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2" r:id="rId3"/>
    <p:sldId id="271" r:id="rId4"/>
    <p:sldId id="270" r:id="rId5"/>
    <p:sldId id="269" r:id="rId6"/>
    <p:sldId id="268" r:id="rId7"/>
    <p:sldId id="267" r:id="rId8"/>
    <p:sldId id="266" r:id="rId9"/>
    <p:sldId id="256" r:id="rId10"/>
    <p:sldId id="265" r:id="rId11"/>
    <p:sldId id="264" r:id="rId12"/>
    <p:sldId id="263" r:id="rId13"/>
    <p:sldId id="261" r:id="rId14"/>
    <p:sldId id="262" r:id="rId15"/>
    <p:sldId id="257" r:id="rId16"/>
    <p:sldId id="258" r:id="rId17"/>
    <p:sldId id="259" r:id="rId1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565"/>
    <a:srgbClr val="FF99CC"/>
    <a:srgbClr val="B9E1FF"/>
    <a:srgbClr val="FFFF71"/>
    <a:srgbClr val="FFD8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796" y="-108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6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68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8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8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39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66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63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89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01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81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28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B458-0399-4E1E-8EE3-61DB5470F7A6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9396-5D49-42F1-B6D2-AF21821EE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35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94043"/>
            <a:ext cx="9270999" cy="13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Nike - Google Play のアプリ" hidden="1">
            <a:extLst>
              <a:ext uri="{FF2B5EF4-FFF2-40B4-BE49-F238E27FC236}">
                <a16:creationId xmlns:a16="http://schemas.microsoft.com/office/drawing/2014/main" id="{83667395-1D83-4464-9299-38D2A6A5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7" y="-60689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CEA18EFB-CB60-4A48-902C-46036183444C}"/>
              </a:ext>
            </a:extLst>
          </p:cNvPr>
          <p:cNvGrpSpPr/>
          <p:nvPr/>
        </p:nvGrpSpPr>
        <p:grpSpPr>
          <a:xfrm>
            <a:off x="-2552884" y="36816"/>
            <a:ext cx="14567108" cy="9596264"/>
            <a:chOff x="-2552884" y="36816"/>
            <a:chExt cx="14567108" cy="9596264"/>
          </a:xfrm>
        </p:grpSpPr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0990D42-1FB7-4052-9B5A-B8A0E8131B8F}"/>
                </a:ext>
              </a:extLst>
            </p:cNvPr>
            <p:cNvSpPr/>
            <p:nvPr/>
          </p:nvSpPr>
          <p:spPr>
            <a:xfrm>
              <a:off x="-1570949" y="3540544"/>
              <a:ext cx="6117827" cy="1374356"/>
            </a:xfrm>
            <a:custGeom>
              <a:avLst/>
              <a:gdLst>
                <a:gd name="connsiteX0" fmla="*/ 2040849 w 6117827"/>
                <a:gd name="connsiteY0" fmla="*/ 2756 h 1374356"/>
                <a:gd name="connsiteX1" fmla="*/ 5507949 w 6117827"/>
                <a:gd name="connsiteY1" fmla="*/ 104356 h 1374356"/>
                <a:gd name="connsiteX2" fmla="*/ 2586949 w 6117827"/>
                <a:gd name="connsiteY2" fmla="*/ 218656 h 1374356"/>
                <a:gd name="connsiteX3" fmla="*/ 6117549 w 6117827"/>
                <a:gd name="connsiteY3" fmla="*/ 205956 h 1374356"/>
                <a:gd name="connsiteX4" fmla="*/ 2371049 w 6117827"/>
                <a:gd name="connsiteY4" fmla="*/ 510756 h 1374356"/>
                <a:gd name="connsiteX5" fmla="*/ 5825449 w 6117827"/>
                <a:gd name="connsiteY5" fmla="*/ 701256 h 1374356"/>
                <a:gd name="connsiteX6" fmla="*/ 3856949 w 6117827"/>
                <a:gd name="connsiteY6" fmla="*/ 1094956 h 1374356"/>
                <a:gd name="connsiteX7" fmla="*/ 2523449 w 6117827"/>
                <a:gd name="connsiteY7" fmla="*/ 1374356 h 1374356"/>
                <a:gd name="connsiteX8" fmla="*/ 5406349 w 6117827"/>
                <a:gd name="connsiteY8" fmla="*/ 739356 h 1374356"/>
                <a:gd name="connsiteX9" fmla="*/ 2523449 w 6117827"/>
                <a:gd name="connsiteY9" fmla="*/ 701256 h 1374356"/>
                <a:gd name="connsiteX10" fmla="*/ 59649 w 6117827"/>
                <a:gd name="connsiteY10" fmla="*/ 332956 h 1374356"/>
                <a:gd name="connsiteX11" fmla="*/ 5101549 w 6117827"/>
                <a:gd name="connsiteY11" fmla="*/ 218656 h 1374356"/>
                <a:gd name="connsiteX12" fmla="*/ 2040849 w 6117827"/>
                <a:gd name="connsiteY12" fmla="*/ 2756 h 137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17827" h="1374356">
                  <a:moveTo>
                    <a:pt x="2040849" y="2756"/>
                  </a:moveTo>
                  <a:cubicBezTo>
                    <a:pt x="2108582" y="-16294"/>
                    <a:pt x="5416932" y="68373"/>
                    <a:pt x="5507949" y="104356"/>
                  </a:cubicBezTo>
                  <a:cubicBezTo>
                    <a:pt x="5598966" y="140339"/>
                    <a:pt x="2485349" y="201723"/>
                    <a:pt x="2586949" y="218656"/>
                  </a:cubicBezTo>
                  <a:cubicBezTo>
                    <a:pt x="2688549" y="235589"/>
                    <a:pt x="6153532" y="157273"/>
                    <a:pt x="6117549" y="205956"/>
                  </a:cubicBezTo>
                  <a:cubicBezTo>
                    <a:pt x="6081566" y="254639"/>
                    <a:pt x="2419732" y="428206"/>
                    <a:pt x="2371049" y="510756"/>
                  </a:cubicBezTo>
                  <a:cubicBezTo>
                    <a:pt x="2322366" y="593306"/>
                    <a:pt x="5577799" y="603889"/>
                    <a:pt x="5825449" y="701256"/>
                  </a:cubicBezTo>
                  <a:cubicBezTo>
                    <a:pt x="6073099" y="798623"/>
                    <a:pt x="3856949" y="1094956"/>
                    <a:pt x="3856949" y="1094956"/>
                  </a:cubicBezTo>
                  <a:lnTo>
                    <a:pt x="2523449" y="1374356"/>
                  </a:lnTo>
                  <a:cubicBezTo>
                    <a:pt x="2781682" y="1315089"/>
                    <a:pt x="5406349" y="851539"/>
                    <a:pt x="5406349" y="739356"/>
                  </a:cubicBezTo>
                  <a:cubicBezTo>
                    <a:pt x="5406349" y="627173"/>
                    <a:pt x="3414565" y="768989"/>
                    <a:pt x="2523449" y="701256"/>
                  </a:cubicBezTo>
                  <a:cubicBezTo>
                    <a:pt x="1632333" y="633523"/>
                    <a:pt x="-370034" y="413389"/>
                    <a:pt x="59649" y="332956"/>
                  </a:cubicBezTo>
                  <a:cubicBezTo>
                    <a:pt x="489332" y="252523"/>
                    <a:pt x="4773466" y="269456"/>
                    <a:pt x="5101549" y="218656"/>
                  </a:cubicBezTo>
                  <a:cubicBezTo>
                    <a:pt x="5429632" y="167856"/>
                    <a:pt x="1973116" y="21806"/>
                    <a:pt x="2040849" y="2756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133886DC-6B9F-4AC2-A171-54EBB28D27D1}"/>
                </a:ext>
              </a:extLst>
            </p:cNvPr>
            <p:cNvSpPr/>
            <p:nvPr/>
          </p:nvSpPr>
          <p:spPr>
            <a:xfrm>
              <a:off x="6703051" y="4747233"/>
              <a:ext cx="4974210" cy="2306913"/>
            </a:xfrm>
            <a:custGeom>
              <a:avLst/>
              <a:gdLst>
                <a:gd name="connsiteX0" fmla="*/ 2549 w 4974210"/>
                <a:gd name="connsiteY0" fmla="*/ 675667 h 2306913"/>
                <a:gd name="connsiteX1" fmla="*/ 4231649 w 4974210"/>
                <a:gd name="connsiteY1" fmla="*/ 675667 h 2306913"/>
                <a:gd name="connsiteX2" fmla="*/ 942349 w 4974210"/>
                <a:gd name="connsiteY2" fmla="*/ 675667 h 2306913"/>
                <a:gd name="connsiteX3" fmla="*/ 4269749 w 4974210"/>
                <a:gd name="connsiteY3" fmla="*/ 1120167 h 2306913"/>
                <a:gd name="connsiteX4" fmla="*/ 624849 w 4974210"/>
                <a:gd name="connsiteY4" fmla="*/ 1056667 h 2306913"/>
                <a:gd name="connsiteX5" fmla="*/ 4104649 w 4974210"/>
                <a:gd name="connsiteY5" fmla="*/ 1704367 h 2306913"/>
                <a:gd name="connsiteX6" fmla="*/ 993149 w 4974210"/>
                <a:gd name="connsiteY6" fmla="*/ 1590067 h 2306913"/>
                <a:gd name="connsiteX7" fmla="*/ 3837949 w 4974210"/>
                <a:gd name="connsiteY7" fmla="*/ 1945667 h 2306913"/>
                <a:gd name="connsiteX8" fmla="*/ 1120149 w 4974210"/>
                <a:gd name="connsiteY8" fmla="*/ 2263167 h 2306913"/>
                <a:gd name="connsiteX9" fmla="*/ 4752349 w 4974210"/>
                <a:gd name="connsiteY9" fmla="*/ 2263167 h 2306913"/>
                <a:gd name="connsiteX10" fmla="*/ 1221749 w 4974210"/>
                <a:gd name="connsiteY10" fmla="*/ 1882167 h 2306913"/>
                <a:gd name="connsiteX11" fmla="*/ 2364749 w 4974210"/>
                <a:gd name="connsiteY11" fmla="*/ 1628167 h 2306913"/>
                <a:gd name="connsiteX12" fmla="*/ 4676149 w 4974210"/>
                <a:gd name="connsiteY12" fmla="*/ 1526567 h 2306913"/>
                <a:gd name="connsiteX13" fmla="*/ 1640849 w 4974210"/>
                <a:gd name="connsiteY13" fmla="*/ 1005867 h 2306913"/>
                <a:gd name="connsiteX14" fmla="*/ 1005849 w 4974210"/>
                <a:gd name="connsiteY14" fmla="*/ 485167 h 2306913"/>
                <a:gd name="connsiteX15" fmla="*/ 4968249 w 4974210"/>
                <a:gd name="connsiteY15" fmla="*/ 2567 h 2306913"/>
                <a:gd name="connsiteX16" fmla="*/ 2549 w 4974210"/>
                <a:gd name="connsiteY16" fmla="*/ 675667 h 230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210" h="2306913">
                  <a:moveTo>
                    <a:pt x="2549" y="675667"/>
                  </a:moveTo>
                  <a:cubicBezTo>
                    <a:pt x="-120218" y="787850"/>
                    <a:pt x="4231649" y="675667"/>
                    <a:pt x="4231649" y="675667"/>
                  </a:cubicBezTo>
                  <a:cubicBezTo>
                    <a:pt x="4388282" y="675667"/>
                    <a:pt x="935999" y="601584"/>
                    <a:pt x="942349" y="675667"/>
                  </a:cubicBezTo>
                  <a:cubicBezTo>
                    <a:pt x="948699" y="749750"/>
                    <a:pt x="4322666" y="1056667"/>
                    <a:pt x="4269749" y="1120167"/>
                  </a:cubicBezTo>
                  <a:cubicBezTo>
                    <a:pt x="4216832" y="1183667"/>
                    <a:pt x="652366" y="959301"/>
                    <a:pt x="624849" y="1056667"/>
                  </a:cubicBezTo>
                  <a:cubicBezTo>
                    <a:pt x="597332" y="1154033"/>
                    <a:pt x="4043266" y="1615467"/>
                    <a:pt x="4104649" y="1704367"/>
                  </a:cubicBezTo>
                  <a:cubicBezTo>
                    <a:pt x="4166032" y="1793267"/>
                    <a:pt x="1037599" y="1549850"/>
                    <a:pt x="993149" y="1590067"/>
                  </a:cubicBezTo>
                  <a:cubicBezTo>
                    <a:pt x="948699" y="1630284"/>
                    <a:pt x="3816782" y="1833484"/>
                    <a:pt x="3837949" y="1945667"/>
                  </a:cubicBezTo>
                  <a:cubicBezTo>
                    <a:pt x="3859116" y="2057850"/>
                    <a:pt x="967749" y="2210250"/>
                    <a:pt x="1120149" y="2263167"/>
                  </a:cubicBezTo>
                  <a:cubicBezTo>
                    <a:pt x="1272549" y="2316084"/>
                    <a:pt x="4735416" y="2326667"/>
                    <a:pt x="4752349" y="2263167"/>
                  </a:cubicBezTo>
                  <a:cubicBezTo>
                    <a:pt x="4769282" y="2199667"/>
                    <a:pt x="1619682" y="1988000"/>
                    <a:pt x="1221749" y="1882167"/>
                  </a:cubicBezTo>
                  <a:cubicBezTo>
                    <a:pt x="823816" y="1776334"/>
                    <a:pt x="1789016" y="1687434"/>
                    <a:pt x="2364749" y="1628167"/>
                  </a:cubicBezTo>
                  <a:cubicBezTo>
                    <a:pt x="2940482" y="1568900"/>
                    <a:pt x="4796799" y="1630284"/>
                    <a:pt x="4676149" y="1526567"/>
                  </a:cubicBezTo>
                  <a:cubicBezTo>
                    <a:pt x="4555499" y="1422850"/>
                    <a:pt x="2252566" y="1179434"/>
                    <a:pt x="1640849" y="1005867"/>
                  </a:cubicBezTo>
                  <a:cubicBezTo>
                    <a:pt x="1029132" y="832300"/>
                    <a:pt x="451282" y="652384"/>
                    <a:pt x="1005849" y="485167"/>
                  </a:cubicBezTo>
                  <a:cubicBezTo>
                    <a:pt x="1560416" y="317950"/>
                    <a:pt x="5139699" y="-33416"/>
                    <a:pt x="4968249" y="2567"/>
                  </a:cubicBezTo>
                  <a:cubicBezTo>
                    <a:pt x="4796799" y="38550"/>
                    <a:pt x="125316" y="563484"/>
                    <a:pt x="2549" y="675667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A1739942-7ED7-4665-B373-D43C935FD36D}"/>
                </a:ext>
              </a:extLst>
            </p:cNvPr>
            <p:cNvSpPr/>
            <p:nvPr/>
          </p:nvSpPr>
          <p:spPr>
            <a:xfrm>
              <a:off x="-871447" y="1489206"/>
              <a:ext cx="12288747" cy="1668390"/>
            </a:xfrm>
            <a:custGeom>
              <a:avLst/>
              <a:gdLst>
                <a:gd name="connsiteX0" fmla="*/ 3246347 w 12288747"/>
                <a:gd name="connsiteY0" fmla="*/ 301494 h 1668390"/>
                <a:gd name="connsiteX1" fmla="*/ 3462247 w 12288747"/>
                <a:gd name="connsiteY1" fmla="*/ 364994 h 1668390"/>
                <a:gd name="connsiteX2" fmla="*/ 10790147 w 12288747"/>
                <a:gd name="connsiteY2" fmla="*/ 834894 h 1668390"/>
                <a:gd name="connsiteX3" fmla="*/ 6929347 w 12288747"/>
                <a:gd name="connsiteY3" fmla="*/ 745994 h 1668390"/>
                <a:gd name="connsiteX4" fmla="*/ 2103347 w 12288747"/>
                <a:gd name="connsiteY4" fmla="*/ 631694 h 1668390"/>
                <a:gd name="connsiteX5" fmla="*/ 9977347 w 12288747"/>
                <a:gd name="connsiteY5" fmla="*/ 1596894 h 1668390"/>
                <a:gd name="connsiteX6" fmla="*/ 12288747 w 12288747"/>
                <a:gd name="connsiteY6" fmla="*/ 1596894 h 1668390"/>
                <a:gd name="connsiteX7" fmla="*/ 9824947 w 12288747"/>
                <a:gd name="connsiteY7" fmla="*/ 1596894 h 1668390"/>
                <a:gd name="connsiteX8" fmla="*/ 7847 w 12288747"/>
                <a:gd name="connsiteY8" fmla="*/ 860294 h 1668390"/>
                <a:gd name="connsiteX9" fmla="*/ 11590247 w 12288747"/>
                <a:gd name="connsiteY9" fmla="*/ 22094 h 1668390"/>
                <a:gd name="connsiteX10" fmla="*/ 3246347 w 12288747"/>
                <a:gd name="connsiteY10" fmla="*/ 301494 h 166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88747" h="1668390">
                  <a:moveTo>
                    <a:pt x="3246347" y="301494"/>
                  </a:moveTo>
                  <a:cubicBezTo>
                    <a:pt x="2725647" y="288794"/>
                    <a:pt x="3462247" y="364994"/>
                    <a:pt x="3462247" y="364994"/>
                  </a:cubicBezTo>
                  <a:lnTo>
                    <a:pt x="10790147" y="834894"/>
                  </a:lnTo>
                  <a:cubicBezTo>
                    <a:pt x="11367997" y="898394"/>
                    <a:pt x="6929347" y="745994"/>
                    <a:pt x="6929347" y="745994"/>
                  </a:cubicBezTo>
                  <a:cubicBezTo>
                    <a:pt x="5481547" y="712127"/>
                    <a:pt x="1595347" y="489877"/>
                    <a:pt x="2103347" y="631694"/>
                  </a:cubicBezTo>
                  <a:cubicBezTo>
                    <a:pt x="2611347" y="773511"/>
                    <a:pt x="8279780" y="1436027"/>
                    <a:pt x="9977347" y="1596894"/>
                  </a:cubicBezTo>
                  <a:cubicBezTo>
                    <a:pt x="11674914" y="1757761"/>
                    <a:pt x="12288747" y="1596894"/>
                    <a:pt x="12288747" y="1596894"/>
                  </a:cubicBezTo>
                  <a:cubicBezTo>
                    <a:pt x="12263347" y="1596894"/>
                    <a:pt x="11871764" y="1719661"/>
                    <a:pt x="9824947" y="1596894"/>
                  </a:cubicBezTo>
                  <a:cubicBezTo>
                    <a:pt x="7778130" y="1474127"/>
                    <a:pt x="-286370" y="1122761"/>
                    <a:pt x="7847" y="860294"/>
                  </a:cubicBezTo>
                  <a:cubicBezTo>
                    <a:pt x="302064" y="597827"/>
                    <a:pt x="11044147" y="110994"/>
                    <a:pt x="11590247" y="22094"/>
                  </a:cubicBezTo>
                  <a:cubicBezTo>
                    <a:pt x="12136347" y="-66806"/>
                    <a:pt x="7710397" y="130044"/>
                    <a:pt x="3246347" y="301494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A21B0809-190E-4CFD-B55C-AF5C70A89D0D}"/>
                </a:ext>
              </a:extLst>
            </p:cNvPr>
            <p:cNvSpPr/>
            <p:nvPr/>
          </p:nvSpPr>
          <p:spPr>
            <a:xfrm>
              <a:off x="6934200" y="3300520"/>
              <a:ext cx="5080024" cy="1563580"/>
            </a:xfrm>
            <a:custGeom>
              <a:avLst/>
              <a:gdLst>
                <a:gd name="connsiteX0" fmla="*/ 228600 w 5080024"/>
                <a:gd name="connsiteY0" fmla="*/ 496780 h 1563580"/>
                <a:gd name="connsiteX1" fmla="*/ 5080000 w 5080024"/>
                <a:gd name="connsiteY1" fmla="*/ 496780 h 1563580"/>
                <a:gd name="connsiteX2" fmla="*/ 152400 w 5080024"/>
                <a:gd name="connsiteY2" fmla="*/ 979380 h 1563580"/>
                <a:gd name="connsiteX3" fmla="*/ 2705100 w 5080024"/>
                <a:gd name="connsiteY3" fmla="*/ 649180 h 1563580"/>
                <a:gd name="connsiteX4" fmla="*/ 635000 w 5080024"/>
                <a:gd name="connsiteY4" fmla="*/ 915880 h 1563580"/>
                <a:gd name="connsiteX5" fmla="*/ 2908300 w 5080024"/>
                <a:gd name="connsiteY5" fmla="*/ 1144480 h 1563580"/>
                <a:gd name="connsiteX6" fmla="*/ 0 w 5080024"/>
                <a:gd name="connsiteY6" fmla="*/ 1563580 h 1563580"/>
                <a:gd name="connsiteX7" fmla="*/ 4813300 w 5080024"/>
                <a:gd name="connsiteY7" fmla="*/ 877780 h 1563580"/>
                <a:gd name="connsiteX8" fmla="*/ 533400 w 5080024"/>
                <a:gd name="connsiteY8" fmla="*/ 331680 h 1563580"/>
                <a:gd name="connsiteX9" fmla="*/ 1993900 w 5080024"/>
                <a:gd name="connsiteY9" fmla="*/ 90380 h 1563580"/>
                <a:gd name="connsiteX10" fmla="*/ 4965700 w 5080024"/>
                <a:gd name="connsiteY10" fmla="*/ 26880 h 1563580"/>
                <a:gd name="connsiteX11" fmla="*/ 228600 w 5080024"/>
                <a:gd name="connsiteY11" fmla="*/ 496780 h 156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24" h="1563580">
                  <a:moveTo>
                    <a:pt x="228600" y="496780"/>
                  </a:moveTo>
                  <a:cubicBezTo>
                    <a:pt x="247650" y="575097"/>
                    <a:pt x="5092700" y="416347"/>
                    <a:pt x="5080000" y="496780"/>
                  </a:cubicBezTo>
                  <a:cubicBezTo>
                    <a:pt x="5067300" y="577213"/>
                    <a:pt x="548217" y="953980"/>
                    <a:pt x="152400" y="979380"/>
                  </a:cubicBezTo>
                  <a:cubicBezTo>
                    <a:pt x="-243417" y="1004780"/>
                    <a:pt x="2705100" y="649180"/>
                    <a:pt x="2705100" y="649180"/>
                  </a:cubicBezTo>
                  <a:cubicBezTo>
                    <a:pt x="2785533" y="638597"/>
                    <a:pt x="601133" y="833330"/>
                    <a:pt x="635000" y="915880"/>
                  </a:cubicBezTo>
                  <a:cubicBezTo>
                    <a:pt x="668867" y="998430"/>
                    <a:pt x="3014133" y="1036530"/>
                    <a:pt x="2908300" y="1144480"/>
                  </a:cubicBezTo>
                  <a:cubicBezTo>
                    <a:pt x="2802467" y="1252430"/>
                    <a:pt x="0" y="1563580"/>
                    <a:pt x="0" y="1563580"/>
                  </a:cubicBezTo>
                  <a:cubicBezTo>
                    <a:pt x="317500" y="1519130"/>
                    <a:pt x="4724400" y="1083097"/>
                    <a:pt x="4813300" y="877780"/>
                  </a:cubicBezTo>
                  <a:cubicBezTo>
                    <a:pt x="4902200" y="672463"/>
                    <a:pt x="1003300" y="462913"/>
                    <a:pt x="533400" y="331680"/>
                  </a:cubicBezTo>
                  <a:cubicBezTo>
                    <a:pt x="63500" y="200447"/>
                    <a:pt x="1255183" y="141180"/>
                    <a:pt x="1993900" y="90380"/>
                  </a:cubicBezTo>
                  <a:cubicBezTo>
                    <a:pt x="2732617" y="39580"/>
                    <a:pt x="5266267" y="-42970"/>
                    <a:pt x="4965700" y="26880"/>
                  </a:cubicBezTo>
                  <a:cubicBezTo>
                    <a:pt x="4665133" y="96730"/>
                    <a:pt x="209550" y="418463"/>
                    <a:pt x="228600" y="496780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C4F7DDD6-34A3-4A2D-85A4-CDA78C3611A8}"/>
                </a:ext>
              </a:extLst>
            </p:cNvPr>
            <p:cNvSpPr/>
            <p:nvPr/>
          </p:nvSpPr>
          <p:spPr>
            <a:xfrm>
              <a:off x="-2552884" y="5027524"/>
              <a:ext cx="5918831" cy="4605556"/>
            </a:xfrm>
            <a:custGeom>
              <a:avLst/>
              <a:gdLst>
                <a:gd name="connsiteX0" fmla="*/ 660584 w 5918831"/>
                <a:gd name="connsiteY0" fmla="*/ 395376 h 4605556"/>
                <a:gd name="connsiteX1" fmla="*/ 749484 w 5918831"/>
                <a:gd name="connsiteY1" fmla="*/ 382676 h 4605556"/>
                <a:gd name="connsiteX2" fmla="*/ 5169084 w 5918831"/>
                <a:gd name="connsiteY2" fmla="*/ 166776 h 4605556"/>
                <a:gd name="connsiteX3" fmla="*/ 2197284 w 5918831"/>
                <a:gd name="connsiteY3" fmla="*/ 382676 h 4605556"/>
                <a:gd name="connsiteX4" fmla="*/ 698684 w 5918831"/>
                <a:gd name="connsiteY4" fmla="*/ 585876 h 4605556"/>
                <a:gd name="connsiteX5" fmla="*/ 5918384 w 5918831"/>
                <a:gd name="connsiteY5" fmla="*/ 306476 h 4605556"/>
                <a:gd name="connsiteX6" fmla="*/ 381184 w 5918831"/>
                <a:gd name="connsiteY6" fmla="*/ 839876 h 4605556"/>
                <a:gd name="connsiteX7" fmla="*/ 5080184 w 5918831"/>
                <a:gd name="connsiteY7" fmla="*/ 763676 h 4605556"/>
                <a:gd name="connsiteX8" fmla="*/ 279584 w 5918831"/>
                <a:gd name="connsiteY8" fmla="*/ 1538376 h 4605556"/>
                <a:gd name="connsiteX9" fmla="*/ 3479984 w 5918831"/>
                <a:gd name="connsiteY9" fmla="*/ 1424076 h 4605556"/>
                <a:gd name="connsiteX10" fmla="*/ 114484 w 5918831"/>
                <a:gd name="connsiteY10" fmla="*/ 2033676 h 4605556"/>
                <a:gd name="connsiteX11" fmla="*/ 2565584 w 5918831"/>
                <a:gd name="connsiteY11" fmla="*/ 2173376 h 4605556"/>
                <a:gd name="connsiteX12" fmla="*/ 1193984 w 5918831"/>
                <a:gd name="connsiteY12" fmla="*/ 2287676 h 4605556"/>
                <a:gd name="connsiteX13" fmla="*/ 4114984 w 5918831"/>
                <a:gd name="connsiteY13" fmla="*/ 1728876 h 4605556"/>
                <a:gd name="connsiteX14" fmla="*/ 12884 w 5918831"/>
                <a:gd name="connsiteY14" fmla="*/ 2795676 h 4605556"/>
                <a:gd name="connsiteX15" fmla="*/ 2857684 w 5918831"/>
                <a:gd name="connsiteY15" fmla="*/ 2325776 h 4605556"/>
                <a:gd name="connsiteX16" fmla="*/ 3899084 w 5918831"/>
                <a:gd name="connsiteY16" fmla="*/ 2274976 h 4605556"/>
                <a:gd name="connsiteX17" fmla="*/ 1930584 w 5918831"/>
                <a:gd name="connsiteY17" fmla="*/ 2948076 h 4605556"/>
                <a:gd name="connsiteX18" fmla="*/ 127184 w 5918831"/>
                <a:gd name="connsiteY18" fmla="*/ 3329076 h 4605556"/>
                <a:gd name="connsiteX19" fmla="*/ 3733984 w 5918831"/>
                <a:gd name="connsiteY19" fmla="*/ 2617876 h 4605556"/>
                <a:gd name="connsiteX20" fmla="*/ 2082984 w 5918831"/>
                <a:gd name="connsiteY20" fmla="*/ 3227476 h 4605556"/>
                <a:gd name="connsiteX21" fmla="*/ 647884 w 5918831"/>
                <a:gd name="connsiteY21" fmla="*/ 4179976 h 4605556"/>
                <a:gd name="connsiteX22" fmla="*/ 3873684 w 5918831"/>
                <a:gd name="connsiteY22" fmla="*/ 2871876 h 4605556"/>
                <a:gd name="connsiteX23" fmla="*/ 1359084 w 5918831"/>
                <a:gd name="connsiteY23" fmla="*/ 4002176 h 4605556"/>
                <a:gd name="connsiteX24" fmla="*/ 279584 w 5918831"/>
                <a:gd name="connsiteY24" fmla="*/ 4573676 h 4605556"/>
                <a:gd name="connsiteX25" fmla="*/ 3492684 w 5918831"/>
                <a:gd name="connsiteY25" fmla="*/ 3075076 h 4605556"/>
                <a:gd name="connsiteX26" fmla="*/ 1955984 w 5918831"/>
                <a:gd name="connsiteY26" fmla="*/ 3405276 h 4605556"/>
                <a:gd name="connsiteX27" fmla="*/ 3200584 w 5918831"/>
                <a:gd name="connsiteY27" fmla="*/ 2617876 h 4605556"/>
                <a:gd name="connsiteX28" fmla="*/ 2629084 w 5918831"/>
                <a:gd name="connsiteY28" fmla="*/ 2757576 h 4605556"/>
                <a:gd name="connsiteX29" fmla="*/ 838384 w 5918831"/>
                <a:gd name="connsiteY29" fmla="*/ 2884576 h 4605556"/>
                <a:gd name="connsiteX30" fmla="*/ 4978584 w 5918831"/>
                <a:gd name="connsiteY30" fmla="*/ 1030376 h 4605556"/>
                <a:gd name="connsiteX31" fmla="*/ 304984 w 5918831"/>
                <a:gd name="connsiteY31" fmla="*/ 2262276 h 4605556"/>
                <a:gd name="connsiteX32" fmla="*/ 3289484 w 5918831"/>
                <a:gd name="connsiteY32" fmla="*/ 1030376 h 4605556"/>
                <a:gd name="connsiteX33" fmla="*/ 1333684 w 5918831"/>
                <a:gd name="connsiteY33" fmla="*/ 928776 h 4605556"/>
                <a:gd name="connsiteX34" fmla="*/ 5816784 w 5918831"/>
                <a:gd name="connsiteY34" fmla="*/ 27076 h 4605556"/>
                <a:gd name="connsiteX35" fmla="*/ 3340284 w 5918831"/>
                <a:gd name="connsiteY35" fmla="*/ 217576 h 4605556"/>
                <a:gd name="connsiteX36" fmla="*/ 609784 w 5918831"/>
                <a:gd name="connsiteY36" fmla="*/ 395376 h 4605556"/>
                <a:gd name="connsiteX37" fmla="*/ 660584 w 5918831"/>
                <a:gd name="connsiteY37" fmla="*/ 395376 h 460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918831" h="4605556">
                  <a:moveTo>
                    <a:pt x="660584" y="395376"/>
                  </a:moveTo>
                  <a:cubicBezTo>
                    <a:pt x="329325" y="408076"/>
                    <a:pt x="749484" y="382676"/>
                    <a:pt x="749484" y="382676"/>
                  </a:cubicBezTo>
                  <a:lnTo>
                    <a:pt x="5169084" y="166776"/>
                  </a:lnTo>
                  <a:cubicBezTo>
                    <a:pt x="5410384" y="166776"/>
                    <a:pt x="2942351" y="312826"/>
                    <a:pt x="2197284" y="382676"/>
                  </a:cubicBezTo>
                  <a:cubicBezTo>
                    <a:pt x="1452217" y="452526"/>
                    <a:pt x="78501" y="598576"/>
                    <a:pt x="698684" y="585876"/>
                  </a:cubicBezTo>
                  <a:cubicBezTo>
                    <a:pt x="1318867" y="573176"/>
                    <a:pt x="5971301" y="264143"/>
                    <a:pt x="5918384" y="306476"/>
                  </a:cubicBezTo>
                  <a:cubicBezTo>
                    <a:pt x="5865467" y="348809"/>
                    <a:pt x="520884" y="763676"/>
                    <a:pt x="381184" y="839876"/>
                  </a:cubicBezTo>
                  <a:cubicBezTo>
                    <a:pt x="241484" y="916076"/>
                    <a:pt x="5097117" y="647259"/>
                    <a:pt x="5080184" y="763676"/>
                  </a:cubicBezTo>
                  <a:cubicBezTo>
                    <a:pt x="5063251" y="880093"/>
                    <a:pt x="546284" y="1428309"/>
                    <a:pt x="279584" y="1538376"/>
                  </a:cubicBezTo>
                  <a:cubicBezTo>
                    <a:pt x="12884" y="1648443"/>
                    <a:pt x="3507501" y="1341526"/>
                    <a:pt x="3479984" y="1424076"/>
                  </a:cubicBezTo>
                  <a:cubicBezTo>
                    <a:pt x="3452467" y="1506626"/>
                    <a:pt x="266884" y="1908793"/>
                    <a:pt x="114484" y="2033676"/>
                  </a:cubicBezTo>
                  <a:cubicBezTo>
                    <a:pt x="-37916" y="2158559"/>
                    <a:pt x="2385667" y="2131043"/>
                    <a:pt x="2565584" y="2173376"/>
                  </a:cubicBezTo>
                  <a:cubicBezTo>
                    <a:pt x="2745501" y="2215709"/>
                    <a:pt x="935751" y="2361759"/>
                    <a:pt x="1193984" y="2287676"/>
                  </a:cubicBezTo>
                  <a:cubicBezTo>
                    <a:pt x="1452217" y="2213593"/>
                    <a:pt x="4311834" y="1644209"/>
                    <a:pt x="4114984" y="1728876"/>
                  </a:cubicBezTo>
                  <a:cubicBezTo>
                    <a:pt x="3918134" y="1813543"/>
                    <a:pt x="222434" y="2696193"/>
                    <a:pt x="12884" y="2795676"/>
                  </a:cubicBezTo>
                  <a:cubicBezTo>
                    <a:pt x="-196666" y="2895159"/>
                    <a:pt x="2209984" y="2412559"/>
                    <a:pt x="2857684" y="2325776"/>
                  </a:cubicBezTo>
                  <a:cubicBezTo>
                    <a:pt x="3505384" y="2238993"/>
                    <a:pt x="4053601" y="2171259"/>
                    <a:pt x="3899084" y="2274976"/>
                  </a:cubicBezTo>
                  <a:cubicBezTo>
                    <a:pt x="3744567" y="2378693"/>
                    <a:pt x="2559234" y="2772393"/>
                    <a:pt x="1930584" y="2948076"/>
                  </a:cubicBezTo>
                  <a:cubicBezTo>
                    <a:pt x="1301934" y="3123759"/>
                    <a:pt x="-173383" y="3384109"/>
                    <a:pt x="127184" y="3329076"/>
                  </a:cubicBezTo>
                  <a:cubicBezTo>
                    <a:pt x="427751" y="3274043"/>
                    <a:pt x="3408017" y="2634809"/>
                    <a:pt x="3733984" y="2617876"/>
                  </a:cubicBezTo>
                  <a:cubicBezTo>
                    <a:pt x="4059951" y="2600943"/>
                    <a:pt x="2597334" y="2967126"/>
                    <a:pt x="2082984" y="3227476"/>
                  </a:cubicBezTo>
                  <a:cubicBezTo>
                    <a:pt x="1568634" y="3487826"/>
                    <a:pt x="349434" y="4239243"/>
                    <a:pt x="647884" y="4179976"/>
                  </a:cubicBezTo>
                  <a:cubicBezTo>
                    <a:pt x="946334" y="4120709"/>
                    <a:pt x="3755151" y="2901509"/>
                    <a:pt x="3873684" y="2871876"/>
                  </a:cubicBezTo>
                  <a:cubicBezTo>
                    <a:pt x="3992217" y="2842243"/>
                    <a:pt x="1958101" y="3718543"/>
                    <a:pt x="1359084" y="4002176"/>
                  </a:cubicBezTo>
                  <a:cubicBezTo>
                    <a:pt x="760067" y="4285809"/>
                    <a:pt x="-76016" y="4728193"/>
                    <a:pt x="279584" y="4573676"/>
                  </a:cubicBezTo>
                  <a:cubicBezTo>
                    <a:pt x="635184" y="4419159"/>
                    <a:pt x="3213284" y="3269809"/>
                    <a:pt x="3492684" y="3075076"/>
                  </a:cubicBezTo>
                  <a:cubicBezTo>
                    <a:pt x="3772084" y="2880343"/>
                    <a:pt x="2004667" y="3481476"/>
                    <a:pt x="1955984" y="3405276"/>
                  </a:cubicBezTo>
                  <a:cubicBezTo>
                    <a:pt x="1907301" y="3329076"/>
                    <a:pt x="3088401" y="2725826"/>
                    <a:pt x="3200584" y="2617876"/>
                  </a:cubicBezTo>
                  <a:cubicBezTo>
                    <a:pt x="3312767" y="2509926"/>
                    <a:pt x="3022784" y="2713126"/>
                    <a:pt x="2629084" y="2757576"/>
                  </a:cubicBezTo>
                  <a:cubicBezTo>
                    <a:pt x="2235384" y="2802026"/>
                    <a:pt x="446801" y="3172443"/>
                    <a:pt x="838384" y="2884576"/>
                  </a:cubicBezTo>
                  <a:cubicBezTo>
                    <a:pt x="1229967" y="2596709"/>
                    <a:pt x="5067484" y="1134093"/>
                    <a:pt x="4978584" y="1030376"/>
                  </a:cubicBezTo>
                  <a:cubicBezTo>
                    <a:pt x="4889684" y="926659"/>
                    <a:pt x="586501" y="2262276"/>
                    <a:pt x="304984" y="2262276"/>
                  </a:cubicBezTo>
                  <a:cubicBezTo>
                    <a:pt x="23467" y="2262276"/>
                    <a:pt x="3118034" y="1252626"/>
                    <a:pt x="3289484" y="1030376"/>
                  </a:cubicBezTo>
                  <a:cubicBezTo>
                    <a:pt x="3460934" y="808126"/>
                    <a:pt x="912467" y="1095993"/>
                    <a:pt x="1333684" y="928776"/>
                  </a:cubicBezTo>
                  <a:cubicBezTo>
                    <a:pt x="1754901" y="761559"/>
                    <a:pt x="5482351" y="145609"/>
                    <a:pt x="5816784" y="27076"/>
                  </a:cubicBezTo>
                  <a:cubicBezTo>
                    <a:pt x="6151217" y="-91457"/>
                    <a:pt x="3340284" y="217576"/>
                    <a:pt x="3340284" y="217576"/>
                  </a:cubicBezTo>
                  <a:lnTo>
                    <a:pt x="609784" y="395376"/>
                  </a:lnTo>
                  <a:cubicBezTo>
                    <a:pt x="156817" y="420776"/>
                    <a:pt x="389650" y="395376"/>
                    <a:pt x="660584" y="395376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FE2846BB-C9CF-49E9-B1D8-EFB002AEDB20}"/>
                </a:ext>
              </a:extLst>
            </p:cNvPr>
            <p:cNvSpPr/>
            <p:nvPr/>
          </p:nvSpPr>
          <p:spPr>
            <a:xfrm>
              <a:off x="7280305" y="7079176"/>
              <a:ext cx="2741865" cy="1808036"/>
            </a:xfrm>
            <a:custGeom>
              <a:avLst/>
              <a:gdLst>
                <a:gd name="connsiteX0" fmla="*/ 15644 w 2741865"/>
                <a:gd name="connsiteY0" fmla="*/ 168647 h 1808036"/>
                <a:gd name="connsiteX1" fmla="*/ 246651 w 2741865"/>
                <a:gd name="connsiteY1" fmla="*/ 226399 h 1808036"/>
                <a:gd name="connsiteX2" fmla="*/ 2470087 w 2741865"/>
                <a:gd name="connsiteY2" fmla="*/ 630660 h 1808036"/>
                <a:gd name="connsiteX3" fmla="*/ 1372807 w 2741865"/>
                <a:gd name="connsiteY3" fmla="*/ 428529 h 1808036"/>
                <a:gd name="connsiteX4" fmla="*/ 910794 w 2741865"/>
                <a:gd name="connsiteY4" fmla="*/ 236024 h 1808036"/>
                <a:gd name="connsiteX5" fmla="*/ 2739594 w 2741865"/>
                <a:gd name="connsiteY5" fmla="*/ 236024 h 1808036"/>
                <a:gd name="connsiteX6" fmla="*/ 1315055 w 2741865"/>
                <a:gd name="connsiteY6" fmla="*/ 351527 h 1808036"/>
                <a:gd name="connsiteX7" fmla="*/ 2508588 w 2741865"/>
                <a:gd name="connsiteY7" fmla="*/ 495906 h 1808036"/>
                <a:gd name="connsiteX8" fmla="*/ 1141800 w 2741865"/>
                <a:gd name="connsiteY8" fmla="*/ 1179300 h 1808036"/>
                <a:gd name="connsiteX9" fmla="*/ 1690440 w 2741865"/>
                <a:gd name="connsiteY9" fmla="*/ 948293 h 1808036"/>
                <a:gd name="connsiteX10" fmla="*/ 2556714 w 2741865"/>
                <a:gd name="connsiteY10" fmla="*/ 563283 h 1808036"/>
                <a:gd name="connsiteX11" fmla="*/ 641287 w 2741865"/>
                <a:gd name="connsiteY11" fmla="*/ 1699064 h 1808036"/>
                <a:gd name="connsiteX12" fmla="*/ 2633716 w 2741865"/>
                <a:gd name="connsiteY12" fmla="*/ 640285 h 1808036"/>
                <a:gd name="connsiteX13" fmla="*/ 1122550 w 2741865"/>
                <a:gd name="connsiteY13" fmla="*/ 1689439 h 1808036"/>
                <a:gd name="connsiteX14" fmla="*/ 1911821 w 2741865"/>
                <a:gd name="connsiteY14" fmla="*/ 1468058 h 1808036"/>
                <a:gd name="connsiteX15" fmla="*/ 650912 w 2741865"/>
                <a:gd name="connsiteY15" fmla="*/ 1747190 h 1808036"/>
                <a:gd name="connsiteX16" fmla="*/ 2364209 w 2741865"/>
                <a:gd name="connsiteY16" fmla="*/ 82020 h 1808036"/>
                <a:gd name="connsiteX17" fmla="*/ 1680815 w 2741865"/>
                <a:gd name="connsiteY17" fmla="*/ 245649 h 1808036"/>
                <a:gd name="connsiteX18" fmla="*/ 15644 w 2741865"/>
                <a:gd name="connsiteY18" fmla="*/ 168647 h 18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1865" h="1808036">
                  <a:moveTo>
                    <a:pt x="15644" y="168647"/>
                  </a:moveTo>
                  <a:cubicBezTo>
                    <a:pt x="-73390" y="159022"/>
                    <a:pt x="246651" y="226399"/>
                    <a:pt x="246651" y="226399"/>
                  </a:cubicBezTo>
                  <a:lnTo>
                    <a:pt x="2470087" y="630660"/>
                  </a:lnTo>
                  <a:cubicBezTo>
                    <a:pt x="2657780" y="664348"/>
                    <a:pt x="1632689" y="494302"/>
                    <a:pt x="1372807" y="428529"/>
                  </a:cubicBezTo>
                  <a:cubicBezTo>
                    <a:pt x="1112925" y="362756"/>
                    <a:pt x="682996" y="268108"/>
                    <a:pt x="910794" y="236024"/>
                  </a:cubicBezTo>
                  <a:cubicBezTo>
                    <a:pt x="1138592" y="203940"/>
                    <a:pt x="2672217" y="216774"/>
                    <a:pt x="2739594" y="236024"/>
                  </a:cubicBezTo>
                  <a:cubicBezTo>
                    <a:pt x="2806971" y="255275"/>
                    <a:pt x="1353556" y="308213"/>
                    <a:pt x="1315055" y="351527"/>
                  </a:cubicBezTo>
                  <a:cubicBezTo>
                    <a:pt x="1276554" y="394841"/>
                    <a:pt x="2537464" y="357944"/>
                    <a:pt x="2508588" y="495906"/>
                  </a:cubicBezTo>
                  <a:cubicBezTo>
                    <a:pt x="2479712" y="633868"/>
                    <a:pt x="1278158" y="1103902"/>
                    <a:pt x="1141800" y="1179300"/>
                  </a:cubicBezTo>
                  <a:cubicBezTo>
                    <a:pt x="1005442" y="1254698"/>
                    <a:pt x="1454621" y="1050962"/>
                    <a:pt x="1690440" y="948293"/>
                  </a:cubicBezTo>
                  <a:cubicBezTo>
                    <a:pt x="1926259" y="845624"/>
                    <a:pt x="2731573" y="438155"/>
                    <a:pt x="2556714" y="563283"/>
                  </a:cubicBezTo>
                  <a:cubicBezTo>
                    <a:pt x="2381855" y="688411"/>
                    <a:pt x="628453" y="1686230"/>
                    <a:pt x="641287" y="1699064"/>
                  </a:cubicBezTo>
                  <a:cubicBezTo>
                    <a:pt x="654121" y="1711898"/>
                    <a:pt x="2553506" y="641889"/>
                    <a:pt x="2633716" y="640285"/>
                  </a:cubicBezTo>
                  <a:cubicBezTo>
                    <a:pt x="2713926" y="638681"/>
                    <a:pt x="1242866" y="1551477"/>
                    <a:pt x="1122550" y="1689439"/>
                  </a:cubicBezTo>
                  <a:cubicBezTo>
                    <a:pt x="1002234" y="1827401"/>
                    <a:pt x="1990427" y="1458433"/>
                    <a:pt x="1911821" y="1468058"/>
                  </a:cubicBezTo>
                  <a:cubicBezTo>
                    <a:pt x="1833215" y="1477683"/>
                    <a:pt x="575514" y="1978196"/>
                    <a:pt x="650912" y="1747190"/>
                  </a:cubicBezTo>
                  <a:cubicBezTo>
                    <a:pt x="726310" y="1516184"/>
                    <a:pt x="2192559" y="332277"/>
                    <a:pt x="2364209" y="82020"/>
                  </a:cubicBezTo>
                  <a:cubicBezTo>
                    <a:pt x="2535859" y="-168237"/>
                    <a:pt x="2069034" y="232815"/>
                    <a:pt x="1680815" y="245649"/>
                  </a:cubicBezTo>
                  <a:cubicBezTo>
                    <a:pt x="1292596" y="258483"/>
                    <a:pt x="663745" y="208752"/>
                    <a:pt x="15644" y="168647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09223C2B-FF94-4D0F-9873-210B45C397FA}"/>
                </a:ext>
              </a:extLst>
            </p:cNvPr>
            <p:cNvSpPr/>
            <p:nvPr/>
          </p:nvSpPr>
          <p:spPr>
            <a:xfrm>
              <a:off x="4794250" y="6804633"/>
              <a:ext cx="2187883" cy="2428267"/>
            </a:xfrm>
            <a:custGeom>
              <a:avLst/>
              <a:gdLst>
                <a:gd name="connsiteX0" fmla="*/ 0 w 2187883"/>
                <a:gd name="connsiteY0" fmla="*/ 2428267 h 2428267"/>
                <a:gd name="connsiteX1" fmla="*/ 2184400 w 2187883"/>
                <a:gd name="connsiteY1" fmla="*/ 2244117 h 2428267"/>
                <a:gd name="connsiteX2" fmla="*/ 533400 w 2187883"/>
                <a:gd name="connsiteY2" fmla="*/ 2307617 h 2428267"/>
                <a:gd name="connsiteX3" fmla="*/ 1593850 w 2187883"/>
                <a:gd name="connsiteY3" fmla="*/ 2059967 h 2428267"/>
                <a:gd name="connsiteX4" fmla="*/ 768350 w 2187883"/>
                <a:gd name="connsiteY4" fmla="*/ 2167917 h 2428267"/>
                <a:gd name="connsiteX5" fmla="*/ 1981200 w 2187883"/>
                <a:gd name="connsiteY5" fmla="*/ 1894867 h 2428267"/>
                <a:gd name="connsiteX6" fmla="*/ 1720850 w 2187883"/>
                <a:gd name="connsiteY6" fmla="*/ 1939317 h 2428267"/>
                <a:gd name="connsiteX7" fmla="*/ 660400 w 2187883"/>
                <a:gd name="connsiteY7" fmla="*/ 2098067 h 2428267"/>
                <a:gd name="connsiteX8" fmla="*/ 908050 w 2187883"/>
                <a:gd name="connsiteY8" fmla="*/ 2047267 h 2428267"/>
                <a:gd name="connsiteX9" fmla="*/ 1746250 w 2187883"/>
                <a:gd name="connsiteY9" fmla="*/ 1818667 h 2428267"/>
                <a:gd name="connsiteX10" fmla="*/ 1301750 w 2187883"/>
                <a:gd name="connsiteY10" fmla="*/ 1837717 h 2428267"/>
                <a:gd name="connsiteX11" fmla="*/ 1187450 w 2187883"/>
                <a:gd name="connsiteY11" fmla="*/ 1825017 h 2428267"/>
                <a:gd name="connsiteX12" fmla="*/ 1333500 w 2187883"/>
                <a:gd name="connsiteY12" fmla="*/ 1742467 h 2428267"/>
                <a:gd name="connsiteX13" fmla="*/ 1225550 w 2187883"/>
                <a:gd name="connsiteY13" fmla="*/ 1767867 h 2428267"/>
                <a:gd name="connsiteX14" fmla="*/ 1739900 w 2187883"/>
                <a:gd name="connsiteY14" fmla="*/ 1386867 h 2428267"/>
                <a:gd name="connsiteX15" fmla="*/ 1346200 w 2187883"/>
                <a:gd name="connsiteY15" fmla="*/ 1482117 h 2428267"/>
                <a:gd name="connsiteX16" fmla="*/ 1320800 w 2187883"/>
                <a:gd name="connsiteY16" fmla="*/ 1475767 h 2428267"/>
                <a:gd name="connsiteX17" fmla="*/ 1250950 w 2187883"/>
                <a:gd name="connsiteY17" fmla="*/ 1386867 h 2428267"/>
                <a:gd name="connsiteX18" fmla="*/ 1371600 w 2187883"/>
                <a:gd name="connsiteY18" fmla="*/ 1336067 h 2428267"/>
                <a:gd name="connsiteX19" fmla="*/ 1206500 w 2187883"/>
                <a:gd name="connsiteY19" fmla="*/ 1323367 h 2428267"/>
                <a:gd name="connsiteX20" fmla="*/ 1562100 w 2187883"/>
                <a:gd name="connsiteY20" fmla="*/ 1113817 h 2428267"/>
                <a:gd name="connsiteX21" fmla="*/ 1212850 w 2187883"/>
                <a:gd name="connsiteY21" fmla="*/ 1113817 h 2428267"/>
                <a:gd name="connsiteX22" fmla="*/ 1187450 w 2187883"/>
                <a:gd name="connsiteY22" fmla="*/ 885217 h 2428267"/>
                <a:gd name="connsiteX23" fmla="*/ 692150 w 2187883"/>
                <a:gd name="connsiteY23" fmla="*/ 351817 h 2428267"/>
                <a:gd name="connsiteX24" fmla="*/ 869950 w 2187883"/>
                <a:gd name="connsiteY24" fmla="*/ 491517 h 2428267"/>
                <a:gd name="connsiteX25" fmla="*/ 431800 w 2187883"/>
                <a:gd name="connsiteY25" fmla="*/ 364517 h 2428267"/>
                <a:gd name="connsiteX26" fmla="*/ 457200 w 2187883"/>
                <a:gd name="connsiteY26" fmla="*/ 269267 h 2428267"/>
                <a:gd name="connsiteX27" fmla="*/ 1079500 w 2187883"/>
                <a:gd name="connsiteY27" fmla="*/ 2567 h 2428267"/>
                <a:gd name="connsiteX28" fmla="*/ 723900 w 2187883"/>
                <a:gd name="connsiteY28" fmla="*/ 142267 h 2428267"/>
                <a:gd name="connsiteX29" fmla="*/ 1009650 w 2187883"/>
                <a:gd name="connsiteY29" fmla="*/ 275617 h 2428267"/>
                <a:gd name="connsiteX30" fmla="*/ 1111250 w 2187883"/>
                <a:gd name="connsiteY30" fmla="*/ 351817 h 2428267"/>
                <a:gd name="connsiteX31" fmla="*/ 1136650 w 2187883"/>
                <a:gd name="connsiteY31" fmla="*/ 555017 h 2428267"/>
                <a:gd name="connsiteX32" fmla="*/ 1174750 w 2187883"/>
                <a:gd name="connsiteY32" fmla="*/ 701067 h 2428267"/>
                <a:gd name="connsiteX33" fmla="*/ 1155700 w 2187883"/>
                <a:gd name="connsiteY33" fmla="*/ 999517 h 2428267"/>
                <a:gd name="connsiteX34" fmla="*/ 1282700 w 2187883"/>
                <a:gd name="connsiteY34" fmla="*/ 1342417 h 2428267"/>
                <a:gd name="connsiteX35" fmla="*/ 1073150 w 2187883"/>
                <a:gd name="connsiteY35" fmla="*/ 1793267 h 2428267"/>
                <a:gd name="connsiteX36" fmla="*/ 869950 w 2187883"/>
                <a:gd name="connsiteY36" fmla="*/ 1913917 h 2428267"/>
                <a:gd name="connsiteX37" fmla="*/ 609600 w 2187883"/>
                <a:gd name="connsiteY37" fmla="*/ 2180617 h 2428267"/>
                <a:gd name="connsiteX38" fmla="*/ 1962150 w 2187883"/>
                <a:gd name="connsiteY38" fmla="*/ 2180617 h 2428267"/>
                <a:gd name="connsiteX39" fmla="*/ 1384300 w 2187883"/>
                <a:gd name="connsiteY39" fmla="*/ 2256817 h 2428267"/>
                <a:gd name="connsiteX40" fmla="*/ 0 w 2187883"/>
                <a:gd name="connsiteY40" fmla="*/ 2428267 h 242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87883" h="2428267">
                  <a:moveTo>
                    <a:pt x="0" y="2428267"/>
                  </a:moveTo>
                  <a:lnTo>
                    <a:pt x="2184400" y="2244117"/>
                  </a:lnTo>
                  <a:cubicBezTo>
                    <a:pt x="2273300" y="2224009"/>
                    <a:pt x="631825" y="2338309"/>
                    <a:pt x="533400" y="2307617"/>
                  </a:cubicBezTo>
                  <a:cubicBezTo>
                    <a:pt x="434975" y="2276925"/>
                    <a:pt x="1554692" y="2083250"/>
                    <a:pt x="1593850" y="2059967"/>
                  </a:cubicBezTo>
                  <a:cubicBezTo>
                    <a:pt x="1633008" y="2036684"/>
                    <a:pt x="703792" y="2195434"/>
                    <a:pt x="768350" y="2167917"/>
                  </a:cubicBezTo>
                  <a:cubicBezTo>
                    <a:pt x="832908" y="2140400"/>
                    <a:pt x="1822450" y="1932967"/>
                    <a:pt x="1981200" y="1894867"/>
                  </a:cubicBezTo>
                  <a:cubicBezTo>
                    <a:pt x="2139950" y="1856767"/>
                    <a:pt x="1720850" y="1939317"/>
                    <a:pt x="1720850" y="1939317"/>
                  </a:cubicBezTo>
                  <a:lnTo>
                    <a:pt x="660400" y="2098067"/>
                  </a:lnTo>
                  <a:cubicBezTo>
                    <a:pt x="524933" y="2116059"/>
                    <a:pt x="727075" y="2093834"/>
                    <a:pt x="908050" y="2047267"/>
                  </a:cubicBezTo>
                  <a:cubicBezTo>
                    <a:pt x="1089025" y="2000700"/>
                    <a:pt x="1680633" y="1853592"/>
                    <a:pt x="1746250" y="1818667"/>
                  </a:cubicBezTo>
                  <a:cubicBezTo>
                    <a:pt x="1811867" y="1783742"/>
                    <a:pt x="1394883" y="1836659"/>
                    <a:pt x="1301750" y="1837717"/>
                  </a:cubicBezTo>
                  <a:cubicBezTo>
                    <a:pt x="1208617" y="1838775"/>
                    <a:pt x="1182158" y="1840892"/>
                    <a:pt x="1187450" y="1825017"/>
                  </a:cubicBezTo>
                  <a:cubicBezTo>
                    <a:pt x="1192742" y="1809142"/>
                    <a:pt x="1327150" y="1751992"/>
                    <a:pt x="1333500" y="1742467"/>
                  </a:cubicBezTo>
                  <a:cubicBezTo>
                    <a:pt x="1339850" y="1732942"/>
                    <a:pt x="1157817" y="1827134"/>
                    <a:pt x="1225550" y="1767867"/>
                  </a:cubicBezTo>
                  <a:cubicBezTo>
                    <a:pt x="1293283" y="1708600"/>
                    <a:pt x="1719792" y="1434492"/>
                    <a:pt x="1739900" y="1386867"/>
                  </a:cubicBezTo>
                  <a:cubicBezTo>
                    <a:pt x="1760008" y="1339242"/>
                    <a:pt x="1416050" y="1467300"/>
                    <a:pt x="1346200" y="1482117"/>
                  </a:cubicBezTo>
                  <a:cubicBezTo>
                    <a:pt x="1276350" y="1496934"/>
                    <a:pt x="1336675" y="1491642"/>
                    <a:pt x="1320800" y="1475767"/>
                  </a:cubicBezTo>
                  <a:cubicBezTo>
                    <a:pt x="1304925" y="1459892"/>
                    <a:pt x="1242483" y="1410150"/>
                    <a:pt x="1250950" y="1386867"/>
                  </a:cubicBezTo>
                  <a:cubicBezTo>
                    <a:pt x="1259417" y="1363584"/>
                    <a:pt x="1379008" y="1346650"/>
                    <a:pt x="1371600" y="1336067"/>
                  </a:cubicBezTo>
                  <a:cubicBezTo>
                    <a:pt x="1364192" y="1325484"/>
                    <a:pt x="1174750" y="1360409"/>
                    <a:pt x="1206500" y="1323367"/>
                  </a:cubicBezTo>
                  <a:cubicBezTo>
                    <a:pt x="1238250" y="1286325"/>
                    <a:pt x="1561042" y="1148742"/>
                    <a:pt x="1562100" y="1113817"/>
                  </a:cubicBezTo>
                  <a:cubicBezTo>
                    <a:pt x="1563158" y="1078892"/>
                    <a:pt x="1275292" y="1151917"/>
                    <a:pt x="1212850" y="1113817"/>
                  </a:cubicBezTo>
                  <a:cubicBezTo>
                    <a:pt x="1150408" y="1075717"/>
                    <a:pt x="1274233" y="1012217"/>
                    <a:pt x="1187450" y="885217"/>
                  </a:cubicBezTo>
                  <a:cubicBezTo>
                    <a:pt x="1100667" y="758217"/>
                    <a:pt x="745067" y="417434"/>
                    <a:pt x="692150" y="351817"/>
                  </a:cubicBezTo>
                  <a:cubicBezTo>
                    <a:pt x="639233" y="286200"/>
                    <a:pt x="913342" y="489400"/>
                    <a:pt x="869950" y="491517"/>
                  </a:cubicBezTo>
                  <a:cubicBezTo>
                    <a:pt x="826558" y="493634"/>
                    <a:pt x="500592" y="401559"/>
                    <a:pt x="431800" y="364517"/>
                  </a:cubicBezTo>
                  <a:cubicBezTo>
                    <a:pt x="363008" y="327475"/>
                    <a:pt x="349250" y="329592"/>
                    <a:pt x="457200" y="269267"/>
                  </a:cubicBezTo>
                  <a:cubicBezTo>
                    <a:pt x="565150" y="208942"/>
                    <a:pt x="1035050" y="23734"/>
                    <a:pt x="1079500" y="2567"/>
                  </a:cubicBezTo>
                  <a:cubicBezTo>
                    <a:pt x="1123950" y="-18600"/>
                    <a:pt x="735542" y="96759"/>
                    <a:pt x="723900" y="142267"/>
                  </a:cubicBezTo>
                  <a:cubicBezTo>
                    <a:pt x="712258" y="187775"/>
                    <a:pt x="945092" y="240692"/>
                    <a:pt x="1009650" y="275617"/>
                  </a:cubicBezTo>
                  <a:cubicBezTo>
                    <a:pt x="1074208" y="310542"/>
                    <a:pt x="1090083" y="305250"/>
                    <a:pt x="1111250" y="351817"/>
                  </a:cubicBezTo>
                  <a:cubicBezTo>
                    <a:pt x="1132417" y="398384"/>
                    <a:pt x="1126067" y="496809"/>
                    <a:pt x="1136650" y="555017"/>
                  </a:cubicBezTo>
                  <a:cubicBezTo>
                    <a:pt x="1147233" y="613225"/>
                    <a:pt x="1171575" y="626984"/>
                    <a:pt x="1174750" y="701067"/>
                  </a:cubicBezTo>
                  <a:cubicBezTo>
                    <a:pt x="1177925" y="775150"/>
                    <a:pt x="1137708" y="892625"/>
                    <a:pt x="1155700" y="999517"/>
                  </a:cubicBezTo>
                  <a:cubicBezTo>
                    <a:pt x="1173692" y="1106409"/>
                    <a:pt x="1296458" y="1210125"/>
                    <a:pt x="1282700" y="1342417"/>
                  </a:cubicBezTo>
                  <a:cubicBezTo>
                    <a:pt x="1268942" y="1474709"/>
                    <a:pt x="1141942" y="1698017"/>
                    <a:pt x="1073150" y="1793267"/>
                  </a:cubicBezTo>
                  <a:cubicBezTo>
                    <a:pt x="1004358" y="1888517"/>
                    <a:pt x="947208" y="1849359"/>
                    <a:pt x="869950" y="1913917"/>
                  </a:cubicBezTo>
                  <a:cubicBezTo>
                    <a:pt x="792692" y="1978475"/>
                    <a:pt x="427567" y="2136167"/>
                    <a:pt x="609600" y="2180617"/>
                  </a:cubicBezTo>
                  <a:cubicBezTo>
                    <a:pt x="791633" y="2225067"/>
                    <a:pt x="1833033" y="2167917"/>
                    <a:pt x="1962150" y="2180617"/>
                  </a:cubicBezTo>
                  <a:cubicBezTo>
                    <a:pt x="2091267" y="2193317"/>
                    <a:pt x="1384300" y="2256817"/>
                    <a:pt x="1384300" y="2256817"/>
                  </a:cubicBezTo>
                  <a:lnTo>
                    <a:pt x="0" y="2428267"/>
                  </a:ln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7017EDD-D767-43F2-8302-27ACFF76839A}"/>
                </a:ext>
              </a:extLst>
            </p:cNvPr>
            <p:cNvSpPr/>
            <p:nvPr/>
          </p:nvSpPr>
          <p:spPr>
            <a:xfrm>
              <a:off x="-984908" y="36816"/>
              <a:ext cx="11856475" cy="1896665"/>
            </a:xfrm>
            <a:custGeom>
              <a:avLst/>
              <a:gdLst>
                <a:gd name="connsiteX0" fmla="*/ 337208 w 11856475"/>
                <a:gd name="connsiteY0" fmla="*/ 1512584 h 1896665"/>
                <a:gd name="connsiteX1" fmla="*/ 438808 w 11856475"/>
                <a:gd name="connsiteY1" fmla="*/ 1512584 h 1896665"/>
                <a:gd name="connsiteX2" fmla="*/ 11221108 w 11856475"/>
                <a:gd name="connsiteY2" fmla="*/ 788684 h 1896665"/>
                <a:gd name="connsiteX3" fmla="*/ 10662308 w 11856475"/>
                <a:gd name="connsiteY3" fmla="*/ 801384 h 1896665"/>
                <a:gd name="connsiteX4" fmla="*/ 5620408 w 11856475"/>
                <a:gd name="connsiteY4" fmla="*/ 1296684 h 1896665"/>
                <a:gd name="connsiteX5" fmla="*/ 1734208 w 11856475"/>
                <a:gd name="connsiteY5" fmla="*/ 1880884 h 1896665"/>
                <a:gd name="connsiteX6" fmla="*/ 7423808 w 11856475"/>
                <a:gd name="connsiteY6" fmla="*/ 623584 h 1896665"/>
                <a:gd name="connsiteX7" fmla="*/ 8554108 w 11856475"/>
                <a:gd name="connsiteY7" fmla="*/ 255284 h 1896665"/>
                <a:gd name="connsiteX8" fmla="*/ 5950608 w 11856475"/>
                <a:gd name="connsiteY8" fmla="*/ 179084 h 1896665"/>
                <a:gd name="connsiteX9" fmla="*/ 1873908 w 11856475"/>
                <a:gd name="connsiteY9" fmla="*/ 64784 h 1896665"/>
                <a:gd name="connsiteX10" fmla="*/ 159408 w 11856475"/>
                <a:gd name="connsiteY10" fmla="*/ 191784 h 1896665"/>
                <a:gd name="connsiteX11" fmla="*/ 5658508 w 11856475"/>
                <a:gd name="connsiteY11" fmla="*/ 1284 h 1896665"/>
                <a:gd name="connsiteX12" fmla="*/ 4515508 w 11856475"/>
                <a:gd name="connsiteY12" fmla="*/ 306084 h 1896665"/>
                <a:gd name="connsiteX13" fmla="*/ 1734208 w 11856475"/>
                <a:gd name="connsiteY13" fmla="*/ 1372884 h 1896665"/>
                <a:gd name="connsiteX14" fmla="*/ 11449708 w 11856475"/>
                <a:gd name="connsiteY14" fmla="*/ 39384 h 1896665"/>
                <a:gd name="connsiteX15" fmla="*/ 8363608 w 11856475"/>
                <a:gd name="connsiteY15" fmla="*/ 750584 h 1896665"/>
                <a:gd name="connsiteX16" fmla="*/ 4934608 w 11856475"/>
                <a:gd name="connsiteY16" fmla="*/ 1220484 h 1896665"/>
                <a:gd name="connsiteX17" fmla="*/ 1873908 w 11856475"/>
                <a:gd name="connsiteY17" fmla="*/ 1322084 h 1896665"/>
                <a:gd name="connsiteX18" fmla="*/ 1302408 w 11856475"/>
                <a:gd name="connsiteY18" fmla="*/ 1296684 h 1896665"/>
                <a:gd name="connsiteX19" fmla="*/ 337208 w 11856475"/>
                <a:gd name="connsiteY19" fmla="*/ 1512584 h 189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56475" h="1896665">
                  <a:moveTo>
                    <a:pt x="337208" y="1512584"/>
                  </a:moveTo>
                  <a:lnTo>
                    <a:pt x="438808" y="1512584"/>
                  </a:lnTo>
                  <a:lnTo>
                    <a:pt x="11221108" y="788684"/>
                  </a:lnTo>
                  <a:cubicBezTo>
                    <a:pt x="12925025" y="670151"/>
                    <a:pt x="10662308" y="801384"/>
                    <a:pt x="10662308" y="801384"/>
                  </a:cubicBezTo>
                  <a:lnTo>
                    <a:pt x="5620408" y="1296684"/>
                  </a:lnTo>
                  <a:cubicBezTo>
                    <a:pt x="4132391" y="1476601"/>
                    <a:pt x="1433641" y="1993067"/>
                    <a:pt x="1734208" y="1880884"/>
                  </a:cubicBezTo>
                  <a:cubicBezTo>
                    <a:pt x="2034775" y="1768701"/>
                    <a:pt x="6287158" y="894517"/>
                    <a:pt x="7423808" y="623584"/>
                  </a:cubicBezTo>
                  <a:cubicBezTo>
                    <a:pt x="8560458" y="352651"/>
                    <a:pt x="8799641" y="329367"/>
                    <a:pt x="8554108" y="255284"/>
                  </a:cubicBezTo>
                  <a:cubicBezTo>
                    <a:pt x="8308575" y="181201"/>
                    <a:pt x="5950608" y="179084"/>
                    <a:pt x="5950608" y="179084"/>
                  </a:cubicBezTo>
                  <a:lnTo>
                    <a:pt x="1873908" y="64784"/>
                  </a:lnTo>
                  <a:cubicBezTo>
                    <a:pt x="908708" y="66901"/>
                    <a:pt x="-471359" y="202367"/>
                    <a:pt x="159408" y="191784"/>
                  </a:cubicBezTo>
                  <a:cubicBezTo>
                    <a:pt x="790175" y="181201"/>
                    <a:pt x="4932491" y="-17766"/>
                    <a:pt x="5658508" y="1284"/>
                  </a:cubicBezTo>
                  <a:cubicBezTo>
                    <a:pt x="6384525" y="20334"/>
                    <a:pt x="5169558" y="77484"/>
                    <a:pt x="4515508" y="306084"/>
                  </a:cubicBezTo>
                  <a:cubicBezTo>
                    <a:pt x="3861458" y="534684"/>
                    <a:pt x="578508" y="1417334"/>
                    <a:pt x="1734208" y="1372884"/>
                  </a:cubicBezTo>
                  <a:cubicBezTo>
                    <a:pt x="2889908" y="1328434"/>
                    <a:pt x="10344808" y="143101"/>
                    <a:pt x="11449708" y="39384"/>
                  </a:cubicBezTo>
                  <a:cubicBezTo>
                    <a:pt x="12554608" y="-64333"/>
                    <a:pt x="9449458" y="553734"/>
                    <a:pt x="8363608" y="750584"/>
                  </a:cubicBezTo>
                  <a:cubicBezTo>
                    <a:pt x="7277758" y="947434"/>
                    <a:pt x="6016225" y="1125234"/>
                    <a:pt x="4934608" y="1220484"/>
                  </a:cubicBezTo>
                  <a:cubicBezTo>
                    <a:pt x="3852991" y="1315734"/>
                    <a:pt x="2479275" y="1309384"/>
                    <a:pt x="1873908" y="1322084"/>
                  </a:cubicBezTo>
                  <a:cubicBezTo>
                    <a:pt x="1268541" y="1334784"/>
                    <a:pt x="1564875" y="1260701"/>
                    <a:pt x="1302408" y="1296684"/>
                  </a:cubicBezTo>
                  <a:cubicBezTo>
                    <a:pt x="1039941" y="1332667"/>
                    <a:pt x="669524" y="1435325"/>
                    <a:pt x="337208" y="1512584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573606BD-75A8-428B-872E-12D29281F566}"/>
              </a:ext>
            </a:extLst>
          </p:cNvPr>
          <p:cNvSpPr/>
          <p:nvPr/>
        </p:nvSpPr>
        <p:spPr>
          <a:xfrm>
            <a:off x="287867" y="10464785"/>
            <a:ext cx="2621439" cy="415414"/>
          </a:xfrm>
          <a:custGeom>
            <a:avLst/>
            <a:gdLst>
              <a:gd name="connsiteX0" fmla="*/ 16933 w 2621439"/>
              <a:gd name="connsiteY0" fmla="*/ 50815 h 415414"/>
              <a:gd name="connsiteX1" fmla="*/ 973666 w 2621439"/>
              <a:gd name="connsiteY1" fmla="*/ 42348 h 415414"/>
              <a:gd name="connsiteX2" fmla="*/ 829733 w 2621439"/>
              <a:gd name="connsiteY2" fmla="*/ 110082 h 415414"/>
              <a:gd name="connsiteX3" fmla="*/ 1422400 w 2621439"/>
              <a:gd name="connsiteY3" fmla="*/ 110082 h 415414"/>
              <a:gd name="connsiteX4" fmla="*/ 2616200 w 2621439"/>
              <a:gd name="connsiteY4" fmla="*/ 15 h 415414"/>
              <a:gd name="connsiteX5" fmla="*/ 1820333 w 2621439"/>
              <a:gd name="connsiteY5" fmla="*/ 118548 h 415414"/>
              <a:gd name="connsiteX6" fmla="*/ 922866 w 2621439"/>
              <a:gd name="connsiteY6" fmla="*/ 279415 h 415414"/>
              <a:gd name="connsiteX7" fmla="*/ 0 w 2621439"/>
              <a:gd name="connsiteY7" fmla="*/ 414882 h 415414"/>
              <a:gd name="connsiteX8" fmla="*/ 922866 w 2621439"/>
              <a:gd name="connsiteY8" fmla="*/ 228615 h 415414"/>
              <a:gd name="connsiteX9" fmla="*/ 16933 w 2621439"/>
              <a:gd name="connsiteY9" fmla="*/ 50815 h 41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1439" h="415414">
                <a:moveTo>
                  <a:pt x="16933" y="50815"/>
                </a:moveTo>
                <a:cubicBezTo>
                  <a:pt x="25400" y="19771"/>
                  <a:pt x="838199" y="32470"/>
                  <a:pt x="973666" y="42348"/>
                </a:cubicBezTo>
                <a:cubicBezTo>
                  <a:pt x="1109133" y="52226"/>
                  <a:pt x="754944" y="98793"/>
                  <a:pt x="829733" y="110082"/>
                </a:cubicBezTo>
                <a:cubicBezTo>
                  <a:pt x="904522" y="121371"/>
                  <a:pt x="1124656" y="128427"/>
                  <a:pt x="1422400" y="110082"/>
                </a:cubicBezTo>
                <a:cubicBezTo>
                  <a:pt x="1720145" y="91738"/>
                  <a:pt x="2549878" y="-1396"/>
                  <a:pt x="2616200" y="15"/>
                </a:cubicBezTo>
                <a:cubicBezTo>
                  <a:pt x="2682522" y="1426"/>
                  <a:pt x="2102555" y="71981"/>
                  <a:pt x="1820333" y="118548"/>
                </a:cubicBezTo>
                <a:cubicBezTo>
                  <a:pt x="1538111" y="165115"/>
                  <a:pt x="1226255" y="230026"/>
                  <a:pt x="922866" y="279415"/>
                </a:cubicBezTo>
                <a:cubicBezTo>
                  <a:pt x="619477" y="328804"/>
                  <a:pt x="0" y="423349"/>
                  <a:pt x="0" y="414882"/>
                </a:cubicBezTo>
                <a:cubicBezTo>
                  <a:pt x="0" y="406415"/>
                  <a:pt x="917222" y="290704"/>
                  <a:pt x="922866" y="228615"/>
                </a:cubicBezTo>
                <a:cubicBezTo>
                  <a:pt x="928510" y="166526"/>
                  <a:pt x="8466" y="81859"/>
                  <a:pt x="16933" y="50815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709540C6-65C6-49E1-B613-846E9479F068}"/>
              </a:ext>
            </a:extLst>
          </p:cNvPr>
          <p:cNvSpPr/>
          <p:nvPr/>
        </p:nvSpPr>
        <p:spPr>
          <a:xfrm>
            <a:off x="4478230" y="10189715"/>
            <a:ext cx="3358125" cy="656162"/>
          </a:xfrm>
          <a:custGeom>
            <a:avLst/>
            <a:gdLst>
              <a:gd name="connsiteX0" fmla="*/ 119170 w 3358125"/>
              <a:gd name="connsiteY0" fmla="*/ 21085 h 656162"/>
              <a:gd name="connsiteX1" fmla="*/ 3285703 w 3358125"/>
              <a:gd name="connsiteY1" fmla="*/ 29552 h 656162"/>
              <a:gd name="connsiteX2" fmla="*/ 2185037 w 3358125"/>
              <a:gd name="connsiteY2" fmla="*/ 97285 h 656162"/>
              <a:gd name="connsiteX3" fmla="*/ 432437 w 3358125"/>
              <a:gd name="connsiteY3" fmla="*/ 656085 h 656162"/>
              <a:gd name="connsiteX4" fmla="*/ 3336503 w 3358125"/>
              <a:gd name="connsiteY4" fmla="*/ 139618 h 656162"/>
              <a:gd name="connsiteX5" fmla="*/ 1617770 w 3358125"/>
              <a:gd name="connsiteY5" fmla="*/ 368218 h 656162"/>
              <a:gd name="connsiteX6" fmla="*/ 637 w 3358125"/>
              <a:gd name="connsiteY6" fmla="*/ 427485 h 656162"/>
              <a:gd name="connsiteX7" fmla="*/ 1406103 w 3358125"/>
              <a:gd name="connsiteY7" fmla="*/ 207352 h 656162"/>
              <a:gd name="connsiteX8" fmla="*/ 2650703 w 3358125"/>
              <a:gd name="connsiteY8" fmla="*/ 4152 h 656162"/>
              <a:gd name="connsiteX9" fmla="*/ 1008170 w 3358125"/>
              <a:gd name="connsiteY9" fmla="*/ 71885 h 656162"/>
              <a:gd name="connsiteX10" fmla="*/ 136103 w 3358125"/>
              <a:gd name="connsiteY10" fmla="*/ 88818 h 656162"/>
              <a:gd name="connsiteX11" fmla="*/ 1727837 w 3358125"/>
              <a:gd name="connsiteY11" fmla="*/ 165018 h 656162"/>
              <a:gd name="connsiteX12" fmla="*/ 2693037 w 3358125"/>
              <a:gd name="connsiteY12" fmla="*/ 165018 h 656162"/>
              <a:gd name="connsiteX13" fmla="*/ 119170 w 3358125"/>
              <a:gd name="connsiteY13" fmla="*/ 21085 h 65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8125" h="656162">
                <a:moveTo>
                  <a:pt x="119170" y="21085"/>
                </a:moveTo>
                <a:cubicBezTo>
                  <a:pt x="217948" y="-1493"/>
                  <a:pt x="2941392" y="16852"/>
                  <a:pt x="3285703" y="29552"/>
                </a:cubicBezTo>
                <a:cubicBezTo>
                  <a:pt x="3630014" y="42252"/>
                  <a:pt x="2660581" y="-7137"/>
                  <a:pt x="2185037" y="97285"/>
                </a:cubicBezTo>
                <a:cubicBezTo>
                  <a:pt x="1709493" y="201707"/>
                  <a:pt x="240526" y="649030"/>
                  <a:pt x="432437" y="656085"/>
                </a:cubicBezTo>
                <a:cubicBezTo>
                  <a:pt x="624348" y="663140"/>
                  <a:pt x="3138948" y="187596"/>
                  <a:pt x="3336503" y="139618"/>
                </a:cubicBezTo>
                <a:cubicBezTo>
                  <a:pt x="3534058" y="91640"/>
                  <a:pt x="2173748" y="320240"/>
                  <a:pt x="1617770" y="368218"/>
                </a:cubicBezTo>
                <a:cubicBezTo>
                  <a:pt x="1061792" y="416196"/>
                  <a:pt x="35915" y="454296"/>
                  <a:pt x="637" y="427485"/>
                </a:cubicBezTo>
                <a:cubicBezTo>
                  <a:pt x="-34641" y="400674"/>
                  <a:pt x="1406103" y="207352"/>
                  <a:pt x="1406103" y="207352"/>
                </a:cubicBezTo>
                <a:cubicBezTo>
                  <a:pt x="1847781" y="136797"/>
                  <a:pt x="2717025" y="26730"/>
                  <a:pt x="2650703" y="4152"/>
                </a:cubicBezTo>
                <a:cubicBezTo>
                  <a:pt x="2584381" y="-18426"/>
                  <a:pt x="1427270" y="57774"/>
                  <a:pt x="1008170" y="71885"/>
                </a:cubicBezTo>
                <a:cubicBezTo>
                  <a:pt x="589070" y="85996"/>
                  <a:pt x="16158" y="73296"/>
                  <a:pt x="136103" y="88818"/>
                </a:cubicBezTo>
                <a:cubicBezTo>
                  <a:pt x="256048" y="104340"/>
                  <a:pt x="1301681" y="152318"/>
                  <a:pt x="1727837" y="165018"/>
                </a:cubicBezTo>
                <a:cubicBezTo>
                  <a:pt x="2153993" y="177718"/>
                  <a:pt x="2963970" y="184773"/>
                  <a:pt x="2693037" y="165018"/>
                </a:cubicBezTo>
                <a:cubicBezTo>
                  <a:pt x="2422104" y="145263"/>
                  <a:pt x="20392" y="43663"/>
                  <a:pt x="119170" y="21085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322C32D5-434F-46E6-A9DD-AF1AD9010765}"/>
              </a:ext>
            </a:extLst>
          </p:cNvPr>
          <p:cNvSpPr/>
          <p:nvPr/>
        </p:nvSpPr>
        <p:spPr>
          <a:xfrm>
            <a:off x="108915" y="10775098"/>
            <a:ext cx="4565080" cy="875690"/>
          </a:xfrm>
          <a:custGeom>
            <a:avLst/>
            <a:gdLst>
              <a:gd name="connsiteX0" fmla="*/ 85818 w 4565080"/>
              <a:gd name="connsiteY0" fmla="*/ 240035 h 875690"/>
              <a:gd name="connsiteX1" fmla="*/ 2761285 w 4565080"/>
              <a:gd name="connsiteY1" fmla="*/ 2969 h 875690"/>
              <a:gd name="connsiteX2" fmla="*/ 1829952 w 4565080"/>
              <a:gd name="connsiteY2" fmla="*/ 121502 h 875690"/>
              <a:gd name="connsiteX3" fmla="*/ 746218 w 4565080"/>
              <a:gd name="connsiteY3" fmla="*/ 333169 h 875690"/>
              <a:gd name="connsiteX4" fmla="*/ 2321018 w 4565080"/>
              <a:gd name="connsiteY4" fmla="*/ 282369 h 875690"/>
              <a:gd name="connsiteX5" fmla="*/ 949418 w 4565080"/>
              <a:gd name="connsiteY5" fmla="*/ 350102 h 875690"/>
              <a:gd name="connsiteX6" fmla="*/ 2879818 w 4565080"/>
              <a:gd name="connsiteY6" fmla="*/ 62235 h 875690"/>
              <a:gd name="connsiteX7" fmla="*/ 2287152 w 4565080"/>
              <a:gd name="connsiteY7" fmla="*/ 231569 h 875690"/>
              <a:gd name="connsiteX8" fmla="*/ 2227885 w 4565080"/>
              <a:gd name="connsiteY8" fmla="*/ 443235 h 875690"/>
              <a:gd name="connsiteX9" fmla="*/ 2278685 w 4565080"/>
              <a:gd name="connsiteY9" fmla="*/ 477102 h 875690"/>
              <a:gd name="connsiteX10" fmla="*/ 2634285 w 4565080"/>
              <a:gd name="connsiteY10" fmla="*/ 248502 h 875690"/>
              <a:gd name="connsiteX11" fmla="*/ 2134752 w 4565080"/>
              <a:gd name="connsiteY11" fmla="*/ 544835 h 875690"/>
              <a:gd name="connsiteX12" fmla="*/ 1948485 w 4565080"/>
              <a:gd name="connsiteY12" fmla="*/ 646435 h 875690"/>
              <a:gd name="connsiteX13" fmla="*/ 1762218 w 4565080"/>
              <a:gd name="connsiteY13" fmla="*/ 637969 h 875690"/>
              <a:gd name="connsiteX14" fmla="*/ 3235418 w 4565080"/>
              <a:gd name="connsiteY14" fmla="*/ 612569 h 875690"/>
              <a:gd name="connsiteX15" fmla="*/ 4564685 w 4565080"/>
              <a:gd name="connsiteY15" fmla="*/ 324702 h 875690"/>
              <a:gd name="connsiteX16" fmla="*/ 3362418 w 4565080"/>
              <a:gd name="connsiteY16" fmla="*/ 680302 h 875690"/>
              <a:gd name="connsiteX17" fmla="*/ 2227885 w 4565080"/>
              <a:gd name="connsiteY17" fmla="*/ 875035 h 875690"/>
              <a:gd name="connsiteX18" fmla="*/ 1567485 w 4565080"/>
              <a:gd name="connsiteY18" fmla="*/ 748035 h 875690"/>
              <a:gd name="connsiteX19" fmla="*/ 145085 w 4565080"/>
              <a:gd name="connsiteY19" fmla="*/ 519435 h 875690"/>
              <a:gd name="connsiteX20" fmla="*/ 1914618 w 4565080"/>
              <a:gd name="connsiteY20" fmla="*/ 510969 h 875690"/>
              <a:gd name="connsiteX21" fmla="*/ 771618 w 4565080"/>
              <a:gd name="connsiteY21" fmla="*/ 367035 h 875690"/>
              <a:gd name="connsiteX22" fmla="*/ 85818 w 4565080"/>
              <a:gd name="connsiteY22" fmla="*/ 240035 h 87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5080" h="875690">
                <a:moveTo>
                  <a:pt x="85818" y="240035"/>
                </a:moveTo>
                <a:cubicBezTo>
                  <a:pt x="417429" y="179357"/>
                  <a:pt x="2470596" y="22724"/>
                  <a:pt x="2761285" y="2969"/>
                </a:cubicBezTo>
                <a:cubicBezTo>
                  <a:pt x="3051974" y="-16786"/>
                  <a:pt x="2165797" y="66469"/>
                  <a:pt x="1829952" y="121502"/>
                </a:cubicBezTo>
                <a:cubicBezTo>
                  <a:pt x="1494107" y="176535"/>
                  <a:pt x="664374" y="306358"/>
                  <a:pt x="746218" y="333169"/>
                </a:cubicBezTo>
                <a:cubicBezTo>
                  <a:pt x="828062" y="359980"/>
                  <a:pt x="2287151" y="279547"/>
                  <a:pt x="2321018" y="282369"/>
                </a:cubicBezTo>
                <a:cubicBezTo>
                  <a:pt x="2354885" y="285191"/>
                  <a:pt x="856285" y="386791"/>
                  <a:pt x="949418" y="350102"/>
                </a:cubicBezTo>
                <a:cubicBezTo>
                  <a:pt x="1042551" y="313413"/>
                  <a:pt x="2656862" y="81990"/>
                  <a:pt x="2879818" y="62235"/>
                </a:cubicBezTo>
                <a:cubicBezTo>
                  <a:pt x="3102774" y="42479"/>
                  <a:pt x="2395807" y="168069"/>
                  <a:pt x="2287152" y="231569"/>
                </a:cubicBezTo>
                <a:cubicBezTo>
                  <a:pt x="2178497" y="295069"/>
                  <a:pt x="2229296" y="402313"/>
                  <a:pt x="2227885" y="443235"/>
                </a:cubicBezTo>
                <a:cubicBezTo>
                  <a:pt x="2226474" y="484157"/>
                  <a:pt x="2210952" y="509558"/>
                  <a:pt x="2278685" y="477102"/>
                </a:cubicBezTo>
                <a:cubicBezTo>
                  <a:pt x="2346418" y="444647"/>
                  <a:pt x="2658274" y="237213"/>
                  <a:pt x="2634285" y="248502"/>
                </a:cubicBezTo>
                <a:cubicBezTo>
                  <a:pt x="2610296" y="259791"/>
                  <a:pt x="2134752" y="544835"/>
                  <a:pt x="2134752" y="544835"/>
                </a:cubicBezTo>
                <a:cubicBezTo>
                  <a:pt x="2020452" y="611157"/>
                  <a:pt x="2010574" y="630913"/>
                  <a:pt x="1948485" y="646435"/>
                </a:cubicBezTo>
                <a:cubicBezTo>
                  <a:pt x="1886396" y="661957"/>
                  <a:pt x="1762218" y="637969"/>
                  <a:pt x="1762218" y="637969"/>
                </a:cubicBezTo>
                <a:lnTo>
                  <a:pt x="3235418" y="612569"/>
                </a:lnTo>
                <a:cubicBezTo>
                  <a:pt x="3702496" y="560358"/>
                  <a:pt x="4543518" y="313413"/>
                  <a:pt x="4564685" y="324702"/>
                </a:cubicBezTo>
                <a:cubicBezTo>
                  <a:pt x="4585852" y="335991"/>
                  <a:pt x="3751885" y="588580"/>
                  <a:pt x="3362418" y="680302"/>
                </a:cubicBezTo>
                <a:cubicBezTo>
                  <a:pt x="2972951" y="772024"/>
                  <a:pt x="2527040" y="863746"/>
                  <a:pt x="2227885" y="875035"/>
                </a:cubicBezTo>
                <a:cubicBezTo>
                  <a:pt x="1928730" y="886324"/>
                  <a:pt x="1567485" y="748035"/>
                  <a:pt x="1567485" y="748035"/>
                </a:cubicBezTo>
                <a:cubicBezTo>
                  <a:pt x="1220352" y="688768"/>
                  <a:pt x="87230" y="558946"/>
                  <a:pt x="145085" y="519435"/>
                </a:cubicBezTo>
                <a:cubicBezTo>
                  <a:pt x="202940" y="479924"/>
                  <a:pt x="1810196" y="536369"/>
                  <a:pt x="1914618" y="510969"/>
                </a:cubicBezTo>
                <a:cubicBezTo>
                  <a:pt x="2019040" y="485569"/>
                  <a:pt x="1073596" y="410779"/>
                  <a:pt x="771618" y="367035"/>
                </a:cubicBezTo>
                <a:cubicBezTo>
                  <a:pt x="469640" y="323291"/>
                  <a:pt x="-245793" y="300713"/>
                  <a:pt x="85818" y="240035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20B0DD19-A1AE-4F41-9BD7-E76F0CFAA42B}"/>
              </a:ext>
            </a:extLst>
          </p:cNvPr>
          <p:cNvSpPr/>
          <p:nvPr/>
        </p:nvSpPr>
        <p:spPr>
          <a:xfrm>
            <a:off x="148366" y="10723305"/>
            <a:ext cx="7498982" cy="1115952"/>
          </a:xfrm>
          <a:custGeom>
            <a:avLst/>
            <a:gdLst>
              <a:gd name="connsiteX0" fmla="*/ 512034 w 7498982"/>
              <a:gd name="connsiteY0" fmla="*/ 232562 h 1115952"/>
              <a:gd name="connsiteX1" fmla="*/ 1714301 w 7498982"/>
              <a:gd name="connsiteY1" fmla="*/ 859095 h 1115952"/>
              <a:gd name="connsiteX2" fmla="*/ 2527101 w 7498982"/>
              <a:gd name="connsiteY2" fmla="*/ 901428 h 1115952"/>
              <a:gd name="connsiteX3" fmla="*/ 3856367 w 7498982"/>
              <a:gd name="connsiteY3" fmla="*/ 647428 h 1115952"/>
              <a:gd name="connsiteX4" fmla="*/ 7429301 w 7498982"/>
              <a:gd name="connsiteY4" fmla="*/ 3962 h 1115952"/>
              <a:gd name="connsiteX5" fmla="*/ 6311701 w 7498982"/>
              <a:gd name="connsiteY5" fmla="*/ 359562 h 1115952"/>
              <a:gd name="connsiteX6" fmla="*/ 3814034 w 7498982"/>
              <a:gd name="connsiteY6" fmla="*/ 1087695 h 1115952"/>
              <a:gd name="connsiteX7" fmla="*/ 3610834 w 7498982"/>
              <a:gd name="connsiteY7" fmla="*/ 977628 h 1115952"/>
              <a:gd name="connsiteX8" fmla="*/ 2103767 w 7498982"/>
              <a:gd name="connsiteY8" fmla="*/ 1079228 h 1115952"/>
              <a:gd name="connsiteX9" fmla="*/ 6269367 w 7498982"/>
              <a:gd name="connsiteY9" fmla="*/ 308762 h 1115952"/>
              <a:gd name="connsiteX10" fmla="*/ 2611767 w 7498982"/>
              <a:gd name="connsiteY10" fmla="*/ 994562 h 1115952"/>
              <a:gd name="connsiteX11" fmla="*/ 1519567 w 7498982"/>
              <a:gd name="connsiteY11" fmla="*/ 884495 h 1115952"/>
              <a:gd name="connsiteX12" fmla="*/ 114101 w 7498982"/>
              <a:gd name="connsiteY12" fmla="*/ 520428 h 1115952"/>
              <a:gd name="connsiteX13" fmla="*/ 173367 w 7498982"/>
              <a:gd name="connsiteY13" fmla="*/ 503495 h 1115952"/>
              <a:gd name="connsiteX14" fmla="*/ 893034 w 7498982"/>
              <a:gd name="connsiteY14" fmla="*/ 605095 h 1115952"/>
              <a:gd name="connsiteX15" fmla="*/ 512034 w 7498982"/>
              <a:gd name="connsiteY15" fmla="*/ 232562 h 11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8982" h="1115952">
                <a:moveTo>
                  <a:pt x="512034" y="232562"/>
                </a:moveTo>
                <a:cubicBezTo>
                  <a:pt x="648912" y="274895"/>
                  <a:pt x="1378457" y="747617"/>
                  <a:pt x="1714301" y="859095"/>
                </a:cubicBezTo>
                <a:cubicBezTo>
                  <a:pt x="2050145" y="970573"/>
                  <a:pt x="2170090" y="936706"/>
                  <a:pt x="2527101" y="901428"/>
                </a:cubicBezTo>
                <a:cubicBezTo>
                  <a:pt x="2884112" y="866150"/>
                  <a:pt x="3856367" y="647428"/>
                  <a:pt x="3856367" y="647428"/>
                </a:cubicBezTo>
                <a:lnTo>
                  <a:pt x="7429301" y="3962"/>
                </a:lnTo>
                <a:cubicBezTo>
                  <a:pt x="7838523" y="-44016"/>
                  <a:pt x="6311701" y="359562"/>
                  <a:pt x="6311701" y="359562"/>
                </a:cubicBezTo>
                <a:cubicBezTo>
                  <a:pt x="5709157" y="540184"/>
                  <a:pt x="4264178" y="984684"/>
                  <a:pt x="3814034" y="1087695"/>
                </a:cubicBezTo>
                <a:cubicBezTo>
                  <a:pt x="3363890" y="1190706"/>
                  <a:pt x="3895878" y="979039"/>
                  <a:pt x="3610834" y="977628"/>
                </a:cubicBezTo>
                <a:cubicBezTo>
                  <a:pt x="3325790" y="976217"/>
                  <a:pt x="1660678" y="1190706"/>
                  <a:pt x="2103767" y="1079228"/>
                </a:cubicBezTo>
                <a:cubicBezTo>
                  <a:pt x="2546856" y="967750"/>
                  <a:pt x="6184700" y="322873"/>
                  <a:pt x="6269367" y="308762"/>
                </a:cubicBezTo>
                <a:cubicBezTo>
                  <a:pt x="6354034" y="294651"/>
                  <a:pt x="3403400" y="898607"/>
                  <a:pt x="2611767" y="994562"/>
                </a:cubicBezTo>
                <a:cubicBezTo>
                  <a:pt x="1820134" y="1090517"/>
                  <a:pt x="1935845" y="963517"/>
                  <a:pt x="1519567" y="884495"/>
                </a:cubicBezTo>
                <a:cubicBezTo>
                  <a:pt x="1103289" y="805473"/>
                  <a:pt x="338468" y="583928"/>
                  <a:pt x="114101" y="520428"/>
                </a:cubicBezTo>
                <a:cubicBezTo>
                  <a:pt x="-110266" y="456928"/>
                  <a:pt x="43545" y="489384"/>
                  <a:pt x="173367" y="503495"/>
                </a:cubicBezTo>
                <a:cubicBezTo>
                  <a:pt x="303189" y="517606"/>
                  <a:pt x="842234" y="655895"/>
                  <a:pt x="893034" y="605095"/>
                </a:cubicBezTo>
                <a:cubicBezTo>
                  <a:pt x="943834" y="554295"/>
                  <a:pt x="375156" y="190229"/>
                  <a:pt x="512034" y="232562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ABE580A6-8AB6-41D4-A4FF-F1470D804D00}"/>
              </a:ext>
            </a:extLst>
          </p:cNvPr>
          <p:cNvSpPr/>
          <p:nvPr/>
        </p:nvSpPr>
        <p:spPr>
          <a:xfrm>
            <a:off x="2366158" y="10294671"/>
            <a:ext cx="7704964" cy="2648250"/>
          </a:xfrm>
          <a:custGeom>
            <a:avLst/>
            <a:gdLst>
              <a:gd name="connsiteX0" fmla="*/ 402442 w 7704964"/>
              <a:gd name="connsiteY0" fmla="*/ 1567129 h 2648250"/>
              <a:gd name="connsiteX1" fmla="*/ 4847442 w 7704964"/>
              <a:gd name="connsiteY1" fmla="*/ 1541729 h 2648250"/>
              <a:gd name="connsiteX2" fmla="*/ 1215242 w 7704964"/>
              <a:gd name="connsiteY2" fmla="*/ 1503629 h 2648250"/>
              <a:gd name="connsiteX3" fmla="*/ 5203042 w 7704964"/>
              <a:gd name="connsiteY3" fmla="*/ 1503629 h 2648250"/>
              <a:gd name="connsiteX4" fmla="*/ 4758542 w 7704964"/>
              <a:gd name="connsiteY4" fmla="*/ 1541729 h 2648250"/>
              <a:gd name="connsiteX5" fmla="*/ 1227942 w 7704964"/>
              <a:gd name="connsiteY5" fmla="*/ 1592529 h 2648250"/>
              <a:gd name="connsiteX6" fmla="*/ 4364842 w 7704964"/>
              <a:gd name="connsiteY6" fmla="*/ 2354529 h 2648250"/>
              <a:gd name="connsiteX7" fmla="*/ 4974442 w 7704964"/>
              <a:gd name="connsiteY7" fmla="*/ 2621229 h 2648250"/>
              <a:gd name="connsiteX8" fmla="*/ 1964542 w 7704964"/>
              <a:gd name="connsiteY8" fmla="*/ 1757629 h 2648250"/>
              <a:gd name="connsiteX9" fmla="*/ 1266042 w 7704964"/>
              <a:gd name="connsiteY9" fmla="*/ 1732229 h 2648250"/>
              <a:gd name="connsiteX10" fmla="*/ 4529942 w 7704964"/>
              <a:gd name="connsiteY10" fmla="*/ 2049729 h 2648250"/>
              <a:gd name="connsiteX11" fmla="*/ 4606142 w 7704964"/>
              <a:gd name="connsiteY11" fmla="*/ 2418029 h 2648250"/>
              <a:gd name="connsiteX12" fmla="*/ 6104742 w 7704964"/>
              <a:gd name="connsiteY12" fmla="*/ 1986229 h 2648250"/>
              <a:gd name="connsiteX13" fmla="*/ 6434942 w 7704964"/>
              <a:gd name="connsiteY13" fmla="*/ 1236929 h 2648250"/>
              <a:gd name="connsiteX14" fmla="*/ 5406242 w 7704964"/>
              <a:gd name="connsiteY14" fmla="*/ 652729 h 2648250"/>
              <a:gd name="connsiteX15" fmla="*/ 5609442 w 7704964"/>
              <a:gd name="connsiteY15" fmla="*/ 525729 h 2648250"/>
              <a:gd name="connsiteX16" fmla="*/ 6892142 w 7704964"/>
              <a:gd name="connsiteY16" fmla="*/ 309829 h 2648250"/>
              <a:gd name="connsiteX17" fmla="*/ 7666842 w 7704964"/>
              <a:gd name="connsiteY17" fmla="*/ 5029 h 2648250"/>
              <a:gd name="connsiteX18" fmla="*/ 6003142 w 7704964"/>
              <a:gd name="connsiteY18" fmla="*/ 576529 h 2648250"/>
              <a:gd name="connsiteX19" fmla="*/ 7400142 w 7704964"/>
              <a:gd name="connsiteY19" fmla="*/ 678129 h 2648250"/>
              <a:gd name="connsiteX20" fmla="*/ 6498442 w 7704964"/>
              <a:gd name="connsiteY20" fmla="*/ 881329 h 2648250"/>
              <a:gd name="connsiteX21" fmla="*/ 7323942 w 7704964"/>
              <a:gd name="connsiteY21" fmla="*/ 1033729 h 2648250"/>
              <a:gd name="connsiteX22" fmla="*/ 7057242 w 7704964"/>
              <a:gd name="connsiteY22" fmla="*/ 1313129 h 2648250"/>
              <a:gd name="connsiteX23" fmla="*/ 7704942 w 7704964"/>
              <a:gd name="connsiteY23" fmla="*/ 1414729 h 2648250"/>
              <a:gd name="connsiteX24" fmla="*/ 7082642 w 7704964"/>
              <a:gd name="connsiteY24" fmla="*/ 1884629 h 2648250"/>
              <a:gd name="connsiteX25" fmla="*/ 7476342 w 7704964"/>
              <a:gd name="connsiteY25" fmla="*/ 2456129 h 2648250"/>
              <a:gd name="connsiteX26" fmla="*/ 5977742 w 7704964"/>
              <a:gd name="connsiteY26" fmla="*/ 2506929 h 2648250"/>
              <a:gd name="connsiteX27" fmla="*/ 5266542 w 7704964"/>
              <a:gd name="connsiteY27" fmla="*/ 2392629 h 2648250"/>
              <a:gd name="connsiteX28" fmla="*/ 1558142 w 7704964"/>
              <a:gd name="connsiteY28" fmla="*/ 1821129 h 2648250"/>
              <a:gd name="connsiteX29" fmla="*/ 338942 w 7704964"/>
              <a:gd name="connsiteY29" fmla="*/ 1567129 h 2648250"/>
              <a:gd name="connsiteX30" fmla="*/ 402442 w 7704964"/>
              <a:gd name="connsiteY30" fmla="*/ 1567129 h 26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04964" h="2648250">
                <a:moveTo>
                  <a:pt x="402442" y="1567129"/>
                </a:moveTo>
                <a:lnTo>
                  <a:pt x="4847442" y="1541729"/>
                </a:lnTo>
                <a:cubicBezTo>
                  <a:pt x="4982909" y="1531146"/>
                  <a:pt x="1155975" y="1509979"/>
                  <a:pt x="1215242" y="1503629"/>
                </a:cubicBezTo>
                <a:cubicBezTo>
                  <a:pt x="1274509" y="1497279"/>
                  <a:pt x="4612492" y="1497279"/>
                  <a:pt x="5203042" y="1503629"/>
                </a:cubicBezTo>
                <a:cubicBezTo>
                  <a:pt x="5793592" y="1509979"/>
                  <a:pt x="4758542" y="1541729"/>
                  <a:pt x="4758542" y="1541729"/>
                </a:cubicBezTo>
                <a:cubicBezTo>
                  <a:pt x="4096025" y="1556546"/>
                  <a:pt x="1293559" y="1457062"/>
                  <a:pt x="1227942" y="1592529"/>
                </a:cubicBezTo>
                <a:cubicBezTo>
                  <a:pt x="1162325" y="1727996"/>
                  <a:pt x="3740425" y="2183079"/>
                  <a:pt x="4364842" y="2354529"/>
                </a:cubicBezTo>
                <a:cubicBezTo>
                  <a:pt x="4989259" y="2525979"/>
                  <a:pt x="5374492" y="2720712"/>
                  <a:pt x="4974442" y="2621229"/>
                </a:cubicBezTo>
                <a:cubicBezTo>
                  <a:pt x="4574392" y="2521746"/>
                  <a:pt x="2582609" y="1905796"/>
                  <a:pt x="1964542" y="1757629"/>
                </a:cubicBezTo>
                <a:cubicBezTo>
                  <a:pt x="1346475" y="1609462"/>
                  <a:pt x="838475" y="1683546"/>
                  <a:pt x="1266042" y="1732229"/>
                </a:cubicBezTo>
                <a:cubicBezTo>
                  <a:pt x="1693609" y="1780912"/>
                  <a:pt x="3973259" y="1935429"/>
                  <a:pt x="4529942" y="2049729"/>
                </a:cubicBezTo>
                <a:cubicBezTo>
                  <a:pt x="5086625" y="2164029"/>
                  <a:pt x="4343675" y="2428612"/>
                  <a:pt x="4606142" y="2418029"/>
                </a:cubicBezTo>
                <a:cubicBezTo>
                  <a:pt x="4868609" y="2407446"/>
                  <a:pt x="5799942" y="2183079"/>
                  <a:pt x="6104742" y="1986229"/>
                </a:cubicBezTo>
                <a:cubicBezTo>
                  <a:pt x="6409542" y="1789379"/>
                  <a:pt x="6551359" y="1459179"/>
                  <a:pt x="6434942" y="1236929"/>
                </a:cubicBezTo>
                <a:cubicBezTo>
                  <a:pt x="6318525" y="1014679"/>
                  <a:pt x="5543825" y="771262"/>
                  <a:pt x="5406242" y="652729"/>
                </a:cubicBezTo>
                <a:cubicBezTo>
                  <a:pt x="5268659" y="534196"/>
                  <a:pt x="5361792" y="582879"/>
                  <a:pt x="5609442" y="525729"/>
                </a:cubicBezTo>
                <a:cubicBezTo>
                  <a:pt x="5857092" y="468579"/>
                  <a:pt x="6549242" y="396612"/>
                  <a:pt x="6892142" y="309829"/>
                </a:cubicBezTo>
                <a:cubicBezTo>
                  <a:pt x="7235042" y="223046"/>
                  <a:pt x="7815009" y="-39421"/>
                  <a:pt x="7666842" y="5029"/>
                </a:cubicBezTo>
                <a:cubicBezTo>
                  <a:pt x="7518675" y="49479"/>
                  <a:pt x="6047592" y="464346"/>
                  <a:pt x="6003142" y="576529"/>
                </a:cubicBezTo>
                <a:cubicBezTo>
                  <a:pt x="5958692" y="688712"/>
                  <a:pt x="7317592" y="627329"/>
                  <a:pt x="7400142" y="678129"/>
                </a:cubicBezTo>
                <a:cubicBezTo>
                  <a:pt x="7482692" y="728929"/>
                  <a:pt x="6511142" y="822062"/>
                  <a:pt x="6498442" y="881329"/>
                </a:cubicBezTo>
                <a:cubicBezTo>
                  <a:pt x="6485742" y="940596"/>
                  <a:pt x="7230809" y="961762"/>
                  <a:pt x="7323942" y="1033729"/>
                </a:cubicBezTo>
                <a:cubicBezTo>
                  <a:pt x="7417075" y="1105696"/>
                  <a:pt x="6993742" y="1249629"/>
                  <a:pt x="7057242" y="1313129"/>
                </a:cubicBezTo>
                <a:cubicBezTo>
                  <a:pt x="7120742" y="1376629"/>
                  <a:pt x="7700709" y="1319479"/>
                  <a:pt x="7704942" y="1414729"/>
                </a:cubicBezTo>
                <a:cubicBezTo>
                  <a:pt x="7709175" y="1509979"/>
                  <a:pt x="7120742" y="1711062"/>
                  <a:pt x="7082642" y="1884629"/>
                </a:cubicBezTo>
                <a:cubicBezTo>
                  <a:pt x="7044542" y="2058196"/>
                  <a:pt x="7660492" y="2352412"/>
                  <a:pt x="7476342" y="2456129"/>
                </a:cubicBezTo>
                <a:cubicBezTo>
                  <a:pt x="7292192" y="2559846"/>
                  <a:pt x="6346042" y="2517512"/>
                  <a:pt x="5977742" y="2506929"/>
                </a:cubicBezTo>
                <a:cubicBezTo>
                  <a:pt x="5609442" y="2496346"/>
                  <a:pt x="5266542" y="2392629"/>
                  <a:pt x="5266542" y="2392629"/>
                </a:cubicBezTo>
                <a:lnTo>
                  <a:pt x="1558142" y="1821129"/>
                </a:lnTo>
                <a:cubicBezTo>
                  <a:pt x="736875" y="1683546"/>
                  <a:pt x="531559" y="1609462"/>
                  <a:pt x="338942" y="1567129"/>
                </a:cubicBezTo>
                <a:cubicBezTo>
                  <a:pt x="146325" y="1524796"/>
                  <a:pt x="-348975" y="1571362"/>
                  <a:pt x="402442" y="1567129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6AA564E5-26FE-4536-845A-97DC5AEE776D}"/>
              </a:ext>
            </a:extLst>
          </p:cNvPr>
          <p:cNvSpPr/>
          <p:nvPr/>
        </p:nvSpPr>
        <p:spPr>
          <a:xfrm>
            <a:off x="1320567" y="9157564"/>
            <a:ext cx="266698" cy="615132"/>
          </a:xfrm>
          <a:custGeom>
            <a:avLst/>
            <a:gdLst>
              <a:gd name="connsiteX0" fmla="*/ 63733 w 266698"/>
              <a:gd name="connsiteY0" fmla="*/ 18186 h 615132"/>
              <a:gd name="connsiteX1" fmla="*/ 222483 w 266698"/>
              <a:gd name="connsiteY1" fmla="*/ 583336 h 615132"/>
              <a:gd name="connsiteX2" fmla="*/ 165333 w 266698"/>
              <a:gd name="connsiteY2" fmla="*/ 246786 h 615132"/>
              <a:gd name="connsiteX3" fmla="*/ 260583 w 266698"/>
              <a:gd name="connsiteY3" fmla="*/ 615086 h 615132"/>
              <a:gd name="connsiteX4" fmla="*/ 235183 w 266698"/>
              <a:gd name="connsiteY4" fmla="*/ 272186 h 615132"/>
              <a:gd name="connsiteX5" fmla="*/ 57383 w 266698"/>
              <a:gd name="connsiteY5" fmla="*/ 265836 h 615132"/>
              <a:gd name="connsiteX6" fmla="*/ 233 w 266698"/>
              <a:gd name="connsiteY6" fmla="*/ 151536 h 615132"/>
              <a:gd name="connsiteX7" fmla="*/ 63733 w 266698"/>
              <a:gd name="connsiteY7" fmla="*/ 18186 h 61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698" h="615132">
                <a:moveTo>
                  <a:pt x="63733" y="18186"/>
                </a:moveTo>
                <a:cubicBezTo>
                  <a:pt x="100775" y="90153"/>
                  <a:pt x="205550" y="545236"/>
                  <a:pt x="222483" y="583336"/>
                </a:cubicBezTo>
                <a:cubicBezTo>
                  <a:pt x="239416" y="621436"/>
                  <a:pt x="158983" y="241494"/>
                  <a:pt x="165333" y="246786"/>
                </a:cubicBezTo>
                <a:cubicBezTo>
                  <a:pt x="171683" y="252078"/>
                  <a:pt x="248941" y="610853"/>
                  <a:pt x="260583" y="615086"/>
                </a:cubicBezTo>
                <a:cubicBezTo>
                  <a:pt x="272225" y="619319"/>
                  <a:pt x="269050" y="330394"/>
                  <a:pt x="235183" y="272186"/>
                </a:cubicBezTo>
                <a:cubicBezTo>
                  <a:pt x="201316" y="213978"/>
                  <a:pt x="96541" y="285944"/>
                  <a:pt x="57383" y="265836"/>
                </a:cubicBezTo>
                <a:cubicBezTo>
                  <a:pt x="18225" y="245728"/>
                  <a:pt x="3408" y="194928"/>
                  <a:pt x="233" y="151536"/>
                </a:cubicBezTo>
                <a:cubicBezTo>
                  <a:pt x="-2942" y="108144"/>
                  <a:pt x="26691" y="-53781"/>
                  <a:pt x="63733" y="1818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6209EE3B-F6EE-499A-B2CE-47DC0411D8F0}"/>
              </a:ext>
            </a:extLst>
          </p:cNvPr>
          <p:cNvSpPr/>
          <p:nvPr/>
        </p:nvSpPr>
        <p:spPr>
          <a:xfrm>
            <a:off x="3975097" y="7612991"/>
            <a:ext cx="326255" cy="664476"/>
          </a:xfrm>
          <a:custGeom>
            <a:avLst/>
            <a:gdLst>
              <a:gd name="connsiteX0" fmla="*/ 285753 w 326255"/>
              <a:gd name="connsiteY0" fmla="*/ 659 h 664476"/>
              <a:gd name="connsiteX1" fmla="*/ 241303 w 326255"/>
              <a:gd name="connsiteY1" fmla="*/ 388009 h 664476"/>
              <a:gd name="connsiteX2" fmla="*/ 317503 w 326255"/>
              <a:gd name="connsiteY2" fmla="*/ 654709 h 664476"/>
              <a:gd name="connsiteX3" fmla="*/ 3 w 326255"/>
              <a:gd name="connsiteY3" fmla="*/ 603909 h 664476"/>
              <a:gd name="connsiteX4" fmla="*/ 323853 w 326255"/>
              <a:gd name="connsiteY4" fmla="*/ 578509 h 664476"/>
              <a:gd name="connsiteX5" fmla="*/ 127003 w 326255"/>
              <a:gd name="connsiteY5" fmla="*/ 451509 h 664476"/>
              <a:gd name="connsiteX6" fmla="*/ 152403 w 326255"/>
              <a:gd name="connsiteY6" fmla="*/ 299109 h 664476"/>
              <a:gd name="connsiteX7" fmla="*/ 285753 w 326255"/>
              <a:gd name="connsiteY7" fmla="*/ 659 h 6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55" h="664476">
                <a:moveTo>
                  <a:pt x="285753" y="659"/>
                </a:moveTo>
                <a:cubicBezTo>
                  <a:pt x="300570" y="15476"/>
                  <a:pt x="236011" y="279001"/>
                  <a:pt x="241303" y="388009"/>
                </a:cubicBezTo>
                <a:cubicBezTo>
                  <a:pt x="246595" y="497017"/>
                  <a:pt x="357720" y="618726"/>
                  <a:pt x="317503" y="654709"/>
                </a:cubicBezTo>
                <a:cubicBezTo>
                  <a:pt x="277286" y="690692"/>
                  <a:pt x="-1055" y="616609"/>
                  <a:pt x="3" y="603909"/>
                </a:cubicBezTo>
                <a:cubicBezTo>
                  <a:pt x="1061" y="591209"/>
                  <a:pt x="302686" y="603909"/>
                  <a:pt x="323853" y="578509"/>
                </a:cubicBezTo>
                <a:cubicBezTo>
                  <a:pt x="345020" y="553109"/>
                  <a:pt x="155578" y="498076"/>
                  <a:pt x="127003" y="451509"/>
                </a:cubicBezTo>
                <a:cubicBezTo>
                  <a:pt x="98428" y="404942"/>
                  <a:pt x="129120" y="373192"/>
                  <a:pt x="152403" y="299109"/>
                </a:cubicBezTo>
                <a:cubicBezTo>
                  <a:pt x="175686" y="225026"/>
                  <a:pt x="270936" y="-14158"/>
                  <a:pt x="285753" y="65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94EB58A1-C6C1-4443-8B46-3F9C2D95401D}"/>
              </a:ext>
            </a:extLst>
          </p:cNvPr>
          <p:cNvSpPr/>
          <p:nvPr/>
        </p:nvSpPr>
        <p:spPr>
          <a:xfrm>
            <a:off x="1097199" y="8971480"/>
            <a:ext cx="471824" cy="424641"/>
          </a:xfrm>
          <a:custGeom>
            <a:avLst/>
            <a:gdLst>
              <a:gd name="connsiteX0" fmla="*/ 225718 w 471824"/>
              <a:gd name="connsiteY0" fmla="*/ 1070 h 424641"/>
              <a:gd name="connsiteX1" fmla="*/ 77551 w 471824"/>
              <a:gd name="connsiteY1" fmla="*/ 130187 h 424641"/>
              <a:gd name="connsiteX2" fmla="*/ 35218 w 471824"/>
              <a:gd name="connsiteY2" fmla="*/ 206387 h 424641"/>
              <a:gd name="connsiteX3" fmla="*/ 35218 w 471824"/>
              <a:gd name="connsiteY3" fmla="*/ 307987 h 424641"/>
              <a:gd name="connsiteX4" fmla="*/ 35218 w 471824"/>
              <a:gd name="connsiteY4" fmla="*/ 424403 h 424641"/>
              <a:gd name="connsiteX5" fmla="*/ 22518 w 471824"/>
              <a:gd name="connsiteY5" fmla="*/ 333387 h 424641"/>
              <a:gd name="connsiteX6" fmla="*/ 9818 w 471824"/>
              <a:gd name="connsiteY6" fmla="*/ 170403 h 424641"/>
              <a:gd name="connsiteX7" fmla="*/ 181268 w 471824"/>
              <a:gd name="connsiteY7" fmla="*/ 83620 h 424641"/>
              <a:gd name="connsiteX8" fmla="*/ 299801 w 471824"/>
              <a:gd name="connsiteY8" fmla="*/ 130187 h 424641"/>
              <a:gd name="connsiteX9" fmla="*/ 471251 w 471824"/>
              <a:gd name="connsiteY9" fmla="*/ 252953 h 424641"/>
              <a:gd name="connsiteX10" fmla="*/ 350601 w 471824"/>
              <a:gd name="connsiteY10" fmla="*/ 145003 h 424641"/>
              <a:gd name="connsiteX11" fmla="*/ 221484 w 471824"/>
              <a:gd name="connsiteY11" fmla="*/ 58220 h 424641"/>
              <a:gd name="connsiteX12" fmla="*/ 191851 w 471824"/>
              <a:gd name="connsiteY12" fmla="*/ 66687 h 424641"/>
              <a:gd name="connsiteX13" fmla="*/ 225718 w 471824"/>
              <a:gd name="connsiteY13" fmla="*/ 1070 h 42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1824" h="424641">
                <a:moveTo>
                  <a:pt x="225718" y="1070"/>
                </a:moveTo>
                <a:cubicBezTo>
                  <a:pt x="206668" y="11653"/>
                  <a:pt x="109301" y="95968"/>
                  <a:pt x="77551" y="130187"/>
                </a:cubicBezTo>
                <a:cubicBezTo>
                  <a:pt x="45801" y="164407"/>
                  <a:pt x="42273" y="176754"/>
                  <a:pt x="35218" y="206387"/>
                </a:cubicBezTo>
                <a:cubicBezTo>
                  <a:pt x="28163" y="236020"/>
                  <a:pt x="35218" y="307987"/>
                  <a:pt x="35218" y="307987"/>
                </a:cubicBezTo>
                <a:cubicBezTo>
                  <a:pt x="35218" y="344323"/>
                  <a:pt x="37335" y="420170"/>
                  <a:pt x="35218" y="424403"/>
                </a:cubicBezTo>
                <a:cubicBezTo>
                  <a:pt x="33101" y="428636"/>
                  <a:pt x="26751" y="375720"/>
                  <a:pt x="22518" y="333387"/>
                </a:cubicBezTo>
                <a:cubicBezTo>
                  <a:pt x="18285" y="291054"/>
                  <a:pt x="-16640" y="212031"/>
                  <a:pt x="9818" y="170403"/>
                </a:cubicBezTo>
                <a:cubicBezTo>
                  <a:pt x="36276" y="128775"/>
                  <a:pt x="132937" y="90323"/>
                  <a:pt x="181268" y="83620"/>
                </a:cubicBezTo>
                <a:cubicBezTo>
                  <a:pt x="229599" y="76917"/>
                  <a:pt x="251471" y="101965"/>
                  <a:pt x="299801" y="130187"/>
                </a:cubicBezTo>
                <a:cubicBezTo>
                  <a:pt x="348132" y="158409"/>
                  <a:pt x="462784" y="250484"/>
                  <a:pt x="471251" y="252953"/>
                </a:cubicBezTo>
                <a:cubicBezTo>
                  <a:pt x="479718" y="255422"/>
                  <a:pt x="392229" y="177459"/>
                  <a:pt x="350601" y="145003"/>
                </a:cubicBezTo>
                <a:cubicBezTo>
                  <a:pt x="308973" y="112548"/>
                  <a:pt x="247942" y="71273"/>
                  <a:pt x="221484" y="58220"/>
                </a:cubicBezTo>
                <a:cubicBezTo>
                  <a:pt x="195026" y="45167"/>
                  <a:pt x="191498" y="71626"/>
                  <a:pt x="191851" y="66687"/>
                </a:cubicBezTo>
                <a:cubicBezTo>
                  <a:pt x="192204" y="61748"/>
                  <a:pt x="244768" y="-9513"/>
                  <a:pt x="225718" y="107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8EF5D959-F736-4A6A-8E85-D1031B35A516}"/>
              </a:ext>
            </a:extLst>
          </p:cNvPr>
          <p:cNvSpPr/>
          <p:nvPr/>
        </p:nvSpPr>
        <p:spPr>
          <a:xfrm>
            <a:off x="1191683" y="9070700"/>
            <a:ext cx="289870" cy="683851"/>
          </a:xfrm>
          <a:custGeom>
            <a:avLst/>
            <a:gdLst>
              <a:gd name="connsiteX0" fmla="*/ 131234 w 289870"/>
              <a:gd name="connsiteY0" fmla="*/ 41550 h 683851"/>
              <a:gd name="connsiteX1" fmla="*/ 91017 w 289870"/>
              <a:gd name="connsiteY1" fmla="*/ 208767 h 683851"/>
              <a:gd name="connsiteX2" fmla="*/ 283634 w 289870"/>
              <a:gd name="connsiteY2" fmla="*/ 670200 h 683851"/>
              <a:gd name="connsiteX3" fmla="*/ 224367 w 289870"/>
              <a:gd name="connsiteY3" fmla="*/ 526267 h 683851"/>
              <a:gd name="connsiteX4" fmla="*/ 42334 w 289870"/>
              <a:gd name="connsiteY4" fmla="*/ 162200 h 683851"/>
              <a:gd name="connsiteX5" fmla="*/ 0 w 289870"/>
              <a:gd name="connsiteY5" fmla="*/ 280733 h 683851"/>
              <a:gd name="connsiteX6" fmla="*/ 42334 w 289870"/>
              <a:gd name="connsiteY6" fmla="*/ 18267 h 683851"/>
              <a:gd name="connsiteX7" fmla="*/ 131234 w 289870"/>
              <a:gd name="connsiteY7" fmla="*/ 41550 h 68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870" h="683851">
                <a:moveTo>
                  <a:pt x="131234" y="41550"/>
                </a:moveTo>
                <a:cubicBezTo>
                  <a:pt x="139348" y="73300"/>
                  <a:pt x="65617" y="103992"/>
                  <a:pt x="91017" y="208767"/>
                </a:cubicBezTo>
                <a:cubicBezTo>
                  <a:pt x="116417" y="313542"/>
                  <a:pt x="261409" y="617283"/>
                  <a:pt x="283634" y="670200"/>
                </a:cubicBezTo>
                <a:cubicBezTo>
                  <a:pt x="305859" y="723117"/>
                  <a:pt x="264584" y="610934"/>
                  <a:pt x="224367" y="526267"/>
                </a:cubicBezTo>
                <a:cubicBezTo>
                  <a:pt x="184150" y="441600"/>
                  <a:pt x="79728" y="203122"/>
                  <a:pt x="42334" y="162200"/>
                </a:cubicBezTo>
                <a:cubicBezTo>
                  <a:pt x="4939" y="121278"/>
                  <a:pt x="0" y="304722"/>
                  <a:pt x="0" y="280733"/>
                </a:cubicBezTo>
                <a:cubicBezTo>
                  <a:pt x="0" y="256744"/>
                  <a:pt x="14817" y="57073"/>
                  <a:pt x="42334" y="18267"/>
                </a:cubicBezTo>
                <a:cubicBezTo>
                  <a:pt x="69851" y="-20539"/>
                  <a:pt x="123120" y="9800"/>
                  <a:pt x="131234" y="4155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6E4B2A86-4AFA-471C-83A4-A315A9419F3A}"/>
              </a:ext>
            </a:extLst>
          </p:cNvPr>
          <p:cNvSpPr/>
          <p:nvPr/>
        </p:nvSpPr>
        <p:spPr>
          <a:xfrm>
            <a:off x="1261400" y="9285418"/>
            <a:ext cx="365176" cy="850204"/>
          </a:xfrm>
          <a:custGeom>
            <a:avLst/>
            <a:gdLst>
              <a:gd name="connsiteX0" fmla="*/ 42467 w 365176"/>
              <a:gd name="connsiteY0" fmla="*/ 40615 h 850204"/>
              <a:gd name="connsiteX1" fmla="*/ 364200 w 365176"/>
              <a:gd name="connsiteY1" fmla="*/ 849182 h 850204"/>
              <a:gd name="connsiteX2" fmla="*/ 148300 w 365176"/>
              <a:gd name="connsiteY2" fmla="*/ 218415 h 850204"/>
              <a:gd name="connsiteX3" fmla="*/ 326100 w 365176"/>
              <a:gd name="connsiteY3" fmla="*/ 629049 h 850204"/>
              <a:gd name="connsiteX4" fmla="*/ 254133 w 365176"/>
              <a:gd name="connsiteY4" fmla="*/ 527449 h 850204"/>
              <a:gd name="connsiteX5" fmla="*/ 25533 w 365176"/>
              <a:gd name="connsiteY5" fmla="*/ 159149 h 850204"/>
              <a:gd name="connsiteX6" fmla="*/ 42467 w 365176"/>
              <a:gd name="connsiteY6" fmla="*/ 40615 h 85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176" h="850204">
                <a:moveTo>
                  <a:pt x="42467" y="40615"/>
                </a:moveTo>
                <a:cubicBezTo>
                  <a:pt x="98912" y="155621"/>
                  <a:pt x="346561" y="819549"/>
                  <a:pt x="364200" y="849182"/>
                </a:cubicBezTo>
                <a:cubicBezTo>
                  <a:pt x="381839" y="878815"/>
                  <a:pt x="154650" y="255104"/>
                  <a:pt x="148300" y="218415"/>
                </a:cubicBezTo>
                <a:cubicBezTo>
                  <a:pt x="141950" y="181726"/>
                  <a:pt x="308461" y="577543"/>
                  <a:pt x="326100" y="629049"/>
                </a:cubicBezTo>
                <a:cubicBezTo>
                  <a:pt x="343739" y="680555"/>
                  <a:pt x="304228" y="605766"/>
                  <a:pt x="254133" y="527449"/>
                </a:cubicBezTo>
                <a:cubicBezTo>
                  <a:pt x="204039" y="449132"/>
                  <a:pt x="59400" y="234643"/>
                  <a:pt x="25533" y="159149"/>
                </a:cubicBezTo>
                <a:cubicBezTo>
                  <a:pt x="-8334" y="83655"/>
                  <a:pt x="-13978" y="-74391"/>
                  <a:pt x="42467" y="40615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6D25A183-F9A2-44CD-8D52-39F435AAC2EB}"/>
              </a:ext>
            </a:extLst>
          </p:cNvPr>
          <p:cNvSpPr/>
          <p:nvPr/>
        </p:nvSpPr>
        <p:spPr>
          <a:xfrm>
            <a:off x="1396995" y="8204957"/>
            <a:ext cx="417279" cy="1823937"/>
          </a:xfrm>
          <a:custGeom>
            <a:avLst/>
            <a:gdLst>
              <a:gd name="connsiteX0" fmla="*/ 376772 w 417279"/>
              <a:gd name="connsiteY0" fmla="*/ 299810 h 1823937"/>
              <a:gd name="connsiteX1" fmla="*/ 376772 w 417279"/>
              <a:gd name="connsiteY1" fmla="*/ 363310 h 1823937"/>
              <a:gd name="connsiteX2" fmla="*/ 330205 w 417279"/>
              <a:gd name="connsiteY2" fmla="*/ 1557110 h 1823937"/>
              <a:gd name="connsiteX3" fmla="*/ 283638 w 417279"/>
              <a:gd name="connsiteY3" fmla="*/ 1823810 h 1823937"/>
              <a:gd name="connsiteX4" fmla="*/ 237072 w 417279"/>
              <a:gd name="connsiteY4" fmla="*/ 1586743 h 1823937"/>
              <a:gd name="connsiteX5" fmla="*/ 110072 w 417279"/>
              <a:gd name="connsiteY5" fmla="*/ 1209976 h 1823937"/>
              <a:gd name="connsiteX6" fmla="*/ 5 w 417279"/>
              <a:gd name="connsiteY6" fmla="*/ 960210 h 1823937"/>
              <a:gd name="connsiteX7" fmla="*/ 114305 w 417279"/>
              <a:gd name="connsiteY7" fmla="*/ 1066043 h 1823937"/>
              <a:gd name="connsiteX8" fmla="*/ 249772 w 417279"/>
              <a:gd name="connsiteY8" fmla="*/ 1404710 h 1823937"/>
              <a:gd name="connsiteX9" fmla="*/ 325972 w 417279"/>
              <a:gd name="connsiteY9" fmla="*/ 922110 h 1823937"/>
              <a:gd name="connsiteX10" fmla="*/ 313272 w 417279"/>
              <a:gd name="connsiteY10" fmla="*/ 621543 h 1823937"/>
              <a:gd name="connsiteX11" fmla="*/ 262472 w 417279"/>
              <a:gd name="connsiteY11" fmla="*/ 1739143 h 1823937"/>
              <a:gd name="connsiteX12" fmla="*/ 414872 w 417279"/>
              <a:gd name="connsiteY12" fmla="*/ 761243 h 1823937"/>
              <a:gd name="connsiteX13" fmla="*/ 355605 w 417279"/>
              <a:gd name="connsiteY13" fmla="*/ 735843 h 1823937"/>
              <a:gd name="connsiteX14" fmla="*/ 351372 w 417279"/>
              <a:gd name="connsiteY14" fmla="*/ 11943 h 1823937"/>
              <a:gd name="connsiteX15" fmla="*/ 376772 w 417279"/>
              <a:gd name="connsiteY15" fmla="*/ 299810 h 18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279" h="1823937">
                <a:moveTo>
                  <a:pt x="376772" y="299810"/>
                </a:moveTo>
                <a:cubicBezTo>
                  <a:pt x="381005" y="358371"/>
                  <a:pt x="384533" y="153760"/>
                  <a:pt x="376772" y="363310"/>
                </a:cubicBezTo>
                <a:cubicBezTo>
                  <a:pt x="369011" y="572860"/>
                  <a:pt x="345727" y="1313693"/>
                  <a:pt x="330205" y="1557110"/>
                </a:cubicBezTo>
                <a:cubicBezTo>
                  <a:pt x="314683" y="1800527"/>
                  <a:pt x="299160" y="1818871"/>
                  <a:pt x="283638" y="1823810"/>
                </a:cubicBezTo>
                <a:cubicBezTo>
                  <a:pt x="268116" y="1828749"/>
                  <a:pt x="266000" y="1689049"/>
                  <a:pt x="237072" y="1586743"/>
                </a:cubicBezTo>
                <a:cubicBezTo>
                  <a:pt x="208144" y="1484437"/>
                  <a:pt x="149583" y="1314398"/>
                  <a:pt x="110072" y="1209976"/>
                </a:cubicBezTo>
                <a:cubicBezTo>
                  <a:pt x="70561" y="1105554"/>
                  <a:pt x="-700" y="984199"/>
                  <a:pt x="5" y="960210"/>
                </a:cubicBezTo>
                <a:cubicBezTo>
                  <a:pt x="710" y="936221"/>
                  <a:pt x="72677" y="991960"/>
                  <a:pt x="114305" y="1066043"/>
                </a:cubicBezTo>
                <a:cubicBezTo>
                  <a:pt x="155933" y="1140126"/>
                  <a:pt x="214494" y="1428699"/>
                  <a:pt x="249772" y="1404710"/>
                </a:cubicBezTo>
                <a:cubicBezTo>
                  <a:pt x="285050" y="1380721"/>
                  <a:pt x="315389" y="1052638"/>
                  <a:pt x="325972" y="922110"/>
                </a:cubicBezTo>
                <a:cubicBezTo>
                  <a:pt x="336555" y="791582"/>
                  <a:pt x="323855" y="485371"/>
                  <a:pt x="313272" y="621543"/>
                </a:cubicBezTo>
                <a:cubicBezTo>
                  <a:pt x="302689" y="757715"/>
                  <a:pt x="245539" y="1715860"/>
                  <a:pt x="262472" y="1739143"/>
                </a:cubicBezTo>
                <a:cubicBezTo>
                  <a:pt x="279405" y="1762426"/>
                  <a:pt x="399350" y="928460"/>
                  <a:pt x="414872" y="761243"/>
                </a:cubicBezTo>
                <a:cubicBezTo>
                  <a:pt x="430394" y="594026"/>
                  <a:pt x="366188" y="860726"/>
                  <a:pt x="355605" y="735843"/>
                </a:cubicBezTo>
                <a:cubicBezTo>
                  <a:pt x="345022" y="610960"/>
                  <a:pt x="345727" y="87437"/>
                  <a:pt x="351372" y="11943"/>
                </a:cubicBezTo>
                <a:cubicBezTo>
                  <a:pt x="357016" y="-63552"/>
                  <a:pt x="372539" y="241249"/>
                  <a:pt x="376772" y="299810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FB6354FB-F0F5-487E-90EB-1E20B01F4B66}"/>
              </a:ext>
            </a:extLst>
          </p:cNvPr>
          <p:cNvSpPr/>
          <p:nvPr/>
        </p:nvSpPr>
        <p:spPr>
          <a:xfrm>
            <a:off x="2108198" y="7466373"/>
            <a:ext cx="602246" cy="2998122"/>
          </a:xfrm>
          <a:custGeom>
            <a:avLst/>
            <a:gdLst>
              <a:gd name="connsiteX0" fmla="*/ 177802 w 602246"/>
              <a:gd name="connsiteY0" fmla="*/ 439377 h 2998122"/>
              <a:gd name="connsiteX1" fmla="*/ 336552 w 602246"/>
              <a:gd name="connsiteY1" fmla="*/ 1245827 h 2998122"/>
              <a:gd name="connsiteX2" fmla="*/ 177802 w 602246"/>
              <a:gd name="connsiteY2" fmla="*/ 2331677 h 2998122"/>
              <a:gd name="connsiteX3" fmla="*/ 222252 w 602246"/>
              <a:gd name="connsiteY3" fmla="*/ 2122127 h 2998122"/>
              <a:gd name="connsiteX4" fmla="*/ 209552 w 602246"/>
              <a:gd name="connsiteY4" fmla="*/ 2769827 h 2998122"/>
              <a:gd name="connsiteX5" fmla="*/ 114302 w 602246"/>
              <a:gd name="connsiteY5" fmla="*/ 2985727 h 2998122"/>
              <a:gd name="connsiteX6" fmla="*/ 431802 w 602246"/>
              <a:gd name="connsiteY6" fmla="*/ 2452327 h 2998122"/>
              <a:gd name="connsiteX7" fmla="*/ 558802 w 602246"/>
              <a:gd name="connsiteY7" fmla="*/ 2096727 h 2998122"/>
              <a:gd name="connsiteX8" fmla="*/ 298452 w 602246"/>
              <a:gd name="connsiteY8" fmla="*/ 2928577 h 2998122"/>
              <a:gd name="connsiteX9" fmla="*/ 590552 w 602246"/>
              <a:gd name="connsiteY9" fmla="*/ 2306277 h 2998122"/>
              <a:gd name="connsiteX10" fmla="*/ 539752 w 602246"/>
              <a:gd name="connsiteY10" fmla="*/ 1607777 h 2998122"/>
              <a:gd name="connsiteX11" fmla="*/ 495302 w 602246"/>
              <a:gd name="connsiteY11" fmla="*/ 953727 h 2998122"/>
              <a:gd name="connsiteX12" fmla="*/ 2 w 602246"/>
              <a:gd name="connsiteY12" fmla="*/ 1227 h 2998122"/>
              <a:gd name="connsiteX13" fmla="*/ 488952 w 602246"/>
              <a:gd name="connsiteY13" fmla="*/ 1163277 h 2998122"/>
              <a:gd name="connsiteX14" fmla="*/ 450852 w 602246"/>
              <a:gd name="connsiteY14" fmla="*/ 1169627 h 2998122"/>
              <a:gd name="connsiteX15" fmla="*/ 177802 w 602246"/>
              <a:gd name="connsiteY15" fmla="*/ 439377 h 299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2246" h="2998122">
                <a:moveTo>
                  <a:pt x="177802" y="439377"/>
                </a:moveTo>
                <a:cubicBezTo>
                  <a:pt x="158752" y="452077"/>
                  <a:pt x="336552" y="930444"/>
                  <a:pt x="336552" y="1245827"/>
                </a:cubicBezTo>
                <a:cubicBezTo>
                  <a:pt x="336552" y="1561210"/>
                  <a:pt x="196852" y="2185627"/>
                  <a:pt x="177802" y="2331677"/>
                </a:cubicBezTo>
                <a:cubicBezTo>
                  <a:pt x="158752" y="2477727"/>
                  <a:pt x="216960" y="2049102"/>
                  <a:pt x="222252" y="2122127"/>
                </a:cubicBezTo>
                <a:cubicBezTo>
                  <a:pt x="227544" y="2195152"/>
                  <a:pt x="227544" y="2625894"/>
                  <a:pt x="209552" y="2769827"/>
                </a:cubicBezTo>
                <a:cubicBezTo>
                  <a:pt x="191560" y="2913760"/>
                  <a:pt x="77260" y="3038644"/>
                  <a:pt x="114302" y="2985727"/>
                </a:cubicBezTo>
                <a:cubicBezTo>
                  <a:pt x="151344" y="2932810"/>
                  <a:pt x="357719" y="2600494"/>
                  <a:pt x="431802" y="2452327"/>
                </a:cubicBezTo>
                <a:cubicBezTo>
                  <a:pt x="505885" y="2304160"/>
                  <a:pt x="581027" y="2017352"/>
                  <a:pt x="558802" y="2096727"/>
                </a:cubicBezTo>
                <a:cubicBezTo>
                  <a:pt x="536577" y="2176102"/>
                  <a:pt x="293160" y="2893652"/>
                  <a:pt x="298452" y="2928577"/>
                </a:cubicBezTo>
                <a:cubicBezTo>
                  <a:pt x="303744" y="2963502"/>
                  <a:pt x="550335" y="2526410"/>
                  <a:pt x="590552" y="2306277"/>
                </a:cubicBezTo>
                <a:cubicBezTo>
                  <a:pt x="630769" y="2086144"/>
                  <a:pt x="555627" y="1833202"/>
                  <a:pt x="539752" y="1607777"/>
                </a:cubicBezTo>
                <a:cubicBezTo>
                  <a:pt x="523877" y="1382352"/>
                  <a:pt x="585260" y="1221485"/>
                  <a:pt x="495302" y="953727"/>
                </a:cubicBezTo>
                <a:cubicBezTo>
                  <a:pt x="405344" y="685969"/>
                  <a:pt x="1060" y="-33698"/>
                  <a:pt x="2" y="1227"/>
                </a:cubicBezTo>
                <a:cubicBezTo>
                  <a:pt x="-1056" y="36152"/>
                  <a:pt x="413810" y="968544"/>
                  <a:pt x="488952" y="1163277"/>
                </a:cubicBezTo>
                <a:cubicBezTo>
                  <a:pt x="564094" y="1358010"/>
                  <a:pt x="499535" y="1282869"/>
                  <a:pt x="450852" y="1169627"/>
                </a:cubicBezTo>
                <a:cubicBezTo>
                  <a:pt x="402169" y="1056385"/>
                  <a:pt x="196852" y="426677"/>
                  <a:pt x="177802" y="439377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FFBEF86C-B0C4-4034-B2E9-85535F9F99C2}"/>
              </a:ext>
            </a:extLst>
          </p:cNvPr>
          <p:cNvSpPr/>
          <p:nvPr/>
        </p:nvSpPr>
        <p:spPr>
          <a:xfrm>
            <a:off x="3298473" y="8956869"/>
            <a:ext cx="1051337" cy="1805580"/>
          </a:xfrm>
          <a:custGeom>
            <a:avLst/>
            <a:gdLst>
              <a:gd name="connsiteX0" fmla="*/ 111477 w 1051337"/>
              <a:gd name="connsiteY0" fmla="*/ 1050731 h 1805580"/>
              <a:gd name="connsiteX1" fmla="*/ 181327 w 1051337"/>
              <a:gd name="connsiteY1" fmla="*/ 1133281 h 1805580"/>
              <a:gd name="connsiteX2" fmla="*/ 1019527 w 1051337"/>
              <a:gd name="connsiteY2" fmla="*/ 1780981 h 1805580"/>
              <a:gd name="connsiteX3" fmla="*/ 841727 w 1051337"/>
              <a:gd name="connsiteY3" fmla="*/ 1641281 h 1805580"/>
              <a:gd name="connsiteX4" fmla="*/ 517877 w 1051337"/>
              <a:gd name="connsiteY4" fmla="*/ 1368231 h 1805580"/>
              <a:gd name="connsiteX5" fmla="*/ 390877 w 1051337"/>
              <a:gd name="connsiteY5" fmla="*/ 9331 h 1805580"/>
              <a:gd name="connsiteX6" fmla="*/ 378177 w 1051337"/>
              <a:gd name="connsiteY6" fmla="*/ 790381 h 1805580"/>
              <a:gd name="connsiteX7" fmla="*/ 460727 w 1051337"/>
              <a:gd name="connsiteY7" fmla="*/ 1215831 h 1805580"/>
              <a:gd name="connsiteX8" fmla="*/ 422627 w 1051337"/>
              <a:gd name="connsiteY8" fmla="*/ 1234881 h 1805580"/>
              <a:gd name="connsiteX9" fmla="*/ 308327 w 1051337"/>
              <a:gd name="connsiteY9" fmla="*/ 1101531 h 1805580"/>
              <a:gd name="connsiteX10" fmla="*/ 73377 w 1051337"/>
              <a:gd name="connsiteY10" fmla="*/ 853881 h 1805580"/>
              <a:gd name="connsiteX11" fmla="*/ 3527 w 1051337"/>
              <a:gd name="connsiteY11" fmla="*/ 136331 h 1805580"/>
              <a:gd name="connsiteX12" fmla="*/ 16227 w 1051337"/>
              <a:gd name="connsiteY12" fmla="*/ 561781 h 1805580"/>
              <a:gd name="connsiteX13" fmla="*/ 111477 w 1051337"/>
              <a:gd name="connsiteY13" fmla="*/ 1050731 h 180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1337" h="1805580">
                <a:moveTo>
                  <a:pt x="111477" y="1050731"/>
                </a:moveTo>
                <a:cubicBezTo>
                  <a:pt x="138994" y="1145981"/>
                  <a:pt x="29985" y="1011573"/>
                  <a:pt x="181327" y="1133281"/>
                </a:cubicBezTo>
                <a:cubicBezTo>
                  <a:pt x="332669" y="1254989"/>
                  <a:pt x="909460" y="1696314"/>
                  <a:pt x="1019527" y="1780981"/>
                </a:cubicBezTo>
                <a:cubicBezTo>
                  <a:pt x="1129594" y="1865648"/>
                  <a:pt x="925335" y="1710073"/>
                  <a:pt x="841727" y="1641281"/>
                </a:cubicBezTo>
                <a:cubicBezTo>
                  <a:pt x="758119" y="1572489"/>
                  <a:pt x="593019" y="1640223"/>
                  <a:pt x="517877" y="1368231"/>
                </a:cubicBezTo>
                <a:cubicBezTo>
                  <a:pt x="442735" y="1096239"/>
                  <a:pt x="414160" y="105639"/>
                  <a:pt x="390877" y="9331"/>
                </a:cubicBezTo>
                <a:cubicBezTo>
                  <a:pt x="367594" y="-86977"/>
                  <a:pt x="366535" y="589298"/>
                  <a:pt x="378177" y="790381"/>
                </a:cubicBezTo>
                <a:cubicBezTo>
                  <a:pt x="389819" y="991464"/>
                  <a:pt x="453319" y="1141748"/>
                  <a:pt x="460727" y="1215831"/>
                </a:cubicBezTo>
                <a:cubicBezTo>
                  <a:pt x="468135" y="1289914"/>
                  <a:pt x="448027" y="1253931"/>
                  <a:pt x="422627" y="1234881"/>
                </a:cubicBezTo>
                <a:cubicBezTo>
                  <a:pt x="397227" y="1215831"/>
                  <a:pt x="366535" y="1165031"/>
                  <a:pt x="308327" y="1101531"/>
                </a:cubicBezTo>
                <a:cubicBezTo>
                  <a:pt x="250119" y="1038031"/>
                  <a:pt x="124177" y="1014748"/>
                  <a:pt x="73377" y="853881"/>
                </a:cubicBezTo>
                <a:cubicBezTo>
                  <a:pt x="22577" y="693014"/>
                  <a:pt x="13052" y="185014"/>
                  <a:pt x="3527" y="136331"/>
                </a:cubicBezTo>
                <a:cubicBezTo>
                  <a:pt x="-5998" y="87648"/>
                  <a:pt x="5644" y="406206"/>
                  <a:pt x="16227" y="561781"/>
                </a:cubicBezTo>
                <a:cubicBezTo>
                  <a:pt x="26810" y="717356"/>
                  <a:pt x="83960" y="955481"/>
                  <a:pt x="111477" y="1050731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2FA2C79A-96F8-415B-BC31-969F119E07E6}"/>
              </a:ext>
            </a:extLst>
          </p:cNvPr>
          <p:cNvSpPr/>
          <p:nvPr/>
        </p:nvSpPr>
        <p:spPr>
          <a:xfrm>
            <a:off x="2165170" y="9368661"/>
            <a:ext cx="1144345" cy="2098077"/>
          </a:xfrm>
          <a:custGeom>
            <a:avLst/>
            <a:gdLst>
              <a:gd name="connsiteX0" fmla="*/ 1005597 w 1144345"/>
              <a:gd name="connsiteY0" fmla="*/ 981839 h 2098077"/>
              <a:gd name="connsiteX1" fmla="*/ 857430 w 1144345"/>
              <a:gd name="connsiteY1" fmla="*/ 1443272 h 2098077"/>
              <a:gd name="connsiteX2" fmla="*/ 675397 w 1144345"/>
              <a:gd name="connsiteY2" fmla="*/ 1642239 h 2098077"/>
              <a:gd name="connsiteX3" fmla="*/ 252063 w 1144345"/>
              <a:gd name="connsiteY3" fmla="*/ 1938572 h 2098077"/>
              <a:gd name="connsiteX4" fmla="*/ 607663 w 1144345"/>
              <a:gd name="connsiteY4" fmla="*/ 1659172 h 2098077"/>
              <a:gd name="connsiteX5" fmla="*/ 2297 w 1144345"/>
              <a:gd name="connsiteY5" fmla="*/ 2090972 h 2098077"/>
              <a:gd name="connsiteX6" fmla="*/ 408697 w 1144345"/>
              <a:gd name="connsiteY6" fmla="*/ 1917406 h 2098077"/>
              <a:gd name="connsiteX7" fmla="*/ 628830 w 1144345"/>
              <a:gd name="connsiteY7" fmla="*/ 1777706 h 2098077"/>
              <a:gd name="connsiteX8" fmla="*/ 1094497 w 1144345"/>
              <a:gd name="connsiteY8" fmla="*/ 863306 h 2098077"/>
              <a:gd name="connsiteX9" fmla="*/ 1132597 w 1144345"/>
              <a:gd name="connsiteY9" fmla="*/ 16639 h 2098077"/>
              <a:gd name="connsiteX10" fmla="*/ 1107197 w 1144345"/>
              <a:gd name="connsiteY10" fmla="*/ 351072 h 2098077"/>
              <a:gd name="connsiteX11" fmla="*/ 1005597 w 1144345"/>
              <a:gd name="connsiteY11" fmla="*/ 981839 h 209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4345" h="2098077">
                <a:moveTo>
                  <a:pt x="1005597" y="981839"/>
                </a:moveTo>
                <a:cubicBezTo>
                  <a:pt x="963969" y="1163872"/>
                  <a:pt x="912463" y="1333205"/>
                  <a:pt x="857430" y="1443272"/>
                </a:cubicBezTo>
                <a:cubicBezTo>
                  <a:pt x="802397" y="1553339"/>
                  <a:pt x="776291" y="1559689"/>
                  <a:pt x="675397" y="1642239"/>
                </a:cubicBezTo>
                <a:cubicBezTo>
                  <a:pt x="574502" y="1724789"/>
                  <a:pt x="263352" y="1935750"/>
                  <a:pt x="252063" y="1938572"/>
                </a:cubicBezTo>
                <a:cubicBezTo>
                  <a:pt x="240774" y="1941394"/>
                  <a:pt x="649291" y="1633772"/>
                  <a:pt x="607663" y="1659172"/>
                </a:cubicBezTo>
                <a:cubicBezTo>
                  <a:pt x="566035" y="1684572"/>
                  <a:pt x="35458" y="2047933"/>
                  <a:pt x="2297" y="2090972"/>
                </a:cubicBezTo>
                <a:cubicBezTo>
                  <a:pt x="-30864" y="2134011"/>
                  <a:pt x="304275" y="1969617"/>
                  <a:pt x="408697" y="1917406"/>
                </a:cubicBezTo>
                <a:cubicBezTo>
                  <a:pt x="513119" y="1865195"/>
                  <a:pt x="514530" y="1953389"/>
                  <a:pt x="628830" y="1777706"/>
                </a:cubicBezTo>
                <a:cubicBezTo>
                  <a:pt x="743130" y="1602023"/>
                  <a:pt x="1010536" y="1156817"/>
                  <a:pt x="1094497" y="863306"/>
                </a:cubicBezTo>
                <a:cubicBezTo>
                  <a:pt x="1178458" y="569795"/>
                  <a:pt x="1130480" y="102011"/>
                  <a:pt x="1132597" y="16639"/>
                </a:cubicBezTo>
                <a:cubicBezTo>
                  <a:pt x="1134714" y="-68733"/>
                  <a:pt x="1130480" y="194439"/>
                  <a:pt x="1107197" y="351072"/>
                </a:cubicBezTo>
                <a:cubicBezTo>
                  <a:pt x="1083914" y="507705"/>
                  <a:pt x="1047225" y="799806"/>
                  <a:pt x="1005597" y="981839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2741E89C-E1A3-4440-86BD-B88867C9CD30}"/>
              </a:ext>
            </a:extLst>
          </p:cNvPr>
          <p:cNvSpPr/>
          <p:nvPr/>
        </p:nvSpPr>
        <p:spPr>
          <a:xfrm>
            <a:off x="4168247" y="7373460"/>
            <a:ext cx="771861" cy="1296974"/>
          </a:xfrm>
          <a:custGeom>
            <a:avLst/>
            <a:gdLst>
              <a:gd name="connsiteX0" fmla="*/ 2433 w 771861"/>
              <a:gd name="connsiteY0" fmla="*/ 68740 h 1296974"/>
              <a:gd name="connsiteX1" fmla="*/ 657753 w 771861"/>
              <a:gd name="connsiteY1" fmla="*/ 2700 h 1296974"/>
              <a:gd name="connsiteX2" fmla="*/ 601873 w 771861"/>
              <a:gd name="connsiteY2" fmla="*/ 28100 h 1296974"/>
              <a:gd name="connsiteX3" fmla="*/ 581553 w 771861"/>
              <a:gd name="connsiteY3" fmla="*/ 165260 h 1296974"/>
              <a:gd name="connsiteX4" fmla="*/ 586633 w 771861"/>
              <a:gd name="connsiteY4" fmla="*/ 673260 h 1296974"/>
              <a:gd name="connsiteX5" fmla="*/ 672993 w 771861"/>
              <a:gd name="connsiteY5" fmla="*/ 724060 h 1296974"/>
              <a:gd name="connsiteX6" fmla="*/ 759353 w 771861"/>
              <a:gd name="connsiteY6" fmla="*/ 1262540 h 1296974"/>
              <a:gd name="connsiteX7" fmla="*/ 764433 w 771861"/>
              <a:gd name="connsiteY7" fmla="*/ 1201580 h 1296974"/>
              <a:gd name="connsiteX8" fmla="*/ 693313 w 771861"/>
              <a:gd name="connsiteY8" fmla="*/ 866300 h 1296974"/>
              <a:gd name="connsiteX9" fmla="*/ 662833 w 771861"/>
              <a:gd name="connsiteY9" fmla="*/ 89060 h 1296974"/>
              <a:gd name="connsiteX10" fmla="*/ 444393 w 771861"/>
              <a:gd name="connsiteY10" fmla="*/ 53500 h 1296974"/>
              <a:gd name="connsiteX11" fmla="*/ 2433 w 771861"/>
              <a:gd name="connsiteY11" fmla="*/ 68740 h 12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861" h="1296974">
                <a:moveTo>
                  <a:pt x="2433" y="68740"/>
                </a:moveTo>
                <a:cubicBezTo>
                  <a:pt x="37993" y="60273"/>
                  <a:pt x="557846" y="9473"/>
                  <a:pt x="657753" y="2700"/>
                </a:cubicBezTo>
                <a:cubicBezTo>
                  <a:pt x="757660" y="-4073"/>
                  <a:pt x="614573" y="1007"/>
                  <a:pt x="601873" y="28100"/>
                </a:cubicBezTo>
                <a:cubicBezTo>
                  <a:pt x="589173" y="55193"/>
                  <a:pt x="584093" y="57733"/>
                  <a:pt x="581553" y="165260"/>
                </a:cubicBezTo>
                <a:cubicBezTo>
                  <a:pt x="579013" y="272787"/>
                  <a:pt x="571393" y="580127"/>
                  <a:pt x="586633" y="673260"/>
                </a:cubicBezTo>
                <a:cubicBezTo>
                  <a:pt x="601873" y="766393"/>
                  <a:pt x="644206" y="625847"/>
                  <a:pt x="672993" y="724060"/>
                </a:cubicBezTo>
                <a:cubicBezTo>
                  <a:pt x="701780" y="822273"/>
                  <a:pt x="744113" y="1182953"/>
                  <a:pt x="759353" y="1262540"/>
                </a:cubicBezTo>
                <a:cubicBezTo>
                  <a:pt x="774593" y="1342127"/>
                  <a:pt x="775440" y="1267620"/>
                  <a:pt x="764433" y="1201580"/>
                </a:cubicBezTo>
                <a:cubicBezTo>
                  <a:pt x="753426" y="1135540"/>
                  <a:pt x="710246" y="1051720"/>
                  <a:pt x="693313" y="866300"/>
                </a:cubicBezTo>
                <a:cubicBezTo>
                  <a:pt x="676380" y="680880"/>
                  <a:pt x="704320" y="224527"/>
                  <a:pt x="662833" y="89060"/>
                </a:cubicBezTo>
                <a:cubicBezTo>
                  <a:pt x="621346" y="-46407"/>
                  <a:pt x="557846" y="57733"/>
                  <a:pt x="444393" y="53500"/>
                </a:cubicBezTo>
                <a:cubicBezTo>
                  <a:pt x="330940" y="49267"/>
                  <a:pt x="-33127" y="77207"/>
                  <a:pt x="2433" y="6874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: 図形 789">
            <a:extLst>
              <a:ext uri="{FF2B5EF4-FFF2-40B4-BE49-F238E27FC236}">
                <a16:creationId xmlns:a16="http://schemas.microsoft.com/office/drawing/2014/main" id="{E0F3C5C8-BCE5-48DA-9EFC-915E1E7FBADB}"/>
              </a:ext>
            </a:extLst>
          </p:cNvPr>
          <p:cNvSpPr/>
          <p:nvPr/>
        </p:nvSpPr>
        <p:spPr>
          <a:xfrm>
            <a:off x="4099485" y="7092298"/>
            <a:ext cx="1065108" cy="1693057"/>
          </a:xfrm>
          <a:custGeom>
            <a:avLst/>
            <a:gdLst>
              <a:gd name="connsiteX0" fmla="*/ 203275 w 1065108"/>
              <a:gd name="connsiteY0" fmla="*/ 4462 h 1693057"/>
              <a:gd name="connsiteX1" fmla="*/ 1036395 w 1065108"/>
              <a:gd name="connsiteY1" fmla="*/ 146702 h 1693057"/>
              <a:gd name="connsiteX2" fmla="*/ 863675 w 1065108"/>
              <a:gd name="connsiteY2" fmla="*/ 141622 h 1693057"/>
              <a:gd name="connsiteX3" fmla="*/ 772235 w 1065108"/>
              <a:gd name="connsiteY3" fmla="*/ 329582 h 1693057"/>
              <a:gd name="connsiteX4" fmla="*/ 772235 w 1065108"/>
              <a:gd name="connsiteY4" fmla="*/ 883302 h 1693057"/>
              <a:gd name="connsiteX5" fmla="*/ 721435 w 1065108"/>
              <a:gd name="connsiteY5" fmla="*/ 741062 h 1693057"/>
              <a:gd name="connsiteX6" fmla="*/ 975435 w 1065108"/>
              <a:gd name="connsiteY6" fmla="*/ 1660542 h 1693057"/>
              <a:gd name="connsiteX7" fmla="*/ 924635 w 1065108"/>
              <a:gd name="connsiteY7" fmla="*/ 1497982 h 1693057"/>
              <a:gd name="connsiteX8" fmla="*/ 848435 w 1065108"/>
              <a:gd name="connsiteY8" fmla="*/ 1614822 h 1693057"/>
              <a:gd name="connsiteX9" fmla="*/ 823035 w 1065108"/>
              <a:gd name="connsiteY9" fmla="*/ 1665622 h 1693057"/>
              <a:gd name="connsiteX10" fmla="*/ 558875 w 1065108"/>
              <a:gd name="connsiteY10" fmla="*/ 1553862 h 1693057"/>
              <a:gd name="connsiteX11" fmla="*/ 335355 w 1065108"/>
              <a:gd name="connsiteY11" fmla="*/ 954422 h 1693057"/>
              <a:gd name="connsiteX12" fmla="*/ 213435 w 1065108"/>
              <a:gd name="connsiteY12" fmla="*/ 476902 h 1693057"/>
              <a:gd name="connsiteX13" fmla="*/ 10235 w 1065108"/>
              <a:gd name="connsiteY13" fmla="*/ 426102 h 1693057"/>
              <a:gd name="connsiteX14" fmla="*/ 76275 w 1065108"/>
              <a:gd name="connsiteY14" fmla="*/ 329582 h 1693057"/>
              <a:gd name="connsiteX15" fmla="*/ 467435 w 1065108"/>
              <a:gd name="connsiteY15" fmla="*/ 339742 h 1693057"/>
              <a:gd name="connsiteX16" fmla="*/ 30555 w 1065108"/>
              <a:gd name="connsiteY16" fmla="*/ 339742 h 1693057"/>
              <a:gd name="connsiteX17" fmla="*/ 203275 w 1065108"/>
              <a:gd name="connsiteY17" fmla="*/ 4462 h 169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5108" h="1693057">
                <a:moveTo>
                  <a:pt x="203275" y="4462"/>
                </a:moveTo>
                <a:cubicBezTo>
                  <a:pt x="370915" y="-27711"/>
                  <a:pt x="926328" y="123842"/>
                  <a:pt x="1036395" y="146702"/>
                </a:cubicBezTo>
                <a:cubicBezTo>
                  <a:pt x="1146462" y="169562"/>
                  <a:pt x="907702" y="111142"/>
                  <a:pt x="863675" y="141622"/>
                </a:cubicBezTo>
                <a:cubicBezTo>
                  <a:pt x="819648" y="172102"/>
                  <a:pt x="787475" y="205969"/>
                  <a:pt x="772235" y="329582"/>
                </a:cubicBezTo>
                <a:cubicBezTo>
                  <a:pt x="756995" y="453195"/>
                  <a:pt x="780702" y="814722"/>
                  <a:pt x="772235" y="883302"/>
                </a:cubicBezTo>
                <a:cubicBezTo>
                  <a:pt x="763768" y="951882"/>
                  <a:pt x="687568" y="611522"/>
                  <a:pt x="721435" y="741062"/>
                </a:cubicBezTo>
                <a:cubicBezTo>
                  <a:pt x="755302" y="870602"/>
                  <a:pt x="941568" y="1534389"/>
                  <a:pt x="975435" y="1660542"/>
                </a:cubicBezTo>
                <a:cubicBezTo>
                  <a:pt x="1009302" y="1786695"/>
                  <a:pt x="945802" y="1505602"/>
                  <a:pt x="924635" y="1497982"/>
                </a:cubicBezTo>
                <a:cubicBezTo>
                  <a:pt x="903468" y="1490362"/>
                  <a:pt x="865368" y="1586882"/>
                  <a:pt x="848435" y="1614822"/>
                </a:cubicBezTo>
                <a:cubicBezTo>
                  <a:pt x="831502" y="1642762"/>
                  <a:pt x="871295" y="1675782"/>
                  <a:pt x="823035" y="1665622"/>
                </a:cubicBezTo>
                <a:cubicBezTo>
                  <a:pt x="774775" y="1655462"/>
                  <a:pt x="640155" y="1672395"/>
                  <a:pt x="558875" y="1553862"/>
                </a:cubicBezTo>
                <a:cubicBezTo>
                  <a:pt x="477595" y="1435329"/>
                  <a:pt x="392928" y="1133915"/>
                  <a:pt x="335355" y="954422"/>
                </a:cubicBezTo>
                <a:cubicBezTo>
                  <a:pt x="277782" y="774929"/>
                  <a:pt x="267622" y="564955"/>
                  <a:pt x="213435" y="476902"/>
                </a:cubicBezTo>
                <a:cubicBezTo>
                  <a:pt x="159248" y="388849"/>
                  <a:pt x="33095" y="450655"/>
                  <a:pt x="10235" y="426102"/>
                </a:cubicBezTo>
                <a:cubicBezTo>
                  <a:pt x="-12625" y="401549"/>
                  <a:pt x="75" y="343975"/>
                  <a:pt x="76275" y="329582"/>
                </a:cubicBezTo>
                <a:cubicBezTo>
                  <a:pt x="152475" y="315189"/>
                  <a:pt x="475055" y="338049"/>
                  <a:pt x="467435" y="339742"/>
                </a:cubicBezTo>
                <a:cubicBezTo>
                  <a:pt x="459815" y="341435"/>
                  <a:pt x="75428" y="397315"/>
                  <a:pt x="30555" y="339742"/>
                </a:cubicBezTo>
                <a:cubicBezTo>
                  <a:pt x="-14318" y="282169"/>
                  <a:pt x="35635" y="36635"/>
                  <a:pt x="203275" y="446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40E24DBE-4B9B-45EF-9FFA-423A98775791}"/>
              </a:ext>
            </a:extLst>
          </p:cNvPr>
          <p:cNvSpPr/>
          <p:nvPr/>
        </p:nvSpPr>
        <p:spPr>
          <a:xfrm>
            <a:off x="3798008" y="7319828"/>
            <a:ext cx="1279269" cy="2113727"/>
          </a:xfrm>
          <a:custGeom>
            <a:avLst/>
            <a:gdLst>
              <a:gd name="connsiteX0" fmla="*/ 372672 w 1279269"/>
              <a:gd name="connsiteY0" fmla="*/ 203652 h 2113727"/>
              <a:gd name="connsiteX1" fmla="*/ 128832 w 1279269"/>
              <a:gd name="connsiteY1" fmla="*/ 1133292 h 2113727"/>
              <a:gd name="connsiteX2" fmla="*/ 133912 w 1279269"/>
              <a:gd name="connsiteY2" fmla="*/ 1864812 h 2113727"/>
              <a:gd name="connsiteX3" fmla="*/ 159312 w 1279269"/>
              <a:gd name="connsiteY3" fmla="*/ 1829252 h 2113727"/>
              <a:gd name="connsiteX4" fmla="*/ 321872 w 1279269"/>
              <a:gd name="connsiteY4" fmla="*/ 1773372 h 2113727"/>
              <a:gd name="connsiteX5" fmla="*/ 1276912 w 1279269"/>
              <a:gd name="connsiteY5" fmla="*/ 1234892 h 2113727"/>
              <a:gd name="connsiteX6" fmla="*/ 611432 w 1279269"/>
              <a:gd name="connsiteY6" fmla="*/ 1814012 h 2113727"/>
              <a:gd name="connsiteX7" fmla="*/ 1246432 w 1279269"/>
              <a:gd name="connsiteY7" fmla="*/ 1600652 h 2113727"/>
              <a:gd name="connsiteX8" fmla="*/ 133912 w 1279269"/>
              <a:gd name="connsiteY8" fmla="*/ 2078172 h 2113727"/>
              <a:gd name="connsiteX9" fmla="*/ 22152 w 1279269"/>
              <a:gd name="connsiteY9" fmla="*/ 1991812 h 2113727"/>
              <a:gd name="connsiteX10" fmla="*/ 154232 w 1279269"/>
              <a:gd name="connsiteY10" fmla="*/ 1300932 h 2113727"/>
              <a:gd name="connsiteX11" fmla="*/ 123752 w 1279269"/>
              <a:gd name="connsiteY11" fmla="*/ 640532 h 2113727"/>
              <a:gd name="connsiteX12" fmla="*/ 418392 w 1279269"/>
              <a:gd name="connsiteY12" fmla="*/ 452 h 2113727"/>
              <a:gd name="connsiteX13" fmla="*/ 220272 w 1279269"/>
              <a:gd name="connsiteY13" fmla="*/ 533852 h 2113727"/>
              <a:gd name="connsiteX14" fmla="*/ 372672 w 1279269"/>
              <a:gd name="connsiteY14" fmla="*/ 203652 h 211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9269" h="2113727">
                <a:moveTo>
                  <a:pt x="372672" y="203652"/>
                </a:moveTo>
                <a:cubicBezTo>
                  <a:pt x="357432" y="303559"/>
                  <a:pt x="168625" y="856432"/>
                  <a:pt x="128832" y="1133292"/>
                </a:cubicBezTo>
                <a:cubicBezTo>
                  <a:pt x="89039" y="1410152"/>
                  <a:pt x="128832" y="1748819"/>
                  <a:pt x="133912" y="1864812"/>
                </a:cubicBezTo>
                <a:cubicBezTo>
                  <a:pt x="138992" y="1980805"/>
                  <a:pt x="127985" y="1844492"/>
                  <a:pt x="159312" y="1829252"/>
                </a:cubicBezTo>
                <a:cubicBezTo>
                  <a:pt x="190639" y="1814012"/>
                  <a:pt x="135605" y="1872432"/>
                  <a:pt x="321872" y="1773372"/>
                </a:cubicBezTo>
                <a:cubicBezTo>
                  <a:pt x="508139" y="1674312"/>
                  <a:pt x="1228652" y="1228119"/>
                  <a:pt x="1276912" y="1234892"/>
                </a:cubicBezTo>
                <a:cubicBezTo>
                  <a:pt x="1325172" y="1241665"/>
                  <a:pt x="616512" y="1753052"/>
                  <a:pt x="611432" y="1814012"/>
                </a:cubicBezTo>
                <a:cubicBezTo>
                  <a:pt x="606352" y="1874972"/>
                  <a:pt x="1326019" y="1556625"/>
                  <a:pt x="1246432" y="1600652"/>
                </a:cubicBezTo>
                <a:cubicBezTo>
                  <a:pt x="1166845" y="1644679"/>
                  <a:pt x="337959" y="2012979"/>
                  <a:pt x="133912" y="2078172"/>
                </a:cubicBezTo>
                <a:cubicBezTo>
                  <a:pt x="-70135" y="2143365"/>
                  <a:pt x="18765" y="2121352"/>
                  <a:pt x="22152" y="1991812"/>
                </a:cubicBezTo>
                <a:cubicBezTo>
                  <a:pt x="25539" y="1862272"/>
                  <a:pt x="137299" y="1526145"/>
                  <a:pt x="154232" y="1300932"/>
                </a:cubicBezTo>
                <a:cubicBezTo>
                  <a:pt x="171165" y="1075719"/>
                  <a:pt x="79725" y="857278"/>
                  <a:pt x="123752" y="640532"/>
                </a:cubicBezTo>
                <a:cubicBezTo>
                  <a:pt x="167779" y="423786"/>
                  <a:pt x="402305" y="18232"/>
                  <a:pt x="418392" y="452"/>
                </a:cubicBezTo>
                <a:cubicBezTo>
                  <a:pt x="434479" y="-17328"/>
                  <a:pt x="231279" y="494906"/>
                  <a:pt x="220272" y="533852"/>
                </a:cubicBezTo>
                <a:cubicBezTo>
                  <a:pt x="209265" y="572798"/>
                  <a:pt x="387912" y="103745"/>
                  <a:pt x="372672" y="20365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327D2CFE-1837-408A-8C45-D202ABA3B67D}"/>
              </a:ext>
            </a:extLst>
          </p:cNvPr>
          <p:cNvSpPr/>
          <p:nvPr/>
        </p:nvSpPr>
        <p:spPr>
          <a:xfrm>
            <a:off x="4895043" y="7349968"/>
            <a:ext cx="342733" cy="1176487"/>
          </a:xfrm>
          <a:custGeom>
            <a:avLst/>
            <a:gdLst>
              <a:gd name="connsiteX0" fmla="*/ 342437 w 342733"/>
              <a:gd name="connsiteY0" fmla="*/ 792 h 1176487"/>
              <a:gd name="connsiteX1" fmla="*/ 93517 w 342733"/>
              <a:gd name="connsiteY1" fmla="*/ 148112 h 1176487"/>
              <a:gd name="connsiteX2" fmla="*/ 68117 w 342733"/>
              <a:gd name="connsiteY2" fmla="*/ 544352 h 1176487"/>
              <a:gd name="connsiteX3" fmla="*/ 22397 w 342733"/>
              <a:gd name="connsiteY3" fmla="*/ 254792 h 1176487"/>
              <a:gd name="connsiteX4" fmla="*/ 78277 w 342733"/>
              <a:gd name="connsiteY4" fmla="*/ 1169192 h 1176487"/>
              <a:gd name="connsiteX5" fmla="*/ 12237 w 342733"/>
              <a:gd name="connsiteY5" fmla="*/ 656112 h 1176487"/>
              <a:gd name="connsiteX6" fmla="*/ 2077 w 342733"/>
              <a:gd name="connsiteY6" fmla="*/ 153192 h 1176487"/>
              <a:gd name="connsiteX7" fmla="*/ 37637 w 342733"/>
              <a:gd name="connsiteY7" fmla="*/ 92232 h 1176487"/>
              <a:gd name="connsiteX8" fmla="*/ 342437 w 342733"/>
              <a:gd name="connsiteY8" fmla="*/ 792 h 11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733" h="1176487">
                <a:moveTo>
                  <a:pt x="342437" y="792"/>
                </a:moveTo>
                <a:cubicBezTo>
                  <a:pt x="351750" y="10105"/>
                  <a:pt x="139237" y="57519"/>
                  <a:pt x="93517" y="148112"/>
                </a:cubicBezTo>
                <a:cubicBezTo>
                  <a:pt x="47797" y="238705"/>
                  <a:pt x="79970" y="526572"/>
                  <a:pt x="68117" y="544352"/>
                </a:cubicBezTo>
                <a:cubicBezTo>
                  <a:pt x="56264" y="562132"/>
                  <a:pt x="20704" y="150652"/>
                  <a:pt x="22397" y="254792"/>
                </a:cubicBezTo>
                <a:cubicBezTo>
                  <a:pt x="24090" y="358932"/>
                  <a:pt x="79970" y="1102305"/>
                  <a:pt x="78277" y="1169192"/>
                </a:cubicBezTo>
                <a:cubicBezTo>
                  <a:pt x="76584" y="1236079"/>
                  <a:pt x="24937" y="825445"/>
                  <a:pt x="12237" y="656112"/>
                </a:cubicBezTo>
                <a:cubicBezTo>
                  <a:pt x="-463" y="486779"/>
                  <a:pt x="-2156" y="247172"/>
                  <a:pt x="2077" y="153192"/>
                </a:cubicBezTo>
                <a:cubicBezTo>
                  <a:pt x="6310" y="59212"/>
                  <a:pt x="-14010" y="117632"/>
                  <a:pt x="37637" y="92232"/>
                </a:cubicBezTo>
                <a:cubicBezTo>
                  <a:pt x="89284" y="66832"/>
                  <a:pt x="333124" y="-8521"/>
                  <a:pt x="342437" y="79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5478D62D-5CBE-480D-8E85-5C995FEBF5B5}"/>
              </a:ext>
            </a:extLst>
          </p:cNvPr>
          <p:cNvSpPr/>
          <p:nvPr/>
        </p:nvSpPr>
        <p:spPr>
          <a:xfrm>
            <a:off x="5034431" y="7505648"/>
            <a:ext cx="530661" cy="1102843"/>
          </a:xfrm>
          <a:custGeom>
            <a:avLst/>
            <a:gdLst>
              <a:gd name="connsiteX0" fmla="*/ 229719 w 530661"/>
              <a:gd name="connsiteY0" fmla="*/ 6402 h 1102843"/>
              <a:gd name="connsiteX1" fmla="*/ 7469 w 530661"/>
              <a:gd name="connsiteY1" fmla="*/ 266752 h 1102843"/>
              <a:gd name="connsiteX2" fmla="*/ 261469 w 530661"/>
              <a:gd name="connsiteY2" fmla="*/ 463602 h 1102843"/>
              <a:gd name="connsiteX3" fmla="*/ 477369 w 530661"/>
              <a:gd name="connsiteY3" fmla="*/ 844602 h 1102843"/>
              <a:gd name="connsiteX4" fmla="*/ 356719 w 530661"/>
              <a:gd name="connsiteY4" fmla="*/ 762052 h 1102843"/>
              <a:gd name="connsiteX5" fmla="*/ 229719 w 530661"/>
              <a:gd name="connsiteY5" fmla="*/ 1022402 h 1102843"/>
              <a:gd name="connsiteX6" fmla="*/ 261469 w 530661"/>
              <a:gd name="connsiteY6" fmla="*/ 1079552 h 1102843"/>
              <a:gd name="connsiteX7" fmla="*/ 458319 w 530661"/>
              <a:gd name="connsiteY7" fmla="*/ 1016052 h 1102843"/>
              <a:gd name="connsiteX8" fmla="*/ 324969 w 530661"/>
              <a:gd name="connsiteY8" fmla="*/ 1098602 h 1102843"/>
              <a:gd name="connsiteX9" fmla="*/ 528169 w 530661"/>
              <a:gd name="connsiteY9" fmla="*/ 857302 h 1102843"/>
              <a:gd name="connsiteX10" fmla="*/ 413869 w 530661"/>
              <a:gd name="connsiteY10" fmla="*/ 793802 h 1102843"/>
              <a:gd name="connsiteX11" fmla="*/ 70969 w 530661"/>
              <a:gd name="connsiteY11" fmla="*/ 412802 h 1102843"/>
              <a:gd name="connsiteX12" fmla="*/ 153519 w 530661"/>
              <a:gd name="connsiteY12" fmla="*/ 914452 h 1102843"/>
              <a:gd name="connsiteX13" fmla="*/ 178919 w 530661"/>
              <a:gd name="connsiteY13" fmla="*/ 927152 h 1102843"/>
              <a:gd name="connsiteX14" fmla="*/ 77319 w 530661"/>
              <a:gd name="connsiteY14" fmla="*/ 635052 h 1102843"/>
              <a:gd name="connsiteX15" fmla="*/ 7469 w 530661"/>
              <a:gd name="connsiteY15" fmla="*/ 127052 h 1102843"/>
              <a:gd name="connsiteX16" fmla="*/ 229719 w 530661"/>
              <a:gd name="connsiteY16" fmla="*/ 6402 h 11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0661" h="1102843">
                <a:moveTo>
                  <a:pt x="229719" y="6402"/>
                </a:moveTo>
                <a:cubicBezTo>
                  <a:pt x="229719" y="29685"/>
                  <a:pt x="2177" y="190552"/>
                  <a:pt x="7469" y="266752"/>
                </a:cubicBezTo>
                <a:cubicBezTo>
                  <a:pt x="12761" y="342952"/>
                  <a:pt x="183152" y="367294"/>
                  <a:pt x="261469" y="463602"/>
                </a:cubicBezTo>
                <a:cubicBezTo>
                  <a:pt x="339786" y="559910"/>
                  <a:pt x="461494" y="794860"/>
                  <a:pt x="477369" y="844602"/>
                </a:cubicBezTo>
                <a:cubicBezTo>
                  <a:pt x="493244" y="894344"/>
                  <a:pt x="397994" y="732419"/>
                  <a:pt x="356719" y="762052"/>
                </a:cubicBezTo>
                <a:cubicBezTo>
                  <a:pt x="315444" y="791685"/>
                  <a:pt x="245594" y="969485"/>
                  <a:pt x="229719" y="1022402"/>
                </a:cubicBezTo>
                <a:cubicBezTo>
                  <a:pt x="213844" y="1075319"/>
                  <a:pt x="223369" y="1080610"/>
                  <a:pt x="261469" y="1079552"/>
                </a:cubicBezTo>
                <a:cubicBezTo>
                  <a:pt x="299569" y="1078494"/>
                  <a:pt x="447736" y="1012877"/>
                  <a:pt x="458319" y="1016052"/>
                </a:cubicBezTo>
                <a:cubicBezTo>
                  <a:pt x="468902" y="1019227"/>
                  <a:pt x="313327" y="1125060"/>
                  <a:pt x="324969" y="1098602"/>
                </a:cubicBezTo>
                <a:cubicBezTo>
                  <a:pt x="336611" y="1072144"/>
                  <a:pt x="513352" y="908102"/>
                  <a:pt x="528169" y="857302"/>
                </a:cubicBezTo>
                <a:cubicBezTo>
                  <a:pt x="542986" y="806502"/>
                  <a:pt x="490069" y="867885"/>
                  <a:pt x="413869" y="793802"/>
                </a:cubicBezTo>
                <a:cubicBezTo>
                  <a:pt x="337669" y="719719"/>
                  <a:pt x="114361" y="392694"/>
                  <a:pt x="70969" y="412802"/>
                </a:cubicBezTo>
                <a:cubicBezTo>
                  <a:pt x="27577" y="432910"/>
                  <a:pt x="135527" y="828727"/>
                  <a:pt x="153519" y="914452"/>
                </a:cubicBezTo>
                <a:cubicBezTo>
                  <a:pt x="171511" y="1000177"/>
                  <a:pt x="191619" y="973719"/>
                  <a:pt x="178919" y="927152"/>
                </a:cubicBezTo>
                <a:cubicBezTo>
                  <a:pt x="166219" y="880585"/>
                  <a:pt x="105894" y="768402"/>
                  <a:pt x="77319" y="635052"/>
                </a:cubicBezTo>
                <a:cubicBezTo>
                  <a:pt x="48744" y="501702"/>
                  <a:pt x="-23223" y="230769"/>
                  <a:pt x="7469" y="127052"/>
                </a:cubicBezTo>
                <a:cubicBezTo>
                  <a:pt x="38161" y="23335"/>
                  <a:pt x="229719" y="-16881"/>
                  <a:pt x="229719" y="640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23456E75-C6B6-4437-8B05-E8FE51CCEF91}"/>
              </a:ext>
            </a:extLst>
          </p:cNvPr>
          <p:cNvSpPr/>
          <p:nvPr/>
        </p:nvSpPr>
        <p:spPr>
          <a:xfrm>
            <a:off x="5454271" y="7723349"/>
            <a:ext cx="276769" cy="334836"/>
          </a:xfrm>
          <a:custGeom>
            <a:avLst/>
            <a:gdLst>
              <a:gd name="connsiteX0" fmla="*/ 130554 w 276769"/>
              <a:gd name="connsiteY0" fmla="*/ 1426 h 334836"/>
              <a:gd name="connsiteX1" fmla="*/ 38479 w 276769"/>
              <a:gd name="connsiteY1" fmla="*/ 172876 h 334836"/>
              <a:gd name="connsiteX2" fmla="*/ 63879 w 276769"/>
              <a:gd name="connsiteY2" fmla="*/ 334801 h 334836"/>
              <a:gd name="connsiteX3" fmla="*/ 379 w 276769"/>
              <a:gd name="connsiteY3" fmla="*/ 188751 h 334836"/>
              <a:gd name="connsiteX4" fmla="*/ 98804 w 276769"/>
              <a:gd name="connsiteY4" fmla="*/ 331626 h 334836"/>
              <a:gd name="connsiteX5" fmla="*/ 225804 w 276769"/>
              <a:gd name="connsiteY5" fmla="*/ 239551 h 334836"/>
              <a:gd name="connsiteX6" fmla="*/ 124204 w 276769"/>
              <a:gd name="connsiteY6" fmla="*/ 242726 h 334836"/>
              <a:gd name="connsiteX7" fmla="*/ 152779 w 276769"/>
              <a:gd name="connsiteY7" fmla="*/ 115726 h 334836"/>
              <a:gd name="connsiteX8" fmla="*/ 213104 w 276769"/>
              <a:gd name="connsiteY8" fmla="*/ 137951 h 334836"/>
              <a:gd name="connsiteX9" fmla="*/ 257554 w 276769"/>
              <a:gd name="connsiteY9" fmla="*/ 172876 h 334836"/>
              <a:gd name="connsiteX10" fmla="*/ 276604 w 276769"/>
              <a:gd name="connsiteY10" fmla="*/ 277651 h 334836"/>
              <a:gd name="connsiteX11" fmla="*/ 248029 w 276769"/>
              <a:gd name="connsiteY11" fmla="*/ 169701 h 334836"/>
              <a:gd name="connsiteX12" fmla="*/ 209929 w 276769"/>
              <a:gd name="connsiteY12" fmla="*/ 93501 h 334836"/>
              <a:gd name="connsiteX13" fmla="*/ 130554 w 276769"/>
              <a:gd name="connsiteY13" fmla="*/ 1426 h 33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769" h="334836">
                <a:moveTo>
                  <a:pt x="130554" y="1426"/>
                </a:moveTo>
                <a:cubicBezTo>
                  <a:pt x="101979" y="14655"/>
                  <a:pt x="49592" y="117313"/>
                  <a:pt x="38479" y="172876"/>
                </a:cubicBezTo>
                <a:cubicBezTo>
                  <a:pt x="27366" y="228439"/>
                  <a:pt x="70229" y="332155"/>
                  <a:pt x="63879" y="334801"/>
                </a:cubicBezTo>
                <a:cubicBezTo>
                  <a:pt x="57529" y="337447"/>
                  <a:pt x="-5442" y="189280"/>
                  <a:pt x="379" y="188751"/>
                </a:cubicBezTo>
                <a:cubicBezTo>
                  <a:pt x="6200" y="188222"/>
                  <a:pt x="61233" y="323159"/>
                  <a:pt x="98804" y="331626"/>
                </a:cubicBezTo>
                <a:cubicBezTo>
                  <a:pt x="136375" y="340093"/>
                  <a:pt x="221571" y="254368"/>
                  <a:pt x="225804" y="239551"/>
                </a:cubicBezTo>
                <a:cubicBezTo>
                  <a:pt x="230037" y="224734"/>
                  <a:pt x="136375" y="263363"/>
                  <a:pt x="124204" y="242726"/>
                </a:cubicBezTo>
                <a:cubicBezTo>
                  <a:pt x="112033" y="222089"/>
                  <a:pt x="137962" y="133188"/>
                  <a:pt x="152779" y="115726"/>
                </a:cubicBezTo>
                <a:cubicBezTo>
                  <a:pt x="167596" y="98264"/>
                  <a:pt x="195642" y="128426"/>
                  <a:pt x="213104" y="137951"/>
                </a:cubicBezTo>
                <a:cubicBezTo>
                  <a:pt x="230567" y="147476"/>
                  <a:pt x="246971" y="149593"/>
                  <a:pt x="257554" y="172876"/>
                </a:cubicBezTo>
                <a:cubicBezTo>
                  <a:pt x="268137" y="196159"/>
                  <a:pt x="278191" y="278180"/>
                  <a:pt x="276604" y="277651"/>
                </a:cubicBezTo>
                <a:cubicBezTo>
                  <a:pt x="275017" y="277122"/>
                  <a:pt x="259142" y="200393"/>
                  <a:pt x="248029" y="169701"/>
                </a:cubicBezTo>
                <a:cubicBezTo>
                  <a:pt x="236917" y="139009"/>
                  <a:pt x="228979" y="116255"/>
                  <a:pt x="209929" y="93501"/>
                </a:cubicBezTo>
                <a:cubicBezTo>
                  <a:pt x="190879" y="70747"/>
                  <a:pt x="159129" y="-11803"/>
                  <a:pt x="130554" y="1426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EDC0CCCC-72A0-40BF-8208-74EC0AB93315}"/>
              </a:ext>
            </a:extLst>
          </p:cNvPr>
          <p:cNvSpPr/>
          <p:nvPr/>
        </p:nvSpPr>
        <p:spPr>
          <a:xfrm>
            <a:off x="5073424" y="7711988"/>
            <a:ext cx="730603" cy="505139"/>
          </a:xfrm>
          <a:custGeom>
            <a:avLst/>
            <a:gdLst>
              <a:gd name="connsiteX0" fmla="*/ 270101 w 730603"/>
              <a:gd name="connsiteY0" fmla="*/ 98512 h 505139"/>
              <a:gd name="connsiteX1" fmla="*/ 362176 w 730603"/>
              <a:gd name="connsiteY1" fmla="*/ 327112 h 505139"/>
              <a:gd name="connsiteX2" fmla="*/ 520926 w 730603"/>
              <a:gd name="connsiteY2" fmla="*/ 473162 h 505139"/>
              <a:gd name="connsiteX3" fmla="*/ 651101 w 730603"/>
              <a:gd name="connsiteY3" fmla="*/ 377912 h 505139"/>
              <a:gd name="connsiteX4" fmla="*/ 727301 w 730603"/>
              <a:gd name="connsiteY4" fmla="*/ 362037 h 505139"/>
              <a:gd name="connsiteX5" fmla="*/ 543151 w 730603"/>
              <a:gd name="connsiteY5" fmla="*/ 485862 h 505139"/>
              <a:gd name="connsiteX6" fmla="*/ 406626 w 730603"/>
              <a:gd name="connsiteY6" fmla="*/ 469987 h 505139"/>
              <a:gd name="connsiteX7" fmla="*/ 212951 w 730603"/>
              <a:gd name="connsiteY7" fmla="*/ 158837 h 505139"/>
              <a:gd name="connsiteX8" fmla="*/ 226 w 730603"/>
              <a:gd name="connsiteY8" fmla="*/ 87 h 505139"/>
              <a:gd name="connsiteX9" fmla="*/ 254226 w 730603"/>
              <a:gd name="connsiteY9" fmla="*/ 177887 h 505139"/>
              <a:gd name="connsiteX10" fmla="*/ 270101 w 730603"/>
              <a:gd name="connsiteY10" fmla="*/ 98512 h 50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603" h="505139">
                <a:moveTo>
                  <a:pt x="270101" y="98512"/>
                </a:moveTo>
                <a:cubicBezTo>
                  <a:pt x="288093" y="123383"/>
                  <a:pt x="320372" y="264670"/>
                  <a:pt x="362176" y="327112"/>
                </a:cubicBezTo>
                <a:cubicBezTo>
                  <a:pt x="403980" y="389554"/>
                  <a:pt x="472772" y="464695"/>
                  <a:pt x="520926" y="473162"/>
                </a:cubicBezTo>
                <a:cubicBezTo>
                  <a:pt x="569080" y="481629"/>
                  <a:pt x="616705" y="396433"/>
                  <a:pt x="651101" y="377912"/>
                </a:cubicBezTo>
                <a:cubicBezTo>
                  <a:pt x="685497" y="359391"/>
                  <a:pt x="745293" y="344045"/>
                  <a:pt x="727301" y="362037"/>
                </a:cubicBezTo>
                <a:cubicBezTo>
                  <a:pt x="709309" y="380029"/>
                  <a:pt x="596597" y="467870"/>
                  <a:pt x="543151" y="485862"/>
                </a:cubicBezTo>
                <a:cubicBezTo>
                  <a:pt x="489705" y="503854"/>
                  <a:pt x="461659" y="524491"/>
                  <a:pt x="406626" y="469987"/>
                </a:cubicBezTo>
                <a:cubicBezTo>
                  <a:pt x="351593" y="415483"/>
                  <a:pt x="280684" y="237154"/>
                  <a:pt x="212951" y="158837"/>
                </a:cubicBezTo>
                <a:cubicBezTo>
                  <a:pt x="145218" y="80520"/>
                  <a:pt x="-6653" y="-3088"/>
                  <a:pt x="226" y="87"/>
                </a:cubicBezTo>
                <a:cubicBezTo>
                  <a:pt x="7105" y="3262"/>
                  <a:pt x="208718" y="157249"/>
                  <a:pt x="254226" y="177887"/>
                </a:cubicBezTo>
                <a:cubicBezTo>
                  <a:pt x="299734" y="198525"/>
                  <a:pt x="252109" y="73641"/>
                  <a:pt x="270101" y="9851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BD92CF18-FAD0-481A-8305-E8D8E74592A1}"/>
              </a:ext>
            </a:extLst>
          </p:cNvPr>
          <p:cNvSpPr/>
          <p:nvPr/>
        </p:nvSpPr>
        <p:spPr>
          <a:xfrm>
            <a:off x="5059048" y="7704308"/>
            <a:ext cx="487710" cy="201537"/>
          </a:xfrm>
          <a:custGeom>
            <a:avLst/>
            <a:gdLst>
              <a:gd name="connsiteX0" fmla="*/ 246377 w 487710"/>
              <a:gd name="connsiteY0" fmla="*/ 74442 h 201537"/>
              <a:gd name="connsiteX1" fmla="*/ 481327 w 487710"/>
              <a:gd name="connsiteY1" fmla="*/ 29992 h 201537"/>
              <a:gd name="connsiteX2" fmla="*/ 417827 w 487710"/>
              <a:gd name="connsiteY2" fmla="*/ 39517 h 201537"/>
              <a:gd name="connsiteX3" fmla="*/ 382902 w 487710"/>
              <a:gd name="connsiteY3" fmla="*/ 201442 h 201537"/>
              <a:gd name="connsiteX4" fmla="*/ 462277 w 487710"/>
              <a:gd name="connsiteY4" fmla="*/ 14117 h 201537"/>
              <a:gd name="connsiteX5" fmla="*/ 363852 w 487710"/>
              <a:gd name="connsiteY5" fmla="*/ 17292 h 201537"/>
              <a:gd name="connsiteX6" fmla="*/ 1902 w 487710"/>
              <a:gd name="connsiteY6" fmla="*/ 49042 h 201537"/>
              <a:gd name="connsiteX7" fmla="*/ 246377 w 487710"/>
              <a:gd name="connsiteY7" fmla="*/ 74442 h 2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10" h="201537">
                <a:moveTo>
                  <a:pt x="246377" y="74442"/>
                </a:moveTo>
                <a:cubicBezTo>
                  <a:pt x="326281" y="71267"/>
                  <a:pt x="452752" y="35813"/>
                  <a:pt x="481327" y="29992"/>
                </a:cubicBezTo>
                <a:cubicBezTo>
                  <a:pt x="509902" y="24171"/>
                  <a:pt x="434231" y="10942"/>
                  <a:pt x="417827" y="39517"/>
                </a:cubicBezTo>
                <a:cubicBezTo>
                  <a:pt x="401423" y="68092"/>
                  <a:pt x="375494" y="205675"/>
                  <a:pt x="382902" y="201442"/>
                </a:cubicBezTo>
                <a:cubicBezTo>
                  <a:pt x="390310" y="197209"/>
                  <a:pt x="465452" y="44809"/>
                  <a:pt x="462277" y="14117"/>
                </a:cubicBezTo>
                <a:cubicBezTo>
                  <a:pt x="459102" y="-16575"/>
                  <a:pt x="440581" y="11471"/>
                  <a:pt x="363852" y="17292"/>
                </a:cubicBezTo>
                <a:cubicBezTo>
                  <a:pt x="287123" y="23113"/>
                  <a:pt x="24656" y="44809"/>
                  <a:pt x="1902" y="49042"/>
                </a:cubicBezTo>
                <a:cubicBezTo>
                  <a:pt x="-20852" y="53275"/>
                  <a:pt x="166473" y="77617"/>
                  <a:pt x="246377" y="7444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A474E0A5-2098-4127-87C9-F6E88D528144}"/>
              </a:ext>
            </a:extLst>
          </p:cNvPr>
          <p:cNvSpPr/>
          <p:nvPr/>
        </p:nvSpPr>
        <p:spPr>
          <a:xfrm>
            <a:off x="5448084" y="7614224"/>
            <a:ext cx="352645" cy="484097"/>
          </a:xfrm>
          <a:custGeom>
            <a:avLst/>
            <a:gdLst>
              <a:gd name="connsiteX0" fmla="*/ 216 w 352645"/>
              <a:gd name="connsiteY0" fmla="*/ 8951 h 484097"/>
              <a:gd name="connsiteX1" fmla="*/ 279616 w 352645"/>
              <a:gd name="connsiteY1" fmla="*/ 94676 h 484097"/>
              <a:gd name="connsiteX2" fmla="*/ 270091 w 352645"/>
              <a:gd name="connsiteY2" fmla="*/ 155001 h 484097"/>
              <a:gd name="connsiteX3" fmla="*/ 276441 w 352645"/>
              <a:gd name="connsiteY3" fmla="*/ 240726 h 484097"/>
              <a:gd name="connsiteX4" fmla="*/ 339941 w 352645"/>
              <a:gd name="connsiteY4" fmla="*/ 478851 h 484097"/>
              <a:gd name="connsiteX5" fmla="*/ 330416 w 352645"/>
              <a:gd name="connsiteY5" fmla="*/ 399476 h 484097"/>
              <a:gd name="connsiteX6" fmla="*/ 330416 w 352645"/>
              <a:gd name="connsiteY6" fmla="*/ 329626 h 484097"/>
              <a:gd name="connsiteX7" fmla="*/ 216 w 352645"/>
              <a:gd name="connsiteY7" fmla="*/ 8951 h 48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645" h="484097">
                <a:moveTo>
                  <a:pt x="216" y="8951"/>
                </a:moveTo>
                <a:cubicBezTo>
                  <a:pt x="-8251" y="-30207"/>
                  <a:pt x="234637" y="70334"/>
                  <a:pt x="279616" y="94676"/>
                </a:cubicBezTo>
                <a:cubicBezTo>
                  <a:pt x="324595" y="119018"/>
                  <a:pt x="270620" y="130659"/>
                  <a:pt x="270091" y="155001"/>
                </a:cubicBezTo>
                <a:cubicBezTo>
                  <a:pt x="269562" y="179343"/>
                  <a:pt x="264799" y="186751"/>
                  <a:pt x="276441" y="240726"/>
                </a:cubicBezTo>
                <a:cubicBezTo>
                  <a:pt x="288083" y="294701"/>
                  <a:pt x="330945" y="452393"/>
                  <a:pt x="339941" y="478851"/>
                </a:cubicBezTo>
                <a:cubicBezTo>
                  <a:pt x="348937" y="505309"/>
                  <a:pt x="332004" y="424347"/>
                  <a:pt x="330416" y="399476"/>
                </a:cubicBezTo>
                <a:cubicBezTo>
                  <a:pt x="328829" y="374605"/>
                  <a:pt x="381216" y="395772"/>
                  <a:pt x="330416" y="329626"/>
                </a:cubicBezTo>
                <a:cubicBezTo>
                  <a:pt x="279616" y="263480"/>
                  <a:pt x="8683" y="48109"/>
                  <a:pt x="216" y="8951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98EF71C7-B105-49F7-9DC0-3B847612AC6B}"/>
              </a:ext>
            </a:extLst>
          </p:cNvPr>
          <p:cNvSpPr/>
          <p:nvPr/>
        </p:nvSpPr>
        <p:spPr>
          <a:xfrm>
            <a:off x="3947903" y="7495372"/>
            <a:ext cx="630030" cy="1468263"/>
          </a:xfrm>
          <a:custGeom>
            <a:avLst/>
            <a:gdLst>
              <a:gd name="connsiteX0" fmla="*/ 334537 w 630030"/>
              <a:gd name="connsiteY0" fmla="*/ 175428 h 1468263"/>
              <a:gd name="connsiteX1" fmla="*/ 410737 w 630030"/>
              <a:gd name="connsiteY1" fmla="*/ 703748 h 1468263"/>
              <a:gd name="connsiteX2" fmla="*/ 212617 w 630030"/>
              <a:gd name="connsiteY2" fmla="*/ 785028 h 1468263"/>
              <a:gd name="connsiteX3" fmla="*/ 253257 w 630030"/>
              <a:gd name="connsiteY3" fmla="*/ 805348 h 1468263"/>
              <a:gd name="connsiteX4" fmla="*/ 329457 w 630030"/>
              <a:gd name="connsiteY4" fmla="*/ 800268 h 1468263"/>
              <a:gd name="connsiteX5" fmla="*/ 151657 w 630030"/>
              <a:gd name="connsiteY5" fmla="*/ 952668 h 1468263"/>
              <a:gd name="connsiteX6" fmla="*/ 4337 w 630030"/>
              <a:gd name="connsiteY6" fmla="*/ 1389548 h 1468263"/>
              <a:gd name="connsiteX7" fmla="*/ 324377 w 630030"/>
              <a:gd name="connsiteY7" fmla="*/ 830748 h 1468263"/>
              <a:gd name="connsiteX8" fmla="*/ 253257 w 630030"/>
              <a:gd name="connsiteY8" fmla="*/ 1272708 h 1468263"/>
              <a:gd name="connsiteX9" fmla="*/ 141497 w 630030"/>
              <a:gd name="connsiteY9" fmla="*/ 1460668 h 1468263"/>
              <a:gd name="connsiteX10" fmla="*/ 182137 w 630030"/>
              <a:gd name="connsiteY10" fmla="*/ 1409868 h 1468263"/>
              <a:gd name="connsiteX11" fmla="*/ 613937 w 630030"/>
              <a:gd name="connsiteY11" fmla="*/ 1211748 h 1468263"/>
              <a:gd name="connsiteX12" fmla="*/ 522497 w 630030"/>
              <a:gd name="connsiteY12" fmla="*/ 1166028 h 1468263"/>
              <a:gd name="connsiteX13" fmla="*/ 375177 w 630030"/>
              <a:gd name="connsiteY13" fmla="*/ 597068 h 1468263"/>
              <a:gd name="connsiteX14" fmla="*/ 222777 w 630030"/>
              <a:gd name="connsiteY14" fmla="*/ 2708 h 1468263"/>
              <a:gd name="connsiteX15" fmla="*/ 380257 w 630030"/>
              <a:gd name="connsiteY15" fmla="*/ 368468 h 1468263"/>
              <a:gd name="connsiteX16" fmla="*/ 334537 w 630030"/>
              <a:gd name="connsiteY16" fmla="*/ 175428 h 14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0030" h="1468263">
                <a:moveTo>
                  <a:pt x="334537" y="175428"/>
                </a:moveTo>
                <a:cubicBezTo>
                  <a:pt x="339617" y="231308"/>
                  <a:pt x="431057" y="602148"/>
                  <a:pt x="410737" y="703748"/>
                </a:cubicBezTo>
                <a:cubicBezTo>
                  <a:pt x="390417" y="805348"/>
                  <a:pt x="238864" y="768095"/>
                  <a:pt x="212617" y="785028"/>
                </a:cubicBezTo>
                <a:cubicBezTo>
                  <a:pt x="186370" y="801961"/>
                  <a:pt x="233784" y="802808"/>
                  <a:pt x="253257" y="805348"/>
                </a:cubicBezTo>
                <a:cubicBezTo>
                  <a:pt x="272730" y="807888"/>
                  <a:pt x="346390" y="775715"/>
                  <a:pt x="329457" y="800268"/>
                </a:cubicBezTo>
                <a:cubicBezTo>
                  <a:pt x="312524" y="824821"/>
                  <a:pt x="205844" y="854455"/>
                  <a:pt x="151657" y="952668"/>
                </a:cubicBezTo>
                <a:cubicBezTo>
                  <a:pt x="97470" y="1050881"/>
                  <a:pt x="-24450" y="1409868"/>
                  <a:pt x="4337" y="1389548"/>
                </a:cubicBezTo>
                <a:cubicBezTo>
                  <a:pt x="33124" y="1369228"/>
                  <a:pt x="282890" y="850221"/>
                  <a:pt x="324377" y="830748"/>
                </a:cubicBezTo>
                <a:cubicBezTo>
                  <a:pt x="365864" y="811275"/>
                  <a:pt x="283737" y="1167721"/>
                  <a:pt x="253257" y="1272708"/>
                </a:cubicBezTo>
                <a:cubicBezTo>
                  <a:pt x="222777" y="1377695"/>
                  <a:pt x="153350" y="1437808"/>
                  <a:pt x="141497" y="1460668"/>
                </a:cubicBezTo>
                <a:cubicBezTo>
                  <a:pt x="129644" y="1483528"/>
                  <a:pt x="103397" y="1451355"/>
                  <a:pt x="182137" y="1409868"/>
                </a:cubicBezTo>
                <a:cubicBezTo>
                  <a:pt x="260877" y="1368381"/>
                  <a:pt x="557210" y="1252388"/>
                  <a:pt x="613937" y="1211748"/>
                </a:cubicBezTo>
                <a:cubicBezTo>
                  <a:pt x="670664" y="1171108"/>
                  <a:pt x="562290" y="1268475"/>
                  <a:pt x="522497" y="1166028"/>
                </a:cubicBezTo>
                <a:cubicBezTo>
                  <a:pt x="482704" y="1063581"/>
                  <a:pt x="425130" y="790955"/>
                  <a:pt x="375177" y="597068"/>
                </a:cubicBezTo>
                <a:cubicBezTo>
                  <a:pt x="325224" y="403181"/>
                  <a:pt x="221930" y="40808"/>
                  <a:pt x="222777" y="2708"/>
                </a:cubicBezTo>
                <a:cubicBezTo>
                  <a:pt x="223624" y="-35392"/>
                  <a:pt x="362477" y="340528"/>
                  <a:pt x="380257" y="368468"/>
                </a:cubicBezTo>
                <a:cubicBezTo>
                  <a:pt x="398037" y="396408"/>
                  <a:pt x="329457" y="119548"/>
                  <a:pt x="334537" y="175428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2455FDCA-49E9-4A74-985D-8114D65A8889}"/>
              </a:ext>
            </a:extLst>
          </p:cNvPr>
          <p:cNvSpPr/>
          <p:nvPr/>
        </p:nvSpPr>
        <p:spPr>
          <a:xfrm>
            <a:off x="4369080" y="7522501"/>
            <a:ext cx="396030" cy="944370"/>
          </a:xfrm>
          <a:custGeom>
            <a:avLst/>
            <a:gdLst>
              <a:gd name="connsiteX0" fmla="*/ 4800 w 396030"/>
              <a:gd name="connsiteY0" fmla="*/ 979 h 944370"/>
              <a:gd name="connsiteX1" fmla="*/ 340080 w 396030"/>
              <a:gd name="connsiteY1" fmla="*/ 138139 h 944370"/>
              <a:gd name="connsiteX2" fmla="*/ 228320 w 396030"/>
              <a:gd name="connsiteY2" fmla="*/ 214339 h 944370"/>
              <a:gd name="connsiteX3" fmla="*/ 233400 w 396030"/>
              <a:gd name="connsiteY3" fmla="*/ 336259 h 944370"/>
              <a:gd name="connsiteX4" fmla="*/ 304520 w 396030"/>
              <a:gd name="connsiteY4" fmla="*/ 595339 h 944370"/>
              <a:gd name="connsiteX5" fmla="*/ 395960 w 396030"/>
              <a:gd name="connsiteY5" fmla="*/ 803619 h 944370"/>
              <a:gd name="connsiteX6" fmla="*/ 289280 w 396030"/>
              <a:gd name="connsiteY6" fmla="*/ 676619 h 944370"/>
              <a:gd name="connsiteX7" fmla="*/ 202920 w 396030"/>
              <a:gd name="connsiteY7" fmla="*/ 696939 h 944370"/>
              <a:gd name="connsiteX8" fmla="*/ 279120 w 396030"/>
              <a:gd name="connsiteY8" fmla="*/ 793459 h 944370"/>
              <a:gd name="connsiteX9" fmla="*/ 395960 w 396030"/>
              <a:gd name="connsiteY9" fmla="*/ 940779 h 944370"/>
              <a:gd name="connsiteX10" fmla="*/ 268960 w 396030"/>
              <a:gd name="connsiteY10" fmla="*/ 630899 h 944370"/>
              <a:gd name="connsiteX11" fmla="*/ 101320 w 396030"/>
              <a:gd name="connsiteY11" fmla="*/ 209259 h 944370"/>
              <a:gd name="connsiteX12" fmla="*/ 177520 w 396030"/>
              <a:gd name="connsiteY12" fmla="*/ 534379 h 944370"/>
              <a:gd name="connsiteX13" fmla="*/ 141960 w 396030"/>
              <a:gd name="connsiteY13" fmla="*/ 214339 h 944370"/>
              <a:gd name="connsiteX14" fmla="*/ 4800 w 396030"/>
              <a:gd name="connsiteY14" fmla="*/ 979 h 94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30" h="944370">
                <a:moveTo>
                  <a:pt x="4800" y="979"/>
                </a:moveTo>
                <a:cubicBezTo>
                  <a:pt x="37820" y="-11721"/>
                  <a:pt x="302827" y="102579"/>
                  <a:pt x="340080" y="138139"/>
                </a:cubicBezTo>
                <a:cubicBezTo>
                  <a:pt x="377333" y="173699"/>
                  <a:pt x="246100" y="181319"/>
                  <a:pt x="228320" y="214339"/>
                </a:cubicBezTo>
                <a:cubicBezTo>
                  <a:pt x="210540" y="247359"/>
                  <a:pt x="220700" y="272759"/>
                  <a:pt x="233400" y="336259"/>
                </a:cubicBezTo>
                <a:cubicBezTo>
                  <a:pt x="246100" y="399759"/>
                  <a:pt x="277427" y="517446"/>
                  <a:pt x="304520" y="595339"/>
                </a:cubicBezTo>
                <a:cubicBezTo>
                  <a:pt x="331613" y="673232"/>
                  <a:pt x="398500" y="790072"/>
                  <a:pt x="395960" y="803619"/>
                </a:cubicBezTo>
                <a:cubicBezTo>
                  <a:pt x="393420" y="817166"/>
                  <a:pt x="321453" y="694399"/>
                  <a:pt x="289280" y="676619"/>
                </a:cubicBezTo>
                <a:cubicBezTo>
                  <a:pt x="257107" y="658839"/>
                  <a:pt x="204613" y="677466"/>
                  <a:pt x="202920" y="696939"/>
                </a:cubicBezTo>
                <a:cubicBezTo>
                  <a:pt x="201227" y="716412"/>
                  <a:pt x="246947" y="752819"/>
                  <a:pt x="279120" y="793459"/>
                </a:cubicBezTo>
                <a:cubicBezTo>
                  <a:pt x="311293" y="834099"/>
                  <a:pt x="397653" y="967872"/>
                  <a:pt x="395960" y="940779"/>
                </a:cubicBezTo>
                <a:cubicBezTo>
                  <a:pt x="394267" y="913686"/>
                  <a:pt x="318067" y="752819"/>
                  <a:pt x="268960" y="630899"/>
                </a:cubicBezTo>
                <a:cubicBezTo>
                  <a:pt x="219853" y="508979"/>
                  <a:pt x="116560" y="225346"/>
                  <a:pt x="101320" y="209259"/>
                </a:cubicBezTo>
                <a:cubicBezTo>
                  <a:pt x="86080" y="193172"/>
                  <a:pt x="170747" y="533532"/>
                  <a:pt x="177520" y="534379"/>
                </a:cubicBezTo>
                <a:cubicBezTo>
                  <a:pt x="184293" y="535226"/>
                  <a:pt x="164820" y="302392"/>
                  <a:pt x="141960" y="214339"/>
                </a:cubicBezTo>
                <a:cubicBezTo>
                  <a:pt x="119100" y="126286"/>
                  <a:pt x="-28220" y="13679"/>
                  <a:pt x="4800" y="97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8E48EACD-9786-4ABD-AC1B-756F38D47BE7}"/>
              </a:ext>
            </a:extLst>
          </p:cNvPr>
          <p:cNvSpPr/>
          <p:nvPr/>
        </p:nvSpPr>
        <p:spPr>
          <a:xfrm>
            <a:off x="4941467" y="5588811"/>
            <a:ext cx="989498" cy="1055419"/>
          </a:xfrm>
          <a:custGeom>
            <a:avLst/>
            <a:gdLst>
              <a:gd name="connsiteX0" fmla="*/ 464500 w 989498"/>
              <a:gd name="connsiteY0" fmla="*/ 236256 h 1055419"/>
              <a:gd name="connsiteX1" fmla="*/ 214733 w 989498"/>
              <a:gd name="connsiteY1" fmla="*/ 579156 h 1055419"/>
              <a:gd name="connsiteX2" fmla="*/ 312100 w 989498"/>
              <a:gd name="connsiteY2" fmla="*/ 469089 h 1055419"/>
              <a:gd name="connsiteX3" fmla="*/ 832800 w 989498"/>
              <a:gd name="connsiteY3" fmla="*/ 287056 h 1055419"/>
              <a:gd name="connsiteX4" fmla="*/ 845500 w 989498"/>
              <a:gd name="connsiteY4" fmla="*/ 261656 h 1055419"/>
              <a:gd name="connsiteX5" fmla="*/ 752366 w 989498"/>
              <a:gd name="connsiteY5" fmla="*/ 524122 h 1055419"/>
              <a:gd name="connsiteX6" fmla="*/ 104666 w 989498"/>
              <a:gd name="connsiteY6" fmla="*/ 803522 h 1055419"/>
              <a:gd name="connsiteX7" fmla="*/ 24233 w 989498"/>
              <a:gd name="connsiteY7" fmla="*/ 985556 h 1055419"/>
              <a:gd name="connsiteX8" fmla="*/ 345966 w 989498"/>
              <a:gd name="connsiteY8" fmla="*/ 765422 h 1055419"/>
              <a:gd name="connsiteX9" fmla="*/ 375600 w 989498"/>
              <a:gd name="connsiteY9" fmla="*/ 765422 h 1055419"/>
              <a:gd name="connsiteX10" fmla="*/ 358666 w 989498"/>
              <a:gd name="connsiteY10" fmla="*/ 922056 h 1055419"/>
              <a:gd name="connsiteX11" fmla="*/ 295166 w 989498"/>
              <a:gd name="connsiteY11" fmla="*/ 1044822 h 1055419"/>
              <a:gd name="connsiteX12" fmla="*/ 676166 w 989498"/>
              <a:gd name="connsiteY12" fmla="*/ 638422 h 1055419"/>
              <a:gd name="connsiteX13" fmla="*/ 989433 w 989498"/>
              <a:gd name="connsiteY13" fmla="*/ 7656 h 1055419"/>
              <a:gd name="connsiteX14" fmla="*/ 701566 w 989498"/>
              <a:gd name="connsiteY14" fmla="*/ 295522 h 1055419"/>
              <a:gd name="connsiteX15" fmla="*/ 443333 w 989498"/>
              <a:gd name="connsiteY15" fmla="*/ 401356 h 1055419"/>
              <a:gd name="connsiteX16" fmla="*/ 464500 w 989498"/>
              <a:gd name="connsiteY16" fmla="*/ 236256 h 10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9498" h="1055419">
                <a:moveTo>
                  <a:pt x="464500" y="236256"/>
                </a:moveTo>
                <a:cubicBezTo>
                  <a:pt x="426400" y="265889"/>
                  <a:pt x="240133" y="540351"/>
                  <a:pt x="214733" y="579156"/>
                </a:cubicBezTo>
                <a:cubicBezTo>
                  <a:pt x="189333" y="617961"/>
                  <a:pt x="209089" y="517772"/>
                  <a:pt x="312100" y="469089"/>
                </a:cubicBezTo>
                <a:cubicBezTo>
                  <a:pt x="415111" y="420406"/>
                  <a:pt x="743900" y="321628"/>
                  <a:pt x="832800" y="287056"/>
                </a:cubicBezTo>
                <a:cubicBezTo>
                  <a:pt x="921700" y="252484"/>
                  <a:pt x="858906" y="222145"/>
                  <a:pt x="845500" y="261656"/>
                </a:cubicBezTo>
                <a:cubicBezTo>
                  <a:pt x="832094" y="301167"/>
                  <a:pt x="875838" y="433811"/>
                  <a:pt x="752366" y="524122"/>
                </a:cubicBezTo>
                <a:cubicBezTo>
                  <a:pt x="628894" y="614433"/>
                  <a:pt x="226021" y="726616"/>
                  <a:pt x="104666" y="803522"/>
                </a:cubicBezTo>
                <a:cubicBezTo>
                  <a:pt x="-16690" y="880428"/>
                  <a:pt x="-15984" y="991906"/>
                  <a:pt x="24233" y="985556"/>
                </a:cubicBezTo>
                <a:cubicBezTo>
                  <a:pt x="64450" y="979206"/>
                  <a:pt x="287405" y="802111"/>
                  <a:pt x="345966" y="765422"/>
                </a:cubicBezTo>
                <a:cubicBezTo>
                  <a:pt x="404527" y="728733"/>
                  <a:pt x="373483" y="739316"/>
                  <a:pt x="375600" y="765422"/>
                </a:cubicBezTo>
                <a:cubicBezTo>
                  <a:pt x="377717" y="791528"/>
                  <a:pt x="372072" y="875489"/>
                  <a:pt x="358666" y="922056"/>
                </a:cubicBezTo>
                <a:cubicBezTo>
                  <a:pt x="345260" y="968623"/>
                  <a:pt x="242249" y="1092094"/>
                  <a:pt x="295166" y="1044822"/>
                </a:cubicBezTo>
                <a:cubicBezTo>
                  <a:pt x="348083" y="997550"/>
                  <a:pt x="560455" y="811283"/>
                  <a:pt x="676166" y="638422"/>
                </a:cubicBezTo>
                <a:cubicBezTo>
                  <a:pt x="791877" y="465561"/>
                  <a:pt x="985200" y="64806"/>
                  <a:pt x="989433" y="7656"/>
                </a:cubicBezTo>
                <a:cubicBezTo>
                  <a:pt x="993666" y="-49494"/>
                  <a:pt x="792582" y="229905"/>
                  <a:pt x="701566" y="295522"/>
                </a:cubicBezTo>
                <a:cubicBezTo>
                  <a:pt x="610550" y="361139"/>
                  <a:pt x="480727" y="407000"/>
                  <a:pt x="443333" y="401356"/>
                </a:cubicBezTo>
                <a:cubicBezTo>
                  <a:pt x="405939" y="395712"/>
                  <a:pt x="502600" y="206623"/>
                  <a:pt x="464500" y="2362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4D43585B-76B0-45D0-9475-8757A446E5FC}"/>
              </a:ext>
            </a:extLst>
          </p:cNvPr>
          <p:cNvSpPr/>
          <p:nvPr/>
        </p:nvSpPr>
        <p:spPr>
          <a:xfrm>
            <a:off x="4788437" y="5088707"/>
            <a:ext cx="329935" cy="1097650"/>
          </a:xfrm>
          <a:custGeom>
            <a:avLst/>
            <a:gdLst>
              <a:gd name="connsiteX0" fmla="*/ 329663 w 329935"/>
              <a:gd name="connsiteY0" fmla="*/ 33626 h 1097650"/>
              <a:gd name="connsiteX1" fmla="*/ 20630 w 329935"/>
              <a:gd name="connsiteY1" fmla="*/ 1041160 h 1097650"/>
              <a:gd name="connsiteX2" fmla="*/ 37563 w 329935"/>
              <a:gd name="connsiteY2" fmla="*/ 867593 h 1097650"/>
              <a:gd name="connsiteX3" fmla="*/ 109530 w 329935"/>
              <a:gd name="connsiteY3" fmla="*/ 8226 h 1097650"/>
              <a:gd name="connsiteX4" fmla="*/ 84130 w 329935"/>
              <a:gd name="connsiteY4" fmla="*/ 444260 h 1097650"/>
              <a:gd name="connsiteX5" fmla="*/ 75663 w 329935"/>
              <a:gd name="connsiteY5" fmla="*/ 626293 h 1097650"/>
              <a:gd name="connsiteX6" fmla="*/ 329663 w 329935"/>
              <a:gd name="connsiteY6" fmla="*/ 33626 h 10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935" h="1097650">
                <a:moveTo>
                  <a:pt x="329663" y="33626"/>
                </a:moveTo>
                <a:cubicBezTo>
                  <a:pt x="320491" y="102771"/>
                  <a:pt x="69313" y="902166"/>
                  <a:pt x="20630" y="1041160"/>
                </a:cubicBezTo>
                <a:cubicBezTo>
                  <a:pt x="-28053" y="1180155"/>
                  <a:pt x="22746" y="1039749"/>
                  <a:pt x="37563" y="867593"/>
                </a:cubicBezTo>
                <a:cubicBezTo>
                  <a:pt x="52380" y="695437"/>
                  <a:pt x="101769" y="78782"/>
                  <a:pt x="109530" y="8226"/>
                </a:cubicBezTo>
                <a:cubicBezTo>
                  <a:pt x="117291" y="-62330"/>
                  <a:pt x="89774" y="341249"/>
                  <a:pt x="84130" y="444260"/>
                </a:cubicBezTo>
                <a:cubicBezTo>
                  <a:pt x="78486" y="547271"/>
                  <a:pt x="37563" y="691910"/>
                  <a:pt x="75663" y="626293"/>
                </a:cubicBezTo>
                <a:cubicBezTo>
                  <a:pt x="113763" y="560676"/>
                  <a:pt x="338835" y="-35519"/>
                  <a:pt x="329663" y="3362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9304ADB7-2D24-4D4B-8AAA-2DCEC551A37B}"/>
              </a:ext>
            </a:extLst>
          </p:cNvPr>
          <p:cNvSpPr/>
          <p:nvPr/>
        </p:nvSpPr>
        <p:spPr>
          <a:xfrm>
            <a:off x="4393432" y="6341400"/>
            <a:ext cx="428736" cy="351718"/>
          </a:xfrm>
          <a:custGeom>
            <a:avLst/>
            <a:gdLst>
              <a:gd name="connsiteX0" fmla="*/ 428335 w 428736"/>
              <a:gd name="connsiteY0" fmla="*/ 133 h 351718"/>
              <a:gd name="connsiteX1" fmla="*/ 132001 w 428736"/>
              <a:gd name="connsiteY1" fmla="*/ 186400 h 351718"/>
              <a:gd name="connsiteX2" fmla="*/ 102368 w 428736"/>
              <a:gd name="connsiteY2" fmla="*/ 347267 h 351718"/>
              <a:gd name="connsiteX3" fmla="*/ 225135 w 428736"/>
              <a:gd name="connsiteY3" fmla="*/ 296467 h 351718"/>
              <a:gd name="connsiteX4" fmla="*/ 768 w 428736"/>
              <a:gd name="connsiteY4" fmla="*/ 351500 h 351718"/>
              <a:gd name="connsiteX5" fmla="*/ 153168 w 428736"/>
              <a:gd name="connsiteY5" fmla="*/ 271067 h 351718"/>
              <a:gd name="connsiteX6" fmla="*/ 195501 w 428736"/>
              <a:gd name="connsiteY6" fmla="*/ 216033 h 351718"/>
              <a:gd name="connsiteX7" fmla="*/ 428335 w 428736"/>
              <a:gd name="connsiteY7" fmla="*/ 133 h 3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736" h="351718">
                <a:moveTo>
                  <a:pt x="428335" y="133"/>
                </a:moveTo>
                <a:cubicBezTo>
                  <a:pt x="417752" y="-4806"/>
                  <a:pt x="186329" y="128544"/>
                  <a:pt x="132001" y="186400"/>
                </a:cubicBezTo>
                <a:cubicBezTo>
                  <a:pt x="77673" y="244256"/>
                  <a:pt x="86846" y="328923"/>
                  <a:pt x="102368" y="347267"/>
                </a:cubicBezTo>
                <a:cubicBezTo>
                  <a:pt x="117890" y="365612"/>
                  <a:pt x="242068" y="295762"/>
                  <a:pt x="225135" y="296467"/>
                </a:cubicBezTo>
                <a:cubicBezTo>
                  <a:pt x="208202" y="297173"/>
                  <a:pt x="12762" y="355733"/>
                  <a:pt x="768" y="351500"/>
                </a:cubicBezTo>
                <a:cubicBezTo>
                  <a:pt x="-11226" y="347267"/>
                  <a:pt x="120713" y="293645"/>
                  <a:pt x="153168" y="271067"/>
                </a:cubicBezTo>
                <a:cubicBezTo>
                  <a:pt x="185623" y="248489"/>
                  <a:pt x="153873" y="257661"/>
                  <a:pt x="195501" y="216033"/>
                </a:cubicBezTo>
                <a:cubicBezTo>
                  <a:pt x="237129" y="174405"/>
                  <a:pt x="438918" y="5072"/>
                  <a:pt x="428335" y="1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6B93C1C4-F04F-4972-8B36-1479A899ADB4}"/>
              </a:ext>
            </a:extLst>
          </p:cNvPr>
          <p:cNvSpPr/>
          <p:nvPr/>
        </p:nvSpPr>
        <p:spPr>
          <a:xfrm>
            <a:off x="4330504" y="6337029"/>
            <a:ext cx="424195" cy="586735"/>
          </a:xfrm>
          <a:custGeom>
            <a:avLst/>
            <a:gdLst>
              <a:gd name="connsiteX0" fmla="*/ 423529 w 424195"/>
              <a:gd name="connsiteY0" fmla="*/ 224638 h 586735"/>
              <a:gd name="connsiteX1" fmla="*/ 131429 w 424195"/>
              <a:gd name="connsiteY1" fmla="*/ 406671 h 586735"/>
              <a:gd name="connsiteX2" fmla="*/ 196 w 424195"/>
              <a:gd name="connsiteY2" fmla="*/ 444771 h 586735"/>
              <a:gd name="connsiteX3" fmla="*/ 156829 w 424195"/>
              <a:gd name="connsiteY3" fmla="*/ 271 h 586735"/>
              <a:gd name="connsiteX4" fmla="*/ 55229 w 424195"/>
              <a:gd name="connsiteY4" fmla="*/ 516738 h 586735"/>
              <a:gd name="connsiteX5" fmla="*/ 42529 w 424195"/>
              <a:gd name="connsiteY5" fmla="*/ 550604 h 586735"/>
              <a:gd name="connsiteX6" fmla="*/ 423529 w 424195"/>
              <a:gd name="connsiteY6" fmla="*/ 224638 h 58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195" h="586735">
                <a:moveTo>
                  <a:pt x="423529" y="224638"/>
                </a:moveTo>
                <a:cubicBezTo>
                  <a:pt x="438346" y="200649"/>
                  <a:pt x="201984" y="369982"/>
                  <a:pt x="131429" y="406671"/>
                </a:cubicBezTo>
                <a:cubicBezTo>
                  <a:pt x="60873" y="443360"/>
                  <a:pt x="-4037" y="512504"/>
                  <a:pt x="196" y="444771"/>
                </a:cubicBezTo>
                <a:cubicBezTo>
                  <a:pt x="4429" y="377038"/>
                  <a:pt x="147657" y="-11723"/>
                  <a:pt x="156829" y="271"/>
                </a:cubicBezTo>
                <a:cubicBezTo>
                  <a:pt x="166001" y="12265"/>
                  <a:pt x="74279" y="425016"/>
                  <a:pt x="55229" y="516738"/>
                </a:cubicBezTo>
                <a:cubicBezTo>
                  <a:pt x="36179" y="608460"/>
                  <a:pt x="-22382" y="599287"/>
                  <a:pt x="42529" y="550604"/>
                </a:cubicBezTo>
                <a:cubicBezTo>
                  <a:pt x="107440" y="501921"/>
                  <a:pt x="408712" y="248627"/>
                  <a:pt x="423529" y="22463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5E37E6CC-9903-4EE3-BA8D-13ACFDCC7E84}"/>
              </a:ext>
            </a:extLst>
          </p:cNvPr>
          <p:cNvSpPr/>
          <p:nvPr/>
        </p:nvSpPr>
        <p:spPr>
          <a:xfrm>
            <a:off x="4389542" y="6442727"/>
            <a:ext cx="449202" cy="423744"/>
          </a:xfrm>
          <a:custGeom>
            <a:avLst/>
            <a:gdLst>
              <a:gd name="connsiteX0" fmla="*/ 449158 w 449202"/>
              <a:gd name="connsiteY0" fmla="*/ 406 h 423744"/>
              <a:gd name="connsiteX1" fmla="*/ 330625 w 449202"/>
              <a:gd name="connsiteY1" fmla="*/ 271340 h 423744"/>
              <a:gd name="connsiteX2" fmla="*/ 425 w 449202"/>
              <a:gd name="connsiteY2" fmla="*/ 423740 h 423744"/>
              <a:gd name="connsiteX3" fmla="*/ 262891 w 449202"/>
              <a:gd name="connsiteY3" fmla="*/ 267106 h 423744"/>
              <a:gd name="connsiteX4" fmla="*/ 343325 w 449202"/>
              <a:gd name="connsiteY4" fmla="*/ 212073 h 423744"/>
              <a:gd name="connsiteX5" fmla="*/ 449158 w 449202"/>
              <a:gd name="connsiteY5" fmla="*/ 406 h 4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202" h="423744">
                <a:moveTo>
                  <a:pt x="449158" y="406"/>
                </a:moveTo>
                <a:cubicBezTo>
                  <a:pt x="447041" y="10284"/>
                  <a:pt x="405414" y="200784"/>
                  <a:pt x="330625" y="271340"/>
                </a:cubicBezTo>
                <a:cubicBezTo>
                  <a:pt x="255836" y="341896"/>
                  <a:pt x="11714" y="424446"/>
                  <a:pt x="425" y="423740"/>
                </a:cubicBezTo>
                <a:cubicBezTo>
                  <a:pt x="-10864" y="423034"/>
                  <a:pt x="205741" y="302384"/>
                  <a:pt x="262891" y="267106"/>
                </a:cubicBezTo>
                <a:cubicBezTo>
                  <a:pt x="320041" y="231828"/>
                  <a:pt x="308753" y="260756"/>
                  <a:pt x="343325" y="212073"/>
                </a:cubicBezTo>
                <a:cubicBezTo>
                  <a:pt x="377897" y="163390"/>
                  <a:pt x="451275" y="-9472"/>
                  <a:pt x="449158" y="40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7C29E8C8-1367-44AF-9102-172F649706E7}"/>
              </a:ext>
            </a:extLst>
          </p:cNvPr>
          <p:cNvSpPr/>
          <p:nvPr/>
        </p:nvSpPr>
        <p:spPr>
          <a:xfrm>
            <a:off x="5651241" y="4100942"/>
            <a:ext cx="629901" cy="679190"/>
          </a:xfrm>
          <a:custGeom>
            <a:avLst/>
            <a:gdLst>
              <a:gd name="connsiteX0" fmla="*/ 4492 w 629901"/>
              <a:gd name="connsiteY0" fmla="*/ 200125 h 679190"/>
              <a:gd name="connsiteX1" fmla="*/ 211926 w 629901"/>
              <a:gd name="connsiteY1" fmla="*/ 335591 h 679190"/>
              <a:gd name="connsiteX2" fmla="*/ 148426 w 629901"/>
              <a:gd name="connsiteY2" fmla="*/ 352525 h 679190"/>
              <a:gd name="connsiteX3" fmla="*/ 266959 w 629901"/>
              <a:gd name="connsiteY3" fmla="*/ 352525 h 679190"/>
              <a:gd name="connsiteX4" fmla="*/ 63759 w 629901"/>
              <a:gd name="connsiteY4" fmla="*/ 420258 h 679190"/>
              <a:gd name="connsiteX5" fmla="*/ 292359 w 629901"/>
              <a:gd name="connsiteY5" fmla="*/ 479525 h 679190"/>
              <a:gd name="connsiteX6" fmla="*/ 482859 w 629901"/>
              <a:gd name="connsiteY6" fmla="*/ 538791 h 679190"/>
              <a:gd name="connsiteX7" fmla="*/ 622559 w 629901"/>
              <a:gd name="connsiteY7" fmla="*/ 407558 h 679190"/>
              <a:gd name="connsiteX8" fmla="*/ 609859 w 629901"/>
              <a:gd name="connsiteY8" fmla="*/ 454125 h 679190"/>
              <a:gd name="connsiteX9" fmla="*/ 605626 w 629901"/>
              <a:gd name="connsiteY9" fmla="*/ 585358 h 679190"/>
              <a:gd name="connsiteX10" fmla="*/ 444759 w 629901"/>
              <a:gd name="connsiteY10" fmla="*/ 619225 h 679190"/>
              <a:gd name="connsiteX11" fmla="*/ 76459 w 629901"/>
              <a:gd name="connsiteY11" fmla="*/ 678491 h 679190"/>
              <a:gd name="connsiteX12" fmla="*/ 495559 w 629901"/>
              <a:gd name="connsiteY12" fmla="*/ 653091 h 679190"/>
              <a:gd name="connsiteX13" fmla="*/ 559059 w 629901"/>
              <a:gd name="connsiteY13" fmla="*/ 674258 h 679190"/>
              <a:gd name="connsiteX14" fmla="*/ 254259 w 629901"/>
              <a:gd name="connsiteY14" fmla="*/ 636158 h 679190"/>
              <a:gd name="connsiteX15" fmla="*/ 173826 w 629901"/>
              <a:gd name="connsiteY15" fmla="*/ 551491 h 679190"/>
              <a:gd name="connsiteX16" fmla="*/ 46826 w 629901"/>
              <a:gd name="connsiteY16" fmla="*/ 424491 h 679190"/>
              <a:gd name="connsiteX17" fmla="*/ 259 w 629901"/>
              <a:gd name="connsiteY17" fmla="*/ 1158 h 679190"/>
              <a:gd name="connsiteX18" fmla="*/ 63759 w 629901"/>
              <a:gd name="connsiteY18" fmla="*/ 568425 h 679190"/>
              <a:gd name="connsiteX19" fmla="*/ 4492 w 629901"/>
              <a:gd name="connsiteY19" fmla="*/ 200125 h 67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9901" h="679190">
                <a:moveTo>
                  <a:pt x="4492" y="200125"/>
                </a:moveTo>
                <a:cubicBezTo>
                  <a:pt x="29186" y="161319"/>
                  <a:pt x="187937" y="310191"/>
                  <a:pt x="211926" y="335591"/>
                </a:cubicBezTo>
                <a:cubicBezTo>
                  <a:pt x="235915" y="360991"/>
                  <a:pt x="139254" y="349703"/>
                  <a:pt x="148426" y="352525"/>
                </a:cubicBezTo>
                <a:cubicBezTo>
                  <a:pt x="157598" y="355347"/>
                  <a:pt x="281070" y="341236"/>
                  <a:pt x="266959" y="352525"/>
                </a:cubicBezTo>
                <a:cubicBezTo>
                  <a:pt x="252848" y="363814"/>
                  <a:pt x="59526" y="399091"/>
                  <a:pt x="63759" y="420258"/>
                </a:cubicBezTo>
                <a:cubicBezTo>
                  <a:pt x="67992" y="441425"/>
                  <a:pt x="222509" y="459770"/>
                  <a:pt x="292359" y="479525"/>
                </a:cubicBezTo>
                <a:cubicBezTo>
                  <a:pt x="362209" y="499280"/>
                  <a:pt x="427826" y="550786"/>
                  <a:pt x="482859" y="538791"/>
                </a:cubicBezTo>
                <a:cubicBezTo>
                  <a:pt x="537892" y="526797"/>
                  <a:pt x="601392" y="421669"/>
                  <a:pt x="622559" y="407558"/>
                </a:cubicBezTo>
                <a:cubicBezTo>
                  <a:pt x="643726" y="393447"/>
                  <a:pt x="612681" y="424492"/>
                  <a:pt x="609859" y="454125"/>
                </a:cubicBezTo>
                <a:cubicBezTo>
                  <a:pt x="607037" y="483758"/>
                  <a:pt x="633143" y="557841"/>
                  <a:pt x="605626" y="585358"/>
                </a:cubicBezTo>
                <a:cubicBezTo>
                  <a:pt x="578109" y="612875"/>
                  <a:pt x="444759" y="619225"/>
                  <a:pt x="444759" y="619225"/>
                </a:cubicBezTo>
                <a:cubicBezTo>
                  <a:pt x="356565" y="634747"/>
                  <a:pt x="67992" y="672847"/>
                  <a:pt x="76459" y="678491"/>
                </a:cubicBezTo>
                <a:cubicBezTo>
                  <a:pt x="84926" y="684135"/>
                  <a:pt x="415126" y="653797"/>
                  <a:pt x="495559" y="653091"/>
                </a:cubicBezTo>
                <a:cubicBezTo>
                  <a:pt x="575992" y="652386"/>
                  <a:pt x="599276" y="677080"/>
                  <a:pt x="559059" y="674258"/>
                </a:cubicBezTo>
                <a:cubicBezTo>
                  <a:pt x="518842" y="671436"/>
                  <a:pt x="318464" y="656619"/>
                  <a:pt x="254259" y="636158"/>
                </a:cubicBezTo>
                <a:cubicBezTo>
                  <a:pt x="190054" y="615697"/>
                  <a:pt x="208398" y="586769"/>
                  <a:pt x="173826" y="551491"/>
                </a:cubicBezTo>
                <a:cubicBezTo>
                  <a:pt x="139254" y="516213"/>
                  <a:pt x="75754" y="516213"/>
                  <a:pt x="46826" y="424491"/>
                </a:cubicBezTo>
                <a:cubicBezTo>
                  <a:pt x="17898" y="332769"/>
                  <a:pt x="-2563" y="-22831"/>
                  <a:pt x="259" y="1158"/>
                </a:cubicBezTo>
                <a:cubicBezTo>
                  <a:pt x="3081" y="25147"/>
                  <a:pt x="60937" y="532442"/>
                  <a:pt x="63759" y="568425"/>
                </a:cubicBezTo>
                <a:cubicBezTo>
                  <a:pt x="66581" y="604408"/>
                  <a:pt x="-20202" y="238931"/>
                  <a:pt x="4492" y="200125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7DAD57A2-9861-4A1E-9538-AA6FA45F003F}"/>
              </a:ext>
            </a:extLst>
          </p:cNvPr>
          <p:cNvSpPr/>
          <p:nvPr/>
        </p:nvSpPr>
        <p:spPr>
          <a:xfrm>
            <a:off x="5597700" y="4235259"/>
            <a:ext cx="548997" cy="527429"/>
          </a:xfrm>
          <a:custGeom>
            <a:avLst/>
            <a:gdLst>
              <a:gd name="connsiteX0" fmla="*/ 3000 w 548997"/>
              <a:gd name="connsiteY0" fmla="*/ 252074 h 527429"/>
              <a:gd name="connsiteX1" fmla="*/ 58033 w 548997"/>
              <a:gd name="connsiteY1" fmla="*/ 501841 h 527429"/>
              <a:gd name="connsiteX2" fmla="*/ 134233 w 548997"/>
              <a:gd name="connsiteY2" fmla="*/ 518774 h 527429"/>
              <a:gd name="connsiteX3" fmla="*/ 540633 w 548997"/>
              <a:gd name="connsiteY3" fmla="*/ 497608 h 527429"/>
              <a:gd name="connsiteX4" fmla="*/ 400933 w 548997"/>
              <a:gd name="connsiteY4" fmla="*/ 480674 h 527429"/>
              <a:gd name="connsiteX5" fmla="*/ 307800 w 548997"/>
              <a:gd name="connsiteY5" fmla="*/ 379074 h 527429"/>
              <a:gd name="connsiteX6" fmla="*/ 104600 w 548997"/>
              <a:gd name="connsiteY6" fmla="*/ 2308 h 527429"/>
              <a:gd name="connsiteX7" fmla="*/ 185033 w 548997"/>
              <a:gd name="connsiteY7" fmla="*/ 230908 h 527429"/>
              <a:gd name="connsiteX8" fmla="*/ 223133 w 548997"/>
              <a:gd name="connsiteY8" fmla="*/ 442574 h 527429"/>
              <a:gd name="connsiteX9" fmla="*/ 223133 w 548997"/>
              <a:gd name="connsiteY9" fmla="*/ 442574 h 527429"/>
              <a:gd name="connsiteX10" fmla="*/ 151167 w 548997"/>
              <a:gd name="connsiteY10" fmla="*/ 446808 h 527429"/>
              <a:gd name="connsiteX11" fmla="*/ 3000 w 548997"/>
              <a:gd name="connsiteY11" fmla="*/ 252074 h 52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997" h="527429">
                <a:moveTo>
                  <a:pt x="3000" y="252074"/>
                </a:moveTo>
                <a:cubicBezTo>
                  <a:pt x="-12522" y="261246"/>
                  <a:pt x="36161" y="457391"/>
                  <a:pt x="58033" y="501841"/>
                </a:cubicBezTo>
                <a:cubicBezTo>
                  <a:pt x="79905" y="546291"/>
                  <a:pt x="53800" y="519480"/>
                  <a:pt x="134233" y="518774"/>
                </a:cubicBezTo>
                <a:cubicBezTo>
                  <a:pt x="214666" y="518069"/>
                  <a:pt x="496183" y="503958"/>
                  <a:pt x="540633" y="497608"/>
                </a:cubicBezTo>
                <a:cubicBezTo>
                  <a:pt x="585083" y="491258"/>
                  <a:pt x="439738" y="500430"/>
                  <a:pt x="400933" y="480674"/>
                </a:cubicBezTo>
                <a:cubicBezTo>
                  <a:pt x="362128" y="460918"/>
                  <a:pt x="357189" y="458802"/>
                  <a:pt x="307800" y="379074"/>
                </a:cubicBezTo>
                <a:cubicBezTo>
                  <a:pt x="258411" y="299346"/>
                  <a:pt x="125061" y="27002"/>
                  <a:pt x="104600" y="2308"/>
                </a:cubicBezTo>
                <a:cubicBezTo>
                  <a:pt x="84139" y="-22386"/>
                  <a:pt x="165278" y="157530"/>
                  <a:pt x="185033" y="230908"/>
                </a:cubicBezTo>
                <a:cubicBezTo>
                  <a:pt x="204789" y="304286"/>
                  <a:pt x="223133" y="442574"/>
                  <a:pt x="223133" y="442574"/>
                </a:cubicBezTo>
                <a:lnTo>
                  <a:pt x="223133" y="442574"/>
                </a:lnTo>
                <a:cubicBezTo>
                  <a:pt x="211139" y="443280"/>
                  <a:pt x="187856" y="472208"/>
                  <a:pt x="151167" y="446808"/>
                </a:cubicBezTo>
                <a:cubicBezTo>
                  <a:pt x="114478" y="421408"/>
                  <a:pt x="18522" y="242902"/>
                  <a:pt x="3000" y="252074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2" name="フリーフォーム: 図形 13311">
            <a:extLst>
              <a:ext uri="{FF2B5EF4-FFF2-40B4-BE49-F238E27FC236}">
                <a16:creationId xmlns:a16="http://schemas.microsoft.com/office/drawing/2014/main" id="{F76C677B-5219-4744-B4BA-50D5E3B46752}"/>
              </a:ext>
            </a:extLst>
          </p:cNvPr>
          <p:cNvSpPr/>
          <p:nvPr/>
        </p:nvSpPr>
        <p:spPr>
          <a:xfrm>
            <a:off x="6449167" y="4590173"/>
            <a:ext cx="110596" cy="374667"/>
          </a:xfrm>
          <a:custGeom>
            <a:avLst/>
            <a:gdLst>
              <a:gd name="connsiteX0" fmla="*/ 29950 w 110596"/>
              <a:gd name="connsiteY0" fmla="*/ 877 h 374667"/>
              <a:gd name="connsiteX1" fmla="*/ 316 w 110596"/>
              <a:gd name="connsiteY1" fmla="*/ 244294 h 374667"/>
              <a:gd name="connsiteX2" fmla="*/ 17250 w 110596"/>
              <a:gd name="connsiteY2" fmla="*/ 269694 h 374667"/>
              <a:gd name="connsiteX3" fmla="*/ 61700 w 110596"/>
              <a:gd name="connsiteY3" fmla="*/ 373410 h 374667"/>
              <a:gd name="connsiteX4" fmla="*/ 72283 w 110596"/>
              <a:gd name="connsiteY4" fmla="*/ 316260 h 374667"/>
              <a:gd name="connsiteX5" fmla="*/ 110383 w 110596"/>
              <a:gd name="connsiteY5" fmla="*/ 159627 h 374667"/>
              <a:gd name="connsiteX6" fmla="*/ 53233 w 110596"/>
              <a:gd name="connsiteY6" fmla="*/ 273927 h 374667"/>
              <a:gd name="connsiteX7" fmla="*/ 42650 w 110596"/>
              <a:gd name="connsiteY7" fmla="*/ 165977 h 374667"/>
              <a:gd name="connsiteX8" fmla="*/ 29950 w 110596"/>
              <a:gd name="connsiteY8" fmla="*/ 877 h 37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96" h="374667">
                <a:moveTo>
                  <a:pt x="29950" y="877"/>
                </a:moveTo>
                <a:cubicBezTo>
                  <a:pt x="22894" y="13930"/>
                  <a:pt x="2433" y="199491"/>
                  <a:pt x="316" y="244294"/>
                </a:cubicBezTo>
                <a:cubicBezTo>
                  <a:pt x="-1801" y="289097"/>
                  <a:pt x="7019" y="248175"/>
                  <a:pt x="17250" y="269694"/>
                </a:cubicBezTo>
                <a:cubicBezTo>
                  <a:pt x="27481" y="291213"/>
                  <a:pt x="52528" y="365649"/>
                  <a:pt x="61700" y="373410"/>
                </a:cubicBezTo>
                <a:cubicBezTo>
                  <a:pt x="70872" y="381171"/>
                  <a:pt x="64169" y="351890"/>
                  <a:pt x="72283" y="316260"/>
                </a:cubicBezTo>
                <a:cubicBezTo>
                  <a:pt x="80397" y="280630"/>
                  <a:pt x="113558" y="166683"/>
                  <a:pt x="110383" y="159627"/>
                </a:cubicBezTo>
                <a:cubicBezTo>
                  <a:pt x="107208" y="152572"/>
                  <a:pt x="64522" y="272869"/>
                  <a:pt x="53233" y="273927"/>
                </a:cubicBezTo>
                <a:cubicBezTo>
                  <a:pt x="41944" y="274985"/>
                  <a:pt x="47236" y="207957"/>
                  <a:pt x="42650" y="165977"/>
                </a:cubicBezTo>
                <a:cubicBezTo>
                  <a:pt x="38064" y="123997"/>
                  <a:pt x="37006" y="-12176"/>
                  <a:pt x="29950" y="877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3" name="フリーフォーム: 図形 13312">
            <a:extLst>
              <a:ext uri="{FF2B5EF4-FFF2-40B4-BE49-F238E27FC236}">
                <a16:creationId xmlns:a16="http://schemas.microsoft.com/office/drawing/2014/main" id="{FBF5E8F4-EF1F-4166-9F53-1A0084C3E958}"/>
              </a:ext>
            </a:extLst>
          </p:cNvPr>
          <p:cNvSpPr/>
          <p:nvPr/>
        </p:nvSpPr>
        <p:spPr>
          <a:xfrm>
            <a:off x="5379320" y="3467108"/>
            <a:ext cx="554381" cy="525772"/>
          </a:xfrm>
          <a:custGeom>
            <a:avLst/>
            <a:gdLst>
              <a:gd name="connsiteX0" fmla="*/ 554120 w 554381"/>
              <a:gd name="connsiteY0" fmla="*/ 2532 h 525772"/>
              <a:gd name="connsiteX1" fmla="*/ 188360 w 554381"/>
              <a:gd name="connsiteY1" fmla="*/ 144772 h 525772"/>
              <a:gd name="connsiteX2" fmla="*/ 30880 w 554381"/>
              <a:gd name="connsiteY2" fmla="*/ 525772 h 525772"/>
              <a:gd name="connsiteX3" fmla="*/ 162960 w 554381"/>
              <a:gd name="connsiteY3" fmla="*/ 144772 h 525772"/>
              <a:gd name="connsiteX4" fmla="*/ 400 w 554381"/>
              <a:gd name="connsiteY4" fmla="*/ 469892 h 525772"/>
              <a:gd name="connsiteX5" fmla="*/ 117240 w 554381"/>
              <a:gd name="connsiteY5" fmla="*/ 109212 h 525772"/>
              <a:gd name="connsiteX6" fmla="*/ 127400 w 554381"/>
              <a:gd name="connsiteY6" fmla="*/ 58412 h 525772"/>
              <a:gd name="connsiteX7" fmla="*/ 554120 w 554381"/>
              <a:gd name="connsiteY7" fmla="*/ 2532 h 52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381" h="525772">
                <a:moveTo>
                  <a:pt x="554120" y="2532"/>
                </a:moveTo>
                <a:cubicBezTo>
                  <a:pt x="564280" y="16925"/>
                  <a:pt x="275567" y="57565"/>
                  <a:pt x="188360" y="144772"/>
                </a:cubicBezTo>
                <a:cubicBezTo>
                  <a:pt x="101153" y="231979"/>
                  <a:pt x="35113" y="525772"/>
                  <a:pt x="30880" y="525772"/>
                </a:cubicBezTo>
                <a:cubicBezTo>
                  <a:pt x="26647" y="525772"/>
                  <a:pt x="168040" y="154085"/>
                  <a:pt x="162960" y="144772"/>
                </a:cubicBezTo>
                <a:cubicBezTo>
                  <a:pt x="157880" y="135459"/>
                  <a:pt x="8020" y="475819"/>
                  <a:pt x="400" y="469892"/>
                </a:cubicBezTo>
                <a:cubicBezTo>
                  <a:pt x="-7220" y="463965"/>
                  <a:pt x="96073" y="177792"/>
                  <a:pt x="117240" y="109212"/>
                </a:cubicBezTo>
                <a:cubicBezTo>
                  <a:pt x="138407" y="40632"/>
                  <a:pt x="53740" y="77885"/>
                  <a:pt x="127400" y="58412"/>
                </a:cubicBezTo>
                <a:cubicBezTo>
                  <a:pt x="201060" y="38939"/>
                  <a:pt x="543960" y="-11861"/>
                  <a:pt x="554120" y="253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5" name="フリーフォーム: 図形 13314">
            <a:extLst>
              <a:ext uri="{FF2B5EF4-FFF2-40B4-BE49-F238E27FC236}">
                <a16:creationId xmlns:a16="http://schemas.microsoft.com/office/drawing/2014/main" id="{5C3CDB7A-DE3C-4F91-83B9-951D3BE57370}"/>
              </a:ext>
            </a:extLst>
          </p:cNvPr>
          <p:cNvSpPr/>
          <p:nvPr/>
        </p:nvSpPr>
        <p:spPr>
          <a:xfrm>
            <a:off x="5750574" y="3031266"/>
            <a:ext cx="182880" cy="410127"/>
          </a:xfrm>
          <a:custGeom>
            <a:avLst/>
            <a:gdLst>
              <a:gd name="connsiteX0" fmla="*/ 182866 w 182880"/>
              <a:gd name="connsiteY0" fmla="*/ 1494 h 410127"/>
              <a:gd name="connsiteX1" fmla="*/ 5066 w 182880"/>
              <a:gd name="connsiteY1" fmla="*/ 407894 h 410127"/>
              <a:gd name="connsiteX2" fmla="*/ 45706 w 182880"/>
              <a:gd name="connsiteY2" fmla="*/ 169134 h 410127"/>
              <a:gd name="connsiteX3" fmla="*/ 15226 w 182880"/>
              <a:gd name="connsiteY3" fmla="*/ 265654 h 410127"/>
              <a:gd name="connsiteX4" fmla="*/ 182866 w 182880"/>
              <a:gd name="connsiteY4" fmla="*/ 1494 h 41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" h="410127">
                <a:moveTo>
                  <a:pt x="182866" y="1494"/>
                </a:moveTo>
                <a:cubicBezTo>
                  <a:pt x="181173" y="25201"/>
                  <a:pt x="27926" y="379954"/>
                  <a:pt x="5066" y="407894"/>
                </a:cubicBezTo>
                <a:cubicBezTo>
                  <a:pt x="-17794" y="435834"/>
                  <a:pt x="44013" y="192841"/>
                  <a:pt x="45706" y="169134"/>
                </a:cubicBezTo>
                <a:cubicBezTo>
                  <a:pt x="47399" y="145427"/>
                  <a:pt x="-5941" y="287667"/>
                  <a:pt x="15226" y="265654"/>
                </a:cubicBezTo>
                <a:cubicBezTo>
                  <a:pt x="36393" y="243641"/>
                  <a:pt x="184559" y="-22213"/>
                  <a:pt x="182866" y="149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6" name="フリーフォーム: 図形 13315">
            <a:extLst>
              <a:ext uri="{FF2B5EF4-FFF2-40B4-BE49-F238E27FC236}">
                <a16:creationId xmlns:a16="http://schemas.microsoft.com/office/drawing/2014/main" id="{382E8B82-BE0B-45A3-9167-0B41D091D61C}"/>
              </a:ext>
            </a:extLst>
          </p:cNvPr>
          <p:cNvSpPr/>
          <p:nvPr/>
        </p:nvSpPr>
        <p:spPr>
          <a:xfrm>
            <a:off x="6359821" y="3306906"/>
            <a:ext cx="214570" cy="615013"/>
          </a:xfrm>
          <a:custGeom>
            <a:avLst/>
            <a:gdLst>
              <a:gd name="connsiteX0" fmla="*/ 2879 w 214570"/>
              <a:gd name="connsiteY0" fmla="*/ 1444 h 615013"/>
              <a:gd name="connsiteX1" fmla="*/ 212429 w 214570"/>
              <a:gd name="connsiteY1" fmla="*/ 509444 h 615013"/>
              <a:gd name="connsiteX2" fmla="*/ 114004 w 214570"/>
              <a:gd name="connsiteY2" fmla="*/ 280844 h 615013"/>
              <a:gd name="connsiteX3" fmla="*/ 155279 w 214570"/>
              <a:gd name="connsiteY3" fmla="*/ 614219 h 615013"/>
              <a:gd name="connsiteX4" fmla="*/ 94954 w 214570"/>
              <a:gd name="connsiteY4" fmla="*/ 363394 h 615013"/>
              <a:gd name="connsiteX5" fmla="*/ 2879 w 214570"/>
              <a:gd name="connsiteY5" fmla="*/ 1444 h 61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70" h="615013">
                <a:moveTo>
                  <a:pt x="2879" y="1444"/>
                </a:moveTo>
                <a:cubicBezTo>
                  <a:pt x="22458" y="25786"/>
                  <a:pt x="193908" y="462877"/>
                  <a:pt x="212429" y="509444"/>
                </a:cubicBezTo>
                <a:cubicBezTo>
                  <a:pt x="230950" y="556011"/>
                  <a:pt x="123529" y="263382"/>
                  <a:pt x="114004" y="280844"/>
                </a:cubicBezTo>
                <a:cubicBezTo>
                  <a:pt x="104479" y="298307"/>
                  <a:pt x="158454" y="600461"/>
                  <a:pt x="155279" y="614219"/>
                </a:cubicBezTo>
                <a:cubicBezTo>
                  <a:pt x="152104" y="627977"/>
                  <a:pt x="120883" y="459702"/>
                  <a:pt x="94954" y="363394"/>
                </a:cubicBezTo>
                <a:cubicBezTo>
                  <a:pt x="69025" y="267086"/>
                  <a:pt x="-16700" y="-22898"/>
                  <a:pt x="2879" y="144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7" name="フリーフォーム: 図形 13316">
            <a:extLst>
              <a:ext uri="{FF2B5EF4-FFF2-40B4-BE49-F238E27FC236}">
                <a16:creationId xmlns:a16="http://schemas.microsoft.com/office/drawing/2014/main" id="{CE9C5BF4-DB9D-4FEB-919C-9F5D41581CDE}"/>
              </a:ext>
            </a:extLst>
          </p:cNvPr>
          <p:cNvSpPr/>
          <p:nvPr/>
        </p:nvSpPr>
        <p:spPr>
          <a:xfrm>
            <a:off x="6519293" y="3640507"/>
            <a:ext cx="147693" cy="523076"/>
          </a:xfrm>
          <a:custGeom>
            <a:avLst/>
            <a:gdLst>
              <a:gd name="connsiteX0" fmla="*/ 21207 w 147693"/>
              <a:gd name="connsiteY0" fmla="*/ 175843 h 523076"/>
              <a:gd name="connsiteX1" fmla="*/ 131274 w 147693"/>
              <a:gd name="connsiteY1" fmla="*/ 503926 h 523076"/>
              <a:gd name="connsiteX2" fmla="*/ 101640 w 147693"/>
              <a:gd name="connsiteY2" fmla="*/ 431960 h 523076"/>
              <a:gd name="connsiteX3" fmla="*/ 40 w 147693"/>
              <a:gd name="connsiteY3" fmla="*/ 160 h 523076"/>
              <a:gd name="connsiteX4" fmla="*/ 114340 w 147693"/>
              <a:gd name="connsiteY4" fmla="*/ 376926 h 523076"/>
              <a:gd name="connsiteX5" fmla="*/ 143974 w 147693"/>
              <a:gd name="connsiteY5" fmla="*/ 476410 h 523076"/>
              <a:gd name="connsiteX6" fmla="*/ 21207 w 147693"/>
              <a:gd name="connsiteY6" fmla="*/ 175843 h 52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93" h="523076">
                <a:moveTo>
                  <a:pt x="21207" y="175843"/>
                </a:moveTo>
                <a:cubicBezTo>
                  <a:pt x="19090" y="180429"/>
                  <a:pt x="117869" y="461240"/>
                  <a:pt x="131274" y="503926"/>
                </a:cubicBezTo>
                <a:cubicBezTo>
                  <a:pt x="144679" y="546612"/>
                  <a:pt x="123512" y="515921"/>
                  <a:pt x="101640" y="431960"/>
                </a:cubicBezTo>
                <a:cubicBezTo>
                  <a:pt x="79768" y="347999"/>
                  <a:pt x="-2077" y="9332"/>
                  <a:pt x="40" y="160"/>
                </a:cubicBezTo>
                <a:cubicBezTo>
                  <a:pt x="2157" y="-9012"/>
                  <a:pt x="114340" y="376926"/>
                  <a:pt x="114340" y="376926"/>
                </a:cubicBezTo>
                <a:cubicBezTo>
                  <a:pt x="138329" y="456301"/>
                  <a:pt x="155616" y="503221"/>
                  <a:pt x="143974" y="476410"/>
                </a:cubicBezTo>
                <a:cubicBezTo>
                  <a:pt x="132332" y="449599"/>
                  <a:pt x="23324" y="171257"/>
                  <a:pt x="21207" y="17584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8" name="フリーフォーム: 図形 13317">
            <a:extLst>
              <a:ext uri="{FF2B5EF4-FFF2-40B4-BE49-F238E27FC236}">
                <a16:creationId xmlns:a16="http://schemas.microsoft.com/office/drawing/2014/main" id="{B5166113-FB0E-43A1-A453-A99701C5EB53}"/>
              </a:ext>
            </a:extLst>
          </p:cNvPr>
          <p:cNvSpPr/>
          <p:nvPr/>
        </p:nvSpPr>
        <p:spPr>
          <a:xfrm>
            <a:off x="6635342" y="4132744"/>
            <a:ext cx="133898" cy="642988"/>
          </a:xfrm>
          <a:custGeom>
            <a:avLst/>
            <a:gdLst>
              <a:gd name="connsiteX0" fmla="*/ 133758 w 133898"/>
              <a:gd name="connsiteY0" fmla="*/ 166206 h 642988"/>
              <a:gd name="connsiteX1" fmla="*/ 4641 w 133898"/>
              <a:gd name="connsiteY1" fmla="*/ 629756 h 642988"/>
              <a:gd name="connsiteX2" fmla="*/ 38508 w 133898"/>
              <a:gd name="connsiteY2" fmla="*/ 492173 h 642988"/>
              <a:gd name="connsiteX3" fmla="*/ 133758 w 133898"/>
              <a:gd name="connsiteY3" fmla="*/ 236056 h 642988"/>
              <a:gd name="connsiteX4" fmla="*/ 15225 w 133898"/>
              <a:gd name="connsiteY4" fmla="*/ 1106 h 642988"/>
              <a:gd name="connsiteX5" fmla="*/ 133758 w 133898"/>
              <a:gd name="connsiteY5" fmla="*/ 166206 h 6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98" h="642988">
                <a:moveTo>
                  <a:pt x="133758" y="166206"/>
                </a:moveTo>
                <a:cubicBezTo>
                  <a:pt x="131994" y="270981"/>
                  <a:pt x="20516" y="575428"/>
                  <a:pt x="4641" y="629756"/>
                </a:cubicBezTo>
                <a:cubicBezTo>
                  <a:pt x="-11234" y="684084"/>
                  <a:pt x="16988" y="557790"/>
                  <a:pt x="38508" y="492173"/>
                </a:cubicBezTo>
                <a:cubicBezTo>
                  <a:pt x="60027" y="426556"/>
                  <a:pt x="137639" y="317901"/>
                  <a:pt x="133758" y="236056"/>
                </a:cubicBezTo>
                <a:cubicBezTo>
                  <a:pt x="129877" y="154211"/>
                  <a:pt x="14167" y="12042"/>
                  <a:pt x="15225" y="1106"/>
                </a:cubicBezTo>
                <a:cubicBezTo>
                  <a:pt x="16283" y="-9830"/>
                  <a:pt x="135522" y="61431"/>
                  <a:pt x="133758" y="16620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0" name="フリーフォーム: 図形 13319">
            <a:extLst>
              <a:ext uri="{FF2B5EF4-FFF2-40B4-BE49-F238E27FC236}">
                <a16:creationId xmlns:a16="http://schemas.microsoft.com/office/drawing/2014/main" id="{49BFA59B-B83F-47B4-9436-5C6AA6FFFA97}"/>
              </a:ext>
            </a:extLst>
          </p:cNvPr>
          <p:cNvSpPr/>
          <p:nvPr/>
        </p:nvSpPr>
        <p:spPr>
          <a:xfrm>
            <a:off x="5804889" y="3972781"/>
            <a:ext cx="453621" cy="222842"/>
          </a:xfrm>
          <a:custGeom>
            <a:avLst/>
            <a:gdLst>
              <a:gd name="connsiteX0" fmla="*/ 1128 w 453621"/>
              <a:gd name="connsiteY0" fmla="*/ 4436 h 222842"/>
              <a:gd name="connsiteX1" fmla="*/ 244544 w 453621"/>
              <a:gd name="connsiteY1" fmla="*/ 51002 h 222842"/>
              <a:gd name="connsiteX2" fmla="*/ 449861 w 453621"/>
              <a:gd name="connsiteY2" fmla="*/ 220336 h 222842"/>
              <a:gd name="connsiteX3" fmla="*/ 348261 w 453621"/>
              <a:gd name="connsiteY3" fmla="*/ 142019 h 222842"/>
              <a:gd name="connsiteX4" fmla="*/ 1128 w 453621"/>
              <a:gd name="connsiteY4" fmla="*/ 4436 h 22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21" h="222842">
                <a:moveTo>
                  <a:pt x="1128" y="4436"/>
                </a:moveTo>
                <a:cubicBezTo>
                  <a:pt x="-16158" y="-10734"/>
                  <a:pt x="169755" y="15019"/>
                  <a:pt x="244544" y="51002"/>
                </a:cubicBezTo>
                <a:cubicBezTo>
                  <a:pt x="319333" y="86985"/>
                  <a:pt x="432575" y="205166"/>
                  <a:pt x="449861" y="220336"/>
                </a:cubicBezTo>
                <a:cubicBezTo>
                  <a:pt x="467147" y="235506"/>
                  <a:pt x="423403" y="178355"/>
                  <a:pt x="348261" y="142019"/>
                </a:cubicBezTo>
                <a:cubicBezTo>
                  <a:pt x="273119" y="105683"/>
                  <a:pt x="18414" y="19606"/>
                  <a:pt x="1128" y="443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1" name="フリーフォーム: 図形 13320">
            <a:extLst>
              <a:ext uri="{FF2B5EF4-FFF2-40B4-BE49-F238E27FC236}">
                <a16:creationId xmlns:a16="http://schemas.microsoft.com/office/drawing/2014/main" id="{C0592404-A318-4C79-964E-29F0E8E7F8CE}"/>
              </a:ext>
            </a:extLst>
          </p:cNvPr>
          <p:cNvSpPr/>
          <p:nvPr/>
        </p:nvSpPr>
        <p:spPr>
          <a:xfrm>
            <a:off x="6504646" y="4201568"/>
            <a:ext cx="177468" cy="171132"/>
          </a:xfrm>
          <a:custGeom>
            <a:avLst/>
            <a:gdLst>
              <a:gd name="connsiteX0" fmla="*/ 177142 w 177468"/>
              <a:gd name="connsiteY0" fmla="*/ 2132 h 171132"/>
              <a:gd name="connsiteX1" fmla="*/ 56492 w 177468"/>
              <a:gd name="connsiteY1" fmla="*/ 16420 h 171132"/>
              <a:gd name="connsiteX2" fmla="*/ 34267 w 177468"/>
              <a:gd name="connsiteY2" fmla="*/ 73570 h 171132"/>
              <a:gd name="connsiteX3" fmla="*/ 12042 w 177468"/>
              <a:gd name="connsiteY3" fmla="*/ 170407 h 171132"/>
              <a:gd name="connsiteX4" fmla="*/ 5692 w 177468"/>
              <a:gd name="connsiteY4" fmla="*/ 116432 h 171132"/>
              <a:gd name="connsiteX5" fmla="*/ 4104 w 177468"/>
              <a:gd name="connsiteY5" fmla="*/ 89445 h 171132"/>
              <a:gd name="connsiteX6" fmla="*/ 15217 w 177468"/>
              <a:gd name="connsiteY6" fmla="*/ 54520 h 171132"/>
              <a:gd name="connsiteX7" fmla="*/ 177142 w 177468"/>
              <a:gd name="connsiteY7" fmla="*/ 2132 h 1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68" h="171132">
                <a:moveTo>
                  <a:pt x="177142" y="2132"/>
                </a:moveTo>
                <a:cubicBezTo>
                  <a:pt x="184021" y="-4218"/>
                  <a:pt x="80304" y="4514"/>
                  <a:pt x="56492" y="16420"/>
                </a:cubicBezTo>
                <a:cubicBezTo>
                  <a:pt x="32680" y="28326"/>
                  <a:pt x="41675" y="47906"/>
                  <a:pt x="34267" y="73570"/>
                </a:cubicBezTo>
                <a:cubicBezTo>
                  <a:pt x="26859" y="99234"/>
                  <a:pt x="16804" y="163263"/>
                  <a:pt x="12042" y="170407"/>
                </a:cubicBezTo>
                <a:cubicBezTo>
                  <a:pt x="7280" y="177551"/>
                  <a:pt x="7015" y="129926"/>
                  <a:pt x="5692" y="116432"/>
                </a:cubicBezTo>
                <a:cubicBezTo>
                  <a:pt x="4369" y="102938"/>
                  <a:pt x="2516" y="99764"/>
                  <a:pt x="4104" y="89445"/>
                </a:cubicBezTo>
                <a:cubicBezTo>
                  <a:pt x="5691" y="79126"/>
                  <a:pt x="-11770" y="65632"/>
                  <a:pt x="15217" y="54520"/>
                </a:cubicBezTo>
                <a:cubicBezTo>
                  <a:pt x="42204" y="43408"/>
                  <a:pt x="170263" y="8482"/>
                  <a:pt x="177142" y="213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2" name="フリーフォーム: 図形 13321">
            <a:extLst>
              <a:ext uri="{FF2B5EF4-FFF2-40B4-BE49-F238E27FC236}">
                <a16:creationId xmlns:a16="http://schemas.microsoft.com/office/drawing/2014/main" id="{31AA8082-3062-4078-8F25-38A0363647CA}"/>
              </a:ext>
            </a:extLst>
          </p:cNvPr>
          <p:cNvSpPr/>
          <p:nvPr/>
        </p:nvSpPr>
        <p:spPr>
          <a:xfrm>
            <a:off x="5723405" y="4008960"/>
            <a:ext cx="159541" cy="313588"/>
          </a:xfrm>
          <a:custGeom>
            <a:avLst/>
            <a:gdLst>
              <a:gd name="connsiteX0" fmla="*/ 76262 w 159541"/>
              <a:gd name="connsiteY0" fmla="*/ 7 h 313588"/>
              <a:gd name="connsiteX1" fmla="*/ 42395 w 159541"/>
              <a:gd name="connsiteY1" fmla="*/ 101607 h 313588"/>
              <a:gd name="connsiteX2" fmla="*/ 44512 w 159541"/>
              <a:gd name="connsiteY2" fmla="*/ 114307 h 313588"/>
              <a:gd name="connsiteX3" fmla="*/ 158812 w 159541"/>
              <a:gd name="connsiteY3" fmla="*/ 309040 h 313588"/>
              <a:gd name="connsiteX4" fmla="*/ 88962 w 159541"/>
              <a:gd name="connsiteY4" fmla="*/ 239190 h 313588"/>
              <a:gd name="connsiteX5" fmla="*/ 62 w 159541"/>
              <a:gd name="connsiteY5" fmla="*/ 97373 h 313588"/>
              <a:gd name="connsiteX6" fmla="*/ 76262 w 159541"/>
              <a:gd name="connsiteY6" fmla="*/ 7 h 31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541" h="313588">
                <a:moveTo>
                  <a:pt x="76262" y="7"/>
                </a:moveTo>
                <a:cubicBezTo>
                  <a:pt x="83317" y="713"/>
                  <a:pt x="47687" y="82557"/>
                  <a:pt x="42395" y="101607"/>
                </a:cubicBezTo>
                <a:cubicBezTo>
                  <a:pt x="37103" y="120657"/>
                  <a:pt x="25109" y="79735"/>
                  <a:pt x="44512" y="114307"/>
                </a:cubicBezTo>
                <a:cubicBezTo>
                  <a:pt x="63915" y="148879"/>
                  <a:pt x="151404" y="288226"/>
                  <a:pt x="158812" y="309040"/>
                </a:cubicBezTo>
                <a:cubicBezTo>
                  <a:pt x="166220" y="329854"/>
                  <a:pt x="115420" y="274468"/>
                  <a:pt x="88962" y="239190"/>
                </a:cubicBezTo>
                <a:cubicBezTo>
                  <a:pt x="62504" y="203912"/>
                  <a:pt x="2531" y="144645"/>
                  <a:pt x="62" y="97373"/>
                </a:cubicBezTo>
                <a:cubicBezTo>
                  <a:pt x="-2407" y="50101"/>
                  <a:pt x="69207" y="-699"/>
                  <a:pt x="76262" y="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3" name="フリーフォーム: 図形 13322">
            <a:extLst>
              <a:ext uri="{FF2B5EF4-FFF2-40B4-BE49-F238E27FC236}">
                <a16:creationId xmlns:a16="http://schemas.microsoft.com/office/drawing/2014/main" id="{ED99DB76-F453-4B0F-826F-538213F7EC87}"/>
              </a:ext>
            </a:extLst>
          </p:cNvPr>
          <p:cNvSpPr/>
          <p:nvPr/>
        </p:nvSpPr>
        <p:spPr>
          <a:xfrm>
            <a:off x="6633018" y="4265018"/>
            <a:ext cx="107374" cy="201163"/>
          </a:xfrm>
          <a:custGeom>
            <a:avLst/>
            <a:gdLst>
              <a:gd name="connsiteX0" fmla="*/ 89515 w 107374"/>
              <a:gd name="connsiteY0" fmla="*/ 65 h 201163"/>
              <a:gd name="connsiteX1" fmla="*/ 102215 w 107374"/>
              <a:gd name="connsiteY1" fmla="*/ 122832 h 201163"/>
              <a:gd name="connsiteX2" fmla="*/ 615 w 107374"/>
              <a:gd name="connsiteY2" fmla="*/ 201149 h 201163"/>
              <a:gd name="connsiteX3" fmla="*/ 59882 w 107374"/>
              <a:gd name="connsiteY3" fmla="*/ 129182 h 201163"/>
              <a:gd name="connsiteX4" fmla="*/ 64115 w 107374"/>
              <a:gd name="connsiteY4" fmla="*/ 105899 h 201163"/>
              <a:gd name="connsiteX5" fmla="*/ 89515 w 107374"/>
              <a:gd name="connsiteY5" fmla="*/ 65 h 2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4" h="201163">
                <a:moveTo>
                  <a:pt x="89515" y="65"/>
                </a:moveTo>
                <a:cubicBezTo>
                  <a:pt x="95865" y="2887"/>
                  <a:pt x="117032" y="89318"/>
                  <a:pt x="102215" y="122832"/>
                </a:cubicBezTo>
                <a:cubicBezTo>
                  <a:pt x="87398" y="156346"/>
                  <a:pt x="7670" y="200091"/>
                  <a:pt x="615" y="201149"/>
                </a:cubicBezTo>
                <a:cubicBezTo>
                  <a:pt x="-6440" y="202207"/>
                  <a:pt x="49299" y="145057"/>
                  <a:pt x="59882" y="129182"/>
                </a:cubicBezTo>
                <a:cubicBezTo>
                  <a:pt x="70465" y="113307"/>
                  <a:pt x="62351" y="125655"/>
                  <a:pt x="64115" y="105899"/>
                </a:cubicBezTo>
                <a:cubicBezTo>
                  <a:pt x="65879" y="86144"/>
                  <a:pt x="83165" y="-2757"/>
                  <a:pt x="89515" y="6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4" name="フリーフォーム: 図形 13323">
            <a:extLst>
              <a:ext uri="{FF2B5EF4-FFF2-40B4-BE49-F238E27FC236}">
                <a16:creationId xmlns:a16="http://schemas.microsoft.com/office/drawing/2014/main" id="{BDDBD36A-D7BF-4E61-BF8C-3C49942E95A8}"/>
              </a:ext>
            </a:extLst>
          </p:cNvPr>
          <p:cNvSpPr/>
          <p:nvPr/>
        </p:nvSpPr>
        <p:spPr>
          <a:xfrm>
            <a:off x="5902713" y="4300630"/>
            <a:ext cx="362641" cy="108214"/>
          </a:xfrm>
          <a:custGeom>
            <a:avLst/>
            <a:gdLst>
              <a:gd name="connsiteX0" fmla="*/ 4904 w 362641"/>
              <a:gd name="connsiteY0" fmla="*/ 4670 h 108214"/>
              <a:gd name="connsiteX1" fmla="*/ 72637 w 362641"/>
              <a:gd name="connsiteY1" fmla="*/ 23720 h 108214"/>
              <a:gd name="connsiteX2" fmla="*/ 258904 w 362641"/>
              <a:gd name="connsiteY2" fmla="*/ 82987 h 108214"/>
              <a:gd name="connsiteX3" fmla="*/ 362620 w 362641"/>
              <a:gd name="connsiteY3" fmla="*/ 25837 h 108214"/>
              <a:gd name="connsiteX4" fmla="*/ 267370 w 362641"/>
              <a:gd name="connsiteY4" fmla="*/ 74520 h 108214"/>
              <a:gd name="connsiteX5" fmla="*/ 193287 w 362641"/>
              <a:gd name="connsiteY5" fmla="*/ 106270 h 108214"/>
              <a:gd name="connsiteX6" fmla="*/ 4904 w 362641"/>
              <a:gd name="connsiteY6" fmla="*/ 4670 h 10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641" h="108214">
                <a:moveTo>
                  <a:pt x="4904" y="4670"/>
                </a:moveTo>
                <a:cubicBezTo>
                  <a:pt x="-15204" y="-9088"/>
                  <a:pt x="30304" y="10667"/>
                  <a:pt x="72637" y="23720"/>
                </a:cubicBezTo>
                <a:cubicBezTo>
                  <a:pt x="114970" y="36773"/>
                  <a:pt x="210574" y="82634"/>
                  <a:pt x="258904" y="82987"/>
                </a:cubicBezTo>
                <a:cubicBezTo>
                  <a:pt x="307234" y="83340"/>
                  <a:pt x="361209" y="27248"/>
                  <a:pt x="362620" y="25837"/>
                </a:cubicBezTo>
                <a:cubicBezTo>
                  <a:pt x="364031" y="24426"/>
                  <a:pt x="295592" y="61115"/>
                  <a:pt x="267370" y="74520"/>
                </a:cubicBezTo>
                <a:cubicBezTo>
                  <a:pt x="239148" y="87925"/>
                  <a:pt x="232445" y="115795"/>
                  <a:pt x="193287" y="106270"/>
                </a:cubicBezTo>
                <a:cubicBezTo>
                  <a:pt x="154129" y="96745"/>
                  <a:pt x="25012" y="18428"/>
                  <a:pt x="4904" y="467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5" name="フリーフォーム: 図形 13324">
            <a:extLst>
              <a:ext uri="{FF2B5EF4-FFF2-40B4-BE49-F238E27FC236}">
                <a16:creationId xmlns:a16="http://schemas.microsoft.com/office/drawing/2014/main" id="{C80A1256-C7F0-4C38-AA9D-AB6B2DCA3439}"/>
              </a:ext>
            </a:extLst>
          </p:cNvPr>
          <p:cNvSpPr/>
          <p:nvPr/>
        </p:nvSpPr>
        <p:spPr>
          <a:xfrm>
            <a:off x="6515100" y="4338775"/>
            <a:ext cx="101774" cy="173726"/>
          </a:xfrm>
          <a:custGeom>
            <a:avLst/>
            <a:gdLst>
              <a:gd name="connsiteX0" fmla="*/ 35983 w 101774"/>
              <a:gd name="connsiteY0" fmla="*/ 392 h 173726"/>
              <a:gd name="connsiteX1" fmla="*/ 31750 w 101774"/>
              <a:gd name="connsiteY1" fmla="*/ 137975 h 173726"/>
              <a:gd name="connsiteX2" fmla="*/ 42333 w 101774"/>
              <a:gd name="connsiteY2" fmla="*/ 157025 h 173726"/>
              <a:gd name="connsiteX3" fmla="*/ 101600 w 101774"/>
              <a:gd name="connsiteY3" fmla="*/ 171842 h 173726"/>
              <a:gd name="connsiteX4" fmla="*/ 21167 w 101774"/>
              <a:gd name="connsiteY4" fmla="*/ 165492 h 173726"/>
              <a:gd name="connsiteX5" fmla="*/ 0 w 101774"/>
              <a:gd name="connsiteY5" fmla="*/ 99875 h 173726"/>
              <a:gd name="connsiteX6" fmla="*/ 35983 w 101774"/>
              <a:gd name="connsiteY6" fmla="*/ 392 h 17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74" h="173726">
                <a:moveTo>
                  <a:pt x="35983" y="392"/>
                </a:moveTo>
                <a:cubicBezTo>
                  <a:pt x="41275" y="6742"/>
                  <a:pt x="30692" y="111870"/>
                  <a:pt x="31750" y="137975"/>
                </a:cubicBezTo>
                <a:cubicBezTo>
                  <a:pt x="32808" y="164080"/>
                  <a:pt x="30691" y="151381"/>
                  <a:pt x="42333" y="157025"/>
                </a:cubicBezTo>
                <a:cubicBezTo>
                  <a:pt x="53975" y="162669"/>
                  <a:pt x="105128" y="170431"/>
                  <a:pt x="101600" y="171842"/>
                </a:cubicBezTo>
                <a:cubicBezTo>
                  <a:pt x="98072" y="173253"/>
                  <a:pt x="38100" y="177487"/>
                  <a:pt x="21167" y="165492"/>
                </a:cubicBezTo>
                <a:cubicBezTo>
                  <a:pt x="4234" y="153498"/>
                  <a:pt x="0" y="133389"/>
                  <a:pt x="0" y="99875"/>
                </a:cubicBezTo>
                <a:cubicBezTo>
                  <a:pt x="0" y="66361"/>
                  <a:pt x="30691" y="-5958"/>
                  <a:pt x="35983" y="39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6" name="グループ化 695">
            <a:extLst>
              <a:ext uri="{FF2B5EF4-FFF2-40B4-BE49-F238E27FC236}">
                <a16:creationId xmlns:a16="http://schemas.microsoft.com/office/drawing/2014/main" id="{82BDDEB3-DB27-4308-A114-3BCF7A3B8B74}"/>
              </a:ext>
            </a:extLst>
          </p:cNvPr>
          <p:cNvGrpSpPr/>
          <p:nvPr/>
        </p:nvGrpSpPr>
        <p:grpSpPr>
          <a:xfrm>
            <a:off x="4328" y="-19449"/>
            <a:ext cx="10028200" cy="13115650"/>
            <a:chOff x="4328" y="-19449"/>
            <a:chExt cx="10028200" cy="13115650"/>
          </a:xfrm>
        </p:grpSpPr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FFCA425D-8165-4AD7-AF19-6B0D1A3C2B03}"/>
                </a:ext>
              </a:extLst>
            </p:cNvPr>
            <p:cNvSpPr/>
            <p:nvPr/>
          </p:nvSpPr>
          <p:spPr>
            <a:xfrm>
              <a:off x="6976878" y="7666532"/>
              <a:ext cx="1344957" cy="2392667"/>
            </a:xfrm>
            <a:custGeom>
              <a:avLst/>
              <a:gdLst>
                <a:gd name="connsiteX0" fmla="*/ 1571 w 1344957"/>
                <a:gd name="connsiteY0" fmla="*/ 17168 h 2392667"/>
                <a:gd name="connsiteX1" fmla="*/ 731821 w 1344957"/>
                <a:gd name="connsiteY1" fmla="*/ 1287168 h 2392667"/>
                <a:gd name="connsiteX2" fmla="*/ 725471 w 1344957"/>
                <a:gd name="connsiteY2" fmla="*/ 1299868 h 2392667"/>
                <a:gd name="connsiteX3" fmla="*/ 1328721 w 1344957"/>
                <a:gd name="connsiteY3" fmla="*/ 2328568 h 2392667"/>
                <a:gd name="connsiteX4" fmla="*/ 1119171 w 1344957"/>
                <a:gd name="connsiteY4" fmla="*/ 2106318 h 2392667"/>
                <a:gd name="connsiteX5" fmla="*/ 554021 w 1344957"/>
                <a:gd name="connsiteY5" fmla="*/ 658518 h 2392667"/>
                <a:gd name="connsiteX6" fmla="*/ 1571 w 1344957"/>
                <a:gd name="connsiteY6" fmla="*/ 17168 h 23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957" h="2392667">
                  <a:moveTo>
                    <a:pt x="1571" y="17168"/>
                  </a:moveTo>
                  <a:cubicBezTo>
                    <a:pt x="31204" y="121943"/>
                    <a:pt x="611171" y="1073385"/>
                    <a:pt x="731821" y="1287168"/>
                  </a:cubicBezTo>
                  <a:cubicBezTo>
                    <a:pt x="852471" y="1500951"/>
                    <a:pt x="625988" y="1126301"/>
                    <a:pt x="725471" y="1299868"/>
                  </a:cubicBezTo>
                  <a:cubicBezTo>
                    <a:pt x="824954" y="1473435"/>
                    <a:pt x="1263104" y="2194160"/>
                    <a:pt x="1328721" y="2328568"/>
                  </a:cubicBezTo>
                  <a:cubicBezTo>
                    <a:pt x="1394338" y="2462976"/>
                    <a:pt x="1248288" y="2384660"/>
                    <a:pt x="1119171" y="2106318"/>
                  </a:cubicBezTo>
                  <a:cubicBezTo>
                    <a:pt x="990054" y="1827976"/>
                    <a:pt x="739229" y="1009885"/>
                    <a:pt x="554021" y="658518"/>
                  </a:cubicBezTo>
                  <a:cubicBezTo>
                    <a:pt x="368813" y="307151"/>
                    <a:pt x="-28062" y="-87607"/>
                    <a:pt x="1571" y="17168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8" name="グループ化 737">
              <a:extLst>
                <a:ext uri="{FF2B5EF4-FFF2-40B4-BE49-F238E27FC236}">
                  <a16:creationId xmlns:a16="http://schemas.microsoft.com/office/drawing/2014/main" id="{01AE11B3-F98C-475E-948E-678D234B9C47}"/>
                </a:ext>
              </a:extLst>
            </p:cNvPr>
            <p:cNvGrpSpPr/>
            <p:nvPr/>
          </p:nvGrpSpPr>
          <p:grpSpPr>
            <a:xfrm>
              <a:off x="50312" y="3086101"/>
              <a:ext cx="9982216" cy="10010100"/>
              <a:chOff x="50312" y="3086101"/>
              <a:chExt cx="9982216" cy="10010100"/>
            </a:xfrm>
          </p:grpSpPr>
          <p:grpSp>
            <p:nvGrpSpPr>
              <p:cNvPr id="756" name="グループ化 755">
                <a:extLst>
                  <a:ext uri="{FF2B5EF4-FFF2-40B4-BE49-F238E27FC236}">
                    <a16:creationId xmlns:a16="http://schemas.microsoft.com/office/drawing/2014/main" id="{0A20F549-7A45-440F-AFD8-0488C856AE18}"/>
                  </a:ext>
                </a:extLst>
              </p:cNvPr>
              <p:cNvGrpSpPr/>
              <p:nvPr/>
            </p:nvGrpSpPr>
            <p:grpSpPr>
              <a:xfrm>
                <a:off x="598445" y="3086101"/>
                <a:ext cx="8687002" cy="8369010"/>
                <a:chOff x="598445" y="3086101"/>
                <a:chExt cx="8687002" cy="8369010"/>
              </a:xfrm>
            </p:grpSpPr>
            <p:sp>
              <p:nvSpPr>
                <p:cNvPr id="766" name="フリーフォーム: 図形 765">
                  <a:extLst>
                    <a:ext uri="{FF2B5EF4-FFF2-40B4-BE49-F238E27FC236}">
                      <a16:creationId xmlns:a16="http://schemas.microsoft.com/office/drawing/2014/main" id="{195D4425-3E33-490A-B396-75C1D52FDC8E}"/>
                    </a:ext>
                  </a:extLst>
                </p:cNvPr>
                <p:cNvSpPr/>
                <p:nvPr/>
              </p:nvSpPr>
              <p:spPr>
                <a:xfrm>
                  <a:off x="5796541" y="3965454"/>
                  <a:ext cx="496708" cy="208942"/>
                </a:xfrm>
                <a:custGeom>
                  <a:avLst/>
                  <a:gdLst>
                    <a:gd name="connsiteX0" fmla="*/ 0 w 782874"/>
                    <a:gd name="connsiteY0" fmla="*/ 0 h 329318"/>
                    <a:gd name="connsiteX1" fmla="*/ 158750 w 782874"/>
                    <a:gd name="connsiteY1" fmla="*/ 4762 h 329318"/>
                    <a:gd name="connsiteX2" fmla="*/ 269875 w 782874"/>
                    <a:gd name="connsiteY2" fmla="*/ 44450 h 329318"/>
                    <a:gd name="connsiteX3" fmla="*/ 284163 w 782874"/>
                    <a:gd name="connsiteY3" fmla="*/ 46037 h 329318"/>
                    <a:gd name="connsiteX4" fmla="*/ 438150 w 782874"/>
                    <a:gd name="connsiteY4" fmla="*/ 98425 h 329318"/>
                    <a:gd name="connsiteX5" fmla="*/ 554038 w 782874"/>
                    <a:gd name="connsiteY5" fmla="*/ 166687 h 329318"/>
                    <a:gd name="connsiteX6" fmla="*/ 690563 w 782874"/>
                    <a:gd name="connsiteY6" fmla="*/ 271462 h 329318"/>
                    <a:gd name="connsiteX7" fmla="*/ 781050 w 782874"/>
                    <a:gd name="connsiteY7" fmla="*/ 328612 h 329318"/>
                    <a:gd name="connsiteX8" fmla="*/ 719138 w 782874"/>
                    <a:gd name="connsiteY8" fmla="*/ 288925 h 329318"/>
                    <a:gd name="connsiteX9" fmla="*/ 379413 w 782874"/>
                    <a:gd name="connsiteY9" fmla="*/ 101600 h 329318"/>
                    <a:gd name="connsiteX10" fmla="*/ 247650 w 782874"/>
                    <a:gd name="connsiteY10" fmla="*/ 52387 h 329318"/>
                    <a:gd name="connsiteX11" fmla="*/ 74613 w 782874"/>
                    <a:gd name="connsiteY11" fmla="*/ 61912 h 329318"/>
                    <a:gd name="connsiteX12" fmla="*/ 233363 w 782874"/>
                    <a:gd name="connsiteY12" fmla="*/ 41275 h 329318"/>
                    <a:gd name="connsiteX13" fmla="*/ 169863 w 782874"/>
                    <a:gd name="connsiteY13" fmla="*/ 28575 h 329318"/>
                    <a:gd name="connsiteX14" fmla="*/ 0 w 782874"/>
                    <a:gd name="connsiteY14" fmla="*/ 0 h 32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2874" h="329318">
                      <a:moveTo>
                        <a:pt x="0" y="0"/>
                      </a:moveTo>
                      <a:lnTo>
                        <a:pt x="158750" y="4762"/>
                      </a:lnTo>
                      <a:cubicBezTo>
                        <a:pt x="203729" y="12170"/>
                        <a:pt x="248973" y="37571"/>
                        <a:pt x="269875" y="44450"/>
                      </a:cubicBezTo>
                      <a:cubicBezTo>
                        <a:pt x="290777" y="51329"/>
                        <a:pt x="256117" y="37041"/>
                        <a:pt x="284163" y="46037"/>
                      </a:cubicBezTo>
                      <a:cubicBezTo>
                        <a:pt x="312209" y="55033"/>
                        <a:pt x="393171" y="78317"/>
                        <a:pt x="438150" y="98425"/>
                      </a:cubicBezTo>
                      <a:cubicBezTo>
                        <a:pt x="483129" y="118533"/>
                        <a:pt x="511969" y="137848"/>
                        <a:pt x="554038" y="166687"/>
                      </a:cubicBezTo>
                      <a:cubicBezTo>
                        <a:pt x="596107" y="195526"/>
                        <a:pt x="652728" y="244475"/>
                        <a:pt x="690563" y="271462"/>
                      </a:cubicBezTo>
                      <a:cubicBezTo>
                        <a:pt x="728398" y="298449"/>
                        <a:pt x="776288" y="325702"/>
                        <a:pt x="781050" y="328612"/>
                      </a:cubicBezTo>
                      <a:cubicBezTo>
                        <a:pt x="785812" y="331522"/>
                        <a:pt x="786077" y="326760"/>
                        <a:pt x="719138" y="288925"/>
                      </a:cubicBezTo>
                      <a:cubicBezTo>
                        <a:pt x="652199" y="251090"/>
                        <a:pt x="457994" y="141023"/>
                        <a:pt x="379413" y="101600"/>
                      </a:cubicBezTo>
                      <a:cubicBezTo>
                        <a:pt x="300832" y="62177"/>
                        <a:pt x="298450" y="59002"/>
                        <a:pt x="247650" y="52387"/>
                      </a:cubicBezTo>
                      <a:cubicBezTo>
                        <a:pt x="196850" y="45772"/>
                        <a:pt x="76994" y="63764"/>
                        <a:pt x="74613" y="61912"/>
                      </a:cubicBezTo>
                      <a:cubicBezTo>
                        <a:pt x="72232" y="60060"/>
                        <a:pt x="217488" y="46831"/>
                        <a:pt x="233363" y="41275"/>
                      </a:cubicBezTo>
                      <a:cubicBezTo>
                        <a:pt x="249238" y="35719"/>
                        <a:pt x="169863" y="28575"/>
                        <a:pt x="169863" y="285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7" name="フリーフォーム: 図形 766">
                  <a:extLst>
                    <a:ext uri="{FF2B5EF4-FFF2-40B4-BE49-F238E27FC236}">
                      <a16:creationId xmlns:a16="http://schemas.microsoft.com/office/drawing/2014/main" id="{091457FF-260A-4800-B9EB-49B3638938C6}"/>
                    </a:ext>
                  </a:extLst>
                </p:cNvPr>
                <p:cNvSpPr/>
                <p:nvPr/>
              </p:nvSpPr>
              <p:spPr>
                <a:xfrm>
                  <a:off x="5782358" y="3938189"/>
                  <a:ext cx="512392" cy="230847"/>
                </a:xfrm>
                <a:custGeom>
                  <a:avLst/>
                  <a:gdLst>
                    <a:gd name="connsiteX0" fmla="*/ 128 w 807594"/>
                    <a:gd name="connsiteY0" fmla="*/ 23923 h 363844"/>
                    <a:gd name="connsiteX1" fmla="*/ 203328 w 807594"/>
                    <a:gd name="connsiteY1" fmla="*/ 110 h 363844"/>
                    <a:gd name="connsiteX2" fmla="*/ 149353 w 807594"/>
                    <a:gd name="connsiteY2" fmla="*/ 15985 h 363844"/>
                    <a:gd name="connsiteX3" fmla="*/ 236666 w 807594"/>
                    <a:gd name="connsiteY3" fmla="*/ 38210 h 363844"/>
                    <a:gd name="connsiteX4" fmla="*/ 441453 w 807594"/>
                    <a:gd name="connsiteY4" fmla="*/ 85835 h 363844"/>
                    <a:gd name="connsiteX5" fmla="*/ 363666 w 807594"/>
                    <a:gd name="connsiteY5" fmla="*/ 79485 h 363844"/>
                    <a:gd name="connsiteX6" fmla="*/ 463678 w 807594"/>
                    <a:gd name="connsiteY6" fmla="*/ 109648 h 363844"/>
                    <a:gd name="connsiteX7" fmla="*/ 563691 w 807594"/>
                    <a:gd name="connsiteY7" fmla="*/ 163623 h 363844"/>
                    <a:gd name="connsiteX8" fmla="*/ 627191 w 807594"/>
                    <a:gd name="connsiteY8" fmla="*/ 212835 h 363844"/>
                    <a:gd name="connsiteX9" fmla="*/ 643066 w 807594"/>
                    <a:gd name="connsiteY9" fmla="*/ 219185 h 363844"/>
                    <a:gd name="connsiteX10" fmla="*/ 711328 w 807594"/>
                    <a:gd name="connsiteY10" fmla="*/ 257285 h 363844"/>
                    <a:gd name="connsiteX11" fmla="*/ 800228 w 807594"/>
                    <a:gd name="connsiteY11" fmla="*/ 362060 h 363844"/>
                    <a:gd name="connsiteX12" fmla="*/ 746253 w 807594"/>
                    <a:gd name="connsiteY12" fmla="*/ 301735 h 363844"/>
                    <a:gd name="connsiteX13" fmla="*/ 303341 w 807594"/>
                    <a:gd name="connsiteY13" fmla="*/ 44560 h 363844"/>
                    <a:gd name="connsiteX14" fmla="*/ 174753 w 807594"/>
                    <a:gd name="connsiteY14" fmla="*/ 25510 h 363844"/>
                    <a:gd name="connsiteX15" fmla="*/ 128 w 807594"/>
                    <a:gd name="connsiteY15" fmla="*/ 23923 h 36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7594" h="363844">
                      <a:moveTo>
                        <a:pt x="128" y="23923"/>
                      </a:moveTo>
                      <a:cubicBezTo>
                        <a:pt x="4890" y="19690"/>
                        <a:pt x="178457" y="1433"/>
                        <a:pt x="203328" y="110"/>
                      </a:cubicBezTo>
                      <a:cubicBezTo>
                        <a:pt x="228199" y="-1213"/>
                        <a:pt x="143797" y="9635"/>
                        <a:pt x="149353" y="15985"/>
                      </a:cubicBezTo>
                      <a:cubicBezTo>
                        <a:pt x="154909" y="22335"/>
                        <a:pt x="236666" y="38210"/>
                        <a:pt x="236666" y="38210"/>
                      </a:cubicBezTo>
                      <a:cubicBezTo>
                        <a:pt x="285349" y="49852"/>
                        <a:pt x="420287" y="78956"/>
                        <a:pt x="441453" y="85835"/>
                      </a:cubicBezTo>
                      <a:cubicBezTo>
                        <a:pt x="462619" y="92714"/>
                        <a:pt x="359962" y="75516"/>
                        <a:pt x="363666" y="79485"/>
                      </a:cubicBezTo>
                      <a:cubicBezTo>
                        <a:pt x="367370" y="83454"/>
                        <a:pt x="430341" y="95625"/>
                        <a:pt x="463678" y="109648"/>
                      </a:cubicBezTo>
                      <a:cubicBezTo>
                        <a:pt x="497016" y="123671"/>
                        <a:pt x="536439" y="146425"/>
                        <a:pt x="563691" y="163623"/>
                      </a:cubicBezTo>
                      <a:cubicBezTo>
                        <a:pt x="590943" y="180821"/>
                        <a:pt x="613962" y="203575"/>
                        <a:pt x="627191" y="212835"/>
                      </a:cubicBezTo>
                      <a:cubicBezTo>
                        <a:pt x="640420" y="222095"/>
                        <a:pt x="629043" y="211777"/>
                        <a:pt x="643066" y="219185"/>
                      </a:cubicBezTo>
                      <a:cubicBezTo>
                        <a:pt x="657089" y="226593"/>
                        <a:pt x="685134" y="233473"/>
                        <a:pt x="711328" y="257285"/>
                      </a:cubicBezTo>
                      <a:cubicBezTo>
                        <a:pt x="737522" y="281097"/>
                        <a:pt x="794407" y="354652"/>
                        <a:pt x="800228" y="362060"/>
                      </a:cubicBezTo>
                      <a:cubicBezTo>
                        <a:pt x="806049" y="369468"/>
                        <a:pt x="829067" y="354652"/>
                        <a:pt x="746253" y="301735"/>
                      </a:cubicBezTo>
                      <a:cubicBezTo>
                        <a:pt x="663439" y="248818"/>
                        <a:pt x="398591" y="90598"/>
                        <a:pt x="303341" y="44560"/>
                      </a:cubicBezTo>
                      <a:cubicBezTo>
                        <a:pt x="208091" y="-1478"/>
                        <a:pt x="225289" y="29214"/>
                        <a:pt x="174753" y="25510"/>
                      </a:cubicBezTo>
                      <a:cubicBezTo>
                        <a:pt x="124217" y="21806"/>
                        <a:pt x="-4634" y="28156"/>
                        <a:pt x="128" y="239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8" name="フリーフォーム: 図形 767">
                  <a:extLst>
                    <a:ext uri="{FF2B5EF4-FFF2-40B4-BE49-F238E27FC236}">
                      <a16:creationId xmlns:a16="http://schemas.microsoft.com/office/drawing/2014/main" id="{31FC097B-48B5-4C5B-8CAB-C20BA0C4D69B}"/>
                    </a:ext>
                  </a:extLst>
                </p:cNvPr>
                <p:cNvSpPr/>
                <p:nvPr/>
              </p:nvSpPr>
              <p:spPr>
                <a:xfrm>
                  <a:off x="5714363" y="3966455"/>
                  <a:ext cx="73165" cy="137639"/>
                </a:xfrm>
                <a:custGeom>
                  <a:avLst/>
                  <a:gdLst>
                    <a:gd name="connsiteX0" fmla="*/ 115235 w 115317"/>
                    <a:gd name="connsiteY0" fmla="*/ 9 h 216936"/>
                    <a:gd name="connsiteX1" fmla="*/ 24747 w 115317"/>
                    <a:gd name="connsiteY1" fmla="*/ 68272 h 216936"/>
                    <a:gd name="connsiteX2" fmla="*/ 15222 w 115317"/>
                    <a:gd name="connsiteY2" fmla="*/ 104784 h 216936"/>
                    <a:gd name="connsiteX3" fmla="*/ 15222 w 115317"/>
                    <a:gd name="connsiteY3" fmla="*/ 150822 h 216936"/>
                    <a:gd name="connsiteX4" fmla="*/ 26335 w 115317"/>
                    <a:gd name="connsiteY4" fmla="*/ 215909 h 216936"/>
                    <a:gd name="connsiteX5" fmla="*/ 13635 w 115317"/>
                    <a:gd name="connsiteY5" fmla="*/ 185747 h 216936"/>
                    <a:gd name="connsiteX6" fmla="*/ 935 w 115317"/>
                    <a:gd name="connsiteY6" fmla="*/ 120659 h 216936"/>
                    <a:gd name="connsiteX7" fmla="*/ 40622 w 115317"/>
                    <a:gd name="connsiteY7" fmla="*/ 73034 h 216936"/>
                    <a:gd name="connsiteX8" fmla="*/ 115235 w 115317"/>
                    <a:gd name="connsiteY8" fmla="*/ 9 h 216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317" h="216936">
                      <a:moveTo>
                        <a:pt x="115235" y="9"/>
                      </a:moveTo>
                      <a:cubicBezTo>
                        <a:pt x="112589" y="-785"/>
                        <a:pt x="41416" y="50810"/>
                        <a:pt x="24747" y="68272"/>
                      </a:cubicBezTo>
                      <a:cubicBezTo>
                        <a:pt x="8078" y="85735"/>
                        <a:pt x="16809" y="91026"/>
                        <a:pt x="15222" y="104784"/>
                      </a:cubicBezTo>
                      <a:cubicBezTo>
                        <a:pt x="13635" y="118542"/>
                        <a:pt x="13370" y="132301"/>
                        <a:pt x="15222" y="150822"/>
                      </a:cubicBezTo>
                      <a:cubicBezTo>
                        <a:pt x="17074" y="169343"/>
                        <a:pt x="26599" y="210088"/>
                        <a:pt x="26335" y="215909"/>
                      </a:cubicBezTo>
                      <a:cubicBezTo>
                        <a:pt x="26071" y="221730"/>
                        <a:pt x="17868" y="201622"/>
                        <a:pt x="13635" y="185747"/>
                      </a:cubicBezTo>
                      <a:cubicBezTo>
                        <a:pt x="9402" y="169872"/>
                        <a:pt x="-3563" y="139445"/>
                        <a:pt x="935" y="120659"/>
                      </a:cubicBezTo>
                      <a:cubicBezTo>
                        <a:pt x="5433" y="101874"/>
                        <a:pt x="25012" y="88909"/>
                        <a:pt x="40622" y="73034"/>
                      </a:cubicBezTo>
                      <a:cubicBezTo>
                        <a:pt x="56232" y="57159"/>
                        <a:pt x="117881" y="803"/>
                        <a:pt x="115235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9" name="フリーフォーム: 図形 768">
                  <a:extLst>
                    <a:ext uri="{FF2B5EF4-FFF2-40B4-BE49-F238E27FC236}">
                      <a16:creationId xmlns:a16="http://schemas.microsoft.com/office/drawing/2014/main" id="{2435B2DB-09E6-42D2-A846-724099F2123E}"/>
                    </a:ext>
                  </a:extLst>
                </p:cNvPr>
                <p:cNvSpPr/>
                <p:nvPr/>
              </p:nvSpPr>
              <p:spPr>
                <a:xfrm>
                  <a:off x="5690759" y="3944287"/>
                  <a:ext cx="104814" cy="211812"/>
                </a:xfrm>
                <a:custGeom>
                  <a:avLst/>
                  <a:gdLst>
                    <a:gd name="connsiteX0" fmla="*/ 165138 w 165200"/>
                    <a:gd name="connsiteY0" fmla="*/ 24 h 333842"/>
                    <a:gd name="connsiteX1" fmla="*/ 27025 w 165200"/>
                    <a:gd name="connsiteY1" fmla="*/ 96862 h 333842"/>
                    <a:gd name="connsiteX2" fmla="*/ 25438 w 165200"/>
                    <a:gd name="connsiteY2" fmla="*/ 134962 h 333842"/>
                    <a:gd name="connsiteX3" fmla="*/ 25438 w 165200"/>
                    <a:gd name="connsiteY3" fmla="*/ 190524 h 333842"/>
                    <a:gd name="connsiteX4" fmla="*/ 30200 w 165200"/>
                    <a:gd name="connsiteY4" fmla="*/ 273074 h 333842"/>
                    <a:gd name="connsiteX5" fmla="*/ 74650 w 165200"/>
                    <a:gd name="connsiteY5" fmla="*/ 333399 h 333842"/>
                    <a:gd name="connsiteX6" fmla="*/ 50838 w 165200"/>
                    <a:gd name="connsiteY6" fmla="*/ 295299 h 333842"/>
                    <a:gd name="connsiteX7" fmla="*/ 38 w 165200"/>
                    <a:gd name="connsiteY7" fmla="*/ 203224 h 333842"/>
                    <a:gd name="connsiteX8" fmla="*/ 44488 w 165200"/>
                    <a:gd name="connsiteY8" fmla="*/ 106387 h 333842"/>
                    <a:gd name="connsiteX9" fmla="*/ 165138 w 165200"/>
                    <a:gd name="connsiteY9" fmla="*/ 24 h 333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200" h="333842">
                      <a:moveTo>
                        <a:pt x="165138" y="24"/>
                      </a:moveTo>
                      <a:cubicBezTo>
                        <a:pt x="162228" y="-1563"/>
                        <a:pt x="50308" y="74372"/>
                        <a:pt x="27025" y="96862"/>
                      </a:cubicBezTo>
                      <a:cubicBezTo>
                        <a:pt x="3742" y="119352"/>
                        <a:pt x="25702" y="119352"/>
                        <a:pt x="25438" y="134962"/>
                      </a:cubicBezTo>
                      <a:cubicBezTo>
                        <a:pt x="25174" y="150572"/>
                        <a:pt x="24644" y="167505"/>
                        <a:pt x="25438" y="190524"/>
                      </a:cubicBezTo>
                      <a:cubicBezTo>
                        <a:pt x="26232" y="213543"/>
                        <a:pt x="21998" y="249262"/>
                        <a:pt x="30200" y="273074"/>
                      </a:cubicBezTo>
                      <a:cubicBezTo>
                        <a:pt x="38402" y="296886"/>
                        <a:pt x="71210" y="329695"/>
                        <a:pt x="74650" y="333399"/>
                      </a:cubicBezTo>
                      <a:cubicBezTo>
                        <a:pt x="78090" y="337103"/>
                        <a:pt x="63273" y="316995"/>
                        <a:pt x="50838" y="295299"/>
                      </a:cubicBezTo>
                      <a:cubicBezTo>
                        <a:pt x="38403" y="273603"/>
                        <a:pt x="1096" y="234709"/>
                        <a:pt x="38" y="203224"/>
                      </a:cubicBezTo>
                      <a:cubicBezTo>
                        <a:pt x="-1020" y="171739"/>
                        <a:pt x="20146" y="136550"/>
                        <a:pt x="44488" y="106387"/>
                      </a:cubicBezTo>
                      <a:cubicBezTo>
                        <a:pt x="68830" y="76225"/>
                        <a:pt x="168048" y="1611"/>
                        <a:pt x="165138" y="2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0" name="フリーフォーム: 図形 769">
                  <a:extLst>
                    <a:ext uri="{FF2B5EF4-FFF2-40B4-BE49-F238E27FC236}">
                      <a16:creationId xmlns:a16="http://schemas.microsoft.com/office/drawing/2014/main" id="{270BC0F3-D01A-4995-B107-0FE848458E07}"/>
                    </a:ext>
                  </a:extLst>
                </p:cNvPr>
                <p:cNvSpPr/>
                <p:nvPr/>
              </p:nvSpPr>
              <p:spPr>
                <a:xfrm>
                  <a:off x="6230300" y="4134288"/>
                  <a:ext cx="84266" cy="211374"/>
                </a:xfrm>
                <a:custGeom>
                  <a:avLst/>
                  <a:gdLst>
                    <a:gd name="connsiteX0" fmla="*/ 555 w 132814"/>
                    <a:gd name="connsiteY0" fmla="*/ 2183 h 333152"/>
                    <a:gd name="connsiteX1" fmla="*/ 124380 w 132814"/>
                    <a:gd name="connsiteY1" fmla="*/ 173633 h 333152"/>
                    <a:gd name="connsiteX2" fmla="*/ 114855 w 132814"/>
                    <a:gd name="connsiteY2" fmla="*/ 229196 h 333152"/>
                    <a:gd name="connsiteX3" fmla="*/ 127555 w 132814"/>
                    <a:gd name="connsiteY3" fmla="*/ 332383 h 333152"/>
                    <a:gd name="connsiteX4" fmla="*/ 132317 w 132814"/>
                    <a:gd name="connsiteY4" fmla="*/ 268883 h 333152"/>
                    <a:gd name="connsiteX5" fmla="*/ 116442 w 132814"/>
                    <a:gd name="connsiteY5" fmla="*/ 135533 h 333152"/>
                    <a:gd name="connsiteX6" fmla="*/ 79930 w 132814"/>
                    <a:gd name="connsiteY6" fmla="*/ 79971 h 333152"/>
                    <a:gd name="connsiteX7" fmla="*/ 555 w 132814"/>
                    <a:gd name="connsiteY7" fmla="*/ 2183 h 33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814" h="333152">
                      <a:moveTo>
                        <a:pt x="555" y="2183"/>
                      </a:moveTo>
                      <a:cubicBezTo>
                        <a:pt x="7963" y="17793"/>
                        <a:pt x="105330" y="135797"/>
                        <a:pt x="124380" y="173633"/>
                      </a:cubicBezTo>
                      <a:cubicBezTo>
                        <a:pt x="143430" y="211469"/>
                        <a:pt x="114326" y="202738"/>
                        <a:pt x="114855" y="229196"/>
                      </a:cubicBezTo>
                      <a:cubicBezTo>
                        <a:pt x="115384" y="255654"/>
                        <a:pt x="124645" y="325769"/>
                        <a:pt x="127555" y="332383"/>
                      </a:cubicBezTo>
                      <a:cubicBezTo>
                        <a:pt x="130465" y="338997"/>
                        <a:pt x="134169" y="301691"/>
                        <a:pt x="132317" y="268883"/>
                      </a:cubicBezTo>
                      <a:cubicBezTo>
                        <a:pt x="130465" y="236075"/>
                        <a:pt x="125173" y="167018"/>
                        <a:pt x="116442" y="135533"/>
                      </a:cubicBezTo>
                      <a:cubicBezTo>
                        <a:pt x="107711" y="104048"/>
                        <a:pt x="97922" y="100873"/>
                        <a:pt x="79930" y="79971"/>
                      </a:cubicBezTo>
                      <a:cubicBezTo>
                        <a:pt x="61938" y="59069"/>
                        <a:pt x="-6853" y="-13427"/>
                        <a:pt x="555" y="21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1" name="フリーフォーム: 図形 770">
                  <a:extLst>
                    <a:ext uri="{FF2B5EF4-FFF2-40B4-BE49-F238E27FC236}">
                      <a16:creationId xmlns:a16="http://schemas.microsoft.com/office/drawing/2014/main" id="{DCABD0A9-9ED5-4CA4-9F58-4A4C721ABAAA}"/>
                    </a:ext>
                  </a:extLst>
                </p:cNvPr>
                <p:cNvSpPr/>
                <p:nvPr/>
              </p:nvSpPr>
              <p:spPr>
                <a:xfrm>
                  <a:off x="6288863" y="4164275"/>
                  <a:ext cx="46880" cy="190987"/>
                </a:xfrm>
                <a:custGeom>
                  <a:avLst/>
                  <a:gdLst>
                    <a:gd name="connsiteX0" fmla="*/ 327 w 73889"/>
                    <a:gd name="connsiteY0" fmla="*/ 959 h 301019"/>
                    <a:gd name="connsiteX1" fmla="*/ 73352 w 73889"/>
                    <a:gd name="connsiteY1" fmla="*/ 147009 h 301019"/>
                    <a:gd name="connsiteX2" fmla="*/ 35252 w 73889"/>
                    <a:gd name="connsiteY2" fmla="*/ 300996 h 301019"/>
                    <a:gd name="connsiteX3" fmla="*/ 70177 w 73889"/>
                    <a:gd name="connsiteY3" fmla="*/ 158121 h 301019"/>
                    <a:gd name="connsiteX4" fmla="*/ 46364 w 73889"/>
                    <a:gd name="connsiteY4" fmla="*/ 86684 h 301019"/>
                    <a:gd name="connsiteX5" fmla="*/ 327 w 73889"/>
                    <a:gd name="connsiteY5" fmla="*/ 959 h 301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89" h="301019">
                      <a:moveTo>
                        <a:pt x="327" y="959"/>
                      </a:moveTo>
                      <a:cubicBezTo>
                        <a:pt x="4825" y="11013"/>
                        <a:pt x="67531" y="97003"/>
                        <a:pt x="73352" y="147009"/>
                      </a:cubicBezTo>
                      <a:cubicBezTo>
                        <a:pt x="79173" y="197015"/>
                        <a:pt x="35781" y="299144"/>
                        <a:pt x="35252" y="300996"/>
                      </a:cubicBezTo>
                      <a:cubicBezTo>
                        <a:pt x="34723" y="302848"/>
                        <a:pt x="68325" y="193840"/>
                        <a:pt x="70177" y="158121"/>
                      </a:cubicBezTo>
                      <a:cubicBezTo>
                        <a:pt x="72029" y="122402"/>
                        <a:pt x="53772" y="110761"/>
                        <a:pt x="46364" y="86684"/>
                      </a:cubicBezTo>
                      <a:cubicBezTo>
                        <a:pt x="38956" y="62607"/>
                        <a:pt x="-4171" y="-9095"/>
                        <a:pt x="327" y="9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2" name="フリーフォーム: 図形 771">
                  <a:extLst>
                    <a:ext uri="{FF2B5EF4-FFF2-40B4-BE49-F238E27FC236}">
                      <a16:creationId xmlns:a16="http://schemas.microsoft.com/office/drawing/2014/main" id="{3E0094AC-FB4A-4E50-96C5-7913142972C9}"/>
                    </a:ext>
                  </a:extLst>
                </p:cNvPr>
                <p:cNvSpPr/>
                <p:nvPr/>
              </p:nvSpPr>
              <p:spPr>
                <a:xfrm>
                  <a:off x="5741017" y="4165581"/>
                  <a:ext cx="141195" cy="155242"/>
                </a:xfrm>
                <a:custGeom>
                  <a:avLst/>
                  <a:gdLst>
                    <a:gd name="connsiteX0" fmla="*/ 200 w 222541"/>
                    <a:gd name="connsiteY0" fmla="*/ 487 h 244680"/>
                    <a:gd name="connsiteX1" fmla="*/ 93862 w 222541"/>
                    <a:gd name="connsiteY1" fmla="*/ 124312 h 244680"/>
                    <a:gd name="connsiteX2" fmla="*/ 220862 w 222541"/>
                    <a:gd name="connsiteY2" fmla="*/ 243375 h 244680"/>
                    <a:gd name="connsiteX3" fmla="*/ 170062 w 222541"/>
                    <a:gd name="connsiteY3" fmla="*/ 190987 h 244680"/>
                    <a:gd name="connsiteX4" fmla="*/ 71637 w 222541"/>
                    <a:gd name="connsiteY4" fmla="*/ 86212 h 244680"/>
                    <a:gd name="connsiteX5" fmla="*/ 200 w 222541"/>
                    <a:gd name="connsiteY5" fmla="*/ 487 h 24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541" h="244680">
                      <a:moveTo>
                        <a:pt x="200" y="487"/>
                      </a:moveTo>
                      <a:cubicBezTo>
                        <a:pt x="3904" y="6837"/>
                        <a:pt x="57085" y="83831"/>
                        <a:pt x="93862" y="124312"/>
                      </a:cubicBezTo>
                      <a:cubicBezTo>
                        <a:pt x="130639" y="164793"/>
                        <a:pt x="208162" y="232263"/>
                        <a:pt x="220862" y="243375"/>
                      </a:cubicBezTo>
                      <a:cubicBezTo>
                        <a:pt x="233562" y="254487"/>
                        <a:pt x="170062" y="190987"/>
                        <a:pt x="170062" y="190987"/>
                      </a:cubicBezTo>
                      <a:cubicBezTo>
                        <a:pt x="145191" y="164793"/>
                        <a:pt x="98360" y="121137"/>
                        <a:pt x="71637" y="86212"/>
                      </a:cubicBezTo>
                      <a:cubicBezTo>
                        <a:pt x="44914" y="51287"/>
                        <a:pt x="-3504" y="-5863"/>
                        <a:pt x="200" y="4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3" name="フリーフォーム: 図形 772">
                  <a:extLst>
                    <a:ext uri="{FF2B5EF4-FFF2-40B4-BE49-F238E27FC236}">
                      <a16:creationId xmlns:a16="http://schemas.microsoft.com/office/drawing/2014/main" id="{45DE5385-F61E-437A-97D8-2F2819101058}"/>
                    </a:ext>
                  </a:extLst>
                </p:cNvPr>
                <p:cNvSpPr/>
                <p:nvPr/>
              </p:nvSpPr>
              <p:spPr>
                <a:xfrm>
                  <a:off x="6098474" y="4344163"/>
                  <a:ext cx="216796" cy="71026"/>
                </a:xfrm>
                <a:custGeom>
                  <a:avLst/>
                  <a:gdLst>
                    <a:gd name="connsiteX0" fmla="*/ 341678 w 341697"/>
                    <a:gd name="connsiteY0" fmla="*/ 8 h 111945"/>
                    <a:gd name="connsiteX1" fmla="*/ 219440 w 341697"/>
                    <a:gd name="connsiteY1" fmla="*/ 71445 h 111945"/>
                    <a:gd name="connsiteX2" fmla="*/ 160703 w 341697"/>
                    <a:gd name="connsiteY2" fmla="*/ 98433 h 111945"/>
                    <a:gd name="connsiteX3" fmla="*/ 365 w 341697"/>
                    <a:gd name="connsiteY3" fmla="*/ 111133 h 111945"/>
                    <a:gd name="connsiteX4" fmla="*/ 209915 w 341697"/>
                    <a:gd name="connsiteY4" fmla="*/ 76208 h 111945"/>
                    <a:gd name="connsiteX5" fmla="*/ 341678 w 341697"/>
                    <a:gd name="connsiteY5" fmla="*/ 8 h 111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697" h="111945">
                      <a:moveTo>
                        <a:pt x="341678" y="8"/>
                      </a:moveTo>
                      <a:cubicBezTo>
                        <a:pt x="343265" y="-786"/>
                        <a:pt x="249602" y="55041"/>
                        <a:pt x="219440" y="71445"/>
                      </a:cubicBezTo>
                      <a:cubicBezTo>
                        <a:pt x="189278" y="87849"/>
                        <a:pt x="197215" y="91818"/>
                        <a:pt x="160703" y="98433"/>
                      </a:cubicBezTo>
                      <a:cubicBezTo>
                        <a:pt x="124191" y="105048"/>
                        <a:pt x="-7837" y="114837"/>
                        <a:pt x="365" y="111133"/>
                      </a:cubicBezTo>
                      <a:cubicBezTo>
                        <a:pt x="8567" y="107429"/>
                        <a:pt x="156469" y="91818"/>
                        <a:pt x="209915" y="76208"/>
                      </a:cubicBezTo>
                      <a:cubicBezTo>
                        <a:pt x="263361" y="60598"/>
                        <a:pt x="340091" y="802"/>
                        <a:pt x="341678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4" name="フリーフォーム: 図形 773">
                  <a:extLst>
                    <a:ext uri="{FF2B5EF4-FFF2-40B4-BE49-F238E27FC236}">
                      <a16:creationId xmlns:a16="http://schemas.microsoft.com/office/drawing/2014/main" id="{B8717C97-B183-4C08-A3F0-00AFE66F4629}"/>
                    </a:ext>
                  </a:extLst>
                </p:cNvPr>
                <p:cNvSpPr/>
                <p:nvPr/>
              </p:nvSpPr>
              <p:spPr>
                <a:xfrm>
                  <a:off x="5724015" y="4153760"/>
                  <a:ext cx="359965" cy="275048"/>
                </a:xfrm>
                <a:custGeom>
                  <a:avLst/>
                  <a:gdLst>
                    <a:gd name="connsiteX0" fmla="*/ 9 w 567349"/>
                    <a:gd name="connsiteY0" fmla="*/ 68 h 433510"/>
                    <a:gd name="connsiteX1" fmla="*/ 130184 w 567349"/>
                    <a:gd name="connsiteY1" fmla="*/ 176281 h 433510"/>
                    <a:gd name="connsiteX2" fmla="*/ 254009 w 567349"/>
                    <a:gd name="connsiteY2" fmla="*/ 287406 h 433510"/>
                    <a:gd name="connsiteX3" fmla="*/ 373072 w 567349"/>
                    <a:gd name="connsiteY3" fmla="*/ 373131 h 433510"/>
                    <a:gd name="connsiteX4" fmla="*/ 566747 w 567349"/>
                    <a:gd name="connsiteY4" fmla="*/ 433456 h 433510"/>
                    <a:gd name="connsiteX5" fmla="*/ 436572 w 567349"/>
                    <a:gd name="connsiteY5" fmla="*/ 384243 h 433510"/>
                    <a:gd name="connsiteX6" fmla="*/ 515947 w 567349"/>
                    <a:gd name="connsiteY6" fmla="*/ 401706 h 433510"/>
                    <a:gd name="connsiteX7" fmla="*/ 306397 w 567349"/>
                    <a:gd name="connsiteY7" fmla="*/ 319156 h 433510"/>
                    <a:gd name="connsiteX8" fmla="*/ 136534 w 567349"/>
                    <a:gd name="connsiteY8" fmla="*/ 157231 h 433510"/>
                    <a:gd name="connsiteX9" fmla="*/ 9 w 567349"/>
                    <a:gd name="connsiteY9" fmla="*/ 68 h 433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7349" h="433510">
                      <a:moveTo>
                        <a:pt x="9" y="68"/>
                      </a:moveTo>
                      <a:cubicBezTo>
                        <a:pt x="-1049" y="3243"/>
                        <a:pt x="87851" y="128391"/>
                        <a:pt x="130184" y="176281"/>
                      </a:cubicBezTo>
                      <a:cubicBezTo>
                        <a:pt x="172517" y="224171"/>
                        <a:pt x="213528" y="254598"/>
                        <a:pt x="254009" y="287406"/>
                      </a:cubicBezTo>
                      <a:cubicBezTo>
                        <a:pt x="294490" y="320214"/>
                        <a:pt x="320949" y="348789"/>
                        <a:pt x="373072" y="373131"/>
                      </a:cubicBezTo>
                      <a:cubicBezTo>
                        <a:pt x="425195" y="397473"/>
                        <a:pt x="556164" y="431604"/>
                        <a:pt x="566747" y="433456"/>
                      </a:cubicBezTo>
                      <a:cubicBezTo>
                        <a:pt x="577330" y="435308"/>
                        <a:pt x="445039" y="389535"/>
                        <a:pt x="436572" y="384243"/>
                      </a:cubicBezTo>
                      <a:cubicBezTo>
                        <a:pt x="428105" y="378951"/>
                        <a:pt x="537643" y="412554"/>
                        <a:pt x="515947" y="401706"/>
                      </a:cubicBezTo>
                      <a:cubicBezTo>
                        <a:pt x="494251" y="390858"/>
                        <a:pt x="369633" y="359902"/>
                        <a:pt x="306397" y="319156"/>
                      </a:cubicBezTo>
                      <a:cubicBezTo>
                        <a:pt x="243161" y="278410"/>
                        <a:pt x="184953" y="209354"/>
                        <a:pt x="136534" y="157231"/>
                      </a:cubicBezTo>
                      <a:cubicBezTo>
                        <a:pt x="88115" y="105108"/>
                        <a:pt x="1067" y="-3107"/>
                        <a:pt x="9" y="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5" name="フリーフォーム: 図形 774">
                  <a:extLst>
                    <a:ext uri="{FF2B5EF4-FFF2-40B4-BE49-F238E27FC236}">
                      <a16:creationId xmlns:a16="http://schemas.microsoft.com/office/drawing/2014/main" id="{25AF7C30-7B56-4860-A676-3D337BB1FB1B}"/>
                    </a:ext>
                  </a:extLst>
                </p:cNvPr>
                <p:cNvSpPr/>
                <p:nvPr/>
              </p:nvSpPr>
              <p:spPr>
                <a:xfrm>
                  <a:off x="6045310" y="4352135"/>
                  <a:ext cx="288207" cy="76295"/>
                </a:xfrm>
                <a:custGeom>
                  <a:avLst/>
                  <a:gdLst>
                    <a:gd name="connsiteX0" fmla="*/ 22 w 454250"/>
                    <a:gd name="connsiteY0" fmla="*/ 119204 h 120250"/>
                    <a:gd name="connsiteX1" fmla="*/ 269897 w 454250"/>
                    <a:gd name="connsiteY1" fmla="*/ 106504 h 120250"/>
                    <a:gd name="connsiteX2" fmla="*/ 228622 w 454250"/>
                    <a:gd name="connsiteY2" fmla="*/ 100154 h 120250"/>
                    <a:gd name="connsiteX3" fmla="*/ 311172 w 454250"/>
                    <a:gd name="connsiteY3" fmla="*/ 79517 h 120250"/>
                    <a:gd name="connsiteX4" fmla="*/ 454047 w 454250"/>
                    <a:gd name="connsiteY4" fmla="*/ 142 h 120250"/>
                    <a:gd name="connsiteX5" fmla="*/ 341334 w 454250"/>
                    <a:gd name="connsiteY5" fmla="*/ 60467 h 120250"/>
                    <a:gd name="connsiteX6" fmla="*/ 285772 w 454250"/>
                    <a:gd name="connsiteY6" fmla="*/ 76342 h 120250"/>
                    <a:gd name="connsiteX7" fmla="*/ 22 w 454250"/>
                    <a:gd name="connsiteY7" fmla="*/ 119204 h 12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250" h="120250">
                      <a:moveTo>
                        <a:pt x="22" y="119204"/>
                      </a:moveTo>
                      <a:cubicBezTo>
                        <a:pt x="-2624" y="124231"/>
                        <a:pt x="231797" y="109679"/>
                        <a:pt x="269897" y="106504"/>
                      </a:cubicBezTo>
                      <a:cubicBezTo>
                        <a:pt x="307997" y="103329"/>
                        <a:pt x="221743" y="104652"/>
                        <a:pt x="228622" y="100154"/>
                      </a:cubicBezTo>
                      <a:cubicBezTo>
                        <a:pt x="235501" y="95656"/>
                        <a:pt x="273601" y="96186"/>
                        <a:pt x="311172" y="79517"/>
                      </a:cubicBezTo>
                      <a:cubicBezTo>
                        <a:pt x="348743" y="62848"/>
                        <a:pt x="449020" y="3317"/>
                        <a:pt x="454047" y="142"/>
                      </a:cubicBezTo>
                      <a:cubicBezTo>
                        <a:pt x="459074" y="-3033"/>
                        <a:pt x="369380" y="47767"/>
                        <a:pt x="341334" y="60467"/>
                      </a:cubicBezTo>
                      <a:cubicBezTo>
                        <a:pt x="313288" y="73167"/>
                        <a:pt x="343451" y="67082"/>
                        <a:pt x="285772" y="76342"/>
                      </a:cubicBezTo>
                      <a:cubicBezTo>
                        <a:pt x="228093" y="85602"/>
                        <a:pt x="2668" y="114177"/>
                        <a:pt x="22" y="11920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6" name="フリーフォーム: 図形 775">
                  <a:extLst>
                    <a:ext uri="{FF2B5EF4-FFF2-40B4-BE49-F238E27FC236}">
                      <a16:creationId xmlns:a16="http://schemas.microsoft.com/office/drawing/2014/main" id="{E833BB51-6BC0-48C1-87E8-E8445CD3BC26}"/>
                    </a:ext>
                  </a:extLst>
                </p:cNvPr>
                <p:cNvSpPr/>
                <p:nvPr/>
              </p:nvSpPr>
              <p:spPr>
                <a:xfrm>
                  <a:off x="6493516" y="4169626"/>
                  <a:ext cx="128990" cy="106052"/>
                </a:xfrm>
                <a:custGeom>
                  <a:avLst/>
                  <a:gdLst>
                    <a:gd name="connsiteX0" fmla="*/ 203231 w 203304"/>
                    <a:gd name="connsiteY0" fmla="*/ 461 h 167151"/>
                    <a:gd name="connsiteX1" fmla="*/ 100044 w 203304"/>
                    <a:gd name="connsiteY1" fmla="*/ 35386 h 167151"/>
                    <a:gd name="connsiteX2" fmla="*/ 73056 w 203304"/>
                    <a:gd name="connsiteY2" fmla="*/ 59199 h 167151"/>
                    <a:gd name="connsiteX3" fmla="*/ 31 w 203304"/>
                    <a:gd name="connsiteY3" fmla="*/ 167149 h 167151"/>
                    <a:gd name="connsiteX4" fmla="*/ 82581 w 203304"/>
                    <a:gd name="connsiteY4" fmla="*/ 62374 h 167151"/>
                    <a:gd name="connsiteX5" fmla="*/ 203231 w 203304"/>
                    <a:gd name="connsiteY5" fmla="*/ 461 h 1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3304" h="167151">
                      <a:moveTo>
                        <a:pt x="203231" y="461"/>
                      </a:moveTo>
                      <a:cubicBezTo>
                        <a:pt x="206142" y="-4037"/>
                        <a:pt x="121740" y="25596"/>
                        <a:pt x="100044" y="35386"/>
                      </a:cubicBezTo>
                      <a:cubicBezTo>
                        <a:pt x="78348" y="45176"/>
                        <a:pt x="89725" y="37239"/>
                        <a:pt x="73056" y="59199"/>
                      </a:cubicBezTo>
                      <a:cubicBezTo>
                        <a:pt x="56387" y="81159"/>
                        <a:pt x="-1556" y="166620"/>
                        <a:pt x="31" y="167149"/>
                      </a:cubicBezTo>
                      <a:cubicBezTo>
                        <a:pt x="1618" y="167678"/>
                        <a:pt x="56652" y="89097"/>
                        <a:pt x="82581" y="62374"/>
                      </a:cubicBezTo>
                      <a:cubicBezTo>
                        <a:pt x="108510" y="35651"/>
                        <a:pt x="200320" y="4959"/>
                        <a:pt x="203231" y="46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7" name="フリーフォーム: 図形 776">
                  <a:extLst>
                    <a:ext uri="{FF2B5EF4-FFF2-40B4-BE49-F238E27FC236}">
                      <a16:creationId xmlns:a16="http://schemas.microsoft.com/office/drawing/2014/main" id="{50E2E8E6-F211-4951-BAB4-1B1522A6C347}"/>
                    </a:ext>
                  </a:extLst>
                </p:cNvPr>
                <p:cNvSpPr/>
                <p:nvPr/>
              </p:nvSpPr>
              <p:spPr>
                <a:xfrm>
                  <a:off x="6571900" y="4176875"/>
                  <a:ext cx="176466" cy="84722"/>
                </a:xfrm>
                <a:custGeom>
                  <a:avLst/>
                  <a:gdLst>
                    <a:gd name="connsiteX0" fmla="*/ 312 w 278132"/>
                    <a:gd name="connsiteY0" fmla="*/ 6500 h 133533"/>
                    <a:gd name="connsiteX1" fmla="*/ 114612 w 278132"/>
                    <a:gd name="connsiteY1" fmla="*/ 150 h 133533"/>
                    <a:gd name="connsiteX2" fmla="*/ 171762 w 278132"/>
                    <a:gd name="connsiteY2" fmla="*/ 12850 h 133533"/>
                    <a:gd name="connsiteX3" fmla="*/ 138425 w 278132"/>
                    <a:gd name="connsiteY3" fmla="*/ 8087 h 133533"/>
                    <a:gd name="connsiteX4" fmla="*/ 187637 w 278132"/>
                    <a:gd name="connsiteY4" fmla="*/ 30312 h 133533"/>
                    <a:gd name="connsiteX5" fmla="*/ 278125 w 278132"/>
                    <a:gd name="connsiteY5" fmla="*/ 133500 h 133533"/>
                    <a:gd name="connsiteX6" fmla="*/ 192400 w 278132"/>
                    <a:gd name="connsiteY6" fmla="*/ 41425 h 133533"/>
                    <a:gd name="connsiteX7" fmla="*/ 152712 w 278132"/>
                    <a:gd name="connsiteY7" fmla="*/ 16025 h 133533"/>
                    <a:gd name="connsiteX8" fmla="*/ 312 w 278132"/>
                    <a:gd name="connsiteY8" fmla="*/ 6500 h 13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132" h="133533">
                      <a:moveTo>
                        <a:pt x="312" y="6500"/>
                      </a:moveTo>
                      <a:cubicBezTo>
                        <a:pt x="-6038" y="3854"/>
                        <a:pt x="86037" y="-908"/>
                        <a:pt x="114612" y="150"/>
                      </a:cubicBezTo>
                      <a:cubicBezTo>
                        <a:pt x="143187" y="1208"/>
                        <a:pt x="167793" y="11527"/>
                        <a:pt x="171762" y="12850"/>
                      </a:cubicBezTo>
                      <a:cubicBezTo>
                        <a:pt x="175731" y="14173"/>
                        <a:pt x="135779" y="5177"/>
                        <a:pt x="138425" y="8087"/>
                      </a:cubicBezTo>
                      <a:cubicBezTo>
                        <a:pt x="141071" y="10997"/>
                        <a:pt x="164354" y="9410"/>
                        <a:pt x="187637" y="30312"/>
                      </a:cubicBezTo>
                      <a:cubicBezTo>
                        <a:pt x="210920" y="51214"/>
                        <a:pt x="277331" y="131648"/>
                        <a:pt x="278125" y="133500"/>
                      </a:cubicBezTo>
                      <a:cubicBezTo>
                        <a:pt x="278919" y="135352"/>
                        <a:pt x="213302" y="61004"/>
                        <a:pt x="192400" y="41425"/>
                      </a:cubicBezTo>
                      <a:cubicBezTo>
                        <a:pt x="171498" y="21846"/>
                        <a:pt x="183404" y="21581"/>
                        <a:pt x="152712" y="16025"/>
                      </a:cubicBezTo>
                      <a:cubicBezTo>
                        <a:pt x="122020" y="10469"/>
                        <a:pt x="6662" y="9146"/>
                        <a:pt x="312" y="65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8" name="フリーフォーム: 図形 777">
                  <a:extLst>
                    <a:ext uri="{FF2B5EF4-FFF2-40B4-BE49-F238E27FC236}">
                      <a16:creationId xmlns:a16="http://schemas.microsoft.com/office/drawing/2014/main" id="{AA5C216B-0EF0-47A0-A505-741792999188}"/>
                    </a:ext>
                  </a:extLst>
                </p:cNvPr>
                <p:cNvSpPr/>
                <p:nvPr/>
              </p:nvSpPr>
              <p:spPr>
                <a:xfrm>
                  <a:off x="6618504" y="4270519"/>
                  <a:ext cx="149247" cy="272647"/>
                </a:xfrm>
                <a:custGeom>
                  <a:avLst/>
                  <a:gdLst>
                    <a:gd name="connsiteX0" fmla="*/ 207847 w 235232"/>
                    <a:gd name="connsiteY0" fmla="*/ 192 h 429726"/>
                    <a:gd name="connsiteX1" fmla="*/ 218959 w 235232"/>
                    <a:gd name="connsiteY1" fmla="*/ 79567 h 429726"/>
                    <a:gd name="connsiteX2" fmla="*/ 222134 w 235232"/>
                    <a:gd name="connsiteY2" fmla="*/ 100205 h 429726"/>
                    <a:gd name="connsiteX3" fmla="*/ 220547 w 235232"/>
                    <a:gd name="connsiteY3" fmla="*/ 135130 h 429726"/>
                    <a:gd name="connsiteX4" fmla="*/ 203084 w 235232"/>
                    <a:gd name="connsiteY4" fmla="*/ 201805 h 429726"/>
                    <a:gd name="connsiteX5" fmla="*/ 176097 w 235232"/>
                    <a:gd name="connsiteY5" fmla="*/ 281180 h 429726"/>
                    <a:gd name="connsiteX6" fmla="*/ 112597 w 235232"/>
                    <a:gd name="connsiteY6" fmla="*/ 344680 h 429726"/>
                    <a:gd name="connsiteX7" fmla="*/ 1472 w 235232"/>
                    <a:gd name="connsiteY7" fmla="*/ 428817 h 429726"/>
                    <a:gd name="connsiteX8" fmla="*/ 58622 w 235232"/>
                    <a:gd name="connsiteY8" fmla="*/ 384367 h 429726"/>
                    <a:gd name="connsiteX9" fmla="*/ 195147 w 235232"/>
                    <a:gd name="connsiteY9" fmla="*/ 308167 h 429726"/>
                    <a:gd name="connsiteX10" fmla="*/ 217372 w 235232"/>
                    <a:gd name="connsiteY10" fmla="*/ 177992 h 429726"/>
                    <a:gd name="connsiteX11" fmla="*/ 234834 w 235232"/>
                    <a:gd name="connsiteY11" fmla="*/ 90680 h 429726"/>
                    <a:gd name="connsiteX12" fmla="*/ 199909 w 235232"/>
                    <a:gd name="connsiteY12" fmla="*/ 181167 h 429726"/>
                    <a:gd name="connsiteX13" fmla="*/ 230072 w 235232"/>
                    <a:gd name="connsiteY13" fmla="*/ 104967 h 429726"/>
                    <a:gd name="connsiteX14" fmla="*/ 207847 w 235232"/>
                    <a:gd name="connsiteY14" fmla="*/ 192 h 42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5232" h="429726">
                      <a:moveTo>
                        <a:pt x="207847" y="192"/>
                      </a:moveTo>
                      <a:cubicBezTo>
                        <a:pt x="205995" y="-4041"/>
                        <a:pt x="216578" y="62898"/>
                        <a:pt x="218959" y="79567"/>
                      </a:cubicBezTo>
                      <a:cubicBezTo>
                        <a:pt x="221340" y="96236"/>
                        <a:pt x="221869" y="90945"/>
                        <a:pt x="222134" y="100205"/>
                      </a:cubicBezTo>
                      <a:cubicBezTo>
                        <a:pt x="222399" y="109465"/>
                        <a:pt x="223722" y="118197"/>
                        <a:pt x="220547" y="135130"/>
                      </a:cubicBezTo>
                      <a:cubicBezTo>
                        <a:pt x="217372" y="152063"/>
                        <a:pt x="210492" y="177463"/>
                        <a:pt x="203084" y="201805"/>
                      </a:cubicBezTo>
                      <a:cubicBezTo>
                        <a:pt x="195676" y="226147"/>
                        <a:pt x="191178" y="257368"/>
                        <a:pt x="176097" y="281180"/>
                      </a:cubicBezTo>
                      <a:cubicBezTo>
                        <a:pt x="161016" y="304992"/>
                        <a:pt x="141701" y="320074"/>
                        <a:pt x="112597" y="344680"/>
                      </a:cubicBezTo>
                      <a:cubicBezTo>
                        <a:pt x="83493" y="369286"/>
                        <a:pt x="10468" y="422202"/>
                        <a:pt x="1472" y="428817"/>
                      </a:cubicBezTo>
                      <a:cubicBezTo>
                        <a:pt x="-7524" y="435432"/>
                        <a:pt x="26343" y="404475"/>
                        <a:pt x="58622" y="384367"/>
                      </a:cubicBezTo>
                      <a:cubicBezTo>
                        <a:pt x="90901" y="364259"/>
                        <a:pt x="168689" y="342563"/>
                        <a:pt x="195147" y="308167"/>
                      </a:cubicBezTo>
                      <a:cubicBezTo>
                        <a:pt x="221605" y="273771"/>
                        <a:pt x="210758" y="214240"/>
                        <a:pt x="217372" y="177992"/>
                      </a:cubicBezTo>
                      <a:cubicBezTo>
                        <a:pt x="223987" y="141744"/>
                        <a:pt x="237745" y="90151"/>
                        <a:pt x="234834" y="90680"/>
                      </a:cubicBezTo>
                      <a:cubicBezTo>
                        <a:pt x="231924" y="91209"/>
                        <a:pt x="200703" y="178786"/>
                        <a:pt x="199909" y="181167"/>
                      </a:cubicBezTo>
                      <a:cubicBezTo>
                        <a:pt x="199115" y="183548"/>
                        <a:pt x="226632" y="133277"/>
                        <a:pt x="230072" y="104967"/>
                      </a:cubicBezTo>
                      <a:cubicBezTo>
                        <a:pt x="233512" y="76657"/>
                        <a:pt x="209699" y="4425"/>
                        <a:pt x="207847" y="1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9" name="フリーフォーム: 図形 778">
                  <a:extLst>
                    <a:ext uri="{FF2B5EF4-FFF2-40B4-BE49-F238E27FC236}">
                      <a16:creationId xmlns:a16="http://schemas.microsoft.com/office/drawing/2014/main" id="{7588A1B3-2554-482B-BEF2-DDAF941447FD}"/>
                    </a:ext>
                  </a:extLst>
                </p:cNvPr>
                <p:cNvSpPr/>
                <p:nvPr/>
              </p:nvSpPr>
              <p:spPr>
                <a:xfrm>
                  <a:off x="6499987" y="4191813"/>
                  <a:ext cx="188074" cy="166580"/>
                </a:xfrm>
                <a:custGeom>
                  <a:avLst/>
                  <a:gdLst>
                    <a:gd name="connsiteX0" fmla="*/ 296220 w 296428"/>
                    <a:gd name="connsiteY0" fmla="*/ 13117 h 262550"/>
                    <a:gd name="connsiteX1" fmla="*/ 113657 w 296428"/>
                    <a:gd name="connsiteY1" fmla="*/ 17880 h 262550"/>
                    <a:gd name="connsiteX2" fmla="*/ 215257 w 296428"/>
                    <a:gd name="connsiteY2" fmla="*/ 2005 h 262550"/>
                    <a:gd name="connsiteX3" fmla="*/ 143820 w 296428"/>
                    <a:gd name="connsiteY3" fmla="*/ 6767 h 262550"/>
                    <a:gd name="connsiteX4" fmla="*/ 70795 w 296428"/>
                    <a:gd name="connsiteY4" fmla="*/ 60742 h 262550"/>
                    <a:gd name="connsiteX5" fmla="*/ 27932 w 296428"/>
                    <a:gd name="connsiteY5" fmla="*/ 122655 h 262550"/>
                    <a:gd name="connsiteX6" fmla="*/ 15232 w 296428"/>
                    <a:gd name="connsiteY6" fmla="*/ 170280 h 262550"/>
                    <a:gd name="connsiteX7" fmla="*/ 10470 w 296428"/>
                    <a:gd name="connsiteY7" fmla="*/ 262355 h 262550"/>
                    <a:gd name="connsiteX8" fmla="*/ 5707 w 296428"/>
                    <a:gd name="connsiteY8" fmla="*/ 192505 h 262550"/>
                    <a:gd name="connsiteX9" fmla="*/ 5707 w 296428"/>
                    <a:gd name="connsiteY9" fmla="*/ 119480 h 262550"/>
                    <a:gd name="connsiteX10" fmla="*/ 80320 w 296428"/>
                    <a:gd name="connsiteY10" fmla="*/ 51217 h 262550"/>
                    <a:gd name="connsiteX11" fmla="*/ 148582 w 296428"/>
                    <a:gd name="connsiteY11" fmla="*/ 17880 h 262550"/>
                    <a:gd name="connsiteX12" fmla="*/ 296220 w 296428"/>
                    <a:gd name="connsiteY12" fmla="*/ 13117 h 26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428" h="262550">
                      <a:moveTo>
                        <a:pt x="296220" y="13117"/>
                      </a:moveTo>
                      <a:cubicBezTo>
                        <a:pt x="290399" y="13117"/>
                        <a:pt x="127151" y="19732"/>
                        <a:pt x="113657" y="17880"/>
                      </a:cubicBezTo>
                      <a:cubicBezTo>
                        <a:pt x="100163" y="16028"/>
                        <a:pt x="210230" y="3857"/>
                        <a:pt x="215257" y="2005"/>
                      </a:cubicBezTo>
                      <a:cubicBezTo>
                        <a:pt x="220284" y="153"/>
                        <a:pt x="167897" y="-3022"/>
                        <a:pt x="143820" y="6767"/>
                      </a:cubicBezTo>
                      <a:cubicBezTo>
                        <a:pt x="119743" y="16556"/>
                        <a:pt x="90110" y="41427"/>
                        <a:pt x="70795" y="60742"/>
                      </a:cubicBezTo>
                      <a:cubicBezTo>
                        <a:pt x="51480" y="80057"/>
                        <a:pt x="37193" y="104399"/>
                        <a:pt x="27932" y="122655"/>
                      </a:cubicBezTo>
                      <a:cubicBezTo>
                        <a:pt x="18671" y="140911"/>
                        <a:pt x="18142" y="146997"/>
                        <a:pt x="15232" y="170280"/>
                      </a:cubicBezTo>
                      <a:cubicBezTo>
                        <a:pt x="12322" y="193563"/>
                        <a:pt x="12057" y="258651"/>
                        <a:pt x="10470" y="262355"/>
                      </a:cubicBezTo>
                      <a:cubicBezTo>
                        <a:pt x="8883" y="266059"/>
                        <a:pt x="6501" y="216317"/>
                        <a:pt x="5707" y="192505"/>
                      </a:cubicBezTo>
                      <a:cubicBezTo>
                        <a:pt x="4913" y="168693"/>
                        <a:pt x="-6728" y="143028"/>
                        <a:pt x="5707" y="119480"/>
                      </a:cubicBezTo>
                      <a:cubicBezTo>
                        <a:pt x="18142" y="95932"/>
                        <a:pt x="56507" y="68150"/>
                        <a:pt x="80320" y="51217"/>
                      </a:cubicBezTo>
                      <a:cubicBezTo>
                        <a:pt x="104132" y="34284"/>
                        <a:pt x="112599" y="23701"/>
                        <a:pt x="148582" y="17880"/>
                      </a:cubicBezTo>
                      <a:cubicBezTo>
                        <a:pt x="184565" y="12059"/>
                        <a:pt x="302041" y="13117"/>
                        <a:pt x="296220" y="131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0" name="フリーフォーム: 図形 779">
                  <a:extLst>
                    <a:ext uri="{FF2B5EF4-FFF2-40B4-BE49-F238E27FC236}">
                      <a16:creationId xmlns:a16="http://schemas.microsoft.com/office/drawing/2014/main" id="{08EBD9C8-CEAC-4CA1-8846-5F0BCE803709}"/>
                    </a:ext>
                  </a:extLst>
                </p:cNvPr>
                <p:cNvSpPr/>
                <p:nvPr/>
              </p:nvSpPr>
              <p:spPr>
                <a:xfrm>
                  <a:off x="6491437" y="4295686"/>
                  <a:ext cx="116118" cy="242914"/>
                </a:xfrm>
                <a:custGeom>
                  <a:avLst/>
                  <a:gdLst>
                    <a:gd name="connsiteX0" fmla="*/ 132 w 183016"/>
                    <a:gd name="connsiteY0" fmla="*/ 1800 h 382862"/>
                    <a:gd name="connsiteX1" fmla="*/ 38232 w 183016"/>
                    <a:gd name="connsiteY1" fmla="*/ 241513 h 382862"/>
                    <a:gd name="connsiteX2" fmla="*/ 35057 w 183016"/>
                    <a:gd name="connsiteY2" fmla="*/ 173250 h 382862"/>
                    <a:gd name="connsiteX3" fmla="*/ 35057 w 183016"/>
                    <a:gd name="connsiteY3" fmla="*/ 109750 h 382862"/>
                    <a:gd name="connsiteX4" fmla="*/ 50932 w 183016"/>
                    <a:gd name="connsiteY4" fmla="*/ 214525 h 382862"/>
                    <a:gd name="connsiteX5" fmla="*/ 55695 w 183016"/>
                    <a:gd name="connsiteY5" fmla="*/ 276438 h 382862"/>
                    <a:gd name="connsiteX6" fmla="*/ 66807 w 183016"/>
                    <a:gd name="connsiteY6" fmla="*/ 314538 h 382862"/>
                    <a:gd name="connsiteX7" fmla="*/ 123957 w 183016"/>
                    <a:gd name="connsiteY7" fmla="*/ 365338 h 382862"/>
                    <a:gd name="connsiteX8" fmla="*/ 182695 w 183016"/>
                    <a:gd name="connsiteY8" fmla="*/ 382800 h 382862"/>
                    <a:gd name="connsiteX9" fmla="*/ 96970 w 183016"/>
                    <a:gd name="connsiteY9" fmla="*/ 360575 h 382862"/>
                    <a:gd name="connsiteX10" fmla="*/ 65220 w 183016"/>
                    <a:gd name="connsiteY10" fmla="*/ 317713 h 382862"/>
                    <a:gd name="connsiteX11" fmla="*/ 28707 w 183016"/>
                    <a:gd name="connsiteY11" fmla="*/ 100225 h 382862"/>
                    <a:gd name="connsiteX12" fmla="*/ 25532 w 183016"/>
                    <a:gd name="connsiteY12" fmla="*/ 128800 h 382862"/>
                    <a:gd name="connsiteX13" fmla="*/ 132 w 183016"/>
                    <a:gd name="connsiteY13" fmla="*/ 1800 h 38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3016" h="382862">
                      <a:moveTo>
                        <a:pt x="132" y="1800"/>
                      </a:moveTo>
                      <a:cubicBezTo>
                        <a:pt x="2249" y="20585"/>
                        <a:pt x="32411" y="212938"/>
                        <a:pt x="38232" y="241513"/>
                      </a:cubicBezTo>
                      <a:cubicBezTo>
                        <a:pt x="44053" y="270088"/>
                        <a:pt x="35586" y="195210"/>
                        <a:pt x="35057" y="173250"/>
                      </a:cubicBezTo>
                      <a:cubicBezTo>
                        <a:pt x="34528" y="151290"/>
                        <a:pt x="32411" y="102871"/>
                        <a:pt x="35057" y="109750"/>
                      </a:cubicBezTo>
                      <a:cubicBezTo>
                        <a:pt x="37703" y="116629"/>
                        <a:pt x="47492" y="186744"/>
                        <a:pt x="50932" y="214525"/>
                      </a:cubicBezTo>
                      <a:cubicBezTo>
                        <a:pt x="54372" y="242306"/>
                        <a:pt x="53049" y="259769"/>
                        <a:pt x="55695" y="276438"/>
                      </a:cubicBezTo>
                      <a:cubicBezTo>
                        <a:pt x="58341" y="293107"/>
                        <a:pt x="55430" y="299721"/>
                        <a:pt x="66807" y="314538"/>
                      </a:cubicBezTo>
                      <a:cubicBezTo>
                        <a:pt x="78184" y="329355"/>
                        <a:pt x="104642" y="353961"/>
                        <a:pt x="123957" y="365338"/>
                      </a:cubicBezTo>
                      <a:cubicBezTo>
                        <a:pt x="143272" y="376715"/>
                        <a:pt x="187193" y="383594"/>
                        <a:pt x="182695" y="382800"/>
                      </a:cubicBezTo>
                      <a:cubicBezTo>
                        <a:pt x="178197" y="382006"/>
                        <a:pt x="116549" y="371423"/>
                        <a:pt x="96970" y="360575"/>
                      </a:cubicBezTo>
                      <a:cubicBezTo>
                        <a:pt x="77391" y="349727"/>
                        <a:pt x="76597" y="361105"/>
                        <a:pt x="65220" y="317713"/>
                      </a:cubicBezTo>
                      <a:cubicBezTo>
                        <a:pt x="53843" y="274321"/>
                        <a:pt x="35322" y="131710"/>
                        <a:pt x="28707" y="100225"/>
                      </a:cubicBezTo>
                      <a:cubicBezTo>
                        <a:pt x="22092" y="68740"/>
                        <a:pt x="29236" y="140442"/>
                        <a:pt x="25532" y="128800"/>
                      </a:cubicBezTo>
                      <a:cubicBezTo>
                        <a:pt x="21828" y="117158"/>
                        <a:pt x="-1985" y="-16985"/>
                        <a:pt x="132" y="18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1" name="フリーフォーム: 図形 780">
                  <a:extLst>
                    <a:ext uri="{FF2B5EF4-FFF2-40B4-BE49-F238E27FC236}">
                      <a16:creationId xmlns:a16="http://schemas.microsoft.com/office/drawing/2014/main" id="{0750FA2A-6113-4E87-9D52-3C37BC03A07A}"/>
                    </a:ext>
                  </a:extLst>
                </p:cNvPr>
                <p:cNvSpPr/>
                <p:nvPr/>
              </p:nvSpPr>
              <p:spPr>
                <a:xfrm>
                  <a:off x="6543882" y="4292462"/>
                  <a:ext cx="213418" cy="242148"/>
                </a:xfrm>
                <a:custGeom>
                  <a:avLst/>
                  <a:gdLst>
                    <a:gd name="connsiteX0" fmla="*/ 334986 w 336373"/>
                    <a:gd name="connsiteY0" fmla="*/ 3707 h 381655"/>
                    <a:gd name="connsiteX1" fmla="*/ 263548 w 336373"/>
                    <a:gd name="connsiteY1" fmla="*/ 187857 h 381655"/>
                    <a:gd name="connsiteX2" fmla="*/ 190523 w 336373"/>
                    <a:gd name="connsiteY2" fmla="*/ 246595 h 381655"/>
                    <a:gd name="connsiteX3" fmla="*/ 190523 w 336373"/>
                    <a:gd name="connsiteY3" fmla="*/ 248182 h 381655"/>
                    <a:gd name="connsiteX4" fmla="*/ 307998 w 336373"/>
                    <a:gd name="connsiteY4" fmla="*/ 106895 h 381655"/>
                    <a:gd name="connsiteX5" fmla="*/ 157186 w 336373"/>
                    <a:gd name="connsiteY5" fmla="*/ 278345 h 381655"/>
                    <a:gd name="connsiteX6" fmla="*/ 28598 w 336373"/>
                    <a:gd name="connsiteY6" fmla="*/ 324382 h 381655"/>
                    <a:gd name="connsiteX7" fmla="*/ 7961 w 336373"/>
                    <a:gd name="connsiteY7" fmla="*/ 324382 h 381655"/>
                    <a:gd name="connsiteX8" fmla="*/ 133373 w 336373"/>
                    <a:gd name="connsiteY8" fmla="*/ 294220 h 381655"/>
                    <a:gd name="connsiteX9" fmla="*/ 101623 w 336373"/>
                    <a:gd name="connsiteY9" fmla="*/ 354545 h 381655"/>
                    <a:gd name="connsiteX10" fmla="*/ 82573 w 336373"/>
                    <a:gd name="connsiteY10" fmla="*/ 381532 h 381655"/>
                    <a:gd name="connsiteX11" fmla="*/ 147661 w 336373"/>
                    <a:gd name="connsiteY11" fmla="*/ 345020 h 381655"/>
                    <a:gd name="connsiteX12" fmla="*/ 277836 w 336373"/>
                    <a:gd name="connsiteY12" fmla="*/ 265645 h 381655"/>
                    <a:gd name="connsiteX13" fmla="*/ 127023 w 336373"/>
                    <a:gd name="connsiteY13" fmla="*/ 322795 h 381655"/>
                    <a:gd name="connsiteX14" fmla="*/ 231798 w 336373"/>
                    <a:gd name="connsiteY14" fmla="*/ 229132 h 381655"/>
                    <a:gd name="connsiteX15" fmla="*/ 285773 w 336373"/>
                    <a:gd name="connsiteY15" fmla="*/ 141820 h 381655"/>
                    <a:gd name="connsiteX16" fmla="*/ 311173 w 336373"/>
                    <a:gd name="connsiteY16" fmla="*/ 68795 h 381655"/>
                    <a:gd name="connsiteX17" fmla="*/ 334986 w 336373"/>
                    <a:gd name="connsiteY17" fmla="*/ 3707 h 38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6373" h="381655">
                      <a:moveTo>
                        <a:pt x="334986" y="3707"/>
                      </a:moveTo>
                      <a:cubicBezTo>
                        <a:pt x="327049" y="23551"/>
                        <a:pt x="287625" y="147376"/>
                        <a:pt x="263548" y="187857"/>
                      </a:cubicBezTo>
                      <a:cubicBezTo>
                        <a:pt x="239471" y="228338"/>
                        <a:pt x="202694" y="236541"/>
                        <a:pt x="190523" y="246595"/>
                      </a:cubicBezTo>
                      <a:cubicBezTo>
                        <a:pt x="178352" y="256649"/>
                        <a:pt x="170944" y="271465"/>
                        <a:pt x="190523" y="248182"/>
                      </a:cubicBezTo>
                      <a:cubicBezTo>
                        <a:pt x="210102" y="224899"/>
                        <a:pt x="313554" y="101868"/>
                        <a:pt x="307998" y="106895"/>
                      </a:cubicBezTo>
                      <a:cubicBezTo>
                        <a:pt x="302442" y="111922"/>
                        <a:pt x="203753" y="242097"/>
                        <a:pt x="157186" y="278345"/>
                      </a:cubicBezTo>
                      <a:cubicBezTo>
                        <a:pt x="110619" y="314593"/>
                        <a:pt x="53469" y="316709"/>
                        <a:pt x="28598" y="324382"/>
                      </a:cubicBezTo>
                      <a:cubicBezTo>
                        <a:pt x="3727" y="332055"/>
                        <a:pt x="-9501" y="329409"/>
                        <a:pt x="7961" y="324382"/>
                      </a:cubicBezTo>
                      <a:cubicBezTo>
                        <a:pt x="25423" y="319355"/>
                        <a:pt x="117763" y="289193"/>
                        <a:pt x="133373" y="294220"/>
                      </a:cubicBezTo>
                      <a:cubicBezTo>
                        <a:pt x="148983" y="299247"/>
                        <a:pt x="110090" y="339993"/>
                        <a:pt x="101623" y="354545"/>
                      </a:cubicBezTo>
                      <a:cubicBezTo>
                        <a:pt x="93156" y="369097"/>
                        <a:pt x="74900" y="383119"/>
                        <a:pt x="82573" y="381532"/>
                      </a:cubicBezTo>
                      <a:cubicBezTo>
                        <a:pt x="90246" y="379945"/>
                        <a:pt x="147661" y="345020"/>
                        <a:pt x="147661" y="345020"/>
                      </a:cubicBezTo>
                      <a:cubicBezTo>
                        <a:pt x="180205" y="325706"/>
                        <a:pt x="281276" y="269349"/>
                        <a:pt x="277836" y="265645"/>
                      </a:cubicBezTo>
                      <a:cubicBezTo>
                        <a:pt x="274396" y="261941"/>
                        <a:pt x="134696" y="328880"/>
                        <a:pt x="127023" y="322795"/>
                      </a:cubicBezTo>
                      <a:cubicBezTo>
                        <a:pt x="119350" y="316710"/>
                        <a:pt x="205340" y="259294"/>
                        <a:pt x="231798" y="229132"/>
                      </a:cubicBezTo>
                      <a:cubicBezTo>
                        <a:pt x="258256" y="198970"/>
                        <a:pt x="272544" y="168543"/>
                        <a:pt x="285773" y="141820"/>
                      </a:cubicBezTo>
                      <a:cubicBezTo>
                        <a:pt x="299002" y="115097"/>
                        <a:pt x="307998" y="88374"/>
                        <a:pt x="311173" y="68795"/>
                      </a:cubicBezTo>
                      <a:cubicBezTo>
                        <a:pt x="314348" y="49216"/>
                        <a:pt x="342923" y="-16137"/>
                        <a:pt x="334986" y="37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2" name="フリーフォーム: 図形 781">
                  <a:extLst>
                    <a:ext uri="{FF2B5EF4-FFF2-40B4-BE49-F238E27FC236}">
                      <a16:creationId xmlns:a16="http://schemas.microsoft.com/office/drawing/2014/main" id="{5D3A570A-5697-4EB2-AC2C-EBA96FFE21AD}"/>
                    </a:ext>
                  </a:extLst>
                </p:cNvPr>
                <p:cNvSpPr/>
                <p:nvPr/>
              </p:nvSpPr>
              <p:spPr>
                <a:xfrm>
                  <a:off x="5666163" y="3117426"/>
                  <a:ext cx="230990" cy="326847"/>
                </a:xfrm>
                <a:custGeom>
                  <a:avLst/>
                  <a:gdLst>
                    <a:gd name="connsiteX0" fmla="*/ 362654 w 364069"/>
                    <a:gd name="connsiteY0" fmla="*/ 3097 h 515152"/>
                    <a:gd name="connsiteX1" fmla="*/ 203904 w 364069"/>
                    <a:gd name="connsiteY1" fmla="*/ 163434 h 515152"/>
                    <a:gd name="connsiteX2" fmla="*/ 302329 w 364069"/>
                    <a:gd name="connsiteY2" fmla="*/ 53897 h 515152"/>
                    <a:gd name="connsiteX3" fmla="*/ 195966 w 364069"/>
                    <a:gd name="connsiteY3" fmla="*/ 147559 h 515152"/>
                    <a:gd name="connsiteX4" fmla="*/ 157866 w 364069"/>
                    <a:gd name="connsiteY4" fmla="*/ 198359 h 515152"/>
                    <a:gd name="connsiteX5" fmla="*/ 221366 w 364069"/>
                    <a:gd name="connsiteY5" fmla="*/ 149147 h 515152"/>
                    <a:gd name="connsiteX6" fmla="*/ 164216 w 364069"/>
                    <a:gd name="connsiteY6" fmla="*/ 223759 h 515152"/>
                    <a:gd name="connsiteX7" fmla="*/ 62616 w 364069"/>
                    <a:gd name="connsiteY7" fmla="*/ 412672 h 515152"/>
                    <a:gd name="connsiteX8" fmla="*/ 21341 w 364069"/>
                    <a:gd name="connsiteY8" fmla="*/ 512684 h 515152"/>
                    <a:gd name="connsiteX9" fmla="*/ 61029 w 364069"/>
                    <a:gd name="connsiteY9" fmla="*/ 480934 h 515152"/>
                    <a:gd name="connsiteX10" fmla="*/ 213429 w 364069"/>
                    <a:gd name="connsiteY10" fmla="*/ 439659 h 515152"/>
                    <a:gd name="connsiteX11" fmla="*/ 704 w 364069"/>
                    <a:gd name="connsiteY11" fmla="*/ 511097 h 515152"/>
                    <a:gd name="connsiteX12" fmla="*/ 141991 w 364069"/>
                    <a:gd name="connsiteY12" fmla="*/ 434897 h 515152"/>
                    <a:gd name="connsiteX13" fmla="*/ 62616 w 364069"/>
                    <a:gd name="connsiteY13" fmla="*/ 436484 h 515152"/>
                    <a:gd name="connsiteX14" fmla="*/ 140404 w 364069"/>
                    <a:gd name="connsiteY14" fmla="*/ 290434 h 515152"/>
                    <a:gd name="connsiteX15" fmla="*/ 229304 w 364069"/>
                    <a:gd name="connsiteY15" fmla="*/ 128509 h 515152"/>
                    <a:gd name="connsiteX16" fmla="*/ 280104 w 364069"/>
                    <a:gd name="connsiteY16" fmla="*/ 61834 h 515152"/>
                    <a:gd name="connsiteX17" fmla="*/ 362654 w 364069"/>
                    <a:gd name="connsiteY17" fmla="*/ 3097 h 51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4069" h="515152">
                      <a:moveTo>
                        <a:pt x="362654" y="3097"/>
                      </a:moveTo>
                      <a:cubicBezTo>
                        <a:pt x="349954" y="20030"/>
                        <a:pt x="213958" y="154967"/>
                        <a:pt x="203904" y="163434"/>
                      </a:cubicBezTo>
                      <a:cubicBezTo>
                        <a:pt x="193850" y="171901"/>
                        <a:pt x="303652" y="56543"/>
                        <a:pt x="302329" y="53897"/>
                      </a:cubicBezTo>
                      <a:cubicBezTo>
                        <a:pt x="301006" y="51251"/>
                        <a:pt x="220043" y="123482"/>
                        <a:pt x="195966" y="147559"/>
                      </a:cubicBezTo>
                      <a:cubicBezTo>
                        <a:pt x="171889" y="171636"/>
                        <a:pt x="153633" y="198094"/>
                        <a:pt x="157866" y="198359"/>
                      </a:cubicBezTo>
                      <a:cubicBezTo>
                        <a:pt x="162099" y="198624"/>
                        <a:pt x="220308" y="144914"/>
                        <a:pt x="221366" y="149147"/>
                      </a:cubicBezTo>
                      <a:cubicBezTo>
                        <a:pt x="222424" y="153380"/>
                        <a:pt x="190674" y="179838"/>
                        <a:pt x="164216" y="223759"/>
                      </a:cubicBezTo>
                      <a:cubicBezTo>
                        <a:pt x="137758" y="267680"/>
                        <a:pt x="86428" y="364518"/>
                        <a:pt x="62616" y="412672"/>
                      </a:cubicBezTo>
                      <a:cubicBezTo>
                        <a:pt x="38804" y="460826"/>
                        <a:pt x="21605" y="501307"/>
                        <a:pt x="21341" y="512684"/>
                      </a:cubicBezTo>
                      <a:cubicBezTo>
                        <a:pt x="21076" y="524061"/>
                        <a:pt x="29014" y="493105"/>
                        <a:pt x="61029" y="480934"/>
                      </a:cubicBezTo>
                      <a:cubicBezTo>
                        <a:pt x="93044" y="468763"/>
                        <a:pt x="223483" y="434632"/>
                        <a:pt x="213429" y="439659"/>
                      </a:cubicBezTo>
                      <a:cubicBezTo>
                        <a:pt x="203375" y="444686"/>
                        <a:pt x="12610" y="511891"/>
                        <a:pt x="704" y="511097"/>
                      </a:cubicBezTo>
                      <a:cubicBezTo>
                        <a:pt x="-11202" y="510303"/>
                        <a:pt x="131672" y="447333"/>
                        <a:pt x="141991" y="434897"/>
                      </a:cubicBezTo>
                      <a:cubicBezTo>
                        <a:pt x="152310" y="422462"/>
                        <a:pt x="62880" y="460561"/>
                        <a:pt x="62616" y="436484"/>
                      </a:cubicBezTo>
                      <a:cubicBezTo>
                        <a:pt x="62352" y="412407"/>
                        <a:pt x="112623" y="341763"/>
                        <a:pt x="140404" y="290434"/>
                      </a:cubicBezTo>
                      <a:cubicBezTo>
                        <a:pt x="168185" y="239105"/>
                        <a:pt x="206021" y="166609"/>
                        <a:pt x="229304" y="128509"/>
                      </a:cubicBezTo>
                      <a:cubicBezTo>
                        <a:pt x="252587" y="90409"/>
                        <a:pt x="261319" y="80355"/>
                        <a:pt x="280104" y="61834"/>
                      </a:cubicBezTo>
                      <a:cubicBezTo>
                        <a:pt x="298889" y="43313"/>
                        <a:pt x="375354" y="-13836"/>
                        <a:pt x="362654" y="30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3" name="フリーフォーム: 図形 782">
                  <a:extLst>
                    <a:ext uri="{FF2B5EF4-FFF2-40B4-BE49-F238E27FC236}">
                      <a16:creationId xmlns:a16="http://schemas.microsoft.com/office/drawing/2014/main" id="{7F0C6D19-17EF-4759-8250-5EA7CEFAD45E}"/>
                    </a:ext>
                  </a:extLst>
                </p:cNvPr>
                <p:cNvSpPr/>
                <p:nvPr/>
              </p:nvSpPr>
              <p:spPr>
                <a:xfrm>
                  <a:off x="5750939" y="3119470"/>
                  <a:ext cx="142170" cy="283225"/>
                </a:xfrm>
                <a:custGeom>
                  <a:avLst/>
                  <a:gdLst>
                    <a:gd name="connsiteX0" fmla="*/ 222687 w 224078"/>
                    <a:gd name="connsiteY0" fmla="*/ 6226 h 446398"/>
                    <a:gd name="connsiteX1" fmla="*/ 133787 w 224078"/>
                    <a:gd name="connsiteY1" fmla="*/ 206251 h 446398"/>
                    <a:gd name="connsiteX2" fmla="*/ 149662 w 224078"/>
                    <a:gd name="connsiteY2" fmla="*/ 130051 h 446398"/>
                    <a:gd name="connsiteX3" fmla="*/ 103624 w 224078"/>
                    <a:gd name="connsiteY3" fmla="*/ 268163 h 446398"/>
                    <a:gd name="connsiteX4" fmla="*/ 29012 w 224078"/>
                    <a:gd name="connsiteY4" fmla="*/ 415801 h 446398"/>
                    <a:gd name="connsiteX5" fmla="*/ 437 w 224078"/>
                    <a:gd name="connsiteY5" fmla="*/ 442788 h 446398"/>
                    <a:gd name="connsiteX6" fmla="*/ 48062 w 224078"/>
                    <a:gd name="connsiteY6" fmla="*/ 401513 h 446398"/>
                    <a:gd name="connsiteX7" fmla="*/ 36949 w 224078"/>
                    <a:gd name="connsiteY7" fmla="*/ 445963 h 446398"/>
                    <a:gd name="connsiteX8" fmla="*/ 78224 w 224078"/>
                    <a:gd name="connsiteY8" fmla="*/ 368176 h 446398"/>
                    <a:gd name="connsiteX9" fmla="*/ 127437 w 224078"/>
                    <a:gd name="connsiteY9" fmla="*/ 241176 h 446398"/>
                    <a:gd name="connsiteX10" fmla="*/ 175062 w 224078"/>
                    <a:gd name="connsiteY10" fmla="*/ 80838 h 446398"/>
                    <a:gd name="connsiteX11" fmla="*/ 187762 w 224078"/>
                    <a:gd name="connsiteY11" fmla="*/ 50676 h 446398"/>
                    <a:gd name="connsiteX12" fmla="*/ 222687 w 224078"/>
                    <a:gd name="connsiteY12" fmla="*/ 6226 h 44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4078" h="446398">
                      <a:moveTo>
                        <a:pt x="222687" y="6226"/>
                      </a:moveTo>
                      <a:cubicBezTo>
                        <a:pt x="213691" y="32155"/>
                        <a:pt x="145958" y="185614"/>
                        <a:pt x="133787" y="206251"/>
                      </a:cubicBezTo>
                      <a:cubicBezTo>
                        <a:pt x="121616" y="226888"/>
                        <a:pt x="154689" y="119732"/>
                        <a:pt x="149662" y="130051"/>
                      </a:cubicBezTo>
                      <a:cubicBezTo>
                        <a:pt x="144635" y="140370"/>
                        <a:pt x="123732" y="220538"/>
                        <a:pt x="103624" y="268163"/>
                      </a:cubicBezTo>
                      <a:cubicBezTo>
                        <a:pt x="83516" y="315788"/>
                        <a:pt x="46210" y="386697"/>
                        <a:pt x="29012" y="415801"/>
                      </a:cubicBezTo>
                      <a:cubicBezTo>
                        <a:pt x="11814" y="444905"/>
                        <a:pt x="-2738" y="445169"/>
                        <a:pt x="437" y="442788"/>
                      </a:cubicBezTo>
                      <a:cubicBezTo>
                        <a:pt x="3612" y="440407"/>
                        <a:pt x="41977" y="400984"/>
                        <a:pt x="48062" y="401513"/>
                      </a:cubicBezTo>
                      <a:cubicBezTo>
                        <a:pt x="54147" y="402042"/>
                        <a:pt x="31922" y="451519"/>
                        <a:pt x="36949" y="445963"/>
                      </a:cubicBezTo>
                      <a:cubicBezTo>
                        <a:pt x="41976" y="440407"/>
                        <a:pt x="63143" y="402307"/>
                        <a:pt x="78224" y="368176"/>
                      </a:cubicBezTo>
                      <a:cubicBezTo>
                        <a:pt x="93305" y="334045"/>
                        <a:pt x="111297" y="289066"/>
                        <a:pt x="127437" y="241176"/>
                      </a:cubicBezTo>
                      <a:cubicBezTo>
                        <a:pt x="143577" y="193286"/>
                        <a:pt x="165008" y="112588"/>
                        <a:pt x="175062" y="80838"/>
                      </a:cubicBezTo>
                      <a:cubicBezTo>
                        <a:pt x="185116" y="49088"/>
                        <a:pt x="181148" y="58084"/>
                        <a:pt x="187762" y="50676"/>
                      </a:cubicBezTo>
                      <a:cubicBezTo>
                        <a:pt x="194376" y="43268"/>
                        <a:pt x="231683" y="-19703"/>
                        <a:pt x="222687" y="62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4" name="フリーフォーム: 図形 783">
                  <a:extLst>
                    <a:ext uri="{FF2B5EF4-FFF2-40B4-BE49-F238E27FC236}">
                      <a16:creationId xmlns:a16="http://schemas.microsoft.com/office/drawing/2014/main" id="{E086F8FE-7F8F-4FB2-9DF4-73F491AEBE72}"/>
                    </a:ext>
                  </a:extLst>
                </p:cNvPr>
                <p:cNvSpPr/>
                <p:nvPr/>
              </p:nvSpPr>
              <p:spPr>
                <a:xfrm>
                  <a:off x="5784191" y="3086101"/>
                  <a:ext cx="119314" cy="307977"/>
                </a:xfrm>
                <a:custGeom>
                  <a:avLst/>
                  <a:gdLst>
                    <a:gd name="connsiteX0" fmla="*/ 187739 w 188054"/>
                    <a:gd name="connsiteY0" fmla="*/ 81 h 485410"/>
                    <a:gd name="connsiteX1" fmla="*/ 144877 w 188054"/>
                    <a:gd name="connsiteY1" fmla="*/ 155656 h 485410"/>
                    <a:gd name="connsiteX2" fmla="*/ 173452 w 188054"/>
                    <a:gd name="connsiteY2" fmla="*/ 100094 h 485410"/>
                    <a:gd name="connsiteX3" fmla="*/ 106777 w 188054"/>
                    <a:gd name="connsiteY3" fmla="*/ 260431 h 485410"/>
                    <a:gd name="connsiteX4" fmla="*/ 140114 w 188054"/>
                    <a:gd name="connsiteY4" fmla="*/ 169944 h 485410"/>
                    <a:gd name="connsiteX5" fmla="*/ 68677 w 188054"/>
                    <a:gd name="connsiteY5" fmla="*/ 333456 h 485410"/>
                    <a:gd name="connsiteX6" fmla="*/ 414 w 188054"/>
                    <a:gd name="connsiteY6" fmla="*/ 484269 h 485410"/>
                    <a:gd name="connsiteX7" fmla="*/ 38514 w 188054"/>
                    <a:gd name="connsiteY7" fmla="*/ 406481 h 485410"/>
                    <a:gd name="connsiteX8" fmla="*/ 5177 w 188054"/>
                    <a:gd name="connsiteY8" fmla="*/ 479506 h 485410"/>
                    <a:gd name="connsiteX9" fmla="*/ 109952 w 188054"/>
                    <a:gd name="connsiteY9" fmla="*/ 233444 h 485410"/>
                    <a:gd name="connsiteX10" fmla="*/ 117889 w 188054"/>
                    <a:gd name="connsiteY10" fmla="*/ 179469 h 485410"/>
                    <a:gd name="connsiteX11" fmla="*/ 187739 w 188054"/>
                    <a:gd name="connsiteY11" fmla="*/ 81 h 485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054" h="485410">
                      <a:moveTo>
                        <a:pt x="187739" y="81"/>
                      </a:moveTo>
                      <a:cubicBezTo>
                        <a:pt x="192237" y="-3888"/>
                        <a:pt x="147258" y="138987"/>
                        <a:pt x="144877" y="155656"/>
                      </a:cubicBezTo>
                      <a:cubicBezTo>
                        <a:pt x="142496" y="172325"/>
                        <a:pt x="179802" y="82632"/>
                        <a:pt x="173452" y="100094"/>
                      </a:cubicBezTo>
                      <a:cubicBezTo>
                        <a:pt x="167102" y="117556"/>
                        <a:pt x="112333" y="248789"/>
                        <a:pt x="106777" y="260431"/>
                      </a:cubicBezTo>
                      <a:cubicBezTo>
                        <a:pt x="101221" y="272073"/>
                        <a:pt x="146464" y="157773"/>
                        <a:pt x="140114" y="169944"/>
                      </a:cubicBezTo>
                      <a:cubicBezTo>
                        <a:pt x="133764" y="182115"/>
                        <a:pt x="91960" y="281069"/>
                        <a:pt x="68677" y="333456"/>
                      </a:cubicBezTo>
                      <a:cubicBezTo>
                        <a:pt x="45394" y="385844"/>
                        <a:pt x="5441" y="472098"/>
                        <a:pt x="414" y="484269"/>
                      </a:cubicBezTo>
                      <a:cubicBezTo>
                        <a:pt x="-4613" y="496440"/>
                        <a:pt x="37720" y="407275"/>
                        <a:pt x="38514" y="406481"/>
                      </a:cubicBezTo>
                      <a:cubicBezTo>
                        <a:pt x="39308" y="405687"/>
                        <a:pt x="-6729" y="508346"/>
                        <a:pt x="5177" y="479506"/>
                      </a:cubicBezTo>
                      <a:cubicBezTo>
                        <a:pt x="17083" y="450667"/>
                        <a:pt x="91167" y="283450"/>
                        <a:pt x="109952" y="233444"/>
                      </a:cubicBezTo>
                      <a:cubicBezTo>
                        <a:pt x="128737" y="183438"/>
                        <a:pt x="106777" y="216246"/>
                        <a:pt x="117889" y="179469"/>
                      </a:cubicBezTo>
                      <a:cubicBezTo>
                        <a:pt x="129001" y="142692"/>
                        <a:pt x="183241" y="4050"/>
                        <a:pt x="187739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5" name="フリーフォーム: 図形 784">
                  <a:extLst>
                    <a:ext uri="{FF2B5EF4-FFF2-40B4-BE49-F238E27FC236}">
                      <a16:creationId xmlns:a16="http://schemas.microsoft.com/office/drawing/2014/main" id="{4604F13F-8FCC-4C8B-B317-CAE6E9FCE3E7}"/>
                    </a:ext>
                  </a:extLst>
                </p:cNvPr>
                <p:cNvSpPr/>
                <p:nvPr/>
              </p:nvSpPr>
              <p:spPr>
                <a:xfrm>
                  <a:off x="5800632" y="3105202"/>
                  <a:ext cx="116769" cy="283982"/>
                </a:xfrm>
                <a:custGeom>
                  <a:avLst/>
                  <a:gdLst>
                    <a:gd name="connsiteX0" fmla="*/ 182464 w 184042"/>
                    <a:gd name="connsiteY0" fmla="*/ 1726 h 447590"/>
                    <a:gd name="connsiteX1" fmla="*/ 111026 w 184042"/>
                    <a:gd name="connsiteY1" fmla="*/ 206514 h 447590"/>
                    <a:gd name="connsiteX2" fmla="*/ 149126 w 184042"/>
                    <a:gd name="connsiteY2" fmla="*/ 144601 h 447590"/>
                    <a:gd name="connsiteX3" fmla="*/ 111026 w 184042"/>
                    <a:gd name="connsiteY3" fmla="*/ 228739 h 447590"/>
                    <a:gd name="connsiteX4" fmla="*/ 22126 w 184042"/>
                    <a:gd name="connsiteY4" fmla="*/ 411301 h 447590"/>
                    <a:gd name="connsiteX5" fmla="*/ 45939 w 184042"/>
                    <a:gd name="connsiteY5" fmla="*/ 336689 h 447590"/>
                    <a:gd name="connsiteX6" fmla="*/ 1489 w 184042"/>
                    <a:gd name="connsiteY6" fmla="*/ 446226 h 447590"/>
                    <a:gd name="connsiteX7" fmla="*/ 111026 w 184042"/>
                    <a:gd name="connsiteY7" fmla="*/ 244614 h 447590"/>
                    <a:gd name="connsiteX8" fmla="*/ 157064 w 184042"/>
                    <a:gd name="connsiteY8" fmla="*/ 114439 h 447590"/>
                    <a:gd name="connsiteX9" fmla="*/ 182464 w 184042"/>
                    <a:gd name="connsiteY9" fmla="*/ 1726 h 447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4042" h="447590">
                      <a:moveTo>
                        <a:pt x="182464" y="1726"/>
                      </a:moveTo>
                      <a:cubicBezTo>
                        <a:pt x="174791" y="17072"/>
                        <a:pt x="116582" y="182702"/>
                        <a:pt x="111026" y="206514"/>
                      </a:cubicBezTo>
                      <a:cubicBezTo>
                        <a:pt x="105470" y="230326"/>
                        <a:pt x="149126" y="140897"/>
                        <a:pt x="149126" y="144601"/>
                      </a:cubicBezTo>
                      <a:cubicBezTo>
                        <a:pt x="149126" y="148305"/>
                        <a:pt x="132193" y="184289"/>
                        <a:pt x="111026" y="228739"/>
                      </a:cubicBezTo>
                      <a:cubicBezTo>
                        <a:pt x="89859" y="273189"/>
                        <a:pt x="32974" y="393309"/>
                        <a:pt x="22126" y="411301"/>
                      </a:cubicBezTo>
                      <a:cubicBezTo>
                        <a:pt x="11278" y="429293"/>
                        <a:pt x="49378" y="330868"/>
                        <a:pt x="45939" y="336689"/>
                      </a:cubicBezTo>
                      <a:cubicBezTo>
                        <a:pt x="42500" y="342510"/>
                        <a:pt x="-9359" y="461572"/>
                        <a:pt x="1489" y="446226"/>
                      </a:cubicBezTo>
                      <a:cubicBezTo>
                        <a:pt x="12337" y="430880"/>
                        <a:pt x="85097" y="299912"/>
                        <a:pt x="111026" y="244614"/>
                      </a:cubicBezTo>
                      <a:cubicBezTo>
                        <a:pt x="136955" y="189316"/>
                        <a:pt x="146216" y="151481"/>
                        <a:pt x="157064" y="114439"/>
                      </a:cubicBezTo>
                      <a:cubicBezTo>
                        <a:pt x="167912" y="77397"/>
                        <a:pt x="190137" y="-13620"/>
                        <a:pt x="182464" y="17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6" name="フリーフォーム: 図形 785">
                  <a:extLst>
                    <a:ext uri="{FF2B5EF4-FFF2-40B4-BE49-F238E27FC236}">
                      <a16:creationId xmlns:a16="http://schemas.microsoft.com/office/drawing/2014/main" id="{01F313F5-1496-476B-A8B3-DF0A9ED38156}"/>
                    </a:ext>
                  </a:extLst>
                </p:cNvPr>
                <p:cNvSpPr/>
                <p:nvPr/>
              </p:nvSpPr>
              <p:spPr>
                <a:xfrm>
                  <a:off x="5909951" y="3109090"/>
                  <a:ext cx="367815" cy="251088"/>
                </a:xfrm>
                <a:custGeom>
                  <a:avLst/>
                  <a:gdLst>
                    <a:gd name="connsiteX0" fmla="*/ 639 w 579722"/>
                    <a:gd name="connsiteY0" fmla="*/ 360 h 395746"/>
                    <a:gd name="connsiteX1" fmla="*/ 151451 w 579722"/>
                    <a:gd name="connsiteY1" fmla="*/ 22585 h 395746"/>
                    <a:gd name="connsiteX2" fmla="*/ 91126 w 579722"/>
                    <a:gd name="connsiteY2" fmla="*/ 20997 h 395746"/>
                    <a:gd name="connsiteX3" fmla="*/ 192726 w 579722"/>
                    <a:gd name="connsiteY3" fmla="*/ 47985 h 395746"/>
                    <a:gd name="connsiteX4" fmla="*/ 254639 w 579722"/>
                    <a:gd name="connsiteY4" fmla="*/ 67035 h 395746"/>
                    <a:gd name="connsiteX5" fmla="*/ 381639 w 579722"/>
                    <a:gd name="connsiteY5" fmla="*/ 167047 h 395746"/>
                    <a:gd name="connsiteX6" fmla="*/ 359414 w 579722"/>
                    <a:gd name="connsiteY6" fmla="*/ 140060 h 395746"/>
                    <a:gd name="connsiteX7" fmla="*/ 576901 w 579722"/>
                    <a:gd name="connsiteY7" fmla="*/ 392472 h 395746"/>
                    <a:gd name="connsiteX8" fmla="*/ 468951 w 579722"/>
                    <a:gd name="connsiteY8" fmla="*/ 270235 h 395746"/>
                    <a:gd name="connsiteX9" fmla="*/ 265751 w 579722"/>
                    <a:gd name="connsiteY9" fmla="*/ 76560 h 395746"/>
                    <a:gd name="connsiteX10" fmla="*/ 103826 w 579722"/>
                    <a:gd name="connsiteY10" fmla="*/ 43222 h 395746"/>
                    <a:gd name="connsiteX11" fmla="*/ 639 w 579722"/>
                    <a:gd name="connsiteY11" fmla="*/ 360 h 39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9722" h="395746">
                      <a:moveTo>
                        <a:pt x="639" y="360"/>
                      </a:moveTo>
                      <a:cubicBezTo>
                        <a:pt x="8576" y="-3079"/>
                        <a:pt x="136370" y="19146"/>
                        <a:pt x="151451" y="22585"/>
                      </a:cubicBezTo>
                      <a:cubicBezTo>
                        <a:pt x="166532" y="26024"/>
                        <a:pt x="84247" y="16764"/>
                        <a:pt x="91126" y="20997"/>
                      </a:cubicBezTo>
                      <a:cubicBezTo>
                        <a:pt x="98005" y="25230"/>
                        <a:pt x="165474" y="40312"/>
                        <a:pt x="192726" y="47985"/>
                      </a:cubicBezTo>
                      <a:cubicBezTo>
                        <a:pt x="219978" y="55658"/>
                        <a:pt x="223154" y="47192"/>
                        <a:pt x="254639" y="67035"/>
                      </a:cubicBezTo>
                      <a:cubicBezTo>
                        <a:pt x="286124" y="86878"/>
                        <a:pt x="364177" y="154876"/>
                        <a:pt x="381639" y="167047"/>
                      </a:cubicBezTo>
                      <a:cubicBezTo>
                        <a:pt x="399101" y="179218"/>
                        <a:pt x="359414" y="140060"/>
                        <a:pt x="359414" y="140060"/>
                      </a:cubicBezTo>
                      <a:lnTo>
                        <a:pt x="576901" y="392472"/>
                      </a:lnTo>
                      <a:cubicBezTo>
                        <a:pt x="595157" y="414168"/>
                        <a:pt x="520809" y="322887"/>
                        <a:pt x="468951" y="270235"/>
                      </a:cubicBezTo>
                      <a:cubicBezTo>
                        <a:pt x="417093" y="217583"/>
                        <a:pt x="326605" y="114395"/>
                        <a:pt x="265751" y="76560"/>
                      </a:cubicBezTo>
                      <a:cubicBezTo>
                        <a:pt x="204897" y="38725"/>
                        <a:pt x="147218" y="56451"/>
                        <a:pt x="103826" y="43222"/>
                      </a:cubicBezTo>
                      <a:cubicBezTo>
                        <a:pt x="60434" y="29993"/>
                        <a:pt x="-7298" y="3799"/>
                        <a:pt x="639" y="36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7" name="フリーフォーム: 図形 786">
                  <a:extLst>
                    <a:ext uri="{FF2B5EF4-FFF2-40B4-BE49-F238E27FC236}">
                      <a16:creationId xmlns:a16="http://schemas.microsoft.com/office/drawing/2014/main" id="{915FDBC5-14D1-48CC-8660-416563029811}"/>
                    </a:ext>
                  </a:extLst>
                </p:cNvPr>
                <p:cNvSpPr/>
                <p:nvPr/>
              </p:nvSpPr>
              <p:spPr>
                <a:xfrm>
                  <a:off x="5901091" y="3090117"/>
                  <a:ext cx="493528" cy="371340"/>
                </a:xfrm>
                <a:custGeom>
                  <a:avLst/>
                  <a:gdLst>
                    <a:gd name="connsiteX0" fmla="*/ 315 w 777861"/>
                    <a:gd name="connsiteY0" fmla="*/ 101 h 585278"/>
                    <a:gd name="connsiteX1" fmla="*/ 235265 w 777861"/>
                    <a:gd name="connsiteY1" fmla="*/ 36614 h 585278"/>
                    <a:gd name="connsiteX2" fmla="*/ 211453 w 777861"/>
                    <a:gd name="connsiteY2" fmla="*/ 42964 h 585278"/>
                    <a:gd name="connsiteX3" fmla="*/ 387665 w 777861"/>
                    <a:gd name="connsiteY3" fmla="*/ 96939 h 585278"/>
                    <a:gd name="connsiteX4" fmla="*/ 346390 w 777861"/>
                    <a:gd name="connsiteY4" fmla="*/ 96939 h 585278"/>
                    <a:gd name="connsiteX5" fmla="*/ 490853 w 777861"/>
                    <a:gd name="connsiteY5" fmla="*/ 166789 h 585278"/>
                    <a:gd name="connsiteX6" fmla="*/ 627378 w 777861"/>
                    <a:gd name="connsiteY6" fmla="*/ 330301 h 585278"/>
                    <a:gd name="connsiteX7" fmla="*/ 551178 w 777861"/>
                    <a:gd name="connsiteY7" fmla="*/ 246164 h 585278"/>
                    <a:gd name="connsiteX8" fmla="*/ 771840 w 777861"/>
                    <a:gd name="connsiteY8" fmla="*/ 577951 h 585278"/>
                    <a:gd name="connsiteX9" fmla="*/ 689290 w 777861"/>
                    <a:gd name="connsiteY9" fmla="*/ 446189 h 585278"/>
                    <a:gd name="connsiteX10" fmla="*/ 416240 w 777861"/>
                    <a:gd name="connsiteY10" fmla="*/ 108051 h 585278"/>
                    <a:gd name="connsiteX11" fmla="*/ 292415 w 777861"/>
                    <a:gd name="connsiteY11" fmla="*/ 49314 h 585278"/>
                    <a:gd name="connsiteX12" fmla="*/ 315 w 777861"/>
                    <a:gd name="connsiteY12" fmla="*/ 101 h 5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77861" h="585278">
                      <a:moveTo>
                        <a:pt x="315" y="101"/>
                      </a:moveTo>
                      <a:cubicBezTo>
                        <a:pt x="-9210" y="-2016"/>
                        <a:pt x="200075" y="29470"/>
                        <a:pt x="235265" y="36614"/>
                      </a:cubicBezTo>
                      <a:cubicBezTo>
                        <a:pt x="270455" y="43758"/>
                        <a:pt x="186053" y="32910"/>
                        <a:pt x="211453" y="42964"/>
                      </a:cubicBezTo>
                      <a:cubicBezTo>
                        <a:pt x="236853" y="53018"/>
                        <a:pt x="365176" y="87943"/>
                        <a:pt x="387665" y="96939"/>
                      </a:cubicBezTo>
                      <a:cubicBezTo>
                        <a:pt x="410154" y="105935"/>
                        <a:pt x="329192" y="85297"/>
                        <a:pt x="346390" y="96939"/>
                      </a:cubicBezTo>
                      <a:cubicBezTo>
                        <a:pt x="363588" y="108581"/>
                        <a:pt x="444022" y="127895"/>
                        <a:pt x="490853" y="166789"/>
                      </a:cubicBezTo>
                      <a:cubicBezTo>
                        <a:pt x="537684" y="205683"/>
                        <a:pt x="617324" y="317072"/>
                        <a:pt x="627378" y="330301"/>
                      </a:cubicBezTo>
                      <a:cubicBezTo>
                        <a:pt x="637432" y="343530"/>
                        <a:pt x="527101" y="204889"/>
                        <a:pt x="551178" y="246164"/>
                      </a:cubicBezTo>
                      <a:cubicBezTo>
                        <a:pt x="575255" y="287439"/>
                        <a:pt x="748821" y="544614"/>
                        <a:pt x="771840" y="577951"/>
                      </a:cubicBezTo>
                      <a:cubicBezTo>
                        <a:pt x="794859" y="611288"/>
                        <a:pt x="748557" y="524506"/>
                        <a:pt x="689290" y="446189"/>
                      </a:cubicBezTo>
                      <a:cubicBezTo>
                        <a:pt x="630023" y="367872"/>
                        <a:pt x="482386" y="174197"/>
                        <a:pt x="416240" y="108051"/>
                      </a:cubicBezTo>
                      <a:cubicBezTo>
                        <a:pt x="350094" y="41905"/>
                        <a:pt x="358032" y="67306"/>
                        <a:pt x="292415" y="49314"/>
                      </a:cubicBezTo>
                      <a:cubicBezTo>
                        <a:pt x="226798" y="31322"/>
                        <a:pt x="9840" y="2218"/>
                        <a:pt x="315" y="1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8" name="フリーフォーム: 図形 787">
                  <a:extLst>
                    <a:ext uri="{FF2B5EF4-FFF2-40B4-BE49-F238E27FC236}">
                      <a16:creationId xmlns:a16="http://schemas.microsoft.com/office/drawing/2014/main" id="{06222C7B-77E8-40BA-A460-14473BA7AF8A}"/>
                    </a:ext>
                  </a:extLst>
                </p:cNvPr>
                <p:cNvSpPr/>
                <p:nvPr/>
              </p:nvSpPr>
              <p:spPr>
                <a:xfrm>
                  <a:off x="5899070" y="3088191"/>
                  <a:ext cx="252153" cy="48174"/>
                </a:xfrm>
                <a:custGeom>
                  <a:avLst/>
                  <a:gdLst>
                    <a:gd name="connsiteX0" fmla="*/ 326 w 397424"/>
                    <a:gd name="connsiteY0" fmla="*/ 3137 h 75928"/>
                    <a:gd name="connsiteX1" fmla="*/ 190826 w 397424"/>
                    <a:gd name="connsiteY1" fmla="*/ 9487 h 75928"/>
                    <a:gd name="connsiteX2" fmla="*/ 119389 w 397424"/>
                    <a:gd name="connsiteY2" fmla="*/ 17425 h 75928"/>
                    <a:gd name="connsiteX3" fmla="*/ 274964 w 397424"/>
                    <a:gd name="connsiteY3" fmla="*/ 42825 h 75928"/>
                    <a:gd name="connsiteX4" fmla="*/ 397201 w 397424"/>
                    <a:gd name="connsiteY4" fmla="*/ 74575 h 75928"/>
                    <a:gd name="connsiteX5" fmla="*/ 244801 w 397424"/>
                    <a:gd name="connsiteY5" fmla="*/ 63462 h 75928"/>
                    <a:gd name="connsiteX6" fmla="*/ 326 w 397424"/>
                    <a:gd name="connsiteY6" fmla="*/ 3137 h 7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424" h="75928">
                      <a:moveTo>
                        <a:pt x="326" y="3137"/>
                      </a:moveTo>
                      <a:cubicBezTo>
                        <a:pt x="-8670" y="-5859"/>
                        <a:pt x="170982" y="7106"/>
                        <a:pt x="190826" y="9487"/>
                      </a:cubicBezTo>
                      <a:cubicBezTo>
                        <a:pt x="210670" y="11868"/>
                        <a:pt x="105366" y="11869"/>
                        <a:pt x="119389" y="17425"/>
                      </a:cubicBezTo>
                      <a:cubicBezTo>
                        <a:pt x="133412" y="22981"/>
                        <a:pt x="228662" y="33300"/>
                        <a:pt x="274964" y="42825"/>
                      </a:cubicBezTo>
                      <a:cubicBezTo>
                        <a:pt x="321266" y="52350"/>
                        <a:pt x="402228" y="71136"/>
                        <a:pt x="397201" y="74575"/>
                      </a:cubicBezTo>
                      <a:cubicBezTo>
                        <a:pt x="392174" y="78014"/>
                        <a:pt x="306978" y="75104"/>
                        <a:pt x="244801" y="63462"/>
                      </a:cubicBezTo>
                      <a:cubicBezTo>
                        <a:pt x="182624" y="51820"/>
                        <a:pt x="9322" y="12133"/>
                        <a:pt x="326" y="3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9" name="フリーフォーム: 図形 788">
                  <a:extLst>
                    <a:ext uri="{FF2B5EF4-FFF2-40B4-BE49-F238E27FC236}">
                      <a16:creationId xmlns:a16="http://schemas.microsoft.com/office/drawing/2014/main" id="{642B0587-6059-433D-8F8E-B2A323DA8C05}"/>
                    </a:ext>
                  </a:extLst>
                </p:cNvPr>
                <p:cNvSpPr/>
                <p:nvPr/>
              </p:nvSpPr>
              <p:spPr>
                <a:xfrm>
                  <a:off x="6081143" y="3130740"/>
                  <a:ext cx="263714" cy="318570"/>
                </a:xfrm>
                <a:custGeom>
                  <a:avLst/>
                  <a:gdLst>
                    <a:gd name="connsiteX0" fmla="*/ 694 w 415646"/>
                    <a:gd name="connsiteY0" fmla="*/ 2749 h 502105"/>
                    <a:gd name="connsiteX1" fmla="*/ 226119 w 415646"/>
                    <a:gd name="connsiteY1" fmla="*/ 220237 h 502105"/>
                    <a:gd name="connsiteX2" fmla="*/ 184844 w 415646"/>
                    <a:gd name="connsiteY2" fmla="*/ 151974 h 502105"/>
                    <a:gd name="connsiteX3" fmla="*/ 256281 w 415646"/>
                    <a:gd name="connsiteY3" fmla="*/ 236112 h 502105"/>
                    <a:gd name="connsiteX4" fmla="*/ 413444 w 415646"/>
                    <a:gd name="connsiteY4" fmla="*/ 498049 h 502105"/>
                    <a:gd name="connsiteX5" fmla="*/ 335656 w 415646"/>
                    <a:gd name="connsiteY5" fmla="*/ 375812 h 502105"/>
                    <a:gd name="connsiteX6" fmla="*/ 161031 w 415646"/>
                    <a:gd name="connsiteY6" fmla="*/ 115462 h 502105"/>
                    <a:gd name="connsiteX7" fmla="*/ 694 w 415646"/>
                    <a:gd name="connsiteY7" fmla="*/ 2749 h 50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646" h="502105">
                      <a:moveTo>
                        <a:pt x="694" y="2749"/>
                      </a:moveTo>
                      <a:cubicBezTo>
                        <a:pt x="11542" y="20211"/>
                        <a:pt x="195427" y="195366"/>
                        <a:pt x="226119" y="220237"/>
                      </a:cubicBezTo>
                      <a:cubicBezTo>
                        <a:pt x="256811" y="245108"/>
                        <a:pt x="179817" y="149328"/>
                        <a:pt x="184844" y="151974"/>
                      </a:cubicBezTo>
                      <a:cubicBezTo>
                        <a:pt x="189871" y="154620"/>
                        <a:pt x="218181" y="178433"/>
                        <a:pt x="256281" y="236112"/>
                      </a:cubicBezTo>
                      <a:cubicBezTo>
                        <a:pt x="294381" y="293791"/>
                        <a:pt x="400215" y="474766"/>
                        <a:pt x="413444" y="498049"/>
                      </a:cubicBezTo>
                      <a:cubicBezTo>
                        <a:pt x="426673" y="521332"/>
                        <a:pt x="377725" y="439576"/>
                        <a:pt x="335656" y="375812"/>
                      </a:cubicBezTo>
                      <a:cubicBezTo>
                        <a:pt x="293587" y="312048"/>
                        <a:pt x="213154" y="176581"/>
                        <a:pt x="161031" y="115462"/>
                      </a:cubicBezTo>
                      <a:cubicBezTo>
                        <a:pt x="108908" y="54343"/>
                        <a:pt x="-10154" y="-14713"/>
                        <a:pt x="694" y="27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1" name="フリーフォーム: 図形 790">
                  <a:extLst>
                    <a:ext uri="{FF2B5EF4-FFF2-40B4-BE49-F238E27FC236}">
                      <a16:creationId xmlns:a16="http://schemas.microsoft.com/office/drawing/2014/main" id="{926E22A6-8463-4F3A-9D95-5D1D931B38F0}"/>
                    </a:ext>
                  </a:extLst>
                </p:cNvPr>
                <p:cNvSpPr/>
                <p:nvPr/>
              </p:nvSpPr>
              <p:spPr>
                <a:xfrm>
                  <a:off x="6222582" y="3311718"/>
                  <a:ext cx="158000" cy="313916"/>
                </a:xfrm>
                <a:custGeom>
                  <a:avLst/>
                  <a:gdLst>
                    <a:gd name="connsiteX0" fmla="*/ 19 w 249027"/>
                    <a:gd name="connsiteY0" fmla="*/ 80 h 494771"/>
                    <a:gd name="connsiteX1" fmla="*/ 127019 w 249027"/>
                    <a:gd name="connsiteY1" fmla="*/ 146130 h 494771"/>
                    <a:gd name="connsiteX2" fmla="*/ 147656 w 249027"/>
                    <a:gd name="connsiteY2" fmla="*/ 195343 h 494771"/>
                    <a:gd name="connsiteX3" fmla="*/ 165119 w 249027"/>
                    <a:gd name="connsiteY3" fmla="*/ 266780 h 494771"/>
                    <a:gd name="connsiteX4" fmla="*/ 171469 w 249027"/>
                    <a:gd name="connsiteY4" fmla="*/ 295355 h 494771"/>
                    <a:gd name="connsiteX5" fmla="*/ 247669 w 249027"/>
                    <a:gd name="connsiteY5" fmla="*/ 490618 h 494771"/>
                    <a:gd name="connsiteX6" fmla="*/ 222269 w 249027"/>
                    <a:gd name="connsiteY6" fmla="*/ 433468 h 494771"/>
                    <a:gd name="connsiteX7" fmla="*/ 134956 w 249027"/>
                    <a:gd name="connsiteY7" fmla="*/ 228680 h 494771"/>
                    <a:gd name="connsiteX8" fmla="*/ 152419 w 249027"/>
                    <a:gd name="connsiteY8" fmla="*/ 231855 h 494771"/>
                    <a:gd name="connsiteX9" fmla="*/ 117494 w 249027"/>
                    <a:gd name="connsiteY9" fmla="*/ 127080 h 494771"/>
                    <a:gd name="connsiteX10" fmla="*/ 19 w 249027"/>
                    <a:gd name="connsiteY10" fmla="*/ 80 h 49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9027" h="494771">
                      <a:moveTo>
                        <a:pt x="19" y="80"/>
                      </a:moveTo>
                      <a:cubicBezTo>
                        <a:pt x="1606" y="3255"/>
                        <a:pt x="102413" y="113586"/>
                        <a:pt x="127019" y="146130"/>
                      </a:cubicBezTo>
                      <a:cubicBezTo>
                        <a:pt x="151625" y="178674"/>
                        <a:pt x="141306" y="175235"/>
                        <a:pt x="147656" y="195343"/>
                      </a:cubicBezTo>
                      <a:cubicBezTo>
                        <a:pt x="154006" y="215451"/>
                        <a:pt x="161150" y="250111"/>
                        <a:pt x="165119" y="266780"/>
                      </a:cubicBezTo>
                      <a:cubicBezTo>
                        <a:pt x="169088" y="283449"/>
                        <a:pt x="157711" y="258049"/>
                        <a:pt x="171469" y="295355"/>
                      </a:cubicBezTo>
                      <a:cubicBezTo>
                        <a:pt x="185227" y="332661"/>
                        <a:pt x="239202" y="467599"/>
                        <a:pt x="247669" y="490618"/>
                      </a:cubicBezTo>
                      <a:cubicBezTo>
                        <a:pt x="256136" y="513637"/>
                        <a:pt x="222269" y="433468"/>
                        <a:pt x="222269" y="433468"/>
                      </a:cubicBezTo>
                      <a:cubicBezTo>
                        <a:pt x="203484" y="389812"/>
                        <a:pt x="146598" y="262282"/>
                        <a:pt x="134956" y="228680"/>
                      </a:cubicBezTo>
                      <a:cubicBezTo>
                        <a:pt x="123314" y="195078"/>
                        <a:pt x="155329" y="248788"/>
                        <a:pt x="152419" y="231855"/>
                      </a:cubicBezTo>
                      <a:cubicBezTo>
                        <a:pt x="149509" y="214922"/>
                        <a:pt x="139719" y="165444"/>
                        <a:pt x="117494" y="127080"/>
                      </a:cubicBezTo>
                      <a:cubicBezTo>
                        <a:pt x="95269" y="88716"/>
                        <a:pt x="-1568" y="-3095"/>
                        <a:pt x="19" y="8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2" name="フリーフォーム: 図形 791">
                  <a:extLst>
                    <a:ext uri="{FF2B5EF4-FFF2-40B4-BE49-F238E27FC236}">
                      <a16:creationId xmlns:a16="http://schemas.microsoft.com/office/drawing/2014/main" id="{3C9574CC-764C-4884-A5C8-0ABD5F7C3F7C}"/>
                    </a:ext>
                  </a:extLst>
                </p:cNvPr>
                <p:cNvSpPr/>
                <p:nvPr/>
              </p:nvSpPr>
              <p:spPr>
                <a:xfrm>
                  <a:off x="6309203" y="3304404"/>
                  <a:ext cx="129643" cy="248589"/>
                </a:xfrm>
                <a:custGeom>
                  <a:avLst/>
                  <a:gdLst>
                    <a:gd name="connsiteX0" fmla="*/ 18 w 204334"/>
                    <a:gd name="connsiteY0" fmla="*/ 497 h 391807"/>
                    <a:gd name="connsiteX1" fmla="*/ 103205 w 204334"/>
                    <a:gd name="connsiteY1" fmla="*/ 133847 h 391807"/>
                    <a:gd name="connsiteX2" fmla="*/ 200043 w 204334"/>
                    <a:gd name="connsiteY2" fmla="*/ 384672 h 391807"/>
                    <a:gd name="connsiteX3" fmla="*/ 174643 w 204334"/>
                    <a:gd name="connsiteY3" fmla="*/ 303709 h 391807"/>
                    <a:gd name="connsiteX4" fmla="*/ 61930 w 204334"/>
                    <a:gd name="connsiteY4" fmla="*/ 100509 h 391807"/>
                    <a:gd name="connsiteX5" fmla="*/ 111143 w 204334"/>
                    <a:gd name="connsiteY5" fmla="*/ 178297 h 391807"/>
                    <a:gd name="connsiteX6" fmla="*/ 18 w 204334"/>
                    <a:gd name="connsiteY6" fmla="*/ 497 h 3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334" h="391807">
                      <a:moveTo>
                        <a:pt x="18" y="497"/>
                      </a:moveTo>
                      <a:cubicBezTo>
                        <a:pt x="-1305" y="-6911"/>
                        <a:pt x="69868" y="69818"/>
                        <a:pt x="103205" y="133847"/>
                      </a:cubicBezTo>
                      <a:cubicBezTo>
                        <a:pt x="136542" y="197876"/>
                        <a:pt x="188137" y="356362"/>
                        <a:pt x="200043" y="384672"/>
                      </a:cubicBezTo>
                      <a:cubicBezTo>
                        <a:pt x="211949" y="412982"/>
                        <a:pt x="197662" y="351069"/>
                        <a:pt x="174643" y="303709"/>
                      </a:cubicBezTo>
                      <a:cubicBezTo>
                        <a:pt x="151624" y="256349"/>
                        <a:pt x="72513" y="121411"/>
                        <a:pt x="61930" y="100509"/>
                      </a:cubicBezTo>
                      <a:cubicBezTo>
                        <a:pt x="51347" y="79607"/>
                        <a:pt x="122785" y="193907"/>
                        <a:pt x="111143" y="178297"/>
                      </a:cubicBezTo>
                      <a:cubicBezTo>
                        <a:pt x="99501" y="162687"/>
                        <a:pt x="1341" y="7905"/>
                        <a:pt x="18" y="4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3" name="フリーフォーム: 図形 792">
                  <a:extLst>
                    <a:ext uri="{FF2B5EF4-FFF2-40B4-BE49-F238E27FC236}">
                      <a16:creationId xmlns:a16="http://schemas.microsoft.com/office/drawing/2014/main" id="{5B14CDB2-B539-4CBF-A566-4ACE74250B9B}"/>
                    </a:ext>
                  </a:extLst>
                </p:cNvPr>
                <p:cNvSpPr/>
                <p:nvPr/>
              </p:nvSpPr>
              <p:spPr>
                <a:xfrm>
                  <a:off x="6397014" y="3455297"/>
                  <a:ext cx="69440" cy="278059"/>
                </a:xfrm>
                <a:custGeom>
                  <a:avLst/>
                  <a:gdLst>
                    <a:gd name="connsiteX0" fmla="*/ 1318 w 109446"/>
                    <a:gd name="connsiteY0" fmla="*/ 8733 h 438255"/>
                    <a:gd name="connsiteX1" fmla="*/ 107680 w 109446"/>
                    <a:gd name="connsiteY1" fmla="*/ 434183 h 438255"/>
                    <a:gd name="connsiteX2" fmla="*/ 67993 w 109446"/>
                    <a:gd name="connsiteY2" fmla="*/ 227808 h 438255"/>
                    <a:gd name="connsiteX3" fmla="*/ 71168 w 109446"/>
                    <a:gd name="connsiteY3" fmla="*/ 299246 h 438255"/>
                    <a:gd name="connsiteX4" fmla="*/ 50530 w 109446"/>
                    <a:gd name="connsiteY4" fmla="*/ 156371 h 438255"/>
                    <a:gd name="connsiteX5" fmla="*/ 1318 w 109446"/>
                    <a:gd name="connsiteY5" fmla="*/ 8733 h 438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446" h="438255">
                      <a:moveTo>
                        <a:pt x="1318" y="8733"/>
                      </a:moveTo>
                      <a:cubicBezTo>
                        <a:pt x="10843" y="55035"/>
                        <a:pt x="96568" y="397671"/>
                        <a:pt x="107680" y="434183"/>
                      </a:cubicBezTo>
                      <a:cubicBezTo>
                        <a:pt x="118792" y="470695"/>
                        <a:pt x="74078" y="250298"/>
                        <a:pt x="67993" y="227808"/>
                      </a:cubicBezTo>
                      <a:cubicBezTo>
                        <a:pt x="61908" y="205319"/>
                        <a:pt x="74079" y="311152"/>
                        <a:pt x="71168" y="299246"/>
                      </a:cubicBezTo>
                      <a:cubicBezTo>
                        <a:pt x="68258" y="287340"/>
                        <a:pt x="64553" y="199498"/>
                        <a:pt x="50530" y="156371"/>
                      </a:cubicBezTo>
                      <a:cubicBezTo>
                        <a:pt x="36507" y="113244"/>
                        <a:pt x="-8207" y="-37569"/>
                        <a:pt x="1318" y="87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4" name="フリーフォーム: 図形 793">
                  <a:extLst>
                    <a:ext uri="{FF2B5EF4-FFF2-40B4-BE49-F238E27FC236}">
                      <a16:creationId xmlns:a16="http://schemas.microsoft.com/office/drawing/2014/main" id="{B64BEBFB-C252-408A-9134-525E99520853}"/>
                    </a:ext>
                  </a:extLst>
                </p:cNvPr>
                <p:cNvSpPr/>
                <p:nvPr/>
              </p:nvSpPr>
              <p:spPr>
                <a:xfrm>
                  <a:off x="6452169" y="3581489"/>
                  <a:ext cx="45646" cy="318556"/>
                </a:xfrm>
                <a:custGeom>
                  <a:avLst/>
                  <a:gdLst>
                    <a:gd name="connsiteX0" fmla="*/ 112 w 71943"/>
                    <a:gd name="connsiteY0" fmla="*/ 6689 h 502084"/>
                    <a:gd name="connsiteX1" fmla="*/ 57262 w 71943"/>
                    <a:gd name="connsiteY1" fmla="*/ 438489 h 502084"/>
                    <a:gd name="connsiteX2" fmla="*/ 49324 w 71943"/>
                    <a:gd name="connsiteY2" fmla="*/ 221002 h 502084"/>
                    <a:gd name="connsiteX3" fmla="*/ 49324 w 71943"/>
                    <a:gd name="connsiteY3" fmla="*/ 325777 h 502084"/>
                    <a:gd name="connsiteX4" fmla="*/ 71549 w 71943"/>
                    <a:gd name="connsiteY4" fmla="*/ 501989 h 502084"/>
                    <a:gd name="connsiteX5" fmla="*/ 62024 w 71943"/>
                    <a:gd name="connsiteY5" fmla="*/ 348002 h 502084"/>
                    <a:gd name="connsiteX6" fmla="*/ 42974 w 71943"/>
                    <a:gd name="connsiteY6" fmla="*/ 186077 h 502084"/>
                    <a:gd name="connsiteX7" fmla="*/ 112 w 71943"/>
                    <a:gd name="connsiteY7" fmla="*/ 6689 h 50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943" h="502084">
                      <a:moveTo>
                        <a:pt x="112" y="6689"/>
                      </a:moveTo>
                      <a:cubicBezTo>
                        <a:pt x="2493" y="48758"/>
                        <a:pt x="49060" y="402770"/>
                        <a:pt x="57262" y="438489"/>
                      </a:cubicBezTo>
                      <a:cubicBezTo>
                        <a:pt x="65464" y="474208"/>
                        <a:pt x="50647" y="239787"/>
                        <a:pt x="49324" y="221002"/>
                      </a:cubicBezTo>
                      <a:cubicBezTo>
                        <a:pt x="48001" y="202217"/>
                        <a:pt x="45620" y="278946"/>
                        <a:pt x="49324" y="325777"/>
                      </a:cubicBezTo>
                      <a:cubicBezTo>
                        <a:pt x="53028" y="372608"/>
                        <a:pt x="69432" y="498285"/>
                        <a:pt x="71549" y="501989"/>
                      </a:cubicBezTo>
                      <a:cubicBezTo>
                        <a:pt x="73666" y="505693"/>
                        <a:pt x="66786" y="400654"/>
                        <a:pt x="62024" y="348002"/>
                      </a:cubicBezTo>
                      <a:cubicBezTo>
                        <a:pt x="57262" y="295350"/>
                        <a:pt x="51970" y="239523"/>
                        <a:pt x="42974" y="186077"/>
                      </a:cubicBezTo>
                      <a:cubicBezTo>
                        <a:pt x="33978" y="132631"/>
                        <a:pt x="-2269" y="-35380"/>
                        <a:pt x="112" y="66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5" name="フリーフォーム: 図形 794">
                  <a:extLst>
                    <a:ext uri="{FF2B5EF4-FFF2-40B4-BE49-F238E27FC236}">
                      <a16:creationId xmlns:a16="http://schemas.microsoft.com/office/drawing/2014/main" id="{84E8716D-F9D9-4BA3-8BE1-FA27B021661E}"/>
                    </a:ext>
                  </a:extLst>
                </p:cNvPr>
                <p:cNvSpPr/>
                <p:nvPr/>
              </p:nvSpPr>
              <p:spPr>
                <a:xfrm>
                  <a:off x="6343300" y="3443702"/>
                  <a:ext cx="87301" cy="454539"/>
                </a:xfrm>
                <a:custGeom>
                  <a:avLst/>
                  <a:gdLst>
                    <a:gd name="connsiteX0" fmla="*/ 252 w 137597"/>
                    <a:gd name="connsiteY0" fmla="*/ 1608 h 716409"/>
                    <a:gd name="connsiteX1" fmla="*/ 65339 w 137597"/>
                    <a:gd name="connsiteY1" fmla="*/ 268308 h 716409"/>
                    <a:gd name="connsiteX2" fmla="*/ 11364 w 137597"/>
                    <a:gd name="connsiteY2" fmla="*/ 111146 h 716409"/>
                    <a:gd name="connsiteX3" fmla="*/ 24064 w 137597"/>
                    <a:gd name="connsiteY3" fmla="*/ 163533 h 716409"/>
                    <a:gd name="connsiteX4" fmla="*/ 119314 w 137597"/>
                    <a:gd name="connsiteY4" fmla="*/ 427058 h 716409"/>
                    <a:gd name="connsiteX5" fmla="*/ 136777 w 137597"/>
                    <a:gd name="connsiteY5" fmla="*/ 711221 h 716409"/>
                    <a:gd name="connsiteX6" fmla="*/ 132014 w 137597"/>
                    <a:gd name="connsiteY6" fmla="*/ 590571 h 716409"/>
                    <a:gd name="connsiteX7" fmla="*/ 108202 w 137597"/>
                    <a:gd name="connsiteY7" fmla="*/ 339746 h 716409"/>
                    <a:gd name="connsiteX8" fmla="*/ 101852 w 137597"/>
                    <a:gd name="connsiteY8" fmla="*/ 325458 h 716409"/>
                    <a:gd name="connsiteX9" fmla="*/ 44702 w 137597"/>
                    <a:gd name="connsiteY9" fmla="*/ 163533 h 716409"/>
                    <a:gd name="connsiteX10" fmla="*/ 252 w 137597"/>
                    <a:gd name="connsiteY10" fmla="*/ 1608 h 716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597" h="716409">
                      <a:moveTo>
                        <a:pt x="252" y="1608"/>
                      </a:moveTo>
                      <a:cubicBezTo>
                        <a:pt x="3691" y="19070"/>
                        <a:pt x="63487" y="250052"/>
                        <a:pt x="65339" y="268308"/>
                      </a:cubicBezTo>
                      <a:cubicBezTo>
                        <a:pt x="67191" y="286564"/>
                        <a:pt x="18243" y="128608"/>
                        <a:pt x="11364" y="111146"/>
                      </a:cubicBezTo>
                      <a:cubicBezTo>
                        <a:pt x="4485" y="93684"/>
                        <a:pt x="6072" y="110881"/>
                        <a:pt x="24064" y="163533"/>
                      </a:cubicBezTo>
                      <a:cubicBezTo>
                        <a:pt x="42056" y="216185"/>
                        <a:pt x="100529" y="335777"/>
                        <a:pt x="119314" y="427058"/>
                      </a:cubicBezTo>
                      <a:cubicBezTo>
                        <a:pt x="138099" y="518339"/>
                        <a:pt x="134660" y="683969"/>
                        <a:pt x="136777" y="711221"/>
                      </a:cubicBezTo>
                      <a:cubicBezTo>
                        <a:pt x="138894" y="738473"/>
                        <a:pt x="136777" y="652484"/>
                        <a:pt x="132014" y="590571"/>
                      </a:cubicBezTo>
                      <a:cubicBezTo>
                        <a:pt x="127252" y="528659"/>
                        <a:pt x="113229" y="383931"/>
                        <a:pt x="108202" y="339746"/>
                      </a:cubicBezTo>
                      <a:cubicBezTo>
                        <a:pt x="103175" y="295561"/>
                        <a:pt x="112435" y="354827"/>
                        <a:pt x="101852" y="325458"/>
                      </a:cubicBezTo>
                      <a:cubicBezTo>
                        <a:pt x="91269" y="296089"/>
                        <a:pt x="60048" y="213539"/>
                        <a:pt x="44702" y="163533"/>
                      </a:cubicBezTo>
                      <a:cubicBezTo>
                        <a:pt x="29356" y="113527"/>
                        <a:pt x="-3187" y="-15854"/>
                        <a:pt x="252" y="16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6" name="フリーフォーム: 図形 795">
                  <a:extLst>
                    <a:ext uri="{FF2B5EF4-FFF2-40B4-BE49-F238E27FC236}">
                      <a16:creationId xmlns:a16="http://schemas.microsoft.com/office/drawing/2014/main" id="{594BB232-81EE-4FFD-9C79-B77C34BEF3D4}"/>
                    </a:ext>
                  </a:extLst>
                </p:cNvPr>
                <p:cNvSpPr/>
                <p:nvPr/>
              </p:nvSpPr>
              <p:spPr>
                <a:xfrm>
                  <a:off x="6351600" y="3578197"/>
                  <a:ext cx="72357" cy="332784"/>
                </a:xfrm>
                <a:custGeom>
                  <a:avLst/>
                  <a:gdLst>
                    <a:gd name="connsiteX0" fmla="*/ 1457 w 114043"/>
                    <a:gd name="connsiteY0" fmla="*/ 15052 h 524508"/>
                    <a:gd name="connsiteX1" fmla="*/ 104645 w 114043"/>
                    <a:gd name="connsiteY1" fmla="*/ 497652 h 524508"/>
                    <a:gd name="connsiteX2" fmla="*/ 106232 w 114043"/>
                    <a:gd name="connsiteY2" fmla="*/ 427802 h 524508"/>
                    <a:gd name="connsiteX3" fmla="*/ 77657 w 114043"/>
                    <a:gd name="connsiteY3" fmla="*/ 134115 h 524508"/>
                    <a:gd name="connsiteX4" fmla="*/ 77657 w 114043"/>
                    <a:gd name="connsiteY4" fmla="*/ 196027 h 524508"/>
                    <a:gd name="connsiteX5" fmla="*/ 82420 w 114043"/>
                    <a:gd name="connsiteY5" fmla="*/ 278577 h 524508"/>
                    <a:gd name="connsiteX6" fmla="*/ 91945 w 114043"/>
                    <a:gd name="connsiteY6" fmla="*/ 467490 h 524508"/>
                    <a:gd name="connsiteX7" fmla="*/ 87182 w 114043"/>
                    <a:gd name="connsiteY7" fmla="*/ 326202 h 524508"/>
                    <a:gd name="connsiteX8" fmla="*/ 57020 w 114043"/>
                    <a:gd name="connsiteY8" fmla="*/ 159515 h 524508"/>
                    <a:gd name="connsiteX9" fmla="*/ 57020 w 114043"/>
                    <a:gd name="connsiteY9" fmla="*/ 210315 h 524508"/>
                    <a:gd name="connsiteX10" fmla="*/ 44320 w 114043"/>
                    <a:gd name="connsiteY10" fmla="*/ 127765 h 524508"/>
                    <a:gd name="connsiteX11" fmla="*/ 1457 w 114043"/>
                    <a:gd name="connsiteY11" fmla="*/ 15052 h 524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4043" h="524508">
                      <a:moveTo>
                        <a:pt x="1457" y="15052"/>
                      </a:moveTo>
                      <a:cubicBezTo>
                        <a:pt x="11511" y="76700"/>
                        <a:pt x="87183" y="428860"/>
                        <a:pt x="104645" y="497652"/>
                      </a:cubicBezTo>
                      <a:cubicBezTo>
                        <a:pt x="122107" y="566444"/>
                        <a:pt x="110730" y="488392"/>
                        <a:pt x="106232" y="427802"/>
                      </a:cubicBezTo>
                      <a:cubicBezTo>
                        <a:pt x="101734" y="367213"/>
                        <a:pt x="82419" y="172744"/>
                        <a:pt x="77657" y="134115"/>
                      </a:cubicBezTo>
                      <a:cubicBezTo>
                        <a:pt x="72895" y="95486"/>
                        <a:pt x="76863" y="171950"/>
                        <a:pt x="77657" y="196027"/>
                      </a:cubicBezTo>
                      <a:cubicBezTo>
                        <a:pt x="78451" y="220104"/>
                        <a:pt x="80039" y="233333"/>
                        <a:pt x="82420" y="278577"/>
                      </a:cubicBezTo>
                      <a:cubicBezTo>
                        <a:pt x="84801" y="323821"/>
                        <a:pt x="91151" y="459553"/>
                        <a:pt x="91945" y="467490"/>
                      </a:cubicBezTo>
                      <a:cubicBezTo>
                        <a:pt x="92739" y="475427"/>
                        <a:pt x="93003" y="377531"/>
                        <a:pt x="87182" y="326202"/>
                      </a:cubicBezTo>
                      <a:cubicBezTo>
                        <a:pt x="81361" y="274873"/>
                        <a:pt x="62047" y="178829"/>
                        <a:pt x="57020" y="159515"/>
                      </a:cubicBezTo>
                      <a:cubicBezTo>
                        <a:pt x="51993" y="140201"/>
                        <a:pt x="59137" y="215607"/>
                        <a:pt x="57020" y="210315"/>
                      </a:cubicBezTo>
                      <a:cubicBezTo>
                        <a:pt x="54903" y="205023"/>
                        <a:pt x="52258" y="156340"/>
                        <a:pt x="44320" y="127765"/>
                      </a:cubicBezTo>
                      <a:cubicBezTo>
                        <a:pt x="36382" y="99190"/>
                        <a:pt x="-8597" y="-46596"/>
                        <a:pt x="1457" y="150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7" name="フリーフォーム: 図形 796">
                  <a:extLst>
                    <a:ext uri="{FF2B5EF4-FFF2-40B4-BE49-F238E27FC236}">
                      <a16:creationId xmlns:a16="http://schemas.microsoft.com/office/drawing/2014/main" id="{4B5A62B4-026A-41FA-A1A4-5676BFC1F2D1}"/>
                    </a:ext>
                  </a:extLst>
                </p:cNvPr>
                <p:cNvSpPr/>
                <p:nvPr/>
              </p:nvSpPr>
              <p:spPr>
                <a:xfrm>
                  <a:off x="6467874" y="3787678"/>
                  <a:ext cx="25834" cy="438705"/>
                </a:xfrm>
                <a:custGeom>
                  <a:avLst/>
                  <a:gdLst>
                    <a:gd name="connsiteX0" fmla="*/ 13458 w 40717"/>
                    <a:gd name="connsiteY0" fmla="*/ 2384 h 691453"/>
                    <a:gd name="connsiteX1" fmla="*/ 24570 w 40717"/>
                    <a:gd name="connsiteY1" fmla="*/ 251622 h 691453"/>
                    <a:gd name="connsiteX2" fmla="*/ 22983 w 40717"/>
                    <a:gd name="connsiteY2" fmla="*/ 199234 h 691453"/>
                    <a:gd name="connsiteX3" fmla="*/ 40445 w 40717"/>
                    <a:gd name="connsiteY3" fmla="*/ 324647 h 691453"/>
                    <a:gd name="connsiteX4" fmla="*/ 7108 w 40717"/>
                    <a:gd name="connsiteY4" fmla="*/ 691359 h 691453"/>
                    <a:gd name="connsiteX5" fmla="*/ 30920 w 40717"/>
                    <a:gd name="connsiteY5" fmla="*/ 288134 h 691453"/>
                    <a:gd name="connsiteX6" fmla="*/ 29333 w 40717"/>
                    <a:gd name="connsiteY6" fmla="*/ 299247 h 691453"/>
                    <a:gd name="connsiteX7" fmla="*/ 758 w 40717"/>
                    <a:gd name="connsiteY7" fmla="*/ 134147 h 691453"/>
                    <a:gd name="connsiteX8" fmla="*/ 13458 w 40717"/>
                    <a:gd name="connsiteY8" fmla="*/ 2384 h 69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717" h="691453">
                      <a:moveTo>
                        <a:pt x="13458" y="2384"/>
                      </a:moveTo>
                      <a:cubicBezTo>
                        <a:pt x="17427" y="21963"/>
                        <a:pt x="22983" y="218814"/>
                        <a:pt x="24570" y="251622"/>
                      </a:cubicBezTo>
                      <a:cubicBezTo>
                        <a:pt x="26158" y="284430"/>
                        <a:pt x="20337" y="187063"/>
                        <a:pt x="22983" y="199234"/>
                      </a:cubicBezTo>
                      <a:cubicBezTo>
                        <a:pt x="25629" y="211405"/>
                        <a:pt x="43091" y="242626"/>
                        <a:pt x="40445" y="324647"/>
                      </a:cubicBezTo>
                      <a:cubicBezTo>
                        <a:pt x="37799" y="406668"/>
                        <a:pt x="8695" y="697444"/>
                        <a:pt x="7108" y="691359"/>
                      </a:cubicBezTo>
                      <a:cubicBezTo>
                        <a:pt x="5521" y="685274"/>
                        <a:pt x="27216" y="353486"/>
                        <a:pt x="30920" y="288134"/>
                      </a:cubicBezTo>
                      <a:cubicBezTo>
                        <a:pt x="34624" y="222782"/>
                        <a:pt x="34360" y="324912"/>
                        <a:pt x="29333" y="299247"/>
                      </a:cubicBezTo>
                      <a:cubicBezTo>
                        <a:pt x="24306" y="273582"/>
                        <a:pt x="4727" y="179391"/>
                        <a:pt x="758" y="134147"/>
                      </a:cubicBezTo>
                      <a:cubicBezTo>
                        <a:pt x="-3211" y="88903"/>
                        <a:pt x="9489" y="-17195"/>
                        <a:pt x="13458" y="238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8" name="フリーフォーム: 図形 797">
                  <a:extLst>
                    <a:ext uri="{FF2B5EF4-FFF2-40B4-BE49-F238E27FC236}">
                      <a16:creationId xmlns:a16="http://schemas.microsoft.com/office/drawing/2014/main" id="{8231FF29-E83A-492D-AB07-CF12E4003E51}"/>
                    </a:ext>
                  </a:extLst>
                </p:cNvPr>
                <p:cNvSpPr/>
                <p:nvPr/>
              </p:nvSpPr>
              <p:spPr>
                <a:xfrm>
                  <a:off x="6411605" y="3852756"/>
                  <a:ext cx="17384" cy="522998"/>
                </a:xfrm>
                <a:custGeom>
                  <a:avLst/>
                  <a:gdLst>
                    <a:gd name="connsiteX0" fmla="*/ 546 w 27399"/>
                    <a:gd name="connsiteY0" fmla="*/ 23638 h 824310"/>
                    <a:gd name="connsiteX1" fmla="*/ 25946 w 27399"/>
                    <a:gd name="connsiteY1" fmla="*/ 539576 h 824310"/>
                    <a:gd name="connsiteX2" fmla="*/ 22771 w 27399"/>
                    <a:gd name="connsiteY2" fmla="*/ 177626 h 824310"/>
                    <a:gd name="connsiteX3" fmla="*/ 10071 w 27399"/>
                    <a:gd name="connsiteY3" fmla="*/ 223663 h 824310"/>
                    <a:gd name="connsiteX4" fmla="*/ 2133 w 27399"/>
                    <a:gd name="connsiteY4" fmla="*/ 379238 h 824310"/>
                    <a:gd name="connsiteX5" fmla="*/ 11658 w 27399"/>
                    <a:gd name="connsiteY5" fmla="*/ 753888 h 824310"/>
                    <a:gd name="connsiteX6" fmla="*/ 16421 w 27399"/>
                    <a:gd name="connsiteY6" fmla="*/ 603076 h 824310"/>
                    <a:gd name="connsiteX7" fmla="*/ 546 w 27399"/>
                    <a:gd name="connsiteY7" fmla="*/ 818976 h 824310"/>
                    <a:gd name="connsiteX8" fmla="*/ 5308 w 27399"/>
                    <a:gd name="connsiteY8" fmla="*/ 704676 h 824310"/>
                    <a:gd name="connsiteX9" fmla="*/ 21183 w 27399"/>
                    <a:gd name="connsiteY9" fmla="*/ 149051 h 824310"/>
                    <a:gd name="connsiteX10" fmla="*/ 546 w 27399"/>
                    <a:gd name="connsiteY10" fmla="*/ 23638 h 82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99" h="824310">
                      <a:moveTo>
                        <a:pt x="546" y="23638"/>
                      </a:moveTo>
                      <a:cubicBezTo>
                        <a:pt x="1340" y="88725"/>
                        <a:pt x="22242" y="513911"/>
                        <a:pt x="25946" y="539576"/>
                      </a:cubicBezTo>
                      <a:cubicBezTo>
                        <a:pt x="29650" y="565241"/>
                        <a:pt x="25417" y="230278"/>
                        <a:pt x="22771" y="177626"/>
                      </a:cubicBezTo>
                      <a:cubicBezTo>
                        <a:pt x="20125" y="124974"/>
                        <a:pt x="13511" y="190061"/>
                        <a:pt x="10071" y="223663"/>
                      </a:cubicBezTo>
                      <a:cubicBezTo>
                        <a:pt x="6631" y="257265"/>
                        <a:pt x="1869" y="290867"/>
                        <a:pt x="2133" y="379238"/>
                      </a:cubicBezTo>
                      <a:cubicBezTo>
                        <a:pt x="2397" y="467609"/>
                        <a:pt x="9277" y="716582"/>
                        <a:pt x="11658" y="753888"/>
                      </a:cubicBezTo>
                      <a:cubicBezTo>
                        <a:pt x="14039" y="791194"/>
                        <a:pt x="18273" y="592228"/>
                        <a:pt x="16421" y="603076"/>
                      </a:cubicBezTo>
                      <a:cubicBezTo>
                        <a:pt x="14569" y="613924"/>
                        <a:pt x="2398" y="802043"/>
                        <a:pt x="546" y="818976"/>
                      </a:cubicBezTo>
                      <a:cubicBezTo>
                        <a:pt x="-1306" y="835909"/>
                        <a:pt x="1869" y="816330"/>
                        <a:pt x="5308" y="704676"/>
                      </a:cubicBezTo>
                      <a:cubicBezTo>
                        <a:pt x="8748" y="593022"/>
                        <a:pt x="21183" y="261234"/>
                        <a:pt x="21183" y="149051"/>
                      </a:cubicBezTo>
                      <a:cubicBezTo>
                        <a:pt x="21183" y="36868"/>
                        <a:pt x="-248" y="-41449"/>
                        <a:pt x="546" y="236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9" name="フリーフォーム: 図形 798">
                  <a:extLst>
                    <a:ext uri="{FF2B5EF4-FFF2-40B4-BE49-F238E27FC236}">
                      <a16:creationId xmlns:a16="http://schemas.microsoft.com/office/drawing/2014/main" id="{0A982673-01DD-40B3-A652-6C767B0C0CED}"/>
                    </a:ext>
                  </a:extLst>
                </p:cNvPr>
                <p:cNvSpPr/>
                <p:nvPr/>
              </p:nvSpPr>
              <p:spPr>
                <a:xfrm>
                  <a:off x="6430875" y="3788424"/>
                  <a:ext cx="24590" cy="381164"/>
                </a:xfrm>
                <a:custGeom>
                  <a:avLst/>
                  <a:gdLst>
                    <a:gd name="connsiteX0" fmla="*/ 336 w 38757"/>
                    <a:gd name="connsiteY0" fmla="*/ 1208 h 600762"/>
                    <a:gd name="connsiteX1" fmla="*/ 13036 w 38757"/>
                    <a:gd name="connsiteY1" fmla="*/ 264733 h 600762"/>
                    <a:gd name="connsiteX2" fmla="*/ 9861 w 38757"/>
                    <a:gd name="connsiteY2" fmla="*/ 591758 h 600762"/>
                    <a:gd name="connsiteX3" fmla="*/ 19386 w 38757"/>
                    <a:gd name="connsiteY3" fmla="*/ 483808 h 600762"/>
                    <a:gd name="connsiteX4" fmla="*/ 38436 w 38757"/>
                    <a:gd name="connsiteY4" fmla="*/ 218696 h 600762"/>
                    <a:gd name="connsiteX5" fmla="*/ 30499 w 38757"/>
                    <a:gd name="connsiteY5" fmla="*/ 340933 h 600762"/>
                    <a:gd name="connsiteX6" fmla="*/ 19386 w 38757"/>
                    <a:gd name="connsiteY6" fmla="*/ 409196 h 600762"/>
                    <a:gd name="connsiteX7" fmla="*/ 28911 w 38757"/>
                    <a:gd name="connsiteY7" fmla="*/ 175833 h 600762"/>
                    <a:gd name="connsiteX8" fmla="*/ 336 w 38757"/>
                    <a:gd name="connsiteY8" fmla="*/ 1208 h 60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757" h="600762">
                      <a:moveTo>
                        <a:pt x="336" y="1208"/>
                      </a:moveTo>
                      <a:cubicBezTo>
                        <a:pt x="-2310" y="16025"/>
                        <a:pt x="11449" y="166308"/>
                        <a:pt x="13036" y="264733"/>
                      </a:cubicBezTo>
                      <a:cubicBezTo>
                        <a:pt x="14624" y="363158"/>
                        <a:pt x="8803" y="555246"/>
                        <a:pt x="9861" y="591758"/>
                      </a:cubicBezTo>
                      <a:cubicBezTo>
                        <a:pt x="10919" y="628270"/>
                        <a:pt x="14624" y="545985"/>
                        <a:pt x="19386" y="483808"/>
                      </a:cubicBezTo>
                      <a:cubicBezTo>
                        <a:pt x="24148" y="421631"/>
                        <a:pt x="36584" y="242508"/>
                        <a:pt x="38436" y="218696"/>
                      </a:cubicBezTo>
                      <a:cubicBezTo>
                        <a:pt x="40288" y="194884"/>
                        <a:pt x="33674" y="309183"/>
                        <a:pt x="30499" y="340933"/>
                      </a:cubicBezTo>
                      <a:cubicBezTo>
                        <a:pt x="27324" y="372683"/>
                        <a:pt x="19651" y="436713"/>
                        <a:pt x="19386" y="409196"/>
                      </a:cubicBezTo>
                      <a:cubicBezTo>
                        <a:pt x="19121" y="381679"/>
                        <a:pt x="31028" y="240127"/>
                        <a:pt x="28911" y="175833"/>
                      </a:cubicBezTo>
                      <a:cubicBezTo>
                        <a:pt x="26794" y="111539"/>
                        <a:pt x="2982" y="-13609"/>
                        <a:pt x="336" y="12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0" name="フリーフォーム: 図形 799">
                  <a:extLst>
                    <a:ext uri="{FF2B5EF4-FFF2-40B4-BE49-F238E27FC236}">
                      <a16:creationId xmlns:a16="http://schemas.microsoft.com/office/drawing/2014/main" id="{411D9968-4D6A-410C-8A49-E2FDE979EC5F}"/>
                    </a:ext>
                  </a:extLst>
                </p:cNvPr>
                <p:cNvSpPr/>
                <p:nvPr/>
              </p:nvSpPr>
              <p:spPr>
                <a:xfrm>
                  <a:off x="6488369" y="3725997"/>
                  <a:ext cx="147830" cy="454523"/>
                </a:xfrm>
                <a:custGeom>
                  <a:avLst/>
                  <a:gdLst>
                    <a:gd name="connsiteX0" fmla="*/ 11318 w 232998"/>
                    <a:gd name="connsiteY0" fmla="*/ 113889 h 716384"/>
                    <a:gd name="connsiteX1" fmla="*/ 151018 w 232998"/>
                    <a:gd name="connsiteY1" fmla="*/ 480601 h 716384"/>
                    <a:gd name="connsiteX2" fmla="*/ 87518 w 232998"/>
                    <a:gd name="connsiteY2" fmla="*/ 255176 h 716384"/>
                    <a:gd name="connsiteX3" fmla="*/ 128793 w 232998"/>
                    <a:gd name="connsiteY3" fmla="*/ 398051 h 716384"/>
                    <a:gd name="connsiteX4" fmla="*/ 163718 w 232998"/>
                    <a:gd name="connsiteY4" fmla="*/ 583789 h 716384"/>
                    <a:gd name="connsiteX5" fmla="*/ 108156 w 232998"/>
                    <a:gd name="connsiteY5" fmla="*/ 380589 h 716384"/>
                    <a:gd name="connsiteX6" fmla="*/ 154193 w 232998"/>
                    <a:gd name="connsiteY6" fmla="*/ 553626 h 716384"/>
                    <a:gd name="connsiteX7" fmla="*/ 230393 w 232998"/>
                    <a:gd name="connsiteY7" fmla="*/ 713964 h 716384"/>
                    <a:gd name="connsiteX8" fmla="*/ 206581 w 232998"/>
                    <a:gd name="connsiteY8" fmla="*/ 628239 h 716384"/>
                    <a:gd name="connsiteX9" fmla="*/ 122443 w 232998"/>
                    <a:gd name="connsiteY9" fmla="*/ 344076 h 716384"/>
                    <a:gd name="connsiteX10" fmla="*/ 146256 w 232998"/>
                    <a:gd name="connsiteY10" fmla="*/ 642526 h 716384"/>
                    <a:gd name="connsiteX11" fmla="*/ 111331 w 232998"/>
                    <a:gd name="connsiteY11" fmla="*/ 415514 h 716384"/>
                    <a:gd name="connsiteX12" fmla="*/ 82756 w 232998"/>
                    <a:gd name="connsiteY12" fmla="*/ 232951 h 716384"/>
                    <a:gd name="connsiteX13" fmla="*/ 17668 w 232998"/>
                    <a:gd name="connsiteY13" fmla="*/ 4351 h 716384"/>
                    <a:gd name="connsiteX14" fmla="*/ 11318 w 232998"/>
                    <a:gd name="connsiteY14" fmla="*/ 113889 h 71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2998" h="716384">
                      <a:moveTo>
                        <a:pt x="11318" y="113889"/>
                      </a:moveTo>
                      <a:cubicBezTo>
                        <a:pt x="33543" y="193264"/>
                        <a:pt x="138318" y="457053"/>
                        <a:pt x="151018" y="480601"/>
                      </a:cubicBezTo>
                      <a:cubicBezTo>
                        <a:pt x="163718" y="504149"/>
                        <a:pt x="91222" y="268934"/>
                        <a:pt x="87518" y="255176"/>
                      </a:cubicBezTo>
                      <a:cubicBezTo>
                        <a:pt x="83814" y="241418"/>
                        <a:pt x="116093" y="343282"/>
                        <a:pt x="128793" y="398051"/>
                      </a:cubicBezTo>
                      <a:cubicBezTo>
                        <a:pt x="141493" y="452820"/>
                        <a:pt x="167157" y="586699"/>
                        <a:pt x="163718" y="583789"/>
                      </a:cubicBezTo>
                      <a:cubicBezTo>
                        <a:pt x="160279" y="580879"/>
                        <a:pt x="109743" y="385616"/>
                        <a:pt x="108156" y="380589"/>
                      </a:cubicBezTo>
                      <a:cubicBezTo>
                        <a:pt x="106569" y="375562"/>
                        <a:pt x="133820" y="498064"/>
                        <a:pt x="154193" y="553626"/>
                      </a:cubicBezTo>
                      <a:cubicBezTo>
                        <a:pt x="174566" y="609188"/>
                        <a:pt x="221662" y="701529"/>
                        <a:pt x="230393" y="713964"/>
                      </a:cubicBezTo>
                      <a:cubicBezTo>
                        <a:pt x="239124" y="726399"/>
                        <a:pt x="224573" y="689887"/>
                        <a:pt x="206581" y="628239"/>
                      </a:cubicBezTo>
                      <a:cubicBezTo>
                        <a:pt x="188589" y="566591"/>
                        <a:pt x="132497" y="341695"/>
                        <a:pt x="122443" y="344076"/>
                      </a:cubicBezTo>
                      <a:cubicBezTo>
                        <a:pt x="112389" y="346457"/>
                        <a:pt x="148108" y="630620"/>
                        <a:pt x="146256" y="642526"/>
                      </a:cubicBezTo>
                      <a:cubicBezTo>
                        <a:pt x="144404" y="654432"/>
                        <a:pt x="121914" y="483777"/>
                        <a:pt x="111331" y="415514"/>
                      </a:cubicBezTo>
                      <a:cubicBezTo>
                        <a:pt x="100748" y="347252"/>
                        <a:pt x="98366" y="301478"/>
                        <a:pt x="82756" y="232951"/>
                      </a:cubicBezTo>
                      <a:cubicBezTo>
                        <a:pt x="67146" y="164424"/>
                        <a:pt x="31162" y="24195"/>
                        <a:pt x="17668" y="4351"/>
                      </a:cubicBezTo>
                      <a:cubicBezTo>
                        <a:pt x="4174" y="-15493"/>
                        <a:pt x="-10907" y="34514"/>
                        <a:pt x="11318" y="1138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1" name="フリーフォーム: 図形 800">
                  <a:extLst>
                    <a:ext uri="{FF2B5EF4-FFF2-40B4-BE49-F238E27FC236}">
                      <a16:creationId xmlns:a16="http://schemas.microsoft.com/office/drawing/2014/main" id="{4C5FCDB1-3E20-48F4-A2BF-15AB7D3C5E90}"/>
                    </a:ext>
                  </a:extLst>
                </p:cNvPr>
                <p:cNvSpPr/>
                <p:nvPr/>
              </p:nvSpPr>
              <p:spPr>
                <a:xfrm>
                  <a:off x="5704588" y="3410376"/>
                  <a:ext cx="561817" cy="208151"/>
                </a:xfrm>
                <a:custGeom>
                  <a:avLst/>
                  <a:gdLst>
                    <a:gd name="connsiteX0" fmla="*/ 6286 w 885493"/>
                    <a:gd name="connsiteY0" fmla="*/ 44609 h 328072"/>
                    <a:gd name="connsiteX1" fmla="*/ 476186 w 885493"/>
                    <a:gd name="connsiteY1" fmla="*/ 27676 h 328072"/>
                    <a:gd name="connsiteX2" fmla="*/ 133286 w 885493"/>
                    <a:gd name="connsiteY2" fmla="*/ 12859 h 328072"/>
                    <a:gd name="connsiteX3" fmla="*/ 416920 w 885493"/>
                    <a:gd name="connsiteY3" fmla="*/ 25559 h 328072"/>
                    <a:gd name="connsiteX4" fmla="*/ 615886 w 885493"/>
                    <a:gd name="connsiteY4" fmla="*/ 101759 h 328072"/>
                    <a:gd name="connsiteX5" fmla="*/ 874120 w 885493"/>
                    <a:gd name="connsiteY5" fmla="*/ 324009 h 328072"/>
                    <a:gd name="connsiteX6" fmla="*/ 791570 w 885493"/>
                    <a:gd name="connsiteY6" fmla="*/ 228759 h 328072"/>
                    <a:gd name="connsiteX7" fmla="*/ 366120 w 885493"/>
                    <a:gd name="connsiteY7" fmla="*/ 21326 h 328072"/>
                    <a:gd name="connsiteX8" fmla="*/ 215836 w 885493"/>
                    <a:gd name="connsiteY8" fmla="*/ 8626 h 328072"/>
                    <a:gd name="connsiteX9" fmla="*/ 6286 w 885493"/>
                    <a:gd name="connsiteY9" fmla="*/ 44609 h 3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85493" h="328072">
                      <a:moveTo>
                        <a:pt x="6286" y="44609"/>
                      </a:moveTo>
                      <a:cubicBezTo>
                        <a:pt x="49678" y="47784"/>
                        <a:pt x="455020" y="32968"/>
                        <a:pt x="476186" y="27676"/>
                      </a:cubicBezTo>
                      <a:cubicBezTo>
                        <a:pt x="497352" y="22384"/>
                        <a:pt x="143164" y="13212"/>
                        <a:pt x="133286" y="12859"/>
                      </a:cubicBezTo>
                      <a:cubicBezTo>
                        <a:pt x="123408" y="12506"/>
                        <a:pt x="336487" y="10742"/>
                        <a:pt x="416920" y="25559"/>
                      </a:cubicBezTo>
                      <a:cubicBezTo>
                        <a:pt x="497353" y="40376"/>
                        <a:pt x="539686" y="52017"/>
                        <a:pt x="615886" y="101759"/>
                      </a:cubicBezTo>
                      <a:cubicBezTo>
                        <a:pt x="692086" y="151501"/>
                        <a:pt x="844839" y="302842"/>
                        <a:pt x="874120" y="324009"/>
                      </a:cubicBezTo>
                      <a:cubicBezTo>
                        <a:pt x="903401" y="345176"/>
                        <a:pt x="876237" y="279206"/>
                        <a:pt x="791570" y="228759"/>
                      </a:cubicBezTo>
                      <a:cubicBezTo>
                        <a:pt x="706903" y="178312"/>
                        <a:pt x="462076" y="58015"/>
                        <a:pt x="366120" y="21326"/>
                      </a:cubicBezTo>
                      <a:cubicBezTo>
                        <a:pt x="270164" y="-15363"/>
                        <a:pt x="275455" y="5804"/>
                        <a:pt x="215836" y="8626"/>
                      </a:cubicBezTo>
                      <a:cubicBezTo>
                        <a:pt x="156217" y="11448"/>
                        <a:pt x="-37106" y="41434"/>
                        <a:pt x="6286" y="446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2" name="フリーフォーム: 図形 801">
                  <a:extLst>
                    <a:ext uri="{FF2B5EF4-FFF2-40B4-BE49-F238E27FC236}">
                      <a16:creationId xmlns:a16="http://schemas.microsoft.com/office/drawing/2014/main" id="{FBA76527-96CC-4A58-B935-2347A4D6B4E0}"/>
                    </a:ext>
                  </a:extLst>
                </p:cNvPr>
                <p:cNvSpPr/>
                <p:nvPr/>
              </p:nvSpPr>
              <p:spPr>
                <a:xfrm>
                  <a:off x="5799821" y="3381891"/>
                  <a:ext cx="545991" cy="364273"/>
                </a:xfrm>
                <a:custGeom>
                  <a:avLst/>
                  <a:gdLst>
                    <a:gd name="connsiteX0" fmla="*/ 121 w 860550"/>
                    <a:gd name="connsiteY0" fmla="*/ 9071 h 574139"/>
                    <a:gd name="connsiteX1" fmla="*/ 467904 w 860550"/>
                    <a:gd name="connsiteY1" fmla="*/ 57754 h 574139"/>
                    <a:gd name="connsiteX2" fmla="*/ 222371 w 860550"/>
                    <a:gd name="connsiteY2" fmla="*/ 604 h 574139"/>
                    <a:gd name="connsiteX3" fmla="*/ 457321 w 860550"/>
                    <a:gd name="connsiteY3" fmla="*/ 102204 h 574139"/>
                    <a:gd name="connsiteX4" fmla="*/ 575854 w 860550"/>
                    <a:gd name="connsiteY4" fmla="*/ 165704 h 574139"/>
                    <a:gd name="connsiteX5" fmla="*/ 704971 w 860550"/>
                    <a:gd name="connsiteY5" fmla="*/ 290587 h 574139"/>
                    <a:gd name="connsiteX6" fmla="*/ 855254 w 860550"/>
                    <a:gd name="connsiteY6" fmla="*/ 567871 h 574139"/>
                    <a:gd name="connsiteX7" fmla="*/ 787521 w 860550"/>
                    <a:gd name="connsiteY7" fmla="*/ 449337 h 574139"/>
                    <a:gd name="connsiteX8" fmla="*/ 425571 w 860550"/>
                    <a:gd name="connsiteY8" fmla="*/ 61987 h 574139"/>
                    <a:gd name="connsiteX9" fmla="*/ 121 w 860550"/>
                    <a:gd name="connsiteY9" fmla="*/ 9071 h 57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0550" h="574139">
                      <a:moveTo>
                        <a:pt x="121" y="9071"/>
                      </a:moveTo>
                      <a:cubicBezTo>
                        <a:pt x="7176" y="8366"/>
                        <a:pt x="430862" y="59165"/>
                        <a:pt x="467904" y="57754"/>
                      </a:cubicBezTo>
                      <a:cubicBezTo>
                        <a:pt x="504946" y="56343"/>
                        <a:pt x="224135" y="-6804"/>
                        <a:pt x="222371" y="604"/>
                      </a:cubicBezTo>
                      <a:cubicBezTo>
                        <a:pt x="220607" y="8012"/>
                        <a:pt x="398407" y="74687"/>
                        <a:pt x="457321" y="102204"/>
                      </a:cubicBezTo>
                      <a:cubicBezTo>
                        <a:pt x="516235" y="129721"/>
                        <a:pt x="534579" y="134307"/>
                        <a:pt x="575854" y="165704"/>
                      </a:cubicBezTo>
                      <a:cubicBezTo>
                        <a:pt x="617129" y="197101"/>
                        <a:pt x="658404" y="223559"/>
                        <a:pt x="704971" y="290587"/>
                      </a:cubicBezTo>
                      <a:cubicBezTo>
                        <a:pt x="751538" y="357615"/>
                        <a:pt x="841496" y="541413"/>
                        <a:pt x="855254" y="567871"/>
                      </a:cubicBezTo>
                      <a:cubicBezTo>
                        <a:pt x="869012" y="594329"/>
                        <a:pt x="859135" y="533651"/>
                        <a:pt x="787521" y="449337"/>
                      </a:cubicBezTo>
                      <a:cubicBezTo>
                        <a:pt x="715907" y="365023"/>
                        <a:pt x="556804" y="138893"/>
                        <a:pt x="425571" y="61987"/>
                      </a:cubicBezTo>
                      <a:cubicBezTo>
                        <a:pt x="294338" y="-14919"/>
                        <a:pt x="-6934" y="9776"/>
                        <a:pt x="121" y="90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3" name="フリーフォーム: 図形 802">
                  <a:extLst>
                    <a:ext uri="{FF2B5EF4-FFF2-40B4-BE49-F238E27FC236}">
                      <a16:creationId xmlns:a16="http://schemas.microsoft.com/office/drawing/2014/main" id="{C751EAF1-83DB-4611-A0B8-635A4E7DF20B}"/>
                    </a:ext>
                  </a:extLst>
                </p:cNvPr>
                <p:cNvSpPr/>
                <p:nvPr/>
              </p:nvSpPr>
              <p:spPr>
                <a:xfrm>
                  <a:off x="6237815" y="3594883"/>
                  <a:ext cx="129515" cy="401427"/>
                </a:xfrm>
                <a:custGeom>
                  <a:avLst/>
                  <a:gdLst>
                    <a:gd name="connsiteX0" fmla="*/ 1939 w 204131"/>
                    <a:gd name="connsiteY0" fmla="*/ 14152 h 632699"/>
                    <a:gd name="connsiteX1" fmla="*/ 194555 w 204131"/>
                    <a:gd name="connsiteY1" fmla="*/ 604702 h 632699"/>
                    <a:gd name="connsiteX2" fmla="*/ 169155 w 204131"/>
                    <a:gd name="connsiteY2" fmla="*/ 503102 h 632699"/>
                    <a:gd name="connsiteX3" fmla="*/ 118355 w 204131"/>
                    <a:gd name="connsiteY3" fmla="*/ 200419 h 632699"/>
                    <a:gd name="connsiteX4" fmla="*/ 137405 w 204131"/>
                    <a:gd name="connsiteY4" fmla="*/ 361285 h 632699"/>
                    <a:gd name="connsiteX5" fmla="*/ 97189 w 204131"/>
                    <a:gd name="connsiteY5" fmla="*/ 196185 h 632699"/>
                    <a:gd name="connsiteX6" fmla="*/ 1939 w 204131"/>
                    <a:gd name="connsiteY6" fmla="*/ 14152 h 632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131" h="632699">
                      <a:moveTo>
                        <a:pt x="1939" y="14152"/>
                      </a:moveTo>
                      <a:cubicBezTo>
                        <a:pt x="18167" y="82238"/>
                        <a:pt x="166686" y="523210"/>
                        <a:pt x="194555" y="604702"/>
                      </a:cubicBezTo>
                      <a:cubicBezTo>
                        <a:pt x="222424" y="686194"/>
                        <a:pt x="181855" y="570483"/>
                        <a:pt x="169155" y="503102"/>
                      </a:cubicBezTo>
                      <a:cubicBezTo>
                        <a:pt x="156455" y="435722"/>
                        <a:pt x="123647" y="224055"/>
                        <a:pt x="118355" y="200419"/>
                      </a:cubicBezTo>
                      <a:cubicBezTo>
                        <a:pt x="113063" y="176783"/>
                        <a:pt x="140933" y="361991"/>
                        <a:pt x="137405" y="361285"/>
                      </a:cubicBezTo>
                      <a:cubicBezTo>
                        <a:pt x="133877" y="360579"/>
                        <a:pt x="118356" y="249454"/>
                        <a:pt x="97189" y="196185"/>
                      </a:cubicBezTo>
                      <a:cubicBezTo>
                        <a:pt x="76022" y="142916"/>
                        <a:pt x="-14289" y="-53934"/>
                        <a:pt x="1939" y="141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4" name="フリーフォーム: 図形 803">
                  <a:extLst>
                    <a:ext uri="{FF2B5EF4-FFF2-40B4-BE49-F238E27FC236}">
                      <a16:creationId xmlns:a16="http://schemas.microsoft.com/office/drawing/2014/main" id="{B0CA22AF-BF45-42C5-87FF-DF7C6608F481}"/>
                    </a:ext>
                  </a:extLst>
                </p:cNvPr>
                <p:cNvSpPr/>
                <p:nvPr/>
              </p:nvSpPr>
              <p:spPr>
                <a:xfrm>
                  <a:off x="6325979" y="3730595"/>
                  <a:ext cx="60420" cy="312045"/>
                </a:xfrm>
                <a:custGeom>
                  <a:avLst/>
                  <a:gdLst>
                    <a:gd name="connsiteX0" fmla="*/ 4797 w 95229"/>
                    <a:gd name="connsiteY0" fmla="*/ 9803 h 491822"/>
                    <a:gd name="connsiteX1" fmla="*/ 25964 w 95229"/>
                    <a:gd name="connsiteY1" fmla="*/ 62720 h 491822"/>
                    <a:gd name="connsiteX2" fmla="*/ 93697 w 95229"/>
                    <a:gd name="connsiteY2" fmla="*/ 490286 h 491822"/>
                    <a:gd name="connsiteX3" fmla="*/ 72531 w 95229"/>
                    <a:gd name="connsiteY3" fmla="*/ 206653 h 491822"/>
                    <a:gd name="connsiteX4" fmla="*/ 64064 w 95229"/>
                    <a:gd name="connsiteY4" fmla="*/ 229936 h 491822"/>
                    <a:gd name="connsiteX5" fmla="*/ 2681 w 95229"/>
                    <a:gd name="connsiteY5" fmla="*/ 136803 h 491822"/>
                    <a:gd name="connsiteX6" fmla="*/ 4797 w 95229"/>
                    <a:gd name="connsiteY6" fmla="*/ 9803 h 49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29" h="491822">
                      <a:moveTo>
                        <a:pt x="4797" y="9803"/>
                      </a:moveTo>
                      <a:cubicBezTo>
                        <a:pt x="8678" y="-2544"/>
                        <a:pt x="11147" y="-17361"/>
                        <a:pt x="25964" y="62720"/>
                      </a:cubicBezTo>
                      <a:cubicBezTo>
                        <a:pt x="40781" y="142801"/>
                        <a:pt x="85936" y="466297"/>
                        <a:pt x="93697" y="490286"/>
                      </a:cubicBezTo>
                      <a:cubicBezTo>
                        <a:pt x="101458" y="514275"/>
                        <a:pt x="77470" y="250045"/>
                        <a:pt x="72531" y="206653"/>
                      </a:cubicBezTo>
                      <a:cubicBezTo>
                        <a:pt x="67592" y="163261"/>
                        <a:pt x="75706" y="241578"/>
                        <a:pt x="64064" y="229936"/>
                      </a:cubicBezTo>
                      <a:cubicBezTo>
                        <a:pt x="52422" y="218294"/>
                        <a:pt x="7973" y="170317"/>
                        <a:pt x="2681" y="136803"/>
                      </a:cubicBezTo>
                      <a:cubicBezTo>
                        <a:pt x="-2611" y="103289"/>
                        <a:pt x="916" y="22150"/>
                        <a:pt x="4797" y="980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5" name="フリーフォーム: 図形 804">
                  <a:extLst>
                    <a:ext uri="{FF2B5EF4-FFF2-40B4-BE49-F238E27FC236}">
                      <a16:creationId xmlns:a16="http://schemas.microsoft.com/office/drawing/2014/main" id="{8CE6B182-6E6D-4CFA-B744-690078CE586D}"/>
                    </a:ext>
                  </a:extLst>
                </p:cNvPr>
                <p:cNvSpPr/>
                <p:nvPr/>
              </p:nvSpPr>
              <p:spPr>
                <a:xfrm>
                  <a:off x="6353639" y="3898341"/>
                  <a:ext cx="42868" cy="507965"/>
                </a:xfrm>
                <a:custGeom>
                  <a:avLst/>
                  <a:gdLst>
                    <a:gd name="connsiteX0" fmla="*/ 3536 w 67565"/>
                    <a:gd name="connsiteY0" fmla="*/ 18465 h 800616"/>
                    <a:gd name="connsiteX1" fmla="*/ 67036 w 67565"/>
                    <a:gd name="connsiteY1" fmla="*/ 797398 h 800616"/>
                    <a:gd name="connsiteX2" fmla="*/ 33169 w 67565"/>
                    <a:gd name="connsiteY2" fmla="*/ 308448 h 800616"/>
                    <a:gd name="connsiteX3" fmla="*/ 20469 w 67565"/>
                    <a:gd name="connsiteY3" fmla="*/ 642882 h 800616"/>
                    <a:gd name="connsiteX4" fmla="*/ 9886 w 67565"/>
                    <a:gd name="connsiteY4" fmla="*/ 274582 h 800616"/>
                    <a:gd name="connsiteX5" fmla="*/ 3536 w 67565"/>
                    <a:gd name="connsiteY5" fmla="*/ 18465 h 800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65" h="800616">
                      <a:moveTo>
                        <a:pt x="3536" y="18465"/>
                      </a:moveTo>
                      <a:cubicBezTo>
                        <a:pt x="13061" y="105601"/>
                        <a:pt x="62097" y="749068"/>
                        <a:pt x="67036" y="797398"/>
                      </a:cubicBezTo>
                      <a:cubicBezTo>
                        <a:pt x="71975" y="845729"/>
                        <a:pt x="40930" y="334201"/>
                        <a:pt x="33169" y="308448"/>
                      </a:cubicBezTo>
                      <a:cubicBezTo>
                        <a:pt x="25408" y="282695"/>
                        <a:pt x="24349" y="648526"/>
                        <a:pt x="20469" y="642882"/>
                      </a:cubicBezTo>
                      <a:cubicBezTo>
                        <a:pt x="16589" y="637238"/>
                        <a:pt x="13414" y="373713"/>
                        <a:pt x="9886" y="274582"/>
                      </a:cubicBezTo>
                      <a:cubicBezTo>
                        <a:pt x="6358" y="175451"/>
                        <a:pt x="-5989" y="-68671"/>
                        <a:pt x="3536" y="184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6" name="フリーフォーム: 図形 805">
                  <a:extLst>
                    <a:ext uri="{FF2B5EF4-FFF2-40B4-BE49-F238E27FC236}">
                      <a16:creationId xmlns:a16="http://schemas.microsoft.com/office/drawing/2014/main" id="{848FE956-84C6-4827-89F9-0BA9D3786134}"/>
                    </a:ext>
                  </a:extLst>
                </p:cNvPr>
                <p:cNvSpPr/>
                <p:nvPr/>
              </p:nvSpPr>
              <p:spPr>
                <a:xfrm>
                  <a:off x="6390748" y="4007850"/>
                  <a:ext cx="20229" cy="396270"/>
                </a:xfrm>
                <a:custGeom>
                  <a:avLst/>
                  <a:gdLst>
                    <a:gd name="connsiteX0" fmla="*/ 2197 w 31884"/>
                    <a:gd name="connsiteY0" fmla="*/ 17315 h 624571"/>
                    <a:gd name="connsiteX1" fmla="*/ 4313 w 31884"/>
                    <a:gd name="connsiteY1" fmla="*/ 82932 h 624571"/>
                    <a:gd name="connsiteX2" fmla="*/ 21247 w 31884"/>
                    <a:gd name="connsiteY2" fmla="*/ 622682 h 624571"/>
                    <a:gd name="connsiteX3" fmla="*/ 2197 w 31884"/>
                    <a:gd name="connsiteY3" fmla="*/ 260732 h 624571"/>
                    <a:gd name="connsiteX4" fmla="*/ 31830 w 31884"/>
                    <a:gd name="connsiteY4" fmla="*/ 239565 h 624571"/>
                    <a:gd name="connsiteX5" fmla="*/ 2197 w 31884"/>
                    <a:gd name="connsiteY5" fmla="*/ 17315 h 624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84" h="624571">
                      <a:moveTo>
                        <a:pt x="2197" y="17315"/>
                      </a:moveTo>
                      <a:cubicBezTo>
                        <a:pt x="-2389" y="-8791"/>
                        <a:pt x="1138" y="-17962"/>
                        <a:pt x="4313" y="82932"/>
                      </a:cubicBezTo>
                      <a:cubicBezTo>
                        <a:pt x="7488" y="183826"/>
                        <a:pt x="21600" y="593049"/>
                        <a:pt x="21247" y="622682"/>
                      </a:cubicBezTo>
                      <a:cubicBezTo>
                        <a:pt x="20894" y="652315"/>
                        <a:pt x="433" y="324585"/>
                        <a:pt x="2197" y="260732"/>
                      </a:cubicBezTo>
                      <a:cubicBezTo>
                        <a:pt x="3961" y="196879"/>
                        <a:pt x="30419" y="277665"/>
                        <a:pt x="31830" y="239565"/>
                      </a:cubicBezTo>
                      <a:cubicBezTo>
                        <a:pt x="33241" y="201465"/>
                        <a:pt x="6783" y="43421"/>
                        <a:pt x="2197" y="173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7" name="フリーフォーム: 図形 806">
                  <a:extLst>
                    <a:ext uri="{FF2B5EF4-FFF2-40B4-BE49-F238E27FC236}">
                      <a16:creationId xmlns:a16="http://schemas.microsoft.com/office/drawing/2014/main" id="{EF540620-C744-4049-80F5-DE9AAAF41520}"/>
                    </a:ext>
                  </a:extLst>
                </p:cNvPr>
                <p:cNvSpPr/>
                <p:nvPr/>
              </p:nvSpPr>
              <p:spPr>
                <a:xfrm>
                  <a:off x="6422762" y="4079060"/>
                  <a:ext cx="83202" cy="706788"/>
                </a:xfrm>
                <a:custGeom>
                  <a:avLst/>
                  <a:gdLst>
                    <a:gd name="connsiteX0" fmla="*/ 118955 w 131136"/>
                    <a:gd name="connsiteY0" fmla="*/ 17263 h 1113986"/>
                    <a:gd name="connsiteX1" fmla="*/ 46989 w 131136"/>
                    <a:gd name="connsiteY1" fmla="*/ 696713 h 1113986"/>
                    <a:gd name="connsiteX2" fmla="*/ 76622 w 131136"/>
                    <a:gd name="connsiteY2" fmla="*/ 537963 h 1113986"/>
                    <a:gd name="connsiteX3" fmla="*/ 422 w 131136"/>
                    <a:gd name="connsiteY3" fmla="*/ 1111580 h 1113986"/>
                    <a:gd name="connsiteX4" fmla="*/ 116839 w 131136"/>
                    <a:gd name="connsiteY4" fmla="*/ 279730 h 1113986"/>
                    <a:gd name="connsiteX5" fmla="*/ 118955 w 131136"/>
                    <a:gd name="connsiteY5" fmla="*/ 17263 h 1113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136" h="1113986">
                      <a:moveTo>
                        <a:pt x="118955" y="17263"/>
                      </a:moveTo>
                      <a:cubicBezTo>
                        <a:pt x="107313" y="86760"/>
                        <a:pt x="54044" y="609930"/>
                        <a:pt x="46989" y="696713"/>
                      </a:cubicBezTo>
                      <a:cubicBezTo>
                        <a:pt x="39934" y="783496"/>
                        <a:pt x="84383" y="468819"/>
                        <a:pt x="76622" y="537963"/>
                      </a:cubicBezTo>
                      <a:cubicBezTo>
                        <a:pt x="68861" y="607107"/>
                        <a:pt x="-6281" y="1154619"/>
                        <a:pt x="422" y="1111580"/>
                      </a:cubicBezTo>
                      <a:cubicBezTo>
                        <a:pt x="7125" y="1068541"/>
                        <a:pt x="93556" y="460705"/>
                        <a:pt x="116839" y="279730"/>
                      </a:cubicBezTo>
                      <a:cubicBezTo>
                        <a:pt x="140122" y="98755"/>
                        <a:pt x="130597" y="-52234"/>
                        <a:pt x="118955" y="172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8" name="フリーフォーム: 図形 807">
                  <a:extLst>
                    <a:ext uri="{FF2B5EF4-FFF2-40B4-BE49-F238E27FC236}">
                      <a16:creationId xmlns:a16="http://schemas.microsoft.com/office/drawing/2014/main" id="{CFD1997A-2F91-4258-B86F-8BEA8F985CC7}"/>
                    </a:ext>
                  </a:extLst>
                </p:cNvPr>
                <p:cNvSpPr/>
                <p:nvPr/>
              </p:nvSpPr>
              <p:spPr>
                <a:xfrm>
                  <a:off x="6405870" y="4520402"/>
                  <a:ext cx="46972" cy="338316"/>
                </a:xfrm>
                <a:custGeom>
                  <a:avLst/>
                  <a:gdLst>
                    <a:gd name="connsiteX0" fmla="*/ 65146 w 74034"/>
                    <a:gd name="connsiteY0" fmla="*/ 15920 h 533228"/>
                    <a:gd name="connsiteX1" fmla="*/ 1646 w 74034"/>
                    <a:gd name="connsiteY1" fmla="*/ 528683 h 533228"/>
                    <a:gd name="connsiteX2" fmla="*/ 19109 w 74034"/>
                    <a:gd name="connsiteY2" fmla="*/ 277858 h 533228"/>
                    <a:gd name="connsiteX3" fmla="*/ 23871 w 74034"/>
                    <a:gd name="connsiteY3" fmla="*/ 471533 h 533228"/>
                    <a:gd name="connsiteX4" fmla="*/ 68321 w 74034"/>
                    <a:gd name="connsiteY4" fmla="*/ 157208 h 533228"/>
                    <a:gd name="connsiteX5" fmla="*/ 65146 w 74034"/>
                    <a:gd name="connsiteY5" fmla="*/ 15920 h 533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34" h="533228">
                      <a:moveTo>
                        <a:pt x="65146" y="15920"/>
                      </a:moveTo>
                      <a:cubicBezTo>
                        <a:pt x="54033" y="77833"/>
                        <a:pt x="9319" y="485027"/>
                        <a:pt x="1646" y="528683"/>
                      </a:cubicBezTo>
                      <a:cubicBezTo>
                        <a:pt x="-6027" y="572339"/>
                        <a:pt x="15405" y="287383"/>
                        <a:pt x="19109" y="277858"/>
                      </a:cubicBezTo>
                      <a:cubicBezTo>
                        <a:pt x="22813" y="268333"/>
                        <a:pt x="15669" y="491641"/>
                        <a:pt x="23871" y="471533"/>
                      </a:cubicBezTo>
                      <a:cubicBezTo>
                        <a:pt x="32073" y="451425"/>
                        <a:pt x="60119" y="226529"/>
                        <a:pt x="68321" y="157208"/>
                      </a:cubicBezTo>
                      <a:cubicBezTo>
                        <a:pt x="76523" y="87887"/>
                        <a:pt x="76259" y="-45993"/>
                        <a:pt x="65146" y="159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9" name="フリーフォーム: 図形 808">
                  <a:extLst>
                    <a:ext uri="{FF2B5EF4-FFF2-40B4-BE49-F238E27FC236}">
                      <a16:creationId xmlns:a16="http://schemas.microsoft.com/office/drawing/2014/main" id="{DFCA5899-EB0A-4AEC-835B-22BA7C8CE28D}"/>
                    </a:ext>
                  </a:extLst>
                </p:cNvPr>
                <p:cNvSpPr/>
                <p:nvPr/>
              </p:nvSpPr>
              <p:spPr>
                <a:xfrm>
                  <a:off x="6378815" y="4359042"/>
                  <a:ext cx="61115" cy="516345"/>
                </a:xfrm>
                <a:custGeom>
                  <a:avLst/>
                  <a:gdLst>
                    <a:gd name="connsiteX0" fmla="*/ 26826 w 96325"/>
                    <a:gd name="connsiteY0" fmla="*/ 51168 h 813823"/>
                    <a:gd name="connsiteX1" fmla="*/ 53813 w 96325"/>
                    <a:gd name="connsiteY1" fmla="*/ 365493 h 813823"/>
                    <a:gd name="connsiteX2" fmla="*/ 45876 w 96325"/>
                    <a:gd name="connsiteY2" fmla="*/ 295643 h 813823"/>
                    <a:gd name="connsiteX3" fmla="*/ 95088 w 96325"/>
                    <a:gd name="connsiteY3" fmla="*/ 8306 h 813823"/>
                    <a:gd name="connsiteX4" fmla="*/ 80801 w 96325"/>
                    <a:gd name="connsiteY4" fmla="*/ 105143 h 813823"/>
                    <a:gd name="connsiteX5" fmla="*/ 72863 w 96325"/>
                    <a:gd name="connsiteY5" fmla="*/ 389306 h 813823"/>
                    <a:gd name="connsiteX6" fmla="*/ 6188 w 96325"/>
                    <a:gd name="connsiteY6" fmla="*/ 790943 h 813823"/>
                    <a:gd name="connsiteX7" fmla="*/ 7776 w 96325"/>
                    <a:gd name="connsiteY7" fmla="*/ 721093 h 813823"/>
                    <a:gd name="connsiteX8" fmla="*/ 49051 w 96325"/>
                    <a:gd name="connsiteY8" fmla="*/ 360731 h 813823"/>
                    <a:gd name="connsiteX9" fmla="*/ 23651 w 96325"/>
                    <a:gd name="connsiteY9" fmla="*/ 214681 h 813823"/>
                    <a:gd name="connsiteX10" fmla="*/ 26826 w 96325"/>
                    <a:gd name="connsiteY10" fmla="*/ 51168 h 81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6325" h="813823">
                      <a:moveTo>
                        <a:pt x="26826" y="51168"/>
                      </a:moveTo>
                      <a:cubicBezTo>
                        <a:pt x="31853" y="76303"/>
                        <a:pt x="50638" y="324747"/>
                        <a:pt x="53813" y="365493"/>
                      </a:cubicBezTo>
                      <a:cubicBezTo>
                        <a:pt x="56988" y="406239"/>
                        <a:pt x="38997" y="355174"/>
                        <a:pt x="45876" y="295643"/>
                      </a:cubicBezTo>
                      <a:cubicBezTo>
                        <a:pt x="52755" y="236112"/>
                        <a:pt x="89267" y="40056"/>
                        <a:pt x="95088" y="8306"/>
                      </a:cubicBezTo>
                      <a:cubicBezTo>
                        <a:pt x="100909" y="-23444"/>
                        <a:pt x="84505" y="41643"/>
                        <a:pt x="80801" y="105143"/>
                      </a:cubicBezTo>
                      <a:cubicBezTo>
                        <a:pt x="77097" y="168643"/>
                        <a:pt x="85298" y="275006"/>
                        <a:pt x="72863" y="389306"/>
                      </a:cubicBezTo>
                      <a:cubicBezTo>
                        <a:pt x="60428" y="503606"/>
                        <a:pt x="17036" y="735645"/>
                        <a:pt x="6188" y="790943"/>
                      </a:cubicBezTo>
                      <a:cubicBezTo>
                        <a:pt x="-4660" y="846241"/>
                        <a:pt x="632" y="792795"/>
                        <a:pt x="7776" y="721093"/>
                      </a:cubicBezTo>
                      <a:cubicBezTo>
                        <a:pt x="14920" y="649391"/>
                        <a:pt x="46405" y="445133"/>
                        <a:pt x="49051" y="360731"/>
                      </a:cubicBezTo>
                      <a:cubicBezTo>
                        <a:pt x="51697" y="276329"/>
                        <a:pt x="27884" y="260719"/>
                        <a:pt x="23651" y="214681"/>
                      </a:cubicBezTo>
                      <a:cubicBezTo>
                        <a:pt x="19418" y="168644"/>
                        <a:pt x="21799" y="26033"/>
                        <a:pt x="26826" y="511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0" name="フリーフォーム: 図形 809">
                  <a:extLst>
                    <a:ext uri="{FF2B5EF4-FFF2-40B4-BE49-F238E27FC236}">
                      <a16:creationId xmlns:a16="http://schemas.microsoft.com/office/drawing/2014/main" id="{0B1518A0-09CF-4EF0-A089-59540FE3F771}"/>
                    </a:ext>
                  </a:extLst>
                </p:cNvPr>
                <p:cNvSpPr/>
                <p:nvPr/>
              </p:nvSpPr>
              <p:spPr>
                <a:xfrm>
                  <a:off x="6576012" y="4431950"/>
                  <a:ext cx="189426" cy="450697"/>
                </a:xfrm>
                <a:custGeom>
                  <a:avLst/>
                  <a:gdLst>
                    <a:gd name="connsiteX0" fmla="*/ 293870 w 298559"/>
                    <a:gd name="connsiteY0" fmla="*/ 21982 h 710355"/>
                    <a:gd name="connsiteX1" fmla="*/ 231957 w 298559"/>
                    <a:gd name="connsiteY1" fmla="*/ 180732 h 710355"/>
                    <a:gd name="connsiteX2" fmla="*/ 112895 w 298559"/>
                    <a:gd name="connsiteY2" fmla="*/ 629995 h 710355"/>
                    <a:gd name="connsiteX3" fmla="*/ 257357 w 298559"/>
                    <a:gd name="connsiteY3" fmla="*/ 182320 h 710355"/>
                    <a:gd name="connsiteX4" fmla="*/ 131945 w 298559"/>
                    <a:gd name="connsiteY4" fmla="*/ 563320 h 710355"/>
                    <a:gd name="connsiteX5" fmla="*/ 182 w 298559"/>
                    <a:gd name="connsiteY5" fmla="*/ 698257 h 710355"/>
                    <a:gd name="connsiteX6" fmla="*/ 108132 w 298559"/>
                    <a:gd name="connsiteY6" fmla="*/ 629995 h 710355"/>
                    <a:gd name="connsiteX7" fmla="*/ 293870 w 298559"/>
                    <a:gd name="connsiteY7" fmla="*/ 21982 h 710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59" h="710355">
                      <a:moveTo>
                        <a:pt x="293870" y="21982"/>
                      </a:moveTo>
                      <a:cubicBezTo>
                        <a:pt x="314508" y="-52895"/>
                        <a:pt x="262119" y="79397"/>
                        <a:pt x="231957" y="180732"/>
                      </a:cubicBezTo>
                      <a:cubicBezTo>
                        <a:pt x="201795" y="282067"/>
                        <a:pt x="108662" y="629730"/>
                        <a:pt x="112895" y="629995"/>
                      </a:cubicBezTo>
                      <a:cubicBezTo>
                        <a:pt x="117128" y="630260"/>
                        <a:pt x="254182" y="193433"/>
                        <a:pt x="257357" y="182320"/>
                      </a:cubicBezTo>
                      <a:cubicBezTo>
                        <a:pt x="260532" y="171207"/>
                        <a:pt x="174807" y="477331"/>
                        <a:pt x="131945" y="563320"/>
                      </a:cubicBezTo>
                      <a:cubicBezTo>
                        <a:pt x="89083" y="649309"/>
                        <a:pt x="4151" y="687145"/>
                        <a:pt x="182" y="698257"/>
                      </a:cubicBezTo>
                      <a:cubicBezTo>
                        <a:pt x="-3787" y="709369"/>
                        <a:pt x="57861" y="738739"/>
                        <a:pt x="108132" y="629995"/>
                      </a:cubicBezTo>
                      <a:cubicBezTo>
                        <a:pt x="158403" y="521251"/>
                        <a:pt x="273232" y="96859"/>
                        <a:pt x="293870" y="219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1" name="フリーフォーム: 図形 810">
                  <a:extLst>
                    <a:ext uri="{FF2B5EF4-FFF2-40B4-BE49-F238E27FC236}">
                      <a16:creationId xmlns:a16="http://schemas.microsoft.com/office/drawing/2014/main" id="{88BEFDCB-91E6-4C7C-A68F-F14B2EF72CF7}"/>
                    </a:ext>
                  </a:extLst>
                </p:cNvPr>
                <p:cNvSpPr/>
                <p:nvPr/>
              </p:nvSpPr>
              <p:spPr>
                <a:xfrm>
                  <a:off x="6565851" y="4527121"/>
                  <a:ext cx="81650" cy="379782"/>
                </a:xfrm>
                <a:custGeom>
                  <a:avLst/>
                  <a:gdLst>
                    <a:gd name="connsiteX0" fmla="*/ 109860 w 128690"/>
                    <a:gd name="connsiteY0" fmla="*/ 18030 h 598583"/>
                    <a:gd name="connsiteX1" fmla="*/ 322 w 128690"/>
                    <a:gd name="connsiteY1" fmla="*/ 589530 h 598583"/>
                    <a:gd name="connsiteX2" fmla="*/ 76522 w 128690"/>
                    <a:gd name="connsiteY2" fmla="*/ 360930 h 598583"/>
                    <a:gd name="connsiteX3" fmla="*/ 82872 w 128690"/>
                    <a:gd name="connsiteY3" fmla="*/ 254568 h 598583"/>
                    <a:gd name="connsiteX4" fmla="*/ 49535 w 128690"/>
                    <a:gd name="connsiteY4" fmla="*/ 310130 h 598583"/>
                    <a:gd name="connsiteX5" fmla="*/ 124147 w 128690"/>
                    <a:gd name="connsiteY5" fmla="*/ 156143 h 598583"/>
                    <a:gd name="connsiteX6" fmla="*/ 109860 w 128690"/>
                    <a:gd name="connsiteY6" fmla="*/ 18030 h 598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690" h="598583">
                      <a:moveTo>
                        <a:pt x="109860" y="18030"/>
                      </a:moveTo>
                      <a:cubicBezTo>
                        <a:pt x="89223" y="90261"/>
                        <a:pt x="5878" y="532380"/>
                        <a:pt x="322" y="589530"/>
                      </a:cubicBezTo>
                      <a:cubicBezTo>
                        <a:pt x="-5234" y="646680"/>
                        <a:pt x="62764" y="416757"/>
                        <a:pt x="76522" y="360930"/>
                      </a:cubicBezTo>
                      <a:cubicBezTo>
                        <a:pt x="90280" y="305103"/>
                        <a:pt x="87370" y="263035"/>
                        <a:pt x="82872" y="254568"/>
                      </a:cubicBezTo>
                      <a:cubicBezTo>
                        <a:pt x="78374" y="246101"/>
                        <a:pt x="42656" y="326534"/>
                        <a:pt x="49535" y="310130"/>
                      </a:cubicBezTo>
                      <a:cubicBezTo>
                        <a:pt x="56414" y="293726"/>
                        <a:pt x="115945" y="201387"/>
                        <a:pt x="124147" y="156143"/>
                      </a:cubicBezTo>
                      <a:cubicBezTo>
                        <a:pt x="132349" y="110899"/>
                        <a:pt x="130497" y="-54201"/>
                        <a:pt x="109860" y="180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2" name="フリーフォーム: 図形 811">
                  <a:extLst>
                    <a:ext uri="{FF2B5EF4-FFF2-40B4-BE49-F238E27FC236}">
                      <a16:creationId xmlns:a16="http://schemas.microsoft.com/office/drawing/2014/main" id="{5795117D-A23D-418F-847E-83A65F39FF35}"/>
                    </a:ext>
                  </a:extLst>
                </p:cNvPr>
                <p:cNvSpPr/>
                <p:nvPr/>
              </p:nvSpPr>
              <p:spPr>
                <a:xfrm>
                  <a:off x="5310958" y="3431355"/>
                  <a:ext cx="431901" cy="491810"/>
                </a:xfrm>
                <a:custGeom>
                  <a:avLst/>
                  <a:gdLst>
                    <a:gd name="connsiteX0" fmla="*/ 679614 w 680730"/>
                    <a:gd name="connsiteY0" fmla="*/ 3076 h 775153"/>
                    <a:gd name="connsiteX1" fmla="*/ 207597 w 680730"/>
                    <a:gd name="connsiteY1" fmla="*/ 252843 h 775153"/>
                    <a:gd name="connsiteX2" fmla="*/ 548381 w 680730"/>
                    <a:gd name="connsiteY2" fmla="*/ 30593 h 775153"/>
                    <a:gd name="connsiteX3" fmla="*/ 296497 w 680730"/>
                    <a:gd name="connsiteY3" fmla="*/ 185110 h 775153"/>
                    <a:gd name="connsiteX4" fmla="*/ 245697 w 680730"/>
                    <a:gd name="connsiteY4" fmla="*/ 348093 h 775153"/>
                    <a:gd name="connsiteX5" fmla="*/ 72131 w 680730"/>
                    <a:gd name="connsiteY5" fmla="*/ 701576 h 775153"/>
                    <a:gd name="connsiteX6" fmla="*/ 164 w 680730"/>
                    <a:gd name="connsiteY6" fmla="*/ 769310 h 775153"/>
                    <a:gd name="connsiteX7" fmla="*/ 89064 w 680730"/>
                    <a:gd name="connsiteY7" fmla="*/ 608443 h 775153"/>
                    <a:gd name="connsiteX8" fmla="*/ 177964 w 680730"/>
                    <a:gd name="connsiteY8" fmla="*/ 337510 h 775153"/>
                    <a:gd name="connsiteX9" fmla="*/ 135631 w 680730"/>
                    <a:gd name="connsiteY9" fmla="*/ 479326 h 775153"/>
                    <a:gd name="connsiteX10" fmla="*/ 256281 w 680730"/>
                    <a:gd name="connsiteY10" fmla="*/ 240143 h 775153"/>
                    <a:gd name="connsiteX11" fmla="*/ 336714 w 680730"/>
                    <a:gd name="connsiteY11" fmla="*/ 121610 h 775153"/>
                    <a:gd name="connsiteX12" fmla="*/ 679614 w 680730"/>
                    <a:gd name="connsiteY12" fmla="*/ 3076 h 77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0730" h="775153">
                      <a:moveTo>
                        <a:pt x="679614" y="3076"/>
                      </a:moveTo>
                      <a:cubicBezTo>
                        <a:pt x="658094" y="24948"/>
                        <a:pt x="229469" y="248257"/>
                        <a:pt x="207597" y="252843"/>
                      </a:cubicBezTo>
                      <a:cubicBezTo>
                        <a:pt x="185725" y="257429"/>
                        <a:pt x="533564" y="41882"/>
                        <a:pt x="548381" y="30593"/>
                      </a:cubicBezTo>
                      <a:cubicBezTo>
                        <a:pt x="563198" y="19304"/>
                        <a:pt x="346944" y="132193"/>
                        <a:pt x="296497" y="185110"/>
                      </a:cubicBezTo>
                      <a:cubicBezTo>
                        <a:pt x="246050" y="238027"/>
                        <a:pt x="283091" y="262015"/>
                        <a:pt x="245697" y="348093"/>
                      </a:cubicBezTo>
                      <a:cubicBezTo>
                        <a:pt x="208303" y="434171"/>
                        <a:pt x="113053" y="631373"/>
                        <a:pt x="72131" y="701576"/>
                      </a:cubicBezTo>
                      <a:cubicBezTo>
                        <a:pt x="31209" y="771779"/>
                        <a:pt x="-2658" y="784832"/>
                        <a:pt x="164" y="769310"/>
                      </a:cubicBezTo>
                      <a:cubicBezTo>
                        <a:pt x="2986" y="753788"/>
                        <a:pt x="59431" y="680410"/>
                        <a:pt x="89064" y="608443"/>
                      </a:cubicBezTo>
                      <a:cubicBezTo>
                        <a:pt x="118697" y="536476"/>
                        <a:pt x="170203" y="359029"/>
                        <a:pt x="177964" y="337510"/>
                      </a:cubicBezTo>
                      <a:cubicBezTo>
                        <a:pt x="185725" y="315991"/>
                        <a:pt x="122578" y="495554"/>
                        <a:pt x="135631" y="479326"/>
                      </a:cubicBezTo>
                      <a:cubicBezTo>
                        <a:pt x="148684" y="463098"/>
                        <a:pt x="222767" y="299762"/>
                        <a:pt x="256281" y="240143"/>
                      </a:cubicBezTo>
                      <a:cubicBezTo>
                        <a:pt x="289795" y="180524"/>
                        <a:pt x="268275" y="161474"/>
                        <a:pt x="336714" y="121610"/>
                      </a:cubicBezTo>
                      <a:cubicBezTo>
                        <a:pt x="405153" y="81746"/>
                        <a:pt x="701134" y="-18796"/>
                        <a:pt x="679614" y="30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3" name="フリーフォーム: 図形 812">
                  <a:extLst>
                    <a:ext uri="{FF2B5EF4-FFF2-40B4-BE49-F238E27FC236}">
                      <a16:creationId xmlns:a16="http://schemas.microsoft.com/office/drawing/2014/main" id="{040C9BC2-E3EE-4232-B3BC-B906F4E8EA18}"/>
                    </a:ext>
                  </a:extLst>
                </p:cNvPr>
                <p:cNvSpPr/>
                <p:nvPr/>
              </p:nvSpPr>
              <p:spPr>
                <a:xfrm>
                  <a:off x="5300109" y="3862590"/>
                  <a:ext cx="374381" cy="217676"/>
                </a:xfrm>
                <a:custGeom>
                  <a:avLst/>
                  <a:gdLst>
                    <a:gd name="connsiteX0" fmla="*/ 29963 w 590071"/>
                    <a:gd name="connsiteY0" fmla="*/ 730 h 343085"/>
                    <a:gd name="connsiteX1" fmla="*/ 38430 w 590071"/>
                    <a:gd name="connsiteY1" fmla="*/ 95980 h 343085"/>
                    <a:gd name="connsiteX2" fmla="*/ 87113 w 590071"/>
                    <a:gd name="connsiteY2" fmla="*/ 148896 h 343085"/>
                    <a:gd name="connsiteX3" fmla="*/ 561246 w 590071"/>
                    <a:gd name="connsiteY3" fmla="*/ 330930 h 343085"/>
                    <a:gd name="connsiteX4" fmla="*/ 540080 w 590071"/>
                    <a:gd name="connsiteY4" fmla="*/ 326696 h 343085"/>
                    <a:gd name="connsiteX5" fmla="*/ 224696 w 590071"/>
                    <a:gd name="connsiteY5" fmla="*/ 210280 h 343085"/>
                    <a:gd name="connsiteX6" fmla="*/ 512563 w 590071"/>
                    <a:gd name="connsiteY6" fmla="*/ 299180 h 343085"/>
                    <a:gd name="connsiteX7" fmla="*/ 362280 w 590071"/>
                    <a:gd name="connsiteY7" fmla="*/ 214513 h 343085"/>
                    <a:gd name="connsiteX8" fmla="*/ 25730 w 590071"/>
                    <a:gd name="connsiteY8" fmla="*/ 151013 h 343085"/>
                    <a:gd name="connsiteX9" fmla="*/ 29963 w 590071"/>
                    <a:gd name="connsiteY9" fmla="*/ 730 h 34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0071" h="343085">
                      <a:moveTo>
                        <a:pt x="29963" y="730"/>
                      </a:moveTo>
                      <a:cubicBezTo>
                        <a:pt x="32080" y="-8442"/>
                        <a:pt x="28905" y="71286"/>
                        <a:pt x="38430" y="95980"/>
                      </a:cubicBezTo>
                      <a:cubicBezTo>
                        <a:pt x="47955" y="120674"/>
                        <a:pt x="-23" y="109738"/>
                        <a:pt x="87113" y="148896"/>
                      </a:cubicBezTo>
                      <a:cubicBezTo>
                        <a:pt x="174249" y="188054"/>
                        <a:pt x="485752" y="301297"/>
                        <a:pt x="561246" y="330930"/>
                      </a:cubicBezTo>
                      <a:cubicBezTo>
                        <a:pt x="636740" y="360563"/>
                        <a:pt x="540080" y="326696"/>
                        <a:pt x="540080" y="326696"/>
                      </a:cubicBezTo>
                      <a:cubicBezTo>
                        <a:pt x="483988" y="306588"/>
                        <a:pt x="229282" y="214866"/>
                        <a:pt x="224696" y="210280"/>
                      </a:cubicBezTo>
                      <a:cubicBezTo>
                        <a:pt x="220110" y="205694"/>
                        <a:pt x="489632" y="298475"/>
                        <a:pt x="512563" y="299180"/>
                      </a:cubicBezTo>
                      <a:cubicBezTo>
                        <a:pt x="535494" y="299885"/>
                        <a:pt x="443419" y="239207"/>
                        <a:pt x="362280" y="214513"/>
                      </a:cubicBezTo>
                      <a:cubicBezTo>
                        <a:pt x="281141" y="189819"/>
                        <a:pt x="84997" y="181705"/>
                        <a:pt x="25730" y="151013"/>
                      </a:cubicBezTo>
                      <a:cubicBezTo>
                        <a:pt x="-33537" y="120321"/>
                        <a:pt x="27846" y="9902"/>
                        <a:pt x="29963" y="7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813">
                  <a:extLst>
                    <a:ext uri="{FF2B5EF4-FFF2-40B4-BE49-F238E27FC236}">
                      <a16:creationId xmlns:a16="http://schemas.microsoft.com/office/drawing/2014/main" id="{F5E05471-62EE-4132-81C1-22C11494DD54}"/>
                    </a:ext>
                  </a:extLst>
                </p:cNvPr>
                <p:cNvSpPr/>
                <p:nvPr/>
              </p:nvSpPr>
              <p:spPr>
                <a:xfrm>
                  <a:off x="5161503" y="3882971"/>
                  <a:ext cx="235021" cy="671218"/>
                </a:xfrm>
                <a:custGeom>
                  <a:avLst/>
                  <a:gdLst>
                    <a:gd name="connsiteX0" fmla="*/ 369073 w 370422"/>
                    <a:gd name="connsiteY0" fmla="*/ 357 h 1057922"/>
                    <a:gd name="connsiteX1" fmla="*/ 9240 w 370422"/>
                    <a:gd name="connsiteY1" fmla="*/ 226840 h 1057922"/>
                    <a:gd name="connsiteX2" fmla="*/ 106606 w 370422"/>
                    <a:gd name="connsiteY2" fmla="*/ 169690 h 1057922"/>
                    <a:gd name="connsiteX3" fmla="*/ 106606 w 370422"/>
                    <a:gd name="connsiteY3" fmla="*/ 239540 h 1057922"/>
                    <a:gd name="connsiteX4" fmla="*/ 83323 w 370422"/>
                    <a:gd name="connsiteY4" fmla="*/ 499890 h 1057922"/>
                    <a:gd name="connsiteX5" fmla="*/ 68506 w 370422"/>
                    <a:gd name="connsiteY5" fmla="*/ 341140 h 1057922"/>
                    <a:gd name="connsiteX6" fmla="*/ 102373 w 370422"/>
                    <a:gd name="connsiteY6" fmla="*/ 637473 h 1057922"/>
                    <a:gd name="connsiteX7" fmla="*/ 142590 w 370422"/>
                    <a:gd name="connsiteY7" fmla="*/ 1050223 h 1057922"/>
                    <a:gd name="connsiteX8" fmla="*/ 146823 w 370422"/>
                    <a:gd name="connsiteY8" fmla="*/ 851257 h 1057922"/>
                    <a:gd name="connsiteX9" fmla="*/ 132006 w 370422"/>
                    <a:gd name="connsiteY9" fmla="*/ 192973 h 1057922"/>
                    <a:gd name="connsiteX10" fmla="*/ 369073 w 370422"/>
                    <a:gd name="connsiteY10" fmla="*/ 357 h 105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0422" h="1057922">
                      <a:moveTo>
                        <a:pt x="369073" y="357"/>
                      </a:moveTo>
                      <a:cubicBezTo>
                        <a:pt x="348612" y="6002"/>
                        <a:pt x="52984" y="198618"/>
                        <a:pt x="9240" y="226840"/>
                      </a:cubicBezTo>
                      <a:cubicBezTo>
                        <a:pt x="-34505" y="255062"/>
                        <a:pt x="90378" y="167573"/>
                        <a:pt x="106606" y="169690"/>
                      </a:cubicBezTo>
                      <a:cubicBezTo>
                        <a:pt x="122834" y="171807"/>
                        <a:pt x="110486" y="184507"/>
                        <a:pt x="106606" y="239540"/>
                      </a:cubicBezTo>
                      <a:cubicBezTo>
                        <a:pt x="102725" y="294573"/>
                        <a:pt x="89673" y="482957"/>
                        <a:pt x="83323" y="499890"/>
                      </a:cubicBezTo>
                      <a:cubicBezTo>
                        <a:pt x="76973" y="516823"/>
                        <a:pt x="65331" y="318210"/>
                        <a:pt x="68506" y="341140"/>
                      </a:cubicBezTo>
                      <a:cubicBezTo>
                        <a:pt x="71681" y="364071"/>
                        <a:pt x="90026" y="519293"/>
                        <a:pt x="102373" y="637473"/>
                      </a:cubicBezTo>
                      <a:cubicBezTo>
                        <a:pt x="114720" y="755653"/>
                        <a:pt x="135182" y="1014592"/>
                        <a:pt x="142590" y="1050223"/>
                      </a:cubicBezTo>
                      <a:cubicBezTo>
                        <a:pt x="149998" y="1085854"/>
                        <a:pt x="148587" y="994132"/>
                        <a:pt x="146823" y="851257"/>
                      </a:cubicBezTo>
                      <a:cubicBezTo>
                        <a:pt x="145059" y="708382"/>
                        <a:pt x="92848" y="330204"/>
                        <a:pt x="132006" y="192973"/>
                      </a:cubicBezTo>
                      <a:cubicBezTo>
                        <a:pt x="171164" y="55742"/>
                        <a:pt x="389534" y="-5288"/>
                        <a:pt x="369073" y="3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5" name="フリーフォーム: 図形 814">
                  <a:extLst>
                    <a:ext uri="{FF2B5EF4-FFF2-40B4-BE49-F238E27FC236}">
                      <a16:creationId xmlns:a16="http://schemas.microsoft.com/office/drawing/2014/main" id="{59EA6632-8B2C-4447-9BE2-085217E6385B}"/>
                    </a:ext>
                  </a:extLst>
                </p:cNvPr>
                <p:cNvSpPr/>
                <p:nvPr/>
              </p:nvSpPr>
              <p:spPr>
                <a:xfrm>
                  <a:off x="5240457" y="4000164"/>
                  <a:ext cx="415666" cy="573239"/>
                </a:xfrm>
                <a:custGeom>
                  <a:avLst/>
                  <a:gdLst>
                    <a:gd name="connsiteX0" fmla="*/ 1215 w 655141"/>
                    <a:gd name="connsiteY0" fmla="*/ 4029 h 903496"/>
                    <a:gd name="connsiteX1" fmla="*/ 286965 w 655141"/>
                    <a:gd name="connsiteY1" fmla="*/ 147962 h 903496"/>
                    <a:gd name="connsiteX2" fmla="*/ 301782 w 655141"/>
                    <a:gd name="connsiteY2" fmla="*/ 219929 h 903496"/>
                    <a:gd name="connsiteX3" fmla="*/ 225582 w 655141"/>
                    <a:gd name="connsiteY3" fmla="*/ 869746 h 903496"/>
                    <a:gd name="connsiteX4" fmla="*/ 248865 w 655141"/>
                    <a:gd name="connsiteY4" fmla="*/ 751212 h 903496"/>
                    <a:gd name="connsiteX5" fmla="*/ 348349 w 655141"/>
                    <a:gd name="connsiteY5" fmla="*/ 238979 h 903496"/>
                    <a:gd name="connsiteX6" fmla="*/ 308132 w 655141"/>
                    <a:gd name="connsiteY6" fmla="*/ 321529 h 903496"/>
                    <a:gd name="connsiteX7" fmla="*/ 329299 w 655141"/>
                    <a:gd name="connsiteY7" fmla="*/ 169129 h 903496"/>
                    <a:gd name="connsiteX8" fmla="*/ 636215 w 655141"/>
                    <a:gd name="connsiteY8" fmla="*/ 143729 h 903496"/>
                    <a:gd name="connsiteX9" fmla="*/ 623515 w 655141"/>
                    <a:gd name="connsiteY9" fmla="*/ 143729 h 903496"/>
                    <a:gd name="connsiteX10" fmla="*/ 341999 w 655141"/>
                    <a:gd name="connsiteY10" fmla="*/ 109862 h 903496"/>
                    <a:gd name="connsiteX11" fmla="*/ 460532 w 655141"/>
                    <a:gd name="connsiteY11" fmla="*/ 109862 h 903496"/>
                    <a:gd name="connsiteX12" fmla="*/ 293315 w 655141"/>
                    <a:gd name="connsiteY12" fmla="*/ 88696 h 903496"/>
                    <a:gd name="connsiteX13" fmla="*/ 187482 w 655141"/>
                    <a:gd name="connsiteY13" fmla="*/ 44246 h 903496"/>
                    <a:gd name="connsiteX14" fmla="*/ 1215 w 655141"/>
                    <a:gd name="connsiteY14" fmla="*/ 4029 h 90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5141" h="903496">
                      <a:moveTo>
                        <a:pt x="1215" y="4029"/>
                      </a:moveTo>
                      <a:cubicBezTo>
                        <a:pt x="17795" y="21315"/>
                        <a:pt x="236871" y="111979"/>
                        <a:pt x="286965" y="147962"/>
                      </a:cubicBezTo>
                      <a:cubicBezTo>
                        <a:pt x="337059" y="183945"/>
                        <a:pt x="312012" y="99632"/>
                        <a:pt x="301782" y="219929"/>
                      </a:cubicBezTo>
                      <a:cubicBezTo>
                        <a:pt x="291552" y="340226"/>
                        <a:pt x="234401" y="781199"/>
                        <a:pt x="225582" y="869746"/>
                      </a:cubicBezTo>
                      <a:cubicBezTo>
                        <a:pt x="216763" y="958293"/>
                        <a:pt x="228404" y="856340"/>
                        <a:pt x="248865" y="751212"/>
                      </a:cubicBezTo>
                      <a:cubicBezTo>
                        <a:pt x="269326" y="646084"/>
                        <a:pt x="338471" y="310593"/>
                        <a:pt x="348349" y="238979"/>
                      </a:cubicBezTo>
                      <a:cubicBezTo>
                        <a:pt x="358227" y="167365"/>
                        <a:pt x="311307" y="333171"/>
                        <a:pt x="308132" y="321529"/>
                      </a:cubicBezTo>
                      <a:cubicBezTo>
                        <a:pt x="304957" y="309887"/>
                        <a:pt x="274619" y="198762"/>
                        <a:pt x="329299" y="169129"/>
                      </a:cubicBezTo>
                      <a:cubicBezTo>
                        <a:pt x="383979" y="139496"/>
                        <a:pt x="587179" y="147962"/>
                        <a:pt x="636215" y="143729"/>
                      </a:cubicBezTo>
                      <a:cubicBezTo>
                        <a:pt x="685251" y="139496"/>
                        <a:pt x="623515" y="143729"/>
                        <a:pt x="623515" y="143729"/>
                      </a:cubicBezTo>
                      <a:lnTo>
                        <a:pt x="341999" y="109862"/>
                      </a:lnTo>
                      <a:cubicBezTo>
                        <a:pt x="314835" y="104218"/>
                        <a:pt x="468646" y="113390"/>
                        <a:pt x="460532" y="109862"/>
                      </a:cubicBezTo>
                      <a:cubicBezTo>
                        <a:pt x="452418" y="106334"/>
                        <a:pt x="338823" y="99632"/>
                        <a:pt x="293315" y="88696"/>
                      </a:cubicBezTo>
                      <a:cubicBezTo>
                        <a:pt x="247807" y="77760"/>
                        <a:pt x="232637" y="58710"/>
                        <a:pt x="187482" y="44246"/>
                      </a:cubicBezTo>
                      <a:cubicBezTo>
                        <a:pt x="142327" y="29782"/>
                        <a:pt x="-15365" y="-13257"/>
                        <a:pt x="1215" y="40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6" name="フリーフォーム: 図形 815">
                  <a:extLst>
                    <a:ext uri="{FF2B5EF4-FFF2-40B4-BE49-F238E27FC236}">
                      <a16:creationId xmlns:a16="http://schemas.microsoft.com/office/drawing/2014/main" id="{3C86B313-F0E8-4731-98B3-0FB578DA06A9}"/>
                    </a:ext>
                  </a:extLst>
                </p:cNvPr>
                <p:cNvSpPr/>
                <p:nvPr/>
              </p:nvSpPr>
              <p:spPr>
                <a:xfrm>
                  <a:off x="5336459" y="4087051"/>
                  <a:ext cx="264237" cy="583582"/>
                </a:xfrm>
                <a:custGeom>
                  <a:avLst/>
                  <a:gdLst>
                    <a:gd name="connsiteX0" fmla="*/ 415054 w 416470"/>
                    <a:gd name="connsiteY0" fmla="*/ 13135 h 919798"/>
                    <a:gd name="connsiteX1" fmla="*/ 249954 w 416470"/>
                    <a:gd name="connsiteY1" fmla="*/ 493618 h 919798"/>
                    <a:gd name="connsiteX2" fmla="*/ 343088 w 416470"/>
                    <a:gd name="connsiteY2" fmla="*/ 127435 h 919798"/>
                    <a:gd name="connsiteX3" fmla="*/ 213971 w 416470"/>
                    <a:gd name="connsiteY3" fmla="*/ 652368 h 919798"/>
                    <a:gd name="connsiteX4" fmla="*/ 211854 w 416470"/>
                    <a:gd name="connsiteY4" fmla="*/ 908485 h 919798"/>
                    <a:gd name="connsiteX5" fmla="*/ 199154 w 416470"/>
                    <a:gd name="connsiteY5" fmla="*/ 857685 h 919798"/>
                    <a:gd name="connsiteX6" fmla="*/ 188 w 416470"/>
                    <a:gd name="connsiteY6" fmla="*/ 705285 h 919798"/>
                    <a:gd name="connsiteX7" fmla="*/ 163171 w 416470"/>
                    <a:gd name="connsiteY7" fmla="*/ 773018 h 919798"/>
                    <a:gd name="connsiteX8" fmla="*/ 182221 w 416470"/>
                    <a:gd name="connsiteY8" fmla="*/ 677768 h 919798"/>
                    <a:gd name="connsiteX9" fmla="*/ 321921 w 416470"/>
                    <a:gd name="connsiteY9" fmla="*/ 180352 h 919798"/>
                    <a:gd name="connsiteX10" fmla="*/ 415054 w 416470"/>
                    <a:gd name="connsiteY10" fmla="*/ 13135 h 91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6470" h="919798">
                      <a:moveTo>
                        <a:pt x="415054" y="13135"/>
                      </a:moveTo>
                      <a:cubicBezTo>
                        <a:pt x="403059" y="65346"/>
                        <a:pt x="261948" y="474568"/>
                        <a:pt x="249954" y="493618"/>
                      </a:cubicBezTo>
                      <a:cubicBezTo>
                        <a:pt x="237960" y="512668"/>
                        <a:pt x="349085" y="100977"/>
                        <a:pt x="343088" y="127435"/>
                      </a:cubicBezTo>
                      <a:cubicBezTo>
                        <a:pt x="337091" y="153893"/>
                        <a:pt x="235843" y="522193"/>
                        <a:pt x="213971" y="652368"/>
                      </a:cubicBezTo>
                      <a:cubicBezTo>
                        <a:pt x="192099" y="782543"/>
                        <a:pt x="214323" y="874266"/>
                        <a:pt x="211854" y="908485"/>
                      </a:cubicBezTo>
                      <a:cubicBezTo>
                        <a:pt x="209385" y="942704"/>
                        <a:pt x="234432" y="891552"/>
                        <a:pt x="199154" y="857685"/>
                      </a:cubicBezTo>
                      <a:cubicBezTo>
                        <a:pt x="163876" y="823818"/>
                        <a:pt x="6185" y="719396"/>
                        <a:pt x="188" y="705285"/>
                      </a:cubicBezTo>
                      <a:cubicBezTo>
                        <a:pt x="-5809" y="691174"/>
                        <a:pt x="132832" y="777604"/>
                        <a:pt x="163171" y="773018"/>
                      </a:cubicBezTo>
                      <a:cubicBezTo>
                        <a:pt x="193510" y="768432"/>
                        <a:pt x="155763" y="776546"/>
                        <a:pt x="182221" y="677768"/>
                      </a:cubicBezTo>
                      <a:cubicBezTo>
                        <a:pt x="208679" y="578990"/>
                        <a:pt x="283821" y="286538"/>
                        <a:pt x="321921" y="180352"/>
                      </a:cubicBezTo>
                      <a:cubicBezTo>
                        <a:pt x="360021" y="74166"/>
                        <a:pt x="427049" y="-39076"/>
                        <a:pt x="415054" y="1313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7" name="フリーフォーム: 図形 816">
                  <a:extLst>
                    <a:ext uri="{FF2B5EF4-FFF2-40B4-BE49-F238E27FC236}">
                      <a16:creationId xmlns:a16="http://schemas.microsoft.com/office/drawing/2014/main" id="{DFE7455C-CC56-483E-8E40-2017878FD795}"/>
                    </a:ext>
                  </a:extLst>
                </p:cNvPr>
                <p:cNvSpPr/>
                <p:nvPr/>
              </p:nvSpPr>
              <p:spPr>
                <a:xfrm>
                  <a:off x="5231461" y="4530569"/>
                  <a:ext cx="264933" cy="119459"/>
                </a:xfrm>
                <a:custGeom>
                  <a:avLst/>
                  <a:gdLst>
                    <a:gd name="connsiteX0" fmla="*/ 4811 w 417568"/>
                    <a:gd name="connsiteY0" fmla="*/ 2012 h 188282"/>
                    <a:gd name="connsiteX1" fmla="*/ 265161 w 417568"/>
                    <a:gd name="connsiteY1" fmla="*/ 76095 h 188282"/>
                    <a:gd name="connsiteX2" fmla="*/ 337128 w 417568"/>
                    <a:gd name="connsiteY2" fmla="*/ 148062 h 188282"/>
                    <a:gd name="connsiteX3" fmla="*/ 417561 w 417568"/>
                    <a:gd name="connsiteY3" fmla="*/ 188278 h 188282"/>
                    <a:gd name="connsiteX4" fmla="*/ 341361 w 417568"/>
                    <a:gd name="connsiteY4" fmla="*/ 145945 h 188282"/>
                    <a:gd name="connsiteX5" fmla="*/ 243994 w 417568"/>
                    <a:gd name="connsiteY5" fmla="*/ 152295 h 188282"/>
                    <a:gd name="connsiteX6" fmla="*/ 55611 w 417568"/>
                    <a:gd name="connsiteY6" fmla="*/ 139595 h 188282"/>
                    <a:gd name="connsiteX7" fmla="*/ 326544 w 417568"/>
                    <a:gd name="connsiteY7" fmla="*/ 156528 h 188282"/>
                    <a:gd name="connsiteX8" fmla="*/ 263044 w 417568"/>
                    <a:gd name="connsiteY8" fmla="*/ 103612 h 188282"/>
                    <a:gd name="connsiteX9" fmla="*/ 159328 w 417568"/>
                    <a:gd name="connsiteY9" fmla="*/ 61278 h 188282"/>
                    <a:gd name="connsiteX10" fmla="*/ 51378 w 417568"/>
                    <a:gd name="connsiteY10" fmla="*/ 21062 h 188282"/>
                    <a:gd name="connsiteX11" fmla="*/ 91594 w 417568"/>
                    <a:gd name="connsiteY11" fmla="*/ 160762 h 188282"/>
                    <a:gd name="connsiteX12" fmla="*/ 4811 w 417568"/>
                    <a:gd name="connsiteY12" fmla="*/ 2012 h 188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7568" h="188282">
                      <a:moveTo>
                        <a:pt x="4811" y="2012"/>
                      </a:moveTo>
                      <a:cubicBezTo>
                        <a:pt x="33739" y="-12099"/>
                        <a:pt x="209775" y="51753"/>
                        <a:pt x="265161" y="76095"/>
                      </a:cubicBezTo>
                      <a:cubicBezTo>
                        <a:pt x="320547" y="100437"/>
                        <a:pt x="311728" y="129365"/>
                        <a:pt x="337128" y="148062"/>
                      </a:cubicBezTo>
                      <a:cubicBezTo>
                        <a:pt x="362528" y="166759"/>
                        <a:pt x="416856" y="188631"/>
                        <a:pt x="417561" y="188278"/>
                      </a:cubicBezTo>
                      <a:cubicBezTo>
                        <a:pt x="418266" y="187925"/>
                        <a:pt x="370289" y="151942"/>
                        <a:pt x="341361" y="145945"/>
                      </a:cubicBezTo>
                      <a:cubicBezTo>
                        <a:pt x="312433" y="139948"/>
                        <a:pt x="291619" y="153353"/>
                        <a:pt x="243994" y="152295"/>
                      </a:cubicBezTo>
                      <a:cubicBezTo>
                        <a:pt x="196369" y="151237"/>
                        <a:pt x="41853" y="138890"/>
                        <a:pt x="55611" y="139595"/>
                      </a:cubicBezTo>
                      <a:cubicBezTo>
                        <a:pt x="69369" y="140301"/>
                        <a:pt x="291972" y="162525"/>
                        <a:pt x="326544" y="156528"/>
                      </a:cubicBezTo>
                      <a:cubicBezTo>
                        <a:pt x="361116" y="150531"/>
                        <a:pt x="290913" y="119487"/>
                        <a:pt x="263044" y="103612"/>
                      </a:cubicBezTo>
                      <a:cubicBezTo>
                        <a:pt x="235175" y="87737"/>
                        <a:pt x="194606" y="75036"/>
                        <a:pt x="159328" y="61278"/>
                      </a:cubicBezTo>
                      <a:cubicBezTo>
                        <a:pt x="124050" y="47520"/>
                        <a:pt x="62667" y="4481"/>
                        <a:pt x="51378" y="21062"/>
                      </a:cubicBezTo>
                      <a:cubicBezTo>
                        <a:pt x="40089" y="37643"/>
                        <a:pt x="96533" y="160762"/>
                        <a:pt x="91594" y="160762"/>
                      </a:cubicBezTo>
                      <a:cubicBezTo>
                        <a:pt x="86655" y="160762"/>
                        <a:pt x="-24117" y="16123"/>
                        <a:pt x="4811" y="20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FED7CA1A-E534-45C0-95A8-F42A05EA0CCC}"/>
                    </a:ext>
                  </a:extLst>
                </p:cNvPr>
                <p:cNvSpPr/>
                <p:nvPr/>
              </p:nvSpPr>
              <p:spPr>
                <a:xfrm>
                  <a:off x="5243788" y="4069172"/>
                  <a:ext cx="154300" cy="456519"/>
                </a:xfrm>
                <a:custGeom>
                  <a:avLst/>
                  <a:gdLst>
                    <a:gd name="connsiteX0" fmla="*/ 27714 w 243196"/>
                    <a:gd name="connsiteY0" fmla="*/ 3214 h 719531"/>
                    <a:gd name="connsiteX1" fmla="*/ 190698 w 243196"/>
                    <a:gd name="connsiteY1" fmla="*/ 89997 h 719531"/>
                    <a:gd name="connsiteX2" fmla="*/ 205514 w 243196"/>
                    <a:gd name="connsiteY2" fmla="*/ 168314 h 719531"/>
                    <a:gd name="connsiteX3" fmla="*/ 216098 w 243196"/>
                    <a:gd name="connsiteY3" fmla="*/ 360931 h 719531"/>
                    <a:gd name="connsiteX4" fmla="*/ 213981 w 243196"/>
                    <a:gd name="connsiteY4" fmla="*/ 358814 h 719531"/>
                    <a:gd name="connsiteX5" fmla="*/ 95448 w 243196"/>
                    <a:gd name="connsiteY5" fmla="*/ 352464 h 719531"/>
                    <a:gd name="connsiteX6" fmla="*/ 226681 w 243196"/>
                    <a:gd name="connsiteY6" fmla="*/ 375747 h 719531"/>
                    <a:gd name="connsiteX7" fmla="*/ 192814 w 243196"/>
                    <a:gd name="connsiteY7" fmla="*/ 676314 h 719531"/>
                    <a:gd name="connsiteX8" fmla="*/ 173764 w 243196"/>
                    <a:gd name="connsiteY8" fmla="*/ 669964 h 719531"/>
                    <a:gd name="connsiteX9" fmla="*/ 198 w 243196"/>
                    <a:gd name="connsiteY9" fmla="*/ 617047 h 719531"/>
                    <a:gd name="connsiteX10" fmla="*/ 211864 w 243196"/>
                    <a:gd name="connsiteY10" fmla="*/ 693247 h 719531"/>
                    <a:gd name="connsiteX11" fmla="*/ 224564 w 243196"/>
                    <a:gd name="connsiteY11" fmla="*/ 89997 h 719531"/>
                    <a:gd name="connsiteX12" fmla="*/ 27714 w 243196"/>
                    <a:gd name="connsiteY12" fmla="*/ 3214 h 71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3196" h="719531">
                      <a:moveTo>
                        <a:pt x="27714" y="3214"/>
                      </a:moveTo>
                      <a:cubicBezTo>
                        <a:pt x="22070" y="3214"/>
                        <a:pt x="161065" y="62480"/>
                        <a:pt x="190698" y="89997"/>
                      </a:cubicBezTo>
                      <a:cubicBezTo>
                        <a:pt x="220331" y="117514"/>
                        <a:pt x="201281" y="123158"/>
                        <a:pt x="205514" y="168314"/>
                      </a:cubicBezTo>
                      <a:cubicBezTo>
                        <a:pt x="209747" y="213470"/>
                        <a:pt x="214687" y="329181"/>
                        <a:pt x="216098" y="360931"/>
                      </a:cubicBezTo>
                      <a:cubicBezTo>
                        <a:pt x="217509" y="392681"/>
                        <a:pt x="234089" y="360225"/>
                        <a:pt x="213981" y="358814"/>
                      </a:cubicBezTo>
                      <a:cubicBezTo>
                        <a:pt x="193873" y="357403"/>
                        <a:pt x="93331" y="349642"/>
                        <a:pt x="95448" y="352464"/>
                      </a:cubicBezTo>
                      <a:cubicBezTo>
                        <a:pt x="97565" y="355286"/>
                        <a:pt x="210453" y="321772"/>
                        <a:pt x="226681" y="375747"/>
                      </a:cubicBezTo>
                      <a:cubicBezTo>
                        <a:pt x="242909" y="429722"/>
                        <a:pt x="201634" y="627278"/>
                        <a:pt x="192814" y="676314"/>
                      </a:cubicBezTo>
                      <a:cubicBezTo>
                        <a:pt x="183994" y="725350"/>
                        <a:pt x="173764" y="669964"/>
                        <a:pt x="173764" y="669964"/>
                      </a:cubicBezTo>
                      <a:cubicBezTo>
                        <a:pt x="141661" y="660086"/>
                        <a:pt x="-6152" y="613167"/>
                        <a:pt x="198" y="617047"/>
                      </a:cubicBezTo>
                      <a:cubicBezTo>
                        <a:pt x="6548" y="620928"/>
                        <a:pt x="174470" y="781089"/>
                        <a:pt x="211864" y="693247"/>
                      </a:cubicBezTo>
                      <a:cubicBezTo>
                        <a:pt x="249258" y="605405"/>
                        <a:pt x="252786" y="205708"/>
                        <a:pt x="224564" y="89997"/>
                      </a:cubicBezTo>
                      <a:cubicBezTo>
                        <a:pt x="196342" y="-25714"/>
                        <a:pt x="33358" y="3214"/>
                        <a:pt x="27714" y="32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77801D0E-CEE2-4A41-BEFA-9D532C9363CF}"/>
                    </a:ext>
                  </a:extLst>
                </p:cNvPr>
                <p:cNvSpPr/>
                <p:nvPr/>
              </p:nvSpPr>
              <p:spPr>
                <a:xfrm>
                  <a:off x="5253869" y="4099737"/>
                  <a:ext cx="40357" cy="370425"/>
                </a:xfrm>
                <a:custGeom>
                  <a:avLst/>
                  <a:gdLst>
                    <a:gd name="connsiteX0" fmla="*/ 35109 w 63607"/>
                    <a:gd name="connsiteY0" fmla="*/ 1607 h 583836"/>
                    <a:gd name="connsiteX1" fmla="*/ 30875 w 63607"/>
                    <a:gd name="connsiteY1" fmla="*/ 189990 h 583836"/>
                    <a:gd name="connsiteX2" fmla="*/ 45692 w 63607"/>
                    <a:gd name="connsiteY2" fmla="*/ 583690 h 583836"/>
                    <a:gd name="connsiteX3" fmla="*/ 1242 w 63607"/>
                    <a:gd name="connsiteY3" fmla="*/ 236557 h 583836"/>
                    <a:gd name="connsiteX4" fmla="*/ 35109 w 63607"/>
                    <a:gd name="connsiteY4" fmla="*/ 272540 h 583836"/>
                    <a:gd name="connsiteX5" fmla="*/ 62625 w 63607"/>
                    <a:gd name="connsiteY5" fmla="*/ 143423 h 583836"/>
                    <a:gd name="connsiteX6" fmla="*/ 52042 w 63607"/>
                    <a:gd name="connsiteY6" fmla="*/ 376257 h 583836"/>
                    <a:gd name="connsiteX7" fmla="*/ 1242 w 63607"/>
                    <a:gd name="connsiteY7" fmla="*/ 113790 h 583836"/>
                    <a:gd name="connsiteX8" fmla="*/ 35109 w 63607"/>
                    <a:gd name="connsiteY8" fmla="*/ 1607 h 583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607" h="583836">
                      <a:moveTo>
                        <a:pt x="35109" y="1607"/>
                      </a:moveTo>
                      <a:cubicBezTo>
                        <a:pt x="40048" y="14307"/>
                        <a:pt x="29111" y="92976"/>
                        <a:pt x="30875" y="189990"/>
                      </a:cubicBezTo>
                      <a:cubicBezTo>
                        <a:pt x="32639" y="287004"/>
                        <a:pt x="50631" y="575929"/>
                        <a:pt x="45692" y="583690"/>
                      </a:cubicBezTo>
                      <a:cubicBezTo>
                        <a:pt x="40753" y="591451"/>
                        <a:pt x="3006" y="288415"/>
                        <a:pt x="1242" y="236557"/>
                      </a:cubicBezTo>
                      <a:cubicBezTo>
                        <a:pt x="-522" y="184699"/>
                        <a:pt x="24878" y="288062"/>
                        <a:pt x="35109" y="272540"/>
                      </a:cubicBezTo>
                      <a:cubicBezTo>
                        <a:pt x="45340" y="257018"/>
                        <a:pt x="59803" y="126137"/>
                        <a:pt x="62625" y="143423"/>
                      </a:cubicBezTo>
                      <a:cubicBezTo>
                        <a:pt x="65447" y="160709"/>
                        <a:pt x="62272" y="381196"/>
                        <a:pt x="52042" y="376257"/>
                      </a:cubicBezTo>
                      <a:cubicBezTo>
                        <a:pt x="41812" y="371318"/>
                        <a:pt x="9709" y="173762"/>
                        <a:pt x="1242" y="113790"/>
                      </a:cubicBezTo>
                      <a:cubicBezTo>
                        <a:pt x="-7225" y="53818"/>
                        <a:pt x="30170" y="-11093"/>
                        <a:pt x="35109" y="16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0" name="フリーフォーム: 図形 819">
                  <a:extLst>
                    <a:ext uri="{FF2B5EF4-FFF2-40B4-BE49-F238E27FC236}">
                      <a16:creationId xmlns:a16="http://schemas.microsoft.com/office/drawing/2014/main" id="{80DC20A7-0610-4C07-A8BA-9A82356F0568}"/>
                    </a:ext>
                  </a:extLst>
                </p:cNvPr>
                <p:cNvSpPr/>
                <p:nvPr/>
              </p:nvSpPr>
              <p:spPr>
                <a:xfrm>
                  <a:off x="5290893" y="4583567"/>
                  <a:ext cx="233342" cy="561780"/>
                </a:xfrm>
                <a:custGeom>
                  <a:avLst/>
                  <a:gdLst>
                    <a:gd name="connsiteX0" fmla="*/ 39 w 367776"/>
                    <a:gd name="connsiteY0" fmla="*/ 502 h 885435"/>
                    <a:gd name="connsiteX1" fmla="*/ 244514 w 367776"/>
                    <a:gd name="connsiteY1" fmla="*/ 606927 h 885435"/>
                    <a:gd name="connsiteX2" fmla="*/ 31789 w 367776"/>
                    <a:gd name="connsiteY2" fmla="*/ 129089 h 885435"/>
                    <a:gd name="connsiteX3" fmla="*/ 87352 w 367776"/>
                    <a:gd name="connsiteY3" fmla="*/ 224339 h 885435"/>
                    <a:gd name="connsiteX4" fmla="*/ 268327 w 367776"/>
                    <a:gd name="connsiteY4" fmla="*/ 727577 h 885435"/>
                    <a:gd name="connsiteX5" fmla="*/ 366752 w 367776"/>
                    <a:gd name="connsiteY5" fmla="*/ 884739 h 885435"/>
                    <a:gd name="connsiteX6" fmla="*/ 315952 w 367776"/>
                    <a:gd name="connsiteY6" fmla="*/ 775202 h 885435"/>
                    <a:gd name="connsiteX7" fmla="*/ 255627 w 367776"/>
                    <a:gd name="connsiteY7" fmla="*/ 548189 h 885435"/>
                    <a:gd name="connsiteX8" fmla="*/ 225464 w 367776"/>
                    <a:gd name="connsiteY8" fmla="*/ 503739 h 885435"/>
                    <a:gd name="connsiteX9" fmla="*/ 39 w 367776"/>
                    <a:gd name="connsiteY9" fmla="*/ 502 h 88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776" h="885435">
                      <a:moveTo>
                        <a:pt x="39" y="502"/>
                      </a:moveTo>
                      <a:cubicBezTo>
                        <a:pt x="3214" y="17700"/>
                        <a:pt x="239222" y="585496"/>
                        <a:pt x="244514" y="606927"/>
                      </a:cubicBezTo>
                      <a:cubicBezTo>
                        <a:pt x="249806" y="628358"/>
                        <a:pt x="57983" y="192854"/>
                        <a:pt x="31789" y="129089"/>
                      </a:cubicBezTo>
                      <a:cubicBezTo>
                        <a:pt x="5595" y="65324"/>
                        <a:pt x="47929" y="124591"/>
                        <a:pt x="87352" y="224339"/>
                      </a:cubicBezTo>
                      <a:cubicBezTo>
                        <a:pt x="126775" y="324087"/>
                        <a:pt x="221760" y="617510"/>
                        <a:pt x="268327" y="727577"/>
                      </a:cubicBezTo>
                      <a:cubicBezTo>
                        <a:pt x="314894" y="837644"/>
                        <a:pt x="358815" y="876802"/>
                        <a:pt x="366752" y="884739"/>
                      </a:cubicBezTo>
                      <a:cubicBezTo>
                        <a:pt x="374689" y="892676"/>
                        <a:pt x="334473" y="831294"/>
                        <a:pt x="315952" y="775202"/>
                      </a:cubicBezTo>
                      <a:cubicBezTo>
                        <a:pt x="297431" y="719110"/>
                        <a:pt x="270708" y="593433"/>
                        <a:pt x="255627" y="548189"/>
                      </a:cubicBezTo>
                      <a:cubicBezTo>
                        <a:pt x="240546" y="502945"/>
                        <a:pt x="266474" y="594491"/>
                        <a:pt x="225464" y="503739"/>
                      </a:cubicBezTo>
                      <a:cubicBezTo>
                        <a:pt x="184454" y="412987"/>
                        <a:pt x="-3136" y="-16696"/>
                        <a:pt x="39" y="5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1" name="フリーフォーム: 図形 820">
                  <a:extLst>
                    <a:ext uri="{FF2B5EF4-FFF2-40B4-BE49-F238E27FC236}">
                      <a16:creationId xmlns:a16="http://schemas.microsoft.com/office/drawing/2014/main" id="{4F942C2E-3F42-4666-95E5-3C7BFC3CB87E}"/>
                    </a:ext>
                  </a:extLst>
                </p:cNvPr>
                <p:cNvSpPr/>
                <p:nvPr/>
              </p:nvSpPr>
              <p:spPr>
                <a:xfrm>
                  <a:off x="5513428" y="5137042"/>
                  <a:ext cx="697655" cy="320107"/>
                </a:xfrm>
                <a:custGeom>
                  <a:avLst/>
                  <a:gdLst>
                    <a:gd name="connsiteX0" fmla="*/ 1721 w 1099590"/>
                    <a:gd name="connsiteY0" fmla="*/ 6044 h 504528"/>
                    <a:gd name="connsiteX1" fmla="*/ 252546 w 1099590"/>
                    <a:gd name="connsiteY1" fmla="*/ 234644 h 504528"/>
                    <a:gd name="connsiteX2" fmla="*/ 712921 w 1099590"/>
                    <a:gd name="connsiteY2" fmla="*/ 380694 h 504528"/>
                    <a:gd name="connsiteX3" fmla="*/ 243021 w 1099590"/>
                    <a:gd name="connsiteY3" fmla="*/ 190194 h 504528"/>
                    <a:gd name="connsiteX4" fmla="*/ 1090746 w 1099590"/>
                    <a:gd name="connsiteY4" fmla="*/ 498169 h 504528"/>
                    <a:gd name="connsiteX5" fmla="*/ 655771 w 1099590"/>
                    <a:gd name="connsiteY5" fmla="*/ 374344 h 504528"/>
                    <a:gd name="connsiteX6" fmla="*/ 169996 w 1099590"/>
                    <a:gd name="connsiteY6" fmla="*/ 91769 h 504528"/>
                    <a:gd name="connsiteX7" fmla="*/ 1721 w 1099590"/>
                    <a:gd name="connsiteY7" fmla="*/ 6044 h 504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9590" h="504528">
                      <a:moveTo>
                        <a:pt x="1721" y="6044"/>
                      </a:moveTo>
                      <a:cubicBezTo>
                        <a:pt x="15479" y="29856"/>
                        <a:pt x="134013" y="172202"/>
                        <a:pt x="252546" y="234644"/>
                      </a:cubicBezTo>
                      <a:cubicBezTo>
                        <a:pt x="371079" y="297086"/>
                        <a:pt x="714508" y="388102"/>
                        <a:pt x="712921" y="380694"/>
                      </a:cubicBezTo>
                      <a:cubicBezTo>
                        <a:pt x="711334" y="373286"/>
                        <a:pt x="180050" y="170615"/>
                        <a:pt x="243021" y="190194"/>
                      </a:cubicBezTo>
                      <a:cubicBezTo>
                        <a:pt x="305992" y="209773"/>
                        <a:pt x="1021954" y="467477"/>
                        <a:pt x="1090746" y="498169"/>
                      </a:cubicBezTo>
                      <a:cubicBezTo>
                        <a:pt x="1159538" y="528861"/>
                        <a:pt x="809229" y="442077"/>
                        <a:pt x="655771" y="374344"/>
                      </a:cubicBezTo>
                      <a:cubicBezTo>
                        <a:pt x="502313" y="306611"/>
                        <a:pt x="282179" y="151036"/>
                        <a:pt x="169996" y="91769"/>
                      </a:cubicBezTo>
                      <a:cubicBezTo>
                        <a:pt x="57813" y="32502"/>
                        <a:pt x="-12037" y="-17768"/>
                        <a:pt x="1721" y="604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2" name="フリーフォーム: 図形 821">
                  <a:extLst>
                    <a:ext uri="{FF2B5EF4-FFF2-40B4-BE49-F238E27FC236}">
                      <a16:creationId xmlns:a16="http://schemas.microsoft.com/office/drawing/2014/main" id="{CDEB7C51-AA1F-4AC7-B2A4-BF5DD4B4A52C}"/>
                    </a:ext>
                  </a:extLst>
                </p:cNvPr>
                <p:cNvSpPr/>
                <p:nvPr/>
              </p:nvSpPr>
              <p:spPr>
                <a:xfrm>
                  <a:off x="6147009" y="4865454"/>
                  <a:ext cx="450465" cy="586858"/>
                </a:xfrm>
                <a:custGeom>
                  <a:avLst/>
                  <a:gdLst>
                    <a:gd name="connsiteX0" fmla="*/ 695394 w 709988"/>
                    <a:gd name="connsiteY0" fmla="*/ 8650 h 924961"/>
                    <a:gd name="connsiteX1" fmla="*/ 479494 w 709988"/>
                    <a:gd name="connsiteY1" fmla="*/ 478550 h 924961"/>
                    <a:gd name="connsiteX2" fmla="*/ 666819 w 709988"/>
                    <a:gd name="connsiteY2" fmla="*/ 230900 h 924961"/>
                    <a:gd name="connsiteX3" fmla="*/ 508069 w 709988"/>
                    <a:gd name="connsiteY3" fmla="*/ 453150 h 924961"/>
                    <a:gd name="connsiteX4" fmla="*/ 330269 w 709988"/>
                    <a:gd name="connsiteY4" fmla="*/ 751600 h 924961"/>
                    <a:gd name="connsiteX5" fmla="*/ 269944 w 709988"/>
                    <a:gd name="connsiteY5" fmla="*/ 850025 h 924961"/>
                    <a:gd name="connsiteX6" fmla="*/ 69 w 709988"/>
                    <a:gd name="connsiteY6" fmla="*/ 913525 h 924961"/>
                    <a:gd name="connsiteX7" fmla="*/ 247719 w 709988"/>
                    <a:gd name="connsiteY7" fmla="*/ 850025 h 924961"/>
                    <a:gd name="connsiteX8" fmla="*/ 641419 w 709988"/>
                    <a:gd name="connsiteY8" fmla="*/ 224550 h 924961"/>
                    <a:gd name="connsiteX9" fmla="*/ 695394 w 709988"/>
                    <a:gd name="connsiteY9" fmla="*/ 8650 h 924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9988" h="924961">
                      <a:moveTo>
                        <a:pt x="695394" y="8650"/>
                      </a:moveTo>
                      <a:cubicBezTo>
                        <a:pt x="668406" y="50983"/>
                        <a:pt x="484256" y="441508"/>
                        <a:pt x="479494" y="478550"/>
                      </a:cubicBezTo>
                      <a:cubicBezTo>
                        <a:pt x="474732" y="515592"/>
                        <a:pt x="662057" y="235133"/>
                        <a:pt x="666819" y="230900"/>
                      </a:cubicBezTo>
                      <a:cubicBezTo>
                        <a:pt x="671581" y="226667"/>
                        <a:pt x="564161" y="366367"/>
                        <a:pt x="508069" y="453150"/>
                      </a:cubicBezTo>
                      <a:cubicBezTo>
                        <a:pt x="451977" y="539933"/>
                        <a:pt x="369956" y="685454"/>
                        <a:pt x="330269" y="751600"/>
                      </a:cubicBezTo>
                      <a:cubicBezTo>
                        <a:pt x="290581" y="817746"/>
                        <a:pt x="324977" y="823038"/>
                        <a:pt x="269944" y="850025"/>
                      </a:cubicBezTo>
                      <a:cubicBezTo>
                        <a:pt x="214911" y="877012"/>
                        <a:pt x="3773" y="913525"/>
                        <a:pt x="69" y="913525"/>
                      </a:cubicBezTo>
                      <a:cubicBezTo>
                        <a:pt x="-3635" y="913525"/>
                        <a:pt x="140827" y="964854"/>
                        <a:pt x="247719" y="850025"/>
                      </a:cubicBezTo>
                      <a:cubicBezTo>
                        <a:pt x="354611" y="735196"/>
                        <a:pt x="566807" y="363192"/>
                        <a:pt x="641419" y="224550"/>
                      </a:cubicBezTo>
                      <a:cubicBezTo>
                        <a:pt x="716031" y="85908"/>
                        <a:pt x="722382" y="-33683"/>
                        <a:pt x="695394" y="865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3" name="フリーフォーム: 図形 822">
                  <a:extLst>
                    <a:ext uri="{FF2B5EF4-FFF2-40B4-BE49-F238E27FC236}">
                      <a16:creationId xmlns:a16="http://schemas.microsoft.com/office/drawing/2014/main" id="{A50CBE68-FC94-4D74-8CCA-5FE732B14012}"/>
                    </a:ext>
                  </a:extLst>
                </p:cNvPr>
                <p:cNvSpPr/>
                <p:nvPr/>
              </p:nvSpPr>
              <p:spPr>
                <a:xfrm>
                  <a:off x="5825539" y="4851304"/>
                  <a:ext cx="550727" cy="28879"/>
                </a:xfrm>
                <a:custGeom>
                  <a:avLst/>
                  <a:gdLst>
                    <a:gd name="connsiteX0" fmla="*/ 13033 w 868014"/>
                    <a:gd name="connsiteY0" fmla="*/ 791 h 45517"/>
                    <a:gd name="connsiteX1" fmla="*/ 860758 w 868014"/>
                    <a:gd name="connsiteY1" fmla="*/ 18253 h 45517"/>
                    <a:gd name="connsiteX2" fmla="*/ 440070 w 868014"/>
                    <a:gd name="connsiteY2" fmla="*/ 37303 h 45517"/>
                    <a:gd name="connsiteX3" fmla="*/ 762333 w 868014"/>
                    <a:gd name="connsiteY3" fmla="*/ 32541 h 45517"/>
                    <a:gd name="connsiteX4" fmla="*/ 373395 w 868014"/>
                    <a:gd name="connsiteY4" fmla="*/ 45241 h 45517"/>
                    <a:gd name="connsiteX5" fmla="*/ 13033 w 868014"/>
                    <a:gd name="connsiteY5" fmla="*/ 791 h 45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8014" h="45517">
                      <a:moveTo>
                        <a:pt x="13033" y="791"/>
                      </a:moveTo>
                      <a:cubicBezTo>
                        <a:pt x="94260" y="-3707"/>
                        <a:pt x="789585" y="12168"/>
                        <a:pt x="860758" y="18253"/>
                      </a:cubicBezTo>
                      <a:cubicBezTo>
                        <a:pt x="931931" y="24338"/>
                        <a:pt x="456474" y="34922"/>
                        <a:pt x="440070" y="37303"/>
                      </a:cubicBezTo>
                      <a:cubicBezTo>
                        <a:pt x="423666" y="39684"/>
                        <a:pt x="773445" y="31218"/>
                        <a:pt x="762333" y="32541"/>
                      </a:cubicBezTo>
                      <a:cubicBezTo>
                        <a:pt x="751221" y="33864"/>
                        <a:pt x="494839" y="47622"/>
                        <a:pt x="373395" y="45241"/>
                      </a:cubicBezTo>
                      <a:cubicBezTo>
                        <a:pt x="251951" y="42860"/>
                        <a:pt x="-68194" y="5289"/>
                        <a:pt x="13033" y="7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4" name="フリーフォーム: 図形 823">
                  <a:extLst>
                    <a:ext uri="{FF2B5EF4-FFF2-40B4-BE49-F238E27FC236}">
                      <a16:creationId xmlns:a16="http://schemas.microsoft.com/office/drawing/2014/main" id="{F3E976AE-370A-4399-86F0-262C1B9047B7}"/>
                    </a:ext>
                  </a:extLst>
                </p:cNvPr>
                <p:cNvSpPr/>
                <p:nvPr/>
              </p:nvSpPr>
              <p:spPr>
                <a:xfrm>
                  <a:off x="6373207" y="4858414"/>
                  <a:ext cx="148123" cy="163167"/>
                </a:xfrm>
                <a:custGeom>
                  <a:avLst/>
                  <a:gdLst>
                    <a:gd name="connsiteX0" fmla="*/ 5502 w 233460"/>
                    <a:gd name="connsiteY0" fmla="*/ 14985 h 257172"/>
                    <a:gd name="connsiteX1" fmla="*/ 227752 w 233460"/>
                    <a:gd name="connsiteY1" fmla="*/ 254697 h 257172"/>
                    <a:gd name="connsiteX2" fmla="*/ 170602 w 233460"/>
                    <a:gd name="connsiteY2" fmla="*/ 141985 h 257172"/>
                    <a:gd name="connsiteX3" fmla="*/ 203940 w 233460"/>
                    <a:gd name="connsiteY3" fmla="*/ 178497 h 257172"/>
                    <a:gd name="connsiteX4" fmla="*/ 143615 w 233460"/>
                    <a:gd name="connsiteY4" fmla="*/ 127697 h 257172"/>
                    <a:gd name="connsiteX5" fmla="*/ 73765 w 233460"/>
                    <a:gd name="connsiteY5" fmla="*/ 37210 h 257172"/>
                    <a:gd name="connsiteX6" fmla="*/ 5502 w 233460"/>
                    <a:gd name="connsiteY6" fmla="*/ 14985 h 257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460" h="257172">
                      <a:moveTo>
                        <a:pt x="5502" y="14985"/>
                      </a:moveTo>
                      <a:cubicBezTo>
                        <a:pt x="31166" y="51233"/>
                        <a:pt x="200235" y="233530"/>
                        <a:pt x="227752" y="254697"/>
                      </a:cubicBezTo>
                      <a:cubicBezTo>
                        <a:pt x="255269" y="275864"/>
                        <a:pt x="174571" y="154685"/>
                        <a:pt x="170602" y="141985"/>
                      </a:cubicBezTo>
                      <a:cubicBezTo>
                        <a:pt x="166633" y="129285"/>
                        <a:pt x="208438" y="180878"/>
                        <a:pt x="203940" y="178497"/>
                      </a:cubicBezTo>
                      <a:cubicBezTo>
                        <a:pt x="199442" y="176116"/>
                        <a:pt x="165311" y="151245"/>
                        <a:pt x="143615" y="127697"/>
                      </a:cubicBezTo>
                      <a:cubicBezTo>
                        <a:pt x="121919" y="104149"/>
                        <a:pt x="96519" y="57318"/>
                        <a:pt x="73765" y="37210"/>
                      </a:cubicBezTo>
                      <a:cubicBezTo>
                        <a:pt x="51011" y="17102"/>
                        <a:pt x="-20162" y="-21263"/>
                        <a:pt x="5502" y="149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5" name="フリーフォーム: 図形 824">
                  <a:extLst>
                    <a:ext uri="{FF2B5EF4-FFF2-40B4-BE49-F238E27FC236}">
                      <a16:creationId xmlns:a16="http://schemas.microsoft.com/office/drawing/2014/main" id="{0461CD3B-33DB-4BFF-8CA6-EDE1336CE019}"/>
                    </a:ext>
                  </a:extLst>
                </p:cNvPr>
                <p:cNvSpPr/>
                <p:nvPr/>
              </p:nvSpPr>
              <p:spPr>
                <a:xfrm>
                  <a:off x="5946616" y="4868830"/>
                  <a:ext cx="447237" cy="129409"/>
                </a:xfrm>
                <a:custGeom>
                  <a:avLst/>
                  <a:gdLst>
                    <a:gd name="connsiteX0" fmla="*/ 698500 w 704901"/>
                    <a:gd name="connsiteY0" fmla="*/ 155 h 203964"/>
                    <a:gd name="connsiteX1" fmla="*/ 601662 w 704901"/>
                    <a:gd name="connsiteY1" fmla="*/ 90643 h 203964"/>
                    <a:gd name="connsiteX2" fmla="*/ 519112 w 704901"/>
                    <a:gd name="connsiteY2" fmla="*/ 127155 h 203964"/>
                    <a:gd name="connsiteX3" fmla="*/ 474662 w 704901"/>
                    <a:gd name="connsiteY3" fmla="*/ 122393 h 203964"/>
                    <a:gd name="connsiteX4" fmla="*/ 0 w 704901"/>
                    <a:gd name="connsiteY4" fmla="*/ 58893 h 203964"/>
                    <a:gd name="connsiteX5" fmla="*/ 495300 w 704901"/>
                    <a:gd name="connsiteY5" fmla="*/ 147793 h 203964"/>
                    <a:gd name="connsiteX6" fmla="*/ 558800 w 704901"/>
                    <a:gd name="connsiteY6" fmla="*/ 106518 h 203964"/>
                    <a:gd name="connsiteX7" fmla="*/ 598487 w 704901"/>
                    <a:gd name="connsiteY7" fmla="*/ 66830 h 203964"/>
                    <a:gd name="connsiteX8" fmla="*/ 588962 w 704901"/>
                    <a:gd name="connsiteY8" fmla="*/ 138268 h 203964"/>
                    <a:gd name="connsiteX9" fmla="*/ 704850 w 704901"/>
                    <a:gd name="connsiteY9" fmla="*/ 203355 h 203964"/>
                    <a:gd name="connsiteX10" fmla="*/ 573087 w 704901"/>
                    <a:gd name="connsiteY10" fmla="*/ 170018 h 203964"/>
                    <a:gd name="connsiteX11" fmla="*/ 541337 w 704901"/>
                    <a:gd name="connsiteY11" fmla="*/ 155730 h 203964"/>
                    <a:gd name="connsiteX12" fmla="*/ 654050 w 704901"/>
                    <a:gd name="connsiteY12" fmla="*/ 114455 h 203964"/>
                    <a:gd name="connsiteX13" fmla="*/ 698500 w 704901"/>
                    <a:gd name="connsiteY13" fmla="*/ 155 h 20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901" h="203964">
                      <a:moveTo>
                        <a:pt x="698500" y="155"/>
                      </a:moveTo>
                      <a:cubicBezTo>
                        <a:pt x="689769" y="-3814"/>
                        <a:pt x="631560" y="69476"/>
                        <a:pt x="601662" y="90643"/>
                      </a:cubicBezTo>
                      <a:cubicBezTo>
                        <a:pt x="571764" y="111810"/>
                        <a:pt x="540278" y="121863"/>
                        <a:pt x="519112" y="127155"/>
                      </a:cubicBezTo>
                      <a:cubicBezTo>
                        <a:pt x="497946" y="132447"/>
                        <a:pt x="474662" y="122393"/>
                        <a:pt x="474662" y="122393"/>
                      </a:cubicBezTo>
                      <a:lnTo>
                        <a:pt x="0" y="58893"/>
                      </a:lnTo>
                      <a:cubicBezTo>
                        <a:pt x="3440" y="63126"/>
                        <a:pt x="402167" y="139856"/>
                        <a:pt x="495300" y="147793"/>
                      </a:cubicBezTo>
                      <a:cubicBezTo>
                        <a:pt x="588433" y="155730"/>
                        <a:pt x="541602" y="120012"/>
                        <a:pt x="558800" y="106518"/>
                      </a:cubicBezTo>
                      <a:cubicBezTo>
                        <a:pt x="575998" y="93024"/>
                        <a:pt x="593460" y="61538"/>
                        <a:pt x="598487" y="66830"/>
                      </a:cubicBezTo>
                      <a:cubicBezTo>
                        <a:pt x="603514" y="72122"/>
                        <a:pt x="571235" y="115514"/>
                        <a:pt x="588962" y="138268"/>
                      </a:cubicBezTo>
                      <a:cubicBezTo>
                        <a:pt x="606689" y="161022"/>
                        <a:pt x="707496" y="198063"/>
                        <a:pt x="704850" y="203355"/>
                      </a:cubicBezTo>
                      <a:cubicBezTo>
                        <a:pt x="702204" y="208647"/>
                        <a:pt x="600339" y="177955"/>
                        <a:pt x="573087" y="170018"/>
                      </a:cubicBezTo>
                      <a:cubicBezTo>
                        <a:pt x="545835" y="162081"/>
                        <a:pt x="527843" y="164991"/>
                        <a:pt x="541337" y="155730"/>
                      </a:cubicBezTo>
                      <a:cubicBezTo>
                        <a:pt x="554831" y="146469"/>
                        <a:pt x="627063" y="136415"/>
                        <a:pt x="654050" y="114455"/>
                      </a:cubicBezTo>
                      <a:cubicBezTo>
                        <a:pt x="681037" y="92495"/>
                        <a:pt x="707231" y="4124"/>
                        <a:pt x="698500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6" name="フリーフォーム: 図形 825">
                  <a:extLst>
                    <a:ext uri="{FF2B5EF4-FFF2-40B4-BE49-F238E27FC236}">
                      <a16:creationId xmlns:a16="http://schemas.microsoft.com/office/drawing/2014/main" id="{05D70450-A60F-42C1-A045-A9DBAF6E59E0}"/>
                    </a:ext>
                  </a:extLst>
                </p:cNvPr>
                <p:cNvSpPr/>
                <p:nvPr/>
              </p:nvSpPr>
              <p:spPr>
                <a:xfrm>
                  <a:off x="5897181" y="4913251"/>
                  <a:ext cx="475569" cy="150935"/>
                </a:xfrm>
                <a:custGeom>
                  <a:avLst/>
                  <a:gdLst>
                    <a:gd name="connsiteX0" fmla="*/ 12829 w 749556"/>
                    <a:gd name="connsiteY0" fmla="*/ 1579 h 237893"/>
                    <a:gd name="connsiteX1" fmla="*/ 536704 w 749556"/>
                    <a:gd name="connsiteY1" fmla="*/ 177791 h 237893"/>
                    <a:gd name="connsiteX2" fmla="*/ 279529 w 749556"/>
                    <a:gd name="connsiteY2" fmla="*/ 114291 h 237893"/>
                    <a:gd name="connsiteX3" fmla="*/ 743079 w 749556"/>
                    <a:gd name="connsiteY3" fmla="*/ 234941 h 237893"/>
                    <a:gd name="connsiteX4" fmla="*/ 547817 w 749556"/>
                    <a:gd name="connsiteY4" fmla="*/ 200016 h 237893"/>
                    <a:gd name="connsiteX5" fmla="*/ 503367 w 749556"/>
                    <a:gd name="connsiteY5" fmla="*/ 190491 h 237893"/>
                    <a:gd name="connsiteX6" fmla="*/ 187454 w 749556"/>
                    <a:gd name="connsiteY6" fmla="*/ 95241 h 237893"/>
                    <a:gd name="connsiteX7" fmla="*/ 12829 w 749556"/>
                    <a:gd name="connsiteY7" fmla="*/ 1579 h 23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9556" h="237893">
                      <a:moveTo>
                        <a:pt x="12829" y="1579"/>
                      </a:moveTo>
                      <a:cubicBezTo>
                        <a:pt x="71037" y="15337"/>
                        <a:pt x="492254" y="159006"/>
                        <a:pt x="536704" y="177791"/>
                      </a:cubicBezTo>
                      <a:cubicBezTo>
                        <a:pt x="581154" y="196576"/>
                        <a:pt x="279529" y="114291"/>
                        <a:pt x="279529" y="114291"/>
                      </a:cubicBezTo>
                      <a:cubicBezTo>
                        <a:pt x="313925" y="123816"/>
                        <a:pt x="698364" y="220654"/>
                        <a:pt x="743079" y="234941"/>
                      </a:cubicBezTo>
                      <a:cubicBezTo>
                        <a:pt x="787794" y="249228"/>
                        <a:pt x="587769" y="207424"/>
                        <a:pt x="547817" y="200016"/>
                      </a:cubicBezTo>
                      <a:cubicBezTo>
                        <a:pt x="507865" y="192608"/>
                        <a:pt x="563427" y="207953"/>
                        <a:pt x="503367" y="190491"/>
                      </a:cubicBezTo>
                      <a:cubicBezTo>
                        <a:pt x="443307" y="173029"/>
                        <a:pt x="266035" y="122758"/>
                        <a:pt x="187454" y="95241"/>
                      </a:cubicBezTo>
                      <a:cubicBezTo>
                        <a:pt x="108873" y="67724"/>
                        <a:pt x="-45379" y="-12179"/>
                        <a:pt x="12829" y="15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7" name="フリーフォーム: 図形 826">
                  <a:extLst>
                    <a:ext uri="{FF2B5EF4-FFF2-40B4-BE49-F238E27FC236}">
                      <a16:creationId xmlns:a16="http://schemas.microsoft.com/office/drawing/2014/main" id="{F17BB730-AC61-4D88-A305-E66B122B9C0C}"/>
                    </a:ext>
                  </a:extLst>
                </p:cNvPr>
                <p:cNvSpPr/>
                <p:nvPr/>
              </p:nvSpPr>
              <p:spPr>
                <a:xfrm>
                  <a:off x="6299112" y="4965193"/>
                  <a:ext cx="226658" cy="116552"/>
                </a:xfrm>
                <a:custGeom>
                  <a:avLst/>
                  <a:gdLst>
                    <a:gd name="connsiteX0" fmla="*/ 82598 w 357241"/>
                    <a:gd name="connsiteY0" fmla="*/ 81638 h 183701"/>
                    <a:gd name="connsiteX1" fmla="*/ 206423 w 357241"/>
                    <a:gd name="connsiteY1" fmla="*/ 73700 h 183701"/>
                    <a:gd name="connsiteX2" fmla="*/ 171498 w 357241"/>
                    <a:gd name="connsiteY2" fmla="*/ 21313 h 183701"/>
                    <a:gd name="connsiteX3" fmla="*/ 257223 w 357241"/>
                    <a:gd name="connsiteY3" fmla="*/ 95925 h 183701"/>
                    <a:gd name="connsiteX4" fmla="*/ 357235 w 357241"/>
                    <a:gd name="connsiteY4" fmla="*/ 94338 h 183701"/>
                    <a:gd name="connsiteX5" fmla="*/ 252460 w 357241"/>
                    <a:gd name="connsiteY5" fmla="*/ 99100 h 183701"/>
                    <a:gd name="connsiteX6" fmla="*/ 166735 w 357241"/>
                    <a:gd name="connsiteY6" fmla="*/ 183238 h 183701"/>
                    <a:gd name="connsiteX7" fmla="*/ 48 w 357241"/>
                    <a:gd name="connsiteY7" fmla="*/ 134025 h 183701"/>
                    <a:gd name="connsiteX8" fmla="*/ 184198 w 357241"/>
                    <a:gd name="connsiteY8" fmla="*/ 157838 h 183701"/>
                    <a:gd name="connsiteX9" fmla="*/ 258810 w 357241"/>
                    <a:gd name="connsiteY9" fmla="*/ 100688 h 183701"/>
                    <a:gd name="connsiteX10" fmla="*/ 154035 w 357241"/>
                    <a:gd name="connsiteY10" fmla="*/ 675 h 183701"/>
                    <a:gd name="connsiteX11" fmla="*/ 173085 w 357241"/>
                    <a:gd name="connsiteY11" fmla="*/ 57825 h 183701"/>
                    <a:gd name="connsiteX12" fmla="*/ 177848 w 357241"/>
                    <a:gd name="connsiteY12" fmla="*/ 76875 h 183701"/>
                    <a:gd name="connsiteX13" fmla="*/ 82598 w 357241"/>
                    <a:gd name="connsiteY13" fmla="*/ 81638 h 18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7241" h="183701">
                      <a:moveTo>
                        <a:pt x="82598" y="81638"/>
                      </a:moveTo>
                      <a:cubicBezTo>
                        <a:pt x="87361" y="81109"/>
                        <a:pt x="191606" y="83754"/>
                        <a:pt x="206423" y="73700"/>
                      </a:cubicBezTo>
                      <a:cubicBezTo>
                        <a:pt x="221240" y="63646"/>
                        <a:pt x="163031" y="17609"/>
                        <a:pt x="171498" y="21313"/>
                      </a:cubicBezTo>
                      <a:cubicBezTo>
                        <a:pt x="179965" y="25017"/>
                        <a:pt x="226267" y="83754"/>
                        <a:pt x="257223" y="95925"/>
                      </a:cubicBezTo>
                      <a:cubicBezTo>
                        <a:pt x="288179" y="108096"/>
                        <a:pt x="358029" y="93809"/>
                        <a:pt x="357235" y="94338"/>
                      </a:cubicBezTo>
                      <a:cubicBezTo>
                        <a:pt x="356441" y="94867"/>
                        <a:pt x="284210" y="84283"/>
                        <a:pt x="252460" y="99100"/>
                      </a:cubicBezTo>
                      <a:cubicBezTo>
                        <a:pt x="220710" y="113917"/>
                        <a:pt x="208804" y="177417"/>
                        <a:pt x="166735" y="183238"/>
                      </a:cubicBezTo>
                      <a:cubicBezTo>
                        <a:pt x="124666" y="189059"/>
                        <a:pt x="-2862" y="138258"/>
                        <a:pt x="48" y="134025"/>
                      </a:cubicBezTo>
                      <a:cubicBezTo>
                        <a:pt x="2958" y="129792"/>
                        <a:pt x="141071" y="163394"/>
                        <a:pt x="184198" y="157838"/>
                      </a:cubicBezTo>
                      <a:cubicBezTo>
                        <a:pt x="227325" y="152282"/>
                        <a:pt x="263837" y="126882"/>
                        <a:pt x="258810" y="100688"/>
                      </a:cubicBezTo>
                      <a:cubicBezTo>
                        <a:pt x="253783" y="74494"/>
                        <a:pt x="168323" y="7819"/>
                        <a:pt x="154035" y="675"/>
                      </a:cubicBezTo>
                      <a:cubicBezTo>
                        <a:pt x="139748" y="-6469"/>
                        <a:pt x="169116" y="45125"/>
                        <a:pt x="173085" y="57825"/>
                      </a:cubicBezTo>
                      <a:cubicBezTo>
                        <a:pt x="177054" y="70525"/>
                        <a:pt x="186050" y="73700"/>
                        <a:pt x="177848" y="76875"/>
                      </a:cubicBezTo>
                      <a:cubicBezTo>
                        <a:pt x="169646" y="80050"/>
                        <a:pt x="77835" y="82167"/>
                        <a:pt x="82598" y="816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8" name="フリーフォーム: 図形 827">
                  <a:extLst>
                    <a:ext uri="{FF2B5EF4-FFF2-40B4-BE49-F238E27FC236}">
                      <a16:creationId xmlns:a16="http://schemas.microsoft.com/office/drawing/2014/main" id="{772DFB76-6867-4DFD-9536-7D6268A47277}"/>
                    </a:ext>
                  </a:extLst>
                </p:cNvPr>
                <p:cNvSpPr/>
                <p:nvPr/>
              </p:nvSpPr>
              <p:spPr>
                <a:xfrm>
                  <a:off x="6262689" y="4971653"/>
                  <a:ext cx="148688" cy="105776"/>
                </a:xfrm>
                <a:custGeom>
                  <a:avLst/>
                  <a:gdLst>
                    <a:gd name="connsiteX0" fmla="*/ 305 w 234350"/>
                    <a:gd name="connsiteY0" fmla="*/ 17 h 166716"/>
                    <a:gd name="connsiteX1" fmla="*/ 222555 w 234350"/>
                    <a:gd name="connsiteY1" fmla="*/ 61930 h 166716"/>
                    <a:gd name="connsiteX2" fmla="*/ 203505 w 234350"/>
                    <a:gd name="connsiteY2" fmla="*/ 85742 h 166716"/>
                    <a:gd name="connsiteX3" fmla="*/ 201917 w 234350"/>
                    <a:gd name="connsiteY3" fmla="*/ 166705 h 166716"/>
                    <a:gd name="connsiteX4" fmla="*/ 187630 w 234350"/>
                    <a:gd name="connsiteY4" fmla="*/ 92092 h 166716"/>
                    <a:gd name="connsiteX5" fmla="*/ 165405 w 234350"/>
                    <a:gd name="connsiteY5" fmla="*/ 152417 h 166716"/>
                    <a:gd name="connsiteX6" fmla="*/ 166992 w 234350"/>
                    <a:gd name="connsiteY6" fmla="*/ 63517 h 166716"/>
                    <a:gd name="connsiteX7" fmla="*/ 174930 w 234350"/>
                    <a:gd name="connsiteY7" fmla="*/ 55580 h 166716"/>
                    <a:gd name="connsiteX8" fmla="*/ 305 w 234350"/>
                    <a:gd name="connsiteY8" fmla="*/ 17 h 166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350" h="166716">
                      <a:moveTo>
                        <a:pt x="305" y="17"/>
                      </a:moveTo>
                      <a:cubicBezTo>
                        <a:pt x="8242" y="1075"/>
                        <a:pt x="188688" y="47642"/>
                        <a:pt x="222555" y="61930"/>
                      </a:cubicBezTo>
                      <a:cubicBezTo>
                        <a:pt x="256422" y="76218"/>
                        <a:pt x="206945" y="68280"/>
                        <a:pt x="203505" y="85742"/>
                      </a:cubicBezTo>
                      <a:cubicBezTo>
                        <a:pt x="200065" y="103205"/>
                        <a:pt x="204563" y="165647"/>
                        <a:pt x="201917" y="166705"/>
                      </a:cubicBezTo>
                      <a:cubicBezTo>
                        <a:pt x="199271" y="167763"/>
                        <a:pt x="193715" y="94473"/>
                        <a:pt x="187630" y="92092"/>
                      </a:cubicBezTo>
                      <a:cubicBezTo>
                        <a:pt x="181545" y="89711"/>
                        <a:pt x="168845" y="157179"/>
                        <a:pt x="165405" y="152417"/>
                      </a:cubicBezTo>
                      <a:cubicBezTo>
                        <a:pt x="161965" y="147655"/>
                        <a:pt x="165405" y="79657"/>
                        <a:pt x="166992" y="63517"/>
                      </a:cubicBezTo>
                      <a:cubicBezTo>
                        <a:pt x="168580" y="47378"/>
                        <a:pt x="208532" y="65634"/>
                        <a:pt x="174930" y="55580"/>
                      </a:cubicBezTo>
                      <a:cubicBezTo>
                        <a:pt x="141328" y="45526"/>
                        <a:pt x="-7632" y="-1041"/>
                        <a:pt x="305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9" name="フリーフォーム: 図形 828">
                  <a:extLst>
                    <a:ext uri="{FF2B5EF4-FFF2-40B4-BE49-F238E27FC236}">
                      <a16:creationId xmlns:a16="http://schemas.microsoft.com/office/drawing/2014/main" id="{5AED5CC0-664B-4899-93C7-02BB68BC8FBE}"/>
                    </a:ext>
                  </a:extLst>
                </p:cNvPr>
                <p:cNvSpPr/>
                <p:nvPr/>
              </p:nvSpPr>
              <p:spPr>
                <a:xfrm>
                  <a:off x="5810700" y="4806480"/>
                  <a:ext cx="167106" cy="394482"/>
                </a:xfrm>
                <a:custGeom>
                  <a:avLst/>
                  <a:gdLst>
                    <a:gd name="connsiteX0" fmla="*/ 42771 w 263380"/>
                    <a:gd name="connsiteY0" fmla="*/ 139701 h 621752"/>
                    <a:gd name="connsiteX1" fmla="*/ 25308 w 263380"/>
                    <a:gd name="connsiteY1" fmla="*/ 201614 h 621752"/>
                    <a:gd name="connsiteX2" fmla="*/ 63408 w 263380"/>
                    <a:gd name="connsiteY2" fmla="*/ 263526 h 621752"/>
                    <a:gd name="connsiteX3" fmla="*/ 255496 w 263380"/>
                    <a:gd name="connsiteY3" fmla="*/ 608014 h 621752"/>
                    <a:gd name="connsiteX4" fmla="*/ 204696 w 263380"/>
                    <a:gd name="connsiteY4" fmla="*/ 522289 h 621752"/>
                    <a:gd name="connsiteX5" fmla="*/ 6258 w 263380"/>
                    <a:gd name="connsiteY5" fmla="*/ 234951 h 621752"/>
                    <a:gd name="connsiteX6" fmla="*/ 47533 w 263380"/>
                    <a:gd name="connsiteY6" fmla="*/ 261939 h 621752"/>
                    <a:gd name="connsiteX7" fmla="*/ 25308 w 263380"/>
                    <a:gd name="connsiteY7" fmla="*/ 3176 h 621752"/>
                    <a:gd name="connsiteX8" fmla="*/ 42771 w 263380"/>
                    <a:gd name="connsiteY8" fmla="*/ 139701 h 621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3380" h="621752">
                      <a:moveTo>
                        <a:pt x="42771" y="139701"/>
                      </a:moveTo>
                      <a:cubicBezTo>
                        <a:pt x="42771" y="172774"/>
                        <a:pt x="21869" y="180977"/>
                        <a:pt x="25308" y="201614"/>
                      </a:cubicBezTo>
                      <a:cubicBezTo>
                        <a:pt x="28747" y="222251"/>
                        <a:pt x="25043" y="195793"/>
                        <a:pt x="63408" y="263526"/>
                      </a:cubicBezTo>
                      <a:cubicBezTo>
                        <a:pt x="101773" y="331259"/>
                        <a:pt x="231948" y="564887"/>
                        <a:pt x="255496" y="608014"/>
                      </a:cubicBezTo>
                      <a:cubicBezTo>
                        <a:pt x="279044" y="651141"/>
                        <a:pt x="246236" y="584466"/>
                        <a:pt x="204696" y="522289"/>
                      </a:cubicBezTo>
                      <a:cubicBezTo>
                        <a:pt x="163156" y="460112"/>
                        <a:pt x="32452" y="278343"/>
                        <a:pt x="6258" y="234951"/>
                      </a:cubicBezTo>
                      <a:cubicBezTo>
                        <a:pt x="-19936" y="191559"/>
                        <a:pt x="44358" y="300568"/>
                        <a:pt x="47533" y="261939"/>
                      </a:cubicBezTo>
                      <a:cubicBezTo>
                        <a:pt x="50708" y="223310"/>
                        <a:pt x="29806" y="28047"/>
                        <a:pt x="25308" y="3176"/>
                      </a:cubicBezTo>
                      <a:cubicBezTo>
                        <a:pt x="20810" y="-21695"/>
                        <a:pt x="42771" y="106628"/>
                        <a:pt x="42771" y="1397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0" name="フリーフォーム: 図形 829">
                  <a:extLst>
                    <a:ext uri="{FF2B5EF4-FFF2-40B4-BE49-F238E27FC236}">
                      <a16:creationId xmlns:a16="http://schemas.microsoft.com/office/drawing/2014/main" id="{C71BC48B-0516-4F82-8E74-E6068640AF25}"/>
                    </a:ext>
                  </a:extLst>
                </p:cNvPr>
                <p:cNvSpPr/>
                <p:nvPr/>
              </p:nvSpPr>
              <p:spPr>
                <a:xfrm>
                  <a:off x="5868441" y="4896110"/>
                  <a:ext cx="201459" cy="297916"/>
                </a:xfrm>
                <a:custGeom>
                  <a:avLst/>
                  <a:gdLst>
                    <a:gd name="connsiteX0" fmla="*/ 74001 w 317525"/>
                    <a:gd name="connsiteY0" fmla="*/ 98446 h 469552"/>
                    <a:gd name="connsiteX1" fmla="*/ 280376 w 317525"/>
                    <a:gd name="connsiteY1" fmla="*/ 461983 h 469552"/>
                    <a:gd name="connsiteX2" fmla="*/ 210526 w 317525"/>
                    <a:gd name="connsiteY2" fmla="*/ 328633 h 469552"/>
                    <a:gd name="connsiteX3" fmla="*/ 150201 w 317525"/>
                    <a:gd name="connsiteY3" fmla="*/ 134958 h 469552"/>
                    <a:gd name="connsiteX4" fmla="*/ 310539 w 317525"/>
                    <a:gd name="connsiteY4" fmla="*/ 217508 h 469552"/>
                    <a:gd name="connsiteX5" fmla="*/ 259739 w 317525"/>
                    <a:gd name="connsiteY5" fmla="*/ 158771 h 469552"/>
                    <a:gd name="connsiteX6" fmla="*/ 2564 w 317525"/>
                    <a:gd name="connsiteY6" fmla="*/ 21 h 469552"/>
                    <a:gd name="connsiteX7" fmla="*/ 131151 w 317525"/>
                    <a:gd name="connsiteY7" fmla="*/ 149246 h 469552"/>
                    <a:gd name="connsiteX8" fmla="*/ 188301 w 317525"/>
                    <a:gd name="connsiteY8" fmla="*/ 395308 h 469552"/>
                    <a:gd name="connsiteX9" fmla="*/ 74001 w 317525"/>
                    <a:gd name="connsiteY9" fmla="*/ 98446 h 469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7525" h="469552">
                      <a:moveTo>
                        <a:pt x="74001" y="98446"/>
                      </a:moveTo>
                      <a:cubicBezTo>
                        <a:pt x="89347" y="109558"/>
                        <a:pt x="257622" y="423619"/>
                        <a:pt x="280376" y="461983"/>
                      </a:cubicBezTo>
                      <a:cubicBezTo>
                        <a:pt x="303130" y="500347"/>
                        <a:pt x="232222" y="383137"/>
                        <a:pt x="210526" y="328633"/>
                      </a:cubicBezTo>
                      <a:cubicBezTo>
                        <a:pt x="188830" y="274129"/>
                        <a:pt x="133532" y="153479"/>
                        <a:pt x="150201" y="134958"/>
                      </a:cubicBezTo>
                      <a:cubicBezTo>
                        <a:pt x="166870" y="116437"/>
                        <a:pt x="292283" y="213539"/>
                        <a:pt x="310539" y="217508"/>
                      </a:cubicBezTo>
                      <a:cubicBezTo>
                        <a:pt x="328795" y="221477"/>
                        <a:pt x="311068" y="195019"/>
                        <a:pt x="259739" y="158771"/>
                      </a:cubicBezTo>
                      <a:cubicBezTo>
                        <a:pt x="208410" y="122523"/>
                        <a:pt x="23995" y="1609"/>
                        <a:pt x="2564" y="21"/>
                      </a:cubicBezTo>
                      <a:cubicBezTo>
                        <a:pt x="-18867" y="-1567"/>
                        <a:pt x="100195" y="83365"/>
                        <a:pt x="131151" y="149246"/>
                      </a:cubicBezTo>
                      <a:cubicBezTo>
                        <a:pt x="162107" y="215127"/>
                        <a:pt x="197032" y="401658"/>
                        <a:pt x="188301" y="395308"/>
                      </a:cubicBezTo>
                      <a:cubicBezTo>
                        <a:pt x="179570" y="388958"/>
                        <a:pt x="58655" y="87334"/>
                        <a:pt x="74001" y="984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1" name="フリーフォーム: 図形 830">
                  <a:extLst>
                    <a:ext uri="{FF2B5EF4-FFF2-40B4-BE49-F238E27FC236}">
                      <a16:creationId xmlns:a16="http://schemas.microsoft.com/office/drawing/2014/main" id="{743EBAE7-2CEA-4356-9A8C-4A3A108E2426}"/>
                    </a:ext>
                  </a:extLst>
                </p:cNvPr>
                <p:cNvSpPr/>
                <p:nvPr/>
              </p:nvSpPr>
              <p:spPr>
                <a:xfrm>
                  <a:off x="6083509" y="5056813"/>
                  <a:ext cx="319598" cy="189119"/>
                </a:xfrm>
                <a:custGeom>
                  <a:avLst/>
                  <a:gdLst>
                    <a:gd name="connsiteX0" fmla="*/ 503377 w 503726"/>
                    <a:gd name="connsiteY0" fmla="*/ 8670 h 298075"/>
                    <a:gd name="connsiteX1" fmla="*/ 373202 w 503726"/>
                    <a:gd name="connsiteY1" fmla="*/ 110270 h 298075"/>
                    <a:gd name="connsiteX2" fmla="*/ 362090 w 503726"/>
                    <a:gd name="connsiteY2" fmla="*/ 134083 h 298075"/>
                    <a:gd name="connsiteX3" fmla="*/ 331927 w 503726"/>
                    <a:gd name="connsiteY3" fmla="*/ 296008 h 298075"/>
                    <a:gd name="connsiteX4" fmla="*/ 333515 w 503726"/>
                    <a:gd name="connsiteY4" fmla="*/ 219808 h 298075"/>
                    <a:gd name="connsiteX5" fmla="*/ 346215 w 503726"/>
                    <a:gd name="connsiteY5" fmla="*/ 134083 h 298075"/>
                    <a:gd name="connsiteX6" fmla="*/ 146190 w 503726"/>
                    <a:gd name="connsiteY6" fmla="*/ 62645 h 298075"/>
                    <a:gd name="connsiteX7" fmla="*/ 4902 w 503726"/>
                    <a:gd name="connsiteY7" fmla="*/ 733 h 298075"/>
                    <a:gd name="connsiteX8" fmla="*/ 325577 w 503726"/>
                    <a:gd name="connsiteY8" fmla="*/ 105508 h 298075"/>
                    <a:gd name="connsiteX9" fmla="*/ 409715 w 503726"/>
                    <a:gd name="connsiteY9" fmla="*/ 76933 h 298075"/>
                    <a:gd name="connsiteX10" fmla="*/ 503377 w 503726"/>
                    <a:gd name="connsiteY10" fmla="*/ 8670 h 29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726" h="298075">
                      <a:moveTo>
                        <a:pt x="503377" y="8670"/>
                      </a:moveTo>
                      <a:cubicBezTo>
                        <a:pt x="497291" y="14226"/>
                        <a:pt x="396750" y="89368"/>
                        <a:pt x="373202" y="110270"/>
                      </a:cubicBezTo>
                      <a:cubicBezTo>
                        <a:pt x="349654" y="131172"/>
                        <a:pt x="368969" y="103127"/>
                        <a:pt x="362090" y="134083"/>
                      </a:cubicBezTo>
                      <a:cubicBezTo>
                        <a:pt x="355211" y="165039"/>
                        <a:pt x="336690" y="281720"/>
                        <a:pt x="331927" y="296008"/>
                      </a:cubicBezTo>
                      <a:cubicBezTo>
                        <a:pt x="327164" y="310296"/>
                        <a:pt x="331134" y="246796"/>
                        <a:pt x="333515" y="219808"/>
                      </a:cubicBezTo>
                      <a:cubicBezTo>
                        <a:pt x="335896" y="192821"/>
                        <a:pt x="377436" y="160277"/>
                        <a:pt x="346215" y="134083"/>
                      </a:cubicBezTo>
                      <a:cubicBezTo>
                        <a:pt x="314994" y="107889"/>
                        <a:pt x="203075" y="84870"/>
                        <a:pt x="146190" y="62645"/>
                      </a:cubicBezTo>
                      <a:cubicBezTo>
                        <a:pt x="89305" y="40420"/>
                        <a:pt x="-24996" y="-6411"/>
                        <a:pt x="4902" y="733"/>
                      </a:cubicBezTo>
                      <a:cubicBezTo>
                        <a:pt x="34800" y="7877"/>
                        <a:pt x="258108" y="92808"/>
                        <a:pt x="325577" y="105508"/>
                      </a:cubicBezTo>
                      <a:cubicBezTo>
                        <a:pt x="393046" y="118208"/>
                        <a:pt x="385109" y="91221"/>
                        <a:pt x="409715" y="76933"/>
                      </a:cubicBezTo>
                      <a:cubicBezTo>
                        <a:pt x="434321" y="62646"/>
                        <a:pt x="509463" y="3114"/>
                        <a:pt x="503377" y="867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2" name="フリーフォーム: 図形 831">
                  <a:extLst>
                    <a:ext uri="{FF2B5EF4-FFF2-40B4-BE49-F238E27FC236}">
                      <a16:creationId xmlns:a16="http://schemas.microsoft.com/office/drawing/2014/main" id="{3E48CDE7-F80F-49A8-B8B4-35F34D4C70B3}"/>
                    </a:ext>
                  </a:extLst>
                </p:cNvPr>
                <p:cNvSpPr/>
                <p:nvPr/>
              </p:nvSpPr>
              <p:spPr>
                <a:xfrm>
                  <a:off x="6315233" y="5089512"/>
                  <a:ext cx="103768" cy="292816"/>
                </a:xfrm>
                <a:custGeom>
                  <a:avLst/>
                  <a:gdLst>
                    <a:gd name="connsiteX0" fmla="*/ 163552 w 163552"/>
                    <a:gd name="connsiteY0" fmla="*/ 1583 h 461515"/>
                    <a:gd name="connsiteX1" fmla="*/ 81002 w 163552"/>
                    <a:gd name="connsiteY1" fmla="*/ 119058 h 461515"/>
                    <a:gd name="connsiteX2" fmla="*/ 57190 w 163552"/>
                    <a:gd name="connsiteY2" fmla="*/ 222246 h 461515"/>
                    <a:gd name="connsiteX3" fmla="*/ 40 w 163552"/>
                    <a:gd name="connsiteY3" fmla="*/ 460371 h 461515"/>
                    <a:gd name="connsiteX4" fmla="*/ 66715 w 163552"/>
                    <a:gd name="connsiteY4" fmla="*/ 114296 h 461515"/>
                    <a:gd name="connsiteX5" fmla="*/ 58777 w 163552"/>
                    <a:gd name="connsiteY5" fmla="*/ 261933 h 461515"/>
                    <a:gd name="connsiteX6" fmla="*/ 79415 w 163552"/>
                    <a:gd name="connsiteY6" fmla="*/ 65083 h 461515"/>
                    <a:gd name="connsiteX7" fmla="*/ 163552 w 163552"/>
                    <a:gd name="connsiteY7" fmla="*/ 1583 h 46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552" h="461515">
                      <a:moveTo>
                        <a:pt x="163552" y="1583"/>
                      </a:moveTo>
                      <a:cubicBezTo>
                        <a:pt x="163816" y="10579"/>
                        <a:pt x="98729" y="82281"/>
                        <a:pt x="81002" y="119058"/>
                      </a:cubicBezTo>
                      <a:cubicBezTo>
                        <a:pt x="63275" y="155835"/>
                        <a:pt x="70684" y="165361"/>
                        <a:pt x="57190" y="222246"/>
                      </a:cubicBezTo>
                      <a:cubicBezTo>
                        <a:pt x="43696" y="279131"/>
                        <a:pt x="-1548" y="478363"/>
                        <a:pt x="40" y="460371"/>
                      </a:cubicBezTo>
                      <a:cubicBezTo>
                        <a:pt x="1627" y="442379"/>
                        <a:pt x="56926" y="147369"/>
                        <a:pt x="66715" y="114296"/>
                      </a:cubicBezTo>
                      <a:cubicBezTo>
                        <a:pt x="76504" y="81223"/>
                        <a:pt x="56660" y="270135"/>
                        <a:pt x="58777" y="261933"/>
                      </a:cubicBezTo>
                      <a:cubicBezTo>
                        <a:pt x="60894" y="253731"/>
                        <a:pt x="60630" y="107152"/>
                        <a:pt x="79415" y="65083"/>
                      </a:cubicBezTo>
                      <a:cubicBezTo>
                        <a:pt x="98200" y="23014"/>
                        <a:pt x="163288" y="-7413"/>
                        <a:pt x="163552" y="15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3" name="フリーフォーム: 図形 832">
                  <a:extLst>
                    <a:ext uri="{FF2B5EF4-FFF2-40B4-BE49-F238E27FC236}">
                      <a16:creationId xmlns:a16="http://schemas.microsoft.com/office/drawing/2014/main" id="{E541B4C5-2F43-43E7-B278-0EF8A5E5315E}"/>
                    </a:ext>
                  </a:extLst>
                </p:cNvPr>
                <p:cNvSpPr/>
                <p:nvPr/>
              </p:nvSpPr>
              <p:spPr>
                <a:xfrm>
                  <a:off x="5878867" y="5103433"/>
                  <a:ext cx="361304" cy="260108"/>
                </a:xfrm>
                <a:custGeom>
                  <a:avLst/>
                  <a:gdLst>
                    <a:gd name="connsiteX0" fmla="*/ 448093 w 569460"/>
                    <a:gd name="connsiteY0" fmla="*/ 279 h 409962"/>
                    <a:gd name="connsiteX1" fmla="*/ 417931 w 569460"/>
                    <a:gd name="connsiteY1" fmla="*/ 108229 h 409962"/>
                    <a:gd name="connsiteX2" fmla="*/ 470318 w 569460"/>
                    <a:gd name="connsiteY2" fmla="*/ 192366 h 409962"/>
                    <a:gd name="connsiteX3" fmla="*/ 427456 w 569460"/>
                    <a:gd name="connsiteY3" fmla="*/ 135216 h 409962"/>
                    <a:gd name="connsiteX4" fmla="*/ 492543 w 569460"/>
                    <a:gd name="connsiteY4" fmla="*/ 208241 h 409962"/>
                    <a:gd name="connsiteX5" fmla="*/ 446506 w 569460"/>
                    <a:gd name="connsiteY5" fmla="*/ 281266 h 409962"/>
                    <a:gd name="connsiteX6" fmla="*/ 413168 w 569460"/>
                    <a:gd name="connsiteY6" fmla="*/ 332066 h 409962"/>
                    <a:gd name="connsiteX7" fmla="*/ 384593 w 569460"/>
                    <a:gd name="connsiteY7" fmla="*/ 349529 h 409962"/>
                    <a:gd name="connsiteX8" fmla="*/ 276643 w 569460"/>
                    <a:gd name="connsiteY8" fmla="*/ 351116 h 409962"/>
                    <a:gd name="connsiteX9" fmla="*/ 418 w 569460"/>
                    <a:gd name="connsiteY9" fmla="*/ 355879 h 409962"/>
                    <a:gd name="connsiteX10" fmla="*/ 344906 w 569460"/>
                    <a:gd name="connsiteY10" fmla="*/ 371754 h 409962"/>
                    <a:gd name="connsiteX11" fmla="*/ 256006 w 569460"/>
                    <a:gd name="connsiteY11" fmla="*/ 392391 h 409962"/>
                    <a:gd name="connsiteX12" fmla="*/ 484606 w 569460"/>
                    <a:gd name="connsiteY12" fmla="*/ 397154 h 409962"/>
                    <a:gd name="connsiteX13" fmla="*/ 565568 w 569460"/>
                    <a:gd name="connsiteY13" fmla="*/ 409854 h 409962"/>
                    <a:gd name="connsiteX14" fmla="*/ 376656 w 569460"/>
                    <a:gd name="connsiteY14" fmla="*/ 389216 h 409962"/>
                    <a:gd name="connsiteX15" fmla="*/ 405231 w 569460"/>
                    <a:gd name="connsiteY15" fmla="*/ 328891 h 409962"/>
                    <a:gd name="connsiteX16" fmla="*/ 465556 w 569460"/>
                    <a:gd name="connsiteY16" fmla="*/ 201891 h 409962"/>
                    <a:gd name="connsiteX17" fmla="*/ 368718 w 569460"/>
                    <a:gd name="connsiteY17" fmla="*/ 114579 h 409962"/>
                    <a:gd name="connsiteX18" fmla="*/ 375068 w 569460"/>
                    <a:gd name="connsiteY18" fmla="*/ 78066 h 409962"/>
                    <a:gd name="connsiteX19" fmla="*/ 448093 w 569460"/>
                    <a:gd name="connsiteY19" fmla="*/ 279 h 409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9460" h="409962">
                      <a:moveTo>
                        <a:pt x="448093" y="279"/>
                      </a:moveTo>
                      <a:cubicBezTo>
                        <a:pt x="455237" y="5306"/>
                        <a:pt x="414227" y="76215"/>
                        <a:pt x="417931" y="108229"/>
                      </a:cubicBezTo>
                      <a:cubicBezTo>
                        <a:pt x="421635" y="140244"/>
                        <a:pt x="468731" y="187868"/>
                        <a:pt x="470318" y="192366"/>
                      </a:cubicBezTo>
                      <a:cubicBezTo>
                        <a:pt x="471905" y="196864"/>
                        <a:pt x="423752" y="132570"/>
                        <a:pt x="427456" y="135216"/>
                      </a:cubicBezTo>
                      <a:cubicBezTo>
                        <a:pt x="431160" y="137862"/>
                        <a:pt x="489368" y="183899"/>
                        <a:pt x="492543" y="208241"/>
                      </a:cubicBezTo>
                      <a:cubicBezTo>
                        <a:pt x="495718" y="232583"/>
                        <a:pt x="459735" y="260628"/>
                        <a:pt x="446506" y="281266"/>
                      </a:cubicBezTo>
                      <a:cubicBezTo>
                        <a:pt x="433277" y="301904"/>
                        <a:pt x="423487" y="320689"/>
                        <a:pt x="413168" y="332066"/>
                      </a:cubicBezTo>
                      <a:cubicBezTo>
                        <a:pt x="402849" y="343443"/>
                        <a:pt x="407347" y="346354"/>
                        <a:pt x="384593" y="349529"/>
                      </a:cubicBezTo>
                      <a:cubicBezTo>
                        <a:pt x="361839" y="352704"/>
                        <a:pt x="276643" y="351116"/>
                        <a:pt x="276643" y="351116"/>
                      </a:cubicBezTo>
                      <a:cubicBezTo>
                        <a:pt x="212614" y="352174"/>
                        <a:pt x="-10959" y="352439"/>
                        <a:pt x="418" y="355879"/>
                      </a:cubicBezTo>
                      <a:cubicBezTo>
                        <a:pt x="11795" y="359319"/>
                        <a:pt x="302308" y="365669"/>
                        <a:pt x="344906" y="371754"/>
                      </a:cubicBezTo>
                      <a:cubicBezTo>
                        <a:pt x="387504" y="377839"/>
                        <a:pt x="232723" y="388158"/>
                        <a:pt x="256006" y="392391"/>
                      </a:cubicBezTo>
                      <a:cubicBezTo>
                        <a:pt x="279289" y="396624"/>
                        <a:pt x="433012" y="394243"/>
                        <a:pt x="484606" y="397154"/>
                      </a:cubicBezTo>
                      <a:cubicBezTo>
                        <a:pt x="536200" y="400065"/>
                        <a:pt x="583560" y="411177"/>
                        <a:pt x="565568" y="409854"/>
                      </a:cubicBezTo>
                      <a:cubicBezTo>
                        <a:pt x="547576" y="408531"/>
                        <a:pt x="403379" y="402710"/>
                        <a:pt x="376656" y="389216"/>
                      </a:cubicBezTo>
                      <a:cubicBezTo>
                        <a:pt x="349933" y="375722"/>
                        <a:pt x="405231" y="328891"/>
                        <a:pt x="405231" y="328891"/>
                      </a:cubicBezTo>
                      <a:cubicBezTo>
                        <a:pt x="420048" y="297670"/>
                        <a:pt x="471642" y="237610"/>
                        <a:pt x="465556" y="201891"/>
                      </a:cubicBezTo>
                      <a:cubicBezTo>
                        <a:pt x="459471" y="166172"/>
                        <a:pt x="383799" y="135216"/>
                        <a:pt x="368718" y="114579"/>
                      </a:cubicBezTo>
                      <a:cubicBezTo>
                        <a:pt x="353637" y="93942"/>
                        <a:pt x="362633" y="96587"/>
                        <a:pt x="375068" y="78066"/>
                      </a:cubicBezTo>
                      <a:cubicBezTo>
                        <a:pt x="387503" y="59545"/>
                        <a:pt x="440949" y="-4748"/>
                        <a:pt x="448093" y="2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4" name="フリーフォーム: 図形 833">
                  <a:extLst>
                    <a:ext uri="{FF2B5EF4-FFF2-40B4-BE49-F238E27FC236}">
                      <a16:creationId xmlns:a16="http://schemas.microsoft.com/office/drawing/2014/main" id="{DAE53606-F4A4-4388-B5EA-420479875FF4}"/>
                    </a:ext>
                  </a:extLst>
                </p:cNvPr>
                <p:cNvSpPr/>
                <p:nvPr/>
              </p:nvSpPr>
              <p:spPr>
                <a:xfrm>
                  <a:off x="6154088" y="5167885"/>
                  <a:ext cx="132986" cy="59170"/>
                </a:xfrm>
                <a:custGeom>
                  <a:avLst/>
                  <a:gdLst>
                    <a:gd name="connsiteX0" fmla="*/ 24 w 209603"/>
                    <a:gd name="connsiteY0" fmla="*/ 295 h 93260"/>
                    <a:gd name="connsiteX1" fmla="*/ 80986 w 209603"/>
                    <a:gd name="connsiteY1" fmla="*/ 81257 h 93260"/>
                    <a:gd name="connsiteX2" fmla="*/ 203224 w 209603"/>
                    <a:gd name="connsiteY2" fmla="*/ 90782 h 93260"/>
                    <a:gd name="connsiteX3" fmla="*/ 193699 w 209603"/>
                    <a:gd name="connsiteY3" fmla="*/ 60620 h 93260"/>
                    <a:gd name="connsiteX4" fmla="*/ 209574 w 209603"/>
                    <a:gd name="connsiteY4" fmla="*/ 20932 h 93260"/>
                    <a:gd name="connsiteX5" fmla="*/ 188936 w 209603"/>
                    <a:gd name="connsiteY5" fmla="*/ 39982 h 93260"/>
                    <a:gd name="connsiteX6" fmla="*/ 87336 w 209603"/>
                    <a:gd name="connsiteY6" fmla="*/ 12995 h 93260"/>
                    <a:gd name="connsiteX7" fmla="*/ 179411 w 209603"/>
                    <a:gd name="connsiteY7" fmla="*/ 38395 h 93260"/>
                    <a:gd name="connsiteX8" fmla="*/ 198461 w 209603"/>
                    <a:gd name="connsiteY8" fmla="*/ 63795 h 93260"/>
                    <a:gd name="connsiteX9" fmla="*/ 195286 w 209603"/>
                    <a:gd name="connsiteY9" fmla="*/ 90782 h 93260"/>
                    <a:gd name="connsiteX10" fmla="*/ 139724 w 209603"/>
                    <a:gd name="connsiteY10" fmla="*/ 76495 h 93260"/>
                    <a:gd name="connsiteX11" fmla="*/ 73049 w 209603"/>
                    <a:gd name="connsiteY11" fmla="*/ 54270 h 93260"/>
                    <a:gd name="connsiteX12" fmla="*/ 24 w 209603"/>
                    <a:gd name="connsiteY12" fmla="*/ 295 h 93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9603" h="93260">
                      <a:moveTo>
                        <a:pt x="24" y="295"/>
                      </a:moveTo>
                      <a:cubicBezTo>
                        <a:pt x="1347" y="4793"/>
                        <a:pt x="47119" y="66176"/>
                        <a:pt x="80986" y="81257"/>
                      </a:cubicBezTo>
                      <a:cubicBezTo>
                        <a:pt x="114853" y="96338"/>
                        <a:pt x="184439" y="94221"/>
                        <a:pt x="203224" y="90782"/>
                      </a:cubicBezTo>
                      <a:cubicBezTo>
                        <a:pt x="222009" y="87343"/>
                        <a:pt x="192641" y="72262"/>
                        <a:pt x="193699" y="60620"/>
                      </a:cubicBezTo>
                      <a:cubicBezTo>
                        <a:pt x="194757" y="48978"/>
                        <a:pt x="210368" y="24372"/>
                        <a:pt x="209574" y="20932"/>
                      </a:cubicBezTo>
                      <a:cubicBezTo>
                        <a:pt x="208780" y="17492"/>
                        <a:pt x="209309" y="41305"/>
                        <a:pt x="188936" y="39982"/>
                      </a:cubicBezTo>
                      <a:cubicBezTo>
                        <a:pt x="168563" y="38659"/>
                        <a:pt x="88923" y="13259"/>
                        <a:pt x="87336" y="12995"/>
                      </a:cubicBezTo>
                      <a:cubicBezTo>
                        <a:pt x="85749" y="12731"/>
                        <a:pt x="160890" y="29928"/>
                        <a:pt x="179411" y="38395"/>
                      </a:cubicBezTo>
                      <a:cubicBezTo>
                        <a:pt x="197932" y="46862"/>
                        <a:pt x="195815" y="55064"/>
                        <a:pt x="198461" y="63795"/>
                      </a:cubicBezTo>
                      <a:cubicBezTo>
                        <a:pt x="201107" y="72526"/>
                        <a:pt x="205075" y="88665"/>
                        <a:pt x="195286" y="90782"/>
                      </a:cubicBezTo>
                      <a:cubicBezTo>
                        <a:pt x="185497" y="92899"/>
                        <a:pt x="160097" y="82580"/>
                        <a:pt x="139724" y="76495"/>
                      </a:cubicBezTo>
                      <a:cubicBezTo>
                        <a:pt x="119351" y="70410"/>
                        <a:pt x="95539" y="64589"/>
                        <a:pt x="73049" y="54270"/>
                      </a:cubicBezTo>
                      <a:cubicBezTo>
                        <a:pt x="50559" y="43951"/>
                        <a:pt x="-1299" y="-4203"/>
                        <a:pt x="24" y="2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5" name="フリーフォーム: 図形 834">
                  <a:extLst>
                    <a:ext uri="{FF2B5EF4-FFF2-40B4-BE49-F238E27FC236}">
                      <a16:creationId xmlns:a16="http://schemas.microsoft.com/office/drawing/2014/main" id="{E584C8C6-D44A-47BB-A9EC-FA253B7B8D16}"/>
                    </a:ext>
                  </a:extLst>
                </p:cNvPr>
                <p:cNvSpPr/>
                <p:nvPr/>
              </p:nvSpPr>
              <p:spPr>
                <a:xfrm>
                  <a:off x="6067470" y="5246929"/>
                  <a:ext cx="230884" cy="163896"/>
                </a:xfrm>
                <a:custGeom>
                  <a:avLst/>
                  <a:gdLst>
                    <a:gd name="connsiteX0" fmla="*/ 171470 w 363902"/>
                    <a:gd name="connsiteY0" fmla="*/ 5887 h 258321"/>
                    <a:gd name="connsiteX1" fmla="*/ 330220 w 363902"/>
                    <a:gd name="connsiteY1" fmla="*/ 5887 h 258321"/>
                    <a:gd name="connsiteX2" fmla="*/ 325457 w 363902"/>
                    <a:gd name="connsiteY2" fmla="*/ 58274 h 258321"/>
                    <a:gd name="connsiteX3" fmla="*/ 336570 w 363902"/>
                    <a:gd name="connsiteY3" fmla="*/ 164637 h 258321"/>
                    <a:gd name="connsiteX4" fmla="*/ 342920 w 363902"/>
                    <a:gd name="connsiteY4" fmla="*/ 210674 h 258321"/>
                    <a:gd name="connsiteX5" fmla="*/ 263545 w 363902"/>
                    <a:gd name="connsiteY5" fmla="*/ 207499 h 258321"/>
                    <a:gd name="connsiteX6" fmla="*/ 20 w 363902"/>
                    <a:gd name="connsiteY6" fmla="*/ 193212 h 258321"/>
                    <a:gd name="connsiteX7" fmla="*/ 277832 w 363902"/>
                    <a:gd name="connsiteY7" fmla="*/ 228137 h 258321"/>
                    <a:gd name="connsiteX8" fmla="*/ 363557 w 363902"/>
                    <a:gd name="connsiteY8" fmla="*/ 258299 h 258321"/>
                    <a:gd name="connsiteX9" fmla="*/ 309582 w 363902"/>
                    <a:gd name="connsiteY9" fmla="*/ 223374 h 258321"/>
                    <a:gd name="connsiteX10" fmla="*/ 350857 w 363902"/>
                    <a:gd name="connsiteY10" fmla="*/ 48749 h 258321"/>
                    <a:gd name="connsiteX11" fmla="*/ 344507 w 363902"/>
                    <a:gd name="connsiteY11" fmla="*/ 2712 h 258321"/>
                    <a:gd name="connsiteX12" fmla="*/ 171470 w 363902"/>
                    <a:gd name="connsiteY12" fmla="*/ 5887 h 25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3902" h="258321">
                      <a:moveTo>
                        <a:pt x="171470" y="5887"/>
                      </a:moveTo>
                      <a:cubicBezTo>
                        <a:pt x="169089" y="6416"/>
                        <a:pt x="304556" y="-2844"/>
                        <a:pt x="330220" y="5887"/>
                      </a:cubicBezTo>
                      <a:cubicBezTo>
                        <a:pt x="355884" y="14618"/>
                        <a:pt x="324399" y="31816"/>
                        <a:pt x="325457" y="58274"/>
                      </a:cubicBezTo>
                      <a:cubicBezTo>
                        <a:pt x="326515" y="84732"/>
                        <a:pt x="333660" y="139237"/>
                        <a:pt x="336570" y="164637"/>
                      </a:cubicBezTo>
                      <a:cubicBezTo>
                        <a:pt x="339481" y="190037"/>
                        <a:pt x="355091" y="203530"/>
                        <a:pt x="342920" y="210674"/>
                      </a:cubicBezTo>
                      <a:cubicBezTo>
                        <a:pt x="330749" y="217818"/>
                        <a:pt x="263545" y="207499"/>
                        <a:pt x="263545" y="207499"/>
                      </a:cubicBezTo>
                      <a:cubicBezTo>
                        <a:pt x="206395" y="204589"/>
                        <a:pt x="-2361" y="189772"/>
                        <a:pt x="20" y="193212"/>
                      </a:cubicBezTo>
                      <a:cubicBezTo>
                        <a:pt x="2401" y="196652"/>
                        <a:pt x="217243" y="217289"/>
                        <a:pt x="277832" y="228137"/>
                      </a:cubicBezTo>
                      <a:cubicBezTo>
                        <a:pt x="338422" y="238985"/>
                        <a:pt x="358265" y="259093"/>
                        <a:pt x="363557" y="258299"/>
                      </a:cubicBezTo>
                      <a:cubicBezTo>
                        <a:pt x="368849" y="257505"/>
                        <a:pt x="311699" y="258299"/>
                        <a:pt x="309582" y="223374"/>
                      </a:cubicBezTo>
                      <a:cubicBezTo>
                        <a:pt x="307465" y="188449"/>
                        <a:pt x="345036" y="85526"/>
                        <a:pt x="350857" y="48749"/>
                      </a:cubicBezTo>
                      <a:cubicBezTo>
                        <a:pt x="356678" y="11972"/>
                        <a:pt x="370701" y="10120"/>
                        <a:pt x="344507" y="2712"/>
                      </a:cubicBezTo>
                      <a:cubicBezTo>
                        <a:pt x="318313" y="-4696"/>
                        <a:pt x="173851" y="5358"/>
                        <a:pt x="171470" y="58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6" name="フリーフォーム: 図形 835">
                  <a:extLst>
                    <a:ext uri="{FF2B5EF4-FFF2-40B4-BE49-F238E27FC236}">
                      <a16:creationId xmlns:a16="http://schemas.microsoft.com/office/drawing/2014/main" id="{0ED56A5F-8E67-48B2-824A-AE56E9069D96}"/>
                    </a:ext>
                  </a:extLst>
                </p:cNvPr>
                <p:cNvSpPr/>
                <p:nvPr/>
              </p:nvSpPr>
              <p:spPr>
                <a:xfrm>
                  <a:off x="6149826" y="5091900"/>
                  <a:ext cx="155556" cy="96631"/>
                </a:xfrm>
                <a:custGeom>
                  <a:avLst/>
                  <a:gdLst>
                    <a:gd name="connsiteX0" fmla="*/ 60716 w 245175"/>
                    <a:gd name="connsiteY0" fmla="*/ 993 h 152303"/>
                    <a:gd name="connsiteX1" fmla="*/ 391 w 245175"/>
                    <a:gd name="connsiteY1" fmla="*/ 112118 h 152303"/>
                    <a:gd name="connsiteX2" fmla="*/ 95641 w 245175"/>
                    <a:gd name="connsiteY2" fmla="*/ 131168 h 152303"/>
                    <a:gd name="connsiteX3" fmla="*/ 235341 w 245175"/>
                    <a:gd name="connsiteY3" fmla="*/ 150218 h 152303"/>
                    <a:gd name="connsiteX4" fmla="*/ 233753 w 245175"/>
                    <a:gd name="connsiteY4" fmla="*/ 151806 h 152303"/>
                    <a:gd name="connsiteX5" fmla="*/ 52778 w 245175"/>
                    <a:gd name="connsiteY5" fmla="*/ 127993 h 152303"/>
                    <a:gd name="connsiteX6" fmla="*/ 48016 w 245175"/>
                    <a:gd name="connsiteY6" fmla="*/ 94656 h 152303"/>
                    <a:gd name="connsiteX7" fmla="*/ 21028 w 245175"/>
                    <a:gd name="connsiteY7" fmla="*/ 115293 h 152303"/>
                    <a:gd name="connsiteX8" fmla="*/ 22616 w 245175"/>
                    <a:gd name="connsiteY8" fmla="*/ 97831 h 152303"/>
                    <a:gd name="connsiteX9" fmla="*/ 32141 w 245175"/>
                    <a:gd name="connsiteY9" fmla="*/ 58143 h 152303"/>
                    <a:gd name="connsiteX10" fmla="*/ 60716 w 245175"/>
                    <a:gd name="connsiteY10" fmla="*/ 993 h 152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5175" h="152303">
                      <a:moveTo>
                        <a:pt x="60716" y="993"/>
                      </a:moveTo>
                      <a:cubicBezTo>
                        <a:pt x="55424" y="9989"/>
                        <a:pt x="-5430" y="90422"/>
                        <a:pt x="391" y="112118"/>
                      </a:cubicBezTo>
                      <a:cubicBezTo>
                        <a:pt x="6212" y="133814"/>
                        <a:pt x="56483" y="124818"/>
                        <a:pt x="95641" y="131168"/>
                      </a:cubicBezTo>
                      <a:cubicBezTo>
                        <a:pt x="134799" y="137518"/>
                        <a:pt x="235341" y="150218"/>
                        <a:pt x="235341" y="150218"/>
                      </a:cubicBezTo>
                      <a:cubicBezTo>
                        <a:pt x="258360" y="153658"/>
                        <a:pt x="233753" y="151806"/>
                        <a:pt x="233753" y="151806"/>
                      </a:cubicBezTo>
                      <a:cubicBezTo>
                        <a:pt x="203326" y="148102"/>
                        <a:pt x="83734" y="137518"/>
                        <a:pt x="52778" y="127993"/>
                      </a:cubicBezTo>
                      <a:cubicBezTo>
                        <a:pt x="21822" y="118468"/>
                        <a:pt x="53308" y="96773"/>
                        <a:pt x="48016" y="94656"/>
                      </a:cubicBezTo>
                      <a:cubicBezTo>
                        <a:pt x="42724" y="92539"/>
                        <a:pt x="25261" y="114764"/>
                        <a:pt x="21028" y="115293"/>
                      </a:cubicBezTo>
                      <a:cubicBezTo>
                        <a:pt x="16795" y="115822"/>
                        <a:pt x="20764" y="107356"/>
                        <a:pt x="22616" y="97831"/>
                      </a:cubicBezTo>
                      <a:cubicBezTo>
                        <a:pt x="24468" y="88306"/>
                        <a:pt x="28437" y="69520"/>
                        <a:pt x="32141" y="58143"/>
                      </a:cubicBezTo>
                      <a:cubicBezTo>
                        <a:pt x="35845" y="46766"/>
                        <a:pt x="66008" y="-8003"/>
                        <a:pt x="60716" y="99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7" name="フリーフォーム: 図形 836">
                  <a:extLst>
                    <a:ext uri="{FF2B5EF4-FFF2-40B4-BE49-F238E27FC236}">
                      <a16:creationId xmlns:a16="http://schemas.microsoft.com/office/drawing/2014/main" id="{48A8011F-4825-4A1D-A688-F70CE8CDD3AE}"/>
                    </a:ext>
                  </a:extLst>
                </p:cNvPr>
                <p:cNvSpPr/>
                <p:nvPr/>
              </p:nvSpPr>
              <p:spPr>
                <a:xfrm>
                  <a:off x="6179533" y="5101268"/>
                  <a:ext cx="113141" cy="94970"/>
                </a:xfrm>
                <a:custGeom>
                  <a:avLst/>
                  <a:gdLst>
                    <a:gd name="connsiteX0" fmla="*/ 1195 w 178325"/>
                    <a:gd name="connsiteY0" fmla="*/ 516 h 149685"/>
                    <a:gd name="connsiteX1" fmla="*/ 10720 w 178325"/>
                    <a:gd name="connsiteY1" fmla="*/ 91003 h 149685"/>
                    <a:gd name="connsiteX2" fmla="*/ 42470 w 178325"/>
                    <a:gd name="connsiteY2" fmla="*/ 65603 h 149685"/>
                    <a:gd name="connsiteX3" fmla="*/ 172645 w 178325"/>
                    <a:gd name="connsiteY3" fmla="*/ 91003 h 149685"/>
                    <a:gd name="connsiteX4" fmla="*/ 155182 w 178325"/>
                    <a:gd name="connsiteY4" fmla="*/ 130691 h 149685"/>
                    <a:gd name="connsiteX5" fmla="*/ 156770 w 178325"/>
                    <a:gd name="connsiteY5" fmla="*/ 146566 h 149685"/>
                    <a:gd name="connsiteX6" fmla="*/ 129782 w 178325"/>
                    <a:gd name="connsiteY6" fmla="*/ 70366 h 149685"/>
                    <a:gd name="connsiteX7" fmla="*/ 34532 w 178325"/>
                    <a:gd name="connsiteY7" fmla="*/ 52903 h 149685"/>
                    <a:gd name="connsiteX8" fmla="*/ 1195 w 178325"/>
                    <a:gd name="connsiteY8" fmla="*/ 516 h 149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25" h="149685">
                      <a:moveTo>
                        <a:pt x="1195" y="516"/>
                      </a:moveTo>
                      <a:cubicBezTo>
                        <a:pt x="-2774" y="6866"/>
                        <a:pt x="3841" y="80155"/>
                        <a:pt x="10720" y="91003"/>
                      </a:cubicBezTo>
                      <a:cubicBezTo>
                        <a:pt x="17599" y="101851"/>
                        <a:pt x="15483" y="65603"/>
                        <a:pt x="42470" y="65603"/>
                      </a:cubicBezTo>
                      <a:cubicBezTo>
                        <a:pt x="69457" y="65603"/>
                        <a:pt x="153860" y="80155"/>
                        <a:pt x="172645" y="91003"/>
                      </a:cubicBezTo>
                      <a:cubicBezTo>
                        <a:pt x="191430" y="101851"/>
                        <a:pt x="157828" y="121431"/>
                        <a:pt x="155182" y="130691"/>
                      </a:cubicBezTo>
                      <a:cubicBezTo>
                        <a:pt x="152536" y="139952"/>
                        <a:pt x="161003" y="156620"/>
                        <a:pt x="156770" y="146566"/>
                      </a:cubicBezTo>
                      <a:cubicBezTo>
                        <a:pt x="152537" y="136512"/>
                        <a:pt x="150155" y="85976"/>
                        <a:pt x="129782" y="70366"/>
                      </a:cubicBezTo>
                      <a:cubicBezTo>
                        <a:pt x="109409" y="54756"/>
                        <a:pt x="54376" y="57401"/>
                        <a:pt x="34532" y="52903"/>
                      </a:cubicBezTo>
                      <a:cubicBezTo>
                        <a:pt x="14688" y="48405"/>
                        <a:pt x="5164" y="-5834"/>
                        <a:pt x="1195" y="5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8" name="フリーフォーム: 図形 837">
                  <a:extLst>
                    <a:ext uri="{FF2B5EF4-FFF2-40B4-BE49-F238E27FC236}">
                      <a16:creationId xmlns:a16="http://schemas.microsoft.com/office/drawing/2014/main" id="{961F57DD-9009-40FF-B21B-AD87D3078121}"/>
                    </a:ext>
                  </a:extLst>
                </p:cNvPr>
                <p:cNvSpPr/>
                <p:nvPr/>
              </p:nvSpPr>
              <p:spPr>
                <a:xfrm>
                  <a:off x="4779309" y="4661730"/>
                  <a:ext cx="577019" cy="205681"/>
                </a:xfrm>
                <a:custGeom>
                  <a:avLst/>
                  <a:gdLst>
                    <a:gd name="connsiteX0" fmla="*/ 531353 w 531381"/>
                    <a:gd name="connsiteY0" fmla="*/ 29 h 189413"/>
                    <a:gd name="connsiteX1" fmla="*/ 331328 w 531381"/>
                    <a:gd name="connsiteY1" fmla="*/ 73054 h 189413"/>
                    <a:gd name="connsiteX2" fmla="*/ 299578 w 531381"/>
                    <a:gd name="connsiteY2" fmla="*/ 188941 h 189413"/>
                    <a:gd name="connsiteX3" fmla="*/ 290053 w 531381"/>
                    <a:gd name="connsiteY3" fmla="*/ 114329 h 189413"/>
                    <a:gd name="connsiteX4" fmla="*/ 99553 w 531381"/>
                    <a:gd name="connsiteY4" fmla="*/ 122266 h 189413"/>
                    <a:gd name="connsiteX5" fmla="*/ 2715 w 531381"/>
                    <a:gd name="connsiteY5" fmla="*/ 122266 h 189413"/>
                    <a:gd name="connsiteX6" fmla="*/ 201153 w 531381"/>
                    <a:gd name="connsiteY6" fmla="*/ 115916 h 189413"/>
                    <a:gd name="connsiteX7" fmla="*/ 313865 w 531381"/>
                    <a:gd name="connsiteY7" fmla="*/ 185766 h 189413"/>
                    <a:gd name="connsiteX8" fmla="*/ 345615 w 531381"/>
                    <a:gd name="connsiteY8" fmla="*/ 80991 h 189413"/>
                    <a:gd name="connsiteX9" fmla="*/ 531353 w 531381"/>
                    <a:gd name="connsiteY9" fmla="*/ 29 h 1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381" h="189413">
                      <a:moveTo>
                        <a:pt x="531353" y="29"/>
                      </a:moveTo>
                      <a:cubicBezTo>
                        <a:pt x="528972" y="-1294"/>
                        <a:pt x="369957" y="41569"/>
                        <a:pt x="331328" y="73054"/>
                      </a:cubicBezTo>
                      <a:cubicBezTo>
                        <a:pt x="292699" y="104539"/>
                        <a:pt x="306457" y="182062"/>
                        <a:pt x="299578" y="188941"/>
                      </a:cubicBezTo>
                      <a:cubicBezTo>
                        <a:pt x="292699" y="195820"/>
                        <a:pt x="323390" y="125441"/>
                        <a:pt x="290053" y="114329"/>
                      </a:cubicBezTo>
                      <a:cubicBezTo>
                        <a:pt x="256716" y="103217"/>
                        <a:pt x="147443" y="120943"/>
                        <a:pt x="99553" y="122266"/>
                      </a:cubicBezTo>
                      <a:cubicBezTo>
                        <a:pt x="51663" y="123589"/>
                        <a:pt x="-14218" y="123324"/>
                        <a:pt x="2715" y="122266"/>
                      </a:cubicBezTo>
                      <a:cubicBezTo>
                        <a:pt x="19648" y="121208"/>
                        <a:pt x="149295" y="105333"/>
                        <a:pt x="201153" y="115916"/>
                      </a:cubicBezTo>
                      <a:cubicBezTo>
                        <a:pt x="253011" y="126499"/>
                        <a:pt x="289788" y="191587"/>
                        <a:pt x="313865" y="185766"/>
                      </a:cubicBezTo>
                      <a:cubicBezTo>
                        <a:pt x="337942" y="179945"/>
                        <a:pt x="306986" y="111154"/>
                        <a:pt x="345615" y="80991"/>
                      </a:cubicBezTo>
                      <a:cubicBezTo>
                        <a:pt x="384244" y="50829"/>
                        <a:pt x="533734" y="1352"/>
                        <a:pt x="531353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9" name="フリーフォーム: 図形 838">
                  <a:extLst>
                    <a:ext uri="{FF2B5EF4-FFF2-40B4-BE49-F238E27FC236}">
                      <a16:creationId xmlns:a16="http://schemas.microsoft.com/office/drawing/2014/main" id="{73C123AA-2530-4093-8353-4B9E24887EDF}"/>
                    </a:ext>
                  </a:extLst>
                </p:cNvPr>
                <p:cNvSpPr/>
                <p:nvPr/>
              </p:nvSpPr>
              <p:spPr>
                <a:xfrm>
                  <a:off x="5664009" y="5378867"/>
                  <a:ext cx="133312" cy="371564"/>
                </a:xfrm>
                <a:custGeom>
                  <a:avLst/>
                  <a:gdLst>
                    <a:gd name="connsiteX0" fmla="*/ 121438 w 122768"/>
                    <a:gd name="connsiteY0" fmla="*/ 1599 h 342176"/>
                    <a:gd name="connsiteX1" fmla="*/ 70638 w 122768"/>
                    <a:gd name="connsiteY1" fmla="*/ 113782 h 342176"/>
                    <a:gd name="connsiteX2" fmla="*/ 5021 w 122768"/>
                    <a:gd name="connsiteY2" fmla="*/ 336032 h 342176"/>
                    <a:gd name="connsiteX3" fmla="*/ 5021 w 122768"/>
                    <a:gd name="connsiteY3" fmla="*/ 266182 h 342176"/>
                    <a:gd name="connsiteX4" fmla="*/ 9255 w 122768"/>
                    <a:gd name="connsiteY4" fmla="*/ 120132 h 342176"/>
                    <a:gd name="connsiteX5" fmla="*/ 15605 w 122768"/>
                    <a:gd name="connsiteY5" fmla="*/ 192099 h 342176"/>
                    <a:gd name="connsiteX6" fmla="*/ 121438 w 122768"/>
                    <a:gd name="connsiteY6" fmla="*/ 1599 h 342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68" h="342176">
                      <a:moveTo>
                        <a:pt x="121438" y="1599"/>
                      </a:moveTo>
                      <a:cubicBezTo>
                        <a:pt x="130610" y="-11454"/>
                        <a:pt x="90041" y="58043"/>
                        <a:pt x="70638" y="113782"/>
                      </a:cubicBezTo>
                      <a:cubicBezTo>
                        <a:pt x="51235" y="169521"/>
                        <a:pt x="15957" y="310632"/>
                        <a:pt x="5021" y="336032"/>
                      </a:cubicBezTo>
                      <a:cubicBezTo>
                        <a:pt x="-5915" y="361432"/>
                        <a:pt x="4315" y="302165"/>
                        <a:pt x="5021" y="266182"/>
                      </a:cubicBezTo>
                      <a:cubicBezTo>
                        <a:pt x="5727" y="230199"/>
                        <a:pt x="7491" y="132479"/>
                        <a:pt x="9255" y="120132"/>
                      </a:cubicBezTo>
                      <a:cubicBezTo>
                        <a:pt x="11019" y="107785"/>
                        <a:pt x="788" y="207974"/>
                        <a:pt x="15605" y="192099"/>
                      </a:cubicBezTo>
                      <a:cubicBezTo>
                        <a:pt x="30422" y="176224"/>
                        <a:pt x="112266" y="14652"/>
                        <a:pt x="121438" y="15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0" name="フリーフォーム: 図形 839">
                  <a:extLst>
                    <a:ext uri="{FF2B5EF4-FFF2-40B4-BE49-F238E27FC236}">
                      <a16:creationId xmlns:a16="http://schemas.microsoft.com/office/drawing/2014/main" id="{AFD1757D-5EE1-4823-A3BF-DB922DF75480}"/>
                    </a:ext>
                  </a:extLst>
                </p:cNvPr>
                <p:cNvSpPr/>
                <p:nvPr/>
              </p:nvSpPr>
              <p:spPr>
                <a:xfrm>
                  <a:off x="4110708" y="4720697"/>
                  <a:ext cx="950273" cy="268932"/>
                </a:xfrm>
                <a:custGeom>
                  <a:avLst/>
                  <a:gdLst>
                    <a:gd name="connsiteX0" fmla="*/ 874552 w 875114"/>
                    <a:gd name="connsiteY0" fmla="*/ 230 h 247662"/>
                    <a:gd name="connsiteX1" fmla="*/ 804702 w 875114"/>
                    <a:gd name="connsiteY1" fmla="*/ 106063 h 247662"/>
                    <a:gd name="connsiteX2" fmla="*/ 781418 w 875114"/>
                    <a:gd name="connsiteY2" fmla="*/ 245763 h 247662"/>
                    <a:gd name="connsiteX3" fmla="*/ 781418 w 875114"/>
                    <a:gd name="connsiteY3" fmla="*/ 190730 h 247662"/>
                    <a:gd name="connsiteX4" fmla="*/ 781418 w 875114"/>
                    <a:gd name="connsiteY4" fmla="*/ 133580 h 247662"/>
                    <a:gd name="connsiteX5" fmla="*/ 739085 w 875114"/>
                    <a:gd name="connsiteY5" fmla="*/ 93363 h 247662"/>
                    <a:gd name="connsiteX6" fmla="*/ 584568 w 875114"/>
                    <a:gd name="connsiteY6" fmla="*/ 70080 h 247662"/>
                    <a:gd name="connsiteX7" fmla="*/ 2485 w 875114"/>
                    <a:gd name="connsiteY7" fmla="*/ 87013 h 247662"/>
                    <a:gd name="connsiteX8" fmla="*/ 362318 w 875114"/>
                    <a:gd name="connsiteY8" fmla="*/ 61613 h 247662"/>
                    <a:gd name="connsiteX9" fmla="*/ 49052 w 875114"/>
                    <a:gd name="connsiteY9" fmla="*/ 36213 h 247662"/>
                    <a:gd name="connsiteX10" fmla="*/ 709452 w 875114"/>
                    <a:gd name="connsiteY10" fmla="*/ 57380 h 247662"/>
                    <a:gd name="connsiteX11" fmla="*/ 762368 w 875114"/>
                    <a:gd name="connsiteY11" fmla="*/ 76430 h 247662"/>
                    <a:gd name="connsiteX12" fmla="*/ 874552 w 875114"/>
                    <a:gd name="connsiteY12" fmla="*/ 230 h 24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5114" h="247662">
                      <a:moveTo>
                        <a:pt x="874552" y="230"/>
                      </a:moveTo>
                      <a:cubicBezTo>
                        <a:pt x="881608" y="5169"/>
                        <a:pt x="820224" y="65141"/>
                        <a:pt x="804702" y="106063"/>
                      </a:cubicBezTo>
                      <a:cubicBezTo>
                        <a:pt x="789180" y="146985"/>
                        <a:pt x="785299" y="231652"/>
                        <a:pt x="781418" y="245763"/>
                      </a:cubicBezTo>
                      <a:cubicBezTo>
                        <a:pt x="777537" y="259874"/>
                        <a:pt x="781418" y="190730"/>
                        <a:pt x="781418" y="190730"/>
                      </a:cubicBezTo>
                      <a:cubicBezTo>
                        <a:pt x="781418" y="172033"/>
                        <a:pt x="788473" y="149808"/>
                        <a:pt x="781418" y="133580"/>
                      </a:cubicBezTo>
                      <a:cubicBezTo>
                        <a:pt x="774362" y="117352"/>
                        <a:pt x="771893" y="103946"/>
                        <a:pt x="739085" y="93363"/>
                      </a:cubicBezTo>
                      <a:cubicBezTo>
                        <a:pt x="706277" y="82780"/>
                        <a:pt x="707335" y="71138"/>
                        <a:pt x="584568" y="70080"/>
                      </a:cubicBezTo>
                      <a:cubicBezTo>
                        <a:pt x="461801" y="69022"/>
                        <a:pt x="39527" y="88424"/>
                        <a:pt x="2485" y="87013"/>
                      </a:cubicBezTo>
                      <a:cubicBezTo>
                        <a:pt x="-34557" y="85602"/>
                        <a:pt x="354557" y="70080"/>
                        <a:pt x="362318" y="61613"/>
                      </a:cubicBezTo>
                      <a:cubicBezTo>
                        <a:pt x="370079" y="53146"/>
                        <a:pt x="49052" y="36213"/>
                        <a:pt x="49052" y="36213"/>
                      </a:cubicBezTo>
                      <a:cubicBezTo>
                        <a:pt x="106908" y="35507"/>
                        <a:pt x="590566" y="50677"/>
                        <a:pt x="709452" y="57380"/>
                      </a:cubicBezTo>
                      <a:cubicBezTo>
                        <a:pt x="828338" y="64083"/>
                        <a:pt x="740849" y="81722"/>
                        <a:pt x="762368" y="76430"/>
                      </a:cubicBezTo>
                      <a:cubicBezTo>
                        <a:pt x="783887" y="71138"/>
                        <a:pt x="867496" y="-4709"/>
                        <a:pt x="874552" y="2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1" name="フリーフォーム: 図形 840">
                  <a:extLst>
                    <a:ext uri="{FF2B5EF4-FFF2-40B4-BE49-F238E27FC236}">
                      <a16:creationId xmlns:a16="http://schemas.microsoft.com/office/drawing/2014/main" id="{36C81895-F805-4A59-A4F2-8819583CA565}"/>
                    </a:ext>
                  </a:extLst>
                </p:cNvPr>
                <p:cNvSpPr/>
                <p:nvPr/>
              </p:nvSpPr>
              <p:spPr>
                <a:xfrm>
                  <a:off x="4829969" y="4828817"/>
                  <a:ext cx="269885" cy="364493"/>
                </a:xfrm>
                <a:custGeom>
                  <a:avLst/>
                  <a:gdLst>
                    <a:gd name="connsiteX0" fmla="*/ 201595 w 248539"/>
                    <a:gd name="connsiteY0" fmla="*/ 144 h 335664"/>
                    <a:gd name="connsiteX1" fmla="*/ 193129 w 248539"/>
                    <a:gd name="connsiteY1" fmla="*/ 150427 h 335664"/>
                    <a:gd name="connsiteX2" fmla="*/ 248162 w 248539"/>
                    <a:gd name="connsiteY2" fmla="*/ 334577 h 335664"/>
                    <a:gd name="connsiteX3" fmla="*/ 216412 w 248539"/>
                    <a:gd name="connsiteY3" fmla="*/ 224511 h 335664"/>
                    <a:gd name="connsiteX4" fmla="*/ 197362 w 248539"/>
                    <a:gd name="connsiteY4" fmla="*/ 177944 h 335664"/>
                    <a:gd name="connsiteX5" fmla="*/ 55545 w 248539"/>
                    <a:gd name="connsiteY5" fmla="*/ 211811 h 335664"/>
                    <a:gd name="connsiteX6" fmla="*/ 21679 w 248539"/>
                    <a:gd name="connsiteY6" fmla="*/ 243561 h 335664"/>
                    <a:gd name="connsiteX7" fmla="*/ 512 w 248539"/>
                    <a:gd name="connsiteY7" fmla="*/ 298594 h 335664"/>
                    <a:gd name="connsiteX8" fmla="*/ 42845 w 248539"/>
                    <a:gd name="connsiteY8" fmla="*/ 199111 h 335664"/>
                    <a:gd name="connsiteX9" fmla="*/ 68245 w 248539"/>
                    <a:gd name="connsiteY9" fmla="*/ 141961 h 335664"/>
                    <a:gd name="connsiteX10" fmla="*/ 176195 w 248539"/>
                    <a:gd name="connsiteY10" fmla="*/ 146194 h 335664"/>
                    <a:gd name="connsiteX11" fmla="*/ 167729 w 248539"/>
                    <a:gd name="connsiteY11" fmla="*/ 122911 h 335664"/>
                    <a:gd name="connsiteX12" fmla="*/ 201595 w 248539"/>
                    <a:gd name="connsiteY12" fmla="*/ 144 h 33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8539" h="335664">
                      <a:moveTo>
                        <a:pt x="201595" y="144"/>
                      </a:moveTo>
                      <a:cubicBezTo>
                        <a:pt x="205828" y="4730"/>
                        <a:pt x="185368" y="94688"/>
                        <a:pt x="193129" y="150427"/>
                      </a:cubicBezTo>
                      <a:cubicBezTo>
                        <a:pt x="200890" y="206166"/>
                        <a:pt x="244282" y="322230"/>
                        <a:pt x="248162" y="334577"/>
                      </a:cubicBezTo>
                      <a:cubicBezTo>
                        <a:pt x="252043" y="346924"/>
                        <a:pt x="224879" y="250617"/>
                        <a:pt x="216412" y="224511"/>
                      </a:cubicBezTo>
                      <a:cubicBezTo>
                        <a:pt x="207945" y="198405"/>
                        <a:pt x="224173" y="180061"/>
                        <a:pt x="197362" y="177944"/>
                      </a:cubicBezTo>
                      <a:cubicBezTo>
                        <a:pt x="170551" y="175827"/>
                        <a:pt x="84825" y="200875"/>
                        <a:pt x="55545" y="211811"/>
                      </a:cubicBezTo>
                      <a:cubicBezTo>
                        <a:pt x="26264" y="222747"/>
                        <a:pt x="30851" y="229097"/>
                        <a:pt x="21679" y="243561"/>
                      </a:cubicBezTo>
                      <a:cubicBezTo>
                        <a:pt x="12507" y="258025"/>
                        <a:pt x="-3016" y="306002"/>
                        <a:pt x="512" y="298594"/>
                      </a:cubicBezTo>
                      <a:cubicBezTo>
                        <a:pt x="4040" y="291186"/>
                        <a:pt x="42845" y="199111"/>
                        <a:pt x="42845" y="199111"/>
                      </a:cubicBezTo>
                      <a:cubicBezTo>
                        <a:pt x="54134" y="173006"/>
                        <a:pt x="46020" y="150780"/>
                        <a:pt x="68245" y="141961"/>
                      </a:cubicBezTo>
                      <a:cubicBezTo>
                        <a:pt x="90470" y="133142"/>
                        <a:pt x="159614" y="149369"/>
                        <a:pt x="176195" y="146194"/>
                      </a:cubicBezTo>
                      <a:cubicBezTo>
                        <a:pt x="192776" y="143019"/>
                        <a:pt x="168787" y="144078"/>
                        <a:pt x="167729" y="122911"/>
                      </a:cubicBezTo>
                      <a:cubicBezTo>
                        <a:pt x="166671" y="101744"/>
                        <a:pt x="197362" y="-4442"/>
                        <a:pt x="201595" y="14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2" name="フリーフォーム: 図形 841">
                  <a:extLst>
                    <a:ext uri="{FF2B5EF4-FFF2-40B4-BE49-F238E27FC236}">
                      <a16:creationId xmlns:a16="http://schemas.microsoft.com/office/drawing/2014/main" id="{9BD4BE9B-D569-4F37-B877-29011956C765}"/>
                    </a:ext>
                  </a:extLst>
                </p:cNvPr>
                <p:cNvSpPr/>
                <p:nvPr/>
              </p:nvSpPr>
              <p:spPr>
                <a:xfrm>
                  <a:off x="6009621" y="5565278"/>
                  <a:ext cx="575559" cy="904581"/>
                </a:xfrm>
                <a:custGeom>
                  <a:avLst/>
                  <a:gdLst>
                    <a:gd name="connsiteX0" fmla="*/ 3186 w 530037"/>
                    <a:gd name="connsiteY0" fmla="*/ 1382 h 833036"/>
                    <a:gd name="connsiteX1" fmla="*/ 222261 w 530037"/>
                    <a:gd name="connsiteY1" fmla="*/ 344282 h 833036"/>
                    <a:gd name="connsiteX2" fmla="*/ 149236 w 530037"/>
                    <a:gd name="connsiteY2" fmla="*/ 249032 h 833036"/>
                    <a:gd name="connsiteX3" fmla="*/ 69861 w 530037"/>
                    <a:gd name="connsiteY3" fmla="*/ 147432 h 833036"/>
                    <a:gd name="connsiteX4" fmla="*/ 285761 w 530037"/>
                    <a:gd name="connsiteY4" fmla="*/ 363332 h 833036"/>
                    <a:gd name="connsiteX5" fmla="*/ 314336 w 530037"/>
                    <a:gd name="connsiteY5" fmla="*/ 372857 h 833036"/>
                    <a:gd name="connsiteX6" fmla="*/ 523886 w 530037"/>
                    <a:gd name="connsiteY6" fmla="*/ 823707 h 833036"/>
                    <a:gd name="connsiteX7" fmla="*/ 460386 w 530037"/>
                    <a:gd name="connsiteY7" fmla="*/ 655432 h 833036"/>
                    <a:gd name="connsiteX8" fmla="*/ 317511 w 530037"/>
                    <a:gd name="connsiteY8" fmla="*/ 388732 h 833036"/>
                    <a:gd name="connsiteX9" fmla="*/ 107961 w 530037"/>
                    <a:gd name="connsiteY9" fmla="*/ 229982 h 833036"/>
                    <a:gd name="connsiteX10" fmla="*/ 3186 w 530037"/>
                    <a:gd name="connsiteY10" fmla="*/ 1382 h 83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0037" h="833036">
                      <a:moveTo>
                        <a:pt x="3186" y="1382"/>
                      </a:moveTo>
                      <a:cubicBezTo>
                        <a:pt x="22236" y="20432"/>
                        <a:pt x="197919" y="303007"/>
                        <a:pt x="222261" y="344282"/>
                      </a:cubicBezTo>
                      <a:cubicBezTo>
                        <a:pt x="246603" y="385557"/>
                        <a:pt x="174636" y="281840"/>
                        <a:pt x="149236" y="249032"/>
                      </a:cubicBezTo>
                      <a:cubicBezTo>
                        <a:pt x="123836" y="216224"/>
                        <a:pt x="47107" y="128382"/>
                        <a:pt x="69861" y="147432"/>
                      </a:cubicBezTo>
                      <a:cubicBezTo>
                        <a:pt x="92615" y="166482"/>
                        <a:pt x="245015" y="325761"/>
                        <a:pt x="285761" y="363332"/>
                      </a:cubicBezTo>
                      <a:cubicBezTo>
                        <a:pt x="326507" y="400903"/>
                        <a:pt x="274649" y="296128"/>
                        <a:pt x="314336" y="372857"/>
                      </a:cubicBezTo>
                      <a:cubicBezTo>
                        <a:pt x="354024" y="449586"/>
                        <a:pt x="499544" y="776611"/>
                        <a:pt x="523886" y="823707"/>
                      </a:cubicBezTo>
                      <a:cubicBezTo>
                        <a:pt x="548228" y="870803"/>
                        <a:pt x="494782" y="727928"/>
                        <a:pt x="460386" y="655432"/>
                      </a:cubicBezTo>
                      <a:cubicBezTo>
                        <a:pt x="425990" y="582936"/>
                        <a:pt x="376248" y="459640"/>
                        <a:pt x="317511" y="388732"/>
                      </a:cubicBezTo>
                      <a:cubicBezTo>
                        <a:pt x="258774" y="317824"/>
                        <a:pt x="161407" y="294540"/>
                        <a:pt x="107961" y="229982"/>
                      </a:cubicBezTo>
                      <a:cubicBezTo>
                        <a:pt x="54515" y="165424"/>
                        <a:pt x="-15864" y="-17668"/>
                        <a:pt x="3186" y="13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3" name="フリーフォーム: 図形 842">
                  <a:extLst>
                    <a:ext uri="{FF2B5EF4-FFF2-40B4-BE49-F238E27FC236}">
                      <a16:creationId xmlns:a16="http://schemas.microsoft.com/office/drawing/2014/main" id="{CBEABE2D-F158-4FFB-B9B1-BE7222170BCB}"/>
                    </a:ext>
                  </a:extLst>
                </p:cNvPr>
                <p:cNvSpPr/>
                <p:nvPr/>
              </p:nvSpPr>
              <p:spPr>
                <a:xfrm>
                  <a:off x="6481693" y="6252191"/>
                  <a:ext cx="116221" cy="660592"/>
                </a:xfrm>
                <a:custGeom>
                  <a:avLst/>
                  <a:gdLst>
                    <a:gd name="connsiteX0" fmla="*/ 252 w 107029"/>
                    <a:gd name="connsiteY0" fmla="*/ 623 h 608344"/>
                    <a:gd name="connsiteX1" fmla="*/ 87565 w 107029"/>
                    <a:gd name="connsiteY1" fmla="*/ 275261 h 608344"/>
                    <a:gd name="connsiteX2" fmla="*/ 81215 w 107029"/>
                    <a:gd name="connsiteY2" fmla="*/ 402261 h 608344"/>
                    <a:gd name="connsiteX3" fmla="*/ 106615 w 107029"/>
                    <a:gd name="connsiteY3" fmla="*/ 605461 h 608344"/>
                    <a:gd name="connsiteX4" fmla="*/ 97090 w 107029"/>
                    <a:gd name="connsiteY4" fmla="*/ 500686 h 608344"/>
                    <a:gd name="connsiteX5" fmla="*/ 98677 w 107029"/>
                    <a:gd name="connsiteY5" fmla="*/ 214936 h 608344"/>
                    <a:gd name="connsiteX6" fmla="*/ 57402 w 107029"/>
                    <a:gd name="connsiteY6" fmla="*/ 422898 h 608344"/>
                    <a:gd name="connsiteX7" fmla="*/ 60577 w 107029"/>
                    <a:gd name="connsiteY7" fmla="*/ 206998 h 608344"/>
                    <a:gd name="connsiteX8" fmla="*/ 252 w 107029"/>
                    <a:gd name="connsiteY8" fmla="*/ 623 h 60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029" h="608344">
                      <a:moveTo>
                        <a:pt x="252" y="623"/>
                      </a:moveTo>
                      <a:cubicBezTo>
                        <a:pt x="4750" y="12000"/>
                        <a:pt x="74071" y="208321"/>
                        <a:pt x="87565" y="275261"/>
                      </a:cubicBezTo>
                      <a:cubicBezTo>
                        <a:pt x="101059" y="342201"/>
                        <a:pt x="78040" y="347228"/>
                        <a:pt x="81215" y="402261"/>
                      </a:cubicBezTo>
                      <a:cubicBezTo>
                        <a:pt x="84390" y="457294"/>
                        <a:pt x="103969" y="589057"/>
                        <a:pt x="106615" y="605461"/>
                      </a:cubicBezTo>
                      <a:cubicBezTo>
                        <a:pt x="109261" y="621865"/>
                        <a:pt x="98413" y="565773"/>
                        <a:pt x="97090" y="500686"/>
                      </a:cubicBezTo>
                      <a:cubicBezTo>
                        <a:pt x="95767" y="435599"/>
                        <a:pt x="105292" y="227901"/>
                        <a:pt x="98677" y="214936"/>
                      </a:cubicBezTo>
                      <a:cubicBezTo>
                        <a:pt x="92062" y="201971"/>
                        <a:pt x="63752" y="424221"/>
                        <a:pt x="57402" y="422898"/>
                      </a:cubicBezTo>
                      <a:cubicBezTo>
                        <a:pt x="51052" y="421575"/>
                        <a:pt x="68515" y="277642"/>
                        <a:pt x="60577" y="206998"/>
                      </a:cubicBezTo>
                      <a:cubicBezTo>
                        <a:pt x="52639" y="136354"/>
                        <a:pt x="-4246" y="-10754"/>
                        <a:pt x="252" y="6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4" name="フリーフォーム: 図形 843">
                  <a:extLst>
                    <a:ext uri="{FF2B5EF4-FFF2-40B4-BE49-F238E27FC236}">
                      <a16:creationId xmlns:a16="http://schemas.microsoft.com/office/drawing/2014/main" id="{4C014752-8010-4299-962C-DF154CA5C99F}"/>
                    </a:ext>
                  </a:extLst>
                </p:cNvPr>
                <p:cNvSpPr/>
                <p:nvPr/>
              </p:nvSpPr>
              <p:spPr>
                <a:xfrm>
                  <a:off x="3615183" y="4767483"/>
                  <a:ext cx="1089508" cy="342573"/>
                </a:xfrm>
                <a:custGeom>
                  <a:avLst/>
                  <a:gdLst>
                    <a:gd name="connsiteX0" fmla="*/ 31 w 1003336"/>
                    <a:gd name="connsiteY0" fmla="*/ 315390 h 315478"/>
                    <a:gd name="connsiteX1" fmla="*/ 349281 w 1003336"/>
                    <a:gd name="connsiteY1" fmla="*/ 112190 h 315478"/>
                    <a:gd name="connsiteX2" fmla="*/ 150843 w 1003336"/>
                    <a:gd name="connsiteY2" fmla="*/ 196327 h 315478"/>
                    <a:gd name="connsiteX3" fmla="*/ 374681 w 1003336"/>
                    <a:gd name="connsiteY3" fmla="*/ 89965 h 315478"/>
                    <a:gd name="connsiteX4" fmla="*/ 666781 w 1003336"/>
                    <a:gd name="connsiteY4" fmla="*/ 29640 h 315478"/>
                    <a:gd name="connsiteX5" fmla="*/ 1003331 w 1003336"/>
                    <a:gd name="connsiteY5" fmla="*/ 29640 h 315478"/>
                    <a:gd name="connsiteX6" fmla="*/ 658843 w 1003336"/>
                    <a:gd name="connsiteY6" fmla="*/ 1065 h 315478"/>
                    <a:gd name="connsiteX7" fmla="*/ 368331 w 1003336"/>
                    <a:gd name="connsiteY7" fmla="*/ 72502 h 315478"/>
                    <a:gd name="connsiteX8" fmla="*/ 481043 w 1003336"/>
                    <a:gd name="connsiteY8" fmla="*/ 1065 h 315478"/>
                    <a:gd name="connsiteX9" fmla="*/ 295306 w 1003336"/>
                    <a:gd name="connsiteY9" fmla="*/ 67740 h 315478"/>
                    <a:gd name="connsiteX10" fmla="*/ 73056 w 1003336"/>
                    <a:gd name="connsiteY10" fmla="*/ 158227 h 315478"/>
                    <a:gd name="connsiteX11" fmla="*/ 327056 w 1003336"/>
                    <a:gd name="connsiteY11" fmla="*/ 83615 h 315478"/>
                    <a:gd name="connsiteX12" fmla="*/ 31 w 1003336"/>
                    <a:gd name="connsiteY12" fmla="*/ 315390 h 3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3336" h="315478">
                      <a:moveTo>
                        <a:pt x="31" y="315390"/>
                      </a:moveTo>
                      <a:cubicBezTo>
                        <a:pt x="3735" y="320152"/>
                        <a:pt x="324146" y="132034"/>
                        <a:pt x="349281" y="112190"/>
                      </a:cubicBezTo>
                      <a:cubicBezTo>
                        <a:pt x="374416" y="92346"/>
                        <a:pt x="146610" y="200031"/>
                        <a:pt x="150843" y="196327"/>
                      </a:cubicBezTo>
                      <a:cubicBezTo>
                        <a:pt x="155076" y="192623"/>
                        <a:pt x="288691" y="117746"/>
                        <a:pt x="374681" y="89965"/>
                      </a:cubicBezTo>
                      <a:cubicBezTo>
                        <a:pt x="460671" y="62184"/>
                        <a:pt x="562006" y="39694"/>
                        <a:pt x="666781" y="29640"/>
                      </a:cubicBezTo>
                      <a:cubicBezTo>
                        <a:pt x="771556" y="19586"/>
                        <a:pt x="1004654" y="34402"/>
                        <a:pt x="1003331" y="29640"/>
                      </a:cubicBezTo>
                      <a:cubicBezTo>
                        <a:pt x="1002008" y="24878"/>
                        <a:pt x="764676" y="-6079"/>
                        <a:pt x="658843" y="1065"/>
                      </a:cubicBezTo>
                      <a:cubicBezTo>
                        <a:pt x="553010" y="8209"/>
                        <a:pt x="397964" y="72502"/>
                        <a:pt x="368331" y="72502"/>
                      </a:cubicBezTo>
                      <a:cubicBezTo>
                        <a:pt x="338698" y="72502"/>
                        <a:pt x="493214" y="1859"/>
                        <a:pt x="481043" y="1065"/>
                      </a:cubicBezTo>
                      <a:cubicBezTo>
                        <a:pt x="468872" y="271"/>
                        <a:pt x="363304" y="41546"/>
                        <a:pt x="295306" y="67740"/>
                      </a:cubicBezTo>
                      <a:cubicBezTo>
                        <a:pt x="227308" y="93934"/>
                        <a:pt x="67764" y="155581"/>
                        <a:pt x="73056" y="158227"/>
                      </a:cubicBezTo>
                      <a:cubicBezTo>
                        <a:pt x="78348" y="160873"/>
                        <a:pt x="338433" y="57686"/>
                        <a:pt x="327056" y="83615"/>
                      </a:cubicBezTo>
                      <a:cubicBezTo>
                        <a:pt x="315679" y="109544"/>
                        <a:pt x="-3673" y="310628"/>
                        <a:pt x="31" y="31539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5" name="フリーフォーム: 図形 844">
                  <a:extLst>
                    <a:ext uri="{FF2B5EF4-FFF2-40B4-BE49-F238E27FC236}">
                      <a16:creationId xmlns:a16="http://schemas.microsoft.com/office/drawing/2014/main" id="{5A8C631C-A031-4E82-9459-ABCFAC17DF55}"/>
                    </a:ext>
                  </a:extLst>
                </p:cNvPr>
                <p:cNvSpPr/>
                <p:nvPr/>
              </p:nvSpPr>
              <p:spPr>
                <a:xfrm>
                  <a:off x="3222013" y="5102278"/>
                  <a:ext cx="404125" cy="948289"/>
                </a:xfrm>
                <a:custGeom>
                  <a:avLst/>
                  <a:gdLst>
                    <a:gd name="connsiteX0" fmla="*/ 372158 w 372162"/>
                    <a:gd name="connsiteY0" fmla="*/ 195 h 873287"/>
                    <a:gd name="connsiteX1" fmla="*/ 128741 w 372162"/>
                    <a:gd name="connsiteY1" fmla="*/ 258429 h 873287"/>
                    <a:gd name="connsiteX2" fmla="*/ 80058 w 372162"/>
                    <a:gd name="connsiteY2" fmla="*/ 370612 h 873287"/>
                    <a:gd name="connsiteX3" fmla="*/ 33491 w 372162"/>
                    <a:gd name="connsiteY3" fmla="*/ 607679 h 873287"/>
                    <a:gd name="connsiteX4" fmla="*/ 46191 w 372162"/>
                    <a:gd name="connsiteY4" fmla="*/ 292295 h 873287"/>
                    <a:gd name="connsiteX5" fmla="*/ 25024 w 372162"/>
                    <a:gd name="connsiteY5" fmla="*/ 561112 h 873287"/>
                    <a:gd name="connsiteX6" fmla="*/ 48308 w 372162"/>
                    <a:gd name="connsiteY6" fmla="*/ 762195 h 873287"/>
                    <a:gd name="connsiteX7" fmla="*/ 80058 w 372162"/>
                    <a:gd name="connsiteY7" fmla="*/ 872262 h 873287"/>
                    <a:gd name="connsiteX8" fmla="*/ 33491 w 372162"/>
                    <a:gd name="connsiteY8" fmla="*/ 700812 h 873287"/>
                    <a:gd name="connsiteX9" fmla="*/ 3858 w 372162"/>
                    <a:gd name="connsiteY9" fmla="*/ 491262 h 873287"/>
                    <a:gd name="connsiteX10" fmla="*/ 122391 w 372162"/>
                    <a:gd name="connsiteY10" fmla="*/ 220329 h 873287"/>
                    <a:gd name="connsiteX11" fmla="*/ 372158 w 372162"/>
                    <a:gd name="connsiteY11" fmla="*/ 195 h 87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2162" h="873287">
                      <a:moveTo>
                        <a:pt x="372158" y="195"/>
                      </a:moveTo>
                      <a:cubicBezTo>
                        <a:pt x="373216" y="6545"/>
                        <a:pt x="177424" y="196693"/>
                        <a:pt x="128741" y="258429"/>
                      </a:cubicBezTo>
                      <a:cubicBezTo>
                        <a:pt x="80058" y="320165"/>
                        <a:pt x="95933" y="312404"/>
                        <a:pt x="80058" y="370612"/>
                      </a:cubicBezTo>
                      <a:cubicBezTo>
                        <a:pt x="64183" y="428820"/>
                        <a:pt x="39135" y="620732"/>
                        <a:pt x="33491" y="607679"/>
                      </a:cubicBezTo>
                      <a:cubicBezTo>
                        <a:pt x="27846" y="594626"/>
                        <a:pt x="47602" y="300056"/>
                        <a:pt x="46191" y="292295"/>
                      </a:cubicBezTo>
                      <a:cubicBezTo>
                        <a:pt x="44780" y="284534"/>
                        <a:pt x="24671" y="482795"/>
                        <a:pt x="25024" y="561112"/>
                      </a:cubicBezTo>
                      <a:cubicBezTo>
                        <a:pt x="25377" y="639429"/>
                        <a:pt x="39136" y="710337"/>
                        <a:pt x="48308" y="762195"/>
                      </a:cubicBezTo>
                      <a:cubicBezTo>
                        <a:pt x="57480" y="814053"/>
                        <a:pt x="82527" y="882492"/>
                        <a:pt x="80058" y="872262"/>
                      </a:cubicBezTo>
                      <a:cubicBezTo>
                        <a:pt x="77589" y="862032"/>
                        <a:pt x="46191" y="764312"/>
                        <a:pt x="33491" y="700812"/>
                      </a:cubicBezTo>
                      <a:cubicBezTo>
                        <a:pt x="20791" y="637312"/>
                        <a:pt x="-10959" y="571343"/>
                        <a:pt x="3858" y="491262"/>
                      </a:cubicBezTo>
                      <a:cubicBezTo>
                        <a:pt x="18675" y="411181"/>
                        <a:pt x="65241" y="297234"/>
                        <a:pt x="122391" y="220329"/>
                      </a:cubicBezTo>
                      <a:cubicBezTo>
                        <a:pt x="179541" y="143424"/>
                        <a:pt x="371100" y="-6155"/>
                        <a:pt x="372158" y="1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6" name="フリーフォーム: 図形 845">
                  <a:extLst>
                    <a:ext uri="{FF2B5EF4-FFF2-40B4-BE49-F238E27FC236}">
                      <a16:creationId xmlns:a16="http://schemas.microsoft.com/office/drawing/2014/main" id="{39DF6A5F-3DF7-454E-AE8D-ADB6113DE7A4}"/>
                    </a:ext>
                  </a:extLst>
                </p:cNvPr>
                <p:cNvSpPr/>
                <p:nvPr/>
              </p:nvSpPr>
              <p:spPr>
                <a:xfrm>
                  <a:off x="3285877" y="5313895"/>
                  <a:ext cx="258147" cy="938389"/>
                </a:xfrm>
                <a:custGeom>
                  <a:avLst/>
                  <a:gdLst>
                    <a:gd name="connsiteX0" fmla="*/ 237145 w 237730"/>
                    <a:gd name="connsiteY0" fmla="*/ 49 h 864170"/>
                    <a:gd name="connsiteX1" fmla="*/ 133428 w 237730"/>
                    <a:gd name="connsiteY1" fmla="*/ 179965 h 864170"/>
                    <a:gd name="connsiteX2" fmla="*/ 46645 w 237730"/>
                    <a:gd name="connsiteY2" fmla="*/ 647749 h 864170"/>
                    <a:gd name="connsiteX3" fmla="*/ 103795 w 237730"/>
                    <a:gd name="connsiteY3" fmla="*/ 188432 h 864170"/>
                    <a:gd name="connsiteX4" fmla="*/ 29711 w 237730"/>
                    <a:gd name="connsiteY4" fmla="*/ 599065 h 864170"/>
                    <a:gd name="connsiteX5" fmla="*/ 78 w 237730"/>
                    <a:gd name="connsiteY5" fmla="*/ 863649 h 864170"/>
                    <a:gd name="connsiteX6" fmla="*/ 27595 w 237730"/>
                    <a:gd name="connsiteY6" fmla="*/ 651982 h 864170"/>
                    <a:gd name="connsiteX7" fmla="*/ 169411 w 237730"/>
                    <a:gd name="connsiteY7" fmla="*/ 167265 h 864170"/>
                    <a:gd name="connsiteX8" fmla="*/ 237145 w 237730"/>
                    <a:gd name="connsiteY8" fmla="*/ 49 h 86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" h="864170">
                      <a:moveTo>
                        <a:pt x="237145" y="49"/>
                      </a:moveTo>
                      <a:cubicBezTo>
                        <a:pt x="231148" y="2166"/>
                        <a:pt x="165178" y="72015"/>
                        <a:pt x="133428" y="179965"/>
                      </a:cubicBezTo>
                      <a:cubicBezTo>
                        <a:pt x="101678" y="287915"/>
                        <a:pt x="51584" y="646338"/>
                        <a:pt x="46645" y="647749"/>
                      </a:cubicBezTo>
                      <a:cubicBezTo>
                        <a:pt x="41706" y="649160"/>
                        <a:pt x="106617" y="196546"/>
                        <a:pt x="103795" y="188432"/>
                      </a:cubicBezTo>
                      <a:cubicBezTo>
                        <a:pt x="100973" y="180318"/>
                        <a:pt x="46997" y="486529"/>
                        <a:pt x="29711" y="599065"/>
                      </a:cubicBezTo>
                      <a:cubicBezTo>
                        <a:pt x="12425" y="711601"/>
                        <a:pt x="431" y="854830"/>
                        <a:pt x="78" y="863649"/>
                      </a:cubicBezTo>
                      <a:cubicBezTo>
                        <a:pt x="-275" y="872468"/>
                        <a:pt x="-627" y="768046"/>
                        <a:pt x="27595" y="651982"/>
                      </a:cubicBezTo>
                      <a:cubicBezTo>
                        <a:pt x="55817" y="535918"/>
                        <a:pt x="136956" y="271334"/>
                        <a:pt x="169411" y="167265"/>
                      </a:cubicBezTo>
                      <a:cubicBezTo>
                        <a:pt x="201866" y="63196"/>
                        <a:pt x="243142" y="-2068"/>
                        <a:pt x="237145" y="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7" name="フリーフォーム: 図形 846">
                  <a:extLst>
                    <a:ext uri="{FF2B5EF4-FFF2-40B4-BE49-F238E27FC236}">
                      <a16:creationId xmlns:a16="http://schemas.microsoft.com/office/drawing/2014/main" id="{3EAB5BB3-4D8F-436E-899D-BBEB243CE8BA}"/>
                    </a:ext>
                  </a:extLst>
                </p:cNvPr>
                <p:cNvSpPr/>
                <p:nvPr/>
              </p:nvSpPr>
              <p:spPr>
                <a:xfrm>
                  <a:off x="4243600" y="5264434"/>
                  <a:ext cx="305933" cy="1073925"/>
                </a:xfrm>
                <a:custGeom>
                  <a:avLst/>
                  <a:gdLst>
                    <a:gd name="connsiteX0" fmla="*/ 142571 w 281736"/>
                    <a:gd name="connsiteY0" fmla="*/ 3264 h 988986"/>
                    <a:gd name="connsiteX1" fmla="*/ 153154 w 281736"/>
                    <a:gd name="connsiteY1" fmla="*/ 185298 h 988986"/>
                    <a:gd name="connsiteX2" fmla="*/ 216654 w 281736"/>
                    <a:gd name="connsiteY2" fmla="*/ 430831 h 988986"/>
                    <a:gd name="connsiteX3" fmla="*/ 225121 w 281736"/>
                    <a:gd name="connsiteY3" fmla="*/ 513381 h 988986"/>
                    <a:gd name="connsiteX4" fmla="*/ 184904 w 281736"/>
                    <a:gd name="connsiteY4" fmla="*/ 653081 h 988986"/>
                    <a:gd name="connsiteX5" fmla="*/ 754 w 281736"/>
                    <a:gd name="connsiteY5" fmla="*/ 987514 h 988986"/>
                    <a:gd name="connsiteX6" fmla="*/ 125637 w 281736"/>
                    <a:gd name="connsiteY6" fmla="*/ 761031 h 988986"/>
                    <a:gd name="connsiteX7" fmla="*/ 271687 w 281736"/>
                    <a:gd name="connsiteY7" fmla="*/ 426598 h 988986"/>
                    <a:gd name="connsiteX8" fmla="*/ 263221 w 281736"/>
                    <a:gd name="connsiteY8" fmla="*/ 509148 h 988986"/>
                    <a:gd name="connsiteX9" fmla="*/ 216654 w 281736"/>
                    <a:gd name="connsiteY9" fmla="*/ 341931 h 988986"/>
                    <a:gd name="connsiteX10" fmla="*/ 142571 w 281736"/>
                    <a:gd name="connsiteY10" fmla="*/ 3264 h 988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736" h="988986">
                      <a:moveTo>
                        <a:pt x="142571" y="3264"/>
                      </a:moveTo>
                      <a:cubicBezTo>
                        <a:pt x="131988" y="-22841"/>
                        <a:pt x="140807" y="114037"/>
                        <a:pt x="153154" y="185298"/>
                      </a:cubicBezTo>
                      <a:cubicBezTo>
                        <a:pt x="165501" y="256559"/>
                        <a:pt x="204660" y="376151"/>
                        <a:pt x="216654" y="430831"/>
                      </a:cubicBezTo>
                      <a:cubicBezTo>
                        <a:pt x="228649" y="485512"/>
                        <a:pt x="230413" y="476339"/>
                        <a:pt x="225121" y="513381"/>
                      </a:cubicBezTo>
                      <a:cubicBezTo>
                        <a:pt x="219829" y="550423"/>
                        <a:pt x="222298" y="574059"/>
                        <a:pt x="184904" y="653081"/>
                      </a:cubicBezTo>
                      <a:cubicBezTo>
                        <a:pt x="147510" y="732103"/>
                        <a:pt x="10632" y="969522"/>
                        <a:pt x="754" y="987514"/>
                      </a:cubicBezTo>
                      <a:cubicBezTo>
                        <a:pt x="-9124" y="1005506"/>
                        <a:pt x="80482" y="854517"/>
                        <a:pt x="125637" y="761031"/>
                      </a:cubicBezTo>
                      <a:cubicBezTo>
                        <a:pt x="170792" y="667545"/>
                        <a:pt x="248756" y="468578"/>
                        <a:pt x="271687" y="426598"/>
                      </a:cubicBezTo>
                      <a:cubicBezTo>
                        <a:pt x="294618" y="384618"/>
                        <a:pt x="272393" y="523259"/>
                        <a:pt x="263221" y="509148"/>
                      </a:cubicBezTo>
                      <a:cubicBezTo>
                        <a:pt x="254049" y="495037"/>
                        <a:pt x="236410" y="423423"/>
                        <a:pt x="216654" y="341931"/>
                      </a:cubicBezTo>
                      <a:cubicBezTo>
                        <a:pt x="196898" y="260439"/>
                        <a:pt x="153154" y="29369"/>
                        <a:pt x="142571" y="32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8" name="フリーフォーム: 図形 847">
                  <a:extLst>
                    <a:ext uri="{FF2B5EF4-FFF2-40B4-BE49-F238E27FC236}">
                      <a16:creationId xmlns:a16="http://schemas.microsoft.com/office/drawing/2014/main" id="{8DD53DDB-09CC-4C0F-BD2D-E31D8F9E17FC}"/>
                    </a:ext>
                  </a:extLst>
                </p:cNvPr>
                <p:cNvSpPr/>
                <p:nvPr/>
              </p:nvSpPr>
              <p:spPr>
                <a:xfrm>
                  <a:off x="3998786" y="5221050"/>
                  <a:ext cx="263326" cy="1104222"/>
                </a:xfrm>
                <a:custGeom>
                  <a:avLst/>
                  <a:gdLst>
                    <a:gd name="connsiteX0" fmla="*/ 1838 w 242499"/>
                    <a:gd name="connsiteY0" fmla="*/ 34751 h 1016887"/>
                    <a:gd name="connsiteX1" fmla="*/ 154238 w 242499"/>
                    <a:gd name="connsiteY1" fmla="*/ 100367 h 1016887"/>
                    <a:gd name="connsiteX2" fmla="*/ 190222 w 242499"/>
                    <a:gd name="connsiteY2" fmla="*/ 441151 h 1016887"/>
                    <a:gd name="connsiteX3" fmla="*/ 169055 w 242499"/>
                    <a:gd name="connsiteY3" fmla="*/ 290867 h 1016887"/>
                    <a:gd name="connsiteX4" fmla="*/ 200805 w 242499"/>
                    <a:gd name="connsiteY4" fmla="*/ 640117 h 1016887"/>
                    <a:gd name="connsiteX5" fmla="*/ 82272 w 242499"/>
                    <a:gd name="connsiteY5" fmla="*/ 853901 h 1016887"/>
                    <a:gd name="connsiteX6" fmla="*/ 160588 w 242499"/>
                    <a:gd name="connsiteY6" fmla="*/ 1016884 h 1016887"/>
                    <a:gd name="connsiteX7" fmla="*/ 90738 w 242499"/>
                    <a:gd name="connsiteY7" fmla="*/ 849667 h 1016887"/>
                    <a:gd name="connsiteX8" fmla="*/ 156355 w 242499"/>
                    <a:gd name="connsiteY8" fmla="*/ 925867 h 1016887"/>
                    <a:gd name="connsiteX9" fmla="*/ 158472 w 242499"/>
                    <a:gd name="connsiteY9" fmla="*/ 760767 h 1016887"/>
                    <a:gd name="connsiteX10" fmla="*/ 241022 w 242499"/>
                    <a:gd name="connsiteY10" fmla="*/ 328967 h 1016887"/>
                    <a:gd name="connsiteX11" fmla="*/ 78038 w 242499"/>
                    <a:gd name="connsiteY11" fmla="*/ 22051 h 1016887"/>
                    <a:gd name="connsiteX12" fmla="*/ 1838 w 242499"/>
                    <a:gd name="connsiteY12" fmla="*/ 34751 h 1016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2499" h="1016887">
                      <a:moveTo>
                        <a:pt x="1838" y="34751"/>
                      </a:moveTo>
                      <a:cubicBezTo>
                        <a:pt x="14538" y="47804"/>
                        <a:pt x="122841" y="32634"/>
                        <a:pt x="154238" y="100367"/>
                      </a:cubicBezTo>
                      <a:cubicBezTo>
                        <a:pt x="185635" y="168100"/>
                        <a:pt x="187753" y="409401"/>
                        <a:pt x="190222" y="441151"/>
                      </a:cubicBezTo>
                      <a:cubicBezTo>
                        <a:pt x="192692" y="472901"/>
                        <a:pt x="167291" y="257706"/>
                        <a:pt x="169055" y="290867"/>
                      </a:cubicBezTo>
                      <a:cubicBezTo>
                        <a:pt x="170819" y="324028"/>
                        <a:pt x="215269" y="546278"/>
                        <a:pt x="200805" y="640117"/>
                      </a:cubicBezTo>
                      <a:cubicBezTo>
                        <a:pt x="186341" y="733956"/>
                        <a:pt x="88975" y="791106"/>
                        <a:pt x="82272" y="853901"/>
                      </a:cubicBezTo>
                      <a:cubicBezTo>
                        <a:pt x="75569" y="916696"/>
                        <a:pt x="159177" y="1017590"/>
                        <a:pt x="160588" y="1016884"/>
                      </a:cubicBezTo>
                      <a:cubicBezTo>
                        <a:pt x="161999" y="1016178"/>
                        <a:pt x="91443" y="864836"/>
                        <a:pt x="90738" y="849667"/>
                      </a:cubicBezTo>
                      <a:cubicBezTo>
                        <a:pt x="90033" y="834498"/>
                        <a:pt x="145066" y="940684"/>
                        <a:pt x="156355" y="925867"/>
                      </a:cubicBezTo>
                      <a:cubicBezTo>
                        <a:pt x="167644" y="911050"/>
                        <a:pt x="144361" y="860250"/>
                        <a:pt x="158472" y="760767"/>
                      </a:cubicBezTo>
                      <a:cubicBezTo>
                        <a:pt x="172583" y="661284"/>
                        <a:pt x="254428" y="452086"/>
                        <a:pt x="241022" y="328967"/>
                      </a:cubicBezTo>
                      <a:cubicBezTo>
                        <a:pt x="227616" y="205848"/>
                        <a:pt x="110846" y="72498"/>
                        <a:pt x="78038" y="22051"/>
                      </a:cubicBezTo>
                      <a:cubicBezTo>
                        <a:pt x="45230" y="-28396"/>
                        <a:pt x="-10862" y="21698"/>
                        <a:pt x="1838" y="3475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9" name="フリーフォーム: 図形 848">
                  <a:extLst>
                    <a:ext uri="{FF2B5EF4-FFF2-40B4-BE49-F238E27FC236}">
                      <a16:creationId xmlns:a16="http://schemas.microsoft.com/office/drawing/2014/main" id="{974BFAD1-0994-4F09-9BA2-96CF9D78F376}"/>
                    </a:ext>
                  </a:extLst>
                </p:cNvPr>
                <p:cNvSpPr/>
                <p:nvPr/>
              </p:nvSpPr>
              <p:spPr>
                <a:xfrm>
                  <a:off x="4122691" y="4834792"/>
                  <a:ext cx="628537" cy="464672"/>
                </a:xfrm>
                <a:custGeom>
                  <a:avLst/>
                  <a:gdLst>
                    <a:gd name="connsiteX0" fmla="*/ 578825 w 578825"/>
                    <a:gd name="connsiteY0" fmla="*/ 992 h 427920"/>
                    <a:gd name="connsiteX1" fmla="*/ 186713 w 578825"/>
                    <a:gd name="connsiteY1" fmla="*/ 992 h 427920"/>
                    <a:gd name="connsiteX2" fmla="*/ 397850 w 578825"/>
                    <a:gd name="connsiteY2" fmla="*/ 2580 h 427920"/>
                    <a:gd name="connsiteX3" fmla="*/ 221638 w 578825"/>
                    <a:gd name="connsiteY3" fmla="*/ 10517 h 427920"/>
                    <a:gd name="connsiteX4" fmla="*/ 86700 w 578825"/>
                    <a:gd name="connsiteY4" fmla="*/ 115292 h 427920"/>
                    <a:gd name="connsiteX5" fmla="*/ 975 w 578825"/>
                    <a:gd name="connsiteY5" fmla="*/ 197842 h 427920"/>
                    <a:gd name="connsiteX6" fmla="*/ 47013 w 578825"/>
                    <a:gd name="connsiteY6" fmla="*/ 178792 h 427920"/>
                    <a:gd name="connsiteX7" fmla="*/ 147025 w 578825"/>
                    <a:gd name="connsiteY7" fmla="*/ 229592 h 427920"/>
                    <a:gd name="connsiteX8" fmla="*/ 237513 w 578825"/>
                    <a:gd name="connsiteY8" fmla="*/ 423267 h 427920"/>
                    <a:gd name="connsiteX9" fmla="*/ 210525 w 578825"/>
                    <a:gd name="connsiteY9" fmla="*/ 359767 h 427920"/>
                    <a:gd name="connsiteX10" fmla="*/ 164488 w 578825"/>
                    <a:gd name="connsiteY10" fmla="*/ 270867 h 427920"/>
                    <a:gd name="connsiteX11" fmla="*/ 39075 w 578825"/>
                    <a:gd name="connsiteY11" fmla="*/ 186730 h 427920"/>
                    <a:gd name="connsiteX12" fmla="*/ 69238 w 578825"/>
                    <a:gd name="connsiteY12" fmla="*/ 188317 h 427920"/>
                    <a:gd name="connsiteX13" fmla="*/ 166075 w 578825"/>
                    <a:gd name="connsiteY13" fmla="*/ 64492 h 427920"/>
                    <a:gd name="connsiteX14" fmla="*/ 250213 w 578825"/>
                    <a:gd name="connsiteY14" fmla="*/ 23217 h 427920"/>
                    <a:gd name="connsiteX15" fmla="*/ 578825 w 578825"/>
                    <a:gd name="connsiteY15" fmla="*/ 992 h 427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8825" h="427920">
                      <a:moveTo>
                        <a:pt x="578825" y="992"/>
                      </a:moveTo>
                      <a:lnTo>
                        <a:pt x="186713" y="992"/>
                      </a:lnTo>
                      <a:lnTo>
                        <a:pt x="397850" y="2580"/>
                      </a:lnTo>
                      <a:cubicBezTo>
                        <a:pt x="403671" y="4168"/>
                        <a:pt x="273496" y="-8268"/>
                        <a:pt x="221638" y="10517"/>
                      </a:cubicBezTo>
                      <a:cubicBezTo>
                        <a:pt x="169780" y="29302"/>
                        <a:pt x="123477" y="84071"/>
                        <a:pt x="86700" y="115292"/>
                      </a:cubicBezTo>
                      <a:cubicBezTo>
                        <a:pt x="49923" y="146513"/>
                        <a:pt x="7589" y="187259"/>
                        <a:pt x="975" y="197842"/>
                      </a:cubicBezTo>
                      <a:cubicBezTo>
                        <a:pt x="-5639" y="208425"/>
                        <a:pt x="22671" y="173500"/>
                        <a:pt x="47013" y="178792"/>
                      </a:cubicBezTo>
                      <a:cubicBezTo>
                        <a:pt x="71355" y="184084"/>
                        <a:pt x="115275" y="188846"/>
                        <a:pt x="147025" y="229592"/>
                      </a:cubicBezTo>
                      <a:cubicBezTo>
                        <a:pt x="178775" y="270338"/>
                        <a:pt x="226930" y="401571"/>
                        <a:pt x="237513" y="423267"/>
                      </a:cubicBezTo>
                      <a:cubicBezTo>
                        <a:pt x="248096" y="444963"/>
                        <a:pt x="222696" y="385167"/>
                        <a:pt x="210525" y="359767"/>
                      </a:cubicBezTo>
                      <a:cubicBezTo>
                        <a:pt x="198354" y="334367"/>
                        <a:pt x="193063" y="299707"/>
                        <a:pt x="164488" y="270867"/>
                      </a:cubicBezTo>
                      <a:cubicBezTo>
                        <a:pt x="135913" y="242028"/>
                        <a:pt x="54950" y="200488"/>
                        <a:pt x="39075" y="186730"/>
                      </a:cubicBezTo>
                      <a:cubicBezTo>
                        <a:pt x="23200" y="172972"/>
                        <a:pt x="48071" y="208690"/>
                        <a:pt x="69238" y="188317"/>
                      </a:cubicBezTo>
                      <a:cubicBezTo>
                        <a:pt x="90405" y="167944"/>
                        <a:pt x="135913" y="92009"/>
                        <a:pt x="166075" y="64492"/>
                      </a:cubicBezTo>
                      <a:cubicBezTo>
                        <a:pt x="196237" y="36975"/>
                        <a:pt x="182744" y="32742"/>
                        <a:pt x="250213" y="23217"/>
                      </a:cubicBezTo>
                      <a:cubicBezTo>
                        <a:pt x="317682" y="13692"/>
                        <a:pt x="444285" y="10517"/>
                        <a:pt x="578825" y="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0" name="フリーフォーム: 図形 849">
                  <a:extLst>
                    <a:ext uri="{FF2B5EF4-FFF2-40B4-BE49-F238E27FC236}">
                      <a16:creationId xmlns:a16="http://schemas.microsoft.com/office/drawing/2014/main" id="{2F91EBA1-8327-4D4A-88C1-390A716BCE76}"/>
                    </a:ext>
                  </a:extLst>
                </p:cNvPr>
                <p:cNvSpPr/>
                <p:nvPr/>
              </p:nvSpPr>
              <p:spPr>
                <a:xfrm>
                  <a:off x="4380603" y="4890805"/>
                  <a:ext cx="305198" cy="751864"/>
                </a:xfrm>
                <a:custGeom>
                  <a:avLst/>
                  <a:gdLst>
                    <a:gd name="connsiteX0" fmla="*/ 0 w 281059"/>
                    <a:gd name="connsiteY0" fmla="*/ 31959 h 692397"/>
                    <a:gd name="connsiteX1" fmla="*/ 279400 w 281059"/>
                    <a:gd name="connsiteY1" fmla="*/ 24022 h 692397"/>
                    <a:gd name="connsiteX2" fmla="*/ 115887 w 281059"/>
                    <a:gd name="connsiteY2" fmla="*/ 41484 h 692397"/>
                    <a:gd name="connsiteX3" fmla="*/ 112712 w 281059"/>
                    <a:gd name="connsiteY3" fmla="*/ 120859 h 692397"/>
                    <a:gd name="connsiteX4" fmla="*/ 107950 w 281059"/>
                    <a:gd name="connsiteY4" fmla="*/ 282784 h 692397"/>
                    <a:gd name="connsiteX5" fmla="*/ 104775 w 281059"/>
                    <a:gd name="connsiteY5" fmla="*/ 325647 h 692397"/>
                    <a:gd name="connsiteX6" fmla="*/ 195262 w 281059"/>
                    <a:gd name="connsiteY6" fmla="*/ 682834 h 692397"/>
                    <a:gd name="connsiteX7" fmla="*/ 125412 w 281059"/>
                    <a:gd name="connsiteY7" fmla="*/ 543134 h 692397"/>
                    <a:gd name="connsiteX8" fmla="*/ 101600 w 281059"/>
                    <a:gd name="connsiteY8" fmla="*/ 54184 h 692397"/>
                    <a:gd name="connsiteX9" fmla="*/ 279400 w 281059"/>
                    <a:gd name="connsiteY9" fmla="*/ 8147 h 692397"/>
                    <a:gd name="connsiteX10" fmla="*/ 0 w 281059"/>
                    <a:gd name="connsiteY10" fmla="*/ 31959 h 69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059" h="692397">
                      <a:moveTo>
                        <a:pt x="0" y="31959"/>
                      </a:moveTo>
                      <a:cubicBezTo>
                        <a:pt x="0" y="34605"/>
                        <a:pt x="260086" y="22435"/>
                        <a:pt x="279400" y="24022"/>
                      </a:cubicBezTo>
                      <a:cubicBezTo>
                        <a:pt x="298714" y="25609"/>
                        <a:pt x="143668" y="25345"/>
                        <a:pt x="115887" y="41484"/>
                      </a:cubicBezTo>
                      <a:cubicBezTo>
                        <a:pt x="88106" y="57623"/>
                        <a:pt x="114035" y="80642"/>
                        <a:pt x="112712" y="120859"/>
                      </a:cubicBezTo>
                      <a:cubicBezTo>
                        <a:pt x="111389" y="161076"/>
                        <a:pt x="109273" y="248653"/>
                        <a:pt x="107950" y="282784"/>
                      </a:cubicBezTo>
                      <a:cubicBezTo>
                        <a:pt x="106627" y="316915"/>
                        <a:pt x="90223" y="258972"/>
                        <a:pt x="104775" y="325647"/>
                      </a:cubicBezTo>
                      <a:cubicBezTo>
                        <a:pt x="119327" y="392322"/>
                        <a:pt x="191823" y="646586"/>
                        <a:pt x="195262" y="682834"/>
                      </a:cubicBezTo>
                      <a:cubicBezTo>
                        <a:pt x="198701" y="719082"/>
                        <a:pt x="141022" y="647909"/>
                        <a:pt x="125412" y="543134"/>
                      </a:cubicBezTo>
                      <a:cubicBezTo>
                        <a:pt x="109802" y="438359"/>
                        <a:pt x="75935" y="143348"/>
                        <a:pt x="101600" y="54184"/>
                      </a:cubicBezTo>
                      <a:cubicBezTo>
                        <a:pt x="127265" y="-34980"/>
                        <a:pt x="297921" y="14232"/>
                        <a:pt x="279400" y="8147"/>
                      </a:cubicBezTo>
                      <a:cubicBezTo>
                        <a:pt x="260879" y="2062"/>
                        <a:pt x="0" y="29313"/>
                        <a:pt x="0" y="319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1" name="フリーフォーム: 図形 850">
                  <a:extLst>
                    <a:ext uri="{FF2B5EF4-FFF2-40B4-BE49-F238E27FC236}">
                      <a16:creationId xmlns:a16="http://schemas.microsoft.com/office/drawing/2014/main" id="{0524FB63-995A-418B-B3C7-673B640BD7C6}"/>
                    </a:ext>
                  </a:extLst>
                </p:cNvPr>
                <p:cNvSpPr/>
                <p:nvPr/>
              </p:nvSpPr>
              <p:spPr>
                <a:xfrm>
                  <a:off x="4131701" y="6119789"/>
                  <a:ext cx="193682" cy="929741"/>
                </a:xfrm>
                <a:custGeom>
                  <a:avLst/>
                  <a:gdLst>
                    <a:gd name="connsiteX0" fmla="*/ 177885 w 178363"/>
                    <a:gd name="connsiteY0" fmla="*/ 845 h 856206"/>
                    <a:gd name="connsiteX1" fmla="*/ 63585 w 178363"/>
                    <a:gd name="connsiteY1" fmla="*/ 93978 h 856206"/>
                    <a:gd name="connsiteX2" fmla="*/ 27602 w 178363"/>
                    <a:gd name="connsiteY2" fmla="*/ 208278 h 856206"/>
                    <a:gd name="connsiteX3" fmla="*/ 53002 w 178363"/>
                    <a:gd name="connsiteY3" fmla="*/ 841161 h 856206"/>
                    <a:gd name="connsiteX4" fmla="*/ 48769 w 178363"/>
                    <a:gd name="connsiteY4" fmla="*/ 623145 h 856206"/>
                    <a:gd name="connsiteX5" fmla="*/ 42419 w 178363"/>
                    <a:gd name="connsiteY5" fmla="*/ 233678 h 856206"/>
                    <a:gd name="connsiteX6" fmla="*/ 12785 w 178363"/>
                    <a:gd name="connsiteY6" fmla="*/ 637961 h 856206"/>
                    <a:gd name="connsiteX7" fmla="*/ 14902 w 178363"/>
                    <a:gd name="connsiteY7" fmla="*/ 149011 h 856206"/>
                    <a:gd name="connsiteX8" fmla="*/ 177885 w 178363"/>
                    <a:gd name="connsiteY8" fmla="*/ 845 h 85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63" h="856206">
                      <a:moveTo>
                        <a:pt x="177885" y="845"/>
                      </a:moveTo>
                      <a:cubicBezTo>
                        <a:pt x="185999" y="-8327"/>
                        <a:pt x="88632" y="59406"/>
                        <a:pt x="63585" y="93978"/>
                      </a:cubicBezTo>
                      <a:cubicBezTo>
                        <a:pt x="38538" y="128550"/>
                        <a:pt x="29366" y="83748"/>
                        <a:pt x="27602" y="208278"/>
                      </a:cubicBezTo>
                      <a:cubicBezTo>
                        <a:pt x="25838" y="332808"/>
                        <a:pt x="49474" y="772017"/>
                        <a:pt x="53002" y="841161"/>
                      </a:cubicBezTo>
                      <a:cubicBezTo>
                        <a:pt x="56530" y="910306"/>
                        <a:pt x="50533" y="724392"/>
                        <a:pt x="48769" y="623145"/>
                      </a:cubicBezTo>
                      <a:cubicBezTo>
                        <a:pt x="47005" y="521898"/>
                        <a:pt x="48416" y="231209"/>
                        <a:pt x="42419" y="233678"/>
                      </a:cubicBezTo>
                      <a:cubicBezTo>
                        <a:pt x="36422" y="236147"/>
                        <a:pt x="17371" y="652072"/>
                        <a:pt x="12785" y="637961"/>
                      </a:cubicBezTo>
                      <a:cubicBezTo>
                        <a:pt x="8199" y="623850"/>
                        <a:pt x="-14731" y="248847"/>
                        <a:pt x="14902" y="149011"/>
                      </a:cubicBezTo>
                      <a:cubicBezTo>
                        <a:pt x="44535" y="49175"/>
                        <a:pt x="169771" y="10017"/>
                        <a:pt x="177885" y="8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2" name="フリーフォーム: 図形 851">
                  <a:extLst>
                    <a:ext uri="{FF2B5EF4-FFF2-40B4-BE49-F238E27FC236}">
                      <a16:creationId xmlns:a16="http://schemas.microsoft.com/office/drawing/2014/main" id="{3787FB10-5AA4-4223-BC62-5560308A38D9}"/>
                    </a:ext>
                  </a:extLst>
                </p:cNvPr>
                <p:cNvSpPr/>
                <p:nvPr/>
              </p:nvSpPr>
              <p:spPr>
                <a:xfrm>
                  <a:off x="3278796" y="6058638"/>
                  <a:ext cx="92214" cy="890779"/>
                </a:xfrm>
                <a:custGeom>
                  <a:avLst/>
                  <a:gdLst>
                    <a:gd name="connsiteX0" fmla="*/ 67982 w 84921"/>
                    <a:gd name="connsiteY0" fmla="*/ 10 h 820325"/>
                    <a:gd name="connsiteX1" fmla="*/ 27766 w 84921"/>
                    <a:gd name="connsiteY1" fmla="*/ 118543 h 820325"/>
                    <a:gd name="connsiteX2" fmla="*/ 25649 w 84921"/>
                    <a:gd name="connsiteY2" fmla="*/ 262476 h 820325"/>
                    <a:gd name="connsiteX3" fmla="*/ 15066 w 84921"/>
                    <a:gd name="connsiteY3" fmla="*/ 501660 h 820325"/>
                    <a:gd name="connsiteX4" fmla="*/ 15066 w 84921"/>
                    <a:gd name="connsiteY4" fmla="*/ 400060 h 820325"/>
                    <a:gd name="connsiteX5" fmla="*/ 55282 w 84921"/>
                    <a:gd name="connsiteY5" fmla="*/ 162993 h 820325"/>
                    <a:gd name="connsiteX6" fmla="*/ 38349 w 84921"/>
                    <a:gd name="connsiteY6" fmla="*/ 285760 h 820325"/>
                    <a:gd name="connsiteX7" fmla="*/ 15066 w 84921"/>
                    <a:gd name="connsiteY7" fmla="*/ 787410 h 820325"/>
                    <a:gd name="connsiteX8" fmla="*/ 10832 w 84921"/>
                    <a:gd name="connsiteY8" fmla="*/ 723910 h 820325"/>
                    <a:gd name="connsiteX9" fmla="*/ 84916 w 84921"/>
                    <a:gd name="connsiteY9" fmla="*/ 332326 h 820325"/>
                    <a:gd name="connsiteX10" fmla="*/ 6599 w 84921"/>
                    <a:gd name="connsiteY10" fmla="*/ 520710 h 820325"/>
                    <a:gd name="connsiteX11" fmla="*/ 10832 w 84921"/>
                    <a:gd name="connsiteY11" fmla="*/ 124893 h 820325"/>
                    <a:gd name="connsiteX12" fmla="*/ 67982 w 84921"/>
                    <a:gd name="connsiteY12" fmla="*/ 10 h 82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21" h="820325">
                      <a:moveTo>
                        <a:pt x="67982" y="10"/>
                      </a:moveTo>
                      <a:cubicBezTo>
                        <a:pt x="70804" y="-1048"/>
                        <a:pt x="34821" y="74799"/>
                        <a:pt x="27766" y="118543"/>
                      </a:cubicBezTo>
                      <a:cubicBezTo>
                        <a:pt x="20710" y="162287"/>
                        <a:pt x="27766" y="198623"/>
                        <a:pt x="25649" y="262476"/>
                      </a:cubicBezTo>
                      <a:cubicBezTo>
                        <a:pt x="23532" y="326329"/>
                        <a:pt x="16830" y="478729"/>
                        <a:pt x="15066" y="501660"/>
                      </a:cubicBezTo>
                      <a:cubicBezTo>
                        <a:pt x="13302" y="524591"/>
                        <a:pt x="8363" y="456505"/>
                        <a:pt x="15066" y="400060"/>
                      </a:cubicBezTo>
                      <a:cubicBezTo>
                        <a:pt x="21769" y="343616"/>
                        <a:pt x="51402" y="182043"/>
                        <a:pt x="55282" y="162993"/>
                      </a:cubicBezTo>
                      <a:cubicBezTo>
                        <a:pt x="59162" y="143943"/>
                        <a:pt x="45052" y="181691"/>
                        <a:pt x="38349" y="285760"/>
                      </a:cubicBezTo>
                      <a:cubicBezTo>
                        <a:pt x="31646" y="389829"/>
                        <a:pt x="19652" y="714385"/>
                        <a:pt x="15066" y="787410"/>
                      </a:cubicBezTo>
                      <a:cubicBezTo>
                        <a:pt x="10480" y="860435"/>
                        <a:pt x="-810" y="799757"/>
                        <a:pt x="10832" y="723910"/>
                      </a:cubicBezTo>
                      <a:cubicBezTo>
                        <a:pt x="22474" y="648063"/>
                        <a:pt x="85622" y="366193"/>
                        <a:pt x="84916" y="332326"/>
                      </a:cubicBezTo>
                      <a:cubicBezTo>
                        <a:pt x="84211" y="298459"/>
                        <a:pt x="18946" y="555282"/>
                        <a:pt x="6599" y="520710"/>
                      </a:cubicBezTo>
                      <a:cubicBezTo>
                        <a:pt x="-5748" y="486138"/>
                        <a:pt x="1307" y="207796"/>
                        <a:pt x="10832" y="124893"/>
                      </a:cubicBezTo>
                      <a:cubicBezTo>
                        <a:pt x="20357" y="41990"/>
                        <a:pt x="65160" y="1068"/>
                        <a:pt x="67982" y="1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3" name="フリーフォーム: 図形 852">
                  <a:extLst>
                    <a:ext uri="{FF2B5EF4-FFF2-40B4-BE49-F238E27FC236}">
                      <a16:creationId xmlns:a16="http://schemas.microsoft.com/office/drawing/2014/main" id="{8D223B9B-5315-49F4-BEF9-5233AE772525}"/>
                    </a:ext>
                  </a:extLst>
                </p:cNvPr>
                <p:cNvSpPr/>
                <p:nvPr/>
              </p:nvSpPr>
              <p:spPr>
                <a:xfrm>
                  <a:off x="2683089" y="5564114"/>
                  <a:ext cx="615343" cy="734297"/>
                </a:xfrm>
                <a:custGeom>
                  <a:avLst/>
                  <a:gdLst>
                    <a:gd name="connsiteX0" fmla="*/ 565773 w 566674"/>
                    <a:gd name="connsiteY0" fmla="*/ 337 h 676220"/>
                    <a:gd name="connsiteX1" fmla="*/ 407023 w 566674"/>
                    <a:gd name="connsiteY1" fmla="*/ 231054 h 676220"/>
                    <a:gd name="connsiteX2" fmla="*/ 286373 w 566674"/>
                    <a:gd name="connsiteY2" fmla="*/ 358054 h 676220"/>
                    <a:gd name="connsiteX3" fmla="*/ 125507 w 566674"/>
                    <a:gd name="connsiteY3" fmla="*/ 533737 h 676220"/>
                    <a:gd name="connsiteX4" fmla="*/ 4857 w 566674"/>
                    <a:gd name="connsiteY4" fmla="*/ 673437 h 676220"/>
                    <a:gd name="connsiteX5" fmla="*/ 294840 w 566674"/>
                    <a:gd name="connsiteY5" fmla="*/ 404621 h 676220"/>
                    <a:gd name="connsiteX6" fmla="*/ 180540 w 566674"/>
                    <a:gd name="connsiteY6" fmla="*/ 550671 h 676220"/>
                    <a:gd name="connsiteX7" fmla="*/ 402790 w 566674"/>
                    <a:gd name="connsiteY7" fmla="*/ 300904 h 676220"/>
                    <a:gd name="connsiteX8" fmla="*/ 330823 w 566674"/>
                    <a:gd name="connsiteY8" fmla="*/ 286087 h 676220"/>
                    <a:gd name="connsiteX9" fmla="*/ 565773 w 566674"/>
                    <a:gd name="connsiteY9" fmla="*/ 337 h 676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6674" h="676220">
                      <a:moveTo>
                        <a:pt x="565773" y="337"/>
                      </a:moveTo>
                      <a:cubicBezTo>
                        <a:pt x="578473" y="-8835"/>
                        <a:pt x="453590" y="171435"/>
                        <a:pt x="407023" y="231054"/>
                      </a:cubicBezTo>
                      <a:cubicBezTo>
                        <a:pt x="360456" y="290674"/>
                        <a:pt x="333292" y="307607"/>
                        <a:pt x="286373" y="358054"/>
                      </a:cubicBezTo>
                      <a:cubicBezTo>
                        <a:pt x="239454" y="408501"/>
                        <a:pt x="172426" y="481173"/>
                        <a:pt x="125507" y="533737"/>
                      </a:cubicBezTo>
                      <a:cubicBezTo>
                        <a:pt x="78588" y="586301"/>
                        <a:pt x="-23365" y="694956"/>
                        <a:pt x="4857" y="673437"/>
                      </a:cubicBezTo>
                      <a:cubicBezTo>
                        <a:pt x="33079" y="651918"/>
                        <a:pt x="265560" y="425082"/>
                        <a:pt x="294840" y="404621"/>
                      </a:cubicBezTo>
                      <a:cubicBezTo>
                        <a:pt x="324120" y="384160"/>
                        <a:pt x="162548" y="567957"/>
                        <a:pt x="180540" y="550671"/>
                      </a:cubicBezTo>
                      <a:cubicBezTo>
                        <a:pt x="198532" y="533385"/>
                        <a:pt x="377743" y="345001"/>
                        <a:pt x="402790" y="300904"/>
                      </a:cubicBezTo>
                      <a:cubicBezTo>
                        <a:pt x="427837" y="256807"/>
                        <a:pt x="300837" y="331948"/>
                        <a:pt x="330823" y="286087"/>
                      </a:cubicBezTo>
                      <a:cubicBezTo>
                        <a:pt x="360809" y="240226"/>
                        <a:pt x="553073" y="9509"/>
                        <a:pt x="565773" y="3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50A8202D-32C2-4662-ABE0-3EBB07B12BB1}"/>
                    </a:ext>
                  </a:extLst>
                </p:cNvPr>
                <p:cNvSpPr/>
                <p:nvPr/>
              </p:nvSpPr>
              <p:spPr>
                <a:xfrm>
                  <a:off x="5467088" y="6659612"/>
                  <a:ext cx="643071" cy="637672"/>
                </a:xfrm>
                <a:custGeom>
                  <a:avLst/>
                  <a:gdLst>
                    <a:gd name="connsiteX0" fmla="*/ 2217 w 592209"/>
                    <a:gd name="connsiteY0" fmla="*/ 1134 h 587237"/>
                    <a:gd name="connsiteX1" fmla="*/ 389567 w 592209"/>
                    <a:gd name="connsiteY1" fmla="*/ 20184 h 587237"/>
                    <a:gd name="connsiteX2" fmla="*/ 232934 w 592209"/>
                    <a:gd name="connsiteY2" fmla="*/ 20184 h 587237"/>
                    <a:gd name="connsiteX3" fmla="*/ 442484 w 592209"/>
                    <a:gd name="connsiteY3" fmla="*/ 20184 h 587237"/>
                    <a:gd name="connsiteX4" fmla="*/ 349351 w 592209"/>
                    <a:gd name="connsiteY4" fmla="*/ 32884 h 587237"/>
                    <a:gd name="connsiteX5" fmla="*/ 368401 w 592209"/>
                    <a:gd name="connsiteY5" fmla="*/ 138718 h 587237"/>
                    <a:gd name="connsiteX6" fmla="*/ 584301 w 592209"/>
                    <a:gd name="connsiteY6" fmla="*/ 566284 h 587237"/>
                    <a:gd name="connsiteX7" fmla="*/ 525034 w 592209"/>
                    <a:gd name="connsiteY7" fmla="*/ 473151 h 587237"/>
                    <a:gd name="connsiteX8" fmla="*/ 332417 w 592209"/>
                    <a:gd name="connsiteY8" fmla="*/ 56168 h 587237"/>
                    <a:gd name="connsiteX9" fmla="*/ 419201 w 592209"/>
                    <a:gd name="connsiteY9" fmla="*/ 350384 h 587237"/>
                    <a:gd name="connsiteX10" fmla="*/ 328184 w 592209"/>
                    <a:gd name="connsiteY10" fmla="*/ 85801 h 587237"/>
                    <a:gd name="connsiteX11" fmla="*/ 235051 w 592209"/>
                    <a:gd name="connsiteY11" fmla="*/ 58284 h 587237"/>
                    <a:gd name="connsiteX12" fmla="*/ 2217 w 592209"/>
                    <a:gd name="connsiteY12" fmla="*/ 1134 h 587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2209" h="587237">
                      <a:moveTo>
                        <a:pt x="2217" y="1134"/>
                      </a:moveTo>
                      <a:cubicBezTo>
                        <a:pt x="27970" y="-5216"/>
                        <a:pt x="351114" y="17009"/>
                        <a:pt x="389567" y="20184"/>
                      </a:cubicBezTo>
                      <a:cubicBezTo>
                        <a:pt x="428020" y="23359"/>
                        <a:pt x="232934" y="20184"/>
                        <a:pt x="232934" y="20184"/>
                      </a:cubicBezTo>
                      <a:cubicBezTo>
                        <a:pt x="241753" y="20184"/>
                        <a:pt x="423081" y="18067"/>
                        <a:pt x="442484" y="20184"/>
                      </a:cubicBezTo>
                      <a:cubicBezTo>
                        <a:pt x="461887" y="22301"/>
                        <a:pt x="361698" y="13128"/>
                        <a:pt x="349351" y="32884"/>
                      </a:cubicBezTo>
                      <a:cubicBezTo>
                        <a:pt x="337004" y="52640"/>
                        <a:pt x="329243" y="49818"/>
                        <a:pt x="368401" y="138718"/>
                      </a:cubicBezTo>
                      <a:cubicBezTo>
                        <a:pt x="407559" y="227618"/>
                        <a:pt x="558196" y="510545"/>
                        <a:pt x="584301" y="566284"/>
                      </a:cubicBezTo>
                      <a:cubicBezTo>
                        <a:pt x="610406" y="622023"/>
                        <a:pt x="567015" y="558170"/>
                        <a:pt x="525034" y="473151"/>
                      </a:cubicBezTo>
                      <a:cubicBezTo>
                        <a:pt x="483053" y="388132"/>
                        <a:pt x="350056" y="76629"/>
                        <a:pt x="332417" y="56168"/>
                      </a:cubicBezTo>
                      <a:cubicBezTo>
                        <a:pt x="314778" y="35707"/>
                        <a:pt x="419906" y="345445"/>
                        <a:pt x="419201" y="350384"/>
                      </a:cubicBezTo>
                      <a:cubicBezTo>
                        <a:pt x="418496" y="355323"/>
                        <a:pt x="358876" y="134484"/>
                        <a:pt x="328184" y="85801"/>
                      </a:cubicBezTo>
                      <a:cubicBezTo>
                        <a:pt x="297492" y="37118"/>
                        <a:pt x="287615" y="69926"/>
                        <a:pt x="235051" y="58284"/>
                      </a:cubicBezTo>
                      <a:cubicBezTo>
                        <a:pt x="182487" y="46642"/>
                        <a:pt x="-23536" y="7484"/>
                        <a:pt x="2217" y="113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5" name="フリーフォーム: 図形 854">
                  <a:extLst>
                    <a:ext uri="{FF2B5EF4-FFF2-40B4-BE49-F238E27FC236}">
                      <a16:creationId xmlns:a16="http://schemas.microsoft.com/office/drawing/2014/main" id="{38D64CE6-B65E-4557-9923-FF04A25DC5ED}"/>
                    </a:ext>
                  </a:extLst>
                </p:cNvPr>
                <p:cNvSpPr/>
                <p:nvPr/>
              </p:nvSpPr>
              <p:spPr>
                <a:xfrm>
                  <a:off x="5656950" y="6593367"/>
                  <a:ext cx="547479" cy="224271"/>
                </a:xfrm>
                <a:custGeom>
                  <a:avLst/>
                  <a:gdLst>
                    <a:gd name="connsiteX0" fmla="*/ 939 w 504178"/>
                    <a:gd name="connsiteY0" fmla="*/ 54732 h 206533"/>
                    <a:gd name="connsiteX1" fmla="*/ 224777 w 504178"/>
                    <a:gd name="connsiteY1" fmla="*/ 29332 h 206533"/>
                    <a:gd name="connsiteX2" fmla="*/ 408927 w 504178"/>
                    <a:gd name="connsiteY2" fmla="*/ 19807 h 206533"/>
                    <a:gd name="connsiteX3" fmla="*/ 445439 w 504178"/>
                    <a:gd name="connsiteY3" fmla="*/ 757 h 206533"/>
                    <a:gd name="connsiteX4" fmla="*/ 337489 w 504178"/>
                    <a:gd name="connsiteY4" fmla="*/ 48382 h 206533"/>
                    <a:gd name="connsiteX5" fmla="*/ 504177 w 504178"/>
                    <a:gd name="connsiteY5" fmla="*/ 64257 h 206533"/>
                    <a:gd name="connsiteX6" fmla="*/ 334314 w 504178"/>
                    <a:gd name="connsiteY6" fmla="*/ 126170 h 206533"/>
                    <a:gd name="connsiteX7" fmla="*/ 234302 w 504178"/>
                    <a:gd name="connsiteY7" fmla="*/ 205545 h 206533"/>
                    <a:gd name="connsiteX8" fmla="*/ 470839 w 504178"/>
                    <a:gd name="connsiteY8" fmla="*/ 67432 h 206533"/>
                    <a:gd name="connsiteX9" fmla="*/ 337489 w 504178"/>
                    <a:gd name="connsiteY9" fmla="*/ 49970 h 206533"/>
                    <a:gd name="connsiteX10" fmla="*/ 329552 w 504178"/>
                    <a:gd name="connsiteY10" fmla="*/ 38857 h 206533"/>
                    <a:gd name="connsiteX11" fmla="*/ 269227 w 504178"/>
                    <a:gd name="connsiteY11" fmla="*/ 10282 h 206533"/>
                    <a:gd name="connsiteX12" fmla="*/ 150164 w 504178"/>
                    <a:gd name="connsiteY12" fmla="*/ 29332 h 206533"/>
                    <a:gd name="connsiteX13" fmla="*/ 939 w 504178"/>
                    <a:gd name="connsiteY13" fmla="*/ 54732 h 20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4178" h="206533">
                      <a:moveTo>
                        <a:pt x="939" y="54732"/>
                      </a:moveTo>
                      <a:cubicBezTo>
                        <a:pt x="13374" y="54732"/>
                        <a:pt x="156779" y="35153"/>
                        <a:pt x="224777" y="29332"/>
                      </a:cubicBezTo>
                      <a:cubicBezTo>
                        <a:pt x="292775" y="23511"/>
                        <a:pt x="372150" y="24569"/>
                        <a:pt x="408927" y="19807"/>
                      </a:cubicBezTo>
                      <a:cubicBezTo>
                        <a:pt x="445704" y="15044"/>
                        <a:pt x="457345" y="-4005"/>
                        <a:pt x="445439" y="757"/>
                      </a:cubicBezTo>
                      <a:cubicBezTo>
                        <a:pt x="433533" y="5519"/>
                        <a:pt x="327699" y="37799"/>
                        <a:pt x="337489" y="48382"/>
                      </a:cubicBezTo>
                      <a:cubicBezTo>
                        <a:pt x="347279" y="58965"/>
                        <a:pt x="504706" y="51292"/>
                        <a:pt x="504177" y="64257"/>
                      </a:cubicBezTo>
                      <a:cubicBezTo>
                        <a:pt x="503648" y="77222"/>
                        <a:pt x="379293" y="102622"/>
                        <a:pt x="334314" y="126170"/>
                      </a:cubicBezTo>
                      <a:cubicBezTo>
                        <a:pt x="289335" y="149718"/>
                        <a:pt x="211548" y="215335"/>
                        <a:pt x="234302" y="205545"/>
                      </a:cubicBezTo>
                      <a:cubicBezTo>
                        <a:pt x="257056" y="195755"/>
                        <a:pt x="453641" y="93361"/>
                        <a:pt x="470839" y="67432"/>
                      </a:cubicBezTo>
                      <a:cubicBezTo>
                        <a:pt x="488037" y="41503"/>
                        <a:pt x="361037" y="54732"/>
                        <a:pt x="337489" y="49970"/>
                      </a:cubicBezTo>
                      <a:cubicBezTo>
                        <a:pt x="313941" y="45208"/>
                        <a:pt x="340929" y="45472"/>
                        <a:pt x="329552" y="38857"/>
                      </a:cubicBezTo>
                      <a:cubicBezTo>
                        <a:pt x="318175" y="32242"/>
                        <a:pt x="299125" y="11869"/>
                        <a:pt x="269227" y="10282"/>
                      </a:cubicBezTo>
                      <a:cubicBezTo>
                        <a:pt x="239329" y="8695"/>
                        <a:pt x="197524" y="19013"/>
                        <a:pt x="150164" y="29332"/>
                      </a:cubicBezTo>
                      <a:cubicBezTo>
                        <a:pt x="102804" y="39651"/>
                        <a:pt x="-11496" y="54732"/>
                        <a:pt x="939" y="547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6" name="フリーフォーム: 図形 855">
                  <a:extLst>
                    <a:ext uri="{FF2B5EF4-FFF2-40B4-BE49-F238E27FC236}">
                      <a16:creationId xmlns:a16="http://schemas.microsoft.com/office/drawing/2014/main" id="{F5FFC86E-CFF7-4DC4-9DB2-709D55C0C2A2}"/>
                    </a:ext>
                  </a:extLst>
                </p:cNvPr>
                <p:cNvSpPr/>
                <p:nvPr/>
              </p:nvSpPr>
              <p:spPr>
                <a:xfrm>
                  <a:off x="6608949" y="6717757"/>
                  <a:ext cx="284746" cy="561690"/>
                </a:xfrm>
                <a:custGeom>
                  <a:avLst/>
                  <a:gdLst>
                    <a:gd name="connsiteX0" fmla="*/ 15353 w 262225"/>
                    <a:gd name="connsiteY0" fmla="*/ 505 h 517265"/>
                    <a:gd name="connsiteX1" fmla="*/ 11119 w 262225"/>
                    <a:gd name="connsiteY1" fmla="*/ 140205 h 517265"/>
                    <a:gd name="connsiteX2" fmla="*/ 61919 w 262225"/>
                    <a:gd name="connsiteY2" fmla="*/ 237572 h 517265"/>
                    <a:gd name="connsiteX3" fmla="*/ 258769 w 262225"/>
                    <a:gd name="connsiteY3" fmla="*/ 510622 h 517265"/>
                    <a:gd name="connsiteX4" fmla="*/ 176219 w 262225"/>
                    <a:gd name="connsiteY4" fmla="*/ 419605 h 517265"/>
                    <a:gd name="connsiteX5" fmla="*/ 34403 w 262225"/>
                    <a:gd name="connsiteY5" fmla="*/ 269322 h 517265"/>
                    <a:gd name="connsiteX6" fmla="*/ 91553 w 262225"/>
                    <a:gd name="connsiteY6" fmla="*/ 313772 h 517265"/>
                    <a:gd name="connsiteX7" fmla="*/ 4769 w 262225"/>
                    <a:gd name="connsiteY7" fmla="*/ 193122 h 517265"/>
                    <a:gd name="connsiteX8" fmla="*/ 15353 w 262225"/>
                    <a:gd name="connsiteY8" fmla="*/ 505 h 51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225" h="517265">
                      <a:moveTo>
                        <a:pt x="15353" y="505"/>
                      </a:moveTo>
                      <a:cubicBezTo>
                        <a:pt x="16411" y="-8315"/>
                        <a:pt x="3358" y="100694"/>
                        <a:pt x="11119" y="140205"/>
                      </a:cubicBezTo>
                      <a:cubicBezTo>
                        <a:pt x="18880" y="179716"/>
                        <a:pt x="20644" y="175836"/>
                        <a:pt x="61919" y="237572"/>
                      </a:cubicBezTo>
                      <a:cubicBezTo>
                        <a:pt x="103194" y="299308"/>
                        <a:pt x="239719" y="480283"/>
                        <a:pt x="258769" y="510622"/>
                      </a:cubicBezTo>
                      <a:cubicBezTo>
                        <a:pt x="277819" y="540961"/>
                        <a:pt x="213613" y="459822"/>
                        <a:pt x="176219" y="419605"/>
                      </a:cubicBezTo>
                      <a:cubicBezTo>
                        <a:pt x="138825" y="379388"/>
                        <a:pt x="48514" y="286961"/>
                        <a:pt x="34403" y="269322"/>
                      </a:cubicBezTo>
                      <a:cubicBezTo>
                        <a:pt x="20292" y="251683"/>
                        <a:pt x="96492" y="326472"/>
                        <a:pt x="91553" y="313772"/>
                      </a:cubicBezTo>
                      <a:cubicBezTo>
                        <a:pt x="86614" y="301072"/>
                        <a:pt x="19586" y="240747"/>
                        <a:pt x="4769" y="193122"/>
                      </a:cubicBezTo>
                      <a:cubicBezTo>
                        <a:pt x="-10048" y="145497"/>
                        <a:pt x="14295" y="9325"/>
                        <a:pt x="15353" y="50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7" name="フリーフォーム: 図形 856">
                  <a:extLst>
                    <a:ext uri="{FF2B5EF4-FFF2-40B4-BE49-F238E27FC236}">
                      <a16:creationId xmlns:a16="http://schemas.microsoft.com/office/drawing/2014/main" id="{57F57773-2736-4938-B9DA-2D5B31820900}"/>
                    </a:ext>
                  </a:extLst>
                </p:cNvPr>
                <p:cNvSpPr/>
                <p:nvPr/>
              </p:nvSpPr>
              <p:spPr>
                <a:xfrm>
                  <a:off x="5981027" y="6773235"/>
                  <a:ext cx="299968" cy="642372"/>
                </a:xfrm>
                <a:custGeom>
                  <a:avLst/>
                  <a:gdLst>
                    <a:gd name="connsiteX0" fmla="*/ 146994 w 276243"/>
                    <a:gd name="connsiteY0" fmla="*/ 215 h 591565"/>
                    <a:gd name="connsiteX1" fmla="*/ 94077 w 276243"/>
                    <a:gd name="connsiteY1" fmla="*/ 120865 h 591565"/>
                    <a:gd name="connsiteX2" fmla="*/ 113127 w 276243"/>
                    <a:gd name="connsiteY2" fmla="*/ 194948 h 591565"/>
                    <a:gd name="connsiteX3" fmla="*/ 214727 w 276243"/>
                    <a:gd name="connsiteY3" fmla="*/ 345232 h 591565"/>
                    <a:gd name="connsiteX4" fmla="*/ 259177 w 276243"/>
                    <a:gd name="connsiteY4" fmla="*/ 402382 h 591565"/>
                    <a:gd name="connsiteX5" fmla="*/ 185094 w 276243"/>
                    <a:gd name="connsiteY5" fmla="*/ 292315 h 591565"/>
                    <a:gd name="connsiteX6" fmla="*/ 246477 w 276243"/>
                    <a:gd name="connsiteY6" fmla="*/ 478582 h 591565"/>
                    <a:gd name="connsiteX7" fmla="*/ 276111 w 276243"/>
                    <a:gd name="connsiteY7" fmla="*/ 590765 h 591565"/>
                    <a:gd name="connsiteX8" fmla="*/ 235894 w 276243"/>
                    <a:gd name="connsiteY8" fmla="*/ 423548 h 591565"/>
                    <a:gd name="connsiteX9" fmla="*/ 189327 w 276243"/>
                    <a:gd name="connsiteY9" fmla="*/ 311365 h 591565"/>
                    <a:gd name="connsiteX10" fmla="*/ 944 w 276243"/>
                    <a:gd name="connsiteY10" fmla="*/ 129332 h 591565"/>
                    <a:gd name="connsiteX11" fmla="*/ 115244 w 276243"/>
                    <a:gd name="connsiteY11" fmla="*/ 207648 h 591565"/>
                    <a:gd name="connsiteX12" fmla="*/ 85611 w 276243"/>
                    <a:gd name="connsiteY12" fmla="*/ 152615 h 591565"/>
                    <a:gd name="connsiteX13" fmla="*/ 146994 w 276243"/>
                    <a:gd name="connsiteY13" fmla="*/ 215 h 59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43" h="591565">
                      <a:moveTo>
                        <a:pt x="146994" y="215"/>
                      </a:moveTo>
                      <a:cubicBezTo>
                        <a:pt x="148405" y="-5077"/>
                        <a:pt x="99721" y="88410"/>
                        <a:pt x="94077" y="120865"/>
                      </a:cubicBezTo>
                      <a:cubicBezTo>
                        <a:pt x="88433" y="153320"/>
                        <a:pt x="93019" y="157554"/>
                        <a:pt x="113127" y="194948"/>
                      </a:cubicBezTo>
                      <a:cubicBezTo>
                        <a:pt x="133235" y="232342"/>
                        <a:pt x="190385" y="310660"/>
                        <a:pt x="214727" y="345232"/>
                      </a:cubicBezTo>
                      <a:cubicBezTo>
                        <a:pt x="239069" y="379804"/>
                        <a:pt x="264116" y="411201"/>
                        <a:pt x="259177" y="402382"/>
                      </a:cubicBezTo>
                      <a:cubicBezTo>
                        <a:pt x="254238" y="393563"/>
                        <a:pt x="187211" y="279615"/>
                        <a:pt x="185094" y="292315"/>
                      </a:cubicBezTo>
                      <a:cubicBezTo>
                        <a:pt x="182977" y="305015"/>
                        <a:pt x="231307" y="428840"/>
                        <a:pt x="246477" y="478582"/>
                      </a:cubicBezTo>
                      <a:cubicBezTo>
                        <a:pt x="261647" y="528324"/>
                        <a:pt x="277875" y="599937"/>
                        <a:pt x="276111" y="590765"/>
                      </a:cubicBezTo>
                      <a:cubicBezTo>
                        <a:pt x="274347" y="581593"/>
                        <a:pt x="250358" y="470115"/>
                        <a:pt x="235894" y="423548"/>
                      </a:cubicBezTo>
                      <a:cubicBezTo>
                        <a:pt x="221430" y="376981"/>
                        <a:pt x="228485" y="360401"/>
                        <a:pt x="189327" y="311365"/>
                      </a:cubicBezTo>
                      <a:cubicBezTo>
                        <a:pt x="150169" y="262329"/>
                        <a:pt x="13291" y="146618"/>
                        <a:pt x="944" y="129332"/>
                      </a:cubicBezTo>
                      <a:cubicBezTo>
                        <a:pt x="-11403" y="112046"/>
                        <a:pt x="101133" y="203767"/>
                        <a:pt x="115244" y="207648"/>
                      </a:cubicBezTo>
                      <a:cubicBezTo>
                        <a:pt x="129355" y="211529"/>
                        <a:pt x="82083" y="182954"/>
                        <a:pt x="85611" y="152615"/>
                      </a:cubicBezTo>
                      <a:cubicBezTo>
                        <a:pt x="89139" y="122276"/>
                        <a:pt x="145583" y="5507"/>
                        <a:pt x="146994" y="2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8" name="フリーフォーム: 図形 857">
                  <a:extLst>
                    <a:ext uri="{FF2B5EF4-FFF2-40B4-BE49-F238E27FC236}">
                      <a16:creationId xmlns:a16="http://schemas.microsoft.com/office/drawing/2014/main" id="{6BAADE45-AB19-45A0-B176-AD5D007D185C}"/>
                    </a:ext>
                  </a:extLst>
                </p:cNvPr>
                <p:cNvSpPr/>
                <p:nvPr/>
              </p:nvSpPr>
              <p:spPr>
                <a:xfrm>
                  <a:off x="6248404" y="6749299"/>
                  <a:ext cx="359417" cy="349817"/>
                </a:xfrm>
                <a:custGeom>
                  <a:avLst/>
                  <a:gdLst>
                    <a:gd name="connsiteX0" fmla="*/ 2364 w 330990"/>
                    <a:gd name="connsiteY0" fmla="*/ 1091 h 322149"/>
                    <a:gd name="connsiteX1" fmla="*/ 330447 w 330990"/>
                    <a:gd name="connsiteY1" fmla="*/ 89991 h 322149"/>
                    <a:gd name="connsiteX2" fmla="*/ 80681 w 330990"/>
                    <a:gd name="connsiteY2" fmla="*/ 26491 h 322149"/>
                    <a:gd name="connsiteX3" fmla="*/ 110314 w 330990"/>
                    <a:gd name="connsiteY3" fmla="*/ 94225 h 322149"/>
                    <a:gd name="connsiteX4" fmla="*/ 135714 w 330990"/>
                    <a:gd name="connsiteY4" fmla="*/ 155608 h 322149"/>
                    <a:gd name="connsiteX5" fmla="*/ 165347 w 330990"/>
                    <a:gd name="connsiteY5" fmla="*/ 246625 h 322149"/>
                    <a:gd name="connsiteX6" fmla="*/ 216147 w 330990"/>
                    <a:gd name="connsiteY6" fmla="*/ 320708 h 322149"/>
                    <a:gd name="connsiteX7" fmla="*/ 150531 w 330990"/>
                    <a:gd name="connsiteY7" fmla="*/ 178891 h 322149"/>
                    <a:gd name="connsiteX8" fmla="*/ 76447 w 330990"/>
                    <a:gd name="connsiteY8" fmla="*/ 77291 h 322149"/>
                    <a:gd name="connsiteX9" fmla="*/ 99731 w 330990"/>
                    <a:gd name="connsiteY9" fmla="*/ 41308 h 322149"/>
                    <a:gd name="connsiteX10" fmla="*/ 178047 w 330990"/>
                    <a:gd name="connsiteY10" fmla="*/ 41308 h 322149"/>
                    <a:gd name="connsiteX11" fmla="*/ 2364 w 330990"/>
                    <a:gd name="connsiteY11" fmla="*/ 1091 h 32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0990" h="322149">
                      <a:moveTo>
                        <a:pt x="2364" y="1091"/>
                      </a:moveTo>
                      <a:cubicBezTo>
                        <a:pt x="27764" y="9205"/>
                        <a:pt x="317394" y="85758"/>
                        <a:pt x="330447" y="89991"/>
                      </a:cubicBezTo>
                      <a:cubicBezTo>
                        <a:pt x="343500" y="94224"/>
                        <a:pt x="117370" y="25785"/>
                        <a:pt x="80681" y="26491"/>
                      </a:cubicBezTo>
                      <a:cubicBezTo>
                        <a:pt x="43992" y="27197"/>
                        <a:pt x="101142" y="72706"/>
                        <a:pt x="110314" y="94225"/>
                      </a:cubicBezTo>
                      <a:cubicBezTo>
                        <a:pt x="119486" y="115744"/>
                        <a:pt x="126542" y="130208"/>
                        <a:pt x="135714" y="155608"/>
                      </a:cubicBezTo>
                      <a:cubicBezTo>
                        <a:pt x="144886" y="181008"/>
                        <a:pt x="151942" y="219108"/>
                        <a:pt x="165347" y="246625"/>
                      </a:cubicBezTo>
                      <a:cubicBezTo>
                        <a:pt x="178753" y="274142"/>
                        <a:pt x="218616" y="331997"/>
                        <a:pt x="216147" y="320708"/>
                      </a:cubicBezTo>
                      <a:cubicBezTo>
                        <a:pt x="213678" y="309419"/>
                        <a:pt x="173814" y="219461"/>
                        <a:pt x="150531" y="178891"/>
                      </a:cubicBezTo>
                      <a:cubicBezTo>
                        <a:pt x="127248" y="138322"/>
                        <a:pt x="84914" y="100222"/>
                        <a:pt x="76447" y="77291"/>
                      </a:cubicBezTo>
                      <a:cubicBezTo>
                        <a:pt x="67980" y="54361"/>
                        <a:pt x="82798" y="47305"/>
                        <a:pt x="99731" y="41308"/>
                      </a:cubicBezTo>
                      <a:cubicBezTo>
                        <a:pt x="116664" y="35311"/>
                        <a:pt x="191805" y="50128"/>
                        <a:pt x="178047" y="41308"/>
                      </a:cubicBezTo>
                      <a:cubicBezTo>
                        <a:pt x="164289" y="32489"/>
                        <a:pt x="-23036" y="-7023"/>
                        <a:pt x="2364" y="10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9" name="フリーフォーム: 図形 858">
                  <a:extLst>
                    <a:ext uri="{FF2B5EF4-FFF2-40B4-BE49-F238E27FC236}">
                      <a16:creationId xmlns:a16="http://schemas.microsoft.com/office/drawing/2014/main" id="{0A333C6B-9F97-4198-82AE-9C6949BECC19}"/>
                    </a:ext>
                  </a:extLst>
                </p:cNvPr>
                <p:cNvSpPr/>
                <p:nvPr/>
              </p:nvSpPr>
              <p:spPr>
                <a:xfrm>
                  <a:off x="6239518" y="6759559"/>
                  <a:ext cx="329952" cy="811579"/>
                </a:xfrm>
                <a:custGeom>
                  <a:avLst/>
                  <a:gdLst>
                    <a:gd name="connsiteX0" fmla="*/ 2080 w 303855"/>
                    <a:gd name="connsiteY0" fmla="*/ 4342 h 747389"/>
                    <a:gd name="connsiteX1" fmla="*/ 103680 w 303855"/>
                    <a:gd name="connsiteY1" fmla="*/ 241409 h 747389"/>
                    <a:gd name="connsiteX2" fmla="*/ 275130 w 303855"/>
                    <a:gd name="connsiteY2" fmla="*/ 618176 h 747389"/>
                    <a:gd name="connsiteX3" fmla="*/ 300530 w 303855"/>
                    <a:gd name="connsiteY3" fmla="*/ 745176 h 747389"/>
                    <a:gd name="connsiteX4" fmla="*/ 302647 w 303855"/>
                    <a:gd name="connsiteY4" fmla="*/ 677442 h 747389"/>
                    <a:gd name="connsiteX5" fmla="*/ 292064 w 303855"/>
                    <a:gd name="connsiteY5" fmla="*/ 419209 h 747389"/>
                    <a:gd name="connsiteX6" fmla="*/ 281480 w 303855"/>
                    <a:gd name="connsiteY6" fmla="*/ 558909 h 747389"/>
                    <a:gd name="connsiteX7" fmla="*/ 262430 w 303855"/>
                    <a:gd name="connsiteY7" fmla="*/ 561026 h 747389"/>
                    <a:gd name="connsiteX8" fmla="*/ 194697 w 303855"/>
                    <a:gd name="connsiteY8" fmla="*/ 442492 h 747389"/>
                    <a:gd name="connsiteX9" fmla="*/ 2080 w 303855"/>
                    <a:gd name="connsiteY9" fmla="*/ 4342 h 74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855" h="747389">
                      <a:moveTo>
                        <a:pt x="2080" y="4342"/>
                      </a:moveTo>
                      <a:cubicBezTo>
                        <a:pt x="-13090" y="-29172"/>
                        <a:pt x="58172" y="139103"/>
                        <a:pt x="103680" y="241409"/>
                      </a:cubicBezTo>
                      <a:cubicBezTo>
                        <a:pt x="149188" y="343715"/>
                        <a:pt x="242322" y="534215"/>
                        <a:pt x="275130" y="618176"/>
                      </a:cubicBezTo>
                      <a:cubicBezTo>
                        <a:pt x="307938" y="702137"/>
                        <a:pt x="295944" y="735298"/>
                        <a:pt x="300530" y="745176"/>
                      </a:cubicBezTo>
                      <a:cubicBezTo>
                        <a:pt x="305116" y="755054"/>
                        <a:pt x="304058" y="731770"/>
                        <a:pt x="302647" y="677442"/>
                      </a:cubicBezTo>
                      <a:cubicBezTo>
                        <a:pt x="301236" y="623114"/>
                        <a:pt x="295592" y="438965"/>
                        <a:pt x="292064" y="419209"/>
                      </a:cubicBezTo>
                      <a:cubicBezTo>
                        <a:pt x="288536" y="399453"/>
                        <a:pt x="286419" y="535273"/>
                        <a:pt x="281480" y="558909"/>
                      </a:cubicBezTo>
                      <a:cubicBezTo>
                        <a:pt x="276541" y="582545"/>
                        <a:pt x="276894" y="580429"/>
                        <a:pt x="262430" y="561026"/>
                      </a:cubicBezTo>
                      <a:cubicBezTo>
                        <a:pt x="247966" y="541623"/>
                        <a:pt x="238441" y="531039"/>
                        <a:pt x="194697" y="442492"/>
                      </a:cubicBezTo>
                      <a:cubicBezTo>
                        <a:pt x="150953" y="353945"/>
                        <a:pt x="17250" y="37856"/>
                        <a:pt x="2080" y="434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0" name="フリーフォーム: 図形 859">
                  <a:extLst>
                    <a:ext uri="{FF2B5EF4-FFF2-40B4-BE49-F238E27FC236}">
                      <a16:creationId xmlns:a16="http://schemas.microsoft.com/office/drawing/2014/main" id="{DA2BCAC7-8C97-4231-BD06-922134FCFAC3}"/>
                    </a:ext>
                  </a:extLst>
                </p:cNvPr>
                <p:cNvSpPr/>
                <p:nvPr/>
              </p:nvSpPr>
              <p:spPr>
                <a:xfrm>
                  <a:off x="6202113" y="6766331"/>
                  <a:ext cx="124100" cy="477583"/>
                </a:xfrm>
                <a:custGeom>
                  <a:avLst/>
                  <a:gdLst>
                    <a:gd name="connsiteX0" fmla="*/ 11127 w 114285"/>
                    <a:gd name="connsiteY0" fmla="*/ 223 h 439810"/>
                    <a:gd name="connsiteX1" fmla="*/ 15361 w 114285"/>
                    <a:gd name="connsiteY1" fmla="*/ 139923 h 439810"/>
                    <a:gd name="connsiteX2" fmla="*/ 59811 w 114285"/>
                    <a:gd name="connsiteY2" fmla="*/ 256340 h 439810"/>
                    <a:gd name="connsiteX3" fmla="*/ 112727 w 114285"/>
                    <a:gd name="connsiteY3" fmla="*/ 438373 h 439810"/>
                    <a:gd name="connsiteX4" fmla="*/ 91561 w 114285"/>
                    <a:gd name="connsiteY4" fmla="*/ 332540 h 439810"/>
                    <a:gd name="connsiteX5" fmla="*/ 4777 w 114285"/>
                    <a:gd name="connsiteY5" fmla="*/ 173790 h 439810"/>
                    <a:gd name="connsiteX6" fmla="*/ 11127 w 114285"/>
                    <a:gd name="connsiteY6" fmla="*/ 223 h 43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285" h="439810">
                      <a:moveTo>
                        <a:pt x="11127" y="223"/>
                      </a:moveTo>
                      <a:cubicBezTo>
                        <a:pt x="12891" y="-5422"/>
                        <a:pt x="7247" y="97237"/>
                        <a:pt x="15361" y="139923"/>
                      </a:cubicBezTo>
                      <a:cubicBezTo>
                        <a:pt x="23475" y="182609"/>
                        <a:pt x="43583" y="206598"/>
                        <a:pt x="59811" y="256340"/>
                      </a:cubicBezTo>
                      <a:cubicBezTo>
                        <a:pt x="76039" y="306082"/>
                        <a:pt x="107435" y="425673"/>
                        <a:pt x="112727" y="438373"/>
                      </a:cubicBezTo>
                      <a:cubicBezTo>
                        <a:pt x="118019" y="451073"/>
                        <a:pt x="109553" y="376637"/>
                        <a:pt x="91561" y="332540"/>
                      </a:cubicBezTo>
                      <a:cubicBezTo>
                        <a:pt x="73569" y="288443"/>
                        <a:pt x="17830" y="223532"/>
                        <a:pt x="4777" y="173790"/>
                      </a:cubicBezTo>
                      <a:cubicBezTo>
                        <a:pt x="-8276" y="124048"/>
                        <a:pt x="9363" y="5868"/>
                        <a:pt x="11127" y="2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1" name="フリーフォーム: 図形 860">
                  <a:extLst>
                    <a:ext uri="{FF2B5EF4-FFF2-40B4-BE49-F238E27FC236}">
                      <a16:creationId xmlns:a16="http://schemas.microsoft.com/office/drawing/2014/main" id="{41966661-79B1-4C84-A2D5-20AB57B81C8D}"/>
                    </a:ext>
                  </a:extLst>
                </p:cNvPr>
                <p:cNvSpPr/>
                <p:nvPr/>
              </p:nvSpPr>
              <p:spPr>
                <a:xfrm>
                  <a:off x="6814091" y="7198277"/>
                  <a:ext cx="245910" cy="614206"/>
                </a:xfrm>
                <a:custGeom>
                  <a:avLst/>
                  <a:gdLst>
                    <a:gd name="connsiteX0" fmla="*/ 2 w 226460"/>
                    <a:gd name="connsiteY0" fmla="*/ 373 h 565627"/>
                    <a:gd name="connsiteX1" fmla="*/ 69852 w 226460"/>
                    <a:gd name="connsiteY1" fmla="*/ 199340 h 565627"/>
                    <a:gd name="connsiteX2" fmla="*/ 143936 w 226460"/>
                    <a:gd name="connsiteY2" fmla="*/ 349623 h 565627"/>
                    <a:gd name="connsiteX3" fmla="*/ 220136 w 226460"/>
                    <a:gd name="connsiteY3" fmla="*/ 552823 h 565627"/>
                    <a:gd name="connsiteX4" fmla="*/ 205319 w 226460"/>
                    <a:gd name="connsiteY4" fmla="*/ 512607 h 565627"/>
                    <a:gd name="connsiteX5" fmla="*/ 71969 w 226460"/>
                    <a:gd name="connsiteY5" fmla="*/ 252257 h 565627"/>
                    <a:gd name="connsiteX6" fmla="*/ 2 w 226460"/>
                    <a:gd name="connsiteY6" fmla="*/ 373 h 56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460" h="565627">
                      <a:moveTo>
                        <a:pt x="2" y="373"/>
                      </a:moveTo>
                      <a:cubicBezTo>
                        <a:pt x="-351" y="-8446"/>
                        <a:pt x="45863" y="141132"/>
                        <a:pt x="69852" y="199340"/>
                      </a:cubicBezTo>
                      <a:cubicBezTo>
                        <a:pt x="93841" y="257548"/>
                        <a:pt x="118889" y="290709"/>
                        <a:pt x="143936" y="349623"/>
                      </a:cubicBezTo>
                      <a:cubicBezTo>
                        <a:pt x="168983" y="408537"/>
                        <a:pt x="209906" y="525659"/>
                        <a:pt x="220136" y="552823"/>
                      </a:cubicBezTo>
                      <a:cubicBezTo>
                        <a:pt x="230366" y="579987"/>
                        <a:pt x="230013" y="562701"/>
                        <a:pt x="205319" y="512607"/>
                      </a:cubicBezTo>
                      <a:cubicBezTo>
                        <a:pt x="180625" y="462513"/>
                        <a:pt x="104072" y="336924"/>
                        <a:pt x="71969" y="252257"/>
                      </a:cubicBezTo>
                      <a:cubicBezTo>
                        <a:pt x="39866" y="167590"/>
                        <a:pt x="355" y="9192"/>
                        <a:pt x="2" y="3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2" name="フリーフォーム: 図形 861">
                  <a:extLst>
                    <a:ext uri="{FF2B5EF4-FFF2-40B4-BE49-F238E27FC236}">
                      <a16:creationId xmlns:a16="http://schemas.microsoft.com/office/drawing/2014/main" id="{25FD3DEC-5989-43C2-A6CB-BF52D2727900}"/>
                    </a:ext>
                  </a:extLst>
                </p:cNvPr>
                <p:cNvSpPr/>
                <p:nvPr/>
              </p:nvSpPr>
              <p:spPr>
                <a:xfrm>
                  <a:off x="6877399" y="7297248"/>
                  <a:ext cx="127708" cy="278840"/>
                </a:xfrm>
                <a:custGeom>
                  <a:avLst/>
                  <a:gdLst>
                    <a:gd name="connsiteX0" fmla="*/ 20018 w 117607"/>
                    <a:gd name="connsiteY0" fmla="*/ 247 h 256786"/>
                    <a:gd name="connsiteX1" fmla="*/ 34835 w 117607"/>
                    <a:gd name="connsiteY1" fmla="*/ 80680 h 256786"/>
                    <a:gd name="connsiteX2" fmla="*/ 115268 w 117607"/>
                    <a:gd name="connsiteY2" fmla="*/ 252130 h 256786"/>
                    <a:gd name="connsiteX3" fmla="*/ 87751 w 117607"/>
                    <a:gd name="connsiteY3" fmla="*/ 199214 h 256786"/>
                    <a:gd name="connsiteX4" fmla="*/ 3085 w 117607"/>
                    <a:gd name="connsiteY4" fmla="*/ 103964 h 256786"/>
                    <a:gd name="connsiteX5" fmla="*/ 20018 w 117607"/>
                    <a:gd name="connsiteY5" fmla="*/ 247 h 256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607" h="256786">
                      <a:moveTo>
                        <a:pt x="20018" y="247"/>
                      </a:moveTo>
                      <a:cubicBezTo>
                        <a:pt x="25310" y="-3634"/>
                        <a:pt x="18960" y="38700"/>
                        <a:pt x="34835" y="80680"/>
                      </a:cubicBezTo>
                      <a:cubicBezTo>
                        <a:pt x="50710" y="122661"/>
                        <a:pt x="106449" y="232374"/>
                        <a:pt x="115268" y="252130"/>
                      </a:cubicBezTo>
                      <a:cubicBezTo>
                        <a:pt x="124087" y="271886"/>
                        <a:pt x="106448" y="223908"/>
                        <a:pt x="87751" y="199214"/>
                      </a:cubicBezTo>
                      <a:cubicBezTo>
                        <a:pt x="69054" y="174520"/>
                        <a:pt x="14374" y="136067"/>
                        <a:pt x="3085" y="103964"/>
                      </a:cubicBezTo>
                      <a:cubicBezTo>
                        <a:pt x="-8204" y="71861"/>
                        <a:pt x="14726" y="4128"/>
                        <a:pt x="20018" y="2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3" name="フリーフォーム: 図形 862">
                  <a:extLst>
                    <a:ext uri="{FF2B5EF4-FFF2-40B4-BE49-F238E27FC236}">
                      <a16:creationId xmlns:a16="http://schemas.microsoft.com/office/drawing/2014/main" id="{733BCECD-40F2-432C-BE3A-F41D82B0C029}"/>
                    </a:ext>
                  </a:extLst>
                </p:cNvPr>
                <p:cNvSpPr/>
                <p:nvPr/>
              </p:nvSpPr>
              <p:spPr>
                <a:xfrm>
                  <a:off x="6029934" y="7204794"/>
                  <a:ext cx="564349" cy="849618"/>
                </a:xfrm>
                <a:custGeom>
                  <a:avLst/>
                  <a:gdLst>
                    <a:gd name="connsiteX0" fmla="*/ 355 w 519713"/>
                    <a:gd name="connsiteY0" fmla="*/ 722 h 782420"/>
                    <a:gd name="connsiteX1" fmla="*/ 207788 w 519713"/>
                    <a:gd name="connsiteY1" fmla="*/ 284356 h 782420"/>
                    <a:gd name="connsiteX2" fmla="*/ 351722 w 519713"/>
                    <a:gd name="connsiteY2" fmla="*/ 489672 h 782420"/>
                    <a:gd name="connsiteX3" fmla="*/ 512588 w 519713"/>
                    <a:gd name="connsiteY3" fmla="*/ 773306 h 782420"/>
                    <a:gd name="connsiteX4" fmla="*/ 459672 w 519713"/>
                    <a:gd name="connsiteY4" fmla="*/ 671706 h 782420"/>
                    <a:gd name="connsiteX5" fmla="*/ 180272 w 519713"/>
                    <a:gd name="connsiteY5" fmla="*/ 271656 h 782420"/>
                    <a:gd name="connsiteX6" fmla="*/ 260705 w 519713"/>
                    <a:gd name="connsiteY6" fmla="*/ 373256 h 782420"/>
                    <a:gd name="connsiteX7" fmla="*/ 355 w 519713"/>
                    <a:gd name="connsiteY7" fmla="*/ 722 h 78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713" h="782420">
                      <a:moveTo>
                        <a:pt x="355" y="722"/>
                      </a:moveTo>
                      <a:cubicBezTo>
                        <a:pt x="-8464" y="-14095"/>
                        <a:pt x="149227" y="202864"/>
                        <a:pt x="207788" y="284356"/>
                      </a:cubicBezTo>
                      <a:cubicBezTo>
                        <a:pt x="266349" y="365848"/>
                        <a:pt x="300922" y="408180"/>
                        <a:pt x="351722" y="489672"/>
                      </a:cubicBezTo>
                      <a:cubicBezTo>
                        <a:pt x="402522" y="571164"/>
                        <a:pt x="494596" y="742967"/>
                        <a:pt x="512588" y="773306"/>
                      </a:cubicBezTo>
                      <a:cubicBezTo>
                        <a:pt x="530580" y="803645"/>
                        <a:pt x="515058" y="755314"/>
                        <a:pt x="459672" y="671706"/>
                      </a:cubicBezTo>
                      <a:cubicBezTo>
                        <a:pt x="404286" y="588098"/>
                        <a:pt x="213433" y="321398"/>
                        <a:pt x="180272" y="271656"/>
                      </a:cubicBezTo>
                      <a:cubicBezTo>
                        <a:pt x="147111" y="221914"/>
                        <a:pt x="289986" y="415589"/>
                        <a:pt x="260705" y="373256"/>
                      </a:cubicBezTo>
                      <a:cubicBezTo>
                        <a:pt x="231424" y="330923"/>
                        <a:pt x="9174" y="15539"/>
                        <a:pt x="355" y="7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4" name="フリーフォーム: 図形 863">
                  <a:extLst>
                    <a:ext uri="{FF2B5EF4-FFF2-40B4-BE49-F238E27FC236}">
                      <a16:creationId xmlns:a16="http://schemas.microsoft.com/office/drawing/2014/main" id="{33B5740A-B3C9-49C5-978F-051558723C72}"/>
                    </a:ext>
                  </a:extLst>
                </p:cNvPr>
                <p:cNvSpPr/>
                <p:nvPr/>
              </p:nvSpPr>
              <p:spPr>
                <a:xfrm>
                  <a:off x="6301008" y="7324759"/>
                  <a:ext cx="347603" cy="595727"/>
                </a:xfrm>
                <a:custGeom>
                  <a:avLst/>
                  <a:gdLst>
                    <a:gd name="connsiteX0" fmla="*/ 30121 w 320110"/>
                    <a:gd name="connsiteY0" fmla="*/ 312 h 548610"/>
                    <a:gd name="connsiteX1" fmla="*/ 17421 w 320110"/>
                    <a:gd name="connsiteY1" fmla="*/ 146362 h 548610"/>
                    <a:gd name="connsiteX2" fmla="*/ 305288 w 320110"/>
                    <a:gd name="connsiteY2" fmla="*/ 531595 h 548610"/>
                    <a:gd name="connsiteX3" fmla="*/ 254488 w 320110"/>
                    <a:gd name="connsiteY3" fmla="*/ 449045 h 548610"/>
                    <a:gd name="connsiteX4" fmla="*/ 47054 w 320110"/>
                    <a:gd name="connsiteY4" fmla="*/ 165412 h 548610"/>
                    <a:gd name="connsiteX5" fmla="*/ 13188 w 320110"/>
                    <a:gd name="connsiteY5" fmla="*/ 108262 h 548610"/>
                    <a:gd name="connsiteX6" fmla="*/ 30121 w 320110"/>
                    <a:gd name="connsiteY6" fmla="*/ 312 h 54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110" h="548610">
                      <a:moveTo>
                        <a:pt x="30121" y="312"/>
                      </a:moveTo>
                      <a:cubicBezTo>
                        <a:pt x="30826" y="6662"/>
                        <a:pt x="-28440" y="57815"/>
                        <a:pt x="17421" y="146362"/>
                      </a:cubicBezTo>
                      <a:cubicBezTo>
                        <a:pt x="63282" y="234909"/>
                        <a:pt x="265777" y="481148"/>
                        <a:pt x="305288" y="531595"/>
                      </a:cubicBezTo>
                      <a:cubicBezTo>
                        <a:pt x="344799" y="582042"/>
                        <a:pt x="297527" y="510075"/>
                        <a:pt x="254488" y="449045"/>
                      </a:cubicBezTo>
                      <a:cubicBezTo>
                        <a:pt x="211449" y="388015"/>
                        <a:pt x="87271" y="222209"/>
                        <a:pt x="47054" y="165412"/>
                      </a:cubicBezTo>
                      <a:cubicBezTo>
                        <a:pt x="6837" y="108615"/>
                        <a:pt x="16010" y="130134"/>
                        <a:pt x="13188" y="108262"/>
                      </a:cubicBezTo>
                      <a:cubicBezTo>
                        <a:pt x="10366" y="86390"/>
                        <a:pt x="29416" y="-6038"/>
                        <a:pt x="30121" y="3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5" name="フリーフォーム: 図形 864">
                  <a:extLst>
                    <a:ext uri="{FF2B5EF4-FFF2-40B4-BE49-F238E27FC236}">
                      <a16:creationId xmlns:a16="http://schemas.microsoft.com/office/drawing/2014/main" id="{D7C2453D-8151-4D4A-94FF-D66D33D1D426}"/>
                    </a:ext>
                  </a:extLst>
                </p:cNvPr>
                <p:cNvSpPr/>
                <p:nvPr/>
              </p:nvSpPr>
              <p:spPr>
                <a:xfrm>
                  <a:off x="5225821" y="5647212"/>
                  <a:ext cx="802219" cy="1242419"/>
                </a:xfrm>
                <a:custGeom>
                  <a:avLst/>
                  <a:gdLst>
                    <a:gd name="connsiteX0" fmla="*/ 738752 w 738770"/>
                    <a:gd name="connsiteY0" fmla="*/ 11 h 1144153"/>
                    <a:gd name="connsiteX1" fmla="*/ 431836 w 738770"/>
                    <a:gd name="connsiteY1" fmla="*/ 696395 h 1144153"/>
                    <a:gd name="connsiteX2" fmla="*/ 330236 w 738770"/>
                    <a:gd name="connsiteY2" fmla="*/ 831861 h 1144153"/>
                    <a:gd name="connsiteX3" fmla="*/ 6386 w 738770"/>
                    <a:gd name="connsiteY3" fmla="*/ 1136661 h 1144153"/>
                    <a:gd name="connsiteX4" fmla="*/ 137619 w 738770"/>
                    <a:gd name="connsiteY4" fmla="*/ 1026595 h 1144153"/>
                    <a:gd name="connsiteX5" fmla="*/ 410669 w 738770"/>
                    <a:gd name="connsiteY5" fmla="*/ 759895 h 1144153"/>
                    <a:gd name="connsiteX6" fmla="*/ 326002 w 738770"/>
                    <a:gd name="connsiteY6" fmla="*/ 922878 h 1144153"/>
                    <a:gd name="connsiteX7" fmla="*/ 622336 w 738770"/>
                    <a:gd name="connsiteY7" fmla="*/ 340795 h 1144153"/>
                    <a:gd name="connsiteX8" fmla="*/ 455119 w 738770"/>
                    <a:gd name="connsiteY8" fmla="*/ 740845 h 1144153"/>
                    <a:gd name="connsiteX9" fmla="*/ 649852 w 738770"/>
                    <a:gd name="connsiteY9" fmla="*/ 143945 h 1144153"/>
                    <a:gd name="connsiteX10" fmla="*/ 417019 w 738770"/>
                    <a:gd name="connsiteY10" fmla="*/ 677345 h 1144153"/>
                    <a:gd name="connsiteX11" fmla="*/ 738752 w 738770"/>
                    <a:gd name="connsiteY11" fmla="*/ 11 h 11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8770" h="1144153">
                      <a:moveTo>
                        <a:pt x="738752" y="11"/>
                      </a:moveTo>
                      <a:cubicBezTo>
                        <a:pt x="741222" y="3186"/>
                        <a:pt x="499922" y="557754"/>
                        <a:pt x="431836" y="696395"/>
                      </a:cubicBezTo>
                      <a:cubicBezTo>
                        <a:pt x="363750" y="835036"/>
                        <a:pt x="401144" y="758483"/>
                        <a:pt x="330236" y="831861"/>
                      </a:cubicBezTo>
                      <a:cubicBezTo>
                        <a:pt x="259328" y="905239"/>
                        <a:pt x="38489" y="1104205"/>
                        <a:pt x="6386" y="1136661"/>
                      </a:cubicBezTo>
                      <a:cubicBezTo>
                        <a:pt x="-25717" y="1169117"/>
                        <a:pt x="70238" y="1089389"/>
                        <a:pt x="137619" y="1026595"/>
                      </a:cubicBezTo>
                      <a:cubicBezTo>
                        <a:pt x="204999" y="963801"/>
                        <a:pt x="379272" y="777181"/>
                        <a:pt x="410669" y="759895"/>
                      </a:cubicBezTo>
                      <a:cubicBezTo>
                        <a:pt x="442066" y="742609"/>
                        <a:pt x="326002" y="922878"/>
                        <a:pt x="326002" y="922878"/>
                      </a:cubicBezTo>
                      <a:cubicBezTo>
                        <a:pt x="361280" y="853028"/>
                        <a:pt x="600816" y="371134"/>
                        <a:pt x="622336" y="340795"/>
                      </a:cubicBezTo>
                      <a:cubicBezTo>
                        <a:pt x="643855" y="310456"/>
                        <a:pt x="450533" y="773653"/>
                        <a:pt x="455119" y="740845"/>
                      </a:cubicBezTo>
                      <a:cubicBezTo>
                        <a:pt x="459705" y="708037"/>
                        <a:pt x="656202" y="154528"/>
                        <a:pt x="649852" y="143945"/>
                      </a:cubicBezTo>
                      <a:cubicBezTo>
                        <a:pt x="643502" y="133362"/>
                        <a:pt x="403966" y="698159"/>
                        <a:pt x="417019" y="677345"/>
                      </a:cubicBezTo>
                      <a:cubicBezTo>
                        <a:pt x="430072" y="656531"/>
                        <a:pt x="736282" y="-3164"/>
                        <a:pt x="738752" y="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6" name="フリーフォーム: 図形 865">
                  <a:extLst>
                    <a:ext uri="{FF2B5EF4-FFF2-40B4-BE49-F238E27FC236}">
                      <a16:creationId xmlns:a16="http://schemas.microsoft.com/office/drawing/2014/main" id="{EC0EA06E-99AB-4E99-94C0-3CFF3DC7208B}"/>
                    </a:ext>
                  </a:extLst>
                </p:cNvPr>
                <p:cNvSpPr/>
                <p:nvPr/>
              </p:nvSpPr>
              <p:spPr>
                <a:xfrm>
                  <a:off x="4079441" y="6428083"/>
                  <a:ext cx="1669175" cy="934887"/>
                </a:xfrm>
                <a:custGeom>
                  <a:avLst/>
                  <a:gdLst>
                    <a:gd name="connsiteX0" fmla="*/ 1504479 w 1537156"/>
                    <a:gd name="connsiteY0" fmla="*/ 40785 h 860945"/>
                    <a:gd name="connsiteX1" fmla="*/ 848312 w 1537156"/>
                    <a:gd name="connsiteY1" fmla="*/ 599585 h 860945"/>
                    <a:gd name="connsiteX2" fmla="*/ 1148879 w 1537156"/>
                    <a:gd name="connsiteY2" fmla="*/ 290551 h 860945"/>
                    <a:gd name="connsiteX3" fmla="*/ 1301279 w 1537156"/>
                    <a:gd name="connsiteY3" fmla="*/ 163551 h 860945"/>
                    <a:gd name="connsiteX4" fmla="*/ 932979 w 1537156"/>
                    <a:gd name="connsiteY4" fmla="*/ 476818 h 860945"/>
                    <a:gd name="connsiteX5" fmla="*/ 683212 w 1537156"/>
                    <a:gd name="connsiteY5" fmla="*/ 603818 h 860945"/>
                    <a:gd name="connsiteX6" fmla="*/ 424979 w 1537156"/>
                    <a:gd name="connsiteY6" fmla="*/ 629218 h 860945"/>
                    <a:gd name="connsiteX7" fmla="*/ 662046 w 1537156"/>
                    <a:gd name="connsiteY7" fmla="*/ 582651 h 860945"/>
                    <a:gd name="connsiteX8" fmla="*/ 302212 w 1537156"/>
                    <a:gd name="connsiteY8" fmla="*/ 739285 h 860945"/>
                    <a:gd name="connsiteX9" fmla="*/ 14346 w 1537156"/>
                    <a:gd name="connsiteY9" fmla="*/ 849351 h 860945"/>
                    <a:gd name="connsiteX10" fmla="*/ 767879 w 1537156"/>
                    <a:gd name="connsiteY10" fmla="*/ 451418 h 860945"/>
                    <a:gd name="connsiteX11" fmla="*/ 1369012 w 1537156"/>
                    <a:gd name="connsiteY11" fmla="*/ 87351 h 860945"/>
                    <a:gd name="connsiteX12" fmla="*/ 1504479 w 1537156"/>
                    <a:gd name="connsiteY12" fmla="*/ 40785 h 860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37156" h="860945">
                      <a:moveTo>
                        <a:pt x="1504479" y="40785"/>
                      </a:moveTo>
                      <a:cubicBezTo>
                        <a:pt x="1417696" y="126157"/>
                        <a:pt x="907579" y="557957"/>
                        <a:pt x="848312" y="599585"/>
                      </a:cubicBezTo>
                      <a:cubicBezTo>
                        <a:pt x="789045" y="641213"/>
                        <a:pt x="1073385" y="363223"/>
                        <a:pt x="1148879" y="290551"/>
                      </a:cubicBezTo>
                      <a:cubicBezTo>
                        <a:pt x="1224373" y="217879"/>
                        <a:pt x="1337262" y="132507"/>
                        <a:pt x="1301279" y="163551"/>
                      </a:cubicBezTo>
                      <a:cubicBezTo>
                        <a:pt x="1265296" y="194595"/>
                        <a:pt x="1035990" y="403440"/>
                        <a:pt x="932979" y="476818"/>
                      </a:cubicBezTo>
                      <a:cubicBezTo>
                        <a:pt x="829968" y="550196"/>
                        <a:pt x="767879" y="578418"/>
                        <a:pt x="683212" y="603818"/>
                      </a:cubicBezTo>
                      <a:cubicBezTo>
                        <a:pt x="598545" y="629218"/>
                        <a:pt x="428507" y="632746"/>
                        <a:pt x="424979" y="629218"/>
                      </a:cubicBezTo>
                      <a:cubicBezTo>
                        <a:pt x="421451" y="625690"/>
                        <a:pt x="682507" y="564307"/>
                        <a:pt x="662046" y="582651"/>
                      </a:cubicBezTo>
                      <a:cubicBezTo>
                        <a:pt x="641585" y="600996"/>
                        <a:pt x="410162" y="694835"/>
                        <a:pt x="302212" y="739285"/>
                      </a:cubicBezTo>
                      <a:cubicBezTo>
                        <a:pt x="194262" y="783735"/>
                        <a:pt x="-63265" y="897329"/>
                        <a:pt x="14346" y="849351"/>
                      </a:cubicBezTo>
                      <a:cubicBezTo>
                        <a:pt x="91957" y="801373"/>
                        <a:pt x="542101" y="578418"/>
                        <a:pt x="767879" y="451418"/>
                      </a:cubicBezTo>
                      <a:cubicBezTo>
                        <a:pt x="993657" y="324418"/>
                        <a:pt x="1246951" y="154379"/>
                        <a:pt x="1369012" y="87351"/>
                      </a:cubicBezTo>
                      <a:cubicBezTo>
                        <a:pt x="1491073" y="20323"/>
                        <a:pt x="1591262" y="-44587"/>
                        <a:pt x="1504479" y="407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7" name="フリーフォーム: 図形 866">
                  <a:extLst>
                    <a:ext uri="{FF2B5EF4-FFF2-40B4-BE49-F238E27FC236}">
                      <a16:creationId xmlns:a16="http://schemas.microsoft.com/office/drawing/2014/main" id="{7966C542-1468-47A3-A343-30E6ACB7CBF0}"/>
                    </a:ext>
                  </a:extLst>
                </p:cNvPr>
                <p:cNvSpPr/>
                <p:nvPr/>
              </p:nvSpPr>
              <p:spPr>
                <a:xfrm>
                  <a:off x="4009622" y="6582009"/>
                  <a:ext cx="181433" cy="1010984"/>
                </a:xfrm>
                <a:custGeom>
                  <a:avLst/>
                  <a:gdLst>
                    <a:gd name="connsiteX0" fmla="*/ 143201 w 167083"/>
                    <a:gd name="connsiteY0" fmla="*/ 1691 h 931023"/>
                    <a:gd name="connsiteX1" fmla="*/ 120976 w 167083"/>
                    <a:gd name="connsiteY1" fmla="*/ 611291 h 931023"/>
                    <a:gd name="connsiteX2" fmla="*/ 326 w 167083"/>
                    <a:gd name="connsiteY2" fmla="*/ 928791 h 931023"/>
                    <a:gd name="connsiteX3" fmla="*/ 162251 w 167083"/>
                    <a:gd name="connsiteY3" fmla="*/ 462066 h 931023"/>
                    <a:gd name="connsiteX4" fmla="*/ 124151 w 167083"/>
                    <a:gd name="connsiteY4" fmla="*/ 693841 h 931023"/>
                    <a:gd name="connsiteX5" fmla="*/ 165426 w 167083"/>
                    <a:gd name="connsiteY5" fmla="*/ 436666 h 931023"/>
                    <a:gd name="connsiteX6" fmla="*/ 143201 w 167083"/>
                    <a:gd name="connsiteY6" fmla="*/ 1691 h 931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083" h="931023">
                      <a:moveTo>
                        <a:pt x="143201" y="1691"/>
                      </a:moveTo>
                      <a:cubicBezTo>
                        <a:pt x="135793" y="30795"/>
                        <a:pt x="144788" y="456774"/>
                        <a:pt x="120976" y="611291"/>
                      </a:cubicBezTo>
                      <a:cubicBezTo>
                        <a:pt x="97164" y="765808"/>
                        <a:pt x="-6553" y="953662"/>
                        <a:pt x="326" y="928791"/>
                      </a:cubicBezTo>
                      <a:cubicBezTo>
                        <a:pt x="7205" y="903920"/>
                        <a:pt x="141614" y="501224"/>
                        <a:pt x="162251" y="462066"/>
                      </a:cubicBezTo>
                      <a:cubicBezTo>
                        <a:pt x="182888" y="422908"/>
                        <a:pt x="123622" y="698074"/>
                        <a:pt x="124151" y="693841"/>
                      </a:cubicBezTo>
                      <a:cubicBezTo>
                        <a:pt x="124680" y="689608"/>
                        <a:pt x="157489" y="546204"/>
                        <a:pt x="165426" y="436666"/>
                      </a:cubicBezTo>
                      <a:cubicBezTo>
                        <a:pt x="173364" y="327129"/>
                        <a:pt x="150609" y="-27413"/>
                        <a:pt x="143201" y="16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8" name="フリーフォーム: 図形 867">
                  <a:extLst>
                    <a:ext uri="{FF2B5EF4-FFF2-40B4-BE49-F238E27FC236}">
                      <a16:creationId xmlns:a16="http://schemas.microsoft.com/office/drawing/2014/main" id="{1CBC1731-A350-47CF-92B3-0D45B9068AF4}"/>
                    </a:ext>
                  </a:extLst>
                </p:cNvPr>
                <p:cNvSpPr/>
                <p:nvPr/>
              </p:nvSpPr>
              <p:spPr>
                <a:xfrm>
                  <a:off x="3940965" y="6553258"/>
                  <a:ext cx="175920" cy="1128987"/>
                </a:xfrm>
                <a:custGeom>
                  <a:avLst/>
                  <a:gdLst>
                    <a:gd name="connsiteX0" fmla="*/ 161978 w 162006"/>
                    <a:gd name="connsiteY0" fmla="*/ 5943 h 1039693"/>
                    <a:gd name="connsiteX1" fmla="*/ 120703 w 162006"/>
                    <a:gd name="connsiteY1" fmla="*/ 609193 h 1039693"/>
                    <a:gd name="connsiteX2" fmla="*/ 79428 w 162006"/>
                    <a:gd name="connsiteY2" fmla="*/ 688568 h 1039693"/>
                    <a:gd name="connsiteX3" fmla="*/ 53 w 162006"/>
                    <a:gd name="connsiteY3" fmla="*/ 1037818 h 1039693"/>
                    <a:gd name="connsiteX4" fmla="*/ 92128 w 162006"/>
                    <a:gd name="connsiteY4" fmla="*/ 517118 h 1039693"/>
                    <a:gd name="connsiteX5" fmla="*/ 111178 w 162006"/>
                    <a:gd name="connsiteY5" fmla="*/ 609193 h 1039693"/>
                    <a:gd name="connsiteX6" fmla="*/ 114353 w 162006"/>
                    <a:gd name="connsiteY6" fmla="*/ 317093 h 1039693"/>
                    <a:gd name="connsiteX7" fmla="*/ 161978 w 162006"/>
                    <a:gd name="connsiteY7" fmla="*/ 5943 h 103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006" h="1039693">
                      <a:moveTo>
                        <a:pt x="161978" y="5943"/>
                      </a:moveTo>
                      <a:cubicBezTo>
                        <a:pt x="163036" y="54626"/>
                        <a:pt x="134461" y="495422"/>
                        <a:pt x="120703" y="609193"/>
                      </a:cubicBezTo>
                      <a:cubicBezTo>
                        <a:pt x="106945" y="722964"/>
                        <a:pt x="99536" y="617131"/>
                        <a:pt x="79428" y="688568"/>
                      </a:cubicBezTo>
                      <a:cubicBezTo>
                        <a:pt x="59320" y="760005"/>
                        <a:pt x="-2064" y="1066393"/>
                        <a:pt x="53" y="1037818"/>
                      </a:cubicBezTo>
                      <a:cubicBezTo>
                        <a:pt x="2170" y="1009243"/>
                        <a:pt x="73607" y="588555"/>
                        <a:pt x="92128" y="517118"/>
                      </a:cubicBezTo>
                      <a:cubicBezTo>
                        <a:pt x="110649" y="445681"/>
                        <a:pt x="107474" y="642531"/>
                        <a:pt x="111178" y="609193"/>
                      </a:cubicBezTo>
                      <a:cubicBezTo>
                        <a:pt x="114882" y="575855"/>
                        <a:pt x="104828" y="413401"/>
                        <a:pt x="114353" y="317093"/>
                      </a:cubicBezTo>
                      <a:cubicBezTo>
                        <a:pt x="123878" y="220785"/>
                        <a:pt x="160920" y="-42740"/>
                        <a:pt x="161978" y="59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9" name="フリーフォーム: 図形 868">
                  <a:extLst>
                    <a:ext uri="{FF2B5EF4-FFF2-40B4-BE49-F238E27FC236}">
                      <a16:creationId xmlns:a16="http://schemas.microsoft.com/office/drawing/2014/main" id="{509E09A4-C5A2-4617-83A5-230C17C46F03}"/>
                    </a:ext>
                  </a:extLst>
                </p:cNvPr>
                <p:cNvSpPr/>
                <p:nvPr/>
              </p:nvSpPr>
              <p:spPr>
                <a:xfrm>
                  <a:off x="4519628" y="4777028"/>
                  <a:ext cx="292880" cy="1120779"/>
                </a:xfrm>
                <a:custGeom>
                  <a:avLst/>
                  <a:gdLst>
                    <a:gd name="connsiteX0" fmla="*/ 251382 w 269715"/>
                    <a:gd name="connsiteY0" fmla="*/ 9737 h 1032134"/>
                    <a:gd name="connsiteX1" fmla="*/ 86282 w 269715"/>
                    <a:gd name="connsiteY1" fmla="*/ 825712 h 1032134"/>
                    <a:gd name="connsiteX2" fmla="*/ 133907 w 269715"/>
                    <a:gd name="connsiteY2" fmla="*/ 647912 h 1032134"/>
                    <a:gd name="connsiteX3" fmla="*/ 557 w 269715"/>
                    <a:gd name="connsiteY3" fmla="*/ 1032087 h 1032134"/>
                    <a:gd name="connsiteX4" fmla="*/ 194232 w 269715"/>
                    <a:gd name="connsiteY4" fmla="*/ 619337 h 1032134"/>
                    <a:gd name="connsiteX5" fmla="*/ 140257 w 269715"/>
                    <a:gd name="connsiteY5" fmla="*/ 1006687 h 1032134"/>
                    <a:gd name="connsiteX6" fmla="*/ 251382 w 269715"/>
                    <a:gd name="connsiteY6" fmla="*/ 412962 h 1032134"/>
                    <a:gd name="connsiteX7" fmla="*/ 251382 w 269715"/>
                    <a:gd name="connsiteY7" fmla="*/ 9737 h 103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715" h="1032134">
                      <a:moveTo>
                        <a:pt x="251382" y="9737"/>
                      </a:moveTo>
                      <a:cubicBezTo>
                        <a:pt x="223865" y="78529"/>
                        <a:pt x="105861" y="719349"/>
                        <a:pt x="86282" y="825712"/>
                      </a:cubicBezTo>
                      <a:cubicBezTo>
                        <a:pt x="66703" y="932075"/>
                        <a:pt x="148194" y="613516"/>
                        <a:pt x="133907" y="647912"/>
                      </a:cubicBezTo>
                      <a:cubicBezTo>
                        <a:pt x="119619" y="682308"/>
                        <a:pt x="-9497" y="1036850"/>
                        <a:pt x="557" y="1032087"/>
                      </a:cubicBezTo>
                      <a:cubicBezTo>
                        <a:pt x="10611" y="1027325"/>
                        <a:pt x="170949" y="623570"/>
                        <a:pt x="194232" y="619337"/>
                      </a:cubicBezTo>
                      <a:cubicBezTo>
                        <a:pt x="217515" y="615104"/>
                        <a:pt x="130732" y="1041083"/>
                        <a:pt x="140257" y="1006687"/>
                      </a:cubicBezTo>
                      <a:cubicBezTo>
                        <a:pt x="149782" y="972291"/>
                        <a:pt x="230215" y="572241"/>
                        <a:pt x="251382" y="412962"/>
                      </a:cubicBezTo>
                      <a:cubicBezTo>
                        <a:pt x="272549" y="253683"/>
                        <a:pt x="278899" y="-59055"/>
                        <a:pt x="251382" y="97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0" name="フリーフォーム: 図形 869">
                  <a:extLst>
                    <a:ext uri="{FF2B5EF4-FFF2-40B4-BE49-F238E27FC236}">
                      <a16:creationId xmlns:a16="http://schemas.microsoft.com/office/drawing/2014/main" id="{0D439BEA-9858-48AE-A67E-D9266E682061}"/>
                    </a:ext>
                  </a:extLst>
                </p:cNvPr>
                <p:cNvSpPr/>
                <p:nvPr/>
              </p:nvSpPr>
              <p:spPr>
                <a:xfrm>
                  <a:off x="4104060" y="5015256"/>
                  <a:ext cx="707269" cy="2311797"/>
                </a:xfrm>
                <a:custGeom>
                  <a:avLst/>
                  <a:gdLst>
                    <a:gd name="connsiteX0" fmla="*/ 520840 w 651329"/>
                    <a:gd name="connsiteY0" fmla="*/ 617968 h 2128952"/>
                    <a:gd name="connsiteX1" fmla="*/ 148307 w 651329"/>
                    <a:gd name="connsiteY1" fmla="*/ 1633968 h 2128952"/>
                    <a:gd name="connsiteX2" fmla="*/ 12840 w 651329"/>
                    <a:gd name="connsiteY2" fmla="*/ 2112334 h 2128952"/>
                    <a:gd name="connsiteX3" fmla="*/ 440407 w 651329"/>
                    <a:gd name="connsiteY3" fmla="*/ 1070934 h 2128952"/>
                    <a:gd name="connsiteX4" fmla="*/ 241440 w 651329"/>
                    <a:gd name="connsiteY4" fmla="*/ 1756734 h 2128952"/>
                    <a:gd name="connsiteX5" fmla="*/ 423474 w 651329"/>
                    <a:gd name="connsiteY5" fmla="*/ 1197934 h 2128952"/>
                    <a:gd name="connsiteX6" fmla="*/ 635140 w 651329"/>
                    <a:gd name="connsiteY6" fmla="*/ 21068 h 2128952"/>
                    <a:gd name="connsiteX7" fmla="*/ 622440 w 651329"/>
                    <a:gd name="connsiteY7" fmla="*/ 457101 h 2128952"/>
                    <a:gd name="connsiteX8" fmla="*/ 520840 w 651329"/>
                    <a:gd name="connsiteY8" fmla="*/ 617968 h 2128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329" h="2128952">
                      <a:moveTo>
                        <a:pt x="520840" y="617968"/>
                      </a:moveTo>
                      <a:cubicBezTo>
                        <a:pt x="441818" y="814112"/>
                        <a:pt x="232974" y="1384907"/>
                        <a:pt x="148307" y="1633968"/>
                      </a:cubicBezTo>
                      <a:cubicBezTo>
                        <a:pt x="63640" y="1883029"/>
                        <a:pt x="-35843" y="2206173"/>
                        <a:pt x="12840" y="2112334"/>
                      </a:cubicBezTo>
                      <a:cubicBezTo>
                        <a:pt x="61523" y="2018495"/>
                        <a:pt x="402307" y="1130201"/>
                        <a:pt x="440407" y="1070934"/>
                      </a:cubicBezTo>
                      <a:cubicBezTo>
                        <a:pt x="478507" y="1011667"/>
                        <a:pt x="244262" y="1735567"/>
                        <a:pt x="241440" y="1756734"/>
                      </a:cubicBezTo>
                      <a:cubicBezTo>
                        <a:pt x="238618" y="1777901"/>
                        <a:pt x="357857" y="1487211"/>
                        <a:pt x="423474" y="1197934"/>
                      </a:cubicBezTo>
                      <a:cubicBezTo>
                        <a:pt x="489091" y="908657"/>
                        <a:pt x="601979" y="144540"/>
                        <a:pt x="635140" y="21068"/>
                      </a:cubicBezTo>
                      <a:cubicBezTo>
                        <a:pt x="668301" y="-102404"/>
                        <a:pt x="643607" y="352679"/>
                        <a:pt x="622440" y="457101"/>
                      </a:cubicBezTo>
                      <a:cubicBezTo>
                        <a:pt x="601273" y="561523"/>
                        <a:pt x="599862" y="421824"/>
                        <a:pt x="520840" y="6179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1" name="フリーフォーム: 図形 870">
                  <a:extLst>
                    <a:ext uri="{FF2B5EF4-FFF2-40B4-BE49-F238E27FC236}">
                      <a16:creationId xmlns:a16="http://schemas.microsoft.com/office/drawing/2014/main" id="{27FD4883-6E3B-4E7F-9952-1DDBF0F2F39A}"/>
                    </a:ext>
                  </a:extLst>
                </p:cNvPr>
                <p:cNvSpPr/>
                <p:nvPr/>
              </p:nvSpPr>
              <p:spPr>
                <a:xfrm>
                  <a:off x="4920113" y="4902120"/>
                  <a:ext cx="150096" cy="680948"/>
                </a:xfrm>
                <a:custGeom>
                  <a:avLst/>
                  <a:gdLst>
                    <a:gd name="connsiteX0" fmla="*/ 127048 w 138225"/>
                    <a:gd name="connsiteY0" fmla="*/ 15189 h 627090"/>
                    <a:gd name="connsiteX1" fmla="*/ 48 w 138225"/>
                    <a:gd name="connsiteY1" fmla="*/ 624789 h 627090"/>
                    <a:gd name="connsiteX2" fmla="*/ 111173 w 138225"/>
                    <a:gd name="connsiteY2" fmla="*/ 237439 h 627090"/>
                    <a:gd name="connsiteX3" fmla="*/ 44498 w 138225"/>
                    <a:gd name="connsiteY3" fmla="*/ 612089 h 627090"/>
                    <a:gd name="connsiteX4" fmla="*/ 120698 w 138225"/>
                    <a:gd name="connsiteY4" fmla="*/ 218389 h 627090"/>
                    <a:gd name="connsiteX5" fmla="*/ 127048 w 138225"/>
                    <a:gd name="connsiteY5" fmla="*/ 15189 h 62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225" h="627090">
                      <a:moveTo>
                        <a:pt x="127048" y="15189"/>
                      </a:moveTo>
                      <a:cubicBezTo>
                        <a:pt x="106940" y="82922"/>
                        <a:pt x="2694" y="587747"/>
                        <a:pt x="48" y="624789"/>
                      </a:cubicBezTo>
                      <a:cubicBezTo>
                        <a:pt x="-2598" y="661831"/>
                        <a:pt x="103765" y="239556"/>
                        <a:pt x="111173" y="237439"/>
                      </a:cubicBezTo>
                      <a:cubicBezTo>
                        <a:pt x="118581" y="235322"/>
                        <a:pt x="42911" y="615264"/>
                        <a:pt x="44498" y="612089"/>
                      </a:cubicBezTo>
                      <a:cubicBezTo>
                        <a:pt x="46085" y="608914"/>
                        <a:pt x="104294" y="314168"/>
                        <a:pt x="120698" y="218389"/>
                      </a:cubicBezTo>
                      <a:cubicBezTo>
                        <a:pt x="137102" y="122610"/>
                        <a:pt x="147156" y="-52544"/>
                        <a:pt x="127048" y="151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2" name="フリーフォーム: 図形 871">
                  <a:extLst>
                    <a:ext uri="{FF2B5EF4-FFF2-40B4-BE49-F238E27FC236}">
                      <a16:creationId xmlns:a16="http://schemas.microsoft.com/office/drawing/2014/main" id="{BFB77192-F154-47B3-9B71-93EA2CEEFF92}"/>
                    </a:ext>
                  </a:extLst>
                </p:cNvPr>
                <p:cNvSpPr/>
                <p:nvPr/>
              </p:nvSpPr>
              <p:spPr>
                <a:xfrm>
                  <a:off x="5064786" y="5013394"/>
                  <a:ext cx="193074" cy="874499"/>
                </a:xfrm>
                <a:custGeom>
                  <a:avLst/>
                  <a:gdLst>
                    <a:gd name="connsiteX0" fmla="*/ 171617 w 177803"/>
                    <a:gd name="connsiteY0" fmla="*/ 11141 h 805333"/>
                    <a:gd name="connsiteX1" fmla="*/ 98592 w 177803"/>
                    <a:gd name="connsiteY1" fmla="*/ 595341 h 805333"/>
                    <a:gd name="connsiteX2" fmla="*/ 167 w 177803"/>
                    <a:gd name="connsiteY2" fmla="*/ 804891 h 805333"/>
                    <a:gd name="connsiteX3" fmla="*/ 76367 w 177803"/>
                    <a:gd name="connsiteY3" fmla="*/ 639791 h 805333"/>
                    <a:gd name="connsiteX4" fmla="*/ 127167 w 177803"/>
                    <a:gd name="connsiteY4" fmla="*/ 290541 h 805333"/>
                    <a:gd name="connsiteX5" fmla="*/ 152567 w 177803"/>
                    <a:gd name="connsiteY5" fmla="*/ 503266 h 805333"/>
                    <a:gd name="connsiteX6" fmla="*/ 171617 w 177803"/>
                    <a:gd name="connsiteY6" fmla="*/ 230216 h 805333"/>
                    <a:gd name="connsiteX7" fmla="*/ 171617 w 177803"/>
                    <a:gd name="connsiteY7" fmla="*/ 11141 h 80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803" h="805333">
                      <a:moveTo>
                        <a:pt x="171617" y="11141"/>
                      </a:moveTo>
                      <a:cubicBezTo>
                        <a:pt x="159446" y="71995"/>
                        <a:pt x="127167" y="463049"/>
                        <a:pt x="98592" y="595341"/>
                      </a:cubicBezTo>
                      <a:cubicBezTo>
                        <a:pt x="70017" y="727633"/>
                        <a:pt x="3871" y="797483"/>
                        <a:pt x="167" y="804891"/>
                      </a:cubicBezTo>
                      <a:cubicBezTo>
                        <a:pt x="-3537" y="812299"/>
                        <a:pt x="55200" y="725516"/>
                        <a:pt x="76367" y="639791"/>
                      </a:cubicBezTo>
                      <a:cubicBezTo>
                        <a:pt x="97534" y="554066"/>
                        <a:pt x="114467" y="313295"/>
                        <a:pt x="127167" y="290541"/>
                      </a:cubicBezTo>
                      <a:cubicBezTo>
                        <a:pt x="139867" y="267787"/>
                        <a:pt x="145159" y="513320"/>
                        <a:pt x="152567" y="503266"/>
                      </a:cubicBezTo>
                      <a:cubicBezTo>
                        <a:pt x="159975" y="493212"/>
                        <a:pt x="168442" y="305358"/>
                        <a:pt x="171617" y="230216"/>
                      </a:cubicBezTo>
                      <a:cubicBezTo>
                        <a:pt x="174792" y="155074"/>
                        <a:pt x="183788" y="-49713"/>
                        <a:pt x="171617" y="1114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05CAF05A-3121-4321-8989-F3D298BBABEE}"/>
                    </a:ext>
                  </a:extLst>
                </p:cNvPr>
                <p:cNvSpPr/>
                <p:nvPr/>
              </p:nvSpPr>
              <p:spPr>
                <a:xfrm>
                  <a:off x="5243998" y="4826995"/>
                  <a:ext cx="289012" cy="558589"/>
                </a:xfrm>
                <a:custGeom>
                  <a:avLst/>
                  <a:gdLst>
                    <a:gd name="connsiteX0" fmla="*/ 229 w 266153"/>
                    <a:gd name="connsiteY0" fmla="*/ 1822 h 514409"/>
                    <a:gd name="connsiteX1" fmla="*/ 105004 w 266153"/>
                    <a:gd name="connsiteY1" fmla="*/ 249472 h 514409"/>
                    <a:gd name="connsiteX2" fmla="*/ 235179 w 266153"/>
                    <a:gd name="connsiteY2" fmla="*/ 500297 h 514409"/>
                    <a:gd name="connsiteX3" fmla="*/ 219304 w 266153"/>
                    <a:gd name="connsiteY3" fmla="*/ 474897 h 514409"/>
                    <a:gd name="connsiteX4" fmla="*/ 263754 w 266153"/>
                    <a:gd name="connsiteY4" fmla="*/ 408222 h 514409"/>
                    <a:gd name="connsiteX5" fmla="*/ 133579 w 266153"/>
                    <a:gd name="connsiteY5" fmla="*/ 382822 h 514409"/>
                    <a:gd name="connsiteX6" fmla="*/ 229 w 266153"/>
                    <a:gd name="connsiteY6" fmla="*/ 1822 h 51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153" h="514409">
                      <a:moveTo>
                        <a:pt x="229" y="1822"/>
                      </a:moveTo>
                      <a:cubicBezTo>
                        <a:pt x="-4534" y="-20403"/>
                        <a:pt x="65846" y="166393"/>
                        <a:pt x="105004" y="249472"/>
                      </a:cubicBezTo>
                      <a:cubicBezTo>
                        <a:pt x="144162" y="332551"/>
                        <a:pt x="216129" y="462726"/>
                        <a:pt x="235179" y="500297"/>
                      </a:cubicBezTo>
                      <a:cubicBezTo>
                        <a:pt x="254229" y="537868"/>
                        <a:pt x="214541" y="490243"/>
                        <a:pt x="219304" y="474897"/>
                      </a:cubicBezTo>
                      <a:cubicBezTo>
                        <a:pt x="224067" y="459551"/>
                        <a:pt x="278042" y="423568"/>
                        <a:pt x="263754" y="408222"/>
                      </a:cubicBezTo>
                      <a:cubicBezTo>
                        <a:pt x="249467" y="392876"/>
                        <a:pt x="172208" y="446851"/>
                        <a:pt x="133579" y="382822"/>
                      </a:cubicBezTo>
                      <a:cubicBezTo>
                        <a:pt x="94950" y="318793"/>
                        <a:pt x="4992" y="24047"/>
                        <a:pt x="229" y="18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4" name="フリーフォーム: 図形 873">
                  <a:extLst>
                    <a:ext uri="{FF2B5EF4-FFF2-40B4-BE49-F238E27FC236}">
                      <a16:creationId xmlns:a16="http://schemas.microsoft.com/office/drawing/2014/main" id="{0A596B2C-DCC9-478C-868F-BBAE2D14656B}"/>
                    </a:ext>
                  </a:extLst>
                </p:cNvPr>
                <p:cNvSpPr/>
                <p:nvPr/>
              </p:nvSpPr>
              <p:spPr>
                <a:xfrm>
                  <a:off x="5191518" y="5421924"/>
                  <a:ext cx="511582" cy="387109"/>
                </a:xfrm>
                <a:custGeom>
                  <a:avLst/>
                  <a:gdLst>
                    <a:gd name="connsiteX0" fmla="*/ 470834 w 471120"/>
                    <a:gd name="connsiteY0" fmla="*/ 48 h 356492"/>
                    <a:gd name="connsiteX1" fmla="*/ 229534 w 471120"/>
                    <a:gd name="connsiteY1" fmla="*/ 142923 h 356492"/>
                    <a:gd name="connsiteX2" fmla="*/ 61259 w 471120"/>
                    <a:gd name="connsiteY2" fmla="*/ 228648 h 356492"/>
                    <a:gd name="connsiteX3" fmla="*/ 7284 w 471120"/>
                    <a:gd name="connsiteY3" fmla="*/ 276273 h 356492"/>
                    <a:gd name="connsiteX4" fmla="*/ 181909 w 471120"/>
                    <a:gd name="connsiteY4" fmla="*/ 184198 h 356492"/>
                    <a:gd name="connsiteX5" fmla="*/ 934 w 471120"/>
                    <a:gd name="connsiteY5" fmla="*/ 339773 h 356492"/>
                    <a:gd name="connsiteX6" fmla="*/ 108884 w 471120"/>
                    <a:gd name="connsiteY6" fmla="*/ 349298 h 356492"/>
                    <a:gd name="connsiteX7" fmla="*/ 58084 w 471120"/>
                    <a:gd name="connsiteY7" fmla="*/ 314373 h 356492"/>
                    <a:gd name="connsiteX8" fmla="*/ 178734 w 471120"/>
                    <a:gd name="connsiteY8" fmla="*/ 158798 h 356492"/>
                    <a:gd name="connsiteX9" fmla="*/ 470834 w 471120"/>
                    <a:gd name="connsiteY9" fmla="*/ 48 h 35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1120" h="356492">
                      <a:moveTo>
                        <a:pt x="470834" y="48"/>
                      </a:moveTo>
                      <a:cubicBezTo>
                        <a:pt x="479301" y="-2598"/>
                        <a:pt x="297796" y="104823"/>
                        <a:pt x="229534" y="142923"/>
                      </a:cubicBezTo>
                      <a:cubicBezTo>
                        <a:pt x="161271" y="181023"/>
                        <a:pt x="98300" y="206423"/>
                        <a:pt x="61259" y="228648"/>
                      </a:cubicBezTo>
                      <a:cubicBezTo>
                        <a:pt x="24218" y="250873"/>
                        <a:pt x="-12824" y="283681"/>
                        <a:pt x="7284" y="276273"/>
                      </a:cubicBezTo>
                      <a:cubicBezTo>
                        <a:pt x="27392" y="268865"/>
                        <a:pt x="182967" y="173615"/>
                        <a:pt x="181909" y="184198"/>
                      </a:cubicBezTo>
                      <a:cubicBezTo>
                        <a:pt x="180851" y="194781"/>
                        <a:pt x="13105" y="312256"/>
                        <a:pt x="934" y="339773"/>
                      </a:cubicBezTo>
                      <a:cubicBezTo>
                        <a:pt x="-11237" y="367290"/>
                        <a:pt x="99359" y="353531"/>
                        <a:pt x="108884" y="349298"/>
                      </a:cubicBezTo>
                      <a:cubicBezTo>
                        <a:pt x="118409" y="345065"/>
                        <a:pt x="46442" y="346123"/>
                        <a:pt x="58084" y="314373"/>
                      </a:cubicBezTo>
                      <a:cubicBezTo>
                        <a:pt x="69726" y="282623"/>
                        <a:pt x="107296" y="210127"/>
                        <a:pt x="178734" y="158798"/>
                      </a:cubicBezTo>
                      <a:cubicBezTo>
                        <a:pt x="250171" y="107469"/>
                        <a:pt x="462367" y="2694"/>
                        <a:pt x="470834" y="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5" name="フリーフォーム: 図形 874">
                  <a:extLst>
                    <a:ext uri="{FF2B5EF4-FFF2-40B4-BE49-F238E27FC236}">
                      <a16:creationId xmlns:a16="http://schemas.microsoft.com/office/drawing/2014/main" id="{AF1C8604-75B8-46FA-84F9-B54F100A366F}"/>
                    </a:ext>
                  </a:extLst>
                </p:cNvPr>
                <p:cNvSpPr/>
                <p:nvPr/>
              </p:nvSpPr>
              <p:spPr>
                <a:xfrm>
                  <a:off x="4900753" y="5806636"/>
                  <a:ext cx="744015" cy="667575"/>
                </a:xfrm>
                <a:custGeom>
                  <a:avLst/>
                  <a:gdLst>
                    <a:gd name="connsiteX0" fmla="*/ 335376 w 685169"/>
                    <a:gd name="connsiteY0" fmla="*/ 1363 h 614775"/>
                    <a:gd name="connsiteX1" fmla="*/ 227426 w 685169"/>
                    <a:gd name="connsiteY1" fmla="*/ 220438 h 614775"/>
                    <a:gd name="connsiteX2" fmla="*/ 14701 w 685169"/>
                    <a:gd name="connsiteY2" fmla="*/ 601438 h 614775"/>
                    <a:gd name="connsiteX3" fmla="*/ 36926 w 685169"/>
                    <a:gd name="connsiteY3" fmla="*/ 522063 h 614775"/>
                    <a:gd name="connsiteX4" fmla="*/ 186151 w 685169"/>
                    <a:gd name="connsiteY4" fmla="*/ 461738 h 614775"/>
                    <a:gd name="connsiteX5" fmla="*/ 684626 w 685169"/>
                    <a:gd name="connsiteY5" fmla="*/ 255363 h 614775"/>
                    <a:gd name="connsiteX6" fmla="*/ 81376 w 685169"/>
                    <a:gd name="connsiteY6" fmla="*/ 423638 h 614775"/>
                    <a:gd name="connsiteX7" fmla="*/ 290926 w 685169"/>
                    <a:gd name="connsiteY7" fmla="*/ 141063 h 614775"/>
                    <a:gd name="connsiteX8" fmla="*/ 335376 w 685169"/>
                    <a:gd name="connsiteY8" fmla="*/ 1363 h 61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5169" h="614775">
                      <a:moveTo>
                        <a:pt x="335376" y="1363"/>
                      </a:moveTo>
                      <a:cubicBezTo>
                        <a:pt x="324793" y="14592"/>
                        <a:pt x="280872" y="120426"/>
                        <a:pt x="227426" y="220438"/>
                      </a:cubicBezTo>
                      <a:cubicBezTo>
                        <a:pt x="173980" y="320450"/>
                        <a:pt x="46451" y="551167"/>
                        <a:pt x="14701" y="601438"/>
                      </a:cubicBezTo>
                      <a:cubicBezTo>
                        <a:pt x="-17049" y="651709"/>
                        <a:pt x="8351" y="545346"/>
                        <a:pt x="36926" y="522063"/>
                      </a:cubicBezTo>
                      <a:cubicBezTo>
                        <a:pt x="65501" y="498780"/>
                        <a:pt x="186151" y="461738"/>
                        <a:pt x="186151" y="461738"/>
                      </a:cubicBezTo>
                      <a:cubicBezTo>
                        <a:pt x="294101" y="417288"/>
                        <a:pt x="702088" y="261713"/>
                        <a:pt x="684626" y="255363"/>
                      </a:cubicBezTo>
                      <a:cubicBezTo>
                        <a:pt x="667164" y="249013"/>
                        <a:pt x="146993" y="442688"/>
                        <a:pt x="81376" y="423638"/>
                      </a:cubicBezTo>
                      <a:cubicBezTo>
                        <a:pt x="15759" y="404588"/>
                        <a:pt x="247005" y="208267"/>
                        <a:pt x="290926" y="141063"/>
                      </a:cubicBezTo>
                      <a:cubicBezTo>
                        <a:pt x="334847" y="73859"/>
                        <a:pt x="345959" y="-11866"/>
                        <a:pt x="335376" y="13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6" name="フリーフォーム: 図形 875">
                  <a:extLst>
                    <a:ext uri="{FF2B5EF4-FFF2-40B4-BE49-F238E27FC236}">
                      <a16:creationId xmlns:a16="http://schemas.microsoft.com/office/drawing/2014/main" id="{876F40B6-5D59-4540-B657-0A066FB244B9}"/>
                    </a:ext>
                  </a:extLst>
                </p:cNvPr>
                <p:cNvSpPr/>
                <p:nvPr/>
              </p:nvSpPr>
              <p:spPr>
                <a:xfrm>
                  <a:off x="4572831" y="5692789"/>
                  <a:ext cx="592367" cy="735284"/>
                </a:xfrm>
                <a:custGeom>
                  <a:avLst/>
                  <a:gdLst>
                    <a:gd name="connsiteX0" fmla="*/ 545287 w 545515"/>
                    <a:gd name="connsiteY0" fmla="*/ 1431 h 677129"/>
                    <a:gd name="connsiteX1" fmla="*/ 319862 w 545515"/>
                    <a:gd name="connsiteY1" fmla="*/ 490381 h 677129"/>
                    <a:gd name="connsiteX2" fmla="*/ 259537 w 545515"/>
                    <a:gd name="connsiteY2" fmla="*/ 518956 h 677129"/>
                    <a:gd name="connsiteX3" fmla="*/ 11887 w 545515"/>
                    <a:gd name="connsiteY3" fmla="*/ 674531 h 677129"/>
                    <a:gd name="connsiteX4" fmla="*/ 65862 w 545515"/>
                    <a:gd name="connsiteY4" fmla="*/ 604681 h 677129"/>
                    <a:gd name="connsiteX5" fmla="*/ 297637 w 545515"/>
                    <a:gd name="connsiteY5" fmla="*/ 455456 h 677129"/>
                    <a:gd name="connsiteX6" fmla="*/ 361137 w 545515"/>
                    <a:gd name="connsiteY6" fmla="*/ 344331 h 677129"/>
                    <a:gd name="connsiteX7" fmla="*/ 545287 w 545515"/>
                    <a:gd name="connsiteY7" fmla="*/ 1431 h 67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5515" h="677129">
                      <a:moveTo>
                        <a:pt x="545287" y="1431"/>
                      </a:moveTo>
                      <a:cubicBezTo>
                        <a:pt x="538408" y="25773"/>
                        <a:pt x="367487" y="404127"/>
                        <a:pt x="319862" y="490381"/>
                      </a:cubicBezTo>
                      <a:cubicBezTo>
                        <a:pt x="272237" y="576635"/>
                        <a:pt x="310866" y="488264"/>
                        <a:pt x="259537" y="518956"/>
                      </a:cubicBezTo>
                      <a:cubicBezTo>
                        <a:pt x="208208" y="549648"/>
                        <a:pt x="44166" y="660244"/>
                        <a:pt x="11887" y="674531"/>
                      </a:cubicBezTo>
                      <a:cubicBezTo>
                        <a:pt x="-20392" y="688819"/>
                        <a:pt x="18237" y="641194"/>
                        <a:pt x="65862" y="604681"/>
                      </a:cubicBezTo>
                      <a:cubicBezTo>
                        <a:pt x="113487" y="568169"/>
                        <a:pt x="248425" y="498848"/>
                        <a:pt x="297637" y="455456"/>
                      </a:cubicBezTo>
                      <a:cubicBezTo>
                        <a:pt x="346849" y="412064"/>
                        <a:pt x="320391" y="418414"/>
                        <a:pt x="361137" y="344331"/>
                      </a:cubicBezTo>
                      <a:cubicBezTo>
                        <a:pt x="401883" y="270248"/>
                        <a:pt x="552166" y="-22911"/>
                        <a:pt x="545287" y="143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7" name="フリーフォーム: 図形 876">
                  <a:extLst>
                    <a:ext uri="{FF2B5EF4-FFF2-40B4-BE49-F238E27FC236}">
                      <a16:creationId xmlns:a16="http://schemas.microsoft.com/office/drawing/2014/main" id="{87203BD8-D6F7-41EA-AE40-A313D534C0C9}"/>
                    </a:ext>
                  </a:extLst>
                </p:cNvPr>
                <p:cNvSpPr/>
                <p:nvPr/>
              </p:nvSpPr>
              <p:spPr>
                <a:xfrm>
                  <a:off x="4726909" y="6328332"/>
                  <a:ext cx="689807" cy="527136"/>
                </a:xfrm>
                <a:custGeom>
                  <a:avLst/>
                  <a:gdLst>
                    <a:gd name="connsiteX0" fmla="*/ 162096 w 635249"/>
                    <a:gd name="connsiteY0" fmla="*/ 354 h 485444"/>
                    <a:gd name="connsiteX1" fmla="*/ 57321 w 635249"/>
                    <a:gd name="connsiteY1" fmla="*/ 349604 h 485444"/>
                    <a:gd name="connsiteX2" fmla="*/ 171 w 635249"/>
                    <a:gd name="connsiteY2" fmla="*/ 448029 h 485444"/>
                    <a:gd name="connsiteX3" fmla="*/ 41446 w 635249"/>
                    <a:gd name="connsiteY3" fmla="*/ 362304 h 485444"/>
                    <a:gd name="connsiteX4" fmla="*/ 92246 w 635249"/>
                    <a:gd name="connsiteY4" fmla="*/ 324204 h 485444"/>
                    <a:gd name="connsiteX5" fmla="*/ 155746 w 635249"/>
                    <a:gd name="connsiteY5" fmla="*/ 289279 h 485444"/>
                    <a:gd name="connsiteX6" fmla="*/ 16046 w 635249"/>
                    <a:gd name="connsiteY6" fmla="*/ 470254 h 485444"/>
                    <a:gd name="connsiteX7" fmla="*/ 133521 w 635249"/>
                    <a:gd name="connsiteY7" fmla="*/ 473429 h 485444"/>
                    <a:gd name="connsiteX8" fmla="*/ 222421 w 635249"/>
                    <a:gd name="connsiteY8" fmla="*/ 454379 h 485444"/>
                    <a:gd name="connsiteX9" fmla="*/ 628821 w 635249"/>
                    <a:gd name="connsiteY9" fmla="*/ 263879 h 485444"/>
                    <a:gd name="connsiteX10" fmla="*/ 444671 w 635249"/>
                    <a:gd name="connsiteY10" fmla="*/ 336904 h 485444"/>
                    <a:gd name="connsiteX11" fmla="*/ 89071 w 635249"/>
                    <a:gd name="connsiteY11" fmla="*/ 444854 h 485444"/>
                    <a:gd name="connsiteX12" fmla="*/ 92246 w 635249"/>
                    <a:gd name="connsiteY12" fmla="*/ 419454 h 485444"/>
                    <a:gd name="connsiteX13" fmla="*/ 123996 w 635249"/>
                    <a:gd name="connsiteY13" fmla="*/ 286104 h 485444"/>
                    <a:gd name="connsiteX14" fmla="*/ 162096 w 635249"/>
                    <a:gd name="connsiteY14" fmla="*/ 354 h 48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5249" h="485444">
                      <a:moveTo>
                        <a:pt x="162096" y="354"/>
                      </a:moveTo>
                      <a:cubicBezTo>
                        <a:pt x="150984" y="10937"/>
                        <a:pt x="84308" y="274992"/>
                        <a:pt x="57321" y="349604"/>
                      </a:cubicBezTo>
                      <a:cubicBezTo>
                        <a:pt x="30333" y="424217"/>
                        <a:pt x="2817" y="445912"/>
                        <a:pt x="171" y="448029"/>
                      </a:cubicBezTo>
                      <a:cubicBezTo>
                        <a:pt x="-2475" y="450146"/>
                        <a:pt x="26100" y="382941"/>
                        <a:pt x="41446" y="362304"/>
                      </a:cubicBezTo>
                      <a:cubicBezTo>
                        <a:pt x="56792" y="341667"/>
                        <a:pt x="73196" y="336375"/>
                        <a:pt x="92246" y="324204"/>
                      </a:cubicBezTo>
                      <a:cubicBezTo>
                        <a:pt x="111296" y="312033"/>
                        <a:pt x="168446" y="264937"/>
                        <a:pt x="155746" y="289279"/>
                      </a:cubicBezTo>
                      <a:cubicBezTo>
                        <a:pt x="143046" y="313621"/>
                        <a:pt x="19750" y="439562"/>
                        <a:pt x="16046" y="470254"/>
                      </a:cubicBezTo>
                      <a:cubicBezTo>
                        <a:pt x="12342" y="500946"/>
                        <a:pt x="99125" y="476075"/>
                        <a:pt x="133521" y="473429"/>
                      </a:cubicBezTo>
                      <a:cubicBezTo>
                        <a:pt x="167917" y="470783"/>
                        <a:pt x="139871" y="489304"/>
                        <a:pt x="222421" y="454379"/>
                      </a:cubicBezTo>
                      <a:cubicBezTo>
                        <a:pt x="304971" y="419454"/>
                        <a:pt x="591779" y="283458"/>
                        <a:pt x="628821" y="263879"/>
                      </a:cubicBezTo>
                      <a:cubicBezTo>
                        <a:pt x="665863" y="244300"/>
                        <a:pt x="534629" y="306742"/>
                        <a:pt x="444671" y="336904"/>
                      </a:cubicBezTo>
                      <a:cubicBezTo>
                        <a:pt x="354713" y="367067"/>
                        <a:pt x="147808" y="431096"/>
                        <a:pt x="89071" y="444854"/>
                      </a:cubicBezTo>
                      <a:cubicBezTo>
                        <a:pt x="30333" y="458612"/>
                        <a:pt x="86425" y="445912"/>
                        <a:pt x="92246" y="419454"/>
                      </a:cubicBezTo>
                      <a:cubicBezTo>
                        <a:pt x="98067" y="392996"/>
                        <a:pt x="109709" y="352779"/>
                        <a:pt x="123996" y="286104"/>
                      </a:cubicBezTo>
                      <a:cubicBezTo>
                        <a:pt x="138283" y="219429"/>
                        <a:pt x="173208" y="-10229"/>
                        <a:pt x="162096" y="3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8" name="フリーフォーム: 図形 877">
                  <a:extLst>
                    <a:ext uri="{FF2B5EF4-FFF2-40B4-BE49-F238E27FC236}">
                      <a16:creationId xmlns:a16="http://schemas.microsoft.com/office/drawing/2014/main" id="{3C43567E-68CE-403D-B985-5E9B4E82AAAA}"/>
                    </a:ext>
                  </a:extLst>
                </p:cNvPr>
                <p:cNvSpPr/>
                <p:nvPr/>
              </p:nvSpPr>
              <p:spPr>
                <a:xfrm>
                  <a:off x="4323714" y="6260424"/>
                  <a:ext cx="582661" cy="489295"/>
                </a:xfrm>
                <a:custGeom>
                  <a:avLst/>
                  <a:gdLst>
                    <a:gd name="connsiteX0" fmla="*/ 517526 w 536577"/>
                    <a:gd name="connsiteY0" fmla="*/ 15266 h 450596"/>
                    <a:gd name="connsiteX1" fmla="*/ 368301 w 536577"/>
                    <a:gd name="connsiteY1" fmla="*/ 313716 h 450596"/>
                    <a:gd name="connsiteX2" fmla="*/ 263526 w 536577"/>
                    <a:gd name="connsiteY2" fmla="*/ 412141 h 450596"/>
                    <a:gd name="connsiteX3" fmla="*/ 234951 w 536577"/>
                    <a:gd name="connsiteY3" fmla="*/ 450241 h 450596"/>
                    <a:gd name="connsiteX4" fmla="*/ 263526 w 536577"/>
                    <a:gd name="connsiteY4" fmla="*/ 393091 h 450596"/>
                    <a:gd name="connsiteX5" fmla="*/ 244476 w 536577"/>
                    <a:gd name="connsiteY5" fmla="*/ 396266 h 450596"/>
                    <a:gd name="connsiteX6" fmla="*/ 1 w 536577"/>
                    <a:gd name="connsiteY6" fmla="*/ 424841 h 450596"/>
                    <a:gd name="connsiteX7" fmla="*/ 241301 w 536577"/>
                    <a:gd name="connsiteY7" fmla="*/ 399441 h 450596"/>
                    <a:gd name="connsiteX8" fmla="*/ 323851 w 536577"/>
                    <a:gd name="connsiteY8" fmla="*/ 313716 h 450596"/>
                    <a:gd name="connsiteX9" fmla="*/ 511176 w 536577"/>
                    <a:gd name="connsiteY9" fmla="*/ 69241 h 450596"/>
                    <a:gd name="connsiteX10" fmla="*/ 517526 w 536577"/>
                    <a:gd name="connsiteY10" fmla="*/ 15266 h 450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577" h="450596">
                      <a:moveTo>
                        <a:pt x="517526" y="15266"/>
                      </a:moveTo>
                      <a:cubicBezTo>
                        <a:pt x="493714" y="56012"/>
                        <a:pt x="410634" y="247570"/>
                        <a:pt x="368301" y="313716"/>
                      </a:cubicBezTo>
                      <a:cubicBezTo>
                        <a:pt x="325968" y="379862"/>
                        <a:pt x="285751" y="389387"/>
                        <a:pt x="263526" y="412141"/>
                      </a:cubicBezTo>
                      <a:cubicBezTo>
                        <a:pt x="241301" y="434895"/>
                        <a:pt x="234951" y="453416"/>
                        <a:pt x="234951" y="450241"/>
                      </a:cubicBezTo>
                      <a:cubicBezTo>
                        <a:pt x="234951" y="447066"/>
                        <a:pt x="261939" y="402087"/>
                        <a:pt x="263526" y="393091"/>
                      </a:cubicBezTo>
                      <a:cubicBezTo>
                        <a:pt x="265113" y="384095"/>
                        <a:pt x="244476" y="396266"/>
                        <a:pt x="244476" y="396266"/>
                      </a:cubicBezTo>
                      <a:lnTo>
                        <a:pt x="1" y="424841"/>
                      </a:lnTo>
                      <a:cubicBezTo>
                        <a:pt x="-528" y="425370"/>
                        <a:pt x="187326" y="417962"/>
                        <a:pt x="241301" y="399441"/>
                      </a:cubicBezTo>
                      <a:cubicBezTo>
                        <a:pt x="295276" y="380920"/>
                        <a:pt x="278872" y="368749"/>
                        <a:pt x="323851" y="313716"/>
                      </a:cubicBezTo>
                      <a:cubicBezTo>
                        <a:pt x="368830" y="258683"/>
                        <a:pt x="475722" y="115278"/>
                        <a:pt x="511176" y="69241"/>
                      </a:cubicBezTo>
                      <a:cubicBezTo>
                        <a:pt x="546630" y="23204"/>
                        <a:pt x="541338" y="-25480"/>
                        <a:pt x="517526" y="1526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9" name="フリーフォーム: 図形 878">
                  <a:extLst>
                    <a:ext uri="{FF2B5EF4-FFF2-40B4-BE49-F238E27FC236}">
                      <a16:creationId xmlns:a16="http://schemas.microsoft.com/office/drawing/2014/main" id="{92890DA9-BCB7-4128-AB50-3E59FB05B023}"/>
                    </a:ext>
                  </a:extLst>
                </p:cNvPr>
                <p:cNvSpPr/>
                <p:nvPr/>
              </p:nvSpPr>
              <p:spPr>
                <a:xfrm>
                  <a:off x="3658267" y="4947344"/>
                  <a:ext cx="460327" cy="1300499"/>
                </a:xfrm>
                <a:custGeom>
                  <a:avLst/>
                  <a:gdLst>
                    <a:gd name="connsiteX0" fmla="*/ 412791 w 423919"/>
                    <a:gd name="connsiteY0" fmla="*/ 17992 h 1197640"/>
                    <a:gd name="connsiteX1" fmla="*/ 222291 w 423919"/>
                    <a:gd name="connsiteY1" fmla="*/ 468842 h 1197640"/>
                    <a:gd name="connsiteX2" fmla="*/ 69891 w 423919"/>
                    <a:gd name="connsiteY2" fmla="*/ 608542 h 1197640"/>
                    <a:gd name="connsiteX3" fmla="*/ 41 w 423919"/>
                    <a:gd name="connsiteY3" fmla="*/ 1192742 h 1197640"/>
                    <a:gd name="connsiteX4" fmla="*/ 63541 w 423919"/>
                    <a:gd name="connsiteY4" fmla="*/ 862542 h 1197640"/>
                    <a:gd name="connsiteX5" fmla="*/ 273091 w 423919"/>
                    <a:gd name="connsiteY5" fmla="*/ 411692 h 1197640"/>
                    <a:gd name="connsiteX6" fmla="*/ 336591 w 423919"/>
                    <a:gd name="connsiteY6" fmla="*/ 176742 h 1197640"/>
                    <a:gd name="connsiteX7" fmla="*/ 393741 w 423919"/>
                    <a:gd name="connsiteY7" fmla="*/ 94192 h 1197640"/>
                    <a:gd name="connsiteX8" fmla="*/ 412791 w 423919"/>
                    <a:gd name="connsiteY8" fmla="*/ 17992 h 119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919" h="1197640">
                      <a:moveTo>
                        <a:pt x="412791" y="17992"/>
                      </a:moveTo>
                      <a:cubicBezTo>
                        <a:pt x="384216" y="80434"/>
                        <a:pt x="279441" y="370417"/>
                        <a:pt x="222291" y="468842"/>
                      </a:cubicBezTo>
                      <a:cubicBezTo>
                        <a:pt x="165141" y="567267"/>
                        <a:pt x="106933" y="487892"/>
                        <a:pt x="69891" y="608542"/>
                      </a:cubicBezTo>
                      <a:cubicBezTo>
                        <a:pt x="32849" y="729192"/>
                        <a:pt x="1099" y="1150409"/>
                        <a:pt x="41" y="1192742"/>
                      </a:cubicBezTo>
                      <a:cubicBezTo>
                        <a:pt x="-1017" y="1235075"/>
                        <a:pt x="18033" y="992717"/>
                        <a:pt x="63541" y="862542"/>
                      </a:cubicBezTo>
                      <a:cubicBezTo>
                        <a:pt x="109049" y="732367"/>
                        <a:pt x="227583" y="525992"/>
                        <a:pt x="273091" y="411692"/>
                      </a:cubicBezTo>
                      <a:cubicBezTo>
                        <a:pt x="318599" y="297392"/>
                        <a:pt x="316483" y="229659"/>
                        <a:pt x="336591" y="176742"/>
                      </a:cubicBezTo>
                      <a:cubicBezTo>
                        <a:pt x="356699" y="123825"/>
                        <a:pt x="379983" y="114300"/>
                        <a:pt x="393741" y="94192"/>
                      </a:cubicBezTo>
                      <a:cubicBezTo>
                        <a:pt x="407499" y="74084"/>
                        <a:pt x="441366" y="-44450"/>
                        <a:pt x="412791" y="17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0" name="フリーフォーム: 図形 879">
                  <a:extLst>
                    <a:ext uri="{FF2B5EF4-FFF2-40B4-BE49-F238E27FC236}">
                      <a16:creationId xmlns:a16="http://schemas.microsoft.com/office/drawing/2014/main" id="{208E4766-8E3F-41C7-9ACC-700FF9D72195}"/>
                    </a:ext>
                  </a:extLst>
                </p:cNvPr>
                <p:cNvSpPr/>
                <p:nvPr/>
              </p:nvSpPr>
              <p:spPr>
                <a:xfrm>
                  <a:off x="3472013" y="6014294"/>
                  <a:ext cx="179104" cy="697115"/>
                </a:xfrm>
                <a:custGeom>
                  <a:avLst/>
                  <a:gdLst>
                    <a:gd name="connsiteX0" fmla="*/ 114 w 164938"/>
                    <a:gd name="connsiteY0" fmla="*/ 629 h 641979"/>
                    <a:gd name="connsiteX1" fmla="*/ 133464 w 164938"/>
                    <a:gd name="connsiteY1" fmla="*/ 311779 h 641979"/>
                    <a:gd name="connsiteX2" fmla="*/ 139814 w 164938"/>
                    <a:gd name="connsiteY2" fmla="*/ 483229 h 641979"/>
                    <a:gd name="connsiteX3" fmla="*/ 139814 w 164938"/>
                    <a:gd name="connsiteY3" fmla="*/ 641979 h 641979"/>
                    <a:gd name="connsiteX4" fmla="*/ 139814 w 164938"/>
                    <a:gd name="connsiteY4" fmla="*/ 432429 h 641979"/>
                    <a:gd name="connsiteX5" fmla="*/ 158864 w 164938"/>
                    <a:gd name="connsiteY5" fmla="*/ 235579 h 641979"/>
                    <a:gd name="connsiteX6" fmla="*/ 114 w 164938"/>
                    <a:gd name="connsiteY6" fmla="*/ 629 h 64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938" h="641979">
                      <a:moveTo>
                        <a:pt x="114" y="629"/>
                      </a:moveTo>
                      <a:cubicBezTo>
                        <a:pt x="-4119" y="13329"/>
                        <a:pt x="110181" y="231346"/>
                        <a:pt x="133464" y="311779"/>
                      </a:cubicBezTo>
                      <a:cubicBezTo>
                        <a:pt x="156747" y="392212"/>
                        <a:pt x="138756" y="428196"/>
                        <a:pt x="139814" y="483229"/>
                      </a:cubicBezTo>
                      <a:cubicBezTo>
                        <a:pt x="140872" y="538262"/>
                        <a:pt x="139814" y="641979"/>
                        <a:pt x="139814" y="641979"/>
                      </a:cubicBezTo>
                      <a:cubicBezTo>
                        <a:pt x="139814" y="633512"/>
                        <a:pt x="136639" y="500162"/>
                        <a:pt x="139814" y="432429"/>
                      </a:cubicBezTo>
                      <a:cubicBezTo>
                        <a:pt x="142989" y="364696"/>
                        <a:pt x="178972" y="300137"/>
                        <a:pt x="158864" y="235579"/>
                      </a:cubicBezTo>
                      <a:cubicBezTo>
                        <a:pt x="138756" y="171021"/>
                        <a:pt x="4347" y="-12071"/>
                        <a:pt x="114" y="6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1" name="フリーフォーム: 図形 880">
                  <a:extLst>
                    <a:ext uri="{FF2B5EF4-FFF2-40B4-BE49-F238E27FC236}">
                      <a16:creationId xmlns:a16="http://schemas.microsoft.com/office/drawing/2014/main" id="{104D2076-900A-477D-A965-7296C60C399B}"/>
                    </a:ext>
                  </a:extLst>
                </p:cNvPr>
                <p:cNvSpPr/>
                <p:nvPr/>
              </p:nvSpPr>
              <p:spPr>
                <a:xfrm>
                  <a:off x="3600229" y="4953914"/>
                  <a:ext cx="488388" cy="489456"/>
                </a:xfrm>
                <a:custGeom>
                  <a:avLst/>
                  <a:gdLst>
                    <a:gd name="connsiteX0" fmla="*/ 447189 w 449760"/>
                    <a:gd name="connsiteY0" fmla="*/ 5592 h 450744"/>
                    <a:gd name="connsiteX1" fmla="*/ 91589 w 449760"/>
                    <a:gd name="connsiteY1" fmla="*/ 265942 h 450744"/>
                    <a:gd name="connsiteX2" fmla="*/ 9039 w 449760"/>
                    <a:gd name="connsiteY2" fmla="*/ 450092 h 450744"/>
                    <a:gd name="connsiteX3" fmla="*/ 104289 w 449760"/>
                    <a:gd name="connsiteY3" fmla="*/ 202442 h 450744"/>
                    <a:gd name="connsiteX4" fmla="*/ 2689 w 449760"/>
                    <a:gd name="connsiteY4" fmla="*/ 348492 h 450744"/>
                    <a:gd name="connsiteX5" fmla="*/ 237639 w 449760"/>
                    <a:gd name="connsiteY5" fmla="*/ 107192 h 450744"/>
                    <a:gd name="connsiteX6" fmla="*/ 447189 w 449760"/>
                    <a:gd name="connsiteY6" fmla="*/ 5592 h 45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9760" h="450744">
                      <a:moveTo>
                        <a:pt x="447189" y="5592"/>
                      </a:moveTo>
                      <a:cubicBezTo>
                        <a:pt x="422847" y="32050"/>
                        <a:pt x="164614" y="191859"/>
                        <a:pt x="91589" y="265942"/>
                      </a:cubicBezTo>
                      <a:cubicBezTo>
                        <a:pt x="18564" y="340025"/>
                        <a:pt x="6922" y="460675"/>
                        <a:pt x="9039" y="450092"/>
                      </a:cubicBezTo>
                      <a:cubicBezTo>
                        <a:pt x="11156" y="439509"/>
                        <a:pt x="105347" y="219375"/>
                        <a:pt x="104289" y="202442"/>
                      </a:cubicBezTo>
                      <a:cubicBezTo>
                        <a:pt x="103231" y="185509"/>
                        <a:pt x="-19536" y="364367"/>
                        <a:pt x="2689" y="348492"/>
                      </a:cubicBezTo>
                      <a:cubicBezTo>
                        <a:pt x="24914" y="332617"/>
                        <a:pt x="158264" y="162225"/>
                        <a:pt x="237639" y="107192"/>
                      </a:cubicBezTo>
                      <a:cubicBezTo>
                        <a:pt x="317014" y="52159"/>
                        <a:pt x="471531" y="-20866"/>
                        <a:pt x="447189" y="55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2" name="フリーフォーム: 図形 881">
                  <a:extLst>
                    <a:ext uri="{FF2B5EF4-FFF2-40B4-BE49-F238E27FC236}">
                      <a16:creationId xmlns:a16="http://schemas.microsoft.com/office/drawing/2014/main" id="{18177F78-F111-42B7-B807-CD450EE8A793}"/>
                    </a:ext>
                  </a:extLst>
                </p:cNvPr>
                <p:cNvSpPr/>
                <p:nvPr/>
              </p:nvSpPr>
              <p:spPr>
                <a:xfrm>
                  <a:off x="3415897" y="6059819"/>
                  <a:ext cx="167568" cy="520714"/>
                </a:xfrm>
                <a:custGeom>
                  <a:avLst/>
                  <a:gdLst>
                    <a:gd name="connsiteX0" fmla="*/ 7342 w 154315"/>
                    <a:gd name="connsiteY0" fmla="*/ 9505 h 479530"/>
                    <a:gd name="connsiteX1" fmla="*/ 140692 w 154315"/>
                    <a:gd name="connsiteY1" fmla="*/ 301605 h 479530"/>
                    <a:gd name="connsiteX2" fmla="*/ 147042 w 154315"/>
                    <a:gd name="connsiteY2" fmla="*/ 479405 h 479530"/>
                    <a:gd name="connsiteX3" fmla="*/ 115292 w 154315"/>
                    <a:gd name="connsiteY3" fmla="*/ 276205 h 479530"/>
                    <a:gd name="connsiteX4" fmla="*/ 26392 w 154315"/>
                    <a:gd name="connsiteY4" fmla="*/ 85705 h 479530"/>
                    <a:gd name="connsiteX5" fmla="*/ 7342 w 154315"/>
                    <a:gd name="connsiteY5" fmla="*/ 9505 h 47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315" h="479530">
                      <a:moveTo>
                        <a:pt x="7342" y="9505"/>
                      </a:moveTo>
                      <a:cubicBezTo>
                        <a:pt x="26392" y="45488"/>
                        <a:pt x="117409" y="223288"/>
                        <a:pt x="140692" y="301605"/>
                      </a:cubicBezTo>
                      <a:cubicBezTo>
                        <a:pt x="163975" y="379922"/>
                        <a:pt x="151275" y="483638"/>
                        <a:pt x="147042" y="479405"/>
                      </a:cubicBezTo>
                      <a:cubicBezTo>
                        <a:pt x="142809" y="475172"/>
                        <a:pt x="135400" y="341822"/>
                        <a:pt x="115292" y="276205"/>
                      </a:cubicBezTo>
                      <a:cubicBezTo>
                        <a:pt x="95184" y="210588"/>
                        <a:pt x="42267" y="122747"/>
                        <a:pt x="26392" y="85705"/>
                      </a:cubicBezTo>
                      <a:cubicBezTo>
                        <a:pt x="10517" y="48663"/>
                        <a:pt x="-11708" y="-26478"/>
                        <a:pt x="7342" y="950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3" name="フリーフォーム: 図形 882">
                  <a:extLst>
                    <a:ext uri="{FF2B5EF4-FFF2-40B4-BE49-F238E27FC236}">
                      <a16:creationId xmlns:a16="http://schemas.microsoft.com/office/drawing/2014/main" id="{07287782-FB9F-461B-9085-E88AA0F12BD6}"/>
                    </a:ext>
                  </a:extLst>
                </p:cNvPr>
                <p:cNvSpPr/>
                <p:nvPr/>
              </p:nvSpPr>
              <p:spPr>
                <a:xfrm>
                  <a:off x="3356696" y="6256533"/>
                  <a:ext cx="164701" cy="966565"/>
                </a:xfrm>
                <a:custGeom>
                  <a:avLst/>
                  <a:gdLst>
                    <a:gd name="connsiteX0" fmla="*/ 4710 w 151674"/>
                    <a:gd name="connsiteY0" fmla="*/ 25200 h 890117"/>
                    <a:gd name="connsiteX1" fmla="*/ 74560 w 151674"/>
                    <a:gd name="connsiteY1" fmla="*/ 374450 h 890117"/>
                    <a:gd name="connsiteX2" fmla="*/ 125360 w 151674"/>
                    <a:gd name="connsiteY2" fmla="*/ 558600 h 890117"/>
                    <a:gd name="connsiteX3" fmla="*/ 68210 w 151674"/>
                    <a:gd name="connsiteY3" fmla="*/ 799900 h 890117"/>
                    <a:gd name="connsiteX4" fmla="*/ 80910 w 151674"/>
                    <a:gd name="connsiteY4" fmla="*/ 888800 h 890117"/>
                    <a:gd name="connsiteX5" fmla="*/ 80910 w 151674"/>
                    <a:gd name="connsiteY5" fmla="*/ 742750 h 890117"/>
                    <a:gd name="connsiteX6" fmla="*/ 150760 w 151674"/>
                    <a:gd name="connsiteY6" fmla="*/ 482400 h 890117"/>
                    <a:gd name="connsiteX7" fmla="*/ 23760 w 151674"/>
                    <a:gd name="connsiteY7" fmla="*/ 76000 h 890117"/>
                    <a:gd name="connsiteX8" fmla="*/ 4710 w 151674"/>
                    <a:gd name="connsiteY8" fmla="*/ 25200 h 890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674" h="890117">
                      <a:moveTo>
                        <a:pt x="4710" y="25200"/>
                      </a:moveTo>
                      <a:cubicBezTo>
                        <a:pt x="13177" y="74942"/>
                        <a:pt x="54452" y="285550"/>
                        <a:pt x="74560" y="374450"/>
                      </a:cubicBezTo>
                      <a:cubicBezTo>
                        <a:pt x="94668" y="463350"/>
                        <a:pt x="126418" y="487692"/>
                        <a:pt x="125360" y="558600"/>
                      </a:cubicBezTo>
                      <a:cubicBezTo>
                        <a:pt x="124302" y="629508"/>
                        <a:pt x="75618" y="744867"/>
                        <a:pt x="68210" y="799900"/>
                      </a:cubicBezTo>
                      <a:cubicBezTo>
                        <a:pt x="60802" y="854933"/>
                        <a:pt x="78793" y="898325"/>
                        <a:pt x="80910" y="888800"/>
                      </a:cubicBezTo>
                      <a:cubicBezTo>
                        <a:pt x="83027" y="879275"/>
                        <a:pt x="69268" y="810483"/>
                        <a:pt x="80910" y="742750"/>
                      </a:cubicBezTo>
                      <a:cubicBezTo>
                        <a:pt x="92552" y="675017"/>
                        <a:pt x="160285" y="593525"/>
                        <a:pt x="150760" y="482400"/>
                      </a:cubicBezTo>
                      <a:cubicBezTo>
                        <a:pt x="141235" y="371275"/>
                        <a:pt x="50218" y="149025"/>
                        <a:pt x="23760" y="76000"/>
                      </a:cubicBezTo>
                      <a:cubicBezTo>
                        <a:pt x="-2698" y="2975"/>
                        <a:pt x="-3757" y="-24542"/>
                        <a:pt x="4710" y="252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4" name="フリーフォーム: 図形 883">
                  <a:extLst>
                    <a:ext uri="{FF2B5EF4-FFF2-40B4-BE49-F238E27FC236}">
                      <a16:creationId xmlns:a16="http://schemas.microsoft.com/office/drawing/2014/main" id="{8CBFB721-36C1-4C15-850A-F4F99C8063C8}"/>
                    </a:ext>
                  </a:extLst>
                </p:cNvPr>
                <p:cNvSpPr/>
                <p:nvPr/>
              </p:nvSpPr>
              <p:spPr>
                <a:xfrm>
                  <a:off x="3462353" y="6666604"/>
                  <a:ext cx="217330" cy="342866"/>
                </a:xfrm>
                <a:custGeom>
                  <a:avLst/>
                  <a:gdLst>
                    <a:gd name="connsiteX0" fmla="*/ 45840 w 200141"/>
                    <a:gd name="connsiteY0" fmla="*/ 622 h 315748"/>
                    <a:gd name="connsiteX1" fmla="*/ 167760 w 200141"/>
                    <a:gd name="connsiteY1" fmla="*/ 219062 h 315748"/>
                    <a:gd name="connsiteX2" fmla="*/ 177920 w 200141"/>
                    <a:gd name="connsiteY2" fmla="*/ 274942 h 315748"/>
                    <a:gd name="connsiteX3" fmla="*/ 198240 w 200141"/>
                    <a:gd name="connsiteY3" fmla="*/ 315582 h 315748"/>
                    <a:gd name="connsiteX4" fmla="*/ 162680 w 200141"/>
                    <a:gd name="connsiteY4" fmla="*/ 259702 h 315748"/>
                    <a:gd name="connsiteX5" fmla="*/ 120 w 200141"/>
                    <a:gd name="connsiteY5" fmla="*/ 173342 h 315748"/>
                    <a:gd name="connsiteX6" fmla="*/ 137280 w 200141"/>
                    <a:gd name="connsiteY6" fmla="*/ 280022 h 315748"/>
                    <a:gd name="connsiteX7" fmla="*/ 198240 w 200141"/>
                    <a:gd name="connsiteY7" fmla="*/ 295262 h 315748"/>
                    <a:gd name="connsiteX8" fmla="*/ 45840 w 200141"/>
                    <a:gd name="connsiteY8" fmla="*/ 622 h 31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141" h="315748">
                      <a:moveTo>
                        <a:pt x="45840" y="622"/>
                      </a:moveTo>
                      <a:cubicBezTo>
                        <a:pt x="40760" y="-12078"/>
                        <a:pt x="145747" y="173342"/>
                        <a:pt x="167760" y="219062"/>
                      </a:cubicBezTo>
                      <a:cubicBezTo>
                        <a:pt x="189773" y="264782"/>
                        <a:pt x="172840" y="258855"/>
                        <a:pt x="177920" y="274942"/>
                      </a:cubicBezTo>
                      <a:cubicBezTo>
                        <a:pt x="183000" y="291029"/>
                        <a:pt x="200780" y="318122"/>
                        <a:pt x="198240" y="315582"/>
                      </a:cubicBezTo>
                      <a:cubicBezTo>
                        <a:pt x="195700" y="313042"/>
                        <a:pt x="195700" y="283409"/>
                        <a:pt x="162680" y="259702"/>
                      </a:cubicBezTo>
                      <a:cubicBezTo>
                        <a:pt x="129660" y="235995"/>
                        <a:pt x="4353" y="169955"/>
                        <a:pt x="120" y="173342"/>
                      </a:cubicBezTo>
                      <a:cubicBezTo>
                        <a:pt x="-4113" y="176729"/>
                        <a:pt x="104260" y="259702"/>
                        <a:pt x="137280" y="280022"/>
                      </a:cubicBezTo>
                      <a:cubicBezTo>
                        <a:pt x="170300" y="300342"/>
                        <a:pt x="209247" y="338442"/>
                        <a:pt x="198240" y="295262"/>
                      </a:cubicBezTo>
                      <a:cubicBezTo>
                        <a:pt x="187233" y="252082"/>
                        <a:pt x="50920" y="13322"/>
                        <a:pt x="45840" y="6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5" name="フリーフォーム: 図形 884">
                  <a:extLst>
                    <a:ext uri="{FF2B5EF4-FFF2-40B4-BE49-F238E27FC236}">
                      <a16:creationId xmlns:a16="http://schemas.microsoft.com/office/drawing/2014/main" id="{5C63D3BD-0952-4807-A800-D61DF84D5BDF}"/>
                    </a:ext>
                  </a:extLst>
                </p:cNvPr>
                <p:cNvSpPr/>
                <p:nvPr/>
              </p:nvSpPr>
              <p:spPr>
                <a:xfrm>
                  <a:off x="3715932" y="5367591"/>
                  <a:ext cx="365800" cy="947902"/>
                </a:xfrm>
                <a:custGeom>
                  <a:avLst/>
                  <a:gdLst>
                    <a:gd name="connsiteX0" fmla="*/ 335557 w 336868"/>
                    <a:gd name="connsiteY0" fmla="*/ 3093 h 872930"/>
                    <a:gd name="connsiteX1" fmla="*/ 218717 w 336868"/>
                    <a:gd name="connsiteY1" fmla="*/ 241853 h 872930"/>
                    <a:gd name="connsiteX2" fmla="*/ 198397 w 336868"/>
                    <a:gd name="connsiteY2" fmla="*/ 399333 h 872930"/>
                    <a:gd name="connsiteX3" fmla="*/ 137437 w 336868"/>
                    <a:gd name="connsiteY3" fmla="*/ 775253 h 872930"/>
                    <a:gd name="connsiteX4" fmla="*/ 223797 w 336868"/>
                    <a:gd name="connsiteY4" fmla="*/ 871773 h 872930"/>
                    <a:gd name="connsiteX5" fmla="*/ 142517 w 336868"/>
                    <a:gd name="connsiteY5" fmla="*/ 831133 h 872930"/>
                    <a:gd name="connsiteX6" fmla="*/ 277 w 336868"/>
                    <a:gd name="connsiteY6" fmla="*/ 760013 h 872930"/>
                    <a:gd name="connsiteX7" fmla="*/ 106957 w 336868"/>
                    <a:gd name="connsiteY7" fmla="*/ 760013 h 872930"/>
                    <a:gd name="connsiteX8" fmla="*/ 132357 w 336868"/>
                    <a:gd name="connsiteY8" fmla="*/ 424733 h 872930"/>
                    <a:gd name="connsiteX9" fmla="*/ 335557 w 336868"/>
                    <a:gd name="connsiteY9" fmla="*/ 3093 h 87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6868" h="872930">
                      <a:moveTo>
                        <a:pt x="335557" y="3093"/>
                      </a:moveTo>
                      <a:cubicBezTo>
                        <a:pt x="349950" y="-27387"/>
                        <a:pt x="241577" y="175813"/>
                        <a:pt x="218717" y="241853"/>
                      </a:cubicBezTo>
                      <a:cubicBezTo>
                        <a:pt x="195857" y="307893"/>
                        <a:pt x="211944" y="310433"/>
                        <a:pt x="198397" y="399333"/>
                      </a:cubicBezTo>
                      <a:cubicBezTo>
                        <a:pt x="184850" y="488233"/>
                        <a:pt x="133204" y="696513"/>
                        <a:pt x="137437" y="775253"/>
                      </a:cubicBezTo>
                      <a:cubicBezTo>
                        <a:pt x="141670" y="853993"/>
                        <a:pt x="222950" y="862460"/>
                        <a:pt x="223797" y="871773"/>
                      </a:cubicBezTo>
                      <a:cubicBezTo>
                        <a:pt x="224644" y="881086"/>
                        <a:pt x="142517" y="831133"/>
                        <a:pt x="142517" y="831133"/>
                      </a:cubicBezTo>
                      <a:cubicBezTo>
                        <a:pt x="105264" y="812506"/>
                        <a:pt x="6204" y="771866"/>
                        <a:pt x="277" y="760013"/>
                      </a:cubicBezTo>
                      <a:cubicBezTo>
                        <a:pt x="-5650" y="748160"/>
                        <a:pt x="84944" y="815893"/>
                        <a:pt x="106957" y="760013"/>
                      </a:cubicBezTo>
                      <a:cubicBezTo>
                        <a:pt x="128970" y="704133"/>
                        <a:pt x="97644" y="549193"/>
                        <a:pt x="132357" y="424733"/>
                      </a:cubicBezTo>
                      <a:cubicBezTo>
                        <a:pt x="167070" y="300273"/>
                        <a:pt x="321164" y="33573"/>
                        <a:pt x="335557" y="309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6" name="フリーフォーム: 図形 885">
                  <a:extLst>
                    <a:ext uri="{FF2B5EF4-FFF2-40B4-BE49-F238E27FC236}">
                      <a16:creationId xmlns:a16="http://schemas.microsoft.com/office/drawing/2014/main" id="{38342DE3-1605-4F9B-9824-ADEE97C38E5F}"/>
                    </a:ext>
                  </a:extLst>
                </p:cNvPr>
                <p:cNvSpPr/>
                <p:nvPr/>
              </p:nvSpPr>
              <p:spPr>
                <a:xfrm>
                  <a:off x="5101549" y="5297797"/>
                  <a:ext cx="579547" cy="414644"/>
                </a:xfrm>
                <a:custGeom>
                  <a:avLst/>
                  <a:gdLst>
                    <a:gd name="connsiteX0" fmla="*/ 158929 w 533709"/>
                    <a:gd name="connsiteY0" fmla="*/ 57 h 381849"/>
                    <a:gd name="connsiteX1" fmla="*/ 243595 w 533709"/>
                    <a:gd name="connsiteY1" fmla="*/ 146107 h 381849"/>
                    <a:gd name="connsiteX2" fmla="*/ 307095 w 533709"/>
                    <a:gd name="connsiteY2" fmla="*/ 118590 h 381849"/>
                    <a:gd name="connsiteX3" fmla="*/ 533579 w 533709"/>
                    <a:gd name="connsiteY3" fmla="*/ 38157 h 381849"/>
                    <a:gd name="connsiteX4" fmla="*/ 336729 w 533709"/>
                    <a:gd name="connsiteY4" fmla="*/ 95307 h 381849"/>
                    <a:gd name="connsiteX5" fmla="*/ 139879 w 533709"/>
                    <a:gd name="connsiteY5" fmla="*/ 226540 h 381849"/>
                    <a:gd name="connsiteX6" fmla="*/ 179 w 533709"/>
                    <a:gd name="connsiteY6" fmla="*/ 381057 h 381849"/>
                    <a:gd name="connsiteX7" fmla="*/ 118712 w 533709"/>
                    <a:gd name="connsiteY7" fmla="*/ 277340 h 381849"/>
                    <a:gd name="connsiteX8" fmla="*/ 440445 w 533709"/>
                    <a:gd name="connsiteY8" fmla="*/ 74140 h 381849"/>
                    <a:gd name="connsiteX9" fmla="*/ 228779 w 533709"/>
                    <a:gd name="connsiteY9" fmla="*/ 165157 h 381849"/>
                    <a:gd name="connsiteX10" fmla="*/ 158929 w 533709"/>
                    <a:gd name="connsiteY10" fmla="*/ 57 h 38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3709" h="381849">
                      <a:moveTo>
                        <a:pt x="158929" y="57"/>
                      </a:moveTo>
                      <a:cubicBezTo>
                        <a:pt x="161398" y="-3118"/>
                        <a:pt x="218901" y="126352"/>
                        <a:pt x="243595" y="146107"/>
                      </a:cubicBezTo>
                      <a:cubicBezTo>
                        <a:pt x="268289" y="165862"/>
                        <a:pt x="258764" y="136582"/>
                        <a:pt x="307095" y="118590"/>
                      </a:cubicBezTo>
                      <a:cubicBezTo>
                        <a:pt x="355426" y="100598"/>
                        <a:pt x="528640" y="42038"/>
                        <a:pt x="533579" y="38157"/>
                      </a:cubicBezTo>
                      <a:cubicBezTo>
                        <a:pt x="538518" y="34277"/>
                        <a:pt x="402346" y="63910"/>
                        <a:pt x="336729" y="95307"/>
                      </a:cubicBezTo>
                      <a:cubicBezTo>
                        <a:pt x="271112" y="126704"/>
                        <a:pt x="195971" y="178915"/>
                        <a:pt x="139879" y="226540"/>
                      </a:cubicBezTo>
                      <a:cubicBezTo>
                        <a:pt x="83787" y="274165"/>
                        <a:pt x="3707" y="372590"/>
                        <a:pt x="179" y="381057"/>
                      </a:cubicBezTo>
                      <a:cubicBezTo>
                        <a:pt x="-3349" y="389524"/>
                        <a:pt x="45334" y="328493"/>
                        <a:pt x="118712" y="277340"/>
                      </a:cubicBezTo>
                      <a:cubicBezTo>
                        <a:pt x="192090" y="226187"/>
                        <a:pt x="422101" y="92837"/>
                        <a:pt x="440445" y="74140"/>
                      </a:cubicBezTo>
                      <a:cubicBezTo>
                        <a:pt x="458789" y="55443"/>
                        <a:pt x="271465" y="172918"/>
                        <a:pt x="228779" y="165157"/>
                      </a:cubicBezTo>
                      <a:cubicBezTo>
                        <a:pt x="186093" y="157396"/>
                        <a:pt x="156460" y="3232"/>
                        <a:pt x="158929" y="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7" name="フリーフォーム: 図形 886">
                  <a:extLst>
                    <a:ext uri="{FF2B5EF4-FFF2-40B4-BE49-F238E27FC236}">
                      <a16:creationId xmlns:a16="http://schemas.microsoft.com/office/drawing/2014/main" id="{555D9AB1-3351-4942-A3B5-680287397D81}"/>
                    </a:ext>
                  </a:extLst>
                </p:cNvPr>
                <p:cNvSpPr/>
                <p:nvPr/>
              </p:nvSpPr>
              <p:spPr>
                <a:xfrm>
                  <a:off x="4693982" y="5104692"/>
                  <a:ext cx="327398" cy="648329"/>
                </a:xfrm>
                <a:custGeom>
                  <a:avLst/>
                  <a:gdLst>
                    <a:gd name="connsiteX0" fmla="*/ 301426 w 301503"/>
                    <a:gd name="connsiteY0" fmla="*/ 89 h 597051"/>
                    <a:gd name="connsiteX1" fmla="*/ 182893 w 301503"/>
                    <a:gd name="connsiteY1" fmla="*/ 76289 h 597051"/>
                    <a:gd name="connsiteX2" fmla="*/ 142676 w 301503"/>
                    <a:gd name="connsiteY2" fmla="*/ 175772 h 597051"/>
                    <a:gd name="connsiteX3" fmla="*/ 98226 w 301503"/>
                    <a:gd name="connsiteY3" fmla="*/ 362039 h 597051"/>
                    <a:gd name="connsiteX4" fmla="*/ 132093 w 301503"/>
                    <a:gd name="connsiteY4" fmla="*/ 239272 h 597051"/>
                    <a:gd name="connsiteX5" fmla="*/ 165960 w 301503"/>
                    <a:gd name="connsiteY5" fmla="*/ 173656 h 597051"/>
                    <a:gd name="connsiteX6" fmla="*/ 127860 w 301503"/>
                    <a:gd name="connsiteY6" fmla="*/ 300656 h 597051"/>
                    <a:gd name="connsiteX7" fmla="*/ 2976 w 301503"/>
                    <a:gd name="connsiteY7" fmla="*/ 594872 h 597051"/>
                    <a:gd name="connsiteX8" fmla="*/ 43193 w 301503"/>
                    <a:gd name="connsiteY8" fmla="*/ 423422 h 597051"/>
                    <a:gd name="connsiteX9" fmla="*/ 89760 w 301503"/>
                    <a:gd name="connsiteY9" fmla="*/ 215989 h 597051"/>
                    <a:gd name="connsiteX10" fmla="*/ 163843 w 301503"/>
                    <a:gd name="connsiteY10" fmla="*/ 91106 h 597051"/>
                    <a:gd name="connsiteX11" fmla="*/ 301426 w 301503"/>
                    <a:gd name="connsiteY11" fmla="*/ 89 h 59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1503" h="597051">
                      <a:moveTo>
                        <a:pt x="301426" y="89"/>
                      </a:moveTo>
                      <a:cubicBezTo>
                        <a:pt x="304601" y="-2381"/>
                        <a:pt x="209351" y="47009"/>
                        <a:pt x="182893" y="76289"/>
                      </a:cubicBezTo>
                      <a:cubicBezTo>
                        <a:pt x="156435" y="105570"/>
                        <a:pt x="156787" y="128147"/>
                        <a:pt x="142676" y="175772"/>
                      </a:cubicBezTo>
                      <a:cubicBezTo>
                        <a:pt x="128565" y="223397"/>
                        <a:pt x="99990" y="351456"/>
                        <a:pt x="98226" y="362039"/>
                      </a:cubicBezTo>
                      <a:cubicBezTo>
                        <a:pt x="96462" y="372622"/>
                        <a:pt x="120804" y="270669"/>
                        <a:pt x="132093" y="239272"/>
                      </a:cubicBezTo>
                      <a:cubicBezTo>
                        <a:pt x="143382" y="207875"/>
                        <a:pt x="166665" y="163425"/>
                        <a:pt x="165960" y="173656"/>
                      </a:cubicBezTo>
                      <a:cubicBezTo>
                        <a:pt x="165255" y="183887"/>
                        <a:pt x="155024" y="230453"/>
                        <a:pt x="127860" y="300656"/>
                      </a:cubicBezTo>
                      <a:cubicBezTo>
                        <a:pt x="100696" y="370859"/>
                        <a:pt x="17087" y="574411"/>
                        <a:pt x="2976" y="594872"/>
                      </a:cubicBezTo>
                      <a:cubicBezTo>
                        <a:pt x="-11135" y="615333"/>
                        <a:pt x="28729" y="486569"/>
                        <a:pt x="43193" y="423422"/>
                      </a:cubicBezTo>
                      <a:cubicBezTo>
                        <a:pt x="57657" y="360275"/>
                        <a:pt x="69652" y="271375"/>
                        <a:pt x="89760" y="215989"/>
                      </a:cubicBezTo>
                      <a:cubicBezTo>
                        <a:pt x="109868" y="160603"/>
                        <a:pt x="131387" y="126031"/>
                        <a:pt x="163843" y="91106"/>
                      </a:cubicBezTo>
                      <a:cubicBezTo>
                        <a:pt x="196298" y="56181"/>
                        <a:pt x="298251" y="2559"/>
                        <a:pt x="301426" y="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8" name="フリーフォーム: 図形 887">
                  <a:extLst>
                    <a:ext uri="{FF2B5EF4-FFF2-40B4-BE49-F238E27FC236}">
                      <a16:creationId xmlns:a16="http://schemas.microsoft.com/office/drawing/2014/main" id="{A13F7071-4F31-4F5E-8FE9-1DC7DE92ECED}"/>
                    </a:ext>
                  </a:extLst>
                </p:cNvPr>
                <p:cNvSpPr/>
                <p:nvPr/>
              </p:nvSpPr>
              <p:spPr>
                <a:xfrm>
                  <a:off x="5391369" y="4948482"/>
                  <a:ext cx="744210" cy="526689"/>
                </a:xfrm>
                <a:custGeom>
                  <a:avLst/>
                  <a:gdLst>
                    <a:gd name="connsiteX0" fmla="*/ 2097 w 685349"/>
                    <a:gd name="connsiteY0" fmla="*/ 11 h 485032"/>
                    <a:gd name="connsiteX1" fmla="*/ 205297 w 685349"/>
                    <a:gd name="connsiteY1" fmla="*/ 190511 h 485032"/>
                    <a:gd name="connsiteX2" fmla="*/ 321714 w 685349"/>
                    <a:gd name="connsiteY2" fmla="*/ 306927 h 485032"/>
                    <a:gd name="connsiteX3" fmla="*/ 486814 w 685349"/>
                    <a:gd name="connsiteY3" fmla="*/ 368311 h 485032"/>
                    <a:gd name="connsiteX4" fmla="*/ 438131 w 685349"/>
                    <a:gd name="connsiteY4" fmla="*/ 374661 h 485032"/>
                    <a:gd name="connsiteX5" fmla="*/ 683664 w 685349"/>
                    <a:gd name="connsiteY5" fmla="*/ 480494 h 485032"/>
                    <a:gd name="connsiteX6" fmla="*/ 533381 w 685349"/>
                    <a:gd name="connsiteY6" fmla="*/ 452977 h 485032"/>
                    <a:gd name="connsiteX7" fmla="*/ 285731 w 685349"/>
                    <a:gd name="connsiteY7" fmla="*/ 338677 h 485032"/>
                    <a:gd name="connsiteX8" fmla="*/ 110047 w 685349"/>
                    <a:gd name="connsiteY8" fmla="*/ 182044 h 485032"/>
                    <a:gd name="connsiteX9" fmla="*/ 2097 w 685349"/>
                    <a:gd name="connsiteY9" fmla="*/ 11 h 48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349" h="485032">
                      <a:moveTo>
                        <a:pt x="2097" y="11"/>
                      </a:moveTo>
                      <a:cubicBezTo>
                        <a:pt x="17972" y="1422"/>
                        <a:pt x="152027" y="139358"/>
                        <a:pt x="205297" y="190511"/>
                      </a:cubicBezTo>
                      <a:cubicBezTo>
                        <a:pt x="258567" y="241664"/>
                        <a:pt x="274795" y="277294"/>
                        <a:pt x="321714" y="306927"/>
                      </a:cubicBezTo>
                      <a:cubicBezTo>
                        <a:pt x="368633" y="336560"/>
                        <a:pt x="467411" y="357022"/>
                        <a:pt x="486814" y="368311"/>
                      </a:cubicBezTo>
                      <a:cubicBezTo>
                        <a:pt x="506217" y="379600"/>
                        <a:pt x="405323" y="355964"/>
                        <a:pt x="438131" y="374661"/>
                      </a:cubicBezTo>
                      <a:cubicBezTo>
                        <a:pt x="470939" y="393358"/>
                        <a:pt x="667789" y="467441"/>
                        <a:pt x="683664" y="480494"/>
                      </a:cubicBezTo>
                      <a:cubicBezTo>
                        <a:pt x="699539" y="493547"/>
                        <a:pt x="599703" y="476613"/>
                        <a:pt x="533381" y="452977"/>
                      </a:cubicBezTo>
                      <a:cubicBezTo>
                        <a:pt x="467059" y="429341"/>
                        <a:pt x="356287" y="383833"/>
                        <a:pt x="285731" y="338677"/>
                      </a:cubicBezTo>
                      <a:cubicBezTo>
                        <a:pt x="215175" y="293522"/>
                        <a:pt x="155908" y="234608"/>
                        <a:pt x="110047" y="182044"/>
                      </a:cubicBezTo>
                      <a:cubicBezTo>
                        <a:pt x="64186" y="129480"/>
                        <a:pt x="-13778" y="-1400"/>
                        <a:pt x="2097" y="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9" name="フリーフォーム: 図形 888">
                  <a:extLst>
                    <a:ext uri="{FF2B5EF4-FFF2-40B4-BE49-F238E27FC236}">
                      <a16:creationId xmlns:a16="http://schemas.microsoft.com/office/drawing/2014/main" id="{7CA01DA9-1D10-4C74-8459-E50236855ADF}"/>
                    </a:ext>
                  </a:extLst>
                </p:cNvPr>
                <p:cNvSpPr/>
                <p:nvPr/>
              </p:nvSpPr>
              <p:spPr>
                <a:xfrm>
                  <a:off x="5935243" y="5704626"/>
                  <a:ext cx="556458" cy="675538"/>
                </a:xfrm>
                <a:custGeom>
                  <a:avLst/>
                  <a:gdLst>
                    <a:gd name="connsiteX0" fmla="*/ 127774 w 512446"/>
                    <a:gd name="connsiteY0" fmla="*/ 8522 h 622108"/>
                    <a:gd name="connsiteX1" fmla="*/ 49457 w 512446"/>
                    <a:gd name="connsiteY1" fmla="*/ 160922 h 622108"/>
                    <a:gd name="connsiteX2" fmla="*/ 21940 w 512446"/>
                    <a:gd name="connsiteY2" fmla="*/ 332372 h 622108"/>
                    <a:gd name="connsiteX3" fmla="*/ 21940 w 512446"/>
                    <a:gd name="connsiteY3" fmla="*/ 228655 h 622108"/>
                    <a:gd name="connsiteX4" fmla="*/ 119307 w 512446"/>
                    <a:gd name="connsiteY4" fmla="*/ 275222 h 622108"/>
                    <a:gd name="connsiteX5" fmla="*/ 216674 w 512446"/>
                    <a:gd name="connsiteY5" fmla="*/ 408572 h 622108"/>
                    <a:gd name="connsiteX6" fmla="*/ 506657 w 512446"/>
                    <a:gd name="connsiteY6" fmla="*/ 620238 h 622108"/>
                    <a:gd name="connsiteX7" fmla="*/ 392357 w 512446"/>
                    <a:gd name="connsiteY7" fmla="*/ 499588 h 622108"/>
                    <a:gd name="connsiteX8" fmla="*/ 176457 w 512446"/>
                    <a:gd name="connsiteY8" fmla="*/ 287922 h 622108"/>
                    <a:gd name="connsiteX9" fmla="*/ 7124 w 512446"/>
                    <a:gd name="connsiteY9" fmla="*/ 218072 h 622108"/>
                    <a:gd name="connsiteX10" fmla="*/ 34640 w 512446"/>
                    <a:gd name="connsiteY10" fmla="*/ 108005 h 622108"/>
                    <a:gd name="connsiteX11" fmla="*/ 62157 w 512446"/>
                    <a:gd name="connsiteY11" fmla="*/ 40272 h 622108"/>
                    <a:gd name="connsiteX12" fmla="*/ 5007 w 512446"/>
                    <a:gd name="connsiteY12" fmla="*/ 127055 h 622108"/>
                    <a:gd name="connsiteX13" fmla="*/ 62157 w 512446"/>
                    <a:gd name="connsiteY13" fmla="*/ 29688 h 622108"/>
                    <a:gd name="connsiteX14" fmla="*/ 127774 w 512446"/>
                    <a:gd name="connsiteY14" fmla="*/ 8522 h 62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2446" h="622108">
                      <a:moveTo>
                        <a:pt x="127774" y="8522"/>
                      </a:moveTo>
                      <a:cubicBezTo>
                        <a:pt x="125657" y="30394"/>
                        <a:pt x="67096" y="106947"/>
                        <a:pt x="49457" y="160922"/>
                      </a:cubicBezTo>
                      <a:cubicBezTo>
                        <a:pt x="31818" y="214897"/>
                        <a:pt x="26526" y="321083"/>
                        <a:pt x="21940" y="332372"/>
                      </a:cubicBezTo>
                      <a:cubicBezTo>
                        <a:pt x="17354" y="343661"/>
                        <a:pt x="5712" y="238180"/>
                        <a:pt x="21940" y="228655"/>
                      </a:cubicBezTo>
                      <a:cubicBezTo>
                        <a:pt x="38168" y="219130"/>
                        <a:pt x="86851" y="245236"/>
                        <a:pt x="119307" y="275222"/>
                      </a:cubicBezTo>
                      <a:cubicBezTo>
                        <a:pt x="151763" y="305208"/>
                        <a:pt x="152116" y="351069"/>
                        <a:pt x="216674" y="408572"/>
                      </a:cubicBezTo>
                      <a:cubicBezTo>
                        <a:pt x="281232" y="466075"/>
                        <a:pt x="477377" y="605069"/>
                        <a:pt x="506657" y="620238"/>
                      </a:cubicBezTo>
                      <a:cubicBezTo>
                        <a:pt x="535938" y="635407"/>
                        <a:pt x="447390" y="554974"/>
                        <a:pt x="392357" y="499588"/>
                      </a:cubicBezTo>
                      <a:cubicBezTo>
                        <a:pt x="337324" y="444202"/>
                        <a:pt x="240663" y="334841"/>
                        <a:pt x="176457" y="287922"/>
                      </a:cubicBezTo>
                      <a:cubicBezTo>
                        <a:pt x="112251" y="241003"/>
                        <a:pt x="30760" y="248058"/>
                        <a:pt x="7124" y="218072"/>
                      </a:cubicBezTo>
                      <a:cubicBezTo>
                        <a:pt x="-16512" y="188086"/>
                        <a:pt x="25468" y="137638"/>
                        <a:pt x="34640" y="108005"/>
                      </a:cubicBezTo>
                      <a:cubicBezTo>
                        <a:pt x="43812" y="78372"/>
                        <a:pt x="67096" y="37097"/>
                        <a:pt x="62157" y="40272"/>
                      </a:cubicBezTo>
                      <a:cubicBezTo>
                        <a:pt x="57218" y="43447"/>
                        <a:pt x="5007" y="128819"/>
                        <a:pt x="5007" y="127055"/>
                      </a:cubicBezTo>
                      <a:cubicBezTo>
                        <a:pt x="5007" y="125291"/>
                        <a:pt x="38874" y="47680"/>
                        <a:pt x="62157" y="29688"/>
                      </a:cubicBezTo>
                      <a:cubicBezTo>
                        <a:pt x="85440" y="11696"/>
                        <a:pt x="129891" y="-13350"/>
                        <a:pt x="127774" y="85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0" name="フリーフォーム: 図形 889">
                  <a:extLst>
                    <a:ext uri="{FF2B5EF4-FFF2-40B4-BE49-F238E27FC236}">
                      <a16:creationId xmlns:a16="http://schemas.microsoft.com/office/drawing/2014/main" id="{FAEB7EB3-DCEE-4B60-BA8C-7AB854C907E3}"/>
                    </a:ext>
                  </a:extLst>
                </p:cNvPr>
                <p:cNvSpPr/>
                <p:nvPr/>
              </p:nvSpPr>
              <p:spPr>
                <a:xfrm>
                  <a:off x="5788324" y="6059528"/>
                  <a:ext cx="725780" cy="458638"/>
                </a:xfrm>
                <a:custGeom>
                  <a:avLst/>
                  <a:gdLst>
                    <a:gd name="connsiteX0" fmla="*/ 28122 w 668376"/>
                    <a:gd name="connsiteY0" fmla="*/ 244723 h 422363"/>
                    <a:gd name="connsiteX1" fmla="*/ 222855 w 668376"/>
                    <a:gd name="connsiteY1" fmla="*/ 185456 h 422363"/>
                    <a:gd name="connsiteX2" fmla="*/ 360438 w 668376"/>
                    <a:gd name="connsiteY2" fmla="*/ 257423 h 422363"/>
                    <a:gd name="connsiteX3" fmla="*/ 667355 w 668376"/>
                    <a:gd name="connsiteY3" fmla="*/ 397123 h 422363"/>
                    <a:gd name="connsiteX4" fmla="*/ 455688 w 668376"/>
                    <a:gd name="connsiteY4" fmla="*/ 287056 h 422363"/>
                    <a:gd name="connsiteX5" fmla="*/ 343505 w 668376"/>
                    <a:gd name="connsiteY5" fmla="*/ 200273 h 422363"/>
                    <a:gd name="connsiteX6" fmla="*/ 169938 w 668376"/>
                    <a:gd name="connsiteY6" fmla="*/ 24590 h 422363"/>
                    <a:gd name="connsiteX7" fmla="*/ 93738 w 668376"/>
                    <a:gd name="connsiteY7" fmla="*/ 49990 h 422363"/>
                    <a:gd name="connsiteX8" fmla="*/ 30238 w 668376"/>
                    <a:gd name="connsiteY8" fmla="*/ 58456 h 422363"/>
                    <a:gd name="connsiteX9" fmla="*/ 222855 w 668376"/>
                    <a:gd name="connsiteY9" fmla="*/ 3423 h 422363"/>
                    <a:gd name="connsiteX10" fmla="*/ 356205 w 668376"/>
                    <a:gd name="connsiteY10" fmla="*/ 172756 h 422363"/>
                    <a:gd name="connsiteX11" fmla="*/ 449338 w 668376"/>
                    <a:gd name="connsiteY11" fmla="*/ 255306 h 422363"/>
                    <a:gd name="connsiteX12" fmla="*/ 244022 w 668376"/>
                    <a:gd name="connsiteY12" fmla="*/ 136773 h 422363"/>
                    <a:gd name="connsiteX13" fmla="*/ 205922 w 668376"/>
                    <a:gd name="connsiteY13" fmla="*/ 166406 h 422363"/>
                    <a:gd name="connsiteX14" fmla="*/ 106438 w 668376"/>
                    <a:gd name="connsiteY14" fmla="*/ 327273 h 422363"/>
                    <a:gd name="connsiteX15" fmla="*/ 95855 w 668376"/>
                    <a:gd name="connsiteY15" fmla="*/ 378073 h 422363"/>
                    <a:gd name="connsiteX16" fmla="*/ 146655 w 668376"/>
                    <a:gd name="connsiteY16" fmla="*/ 420406 h 422363"/>
                    <a:gd name="connsiteX17" fmla="*/ 40822 w 668376"/>
                    <a:gd name="connsiteY17" fmla="*/ 312456 h 422363"/>
                    <a:gd name="connsiteX18" fmla="*/ 2722 w 668376"/>
                    <a:gd name="connsiteY18" fmla="*/ 344206 h 422363"/>
                    <a:gd name="connsiteX19" fmla="*/ 28122 w 668376"/>
                    <a:gd name="connsiteY19" fmla="*/ 244723 h 422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8376" h="422363">
                      <a:moveTo>
                        <a:pt x="28122" y="244723"/>
                      </a:moveTo>
                      <a:cubicBezTo>
                        <a:pt x="64811" y="218265"/>
                        <a:pt x="167469" y="183339"/>
                        <a:pt x="222855" y="185456"/>
                      </a:cubicBezTo>
                      <a:cubicBezTo>
                        <a:pt x="278241" y="187573"/>
                        <a:pt x="286355" y="222145"/>
                        <a:pt x="360438" y="257423"/>
                      </a:cubicBezTo>
                      <a:cubicBezTo>
                        <a:pt x="434521" y="292701"/>
                        <a:pt x="651480" y="392184"/>
                        <a:pt x="667355" y="397123"/>
                      </a:cubicBezTo>
                      <a:cubicBezTo>
                        <a:pt x="683230" y="402062"/>
                        <a:pt x="509663" y="319864"/>
                        <a:pt x="455688" y="287056"/>
                      </a:cubicBezTo>
                      <a:cubicBezTo>
                        <a:pt x="401713" y="254248"/>
                        <a:pt x="391130" y="244017"/>
                        <a:pt x="343505" y="200273"/>
                      </a:cubicBezTo>
                      <a:cubicBezTo>
                        <a:pt x="295880" y="156529"/>
                        <a:pt x="211566" y="49637"/>
                        <a:pt x="169938" y="24590"/>
                      </a:cubicBezTo>
                      <a:cubicBezTo>
                        <a:pt x="128310" y="-457"/>
                        <a:pt x="117021" y="44346"/>
                        <a:pt x="93738" y="49990"/>
                      </a:cubicBezTo>
                      <a:cubicBezTo>
                        <a:pt x="70455" y="55634"/>
                        <a:pt x="8719" y="66217"/>
                        <a:pt x="30238" y="58456"/>
                      </a:cubicBezTo>
                      <a:cubicBezTo>
                        <a:pt x="51757" y="50695"/>
                        <a:pt x="168527" y="-15627"/>
                        <a:pt x="222855" y="3423"/>
                      </a:cubicBezTo>
                      <a:cubicBezTo>
                        <a:pt x="277183" y="22473"/>
                        <a:pt x="318458" y="130776"/>
                        <a:pt x="356205" y="172756"/>
                      </a:cubicBezTo>
                      <a:cubicBezTo>
                        <a:pt x="393952" y="214736"/>
                        <a:pt x="468035" y="261303"/>
                        <a:pt x="449338" y="255306"/>
                      </a:cubicBezTo>
                      <a:cubicBezTo>
                        <a:pt x="430641" y="249309"/>
                        <a:pt x="284591" y="151590"/>
                        <a:pt x="244022" y="136773"/>
                      </a:cubicBezTo>
                      <a:cubicBezTo>
                        <a:pt x="203453" y="121956"/>
                        <a:pt x="228853" y="134656"/>
                        <a:pt x="205922" y="166406"/>
                      </a:cubicBezTo>
                      <a:cubicBezTo>
                        <a:pt x="182991" y="198156"/>
                        <a:pt x="124782" y="291995"/>
                        <a:pt x="106438" y="327273"/>
                      </a:cubicBezTo>
                      <a:cubicBezTo>
                        <a:pt x="88094" y="362551"/>
                        <a:pt x="89152" y="362551"/>
                        <a:pt x="95855" y="378073"/>
                      </a:cubicBezTo>
                      <a:cubicBezTo>
                        <a:pt x="102558" y="393595"/>
                        <a:pt x="155827" y="431342"/>
                        <a:pt x="146655" y="420406"/>
                      </a:cubicBezTo>
                      <a:cubicBezTo>
                        <a:pt x="137483" y="409470"/>
                        <a:pt x="64811" y="325156"/>
                        <a:pt x="40822" y="312456"/>
                      </a:cubicBezTo>
                      <a:cubicBezTo>
                        <a:pt x="16833" y="299756"/>
                        <a:pt x="5192" y="354789"/>
                        <a:pt x="2722" y="344206"/>
                      </a:cubicBezTo>
                      <a:cubicBezTo>
                        <a:pt x="252" y="333623"/>
                        <a:pt x="-8567" y="271181"/>
                        <a:pt x="28122" y="2447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1" name="フリーフォーム: 図形 890">
                  <a:extLst>
                    <a:ext uri="{FF2B5EF4-FFF2-40B4-BE49-F238E27FC236}">
                      <a16:creationId xmlns:a16="http://schemas.microsoft.com/office/drawing/2014/main" id="{4C288CDB-7AE1-4AEA-B46E-46AF6CDCDFA6}"/>
                    </a:ext>
                  </a:extLst>
                </p:cNvPr>
                <p:cNvSpPr/>
                <p:nvPr/>
              </p:nvSpPr>
              <p:spPr>
                <a:xfrm>
                  <a:off x="5788791" y="6488861"/>
                  <a:ext cx="526930" cy="126122"/>
                </a:xfrm>
                <a:custGeom>
                  <a:avLst/>
                  <a:gdLst>
                    <a:gd name="connsiteX0" fmla="*/ 175 w 485254"/>
                    <a:gd name="connsiteY0" fmla="*/ 84297 h 116147"/>
                    <a:gd name="connsiteX1" fmla="*/ 279575 w 485254"/>
                    <a:gd name="connsiteY1" fmla="*/ 41964 h 116147"/>
                    <a:gd name="connsiteX2" fmla="*/ 482775 w 485254"/>
                    <a:gd name="connsiteY2" fmla="*/ 116047 h 116147"/>
                    <a:gd name="connsiteX3" fmla="*/ 381175 w 485254"/>
                    <a:gd name="connsiteY3" fmla="*/ 56780 h 116147"/>
                    <a:gd name="connsiteX4" fmla="*/ 213958 w 485254"/>
                    <a:gd name="connsiteY4" fmla="*/ 8097 h 116147"/>
                    <a:gd name="connsiteX5" fmla="*/ 237242 w 485254"/>
                    <a:gd name="connsiteY5" fmla="*/ 5980 h 116147"/>
                    <a:gd name="connsiteX6" fmla="*/ 175 w 485254"/>
                    <a:gd name="connsiteY6" fmla="*/ 84297 h 11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5254" h="116147">
                      <a:moveTo>
                        <a:pt x="175" y="84297"/>
                      </a:moveTo>
                      <a:cubicBezTo>
                        <a:pt x="7230" y="90294"/>
                        <a:pt x="199142" y="36672"/>
                        <a:pt x="279575" y="41964"/>
                      </a:cubicBezTo>
                      <a:cubicBezTo>
                        <a:pt x="360008" y="47256"/>
                        <a:pt x="465842" y="113578"/>
                        <a:pt x="482775" y="116047"/>
                      </a:cubicBezTo>
                      <a:cubicBezTo>
                        <a:pt x="499708" y="118516"/>
                        <a:pt x="425978" y="74772"/>
                        <a:pt x="381175" y="56780"/>
                      </a:cubicBezTo>
                      <a:cubicBezTo>
                        <a:pt x="336372" y="38788"/>
                        <a:pt x="237947" y="16564"/>
                        <a:pt x="213958" y="8097"/>
                      </a:cubicBezTo>
                      <a:cubicBezTo>
                        <a:pt x="189969" y="-370"/>
                        <a:pt x="273225" y="-3898"/>
                        <a:pt x="237242" y="5980"/>
                      </a:cubicBezTo>
                      <a:cubicBezTo>
                        <a:pt x="201259" y="15858"/>
                        <a:pt x="-6880" y="78300"/>
                        <a:pt x="175" y="842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2" name="フリーフォーム: 図形 891">
                  <a:extLst>
                    <a:ext uri="{FF2B5EF4-FFF2-40B4-BE49-F238E27FC236}">
                      <a16:creationId xmlns:a16="http://schemas.microsoft.com/office/drawing/2014/main" id="{4E2F6AB5-9FDA-470C-867B-589F21E75E49}"/>
                    </a:ext>
                  </a:extLst>
                </p:cNvPr>
                <p:cNvSpPr/>
                <p:nvPr/>
              </p:nvSpPr>
              <p:spPr>
                <a:xfrm>
                  <a:off x="6085105" y="6240108"/>
                  <a:ext cx="430681" cy="511135"/>
                </a:xfrm>
                <a:custGeom>
                  <a:avLst/>
                  <a:gdLst>
                    <a:gd name="connsiteX0" fmla="*/ 348 w 396617"/>
                    <a:gd name="connsiteY0" fmla="*/ 470009 h 470708"/>
                    <a:gd name="connsiteX1" fmla="*/ 279748 w 396617"/>
                    <a:gd name="connsiteY1" fmla="*/ 444609 h 470708"/>
                    <a:gd name="connsiteX2" fmla="*/ 374998 w 396617"/>
                    <a:gd name="connsiteY2" fmla="*/ 465776 h 470708"/>
                    <a:gd name="connsiteX3" fmla="*/ 396165 w 396617"/>
                    <a:gd name="connsiteY3" fmla="*/ 362059 h 470708"/>
                    <a:gd name="connsiteX4" fmla="*/ 387698 w 396617"/>
                    <a:gd name="connsiteY4" fmla="*/ 6459 h 470708"/>
                    <a:gd name="connsiteX5" fmla="*/ 396165 w 396617"/>
                    <a:gd name="connsiteY5" fmla="*/ 152509 h 470708"/>
                    <a:gd name="connsiteX6" fmla="*/ 370765 w 396617"/>
                    <a:gd name="connsiteY6" fmla="*/ 402276 h 470708"/>
                    <a:gd name="connsiteX7" fmla="*/ 322081 w 396617"/>
                    <a:gd name="connsiteY7" fmla="*/ 402276 h 470708"/>
                    <a:gd name="connsiteX8" fmla="*/ 154865 w 396617"/>
                    <a:gd name="connsiteY8" fmla="*/ 408626 h 470708"/>
                    <a:gd name="connsiteX9" fmla="*/ 220481 w 396617"/>
                    <a:gd name="connsiteY9" fmla="*/ 410743 h 470708"/>
                    <a:gd name="connsiteX10" fmla="*/ 348 w 396617"/>
                    <a:gd name="connsiteY10" fmla="*/ 470009 h 47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617" h="470708">
                      <a:moveTo>
                        <a:pt x="348" y="470009"/>
                      </a:moveTo>
                      <a:cubicBezTo>
                        <a:pt x="10226" y="475653"/>
                        <a:pt x="217306" y="445314"/>
                        <a:pt x="279748" y="444609"/>
                      </a:cubicBezTo>
                      <a:cubicBezTo>
                        <a:pt x="342190" y="443903"/>
                        <a:pt x="355595" y="479534"/>
                        <a:pt x="374998" y="465776"/>
                      </a:cubicBezTo>
                      <a:cubicBezTo>
                        <a:pt x="394401" y="452018"/>
                        <a:pt x="394048" y="438612"/>
                        <a:pt x="396165" y="362059"/>
                      </a:cubicBezTo>
                      <a:cubicBezTo>
                        <a:pt x="398282" y="285506"/>
                        <a:pt x="387698" y="41384"/>
                        <a:pt x="387698" y="6459"/>
                      </a:cubicBezTo>
                      <a:cubicBezTo>
                        <a:pt x="387698" y="-28466"/>
                        <a:pt x="398987" y="86540"/>
                        <a:pt x="396165" y="152509"/>
                      </a:cubicBezTo>
                      <a:cubicBezTo>
                        <a:pt x="393343" y="218478"/>
                        <a:pt x="383112" y="360648"/>
                        <a:pt x="370765" y="402276"/>
                      </a:cubicBezTo>
                      <a:cubicBezTo>
                        <a:pt x="358418" y="443904"/>
                        <a:pt x="322081" y="402276"/>
                        <a:pt x="322081" y="402276"/>
                      </a:cubicBezTo>
                      <a:lnTo>
                        <a:pt x="154865" y="408626"/>
                      </a:lnTo>
                      <a:cubicBezTo>
                        <a:pt x="137932" y="410037"/>
                        <a:pt x="247292" y="403688"/>
                        <a:pt x="220481" y="410743"/>
                      </a:cubicBezTo>
                      <a:cubicBezTo>
                        <a:pt x="193670" y="417798"/>
                        <a:pt x="-9530" y="464365"/>
                        <a:pt x="348" y="4700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3" name="フリーフォーム: 図形 892">
                  <a:extLst>
                    <a:ext uri="{FF2B5EF4-FFF2-40B4-BE49-F238E27FC236}">
                      <a16:creationId xmlns:a16="http://schemas.microsoft.com/office/drawing/2014/main" id="{038AFD2C-3E0B-4C85-96C5-65AFA6CA90AC}"/>
                    </a:ext>
                  </a:extLst>
                </p:cNvPr>
                <p:cNvSpPr/>
                <p:nvPr/>
              </p:nvSpPr>
              <p:spPr>
                <a:xfrm>
                  <a:off x="4597378" y="5620655"/>
                  <a:ext cx="236746" cy="809739"/>
                </a:xfrm>
                <a:custGeom>
                  <a:avLst/>
                  <a:gdLst>
                    <a:gd name="connsiteX0" fmla="*/ 130570 w 218021"/>
                    <a:gd name="connsiteY0" fmla="*/ 101198 h 745695"/>
                    <a:gd name="connsiteX1" fmla="*/ 98820 w 218021"/>
                    <a:gd name="connsiteY1" fmla="*/ 164698 h 745695"/>
                    <a:gd name="connsiteX2" fmla="*/ 9920 w 218021"/>
                    <a:gd name="connsiteY2" fmla="*/ 640948 h 745695"/>
                    <a:gd name="connsiteX3" fmla="*/ 52782 w 218021"/>
                    <a:gd name="connsiteY3" fmla="*/ 355198 h 745695"/>
                    <a:gd name="connsiteX4" fmla="*/ 395 w 218021"/>
                    <a:gd name="connsiteY4" fmla="*/ 734610 h 745695"/>
                    <a:gd name="connsiteX5" fmla="*/ 33732 w 218021"/>
                    <a:gd name="connsiteY5" fmla="*/ 601260 h 745695"/>
                    <a:gd name="connsiteX6" fmla="*/ 121045 w 218021"/>
                    <a:gd name="connsiteY6" fmla="*/ 163110 h 745695"/>
                    <a:gd name="connsiteX7" fmla="*/ 217882 w 218021"/>
                    <a:gd name="connsiteY7" fmla="*/ 1185 h 745695"/>
                    <a:gd name="connsiteX8" fmla="*/ 130570 w 218021"/>
                    <a:gd name="connsiteY8" fmla="*/ 101198 h 74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021" h="745695">
                      <a:moveTo>
                        <a:pt x="130570" y="101198"/>
                      </a:moveTo>
                      <a:cubicBezTo>
                        <a:pt x="110726" y="128450"/>
                        <a:pt x="118928" y="74740"/>
                        <a:pt x="98820" y="164698"/>
                      </a:cubicBezTo>
                      <a:cubicBezTo>
                        <a:pt x="78712" y="254656"/>
                        <a:pt x="17593" y="609198"/>
                        <a:pt x="9920" y="640948"/>
                      </a:cubicBezTo>
                      <a:cubicBezTo>
                        <a:pt x="2247" y="672698"/>
                        <a:pt x="54370" y="339588"/>
                        <a:pt x="52782" y="355198"/>
                      </a:cubicBezTo>
                      <a:cubicBezTo>
                        <a:pt x="51194" y="370808"/>
                        <a:pt x="3570" y="693600"/>
                        <a:pt x="395" y="734610"/>
                      </a:cubicBezTo>
                      <a:cubicBezTo>
                        <a:pt x="-2780" y="775620"/>
                        <a:pt x="13624" y="696510"/>
                        <a:pt x="33732" y="601260"/>
                      </a:cubicBezTo>
                      <a:cubicBezTo>
                        <a:pt x="53840" y="506010"/>
                        <a:pt x="90353" y="263123"/>
                        <a:pt x="121045" y="163110"/>
                      </a:cubicBezTo>
                      <a:cubicBezTo>
                        <a:pt x="151737" y="63097"/>
                        <a:pt x="214178" y="13356"/>
                        <a:pt x="217882" y="1185"/>
                      </a:cubicBezTo>
                      <a:cubicBezTo>
                        <a:pt x="221586" y="-10986"/>
                        <a:pt x="150414" y="73946"/>
                        <a:pt x="130570" y="10119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4" name="フリーフォーム: 図形 893">
                  <a:extLst>
                    <a:ext uri="{FF2B5EF4-FFF2-40B4-BE49-F238E27FC236}">
                      <a16:creationId xmlns:a16="http://schemas.microsoft.com/office/drawing/2014/main" id="{0AC4053A-0607-4831-985F-21CA6E2159A8}"/>
                    </a:ext>
                  </a:extLst>
                </p:cNvPr>
                <p:cNvSpPr/>
                <p:nvPr/>
              </p:nvSpPr>
              <p:spPr>
                <a:xfrm>
                  <a:off x="4371643" y="7210055"/>
                  <a:ext cx="949560" cy="211932"/>
                </a:xfrm>
                <a:custGeom>
                  <a:avLst/>
                  <a:gdLst>
                    <a:gd name="connsiteX0" fmla="*/ 11955 w 874457"/>
                    <a:gd name="connsiteY0" fmla="*/ 33977 h 195170"/>
                    <a:gd name="connsiteX1" fmla="*/ 306171 w 874457"/>
                    <a:gd name="connsiteY1" fmla="*/ 44561 h 195170"/>
                    <a:gd name="connsiteX2" fmla="*/ 574988 w 874457"/>
                    <a:gd name="connsiteY2" fmla="*/ 129227 h 195170"/>
                    <a:gd name="connsiteX3" fmla="*/ 867088 w 874457"/>
                    <a:gd name="connsiteY3" fmla="*/ 194844 h 195170"/>
                    <a:gd name="connsiteX4" fmla="*/ 754905 w 874457"/>
                    <a:gd name="connsiteY4" fmla="*/ 150394 h 195170"/>
                    <a:gd name="connsiteX5" fmla="*/ 412005 w 874457"/>
                    <a:gd name="connsiteY5" fmla="*/ 61494 h 195170"/>
                    <a:gd name="connsiteX6" fmla="*/ 613088 w 874457"/>
                    <a:gd name="connsiteY6" fmla="*/ 114411 h 195170"/>
                    <a:gd name="connsiteX7" fmla="*/ 547471 w 874457"/>
                    <a:gd name="connsiteY7" fmla="*/ 74194 h 195170"/>
                    <a:gd name="connsiteX8" fmla="*/ 363321 w 874457"/>
                    <a:gd name="connsiteY8" fmla="*/ 25511 h 195170"/>
                    <a:gd name="connsiteX9" fmla="*/ 83921 w 874457"/>
                    <a:gd name="connsiteY9" fmla="*/ 111 h 195170"/>
                    <a:gd name="connsiteX10" fmla="*/ 11955 w 874457"/>
                    <a:gd name="connsiteY10" fmla="*/ 33977 h 19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4457" h="195170">
                      <a:moveTo>
                        <a:pt x="11955" y="33977"/>
                      </a:moveTo>
                      <a:cubicBezTo>
                        <a:pt x="48997" y="41385"/>
                        <a:pt x="212332" y="28686"/>
                        <a:pt x="306171" y="44561"/>
                      </a:cubicBezTo>
                      <a:cubicBezTo>
                        <a:pt x="400010" y="60436"/>
                        <a:pt x="481502" y="104180"/>
                        <a:pt x="574988" y="129227"/>
                      </a:cubicBezTo>
                      <a:cubicBezTo>
                        <a:pt x="668474" y="154274"/>
                        <a:pt x="837102" y="191316"/>
                        <a:pt x="867088" y="194844"/>
                      </a:cubicBezTo>
                      <a:cubicBezTo>
                        <a:pt x="897074" y="198372"/>
                        <a:pt x="830752" y="172619"/>
                        <a:pt x="754905" y="150394"/>
                      </a:cubicBezTo>
                      <a:cubicBezTo>
                        <a:pt x="679058" y="128169"/>
                        <a:pt x="412005" y="61494"/>
                        <a:pt x="412005" y="61494"/>
                      </a:cubicBezTo>
                      <a:cubicBezTo>
                        <a:pt x="388369" y="55497"/>
                        <a:pt x="590510" y="112294"/>
                        <a:pt x="613088" y="114411"/>
                      </a:cubicBezTo>
                      <a:cubicBezTo>
                        <a:pt x="635666" y="116528"/>
                        <a:pt x="589099" y="89011"/>
                        <a:pt x="547471" y="74194"/>
                      </a:cubicBezTo>
                      <a:cubicBezTo>
                        <a:pt x="505843" y="59377"/>
                        <a:pt x="440579" y="37858"/>
                        <a:pt x="363321" y="25511"/>
                      </a:cubicBezTo>
                      <a:cubicBezTo>
                        <a:pt x="286063" y="13164"/>
                        <a:pt x="136838" y="2228"/>
                        <a:pt x="83921" y="111"/>
                      </a:cubicBezTo>
                      <a:cubicBezTo>
                        <a:pt x="31004" y="-2006"/>
                        <a:pt x="-25087" y="26569"/>
                        <a:pt x="11955" y="339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5" name="フリーフォーム: 図形 894">
                  <a:extLst>
                    <a:ext uri="{FF2B5EF4-FFF2-40B4-BE49-F238E27FC236}">
                      <a16:creationId xmlns:a16="http://schemas.microsoft.com/office/drawing/2014/main" id="{A1CC9558-A323-479E-AAB8-5281B224C57A}"/>
                    </a:ext>
                  </a:extLst>
                </p:cNvPr>
                <p:cNvSpPr/>
                <p:nvPr/>
              </p:nvSpPr>
              <p:spPr>
                <a:xfrm>
                  <a:off x="5246493" y="7407824"/>
                  <a:ext cx="610296" cy="687269"/>
                </a:xfrm>
                <a:custGeom>
                  <a:avLst/>
                  <a:gdLst>
                    <a:gd name="connsiteX0" fmla="*/ 49 w 562026"/>
                    <a:gd name="connsiteY0" fmla="*/ 17 h 632911"/>
                    <a:gd name="connsiteX1" fmla="*/ 383165 w 562026"/>
                    <a:gd name="connsiteY1" fmla="*/ 215917 h 632911"/>
                    <a:gd name="connsiteX2" fmla="*/ 414915 w 562026"/>
                    <a:gd name="connsiteY2" fmla="*/ 262484 h 632911"/>
                    <a:gd name="connsiteX3" fmla="*/ 524982 w 562026"/>
                    <a:gd name="connsiteY3" fmla="*/ 414884 h 632911"/>
                    <a:gd name="connsiteX4" fmla="*/ 474182 w 562026"/>
                    <a:gd name="connsiteY4" fmla="*/ 298467 h 632911"/>
                    <a:gd name="connsiteX5" fmla="*/ 522865 w 562026"/>
                    <a:gd name="connsiteY5" fmla="*/ 448750 h 632911"/>
                    <a:gd name="connsiteX6" fmla="*/ 546149 w 562026"/>
                    <a:gd name="connsiteY6" fmla="*/ 632900 h 632911"/>
                    <a:gd name="connsiteX7" fmla="*/ 552499 w 562026"/>
                    <a:gd name="connsiteY7" fmla="*/ 440284 h 632911"/>
                    <a:gd name="connsiteX8" fmla="*/ 410682 w 562026"/>
                    <a:gd name="connsiteY8" fmla="*/ 205334 h 632911"/>
                    <a:gd name="connsiteX9" fmla="*/ 49 w 562026"/>
                    <a:gd name="connsiteY9" fmla="*/ 17 h 63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2026" h="632911">
                      <a:moveTo>
                        <a:pt x="49" y="17"/>
                      </a:moveTo>
                      <a:cubicBezTo>
                        <a:pt x="-4537" y="1781"/>
                        <a:pt x="314021" y="172173"/>
                        <a:pt x="383165" y="215917"/>
                      </a:cubicBezTo>
                      <a:cubicBezTo>
                        <a:pt x="452309" y="259661"/>
                        <a:pt x="391279" y="229323"/>
                        <a:pt x="414915" y="262484"/>
                      </a:cubicBezTo>
                      <a:cubicBezTo>
                        <a:pt x="438551" y="295645"/>
                        <a:pt x="515104" y="408887"/>
                        <a:pt x="524982" y="414884"/>
                      </a:cubicBezTo>
                      <a:cubicBezTo>
                        <a:pt x="534860" y="420881"/>
                        <a:pt x="474535" y="292823"/>
                        <a:pt x="474182" y="298467"/>
                      </a:cubicBezTo>
                      <a:cubicBezTo>
                        <a:pt x="473829" y="304111"/>
                        <a:pt x="510871" y="393011"/>
                        <a:pt x="522865" y="448750"/>
                      </a:cubicBezTo>
                      <a:cubicBezTo>
                        <a:pt x="534859" y="504489"/>
                        <a:pt x="541210" y="634311"/>
                        <a:pt x="546149" y="632900"/>
                      </a:cubicBezTo>
                      <a:cubicBezTo>
                        <a:pt x="551088" y="631489"/>
                        <a:pt x="575077" y="511545"/>
                        <a:pt x="552499" y="440284"/>
                      </a:cubicBezTo>
                      <a:cubicBezTo>
                        <a:pt x="529921" y="369023"/>
                        <a:pt x="508049" y="280123"/>
                        <a:pt x="410682" y="205334"/>
                      </a:cubicBezTo>
                      <a:cubicBezTo>
                        <a:pt x="313315" y="130545"/>
                        <a:pt x="4635" y="-1747"/>
                        <a:pt x="49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6" name="フリーフォーム: 図形 895">
                  <a:extLst>
                    <a:ext uri="{FF2B5EF4-FFF2-40B4-BE49-F238E27FC236}">
                      <a16:creationId xmlns:a16="http://schemas.microsoft.com/office/drawing/2014/main" id="{68CABA8D-AC0E-4121-BCB4-2C4B4D5B006B}"/>
                    </a:ext>
                  </a:extLst>
                </p:cNvPr>
                <p:cNvSpPr/>
                <p:nvPr/>
              </p:nvSpPr>
              <p:spPr>
                <a:xfrm>
                  <a:off x="3993264" y="8259998"/>
                  <a:ext cx="967712" cy="255702"/>
                </a:xfrm>
                <a:custGeom>
                  <a:avLst/>
                  <a:gdLst>
                    <a:gd name="connsiteX0" fmla="*/ 4807 w 891173"/>
                    <a:gd name="connsiteY0" fmla="*/ 188910 h 235478"/>
                    <a:gd name="connsiteX1" fmla="*/ 250340 w 891173"/>
                    <a:gd name="connsiteY1" fmla="*/ 188910 h 235478"/>
                    <a:gd name="connsiteX2" fmla="*/ 423907 w 891173"/>
                    <a:gd name="connsiteY2" fmla="*/ 74610 h 235478"/>
                    <a:gd name="connsiteX3" fmla="*/ 711773 w 891173"/>
                    <a:gd name="connsiteY3" fmla="*/ 49210 h 235478"/>
                    <a:gd name="connsiteX4" fmla="*/ 889573 w 891173"/>
                    <a:gd name="connsiteY4" fmla="*/ 526 h 235478"/>
                    <a:gd name="connsiteX5" fmla="*/ 798557 w 891173"/>
                    <a:gd name="connsiteY5" fmla="*/ 36510 h 235478"/>
                    <a:gd name="connsiteX6" fmla="*/ 783740 w 891173"/>
                    <a:gd name="connsiteY6" fmla="*/ 212193 h 235478"/>
                    <a:gd name="connsiteX7" fmla="*/ 777390 w 891173"/>
                    <a:gd name="connsiteY7" fmla="*/ 135993 h 235478"/>
                    <a:gd name="connsiteX8" fmla="*/ 470473 w 891173"/>
                    <a:gd name="connsiteY8" fmla="*/ 125410 h 235478"/>
                    <a:gd name="connsiteX9" fmla="*/ 305373 w 891173"/>
                    <a:gd name="connsiteY9" fmla="*/ 193143 h 235478"/>
                    <a:gd name="connsiteX10" fmla="*/ 102173 w 891173"/>
                    <a:gd name="connsiteY10" fmla="*/ 235476 h 235478"/>
                    <a:gd name="connsiteX11" fmla="*/ 4807 w 891173"/>
                    <a:gd name="connsiteY11" fmla="*/ 188910 h 23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1173" h="235478">
                      <a:moveTo>
                        <a:pt x="4807" y="188910"/>
                      </a:moveTo>
                      <a:cubicBezTo>
                        <a:pt x="29501" y="181149"/>
                        <a:pt x="180490" y="207960"/>
                        <a:pt x="250340" y="188910"/>
                      </a:cubicBezTo>
                      <a:cubicBezTo>
                        <a:pt x="320190" y="169860"/>
                        <a:pt x="347002" y="97893"/>
                        <a:pt x="423907" y="74610"/>
                      </a:cubicBezTo>
                      <a:cubicBezTo>
                        <a:pt x="500812" y="51327"/>
                        <a:pt x="634162" y="61557"/>
                        <a:pt x="711773" y="49210"/>
                      </a:cubicBezTo>
                      <a:cubicBezTo>
                        <a:pt x="789384" y="36863"/>
                        <a:pt x="875109" y="2643"/>
                        <a:pt x="889573" y="526"/>
                      </a:cubicBezTo>
                      <a:cubicBezTo>
                        <a:pt x="904037" y="-1591"/>
                        <a:pt x="816196" y="1232"/>
                        <a:pt x="798557" y="36510"/>
                      </a:cubicBezTo>
                      <a:cubicBezTo>
                        <a:pt x="780918" y="71788"/>
                        <a:pt x="787268" y="195612"/>
                        <a:pt x="783740" y="212193"/>
                      </a:cubicBezTo>
                      <a:cubicBezTo>
                        <a:pt x="780212" y="228774"/>
                        <a:pt x="829601" y="150457"/>
                        <a:pt x="777390" y="135993"/>
                      </a:cubicBezTo>
                      <a:cubicBezTo>
                        <a:pt x="725179" y="121529"/>
                        <a:pt x="549142" y="115885"/>
                        <a:pt x="470473" y="125410"/>
                      </a:cubicBezTo>
                      <a:cubicBezTo>
                        <a:pt x="391804" y="134935"/>
                        <a:pt x="366756" y="174799"/>
                        <a:pt x="305373" y="193143"/>
                      </a:cubicBezTo>
                      <a:cubicBezTo>
                        <a:pt x="243990" y="211487"/>
                        <a:pt x="148034" y="235123"/>
                        <a:pt x="102173" y="235476"/>
                      </a:cubicBezTo>
                      <a:cubicBezTo>
                        <a:pt x="56312" y="235829"/>
                        <a:pt x="-19887" y="196671"/>
                        <a:pt x="4807" y="18891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7" name="フリーフォーム: 図形 896">
                  <a:extLst>
                    <a:ext uri="{FF2B5EF4-FFF2-40B4-BE49-F238E27FC236}">
                      <a16:creationId xmlns:a16="http://schemas.microsoft.com/office/drawing/2014/main" id="{6BC59315-9798-44A8-A312-C0575EACE531}"/>
                    </a:ext>
                  </a:extLst>
                </p:cNvPr>
                <p:cNvSpPr/>
                <p:nvPr/>
              </p:nvSpPr>
              <p:spPr>
                <a:xfrm>
                  <a:off x="5025714" y="8058163"/>
                  <a:ext cx="819459" cy="909291"/>
                </a:xfrm>
                <a:custGeom>
                  <a:avLst/>
                  <a:gdLst>
                    <a:gd name="connsiteX0" fmla="*/ 753699 w 754646"/>
                    <a:gd name="connsiteY0" fmla="*/ 132 h 837373"/>
                    <a:gd name="connsiteX1" fmla="*/ 681732 w 754646"/>
                    <a:gd name="connsiteY1" fmla="*/ 309165 h 837373"/>
                    <a:gd name="connsiteX2" fmla="*/ 584366 w 754646"/>
                    <a:gd name="connsiteY2" fmla="*/ 402298 h 837373"/>
                    <a:gd name="connsiteX3" fmla="*/ 497582 w 754646"/>
                    <a:gd name="connsiteY3" fmla="*/ 495432 h 837373"/>
                    <a:gd name="connsiteX4" fmla="*/ 408682 w 754646"/>
                    <a:gd name="connsiteY4" fmla="*/ 586448 h 837373"/>
                    <a:gd name="connsiteX5" fmla="*/ 330366 w 754646"/>
                    <a:gd name="connsiteY5" fmla="*/ 639365 h 837373"/>
                    <a:gd name="connsiteX6" fmla="*/ 156799 w 754646"/>
                    <a:gd name="connsiteY6" fmla="*/ 658415 h 837373"/>
                    <a:gd name="connsiteX7" fmla="*/ 489116 w 754646"/>
                    <a:gd name="connsiteY7" fmla="*/ 571632 h 837373"/>
                    <a:gd name="connsiteX8" fmla="*/ 296499 w 754646"/>
                    <a:gd name="connsiteY8" fmla="*/ 681698 h 837373"/>
                    <a:gd name="connsiteX9" fmla="*/ 2282 w 754646"/>
                    <a:gd name="connsiteY9" fmla="*/ 836215 h 837373"/>
                    <a:gd name="connsiteX10" fmla="*/ 465832 w 754646"/>
                    <a:gd name="connsiteY10" fmla="*/ 594915 h 837373"/>
                    <a:gd name="connsiteX11" fmla="*/ 626699 w 754646"/>
                    <a:gd name="connsiteY11" fmla="*/ 387482 h 837373"/>
                    <a:gd name="connsiteX12" fmla="*/ 715599 w 754646"/>
                    <a:gd name="connsiteY12" fmla="*/ 349382 h 837373"/>
                    <a:gd name="connsiteX13" fmla="*/ 753699 w 754646"/>
                    <a:gd name="connsiteY13" fmla="*/ 132 h 837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4646" h="837373">
                      <a:moveTo>
                        <a:pt x="753699" y="132"/>
                      </a:moveTo>
                      <a:cubicBezTo>
                        <a:pt x="748054" y="-6571"/>
                        <a:pt x="709954" y="242137"/>
                        <a:pt x="681732" y="309165"/>
                      </a:cubicBezTo>
                      <a:cubicBezTo>
                        <a:pt x="653510" y="376193"/>
                        <a:pt x="615058" y="371254"/>
                        <a:pt x="584366" y="402298"/>
                      </a:cubicBezTo>
                      <a:cubicBezTo>
                        <a:pt x="553674" y="433342"/>
                        <a:pt x="526863" y="464740"/>
                        <a:pt x="497582" y="495432"/>
                      </a:cubicBezTo>
                      <a:cubicBezTo>
                        <a:pt x="468301" y="526124"/>
                        <a:pt x="436551" y="562459"/>
                        <a:pt x="408682" y="586448"/>
                      </a:cubicBezTo>
                      <a:cubicBezTo>
                        <a:pt x="380813" y="610437"/>
                        <a:pt x="372346" y="627371"/>
                        <a:pt x="330366" y="639365"/>
                      </a:cubicBezTo>
                      <a:cubicBezTo>
                        <a:pt x="288386" y="651359"/>
                        <a:pt x="130341" y="669704"/>
                        <a:pt x="156799" y="658415"/>
                      </a:cubicBezTo>
                      <a:cubicBezTo>
                        <a:pt x="183257" y="647126"/>
                        <a:pt x="465833" y="567752"/>
                        <a:pt x="489116" y="571632"/>
                      </a:cubicBezTo>
                      <a:cubicBezTo>
                        <a:pt x="512399" y="575512"/>
                        <a:pt x="377638" y="637601"/>
                        <a:pt x="296499" y="681698"/>
                      </a:cubicBezTo>
                      <a:cubicBezTo>
                        <a:pt x="215360" y="725795"/>
                        <a:pt x="-25940" y="850679"/>
                        <a:pt x="2282" y="836215"/>
                      </a:cubicBezTo>
                      <a:cubicBezTo>
                        <a:pt x="30504" y="821751"/>
                        <a:pt x="361763" y="669704"/>
                        <a:pt x="465832" y="594915"/>
                      </a:cubicBezTo>
                      <a:cubicBezTo>
                        <a:pt x="569901" y="520126"/>
                        <a:pt x="585071" y="428404"/>
                        <a:pt x="626699" y="387482"/>
                      </a:cubicBezTo>
                      <a:cubicBezTo>
                        <a:pt x="668327" y="346560"/>
                        <a:pt x="692316" y="408649"/>
                        <a:pt x="715599" y="349382"/>
                      </a:cubicBezTo>
                      <a:cubicBezTo>
                        <a:pt x="738882" y="290115"/>
                        <a:pt x="759344" y="6835"/>
                        <a:pt x="753699" y="1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8" name="フリーフォーム: 図形 897">
                  <a:extLst>
                    <a:ext uri="{FF2B5EF4-FFF2-40B4-BE49-F238E27FC236}">
                      <a16:creationId xmlns:a16="http://schemas.microsoft.com/office/drawing/2014/main" id="{F7BA0150-F1D1-402C-8E2D-551A6724B6CC}"/>
                    </a:ext>
                  </a:extLst>
                </p:cNvPr>
                <p:cNvSpPr/>
                <p:nvPr/>
              </p:nvSpPr>
              <p:spPr>
                <a:xfrm>
                  <a:off x="5209089" y="7651199"/>
                  <a:ext cx="527102" cy="115493"/>
                </a:xfrm>
                <a:custGeom>
                  <a:avLst/>
                  <a:gdLst>
                    <a:gd name="connsiteX0" fmla="*/ 485344 w 485412"/>
                    <a:gd name="connsiteY0" fmla="*/ 106091 h 106358"/>
                    <a:gd name="connsiteX1" fmla="*/ 282144 w 485412"/>
                    <a:gd name="connsiteY1" fmla="*/ 4491 h 106358"/>
                    <a:gd name="connsiteX2" fmla="*/ 180544 w 485412"/>
                    <a:gd name="connsiteY2" fmla="*/ 23541 h 106358"/>
                    <a:gd name="connsiteX3" fmla="*/ 627 w 485412"/>
                    <a:gd name="connsiteY3" fmla="*/ 74341 h 106358"/>
                    <a:gd name="connsiteX4" fmla="*/ 248277 w 485412"/>
                    <a:gd name="connsiteY4" fmla="*/ 19308 h 106358"/>
                    <a:gd name="connsiteX5" fmla="*/ 182660 w 485412"/>
                    <a:gd name="connsiteY5" fmla="*/ 48941 h 106358"/>
                    <a:gd name="connsiteX6" fmla="*/ 303310 w 485412"/>
                    <a:gd name="connsiteY6" fmla="*/ 34124 h 106358"/>
                    <a:gd name="connsiteX7" fmla="*/ 485344 w 485412"/>
                    <a:gd name="connsiteY7" fmla="*/ 106091 h 10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412" h="106358">
                      <a:moveTo>
                        <a:pt x="485344" y="106091"/>
                      </a:moveTo>
                      <a:cubicBezTo>
                        <a:pt x="481816" y="101152"/>
                        <a:pt x="332944" y="18249"/>
                        <a:pt x="282144" y="4491"/>
                      </a:cubicBezTo>
                      <a:cubicBezTo>
                        <a:pt x="231344" y="-9267"/>
                        <a:pt x="227464" y="11899"/>
                        <a:pt x="180544" y="23541"/>
                      </a:cubicBezTo>
                      <a:cubicBezTo>
                        <a:pt x="133624" y="35183"/>
                        <a:pt x="-10662" y="75046"/>
                        <a:pt x="627" y="74341"/>
                      </a:cubicBezTo>
                      <a:cubicBezTo>
                        <a:pt x="11916" y="73636"/>
                        <a:pt x="217938" y="23541"/>
                        <a:pt x="248277" y="19308"/>
                      </a:cubicBezTo>
                      <a:cubicBezTo>
                        <a:pt x="278616" y="15075"/>
                        <a:pt x="173488" y="46472"/>
                        <a:pt x="182660" y="48941"/>
                      </a:cubicBezTo>
                      <a:cubicBezTo>
                        <a:pt x="191832" y="51410"/>
                        <a:pt x="252157" y="22129"/>
                        <a:pt x="303310" y="34124"/>
                      </a:cubicBezTo>
                      <a:cubicBezTo>
                        <a:pt x="354463" y="46118"/>
                        <a:pt x="488872" y="111030"/>
                        <a:pt x="485344" y="1060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9" name="フリーフォーム: 図形 898">
                  <a:extLst>
                    <a:ext uri="{FF2B5EF4-FFF2-40B4-BE49-F238E27FC236}">
                      <a16:creationId xmlns:a16="http://schemas.microsoft.com/office/drawing/2014/main" id="{B1CE1DBA-2BBD-47E7-BD21-418C8144BA1C}"/>
                    </a:ext>
                  </a:extLst>
                </p:cNvPr>
                <p:cNvSpPr/>
                <p:nvPr/>
              </p:nvSpPr>
              <p:spPr>
                <a:xfrm>
                  <a:off x="5552677" y="7774785"/>
                  <a:ext cx="265182" cy="523660"/>
                </a:xfrm>
                <a:custGeom>
                  <a:avLst/>
                  <a:gdLst>
                    <a:gd name="connsiteX0" fmla="*/ 113898 w 244208"/>
                    <a:gd name="connsiteY0" fmla="*/ 747 h 482243"/>
                    <a:gd name="connsiteX1" fmla="*/ 139298 w 244208"/>
                    <a:gd name="connsiteY1" fmla="*/ 142563 h 482243"/>
                    <a:gd name="connsiteX2" fmla="*/ 240898 w 244208"/>
                    <a:gd name="connsiteY2" fmla="*/ 271680 h 482243"/>
                    <a:gd name="connsiteX3" fmla="*/ 217615 w 244208"/>
                    <a:gd name="connsiteY3" fmla="*/ 405030 h 482243"/>
                    <a:gd name="connsiteX4" fmla="*/ 198565 w 244208"/>
                    <a:gd name="connsiteY4" fmla="*/ 421963 h 482243"/>
                    <a:gd name="connsiteX5" fmla="*/ 143532 w 244208"/>
                    <a:gd name="connsiteY5" fmla="*/ 481230 h 482243"/>
                    <a:gd name="connsiteX6" fmla="*/ 232432 w 244208"/>
                    <a:gd name="connsiteY6" fmla="*/ 366930 h 482243"/>
                    <a:gd name="connsiteX7" fmla="*/ 223965 w 244208"/>
                    <a:gd name="connsiteY7" fmla="*/ 273797 h 482243"/>
                    <a:gd name="connsiteX8" fmla="*/ 192215 w 244208"/>
                    <a:gd name="connsiteY8" fmla="*/ 218763 h 482243"/>
                    <a:gd name="connsiteX9" fmla="*/ 116015 w 244208"/>
                    <a:gd name="connsiteY9" fmla="*/ 250513 h 482243"/>
                    <a:gd name="connsiteX10" fmla="*/ 12298 w 244208"/>
                    <a:gd name="connsiteY10" fmla="*/ 320363 h 482243"/>
                    <a:gd name="connsiteX11" fmla="*/ 22882 w 244208"/>
                    <a:gd name="connsiteY11" fmla="*/ 373280 h 482243"/>
                    <a:gd name="connsiteX12" fmla="*/ 8065 w 244208"/>
                    <a:gd name="connsiteY12" fmla="*/ 324597 h 482243"/>
                    <a:gd name="connsiteX13" fmla="*/ 168932 w 244208"/>
                    <a:gd name="connsiteY13" fmla="*/ 187013 h 482243"/>
                    <a:gd name="connsiteX14" fmla="*/ 94848 w 244208"/>
                    <a:gd name="connsiteY14" fmla="*/ 89647 h 482243"/>
                    <a:gd name="connsiteX15" fmla="*/ 113898 w 244208"/>
                    <a:gd name="connsiteY15" fmla="*/ 747 h 482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4208" h="482243">
                      <a:moveTo>
                        <a:pt x="113898" y="747"/>
                      </a:moveTo>
                      <a:cubicBezTo>
                        <a:pt x="121306" y="9566"/>
                        <a:pt x="118131" y="97408"/>
                        <a:pt x="139298" y="142563"/>
                      </a:cubicBezTo>
                      <a:cubicBezTo>
                        <a:pt x="160465" y="187718"/>
                        <a:pt x="227845" y="227936"/>
                        <a:pt x="240898" y="271680"/>
                      </a:cubicBezTo>
                      <a:cubicBezTo>
                        <a:pt x="253951" y="315425"/>
                        <a:pt x="224671" y="379983"/>
                        <a:pt x="217615" y="405030"/>
                      </a:cubicBezTo>
                      <a:cubicBezTo>
                        <a:pt x="210560" y="430077"/>
                        <a:pt x="210912" y="409263"/>
                        <a:pt x="198565" y="421963"/>
                      </a:cubicBezTo>
                      <a:cubicBezTo>
                        <a:pt x="186218" y="434663"/>
                        <a:pt x="137887" y="490402"/>
                        <a:pt x="143532" y="481230"/>
                      </a:cubicBezTo>
                      <a:cubicBezTo>
                        <a:pt x="149177" y="472058"/>
                        <a:pt x="219026" y="401502"/>
                        <a:pt x="232432" y="366930"/>
                      </a:cubicBezTo>
                      <a:cubicBezTo>
                        <a:pt x="245838" y="332358"/>
                        <a:pt x="230668" y="298492"/>
                        <a:pt x="223965" y="273797"/>
                      </a:cubicBezTo>
                      <a:cubicBezTo>
                        <a:pt x="217262" y="249103"/>
                        <a:pt x="210207" y="222644"/>
                        <a:pt x="192215" y="218763"/>
                      </a:cubicBezTo>
                      <a:cubicBezTo>
                        <a:pt x="174223" y="214882"/>
                        <a:pt x="146001" y="233580"/>
                        <a:pt x="116015" y="250513"/>
                      </a:cubicBezTo>
                      <a:cubicBezTo>
                        <a:pt x="86029" y="267446"/>
                        <a:pt x="27820" y="299902"/>
                        <a:pt x="12298" y="320363"/>
                      </a:cubicBezTo>
                      <a:cubicBezTo>
                        <a:pt x="-3224" y="340824"/>
                        <a:pt x="23587" y="372574"/>
                        <a:pt x="22882" y="373280"/>
                      </a:cubicBezTo>
                      <a:cubicBezTo>
                        <a:pt x="22177" y="373986"/>
                        <a:pt x="-16277" y="355641"/>
                        <a:pt x="8065" y="324597"/>
                      </a:cubicBezTo>
                      <a:cubicBezTo>
                        <a:pt x="32407" y="293553"/>
                        <a:pt x="154468" y="226171"/>
                        <a:pt x="168932" y="187013"/>
                      </a:cubicBezTo>
                      <a:cubicBezTo>
                        <a:pt x="183396" y="147855"/>
                        <a:pt x="105079" y="115753"/>
                        <a:pt x="94848" y="89647"/>
                      </a:cubicBezTo>
                      <a:cubicBezTo>
                        <a:pt x="84617" y="63542"/>
                        <a:pt x="106490" y="-8072"/>
                        <a:pt x="113898" y="7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0" name="フリーフォーム: 図形 899">
                  <a:extLst>
                    <a:ext uri="{FF2B5EF4-FFF2-40B4-BE49-F238E27FC236}">
                      <a16:creationId xmlns:a16="http://schemas.microsoft.com/office/drawing/2014/main" id="{E0F02FEE-1504-4C37-B36E-ED6D0B9F5A48}"/>
                    </a:ext>
                  </a:extLst>
                </p:cNvPr>
                <p:cNvSpPr/>
                <p:nvPr/>
              </p:nvSpPr>
              <p:spPr>
                <a:xfrm>
                  <a:off x="5114824" y="8037422"/>
                  <a:ext cx="329820" cy="483570"/>
                </a:xfrm>
                <a:custGeom>
                  <a:avLst/>
                  <a:gdLst>
                    <a:gd name="connsiteX0" fmla="*/ 32404 w 303734"/>
                    <a:gd name="connsiteY0" fmla="*/ 182 h 445323"/>
                    <a:gd name="connsiteX1" fmla="*/ 32404 w 303734"/>
                    <a:gd name="connsiteY1" fmla="*/ 116598 h 445323"/>
                    <a:gd name="connsiteX2" fmla="*/ 40870 w 303734"/>
                    <a:gd name="connsiteY2" fmla="*/ 148348 h 445323"/>
                    <a:gd name="connsiteX3" fmla="*/ 294870 w 303734"/>
                    <a:gd name="connsiteY3" fmla="*/ 368482 h 445323"/>
                    <a:gd name="connsiteX4" fmla="*/ 233487 w 303734"/>
                    <a:gd name="connsiteY4" fmla="*/ 313448 h 445323"/>
                    <a:gd name="connsiteX5" fmla="*/ 112837 w 303734"/>
                    <a:gd name="connsiteY5" fmla="*/ 249948 h 445323"/>
                    <a:gd name="connsiteX6" fmla="*/ 150937 w 303734"/>
                    <a:gd name="connsiteY6" fmla="*/ 315565 h 445323"/>
                    <a:gd name="connsiteX7" fmla="*/ 246187 w 303734"/>
                    <a:gd name="connsiteY7" fmla="*/ 438332 h 445323"/>
                    <a:gd name="connsiteX8" fmla="*/ 218670 w 303734"/>
                    <a:gd name="connsiteY8" fmla="*/ 410815 h 445323"/>
                    <a:gd name="connsiteX9" fmla="*/ 4887 w 303734"/>
                    <a:gd name="connsiteY9" fmla="*/ 249948 h 445323"/>
                    <a:gd name="connsiteX10" fmla="*/ 74737 w 303734"/>
                    <a:gd name="connsiteY10" fmla="*/ 275348 h 445323"/>
                    <a:gd name="connsiteX11" fmla="*/ 142470 w 303734"/>
                    <a:gd name="connsiteY11" fmla="*/ 243598 h 445323"/>
                    <a:gd name="connsiteX12" fmla="*/ 85320 w 303734"/>
                    <a:gd name="connsiteY12" fmla="*/ 190682 h 445323"/>
                    <a:gd name="connsiteX13" fmla="*/ 15470 w 303734"/>
                    <a:gd name="connsiteY13" fmla="*/ 146232 h 445323"/>
                    <a:gd name="connsiteX14" fmla="*/ 32404 w 303734"/>
                    <a:gd name="connsiteY14" fmla="*/ 182 h 44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3734" h="445323">
                      <a:moveTo>
                        <a:pt x="32404" y="182"/>
                      </a:moveTo>
                      <a:cubicBezTo>
                        <a:pt x="35226" y="-4757"/>
                        <a:pt x="30993" y="91904"/>
                        <a:pt x="32404" y="116598"/>
                      </a:cubicBezTo>
                      <a:cubicBezTo>
                        <a:pt x="33815" y="141292"/>
                        <a:pt x="-2874" y="106367"/>
                        <a:pt x="40870" y="148348"/>
                      </a:cubicBezTo>
                      <a:cubicBezTo>
                        <a:pt x="84614" y="190329"/>
                        <a:pt x="262767" y="340965"/>
                        <a:pt x="294870" y="368482"/>
                      </a:cubicBezTo>
                      <a:cubicBezTo>
                        <a:pt x="326973" y="395999"/>
                        <a:pt x="263826" y="333204"/>
                        <a:pt x="233487" y="313448"/>
                      </a:cubicBezTo>
                      <a:cubicBezTo>
                        <a:pt x="203148" y="293692"/>
                        <a:pt x="126595" y="249595"/>
                        <a:pt x="112837" y="249948"/>
                      </a:cubicBezTo>
                      <a:cubicBezTo>
                        <a:pt x="99079" y="250301"/>
                        <a:pt x="128712" y="284168"/>
                        <a:pt x="150937" y="315565"/>
                      </a:cubicBezTo>
                      <a:cubicBezTo>
                        <a:pt x="173162" y="346962"/>
                        <a:pt x="234898" y="422457"/>
                        <a:pt x="246187" y="438332"/>
                      </a:cubicBezTo>
                      <a:cubicBezTo>
                        <a:pt x="257476" y="454207"/>
                        <a:pt x="258887" y="442212"/>
                        <a:pt x="218670" y="410815"/>
                      </a:cubicBezTo>
                      <a:cubicBezTo>
                        <a:pt x="178453" y="379418"/>
                        <a:pt x="28876" y="272526"/>
                        <a:pt x="4887" y="249948"/>
                      </a:cubicBezTo>
                      <a:cubicBezTo>
                        <a:pt x="-19102" y="227370"/>
                        <a:pt x="51807" y="276406"/>
                        <a:pt x="74737" y="275348"/>
                      </a:cubicBezTo>
                      <a:cubicBezTo>
                        <a:pt x="97667" y="274290"/>
                        <a:pt x="140706" y="257709"/>
                        <a:pt x="142470" y="243598"/>
                      </a:cubicBezTo>
                      <a:cubicBezTo>
                        <a:pt x="144234" y="229487"/>
                        <a:pt x="106487" y="206910"/>
                        <a:pt x="85320" y="190682"/>
                      </a:cubicBezTo>
                      <a:cubicBezTo>
                        <a:pt x="64153" y="174454"/>
                        <a:pt x="23584" y="175160"/>
                        <a:pt x="15470" y="146232"/>
                      </a:cubicBezTo>
                      <a:cubicBezTo>
                        <a:pt x="7356" y="117304"/>
                        <a:pt x="29582" y="5121"/>
                        <a:pt x="32404" y="1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1" name="フリーフォーム: 図形 900">
                  <a:extLst>
                    <a:ext uri="{FF2B5EF4-FFF2-40B4-BE49-F238E27FC236}">
                      <a16:creationId xmlns:a16="http://schemas.microsoft.com/office/drawing/2014/main" id="{F962B2E7-3994-4ECA-BDA5-93FF031CA15D}"/>
                    </a:ext>
                  </a:extLst>
                </p:cNvPr>
                <p:cNvSpPr/>
                <p:nvPr/>
              </p:nvSpPr>
              <p:spPr>
                <a:xfrm>
                  <a:off x="5308494" y="8216857"/>
                  <a:ext cx="366293" cy="372633"/>
                </a:xfrm>
                <a:custGeom>
                  <a:avLst/>
                  <a:gdLst>
                    <a:gd name="connsiteX0" fmla="*/ 194835 w 337322"/>
                    <a:gd name="connsiteY0" fmla="*/ 39 h 343161"/>
                    <a:gd name="connsiteX1" fmla="*/ 336652 w 337322"/>
                    <a:gd name="connsiteY1" fmla="*/ 72005 h 343161"/>
                    <a:gd name="connsiteX2" fmla="*/ 245635 w 337322"/>
                    <a:gd name="connsiteY2" fmla="*/ 91055 h 343161"/>
                    <a:gd name="connsiteX3" fmla="*/ 184252 w 337322"/>
                    <a:gd name="connsiteY3" fmla="*/ 226522 h 343161"/>
                    <a:gd name="connsiteX4" fmla="*/ 154618 w 337322"/>
                    <a:gd name="connsiteY4" fmla="*/ 279439 h 343161"/>
                    <a:gd name="connsiteX5" fmla="*/ 102 w 337322"/>
                    <a:gd name="connsiteY5" fmla="*/ 342939 h 343161"/>
                    <a:gd name="connsiteX6" fmla="*/ 180018 w 337322"/>
                    <a:gd name="connsiteY6" fmla="*/ 256155 h 343161"/>
                    <a:gd name="connsiteX7" fmla="*/ 232935 w 337322"/>
                    <a:gd name="connsiteY7" fmla="*/ 139739 h 343161"/>
                    <a:gd name="connsiteX8" fmla="*/ 287968 w 337322"/>
                    <a:gd name="connsiteY8" fmla="*/ 82589 h 343161"/>
                    <a:gd name="connsiteX9" fmla="*/ 194835 w 337322"/>
                    <a:gd name="connsiteY9" fmla="*/ 39 h 34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7322" h="343161">
                      <a:moveTo>
                        <a:pt x="194835" y="39"/>
                      </a:moveTo>
                      <a:cubicBezTo>
                        <a:pt x="202949" y="-1725"/>
                        <a:pt x="328185" y="56836"/>
                        <a:pt x="336652" y="72005"/>
                      </a:cubicBezTo>
                      <a:cubicBezTo>
                        <a:pt x="345119" y="87174"/>
                        <a:pt x="271035" y="65302"/>
                        <a:pt x="245635" y="91055"/>
                      </a:cubicBezTo>
                      <a:cubicBezTo>
                        <a:pt x="220235" y="116808"/>
                        <a:pt x="199421" y="195125"/>
                        <a:pt x="184252" y="226522"/>
                      </a:cubicBezTo>
                      <a:cubicBezTo>
                        <a:pt x="169083" y="257919"/>
                        <a:pt x="185310" y="260036"/>
                        <a:pt x="154618" y="279439"/>
                      </a:cubicBezTo>
                      <a:cubicBezTo>
                        <a:pt x="123926" y="298842"/>
                        <a:pt x="-4131" y="346820"/>
                        <a:pt x="102" y="342939"/>
                      </a:cubicBezTo>
                      <a:cubicBezTo>
                        <a:pt x="4335" y="339058"/>
                        <a:pt x="141213" y="290022"/>
                        <a:pt x="180018" y="256155"/>
                      </a:cubicBezTo>
                      <a:cubicBezTo>
                        <a:pt x="218823" y="222288"/>
                        <a:pt x="214943" y="168667"/>
                        <a:pt x="232935" y="139739"/>
                      </a:cubicBezTo>
                      <a:cubicBezTo>
                        <a:pt x="250927" y="110811"/>
                        <a:pt x="293965" y="107636"/>
                        <a:pt x="287968" y="82589"/>
                      </a:cubicBezTo>
                      <a:cubicBezTo>
                        <a:pt x="281971" y="57542"/>
                        <a:pt x="186721" y="1803"/>
                        <a:pt x="194835" y="3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2" name="フリーフォーム: 図形 901">
                  <a:extLst>
                    <a:ext uri="{FF2B5EF4-FFF2-40B4-BE49-F238E27FC236}">
                      <a16:creationId xmlns:a16="http://schemas.microsoft.com/office/drawing/2014/main" id="{C4E07C41-2E3F-4373-86DF-11761B6086C5}"/>
                    </a:ext>
                  </a:extLst>
                </p:cNvPr>
                <p:cNvSpPr/>
                <p:nvPr/>
              </p:nvSpPr>
              <p:spPr>
                <a:xfrm>
                  <a:off x="4161041" y="8436679"/>
                  <a:ext cx="196440" cy="234756"/>
                </a:xfrm>
                <a:custGeom>
                  <a:avLst/>
                  <a:gdLst>
                    <a:gd name="connsiteX0" fmla="*/ 180500 w 180903"/>
                    <a:gd name="connsiteY0" fmla="*/ 803 h 216189"/>
                    <a:gd name="connsiteX1" fmla="*/ 106416 w 180903"/>
                    <a:gd name="connsiteY1" fmla="*/ 174369 h 216189"/>
                    <a:gd name="connsiteX2" fmla="*/ 106416 w 180903"/>
                    <a:gd name="connsiteY2" fmla="*/ 201886 h 216189"/>
                    <a:gd name="connsiteX3" fmla="*/ 40800 w 180903"/>
                    <a:gd name="connsiteY3" fmla="*/ 212469 h 216189"/>
                    <a:gd name="connsiteX4" fmla="*/ 583 w 180903"/>
                    <a:gd name="connsiteY4" fmla="*/ 212469 h 216189"/>
                    <a:gd name="connsiteX5" fmla="*/ 70433 w 180903"/>
                    <a:gd name="connsiteY5" fmla="*/ 168019 h 216189"/>
                    <a:gd name="connsiteX6" fmla="*/ 131816 w 180903"/>
                    <a:gd name="connsiteY6" fmla="*/ 110869 h 216189"/>
                    <a:gd name="connsiteX7" fmla="*/ 180500 w 180903"/>
                    <a:gd name="connsiteY7" fmla="*/ 803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903" h="216189">
                      <a:moveTo>
                        <a:pt x="180500" y="803"/>
                      </a:moveTo>
                      <a:cubicBezTo>
                        <a:pt x="176267" y="11386"/>
                        <a:pt x="118763" y="140855"/>
                        <a:pt x="106416" y="174369"/>
                      </a:cubicBezTo>
                      <a:cubicBezTo>
                        <a:pt x="94069" y="207883"/>
                        <a:pt x="117352" y="195536"/>
                        <a:pt x="106416" y="201886"/>
                      </a:cubicBezTo>
                      <a:cubicBezTo>
                        <a:pt x="95480" y="208236"/>
                        <a:pt x="58439" y="210705"/>
                        <a:pt x="40800" y="212469"/>
                      </a:cubicBezTo>
                      <a:cubicBezTo>
                        <a:pt x="23161" y="214233"/>
                        <a:pt x="-4356" y="219877"/>
                        <a:pt x="583" y="212469"/>
                      </a:cubicBezTo>
                      <a:cubicBezTo>
                        <a:pt x="5522" y="205061"/>
                        <a:pt x="48561" y="184952"/>
                        <a:pt x="70433" y="168019"/>
                      </a:cubicBezTo>
                      <a:cubicBezTo>
                        <a:pt x="92305" y="151086"/>
                        <a:pt x="108886" y="134505"/>
                        <a:pt x="131816" y="110869"/>
                      </a:cubicBezTo>
                      <a:cubicBezTo>
                        <a:pt x="154746" y="87233"/>
                        <a:pt x="184733" y="-9780"/>
                        <a:pt x="180500" y="80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3" name="フリーフォーム: 図形 902">
                  <a:extLst>
                    <a:ext uri="{FF2B5EF4-FFF2-40B4-BE49-F238E27FC236}">
                      <a16:creationId xmlns:a16="http://schemas.microsoft.com/office/drawing/2014/main" id="{4CA9E850-F7D4-4E20-8170-AF27D3B406D3}"/>
                    </a:ext>
                  </a:extLst>
                </p:cNvPr>
                <p:cNvSpPr/>
                <p:nvPr/>
              </p:nvSpPr>
              <p:spPr>
                <a:xfrm>
                  <a:off x="4464299" y="8515696"/>
                  <a:ext cx="269724" cy="244237"/>
                </a:xfrm>
                <a:custGeom>
                  <a:avLst/>
                  <a:gdLst>
                    <a:gd name="connsiteX0" fmla="*/ 2827 w 248391"/>
                    <a:gd name="connsiteY0" fmla="*/ 2 h 224920"/>
                    <a:gd name="connsiteX1" fmla="*/ 53627 w 248391"/>
                    <a:gd name="connsiteY1" fmla="*/ 207436 h 224920"/>
                    <a:gd name="connsiteX2" fmla="*/ 248360 w 248391"/>
                    <a:gd name="connsiteY2" fmla="*/ 213786 h 224920"/>
                    <a:gd name="connsiteX3" fmla="*/ 68443 w 248391"/>
                    <a:gd name="connsiteY3" fmla="*/ 218019 h 224920"/>
                    <a:gd name="connsiteX4" fmla="*/ 11293 w 248391"/>
                    <a:gd name="connsiteY4" fmla="*/ 203202 h 224920"/>
                    <a:gd name="connsiteX5" fmla="*/ 2827 w 248391"/>
                    <a:gd name="connsiteY5" fmla="*/ 2 h 2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391" h="224920">
                      <a:moveTo>
                        <a:pt x="2827" y="2"/>
                      </a:moveTo>
                      <a:cubicBezTo>
                        <a:pt x="9883" y="708"/>
                        <a:pt x="12705" y="171805"/>
                        <a:pt x="53627" y="207436"/>
                      </a:cubicBezTo>
                      <a:cubicBezTo>
                        <a:pt x="94549" y="243067"/>
                        <a:pt x="245891" y="212022"/>
                        <a:pt x="248360" y="213786"/>
                      </a:cubicBezTo>
                      <a:cubicBezTo>
                        <a:pt x="250829" y="215550"/>
                        <a:pt x="107954" y="219783"/>
                        <a:pt x="68443" y="218019"/>
                      </a:cubicBezTo>
                      <a:cubicBezTo>
                        <a:pt x="28932" y="216255"/>
                        <a:pt x="19407" y="242360"/>
                        <a:pt x="11293" y="203202"/>
                      </a:cubicBezTo>
                      <a:cubicBezTo>
                        <a:pt x="3179" y="164044"/>
                        <a:pt x="-4229" y="-704"/>
                        <a:pt x="2827" y="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4" name="フリーフォーム: 図形 903">
                  <a:extLst>
                    <a:ext uri="{FF2B5EF4-FFF2-40B4-BE49-F238E27FC236}">
                      <a16:creationId xmlns:a16="http://schemas.microsoft.com/office/drawing/2014/main" id="{78545D18-F620-4377-8AFF-C8387BA32533}"/>
                    </a:ext>
                  </a:extLst>
                </p:cNvPr>
                <p:cNvSpPr/>
                <p:nvPr/>
              </p:nvSpPr>
              <p:spPr>
                <a:xfrm>
                  <a:off x="4371111" y="8494844"/>
                  <a:ext cx="296833" cy="282970"/>
                </a:xfrm>
                <a:custGeom>
                  <a:avLst/>
                  <a:gdLst>
                    <a:gd name="connsiteX0" fmla="*/ 37845 w 273356"/>
                    <a:gd name="connsiteY0" fmla="*/ 155 h 260589"/>
                    <a:gd name="connsiteX1" fmla="*/ 23028 w 273356"/>
                    <a:gd name="connsiteY1" fmla="*/ 163139 h 260589"/>
                    <a:gd name="connsiteX2" fmla="*/ 86528 w 273356"/>
                    <a:gd name="connsiteY2" fmla="*/ 222405 h 260589"/>
                    <a:gd name="connsiteX3" fmla="*/ 272795 w 273356"/>
                    <a:gd name="connsiteY3" fmla="*/ 258389 h 260589"/>
                    <a:gd name="connsiteX4" fmla="*/ 139445 w 273356"/>
                    <a:gd name="connsiteY4" fmla="*/ 249922 h 260589"/>
                    <a:gd name="connsiteX5" fmla="*/ 3978 w 273356"/>
                    <a:gd name="connsiteY5" fmla="*/ 194889 h 260589"/>
                    <a:gd name="connsiteX6" fmla="*/ 37845 w 273356"/>
                    <a:gd name="connsiteY6" fmla="*/ 155 h 260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356" h="260589">
                      <a:moveTo>
                        <a:pt x="37845" y="155"/>
                      </a:moveTo>
                      <a:cubicBezTo>
                        <a:pt x="41020" y="-5137"/>
                        <a:pt x="14914" y="126097"/>
                        <a:pt x="23028" y="163139"/>
                      </a:cubicBezTo>
                      <a:cubicBezTo>
                        <a:pt x="31142" y="200181"/>
                        <a:pt x="44900" y="206530"/>
                        <a:pt x="86528" y="222405"/>
                      </a:cubicBezTo>
                      <a:cubicBezTo>
                        <a:pt x="128156" y="238280"/>
                        <a:pt x="263975" y="253803"/>
                        <a:pt x="272795" y="258389"/>
                      </a:cubicBezTo>
                      <a:cubicBezTo>
                        <a:pt x="281615" y="262975"/>
                        <a:pt x="184248" y="260505"/>
                        <a:pt x="139445" y="249922"/>
                      </a:cubicBezTo>
                      <a:cubicBezTo>
                        <a:pt x="94642" y="239339"/>
                        <a:pt x="21970" y="235458"/>
                        <a:pt x="3978" y="194889"/>
                      </a:cubicBezTo>
                      <a:cubicBezTo>
                        <a:pt x="-14014" y="154320"/>
                        <a:pt x="34670" y="5447"/>
                        <a:pt x="37845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5" name="フリーフォーム: 図形 904">
                  <a:extLst>
                    <a:ext uri="{FF2B5EF4-FFF2-40B4-BE49-F238E27FC236}">
                      <a16:creationId xmlns:a16="http://schemas.microsoft.com/office/drawing/2014/main" id="{52C39E4C-CD0F-4227-B6A5-FD2CD8C1AA28}"/>
                    </a:ext>
                  </a:extLst>
                </p:cNvPr>
                <p:cNvSpPr/>
                <p:nvPr/>
              </p:nvSpPr>
              <p:spPr>
                <a:xfrm>
                  <a:off x="4290387" y="8770827"/>
                  <a:ext cx="652912" cy="239040"/>
                </a:xfrm>
                <a:custGeom>
                  <a:avLst/>
                  <a:gdLst>
                    <a:gd name="connsiteX0" fmla="*/ 0 w 601272"/>
                    <a:gd name="connsiteY0" fmla="*/ 0 h 220134"/>
                    <a:gd name="connsiteX1" fmla="*/ 222250 w 601272"/>
                    <a:gd name="connsiteY1" fmla="*/ 101600 h 220134"/>
                    <a:gd name="connsiteX2" fmla="*/ 361950 w 601272"/>
                    <a:gd name="connsiteY2" fmla="*/ 74084 h 220134"/>
                    <a:gd name="connsiteX3" fmla="*/ 586317 w 601272"/>
                    <a:gd name="connsiteY3" fmla="*/ 14817 h 220134"/>
                    <a:gd name="connsiteX4" fmla="*/ 321734 w 601272"/>
                    <a:gd name="connsiteY4" fmla="*/ 69850 h 220134"/>
                    <a:gd name="connsiteX5" fmla="*/ 400050 w 601272"/>
                    <a:gd name="connsiteY5" fmla="*/ 105834 h 220134"/>
                    <a:gd name="connsiteX6" fmla="*/ 601134 w 601272"/>
                    <a:gd name="connsiteY6" fmla="*/ 148167 h 220134"/>
                    <a:gd name="connsiteX7" fmla="*/ 429684 w 601272"/>
                    <a:gd name="connsiteY7" fmla="*/ 158750 h 220134"/>
                    <a:gd name="connsiteX8" fmla="*/ 315384 w 601272"/>
                    <a:gd name="connsiteY8" fmla="*/ 220134 h 220134"/>
                    <a:gd name="connsiteX9" fmla="*/ 400050 w 601272"/>
                    <a:gd name="connsiteY9" fmla="*/ 158750 h 220134"/>
                    <a:gd name="connsiteX10" fmla="*/ 256117 w 601272"/>
                    <a:gd name="connsiteY10" fmla="*/ 95250 h 220134"/>
                    <a:gd name="connsiteX11" fmla="*/ 383117 w 601272"/>
                    <a:gd name="connsiteY11" fmla="*/ 78317 h 220134"/>
                    <a:gd name="connsiteX12" fmla="*/ 370417 w 601272"/>
                    <a:gd name="connsiteY12" fmla="*/ 78317 h 220134"/>
                    <a:gd name="connsiteX13" fmla="*/ 0 w 601272"/>
                    <a:gd name="connsiteY13" fmla="*/ 0 h 220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1272" h="220134">
                      <a:moveTo>
                        <a:pt x="0" y="0"/>
                      </a:moveTo>
                      <a:cubicBezTo>
                        <a:pt x="80962" y="44626"/>
                        <a:pt x="161925" y="89253"/>
                        <a:pt x="222250" y="101600"/>
                      </a:cubicBezTo>
                      <a:cubicBezTo>
                        <a:pt x="282575" y="113947"/>
                        <a:pt x="301272" y="88548"/>
                        <a:pt x="361950" y="74084"/>
                      </a:cubicBezTo>
                      <a:cubicBezTo>
                        <a:pt x="422628" y="59620"/>
                        <a:pt x="593020" y="15523"/>
                        <a:pt x="586317" y="14817"/>
                      </a:cubicBezTo>
                      <a:cubicBezTo>
                        <a:pt x="579614" y="14111"/>
                        <a:pt x="352778" y="54681"/>
                        <a:pt x="321734" y="69850"/>
                      </a:cubicBezTo>
                      <a:cubicBezTo>
                        <a:pt x="290690" y="85019"/>
                        <a:pt x="353483" y="92781"/>
                        <a:pt x="400050" y="105834"/>
                      </a:cubicBezTo>
                      <a:cubicBezTo>
                        <a:pt x="446617" y="118887"/>
                        <a:pt x="596195" y="139348"/>
                        <a:pt x="601134" y="148167"/>
                      </a:cubicBezTo>
                      <a:cubicBezTo>
                        <a:pt x="606073" y="156986"/>
                        <a:pt x="477309" y="146756"/>
                        <a:pt x="429684" y="158750"/>
                      </a:cubicBezTo>
                      <a:cubicBezTo>
                        <a:pt x="382059" y="170745"/>
                        <a:pt x="320323" y="220134"/>
                        <a:pt x="315384" y="220134"/>
                      </a:cubicBezTo>
                      <a:cubicBezTo>
                        <a:pt x="310445" y="220134"/>
                        <a:pt x="409928" y="179564"/>
                        <a:pt x="400050" y="158750"/>
                      </a:cubicBezTo>
                      <a:cubicBezTo>
                        <a:pt x="390172" y="137936"/>
                        <a:pt x="258939" y="108656"/>
                        <a:pt x="256117" y="95250"/>
                      </a:cubicBezTo>
                      <a:cubicBezTo>
                        <a:pt x="253295" y="81844"/>
                        <a:pt x="364067" y="81139"/>
                        <a:pt x="383117" y="78317"/>
                      </a:cubicBezTo>
                      <a:cubicBezTo>
                        <a:pt x="402167" y="75495"/>
                        <a:pt x="370417" y="78317"/>
                        <a:pt x="370417" y="78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6" name="フリーフォーム: 図形 905">
                  <a:extLst>
                    <a:ext uri="{FF2B5EF4-FFF2-40B4-BE49-F238E27FC236}">
                      <a16:creationId xmlns:a16="http://schemas.microsoft.com/office/drawing/2014/main" id="{543CF001-8597-4AAA-8F39-C0D2C8C9E63F}"/>
                    </a:ext>
                  </a:extLst>
                </p:cNvPr>
                <p:cNvSpPr/>
                <p:nvPr/>
              </p:nvSpPr>
              <p:spPr>
                <a:xfrm>
                  <a:off x="4095736" y="8878261"/>
                  <a:ext cx="349551" cy="213021"/>
                </a:xfrm>
                <a:custGeom>
                  <a:avLst/>
                  <a:gdLst>
                    <a:gd name="connsiteX0" fmla="*/ 316840 w 321904"/>
                    <a:gd name="connsiteY0" fmla="*/ 547 h 196173"/>
                    <a:gd name="connsiteX1" fmla="*/ 211006 w 321904"/>
                    <a:gd name="connsiteY1" fmla="*/ 74630 h 196173"/>
                    <a:gd name="connsiteX2" fmla="*/ 9923 w 321904"/>
                    <a:gd name="connsiteY2" fmla="*/ 108497 h 196173"/>
                    <a:gd name="connsiteX3" fmla="*/ 45906 w 321904"/>
                    <a:gd name="connsiteY3" fmla="*/ 104263 h 196173"/>
                    <a:gd name="connsiteX4" fmla="*/ 132690 w 321904"/>
                    <a:gd name="connsiteY4" fmla="*/ 157180 h 196173"/>
                    <a:gd name="connsiteX5" fmla="*/ 276623 w 321904"/>
                    <a:gd name="connsiteY5" fmla="*/ 148713 h 196173"/>
                    <a:gd name="connsiteX6" fmla="*/ 3573 w 321904"/>
                    <a:gd name="connsiteY6" fmla="*/ 195280 h 196173"/>
                    <a:gd name="connsiteX7" fmla="*/ 117873 w 321904"/>
                    <a:gd name="connsiteY7" fmla="*/ 178347 h 196173"/>
                    <a:gd name="connsiteX8" fmla="*/ 75540 w 321904"/>
                    <a:gd name="connsiteY8" fmla="*/ 165647 h 196173"/>
                    <a:gd name="connsiteX9" fmla="*/ 62840 w 321904"/>
                    <a:gd name="connsiteY9" fmla="*/ 136013 h 196173"/>
                    <a:gd name="connsiteX10" fmla="*/ 54373 w 321904"/>
                    <a:gd name="connsiteY10" fmla="*/ 116963 h 196173"/>
                    <a:gd name="connsiteX11" fmla="*/ 316840 w 321904"/>
                    <a:gd name="connsiteY11" fmla="*/ 547 h 196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904" h="196173">
                      <a:moveTo>
                        <a:pt x="316840" y="547"/>
                      </a:moveTo>
                      <a:cubicBezTo>
                        <a:pt x="342945" y="-6508"/>
                        <a:pt x="262159" y="56638"/>
                        <a:pt x="211006" y="74630"/>
                      </a:cubicBezTo>
                      <a:cubicBezTo>
                        <a:pt x="159853" y="92622"/>
                        <a:pt x="37440" y="103558"/>
                        <a:pt x="9923" y="108497"/>
                      </a:cubicBezTo>
                      <a:cubicBezTo>
                        <a:pt x="-17594" y="113436"/>
                        <a:pt x="25445" y="96149"/>
                        <a:pt x="45906" y="104263"/>
                      </a:cubicBezTo>
                      <a:cubicBezTo>
                        <a:pt x="66367" y="112377"/>
                        <a:pt x="94237" y="149772"/>
                        <a:pt x="132690" y="157180"/>
                      </a:cubicBezTo>
                      <a:cubicBezTo>
                        <a:pt x="171143" y="164588"/>
                        <a:pt x="298142" y="142363"/>
                        <a:pt x="276623" y="148713"/>
                      </a:cubicBezTo>
                      <a:cubicBezTo>
                        <a:pt x="255104" y="155063"/>
                        <a:pt x="30031" y="190341"/>
                        <a:pt x="3573" y="195280"/>
                      </a:cubicBezTo>
                      <a:cubicBezTo>
                        <a:pt x="-22885" y="200219"/>
                        <a:pt x="105878" y="183286"/>
                        <a:pt x="117873" y="178347"/>
                      </a:cubicBezTo>
                      <a:cubicBezTo>
                        <a:pt x="129867" y="173408"/>
                        <a:pt x="84712" y="172703"/>
                        <a:pt x="75540" y="165647"/>
                      </a:cubicBezTo>
                      <a:cubicBezTo>
                        <a:pt x="66368" y="158591"/>
                        <a:pt x="66368" y="144127"/>
                        <a:pt x="62840" y="136013"/>
                      </a:cubicBezTo>
                      <a:cubicBezTo>
                        <a:pt x="59312" y="127899"/>
                        <a:pt x="13804" y="135660"/>
                        <a:pt x="54373" y="116963"/>
                      </a:cubicBezTo>
                      <a:cubicBezTo>
                        <a:pt x="94942" y="98266"/>
                        <a:pt x="290735" y="7602"/>
                        <a:pt x="316840" y="5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7" name="フリーフォーム: 図形 906">
                  <a:extLst>
                    <a:ext uri="{FF2B5EF4-FFF2-40B4-BE49-F238E27FC236}">
                      <a16:creationId xmlns:a16="http://schemas.microsoft.com/office/drawing/2014/main" id="{CDB5F0B3-32BD-47F3-AE86-8C65C81E0865}"/>
                    </a:ext>
                  </a:extLst>
                </p:cNvPr>
                <p:cNvSpPr/>
                <p:nvPr/>
              </p:nvSpPr>
              <p:spPr>
                <a:xfrm>
                  <a:off x="4081556" y="8935980"/>
                  <a:ext cx="1117099" cy="402998"/>
                </a:xfrm>
                <a:custGeom>
                  <a:avLst/>
                  <a:gdLst>
                    <a:gd name="connsiteX0" fmla="*/ 947964 w 1028745"/>
                    <a:gd name="connsiteY0" fmla="*/ 13009 h 371124"/>
                    <a:gd name="connsiteX1" fmla="*/ 757464 w 1028745"/>
                    <a:gd name="connsiteY1" fmla="*/ 127309 h 371124"/>
                    <a:gd name="connsiteX2" fmla="*/ 378581 w 1028745"/>
                    <a:gd name="connsiteY2" fmla="*/ 309343 h 371124"/>
                    <a:gd name="connsiteX3" fmla="*/ 230414 w 1028745"/>
                    <a:gd name="connsiteY3" fmla="*/ 345326 h 371124"/>
                    <a:gd name="connsiteX4" fmla="*/ 1814 w 1028745"/>
                    <a:gd name="connsiteY4" fmla="*/ 368609 h 371124"/>
                    <a:gd name="connsiteX5" fmla="*/ 363764 w 1028745"/>
                    <a:gd name="connsiteY5" fmla="*/ 283943 h 371124"/>
                    <a:gd name="connsiteX6" fmla="*/ 268514 w 1028745"/>
                    <a:gd name="connsiteY6" fmla="*/ 279709 h 371124"/>
                    <a:gd name="connsiteX7" fmla="*/ 571198 w 1028745"/>
                    <a:gd name="connsiteY7" fmla="*/ 188693 h 371124"/>
                    <a:gd name="connsiteX8" fmla="*/ 719364 w 1028745"/>
                    <a:gd name="connsiteY8" fmla="*/ 140009 h 371124"/>
                    <a:gd name="connsiteX9" fmla="*/ 1013581 w 1028745"/>
                    <a:gd name="connsiteY9" fmla="*/ 15126 h 371124"/>
                    <a:gd name="connsiteX10" fmla="*/ 947964 w 1028745"/>
                    <a:gd name="connsiteY10" fmla="*/ 13009 h 37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8745" h="371124">
                      <a:moveTo>
                        <a:pt x="947964" y="13009"/>
                      </a:moveTo>
                      <a:cubicBezTo>
                        <a:pt x="905278" y="31706"/>
                        <a:pt x="852361" y="77920"/>
                        <a:pt x="757464" y="127309"/>
                      </a:cubicBezTo>
                      <a:cubicBezTo>
                        <a:pt x="662567" y="176698"/>
                        <a:pt x="466423" y="273007"/>
                        <a:pt x="378581" y="309343"/>
                      </a:cubicBezTo>
                      <a:cubicBezTo>
                        <a:pt x="290739" y="345679"/>
                        <a:pt x="293208" y="335448"/>
                        <a:pt x="230414" y="345326"/>
                      </a:cubicBezTo>
                      <a:cubicBezTo>
                        <a:pt x="167620" y="355204"/>
                        <a:pt x="-20411" y="378839"/>
                        <a:pt x="1814" y="368609"/>
                      </a:cubicBezTo>
                      <a:cubicBezTo>
                        <a:pt x="24039" y="358379"/>
                        <a:pt x="319314" y="298760"/>
                        <a:pt x="363764" y="283943"/>
                      </a:cubicBezTo>
                      <a:cubicBezTo>
                        <a:pt x="408214" y="269126"/>
                        <a:pt x="233942" y="295584"/>
                        <a:pt x="268514" y="279709"/>
                      </a:cubicBezTo>
                      <a:cubicBezTo>
                        <a:pt x="303086" y="263834"/>
                        <a:pt x="496056" y="211976"/>
                        <a:pt x="571198" y="188693"/>
                      </a:cubicBezTo>
                      <a:cubicBezTo>
                        <a:pt x="646340" y="165410"/>
                        <a:pt x="645633" y="168937"/>
                        <a:pt x="719364" y="140009"/>
                      </a:cubicBezTo>
                      <a:cubicBezTo>
                        <a:pt x="793094" y="111081"/>
                        <a:pt x="967720" y="33823"/>
                        <a:pt x="1013581" y="15126"/>
                      </a:cubicBezTo>
                      <a:cubicBezTo>
                        <a:pt x="1059442" y="-3571"/>
                        <a:pt x="990650" y="-5688"/>
                        <a:pt x="947964" y="130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8" name="フリーフォーム: 図形 907">
                  <a:extLst>
                    <a:ext uri="{FF2B5EF4-FFF2-40B4-BE49-F238E27FC236}">
                      <a16:creationId xmlns:a16="http://schemas.microsoft.com/office/drawing/2014/main" id="{AB166259-799D-4121-B215-BA44FC99A905}"/>
                    </a:ext>
                  </a:extLst>
                </p:cNvPr>
                <p:cNvSpPr/>
                <p:nvPr/>
              </p:nvSpPr>
              <p:spPr>
                <a:xfrm>
                  <a:off x="4154767" y="8858156"/>
                  <a:ext cx="1087564" cy="372406"/>
                </a:xfrm>
                <a:custGeom>
                  <a:avLst/>
                  <a:gdLst>
                    <a:gd name="connsiteX0" fmla="*/ 334444 w 1001546"/>
                    <a:gd name="connsiteY0" fmla="*/ 99495 h 342952"/>
                    <a:gd name="connsiteX1" fmla="*/ 361961 w 1001546"/>
                    <a:gd name="connsiteY1" fmla="*/ 184162 h 342952"/>
                    <a:gd name="connsiteX2" fmla="*/ 395828 w 1001546"/>
                    <a:gd name="connsiteY2" fmla="*/ 186278 h 342952"/>
                    <a:gd name="connsiteX3" fmla="*/ 309044 w 1001546"/>
                    <a:gd name="connsiteY3" fmla="*/ 237078 h 342952"/>
                    <a:gd name="connsiteX4" fmla="*/ 11 w 1001546"/>
                    <a:gd name="connsiteY4" fmla="*/ 342912 h 342952"/>
                    <a:gd name="connsiteX5" fmla="*/ 298461 w 1001546"/>
                    <a:gd name="connsiteY5" fmla="*/ 224378 h 342952"/>
                    <a:gd name="connsiteX6" fmla="*/ 632894 w 1001546"/>
                    <a:gd name="connsiteY6" fmla="*/ 150295 h 342952"/>
                    <a:gd name="connsiteX7" fmla="*/ 1001194 w 1001546"/>
                    <a:gd name="connsiteY7" fmla="*/ 12 h 342952"/>
                    <a:gd name="connsiteX8" fmla="*/ 565161 w 1001546"/>
                    <a:gd name="connsiteY8" fmla="*/ 158762 h 342952"/>
                    <a:gd name="connsiteX9" fmla="*/ 408528 w 1001546"/>
                    <a:gd name="connsiteY9" fmla="*/ 207445 h 342952"/>
                    <a:gd name="connsiteX10" fmla="*/ 334444 w 1001546"/>
                    <a:gd name="connsiteY10" fmla="*/ 99495 h 34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1546" h="342952">
                      <a:moveTo>
                        <a:pt x="334444" y="99495"/>
                      </a:moveTo>
                      <a:cubicBezTo>
                        <a:pt x="326683" y="95614"/>
                        <a:pt x="351730" y="169698"/>
                        <a:pt x="361961" y="184162"/>
                      </a:cubicBezTo>
                      <a:cubicBezTo>
                        <a:pt x="372192" y="198626"/>
                        <a:pt x="404647" y="177459"/>
                        <a:pt x="395828" y="186278"/>
                      </a:cubicBezTo>
                      <a:cubicBezTo>
                        <a:pt x="387009" y="195097"/>
                        <a:pt x="375013" y="210972"/>
                        <a:pt x="309044" y="237078"/>
                      </a:cubicBezTo>
                      <a:cubicBezTo>
                        <a:pt x="243075" y="263184"/>
                        <a:pt x="1775" y="345029"/>
                        <a:pt x="11" y="342912"/>
                      </a:cubicBezTo>
                      <a:cubicBezTo>
                        <a:pt x="-1753" y="340795"/>
                        <a:pt x="192981" y="256481"/>
                        <a:pt x="298461" y="224378"/>
                      </a:cubicBezTo>
                      <a:cubicBezTo>
                        <a:pt x="403941" y="192275"/>
                        <a:pt x="515772" y="187689"/>
                        <a:pt x="632894" y="150295"/>
                      </a:cubicBezTo>
                      <a:cubicBezTo>
                        <a:pt x="750016" y="112901"/>
                        <a:pt x="1012483" y="-1399"/>
                        <a:pt x="1001194" y="12"/>
                      </a:cubicBezTo>
                      <a:cubicBezTo>
                        <a:pt x="989905" y="1423"/>
                        <a:pt x="663939" y="124190"/>
                        <a:pt x="565161" y="158762"/>
                      </a:cubicBezTo>
                      <a:cubicBezTo>
                        <a:pt x="466383" y="193334"/>
                        <a:pt x="443453" y="212031"/>
                        <a:pt x="408528" y="207445"/>
                      </a:cubicBezTo>
                      <a:cubicBezTo>
                        <a:pt x="373603" y="202859"/>
                        <a:pt x="342205" y="103376"/>
                        <a:pt x="334444" y="994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9" name="フリーフォーム: 図形 908">
                  <a:extLst>
                    <a:ext uri="{FF2B5EF4-FFF2-40B4-BE49-F238E27FC236}">
                      <a16:creationId xmlns:a16="http://schemas.microsoft.com/office/drawing/2014/main" id="{61844EA9-E649-413B-AAE1-6E736DAC33C2}"/>
                    </a:ext>
                  </a:extLst>
                </p:cNvPr>
                <p:cNvSpPr/>
                <p:nvPr/>
              </p:nvSpPr>
              <p:spPr>
                <a:xfrm>
                  <a:off x="3873760" y="8679861"/>
                  <a:ext cx="346334" cy="301201"/>
                </a:xfrm>
                <a:custGeom>
                  <a:avLst/>
                  <a:gdLst>
                    <a:gd name="connsiteX0" fmla="*/ 318059 w 318942"/>
                    <a:gd name="connsiteY0" fmla="*/ 1221 h 277378"/>
                    <a:gd name="connsiteX1" fmla="*/ 199525 w 318942"/>
                    <a:gd name="connsiteY1" fmla="*/ 102821 h 277378"/>
                    <a:gd name="connsiteX2" fmla="*/ 66175 w 318942"/>
                    <a:gd name="connsiteY2" fmla="*/ 234055 h 277378"/>
                    <a:gd name="connsiteX3" fmla="*/ 559 w 318942"/>
                    <a:gd name="connsiteY3" fmla="*/ 276388 h 277378"/>
                    <a:gd name="connsiteX4" fmla="*/ 100042 w 318942"/>
                    <a:gd name="connsiteY4" fmla="*/ 200188 h 277378"/>
                    <a:gd name="connsiteX5" fmla="*/ 201642 w 318942"/>
                    <a:gd name="connsiteY5" fmla="*/ 94355 h 277378"/>
                    <a:gd name="connsiteX6" fmla="*/ 136025 w 318942"/>
                    <a:gd name="connsiteY6" fmla="*/ 172671 h 277378"/>
                    <a:gd name="connsiteX7" fmla="*/ 318059 w 318942"/>
                    <a:gd name="connsiteY7" fmla="*/ 1221 h 27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8942" h="277378">
                      <a:moveTo>
                        <a:pt x="318059" y="1221"/>
                      </a:moveTo>
                      <a:cubicBezTo>
                        <a:pt x="328642" y="-10421"/>
                        <a:pt x="241506" y="64015"/>
                        <a:pt x="199525" y="102821"/>
                      </a:cubicBezTo>
                      <a:cubicBezTo>
                        <a:pt x="157544" y="141627"/>
                        <a:pt x="99336" y="205127"/>
                        <a:pt x="66175" y="234055"/>
                      </a:cubicBezTo>
                      <a:cubicBezTo>
                        <a:pt x="33014" y="262983"/>
                        <a:pt x="-5085" y="282032"/>
                        <a:pt x="559" y="276388"/>
                      </a:cubicBezTo>
                      <a:cubicBezTo>
                        <a:pt x="6203" y="270744"/>
                        <a:pt x="66528" y="230527"/>
                        <a:pt x="100042" y="200188"/>
                      </a:cubicBezTo>
                      <a:cubicBezTo>
                        <a:pt x="133556" y="169849"/>
                        <a:pt x="195645" y="98941"/>
                        <a:pt x="201642" y="94355"/>
                      </a:cubicBezTo>
                      <a:cubicBezTo>
                        <a:pt x="207639" y="89769"/>
                        <a:pt x="111683" y="185371"/>
                        <a:pt x="136025" y="172671"/>
                      </a:cubicBezTo>
                      <a:cubicBezTo>
                        <a:pt x="160367" y="159971"/>
                        <a:pt x="307476" y="12863"/>
                        <a:pt x="318059" y="122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0" name="フリーフォーム: 図形 909">
                  <a:extLst>
                    <a:ext uri="{FF2B5EF4-FFF2-40B4-BE49-F238E27FC236}">
                      <a16:creationId xmlns:a16="http://schemas.microsoft.com/office/drawing/2014/main" id="{DFB3DC67-48DB-4D02-B1FC-514D99FB6533}"/>
                    </a:ext>
                  </a:extLst>
                </p:cNvPr>
                <p:cNvSpPr/>
                <p:nvPr/>
              </p:nvSpPr>
              <p:spPr>
                <a:xfrm>
                  <a:off x="6613068" y="8095730"/>
                  <a:ext cx="622376" cy="902700"/>
                </a:xfrm>
                <a:custGeom>
                  <a:avLst/>
                  <a:gdLst>
                    <a:gd name="connsiteX0" fmla="*/ 17909 w 573151"/>
                    <a:gd name="connsiteY0" fmla="*/ 84069 h 831303"/>
                    <a:gd name="connsiteX1" fmla="*/ 191475 w 573151"/>
                    <a:gd name="connsiteY1" fmla="*/ 422736 h 831303"/>
                    <a:gd name="connsiteX2" fmla="*/ 369275 w 573151"/>
                    <a:gd name="connsiteY2" fmla="*/ 638636 h 831303"/>
                    <a:gd name="connsiteX3" fmla="*/ 568242 w 573151"/>
                    <a:gd name="connsiteY3" fmla="*/ 829136 h 831303"/>
                    <a:gd name="connsiteX4" fmla="*/ 475109 w 573151"/>
                    <a:gd name="connsiteY4" fmla="*/ 714836 h 831303"/>
                    <a:gd name="connsiteX5" fmla="*/ 81409 w 573151"/>
                    <a:gd name="connsiteY5" fmla="*/ 329602 h 831303"/>
                    <a:gd name="connsiteX6" fmla="*/ 13675 w 573151"/>
                    <a:gd name="connsiteY6" fmla="*/ 16336 h 831303"/>
                    <a:gd name="connsiteX7" fmla="*/ 17909 w 573151"/>
                    <a:gd name="connsiteY7" fmla="*/ 84069 h 83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151" h="831303">
                      <a:moveTo>
                        <a:pt x="17909" y="84069"/>
                      </a:moveTo>
                      <a:cubicBezTo>
                        <a:pt x="47542" y="151802"/>
                        <a:pt x="132914" y="330308"/>
                        <a:pt x="191475" y="422736"/>
                      </a:cubicBezTo>
                      <a:cubicBezTo>
                        <a:pt x="250036" y="515164"/>
                        <a:pt x="306481" y="570903"/>
                        <a:pt x="369275" y="638636"/>
                      </a:cubicBezTo>
                      <a:cubicBezTo>
                        <a:pt x="432069" y="706369"/>
                        <a:pt x="550603" y="816436"/>
                        <a:pt x="568242" y="829136"/>
                      </a:cubicBezTo>
                      <a:cubicBezTo>
                        <a:pt x="585881" y="841836"/>
                        <a:pt x="556248" y="798092"/>
                        <a:pt x="475109" y="714836"/>
                      </a:cubicBezTo>
                      <a:cubicBezTo>
                        <a:pt x="393970" y="631580"/>
                        <a:pt x="158315" y="446018"/>
                        <a:pt x="81409" y="329602"/>
                      </a:cubicBezTo>
                      <a:cubicBezTo>
                        <a:pt x="4503" y="213186"/>
                        <a:pt x="25669" y="57258"/>
                        <a:pt x="13675" y="16336"/>
                      </a:cubicBezTo>
                      <a:cubicBezTo>
                        <a:pt x="1681" y="-24586"/>
                        <a:pt x="-11724" y="16336"/>
                        <a:pt x="17909" y="840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1" name="フリーフォーム: 図形 910">
                  <a:extLst>
                    <a:ext uri="{FF2B5EF4-FFF2-40B4-BE49-F238E27FC236}">
                      <a16:creationId xmlns:a16="http://schemas.microsoft.com/office/drawing/2014/main" id="{35A3181D-0DBA-4825-A04D-38206F15F272}"/>
                    </a:ext>
                  </a:extLst>
                </p:cNvPr>
                <p:cNvSpPr/>
                <p:nvPr/>
              </p:nvSpPr>
              <p:spPr>
                <a:xfrm>
                  <a:off x="7192685" y="7919939"/>
                  <a:ext cx="609241" cy="1141195"/>
                </a:xfrm>
                <a:custGeom>
                  <a:avLst/>
                  <a:gdLst>
                    <a:gd name="connsiteX0" fmla="*/ 602 w 561055"/>
                    <a:gd name="connsiteY0" fmla="*/ 423 h 1050935"/>
                    <a:gd name="connsiteX1" fmla="*/ 250369 w 561055"/>
                    <a:gd name="connsiteY1" fmla="*/ 406823 h 1050935"/>
                    <a:gd name="connsiteX2" fmla="*/ 550936 w 561055"/>
                    <a:gd name="connsiteY2" fmla="*/ 1037589 h 1050935"/>
                    <a:gd name="connsiteX3" fmla="*/ 474736 w 561055"/>
                    <a:gd name="connsiteY3" fmla="*/ 808989 h 1050935"/>
                    <a:gd name="connsiteX4" fmla="*/ 322336 w 561055"/>
                    <a:gd name="connsiteY4" fmla="*/ 478789 h 1050935"/>
                    <a:gd name="connsiteX5" fmla="*/ 602 w 561055"/>
                    <a:gd name="connsiteY5" fmla="*/ 423 h 1050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1055" h="1050935">
                      <a:moveTo>
                        <a:pt x="602" y="423"/>
                      </a:moveTo>
                      <a:cubicBezTo>
                        <a:pt x="-11393" y="-11571"/>
                        <a:pt x="158647" y="233962"/>
                        <a:pt x="250369" y="406823"/>
                      </a:cubicBezTo>
                      <a:cubicBezTo>
                        <a:pt x="342091" y="579684"/>
                        <a:pt x="513542" y="970562"/>
                        <a:pt x="550936" y="1037589"/>
                      </a:cubicBezTo>
                      <a:cubicBezTo>
                        <a:pt x="588330" y="1104616"/>
                        <a:pt x="512836" y="902122"/>
                        <a:pt x="474736" y="808989"/>
                      </a:cubicBezTo>
                      <a:cubicBezTo>
                        <a:pt x="436636" y="715856"/>
                        <a:pt x="404180" y="619194"/>
                        <a:pt x="322336" y="478789"/>
                      </a:cubicBezTo>
                      <a:cubicBezTo>
                        <a:pt x="240492" y="338384"/>
                        <a:pt x="12597" y="12417"/>
                        <a:pt x="602" y="4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2" name="フリーフォーム: 図形 911">
                  <a:extLst>
                    <a:ext uri="{FF2B5EF4-FFF2-40B4-BE49-F238E27FC236}">
                      <a16:creationId xmlns:a16="http://schemas.microsoft.com/office/drawing/2014/main" id="{E0FD87E4-2BCC-47CD-8749-186977D52C59}"/>
                    </a:ext>
                  </a:extLst>
                </p:cNvPr>
                <p:cNvSpPr/>
                <p:nvPr/>
              </p:nvSpPr>
              <p:spPr>
                <a:xfrm>
                  <a:off x="6912662" y="8764307"/>
                  <a:ext cx="939465" cy="1182609"/>
                </a:xfrm>
                <a:custGeom>
                  <a:avLst/>
                  <a:gdLst>
                    <a:gd name="connsiteX0" fmla="*/ 244 w 865161"/>
                    <a:gd name="connsiteY0" fmla="*/ 1771 h 1089074"/>
                    <a:gd name="connsiteX1" fmla="*/ 473319 w 865161"/>
                    <a:gd name="connsiteY1" fmla="*/ 566921 h 1089074"/>
                    <a:gd name="connsiteX2" fmla="*/ 854319 w 865161"/>
                    <a:gd name="connsiteY2" fmla="*/ 1071746 h 1089074"/>
                    <a:gd name="connsiteX3" fmla="*/ 730494 w 865161"/>
                    <a:gd name="connsiteY3" fmla="*/ 919346 h 1089074"/>
                    <a:gd name="connsiteX4" fmla="*/ 412994 w 865161"/>
                    <a:gd name="connsiteY4" fmla="*/ 408171 h 1089074"/>
                    <a:gd name="connsiteX5" fmla="*/ 244 w 865161"/>
                    <a:gd name="connsiteY5" fmla="*/ 1771 h 10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5161" h="1089074">
                      <a:moveTo>
                        <a:pt x="244" y="1771"/>
                      </a:moveTo>
                      <a:cubicBezTo>
                        <a:pt x="10298" y="28229"/>
                        <a:pt x="330973" y="388592"/>
                        <a:pt x="473319" y="566921"/>
                      </a:cubicBezTo>
                      <a:cubicBezTo>
                        <a:pt x="615665" y="745250"/>
                        <a:pt x="811456" y="1013008"/>
                        <a:pt x="854319" y="1071746"/>
                      </a:cubicBezTo>
                      <a:cubicBezTo>
                        <a:pt x="897182" y="1130484"/>
                        <a:pt x="804048" y="1029942"/>
                        <a:pt x="730494" y="919346"/>
                      </a:cubicBezTo>
                      <a:cubicBezTo>
                        <a:pt x="656940" y="808750"/>
                        <a:pt x="532586" y="564804"/>
                        <a:pt x="412994" y="408171"/>
                      </a:cubicBezTo>
                      <a:cubicBezTo>
                        <a:pt x="293402" y="251538"/>
                        <a:pt x="-9810" y="-24687"/>
                        <a:pt x="244" y="17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3" name="フリーフォーム: 図形 912">
                  <a:extLst>
                    <a:ext uri="{FF2B5EF4-FFF2-40B4-BE49-F238E27FC236}">
                      <a16:creationId xmlns:a16="http://schemas.microsoft.com/office/drawing/2014/main" id="{41E71CA5-A50C-471E-BBF1-C361BD46103B}"/>
                    </a:ext>
                  </a:extLst>
                </p:cNvPr>
                <p:cNvSpPr/>
                <p:nvPr/>
              </p:nvSpPr>
              <p:spPr>
                <a:xfrm>
                  <a:off x="7829816" y="9074031"/>
                  <a:ext cx="797525" cy="1202700"/>
                </a:xfrm>
                <a:custGeom>
                  <a:avLst/>
                  <a:gdLst>
                    <a:gd name="connsiteX0" fmla="*/ 6530 w 734447"/>
                    <a:gd name="connsiteY0" fmla="*/ 37219 h 1107576"/>
                    <a:gd name="connsiteX1" fmla="*/ 47805 w 734447"/>
                    <a:gd name="connsiteY1" fmla="*/ 75319 h 1107576"/>
                    <a:gd name="connsiteX2" fmla="*/ 419280 w 734447"/>
                    <a:gd name="connsiteY2" fmla="*/ 799219 h 1107576"/>
                    <a:gd name="connsiteX3" fmla="*/ 501830 w 734447"/>
                    <a:gd name="connsiteY3" fmla="*/ 869069 h 1107576"/>
                    <a:gd name="connsiteX4" fmla="*/ 730430 w 734447"/>
                    <a:gd name="connsiteY4" fmla="*/ 1104019 h 1107576"/>
                    <a:gd name="connsiteX5" fmla="*/ 628830 w 734447"/>
                    <a:gd name="connsiteY5" fmla="*/ 989719 h 1107576"/>
                    <a:gd name="connsiteX6" fmla="*/ 393880 w 734447"/>
                    <a:gd name="connsiteY6" fmla="*/ 710319 h 1107576"/>
                    <a:gd name="connsiteX7" fmla="*/ 63680 w 734447"/>
                    <a:gd name="connsiteY7" fmla="*/ 205494 h 1107576"/>
                    <a:gd name="connsiteX8" fmla="*/ 6530 w 734447"/>
                    <a:gd name="connsiteY8" fmla="*/ 37219 h 110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4447" h="1107576">
                      <a:moveTo>
                        <a:pt x="6530" y="37219"/>
                      </a:moveTo>
                      <a:cubicBezTo>
                        <a:pt x="3884" y="15523"/>
                        <a:pt x="-20987" y="-51681"/>
                        <a:pt x="47805" y="75319"/>
                      </a:cubicBezTo>
                      <a:cubicBezTo>
                        <a:pt x="116597" y="202319"/>
                        <a:pt x="343609" y="666927"/>
                        <a:pt x="419280" y="799219"/>
                      </a:cubicBezTo>
                      <a:cubicBezTo>
                        <a:pt x="494951" y="931511"/>
                        <a:pt x="449972" y="818269"/>
                        <a:pt x="501830" y="869069"/>
                      </a:cubicBezTo>
                      <a:cubicBezTo>
                        <a:pt x="553688" y="919869"/>
                        <a:pt x="709263" y="1083911"/>
                        <a:pt x="730430" y="1104019"/>
                      </a:cubicBezTo>
                      <a:cubicBezTo>
                        <a:pt x="751597" y="1124127"/>
                        <a:pt x="684922" y="1055336"/>
                        <a:pt x="628830" y="989719"/>
                      </a:cubicBezTo>
                      <a:cubicBezTo>
                        <a:pt x="572738" y="924102"/>
                        <a:pt x="488072" y="841023"/>
                        <a:pt x="393880" y="710319"/>
                      </a:cubicBezTo>
                      <a:cubicBezTo>
                        <a:pt x="299688" y="579615"/>
                        <a:pt x="133001" y="321382"/>
                        <a:pt x="63680" y="205494"/>
                      </a:cubicBezTo>
                      <a:cubicBezTo>
                        <a:pt x="-5641" y="89607"/>
                        <a:pt x="9176" y="58915"/>
                        <a:pt x="6530" y="372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4" name="フリーフォーム: 図形 913">
                  <a:extLst>
                    <a:ext uri="{FF2B5EF4-FFF2-40B4-BE49-F238E27FC236}">
                      <a16:creationId xmlns:a16="http://schemas.microsoft.com/office/drawing/2014/main" id="{DBE6112F-22DB-4930-A2B0-620C5730F860}"/>
                    </a:ext>
                  </a:extLst>
                </p:cNvPr>
                <p:cNvSpPr/>
                <p:nvPr/>
              </p:nvSpPr>
              <p:spPr>
                <a:xfrm>
                  <a:off x="3280484" y="6919133"/>
                  <a:ext cx="83122" cy="776483"/>
                </a:xfrm>
                <a:custGeom>
                  <a:avLst/>
                  <a:gdLst>
                    <a:gd name="connsiteX0" fmla="*/ 49495 w 76548"/>
                    <a:gd name="connsiteY0" fmla="*/ 2381 h 715069"/>
                    <a:gd name="connsiteX1" fmla="*/ 36795 w 76548"/>
                    <a:gd name="connsiteY1" fmla="*/ 389731 h 715069"/>
                    <a:gd name="connsiteX2" fmla="*/ 52670 w 76548"/>
                    <a:gd name="connsiteY2" fmla="*/ 596106 h 715069"/>
                    <a:gd name="connsiteX3" fmla="*/ 68545 w 76548"/>
                    <a:gd name="connsiteY3" fmla="*/ 710406 h 715069"/>
                    <a:gd name="connsiteX4" fmla="*/ 71720 w 76548"/>
                    <a:gd name="connsiteY4" fmla="*/ 637381 h 715069"/>
                    <a:gd name="connsiteX5" fmla="*/ 1870 w 76548"/>
                    <a:gd name="connsiteY5" fmla="*/ 157956 h 715069"/>
                    <a:gd name="connsiteX6" fmla="*/ 20920 w 76548"/>
                    <a:gd name="connsiteY6" fmla="*/ 221456 h 715069"/>
                    <a:gd name="connsiteX7" fmla="*/ 49495 w 76548"/>
                    <a:gd name="connsiteY7" fmla="*/ 2381 h 715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548" h="715069">
                      <a:moveTo>
                        <a:pt x="49495" y="2381"/>
                      </a:moveTo>
                      <a:cubicBezTo>
                        <a:pt x="52141" y="30427"/>
                        <a:pt x="36266" y="290777"/>
                        <a:pt x="36795" y="389731"/>
                      </a:cubicBezTo>
                      <a:cubicBezTo>
                        <a:pt x="37324" y="488685"/>
                        <a:pt x="47378" y="542660"/>
                        <a:pt x="52670" y="596106"/>
                      </a:cubicBezTo>
                      <a:cubicBezTo>
                        <a:pt x="57962" y="649552"/>
                        <a:pt x="65370" y="703527"/>
                        <a:pt x="68545" y="710406"/>
                      </a:cubicBezTo>
                      <a:cubicBezTo>
                        <a:pt x="71720" y="717285"/>
                        <a:pt x="82832" y="729456"/>
                        <a:pt x="71720" y="637381"/>
                      </a:cubicBezTo>
                      <a:cubicBezTo>
                        <a:pt x="60608" y="545306"/>
                        <a:pt x="10337" y="227277"/>
                        <a:pt x="1870" y="157956"/>
                      </a:cubicBezTo>
                      <a:cubicBezTo>
                        <a:pt x="-6597" y="88635"/>
                        <a:pt x="16157" y="239977"/>
                        <a:pt x="20920" y="221456"/>
                      </a:cubicBezTo>
                      <a:cubicBezTo>
                        <a:pt x="25683" y="202935"/>
                        <a:pt x="46849" y="-25665"/>
                        <a:pt x="49495" y="23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5" name="フリーフォーム: 図形 914">
                  <a:extLst>
                    <a:ext uri="{FF2B5EF4-FFF2-40B4-BE49-F238E27FC236}">
                      <a16:creationId xmlns:a16="http://schemas.microsoft.com/office/drawing/2014/main" id="{6764577F-054C-4336-9351-96BC9BD1566E}"/>
                    </a:ext>
                  </a:extLst>
                </p:cNvPr>
                <p:cNvSpPr/>
                <p:nvPr/>
              </p:nvSpPr>
              <p:spPr>
                <a:xfrm>
                  <a:off x="3920250" y="7579249"/>
                  <a:ext cx="122479" cy="1144238"/>
                </a:xfrm>
                <a:custGeom>
                  <a:avLst/>
                  <a:gdLst>
                    <a:gd name="connsiteX0" fmla="*/ 111204 w 112792"/>
                    <a:gd name="connsiteY0" fmla="*/ 16775 h 1053738"/>
                    <a:gd name="connsiteX1" fmla="*/ 50879 w 112792"/>
                    <a:gd name="connsiteY1" fmla="*/ 337450 h 1053738"/>
                    <a:gd name="connsiteX2" fmla="*/ 31829 w 112792"/>
                    <a:gd name="connsiteY2" fmla="*/ 670825 h 1053738"/>
                    <a:gd name="connsiteX3" fmla="*/ 25479 w 112792"/>
                    <a:gd name="connsiteY3" fmla="*/ 1051825 h 1053738"/>
                    <a:gd name="connsiteX4" fmla="*/ 25479 w 112792"/>
                    <a:gd name="connsiteY4" fmla="*/ 794650 h 1053738"/>
                    <a:gd name="connsiteX5" fmla="*/ 79 w 112792"/>
                    <a:gd name="connsiteY5" fmla="*/ 286650 h 1053738"/>
                    <a:gd name="connsiteX6" fmla="*/ 35004 w 112792"/>
                    <a:gd name="connsiteY6" fmla="*/ 286650 h 1053738"/>
                    <a:gd name="connsiteX7" fmla="*/ 88979 w 112792"/>
                    <a:gd name="connsiteY7" fmla="*/ 70750 h 1053738"/>
                    <a:gd name="connsiteX8" fmla="*/ 111204 w 112792"/>
                    <a:gd name="connsiteY8" fmla="*/ 16775 h 105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92" h="1053738">
                      <a:moveTo>
                        <a:pt x="111204" y="16775"/>
                      </a:moveTo>
                      <a:cubicBezTo>
                        <a:pt x="104854" y="61225"/>
                        <a:pt x="64108" y="228442"/>
                        <a:pt x="50879" y="337450"/>
                      </a:cubicBezTo>
                      <a:cubicBezTo>
                        <a:pt x="37650" y="446458"/>
                        <a:pt x="36062" y="551763"/>
                        <a:pt x="31829" y="670825"/>
                      </a:cubicBezTo>
                      <a:cubicBezTo>
                        <a:pt x="27596" y="789887"/>
                        <a:pt x="26537" y="1031188"/>
                        <a:pt x="25479" y="1051825"/>
                      </a:cubicBezTo>
                      <a:cubicBezTo>
                        <a:pt x="24421" y="1072462"/>
                        <a:pt x="29712" y="922179"/>
                        <a:pt x="25479" y="794650"/>
                      </a:cubicBezTo>
                      <a:cubicBezTo>
                        <a:pt x="21246" y="667121"/>
                        <a:pt x="-1508" y="371317"/>
                        <a:pt x="79" y="286650"/>
                      </a:cubicBezTo>
                      <a:cubicBezTo>
                        <a:pt x="1666" y="201983"/>
                        <a:pt x="20187" y="322633"/>
                        <a:pt x="35004" y="286650"/>
                      </a:cubicBezTo>
                      <a:cubicBezTo>
                        <a:pt x="49821" y="250667"/>
                        <a:pt x="74162" y="116258"/>
                        <a:pt x="88979" y="70750"/>
                      </a:cubicBezTo>
                      <a:cubicBezTo>
                        <a:pt x="103796" y="25242"/>
                        <a:pt x="117554" y="-27675"/>
                        <a:pt x="111204" y="1677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6" name="フリーフォーム: 図形 915">
                  <a:extLst>
                    <a:ext uri="{FF2B5EF4-FFF2-40B4-BE49-F238E27FC236}">
                      <a16:creationId xmlns:a16="http://schemas.microsoft.com/office/drawing/2014/main" id="{5A578092-5167-4CC5-906E-6B68C5B8E375}"/>
                    </a:ext>
                  </a:extLst>
                </p:cNvPr>
                <p:cNvSpPr/>
                <p:nvPr/>
              </p:nvSpPr>
              <p:spPr>
                <a:xfrm>
                  <a:off x="3189410" y="7628463"/>
                  <a:ext cx="146612" cy="617813"/>
                </a:xfrm>
                <a:custGeom>
                  <a:avLst/>
                  <a:gdLst>
                    <a:gd name="connsiteX0" fmla="*/ 133365 w 135016"/>
                    <a:gd name="connsiteY0" fmla="*/ 29 h 568949"/>
                    <a:gd name="connsiteX1" fmla="*/ 92090 w 135016"/>
                    <a:gd name="connsiteY1" fmla="*/ 136554 h 568949"/>
                    <a:gd name="connsiteX2" fmla="*/ 57165 w 135016"/>
                    <a:gd name="connsiteY2" fmla="*/ 193704 h 568949"/>
                    <a:gd name="connsiteX3" fmla="*/ 44465 w 135016"/>
                    <a:gd name="connsiteY3" fmla="*/ 285779 h 568949"/>
                    <a:gd name="connsiteX4" fmla="*/ 69865 w 135016"/>
                    <a:gd name="connsiteY4" fmla="*/ 565179 h 568949"/>
                    <a:gd name="connsiteX5" fmla="*/ 63515 w 135016"/>
                    <a:gd name="connsiteY5" fmla="*/ 428654 h 568949"/>
                    <a:gd name="connsiteX6" fmla="*/ 15 w 135016"/>
                    <a:gd name="connsiteY6" fmla="*/ 168304 h 568949"/>
                    <a:gd name="connsiteX7" fmla="*/ 57165 w 135016"/>
                    <a:gd name="connsiteY7" fmla="*/ 422304 h 568949"/>
                    <a:gd name="connsiteX8" fmla="*/ 31765 w 135016"/>
                    <a:gd name="connsiteY8" fmla="*/ 127029 h 568949"/>
                    <a:gd name="connsiteX9" fmla="*/ 133365 w 135016"/>
                    <a:gd name="connsiteY9" fmla="*/ 29 h 56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16" h="568949">
                      <a:moveTo>
                        <a:pt x="133365" y="29"/>
                      </a:moveTo>
                      <a:cubicBezTo>
                        <a:pt x="143419" y="1616"/>
                        <a:pt x="104790" y="104275"/>
                        <a:pt x="92090" y="136554"/>
                      </a:cubicBezTo>
                      <a:cubicBezTo>
                        <a:pt x="79390" y="168833"/>
                        <a:pt x="65102" y="168833"/>
                        <a:pt x="57165" y="193704"/>
                      </a:cubicBezTo>
                      <a:cubicBezTo>
                        <a:pt x="49228" y="218575"/>
                        <a:pt x="42348" y="223867"/>
                        <a:pt x="44465" y="285779"/>
                      </a:cubicBezTo>
                      <a:cubicBezTo>
                        <a:pt x="46582" y="347691"/>
                        <a:pt x="66690" y="541367"/>
                        <a:pt x="69865" y="565179"/>
                      </a:cubicBezTo>
                      <a:cubicBezTo>
                        <a:pt x="73040" y="588992"/>
                        <a:pt x="75157" y="494800"/>
                        <a:pt x="63515" y="428654"/>
                      </a:cubicBezTo>
                      <a:cubicBezTo>
                        <a:pt x="51873" y="362508"/>
                        <a:pt x="1073" y="169362"/>
                        <a:pt x="15" y="168304"/>
                      </a:cubicBezTo>
                      <a:cubicBezTo>
                        <a:pt x="-1043" y="167246"/>
                        <a:pt x="51873" y="429183"/>
                        <a:pt x="57165" y="422304"/>
                      </a:cubicBezTo>
                      <a:cubicBezTo>
                        <a:pt x="62457" y="415425"/>
                        <a:pt x="21182" y="192646"/>
                        <a:pt x="31765" y="127029"/>
                      </a:cubicBezTo>
                      <a:cubicBezTo>
                        <a:pt x="42348" y="61412"/>
                        <a:pt x="123311" y="-1558"/>
                        <a:pt x="133365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7" name="フリーフォーム: 図形 916">
                  <a:extLst>
                    <a:ext uri="{FF2B5EF4-FFF2-40B4-BE49-F238E27FC236}">
                      <a16:creationId xmlns:a16="http://schemas.microsoft.com/office/drawing/2014/main" id="{2D8BE918-A8CF-47C0-A9A1-653C0626DF30}"/>
                    </a:ext>
                  </a:extLst>
                </p:cNvPr>
                <p:cNvSpPr/>
                <p:nvPr/>
              </p:nvSpPr>
              <p:spPr>
                <a:xfrm>
                  <a:off x="3196028" y="8047441"/>
                  <a:ext cx="61490" cy="1313285"/>
                </a:xfrm>
                <a:custGeom>
                  <a:avLst/>
                  <a:gdLst>
                    <a:gd name="connsiteX0" fmla="*/ 38371 w 56627"/>
                    <a:gd name="connsiteY0" fmla="*/ 1539 h 1209414"/>
                    <a:gd name="connsiteX1" fmla="*/ 35196 w 56627"/>
                    <a:gd name="connsiteY1" fmla="*/ 141239 h 1209414"/>
                    <a:gd name="connsiteX2" fmla="*/ 54246 w 56627"/>
                    <a:gd name="connsiteY2" fmla="*/ 312689 h 1209414"/>
                    <a:gd name="connsiteX3" fmla="*/ 54246 w 56627"/>
                    <a:gd name="connsiteY3" fmla="*/ 741314 h 1209414"/>
                    <a:gd name="connsiteX4" fmla="*/ 35196 w 56627"/>
                    <a:gd name="connsiteY4" fmla="*/ 363489 h 1209414"/>
                    <a:gd name="connsiteX5" fmla="*/ 271 w 56627"/>
                    <a:gd name="connsiteY5" fmla="*/ 522239 h 1209414"/>
                    <a:gd name="connsiteX6" fmla="*/ 19321 w 56627"/>
                    <a:gd name="connsiteY6" fmla="*/ 725439 h 1209414"/>
                    <a:gd name="connsiteX7" fmla="*/ 25671 w 56627"/>
                    <a:gd name="connsiteY7" fmla="*/ 1198514 h 1209414"/>
                    <a:gd name="connsiteX8" fmla="*/ 25671 w 56627"/>
                    <a:gd name="connsiteY8" fmla="*/ 988964 h 1209414"/>
                    <a:gd name="connsiteX9" fmla="*/ 271 w 56627"/>
                    <a:gd name="connsiteY9" fmla="*/ 233314 h 1209414"/>
                    <a:gd name="connsiteX10" fmla="*/ 38371 w 56627"/>
                    <a:gd name="connsiteY10" fmla="*/ 1539 h 1209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627" h="1209414">
                      <a:moveTo>
                        <a:pt x="38371" y="1539"/>
                      </a:moveTo>
                      <a:cubicBezTo>
                        <a:pt x="44192" y="-13807"/>
                        <a:pt x="32550" y="89381"/>
                        <a:pt x="35196" y="141239"/>
                      </a:cubicBezTo>
                      <a:cubicBezTo>
                        <a:pt x="37842" y="193097"/>
                        <a:pt x="51071" y="212677"/>
                        <a:pt x="54246" y="312689"/>
                      </a:cubicBezTo>
                      <a:cubicBezTo>
                        <a:pt x="57421" y="412701"/>
                        <a:pt x="57421" y="732847"/>
                        <a:pt x="54246" y="741314"/>
                      </a:cubicBezTo>
                      <a:cubicBezTo>
                        <a:pt x="51071" y="749781"/>
                        <a:pt x="44192" y="400001"/>
                        <a:pt x="35196" y="363489"/>
                      </a:cubicBezTo>
                      <a:cubicBezTo>
                        <a:pt x="26200" y="326977"/>
                        <a:pt x="2917" y="461914"/>
                        <a:pt x="271" y="522239"/>
                      </a:cubicBezTo>
                      <a:cubicBezTo>
                        <a:pt x="-2375" y="582564"/>
                        <a:pt x="15088" y="612727"/>
                        <a:pt x="19321" y="725439"/>
                      </a:cubicBezTo>
                      <a:cubicBezTo>
                        <a:pt x="23554" y="838151"/>
                        <a:pt x="24613" y="1154593"/>
                        <a:pt x="25671" y="1198514"/>
                      </a:cubicBezTo>
                      <a:cubicBezTo>
                        <a:pt x="26729" y="1242435"/>
                        <a:pt x="29904" y="1149831"/>
                        <a:pt x="25671" y="988964"/>
                      </a:cubicBezTo>
                      <a:cubicBezTo>
                        <a:pt x="21438" y="828097"/>
                        <a:pt x="-258" y="389947"/>
                        <a:pt x="271" y="233314"/>
                      </a:cubicBezTo>
                      <a:cubicBezTo>
                        <a:pt x="800" y="76681"/>
                        <a:pt x="32550" y="16885"/>
                        <a:pt x="38371" y="153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8" name="フリーフォーム: 図形 917">
                  <a:extLst>
                    <a:ext uri="{FF2B5EF4-FFF2-40B4-BE49-F238E27FC236}">
                      <a16:creationId xmlns:a16="http://schemas.microsoft.com/office/drawing/2014/main" id="{7C2355ED-D34E-4022-A5BF-04C9309D0A74}"/>
                    </a:ext>
                  </a:extLst>
                </p:cNvPr>
                <p:cNvSpPr/>
                <p:nvPr/>
              </p:nvSpPr>
              <p:spPr>
                <a:xfrm>
                  <a:off x="3168737" y="8630810"/>
                  <a:ext cx="76231" cy="875889"/>
                </a:xfrm>
                <a:custGeom>
                  <a:avLst/>
                  <a:gdLst>
                    <a:gd name="connsiteX0" fmla="*/ 28578 w 70202"/>
                    <a:gd name="connsiteY0" fmla="*/ 4060 h 806613"/>
                    <a:gd name="connsiteX1" fmla="*/ 69853 w 70202"/>
                    <a:gd name="connsiteY1" fmla="*/ 804160 h 806613"/>
                    <a:gd name="connsiteX2" fmla="*/ 3 w 70202"/>
                    <a:gd name="connsiteY2" fmla="*/ 261235 h 806613"/>
                    <a:gd name="connsiteX3" fmla="*/ 66678 w 70202"/>
                    <a:gd name="connsiteY3" fmla="*/ 483485 h 806613"/>
                    <a:gd name="connsiteX4" fmla="*/ 28578 w 70202"/>
                    <a:gd name="connsiteY4" fmla="*/ 4060 h 80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02" h="806613">
                      <a:moveTo>
                        <a:pt x="28578" y="4060"/>
                      </a:moveTo>
                      <a:cubicBezTo>
                        <a:pt x="29107" y="57506"/>
                        <a:pt x="74616" y="761298"/>
                        <a:pt x="69853" y="804160"/>
                      </a:cubicBezTo>
                      <a:cubicBezTo>
                        <a:pt x="65091" y="847023"/>
                        <a:pt x="532" y="314681"/>
                        <a:pt x="3" y="261235"/>
                      </a:cubicBezTo>
                      <a:cubicBezTo>
                        <a:pt x="-526" y="207789"/>
                        <a:pt x="60857" y="525289"/>
                        <a:pt x="66678" y="483485"/>
                      </a:cubicBezTo>
                      <a:cubicBezTo>
                        <a:pt x="72499" y="441681"/>
                        <a:pt x="28049" y="-49386"/>
                        <a:pt x="28578" y="406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9" name="フリーフォーム: 図形 918">
                  <a:extLst>
                    <a:ext uri="{FF2B5EF4-FFF2-40B4-BE49-F238E27FC236}">
                      <a16:creationId xmlns:a16="http://schemas.microsoft.com/office/drawing/2014/main" id="{1F0671E0-2AD3-43D4-9093-EFABEA95F0CF}"/>
                    </a:ext>
                  </a:extLst>
                </p:cNvPr>
                <p:cNvSpPr/>
                <p:nvPr/>
              </p:nvSpPr>
              <p:spPr>
                <a:xfrm>
                  <a:off x="3766693" y="8492924"/>
                  <a:ext cx="208816" cy="1423646"/>
                </a:xfrm>
                <a:custGeom>
                  <a:avLst/>
                  <a:gdLst>
                    <a:gd name="connsiteX0" fmla="*/ 192291 w 192300"/>
                    <a:gd name="connsiteY0" fmla="*/ 865 h 1311047"/>
                    <a:gd name="connsiteX1" fmla="*/ 81166 w 192300"/>
                    <a:gd name="connsiteY1" fmla="*/ 477115 h 1311047"/>
                    <a:gd name="connsiteX2" fmla="*/ 43066 w 192300"/>
                    <a:gd name="connsiteY2" fmla="*/ 746990 h 1311047"/>
                    <a:gd name="connsiteX3" fmla="*/ 30366 w 192300"/>
                    <a:gd name="connsiteY3" fmla="*/ 1293090 h 1311047"/>
                    <a:gd name="connsiteX4" fmla="*/ 1791 w 192300"/>
                    <a:gd name="connsiteY4" fmla="*/ 1118465 h 1311047"/>
                    <a:gd name="connsiteX5" fmla="*/ 87516 w 192300"/>
                    <a:gd name="connsiteY5" fmla="*/ 521565 h 1311047"/>
                    <a:gd name="connsiteX6" fmla="*/ 87516 w 192300"/>
                    <a:gd name="connsiteY6" fmla="*/ 604115 h 1311047"/>
                    <a:gd name="connsiteX7" fmla="*/ 192291 w 192300"/>
                    <a:gd name="connsiteY7" fmla="*/ 865 h 131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300" h="1311047">
                      <a:moveTo>
                        <a:pt x="192291" y="865"/>
                      </a:moveTo>
                      <a:cubicBezTo>
                        <a:pt x="191233" y="-20302"/>
                        <a:pt x="106037" y="352761"/>
                        <a:pt x="81166" y="477115"/>
                      </a:cubicBezTo>
                      <a:cubicBezTo>
                        <a:pt x="56295" y="601469"/>
                        <a:pt x="51533" y="610994"/>
                        <a:pt x="43066" y="746990"/>
                      </a:cubicBezTo>
                      <a:cubicBezTo>
                        <a:pt x="34599" y="882986"/>
                        <a:pt x="37245" y="1231178"/>
                        <a:pt x="30366" y="1293090"/>
                      </a:cubicBezTo>
                      <a:cubicBezTo>
                        <a:pt x="23487" y="1355002"/>
                        <a:pt x="-7734" y="1247053"/>
                        <a:pt x="1791" y="1118465"/>
                      </a:cubicBezTo>
                      <a:cubicBezTo>
                        <a:pt x="11316" y="989877"/>
                        <a:pt x="73228" y="607290"/>
                        <a:pt x="87516" y="521565"/>
                      </a:cubicBezTo>
                      <a:cubicBezTo>
                        <a:pt x="101804" y="435840"/>
                        <a:pt x="71641" y="687723"/>
                        <a:pt x="87516" y="604115"/>
                      </a:cubicBezTo>
                      <a:cubicBezTo>
                        <a:pt x="103391" y="520507"/>
                        <a:pt x="193349" y="22032"/>
                        <a:pt x="192291" y="8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0" name="フリーフォーム: 図形 919">
                  <a:extLst>
                    <a:ext uri="{FF2B5EF4-FFF2-40B4-BE49-F238E27FC236}">
                      <a16:creationId xmlns:a16="http://schemas.microsoft.com/office/drawing/2014/main" id="{5911D168-C9FA-4EAD-AA5F-CFEE0ABB5EF8}"/>
                    </a:ext>
                  </a:extLst>
                </p:cNvPr>
                <p:cNvSpPr/>
                <p:nvPr/>
              </p:nvSpPr>
              <p:spPr>
                <a:xfrm>
                  <a:off x="3207247" y="9377370"/>
                  <a:ext cx="51749" cy="486947"/>
                </a:xfrm>
                <a:custGeom>
                  <a:avLst/>
                  <a:gdLst>
                    <a:gd name="connsiteX0" fmla="*/ 47089 w 47656"/>
                    <a:gd name="connsiteY0" fmla="*/ 5522 h 448433"/>
                    <a:gd name="connsiteX1" fmla="*/ 5814 w 47656"/>
                    <a:gd name="connsiteY1" fmla="*/ 446847 h 448433"/>
                    <a:gd name="connsiteX2" fmla="*/ 2639 w 47656"/>
                    <a:gd name="connsiteY2" fmla="*/ 154747 h 448433"/>
                    <a:gd name="connsiteX3" fmla="*/ 28039 w 47656"/>
                    <a:gd name="connsiteY3" fmla="*/ 196022 h 448433"/>
                    <a:gd name="connsiteX4" fmla="*/ 47089 w 47656"/>
                    <a:gd name="connsiteY4" fmla="*/ 5522 h 448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56" h="448433">
                      <a:moveTo>
                        <a:pt x="47089" y="5522"/>
                      </a:moveTo>
                      <a:cubicBezTo>
                        <a:pt x="43385" y="47326"/>
                        <a:pt x="13222" y="421976"/>
                        <a:pt x="5814" y="446847"/>
                      </a:cubicBezTo>
                      <a:cubicBezTo>
                        <a:pt x="-1594" y="471718"/>
                        <a:pt x="-1065" y="196551"/>
                        <a:pt x="2639" y="154747"/>
                      </a:cubicBezTo>
                      <a:cubicBezTo>
                        <a:pt x="6343" y="112943"/>
                        <a:pt x="20631" y="219835"/>
                        <a:pt x="28039" y="196022"/>
                      </a:cubicBezTo>
                      <a:cubicBezTo>
                        <a:pt x="35447" y="172210"/>
                        <a:pt x="50793" y="-36282"/>
                        <a:pt x="47089" y="55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1" name="フリーフォーム: 図形 920">
                  <a:extLst>
                    <a:ext uri="{FF2B5EF4-FFF2-40B4-BE49-F238E27FC236}">
                      <a16:creationId xmlns:a16="http://schemas.microsoft.com/office/drawing/2014/main" id="{6F1C6B4D-4A35-416B-AF2B-C6F190214EB8}"/>
                    </a:ext>
                  </a:extLst>
                </p:cNvPr>
                <p:cNvSpPr/>
                <p:nvPr/>
              </p:nvSpPr>
              <p:spPr>
                <a:xfrm>
                  <a:off x="3732712" y="9859143"/>
                  <a:ext cx="349906" cy="605005"/>
                </a:xfrm>
                <a:custGeom>
                  <a:avLst/>
                  <a:gdLst>
                    <a:gd name="connsiteX0" fmla="*/ 64834 w 322231"/>
                    <a:gd name="connsiteY0" fmla="*/ 3 h 557154"/>
                    <a:gd name="connsiteX1" fmla="*/ 39434 w 322231"/>
                    <a:gd name="connsiteY1" fmla="*/ 266703 h 557154"/>
                    <a:gd name="connsiteX2" fmla="*/ 45784 w 322231"/>
                    <a:gd name="connsiteY2" fmla="*/ 282578 h 557154"/>
                    <a:gd name="connsiteX3" fmla="*/ 312484 w 322231"/>
                    <a:gd name="connsiteY3" fmla="*/ 552453 h 557154"/>
                    <a:gd name="connsiteX4" fmla="*/ 239459 w 322231"/>
                    <a:gd name="connsiteY4" fmla="*/ 444503 h 557154"/>
                    <a:gd name="connsiteX5" fmla="*/ 4509 w 322231"/>
                    <a:gd name="connsiteY5" fmla="*/ 320678 h 557154"/>
                    <a:gd name="connsiteX6" fmla="*/ 80709 w 322231"/>
                    <a:gd name="connsiteY6" fmla="*/ 393703 h 557154"/>
                    <a:gd name="connsiteX7" fmla="*/ 29909 w 322231"/>
                    <a:gd name="connsiteY7" fmla="*/ 298453 h 557154"/>
                    <a:gd name="connsiteX8" fmla="*/ 1334 w 322231"/>
                    <a:gd name="connsiteY8" fmla="*/ 273053 h 557154"/>
                    <a:gd name="connsiteX9" fmla="*/ 64834 w 322231"/>
                    <a:gd name="connsiteY9" fmla="*/ 3 h 557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2231" h="557154">
                      <a:moveTo>
                        <a:pt x="64834" y="3"/>
                      </a:moveTo>
                      <a:cubicBezTo>
                        <a:pt x="71184" y="-1055"/>
                        <a:pt x="39434" y="266703"/>
                        <a:pt x="39434" y="266703"/>
                      </a:cubicBezTo>
                      <a:cubicBezTo>
                        <a:pt x="36259" y="313799"/>
                        <a:pt x="276" y="234953"/>
                        <a:pt x="45784" y="282578"/>
                      </a:cubicBezTo>
                      <a:cubicBezTo>
                        <a:pt x="91292" y="330203"/>
                        <a:pt x="280205" y="525466"/>
                        <a:pt x="312484" y="552453"/>
                      </a:cubicBezTo>
                      <a:cubicBezTo>
                        <a:pt x="344763" y="579440"/>
                        <a:pt x="290788" y="483132"/>
                        <a:pt x="239459" y="444503"/>
                      </a:cubicBezTo>
                      <a:cubicBezTo>
                        <a:pt x="188130" y="405874"/>
                        <a:pt x="30967" y="329145"/>
                        <a:pt x="4509" y="320678"/>
                      </a:cubicBezTo>
                      <a:cubicBezTo>
                        <a:pt x="-21949" y="312211"/>
                        <a:pt x="76476" y="397407"/>
                        <a:pt x="80709" y="393703"/>
                      </a:cubicBezTo>
                      <a:cubicBezTo>
                        <a:pt x="84942" y="389999"/>
                        <a:pt x="43138" y="318561"/>
                        <a:pt x="29909" y="298453"/>
                      </a:cubicBezTo>
                      <a:cubicBezTo>
                        <a:pt x="16680" y="278345"/>
                        <a:pt x="-5545" y="318032"/>
                        <a:pt x="1334" y="273053"/>
                      </a:cubicBezTo>
                      <a:cubicBezTo>
                        <a:pt x="8213" y="228074"/>
                        <a:pt x="58484" y="1061"/>
                        <a:pt x="64834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2" name="フリーフォーム: 図形 921">
                  <a:extLst>
                    <a:ext uri="{FF2B5EF4-FFF2-40B4-BE49-F238E27FC236}">
                      <a16:creationId xmlns:a16="http://schemas.microsoft.com/office/drawing/2014/main" id="{38C58588-F66C-4ED5-B61F-BAA5F8EFBA1D}"/>
                    </a:ext>
                  </a:extLst>
                </p:cNvPr>
                <p:cNvSpPr/>
                <p:nvPr/>
              </p:nvSpPr>
              <p:spPr>
                <a:xfrm>
                  <a:off x="3782957" y="9828034"/>
                  <a:ext cx="495028" cy="739132"/>
                </a:xfrm>
                <a:custGeom>
                  <a:avLst/>
                  <a:gdLst>
                    <a:gd name="connsiteX0" fmla="*/ 24913 w 455875"/>
                    <a:gd name="connsiteY0" fmla="*/ 77 h 680672"/>
                    <a:gd name="connsiteX1" fmla="*/ 69363 w 455875"/>
                    <a:gd name="connsiteY1" fmla="*/ 308052 h 680672"/>
                    <a:gd name="connsiteX2" fmla="*/ 263038 w 455875"/>
                    <a:gd name="connsiteY2" fmla="*/ 514427 h 680672"/>
                    <a:gd name="connsiteX3" fmla="*/ 447188 w 455875"/>
                    <a:gd name="connsiteY3" fmla="*/ 676352 h 680672"/>
                    <a:gd name="connsiteX4" fmla="*/ 390038 w 455875"/>
                    <a:gd name="connsiteY4" fmla="*/ 612852 h 680672"/>
                    <a:gd name="connsiteX5" fmla="*/ 78888 w 455875"/>
                    <a:gd name="connsiteY5" fmla="*/ 390602 h 680672"/>
                    <a:gd name="connsiteX6" fmla="*/ 158263 w 455875"/>
                    <a:gd name="connsiteY6" fmla="*/ 403302 h 680672"/>
                    <a:gd name="connsiteX7" fmla="*/ 9038 w 455875"/>
                    <a:gd name="connsiteY7" fmla="*/ 279477 h 680672"/>
                    <a:gd name="connsiteX8" fmla="*/ 24913 w 455875"/>
                    <a:gd name="connsiteY8" fmla="*/ 77 h 680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5875" h="680672">
                      <a:moveTo>
                        <a:pt x="24913" y="77"/>
                      </a:moveTo>
                      <a:cubicBezTo>
                        <a:pt x="34967" y="4840"/>
                        <a:pt x="29676" y="222327"/>
                        <a:pt x="69363" y="308052"/>
                      </a:cubicBezTo>
                      <a:cubicBezTo>
                        <a:pt x="109050" y="393777"/>
                        <a:pt x="200067" y="453044"/>
                        <a:pt x="263038" y="514427"/>
                      </a:cubicBezTo>
                      <a:cubicBezTo>
                        <a:pt x="326009" y="575810"/>
                        <a:pt x="426021" y="659948"/>
                        <a:pt x="447188" y="676352"/>
                      </a:cubicBezTo>
                      <a:cubicBezTo>
                        <a:pt x="468355" y="692756"/>
                        <a:pt x="451421" y="660477"/>
                        <a:pt x="390038" y="612852"/>
                      </a:cubicBezTo>
                      <a:cubicBezTo>
                        <a:pt x="328655" y="565227"/>
                        <a:pt x="117517" y="425527"/>
                        <a:pt x="78888" y="390602"/>
                      </a:cubicBezTo>
                      <a:cubicBezTo>
                        <a:pt x="40259" y="355677"/>
                        <a:pt x="169905" y="421823"/>
                        <a:pt x="158263" y="403302"/>
                      </a:cubicBezTo>
                      <a:cubicBezTo>
                        <a:pt x="146621" y="384781"/>
                        <a:pt x="32851" y="346681"/>
                        <a:pt x="9038" y="279477"/>
                      </a:cubicBezTo>
                      <a:cubicBezTo>
                        <a:pt x="-14775" y="212273"/>
                        <a:pt x="14859" y="-4686"/>
                        <a:pt x="24913" y="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3" name="フリーフォーム: 図形 922">
                  <a:extLst>
                    <a:ext uri="{FF2B5EF4-FFF2-40B4-BE49-F238E27FC236}">
                      <a16:creationId xmlns:a16="http://schemas.microsoft.com/office/drawing/2014/main" id="{5EEFEAE3-9943-4AA6-AD4E-5EA3001C3770}"/>
                    </a:ext>
                  </a:extLst>
                </p:cNvPr>
                <p:cNvSpPr/>
                <p:nvPr/>
              </p:nvSpPr>
              <p:spPr>
                <a:xfrm>
                  <a:off x="3158368" y="9745364"/>
                  <a:ext cx="117827" cy="545485"/>
                </a:xfrm>
                <a:custGeom>
                  <a:avLst/>
                  <a:gdLst>
                    <a:gd name="connsiteX0" fmla="*/ 73052 w 108508"/>
                    <a:gd name="connsiteY0" fmla="*/ 8 h 502341"/>
                    <a:gd name="connsiteX1" fmla="*/ 38127 w 108508"/>
                    <a:gd name="connsiteY1" fmla="*/ 311158 h 502341"/>
                    <a:gd name="connsiteX2" fmla="*/ 41302 w 108508"/>
                    <a:gd name="connsiteY2" fmla="*/ 365133 h 502341"/>
                    <a:gd name="connsiteX3" fmla="*/ 107977 w 108508"/>
                    <a:gd name="connsiteY3" fmla="*/ 501658 h 502341"/>
                    <a:gd name="connsiteX4" fmla="*/ 27 w 108508"/>
                    <a:gd name="connsiteY4" fmla="*/ 301633 h 502341"/>
                    <a:gd name="connsiteX5" fmla="*/ 73052 w 108508"/>
                    <a:gd name="connsiteY5" fmla="*/ 8 h 502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08" h="502341">
                      <a:moveTo>
                        <a:pt x="73052" y="8"/>
                      </a:moveTo>
                      <a:cubicBezTo>
                        <a:pt x="79402" y="1596"/>
                        <a:pt x="43419" y="250304"/>
                        <a:pt x="38127" y="311158"/>
                      </a:cubicBezTo>
                      <a:cubicBezTo>
                        <a:pt x="32835" y="372012"/>
                        <a:pt x="29660" y="333383"/>
                        <a:pt x="41302" y="365133"/>
                      </a:cubicBezTo>
                      <a:cubicBezTo>
                        <a:pt x="52944" y="396883"/>
                        <a:pt x="114856" y="512241"/>
                        <a:pt x="107977" y="501658"/>
                      </a:cubicBezTo>
                      <a:cubicBezTo>
                        <a:pt x="101098" y="491075"/>
                        <a:pt x="1614" y="389475"/>
                        <a:pt x="27" y="301633"/>
                      </a:cubicBezTo>
                      <a:cubicBezTo>
                        <a:pt x="-1561" y="213791"/>
                        <a:pt x="66702" y="-1580"/>
                        <a:pt x="73052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4" name="フリーフォーム: 図形 923">
                  <a:extLst>
                    <a:ext uri="{FF2B5EF4-FFF2-40B4-BE49-F238E27FC236}">
                      <a16:creationId xmlns:a16="http://schemas.microsoft.com/office/drawing/2014/main" id="{4CCD0D91-3B02-49F7-AECA-BD3C3E2B5388}"/>
                    </a:ext>
                  </a:extLst>
                </p:cNvPr>
                <p:cNvSpPr/>
                <p:nvPr/>
              </p:nvSpPr>
              <p:spPr>
                <a:xfrm>
                  <a:off x="3405406" y="7125114"/>
                  <a:ext cx="78602" cy="862023"/>
                </a:xfrm>
                <a:custGeom>
                  <a:avLst/>
                  <a:gdLst>
                    <a:gd name="connsiteX0" fmla="*/ 14886 w 72385"/>
                    <a:gd name="connsiteY0" fmla="*/ 17 h 793844"/>
                    <a:gd name="connsiteX1" fmla="*/ 19120 w 72385"/>
                    <a:gd name="connsiteY1" fmla="*/ 336567 h 793844"/>
                    <a:gd name="connsiteX2" fmla="*/ 69920 w 72385"/>
                    <a:gd name="connsiteY2" fmla="*/ 414884 h 793844"/>
                    <a:gd name="connsiteX3" fmla="*/ 59336 w 72385"/>
                    <a:gd name="connsiteY3" fmla="*/ 535534 h 793844"/>
                    <a:gd name="connsiteX4" fmla="*/ 14886 w 72385"/>
                    <a:gd name="connsiteY4" fmla="*/ 793767 h 793844"/>
                    <a:gd name="connsiteX5" fmla="*/ 46636 w 72385"/>
                    <a:gd name="connsiteY5" fmla="*/ 508017 h 793844"/>
                    <a:gd name="connsiteX6" fmla="*/ 70 w 72385"/>
                    <a:gd name="connsiteY6" fmla="*/ 728150 h 793844"/>
                    <a:gd name="connsiteX7" fmla="*/ 59336 w 72385"/>
                    <a:gd name="connsiteY7" fmla="*/ 425467 h 793844"/>
                    <a:gd name="connsiteX8" fmla="*/ 36053 w 72385"/>
                    <a:gd name="connsiteY8" fmla="*/ 321750 h 793844"/>
                    <a:gd name="connsiteX9" fmla="*/ 14886 w 72385"/>
                    <a:gd name="connsiteY9" fmla="*/ 17 h 79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85" h="793844">
                      <a:moveTo>
                        <a:pt x="14886" y="17"/>
                      </a:moveTo>
                      <a:cubicBezTo>
                        <a:pt x="12064" y="2487"/>
                        <a:pt x="9948" y="267423"/>
                        <a:pt x="19120" y="336567"/>
                      </a:cubicBezTo>
                      <a:cubicBezTo>
                        <a:pt x="28292" y="405711"/>
                        <a:pt x="63217" y="381723"/>
                        <a:pt x="69920" y="414884"/>
                      </a:cubicBezTo>
                      <a:cubicBezTo>
                        <a:pt x="76623" y="448045"/>
                        <a:pt x="68508" y="472387"/>
                        <a:pt x="59336" y="535534"/>
                      </a:cubicBezTo>
                      <a:cubicBezTo>
                        <a:pt x="50164" y="598681"/>
                        <a:pt x="17003" y="798353"/>
                        <a:pt x="14886" y="793767"/>
                      </a:cubicBezTo>
                      <a:cubicBezTo>
                        <a:pt x="12769" y="789181"/>
                        <a:pt x="49105" y="518953"/>
                        <a:pt x="46636" y="508017"/>
                      </a:cubicBezTo>
                      <a:cubicBezTo>
                        <a:pt x="44167" y="497081"/>
                        <a:pt x="-2047" y="741908"/>
                        <a:pt x="70" y="728150"/>
                      </a:cubicBezTo>
                      <a:cubicBezTo>
                        <a:pt x="2187" y="714392"/>
                        <a:pt x="53339" y="493200"/>
                        <a:pt x="59336" y="425467"/>
                      </a:cubicBezTo>
                      <a:cubicBezTo>
                        <a:pt x="65333" y="357734"/>
                        <a:pt x="43461" y="387014"/>
                        <a:pt x="36053" y="321750"/>
                      </a:cubicBezTo>
                      <a:cubicBezTo>
                        <a:pt x="28645" y="256486"/>
                        <a:pt x="17708" y="-2453"/>
                        <a:pt x="14886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5" name="フリーフォーム: 図形 924">
                  <a:extLst>
                    <a:ext uri="{FF2B5EF4-FFF2-40B4-BE49-F238E27FC236}">
                      <a16:creationId xmlns:a16="http://schemas.microsoft.com/office/drawing/2014/main" id="{24498E34-FBCA-4AD6-9645-72CEF299BB11}"/>
                    </a:ext>
                  </a:extLst>
                </p:cNvPr>
                <p:cNvSpPr/>
                <p:nvPr/>
              </p:nvSpPr>
              <p:spPr>
                <a:xfrm>
                  <a:off x="3678998" y="6996399"/>
                  <a:ext cx="163672" cy="882228"/>
                </a:xfrm>
                <a:custGeom>
                  <a:avLst/>
                  <a:gdLst>
                    <a:gd name="connsiteX0" fmla="*/ 84667 w 150727"/>
                    <a:gd name="connsiteY0" fmla="*/ 18 h 812451"/>
                    <a:gd name="connsiteX1" fmla="*/ 0 w 150727"/>
                    <a:gd name="connsiteY1" fmla="*/ 372551 h 812451"/>
                    <a:gd name="connsiteX2" fmla="*/ 84667 w 150727"/>
                    <a:gd name="connsiteY2" fmla="*/ 808584 h 812451"/>
                    <a:gd name="connsiteX3" fmla="*/ 38100 w 150727"/>
                    <a:gd name="connsiteY3" fmla="*/ 590568 h 812451"/>
                    <a:gd name="connsiteX4" fmla="*/ 67733 w 150727"/>
                    <a:gd name="connsiteY4" fmla="*/ 668884 h 812451"/>
                    <a:gd name="connsiteX5" fmla="*/ 150283 w 150727"/>
                    <a:gd name="connsiteY5" fmla="*/ 148184 h 812451"/>
                    <a:gd name="connsiteX6" fmla="*/ 97367 w 150727"/>
                    <a:gd name="connsiteY6" fmla="*/ 330218 h 812451"/>
                    <a:gd name="connsiteX7" fmla="*/ 27517 w 150727"/>
                    <a:gd name="connsiteY7" fmla="*/ 742968 h 812451"/>
                    <a:gd name="connsiteX8" fmla="*/ 25400 w 150727"/>
                    <a:gd name="connsiteY8" fmla="*/ 387368 h 812451"/>
                    <a:gd name="connsiteX9" fmla="*/ 84667 w 150727"/>
                    <a:gd name="connsiteY9" fmla="*/ 18 h 81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727" h="812451">
                      <a:moveTo>
                        <a:pt x="84667" y="18"/>
                      </a:moveTo>
                      <a:cubicBezTo>
                        <a:pt x="80434" y="-2451"/>
                        <a:pt x="0" y="237790"/>
                        <a:pt x="0" y="372551"/>
                      </a:cubicBezTo>
                      <a:cubicBezTo>
                        <a:pt x="0" y="507312"/>
                        <a:pt x="78317" y="772248"/>
                        <a:pt x="84667" y="808584"/>
                      </a:cubicBezTo>
                      <a:cubicBezTo>
                        <a:pt x="91017" y="844920"/>
                        <a:pt x="40922" y="613851"/>
                        <a:pt x="38100" y="590568"/>
                      </a:cubicBezTo>
                      <a:cubicBezTo>
                        <a:pt x="35278" y="567285"/>
                        <a:pt x="49036" y="742615"/>
                        <a:pt x="67733" y="668884"/>
                      </a:cubicBezTo>
                      <a:cubicBezTo>
                        <a:pt x="86430" y="595153"/>
                        <a:pt x="145344" y="204628"/>
                        <a:pt x="150283" y="148184"/>
                      </a:cubicBezTo>
                      <a:cubicBezTo>
                        <a:pt x="155222" y="91740"/>
                        <a:pt x="117828" y="231087"/>
                        <a:pt x="97367" y="330218"/>
                      </a:cubicBezTo>
                      <a:cubicBezTo>
                        <a:pt x="76906" y="429349"/>
                        <a:pt x="39511" y="733443"/>
                        <a:pt x="27517" y="742968"/>
                      </a:cubicBezTo>
                      <a:cubicBezTo>
                        <a:pt x="15523" y="752493"/>
                        <a:pt x="15170" y="508371"/>
                        <a:pt x="25400" y="387368"/>
                      </a:cubicBezTo>
                      <a:cubicBezTo>
                        <a:pt x="35630" y="266365"/>
                        <a:pt x="88900" y="2487"/>
                        <a:pt x="84667" y="1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6" name="フリーフォーム: 図形 925">
                  <a:extLst>
                    <a:ext uri="{FF2B5EF4-FFF2-40B4-BE49-F238E27FC236}">
                      <a16:creationId xmlns:a16="http://schemas.microsoft.com/office/drawing/2014/main" id="{B85645C1-707F-4166-B346-14B9EC5056D6}"/>
                    </a:ext>
                  </a:extLst>
                </p:cNvPr>
                <p:cNvSpPr/>
                <p:nvPr/>
              </p:nvSpPr>
              <p:spPr>
                <a:xfrm>
                  <a:off x="3857981" y="7232035"/>
                  <a:ext cx="106051" cy="875847"/>
                </a:xfrm>
                <a:custGeom>
                  <a:avLst/>
                  <a:gdLst>
                    <a:gd name="connsiteX0" fmla="*/ 97640 w 97663"/>
                    <a:gd name="connsiteY0" fmla="*/ 5269 h 806574"/>
                    <a:gd name="connsiteX1" fmla="*/ 53190 w 97663"/>
                    <a:gd name="connsiteY1" fmla="*/ 130152 h 806574"/>
                    <a:gd name="connsiteX2" fmla="*/ 34140 w 97663"/>
                    <a:gd name="connsiteY2" fmla="*/ 331235 h 806574"/>
                    <a:gd name="connsiteX3" fmla="*/ 38373 w 97663"/>
                    <a:gd name="connsiteY3" fmla="*/ 792669 h 806574"/>
                    <a:gd name="connsiteX4" fmla="*/ 29906 w 97663"/>
                    <a:gd name="connsiteY4" fmla="*/ 627569 h 806574"/>
                    <a:gd name="connsiteX5" fmla="*/ 273 w 97663"/>
                    <a:gd name="connsiteY5" fmla="*/ 37019 h 806574"/>
                    <a:gd name="connsiteX6" fmla="*/ 17206 w 97663"/>
                    <a:gd name="connsiteY6" fmla="*/ 684719 h 806574"/>
                    <a:gd name="connsiteX7" fmla="*/ 51073 w 97663"/>
                    <a:gd name="connsiteY7" fmla="*/ 276202 h 806574"/>
                    <a:gd name="connsiteX8" fmla="*/ 46840 w 97663"/>
                    <a:gd name="connsiteY8" fmla="*/ 305835 h 806574"/>
                    <a:gd name="connsiteX9" fmla="*/ 97640 w 97663"/>
                    <a:gd name="connsiteY9" fmla="*/ 5269 h 80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663" h="806574">
                      <a:moveTo>
                        <a:pt x="97640" y="5269"/>
                      </a:moveTo>
                      <a:cubicBezTo>
                        <a:pt x="98698" y="-24011"/>
                        <a:pt x="63773" y="75824"/>
                        <a:pt x="53190" y="130152"/>
                      </a:cubicBezTo>
                      <a:cubicBezTo>
                        <a:pt x="42607" y="184480"/>
                        <a:pt x="36609" y="220816"/>
                        <a:pt x="34140" y="331235"/>
                      </a:cubicBezTo>
                      <a:cubicBezTo>
                        <a:pt x="31671" y="441654"/>
                        <a:pt x="39079" y="743280"/>
                        <a:pt x="38373" y="792669"/>
                      </a:cubicBezTo>
                      <a:cubicBezTo>
                        <a:pt x="37667" y="842058"/>
                        <a:pt x="36256" y="753511"/>
                        <a:pt x="29906" y="627569"/>
                      </a:cubicBezTo>
                      <a:cubicBezTo>
                        <a:pt x="23556" y="501627"/>
                        <a:pt x="2390" y="27494"/>
                        <a:pt x="273" y="37019"/>
                      </a:cubicBezTo>
                      <a:cubicBezTo>
                        <a:pt x="-1844" y="46544"/>
                        <a:pt x="8739" y="644855"/>
                        <a:pt x="17206" y="684719"/>
                      </a:cubicBezTo>
                      <a:cubicBezTo>
                        <a:pt x="25673" y="724583"/>
                        <a:pt x="46134" y="339349"/>
                        <a:pt x="51073" y="276202"/>
                      </a:cubicBezTo>
                      <a:cubicBezTo>
                        <a:pt x="56012" y="213055"/>
                        <a:pt x="41196" y="347463"/>
                        <a:pt x="46840" y="305835"/>
                      </a:cubicBezTo>
                      <a:cubicBezTo>
                        <a:pt x="52484" y="264207"/>
                        <a:pt x="96582" y="34549"/>
                        <a:pt x="97640" y="52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7" name="フリーフォーム: 図形 926">
                  <a:extLst>
                    <a:ext uri="{FF2B5EF4-FFF2-40B4-BE49-F238E27FC236}">
                      <a16:creationId xmlns:a16="http://schemas.microsoft.com/office/drawing/2014/main" id="{E32672D7-6A65-462D-B012-14F64023B461}"/>
                    </a:ext>
                  </a:extLst>
                </p:cNvPr>
                <p:cNvSpPr/>
                <p:nvPr/>
              </p:nvSpPr>
              <p:spPr>
                <a:xfrm>
                  <a:off x="3264665" y="7718790"/>
                  <a:ext cx="164029" cy="764131"/>
                </a:xfrm>
                <a:custGeom>
                  <a:avLst/>
                  <a:gdLst>
                    <a:gd name="connsiteX0" fmla="*/ 148729 w 151056"/>
                    <a:gd name="connsiteY0" fmla="*/ 3629 h 703694"/>
                    <a:gd name="connsiteX1" fmla="*/ 136029 w 151056"/>
                    <a:gd name="connsiteY1" fmla="*/ 189896 h 703694"/>
                    <a:gd name="connsiteX2" fmla="*/ 61945 w 151056"/>
                    <a:gd name="connsiteY2" fmla="*/ 407913 h 703694"/>
                    <a:gd name="connsiteX3" fmla="*/ 85229 w 151056"/>
                    <a:gd name="connsiteY3" fmla="*/ 689429 h 703694"/>
                    <a:gd name="connsiteX4" fmla="*/ 78879 w 151056"/>
                    <a:gd name="connsiteY4" fmla="*/ 625929 h 703694"/>
                    <a:gd name="connsiteX5" fmla="*/ 562 w 151056"/>
                    <a:gd name="connsiteY5" fmla="*/ 314779 h 703694"/>
                    <a:gd name="connsiteX6" fmla="*/ 45012 w 151056"/>
                    <a:gd name="connsiteY6" fmla="*/ 399446 h 703694"/>
                    <a:gd name="connsiteX7" fmla="*/ 70412 w 151056"/>
                    <a:gd name="connsiteY7" fmla="*/ 492579 h 703694"/>
                    <a:gd name="connsiteX8" fmla="*/ 93695 w 151056"/>
                    <a:gd name="connsiteY8" fmla="*/ 687313 h 703694"/>
                    <a:gd name="connsiteX9" fmla="*/ 104279 w 151056"/>
                    <a:gd name="connsiteY9" fmla="*/ 361346 h 703694"/>
                    <a:gd name="connsiteX10" fmla="*/ 148729 w 151056"/>
                    <a:gd name="connsiteY10" fmla="*/ 3629 h 703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1056" h="703694">
                      <a:moveTo>
                        <a:pt x="148729" y="3629"/>
                      </a:moveTo>
                      <a:cubicBezTo>
                        <a:pt x="154021" y="-24946"/>
                        <a:pt x="150493" y="122515"/>
                        <a:pt x="136029" y="189896"/>
                      </a:cubicBezTo>
                      <a:cubicBezTo>
                        <a:pt x="121565" y="257277"/>
                        <a:pt x="70412" y="324658"/>
                        <a:pt x="61945" y="407913"/>
                      </a:cubicBezTo>
                      <a:cubicBezTo>
                        <a:pt x="53478" y="491169"/>
                        <a:pt x="82407" y="653093"/>
                        <a:pt x="85229" y="689429"/>
                      </a:cubicBezTo>
                      <a:cubicBezTo>
                        <a:pt x="88051" y="725765"/>
                        <a:pt x="92990" y="688370"/>
                        <a:pt x="78879" y="625929"/>
                      </a:cubicBezTo>
                      <a:cubicBezTo>
                        <a:pt x="64768" y="563488"/>
                        <a:pt x="6206" y="352526"/>
                        <a:pt x="562" y="314779"/>
                      </a:cubicBezTo>
                      <a:cubicBezTo>
                        <a:pt x="-5083" y="277032"/>
                        <a:pt x="33370" y="369813"/>
                        <a:pt x="45012" y="399446"/>
                      </a:cubicBezTo>
                      <a:cubicBezTo>
                        <a:pt x="56654" y="429079"/>
                        <a:pt x="62298" y="444601"/>
                        <a:pt x="70412" y="492579"/>
                      </a:cubicBezTo>
                      <a:cubicBezTo>
                        <a:pt x="78526" y="540557"/>
                        <a:pt x="88051" y="709185"/>
                        <a:pt x="93695" y="687313"/>
                      </a:cubicBezTo>
                      <a:cubicBezTo>
                        <a:pt x="99339" y="665441"/>
                        <a:pt x="92990" y="472824"/>
                        <a:pt x="104279" y="361346"/>
                      </a:cubicBezTo>
                      <a:cubicBezTo>
                        <a:pt x="115568" y="249868"/>
                        <a:pt x="143437" y="32204"/>
                        <a:pt x="148729" y="36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8" name="フリーフォーム: 図形 927">
                  <a:extLst>
                    <a:ext uri="{FF2B5EF4-FFF2-40B4-BE49-F238E27FC236}">
                      <a16:creationId xmlns:a16="http://schemas.microsoft.com/office/drawing/2014/main" id="{5E61FA5F-05A1-41BE-B10C-D9D4F72E475D}"/>
                    </a:ext>
                  </a:extLst>
                </p:cNvPr>
                <p:cNvSpPr/>
                <p:nvPr/>
              </p:nvSpPr>
              <p:spPr>
                <a:xfrm>
                  <a:off x="3425975" y="7799963"/>
                  <a:ext cx="207115" cy="796208"/>
                </a:xfrm>
                <a:custGeom>
                  <a:avLst/>
                  <a:gdLst>
                    <a:gd name="connsiteX0" fmla="*/ 190678 w 190734"/>
                    <a:gd name="connsiteY0" fmla="*/ 843 h 733234"/>
                    <a:gd name="connsiteX1" fmla="*/ 82728 w 190734"/>
                    <a:gd name="connsiteY1" fmla="*/ 240026 h 733234"/>
                    <a:gd name="connsiteX2" fmla="*/ 178 w 190734"/>
                    <a:gd name="connsiteY2" fmla="*/ 733210 h 733234"/>
                    <a:gd name="connsiteX3" fmla="*/ 59444 w 190734"/>
                    <a:gd name="connsiteY3" fmla="*/ 218860 h 733234"/>
                    <a:gd name="connsiteX4" fmla="*/ 14994 w 190734"/>
                    <a:gd name="connsiteY4" fmla="*/ 466510 h 733234"/>
                    <a:gd name="connsiteX5" fmla="*/ 67911 w 190734"/>
                    <a:gd name="connsiteY5" fmla="*/ 172293 h 733234"/>
                    <a:gd name="connsiteX6" fmla="*/ 190678 w 190734"/>
                    <a:gd name="connsiteY6" fmla="*/ 843 h 73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734" h="733234">
                      <a:moveTo>
                        <a:pt x="190678" y="843"/>
                      </a:moveTo>
                      <a:cubicBezTo>
                        <a:pt x="193148" y="12132"/>
                        <a:pt x="114478" y="117965"/>
                        <a:pt x="82728" y="240026"/>
                      </a:cubicBezTo>
                      <a:cubicBezTo>
                        <a:pt x="50978" y="362087"/>
                        <a:pt x="4059" y="736738"/>
                        <a:pt x="178" y="733210"/>
                      </a:cubicBezTo>
                      <a:cubicBezTo>
                        <a:pt x="-3703" y="729682"/>
                        <a:pt x="56975" y="263310"/>
                        <a:pt x="59444" y="218860"/>
                      </a:cubicBezTo>
                      <a:cubicBezTo>
                        <a:pt x="61913" y="174410"/>
                        <a:pt x="13583" y="474271"/>
                        <a:pt x="14994" y="466510"/>
                      </a:cubicBezTo>
                      <a:cubicBezTo>
                        <a:pt x="16405" y="458749"/>
                        <a:pt x="36867" y="250610"/>
                        <a:pt x="67911" y="172293"/>
                      </a:cubicBezTo>
                      <a:cubicBezTo>
                        <a:pt x="98955" y="93976"/>
                        <a:pt x="188208" y="-10446"/>
                        <a:pt x="190678" y="8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9" name="フリーフォーム: 図形 928">
                  <a:extLst>
                    <a:ext uri="{FF2B5EF4-FFF2-40B4-BE49-F238E27FC236}">
                      <a16:creationId xmlns:a16="http://schemas.microsoft.com/office/drawing/2014/main" id="{81E827C0-D1E2-45D8-ADE4-A68AE91B0526}"/>
                    </a:ext>
                  </a:extLst>
                </p:cNvPr>
                <p:cNvSpPr/>
                <p:nvPr/>
              </p:nvSpPr>
              <p:spPr>
                <a:xfrm>
                  <a:off x="3510552" y="7919748"/>
                  <a:ext cx="167043" cy="1064854"/>
                </a:xfrm>
                <a:custGeom>
                  <a:avLst/>
                  <a:gdLst>
                    <a:gd name="connsiteX0" fmla="*/ 153006 w 153831"/>
                    <a:gd name="connsiteY0" fmla="*/ 599 h 980632"/>
                    <a:gd name="connsiteX1" fmla="*/ 72573 w 153831"/>
                    <a:gd name="connsiteY1" fmla="*/ 286349 h 980632"/>
                    <a:gd name="connsiteX2" fmla="*/ 2723 w 153831"/>
                    <a:gd name="connsiteY2" fmla="*/ 436632 h 980632"/>
                    <a:gd name="connsiteX3" fmla="*/ 72573 w 153831"/>
                    <a:gd name="connsiteY3" fmla="*/ 625015 h 980632"/>
                    <a:gd name="connsiteX4" fmla="*/ 119140 w 153831"/>
                    <a:gd name="connsiteY4" fmla="*/ 703332 h 980632"/>
                    <a:gd name="connsiteX5" fmla="*/ 32356 w 153831"/>
                    <a:gd name="connsiteY5" fmla="*/ 790115 h 980632"/>
                    <a:gd name="connsiteX6" fmla="*/ 4840 w 153831"/>
                    <a:gd name="connsiteY6" fmla="*/ 976382 h 980632"/>
                    <a:gd name="connsiteX7" fmla="*/ 123373 w 153831"/>
                    <a:gd name="connsiteY7" fmla="*/ 589032 h 980632"/>
                    <a:gd name="connsiteX8" fmla="*/ 34473 w 153831"/>
                    <a:gd name="connsiteY8" fmla="*/ 481082 h 980632"/>
                    <a:gd name="connsiteX9" fmla="*/ 19656 w 153831"/>
                    <a:gd name="connsiteY9" fmla="*/ 368899 h 980632"/>
                    <a:gd name="connsiteX10" fmla="*/ 153006 w 153831"/>
                    <a:gd name="connsiteY10" fmla="*/ 599 h 98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831" h="980632">
                      <a:moveTo>
                        <a:pt x="153006" y="599"/>
                      </a:moveTo>
                      <a:cubicBezTo>
                        <a:pt x="161826" y="-13159"/>
                        <a:pt x="97620" y="213677"/>
                        <a:pt x="72573" y="286349"/>
                      </a:cubicBezTo>
                      <a:cubicBezTo>
                        <a:pt x="47526" y="359021"/>
                        <a:pt x="2723" y="380188"/>
                        <a:pt x="2723" y="436632"/>
                      </a:cubicBezTo>
                      <a:cubicBezTo>
                        <a:pt x="2723" y="493076"/>
                        <a:pt x="53170" y="580565"/>
                        <a:pt x="72573" y="625015"/>
                      </a:cubicBezTo>
                      <a:cubicBezTo>
                        <a:pt x="91976" y="669465"/>
                        <a:pt x="125843" y="675815"/>
                        <a:pt x="119140" y="703332"/>
                      </a:cubicBezTo>
                      <a:cubicBezTo>
                        <a:pt x="112437" y="730849"/>
                        <a:pt x="51406" y="744607"/>
                        <a:pt x="32356" y="790115"/>
                      </a:cubicBezTo>
                      <a:cubicBezTo>
                        <a:pt x="13306" y="835623"/>
                        <a:pt x="-10330" y="1009896"/>
                        <a:pt x="4840" y="976382"/>
                      </a:cubicBezTo>
                      <a:cubicBezTo>
                        <a:pt x="20010" y="942868"/>
                        <a:pt x="118434" y="671582"/>
                        <a:pt x="123373" y="589032"/>
                      </a:cubicBezTo>
                      <a:cubicBezTo>
                        <a:pt x="128312" y="506482"/>
                        <a:pt x="51759" y="517771"/>
                        <a:pt x="34473" y="481082"/>
                      </a:cubicBezTo>
                      <a:cubicBezTo>
                        <a:pt x="17187" y="444393"/>
                        <a:pt x="-2569" y="443688"/>
                        <a:pt x="19656" y="368899"/>
                      </a:cubicBezTo>
                      <a:cubicBezTo>
                        <a:pt x="41881" y="294110"/>
                        <a:pt x="144186" y="14357"/>
                        <a:pt x="153006" y="5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0" name="フリーフォーム: 図形 929">
                  <a:extLst>
                    <a:ext uri="{FF2B5EF4-FFF2-40B4-BE49-F238E27FC236}">
                      <a16:creationId xmlns:a16="http://schemas.microsoft.com/office/drawing/2014/main" id="{584DDDE2-60CD-4962-A9D4-38D375921949}"/>
                    </a:ext>
                  </a:extLst>
                </p:cNvPr>
                <p:cNvSpPr/>
                <p:nvPr/>
              </p:nvSpPr>
              <p:spPr>
                <a:xfrm>
                  <a:off x="1766618" y="6190298"/>
                  <a:ext cx="1028674" cy="1213393"/>
                </a:xfrm>
                <a:custGeom>
                  <a:avLst/>
                  <a:gdLst>
                    <a:gd name="connsiteX0" fmla="*/ 945150 w 947314"/>
                    <a:gd name="connsiteY0" fmla="*/ 471 h 1117423"/>
                    <a:gd name="connsiteX1" fmla="*/ 392700 w 947314"/>
                    <a:gd name="connsiteY1" fmla="*/ 368771 h 1117423"/>
                    <a:gd name="connsiteX2" fmla="*/ 186325 w 947314"/>
                    <a:gd name="connsiteY2" fmla="*/ 638646 h 1117423"/>
                    <a:gd name="connsiteX3" fmla="*/ 456200 w 947314"/>
                    <a:gd name="connsiteY3" fmla="*/ 375121 h 1117423"/>
                    <a:gd name="connsiteX4" fmla="*/ 189500 w 947314"/>
                    <a:gd name="connsiteY4" fmla="*/ 667221 h 1117423"/>
                    <a:gd name="connsiteX5" fmla="*/ 91075 w 947314"/>
                    <a:gd name="connsiteY5" fmla="*/ 879946 h 1117423"/>
                    <a:gd name="connsiteX6" fmla="*/ 8525 w 947314"/>
                    <a:gd name="connsiteY6" fmla="*/ 1111721 h 1117423"/>
                    <a:gd name="connsiteX7" fmla="*/ 37100 w 947314"/>
                    <a:gd name="connsiteY7" fmla="*/ 997421 h 1117423"/>
                    <a:gd name="connsiteX8" fmla="*/ 313325 w 947314"/>
                    <a:gd name="connsiteY8" fmla="*/ 483071 h 1117423"/>
                    <a:gd name="connsiteX9" fmla="*/ 573675 w 947314"/>
                    <a:gd name="connsiteY9" fmla="*/ 295746 h 1117423"/>
                    <a:gd name="connsiteX10" fmla="*/ 945150 w 947314"/>
                    <a:gd name="connsiteY10" fmla="*/ 471 h 111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7314" h="1117423">
                      <a:moveTo>
                        <a:pt x="945150" y="471"/>
                      </a:moveTo>
                      <a:cubicBezTo>
                        <a:pt x="914988" y="12642"/>
                        <a:pt x="519171" y="262409"/>
                        <a:pt x="392700" y="368771"/>
                      </a:cubicBezTo>
                      <a:cubicBezTo>
                        <a:pt x="266229" y="475133"/>
                        <a:pt x="175742" y="637588"/>
                        <a:pt x="186325" y="638646"/>
                      </a:cubicBezTo>
                      <a:cubicBezTo>
                        <a:pt x="196908" y="639704"/>
                        <a:pt x="455671" y="370359"/>
                        <a:pt x="456200" y="375121"/>
                      </a:cubicBezTo>
                      <a:cubicBezTo>
                        <a:pt x="456729" y="379884"/>
                        <a:pt x="250354" y="583083"/>
                        <a:pt x="189500" y="667221"/>
                      </a:cubicBezTo>
                      <a:cubicBezTo>
                        <a:pt x="128646" y="751359"/>
                        <a:pt x="121237" y="805863"/>
                        <a:pt x="91075" y="879946"/>
                      </a:cubicBezTo>
                      <a:cubicBezTo>
                        <a:pt x="60913" y="954029"/>
                        <a:pt x="17521" y="1092142"/>
                        <a:pt x="8525" y="1111721"/>
                      </a:cubicBezTo>
                      <a:cubicBezTo>
                        <a:pt x="-471" y="1131300"/>
                        <a:pt x="-13700" y="1102196"/>
                        <a:pt x="37100" y="997421"/>
                      </a:cubicBezTo>
                      <a:cubicBezTo>
                        <a:pt x="87900" y="892646"/>
                        <a:pt x="223896" y="600017"/>
                        <a:pt x="313325" y="483071"/>
                      </a:cubicBezTo>
                      <a:cubicBezTo>
                        <a:pt x="402754" y="366125"/>
                        <a:pt x="465196" y="376179"/>
                        <a:pt x="573675" y="295746"/>
                      </a:cubicBezTo>
                      <a:cubicBezTo>
                        <a:pt x="682154" y="215313"/>
                        <a:pt x="975312" y="-11700"/>
                        <a:pt x="945150" y="4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1" name="フリーフォーム: 図形 930">
                  <a:extLst>
                    <a:ext uri="{FF2B5EF4-FFF2-40B4-BE49-F238E27FC236}">
                      <a16:creationId xmlns:a16="http://schemas.microsoft.com/office/drawing/2014/main" id="{2DDBC00A-0CAB-4E89-80B5-95377A0D9737}"/>
                    </a:ext>
                  </a:extLst>
                </p:cNvPr>
                <p:cNvSpPr/>
                <p:nvPr/>
              </p:nvSpPr>
              <p:spPr>
                <a:xfrm>
                  <a:off x="1694357" y="7332045"/>
                  <a:ext cx="133692" cy="663648"/>
                </a:xfrm>
                <a:custGeom>
                  <a:avLst/>
                  <a:gdLst>
                    <a:gd name="connsiteX0" fmla="*/ 122696 w 123118"/>
                    <a:gd name="connsiteY0" fmla="*/ 19002 h 611159"/>
                    <a:gd name="connsiteX1" fmla="*/ 2046 w 123118"/>
                    <a:gd name="connsiteY1" fmla="*/ 596852 h 611159"/>
                    <a:gd name="connsiteX2" fmla="*/ 46496 w 123118"/>
                    <a:gd name="connsiteY2" fmla="*/ 412702 h 611159"/>
                    <a:gd name="connsiteX3" fmla="*/ 43321 w 123118"/>
                    <a:gd name="connsiteY3" fmla="*/ 161877 h 611159"/>
                    <a:gd name="connsiteX4" fmla="*/ 122696 w 123118"/>
                    <a:gd name="connsiteY4" fmla="*/ 19002 h 611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18" h="611159">
                      <a:moveTo>
                        <a:pt x="122696" y="19002"/>
                      </a:moveTo>
                      <a:cubicBezTo>
                        <a:pt x="115817" y="91498"/>
                        <a:pt x="14746" y="531235"/>
                        <a:pt x="2046" y="596852"/>
                      </a:cubicBezTo>
                      <a:cubicBezTo>
                        <a:pt x="-10654" y="662469"/>
                        <a:pt x="39617" y="485198"/>
                        <a:pt x="46496" y="412702"/>
                      </a:cubicBezTo>
                      <a:cubicBezTo>
                        <a:pt x="53375" y="340206"/>
                        <a:pt x="36442" y="223260"/>
                        <a:pt x="43321" y="161877"/>
                      </a:cubicBezTo>
                      <a:cubicBezTo>
                        <a:pt x="50200" y="100494"/>
                        <a:pt x="129575" y="-53494"/>
                        <a:pt x="122696" y="190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2" name="フリーフォーム: 図形 931">
                  <a:extLst>
                    <a:ext uri="{FF2B5EF4-FFF2-40B4-BE49-F238E27FC236}">
                      <a16:creationId xmlns:a16="http://schemas.microsoft.com/office/drawing/2014/main" id="{84C4F129-086E-4308-A486-E1128E3BFF12}"/>
                    </a:ext>
                  </a:extLst>
                </p:cNvPr>
                <p:cNvSpPr/>
                <p:nvPr/>
              </p:nvSpPr>
              <p:spPr>
                <a:xfrm>
                  <a:off x="2841128" y="7982459"/>
                  <a:ext cx="368985" cy="208008"/>
                </a:xfrm>
                <a:custGeom>
                  <a:avLst/>
                  <a:gdLst>
                    <a:gd name="connsiteX0" fmla="*/ 339801 w 339801"/>
                    <a:gd name="connsiteY0" fmla="*/ 191556 h 191556"/>
                    <a:gd name="connsiteX1" fmla="*/ 238201 w 339801"/>
                    <a:gd name="connsiteY1" fmla="*/ 80431 h 191556"/>
                    <a:gd name="connsiteX2" fmla="*/ 104851 w 339801"/>
                    <a:gd name="connsiteY2" fmla="*/ 1056 h 191556"/>
                    <a:gd name="connsiteX3" fmla="*/ 231851 w 339801"/>
                    <a:gd name="connsiteY3" fmla="*/ 137581 h 191556"/>
                    <a:gd name="connsiteX4" fmla="*/ 108026 w 339801"/>
                    <a:gd name="connsiteY4" fmla="*/ 162981 h 191556"/>
                    <a:gd name="connsiteX5" fmla="*/ 15951 w 339801"/>
                    <a:gd name="connsiteY5" fmla="*/ 169331 h 191556"/>
                    <a:gd name="connsiteX6" fmla="*/ 76 w 339801"/>
                    <a:gd name="connsiteY6" fmla="*/ 175681 h 191556"/>
                    <a:gd name="connsiteX7" fmla="*/ 339801 w 339801"/>
                    <a:gd name="connsiteY7" fmla="*/ 191556 h 19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9801" h="191556">
                      <a:moveTo>
                        <a:pt x="339801" y="191556"/>
                      </a:moveTo>
                      <a:cubicBezTo>
                        <a:pt x="308580" y="151868"/>
                        <a:pt x="277359" y="112181"/>
                        <a:pt x="238201" y="80431"/>
                      </a:cubicBezTo>
                      <a:cubicBezTo>
                        <a:pt x="199043" y="48681"/>
                        <a:pt x="105909" y="-8469"/>
                        <a:pt x="104851" y="1056"/>
                      </a:cubicBezTo>
                      <a:cubicBezTo>
                        <a:pt x="103793" y="10581"/>
                        <a:pt x="231322" y="110594"/>
                        <a:pt x="231851" y="137581"/>
                      </a:cubicBezTo>
                      <a:cubicBezTo>
                        <a:pt x="232380" y="164568"/>
                        <a:pt x="144009" y="157689"/>
                        <a:pt x="108026" y="162981"/>
                      </a:cubicBezTo>
                      <a:cubicBezTo>
                        <a:pt x="72043" y="168273"/>
                        <a:pt x="33943" y="167214"/>
                        <a:pt x="15951" y="169331"/>
                      </a:cubicBezTo>
                      <a:cubicBezTo>
                        <a:pt x="-2041" y="171448"/>
                        <a:pt x="76" y="175681"/>
                        <a:pt x="76" y="175681"/>
                      </a:cubicBezTo>
                      <a:lnTo>
                        <a:pt x="339801" y="191556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3" name="フリーフォーム: 図形 932">
                  <a:extLst>
                    <a:ext uri="{FF2B5EF4-FFF2-40B4-BE49-F238E27FC236}">
                      <a16:creationId xmlns:a16="http://schemas.microsoft.com/office/drawing/2014/main" id="{BED9B81D-7885-4461-A448-2F57C6C1197F}"/>
                    </a:ext>
                  </a:extLst>
                </p:cNvPr>
                <p:cNvSpPr/>
                <p:nvPr/>
              </p:nvSpPr>
              <p:spPr>
                <a:xfrm>
                  <a:off x="2768158" y="8116499"/>
                  <a:ext cx="107606" cy="1034449"/>
                </a:xfrm>
                <a:custGeom>
                  <a:avLst/>
                  <a:gdLst>
                    <a:gd name="connsiteX0" fmla="*/ 22825 w 99095"/>
                    <a:gd name="connsiteY0" fmla="*/ 1443 h 952632"/>
                    <a:gd name="connsiteX1" fmla="*/ 99025 w 99095"/>
                    <a:gd name="connsiteY1" fmla="*/ 306243 h 952632"/>
                    <a:gd name="connsiteX2" fmla="*/ 6950 w 99095"/>
                    <a:gd name="connsiteY2" fmla="*/ 922193 h 952632"/>
                    <a:gd name="connsiteX3" fmla="*/ 13300 w 99095"/>
                    <a:gd name="connsiteY3" fmla="*/ 801543 h 952632"/>
                    <a:gd name="connsiteX4" fmla="*/ 67275 w 99095"/>
                    <a:gd name="connsiteY4" fmla="*/ 306243 h 952632"/>
                    <a:gd name="connsiteX5" fmla="*/ 19650 w 99095"/>
                    <a:gd name="connsiteY5" fmla="*/ 538018 h 952632"/>
                    <a:gd name="connsiteX6" fmla="*/ 60925 w 99095"/>
                    <a:gd name="connsiteY6" fmla="*/ 204643 h 952632"/>
                    <a:gd name="connsiteX7" fmla="*/ 22825 w 99095"/>
                    <a:gd name="connsiteY7" fmla="*/ 1443 h 952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095" h="952632">
                      <a:moveTo>
                        <a:pt x="22825" y="1443"/>
                      </a:moveTo>
                      <a:cubicBezTo>
                        <a:pt x="29175" y="18376"/>
                        <a:pt x="101671" y="152785"/>
                        <a:pt x="99025" y="306243"/>
                      </a:cubicBezTo>
                      <a:cubicBezTo>
                        <a:pt x="96379" y="459701"/>
                        <a:pt x="21237" y="839643"/>
                        <a:pt x="6950" y="922193"/>
                      </a:cubicBezTo>
                      <a:cubicBezTo>
                        <a:pt x="-7337" y="1004743"/>
                        <a:pt x="3246" y="904201"/>
                        <a:pt x="13300" y="801543"/>
                      </a:cubicBezTo>
                      <a:cubicBezTo>
                        <a:pt x="23354" y="698885"/>
                        <a:pt x="66217" y="350164"/>
                        <a:pt x="67275" y="306243"/>
                      </a:cubicBezTo>
                      <a:cubicBezTo>
                        <a:pt x="68333" y="262322"/>
                        <a:pt x="20708" y="554951"/>
                        <a:pt x="19650" y="538018"/>
                      </a:cubicBezTo>
                      <a:cubicBezTo>
                        <a:pt x="18592" y="521085"/>
                        <a:pt x="58279" y="288780"/>
                        <a:pt x="60925" y="204643"/>
                      </a:cubicBezTo>
                      <a:cubicBezTo>
                        <a:pt x="63571" y="120506"/>
                        <a:pt x="16475" y="-15490"/>
                        <a:pt x="22825" y="14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4" name="フリーフォーム: 図形 933">
                  <a:extLst>
                    <a:ext uri="{FF2B5EF4-FFF2-40B4-BE49-F238E27FC236}">
                      <a16:creationId xmlns:a16="http://schemas.microsoft.com/office/drawing/2014/main" id="{5221E608-4096-4E2A-9E82-EE4FB11C590C}"/>
                    </a:ext>
                  </a:extLst>
                </p:cNvPr>
                <p:cNvSpPr/>
                <p:nvPr/>
              </p:nvSpPr>
              <p:spPr>
                <a:xfrm>
                  <a:off x="1658642" y="7973186"/>
                  <a:ext cx="97941" cy="1315531"/>
                </a:xfrm>
                <a:custGeom>
                  <a:avLst/>
                  <a:gdLst>
                    <a:gd name="connsiteX0" fmla="*/ 88911 w 90195"/>
                    <a:gd name="connsiteY0" fmla="*/ 71 h 1211483"/>
                    <a:gd name="connsiteX1" fmla="*/ 60336 w 90195"/>
                    <a:gd name="connsiteY1" fmla="*/ 196921 h 1211483"/>
                    <a:gd name="connsiteX2" fmla="*/ 57161 w 90195"/>
                    <a:gd name="connsiteY2" fmla="*/ 396946 h 1211483"/>
                    <a:gd name="connsiteX3" fmla="*/ 22236 w 90195"/>
                    <a:gd name="connsiteY3" fmla="*/ 1174821 h 1211483"/>
                    <a:gd name="connsiteX4" fmla="*/ 22236 w 90195"/>
                    <a:gd name="connsiteY4" fmla="*/ 1006546 h 1211483"/>
                    <a:gd name="connsiteX5" fmla="*/ 11 w 90195"/>
                    <a:gd name="connsiteY5" fmla="*/ 317571 h 1211483"/>
                    <a:gd name="connsiteX6" fmla="*/ 19061 w 90195"/>
                    <a:gd name="connsiteY6" fmla="*/ 495371 h 1211483"/>
                    <a:gd name="connsiteX7" fmla="*/ 12711 w 90195"/>
                    <a:gd name="connsiteY7" fmla="*/ 177871 h 1211483"/>
                    <a:gd name="connsiteX8" fmla="*/ 88911 w 90195"/>
                    <a:gd name="connsiteY8" fmla="*/ 71 h 1211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195" h="1211483">
                      <a:moveTo>
                        <a:pt x="88911" y="71"/>
                      </a:moveTo>
                      <a:cubicBezTo>
                        <a:pt x="96849" y="3246"/>
                        <a:pt x="65628" y="130775"/>
                        <a:pt x="60336" y="196921"/>
                      </a:cubicBezTo>
                      <a:cubicBezTo>
                        <a:pt x="55044" y="263067"/>
                        <a:pt x="63511" y="233963"/>
                        <a:pt x="57161" y="396946"/>
                      </a:cubicBezTo>
                      <a:cubicBezTo>
                        <a:pt x="50811" y="559929"/>
                        <a:pt x="28057" y="1073221"/>
                        <a:pt x="22236" y="1174821"/>
                      </a:cubicBezTo>
                      <a:cubicBezTo>
                        <a:pt x="16415" y="1276421"/>
                        <a:pt x="25940" y="1149421"/>
                        <a:pt x="22236" y="1006546"/>
                      </a:cubicBezTo>
                      <a:cubicBezTo>
                        <a:pt x="18532" y="863671"/>
                        <a:pt x="540" y="402767"/>
                        <a:pt x="11" y="317571"/>
                      </a:cubicBezTo>
                      <a:cubicBezTo>
                        <a:pt x="-518" y="232375"/>
                        <a:pt x="16944" y="518654"/>
                        <a:pt x="19061" y="495371"/>
                      </a:cubicBezTo>
                      <a:cubicBezTo>
                        <a:pt x="21178" y="472088"/>
                        <a:pt x="5832" y="256188"/>
                        <a:pt x="12711" y="177871"/>
                      </a:cubicBezTo>
                      <a:cubicBezTo>
                        <a:pt x="19590" y="99554"/>
                        <a:pt x="80973" y="-3104"/>
                        <a:pt x="88911" y="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5" name="フリーフォーム: 図形 934">
                  <a:extLst>
                    <a:ext uri="{FF2B5EF4-FFF2-40B4-BE49-F238E27FC236}">
                      <a16:creationId xmlns:a16="http://schemas.microsoft.com/office/drawing/2014/main" id="{3A9324AD-5571-4CF0-8E73-7F81410A9029}"/>
                    </a:ext>
                  </a:extLst>
                </p:cNvPr>
                <p:cNvSpPr/>
                <p:nvPr/>
              </p:nvSpPr>
              <p:spPr>
                <a:xfrm>
                  <a:off x="2635075" y="9317451"/>
                  <a:ext cx="187244" cy="1125345"/>
                </a:xfrm>
                <a:custGeom>
                  <a:avLst/>
                  <a:gdLst>
                    <a:gd name="connsiteX0" fmla="*/ 145382 w 172434"/>
                    <a:gd name="connsiteY0" fmla="*/ 32127 h 1036339"/>
                    <a:gd name="connsiteX1" fmla="*/ 123157 w 172434"/>
                    <a:gd name="connsiteY1" fmla="*/ 82927 h 1036339"/>
                    <a:gd name="connsiteX2" fmla="*/ 126332 w 172434"/>
                    <a:gd name="connsiteY2" fmla="*/ 702052 h 1036339"/>
                    <a:gd name="connsiteX3" fmla="*/ 8857 w 172434"/>
                    <a:gd name="connsiteY3" fmla="*/ 1029077 h 1036339"/>
                    <a:gd name="connsiteX4" fmla="*/ 24732 w 172434"/>
                    <a:gd name="connsiteY4" fmla="*/ 892552 h 1036339"/>
                    <a:gd name="connsiteX5" fmla="*/ 154907 w 172434"/>
                    <a:gd name="connsiteY5" fmla="*/ 482977 h 1036339"/>
                    <a:gd name="connsiteX6" fmla="*/ 170782 w 172434"/>
                    <a:gd name="connsiteY6" fmla="*/ 324227 h 1036339"/>
                    <a:gd name="connsiteX7" fmla="*/ 145382 w 172434"/>
                    <a:gd name="connsiteY7" fmla="*/ 32127 h 103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434" h="1036339">
                      <a:moveTo>
                        <a:pt x="145382" y="32127"/>
                      </a:moveTo>
                      <a:cubicBezTo>
                        <a:pt x="137444" y="-8090"/>
                        <a:pt x="126332" y="-28727"/>
                        <a:pt x="123157" y="82927"/>
                      </a:cubicBezTo>
                      <a:cubicBezTo>
                        <a:pt x="119982" y="194581"/>
                        <a:pt x="145382" y="544360"/>
                        <a:pt x="126332" y="702052"/>
                      </a:cubicBezTo>
                      <a:cubicBezTo>
                        <a:pt x="107282" y="859744"/>
                        <a:pt x="25790" y="997327"/>
                        <a:pt x="8857" y="1029077"/>
                      </a:cubicBezTo>
                      <a:cubicBezTo>
                        <a:pt x="-8076" y="1060827"/>
                        <a:pt x="390" y="983569"/>
                        <a:pt x="24732" y="892552"/>
                      </a:cubicBezTo>
                      <a:cubicBezTo>
                        <a:pt x="49074" y="801535"/>
                        <a:pt x="130565" y="577698"/>
                        <a:pt x="154907" y="482977"/>
                      </a:cubicBezTo>
                      <a:cubicBezTo>
                        <a:pt x="179249" y="388256"/>
                        <a:pt x="171311" y="395665"/>
                        <a:pt x="170782" y="324227"/>
                      </a:cubicBezTo>
                      <a:cubicBezTo>
                        <a:pt x="170253" y="252790"/>
                        <a:pt x="153320" y="72344"/>
                        <a:pt x="145382" y="3212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6" name="フリーフォーム: 図形 935">
                  <a:extLst>
                    <a:ext uri="{FF2B5EF4-FFF2-40B4-BE49-F238E27FC236}">
                      <a16:creationId xmlns:a16="http://schemas.microsoft.com/office/drawing/2014/main" id="{852AA428-7A57-43E0-9290-7AE3154EB355}"/>
                    </a:ext>
                  </a:extLst>
                </p:cNvPr>
                <p:cNvSpPr/>
                <p:nvPr/>
              </p:nvSpPr>
              <p:spPr>
                <a:xfrm>
                  <a:off x="1609820" y="9211857"/>
                  <a:ext cx="179898" cy="1115111"/>
                </a:xfrm>
                <a:custGeom>
                  <a:avLst/>
                  <a:gdLst>
                    <a:gd name="connsiteX0" fmla="*/ 67197 w 165669"/>
                    <a:gd name="connsiteY0" fmla="*/ 21419 h 1026914"/>
                    <a:gd name="connsiteX1" fmla="*/ 41797 w 165669"/>
                    <a:gd name="connsiteY1" fmla="*/ 958044 h 1026914"/>
                    <a:gd name="connsiteX2" fmla="*/ 38622 w 165669"/>
                    <a:gd name="connsiteY2" fmla="*/ 865969 h 1026914"/>
                    <a:gd name="connsiteX3" fmla="*/ 522 w 165669"/>
                    <a:gd name="connsiteY3" fmla="*/ 145244 h 1026914"/>
                    <a:gd name="connsiteX4" fmla="*/ 70372 w 165669"/>
                    <a:gd name="connsiteY4" fmla="*/ 364319 h 1026914"/>
                    <a:gd name="connsiteX5" fmla="*/ 165622 w 165669"/>
                    <a:gd name="connsiteY5" fmla="*/ 713569 h 1026914"/>
                    <a:gd name="connsiteX6" fmla="*/ 57672 w 165669"/>
                    <a:gd name="connsiteY6" fmla="*/ 332569 h 1026914"/>
                    <a:gd name="connsiteX7" fmla="*/ 67197 w 165669"/>
                    <a:gd name="connsiteY7" fmla="*/ 21419 h 102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669" h="1026914">
                      <a:moveTo>
                        <a:pt x="67197" y="21419"/>
                      </a:moveTo>
                      <a:cubicBezTo>
                        <a:pt x="64551" y="125665"/>
                        <a:pt x="46559" y="817286"/>
                        <a:pt x="41797" y="958044"/>
                      </a:cubicBezTo>
                      <a:cubicBezTo>
                        <a:pt x="37035" y="1098802"/>
                        <a:pt x="45501" y="1001436"/>
                        <a:pt x="38622" y="865969"/>
                      </a:cubicBezTo>
                      <a:cubicBezTo>
                        <a:pt x="31743" y="730502"/>
                        <a:pt x="-4770" y="228852"/>
                        <a:pt x="522" y="145244"/>
                      </a:cubicBezTo>
                      <a:cubicBezTo>
                        <a:pt x="5814" y="61636"/>
                        <a:pt x="42855" y="269598"/>
                        <a:pt x="70372" y="364319"/>
                      </a:cubicBezTo>
                      <a:cubicBezTo>
                        <a:pt x="97889" y="459040"/>
                        <a:pt x="167739" y="718861"/>
                        <a:pt x="165622" y="713569"/>
                      </a:cubicBezTo>
                      <a:cubicBezTo>
                        <a:pt x="163505" y="708277"/>
                        <a:pt x="70901" y="443694"/>
                        <a:pt x="57672" y="332569"/>
                      </a:cubicBezTo>
                      <a:cubicBezTo>
                        <a:pt x="44443" y="221444"/>
                        <a:pt x="69843" y="-82827"/>
                        <a:pt x="67197" y="214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7" name="フリーフォーム: 図形 936">
                  <a:extLst>
                    <a:ext uri="{FF2B5EF4-FFF2-40B4-BE49-F238E27FC236}">
                      <a16:creationId xmlns:a16="http://schemas.microsoft.com/office/drawing/2014/main" id="{8C8B12B3-7DB3-46C5-A352-B3FC964E6F01}"/>
                    </a:ext>
                  </a:extLst>
                </p:cNvPr>
                <p:cNvSpPr/>
                <p:nvPr/>
              </p:nvSpPr>
              <p:spPr>
                <a:xfrm>
                  <a:off x="2207934" y="10070867"/>
                  <a:ext cx="564202" cy="605779"/>
                </a:xfrm>
                <a:custGeom>
                  <a:avLst/>
                  <a:gdLst>
                    <a:gd name="connsiteX0" fmla="*/ 476297 w 519578"/>
                    <a:gd name="connsiteY0" fmla="*/ 286567 h 557867"/>
                    <a:gd name="connsiteX1" fmla="*/ 300614 w 519578"/>
                    <a:gd name="connsiteY1" fmla="*/ 449550 h 557867"/>
                    <a:gd name="connsiteX2" fmla="*/ 203247 w 519578"/>
                    <a:gd name="connsiteY2" fmla="*/ 504583 h 557867"/>
                    <a:gd name="connsiteX3" fmla="*/ 47 w 519578"/>
                    <a:gd name="connsiteY3" fmla="*/ 557500 h 557867"/>
                    <a:gd name="connsiteX4" fmla="*/ 186314 w 519578"/>
                    <a:gd name="connsiteY4" fmla="*/ 477067 h 557867"/>
                    <a:gd name="connsiteX5" fmla="*/ 400097 w 519578"/>
                    <a:gd name="connsiteY5" fmla="*/ 320433 h 557867"/>
                    <a:gd name="connsiteX6" fmla="*/ 516514 w 519578"/>
                    <a:gd name="connsiteY6" fmla="*/ 9283 h 557867"/>
                    <a:gd name="connsiteX7" fmla="*/ 484764 w 519578"/>
                    <a:gd name="connsiteY7" fmla="*/ 98183 h 557867"/>
                    <a:gd name="connsiteX8" fmla="*/ 476297 w 519578"/>
                    <a:gd name="connsiteY8" fmla="*/ 286567 h 55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9578" h="557867">
                      <a:moveTo>
                        <a:pt x="476297" y="286567"/>
                      </a:moveTo>
                      <a:cubicBezTo>
                        <a:pt x="445605" y="345128"/>
                        <a:pt x="346122" y="413214"/>
                        <a:pt x="300614" y="449550"/>
                      </a:cubicBezTo>
                      <a:cubicBezTo>
                        <a:pt x="255106" y="485886"/>
                        <a:pt x="253341" y="486591"/>
                        <a:pt x="203247" y="504583"/>
                      </a:cubicBezTo>
                      <a:cubicBezTo>
                        <a:pt x="153153" y="522575"/>
                        <a:pt x="2869" y="562086"/>
                        <a:pt x="47" y="557500"/>
                      </a:cubicBezTo>
                      <a:cubicBezTo>
                        <a:pt x="-2775" y="552914"/>
                        <a:pt x="119639" y="516578"/>
                        <a:pt x="186314" y="477067"/>
                      </a:cubicBezTo>
                      <a:cubicBezTo>
                        <a:pt x="252989" y="437556"/>
                        <a:pt x="345064" y="398397"/>
                        <a:pt x="400097" y="320433"/>
                      </a:cubicBezTo>
                      <a:cubicBezTo>
                        <a:pt x="455130" y="242469"/>
                        <a:pt x="502403" y="46325"/>
                        <a:pt x="516514" y="9283"/>
                      </a:cubicBezTo>
                      <a:cubicBezTo>
                        <a:pt x="530625" y="-27759"/>
                        <a:pt x="491820" y="55144"/>
                        <a:pt x="484764" y="98183"/>
                      </a:cubicBezTo>
                      <a:cubicBezTo>
                        <a:pt x="477708" y="141222"/>
                        <a:pt x="506989" y="228006"/>
                        <a:pt x="476297" y="2865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8" name="フリーフォーム: 図形 937">
                  <a:extLst>
                    <a:ext uri="{FF2B5EF4-FFF2-40B4-BE49-F238E27FC236}">
                      <a16:creationId xmlns:a16="http://schemas.microsoft.com/office/drawing/2014/main" id="{B5B3444B-4A99-448B-A5E6-8DC9B468155F}"/>
                    </a:ext>
                  </a:extLst>
                </p:cNvPr>
                <p:cNvSpPr/>
                <p:nvPr/>
              </p:nvSpPr>
              <p:spPr>
                <a:xfrm>
                  <a:off x="2240069" y="10140022"/>
                  <a:ext cx="418415" cy="499629"/>
                </a:xfrm>
                <a:custGeom>
                  <a:avLst/>
                  <a:gdLst>
                    <a:gd name="connsiteX0" fmla="*/ 385321 w 385322"/>
                    <a:gd name="connsiteY0" fmla="*/ 632 h 460112"/>
                    <a:gd name="connsiteX1" fmla="*/ 264671 w 385322"/>
                    <a:gd name="connsiteY1" fmla="*/ 275798 h 460112"/>
                    <a:gd name="connsiteX2" fmla="*/ 188471 w 385322"/>
                    <a:gd name="connsiteY2" fmla="*/ 341415 h 460112"/>
                    <a:gd name="connsiteX3" fmla="*/ 88 w 385322"/>
                    <a:gd name="connsiteY3" fmla="*/ 459948 h 460112"/>
                    <a:gd name="connsiteX4" fmla="*/ 213871 w 385322"/>
                    <a:gd name="connsiteY4" fmla="*/ 313898 h 460112"/>
                    <a:gd name="connsiteX5" fmla="*/ 281604 w 385322"/>
                    <a:gd name="connsiteY5" fmla="*/ 205948 h 460112"/>
                    <a:gd name="connsiteX6" fmla="*/ 262554 w 385322"/>
                    <a:gd name="connsiteY6" fmla="*/ 199598 h 460112"/>
                    <a:gd name="connsiteX7" fmla="*/ 385321 w 385322"/>
                    <a:gd name="connsiteY7" fmla="*/ 632 h 46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5322" h="460112">
                      <a:moveTo>
                        <a:pt x="385321" y="632"/>
                      </a:moveTo>
                      <a:cubicBezTo>
                        <a:pt x="385674" y="13332"/>
                        <a:pt x="297479" y="219001"/>
                        <a:pt x="264671" y="275798"/>
                      </a:cubicBezTo>
                      <a:cubicBezTo>
                        <a:pt x="231863" y="332595"/>
                        <a:pt x="232568" y="310723"/>
                        <a:pt x="188471" y="341415"/>
                      </a:cubicBezTo>
                      <a:cubicBezTo>
                        <a:pt x="144374" y="372107"/>
                        <a:pt x="-4145" y="464534"/>
                        <a:pt x="88" y="459948"/>
                      </a:cubicBezTo>
                      <a:cubicBezTo>
                        <a:pt x="4321" y="455362"/>
                        <a:pt x="166952" y="356231"/>
                        <a:pt x="213871" y="313898"/>
                      </a:cubicBezTo>
                      <a:cubicBezTo>
                        <a:pt x="260790" y="271565"/>
                        <a:pt x="273490" y="224998"/>
                        <a:pt x="281604" y="205948"/>
                      </a:cubicBezTo>
                      <a:cubicBezTo>
                        <a:pt x="289718" y="186898"/>
                        <a:pt x="246679" y="228878"/>
                        <a:pt x="262554" y="199598"/>
                      </a:cubicBezTo>
                      <a:cubicBezTo>
                        <a:pt x="278429" y="170318"/>
                        <a:pt x="384968" y="-12068"/>
                        <a:pt x="385321" y="6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9" name="フリーフォーム: 図形 938">
                  <a:extLst>
                    <a:ext uri="{FF2B5EF4-FFF2-40B4-BE49-F238E27FC236}">
                      <a16:creationId xmlns:a16="http://schemas.microsoft.com/office/drawing/2014/main" id="{182DD7A5-E59A-4E0E-A0B2-6B90A1A49C58}"/>
                    </a:ext>
                  </a:extLst>
                </p:cNvPr>
                <p:cNvSpPr/>
                <p:nvPr/>
              </p:nvSpPr>
              <p:spPr>
                <a:xfrm>
                  <a:off x="1767136" y="10116387"/>
                  <a:ext cx="459237" cy="508707"/>
                </a:xfrm>
                <a:custGeom>
                  <a:avLst/>
                  <a:gdLst>
                    <a:gd name="connsiteX0" fmla="*/ 10165 w 422915"/>
                    <a:gd name="connsiteY0" fmla="*/ 1230 h 468472"/>
                    <a:gd name="connsiteX1" fmla="*/ 1698 w 422915"/>
                    <a:gd name="connsiteY1" fmla="*/ 208663 h 468472"/>
                    <a:gd name="connsiteX2" fmla="*/ 44031 w 422915"/>
                    <a:gd name="connsiteY2" fmla="*/ 289097 h 468472"/>
                    <a:gd name="connsiteX3" fmla="*/ 122348 w 422915"/>
                    <a:gd name="connsiteY3" fmla="*/ 348363 h 468472"/>
                    <a:gd name="connsiteX4" fmla="*/ 204898 w 422915"/>
                    <a:gd name="connsiteY4" fmla="*/ 365297 h 468472"/>
                    <a:gd name="connsiteX5" fmla="*/ 101181 w 422915"/>
                    <a:gd name="connsiteY5" fmla="*/ 352597 h 468472"/>
                    <a:gd name="connsiteX6" fmla="*/ 63081 w 422915"/>
                    <a:gd name="connsiteY6" fmla="*/ 337780 h 468472"/>
                    <a:gd name="connsiteX7" fmla="*/ 143515 w 422915"/>
                    <a:gd name="connsiteY7" fmla="*/ 403397 h 468472"/>
                    <a:gd name="connsiteX8" fmla="*/ 245115 w 422915"/>
                    <a:gd name="connsiteY8" fmla="*/ 447847 h 468472"/>
                    <a:gd name="connsiteX9" fmla="*/ 365765 w 422915"/>
                    <a:gd name="connsiteY9" fmla="*/ 466897 h 468472"/>
                    <a:gd name="connsiteX10" fmla="*/ 422915 w 422915"/>
                    <a:gd name="connsiteY10" fmla="*/ 466897 h 468472"/>
                    <a:gd name="connsiteX11" fmla="*/ 272631 w 422915"/>
                    <a:gd name="connsiteY11" fmla="*/ 464780 h 468472"/>
                    <a:gd name="connsiteX12" fmla="*/ 115998 w 422915"/>
                    <a:gd name="connsiteY12" fmla="*/ 424563 h 468472"/>
                    <a:gd name="connsiteX13" fmla="*/ 27098 w 422915"/>
                    <a:gd name="connsiteY13" fmla="*/ 314497 h 468472"/>
                    <a:gd name="connsiteX14" fmla="*/ 10165 w 422915"/>
                    <a:gd name="connsiteY14" fmla="*/ 1230 h 468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2915" h="468472">
                      <a:moveTo>
                        <a:pt x="10165" y="1230"/>
                      </a:moveTo>
                      <a:cubicBezTo>
                        <a:pt x="5932" y="-16409"/>
                        <a:pt x="-3946" y="160685"/>
                        <a:pt x="1698" y="208663"/>
                      </a:cubicBezTo>
                      <a:cubicBezTo>
                        <a:pt x="7342" y="256641"/>
                        <a:pt x="23923" y="265814"/>
                        <a:pt x="44031" y="289097"/>
                      </a:cubicBezTo>
                      <a:cubicBezTo>
                        <a:pt x="64139" y="312380"/>
                        <a:pt x="95537" y="335663"/>
                        <a:pt x="122348" y="348363"/>
                      </a:cubicBezTo>
                      <a:cubicBezTo>
                        <a:pt x="149159" y="361063"/>
                        <a:pt x="208426" y="364591"/>
                        <a:pt x="204898" y="365297"/>
                      </a:cubicBezTo>
                      <a:cubicBezTo>
                        <a:pt x="201370" y="366003"/>
                        <a:pt x="124817" y="357183"/>
                        <a:pt x="101181" y="352597"/>
                      </a:cubicBezTo>
                      <a:cubicBezTo>
                        <a:pt x="77545" y="348011"/>
                        <a:pt x="56025" y="329313"/>
                        <a:pt x="63081" y="337780"/>
                      </a:cubicBezTo>
                      <a:cubicBezTo>
                        <a:pt x="70137" y="346247"/>
                        <a:pt x="113176" y="385053"/>
                        <a:pt x="143515" y="403397"/>
                      </a:cubicBezTo>
                      <a:cubicBezTo>
                        <a:pt x="173854" y="421741"/>
                        <a:pt x="208073" y="437264"/>
                        <a:pt x="245115" y="447847"/>
                      </a:cubicBezTo>
                      <a:cubicBezTo>
                        <a:pt x="282157" y="458430"/>
                        <a:pt x="336132" y="463722"/>
                        <a:pt x="365765" y="466897"/>
                      </a:cubicBezTo>
                      <a:cubicBezTo>
                        <a:pt x="395398" y="470072"/>
                        <a:pt x="422915" y="466897"/>
                        <a:pt x="422915" y="466897"/>
                      </a:cubicBezTo>
                      <a:cubicBezTo>
                        <a:pt x="407393" y="466544"/>
                        <a:pt x="323784" y="471836"/>
                        <a:pt x="272631" y="464780"/>
                      </a:cubicBezTo>
                      <a:cubicBezTo>
                        <a:pt x="221478" y="457724"/>
                        <a:pt x="156920" y="449610"/>
                        <a:pt x="115998" y="424563"/>
                      </a:cubicBezTo>
                      <a:cubicBezTo>
                        <a:pt x="75076" y="399516"/>
                        <a:pt x="45090" y="377644"/>
                        <a:pt x="27098" y="314497"/>
                      </a:cubicBezTo>
                      <a:cubicBezTo>
                        <a:pt x="9106" y="251350"/>
                        <a:pt x="14398" y="18869"/>
                        <a:pt x="10165" y="12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0" name="フリーフォーム: 図形 939">
                  <a:extLst>
                    <a:ext uri="{FF2B5EF4-FFF2-40B4-BE49-F238E27FC236}">
                      <a16:creationId xmlns:a16="http://schemas.microsoft.com/office/drawing/2014/main" id="{79BA7356-E306-4EFE-A4DD-3130E960842F}"/>
                    </a:ext>
                  </a:extLst>
                </p:cNvPr>
                <p:cNvSpPr/>
                <p:nvPr/>
              </p:nvSpPr>
              <p:spPr>
                <a:xfrm>
                  <a:off x="1901988" y="10209652"/>
                  <a:ext cx="513160" cy="319820"/>
                </a:xfrm>
                <a:custGeom>
                  <a:avLst/>
                  <a:gdLst>
                    <a:gd name="connsiteX0" fmla="*/ 279 w 472573"/>
                    <a:gd name="connsiteY0" fmla="*/ 9 h 294525"/>
                    <a:gd name="connsiteX1" fmla="*/ 218295 w 472573"/>
                    <a:gd name="connsiteY1" fmla="*/ 192625 h 294525"/>
                    <a:gd name="connsiteX2" fmla="*/ 296612 w 472573"/>
                    <a:gd name="connsiteY2" fmla="*/ 245542 h 294525"/>
                    <a:gd name="connsiteX3" fmla="*/ 353762 w 472573"/>
                    <a:gd name="connsiteY3" fmla="*/ 211675 h 294525"/>
                    <a:gd name="connsiteX4" fmla="*/ 472295 w 472573"/>
                    <a:gd name="connsiteY4" fmla="*/ 101609 h 294525"/>
                    <a:gd name="connsiteX5" fmla="*/ 381279 w 472573"/>
                    <a:gd name="connsiteY5" fmla="*/ 192625 h 294525"/>
                    <a:gd name="connsiteX6" fmla="*/ 216179 w 472573"/>
                    <a:gd name="connsiteY6" fmla="*/ 266709 h 294525"/>
                    <a:gd name="connsiteX7" fmla="*/ 123045 w 472573"/>
                    <a:gd name="connsiteY7" fmla="*/ 294225 h 294525"/>
                    <a:gd name="connsiteX8" fmla="*/ 241579 w 472573"/>
                    <a:gd name="connsiteY8" fmla="*/ 251892 h 294525"/>
                    <a:gd name="connsiteX9" fmla="*/ 173845 w 472573"/>
                    <a:gd name="connsiteY9" fmla="*/ 201092 h 294525"/>
                    <a:gd name="connsiteX10" fmla="*/ 279 w 472573"/>
                    <a:gd name="connsiteY10" fmla="*/ 9 h 294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2573" h="294525">
                      <a:moveTo>
                        <a:pt x="279" y="9"/>
                      </a:moveTo>
                      <a:cubicBezTo>
                        <a:pt x="7687" y="-1402"/>
                        <a:pt x="168906" y="151703"/>
                        <a:pt x="218295" y="192625"/>
                      </a:cubicBezTo>
                      <a:cubicBezTo>
                        <a:pt x="267684" y="233547"/>
                        <a:pt x="274034" y="242367"/>
                        <a:pt x="296612" y="245542"/>
                      </a:cubicBezTo>
                      <a:cubicBezTo>
                        <a:pt x="319190" y="248717"/>
                        <a:pt x="324482" y="235664"/>
                        <a:pt x="353762" y="211675"/>
                      </a:cubicBezTo>
                      <a:cubicBezTo>
                        <a:pt x="383042" y="187686"/>
                        <a:pt x="467709" y="104784"/>
                        <a:pt x="472295" y="101609"/>
                      </a:cubicBezTo>
                      <a:cubicBezTo>
                        <a:pt x="476881" y="98434"/>
                        <a:pt x="423965" y="165108"/>
                        <a:pt x="381279" y="192625"/>
                      </a:cubicBezTo>
                      <a:cubicBezTo>
                        <a:pt x="338593" y="220142"/>
                        <a:pt x="259218" y="249776"/>
                        <a:pt x="216179" y="266709"/>
                      </a:cubicBezTo>
                      <a:cubicBezTo>
                        <a:pt x="173140" y="283642"/>
                        <a:pt x="118812" y="296694"/>
                        <a:pt x="123045" y="294225"/>
                      </a:cubicBezTo>
                      <a:cubicBezTo>
                        <a:pt x="127278" y="291756"/>
                        <a:pt x="233112" y="267414"/>
                        <a:pt x="241579" y="251892"/>
                      </a:cubicBezTo>
                      <a:cubicBezTo>
                        <a:pt x="250046" y="236370"/>
                        <a:pt x="212651" y="241309"/>
                        <a:pt x="173845" y="201092"/>
                      </a:cubicBezTo>
                      <a:cubicBezTo>
                        <a:pt x="135039" y="160875"/>
                        <a:pt x="-7129" y="1420"/>
                        <a:pt x="279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1" name="フリーフォーム: 図形 940">
                  <a:extLst>
                    <a:ext uri="{FF2B5EF4-FFF2-40B4-BE49-F238E27FC236}">
                      <a16:creationId xmlns:a16="http://schemas.microsoft.com/office/drawing/2014/main" id="{2A4BD8B2-DF7C-4B37-B6AF-5DD5AB9A5083}"/>
                    </a:ext>
                  </a:extLst>
                </p:cNvPr>
                <p:cNvSpPr/>
                <p:nvPr/>
              </p:nvSpPr>
              <p:spPr>
                <a:xfrm>
                  <a:off x="1486144" y="10126917"/>
                  <a:ext cx="622968" cy="554564"/>
                </a:xfrm>
                <a:custGeom>
                  <a:avLst/>
                  <a:gdLst>
                    <a:gd name="connsiteX0" fmla="*/ 116 w 573696"/>
                    <a:gd name="connsiteY0" fmla="*/ 0 h 510702"/>
                    <a:gd name="connsiteX1" fmla="*/ 167333 w 573696"/>
                    <a:gd name="connsiteY1" fmla="*/ 201083 h 510702"/>
                    <a:gd name="connsiteX2" fmla="*/ 232949 w 573696"/>
                    <a:gd name="connsiteY2" fmla="*/ 321733 h 510702"/>
                    <a:gd name="connsiteX3" fmla="*/ 275283 w 573696"/>
                    <a:gd name="connsiteY3" fmla="*/ 425450 h 510702"/>
                    <a:gd name="connsiteX4" fmla="*/ 347249 w 573696"/>
                    <a:gd name="connsiteY4" fmla="*/ 472016 h 510702"/>
                    <a:gd name="connsiteX5" fmla="*/ 571616 w 573696"/>
                    <a:gd name="connsiteY5" fmla="*/ 510116 h 510702"/>
                    <a:gd name="connsiteX6" fmla="*/ 440383 w 573696"/>
                    <a:gd name="connsiteY6" fmla="*/ 495300 h 510702"/>
                    <a:gd name="connsiteX7" fmla="*/ 135583 w 573696"/>
                    <a:gd name="connsiteY7" fmla="*/ 497416 h 510702"/>
                    <a:gd name="connsiteX8" fmla="*/ 340899 w 573696"/>
                    <a:gd name="connsiteY8" fmla="*/ 488950 h 510702"/>
                    <a:gd name="connsiteX9" fmla="*/ 213899 w 573696"/>
                    <a:gd name="connsiteY9" fmla="*/ 332316 h 510702"/>
                    <a:gd name="connsiteX10" fmla="*/ 141933 w 573696"/>
                    <a:gd name="connsiteY10" fmla="*/ 203200 h 510702"/>
                    <a:gd name="connsiteX11" fmla="*/ 116 w 573696"/>
                    <a:gd name="connsiteY11" fmla="*/ 0 h 51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3696" h="510702">
                      <a:moveTo>
                        <a:pt x="116" y="0"/>
                      </a:moveTo>
                      <a:cubicBezTo>
                        <a:pt x="4349" y="-353"/>
                        <a:pt x="128527" y="147461"/>
                        <a:pt x="167333" y="201083"/>
                      </a:cubicBezTo>
                      <a:cubicBezTo>
                        <a:pt x="206139" y="254705"/>
                        <a:pt x="214957" y="284339"/>
                        <a:pt x="232949" y="321733"/>
                      </a:cubicBezTo>
                      <a:cubicBezTo>
                        <a:pt x="250941" y="359127"/>
                        <a:pt x="256233" y="400403"/>
                        <a:pt x="275283" y="425450"/>
                      </a:cubicBezTo>
                      <a:cubicBezTo>
                        <a:pt x="294333" y="450497"/>
                        <a:pt x="297860" y="457905"/>
                        <a:pt x="347249" y="472016"/>
                      </a:cubicBezTo>
                      <a:cubicBezTo>
                        <a:pt x="396638" y="486127"/>
                        <a:pt x="556094" y="506235"/>
                        <a:pt x="571616" y="510116"/>
                      </a:cubicBezTo>
                      <a:cubicBezTo>
                        <a:pt x="587138" y="513997"/>
                        <a:pt x="513055" y="497417"/>
                        <a:pt x="440383" y="495300"/>
                      </a:cubicBezTo>
                      <a:cubicBezTo>
                        <a:pt x="367711" y="493183"/>
                        <a:pt x="135583" y="497416"/>
                        <a:pt x="135583" y="497416"/>
                      </a:cubicBezTo>
                      <a:cubicBezTo>
                        <a:pt x="119002" y="496358"/>
                        <a:pt x="327846" y="516467"/>
                        <a:pt x="340899" y="488950"/>
                      </a:cubicBezTo>
                      <a:cubicBezTo>
                        <a:pt x="353952" y="461433"/>
                        <a:pt x="247060" y="379941"/>
                        <a:pt x="213899" y="332316"/>
                      </a:cubicBezTo>
                      <a:cubicBezTo>
                        <a:pt x="180738" y="284691"/>
                        <a:pt x="175800" y="255411"/>
                        <a:pt x="141933" y="203200"/>
                      </a:cubicBezTo>
                      <a:cubicBezTo>
                        <a:pt x="108066" y="150989"/>
                        <a:pt x="-4117" y="353"/>
                        <a:pt x="116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2" name="フリーフォーム: 図形 941">
                  <a:extLst>
                    <a:ext uri="{FF2B5EF4-FFF2-40B4-BE49-F238E27FC236}">
                      <a16:creationId xmlns:a16="http://schemas.microsoft.com/office/drawing/2014/main" id="{4F4E1A9F-F02C-4127-B9FD-A49B9729542E}"/>
                    </a:ext>
                  </a:extLst>
                </p:cNvPr>
                <p:cNvSpPr/>
                <p:nvPr/>
              </p:nvSpPr>
              <p:spPr>
                <a:xfrm>
                  <a:off x="1175004" y="9329344"/>
                  <a:ext cx="650719" cy="1312376"/>
                </a:xfrm>
                <a:custGeom>
                  <a:avLst/>
                  <a:gdLst>
                    <a:gd name="connsiteX0" fmla="*/ 897 w 599252"/>
                    <a:gd name="connsiteY0" fmla="*/ 7 h 1208577"/>
                    <a:gd name="connsiteX1" fmla="*/ 66514 w 599252"/>
                    <a:gd name="connsiteY1" fmla="*/ 277291 h 1208577"/>
                    <a:gd name="connsiteX2" fmla="*/ 89797 w 599252"/>
                    <a:gd name="connsiteY2" fmla="*/ 402174 h 1208577"/>
                    <a:gd name="connsiteX3" fmla="*/ 104614 w 599252"/>
                    <a:gd name="connsiteY3" fmla="*/ 531291 h 1208577"/>
                    <a:gd name="connsiteX4" fmla="*/ 235847 w 599252"/>
                    <a:gd name="connsiteY4" fmla="*/ 791641 h 1208577"/>
                    <a:gd name="connsiteX5" fmla="*/ 316280 w 599252"/>
                    <a:gd name="connsiteY5" fmla="*/ 901707 h 1208577"/>
                    <a:gd name="connsiteX6" fmla="*/ 585097 w 599252"/>
                    <a:gd name="connsiteY6" fmla="*/ 1193807 h 1208577"/>
                    <a:gd name="connsiteX7" fmla="*/ 532180 w 599252"/>
                    <a:gd name="connsiteY7" fmla="*/ 1136657 h 1208577"/>
                    <a:gd name="connsiteX8" fmla="*/ 280297 w 599252"/>
                    <a:gd name="connsiteY8" fmla="*/ 889007 h 1208577"/>
                    <a:gd name="connsiteX9" fmla="*/ 172347 w 599252"/>
                    <a:gd name="connsiteY9" fmla="*/ 690041 h 1208577"/>
                    <a:gd name="connsiteX10" fmla="*/ 195630 w 599252"/>
                    <a:gd name="connsiteY10" fmla="*/ 704857 h 1208577"/>
                    <a:gd name="connsiteX11" fmla="*/ 110964 w 599252"/>
                    <a:gd name="connsiteY11" fmla="*/ 457207 h 1208577"/>
                    <a:gd name="connsiteX12" fmla="*/ 32647 w 599252"/>
                    <a:gd name="connsiteY12" fmla="*/ 285757 h 1208577"/>
                    <a:gd name="connsiteX13" fmla="*/ 897 w 599252"/>
                    <a:gd name="connsiteY13" fmla="*/ 7 h 120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9252" h="1208577">
                      <a:moveTo>
                        <a:pt x="897" y="7"/>
                      </a:moveTo>
                      <a:cubicBezTo>
                        <a:pt x="6542" y="-1404"/>
                        <a:pt x="51697" y="210263"/>
                        <a:pt x="66514" y="277291"/>
                      </a:cubicBezTo>
                      <a:cubicBezTo>
                        <a:pt x="81331" y="344319"/>
                        <a:pt x="83447" y="359841"/>
                        <a:pt x="89797" y="402174"/>
                      </a:cubicBezTo>
                      <a:cubicBezTo>
                        <a:pt x="96147" y="444507"/>
                        <a:pt x="80272" y="466380"/>
                        <a:pt x="104614" y="531291"/>
                      </a:cubicBezTo>
                      <a:cubicBezTo>
                        <a:pt x="128956" y="596202"/>
                        <a:pt x="200569" y="729905"/>
                        <a:pt x="235847" y="791641"/>
                      </a:cubicBezTo>
                      <a:cubicBezTo>
                        <a:pt x="271125" y="853377"/>
                        <a:pt x="258072" y="834679"/>
                        <a:pt x="316280" y="901707"/>
                      </a:cubicBezTo>
                      <a:cubicBezTo>
                        <a:pt x="374488" y="968735"/>
                        <a:pt x="549114" y="1154649"/>
                        <a:pt x="585097" y="1193807"/>
                      </a:cubicBezTo>
                      <a:cubicBezTo>
                        <a:pt x="621080" y="1232965"/>
                        <a:pt x="582980" y="1187457"/>
                        <a:pt x="532180" y="1136657"/>
                      </a:cubicBezTo>
                      <a:cubicBezTo>
                        <a:pt x="481380" y="1085857"/>
                        <a:pt x="340269" y="963443"/>
                        <a:pt x="280297" y="889007"/>
                      </a:cubicBezTo>
                      <a:cubicBezTo>
                        <a:pt x="220325" y="814571"/>
                        <a:pt x="186458" y="720733"/>
                        <a:pt x="172347" y="690041"/>
                      </a:cubicBezTo>
                      <a:cubicBezTo>
                        <a:pt x="158236" y="659349"/>
                        <a:pt x="205860" y="743663"/>
                        <a:pt x="195630" y="704857"/>
                      </a:cubicBezTo>
                      <a:cubicBezTo>
                        <a:pt x="185400" y="666051"/>
                        <a:pt x="138128" y="527057"/>
                        <a:pt x="110964" y="457207"/>
                      </a:cubicBezTo>
                      <a:cubicBezTo>
                        <a:pt x="83800" y="387357"/>
                        <a:pt x="47817" y="357724"/>
                        <a:pt x="32647" y="285757"/>
                      </a:cubicBezTo>
                      <a:cubicBezTo>
                        <a:pt x="17478" y="213790"/>
                        <a:pt x="-4748" y="1418"/>
                        <a:pt x="897" y="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3" name="フリーフォーム: 図形 942">
                  <a:extLst>
                    <a:ext uri="{FF2B5EF4-FFF2-40B4-BE49-F238E27FC236}">
                      <a16:creationId xmlns:a16="http://schemas.microsoft.com/office/drawing/2014/main" id="{A90F1DC7-A1A7-47A1-8E9C-7A63E7FB973A}"/>
                    </a:ext>
                  </a:extLst>
                </p:cNvPr>
                <p:cNvSpPr/>
                <p:nvPr/>
              </p:nvSpPr>
              <p:spPr>
                <a:xfrm>
                  <a:off x="1344375" y="8910739"/>
                  <a:ext cx="342813" cy="551469"/>
                </a:xfrm>
                <a:custGeom>
                  <a:avLst/>
                  <a:gdLst>
                    <a:gd name="connsiteX0" fmla="*/ 1555 w 315699"/>
                    <a:gd name="connsiteY0" fmla="*/ 271 h 507852"/>
                    <a:gd name="connsiteX1" fmla="*/ 149722 w 315699"/>
                    <a:gd name="connsiteY1" fmla="*/ 178071 h 507852"/>
                    <a:gd name="connsiteX2" fmla="*/ 202639 w 315699"/>
                    <a:gd name="connsiteY2" fmla="*/ 256388 h 507852"/>
                    <a:gd name="connsiteX3" fmla="*/ 249205 w 315699"/>
                    <a:gd name="connsiteY3" fmla="*/ 349521 h 507852"/>
                    <a:gd name="connsiteX4" fmla="*/ 312705 w 315699"/>
                    <a:gd name="connsiteY4" fmla="*/ 506154 h 507852"/>
                    <a:gd name="connsiteX5" fmla="*/ 297889 w 315699"/>
                    <a:gd name="connsiteY5" fmla="*/ 421488 h 507852"/>
                    <a:gd name="connsiteX6" fmla="*/ 232272 w 315699"/>
                    <a:gd name="connsiteY6" fmla="*/ 250038 h 507852"/>
                    <a:gd name="connsiteX7" fmla="*/ 81989 w 315699"/>
                    <a:gd name="connsiteY7" fmla="*/ 139971 h 507852"/>
                    <a:gd name="connsiteX8" fmla="*/ 1555 w 315699"/>
                    <a:gd name="connsiteY8" fmla="*/ 271 h 507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99" h="507852">
                      <a:moveTo>
                        <a:pt x="1555" y="271"/>
                      </a:moveTo>
                      <a:cubicBezTo>
                        <a:pt x="12844" y="6621"/>
                        <a:pt x="116208" y="135385"/>
                        <a:pt x="149722" y="178071"/>
                      </a:cubicBezTo>
                      <a:cubicBezTo>
                        <a:pt x="183236" y="220757"/>
                        <a:pt x="186059" y="227813"/>
                        <a:pt x="202639" y="256388"/>
                      </a:cubicBezTo>
                      <a:cubicBezTo>
                        <a:pt x="219219" y="284963"/>
                        <a:pt x="230861" y="307894"/>
                        <a:pt x="249205" y="349521"/>
                      </a:cubicBezTo>
                      <a:cubicBezTo>
                        <a:pt x="267549" y="391148"/>
                        <a:pt x="304591" y="494160"/>
                        <a:pt x="312705" y="506154"/>
                      </a:cubicBezTo>
                      <a:cubicBezTo>
                        <a:pt x="320819" y="518148"/>
                        <a:pt x="311295" y="464174"/>
                        <a:pt x="297889" y="421488"/>
                      </a:cubicBezTo>
                      <a:cubicBezTo>
                        <a:pt x="284484" y="378802"/>
                        <a:pt x="268255" y="296957"/>
                        <a:pt x="232272" y="250038"/>
                      </a:cubicBezTo>
                      <a:cubicBezTo>
                        <a:pt x="196289" y="203119"/>
                        <a:pt x="121147" y="179129"/>
                        <a:pt x="81989" y="139971"/>
                      </a:cubicBezTo>
                      <a:cubicBezTo>
                        <a:pt x="42831" y="100813"/>
                        <a:pt x="-9734" y="-6079"/>
                        <a:pt x="1555" y="2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4" name="フリーフォーム: 図形 943">
                  <a:extLst>
                    <a:ext uri="{FF2B5EF4-FFF2-40B4-BE49-F238E27FC236}">
                      <a16:creationId xmlns:a16="http://schemas.microsoft.com/office/drawing/2014/main" id="{9E3E5829-0A43-46F1-80AA-E65967B6301C}"/>
                    </a:ext>
                  </a:extLst>
                </p:cNvPr>
                <p:cNvSpPr/>
                <p:nvPr/>
              </p:nvSpPr>
              <p:spPr>
                <a:xfrm>
                  <a:off x="1056457" y="9369924"/>
                  <a:ext cx="221858" cy="368395"/>
                </a:xfrm>
                <a:custGeom>
                  <a:avLst/>
                  <a:gdLst>
                    <a:gd name="connsiteX0" fmla="*/ 1 w 204311"/>
                    <a:gd name="connsiteY0" fmla="*/ 737 h 339258"/>
                    <a:gd name="connsiteX1" fmla="*/ 120651 w 204311"/>
                    <a:gd name="connsiteY1" fmla="*/ 140437 h 339258"/>
                    <a:gd name="connsiteX2" fmla="*/ 201085 w 204311"/>
                    <a:gd name="connsiteY2" fmla="*/ 333054 h 339258"/>
                    <a:gd name="connsiteX3" fmla="*/ 182035 w 204311"/>
                    <a:gd name="connsiteY3" fmla="*/ 273787 h 339258"/>
                    <a:gd name="connsiteX4" fmla="*/ 122768 w 204311"/>
                    <a:gd name="connsiteY4" fmla="*/ 93871 h 339258"/>
                    <a:gd name="connsiteX5" fmla="*/ 1 w 204311"/>
                    <a:gd name="connsiteY5" fmla="*/ 737 h 339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311" h="339258">
                      <a:moveTo>
                        <a:pt x="1" y="737"/>
                      </a:moveTo>
                      <a:cubicBezTo>
                        <a:pt x="-352" y="8498"/>
                        <a:pt x="87137" y="85051"/>
                        <a:pt x="120651" y="140437"/>
                      </a:cubicBezTo>
                      <a:cubicBezTo>
                        <a:pt x="154165" y="195823"/>
                        <a:pt x="190854" y="310829"/>
                        <a:pt x="201085" y="333054"/>
                      </a:cubicBezTo>
                      <a:cubicBezTo>
                        <a:pt x="211316" y="355279"/>
                        <a:pt x="195088" y="313651"/>
                        <a:pt x="182035" y="273787"/>
                      </a:cubicBezTo>
                      <a:cubicBezTo>
                        <a:pt x="168982" y="233923"/>
                        <a:pt x="152401" y="139732"/>
                        <a:pt x="122768" y="93871"/>
                      </a:cubicBezTo>
                      <a:cubicBezTo>
                        <a:pt x="93135" y="48010"/>
                        <a:pt x="354" y="-7024"/>
                        <a:pt x="1" y="7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5" name="フリーフォーム: 図形 944">
                  <a:extLst>
                    <a:ext uri="{FF2B5EF4-FFF2-40B4-BE49-F238E27FC236}">
                      <a16:creationId xmlns:a16="http://schemas.microsoft.com/office/drawing/2014/main" id="{B0067FB9-F796-4AD4-AAEF-3DBCC4C569F8}"/>
                    </a:ext>
                  </a:extLst>
                </p:cNvPr>
                <p:cNvSpPr/>
                <p:nvPr/>
              </p:nvSpPr>
              <p:spPr>
                <a:xfrm>
                  <a:off x="1046985" y="8908675"/>
                  <a:ext cx="294500" cy="483023"/>
                </a:xfrm>
                <a:custGeom>
                  <a:avLst/>
                  <a:gdLst>
                    <a:gd name="connsiteX0" fmla="*/ 271191 w 271207"/>
                    <a:gd name="connsiteY0" fmla="*/ 55 h 444820"/>
                    <a:gd name="connsiteX1" fmla="*/ 97624 w 271207"/>
                    <a:gd name="connsiteY1" fmla="*/ 84722 h 444820"/>
                    <a:gd name="connsiteX2" fmla="*/ 42591 w 271207"/>
                    <a:gd name="connsiteY2" fmla="*/ 165155 h 444820"/>
                    <a:gd name="connsiteX3" fmla="*/ 15074 w 271207"/>
                    <a:gd name="connsiteY3" fmla="*/ 319672 h 444820"/>
                    <a:gd name="connsiteX4" fmla="*/ 15074 w 271207"/>
                    <a:gd name="connsiteY4" fmla="*/ 444555 h 444820"/>
                    <a:gd name="connsiteX5" fmla="*/ 8724 w 271207"/>
                    <a:gd name="connsiteY5" fmla="*/ 347189 h 444820"/>
                    <a:gd name="connsiteX6" fmla="*/ 258 w 271207"/>
                    <a:gd name="connsiteY6" fmla="*/ 167272 h 444820"/>
                    <a:gd name="connsiteX7" fmla="*/ 19308 w 271207"/>
                    <a:gd name="connsiteY7" fmla="*/ 156689 h 444820"/>
                    <a:gd name="connsiteX8" fmla="*/ 40474 w 271207"/>
                    <a:gd name="connsiteY8" fmla="*/ 302739 h 444820"/>
                    <a:gd name="connsiteX9" fmla="*/ 87041 w 271207"/>
                    <a:gd name="connsiteY9" fmla="*/ 97422 h 444820"/>
                    <a:gd name="connsiteX10" fmla="*/ 271191 w 271207"/>
                    <a:gd name="connsiteY10" fmla="*/ 55 h 44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207" h="444820">
                      <a:moveTo>
                        <a:pt x="271191" y="55"/>
                      </a:moveTo>
                      <a:cubicBezTo>
                        <a:pt x="272955" y="-2062"/>
                        <a:pt x="135724" y="57205"/>
                        <a:pt x="97624" y="84722"/>
                      </a:cubicBezTo>
                      <a:cubicBezTo>
                        <a:pt x="59524" y="112239"/>
                        <a:pt x="56349" y="125997"/>
                        <a:pt x="42591" y="165155"/>
                      </a:cubicBezTo>
                      <a:cubicBezTo>
                        <a:pt x="28833" y="204313"/>
                        <a:pt x="19660" y="273105"/>
                        <a:pt x="15074" y="319672"/>
                      </a:cubicBezTo>
                      <a:cubicBezTo>
                        <a:pt x="10488" y="366239"/>
                        <a:pt x="16132" y="439969"/>
                        <a:pt x="15074" y="444555"/>
                      </a:cubicBezTo>
                      <a:cubicBezTo>
                        <a:pt x="14016" y="449141"/>
                        <a:pt x="11193" y="393403"/>
                        <a:pt x="8724" y="347189"/>
                      </a:cubicBezTo>
                      <a:cubicBezTo>
                        <a:pt x="6255" y="300975"/>
                        <a:pt x="-1506" y="199022"/>
                        <a:pt x="258" y="167272"/>
                      </a:cubicBezTo>
                      <a:cubicBezTo>
                        <a:pt x="2022" y="135522"/>
                        <a:pt x="12605" y="134111"/>
                        <a:pt x="19308" y="156689"/>
                      </a:cubicBezTo>
                      <a:cubicBezTo>
                        <a:pt x="26011" y="179267"/>
                        <a:pt x="29185" y="312617"/>
                        <a:pt x="40474" y="302739"/>
                      </a:cubicBezTo>
                      <a:cubicBezTo>
                        <a:pt x="51763" y="292861"/>
                        <a:pt x="44708" y="147517"/>
                        <a:pt x="87041" y="97422"/>
                      </a:cubicBezTo>
                      <a:cubicBezTo>
                        <a:pt x="129374" y="47328"/>
                        <a:pt x="269427" y="2172"/>
                        <a:pt x="271191" y="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6" name="フリーフォーム: 図形 945">
                  <a:extLst>
                    <a:ext uri="{FF2B5EF4-FFF2-40B4-BE49-F238E27FC236}">
                      <a16:creationId xmlns:a16="http://schemas.microsoft.com/office/drawing/2014/main" id="{C4C253E6-888A-4929-A79C-DFB5744320CC}"/>
                    </a:ext>
                  </a:extLst>
                </p:cNvPr>
                <p:cNvSpPr/>
                <p:nvPr/>
              </p:nvSpPr>
              <p:spPr>
                <a:xfrm>
                  <a:off x="3089441" y="5794271"/>
                  <a:ext cx="183752" cy="853197"/>
                </a:xfrm>
                <a:custGeom>
                  <a:avLst/>
                  <a:gdLst>
                    <a:gd name="connsiteX0" fmla="*/ 100545 w 169219"/>
                    <a:gd name="connsiteY0" fmla="*/ 50 h 785716"/>
                    <a:gd name="connsiteX1" fmla="*/ 121711 w 169219"/>
                    <a:gd name="connsiteY1" fmla="*/ 334483 h 785716"/>
                    <a:gd name="connsiteX2" fmla="*/ 81495 w 169219"/>
                    <a:gd name="connsiteY2" fmla="*/ 171500 h 785716"/>
                    <a:gd name="connsiteX3" fmla="*/ 109011 w 169219"/>
                    <a:gd name="connsiteY3" fmla="*/ 342950 h 785716"/>
                    <a:gd name="connsiteX4" fmla="*/ 153461 w 169219"/>
                    <a:gd name="connsiteY4" fmla="*/ 357767 h 785716"/>
                    <a:gd name="connsiteX5" fmla="*/ 92078 w 169219"/>
                    <a:gd name="connsiteY5" fmla="*/ 412800 h 785716"/>
                    <a:gd name="connsiteX6" fmla="*/ 1061 w 169219"/>
                    <a:gd name="connsiteY6" fmla="*/ 474183 h 785716"/>
                    <a:gd name="connsiteX7" fmla="*/ 157695 w 169219"/>
                    <a:gd name="connsiteY7" fmla="*/ 431850 h 785716"/>
                    <a:gd name="connsiteX8" fmla="*/ 109011 w 169219"/>
                    <a:gd name="connsiteY8" fmla="*/ 453017 h 785716"/>
                    <a:gd name="connsiteX9" fmla="*/ 142878 w 169219"/>
                    <a:gd name="connsiteY9" fmla="*/ 785333 h 785716"/>
                    <a:gd name="connsiteX10" fmla="*/ 168278 w 169219"/>
                    <a:gd name="connsiteY10" fmla="*/ 520750 h 785716"/>
                    <a:gd name="connsiteX11" fmla="*/ 109011 w 169219"/>
                    <a:gd name="connsiteY11" fmla="*/ 580017 h 785716"/>
                    <a:gd name="connsiteX12" fmla="*/ 62445 w 169219"/>
                    <a:gd name="connsiteY12" fmla="*/ 362000 h 785716"/>
                    <a:gd name="connsiteX13" fmla="*/ 100545 w 169219"/>
                    <a:gd name="connsiteY13" fmla="*/ 50 h 78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219" h="785716">
                      <a:moveTo>
                        <a:pt x="100545" y="50"/>
                      </a:moveTo>
                      <a:cubicBezTo>
                        <a:pt x="110423" y="-4536"/>
                        <a:pt x="124886" y="305908"/>
                        <a:pt x="121711" y="334483"/>
                      </a:cubicBezTo>
                      <a:cubicBezTo>
                        <a:pt x="118536" y="363058"/>
                        <a:pt x="83612" y="170089"/>
                        <a:pt x="81495" y="171500"/>
                      </a:cubicBezTo>
                      <a:cubicBezTo>
                        <a:pt x="79378" y="172911"/>
                        <a:pt x="97017" y="311906"/>
                        <a:pt x="109011" y="342950"/>
                      </a:cubicBezTo>
                      <a:cubicBezTo>
                        <a:pt x="121005" y="373995"/>
                        <a:pt x="156283" y="346125"/>
                        <a:pt x="153461" y="357767"/>
                      </a:cubicBezTo>
                      <a:cubicBezTo>
                        <a:pt x="150639" y="369409"/>
                        <a:pt x="117478" y="393397"/>
                        <a:pt x="92078" y="412800"/>
                      </a:cubicBezTo>
                      <a:cubicBezTo>
                        <a:pt x="66678" y="432203"/>
                        <a:pt x="-9875" y="471008"/>
                        <a:pt x="1061" y="474183"/>
                      </a:cubicBezTo>
                      <a:cubicBezTo>
                        <a:pt x="11997" y="477358"/>
                        <a:pt x="139703" y="435378"/>
                        <a:pt x="157695" y="431850"/>
                      </a:cubicBezTo>
                      <a:cubicBezTo>
                        <a:pt x="175687" y="428322"/>
                        <a:pt x="111480" y="394103"/>
                        <a:pt x="109011" y="453017"/>
                      </a:cubicBezTo>
                      <a:cubicBezTo>
                        <a:pt x="106542" y="511931"/>
                        <a:pt x="133000" y="774044"/>
                        <a:pt x="142878" y="785333"/>
                      </a:cubicBezTo>
                      <a:cubicBezTo>
                        <a:pt x="152756" y="796622"/>
                        <a:pt x="173922" y="554969"/>
                        <a:pt x="168278" y="520750"/>
                      </a:cubicBezTo>
                      <a:cubicBezTo>
                        <a:pt x="162634" y="486531"/>
                        <a:pt x="126650" y="606475"/>
                        <a:pt x="109011" y="580017"/>
                      </a:cubicBezTo>
                      <a:cubicBezTo>
                        <a:pt x="91372" y="553559"/>
                        <a:pt x="62798" y="453369"/>
                        <a:pt x="62445" y="362000"/>
                      </a:cubicBezTo>
                      <a:cubicBezTo>
                        <a:pt x="62092" y="270631"/>
                        <a:pt x="90667" y="4636"/>
                        <a:pt x="100545" y="5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7" name="フリーフォーム: 図形 946">
                  <a:extLst>
                    <a:ext uri="{FF2B5EF4-FFF2-40B4-BE49-F238E27FC236}">
                      <a16:creationId xmlns:a16="http://schemas.microsoft.com/office/drawing/2014/main" id="{4C48A85F-DC35-4317-B6CA-BFB86D09DB64}"/>
                    </a:ext>
                  </a:extLst>
                </p:cNvPr>
                <p:cNvSpPr/>
                <p:nvPr/>
              </p:nvSpPr>
              <p:spPr>
                <a:xfrm>
                  <a:off x="3026560" y="6028660"/>
                  <a:ext cx="227739" cy="571965"/>
                </a:xfrm>
                <a:custGeom>
                  <a:avLst/>
                  <a:gdLst>
                    <a:gd name="connsiteX0" fmla="*/ 29335 w 209727"/>
                    <a:gd name="connsiteY0" fmla="*/ 100 h 526727"/>
                    <a:gd name="connsiteX1" fmla="*/ 39918 w 209727"/>
                    <a:gd name="connsiteY1" fmla="*/ 154617 h 526727"/>
                    <a:gd name="connsiteX2" fmla="*/ 160568 w 209727"/>
                    <a:gd name="connsiteY2" fmla="*/ 463650 h 526727"/>
                    <a:gd name="connsiteX3" fmla="*/ 209252 w 209727"/>
                    <a:gd name="connsiteY3" fmla="*/ 518683 h 526727"/>
                    <a:gd name="connsiteX4" fmla="*/ 135168 w 209727"/>
                    <a:gd name="connsiteY4" fmla="*/ 349350 h 526727"/>
                    <a:gd name="connsiteX5" fmla="*/ 39918 w 209727"/>
                    <a:gd name="connsiteY5" fmla="*/ 218117 h 526727"/>
                    <a:gd name="connsiteX6" fmla="*/ 69552 w 209727"/>
                    <a:gd name="connsiteY6" fmla="*/ 302783 h 526727"/>
                    <a:gd name="connsiteX7" fmla="*/ 1818 w 209727"/>
                    <a:gd name="connsiteY7" fmla="*/ 133450 h 526727"/>
                    <a:gd name="connsiteX8" fmla="*/ 29335 w 209727"/>
                    <a:gd name="connsiteY8" fmla="*/ 100 h 526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727" h="526727">
                      <a:moveTo>
                        <a:pt x="29335" y="100"/>
                      </a:moveTo>
                      <a:cubicBezTo>
                        <a:pt x="35685" y="3628"/>
                        <a:pt x="18046" y="77359"/>
                        <a:pt x="39918" y="154617"/>
                      </a:cubicBezTo>
                      <a:cubicBezTo>
                        <a:pt x="61790" y="231875"/>
                        <a:pt x="132346" y="402972"/>
                        <a:pt x="160568" y="463650"/>
                      </a:cubicBezTo>
                      <a:cubicBezTo>
                        <a:pt x="188790" y="524328"/>
                        <a:pt x="213485" y="537733"/>
                        <a:pt x="209252" y="518683"/>
                      </a:cubicBezTo>
                      <a:cubicBezTo>
                        <a:pt x="205019" y="499633"/>
                        <a:pt x="163390" y="399444"/>
                        <a:pt x="135168" y="349350"/>
                      </a:cubicBezTo>
                      <a:cubicBezTo>
                        <a:pt x="106946" y="299256"/>
                        <a:pt x="50854" y="225878"/>
                        <a:pt x="39918" y="218117"/>
                      </a:cubicBezTo>
                      <a:cubicBezTo>
                        <a:pt x="28982" y="210356"/>
                        <a:pt x="75902" y="316894"/>
                        <a:pt x="69552" y="302783"/>
                      </a:cubicBezTo>
                      <a:cubicBezTo>
                        <a:pt x="63202" y="288672"/>
                        <a:pt x="11343" y="180017"/>
                        <a:pt x="1818" y="133450"/>
                      </a:cubicBezTo>
                      <a:cubicBezTo>
                        <a:pt x="-7707" y="86883"/>
                        <a:pt x="22985" y="-3428"/>
                        <a:pt x="29335" y="1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8" name="フリーフォーム: 図形 947">
                  <a:extLst>
                    <a:ext uri="{FF2B5EF4-FFF2-40B4-BE49-F238E27FC236}">
                      <a16:creationId xmlns:a16="http://schemas.microsoft.com/office/drawing/2014/main" id="{7BD5AADE-C80E-4D74-8320-4B109B18DBA3}"/>
                    </a:ext>
                  </a:extLst>
                </p:cNvPr>
                <p:cNvSpPr/>
                <p:nvPr/>
              </p:nvSpPr>
              <p:spPr>
                <a:xfrm>
                  <a:off x="2856870" y="6630533"/>
                  <a:ext cx="447072" cy="433744"/>
                </a:xfrm>
                <a:custGeom>
                  <a:avLst/>
                  <a:gdLst>
                    <a:gd name="connsiteX0" fmla="*/ 96704 w 411712"/>
                    <a:gd name="connsiteY0" fmla="*/ 397 h 399438"/>
                    <a:gd name="connsiteX1" fmla="*/ 274504 w 411712"/>
                    <a:gd name="connsiteY1" fmla="*/ 207830 h 399438"/>
                    <a:gd name="connsiteX2" fmla="*/ 382454 w 411712"/>
                    <a:gd name="connsiteY2" fmla="*/ 317897 h 399438"/>
                    <a:gd name="connsiteX3" fmla="*/ 310487 w 411712"/>
                    <a:gd name="connsiteY3" fmla="*/ 239580 h 399438"/>
                    <a:gd name="connsiteX4" fmla="*/ 234287 w 411712"/>
                    <a:gd name="connsiteY4" fmla="*/ 186663 h 399438"/>
                    <a:gd name="connsiteX5" fmla="*/ 407854 w 411712"/>
                    <a:gd name="connsiteY5" fmla="*/ 396213 h 399438"/>
                    <a:gd name="connsiteX6" fmla="*/ 325304 w 411712"/>
                    <a:gd name="connsiteY6" fmla="*/ 296730 h 399438"/>
                    <a:gd name="connsiteX7" fmla="*/ 1454 w 411712"/>
                    <a:gd name="connsiteY7" fmla="*/ 70247 h 399438"/>
                    <a:gd name="connsiteX8" fmla="*/ 202537 w 411712"/>
                    <a:gd name="connsiteY8" fmla="*/ 152797 h 399438"/>
                    <a:gd name="connsiteX9" fmla="*/ 96704 w 411712"/>
                    <a:gd name="connsiteY9" fmla="*/ 397 h 39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12" h="399438">
                      <a:moveTo>
                        <a:pt x="96704" y="397"/>
                      </a:moveTo>
                      <a:cubicBezTo>
                        <a:pt x="108698" y="9569"/>
                        <a:pt x="226879" y="154913"/>
                        <a:pt x="274504" y="207830"/>
                      </a:cubicBezTo>
                      <a:cubicBezTo>
                        <a:pt x="322129" y="260747"/>
                        <a:pt x="376457" y="312605"/>
                        <a:pt x="382454" y="317897"/>
                      </a:cubicBezTo>
                      <a:cubicBezTo>
                        <a:pt x="388451" y="323189"/>
                        <a:pt x="335181" y="261452"/>
                        <a:pt x="310487" y="239580"/>
                      </a:cubicBezTo>
                      <a:cubicBezTo>
                        <a:pt x="285793" y="217708"/>
                        <a:pt x="218059" y="160558"/>
                        <a:pt x="234287" y="186663"/>
                      </a:cubicBezTo>
                      <a:cubicBezTo>
                        <a:pt x="250515" y="212768"/>
                        <a:pt x="407854" y="396213"/>
                        <a:pt x="407854" y="396213"/>
                      </a:cubicBezTo>
                      <a:cubicBezTo>
                        <a:pt x="423024" y="414558"/>
                        <a:pt x="393037" y="351058"/>
                        <a:pt x="325304" y="296730"/>
                      </a:cubicBezTo>
                      <a:cubicBezTo>
                        <a:pt x="257571" y="242402"/>
                        <a:pt x="21915" y="94236"/>
                        <a:pt x="1454" y="70247"/>
                      </a:cubicBezTo>
                      <a:cubicBezTo>
                        <a:pt x="-19007" y="46258"/>
                        <a:pt x="182782" y="161969"/>
                        <a:pt x="202537" y="152797"/>
                      </a:cubicBezTo>
                      <a:cubicBezTo>
                        <a:pt x="222292" y="143625"/>
                        <a:pt x="84710" y="-8775"/>
                        <a:pt x="96704" y="3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9" name="フリーフォーム: 図形 948">
                  <a:extLst>
                    <a:ext uri="{FF2B5EF4-FFF2-40B4-BE49-F238E27FC236}">
                      <a16:creationId xmlns:a16="http://schemas.microsoft.com/office/drawing/2014/main" id="{1EAB1DA0-C4FA-404D-B358-EFA133BEE121}"/>
                    </a:ext>
                  </a:extLst>
                </p:cNvPr>
                <p:cNvSpPr/>
                <p:nvPr/>
              </p:nvSpPr>
              <p:spPr>
                <a:xfrm>
                  <a:off x="2717237" y="6086155"/>
                  <a:ext cx="295223" cy="718606"/>
                </a:xfrm>
                <a:custGeom>
                  <a:avLst/>
                  <a:gdLst>
                    <a:gd name="connsiteX0" fmla="*/ 271860 w 271873"/>
                    <a:gd name="connsiteY0" fmla="*/ 69 h 661770"/>
                    <a:gd name="connsiteX1" fmla="*/ 206243 w 271873"/>
                    <a:gd name="connsiteY1" fmla="*/ 146119 h 661770"/>
                    <a:gd name="connsiteX2" fmla="*/ 34793 w 271873"/>
                    <a:gd name="connsiteY2" fmla="*/ 213852 h 661770"/>
                    <a:gd name="connsiteX3" fmla="*/ 28443 w 271873"/>
                    <a:gd name="connsiteY3" fmla="*/ 262535 h 661770"/>
                    <a:gd name="connsiteX4" fmla="*/ 98293 w 271873"/>
                    <a:gd name="connsiteY4" fmla="*/ 652002 h 661770"/>
                    <a:gd name="connsiteX5" fmla="*/ 77126 w 271873"/>
                    <a:gd name="connsiteY5" fmla="*/ 531352 h 661770"/>
                    <a:gd name="connsiteX6" fmla="*/ 30560 w 271873"/>
                    <a:gd name="connsiteY6" fmla="*/ 387419 h 661770"/>
                    <a:gd name="connsiteX7" fmla="*/ 5160 w 271873"/>
                    <a:gd name="connsiteY7" fmla="*/ 203269 h 661770"/>
                    <a:gd name="connsiteX8" fmla="*/ 134276 w 271873"/>
                    <a:gd name="connsiteY8" fmla="*/ 163052 h 661770"/>
                    <a:gd name="connsiteX9" fmla="*/ 202010 w 271873"/>
                    <a:gd name="connsiteY9" fmla="*/ 127069 h 661770"/>
                    <a:gd name="connsiteX10" fmla="*/ 271860 w 271873"/>
                    <a:gd name="connsiteY10" fmla="*/ 69 h 661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873" h="661770">
                      <a:moveTo>
                        <a:pt x="271860" y="69"/>
                      </a:moveTo>
                      <a:cubicBezTo>
                        <a:pt x="272565" y="3244"/>
                        <a:pt x="245754" y="110489"/>
                        <a:pt x="206243" y="146119"/>
                      </a:cubicBezTo>
                      <a:cubicBezTo>
                        <a:pt x="166732" y="181749"/>
                        <a:pt x="64426" y="194449"/>
                        <a:pt x="34793" y="213852"/>
                      </a:cubicBezTo>
                      <a:cubicBezTo>
                        <a:pt x="5160" y="233255"/>
                        <a:pt x="17860" y="189510"/>
                        <a:pt x="28443" y="262535"/>
                      </a:cubicBezTo>
                      <a:cubicBezTo>
                        <a:pt x="39026" y="335560"/>
                        <a:pt x="90179" y="607199"/>
                        <a:pt x="98293" y="652002"/>
                      </a:cubicBezTo>
                      <a:cubicBezTo>
                        <a:pt x="106407" y="696805"/>
                        <a:pt x="88415" y="575449"/>
                        <a:pt x="77126" y="531352"/>
                      </a:cubicBezTo>
                      <a:cubicBezTo>
                        <a:pt x="65837" y="487255"/>
                        <a:pt x="42554" y="442099"/>
                        <a:pt x="30560" y="387419"/>
                      </a:cubicBezTo>
                      <a:cubicBezTo>
                        <a:pt x="18566" y="332739"/>
                        <a:pt x="-12126" y="240664"/>
                        <a:pt x="5160" y="203269"/>
                      </a:cubicBezTo>
                      <a:cubicBezTo>
                        <a:pt x="22446" y="165875"/>
                        <a:pt x="101468" y="175752"/>
                        <a:pt x="134276" y="163052"/>
                      </a:cubicBezTo>
                      <a:cubicBezTo>
                        <a:pt x="167084" y="150352"/>
                        <a:pt x="179432" y="149999"/>
                        <a:pt x="202010" y="127069"/>
                      </a:cubicBezTo>
                      <a:cubicBezTo>
                        <a:pt x="224588" y="104139"/>
                        <a:pt x="271155" y="-3106"/>
                        <a:pt x="271860" y="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0" name="フリーフォーム: 図形 949">
                  <a:extLst>
                    <a:ext uri="{FF2B5EF4-FFF2-40B4-BE49-F238E27FC236}">
                      <a16:creationId xmlns:a16="http://schemas.microsoft.com/office/drawing/2014/main" id="{0229E624-4824-436E-BEE3-B90962F840AC}"/>
                    </a:ext>
                  </a:extLst>
                </p:cNvPr>
                <p:cNvSpPr/>
                <p:nvPr/>
              </p:nvSpPr>
              <p:spPr>
                <a:xfrm>
                  <a:off x="2911232" y="6854282"/>
                  <a:ext cx="388544" cy="330353"/>
                </a:xfrm>
                <a:custGeom>
                  <a:avLst/>
                  <a:gdLst>
                    <a:gd name="connsiteX0" fmla="*/ 357792 w 357813"/>
                    <a:gd name="connsiteY0" fmla="*/ 298111 h 304225"/>
                    <a:gd name="connsiteX1" fmla="*/ 287942 w 357813"/>
                    <a:gd name="connsiteY1" fmla="*/ 200745 h 304225"/>
                    <a:gd name="connsiteX2" fmla="*/ 2192 w 357813"/>
                    <a:gd name="connsiteY2" fmla="*/ 6011 h 304225"/>
                    <a:gd name="connsiteX3" fmla="*/ 163059 w 357813"/>
                    <a:gd name="connsiteY3" fmla="*/ 69511 h 304225"/>
                    <a:gd name="connsiteX4" fmla="*/ 294292 w 357813"/>
                    <a:gd name="connsiteY4" fmla="*/ 268478 h 304225"/>
                    <a:gd name="connsiteX5" fmla="*/ 357792 w 357813"/>
                    <a:gd name="connsiteY5" fmla="*/ 298111 h 30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813" h="304225">
                      <a:moveTo>
                        <a:pt x="357792" y="298111"/>
                      </a:moveTo>
                      <a:cubicBezTo>
                        <a:pt x="356734" y="286822"/>
                        <a:pt x="347209" y="249428"/>
                        <a:pt x="287942" y="200745"/>
                      </a:cubicBezTo>
                      <a:cubicBezTo>
                        <a:pt x="228675" y="152062"/>
                        <a:pt x="23006" y="27883"/>
                        <a:pt x="2192" y="6011"/>
                      </a:cubicBezTo>
                      <a:cubicBezTo>
                        <a:pt x="-18622" y="-15861"/>
                        <a:pt x="114376" y="25766"/>
                        <a:pt x="163059" y="69511"/>
                      </a:cubicBezTo>
                      <a:cubicBezTo>
                        <a:pt x="211742" y="113255"/>
                        <a:pt x="267834" y="228967"/>
                        <a:pt x="294292" y="268478"/>
                      </a:cubicBezTo>
                      <a:cubicBezTo>
                        <a:pt x="320750" y="307989"/>
                        <a:pt x="358850" y="309400"/>
                        <a:pt x="357792" y="2981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1" name="フリーフォーム: 図形 950">
                  <a:extLst>
                    <a:ext uri="{FF2B5EF4-FFF2-40B4-BE49-F238E27FC236}">
                      <a16:creationId xmlns:a16="http://schemas.microsoft.com/office/drawing/2014/main" id="{C1139A46-7EDD-4B36-8D2D-DF70308CCC7A}"/>
                    </a:ext>
                  </a:extLst>
                </p:cNvPr>
                <p:cNvSpPr/>
                <p:nvPr/>
              </p:nvSpPr>
              <p:spPr>
                <a:xfrm>
                  <a:off x="2599771" y="6403145"/>
                  <a:ext cx="376869" cy="737932"/>
                </a:xfrm>
                <a:custGeom>
                  <a:avLst/>
                  <a:gdLst>
                    <a:gd name="connsiteX0" fmla="*/ 39251 w 347062"/>
                    <a:gd name="connsiteY0" fmla="*/ 2367 h 679567"/>
                    <a:gd name="connsiteX1" fmla="*/ 32901 w 347062"/>
                    <a:gd name="connsiteY1" fmla="*/ 123017 h 679567"/>
                    <a:gd name="connsiteX2" fmla="*/ 123918 w 347062"/>
                    <a:gd name="connsiteY2" fmla="*/ 343151 h 679567"/>
                    <a:gd name="connsiteX3" fmla="*/ 344051 w 347062"/>
                    <a:gd name="connsiteY3" fmla="*/ 671234 h 679567"/>
                    <a:gd name="connsiteX4" fmla="*/ 236101 w 347062"/>
                    <a:gd name="connsiteY4" fmla="*/ 554817 h 679567"/>
                    <a:gd name="connsiteX5" fmla="*/ 18085 w 347062"/>
                    <a:gd name="connsiteY5" fmla="*/ 264834 h 679567"/>
                    <a:gd name="connsiteX6" fmla="*/ 13851 w 347062"/>
                    <a:gd name="connsiteY6" fmla="*/ 226734 h 679567"/>
                    <a:gd name="connsiteX7" fmla="*/ 39251 w 347062"/>
                    <a:gd name="connsiteY7" fmla="*/ 2367 h 67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062" h="679567">
                      <a:moveTo>
                        <a:pt x="39251" y="2367"/>
                      </a:moveTo>
                      <a:cubicBezTo>
                        <a:pt x="42426" y="-14919"/>
                        <a:pt x="18790" y="66220"/>
                        <a:pt x="32901" y="123017"/>
                      </a:cubicBezTo>
                      <a:cubicBezTo>
                        <a:pt x="47012" y="179814"/>
                        <a:pt x="72060" y="251782"/>
                        <a:pt x="123918" y="343151"/>
                      </a:cubicBezTo>
                      <a:cubicBezTo>
                        <a:pt x="175776" y="434520"/>
                        <a:pt x="325354" y="635956"/>
                        <a:pt x="344051" y="671234"/>
                      </a:cubicBezTo>
                      <a:cubicBezTo>
                        <a:pt x="362748" y="706512"/>
                        <a:pt x="290429" y="622550"/>
                        <a:pt x="236101" y="554817"/>
                      </a:cubicBezTo>
                      <a:cubicBezTo>
                        <a:pt x="181773" y="487084"/>
                        <a:pt x="55127" y="319514"/>
                        <a:pt x="18085" y="264834"/>
                      </a:cubicBezTo>
                      <a:cubicBezTo>
                        <a:pt x="-18957" y="210154"/>
                        <a:pt x="12087" y="267656"/>
                        <a:pt x="13851" y="226734"/>
                      </a:cubicBezTo>
                      <a:cubicBezTo>
                        <a:pt x="15615" y="185812"/>
                        <a:pt x="36076" y="19653"/>
                        <a:pt x="39251" y="23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2" name="フリーフォーム: 図形 951">
                  <a:extLst>
                    <a:ext uri="{FF2B5EF4-FFF2-40B4-BE49-F238E27FC236}">
                      <a16:creationId xmlns:a16="http://schemas.microsoft.com/office/drawing/2014/main" id="{128EE534-E6B8-43FA-A693-67D8F2D42A2C}"/>
                    </a:ext>
                  </a:extLst>
                </p:cNvPr>
                <p:cNvSpPr/>
                <p:nvPr/>
              </p:nvSpPr>
              <p:spPr>
                <a:xfrm>
                  <a:off x="1934469" y="6673636"/>
                  <a:ext cx="1403464" cy="995941"/>
                </a:xfrm>
                <a:custGeom>
                  <a:avLst/>
                  <a:gdLst>
                    <a:gd name="connsiteX0" fmla="*/ 325967 w 1292461"/>
                    <a:gd name="connsiteY0" fmla="*/ 13619 h 917170"/>
                    <a:gd name="connsiteX1" fmla="*/ 1138767 w 1292461"/>
                    <a:gd name="connsiteY1" fmla="*/ 614753 h 917170"/>
                    <a:gd name="connsiteX2" fmla="*/ 1032933 w 1292461"/>
                    <a:gd name="connsiteY2" fmla="*/ 561836 h 917170"/>
                    <a:gd name="connsiteX3" fmla="*/ 234950 w 1292461"/>
                    <a:gd name="connsiteY3" fmla="*/ 153319 h 917170"/>
                    <a:gd name="connsiteX4" fmla="*/ 1187450 w 1292461"/>
                    <a:gd name="connsiteY4" fmla="*/ 695186 h 917170"/>
                    <a:gd name="connsiteX5" fmla="*/ 605367 w 1292461"/>
                    <a:gd name="connsiteY5" fmla="*/ 447536 h 917170"/>
                    <a:gd name="connsiteX6" fmla="*/ 120650 w 1292461"/>
                    <a:gd name="connsiteY6" fmla="*/ 208353 h 917170"/>
                    <a:gd name="connsiteX7" fmla="*/ 1077383 w 1292461"/>
                    <a:gd name="connsiteY7" fmla="*/ 811603 h 917170"/>
                    <a:gd name="connsiteX8" fmla="*/ 228600 w 1292461"/>
                    <a:gd name="connsiteY8" fmla="*/ 369219 h 917170"/>
                    <a:gd name="connsiteX9" fmla="*/ 1214967 w 1292461"/>
                    <a:gd name="connsiteY9" fmla="*/ 885686 h 917170"/>
                    <a:gd name="connsiteX10" fmla="*/ 1049867 w 1292461"/>
                    <a:gd name="connsiteY10" fmla="*/ 851819 h 917170"/>
                    <a:gd name="connsiteX11" fmla="*/ 848783 w 1292461"/>
                    <a:gd name="connsiteY11" fmla="*/ 781969 h 917170"/>
                    <a:gd name="connsiteX12" fmla="*/ 366183 w 1292461"/>
                    <a:gd name="connsiteY12" fmla="*/ 534319 h 917170"/>
                    <a:gd name="connsiteX13" fmla="*/ 0 w 1292461"/>
                    <a:gd name="connsiteY13" fmla="*/ 299369 h 917170"/>
                    <a:gd name="connsiteX14" fmla="*/ 364067 w 1292461"/>
                    <a:gd name="connsiteY14" fmla="*/ 441186 h 917170"/>
                    <a:gd name="connsiteX15" fmla="*/ 1236133 w 1292461"/>
                    <a:gd name="connsiteY15" fmla="*/ 885686 h 917170"/>
                    <a:gd name="connsiteX16" fmla="*/ 1102783 w 1292461"/>
                    <a:gd name="connsiteY16" fmla="*/ 781969 h 917170"/>
                    <a:gd name="connsiteX17" fmla="*/ 262467 w 1292461"/>
                    <a:gd name="connsiteY17" fmla="*/ 307836 h 917170"/>
                    <a:gd name="connsiteX18" fmla="*/ 1189567 w 1292461"/>
                    <a:gd name="connsiteY18" fmla="*/ 678253 h 917170"/>
                    <a:gd name="connsiteX19" fmla="*/ 910167 w 1292461"/>
                    <a:gd name="connsiteY19" fmla="*/ 511036 h 917170"/>
                    <a:gd name="connsiteX20" fmla="*/ 584200 w 1292461"/>
                    <a:gd name="connsiteY20" fmla="*/ 218936 h 917170"/>
                    <a:gd name="connsiteX21" fmla="*/ 325967 w 1292461"/>
                    <a:gd name="connsiteY21" fmla="*/ 13619 h 9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92461" h="917170">
                      <a:moveTo>
                        <a:pt x="325967" y="13619"/>
                      </a:moveTo>
                      <a:cubicBezTo>
                        <a:pt x="418395" y="79589"/>
                        <a:pt x="1020939" y="523384"/>
                        <a:pt x="1138767" y="614753"/>
                      </a:cubicBezTo>
                      <a:cubicBezTo>
                        <a:pt x="1256595" y="706122"/>
                        <a:pt x="1032933" y="561836"/>
                        <a:pt x="1032933" y="561836"/>
                      </a:cubicBezTo>
                      <a:cubicBezTo>
                        <a:pt x="882297" y="484930"/>
                        <a:pt x="209197" y="131094"/>
                        <a:pt x="234950" y="153319"/>
                      </a:cubicBezTo>
                      <a:cubicBezTo>
                        <a:pt x="260703" y="175544"/>
                        <a:pt x="1125714" y="646150"/>
                        <a:pt x="1187450" y="695186"/>
                      </a:cubicBezTo>
                      <a:cubicBezTo>
                        <a:pt x="1249186" y="744222"/>
                        <a:pt x="783167" y="528675"/>
                        <a:pt x="605367" y="447536"/>
                      </a:cubicBezTo>
                      <a:cubicBezTo>
                        <a:pt x="427567" y="366397"/>
                        <a:pt x="41981" y="147675"/>
                        <a:pt x="120650" y="208353"/>
                      </a:cubicBezTo>
                      <a:cubicBezTo>
                        <a:pt x="199319" y="269031"/>
                        <a:pt x="1059391" y="784792"/>
                        <a:pt x="1077383" y="811603"/>
                      </a:cubicBezTo>
                      <a:cubicBezTo>
                        <a:pt x="1095375" y="838414"/>
                        <a:pt x="205669" y="356872"/>
                        <a:pt x="228600" y="369219"/>
                      </a:cubicBezTo>
                      <a:cubicBezTo>
                        <a:pt x="251531" y="381566"/>
                        <a:pt x="1078089" y="805253"/>
                        <a:pt x="1214967" y="885686"/>
                      </a:cubicBezTo>
                      <a:cubicBezTo>
                        <a:pt x="1351845" y="966119"/>
                        <a:pt x="1110898" y="869105"/>
                        <a:pt x="1049867" y="851819"/>
                      </a:cubicBezTo>
                      <a:cubicBezTo>
                        <a:pt x="988836" y="834533"/>
                        <a:pt x="962730" y="834886"/>
                        <a:pt x="848783" y="781969"/>
                      </a:cubicBezTo>
                      <a:cubicBezTo>
                        <a:pt x="734836" y="729052"/>
                        <a:pt x="507647" y="614752"/>
                        <a:pt x="366183" y="534319"/>
                      </a:cubicBezTo>
                      <a:cubicBezTo>
                        <a:pt x="224719" y="453886"/>
                        <a:pt x="353" y="314891"/>
                        <a:pt x="0" y="299369"/>
                      </a:cubicBezTo>
                      <a:cubicBezTo>
                        <a:pt x="-353" y="283847"/>
                        <a:pt x="158045" y="343467"/>
                        <a:pt x="364067" y="441186"/>
                      </a:cubicBezTo>
                      <a:cubicBezTo>
                        <a:pt x="570089" y="538906"/>
                        <a:pt x="1113014" y="828889"/>
                        <a:pt x="1236133" y="885686"/>
                      </a:cubicBezTo>
                      <a:cubicBezTo>
                        <a:pt x="1359252" y="942483"/>
                        <a:pt x="1265061" y="878277"/>
                        <a:pt x="1102783" y="781969"/>
                      </a:cubicBezTo>
                      <a:cubicBezTo>
                        <a:pt x="940505" y="685661"/>
                        <a:pt x="248003" y="325122"/>
                        <a:pt x="262467" y="307836"/>
                      </a:cubicBezTo>
                      <a:cubicBezTo>
                        <a:pt x="276931" y="290550"/>
                        <a:pt x="1081617" y="644386"/>
                        <a:pt x="1189567" y="678253"/>
                      </a:cubicBezTo>
                      <a:cubicBezTo>
                        <a:pt x="1297517" y="712120"/>
                        <a:pt x="1011061" y="587589"/>
                        <a:pt x="910167" y="511036"/>
                      </a:cubicBezTo>
                      <a:cubicBezTo>
                        <a:pt x="809273" y="434483"/>
                        <a:pt x="677686" y="299369"/>
                        <a:pt x="584200" y="218936"/>
                      </a:cubicBezTo>
                      <a:cubicBezTo>
                        <a:pt x="490714" y="138503"/>
                        <a:pt x="233539" y="-52351"/>
                        <a:pt x="325967" y="136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3" name="フリーフォーム: 図形 952">
                  <a:extLst>
                    <a:ext uri="{FF2B5EF4-FFF2-40B4-BE49-F238E27FC236}">
                      <a16:creationId xmlns:a16="http://schemas.microsoft.com/office/drawing/2014/main" id="{C5A6B36C-370B-4F35-8AC3-BBA4DEBAC36B}"/>
                    </a:ext>
                  </a:extLst>
                </p:cNvPr>
                <p:cNvSpPr/>
                <p:nvPr/>
              </p:nvSpPr>
              <p:spPr>
                <a:xfrm>
                  <a:off x="1972150" y="7333657"/>
                  <a:ext cx="1241529" cy="834989"/>
                </a:xfrm>
                <a:custGeom>
                  <a:avLst/>
                  <a:gdLst>
                    <a:gd name="connsiteX0" fmla="*/ 1142166 w 1143334"/>
                    <a:gd name="connsiteY0" fmla="*/ 445085 h 768948"/>
                    <a:gd name="connsiteX1" fmla="*/ 744232 w 1143334"/>
                    <a:gd name="connsiteY1" fmla="*/ 282101 h 768948"/>
                    <a:gd name="connsiteX2" fmla="*/ 75366 w 1143334"/>
                    <a:gd name="connsiteY2" fmla="*/ 2701 h 768948"/>
                    <a:gd name="connsiteX3" fmla="*/ 386516 w 1143334"/>
                    <a:gd name="connsiteY3" fmla="*/ 169918 h 768948"/>
                    <a:gd name="connsiteX4" fmla="*/ 1114649 w 1143334"/>
                    <a:gd name="connsiteY4" fmla="*/ 633468 h 768948"/>
                    <a:gd name="connsiteX5" fmla="*/ 924149 w 1143334"/>
                    <a:gd name="connsiteY5" fmla="*/ 536101 h 768948"/>
                    <a:gd name="connsiteX6" fmla="*/ 299732 w 1143334"/>
                    <a:gd name="connsiteY6" fmla="*/ 208018 h 768948"/>
                    <a:gd name="connsiteX7" fmla="*/ 41499 w 1143334"/>
                    <a:gd name="connsiteY7" fmla="*/ 146635 h 768948"/>
                    <a:gd name="connsiteX8" fmla="*/ 1049032 w 1143334"/>
                    <a:gd name="connsiteY8" fmla="*/ 711785 h 768948"/>
                    <a:gd name="connsiteX9" fmla="*/ 674382 w 1143334"/>
                    <a:gd name="connsiteY9" fmla="*/ 550918 h 768948"/>
                    <a:gd name="connsiteX10" fmla="*/ 3399 w 1143334"/>
                    <a:gd name="connsiteY10" fmla="*/ 256701 h 768948"/>
                    <a:gd name="connsiteX11" fmla="*/ 983416 w 1143334"/>
                    <a:gd name="connsiteY11" fmla="*/ 764701 h 768948"/>
                    <a:gd name="connsiteX12" fmla="*/ 452132 w 1143334"/>
                    <a:gd name="connsiteY12" fmla="*/ 483185 h 768948"/>
                    <a:gd name="connsiteX13" fmla="*/ 107116 w 1143334"/>
                    <a:gd name="connsiteY13" fmla="*/ 191085 h 768948"/>
                    <a:gd name="connsiteX14" fmla="*/ 915682 w 1143334"/>
                    <a:gd name="connsiteY14" fmla="*/ 500118 h 768948"/>
                    <a:gd name="connsiteX15" fmla="*/ 644749 w 1143334"/>
                    <a:gd name="connsiteY15" fmla="*/ 366768 h 768948"/>
                    <a:gd name="connsiteX16" fmla="*/ 858532 w 1143334"/>
                    <a:gd name="connsiteY16" fmla="*/ 332901 h 768948"/>
                    <a:gd name="connsiteX17" fmla="*/ 1142166 w 1143334"/>
                    <a:gd name="connsiteY17" fmla="*/ 445085 h 768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334" h="768948">
                      <a:moveTo>
                        <a:pt x="1142166" y="445085"/>
                      </a:moveTo>
                      <a:cubicBezTo>
                        <a:pt x="1123116" y="436618"/>
                        <a:pt x="744232" y="282101"/>
                        <a:pt x="744232" y="282101"/>
                      </a:cubicBezTo>
                      <a:cubicBezTo>
                        <a:pt x="566432" y="208370"/>
                        <a:pt x="134985" y="21398"/>
                        <a:pt x="75366" y="2701"/>
                      </a:cubicBezTo>
                      <a:cubicBezTo>
                        <a:pt x="15747" y="-15996"/>
                        <a:pt x="213302" y="64790"/>
                        <a:pt x="386516" y="169918"/>
                      </a:cubicBezTo>
                      <a:cubicBezTo>
                        <a:pt x="559730" y="275046"/>
                        <a:pt x="1025044" y="572438"/>
                        <a:pt x="1114649" y="633468"/>
                      </a:cubicBezTo>
                      <a:cubicBezTo>
                        <a:pt x="1204254" y="694498"/>
                        <a:pt x="924149" y="536101"/>
                        <a:pt x="924149" y="536101"/>
                      </a:cubicBezTo>
                      <a:cubicBezTo>
                        <a:pt x="788330" y="465193"/>
                        <a:pt x="446840" y="272929"/>
                        <a:pt x="299732" y="208018"/>
                      </a:cubicBezTo>
                      <a:cubicBezTo>
                        <a:pt x="152624" y="143107"/>
                        <a:pt x="-83384" y="62674"/>
                        <a:pt x="41499" y="146635"/>
                      </a:cubicBezTo>
                      <a:cubicBezTo>
                        <a:pt x="166382" y="230596"/>
                        <a:pt x="943551" y="644405"/>
                        <a:pt x="1049032" y="711785"/>
                      </a:cubicBezTo>
                      <a:cubicBezTo>
                        <a:pt x="1154513" y="779166"/>
                        <a:pt x="674382" y="550918"/>
                        <a:pt x="674382" y="550918"/>
                      </a:cubicBezTo>
                      <a:cubicBezTo>
                        <a:pt x="500110" y="475071"/>
                        <a:pt x="-48107" y="221071"/>
                        <a:pt x="3399" y="256701"/>
                      </a:cubicBezTo>
                      <a:cubicBezTo>
                        <a:pt x="54905" y="292331"/>
                        <a:pt x="908627" y="726954"/>
                        <a:pt x="983416" y="764701"/>
                      </a:cubicBezTo>
                      <a:cubicBezTo>
                        <a:pt x="1058205" y="802448"/>
                        <a:pt x="598182" y="578788"/>
                        <a:pt x="452132" y="483185"/>
                      </a:cubicBezTo>
                      <a:cubicBezTo>
                        <a:pt x="306082" y="387582"/>
                        <a:pt x="29858" y="188263"/>
                        <a:pt x="107116" y="191085"/>
                      </a:cubicBezTo>
                      <a:cubicBezTo>
                        <a:pt x="184374" y="193907"/>
                        <a:pt x="826077" y="470838"/>
                        <a:pt x="915682" y="500118"/>
                      </a:cubicBezTo>
                      <a:cubicBezTo>
                        <a:pt x="1005287" y="529398"/>
                        <a:pt x="654274" y="394637"/>
                        <a:pt x="644749" y="366768"/>
                      </a:cubicBezTo>
                      <a:cubicBezTo>
                        <a:pt x="635224" y="338899"/>
                        <a:pt x="774924" y="319143"/>
                        <a:pt x="858532" y="332901"/>
                      </a:cubicBezTo>
                      <a:cubicBezTo>
                        <a:pt x="942140" y="346659"/>
                        <a:pt x="1161216" y="453552"/>
                        <a:pt x="1142166" y="4450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4" name="フリーフォーム: 図形 953">
                  <a:extLst>
                    <a:ext uri="{FF2B5EF4-FFF2-40B4-BE49-F238E27FC236}">
                      <a16:creationId xmlns:a16="http://schemas.microsoft.com/office/drawing/2014/main" id="{98D55824-71F0-4E9F-B42F-7C9930C7A4CA}"/>
                    </a:ext>
                  </a:extLst>
                </p:cNvPr>
                <p:cNvSpPr/>
                <p:nvPr/>
              </p:nvSpPr>
              <p:spPr>
                <a:xfrm>
                  <a:off x="2023287" y="5756374"/>
                  <a:ext cx="1177286" cy="1034238"/>
                </a:xfrm>
                <a:custGeom>
                  <a:avLst/>
                  <a:gdLst>
                    <a:gd name="connsiteX0" fmla="*/ 1083432 w 1084172"/>
                    <a:gd name="connsiteY0" fmla="*/ 25 h 952438"/>
                    <a:gd name="connsiteX1" fmla="*/ 623057 w 1084172"/>
                    <a:gd name="connsiteY1" fmla="*/ 612800 h 952438"/>
                    <a:gd name="connsiteX2" fmla="*/ 699257 w 1084172"/>
                    <a:gd name="connsiteY2" fmla="*/ 425475 h 952438"/>
                    <a:gd name="connsiteX3" fmla="*/ 632582 w 1084172"/>
                    <a:gd name="connsiteY3" fmla="*/ 504850 h 952438"/>
                    <a:gd name="connsiteX4" fmla="*/ 19807 w 1084172"/>
                    <a:gd name="connsiteY4" fmla="*/ 943000 h 952438"/>
                    <a:gd name="connsiteX5" fmla="*/ 207132 w 1084172"/>
                    <a:gd name="connsiteY5" fmla="*/ 762025 h 952438"/>
                    <a:gd name="connsiteX6" fmla="*/ 772282 w 1084172"/>
                    <a:gd name="connsiteY6" fmla="*/ 263550 h 952438"/>
                    <a:gd name="connsiteX7" fmla="*/ 604007 w 1084172"/>
                    <a:gd name="connsiteY7" fmla="*/ 460400 h 952438"/>
                    <a:gd name="connsiteX8" fmla="*/ 499232 w 1084172"/>
                    <a:gd name="connsiteY8" fmla="*/ 587400 h 952438"/>
                    <a:gd name="connsiteX9" fmla="*/ 1083432 w 1084172"/>
                    <a:gd name="connsiteY9" fmla="*/ 25 h 9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4172" h="952438">
                      <a:moveTo>
                        <a:pt x="1083432" y="25"/>
                      </a:moveTo>
                      <a:cubicBezTo>
                        <a:pt x="1104069" y="4258"/>
                        <a:pt x="687086" y="541892"/>
                        <a:pt x="623057" y="612800"/>
                      </a:cubicBezTo>
                      <a:cubicBezTo>
                        <a:pt x="559028" y="683708"/>
                        <a:pt x="697669" y="443467"/>
                        <a:pt x="699257" y="425475"/>
                      </a:cubicBezTo>
                      <a:cubicBezTo>
                        <a:pt x="700844" y="407483"/>
                        <a:pt x="745824" y="418596"/>
                        <a:pt x="632582" y="504850"/>
                      </a:cubicBezTo>
                      <a:cubicBezTo>
                        <a:pt x="519340" y="591104"/>
                        <a:pt x="90715" y="900138"/>
                        <a:pt x="19807" y="943000"/>
                      </a:cubicBezTo>
                      <a:cubicBezTo>
                        <a:pt x="-51101" y="985862"/>
                        <a:pt x="81719" y="875267"/>
                        <a:pt x="207132" y="762025"/>
                      </a:cubicBezTo>
                      <a:cubicBezTo>
                        <a:pt x="332544" y="648783"/>
                        <a:pt x="706136" y="313821"/>
                        <a:pt x="772282" y="263550"/>
                      </a:cubicBezTo>
                      <a:cubicBezTo>
                        <a:pt x="838428" y="213279"/>
                        <a:pt x="604007" y="460400"/>
                        <a:pt x="604007" y="460400"/>
                      </a:cubicBezTo>
                      <a:cubicBezTo>
                        <a:pt x="558499" y="514375"/>
                        <a:pt x="421444" y="659896"/>
                        <a:pt x="499232" y="587400"/>
                      </a:cubicBezTo>
                      <a:cubicBezTo>
                        <a:pt x="577019" y="514904"/>
                        <a:pt x="1062795" y="-4208"/>
                        <a:pt x="1083432" y="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5" name="フリーフォーム: 図形 954">
                  <a:extLst>
                    <a:ext uri="{FF2B5EF4-FFF2-40B4-BE49-F238E27FC236}">
                      <a16:creationId xmlns:a16="http://schemas.microsoft.com/office/drawing/2014/main" id="{9B9C6B02-9FEF-4621-9D84-A99ED1E304B2}"/>
                    </a:ext>
                  </a:extLst>
                </p:cNvPr>
                <p:cNvSpPr/>
                <p:nvPr/>
              </p:nvSpPr>
              <p:spPr>
                <a:xfrm>
                  <a:off x="1678642" y="6583329"/>
                  <a:ext cx="761895" cy="1358763"/>
                </a:xfrm>
                <a:custGeom>
                  <a:avLst/>
                  <a:gdLst>
                    <a:gd name="connsiteX0" fmla="*/ 695968 w 701635"/>
                    <a:gd name="connsiteY0" fmla="*/ 476 h 1251295"/>
                    <a:gd name="connsiteX1" fmla="*/ 489593 w 701635"/>
                    <a:gd name="connsiteY1" fmla="*/ 232251 h 1251295"/>
                    <a:gd name="connsiteX2" fmla="*/ 210193 w 701635"/>
                    <a:gd name="connsiteY2" fmla="*/ 692626 h 1251295"/>
                    <a:gd name="connsiteX3" fmla="*/ 537218 w 701635"/>
                    <a:gd name="connsiteY3" fmla="*/ 86201 h 1251295"/>
                    <a:gd name="connsiteX4" fmla="*/ 324493 w 701635"/>
                    <a:gd name="connsiteY4" fmla="*/ 337026 h 1251295"/>
                    <a:gd name="connsiteX5" fmla="*/ 26043 w 701635"/>
                    <a:gd name="connsiteY5" fmla="*/ 1213326 h 1251295"/>
                    <a:gd name="connsiteX6" fmla="*/ 41918 w 701635"/>
                    <a:gd name="connsiteY6" fmla="*/ 1003776 h 1251295"/>
                    <a:gd name="connsiteX7" fmla="*/ 260993 w 701635"/>
                    <a:gd name="connsiteY7" fmla="*/ 200501 h 1251295"/>
                    <a:gd name="connsiteX8" fmla="*/ 695968 w 701635"/>
                    <a:gd name="connsiteY8" fmla="*/ 476 h 125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635" h="1251295">
                      <a:moveTo>
                        <a:pt x="695968" y="476"/>
                      </a:moveTo>
                      <a:cubicBezTo>
                        <a:pt x="734068" y="5768"/>
                        <a:pt x="570555" y="116893"/>
                        <a:pt x="489593" y="232251"/>
                      </a:cubicBezTo>
                      <a:cubicBezTo>
                        <a:pt x="408631" y="347609"/>
                        <a:pt x="202256" y="716968"/>
                        <a:pt x="210193" y="692626"/>
                      </a:cubicBezTo>
                      <a:cubicBezTo>
                        <a:pt x="218130" y="668284"/>
                        <a:pt x="518168" y="145468"/>
                        <a:pt x="537218" y="86201"/>
                      </a:cubicBezTo>
                      <a:cubicBezTo>
                        <a:pt x="556268" y="26934"/>
                        <a:pt x="409689" y="149172"/>
                        <a:pt x="324493" y="337026"/>
                      </a:cubicBezTo>
                      <a:cubicBezTo>
                        <a:pt x="239297" y="524880"/>
                        <a:pt x="73139" y="1102201"/>
                        <a:pt x="26043" y="1213326"/>
                      </a:cubicBezTo>
                      <a:cubicBezTo>
                        <a:pt x="-21053" y="1324451"/>
                        <a:pt x="2760" y="1172580"/>
                        <a:pt x="41918" y="1003776"/>
                      </a:cubicBezTo>
                      <a:cubicBezTo>
                        <a:pt x="81076" y="834972"/>
                        <a:pt x="154631" y="368776"/>
                        <a:pt x="260993" y="200501"/>
                      </a:cubicBezTo>
                      <a:cubicBezTo>
                        <a:pt x="367355" y="32226"/>
                        <a:pt x="657868" y="-4816"/>
                        <a:pt x="695968" y="4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6" name="フリーフォーム: 図形 955">
                  <a:extLst>
                    <a:ext uri="{FF2B5EF4-FFF2-40B4-BE49-F238E27FC236}">
                      <a16:creationId xmlns:a16="http://schemas.microsoft.com/office/drawing/2014/main" id="{8EB5133B-39BE-4914-AD2E-58544EDD8310}"/>
                    </a:ext>
                  </a:extLst>
                </p:cNvPr>
                <p:cNvSpPr/>
                <p:nvPr/>
              </p:nvSpPr>
              <p:spPr>
                <a:xfrm>
                  <a:off x="5175153" y="7537347"/>
                  <a:ext cx="470352" cy="117356"/>
                </a:xfrm>
                <a:custGeom>
                  <a:avLst/>
                  <a:gdLst>
                    <a:gd name="connsiteX0" fmla="*/ 129 w 433151"/>
                    <a:gd name="connsiteY0" fmla="*/ 1388 h 108074"/>
                    <a:gd name="connsiteX1" fmla="*/ 355729 w 433151"/>
                    <a:gd name="connsiteY1" fmla="*/ 81821 h 108074"/>
                    <a:gd name="connsiteX2" fmla="*/ 431929 w 433151"/>
                    <a:gd name="connsiteY2" fmla="*/ 107221 h 108074"/>
                    <a:gd name="connsiteX3" fmla="*/ 323979 w 433151"/>
                    <a:gd name="connsiteY3" fmla="*/ 56421 h 108074"/>
                    <a:gd name="connsiteX4" fmla="*/ 260479 w 433151"/>
                    <a:gd name="connsiteY4" fmla="*/ 33138 h 108074"/>
                    <a:gd name="connsiteX5" fmla="*/ 313396 w 433151"/>
                    <a:gd name="connsiteY5" fmla="*/ 31021 h 108074"/>
                    <a:gd name="connsiteX6" fmla="*/ 129 w 433151"/>
                    <a:gd name="connsiteY6" fmla="*/ 1388 h 1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3151" h="108074">
                      <a:moveTo>
                        <a:pt x="129" y="1388"/>
                      </a:moveTo>
                      <a:cubicBezTo>
                        <a:pt x="7185" y="9855"/>
                        <a:pt x="283762" y="64182"/>
                        <a:pt x="355729" y="81821"/>
                      </a:cubicBezTo>
                      <a:cubicBezTo>
                        <a:pt x="427696" y="99460"/>
                        <a:pt x="437221" y="111454"/>
                        <a:pt x="431929" y="107221"/>
                      </a:cubicBezTo>
                      <a:cubicBezTo>
                        <a:pt x="426637" y="102988"/>
                        <a:pt x="352554" y="68768"/>
                        <a:pt x="323979" y="56421"/>
                      </a:cubicBezTo>
                      <a:cubicBezTo>
                        <a:pt x="295404" y="44074"/>
                        <a:pt x="262243" y="37371"/>
                        <a:pt x="260479" y="33138"/>
                      </a:cubicBezTo>
                      <a:cubicBezTo>
                        <a:pt x="258715" y="28905"/>
                        <a:pt x="350791" y="36313"/>
                        <a:pt x="313396" y="31021"/>
                      </a:cubicBezTo>
                      <a:cubicBezTo>
                        <a:pt x="276002" y="25729"/>
                        <a:pt x="-6927" y="-7079"/>
                        <a:pt x="129" y="13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7" name="フリーフォーム: 図形 956">
                  <a:extLst>
                    <a:ext uri="{FF2B5EF4-FFF2-40B4-BE49-F238E27FC236}">
                      <a16:creationId xmlns:a16="http://schemas.microsoft.com/office/drawing/2014/main" id="{80BEB522-6261-4E7E-9E0E-4EBD1A4FD3C3}"/>
                    </a:ext>
                  </a:extLst>
                </p:cNvPr>
                <p:cNvSpPr/>
                <p:nvPr/>
              </p:nvSpPr>
              <p:spPr>
                <a:xfrm>
                  <a:off x="4948389" y="7423925"/>
                  <a:ext cx="286748" cy="875792"/>
                </a:xfrm>
                <a:custGeom>
                  <a:avLst/>
                  <a:gdLst>
                    <a:gd name="connsiteX0" fmla="*/ 263991 w 264068"/>
                    <a:gd name="connsiteY0" fmla="*/ 6 h 806524"/>
                    <a:gd name="connsiteX1" fmla="*/ 24808 w 264068"/>
                    <a:gd name="connsiteY1" fmla="*/ 91022 h 806524"/>
                    <a:gd name="connsiteX2" fmla="*/ 24808 w 264068"/>
                    <a:gd name="connsiteY2" fmla="*/ 179922 h 806524"/>
                    <a:gd name="connsiteX3" fmla="*/ 52325 w 264068"/>
                    <a:gd name="connsiteY3" fmla="*/ 683689 h 806524"/>
                    <a:gd name="connsiteX4" fmla="*/ 14225 w 264068"/>
                    <a:gd name="connsiteY4" fmla="*/ 484722 h 806524"/>
                    <a:gd name="connsiteX5" fmla="*/ 9991 w 264068"/>
                    <a:gd name="connsiteY5" fmla="*/ 169339 h 806524"/>
                    <a:gd name="connsiteX6" fmla="*/ 12108 w 264068"/>
                    <a:gd name="connsiteY6" fmla="*/ 364072 h 806524"/>
                    <a:gd name="connsiteX7" fmla="*/ 81958 w 264068"/>
                    <a:gd name="connsiteY7" fmla="*/ 802222 h 806524"/>
                    <a:gd name="connsiteX8" fmla="*/ 1525 w 264068"/>
                    <a:gd name="connsiteY8" fmla="*/ 558806 h 806524"/>
                    <a:gd name="connsiteX9" fmla="*/ 50208 w 264068"/>
                    <a:gd name="connsiteY9" fmla="*/ 95256 h 806524"/>
                    <a:gd name="connsiteX10" fmla="*/ 263991 w 264068"/>
                    <a:gd name="connsiteY10" fmla="*/ 6 h 80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4068" h="806524">
                      <a:moveTo>
                        <a:pt x="263991" y="6"/>
                      </a:moveTo>
                      <a:cubicBezTo>
                        <a:pt x="259758" y="-700"/>
                        <a:pt x="64672" y="61036"/>
                        <a:pt x="24808" y="91022"/>
                      </a:cubicBezTo>
                      <a:cubicBezTo>
                        <a:pt x="-15056" y="121008"/>
                        <a:pt x="20222" y="81144"/>
                        <a:pt x="24808" y="179922"/>
                      </a:cubicBezTo>
                      <a:cubicBezTo>
                        <a:pt x="29394" y="278700"/>
                        <a:pt x="54089" y="632889"/>
                        <a:pt x="52325" y="683689"/>
                      </a:cubicBezTo>
                      <a:cubicBezTo>
                        <a:pt x="50561" y="734489"/>
                        <a:pt x="21281" y="570447"/>
                        <a:pt x="14225" y="484722"/>
                      </a:cubicBezTo>
                      <a:cubicBezTo>
                        <a:pt x="7169" y="398997"/>
                        <a:pt x="10344" y="189447"/>
                        <a:pt x="9991" y="169339"/>
                      </a:cubicBezTo>
                      <a:cubicBezTo>
                        <a:pt x="9638" y="149231"/>
                        <a:pt x="114" y="258592"/>
                        <a:pt x="12108" y="364072"/>
                      </a:cubicBezTo>
                      <a:cubicBezTo>
                        <a:pt x="24102" y="469552"/>
                        <a:pt x="83722" y="769766"/>
                        <a:pt x="81958" y="802222"/>
                      </a:cubicBezTo>
                      <a:cubicBezTo>
                        <a:pt x="80194" y="834678"/>
                        <a:pt x="6817" y="676634"/>
                        <a:pt x="1525" y="558806"/>
                      </a:cubicBezTo>
                      <a:cubicBezTo>
                        <a:pt x="-3767" y="440978"/>
                        <a:pt x="2936" y="189095"/>
                        <a:pt x="50208" y="95256"/>
                      </a:cubicBezTo>
                      <a:cubicBezTo>
                        <a:pt x="97480" y="1417"/>
                        <a:pt x="268224" y="712"/>
                        <a:pt x="263991" y="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8" name="フリーフォーム: 図形 957">
                  <a:extLst>
                    <a:ext uri="{FF2B5EF4-FFF2-40B4-BE49-F238E27FC236}">
                      <a16:creationId xmlns:a16="http://schemas.microsoft.com/office/drawing/2014/main" id="{38ACE6F0-04C4-4847-9739-A666EBEB0571}"/>
                    </a:ext>
                  </a:extLst>
                </p:cNvPr>
                <p:cNvSpPr/>
                <p:nvPr/>
              </p:nvSpPr>
              <p:spPr>
                <a:xfrm>
                  <a:off x="5155211" y="7609694"/>
                  <a:ext cx="180977" cy="222352"/>
                </a:xfrm>
                <a:custGeom>
                  <a:avLst/>
                  <a:gdLst>
                    <a:gd name="connsiteX0" fmla="*/ 166661 w 166663"/>
                    <a:gd name="connsiteY0" fmla="*/ 380 h 204766"/>
                    <a:gd name="connsiteX1" fmla="*/ 16377 w 166663"/>
                    <a:gd name="connsiteY1" fmla="*/ 61763 h 204766"/>
                    <a:gd name="connsiteX2" fmla="*/ 33311 w 166663"/>
                    <a:gd name="connsiteY2" fmla="*/ 203580 h 204766"/>
                    <a:gd name="connsiteX3" fmla="*/ 10027 w 166663"/>
                    <a:gd name="connsiteY3" fmla="*/ 127380 h 204766"/>
                    <a:gd name="connsiteX4" fmla="*/ 12144 w 166663"/>
                    <a:gd name="connsiteY4" fmla="*/ 87163 h 204766"/>
                    <a:gd name="connsiteX5" fmla="*/ 166661 w 166663"/>
                    <a:gd name="connsiteY5" fmla="*/ 380 h 20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663" h="204766">
                      <a:moveTo>
                        <a:pt x="166661" y="380"/>
                      </a:moveTo>
                      <a:cubicBezTo>
                        <a:pt x="167367" y="-3853"/>
                        <a:pt x="38602" y="27896"/>
                        <a:pt x="16377" y="61763"/>
                      </a:cubicBezTo>
                      <a:cubicBezTo>
                        <a:pt x="-5848" y="95630"/>
                        <a:pt x="34369" y="192644"/>
                        <a:pt x="33311" y="203580"/>
                      </a:cubicBezTo>
                      <a:cubicBezTo>
                        <a:pt x="32253" y="214516"/>
                        <a:pt x="13555" y="146783"/>
                        <a:pt x="10027" y="127380"/>
                      </a:cubicBezTo>
                      <a:cubicBezTo>
                        <a:pt x="6499" y="107977"/>
                        <a:pt x="-11845" y="109741"/>
                        <a:pt x="12144" y="87163"/>
                      </a:cubicBezTo>
                      <a:cubicBezTo>
                        <a:pt x="36133" y="64585"/>
                        <a:pt x="165955" y="4613"/>
                        <a:pt x="166661" y="38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9" name="フリーフォーム: 図形 958">
                  <a:extLst>
                    <a:ext uri="{FF2B5EF4-FFF2-40B4-BE49-F238E27FC236}">
                      <a16:creationId xmlns:a16="http://schemas.microsoft.com/office/drawing/2014/main" id="{D20615EB-6D94-4B5E-ADDD-02F05974CA79}"/>
                    </a:ext>
                  </a:extLst>
                </p:cNvPr>
                <p:cNvSpPr/>
                <p:nvPr/>
              </p:nvSpPr>
              <p:spPr>
                <a:xfrm>
                  <a:off x="5355562" y="7774115"/>
                  <a:ext cx="153222" cy="374779"/>
                </a:xfrm>
                <a:custGeom>
                  <a:avLst/>
                  <a:gdLst>
                    <a:gd name="connsiteX0" fmla="*/ 75289 w 141103"/>
                    <a:gd name="connsiteY0" fmla="*/ 1364 h 345137"/>
                    <a:gd name="connsiteX1" fmla="*/ 30839 w 141103"/>
                    <a:gd name="connsiteY1" fmla="*/ 172814 h 345137"/>
                    <a:gd name="connsiteX2" fmla="*/ 54122 w 141103"/>
                    <a:gd name="connsiteY2" fmla="*/ 223614 h 345137"/>
                    <a:gd name="connsiteX3" fmla="*/ 138789 w 141103"/>
                    <a:gd name="connsiteY3" fmla="*/ 342147 h 345137"/>
                    <a:gd name="connsiteX4" fmla="*/ 107039 w 141103"/>
                    <a:gd name="connsiteY4" fmla="*/ 293464 h 345137"/>
                    <a:gd name="connsiteX5" fmla="*/ 1206 w 141103"/>
                    <a:gd name="connsiteY5" fmla="*/ 122014 h 345137"/>
                    <a:gd name="connsiteX6" fmla="*/ 47772 w 141103"/>
                    <a:gd name="connsiteY6" fmla="*/ 208797 h 345137"/>
                    <a:gd name="connsiteX7" fmla="*/ 16022 w 141103"/>
                    <a:gd name="connsiteY7" fmla="*/ 96614 h 345137"/>
                    <a:gd name="connsiteX8" fmla="*/ 75289 w 141103"/>
                    <a:gd name="connsiteY8" fmla="*/ 1364 h 34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103" h="345137">
                      <a:moveTo>
                        <a:pt x="75289" y="1364"/>
                      </a:moveTo>
                      <a:cubicBezTo>
                        <a:pt x="77759" y="14064"/>
                        <a:pt x="34367" y="135772"/>
                        <a:pt x="30839" y="172814"/>
                      </a:cubicBezTo>
                      <a:cubicBezTo>
                        <a:pt x="27311" y="209856"/>
                        <a:pt x="36130" y="195392"/>
                        <a:pt x="54122" y="223614"/>
                      </a:cubicBezTo>
                      <a:cubicBezTo>
                        <a:pt x="72114" y="251836"/>
                        <a:pt x="138789" y="342147"/>
                        <a:pt x="138789" y="342147"/>
                      </a:cubicBezTo>
                      <a:cubicBezTo>
                        <a:pt x="147608" y="353789"/>
                        <a:pt x="129969" y="330153"/>
                        <a:pt x="107039" y="293464"/>
                      </a:cubicBezTo>
                      <a:cubicBezTo>
                        <a:pt x="84109" y="256775"/>
                        <a:pt x="11084" y="136125"/>
                        <a:pt x="1206" y="122014"/>
                      </a:cubicBezTo>
                      <a:cubicBezTo>
                        <a:pt x="-8672" y="107903"/>
                        <a:pt x="45303" y="213030"/>
                        <a:pt x="47772" y="208797"/>
                      </a:cubicBezTo>
                      <a:cubicBezTo>
                        <a:pt x="50241" y="204564"/>
                        <a:pt x="15669" y="125189"/>
                        <a:pt x="16022" y="96614"/>
                      </a:cubicBezTo>
                      <a:cubicBezTo>
                        <a:pt x="16375" y="68039"/>
                        <a:pt x="72819" y="-11336"/>
                        <a:pt x="75289" y="13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0" name="フリーフォーム: 図形 959">
                  <a:extLst>
                    <a:ext uri="{FF2B5EF4-FFF2-40B4-BE49-F238E27FC236}">
                      <a16:creationId xmlns:a16="http://schemas.microsoft.com/office/drawing/2014/main" id="{1BAEF456-6963-48AE-AF86-AA3B7FC14B65}"/>
                    </a:ext>
                  </a:extLst>
                </p:cNvPr>
                <p:cNvSpPr/>
                <p:nvPr/>
              </p:nvSpPr>
              <p:spPr>
                <a:xfrm>
                  <a:off x="2360876" y="8138748"/>
                  <a:ext cx="444397" cy="1078041"/>
                </a:xfrm>
                <a:custGeom>
                  <a:avLst/>
                  <a:gdLst>
                    <a:gd name="connsiteX0" fmla="*/ 1019 w 409249"/>
                    <a:gd name="connsiteY0" fmla="*/ 3 h 992776"/>
                    <a:gd name="connsiteX1" fmla="*/ 391544 w 409249"/>
                    <a:gd name="connsiteY1" fmla="*/ 76203 h 992776"/>
                    <a:gd name="connsiteX2" fmla="*/ 340744 w 409249"/>
                    <a:gd name="connsiteY2" fmla="*/ 82553 h 992776"/>
                    <a:gd name="connsiteX3" fmla="*/ 324869 w 409249"/>
                    <a:gd name="connsiteY3" fmla="*/ 209553 h 992776"/>
                    <a:gd name="connsiteX4" fmla="*/ 308994 w 409249"/>
                    <a:gd name="connsiteY4" fmla="*/ 955678 h 992776"/>
                    <a:gd name="connsiteX5" fmla="*/ 280419 w 409249"/>
                    <a:gd name="connsiteY5" fmla="*/ 812803 h 992776"/>
                    <a:gd name="connsiteX6" fmla="*/ 324869 w 409249"/>
                    <a:gd name="connsiteY6" fmla="*/ 231778 h 992776"/>
                    <a:gd name="connsiteX7" fmla="*/ 324869 w 409249"/>
                    <a:gd name="connsiteY7" fmla="*/ 327028 h 992776"/>
                    <a:gd name="connsiteX8" fmla="*/ 366144 w 409249"/>
                    <a:gd name="connsiteY8" fmla="*/ 107953 h 992776"/>
                    <a:gd name="connsiteX9" fmla="*/ 280419 w 409249"/>
                    <a:gd name="connsiteY9" fmla="*/ 79378 h 992776"/>
                    <a:gd name="connsiteX10" fmla="*/ 1019 w 409249"/>
                    <a:gd name="connsiteY10" fmla="*/ 3 h 992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249" h="992776">
                      <a:moveTo>
                        <a:pt x="1019" y="3"/>
                      </a:moveTo>
                      <a:cubicBezTo>
                        <a:pt x="19540" y="-526"/>
                        <a:pt x="334923" y="62445"/>
                        <a:pt x="391544" y="76203"/>
                      </a:cubicBezTo>
                      <a:cubicBezTo>
                        <a:pt x="448165" y="89961"/>
                        <a:pt x="351856" y="60328"/>
                        <a:pt x="340744" y="82553"/>
                      </a:cubicBezTo>
                      <a:cubicBezTo>
                        <a:pt x="329632" y="104778"/>
                        <a:pt x="330161" y="64032"/>
                        <a:pt x="324869" y="209553"/>
                      </a:cubicBezTo>
                      <a:cubicBezTo>
                        <a:pt x="319577" y="355074"/>
                        <a:pt x="316402" y="855136"/>
                        <a:pt x="308994" y="955678"/>
                      </a:cubicBezTo>
                      <a:cubicBezTo>
                        <a:pt x="301586" y="1056220"/>
                        <a:pt x="277773" y="933453"/>
                        <a:pt x="280419" y="812803"/>
                      </a:cubicBezTo>
                      <a:cubicBezTo>
                        <a:pt x="283065" y="692153"/>
                        <a:pt x="317461" y="312740"/>
                        <a:pt x="324869" y="231778"/>
                      </a:cubicBezTo>
                      <a:cubicBezTo>
                        <a:pt x="332277" y="150816"/>
                        <a:pt x="317990" y="347665"/>
                        <a:pt x="324869" y="327028"/>
                      </a:cubicBezTo>
                      <a:cubicBezTo>
                        <a:pt x="331748" y="306391"/>
                        <a:pt x="373552" y="149228"/>
                        <a:pt x="366144" y="107953"/>
                      </a:cubicBezTo>
                      <a:cubicBezTo>
                        <a:pt x="358736" y="66678"/>
                        <a:pt x="339156" y="96840"/>
                        <a:pt x="280419" y="79378"/>
                      </a:cubicBezTo>
                      <a:cubicBezTo>
                        <a:pt x="221682" y="61916"/>
                        <a:pt x="-17502" y="532"/>
                        <a:pt x="1019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1" name="フリーフォーム: 図形 960">
                  <a:extLst>
                    <a:ext uri="{FF2B5EF4-FFF2-40B4-BE49-F238E27FC236}">
                      <a16:creationId xmlns:a16="http://schemas.microsoft.com/office/drawing/2014/main" id="{DF414EE9-4DEF-4CC5-8934-E2414B692F78}"/>
                    </a:ext>
                  </a:extLst>
                </p:cNvPr>
                <p:cNvSpPr/>
                <p:nvPr/>
              </p:nvSpPr>
              <p:spPr>
                <a:xfrm>
                  <a:off x="1720414" y="8045367"/>
                  <a:ext cx="425845" cy="1197003"/>
                </a:xfrm>
                <a:custGeom>
                  <a:avLst/>
                  <a:gdLst>
                    <a:gd name="connsiteX0" fmla="*/ 275 w 392164"/>
                    <a:gd name="connsiteY0" fmla="*/ 274 h 1102329"/>
                    <a:gd name="connsiteX1" fmla="*/ 371750 w 392164"/>
                    <a:gd name="connsiteY1" fmla="*/ 51074 h 1102329"/>
                    <a:gd name="connsiteX2" fmla="*/ 343175 w 392164"/>
                    <a:gd name="connsiteY2" fmla="*/ 54249 h 1102329"/>
                    <a:gd name="connsiteX3" fmla="*/ 340000 w 392164"/>
                    <a:gd name="connsiteY3" fmla="*/ 238399 h 1102329"/>
                    <a:gd name="connsiteX4" fmla="*/ 365400 w 392164"/>
                    <a:gd name="connsiteY4" fmla="*/ 1073424 h 1102329"/>
                    <a:gd name="connsiteX5" fmla="*/ 349525 w 392164"/>
                    <a:gd name="connsiteY5" fmla="*/ 844824 h 1102329"/>
                    <a:gd name="connsiteX6" fmla="*/ 295550 w 392164"/>
                    <a:gd name="connsiteY6" fmla="*/ 206649 h 1102329"/>
                    <a:gd name="connsiteX7" fmla="*/ 257450 w 392164"/>
                    <a:gd name="connsiteY7" fmla="*/ 101874 h 1102329"/>
                    <a:gd name="connsiteX8" fmla="*/ 340000 w 392164"/>
                    <a:gd name="connsiteY8" fmla="*/ 165374 h 1102329"/>
                    <a:gd name="connsiteX9" fmla="*/ 311425 w 392164"/>
                    <a:gd name="connsiteY9" fmla="*/ 76474 h 1102329"/>
                    <a:gd name="connsiteX10" fmla="*/ 275 w 392164"/>
                    <a:gd name="connsiteY10" fmla="*/ 274 h 1102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2164" h="1102329">
                      <a:moveTo>
                        <a:pt x="275" y="274"/>
                      </a:moveTo>
                      <a:cubicBezTo>
                        <a:pt x="10329" y="-3959"/>
                        <a:pt x="314600" y="42078"/>
                        <a:pt x="371750" y="51074"/>
                      </a:cubicBezTo>
                      <a:cubicBezTo>
                        <a:pt x="428900" y="60070"/>
                        <a:pt x="348467" y="23028"/>
                        <a:pt x="343175" y="54249"/>
                      </a:cubicBezTo>
                      <a:cubicBezTo>
                        <a:pt x="337883" y="85470"/>
                        <a:pt x="336296" y="68537"/>
                        <a:pt x="340000" y="238399"/>
                      </a:cubicBezTo>
                      <a:cubicBezTo>
                        <a:pt x="343704" y="408261"/>
                        <a:pt x="363813" y="972353"/>
                        <a:pt x="365400" y="1073424"/>
                      </a:cubicBezTo>
                      <a:cubicBezTo>
                        <a:pt x="366988" y="1174495"/>
                        <a:pt x="361167" y="989287"/>
                        <a:pt x="349525" y="844824"/>
                      </a:cubicBezTo>
                      <a:cubicBezTo>
                        <a:pt x="337883" y="700362"/>
                        <a:pt x="310896" y="330474"/>
                        <a:pt x="295550" y="206649"/>
                      </a:cubicBezTo>
                      <a:cubicBezTo>
                        <a:pt x="280204" y="82824"/>
                        <a:pt x="250042" y="108753"/>
                        <a:pt x="257450" y="101874"/>
                      </a:cubicBezTo>
                      <a:cubicBezTo>
                        <a:pt x="264858" y="94995"/>
                        <a:pt x="331004" y="169607"/>
                        <a:pt x="340000" y="165374"/>
                      </a:cubicBezTo>
                      <a:cubicBezTo>
                        <a:pt x="348996" y="161141"/>
                        <a:pt x="364871" y="103991"/>
                        <a:pt x="311425" y="76474"/>
                      </a:cubicBezTo>
                      <a:cubicBezTo>
                        <a:pt x="257979" y="48957"/>
                        <a:pt x="-9779" y="4507"/>
                        <a:pt x="275" y="27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2" name="フリーフォーム: 図形 961">
                  <a:extLst>
                    <a:ext uri="{FF2B5EF4-FFF2-40B4-BE49-F238E27FC236}">
                      <a16:creationId xmlns:a16="http://schemas.microsoft.com/office/drawing/2014/main" id="{B12EABE3-88C0-4A5C-AF05-AC5AA9397D5D}"/>
                    </a:ext>
                  </a:extLst>
                </p:cNvPr>
                <p:cNvSpPr/>
                <p:nvPr/>
              </p:nvSpPr>
              <p:spPr>
                <a:xfrm>
                  <a:off x="1901475" y="9607383"/>
                  <a:ext cx="259363" cy="681174"/>
                </a:xfrm>
                <a:custGeom>
                  <a:avLst/>
                  <a:gdLst>
                    <a:gd name="connsiteX0" fmla="*/ 223 w 238849"/>
                    <a:gd name="connsiteY0" fmla="*/ 273126 h 627298"/>
                    <a:gd name="connsiteX1" fmla="*/ 155798 w 238849"/>
                    <a:gd name="connsiteY1" fmla="*/ 433464 h 627298"/>
                    <a:gd name="connsiteX2" fmla="*/ 187548 w 238849"/>
                    <a:gd name="connsiteY2" fmla="*/ 523951 h 627298"/>
                    <a:gd name="connsiteX3" fmla="*/ 238348 w 238849"/>
                    <a:gd name="connsiteY3" fmla="*/ 627139 h 627298"/>
                    <a:gd name="connsiteX4" fmla="*/ 212948 w 238849"/>
                    <a:gd name="connsiteY4" fmla="*/ 544589 h 627298"/>
                    <a:gd name="connsiteX5" fmla="*/ 203423 w 238849"/>
                    <a:gd name="connsiteY5" fmla="*/ 428701 h 627298"/>
                    <a:gd name="connsiteX6" fmla="*/ 227235 w 238849"/>
                    <a:gd name="connsiteY6" fmla="*/ 14364 h 627298"/>
                    <a:gd name="connsiteX7" fmla="*/ 222473 w 238849"/>
                    <a:gd name="connsiteY7" fmla="*/ 127076 h 627298"/>
                    <a:gd name="connsiteX8" fmla="*/ 222473 w 238849"/>
                    <a:gd name="connsiteY8" fmla="*/ 438226 h 627298"/>
                    <a:gd name="connsiteX9" fmla="*/ 193898 w 238849"/>
                    <a:gd name="connsiteY9" fmla="*/ 425526 h 627298"/>
                    <a:gd name="connsiteX10" fmla="*/ 223 w 238849"/>
                    <a:gd name="connsiteY10" fmla="*/ 273126 h 62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8849" h="627298">
                      <a:moveTo>
                        <a:pt x="223" y="273126"/>
                      </a:moveTo>
                      <a:cubicBezTo>
                        <a:pt x="-6127" y="274449"/>
                        <a:pt x="124577" y="391660"/>
                        <a:pt x="155798" y="433464"/>
                      </a:cubicBezTo>
                      <a:cubicBezTo>
                        <a:pt x="187019" y="475268"/>
                        <a:pt x="173790" y="491672"/>
                        <a:pt x="187548" y="523951"/>
                      </a:cubicBezTo>
                      <a:cubicBezTo>
                        <a:pt x="201306" y="556230"/>
                        <a:pt x="234115" y="623699"/>
                        <a:pt x="238348" y="627139"/>
                      </a:cubicBezTo>
                      <a:cubicBezTo>
                        <a:pt x="242581" y="630579"/>
                        <a:pt x="218769" y="577662"/>
                        <a:pt x="212948" y="544589"/>
                      </a:cubicBezTo>
                      <a:cubicBezTo>
                        <a:pt x="207127" y="511516"/>
                        <a:pt x="201042" y="517072"/>
                        <a:pt x="203423" y="428701"/>
                      </a:cubicBezTo>
                      <a:cubicBezTo>
                        <a:pt x="205804" y="340330"/>
                        <a:pt x="224060" y="64635"/>
                        <a:pt x="227235" y="14364"/>
                      </a:cubicBezTo>
                      <a:cubicBezTo>
                        <a:pt x="230410" y="-35907"/>
                        <a:pt x="223267" y="56432"/>
                        <a:pt x="222473" y="127076"/>
                      </a:cubicBezTo>
                      <a:cubicBezTo>
                        <a:pt x="221679" y="197720"/>
                        <a:pt x="227235" y="388484"/>
                        <a:pt x="222473" y="438226"/>
                      </a:cubicBezTo>
                      <a:cubicBezTo>
                        <a:pt x="217711" y="487968"/>
                        <a:pt x="225648" y="448809"/>
                        <a:pt x="193898" y="425526"/>
                      </a:cubicBezTo>
                      <a:cubicBezTo>
                        <a:pt x="162148" y="402243"/>
                        <a:pt x="6573" y="271803"/>
                        <a:pt x="223" y="2731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3" name="フリーフォーム: 図形 962">
                  <a:extLst>
                    <a:ext uri="{FF2B5EF4-FFF2-40B4-BE49-F238E27FC236}">
                      <a16:creationId xmlns:a16="http://schemas.microsoft.com/office/drawing/2014/main" id="{967EE80E-C059-4C78-A314-07F60D51A8AE}"/>
                    </a:ext>
                  </a:extLst>
                </p:cNvPr>
                <p:cNvSpPr/>
                <p:nvPr/>
              </p:nvSpPr>
              <p:spPr>
                <a:xfrm>
                  <a:off x="1726728" y="9733297"/>
                  <a:ext cx="249770" cy="509417"/>
                </a:xfrm>
                <a:custGeom>
                  <a:avLst/>
                  <a:gdLst>
                    <a:gd name="connsiteX0" fmla="*/ 46848 w 230015"/>
                    <a:gd name="connsiteY0" fmla="*/ 9 h 469126"/>
                    <a:gd name="connsiteX1" fmla="*/ 27798 w 230015"/>
                    <a:gd name="connsiteY1" fmla="*/ 166696 h 469126"/>
                    <a:gd name="connsiteX2" fmla="*/ 62723 w 230015"/>
                    <a:gd name="connsiteY2" fmla="*/ 211146 h 469126"/>
                    <a:gd name="connsiteX3" fmla="*/ 226235 w 230015"/>
                    <a:gd name="connsiteY3" fmla="*/ 463559 h 469126"/>
                    <a:gd name="connsiteX4" fmla="*/ 169085 w 230015"/>
                    <a:gd name="connsiteY4" fmla="*/ 373071 h 469126"/>
                    <a:gd name="connsiteX5" fmla="*/ 70660 w 230015"/>
                    <a:gd name="connsiteY5" fmla="*/ 225434 h 469126"/>
                    <a:gd name="connsiteX6" fmla="*/ 161148 w 230015"/>
                    <a:gd name="connsiteY6" fmla="*/ 420696 h 469126"/>
                    <a:gd name="connsiteX7" fmla="*/ 103998 w 230015"/>
                    <a:gd name="connsiteY7" fmla="*/ 322271 h 469126"/>
                    <a:gd name="connsiteX8" fmla="*/ 810 w 230015"/>
                    <a:gd name="connsiteY8" fmla="*/ 174634 h 469126"/>
                    <a:gd name="connsiteX9" fmla="*/ 46848 w 230015"/>
                    <a:gd name="connsiteY9" fmla="*/ 9 h 46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015" h="469126">
                      <a:moveTo>
                        <a:pt x="46848" y="9"/>
                      </a:moveTo>
                      <a:cubicBezTo>
                        <a:pt x="51346" y="-1314"/>
                        <a:pt x="25152" y="131507"/>
                        <a:pt x="27798" y="166696"/>
                      </a:cubicBezTo>
                      <a:cubicBezTo>
                        <a:pt x="30444" y="201885"/>
                        <a:pt x="29650" y="161669"/>
                        <a:pt x="62723" y="211146"/>
                      </a:cubicBezTo>
                      <a:cubicBezTo>
                        <a:pt x="95796" y="260623"/>
                        <a:pt x="208508" y="436571"/>
                        <a:pt x="226235" y="463559"/>
                      </a:cubicBezTo>
                      <a:cubicBezTo>
                        <a:pt x="243962" y="490547"/>
                        <a:pt x="195014" y="412758"/>
                        <a:pt x="169085" y="373071"/>
                      </a:cubicBezTo>
                      <a:cubicBezTo>
                        <a:pt x="143156" y="333384"/>
                        <a:pt x="71983" y="217497"/>
                        <a:pt x="70660" y="225434"/>
                      </a:cubicBezTo>
                      <a:cubicBezTo>
                        <a:pt x="69337" y="233372"/>
                        <a:pt x="155592" y="404557"/>
                        <a:pt x="161148" y="420696"/>
                      </a:cubicBezTo>
                      <a:cubicBezTo>
                        <a:pt x="166704" y="436835"/>
                        <a:pt x="130721" y="363281"/>
                        <a:pt x="103998" y="322271"/>
                      </a:cubicBezTo>
                      <a:cubicBezTo>
                        <a:pt x="77275" y="281261"/>
                        <a:pt x="8483" y="225699"/>
                        <a:pt x="810" y="174634"/>
                      </a:cubicBezTo>
                      <a:cubicBezTo>
                        <a:pt x="-6863" y="123570"/>
                        <a:pt x="42350" y="1332"/>
                        <a:pt x="46848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4" name="フリーフォーム: 図形 963">
                  <a:extLst>
                    <a:ext uri="{FF2B5EF4-FFF2-40B4-BE49-F238E27FC236}">
                      <a16:creationId xmlns:a16="http://schemas.microsoft.com/office/drawing/2014/main" id="{36AB2A9E-A02B-4460-BB59-90DF55800C59}"/>
                    </a:ext>
                  </a:extLst>
                </p:cNvPr>
                <p:cNvSpPr/>
                <p:nvPr/>
              </p:nvSpPr>
              <p:spPr>
                <a:xfrm>
                  <a:off x="2043376" y="9957115"/>
                  <a:ext cx="291585" cy="394438"/>
                </a:xfrm>
                <a:custGeom>
                  <a:avLst/>
                  <a:gdLst>
                    <a:gd name="connsiteX0" fmla="*/ 15595 w 268523"/>
                    <a:gd name="connsiteY0" fmla="*/ 268 h 363241"/>
                    <a:gd name="connsiteX1" fmla="*/ 1307 w 268523"/>
                    <a:gd name="connsiteY1" fmla="*/ 262205 h 363241"/>
                    <a:gd name="connsiteX2" fmla="*/ 52107 w 268523"/>
                    <a:gd name="connsiteY2" fmla="*/ 355868 h 363241"/>
                    <a:gd name="connsiteX3" fmla="*/ 207682 w 268523"/>
                    <a:gd name="connsiteY3" fmla="*/ 317768 h 363241"/>
                    <a:gd name="connsiteX4" fmla="*/ 226732 w 268523"/>
                    <a:gd name="connsiteY4" fmla="*/ 195530 h 363241"/>
                    <a:gd name="connsiteX5" fmla="*/ 167995 w 268523"/>
                    <a:gd name="connsiteY5" fmla="*/ 39955 h 363241"/>
                    <a:gd name="connsiteX6" fmla="*/ 229907 w 268523"/>
                    <a:gd name="connsiteY6" fmla="*/ 146318 h 363241"/>
                    <a:gd name="connsiteX7" fmla="*/ 261657 w 268523"/>
                    <a:gd name="connsiteY7" fmla="*/ 236805 h 363241"/>
                    <a:gd name="connsiteX8" fmla="*/ 94970 w 268523"/>
                    <a:gd name="connsiteY8" fmla="*/ 347930 h 363241"/>
                    <a:gd name="connsiteX9" fmla="*/ 79095 w 268523"/>
                    <a:gd name="connsiteY9" fmla="*/ 347930 h 363241"/>
                    <a:gd name="connsiteX10" fmla="*/ 21945 w 268523"/>
                    <a:gd name="connsiteY10" fmla="*/ 214580 h 363241"/>
                    <a:gd name="connsiteX11" fmla="*/ 15595 w 268523"/>
                    <a:gd name="connsiteY11" fmla="*/ 268 h 36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8523" h="363241">
                      <a:moveTo>
                        <a:pt x="15595" y="268"/>
                      </a:moveTo>
                      <a:cubicBezTo>
                        <a:pt x="12155" y="8206"/>
                        <a:pt x="-4778" y="202938"/>
                        <a:pt x="1307" y="262205"/>
                      </a:cubicBezTo>
                      <a:cubicBezTo>
                        <a:pt x="7392" y="321472"/>
                        <a:pt x="17711" y="346608"/>
                        <a:pt x="52107" y="355868"/>
                      </a:cubicBezTo>
                      <a:cubicBezTo>
                        <a:pt x="86503" y="365128"/>
                        <a:pt x="178578" y="344491"/>
                        <a:pt x="207682" y="317768"/>
                      </a:cubicBezTo>
                      <a:cubicBezTo>
                        <a:pt x="236786" y="291045"/>
                        <a:pt x="233347" y="241832"/>
                        <a:pt x="226732" y="195530"/>
                      </a:cubicBezTo>
                      <a:cubicBezTo>
                        <a:pt x="220118" y="149228"/>
                        <a:pt x="167466" y="48157"/>
                        <a:pt x="167995" y="39955"/>
                      </a:cubicBezTo>
                      <a:cubicBezTo>
                        <a:pt x="168524" y="31753"/>
                        <a:pt x="214297" y="113510"/>
                        <a:pt x="229907" y="146318"/>
                      </a:cubicBezTo>
                      <a:cubicBezTo>
                        <a:pt x="245517" y="179126"/>
                        <a:pt x="284146" y="203203"/>
                        <a:pt x="261657" y="236805"/>
                      </a:cubicBezTo>
                      <a:cubicBezTo>
                        <a:pt x="239168" y="270407"/>
                        <a:pt x="125397" y="329409"/>
                        <a:pt x="94970" y="347930"/>
                      </a:cubicBezTo>
                      <a:cubicBezTo>
                        <a:pt x="64543" y="366451"/>
                        <a:pt x="91266" y="370155"/>
                        <a:pt x="79095" y="347930"/>
                      </a:cubicBezTo>
                      <a:cubicBezTo>
                        <a:pt x="66924" y="325705"/>
                        <a:pt x="33057" y="266703"/>
                        <a:pt x="21945" y="214580"/>
                      </a:cubicBezTo>
                      <a:cubicBezTo>
                        <a:pt x="10833" y="162457"/>
                        <a:pt x="19035" y="-7670"/>
                        <a:pt x="15595" y="2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5" name="フリーフォーム: 図形 964">
                  <a:extLst>
                    <a:ext uri="{FF2B5EF4-FFF2-40B4-BE49-F238E27FC236}">
                      <a16:creationId xmlns:a16="http://schemas.microsoft.com/office/drawing/2014/main" id="{02A89165-8028-4409-9D13-750F29C4D72D}"/>
                    </a:ext>
                  </a:extLst>
                </p:cNvPr>
                <p:cNvSpPr/>
                <p:nvPr/>
              </p:nvSpPr>
              <p:spPr>
                <a:xfrm>
                  <a:off x="2309100" y="9260383"/>
                  <a:ext cx="274252" cy="772317"/>
                </a:xfrm>
                <a:custGeom>
                  <a:avLst/>
                  <a:gdLst>
                    <a:gd name="connsiteX0" fmla="*/ 245550 w 252561"/>
                    <a:gd name="connsiteY0" fmla="*/ 14 h 711233"/>
                    <a:gd name="connsiteX1" fmla="*/ 226500 w 252561"/>
                    <a:gd name="connsiteY1" fmla="*/ 421231 h 711233"/>
                    <a:gd name="connsiteX2" fmla="*/ 17 w 252561"/>
                    <a:gd name="connsiteY2" fmla="*/ 711214 h 711233"/>
                    <a:gd name="connsiteX3" fmla="*/ 239200 w 252561"/>
                    <a:gd name="connsiteY3" fmla="*/ 408531 h 711233"/>
                    <a:gd name="connsiteX4" fmla="*/ 218033 w 252561"/>
                    <a:gd name="connsiteY4" fmla="*/ 448748 h 711233"/>
                    <a:gd name="connsiteX5" fmla="*/ 209567 w 252561"/>
                    <a:gd name="connsiteY5" fmla="*/ 709098 h 711233"/>
                    <a:gd name="connsiteX6" fmla="*/ 207450 w 252561"/>
                    <a:gd name="connsiteY6" fmla="*/ 436048 h 711233"/>
                    <a:gd name="connsiteX7" fmla="*/ 245550 w 252561"/>
                    <a:gd name="connsiteY7" fmla="*/ 14 h 711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561" h="711233">
                      <a:moveTo>
                        <a:pt x="245550" y="14"/>
                      </a:moveTo>
                      <a:cubicBezTo>
                        <a:pt x="248725" y="-2456"/>
                        <a:pt x="267422" y="302698"/>
                        <a:pt x="226500" y="421231"/>
                      </a:cubicBezTo>
                      <a:cubicBezTo>
                        <a:pt x="185578" y="539764"/>
                        <a:pt x="-2100" y="713331"/>
                        <a:pt x="17" y="711214"/>
                      </a:cubicBezTo>
                      <a:cubicBezTo>
                        <a:pt x="2134" y="709097"/>
                        <a:pt x="202864" y="452275"/>
                        <a:pt x="239200" y="408531"/>
                      </a:cubicBezTo>
                      <a:cubicBezTo>
                        <a:pt x="275536" y="364787"/>
                        <a:pt x="222972" y="398654"/>
                        <a:pt x="218033" y="448748"/>
                      </a:cubicBezTo>
                      <a:cubicBezTo>
                        <a:pt x="213094" y="498842"/>
                        <a:pt x="211331" y="711215"/>
                        <a:pt x="209567" y="709098"/>
                      </a:cubicBezTo>
                      <a:cubicBezTo>
                        <a:pt x="207803" y="706981"/>
                        <a:pt x="201453" y="549290"/>
                        <a:pt x="207450" y="436048"/>
                      </a:cubicBezTo>
                      <a:cubicBezTo>
                        <a:pt x="213447" y="322806"/>
                        <a:pt x="242375" y="2484"/>
                        <a:pt x="245550" y="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6" name="フリーフォーム: 図形 965">
                  <a:extLst>
                    <a:ext uri="{FF2B5EF4-FFF2-40B4-BE49-F238E27FC236}">
                      <a16:creationId xmlns:a16="http://schemas.microsoft.com/office/drawing/2014/main" id="{0BB49632-39D9-4BCB-B27E-E30C90221601}"/>
                    </a:ext>
                  </a:extLst>
                </p:cNvPr>
                <p:cNvSpPr/>
                <p:nvPr/>
              </p:nvSpPr>
              <p:spPr>
                <a:xfrm>
                  <a:off x="2250106" y="8076834"/>
                  <a:ext cx="175882" cy="1867223"/>
                </a:xfrm>
                <a:custGeom>
                  <a:avLst/>
                  <a:gdLst>
                    <a:gd name="connsiteX0" fmla="*/ 70008 w 161971"/>
                    <a:gd name="connsiteY0" fmla="*/ 37970 h 1719540"/>
                    <a:gd name="connsiteX1" fmla="*/ 115728 w 161971"/>
                    <a:gd name="connsiteY1" fmla="*/ 759330 h 1719540"/>
                    <a:gd name="connsiteX2" fmla="*/ 90328 w 161971"/>
                    <a:gd name="connsiteY2" fmla="*/ 652650 h 1719540"/>
                    <a:gd name="connsiteX3" fmla="*/ 90328 w 161971"/>
                    <a:gd name="connsiteY3" fmla="*/ 967610 h 1719540"/>
                    <a:gd name="connsiteX4" fmla="*/ 3968 w 161971"/>
                    <a:gd name="connsiteY4" fmla="*/ 1704210 h 1719540"/>
                    <a:gd name="connsiteX5" fmla="*/ 24288 w 161971"/>
                    <a:gd name="connsiteY5" fmla="*/ 1414650 h 1719540"/>
                    <a:gd name="connsiteX6" fmla="*/ 110648 w 161971"/>
                    <a:gd name="connsiteY6" fmla="*/ 799970 h 1719540"/>
                    <a:gd name="connsiteX7" fmla="*/ 161448 w 161971"/>
                    <a:gd name="connsiteY7" fmla="*/ 368170 h 1719540"/>
                    <a:gd name="connsiteX8" fmla="*/ 80168 w 161971"/>
                    <a:gd name="connsiteY8" fmla="*/ 124330 h 1719540"/>
                    <a:gd name="connsiteX9" fmla="*/ 70008 w 161971"/>
                    <a:gd name="connsiteY9" fmla="*/ 37970 h 1719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71" h="1719540">
                      <a:moveTo>
                        <a:pt x="70008" y="37970"/>
                      </a:moveTo>
                      <a:cubicBezTo>
                        <a:pt x="75935" y="143803"/>
                        <a:pt x="112341" y="656883"/>
                        <a:pt x="115728" y="759330"/>
                      </a:cubicBezTo>
                      <a:cubicBezTo>
                        <a:pt x="119115" y="861777"/>
                        <a:pt x="94561" y="617937"/>
                        <a:pt x="90328" y="652650"/>
                      </a:cubicBezTo>
                      <a:cubicBezTo>
                        <a:pt x="86095" y="687363"/>
                        <a:pt x="104721" y="792350"/>
                        <a:pt x="90328" y="967610"/>
                      </a:cubicBezTo>
                      <a:cubicBezTo>
                        <a:pt x="75935" y="1142870"/>
                        <a:pt x="14975" y="1629703"/>
                        <a:pt x="3968" y="1704210"/>
                      </a:cubicBezTo>
                      <a:cubicBezTo>
                        <a:pt x="-7039" y="1778717"/>
                        <a:pt x="6508" y="1565357"/>
                        <a:pt x="24288" y="1414650"/>
                      </a:cubicBezTo>
                      <a:cubicBezTo>
                        <a:pt x="42068" y="1263943"/>
                        <a:pt x="87788" y="974383"/>
                        <a:pt x="110648" y="799970"/>
                      </a:cubicBezTo>
                      <a:cubicBezTo>
                        <a:pt x="133508" y="625557"/>
                        <a:pt x="166528" y="480777"/>
                        <a:pt x="161448" y="368170"/>
                      </a:cubicBezTo>
                      <a:cubicBezTo>
                        <a:pt x="156368" y="255563"/>
                        <a:pt x="93715" y="172590"/>
                        <a:pt x="80168" y="124330"/>
                      </a:cubicBezTo>
                      <a:cubicBezTo>
                        <a:pt x="66621" y="76070"/>
                        <a:pt x="64081" y="-67863"/>
                        <a:pt x="70008" y="3797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7" name="フリーフォーム: 図形 966">
                  <a:extLst>
                    <a:ext uri="{FF2B5EF4-FFF2-40B4-BE49-F238E27FC236}">
                      <a16:creationId xmlns:a16="http://schemas.microsoft.com/office/drawing/2014/main" id="{C26B0C3C-1D6F-4473-86D8-FEBA08CC8913}"/>
                    </a:ext>
                  </a:extLst>
                </p:cNvPr>
                <p:cNvSpPr/>
                <p:nvPr/>
              </p:nvSpPr>
              <p:spPr>
                <a:xfrm>
                  <a:off x="1960750" y="8667406"/>
                  <a:ext cx="159850" cy="1003094"/>
                </a:xfrm>
                <a:custGeom>
                  <a:avLst/>
                  <a:gdLst>
                    <a:gd name="connsiteX0" fmla="*/ 6278 w 147207"/>
                    <a:gd name="connsiteY0" fmla="*/ 22428 h 923757"/>
                    <a:gd name="connsiteX1" fmla="*/ 26598 w 147207"/>
                    <a:gd name="connsiteY1" fmla="*/ 179908 h 923757"/>
                    <a:gd name="connsiteX2" fmla="*/ 143438 w 147207"/>
                    <a:gd name="connsiteY2" fmla="*/ 916508 h 923757"/>
                    <a:gd name="connsiteX3" fmla="*/ 118038 w 147207"/>
                    <a:gd name="connsiteY3" fmla="*/ 555828 h 923757"/>
                    <a:gd name="connsiteX4" fmla="*/ 112958 w 147207"/>
                    <a:gd name="connsiteY4" fmla="*/ 550748 h 923757"/>
                    <a:gd name="connsiteX5" fmla="*/ 6278 w 147207"/>
                    <a:gd name="connsiteY5" fmla="*/ 22428 h 92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207" h="923757">
                      <a:moveTo>
                        <a:pt x="6278" y="22428"/>
                      </a:moveTo>
                      <a:cubicBezTo>
                        <a:pt x="-8115" y="-39379"/>
                        <a:pt x="3738" y="30895"/>
                        <a:pt x="26598" y="179908"/>
                      </a:cubicBezTo>
                      <a:cubicBezTo>
                        <a:pt x="49458" y="328921"/>
                        <a:pt x="128198" y="853855"/>
                        <a:pt x="143438" y="916508"/>
                      </a:cubicBezTo>
                      <a:cubicBezTo>
                        <a:pt x="158678" y="979161"/>
                        <a:pt x="123118" y="616788"/>
                        <a:pt x="118038" y="555828"/>
                      </a:cubicBezTo>
                      <a:cubicBezTo>
                        <a:pt x="112958" y="494868"/>
                        <a:pt x="129891" y="635415"/>
                        <a:pt x="112958" y="550748"/>
                      </a:cubicBezTo>
                      <a:cubicBezTo>
                        <a:pt x="96025" y="466081"/>
                        <a:pt x="20671" y="84235"/>
                        <a:pt x="6278" y="224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8" name="フリーフォーム: 図形 967">
                  <a:extLst>
                    <a:ext uri="{FF2B5EF4-FFF2-40B4-BE49-F238E27FC236}">
                      <a16:creationId xmlns:a16="http://schemas.microsoft.com/office/drawing/2014/main" id="{37187A8A-4A50-40A1-8C61-F5DEEA812667}"/>
                    </a:ext>
                  </a:extLst>
                </p:cNvPr>
                <p:cNvSpPr/>
                <p:nvPr/>
              </p:nvSpPr>
              <p:spPr>
                <a:xfrm>
                  <a:off x="6661479" y="7366353"/>
                  <a:ext cx="184888" cy="475289"/>
                </a:xfrm>
                <a:custGeom>
                  <a:avLst/>
                  <a:gdLst>
                    <a:gd name="connsiteX0" fmla="*/ 170177 w 170265"/>
                    <a:gd name="connsiteY0" fmla="*/ 2225 h 437697"/>
                    <a:gd name="connsiteX1" fmla="*/ 115143 w 170265"/>
                    <a:gd name="connsiteY1" fmla="*/ 103825 h 437697"/>
                    <a:gd name="connsiteX2" fmla="*/ 125727 w 170265"/>
                    <a:gd name="connsiteY2" fmla="*/ 431908 h 437697"/>
                    <a:gd name="connsiteX3" fmla="*/ 108793 w 170265"/>
                    <a:gd name="connsiteY3" fmla="*/ 302791 h 437697"/>
                    <a:gd name="connsiteX4" fmla="*/ 91860 w 170265"/>
                    <a:gd name="connsiteY4" fmla="*/ 167325 h 437697"/>
                    <a:gd name="connsiteX5" fmla="*/ 5077 w 170265"/>
                    <a:gd name="connsiteY5" fmla="*/ 29741 h 437697"/>
                    <a:gd name="connsiteX6" fmla="*/ 22010 w 170265"/>
                    <a:gd name="connsiteY6" fmla="*/ 78425 h 437697"/>
                    <a:gd name="connsiteX7" fmla="*/ 119377 w 170265"/>
                    <a:gd name="connsiteY7" fmla="*/ 292208 h 437697"/>
                    <a:gd name="connsiteX8" fmla="*/ 100327 w 170265"/>
                    <a:gd name="connsiteY8" fmla="*/ 180025 h 437697"/>
                    <a:gd name="connsiteX9" fmla="*/ 170177 w 170265"/>
                    <a:gd name="connsiteY9" fmla="*/ 2225 h 437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265" h="437697">
                      <a:moveTo>
                        <a:pt x="170177" y="2225"/>
                      </a:moveTo>
                      <a:cubicBezTo>
                        <a:pt x="172646" y="-10475"/>
                        <a:pt x="122551" y="32211"/>
                        <a:pt x="115143" y="103825"/>
                      </a:cubicBezTo>
                      <a:cubicBezTo>
                        <a:pt x="107735" y="175439"/>
                        <a:pt x="126785" y="398747"/>
                        <a:pt x="125727" y="431908"/>
                      </a:cubicBezTo>
                      <a:cubicBezTo>
                        <a:pt x="124669" y="465069"/>
                        <a:pt x="114437" y="346888"/>
                        <a:pt x="108793" y="302791"/>
                      </a:cubicBezTo>
                      <a:cubicBezTo>
                        <a:pt x="103149" y="258694"/>
                        <a:pt x="109146" y="212833"/>
                        <a:pt x="91860" y="167325"/>
                      </a:cubicBezTo>
                      <a:cubicBezTo>
                        <a:pt x="74574" y="121817"/>
                        <a:pt x="16719" y="44557"/>
                        <a:pt x="5077" y="29741"/>
                      </a:cubicBezTo>
                      <a:cubicBezTo>
                        <a:pt x="-6565" y="14925"/>
                        <a:pt x="2960" y="34681"/>
                        <a:pt x="22010" y="78425"/>
                      </a:cubicBezTo>
                      <a:cubicBezTo>
                        <a:pt x="41060" y="122169"/>
                        <a:pt x="106324" y="275275"/>
                        <a:pt x="119377" y="292208"/>
                      </a:cubicBezTo>
                      <a:cubicBezTo>
                        <a:pt x="132430" y="309141"/>
                        <a:pt x="94683" y="222006"/>
                        <a:pt x="100327" y="180025"/>
                      </a:cubicBezTo>
                      <a:cubicBezTo>
                        <a:pt x="105971" y="138045"/>
                        <a:pt x="167708" y="14925"/>
                        <a:pt x="170177" y="22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9" name="フリーフォーム: 図形 968">
                  <a:extLst>
                    <a:ext uri="{FF2B5EF4-FFF2-40B4-BE49-F238E27FC236}">
                      <a16:creationId xmlns:a16="http://schemas.microsoft.com/office/drawing/2014/main" id="{056E253D-81FE-403F-8B66-5BD31F756048}"/>
                    </a:ext>
                  </a:extLst>
                </p:cNvPr>
                <p:cNvSpPr/>
                <p:nvPr/>
              </p:nvSpPr>
              <p:spPr>
                <a:xfrm>
                  <a:off x="6644007" y="7778142"/>
                  <a:ext cx="495638" cy="479462"/>
                </a:xfrm>
                <a:custGeom>
                  <a:avLst/>
                  <a:gdLst>
                    <a:gd name="connsiteX0" fmla="*/ 0 w 456437"/>
                    <a:gd name="connsiteY0" fmla="*/ 202971 h 441540"/>
                    <a:gd name="connsiteX1" fmla="*/ 135467 w 456437"/>
                    <a:gd name="connsiteY1" fmla="*/ 217788 h 441540"/>
                    <a:gd name="connsiteX2" fmla="*/ 340783 w 456437"/>
                    <a:gd name="connsiteY2" fmla="*/ 435805 h 441540"/>
                    <a:gd name="connsiteX3" fmla="*/ 330200 w 456437"/>
                    <a:gd name="connsiteY3" fmla="*/ 372305 h 441540"/>
                    <a:gd name="connsiteX4" fmla="*/ 330200 w 456437"/>
                    <a:gd name="connsiteY4" fmla="*/ 308805 h 441540"/>
                    <a:gd name="connsiteX5" fmla="*/ 452967 w 456437"/>
                    <a:gd name="connsiteY5" fmla="*/ 143705 h 441540"/>
                    <a:gd name="connsiteX6" fmla="*/ 419100 w 456437"/>
                    <a:gd name="connsiteY6" fmla="*/ 188155 h 441540"/>
                    <a:gd name="connsiteX7" fmla="*/ 381000 w 456437"/>
                    <a:gd name="connsiteY7" fmla="*/ 241071 h 441540"/>
                    <a:gd name="connsiteX8" fmla="*/ 349250 w 456437"/>
                    <a:gd name="connsiteY8" fmla="*/ 346905 h 441540"/>
                    <a:gd name="connsiteX9" fmla="*/ 378883 w 456437"/>
                    <a:gd name="connsiteY9" fmla="*/ 209321 h 441540"/>
                    <a:gd name="connsiteX10" fmla="*/ 306917 w 456437"/>
                    <a:gd name="connsiteY10" fmla="*/ 251655 h 441540"/>
                    <a:gd name="connsiteX11" fmla="*/ 279400 w 456437"/>
                    <a:gd name="connsiteY11" fmla="*/ 202971 h 441540"/>
                    <a:gd name="connsiteX12" fmla="*/ 334433 w 456437"/>
                    <a:gd name="connsiteY12" fmla="*/ 6121 h 441540"/>
                    <a:gd name="connsiteX13" fmla="*/ 289983 w 456437"/>
                    <a:gd name="connsiteY13" fmla="*/ 71738 h 441540"/>
                    <a:gd name="connsiteX14" fmla="*/ 287867 w 456437"/>
                    <a:gd name="connsiteY14" fmla="*/ 289755 h 441540"/>
                    <a:gd name="connsiteX15" fmla="*/ 289983 w 456437"/>
                    <a:gd name="connsiteY15" fmla="*/ 296105 h 441540"/>
                    <a:gd name="connsiteX16" fmla="*/ 254000 w 456437"/>
                    <a:gd name="connsiteY16" fmla="*/ 300338 h 441540"/>
                    <a:gd name="connsiteX17" fmla="*/ 162983 w 456437"/>
                    <a:gd name="connsiteY17" fmla="*/ 217788 h 441540"/>
                    <a:gd name="connsiteX18" fmla="*/ 148167 w 456437"/>
                    <a:gd name="connsiteY18" fmla="*/ 27288 h 441540"/>
                    <a:gd name="connsiteX19" fmla="*/ 135467 w 456437"/>
                    <a:gd name="connsiteY19" fmla="*/ 162755 h 441540"/>
                    <a:gd name="connsiteX20" fmla="*/ 135467 w 456437"/>
                    <a:gd name="connsiteY20" fmla="*/ 183921 h 441540"/>
                    <a:gd name="connsiteX21" fmla="*/ 0 w 456437"/>
                    <a:gd name="connsiteY21" fmla="*/ 202971 h 44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6437" h="441540">
                      <a:moveTo>
                        <a:pt x="0" y="202971"/>
                      </a:moveTo>
                      <a:cubicBezTo>
                        <a:pt x="0" y="208615"/>
                        <a:pt x="78670" y="178982"/>
                        <a:pt x="135467" y="217788"/>
                      </a:cubicBezTo>
                      <a:cubicBezTo>
                        <a:pt x="192264" y="256594"/>
                        <a:pt x="308328" y="410052"/>
                        <a:pt x="340783" y="435805"/>
                      </a:cubicBezTo>
                      <a:cubicBezTo>
                        <a:pt x="373238" y="461558"/>
                        <a:pt x="331964" y="393472"/>
                        <a:pt x="330200" y="372305"/>
                      </a:cubicBezTo>
                      <a:cubicBezTo>
                        <a:pt x="328436" y="351138"/>
                        <a:pt x="309739" y="346905"/>
                        <a:pt x="330200" y="308805"/>
                      </a:cubicBezTo>
                      <a:cubicBezTo>
                        <a:pt x="350661" y="270705"/>
                        <a:pt x="438150" y="163813"/>
                        <a:pt x="452967" y="143705"/>
                      </a:cubicBezTo>
                      <a:cubicBezTo>
                        <a:pt x="467784" y="123597"/>
                        <a:pt x="431094" y="171927"/>
                        <a:pt x="419100" y="188155"/>
                      </a:cubicBezTo>
                      <a:cubicBezTo>
                        <a:pt x="407106" y="204383"/>
                        <a:pt x="392642" y="214613"/>
                        <a:pt x="381000" y="241071"/>
                      </a:cubicBezTo>
                      <a:cubicBezTo>
                        <a:pt x="369358" y="267529"/>
                        <a:pt x="349603" y="352197"/>
                        <a:pt x="349250" y="346905"/>
                      </a:cubicBezTo>
                      <a:cubicBezTo>
                        <a:pt x="348897" y="341613"/>
                        <a:pt x="385938" y="225196"/>
                        <a:pt x="378883" y="209321"/>
                      </a:cubicBezTo>
                      <a:cubicBezTo>
                        <a:pt x="371828" y="193446"/>
                        <a:pt x="323497" y="252713"/>
                        <a:pt x="306917" y="251655"/>
                      </a:cubicBezTo>
                      <a:cubicBezTo>
                        <a:pt x="290337" y="250597"/>
                        <a:pt x="274814" y="243893"/>
                        <a:pt x="279400" y="202971"/>
                      </a:cubicBezTo>
                      <a:cubicBezTo>
                        <a:pt x="283986" y="162049"/>
                        <a:pt x="332669" y="27993"/>
                        <a:pt x="334433" y="6121"/>
                      </a:cubicBezTo>
                      <a:cubicBezTo>
                        <a:pt x="336197" y="-15751"/>
                        <a:pt x="297744" y="24466"/>
                        <a:pt x="289983" y="71738"/>
                      </a:cubicBezTo>
                      <a:cubicBezTo>
                        <a:pt x="282222" y="119010"/>
                        <a:pt x="287867" y="252361"/>
                        <a:pt x="287867" y="289755"/>
                      </a:cubicBezTo>
                      <a:cubicBezTo>
                        <a:pt x="287867" y="327149"/>
                        <a:pt x="295627" y="294341"/>
                        <a:pt x="289983" y="296105"/>
                      </a:cubicBezTo>
                      <a:cubicBezTo>
                        <a:pt x="284339" y="297869"/>
                        <a:pt x="275167" y="313391"/>
                        <a:pt x="254000" y="300338"/>
                      </a:cubicBezTo>
                      <a:cubicBezTo>
                        <a:pt x="232833" y="287285"/>
                        <a:pt x="180622" y="263296"/>
                        <a:pt x="162983" y="217788"/>
                      </a:cubicBezTo>
                      <a:cubicBezTo>
                        <a:pt x="145344" y="172280"/>
                        <a:pt x="152753" y="36460"/>
                        <a:pt x="148167" y="27288"/>
                      </a:cubicBezTo>
                      <a:cubicBezTo>
                        <a:pt x="143581" y="18116"/>
                        <a:pt x="137584" y="136650"/>
                        <a:pt x="135467" y="162755"/>
                      </a:cubicBezTo>
                      <a:cubicBezTo>
                        <a:pt x="133350" y="188860"/>
                        <a:pt x="161573" y="174749"/>
                        <a:pt x="135467" y="183921"/>
                      </a:cubicBezTo>
                      <a:cubicBezTo>
                        <a:pt x="109361" y="193093"/>
                        <a:pt x="0" y="197327"/>
                        <a:pt x="0" y="2029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0" name="フリーフォーム: 図形 969">
                  <a:extLst>
                    <a:ext uri="{FF2B5EF4-FFF2-40B4-BE49-F238E27FC236}">
                      <a16:creationId xmlns:a16="http://schemas.microsoft.com/office/drawing/2014/main" id="{14C8E6AF-D9AF-4710-9359-D8C1A0C183AC}"/>
                    </a:ext>
                  </a:extLst>
                </p:cNvPr>
                <p:cNvSpPr/>
                <p:nvPr/>
              </p:nvSpPr>
              <p:spPr>
                <a:xfrm>
                  <a:off x="7189989" y="8462310"/>
                  <a:ext cx="329738" cy="570637"/>
                </a:xfrm>
                <a:custGeom>
                  <a:avLst/>
                  <a:gdLst>
                    <a:gd name="connsiteX0" fmla="*/ 7318 w 303658"/>
                    <a:gd name="connsiteY0" fmla="*/ 483 h 525504"/>
                    <a:gd name="connsiteX1" fmla="*/ 9434 w 303658"/>
                    <a:gd name="connsiteY1" fmla="*/ 146533 h 525504"/>
                    <a:gd name="connsiteX2" fmla="*/ 96218 w 303658"/>
                    <a:gd name="connsiteY2" fmla="*/ 243900 h 525504"/>
                    <a:gd name="connsiteX3" fmla="*/ 218984 w 303658"/>
                    <a:gd name="connsiteY3" fmla="*/ 381483 h 525504"/>
                    <a:gd name="connsiteX4" fmla="*/ 303651 w 303658"/>
                    <a:gd name="connsiteY4" fmla="*/ 525416 h 525504"/>
                    <a:gd name="connsiteX5" fmla="*/ 214751 w 303658"/>
                    <a:gd name="connsiteY5" fmla="*/ 400533 h 525504"/>
                    <a:gd name="connsiteX6" fmla="*/ 102568 w 303658"/>
                    <a:gd name="connsiteY6" fmla="*/ 254483 h 525504"/>
                    <a:gd name="connsiteX7" fmla="*/ 53884 w 303658"/>
                    <a:gd name="connsiteY7" fmla="*/ 199450 h 525504"/>
                    <a:gd name="connsiteX8" fmla="*/ 7318 w 303658"/>
                    <a:gd name="connsiteY8" fmla="*/ 483 h 52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658" h="525504">
                      <a:moveTo>
                        <a:pt x="7318" y="483"/>
                      </a:moveTo>
                      <a:cubicBezTo>
                        <a:pt x="-90" y="-8336"/>
                        <a:pt x="-5383" y="105964"/>
                        <a:pt x="9434" y="146533"/>
                      </a:cubicBezTo>
                      <a:cubicBezTo>
                        <a:pt x="24251" y="187102"/>
                        <a:pt x="61293" y="204742"/>
                        <a:pt x="96218" y="243900"/>
                      </a:cubicBezTo>
                      <a:cubicBezTo>
                        <a:pt x="131143" y="283058"/>
                        <a:pt x="184412" y="334564"/>
                        <a:pt x="218984" y="381483"/>
                      </a:cubicBezTo>
                      <a:cubicBezTo>
                        <a:pt x="253556" y="428402"/>
                        <a:pt x="304356" y="522241"/>
                        <a:pt x="303651" y="525416"/>
                      </a:cubicBezTo>
                      <a:cubicBezTo>
                        <a:pt x="302946" y="528591"/>
                        <a:pt x="248265" y="445689"/>
                        <a:pt x="214751" y="400533"/>
                      </a:cubicBezTo>
                      <a:cubicBezTo>
                        <a:pt x="181237" y="355378"/>
                        <a:pt x="129379" y="287997"/>
                        <a:pt x="102568" y="254483"/>
                      </a:cubicBezTo>
                      <a:cubicBezTo>
                        <a:pt x="75757" y="220969"/>
                        <a:pt x="70465" y="240725"/>
                        <a:pt x="53884" y="199450"/>
                      </a:cubicBezTo>
                      <a:cubicBezTo>
                        <a:pt x="37303" y="158175"/>
                        <a:pt x="14726" y="9302"/>
                        <a:pt x="7318" y="4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1" name="フリーフォーム: 図形 970">
                  <a:extLst>
                    <a:ext uri="{FF2B5EF4-FFF2-40B4-BE49-F238E27FC236}">
                      <a16:creationId xmlns:a16="http://schemas.microsoft.com/office/drawing/2014/main" id="{B8F155C1-25B9-43CE-8C4B-3CA285B51F58}"/>
                    </a:ext>
                  </a:extLst>
                </p:cNvPr>
                <p:cNvSpPr/>
                <p:nvPr/>
              </p:nvSpPr>
              <p:spPr>
                <a:xfrm>
                  <a:off x="6837022" y="8235128"/>
                  <a:ext cx="257592" cy="511155"/>
                </a:xfrm>
                <a:custGeom>
                  <a:avLst/>
                  <a:gdLst>
                    <a:gd name="connsiteX0" fmla="*/ 51 w 237218"/>
                    <a:gd name="connsiteY0" fmla="*/ 146 h 470727"/>
                    <a:gd name="connsiteX1" fmla="*/ 65668 w 237218"/>
                    <a:gd name="connsiteY1" fmla="*/ 222396 h 470727"/>
                    <a:gd name="connsiteX2" fmla="*/ 235001 w 237218"/>
                    <a:gd name="connsiteY2" fmla="*/ 465813 h 470727"/>
                    <a:gd name="connsiteX3" fmla="*/ 156684 w 237218"/>
                    <a:gd name="connsiteY3" fmla="*/ 370563 h 470727"/>
                    <a:gd name="connsiteX4" fmla="*/ 74134 w 237218"/>
                    <a:gd name="connsiteY4" fmla="*/ 190646 h 470727"/>
                    <a:gd name="connsiteX5" fmla="*/ 51 w 237218"/>
                    <a:gd name="connsiteY5" fmla="*/ 146 h 47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218" h="470727">
                      <a:moveTo>
                        <a:pt x="51" y="146"/>
                      </a:moveTo>
                      <a:cubicBezTo>
                        <a:pt x="-1360" y="5438"/>
                        <a:pt x="26510" y="144785"/>
                        <a:pt x="65668" y="222396"/>
                      </a:cubicBezTo>
                      <a:cubicBezTo>
                        <a:pt x="104826" y="300007"/>
                        <a:pt x="219832" y="441118"/>
                        <a:pt x="235001" y="465813"/>
                      </a:cubicBezTo>
                      <a:cubicBezTo>
                        <a:pt x="250170" y="490508"/>
                        <a:pt x="183495" y="416424"/>
                        <a:pt x="156684" y="370563"/>
                      </a:cubicBezTo>
                      <a:cubicBezTo>
                        <a:pt x="129873" y="324702"/>
                        <a:pt x="99534" y="247443"/>
                        <a:pt x="74134" y="190646"/>
                      </a:cubicBezTo>
                      <a:cubicBezTo>
                        <a:pt x="48734" y="133849"/>
                        <a:pt x="1462" y="-5146"/>
                        <a:pt x="51" y="1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2" name="フリーフォーム: 図形 971">
                  <a:extLst>
                    <a:ext uri="{FF2B5EF4-FFF2-40B4-BE49-F238E27FC236}">
                      <a16:creationId xmlns:a16="http://schemas.microsoft.com/office/drawing/2014/main" id="{C5634758-CEEA-4EF1-B132-B1B50DA50722}"/>
                    </a:ext>
                  </a:extLst>
                </p:cNvPr>
                <p:cNvSpPr/>
                <p:nvPr/>
              </p:nvSpPr>
              <p:spPr>
                <a:xfrm>
                  <a:off x="7613684" y="9535581"/>
                  <a:ext cx="341242" cy="437275"/>
                </a:xfrm>
                <a:custGeom>
                  <a:avLst/>
                  <a:gdLst>
                    <a:gd name="connsiteX0" fmla="*/ 250 w 314252"/>
                    <a:gd name="connsiteY0" fmla="*/ 582 h 402690"/>
                    <a:gd name="connsiteX1" fmla="*/ 300817 w 314252"/>
                    <a:gd name="connsiteY1" fmla="*/ 383699 h 402690"/>
                    <a:gd name="connsiteX2" fmla="*/ 254250 w 314252"/>
                    <a:gd name="connsiteY2" fmla="*/ 335016 h 402690"/>
                    <a:gd name="connsiteX3" fmla="*/ 184400 w 314252"/>
                    <a:gd name="connsiteY3" fmla="*/ 252466 h 402690"/>
                    <a:gd name="connsiteX4" fmla="*/ 247900 w 314252"/>
                    <a:gd name="connsiteY4" fmla="*/ 294799 h 402690"/>
                    <a:gd name="connsiteX5" fmla="*/ 250 w 314252"/>
                    <a:gd name="connsiteY5" fmla="*/ 582 h 40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252" h="402690">
                      <a:moveTo>
                        <a:pt x="250" y="582"/>
                      </a:moveTo>
                      <a:cubicBezTo>
                        <a:pt x="9069" y="15399"/>
                        <a:pt x="258484" y="327960"/>
                        <a:pt x="300817" y="383699"/>
                      </a:cubicBezTo>
                      <a:cubicBezTo>
                        <a:pt x="343150" y="439438"/>
                        <a:pt x="273653" y="356888"/>
                        <a:pt x="254250" y="335016"/>
                      </a:cubicBezTo>
                      <a:cubicBezTo>
                        <a:pt x="234847" y="313144"/>
                        <a:pt x="185458" y="259169"/>
                        <a:pt x="184400" y="252466"/>
                      </a:cubicBezTo>
                      <a:cubicBezTo>
                        <a:pt x="183342" y="245763"/>
                        <a:pt x="277180" y="331488"/>
                        <a:pt x="247900" y="294799"/>
                      </a:cubicBezTo>
                      <a:cubicBezTo>
                        <a:pt x="218620" y="258110"/>
                        <a:pt x="-8569" y="-14235"/>
                        <a:pt x="250" y="5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3" name="フリーフォーム: 図形 972">
                  <a:extLst>
                    <a:ext uri="{FF2B5EF4-FFF2-40B4-BE49-F238E27FC236}">
                      <a16:creationId xmlns:a16="http://schemas.microsoft.com/office/drawing/2014/main" id="{13B49BD5-2E34-4D78-9C12-E3F0404ACD99}"/>
                    </a:ext>
                  </a:extLst>
                </p:cNvPr>
                <p:cNvSpPr/>
                <p:nvPr/>
              </p:nvSpPr>
              <p:spPr>
                <a:xfrm>
                  <a:off x="7650712" y="9478752"/>
                  <a:ext cx="357651" cy="590525"/>
                </a:xfrm>
                <a:custGeom>
                  <a:avLst/>
                  <a:gdLst>
                    <a:gd name="connsiteX0" fmla="*/ 18 w 329364"/>
                    <a:gd name="connsiteY0" fmla="*/ 0 h 543819"/>
                    <a:gd name="connsiteX1" fmla="*/ 239201 w 329364"/>
                    <a:gd name="connsiteY1" fmla="*/ 294216 h 543819"/>
                    <a:gd name="connsiteX2" fmla="*/ 268835 w 329364"/>
                    <a:gd name="connsiteY2" fmla="*/ 359833 h 543819"/>
                    <a:gd name="connsiteX3" fmla="*/ 328101 w 329364"/>
                    <a:gd name="connsiteY3" fmla="*/ 539750 h 543819"/>
                    <a:gd name="connsiteX4" fmla="*/ 302701 w 329364"/>
                    <a:gd name="connsiteY4" fmla="*/ 469900 h 543819"/>
                    <a:gd name="connsiteX5" fmla="*/ 226501 w 329364"/>
                    <a:gd name="connsiteY5" fmla="*/ 294216 h 543819"/>
                    <a:gd name="connsiteX6" fmla="*/ 18 w 329364"/>
                    <a:gd name="connsiteY6" fmla="*/ 0 h 5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64" h="543819">
                      <a:moveTo>
                        <a:pt x="18" y="0"/>
                      </a:moveTo>
                      <a:cubicBezTo>
                        <a:pt x="2135" y="0"/>
                        <a:pt x="194398" y="234244"/>
                        <a:pt x="239201" y="294216"/>
                      </a:cubicBezTo>
                      <a:cubicBezTo>
                        <a:pt x="284004" y="354188"/>
                        <a:pt x="254018" y="318911"/>
                        <a:pt x="268835" y="359833"/>
                      </a:cubicBezTo>
                      <a:cubicBezTo>
                        <a:pt x="283652" y="400755"/>
                        <a:pt x="322457" y="521406"/>
                        <a:pt x="328101" y="539750"/>
                      </a:cubicBezTo>
                      <a:cubicBezTo>
                        <a:pt x="333745" y="558094"/>
                        <a:pt x="319634" y="510822"/>
                        <a:pt x="302701" y="469900"/>
                      </a:cubicBezTo>
                      <a:cubicBezTo>
                        <a:pt x="285768" y="428978"/>
                        <a:pt x="278712" y="372885"/>
                        <a:pt x="226501" y="294216"/>
                      </a:cubicBezTo>
                      <a:cubicBezTo>
                        <a:pt x="174290" y="215547"/>
                        <a:pt x="-209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4" name="フリーフォーム: 図形 973">
                  <a:extLst>
                    <a:ext uri="{FF2B5EF4-FFF2-40B4-BE49-F238E27FC236}">
                      <a16:creationId xmlns:a16="http://schemas.microsoft.com/office/drawing/2014/main" id="{4D36899B-AB9A-4446-ABD5-5A557977461E}"/>
                    </a:ext>
                  </a:extLst>
                </p:cNvPr>
                <p:cNvSpPr/>
                <p:nvPr/>
              </p:nvSpPr>
              <p:spPr>
                <a:xfrm>
                  <a:off x="7844828" y="9882748"/>
                  <a:ext cx="291836" cy="586057"/>
                </a:xfrm>
                <a:custGeom>
                  <a:avLst/>
                  <a:gdLst>
                    <a:gd name="connsiteX0" fmla="*/ 24455 w 268754"/>
                    <a:gd name="connsiteY0" fmla="*/ 490 h 539704"/>
                    <a:gd name="connsiteX1" fmla="*/ 10168 w 268754"/>
                    <a:gd name="connsiteY1" fmla="*/ 130665 h 539704"/>
                    <a:gd name="connsiteX2" fmla="*/ 27630 w 268754"/>
                    <a:gd name="connsiteY2" fmla="*/ 171940 h 539704"/>
                    <a:gd name="connsiteX3" fmla="*/ 237180 w 268754"/>
                    <a:gd name="connsiteY3" fmla="*/ 503728 h 539704"/>
                    <a:gd name="connsiteX4" fmla="*/ 267343 w 268754"/>
                    <a:gd name="connsiteY4" fmla="*/ 529128 h 539704"/>
                    <a:gd name="connsiteX5" fmla="*/ 232418 w 268754"/>
                    <a:gd name="connsiteY5" fmla="*/ 489440 h 539704"/>
                    <a:gd name="connsiteX6" fmla="*/ 13343 w 268754"/>
                    <a:gd name="connsiteY6" fmla="*/ 183053 h 539704"/>
                    <a:gd name="connsiteX7" fmla="*/ 24455 w 268754"/>
                    <a:gd name="connsiteY7" fmla="*/ 490 h 53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8754" h="539704">
                      <a:moveTo>
                        <a:pt x="24455" y="490"/>
                      </a:moveTo>
                      <a:cubicBezTo>
                        <a:pt x="23926" y="-8241"/>
                        <a:pt x="9639" y="102090"/>
                        <a:pt x="10168" y="130665"/>
                      </a:cubicBezTo>
                      <a:cubicBezTo>
                        <a:pt x="10697" y="159240"/>
                        <a:pt x="-10205" y="109763"/>
                        <a:pt x="27630" y="171940"/>
                      </a:cubicBezTo>
                      <a:cubicBezTo>
                        <a:pt x="65465" y="234117"/>
                        <a:pt x="197228" y="444197"/>
                        <a:pt x="237180" y="503728"/>
                      </a:cubicBezTo>
                      <a:cubicBezTo>
                        <a:pt x="277132" y="563259"/>
                        <a:pt x="268137" y="531509"/>
                        <a:pt x="267343" y="529128"/>
                      </a:cubicBezTo>
                      <a:cubicBezTo>
                        <a:pt x="266549" y="526747"/>
                        <a:pt x="274751" y="547119"/>
                        <a:pt x="232418" y="489440"/>
                      </a:cubicBezTo>
                      <a:cubicBezTo>
                        <a:pt x="190085" y="431761"/>
                        <a:pt x="49062" y="262428"/>
                        <a:pt x="13343" y="183053"/>
                      </a:cubicBezTo>
                      <a:cubicBezTo>
                        <a:pt x="-22376" y="103678"/>
                        <a:pt x="24984" y="9221"/>
                        <a:pt x="24455" y="49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5" name="フリーフォーム: 図形 974">
                  <a:extLst>
                    <a:ext uri="{FF2B5EF4-FFF2-40B4-BE49-F238E27FC236}">
                      <a16:creationId xmlns:a16="http://schemas.microsoft.com/office/drawing/2014/main" id="{9808D918-F911-489D-8B5F-9722EB5983E3}"/>
                    </a:ext>
                  </a:extLst>
                </p:cNvPr>
                <p:cNvSpPr/>
                <p:nvPr/>
              </p:nvSpPr>
              <p:spPr>
                <a:xfrm>
                  <a:off x="7872868" y="10007333"/>
                  <a:ext cx="382594" cy="560362"/>
                </a:xfrm>
                <a:custGeom>
                  <a:avLst/>
                  <a:gdLst>
                    <a:gd name="connsiteX0" fmla="*/ 221 w 352334"/>
                    <a:gd name="connsiteY0" fmla="*/ 1647 h 516042"/>
                    <a:gd name="connsiteX1" fmla="*/ 192308 w 352334"/>
                    <a:gd name="connsiteY1" fmla="*/ 241359 h 516042"/>
                    <a:gd name="connsiteX2" fmla="*/ 282796 w 352334"/>
                    <a:gd name="connsiteY2" fmla="*/ 390584 h 516042"/>
                    <a:gd name="connsiteX3" fmla="*/ 300258 w 352334"/>
                    <a:gd name="connsiteY3" fmla="*/ 511234 h 516042"/>
                    <a:gd name="connsiteX4" fmla="*/ 300258 w 352334"/>
                    <a:gd name="connsiteY4" fmla="*/ 474722 h 516042"/>
                    <a:gd name="connsiteX5" fmla="*/ 351058 w 352334"/>
                    <a:gd name="connsiteY5" fmla="*/ 315972 h 516042"/>
                    <a:gd name="connsiteX6" fmla="*/ 239933 w 352334"/>
                    <a:gd name="connsiteY6" fmla="*/ 236597 h 516042"/>
                    <a:gd name="connsiteX7" fmla="*/ 155796 w 352334"/>
                    <a:gd name="connsiteY7" fmla="*/ 141347 h 516042"/>
                    <a:gd name="connsiteX8" fmla="*/ 221 w 352334"/>
                    <a:gd name="connsiteY8" fmla="*/ 1647 h 51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334" h="516042">
                      <a:moveTo>
                        <a:pt x="221" y="1647"/>
                      </a:moveTo>
                      <a:cubicBezTo>
                        <a:pt x="6306" y="18315"/>
                        <a:pt x="145212" y="176536"/>
                        <a:pt x="192308" y="241359"/>
                      </a:cubicBezTo>
                      <a:cubicBezTo>
                        <a:pt x="239404" y="306182"/>
                        <a:pt x="264804" y="345605"/>
                        <a:pt x="282796" y="390584"/>
                      </a:cubicBezTo>
                      <a:cubicBezTo>
                        <a:pt x="300788" y="435563"/>
                        <a:pt x="297348" y="497211"/>
                        <a:pt x="300258" y="511234"/>
                      </a:cubicBezTo>
                      <a:cubicBezTo>
                        <a:pt x="303168" y="525257"/>
                        <a:pt x="291791" y="507266"/>
                        <a:pt x="300258" y="474722"/>
                      </a:cubicBezTo>
                      <a:cubicBezTo>
                        <a:pt x="308725" y="442178"/>
                        <a:pt x="361112" y="355659"/>
                        <a:pt x="351058" y="315972"/>
                      </a:cubicBezTo>
                      <a:cubicBezTo>
                        <a:pt x="341004" y="276285"/>
                        <a:pt x="272477" y="265701"/>
                        <a:pt x="239933" y="236597"/>
                      </a:cubicBezTo>
                      <a:cubicBezTo>
                        <a:pt x="207389" y="207493"/>
                        <a:pt x="196542" y="183416"/>
                        <a:pt x="155796" y="141347"/>
                      </a:cubicBezTo>
                      <a:cubicBezTo>
                        <a:pt x="115050" y="99278"/>
                        <a:pt x="-5864" y="-15021"/>
                        <a:pt x="221" y="16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6" name="フリーフォーム: 図形 975">
                  <a:extLst>
                    <a:ext uri="{FF2B5EF4-FFF2-40B4-BE49-F238E27FC236}">
                      <a16:creationId xmlns:a16="http://schemas.microsoft.com/office/drawing/2014/main" id="{3A46A65E-0907-44FD-8C70-C427F0983404}"/>
                    </a:ext>
                  </a:extLst>
                </p:cNvPr>
                <p:cNvSpPr/>
                <p:nvPr/>
              </p:nvSpPr>
              <p:spPr>
                <a:xfrm>
                  <a:off x="8042030" y="9880834"/>
                  <a:ext cx="72903" cy="317536"/>
                </a:xfrm>
                <a:custGeom>
                  <a:avLst/>
                  <a:gdLst>
                    <a:gd name="connsiteX0" fmla="*/ 53988 w 67137"/>
                    <a:gd name="connsiteY0" fmla="*/ 666 h 292421"/>
                    <a:gd name="connsiteX1" fmla="*/ 25413 w 67137"/>
                    <a:gd name="connsiteY1" fmla="*/ 192753 h 292421"/>
                    <a:gd name="connsiteX2" fmla="*/ 66688 w 67137"/>
                    <a:gd name="connsiteY2" fmla="*/ 289591 h 292421"/>
                    <a:gd name="connsiteX3" fmla="*/ 44463 w 67137"/>
                    <a:gd name="connsiteY3" fmla="*/ 254666 h 292421"/>
                    <a:gd name="connsiteX4" fmla="*/ 13 w 67137"/>
                    <a:gd name="connsiteY4" fmla="*/ 134016 h 292421"/>
                    <a:gd name="connsiteX5" fmla="*/ 53988 w 67137"/>
                    <a:gd name="connsiteY5" fmla="*/ 666 h 292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137" h="292421">
                      <a:moveTo>
                        <a:pt x="53988" y="666"/>
                      </a:moveTo>
                      <a:cubicBezTo>
                        <a:pt x="58221" y="10455"/>
                        <a:pt x="23296" y="144599"/>
                        <a:pt x="25413" y="192753"/>
                      </a:cubicBezTo>
                      <a:cubicBezTo>
                        <a:pt x="27530" y="240907"/>
                        <a:pt x="63513" y="279272"/>
                        <a:pt x="66688" y="289591"/>
                      </a:cubicBezTo>
                      <a:cubicBezTo>
                        <a:pt x="69863" y="299910"/>
                        <a:pt x="55576" y="280595"/>
                        <a:pt x="44463" y="254666"/>
                      </a:cubicBezTo>
                      <a:cubicBezTo>
                        <a:pt x="33350" y="228737"/>
                        <a:pt x="-781" y="176614"/>
                        <a:pt x="13" y="134016"/>
                      </a:cubicBezTo>
                      <a:cubicBezTo>
                        <a:pt x="807" y="91418"/>
                        <a:pt x="49755" y="-9123"/>
                        <a:pt x="53988" y="66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7" name="フリーフォーム: 図形 976">
                  <a:extLst>
                    <a:ext uri="{FF2B5EF4-FFF2-40B4-BE49-F238E27FC236}">
                      <a16:creationId xmlns:a16="http://schemas.microsoft.com/office/drawing/2014/main" id="{23D50779-3DC7-4928-8E4C-EBB280BE94BD}"/>
                    </a:ext>
                  </a:extLst>
                </p:cNvPr>
                <p:cNvSpPr/>
                <p:nvPr/>
              </p:nvSpPr>
              <p:spPr>
                <a:xfrm>
                  <a:off x="8143528" y="9972675"/>
                  <a:ext cx="108279" cy="437314"/>
                </a:xfrm>
                <a:custGeom>
                  <a:avLst/>
                  <a:gdLst>
                    <a:gd name="connsiteX0" fmla="*/ 205 w 99715"/>
                    <a:gd name="connsiteY0" fmla="*/ 226 h 402726"/>
                    <a:gd name="connsiteX1" fmla="*/ 43068 w 99715"/>
                    <a:gd name="connsiteY1" fmla="*/ 160564 h 402726"/>
                    <a:gd name="connsiteX2" fmla="*/ 33543 w 99715"/>
                    <a:gd name="connsiteY2" fmla="*/ 225651 h 402726"/>
                    <a:gd name="connsiteX3" fmla="*/ 30368 w 99715"/>
                    <a:gd name="connsiteY3" fmla="*/ 236764 h 402726"/>
                    <a:gd name="connsiteX4" fmla="*/ 97043 w 99715"/>
                    <a:gd name="connsiteY4" fmla="*/ 400276 h 402726"/>
                    <a:gd name="connsiteX5" fmla="*/ 84343 w 99715"/>
                    <a:gd name="connsiteY5" fmla="*/ 325664 h 402726"/>
                    <a:gd name="connsiteX6" fmla="*/ 63705 w 99715"/>
                    <a:gd name="connsiteY6" fmla="*/ 198664 h 402726"/>
                    <a:gd name="connsiteX7" fmla="*/ 205 w 99715"/>
                    <a:gd name="connsiteY7" fmla="*/ 226 h 40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715" h="402726">
                      <a:moveTo>
                        <a:pt x="205" y="226"/>
                      </a:moveTo>
                      <a:cubicBezTo>
                        <a:pt x="-3234" y="-6124"/>
                        <a:pt x="37512" y="122993"/>
                        <a:pt x="43068" y="160564"/>
                      </a:cubicBezTo>
                      <a:cubicBezTo>
                        <a:pt x="48624" y="198135"/>
                        <a:pt x="35660" y="212951"/>
                        <a:pt x="33543" y="225651"/>
                      </a:cubicBezTo>
                      <a:cubicBezTo>
                        <a:pt x="31426" y="238351"/>
                        <a:pt x="19785" y="207660"/>
                        <a:pt x="30368" y="236764"/>
                      </a:cubicBezTo>
                      <a:cubicBezTo>
                        <a:pt x="40951" y="265868"/>
                        <a:pt x="88047" y="385459"/>
                        <a:pt x="97043" y="400276"/>
                      </a:cubicBezTo>
                      <a:cubicBezTo>
                        <a:pt x="106039" y="415093"/>
                        <a:pt x="89899" y="359266"/>
                        <a:pt x="84343" y="325664"/>
                      </a:cubicBezTo>
                      <a:cubicBezTo>
                        <a:pt x="78787" y="292062"/>
                        <a:pt x="76670" y="251581"/>
                        <a:pt x="63705" y="198664"/>
                      </a:cubicBezTo>
                      <a:cubicBezTo>
                        <a:pt x="50740" y="145747"/>
                        <a:pt x="3644" y="6576"/>
                        <a:pt x="205" y="2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8" name="フリーフォーム: 図形 977">
                  <a:extLst>
                    <a:ext uri="{FF2B5EF4-FFF2-40B4-BE49-F238E27FC236}">
                      <a16:creationId xmlns:a16="http://schemas.microsoft.com/office/drawing/2014/main" id="{07FD1E8D-1F65-4EBE-975F-440B124A820B}"/>
                    </a:ext>
                  </a:extLst>
                </p:cNvPr>
                <p:cNvSpPr/>
                <p:nvPr/>
              </p:nvSpPr>
              <p:spPr>
                <a:xfrm>
                  <a:off x="8263983" y="9934157"/>
                  <a:ext cx="134638" cy="392152"/>
                </a:xfrm>
                <a:custGeom>
                  <a:avLst/>
                  <a:gdLst>
                    <a:gd name="connsiteX0" fmla="*/ 402 w 123989"/>
                    <a:gd name="connsiteY0" fmla="*/ 772 h 361136"/>
                    <a:gd name="connsiteX1" fmla="*/ 121052 w 123989"/>
                    <a:gd name="connsiteY1" fmla="*/ 281760 h 361136"/>
                    <a:gd name="connsiteX2" fmla="*/ 89302 w 123989"/>
                    <a:gd name="connsiteY2" fmla="*/ 361135 h 361136"/>
                    <a:gd name="connsiteX3" fmla="*/ 117877 w 123989"/>
                    <a:gd name="connsiteY3" fmla="*/ 283347 h 361136"/>
                    <a:gd name="connsiteX4" fmla="*/ 82952 w 123989"/>
                    <a:gd name="connsiteY4" fmla="*/ 200797 h 361136"/>
                    <a:gd name="connsiteX5" fmla="*/ 402 w 123989"/>
                    <a:gd name="connsiteY5" fmla="*/ 772 h 36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989" h="361136">
                      <a:moveTo>
                        <a:pt x="402" y="772"/>
                      </a:moveTo>
                      <a:cubicBezTo>
                        <a:pt x="6752" y="14266"/>
                        <a:pt x="106235" y="221700"/>
                        <a:pt x="121052" y="281760"/>
                      </a:cubicBezTo>
                      <a:cubicBezTo>
                        <a:pt x="135869" y="341821"/>
                        <a:pt x="89831" y="360871"/>
                        <a:pt x="89302" y="361135"/>
                      </a:cubicBezTo>
                      <a:cubicBezTo>
                        <a:pt x="88773" y="361400"/>
                        <a:pt x="118935" y="310070"/>
                        <a:pt x="117877" y="283347"/>
                      </a:cubicBezTo>
                      <a:cubicBezTo>
                        <a:pt x="116819" y="256624"/>
                        <a:pt x="101208" y="247099"/>
                        <a:pt x="82952" y="200797"/>
                      </a:cubicBezTo>
                      <a:cubicBezTo>
                        <a:pt x="64696" y="154495"/>
                        <a:pt x="-5948" y="-12722"/>
                        <a:pt x="402" y="77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9" name="フリーフォーム: 図形 978">
                  <a:extLst>
                    <a:ext uri="{FF2B5EF4-FFF2-40B4-BE49-F238E27FC236}">
                      <a16:creationId xmlns:a16="http://schemas.microsoft.com/office/drawing/2014/main" id="{766FD4FD-3C6D-4EAB-A37C-CA3928363310}"/>
                    </a:ext>
                  </a:extLst>
                </p:cNvPr>
                <p:cNvSpPr/>
                <p:nvPr/>
              </p:nvSpPr>
              <p:spPr>
                <a:xfrm>
                  <a:off x="8193690" y="10284870"/>
                  <a:ext cx="244964" cy="321672"/>
                </a:xfrm>
                <a:custGeom>
                  <a:avLst/>
                  <a:gdLst>
                    <a:gd name="connsiteX0" fmla="*/ 225473 w 225589"/>
                    <a:gd name="connsiteY0" fmla="*/ 1648 h 296230"/>
                    <a:gd name="connsiteX1" fmla="*/ 208010 w 225589"/>
                    <a:gd name="connsiteY1" fmla="*/ 82611 h 296230"/>
                    <a:gd name="connsiteX2" fmla="*/ 201660 w 225589"/>
                    <a:gd name="connsiteY2" fmla="*/ 257236 h 296230"/>
                    <a:gd name="connsiteX3" fmla="*/ 48 w 225589"/>
                    <a:gd name="connsiteY3" fmla="*/ 295336 h 296230"/>
                    <a:gd name="connsiteX4" fmla="*/ 182610 w 225589"/>
                    <a:gd name="connsiteY4" fmla="*/ 277873 h 296230"/>
                    <a:gd name="connsiteX5" fmla="*/ 198485 w 225589"/>
                    <a:gd name="connsiteY5" fmla="*/ 209611 h 296230"/>
                    <a:gd name="connsiteX6" fmla="*/ 198485 w 225589"/>
                    <a:gd name="connsiteY6" fmla="*/ 150873 h 296230"/>
                    <a:gd name="connsiteX7" fmla="*/ 225473 w 225589"/>
                    <a:gd name="connsiteY7" fmla="*/ 1648 h 29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589" h="296230">
                      <a:moveTo>
                        <a:pt x="225473" y="1648"/>
                      </a:moveTo>
                      <a:cubicBezTo>
                        <a:pt x="227061" y="-9729"/>
                        <a:pt x="211979" y="40013"/>
                        <a:pt x="208010" y="82611"/>
                      </a:cubicBezTo>
                      <a:cubicBezTo>
                        <a:pt x="204041" y="125209"/>
                        <a:pt x="236320" y="221782"/>
                        <a:pt x="201660" y="257236"/>
                      </a:cubicBezTo>
                      <a:cubicBezTo>
                        <a:pt x="167000" y="292690"/>
                        <a:pt x="3223" y="291896"/>
                        <a:pt x="48" y="295336"/>
                      </a:cubicBezTo>
                      <a:cubicBezTo>
                        <a:pt x="-3127" y="298776"/>
                        <a:pt x="149537" y="292161"/>
                        <a:pt x="182610" y="277873"/>
                      </a:cubicBezTo>
                      <a:cubicBezTo>
                        <a:pt x="215683" y="263586"/>
                        <a:pt x="195839" y="230778"/>
                        <a:pt x="198485" y="209611"/>
                      </a:cubicBezTo>
                      <a:cubicBezTo>
                        <a:pt x="201131" y="188444"/>
                        <a:pt x="193193" y="185798"/>
                        <a:pt x="198485" y="150873"/>
                      </a:cubicBezTo>
                      <a:cubicBezTo>
                        <a:pt x="203777" y="115948"/>
                        <a:pt x="223885" y="13025"/>
                        <a:pt x="225473" y="16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0" name="フリーフォーム: 図形 979">
                  <a:extLst>
                    <a:ext uri="{FF2B5EF4-FFF2-40B4-BE49-F238E27FC236}">
                      <a16:creationId xmlns:a16="http://schemas.microsoft.com/office/drawing/2014/main" id="{19DC9D21-4011-4EFE-93E8-87C84D01517D}"/>
                    </a:ext>
                  </a:extLst>
                </p:cNvPr>
                <p:cNvSpPr/>
                <p:nvPr/>
              </p:nvSpPr>
              <p:spPr>
                <a:xfrm>
                  <a:off x="8167754" y="10309031"/>
                  <a:ext cx="272763" cy="285304"/>
                </a:xfrm>
                <a:custGeom>
                  <a:avLst/>
                  <a:gdLst>
                    <a:gd name="connsiteX0" fmla="*/ 250945 w 251190"/>
                    <a:gd name="connsiteY0" fmla="*/ 36 h 262739"/>
                    <a:gd name="connsiteX1" fmla="*/ 195383 w 251190"/>
                    <a:gd name="connsiteY1" fmla="*/ 87348 h 262739"/>
                    <a:gd name="connsiteX2" fmla="*/ 203320 w 251190"/>
                    <a:gd name="connsiteY2" fmla="*/ 215936 h 262739"/>
                    <a:gd name="connsiteX3" fmla="*/ 182683 w 251190"/>
                    <a:gd name="connsiteY3" fmla="*/ 236573 h 262739"/>
                    <a:gd name="connsiteX4" fmla="*/ 120 w 251190"/>
                    <a:gd name="connsiteY4" fmla="*/ 255623 h 262739"/>
                    <a:gd name="connsiteX5" fmla="*/ 212845 w 251190"/>
                    <a:gd name="connsiteY5" fmla="*/ 255623 h 262739"/>
                    <a:gd name="connsiteX6" fmla="*/ 206495 w 251190"/>
                    <a:gd name="connsiteY6" fmla="*/ 169898 h 262739"/>
                    <a:gd name="connsiteX7" fmla="*/ 169983 w 251190"/>
                    <a:gd name="connsiteY7" fmla="*/ 77823 h 262739"/>
                    <a:gd name="connsiteX8" fmla="*/ 250945 w 251190"/>
                    <a:gd name="connsiteY8" fmla="*/ 36 h 26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190" h="262739">
                      <a:moveTo>
                        <a:pt x="250945" y="36"/>
                      </a:moveTo>
                      <a:cubicBezTo>
                        <a:pt x="255178" y="1623"/>
                        <a:pt x="203320" y="51365"/>
                        <a:pt x="195383" y="87348"/>
                      </a:cubicBezTo>
                      <a:cubicBezTo>
                        <a:pt x="187445" y="123331"/>
                        <a:pt x="205437" y="191065"/>
                        <a:pt x="203320" y="215936"/>
                      </a:cubicBezTo>
                      <a:cubicBezTo>
                        <a:pt x="201203" y="240807"/>
                        <a:pt x="216550" y="229959"/>
                        <a:pt x="182683" y="236573"/>
                      </a:cubicBezTo>
                      <a:cubicBezTo>
                        <a:pt x="148816" y="243188"/>
                        <a:pt x="-4907" y="252448"/>
                        <a:pt x="120" y="255623"/>
                      </a:cubicBezTo>
                      <a:cubicBezTo>
                        <a:pt x="5147" y="258798"/>
                        <a:pt x="178449" y="269911"/>
                        <a:pt x="212845" y="255623"/>
                      </a:cubicBezTo>
                      <a:cubicBezTo>
                        <a:pt x="247241" y="241336"/>
                        <a:pt x="213639" y="199531"/>
                        <a:pt x="206495" y="169898"/>
                      </a:cubicBezTo>
                      <a:cubicBezTo>
                        <a:pt x="199351" y="140265"/>
                        <a:pt x="161252" y="106927"/>
                        <a:pt x="169983" y="77823"/>
                      </a:cubicBezTo>
                      <a:cubicBezTo>
                        <a:pt x="178714" y="48719"/>
                        <a:pt x="246712" y="-1551"/>
                        <a:pt x="250945" y="3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1" name="フリーフォーム: 図形 980">
                  <a:extLst>
                    <a:ext uri="{FF2B5EF4-FFF2-40B4-BE49-F238E27FC236}">
                      <a16:creationId xmlns:a16="http://schemas.microsoft.com/office/drawing/2014/main" id="{2F15AFD7-F2F0-432E-B53C-FAF17F24A42F}"/>
                    </a:ext>
                  </a:extLst>
                </p:cNvPr>
                <p:cNvSpPr/>
                <p:nvPr/>
              </p:nvSpPr>
              <p:spPr>
                <a:xfrm>
                  <a:off x="8290152" y="10224391"/>
                  <a:ext cx="53950" cy="258736"/>
                </a:xfrm>
                <a:custGeom>
                  <a:avLst/>
                  <a:gdLst>
                    <a:gd name="connsiteX0" fmla="*/ 42978 w 49683"/>
                    <a:gd name="connsiteY0" fmla="*/ 194 h 238272"/>
                    <a:gd name="connsiteX1" fmla="*/ 19166 w 49683"/>
                    <a:gd name="connsiteY1" fmla="*/ 125607 h 238272"/>
                    <a:gd name="connsiteX2" fmla="*/ 49328 w 49683"/>
                    <a:gd name="connsiteY2" fmla="*/ 236732 h 238272"/>
                    <a:gd name="connsiteX3" fmla="*/ 33453 w 49683"/>
                    <a:gd name="connsiteY3" fmla="*/ 184344 h 238272"/>
                    <a:gd name="connsiteX4" fmla="*/ 116 w 49683"/>
                    <a:gd name="connsiteY4" fmla="*/ 98619 h 238272"/>
                    <a:gd name="connsiteX5" fmla="*/ 42978 w 49683"/>
                    <a:gd name="connsiteY5" fmla="*/ 194 h 23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83" h="238272">
                      <a:moveTo>
                        <a:pt x="42978" y="194"/>
                      </a:moveTo>
                      <a:cubicBezTo>
                        <a:pt x="46153" y="4692"/>
                        <a:pt x="18108" y="86184"/>
                        <a:pt x="19166" y="125607"/>
                      </a:cubicBezTo>
                      <a:cubicBezTo>
                        <a:pt x="20224" y="165030"/>
                        <a:pt x="46947" y="226943"/>
                        <a:pt x="49328" y="236732"/>
                      </a:cubicBezTo>
                      <a:cubicBezTo>
                        <a:pt x="51709" y="246521"/>
                        <a:pt x="41655" y="207363"/>
                        <a:pt x="33453" y="184344"/>
                      </a:cubicBezTo>
                      <a:cubicBezTo>
                        <a:pt x="25251" y="161325"/>
                        <a:pt x="-2001" y="126929"/>
                        <a:pt x="116" y="98619"/>
                      </a:cubicBezTo>
                      <a:cubicBezTo>
                        <a:pt x="2233" y="70309"/>
                        <a:pt x="39803" y="-4304"/>
                        <a:pt x="42978" y="19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2" name="フリーフォーム: 図形 981">
                  <a:extLst>
                    <a:ext uri="{FF2B5EF4-FFF2-40B4-BE49-F238E27FC236}">
                      <a16:creationId xmlns:a16="http://schemas.microsoft.com/office/drawing/2014/main" id="{49B2D564-9E1F-46E2-8BCA-8166E947F7F6}"/>
                    </a:ext>
                  </a:extLst>
                </p:cNvPr>
                <p:cNvSpPr/>
                <p:nvPr/>
              </p:nvSpPr>
              <p:spPr>
                <a:xfrm>
                  <a:off x="8239638" y="10259333"/>
                  <a:ext cx="19657" cy="232530"/>
                </a:xfrm>
                <a:custGeom>
                  <a:avLst/>
                  <a:gdLst>
                    <a:gd name="connsiteX0" fmla="*/ 18060 w 18102"/>
                    <a:gd name="connsiteY0" fmla="*/ 2940 h 214139"/>
                    <a:gd name="connsiteX1" fmla="*/ 597 w 18102"/>
                    <a:gd name="connsiteY1" fmla="*/ 212490 h 214139"/>
                    <a:gd name="connsiteX2" fmla="*/ 5360 w 18102"/>
                    <a:gd name="connsiteY2" fmla="*/ 96603 h 214139"/>
                    <a:gd name="connsiteX3" fmla="*/ 18060 w 18102"/>
                    <a:gd name="connsiteY3" fmla="*/ 2940 h 21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02" h="214139">
                      <a:moveTo>
                        <a:pt x="18060" y="2940"/>
                      </a:moveTo>
                      <a:cubicBezTo>
                        <a:pt x="17266" y="22254"/>
                        <a:pt x="2714" y="196880"/>
                        <a:pt x="597" y="212490"/>
                      </a:cubicBezTo>
                      <a:cubicBezTo>
                        <a:pt x="-1520" y="228100"/>
                        <a:pt x="2450" y="128617"/>
                        <a:pt x="5360" y="96603"/>
                      </a:cubicBezTo>
                      <a:cubicBezTo>
                        <a:pt x="8270" y="64589"/>
                        <a:pt x="18854" y="-16374"/>
                        <a:pt x="18060" y="294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3" name="フリーフォーム: 図形 982">
                  <a:extLst>
                    <a:ext uri="{FF2B5EF4-FFF2-40B4-BE49-F238E27FC236}">
                      <a16:creationId xmlns:a16="http://schemas.microsoft.com/office/drawing/2014/main" id="{44CFA48F-90EF-4A89-BAAD-70287B4D5BFD}"/>
                    </a:ext>
                  </a:extLst>
                </p:cNvPr>
                <p:cNvSpPr/>
                <p:nvPr/>
              </p:nvSpPr>
              <p:spPr>
                <a:xfrm>
                  <a:off x="8186312" y="10508787"/>
                  <a:ext cx="178251" cy="86467"/>
                </a:xfrm>
                <a:custGeom>
                  <a:avLst/>
                  <a:gdLst>
                    <a:gd name="connsiteX0" fmla="*/ 43355 w 164153"/>
                    <a:gd name="connsiteY0" fmla="*/ 79604 h 79628"/>
                    <a:gd name="connsiteX1" fmla="*/ 493 w 164153"/>
                    <a:gd name="connsiteY1" fmla="*/ 33566 h 79628"/>
                    <a:gd name="connsiteX2" fmla="*/ 76693 w 164153"/>
                    <a:gd name="connsiteY2" fmla="*/ 229 h 79628"/>
                    <a:gd name="connsiteX3" fmla="*/ 138605 w 164153"/>
                    <a:gd name="connsiteY3" fmla="*/ 20866 h 79628"/>
                    <a:gd name="connsiteX4" fmla="*/ 164005 w 164153"/>
                    <a:gd name="connsiteY4" fmla="*/ 58966 h 79628"/>
                    <a:gd name="connsiteX5" fmla="*/ 146543 w 164153"/>
                    <a:gd name="connsiteY5" fmla="*/ 17691 h 79628"/>
                    <a:gd name="connsiteX6" fmla="*/ 97330 w 164153"/>
                    <a:gd name="connsiteY6" fmla="*/ 6579 h 79628"/>
                    <a:gd name="connsiteX7" fmla="*/ 32243 w 164153"/>
                    <a:gd name="connsiteY7" fmla="*/ 27216 h 79628"/>
                    <a:gd name="connsiteX8" fmla="*/ 43355 w 164153"/>
                    <a:gd name="connsiteY8" fmla="*/ 79604 h 7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153" h="79628">
                      <a:moveTo>
                        <a:pt x="43355" y="79604"/>
                      </a:moveTo>
                      <a:cubicBezTo>
                        <a:pt x="38064" y="80662"/>
                        <a:pt x="-5063" y="46795"/>
                        <a:pt x="493" y="33566"/>
                      </a:cubicBezTo>
                      <a:cubicBezTo>
                        <a:pt x="6049" y="20337"/>
                        <a:pt x="53674" y="2346"/>
                        <a:pt x="76693" y="229"/>
                      </a:cubicBezTo>
                      <a:cubicBezTo>
                        <a:pt x="99712" y="-1888"/>
                        <a:pt x="124053" y="11077"/>
                        <a:pt x="138605" y="20866"/>
                      </a:cubicBezTo>
                      <a:cubicBezTo>
                        <a:pt x="153157" y="30655"/>
                        <a:pt x="162682" y="59495"/>
                        <a:pt x="164005" y="58966"/>
                      </a:cubicBezTo>
                      <a:cubicBezTo>
                        <a:pt x="165328" y="58437"/>
                        <a:pt x="157656" y="26422"/>
                        <a:pt x="146543" y="17691"/>
                      </a:cubicBezTo>
                      <a:cubicBezTo>
                        <a:pt x="135430" y="8960"/>
                        <a:pt x="116380" y="4992"/>
                        <a:pt x="97330" y="6579"/>
                      </a:cubicBezTo>
                      <a:cubicBezTo>
                        <a:pt x="78280" y="8166"/>
                        <a:pt x="44414" y="18749"/>
                        <a:pt x="32243" y="27216"/>
                      </a:cubicBezTo>
                      <a:cubicBezTo>
                        <a:pt x="20072" y="35683"/>
                        <a:pt x="48646" y="78546"/>
                        <a:pt x="43355" y="7960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4" name="フリーフォーム: 図形 983">
                  <a:extLst>
                    <a:ext uri="{FF2B5EF4-FFF2-40B4-BE49-F238E27FC236}">
                      <a16:creationId xmlns:a16="http://schemas.microsoft.com/office/drawing/2014/main" id="{4FA58FB7-232C-4EC7-A5FB-DBE6E7206C28}"/>
                    </a:ext>
                  </a:extLst>
                </p:cNvPr>
                <p:cNvSpPr/>
                <p:nvPr/>
              </p:nvSpPr>
              <p:spPr>
                <a:xfrm>
                  <a:off x="8396258" y="10422265"/>
                  <a:ext cx="598976" cy="81604"/>
                </a:xfrm>
                <a:custGeom>
                  <a:avLst/>
                  <a:gdLst>
                    <a:gd name="connsiteX0" fmla="*/ 827 w 551602"/>
                    <a:gd name="connsiteY0" fmla="*/ 13233 h 75150"/>
                    <a:gd name="connsiteX1" fmla="*/ 227839 w 551602"/>
                    <a:gd name="connsiteY1" fmla="*/ 56095 h 75150"/>
                    <a:gd name="connsiteX2" fmla="*/ 321502 w 551602"/>
                    <a:gd name="connsiteY2" fmla="*/ 75145 h 75150"/>
                    <a:gd name="connsiteX3" fmla="*/ 488189 w 551602"/>
                    <a:gd name="connsiteY3" fmla="*/ 54508 h 75150"/>
                    <a:gd name="connsiteX4" fmla="*/ 550102 w 551602"/>
                    <a:gd name="connsiteY4" fmla="*/ 32283 h 75150"/>
                    <a:gd name="connsiteX5" fmla="*/ 434214 w 551602"/>
                    <a:gd name="connsiteY5" fmla="*/ 44983 h 75150"/>
                    <a:gd name="connsiteX6" fmla="*/ 281814 w 551602"/>
                    <a:gd name="connsiteY6" fmla="*/ 44983 h 75150"/>
                    <a:gd name="connsiteX7" fmla="*/ 204027 w 551602"/>
                    <a:gd name="connsiteY7" fmla="*/ 24345 h 75150"/>
                    <a:gd name="connsiteX8" fmla="*/ 153227 w 551602"/>
                    <a:gd name="connsiteY8" fmla="*/ 533 h 75150"/>
                    <a:gd name="connsiteX9" fmla="*/ 827 w 551602"/>
                    <a:gd name="connsiteY9" fmla="*/ 13233 h 7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02" h="75150">
                      <a:moveTo>
                        <a:pt x="827" y="13233"/>
                      </a:moveTo>
                      <a:cubicBezTo>
                        <a:pt x="13262" y="22493"/>
                        <a:pt x="174393" y="45776"/>
                        <a:pt x="227839" y="56095"/>
                      </a:cubicBezTo>
                      <a:cubicBezTo>
                        <a:pt x="281285" y="66414"/>
                        <a:pt x="278110" y="75410"/>
                        <a:pt x="321502" y="75145"/>
                      </a:cubicBezTo>
                      <a:cubicBezTo>
                        <a:pt x="364894" y="74881"/>
                        <a:pt x="450089" y="61652"/>
                        <a:pt x="488189" y="54508"/>
                      </a:cubicBezTo>
                      <a:cubicBezTo>
                        <a:pt x="526289" y="47364"/>
                        <a:pt x="559098" y="33870"/>
                        <a:pt x="550102" y="32283"/>
                      </a:cubicBezTo>
                      <a:cubicBezTo>
                        <a:pt x="541106" y="30696"/>
                        <a:pt x="478929" y="42866"/>
                        <a:pt x="434214" y="44983"/>
                      </a:cubicBezTo>
                      <a:cubicBezTo>
                        <a:pt x="389499" y="47100"/>
                        <a:pt x="320178" y="48423"/>
                        <a:pt x="281814" y="44983"/>
                      </a:cubicBezTo>
                      <a:cubicBezTo>
                        <a:pt x="243450" y="41543"/>
                        <a:pt x="225458" y="31753"/>
                        <a:pt x="204027" y="24345"/>
                      </a:cubicBezTo>
                      <a:cubicBezTo>
                        <a:pt x="182596" y="16937"/>
                        <a:pt x="186829" y="2914"/>
                        <a:pt x="153227" y="533"/>
                      </a:cubicBezTo>
                      <a:cubicBezTo>
                        <a:pt x="119625" y="-1848"/>
                        <a:pt x="-11608" y="3973"/>
                        <a:pt x="827" y="132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5" name="フリーフォーム: 図形 984">
                  <a:extLst>
                    <a:ext uri="{FF2B5EF4-FFF2-40B4-BE49-F238E27FC236}">
                      <a16:creationId xmlns:a16="http://schemas.microsoft.com/office/drawing/2014/main" id="{C04C99E9-138D-4027-9AB4-159B1206F988}"/>
                    </a:ext>
                  </a:extLst>
                </p:cNvPr>
                <p:cNvSpPr/>
                <p:nvPr/>
              </p:nvSpPr>
              <p:spPr>
                <a:xfrm>
                  <a:off x="8449331" y="10181497"/>
                  <a:ext cx="588860" cy="123424"/>
                </a:xfrm>
                <a:custGeom>
                  <a:avLst/>
                  <a:gdLst>
                    <a:gd name="connsiteX0" fmla="*/ 99589 w 542286"/>
                    <a:gd name="connsiteY0" fmla="*/ 69858 h 113662"/>
                    <a:gd name="connsiteX1" fmla="*/ 291677 w 542286"/>
                    <a:gd name="connsiteY1" fmla="*/ 98433 h 113662"/>
                    <a:gd name="connsiteX2" fmla="*/ 358352 w 542286"/>
                    <a:gd name="connsiteY2" fmla="*/ 111133 h 113662"/>
                    <a:gd name="connsiteX3" fmla="*/ 517102 w 542286"/>
                    <a:gd name="connsiteY3" fmla="*/ 109545 h 113662"/>
                    <a:gd name="connsiteX4" fmla="*/ 532977 w 542286"/>
                    <a:gd name="connsiteY4" fmla="*/ 111133 h 113662"/>
                    <a:gd name="connsiteX5" fmla="*/ 426614 w 542286"/>
                    <a:gd name="connsiteY5" fmla="*/ 111133 h 113662"/>
                    <a:gd name="connsiteX6" fmla="*/ 288502 w 542286"/>
                    <a:gd name="connsiteY6" fmla="*/ 77795 h 113662"/>
                    <a:gd name="connsiteX7" fmla="*/ 159914 w 542286"/>
                    <a:gd name="connsiteY7" fmla="*/ 65095 h 113662"/>
                    <a:gd name="connsiteX8" fmla="*/ 1164 w 542286"/>
                    <a:gd name="connsiteY8" fmla="*/ 8 h 113662"/>
                    <a:gd name="connsiteX9" fmla="*/ 99589 w 542286"/>
                    <a:gd name="connsiteY9" fmla="*/ 69858 h 113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2286" h="113662">
                      <a:moveTo>
                        <a:pt x="99589" y="69858"/>
                      </a:moveTo>
                      <a:cubicBezTo>
                        <a:pt x="148008" y="86262"/>
                        <a:pt x="248550" y="91554"/>
                        <a:pt x="291677" y="98433"/>
                      </a:cubicBezTo>
                      <a:cubicBezTo>
                        <a:pt x="334804" y="105312"/>
                        <a:pt x="320781" y="109281"/>
                        <a:pt x="358352" y="111133"/>
                      </a:cubicBezTo>
                      <a:cubicBezTo>
                        <a:pt x="395923" y="112985"/>
                        <a:pt x="487998" y="109545"/>
                        <a:pt x="517102" y="109545"/>
                      </a:cubicBezTo>
                      <a:cubicBezTo>
                        <a:pt x="546206" y="109545"/>
                        <a:pt x="548058" y="110868"/>
                        <a:pt x="532977" y="111133"/>
                      </a:cubicBezTo>
                      <a:cubicBezTo>
                        <a:pt x="517896" y="111398"/>
                        <a:pt x="467360" y="116689"/>
                        <a:pt x="426614" y="111133"/>
                      </a:cubicBezTo>
                      <a:cubicBezTo>
                        <a:pt x="385868" y="105577"/>
                        <a:pt x="332952" y="85468"/>
                        <a:pt x="288502" y="77795"/>
                      </a:cubicBezTo>
                      <a:cubicBezTo>
                        <a:pt x="244052" y="70122"/>
                        <a:pt x="207804" y="78059"/>
                        <a:pt x="159914" y="65095"/>
                      </a:cubicBezTo>
                      <a:cubicBezTo>
                        <a:pt x="112024" y="52131"/>
                        <a:pt x="11483" y="802"/>
                        <a:pt x="1164" y="8"/>
                      </a:cubicBezTo>
                      <a:cubicBezTo>
                        <a:pt x="-9155" y="-786"/>
                        <a:pt x="51170" y="53454"/>
                        <a:pt x="99589" y="698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6" name="フリーフォーム: 図形 985">
                  <a:extLst>
                    <a:ext uri="{FF2B5EF4-FFF2-40B4-BE49-F238E27FC236}">
                      <a16:creationId xmlns:a16="http://schemas.microsoft.com/office/drawing/2014/main" id="{AF91F098-7ACB-4029-B1E4-F4D4030FEE96}"/>
                    </a:ext>
                  </a:extLst>
                </p:cNvPr>
                <p:cNvSpPr/>
                <p:nvPr/>
              </p:nvSpPr>
              <p:spPr>
                <a:xfrm>
                  <a:off x="8681535" y="10301281"/>
                  <a:ext cx="560481" cy="68968"/>
                </a:xfrm>
                <a:custGeom>
                  <a:avLst/>
                  <a:gdLst>
                    <a:gd name="connsiteX0" fmla="*/ 50 w 516151"/>
                    <a:gd name="connsiteY0" fmla="*/ 823 h 63513"/>
                    <a:gd name="connsiteX1" fmla="*/ 288975 w 516151"/>
                    <a:gd name="connsiteY1" fmla="*/ 27810 h 63513"/>
                    <a:gd name="connsiteX2" fmla="*/ 369938 w 516151"/>
                    <a:gd name="connsiteY2" fmla="*/ 51623 h 63513"/>
                    <a:gd name="connsiteX3" fmla="*/ 515988 w 516151"/>
                    <a:gd name="connsiteY3" fmla="*/ 40510 h 63513"/>
                    <a:gd name="connsiteX4" fmla="*/ 396925 w 516151"/>
                    <a:gd name="connsiteY4" fmla="*/ 48448 h 63513"/>
                    <a:gd name="connsiteX5" fmla="*/ 312788 w 516151"/>
                    <a:gd name="connsiteY5" fmla="*/ 61148 h 63513"/>
                    <a:gd name="connsiteX6" fmla="*/ 50 w 516151"/>
                    <a:gd name="connsiteY6" fmla="*/ 823 h 63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51" h="63513">
                      <a:moveTo>
                        <a:pt x="50" y="823"/>
                      </a:moveTo>
                      <a:cubicBezTo>
                        <a:pt x="-3919" y="-4733"/>
                        <a:pt x="227327" y="19343"/>
                        <a:pt x="288975" y="27810"/>
                      </a:cubicBezTo>
                      <a:cubicBezTo>
                        <a:pt x="350623" y="36277"/>
                        <a:pt x="332103" y="49506"/>
                        <a:pt x="369938" y="51623"/>
                      </a:cubicBezTo>
                      <a:cubicBezTo>
                        <a:pt x="407773" y="53740"/>
                        <a:pt x="511490" y="41039"/>
                        <a:pt x="515988" y="40510"/>
                      </a:cubicBezTo>
                      <a:cubicBezTo>
                        <a:pt x="520486" y="39981"/>
                        <a:pt x="430792" y="45008"/>
                        <a:pt x="396925" y="48448"/>
                      </a:cubicBezTo>
                      <a:cubicBezTo>
                        <a:pt x="363058" y="51888"/>
                        <a:pt x="377081" y="69879"/>
                        <a:pt x="312788" y="61148"/>
                      </a:cubicBezTo>
                      <a:cubicBezTo>
                        <a:pt x="248495" y="52417"/>
                        <a:pt x="4019" y="6379"/>
                        <a:pt x="50" y="8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7" name="フリーフォーム: 図形 986">
                  <a:extLst>
                    <a:ext uri="{FF2B5EF4-FFF2-40B4-BE49-F238E27FC236}">
                      <a16:creationId xmlns:a16="http://schemas.microsoft.com/office/drawing/2014/main" id="{DDADBBE9-22F6-4E94-858F-D84A2971E394}"/>
                    </a:ext>
                  </a:extLst>
                </p:cNvPr>
                <p:cNvSpPr/>
                <p:nvPr/>
              </p:nvSpPr>
              <p:spPr>
                <a:xfrm>
                  <a:off x="8893729" y="10326288"/>
                  <a:ext cx="370620" cy="70507"/>
                </a:xfrm>
                <a:custGeom>
                  <a:avLst/>
                  <a:gdLst>
                    <a:gd name="connsiteX0" fmla="*/ 1489 w 341307"/>
                    <a:gd name="connsiteY0" fmla="*/ 19 h 64930"/>
                    <a:gd name="connsiteX1" fmla="*/ 290414 w 341307"/>
                    <a:gd name="connsiteY1" fmla="*/ 57169 h 64930"/>
                    <a:gd name="connsiteX2" fmla="*/ 311052 w 341307"/>
                    <a:gd name="connsiteY2" fmla="*/ 58756 h 64930"/>
                    <a:gd name="connsiteX3" fmla="*/ 341214 w 341307"/>
                    <a:gd name="connsiteY3" fmla="*/ 4781 h 64930"/>
                    <a:gd name="connsiteX4" fmla="*/ 318989 w 341307"/>
                    <a:gd name="connsiteY4" fmla="*/ 36531 h 64930"/>
                    <a:gd name="connsiteX5" fmla="*/ 277714 w 341307"/>
                    <a:gd name="connsiteY5" fmla="*/ 52406 h 64930"/>
                    <a:gd name="connsiteX6" fmla="*/ 182464 w 341307"/>
                    <a:gd name="connsiteY6" fmla="*/ 50819 h 64930"/>
                    <a:gd name="connsiteX7" fmla="*/ 1489 w 341307"/>
                    <a:gd name="connsiteY7" fmla="*/ 19 h 6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1307" h="64930">
                      <a:moveTo>
                        <a:pt x="1489" y="19"/>
                      </a:moveTo>
                      <a:cubicBezTo>
                        <a:pt x="19480" y="1077"/>
                        <a:pt x="238820" y="47380"/>
                        <a:pt x="290414" y="57169"/>
                      </a:cubicBezTo>
                      <a:cubicBezTo>
                        <a:pt x="342008" y="66959"/>
                        <a:pt x="302585" y="67487"/>
                        <a:pt x="311052" y="58756"/>
                      </a:cubicBezTo>
                      <a:cubicBezTo>
                        <a:pt x="319519" y="50025"/>
                        <a:pt x="339891" y="8485"/>
                        <a:pt x="341214" y="4781"/>
                      </a:cubicBezTo>
                      <a:cubicBezTo>
                        <a:pt x="342537" y="1077"/>
                        <a:pt x="329572" y="28594"/>
                        <a:pt x="318989" y="36531"/>
                      </a:cubicBezTo>
                      <a:cubicBezTo>
                        <a:pt x="308406" y="44468"/>
                        <a:pt x="300468" y="50025"/>
                        <a:pt x="277714" y="52406"/>
                      </a:cubicBezTo>
                      <a:cubicBezTo>
                        <a:pt x="254960" y="54787"/>
                        <a:pt x="231412" y="60079"/>
                        <a:pt x="182464" y="50819"/>
                      </a:cubicBezTo>
                      <a:cubicBezTo>
                        <a:pt x="133516" y="41559"/>
                        <a:pt x="-16502" y="-1039"/>
                        <a:pt x="1489" y="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8" name="フリーフォーム: 図形 987">
                  <a:extLst>
                    <a:ext uri="{FF2B5EF4-FFF2-40B4-BE49-F238E27FC236}">
                      <a16:creationId xmlns:a16="http://schemas.microsoft.com/office/drawing/2014/main" id="{A493D425-792A-499B-A791-623F71348DC0}"/>
                    </a:ext>
                  </a:extLst>
                </p:cNvPr>
                <p:cNvSpPr/>
                <p:nvPr/>
              </p:nvSpPr>
              <p:spPr>
                <a:xfrm>
                  <a:off x="8850526" y="10353703"/>
                  <a:ext cx="434921" cy="119131"/>
                </a:xfrm>
                <a:custGeom>
                  <a:avLst/>
                  <a:gdLst>
                    <a:gd name="connsiteX0" fmla="*/ 0 w 400522"/>
                    <a:gd name="connsiteY0" fmla="*/ 109709 h 109709"/>
                    <a:gd name="connsiteX1" fmla="*/ 106363 w 400522"/>
                    <a:gd name="connsiteY1" fmla="*/ 85897 h 109709"/>
                    <a:gd name="connsiteX2" fmla="*/ 127000 w 400522"/>
                    <a:gd name="connsiteY2" fmla="*/ 58909 h 109709"/>
                    <a:gd name="connsiteX3" fmla="*/ 153988 w 400522"/>
                    <a:gd name="connsiteY3" fmla="*/ 82722 h 109709"/>
                    <a:gd name="connsiteX4" fmla="*/ 227013 w 400522"/>
                    <a:gd name="connsiteY4" fmla="*/ 63672 h 109709"/>
                    <a:gd name="connsiteX5" fmla="*/ 384175 w 400522"/>
                    <a:gd name="connsiteY5" fmla="*/ 68434 h 109709"/>
                    <a:gd name="connsiteX6" fmla="*/ 358775 w 400522"/>
                    <a:gd name="connsiteY6" fmla="*/ 68434 h 109709"/>
                    <a:gd name="connsiteX7" fmla="*/ 360363 w 400522"/>
                    <a:gd name="connsiteY7" fmla="*/ 172 h 109709"/>
                    <a:gd name="connsiteX8" fmla="*/ 382588 w 400522"/>
                    <a:gd name="connsiteY8" fmla="*/ 49384 h 109709"/>
                    <a:gd name="connsiteX9" fmla="*/ 392113 w 400522"/>
                    <a:gd name="connsiteY9" fmla="*/ 65259 h 109709"/>
                    <a:gd name="connsiteX10" fmla="*/ 254000 w 400522"/>
                    <a:gd name="connsiteY10" fmla="*/ 76372 h 109709"/>
                    <a:gd name="connsiteX11" fmla="*/ 119063 w 400522"/>
                    <a:gd name="connsiteY11" fmla="*/ 93834 h 109709"/>
                    <a:gd name="connsiteX12" fmla="*/ 0 w 400522"/>
                    <a:gd name="connsiteY12" fmla="*/ 109709 h 109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0522" h="109709">
                      <a:moveTo>
                        <a:pt x="0" y="109709"/>
                      </a:moveTo>
                      <a:cubicBezTo>
                        <a:pt x="42598" y="102036"/>
                        <a:pt x="85196" y="94364"/>
                        <a:pt x="106363" y="85897"/>
                      </a:cubicBezTo>
                      <a:cubicBezTo>
                        <a:pt x="127530" y="77430"/>
                        <a:pt x="119063" y="59438"/>
                        <a:pt x="127000" y="58909"/>
                      </a:cubicBezTo>
                      <a:cubicBezTo>
                        <a:pt x="134938" y="58380"/>
                        <a:pt x="137319" y="81928"/>
                        <a:pt x="153988" y="82722"/>
                      </a:cubicBezTo>
                      <a:cubicBezTo>
                        <a:pt x="170657" y="83516"/>
                        <a:pt x="188649" y="66053"/>
                        <a:pt x="227013" y="63672"/>
                      </a:cubicBezTo>
                      <a:cubicBezTo>
                        <a:pt x="265377" y="61291"/>
                        <a:pt x="362215" y="67640"/>
                        <a:pt x="384175" y="68434"/>
                      </a:cubicBezTo>
                      <a:cubicBezTo>
                        <a:pt x="406135" y="69228"/>
                        <a:pt x="362744" y="79811"/>
                        <a:pt x="358775" y="68434"/>
                      </a:cubicBezTo>
                      <a:cubicBezTo>
                        <a:pt x="354806" y="57057"/>
                        <a:pt x="356394" y="3347"/>
                        <a:pt x="360363" y="172"/>
                      </a:cubicBezTo>
                      <a:cubicBezTo>
                        <a:pt x="364332" y="-3003"/>
                        <a:pt x="377296" y="38536"/>
                        <a:pt x="382588" y="49384"/>
                      </a:cubicBezTo>
                      <a:cubicBezTo>
                        <a:pt x="387880" y="60232"/>
                        <a:pt x="413544" y="60761"/>
                        <a:pt x="392113" y="65259"/>
                      </a:cubicBezTo>
                      <a:cubicBezTo>
                        <a:pt x="370682" y="69757"/>
                        <a:pt x="299508" y="71610"/>
                        <a:pt x="254000" y="76372"/>
                      </a:cubicBezTo>
                      <a:cubicBezTo>
                        <a:pt x="208492" y="81134"/>
                        <a:pt x="119063" y="93834"/>
                        <a:pt x="119063" y="93834"/>
                      </a:cubicBezTo>
                      <a:lnTo>
                        <a:pt x="0" y="109709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9" name="フリーフォーム: 図形 988">
                  <a:extLst>
                    <a:ext uri="{FF2B5EF4-FFF2-40B4-BE49-F238E27FC236}">
                      <a16:creationId xmlns:a16="http://schemas.microsoft.com/office/drawing/2014/main" id="{FC2B8D93-AD2F-4D83-9C06-EFA52B76C97C}"/>
                    </a:ext>
                  </a:extLst>
                </p:cNvPr>
                <p:cNvSpPr/>
                <p:nvPr/>
              </p:nvSpPr>
              <p:spPr>
                <a:xfrm>
                  <a:off x="8433254" y="10260720"/>
                  <a:ext cx="539498" cy="183845"/>
                </a:xfrm>
                <a:custGeom>
                  <a:avLst/>
                  <a:gdLst>
                    <a:gd name="connsiteX0" fmla="*/ 57244 w 496828"/>
                    <a:gd name="connsiteY0" fmla="*/ 76 h 169304"/>
                    <a:gd name="connsiteX1" fmla="*/ 15969 w 496828"/>
                    <a:gd name="connsiteY1" fmla="*/ 120726 h 169304"/>
                    <a:gd name="connsiteX2" fmla="*/ 123919 w 496828"/>
                    <a:gd name="connsiteY2" fmla="*/ 127076 h 169304"/>
                    <a:gd name="connsiteX3" fmla="*/ 165194 w 496828"/>
                    <a:gd name="connsiteY3" fmla="*/ 144538 h 169304"/>
                    <a:gd name="connsiteX4" fmla="*/ 190594 w 496828"/>
                    <a:gd name="connsiteY4" fmla="*/ 139776 h 169304"/>
                    <a:gd name="connsiteX5" fmla="*/ 247744 w 496828"/>
                    <a:gd name="connsiteY5" fmla="*/ 168351 h 169304"/>
                    <a:gd name="connsiteX6" fmla="*/ 341407 w 496828"/>
                    <a:gd name="connsiteY6" fmla="*/ 160413 h 169304"/>
                    <a:gd name="connsiteX7" fmla="*/ 446182 w 496828"/>
                    <a:gd name="connsiteY7" fmla="*/ 139776 h 169304"/>
                    <a:gd name="connsiteX8" fmla="*/ 492219 w 496828"/>
                    <a:gd name="connsiteY8" fmla="*/ 101676 h 169304"/>
                    <a:gd name="connsiteX9" fmla="*/ 485869 w 496828"/>
                    <a:gd name="connsiteY9" fmla="*/ 136601 h 169304"/>
                    <a:gd name="connsiteX10" fmla="*/ 409669 w 496828"/>
                    <a:gd name="connsiteY10" fmla="*/ 144538 h 169304"/>
                    <a:gd name="connsiteX11" fmla="*/ 244569 w 496828"/>
                    <a:gd name="connsiteY11" fmla="*/ 165176 h 169304"/>
                    <a:gd name="connsiteX12" fmla="*/ 150907 w 496828"/>
                    <a:gd name="connsiteY12" fmla="*/ 142951 h 169304"/>
                    <a:gd name="connsiteX13" fmla="*/ 1682 w 496828"/>
                    <a:gd name="connsiteY13" fmla="*/ 103263 h 169304"/>
                    <a:gd name="connsiteX14" fmla="*/ 57244 w 496828"/>
                    <a:gd name="connsiteY14" fmla="*/ 76 h 169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6828" h="169304">
                      <a:moveTo>
                        <a:pt x="57244" y="76"/>
                      </a:moveTo>
                      <a:cubicBezTo>
                        <a:pt x="59625" y="2986"/>
                        <a:pt x="4856" y="99559"/>
                        <a:pt x="15969" y="120726"/>
                      </a:cubicBezTo>
                      <a:cubicBezTo>
                        <a:pt x="27081" y="141893"/>
                        <a:pt x="99048" y="123107"/>
                        <a:pt x="123919" y="127076"/>
                      </a:cubicBezTo>
                      <a:cubicBezTo>
                        <a:pt x="148790" y="131045"/>
                        <a:pt x="154082" y="142421"/>
                        <a:pt x="165194" y="144538"/>
                      </a:cubicBezTo>
                      <a:cubicBezTo>
                        <a:pt x="176306" y="146655"/>
                        <a:pt x="176836" y="135807"/>
                        <a:pt x="190594" y="139776"/>
                      </a:cubicBezTo>
                      <a:cubicBezTo>
                        <a:pt x="204352" y="143745"/>
                        <a:pt x="222609" y="164912"/>
                        <a:pt x="247744" y="168351"/>
                      </a:cubicBezTo>
                      <a:cubicBezTo>
                        <a:pt x="272880" y="171791"/>
                        <a:pt x="308334" y="165176"/>
                        <a:pt x="341407" y="160413"/>
                      </a:cubicBezTo>
                      <a:cubicBezTo>
                        <a:pt x="374480" y="155651"/>
                        <a:pt x="421047" y="149566"/>
                        <a:pt x="446182" y="139776"/>
                      </a:cubicBezTo>
                      <a:cubicBezTo>
                        <a:pt x="471317" y="129986"/>
                        <a:pt x="485605" y="102205"/>
                        <a:pt x="492219" y="101676"/>
                      </a:cubicBezTo>
                      <a:cubicBezTo>
                        <a:pt x="498833" y="101147"/>
                        <a:pt x="499627" y="129457"/>
                        <a:pt x="485869" y="136601"/>
                      </a:cubicBezTo>
                      <a:cubicBezTo>
                        <a:pt x="472111" y="143745"/>
                        <a:pt x="449886" y="139776"/>
                        <a:pt x="409669" y="144538"/>
                      </a:cubicBezTo>
                      <a:cubicBezTo>
                        <a:pt x="369452" y="149301"/>
                        <a:pt x="287696" y="165441"/>
                        <a:pt x="244569" y="165176"/>
                      </a:cubicBezTo>
                      <a:cubicBezTo>
                        <a:pt x="201442" y="164912"/>
                        <a:pt x="150907" y="142951"/>
                        <a:pt x="150907" y="142951"/>
                      </a:cubicBezTo>
                      <a:cubicBezTo>
                        <a:pt x="110426" y="132632"/>
                        <a:pt x="14647" y="128134"/>
                        <a:pt x="1682" y="103263"/>
                      </a:cubicBezTo>
                      <a:cubicBezTo>
                        <a:pt x="-11283" y="78392"/>
                        <a:pt x="54863" y="-2834"/>
                        <a:pt x="57244" y="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0" name="フリーフォーム: 図形 989">
                  <a:extLst>
                    <a:ext uri="{FF2B5EF4-FFF2-40B4-BE49-F238E27FC236}">
                      <a16:creationId xmlns:a16="http://schemas.microsoft.com/office/drawing/2014/main" id="{2A115D7F-9AB2-41F0-ACB3-236E6BA1C03A}"/>
                    </a:ext>
                  </a:extLst>
                </p:cNvPr>
                <p:cNvSpPr/>
                <p:nvPr/>
              </p:nvSpPr>
              <p:spPr>
                <a:xfrm>
                  <a:off x="8391614" y="10136389"/>
                  <a:ext cx="59352" cy="320970"/>
                </a:xfrm>
                <a:custGeom>
                  <a:avLst/>
                  <a:gdLst>
                    <a:gd name="connsiteX0" fmla="*/ 14629 w 54658"/>
                    <a:gd name="connsiteY0" fmla="*/ 273 h 295584"/>
                    <a:gd name="connsiteX1" fmla="*/ 54316 w 54658"/>
                    <a:gd name="connsiteY1" fmla="*/ 165373 h 295584"/>
                    <a:gd name="connsiteX2" fmla="*/ 33679 w 54658"/>
                    <a:gd name="connsiteY2" fmla="*/ 232048 h 295584"/>
                    <a:gd name="connsiteX3" fmla="*/ 30504 w 54658"/>
                    <a:gd name="connsiteY3" fmla="*/ 295548 h 295584"/>
                    <a:gd name="connsiteX4" fmla="*/ 11454 w 54658"/>
                    <a:gd name="connsiteY4" fmla="*/ 239985 h 295584"/>
                    <a:gd name="connsiteX5" fmla="*/ 341 w 54658"/>
                    <a:gd name="connsiteY5" fmla="*/ 162198 h 295584"/>
                    <a:gd name="connsiteX6" fmla="*/ 24154 w 54658"/>
                    <a:gd name="connsiteY6" fmla="*/ 127273 h 295584"/>
                    <a:gd name="connsiteX7" fmla="*/ 14629 w 54658"/>
                    <a:gd name="connsiteY7" fmla="*/ 273 h 29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658" h="295584">
                      <a:moveTo>
                        <a:pt x="14629" y="273"/>
                      </a:moveTo>
                      <a:cubicBezTo>
                        <a:pt x="19656" y="6623"/>
                        <a:pt x="51141" y="126744"/>
                        <a:pt x="54316" y="165373"/>
                      </a:cubicBezTo>
                      <a:cubicBezTo>
                        <a:pt x="57491" y="204002"/>
                        <a:pt x="37648" y="210352"/>
                        <a:pt x="33679" y="232048"/>
                      </a:cubicBezTo>
                      <a:cubicBezTo>
                        <a:pt x="29710" y="253744"/>
                        <a:pt x="34208" y="294225"/>
                        <a:pt x="30504" y="295548"/>
                      </a:cubicBezTo>
                      <a:cubicBezTo>
                        <a:pt x="26800" y="296871"/>
                        <a:pt x="16481" y="262210"/>
                        <a:pt x="11454" y="239985"/>
                      </a:cubicBezTo>
                      <a:cubicBezTo>
                        <a:pt x="6427" y="217760"/>
                        <a:pt x="-1776" y="180983"/>
                        <a:pt x="341" y="162198"/>
                      </a:cubicBezTo>
                      <a:cubicBezTo>
                        <a:pt x="2458" y="143413"/>
                        <a:pt x="20185" y="154525"/>
                        <a:pt x="24154" y="127273"/>
                      </a:cubicBezTo>
                      <a:cubicBezTo>
                        <a:pt x="28123" y="100021"/>
                        <a:pt x="9602" y="-6077"/>
                        <a:pt x="14629" y="2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1" name="フリーフォーム: 図形 990">
                  <a:extLst>
                    <a:ext uri="{FF2B5EF4-FFF2-40B4-BE49-F238E27FC236}">
                      <a16:creationId xmlns:a16="http://schemas.microsoft.com/office/drawing/2014/main" id="{18CD056C-BC77-4D39-B1BD-1FBF983DA84C}"/>
                    </a:ext>
                  </a:extLst>
                </p:cNvPr>
                <p:cNvSpPr/>
                <p:nvPr/>
              </p:nvSpPr>
              <p:spPr>
                <a:xfrm>
                  <a:off x="8838306" y="10277001"/>
                  <a:ext cx="282494" cy="103965"/>
                </a:xfrm>
                <a:custGeom>
                  <a:avLst/>
                  <a:gdLst>
                    <a:gd name="connsiteX0" fmla="*/ 142 w 260151"/>
                    <a:gd name="connsiteY0" fmla="*/ 958 h 95742"/>
                    <a:gd name="connsiteX1" fmla="*/ 181117 w 260151"/>
                    <a:gd name="connsiteY1" fmla="*/ 32708 h 95742"/>
                    <a:gd name="connsiteX2" fmla="*/ 258904 w 260151"/>
                    <a:gd name="connsiteY2" fmla="*/ 94620 h 95742"/>
                    <a:gd name="connsiteX3" fmla="*/ 212867 w 260151"/>
                    <a:gd name="connsiteY3" fmla="*/ 67633 h 95742"/>
                    <a:gd name="connsiteX4" fmla="*/ 142 w 260151"/>
                    <a:gd name="connsiteY4" fmla="*/ 958 h 9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51" h="95742">
                      <a:moveTo>
                        <a:pt x="142" y="958"/>
                      </a:moveTo>
                      <a:cubicBezTo>
                        <a:pt x="-5150" y="-4863"/>
                        <a:pt x="137990" y="17098"/>
                        <a:pt x="181117" y="32708"/>
                      </a:cubicBezTo>
                      <a:cubicBezTo>
                        <a:pt x="224244" y="48318"/>
                        <a:pt x="253612" y="88799"/>
                        <a:pt x="258904" y="94620"/>
                      </a:cubicBezTo>
                      <a:cubicBezTo>
                        <a:pt x="264196" y="100441"/>
                        <a:pt x="253348" y="82450"/>
                        <a:pt x="212867" y="67633"/>
                      </a:cubicBezTo>
                      <a:cubicBezTo>
                        <a:pt x="172386" y="52816"/>
                        <a:pt x="5434" y="6779"/>
                        <a:pt x="142" y="9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2" name="フリーフォーム: 図形 991">
                  <a:extLst>
                    <a:ext uri="{FF2B5EF4-FFF2-40B4-BE49-F238E27FC236}">
                      <a16:creationId xmlns:a16="http://schemas.microsoft.com/office/drawing/2014/main" id="{DAFFA065-EF9E-47F6-A2FF-0A6562764297}"/>
                    </a:ext>
                  </a:extLst>
                </p:cNvPr>
                <p:cNvSpPr/>
                <p:nvPr/>
              </p:nvSpPr>
              <p:spPr>
                <a:xfrm>
                  <a:off x="4187318" y="10521095"/>
                  <a:ext cx="227226" cy="238521"/>
                </a:xfrm>
                <a:custGeom>
                  <a:avLst/>
                  <a:gdLst>
                    <a:gd name="connsiteX0" fmla="*/ 197 w 209254"/>
                    <a:gd name="connsiteY0" fmla="*/ 7 h 219656"/>
                    <a:gd name="connsiteX1" fmla="*/ 103384 w 209254"/>
                    <a:gd name="connsiteY1" fmla="*/ 96845 h 219656"/>
                    <a:gd name="connsiteX2" fmla="*/ 204984 w 209254"/>
                    <a:gd name="connsiteY2" fmla="*/ 217495 h 219656"/>
                    <a:gd name="connsiteX3" fmla="*/ 184347 w 209254"/>
                    <a:gd name="connsiteY3" fmla="*/ 168282 h 219656"/>
                    <a:gd name="connsiteX4" fmla="*/ 130372 w 209254"/>
                    <a:gd name="connsiteY4" fmla="*/ 92082 h 219656"/>
                    <a:gd name="connsiteX5" fmla="*/ 197 w 209254"/>
                    <a:gd name="connsiteY5" fmla="*/ 7 h 21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9254" h="219656">
                      <a:moveTo>
                        <a:pt x="197" y="7"/>
                      </a:moveTo>
                      <a:cubicBezTo>
                        <a:pt x="-4301" y="801"/>
                        <a:pt x="69253" y="60597"/>
                        <a:pt x="103384" y="96845"/>
                      </a:cubicBezTo>
                      <a:cubicBezTo>
                        <a:pt x="137515" y="133093"/>
                        <a:pt x="191490" y="205589"/>
                        <a:pt x="204984" y="217495"/>
                      </a:cubicBezTo>
                      <a:cubicBezTo>
                        <a:pt x="218478" y="229401"/>
                        <a:pt x="196782" y="189184"/>
                        <a:pt x="184347" y="168282"/>
                      </a:cubicBezTo>
                      <a:cubicBezTo>
                        <a:pt x="171912" y="147380"/>
                        <a:pt x="158418" y="120657"/>
                        <a:pt x="130372" y="92082"/>
                      </a:cubicBezTo>
                      <a:cubicBezTo>
                        <a:pt x="102326" y="63507"/>
                        <a:pt x="4695" y="-787"/>
                        <a:pt x="197" y="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3" name="フリーフォーム: 図形 992">
                  <a:extLst>
                    <a:ext uri="{FF2B5EF4-FFF2-40B4-BE49-F238E27FC236}">
                      <a16:creationId xmlns:a16="http://schemas.microsoft.com/office/drawing/2014/main" id="{0373A856-5490-4A58-AAF9-451FFF6E333F}"/>
                    </a:ext>
                  </a:extLst>
                </p:cNvPr>
                <p:cNvSpPr/>
                <p:nvPr/>
              </p:nvSpPr>
              <p:spPr>
                <a:xfrm>
                  <a:off x="4360589" y="10698380"/>
                  <a:ext cx="200238" cy="202586"/>
                </a:xfrm>
                <a:custGeom>
                  <a:avLst/>
                  <a:gdLst>
                    <a:gd name="connsiteX0" fmla="*/ 2556 w 184401"/>
                    <a:gd name="connsiteY0" fmla="*/ 256 h 186563"/>
                    <a:gd name="connsiteX1" fmla="*/ 35893 w 184401"/>
                    <a:gd name="connsiteY1" fmla="*/ 89156 h 186563"/>
                    <a:gd name="connsiteX2" fmla="*/ 181943 w 184401"/>
                    <a:gd name="connsiteY2" fmla="*/ 185993 h 186563"/>
                    <a:gd name="connsiteX3" fmla="*/ 123206 w 184401"/>
                    <a:gd name="connsiteY3" fmla="*/ 127256 h 186563"/>
                    <a:gd name="connsiteX4" fmla="*/ 66056 w 184401"/>
                    <a:gd name="connsiteY4" fmla="*/ 85981 h 186563"/>
                    <a:gd name="connsiteX5" fmla="*/ 85106 w 184401"/>
                    <a:gd name="connsiteY5" fmla="*/ 117731 h 186563"/>
                    <a:gd name="connsiteX6" fmla="*/ 2556 w 184401"/>
                    <a:gd name="connsiteY6" fmla="*/ 256 h 18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401" h="186563">
                      <a:moveTo>
                        <a:pt x="2556" y="256"/>
                      </a:moveTo>
                      <a:cubicBezTo>
                        <a:pt x="-5646" y="-4507"/>
                        <a:pt x="5995" y="58200"/>
                        <a:pt x="35893" y="89156"/>
                      </a:cubicBezTo>
                      <a:cubicBezTo>
                        <a:pt x="65791" y="120112"/>
                        <a:pt x="167391" y="179643"/>
                        <a:pt x="181943" y="185993"/>
                      </a:cubicBezTo>
                      <a:cubicBezTo>
                        <a:pt x="196495" y="192343"/>
                        <a:pt x="142521" y="143925"/>
                        <a:pt x="123206" y="127256"/>
                      </a:cubicBezTo>
                      <a:cubicBezTo>
                        <a:pt x="103891" y="110587"/>
                        <a:pt x="72406" y="87569"/>
                        <a:pt x="66056" y="85981"/>
                      </a:cubicBezTo>
                      <a:cubicBezTo>
                        <a:pt x="59706" y="84394"/>
                        <a:pt x="93573" y="130696"/>
                        <a:pt x="85106" y="117731"/>
                      </a:cubicBezTo>
                      <a:cubicBezTo>
                        <a:pt x="76639" y="104766"/>
                        <a:pt x="10758" y="5019"/>
                        <a:pt x="2556" y="25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4" name="フリーフォーム: 図形 993">
                  <a:extLst>
                    <a:ext uri="{FF2B5EF4-FFF2-40B4-BE49-F238E27FC236}">
                      <a16:creationId xmlns:a16="http://schemas.microsoft.com/office/drawing/2014/main" id="{227B080A-2E4D-400D-893B-2F2A810274B1}"/>
                    </a:ext>
                  </a:extLst>
                </p:cNvPr>
                <p:cNvSpPr/>
                <p:nvPr/>
              </p:nvSpPr>
              <p:spPr>
                <a:xfrm>
                  <a:off x="4478851" y="10884235"/>
                  <a:ext cx="230302" cy="131652"/>
                </a:xfrm>
                <a:custGeom>
                  <a:avLst/>
                  <a:gdLst>
                    <a:gd name="connsiteX0" fmla="*/ 9 w 212087"/>
                    <a:gd name="connsiteY0" fmla="*/ 8488 h 121239"/>
                    <a:gd name="connsiteX1" fmla="*/ 123834 w 212087"/>
                    <a:gd name="connsiteY1" fmla="*/ 8488 h 121239"/>
                    <a:gd name="connsiteX2" fmla="*/ 206384 w 212087"/>
                    <a:gd name="connsiteY2" fmla="*/ 116438 h 121239"/>
                    <a:gd name="connsiteX3" fmla="*/ 195272 w 212087"/>
                    <a:gd name="connsiteY3" fmla="*/ 94213 h 121239"/>
                    <a:gd name="connsiteX4" fmla="*/ 117484 w 212087"/>
                    <a:gd name="connsiteY4" fmla="*/ 21188 h 121239"/>
                    <a:gd name="connsiteX5" fmla="*/ 9 w 212087"/>
                    <a:gd name="connsiteY5" fmla="*/ 8488 h 121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2087" h="121239">
                      <a:moveTo>
                        <a:pt x="9" y="8488"/>
                      </a:moveTo>
                      <a:cubicBezTo>
                        <a:pt x="1067" y="6371"/>
                        <a:pt x="89438" y="-9504"/>
                        <a:pt x="123834" y="8488"/>
                      </a:cubicBezTo>
                      <a:cubicBezTo>
                        <a:pt x="158230" y="26480"/>
                        <a:pt x="194478" y="102151"/>
                        <a:pt x="206384" y="116438"/>
                      </a:cubicBezTo>
                      <a:cubicBezTo>
                        <a:pt x="218290" y="130725"/>
                        <a:pt x="210089" y="110088"/>
                        <a:pt x="195272" y="94213"/>
                      </a:cubicBezTo>
                      <a:cubicBezTo>
                        <a:pt x="180455" y="78338"/>
                        <a:pt x="146853" y="34152"/>
                        <a:pt x="117484" y="21188"/>
                      </a:cubicBezTo>
                      <a:cubicBezTo>
                        <a:pt x="88115" y="8224"/>
                        <a:pt x="-1049" y="10605"/>
                        <a:pt x="9" y="84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5" name="フリーフォーム: 図形 994">
                  <a:extLst>
                    <a:ext uri="{FF2B5EF4-FFF2-40B4-BE49-F238E27FC236}">
                      <a16:creationId xmlns:a16="http://schemas.microsoft.com/office/drawing/2014/main" id="{E625C343-2FF4-484F-8E55-84828FD8C709}"/>
                    </a:ext>
                  </a:extLst>
                </p:cNvPr>
                <p:cNvSpPr/>
                <p:nvPr/>
              </p:nvSpPr>
              <p:spPr>
                <a:xfrm>
                  <a:off x="4678505" y="10971711"/>
                  <a:ext cx="209107" cy="118601"/>
                </a:xfrm>
                <a:custGeom>
                  <a:avLst/>
                  <a:gdLst>
                    <a:gd name="connsiteX0" fmla="*/ 1884 w 192568"/>
                    <a:gd name="connsiteY0" fmla="*/ 108906 h 109221"/>
                    <a:gd name="connsiteX1" fmla="*/ 32046 w 192568"/>
                    <a:gd name="connsiteY1" fmla="*/ 34294 h 109221"/>
                    <a:gd name="connsiteX2" fmla="*/ 192384 w 192568"/>
                    <a:gd name="connsiteY2" fmla="*/ 45406 h 109221"/>
                    <a:gd name="connsiteX3" fmla="*/ 62209 w 192568"/>
                    <a:gd name="connsiteY3" fmla="*/ 956 h 109221"/>
                    <a:gd name="connsiteX4" fmla="*/ 1884 w 192568"/>
                    <a:gd name="connsiteY4" fmla="*/ 108906 h 109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568" h="109221">
                      <a:moveTo>
                        <a:pt x="1884" y="108906"/>
                      </a:moveTo>
                      <a:cubicBezTo>
                        <a:pt x="-3143" y="114462"/>
                        <a:pt x="296" y="44877"/>
                        <a:pt x="32046" y="34294"/>
                      </a:cubicBezTo>
                      <a:cubicBezTo>
                        <a:pt x="63796" y="23711"/>
                        <a:pt x="187357" y="50962"/>
                        <a:pt x="192384" y="45406"/>
                      </a:cubicBezTo>
                      <a:cubicBezTo>
                        <a:pt x="197411" y="39850"/>
                        <a:pt x="98192" y="-7246"/>
                        <a:pt x="62209" y="956"/>
                      </a:cubicBezTo>
                      <a:cubicBezTo>
                        <a:pt x="26226" y="9158"/>
                        <a:pt x="6911" y="103350"/>
                        <a:pt x="1884" y="10890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6" name="フリーフォーム: 図形 995">
                  <a:extLst>
                    <a:ext uri="{FF2B5EF4-FFF2-40B4-BE49-F238E27FC236}">
                      <a16:creationId xmlns:a16="http://schemas.microsoft.com/office/drawing/2014/main" id="{8EFA388D-ACAF-4816-84E8-AEB8263E8144}"/>
                    </a:ext>
                  </a:extLst>
                </p:cNvPr>
                <p:cNvSpPr/>
                <p:nvPr/>
              </p:nvSpPr>
              <p:spPr>
                <a:xfrm>
                  <a:off x="4504719" y="11091156"/>
                  <a:ext cx="451922" cy="67768"/>
                </a:xfrm>
                <a:custGeom>
                  <a:avLst/>
                  <a:gdLst>
                    <a:gd name="connsiteX0" fmla="*/ 0 w 416178"/>
                    <a:gd name="connsiteY0" fmla="*/ 62408 h 62408"/>
                    <a:gd name="connsiteX1" fmla="*/ 263525 w 416178"/>
                    <a:gd name="connsiteY1" fmla="*/ 51296 h 62408"/>
                    <a:gd name="connsiteX2" fmla="*/ 350837 w 416178"/>
                    <a:gd name="connsiteY2" fmla="*/ 25896 h 62408"/>
                    <a:gd name="connsiteX3" fmla="*/ 415925 w 416178"/>
                    <a:gd name="connsiteY3" fmla="*/ 496 h 62408"/>
                    <a:gd name="connsiteX4" fmla="*/ 327025 w 416178"/>
                    <a:gd name="connsiteY4" fmla="*/ 8433 h 62408"/>
                    <a:gd name="connsiteX5" fmla="*/ 0 w 416178"/>
                    <a:gd name="connsiteY5" fmla="*/ 62408 h 6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178" h="62408">
                      <a:moveTo>
                        <a:pt x="0" y="62408"/>
                      </a:moveTo>
                      <a:cubicBezTo>
                        <a:pt x="102526" y="59894"/>
                        <a:pt x="205052" y="57381"/>
                        <a:pt x="263525" y="51296"/>
                      </a:cubicBezTo>
                      <a:cubicBezTo>
                        <a:pt x="321998" y="45211"/>
                        <a:pt x="325437" y="34363"/>
                        <a:pt x="350837" y="25896"/>
                      </a:cubicBezTo>
                      <a:cubicBezTo>
                        <a:pt x="376237" y="17429"/>
                        <a:pt x="419894" y="3406"/>
                        <a:pt x="415925" y="496"/>
                      </a:cubicBezTo>
                      <a:cubicBezTo>
                        <a:pt x="411956" y="-2415"/>
                        <a:pt x="327025" y="8433"/>
                        <a:pt x="327025" y="8433"/>
                      </a:cubicBezTo>
                      <a:lnTo>
                        <a:pt x="0" y="62408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7" name="フリーフォーム: 図形 996">
                  <a:extLst>
                    <a:ext uri="{FF2B5EF4-FFF2-40B4-BE49-F238E27FC236}">
                      <a16:creationId xmlns:a16="http://schemas.microsoft.com/office/drawing/2014/main" id="{0A42C207-B904-4447-BA1D-5E705A862ED7}"/>
                    </a:ext>
                  </a:extLst>
                </p:cNvPr>
                <p:cNvSpPr/>
                <p:nvPr/>
              </p:nvSpPr>
              <p:spPr>
                <a:xfrm>
                  <a:off x="4787331" y="10994805"/>
                  <a:ext cx="204056" cy="142963"/>
                </a:xfrm>
                <a:custGeom>
                  <a:avLst/>
                  <a:gdLst>
                    <a:gd name="connsiteX0" fmla="*/ 12791 w 187917"/>
                    <a:gd name="connsiteY0" fmla="*/ 326 h 131656"/>
                    <a:gd name="connsiteX1" fmla="*/ 187416 w 187917"/>
                    <a:gd name="connsiteY1" fmla="*/ 71763 h 131656"/>
                    <a:gd name="connsiteX2" fmla="*/ 63591 w 187917"/>
                    <a:gd name="connsiteY2" fmla="*/ 101926 h 131656"/>
                    <a:gd name="connsiteX3" fmla="*/ 91 w 187917"/>
                    <a:gd name="connsiteY3" fmla="*/ 130501 h 131656"/>
                    <a:gd name="connsiteX4" fmla="*/ 49303 w 187917"/>
                    <a:gd name="connsiteY4" fmla="*/ 60651 h 131656"/>
                    <a:gd name="connsiteX5" fmla="*/ 39778 w 187917"/>
                    <a:gd name="connsiteY5" fmla="*/ 89226 h 131656"/>
                    <a:gd name="connsiteX6" fmla="*/ 76291 w 187917"/>
                    <a:gd name="connsiteY6" fmla="*/ 36838 h 131656"/>
                    <a:gd name="connsiteX7" fmla="*/ 163603 w 187917"/>
                    <a:gd name="connsiteY7" fmla="*/ 67001 h 131656"/>
                    <a:gd name="connsiteX8" fmla="*/ 85816 w 187917"/>
                    <a:gd name="connsiteY8" fmla="*/ 51126 h 131656"/>
                    <a:gd name="connsiteX9" fmla="*/ 20728 w 187917"/>
                    <a:gd name="connsiteY9" fmla="*/ 92401 h 131656"/>
                    <a:gd name="connsiteX10" fmla="*/ 128678 w 187917"/>
                    <a:gd name="connsiteY10" fmla="*/ 46363 h 131656"/>
                    <a:gd name="connsiteX11" fmla="*/ 12791 w 187917"/>
                    <a:gd name="connsiteY11" fmla="*/ 326 h 13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7917" h="131656">
                      <a:moveTo>
                        <a:pt x="12791" y="326"/>
                      </a:moveTo>
                      <a:cubicBezTo>
                        <a:pt x="22581" y="4559"/>
                        <a:pt x="178949" y="54830"/>
                        <a:pt x="187416" y="71763"/>
                      </a:cubicBezTo>
                      <a:cubicBezTo>
                        <a:pt x="195883" y="88696"/>
                        <a:pt x="94812" y="92136"/>
                        <a:pt x="63591" y="101926"/>
                      </a:cubicBezTo>
                      <a:cubicBezTo>
                        <a:pt x="32370" y="111716"/>
                        <a:pt x="2472" y="137380"/>
                        <a:pt x="91" y="130501"/>
                      </a:cubicBezTo>
                      <a:cubicBezTo>
                        <a:pt x="-2290" y="123622"/>
                        <a:pt x="42689" y="67530"/>
                        <a:pt x="49303" y="60651"/>
                      </a:cubicBezTo>
                      <a:cubicBezTo>
                        <a:pt x="55917" y="53772"/>
                        <a:pt x="35280" y="93195"/>
                        <a:pt x="39778" y="89226"/>
                      </a:cubicBezTo>
                      <a:cubicBezTo>
                        <a:pt x="44276" y="85257"/>
                        <a:pt x="55653" y="40542"/>
                        <a:pt x="76291" y="36838"/>
                      </a:cubicBezTo>
                      <a:cubicBezTo>
                        <a:pt x="96929" y="33134"/>
                        <a:pt x="162016" y="64620"/>
                        <a:pt x="163603" y="67001"/>
                      </a:cubicBezTo>
                      <a:cubicBezTo>
                        <a:pt x="165190" y="69382"/>
                        <a:pt x="109628" y="46893"/>
                        <a:pt x="85816" y="51126"/>
                      </a:cubicBezTo>
                      <a:cubicBezTo>
                        <a:pt x="62004" y="55359"/>
                        <a:pt x="13584" y="93195"/>
                        <a:pt x="20728" y="92401"/>
                      </a:cubicBezTo>
                      <a:cubicBezTo>
                        <a:pt x="27872" y="91607"/>
                        <a:pt x="128942" y="58534"/>
                        <a:pt x="128678" y="46363"/>
                      </a:cubicBezTo>
                      <a:cubicBezTo>
                        <a:pt x="128414" y="34192"/>
                        <a:pt x="3001" y="-3907"/>
                        <a:pt x="12791" y="3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8" name="フリーフォーム: 図形 997">
                  <a:extLst>
                    <a:ext uri="{FF2B5EF4-FFF2-40B4-BE49-F238E27FC236}">
                      <a16:creationId xmlns:a16="http://schemas.microsoft.com/office/drawing/2014/main" id="{EDBF7025-0439-4E95-9E79-CF18A07F2690}"/>
                    </a:ext>
                  </a:extLst>
                </p:cNvPr>
                <p:cNvSpPr/>
                <p:nvPr/>
              </p:nvSpPr>
              <p:spPr>
                <a:xfrm>
                  <a:off x="4065139" y="10977921"/>
                  <a:ext cx="553425" cy="194932"/>
                </a:xfrm>
                <a:custGeom>
                  <a:avLst/>
                  <a:gdLst>
                    <a:gd name="connsiteX0" fmla="*/ 0 w 509653"/>
                    <a:gd name="connsiteY0" fmla="*/ 0 h 179514"/>
                    <a:gd name="connsiteX1" fmla="*/ 179388 w 509653"/>
                    <a:gd name="connsiteY1" fmla="*/ 31750 h 179514"/>
                    <a:gd name="connsiteX2" fmla="*/ 293688 w 509653"/>
                    <a:gd name="connsiteY2" fmla="*/ 93662 h 179514"/>
                    <a:gd name="connsiteX3" fmla="*/ 403225 w 509653"/>
                    <a:gd name="connsiteY3" fmla="*/ 141287 h 179514"/>
                    <a:gd name="connsiteX4" fmla="*/ 415925 w 509653"/>
                    <a:gd name="connsiteY4" fmla="*/ 119062 h 179514"/>
                    <a:gd name="connsiteX5" fmla="*/ 509588 w 509653"/>
                    <a:gd name="connsiteY5" fmla="*/ 179387 h 179514"/>
                    <a:gd name="connsiteX6" fmla="*/ 400050 w 509653"/>
                    <a:gd name="connsiteY6" fmla="*/ 100012 h 179514"/>
                    <a:gd name="connsiteX7" fmla="*/ 306388 w 509653"/>
                    <a:gd name="connsiteY7" fmla="*/ 66675 h 179514"/>
                    <a:gd name="connsiteX8" fmla="*/ 0 w 509653"/>
                    <a:gd name="connsiteY8" fmla="*/ 0 h 17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9653" h="179514">
                      <a:moveTo>
                        <a:pt x="0" y="0"/>
                      </a:moveTo>
                      <a:cubicBezTo>
                        <a:pt x="65220" y="8070"/>
                        <a:pt x="130440" y="16140"/>
                        <a:pt x="179388" y="31750"/>
                      </a:cubicBezTo>
                      <a:cubicBezTo>
                        <a:pt x="228336" y="47360"/>
                        <a:pt x="256382" y="75406"/>
                        <a:pt x="293688" y="93662"/>
                      </a:cubicBezTo>
                      <a:cubicBezTo>
                        <a:pt x="330994" y="111918"/>
                        <a:pt x="382852" y="137054"/>
                        <a:pt x="403225" y="141287"/>
                      </a:cubicBezTo>
                      <a:cubicBezTo>
                        <a:pt x="423598" y="145520"/>
                        <a:pt x="398198" y="112712"/>
                        <a:pt x="415925" y="119062"/>
                      </a:cubicBezTo>
                      <a:cubicBezTo>
                        <a:pt x="433652" y="125412"/>
                        <a:pt x="512234" y="182562"/>
                        <a:pt x="509588" y="179387"/>
                      </a:cubicBezTo>
                      <a:cubicBezTo>
                        <a:pt x="506942" y="176212"/>
                        <a:pt x="433917" y="118797"/>
                        <a:pt x="400050" y="100012"/>
                      </a:cubicBezTo>
                      <a:cubicBezTo>
                        <a:pt x="366183" y="81227"/>
                        <a:pt x="306388" y="66675"/>
                        <a:pt x="306388" y="666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9" name="フリーフォーム: 図形 998">
                  <a:extLst>
                    <a:ext uri="{FF2B5EF4-FFF2-40B4-BE49-F238E27FC236}">
                      <a16:creationId xmlns:a16="http://schemas.microsoft.com/office/drawing/2014/main" id="{75DBACB1-7BEC-4587-A178-476504CFBBD4}"/>
                    </a:ext>
                  </a:extLst>
                </p:cNvPr>
                <p:cNvSpPr/>
                <p:nvPr/>
              </p:nvSpPr>
              <p:spPr>
                <a:xfrm>
                  <a:off x="4501645" y="10912478"/>
                  <a:ext cx="104784" cy="228662"/>
                </a:xfrm>
                <a:custGeom>
                  <a:avLst/>
                  <a:gdLst>
                    <a:gd name="connsiteX0" fmla="*/ 56806 w 96496"/>
                    <a:gd name="connsiteY0" fmla="*/ 3117 h 210577"/>
                    <a:gd name="connsiteX1" fmla="*/ 1243 w 96496"/>
                    <a:gd name="connsiteY1" fmla="*/ 87254 h 210577"/>
                    <a:gd name="connsiteX2" fmla="*/ 18706 w 96496"/>
                    <a:gd name="connsiteY2" fmla="*/ 207904 h 210577"/>
                    <a:gd name="connsiteX3" fmla="*/ 25056 w 96496"/>
                    <a:gd name="connsiteY3" fmla="*/ 160279 h 210577"/>
                    <a:gd name="connsiteX4" fmla="*/ 96493 w 96496"/>
                    <a:gd name="connsiteY4" fmla="*/ 39629 h 210577"/>
                    <a:gd name="connsiteX5" fmla="*/ 28231 w 96496"/>
                    <a:gd name="connsiteY5" fmla="*/ 161867 h 210577"/>
                    <a:gd name="connsiteX6" fmla="*/ 2831 w 96496"/>
                    <a:gd name="connsiteY6" fmla="*/ 31692 h 210577"/>
                    <a:gd name="connsiteX7" fmla="*/ 56806 w 96496"/>
                    <a:gd name="connsiteY7" fmla="*/ 3117 h 2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496" h="210577">
                      <a:moveTo>
                        <a:pt x="56806" y="3117"/>
                      </a:moveTo>
                      <a:cubicBezTo>
                        <a:pt x="56541" y="12377"/>
                        <a:pt x="7593" y="53123"/>
                        <a:pt x="1243" y="87254"/>
                      </a:cubicBezTo>
                      <a:cubicBezTo>
                        <a:pt x="-5107" y="121385"/>
                        <a:pt x="14737" y="195733"/>
                        <a:pt x="18706" y="207904"/>
                      </a:cubicBezTo>
                      <a:cubicBezTo>
                        <a:pt x="22675" y="220075"/>
                        <a:pt x="12092" y="188325"/>
                        <a:pt x="25056" y="160279"/>
                      </a:cubicBezTo>
                      <a:cubicBezTo>
                        <a:pt x="38020" y="132233"/>
                        <a:pt x="95964" y="39364"/>
                        <a:pt x="96493" y="39629"/>
                      </a:cubicBezTo>
                      <a:cubicBezTo>
                        <a:pt x="97022" y="39894"/>
                        <a:pt x="43841" y="163190"/>
                        <a:pt x="28231" y="161867"/>
                      </a:cubicBezTo>
                      <a:cubicBezTo>
                        <a:pt x="12621" y="160544"/>
                        <a:pt x="-609" y="57621"/>
                        <a:pt x="2831" y="31692"/>
                      </a:cubicBezTo>
                      <a:cubicBezTo>
                        <a:pt x="6271" y="5763"/>
                        <a:pt x="57071" y="-6143"/>
                        <a:pt x="56806" y="31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0" name="フリーフォーム: 図形 999">
                  <a:extLst>
                    <a:ext uri="{FF2B5EF4-FFF2-40B4-BE49-F238E27FC236}">
                      <a16:creationId xmlns:a16="http://schemas.microsoft.com/office/drawing/2014/main" id="{830393AF-2F2E-4D22-BB90-F3578D2772E2}"/>
                    </a:ext>
                  </a:extLst>
                </p:cNvPr>
                <p:cNvSpPr/>
                <p:nvPr/>
              </p:nvSpPr>
              <p:spPr>
                <a:xfrm>
                  <a:off x="4128617" y="10928482"/>
                  <a:ext cx="340287" cy="77608"/>
                </a:xfrm>
                <a:custGeom>
                  <a:avLst/>
                  <a:gdLst>
                    <a:gd name="connsiteX0" fmla="*/ 1867 w 313373"/>
                    <a:gd name="connsiteY0" fmla="*/ 1079 h 71470"/>
                    <a:gd name="connsiteX1" fmla="*/ 111405 w 313373"/>
                    <a:gd name="connsiteY1" fmla="*/ 7429 h 71470"/>
                    <a:gd name="connsiteX2" fmla="*/ 235230 w 313373"/>
                    <a:gd name="connsiteY2" fmla="*/ 45529 h 71470"/>
                    <a:gd name="connsiteX3" fmla="*/ 313017 w 313373"/>
                    <a:gd name="connsiteY3" fmla="*/ 70929 h 71470"/>
                    <a:gd name="connsiteX4" fmla="*/ 205067 w 313373"/>
                    <a:gd name="connsiteY4" fmla="*/ 21716 h 71470"/>
                    <a:gd name="connsiteX5" fmla="*/ 1867 w 313373"/>
                    <a:gd name="connsiteY5" fmla="*/ 1079 h 7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71470">
                      <a:moveTo>
                        <a:pt x="1867" y="1079"/>
                      </a:moveTo>
                      <a:cubicBezTo>
                        <a:pt x="-13743" y="-1302"/>
                        <a:pt x="72511" y="21"/>
                        <a:pt x="111405" y="7429"/>
                      </a:cubicBezTo>
                      <a:cubicBezTo>
                        <a:pt x="150299" y="14837"/>
                        <a:pt x="201628" y="34946"/>
                        <a:pt x="235230" y="45529"/>
                      </a:cubicBezTo>
                      <a:cubicBezTo>
                        <a:pt x="268832" y="56112"/>
                        <a:pt x="318044" y="74898"/>
                        <a:pt x="313017" y="70929"/>
                      </a:cubicBezTo>
                      <a:cubicBezTo>
                        <a:pt x="307990" y="66960"/>
                        <a:pt x="250311" y="36268"/>
                        <a:pt x="205067" y="21716"/>
                      </a:cubicBezTo>
                      <a:cubicBezTo>
                        <a:pt x="159823" y="7164"/>
                        <a:pt x="17477" y="3460"/>
                        <a:pt x="1867" y="10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1" name="フリーフォーム: 図形 1000">
                  <a:extLst>
                    <a:ext uri="{FF2B5EF4-FFF2-40B4-BE49-F238E27FC236}">
                      <a16:creationId xmlns:a16="http://schemas.microsoft.com/office/drawing/2014/main" id="{AF7942FE-E79B-4F68-9F0E-A38EA47733B7}"/>
                    </a:ext>
                  </a:extLst>
                </p:cNvPr>
                <p:cNvSpPr/>
                <p:nvPr/>
              </p:nvSpPr>
              <p:spPr>
                <a:xfrm>
                  <a:off x="3806827" y="10620104"/>
                  <a:ext cx="363473" cy="608843"/>
                </a:xfrm>
                <a:custGeom>
                  <a:avLst/>
                  <a:gdLst>
                    <a:gd name="connsiteX0" fmla="*/ 215656 w 334725"/>
                    <a:gd name="connsiteY0" fmla="*/ 2491 h 560688"/>
                    <a:gd name="connsiteX1" fmla="*/ 156919 w 334725"/>
                    <a:gd name="connsiteY1" fmla="*/ 277128 h 560688"/>
                    <a:gd name="connsiteX2" fmla="*/ 137869 w 334725"/>
                    <a:gd name="connsiteY2" fmla="*/ 385078 h 560688"/>
                    <a:gd name="connsiteX3" fmla="*/ 2931 w 334725"/>
                    <a:gd name="connsiteY3" fmla="*/ 556528 h 560688"/>
                    <a:gd name="connsiteX4" fmla="*/ 55319 w 334725"/>
                    <a:gd name="connsiteY4" fmla="*/ 493028 h 560688"/>
                    <a:gd name="connsiteX5" fmla="*/ 174381 w 334725"/>
                    <a:gd name="connsiteY5" fmla="*/ 331103 h 560688"/>
                    <a:gd name="connsiteX6" fmla="*/ 334719 w 334725"/>
                    <a:gd name="connsiteY6" fmla="*/ 259666 h 560688"/>
                    <a:gd name="connsiteX7" fmla="*/ 180731 w 334725"/>
                    <a:gd name="connsiteY7" fmla="*/ 300941 h 560688"/>
                    <a:gd name="connsiteX8" fmla="*/ 204544 w 334725"/>
                    <a:gd name="connsiteY8" fmla="*/ 202516 h 560688"/>
                    <a:gd name="connsiteX9" fmla="*/ 210894 w 334725"/>
                    <a:gd name="connsiteY9" fmla="*/ 113616 h 560688"/>
                    <a:gd name="connsiteX10" fmla="*/ 215656 w 334725"/>
                    <a:gd name="connsiteY10" fmla="*/ 139016 h 560688"/>
                    <a:gd name="connsiteX11" fmla="*/ 215656 w 334725"/>
                    <a:gd name="connsiteY11" fmla="*/ 2491 h 56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4725" h="560688">
                      <a:moveTo>
                        <a:pt x="215656" y="2491"/>
                      </a:moveTo>
                      <a:cubicBezTo>
                        <a:pt x="205866" y="25510"/>
                        <a:pt x="169883" y="213364"/>
                        <a:pt x="156919" y="277128"/>
                      </a:cubicBezTo>
                      <a:cubicBezTo>
                        <a:pt x="143954" y="340893"/>
                        <a:pt x="163534" y="338511"/>
                        <a:pt x="137869" y="385078"/>
                      </a:cubicBezTo>
                      <a:cubicBezTo>
                        <a:pt x="112204" y="431645"/>
                        <a:pt x="16689" y="538536"/>
                        <a:pt x="2931" y="556528"/>
                      </a:cubicBezTo>
                      <a:cubicBezTo>
                        <a:pt x="-10827" y="574520"/>
                        <a:pt x="26744" y="530599"/>
                        <a:pt x="55319" y="493028"/>
                      </a:cubicBezTo>
                      <a:cubicBezTo>
                        <a:pt x="83894" y="455457"/>
                        <a:pt x="127814" y="369997"/>
                        <a:pt x="174381" y="331103"/>
                      </a:cubicBezTo>
                      <a:cubicBezTo>
                        <a:pt x="220948" y="292209"/>
                        <a:pt x="333661" y="264693"/>
                        <a:pt x="334719" y="259666"/>
                      </a:cubicBezTo>
                      <a:cubicBezTo>
                        <a:pt x="335777" y="254639"/>
                        <a:pt x="202427" y="310466"/>
                        <a:pt x="180731" y="300941"/>
                      </a:cubicBezTo>
                      <a:cubicBezTo>
                        <a:pt x="159035" y="291416"/>
                        <a:pt x="199517" y="233737"/>
                        <a:pt x="204544" y="202516"/>
                      </a:cubicBezTo>
                      <a:cubicBezTo>
                        <a:pt x="209571" y="171295"/>
                        <a:pt x="209042" y="124199"/>
                        <a:pt x="210894" y="113616"/>
                      </a:cubicBezTo>
                      <a:cubicBezTo>
                        <a:pt x="212746" y="103033"/>
                        <a:pt x="214333" y="154891"/>
                        <a:pt x="215656" y="139016"/>
                      </a:cubicBezTo>
                      <a:cubicBezTo>
                        <a:pt x="216979" y="123141"/>
                        <a:pt x="225446" y="-20528"/>
                        <a:pt x="215656" y="24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2" name="フリーフォーム: 図形 1001">
                  <a:extLst>
                    <a:ext uri="{FF2B5EF4-FFF2-40B4-BE49-F238E27FC236}">
                      <a16:creationId xmlns:a16="http://schemas.microsoft.com/office/drawing/2014/main" id="{A3C17B47-7BFD-47D3-8F03-8679DCA35D60}"/>
                    </a:ext>
                  </a:extLst>
                </p:cNvPr>
                <p:cNvSpPr/>
                <p:nvPr/>
              </p:nvSpPr>
              <p:spPr>
                <a:xfrm>
                  <a:off x="4088114" y="10591780"/>
                  <a:ext cx="280518" cy="280390"/>
                </a:xfrm>
                <a:custGeom>
                  <a:avLst/>
                  <a:gdLst>
                    <a:gd name="connsiteX0" fmla="*/ 67742 w 258331"/>
                    <a:gd name="connsiteY0" fmla="*/ 0 h 258213"/>
                    <a:gd name="connsiteX1" fmla="*/ 26467 w 258331"/>
                    <a:gd name="connsiteY1" fmla="*/ 136525 h 258213"/>
                    <a:gd name="connsiteX2" fmla="*/ 28055 w 258331"/>
                    <a:gd name="connsiteY2" fmla="*/ 257175 h 258213"/>
                    <a:gd name="connsiteX3" fmla="*/ 55042 w 258331"/>
                    <a:gd name="connsiteY3" fmla="*/ 196850 h 258213"/>
                    <a:gd name="connsiteX4" fmla="*/ 120130 w 258331"/>
                    <a:gd name="connsiteY4" fmla="*/ 231775 h 258213"/>
                    <a:gd name="connsiteX5" fmla="*/ 258242 w 258331"/>
                    <a:gd name="connsiteY5" fmla="*/ 153987 h 258213"/>
                    <a:gd name="connsiteX6" fmla="*/ 142355 w 258331"/>
                    <a:gd name="connsiteY6" fmla="*/ 119062 h 258213"/>
                    <a:gd name="connsiteX7" fmla="*/ 212205 w 258331"/>
                    <a:gd name="connsiteY7" fmla="*/ 166687 h 258213"/>
                    <a:gd name="connsiteX8" fmla="*/ 94730 w 258331"/>
                    <a:gd name="connsiteY8" fmla="*/ 225425 h 258213"/>
                    <a:gd name="connsiteX9" fmla="*/ 9005 w 258331"/>
                    <a:gd name="connsiteY9" fmla="*/ 254000 h 258213"/>
                    <a:gd name="connsiteX10" fmla="*/ 7417 w 258331"/>
                    <a:gd name="connsiteY10" fmla="*/ 136525 h 258213"/>
                    <a:gd name="connsiteX11" fmla="*/ 67742 w 258331"/>
                    <a:gd name="connsiteY11" fmla="*/ 0 h 25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8331" h="258213">
                      <a:moveTo>
                        <a:pt x="67742" y="0"/>
                      </a:moveTo>
                      <a:cubicBezTo>
                        <a:pt x="70917" y="0"/>
                        <a:pt x="33081" y="93663"/>
                        <a:pt x="26467" y="136525"/>
                      </a:cubicBezTo>
                      <a:cubicBezTo>
                        <a:pt x="19852" y="179388"/>
                        <a:pt x="23292" y="247121"/>
                        <a:pt x="28055" y="257175"/>
                      </a:cubicBezTo>
                      <a:cubicBezTo>
                        <a:pt x="32817" y="267229"/>
                        <a:pt x="39696" y="201083"/>
                        <a:pt x="55042" y="196850"/>
                      </a:cubicBezTo>
                      <a:cubicBezTo>
                        <a:pt x="70388" y="192617"/>
                        <a:pt x="86264" y="238919"/>
                        <a:pt x="120130" y="231775"/>
                      </a:cubicBezTo>
                      <a:cubicBezTo>
                        <a:pt x="153996" y="224631"/>
                        <a:pt x="254538" y="172772"/>
                        <a:pt x="258242" y="153987"/>
                      </a:cubicBezTo>
                      <a:cubicBezTo>
                        <a:pt x="261946" y="135202"/>
                        <a:pt x="150028" y="116945"/>
                        <a:pt x="142355" y="119062"/>
                      </a:cubicBezTo>
                      <a:cubicBezTo>
                        <a:pt x="134682" y="121179"/>
                        <a:pt x="220143" y="148960"/>
                        <a:pt x="212205" y="166687"/>
                      </a:cubicBezTo>
                      <a:cubicBezTo>
                        <a:pt x="204268" y="184414"/>
                        <a:pt x="128597" y="210873"/>
                        <a:pt x="94730" y="225425"/>
                      </a:cubicBezTo>
                      <a:cubicBezTo>
                        <a:pt x="60863" y="239977"/>
                        <a:pt x="23557" y="268817"/>
                        <a:pt x="9005" y="254000"/>
                      </a:cubicBezTo>
                      <a:cubicBezTo>
                        <a:pt x="-5547" y="239183"/>
                        <a:pt x="273" y="173038"/>
                        <a:pt x="7417" y="136525"/>
                      </a:cubicBezTo>
                      <a:cubicBezTo>
                        <a:pt x="14561" y="100013"/>
                        <a:pt x="64567" y="0"/>
                        <a:pt x="67742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3" name="フリーフォーム: 図形 1002">
                  <a:extLst>
                    <a:ext uri="{FF2B5EF4-FFF2-40B4-BE49-F238E27FC236}">
                      <a16:creationId xmlns:a16="http://schemas.microsoft.com/office/drawing/2014/main" id="{B0940610-C3BC-4431-8C9B-BA942C10D73F}"/>
                    </a:ext>
                  </a:extLst>
                </p:cNvPr>
                <p:cNvSpPr/>
                <p:nvPr/>
              </p:nvSpPr>
              <p:spPr>
                <a:xfrm>
                  <a:off x="3485984" y="10546870"/>
                  <a:ext cx="482268" cy="695571"/>
                </a:xfrm>
                <a:custGeom>
                  <a:avLst/>
                  <a:gdLst>
                    <a:gd name="connsiteX0" fmla="*/ 420636 w 444124"/>
                    <a:gd name="connsiteY0" fmla="*/ 83 h 640557"/>
                    <a:gd name="connsiteX1" fmla="*/ 441273 w 444124"/>
                    <a:gd name="connsiteY1" fmla="*/ 382670 h 640557"/>
                    <a:gd name="connsiteX2" fmla="*/ 352373 w 444124"/>
                    <a:gd name="connsiteY2" fmla="*/ 539833 h 640557"/>
                    <a:gd name="connsiteX3" fmla="*/ 293636 w 444124"/>
                    <a:gd name="connsiteY3" fmla="*/ 592220 h 640557"/>
                    <a:gd name="connsiteX4" fmla="*/ 168223 w 444124"/>
                    <a:gd name="connsiteY4" fmla="*/ 623970 h 640557"/>
                    <a:gd name="connsiteX5" fmla="*/ 3123 w 444124"/>
                    <a:gd name="connsiteY5" fmla="*/ 638258 h 640557"/>
                    <a:gd name="connsiteX6" fmla="*/ 323798 w 444124"/>
                    <a:gd name="connsiteY6" fmla="*/ 576345 h 640557"/>
                    <a:gd name="connsiteX7" fmla="*/ 404761 w 444124"/>
                    <a:gd name="connsiteY7" fmla="*/ 417595 h 640557"/>
                    <a:gd name="connsiteX8" fmla="*/ 420636 w 444124"/>
                    <a:gd name="connsiteY8" fmla="*/ 83 h 64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124" h="640557">
                      <a:moveTo>
                        <a:pt x="420636" y="83"/>
                      </a:moveTo>
                      <a:cubicBezTo>
                        <a:pt x="426721" y="-5738"/>
                        <a:pt x="452650" y="292712"/>
                        <a:pt x="441273" y="382670"/>
                      </a:cubicBezTo>
                      <a:cubicBezTo>
                        <a:pt x="429896" y="472628"/>
                        <a:pt x="376979" y="504908"/>
                        <a:pt x="352373" y="539833"/>
                      </a:cubicBezTo>
                      <a:cubicBezTo>
                        <a:pt x="327767" y="574758"/>
                        <a:pt x="324328" y="578197"/>
                        <a:pt x="293636" y="592220"/>
                      </a:cubicBezTo>
                      <a:cubicBezTo>
                        <a:pt x="262944" y="606243"/>
                        <a:pt x="216642" y="616297"/>
                        <a:pt x="168223" y="623970"/>
                      </a:cubicBezTo>
                      <a:cubicBezTo>
                        <a:pt x="119804" y="631643"/>
                        <a:pt x="-22806" y="646195"/>
                        <a:pt x="3123" y="638258"/>
                      </a:cubicBezTo>
                      <a:cubicBezTo>
                        <a:pt x="29052" y="630321"/>
                        <a:pt x="256858" y="613122"/>
                        <a:pt x="323798" y="576345"/>
                      </a:cubicBezTo>
                      <a:cubicBezTo>
                        <a:pt x="390738" y="539568"/>
                        <a:pt x="388092" y="507024"/>
                        <a:pt x="404761" y="417595"/>
                      </a:cubicBezTo>
                      <a:cubicBezTo>
                        <a:pt x="421430" y="328166"/>
                        <a:pt x="414551" y="5904"/>
                        <a:pt x="420636" y="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4" name="フリーフォーム: 図形 1003">
                  <a:extLst>
                    <a:ext uri="{FF2B5EF4-FFF2-40B4-BE49-F238E27FC236}">
                      <a16:creationId xmlns:a16="http://schemas.microsoft.com/office/drawing/2014/main" id="{CC976A26-8151-4E7F-A9DB-D2A18250916B}"/>
                    </a:ext>
                  </a:extLst>
                </p:cNvPr>
                <p:cNvSpPr/>
                <p:nvPr/>
              </p:nvSpPr>
              <p:spPr>
                <a:xfrm>
                  <a:off x="3175003" y="10184378"/>
                  <a:ext cx="42600" cy="549148"/>
                </a:xfrm>
                <a:custGeom>
                  <a:avLst/>
                  <a:gdLst>
                    <a:gd name="connsiteX0" fmla="*/ 30216 w 39231"/>
                    <a:gd name="connsiteY0" fmla="*/ 0 h 505715"/>
                    <a:gd name="connsiteX1" fmla="*/ 15400 w 39231"/>
                    <a:gd name="connsiteY1" fmla="*/ 366184 h 505715"/>
                    <a:gd name="connsiteX2" fmla="*/ 583 w 39231"/>
                    <a:gd name="connsiteY2" fmla="*/ 503767 h 505715"/>
                    <a:gd name="connsiteX3" fmla="*/ 36566 w 39231"/>
                    <a:gd name="connsiteY3" fmla="*/ 279400 h 505715"/>
                    <a:gd name="connsiteX4" fmla="*/ 36566 w 39231"/>
                    <a:gd name="connsiteY4" fmla="*/ 192617 h 505715"/>
                    <a:gd name="connsiteX5" fmla="*/ 30216 w 39231"/>
                    <a:gd name="connsiteY5" fmla="*/ 0 h 50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31" h="505715">
                      <a:moveTo>
                        <a:pt x="30216" y="0"/>
                      </a:moveTo>
                      <a:cubicBezTo>
                        <a:pt x="25277" y="141111"/>
                        <a:pt x="20339" y="282223"/>
                        <a:pt x="15400" y="366184"/>
                      </a:cubicBezTo>
                      <a:cubicBezTo>
                        <a:pt x="10461" y="450145"/>
                        <a:pt x="-2945" y="518231"/>
                        <a:pt x="583" y="503767"/>
                      </a:cubicBezTo>
                      <a:cubicBezTo>
                        <a:pt x="4111" y="489303"/>
                        <a:pt x="30569" y="331258"/>
                        <a:pt x="36566" y="279400"/>
                      </a:cubicBezTo>
                      <a:cubicBezTo>
                        <a:pt x="42563" y="227542"/>
                        <a:pt x="36566" y="192617"/>
                        <a:pt x="36566" y="192617"/>
                      </a:cubicBezTo>
                      <a:lnTo>
                        <a:pt x="30216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5" name="フリーフォーム: 図形 1004">
                  <a:extLst>
                    <a:ext uri="{FF2B5EF4-FFF2-40B4-BE49-F238E27FC236}">
                      <a16:creationId xmlns:a16="http://schemas.microsoft.com/office/drawing/2014/main" id="{9E08ECAD-40E9-4D2A-B31C-0A435FB7D117}"/>
                    </a:ext>
                  </a:extLst>
                </p:cNvPr>
                <p:cNvSpPr/>
                <p:nvPr/>
              </p:nvSpPr>
              <p:spPr>
                <a:xfrm>
                  <a:off x="3180102" y="10166093"/>
                  <a:ext cx="87264" cy="579109"/>
                </a:xfrm>
                <a:custGeom>
                  <a:avLst/>
                  <a:gdLst>
                    <a:gd name="connsiteX0" fmla="*/ 74204 w 80362"/>
                    <a:gd name="connsiteY0" fmla="*/ 14723 h 533306"/>
                    <a:gd name="connsiteX1" fmla="*/ 57270 w 80362"/>
                    <a:gd name="connsiteY1" fmla="*/ 338573 h 533306"/>
                    <a:gd name="connsiteX2" fmla="*/ 120 w 80362"/>
                    <a:gd name="connsiteY2" fmla="*/ 533306 h 533306"/>
                    <a:gd name="connsiteX3" fmla="*/ 74204 w 80362"/>
                    <a:gd name="connsiteY3" fmla="*/ 336456 h 533306"/>
                    <a:gd name="connsiteX4" fmla="*/ 76320 w 80362"/>
                    <a:gd name="connsiteY4" fmla="*/ 184056 h 533306"/>
                    <a:gd name="connsiteX5" fmla="*/ 76320 w 80362"/>
                    <a:gd name="connsiteY5" fmla="*/ 65523 h 533306"/>
                    <a:gd name="connsiteX6" fmla="*/ 74204 w 80362"/>
                    <a:gd name="connsiteY6" fmla="*/ 14723 h 533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62" h="533306">
                      <a:moveTo>
                        <a:pt x="74204" y="14723"/>
                      </a:moveTo>
                      <a:cubicBezTo>
                        <a:pt x="71029" y="60231"/>
                        <a:pt x="69617" y="252143"/>
                        <a:pt x="57270" y="338573"/>
                      </a:cubicBezTo>
                      <a:cubicBezTo>
                        <a:pt x="44923" y="425003"/>
                        <a:pt x="-2702" y="533659"/>
                        <a:pt x="120" y="533306"/>
                      </a:cubicBezTo>
                      <a:cubicBezTo>
                        <a:pt x="2942" y="532953"/>
                        <a:pt x="61504" y="394664"/>
                        <a:pt x="74204" y="336456"/>
                      </a:cubicBezTo>
                      <a:cubicBezTo>
                        <a:pt x="86904" y="278248"/>
                        <a:pt x="75967" y="229211"/>
                        <a:pt x="76320" y="184056"/>
                      </a:cubicBezTo>
                      <a:cubicBezTo>
                        <a:pt x="76673" y="138901"/>
                        <a:pt x="75614" y="89512"/>
                        <a:pt x="76320" y="65523"/>
                      </a:cubicBezTo>
                      <a:cubicBezTo>
                        <a:pt x="77026" y="41534"/>
                        <a:pt x="77379" y="-30785"/>
                        <a:pt x="74204" y="147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6" name="フリーフォーム: 図形 1005">
                  <a:extLst>
                    <a:ext uri="{FF2B5EF4-FFF2-40B4-BE49-F238E27FC236}">
                      <a16:creationId xmlns:a16="http://schemas.microsoft.com/office/drawing/2014/main" id="{19127084-AEE4-4401-A17A-4C54BE06C6E4}"/>
                    </a:ext>
                  </a:extLst>
                </p:cNvPr>
                <p:cNvSpPr/>
                <p:nvPr/>
              </p:nvSpPr>
              <p:spPr>
                <a:xfrm>
                  <a:off x="2983277" y="10381977"/>
                  <a:ext cx="243038" cy="623458"/>
                </a:xfrm>
                <a:custGeom>
                  <a:avLst/>
                  <a:gdLst>
                    <a:gd name="connsiteX0" fmla="*/ 223712 w 223816"/>
                    <a:gd name="connsiteY0" fmla="*/ 63 h 574147"/>
                    <a:gd name="connsiteX1" fmla="*/ 109412 w 223816"/>
                    <a:gd name="connsiteY1" fmla="*/ 298513 h 574147"/>
                    <a:gd name="connsiteX2" fmla="*/ 35328 w 223816"/>
                    <a:gd name="connsiteY2" fmla="*/ 520763 h 574147"/>
                    <a:gd name="connsiteX3" fmla="*/ 20512 w 223816"/>
                    <a:gd name="connsiteY3" fmla="*/ 552513 h 574147"/>
                    <a:gd name="connsiteX4" fmla="*/ 1462 w 223816"/>
                    <a:gd name="connsiteY4" fmla="*/ 567329 h 574147"/>
                    <a:gd name="connsiteX5" fmla="*/ 62845 w 223816"/>
                    <a:gd name="connsiteY5" fmla="*/ 438213 h 574147"/>
                    <a:gd name="connsiteX6" fmla="*/ 88245 w 223816"/>
                    <a:gd name="connsiteY6" fmla="*/ 273113 h 574147"/>
                    <a:gd name="connsiteX7" fmla="*/ 223712 w 223816"/>
                    <a:gd name="connsiteY7" fmla="*/ 63 h 574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3816" h="574147">
                      <a:moveTo>
                        <a:pt x="223712" y="63"/>
                      </a:moveTo>
                      <a:cubicBezTo>
                        <a:pt x="227240" y="4296"/>
                        <a:pt x="140809" y="211730"/>
                        <a:pt x="109412" y="298513"/>
                      </a:cubicBezTo>
                      <a:cubicBezTo>
                        <a:pt x="78015" y="385296"/>
                        <a:pt x="50145" y="478430"/>
                        <a:pt x="35328" y="520763"/>
                      </a:cubicBezTo>
                      <a:cubicBezTo>
                        <a:pt x="20511" y="563096"/>
                        <a:pt x="26156" y="544752"/>
                        <a:pt x="20512" y="552513"/>
                      </a:cubicBezTo>
                      <a:cubicBezTo>
                        <a:pt x="14868" y="560274"/>
                        <a:pt x="-5594" y="586379"/>
                        <a:pt x="1462" y="567329"/>
                      </a:cubicBezTo>
                      <a:cubicBezTo>
                        <a:pt x="8517" y="548279"/>
                        <a:pt x="48381" y="487249"/>
                        <a:pt x="62845" y="438213"/>
                      </a:cubicBezTo>
                      <a:cubicBezTo>
                        <a:pt x="77309" y="389177"/>
                        <a:pt x="64256" y="342963"/>
                        <a:pt x="88245" y="273113"/>
                      </a:cubicBezTo>
                      <a:cubicBezTo>
                        <a:pt x="112234" y="203263"/>
                        <a:pt x="220184" y="-4170"/>
                        <a:pt x="223712" y="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7" name="フリーフォーム: 図形 1006">
                  <a:extLst>
                    <a:ext uri="{FF2B5EF4-FFF2-40B4-BE49-F238E27FC236}">
                      <a16:creationId xmlns:a16="http://schemas.microsoft.com/office/drawing/2014/main" id="{EDAF7D65-5032-4F39-B1D2-0BD6E94EF009}"/>
                    </a:ext>
                  </a:extLst>
                </p:cNvPr>
                <p:cNvSpPr/>
                <p:nvPr/>
              </p:nvSpPr>
              <p:spPr>
                <a:xfrm>
                  <a:off x="2835999" y="10964009"/>
                  <a:ext cx="205228" cy="61370"/>
                </a:xfrm>
                <a:custGeom>
                  <a:avLst/>
                  <a:gdLst>
                    <a:gd name="connsiteX0" fmla="*/ 188949 w 188996"/>
                    <a:gd name="connsiteY0" fmla="*/ 112 h 56516"/>
                    <a:gd name="connsiteX1" fmla="*/ 96874 w 188996"/>
                    <a:gd name="connsiteY1" fmla="*/ 41387 h 56516"/>
                    <a:gd name="connsiteX2" fmla="*/ 37 w 188996"/>
                    <a:gd name="connsiteY2" fmla="*/ 44562 h 56516"/>
                    <a:gd name="connsiteX3" fmla="*/ 107987 w 188996"/>
                    <a:gd name="connsiteY3" fmla="*/ 55674 h 56516"/>
                    <a:gd name="connsiteX4" fmla="*/ 188949 w 188996"/>
                    <a:gd name="connsiteY4" fmla="*/ 112 h 56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996" h="56516">
                      <a:moveTo>
                        <a:pt x="188949" y="112"/>
                      </a:moveTo>
                      <a:cubicBezTo>
                        <a:pt x="187097" y="-2269"/>
                        <a:pt x="128359" y="33979"/>
                        <a:pt x="96874" y="41387"/>
                      </a:cubicBezTo>
                      <a:cubicBezTo>
                        <a:pt x="65389" y="48795"/>
                        <a:pt x="-1815" y="42181"/>
                        <a:pt x="37" y="44562"/>
                      </a:cubicBezTo>
                      <a:cubicBezTo>
                        <a:pt x="1889" y="46943"/>
                        <a:pt x="77560" y="59907"/>
                        <a:pt x="107987" y="55674"/>
                      </a:cubicBezTo>
                      <a:cubicBezTo>
                        <a:pt x="138414" y="51441"/>
                        <a:pt x="190801" y="2493"/>
                        <a:pt x="188949" y="1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8" name="フリーフォーム: 図形 1007">
                  <a:extLst>
                    <a:ext uri="{FF2B5EF4-FFF2-40B4-BE49-F238E27FC236}">
                      <a16:creationId xmlns:a16="http://schemas.microsoft.com/office/drawing/2014/main" id="{66609463-7853-4AE0-84FC-1993550D20D7}"/>
                    </a:ext>
                  </a:extLst>
                </p:cNvPr>
                <p:cNvSpPr/>
                <p:nvPr/>
              </p:nvSpPr>
              <p:spPr>
                <a:xfrm>
                  <a:off x="2721825" y="10993159"/>
                  <a:ext cx="273003" cy="149949"/>
                </a:xfrm>
                <a:custGeom>
                  <a:avLst/>
                  <a:gdLst>
                    <a:gd name="connsiteX0" fmla="*/ 406 w 251411"/>
                    <a:gd name="connsiteY0" fmla="*/ 136779 h 138089"/>
                    <a:gd name="connsiteX1" fmla="*/ 132168 w 251411"/>
                    <a:gd name="connsiteY1" fmla="*/ 12954 h 138089"/>
                    <a:gd name="connsiteX2" fmla="*/ 251231 w 251411"/>
                    <a:gd name="connsiteY2" fmla="*/ 3429 h 138089"/>
                    <a:gd name="connsiteX3" fmla="*/ 157568 w 251411"/>
                    <a:gd name="connsiteY3" fmla="*/ 9779 h 138089"/>
                    <a:gd name="connsiteX4" fmla="*/ 92481 w 251411"/>
                    <a:gd name="connsiteY4" fmla="*/ 74867 h 138089"/>
                    <a:gd name="connsiteX5" fmla="*/ 406 w 251411"/>
                    <a:gd name="connsiteY5" fmla="*/ 136779 h 138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411" h="138089">
                      <a:moveTo>
                        <a:pt x="406" y="136779"/>
                      </a:moveTo>
                      <a:cubicBezTo>
                        <a:pt x="7021" y="126460"/>
                        <a:pt x="90364" y="35179"/>
                        <a:pt x="132168" y="12954"/>
                      </a:cubicBezTo>
                      <a:cubicBezTo>
                        <a:pt x="173972" y="-9271"/>
                        <a:pt x="246998" y="3958"/>
                        <a:pt x="251231" y="3429"/>
                      </a:cubicBezTo>
                      <a:cubicBezTo>
                        <a:pt x="255464" y="2900"/>
                        <a:pt x="184026" y="-2127"/>
                        <a:pt x="157568" y="9779"/>
                      </a:cubicBezTo>
                      <a:cubicBezTo>
                        <a:pt x="131110" y="21685"/>
                        <a:pt x="115235" y="56082"/>
                        <a:pt x="92481" y="74867"/>
                      </a:cubicBezTo>
                      <a:cubicBezTo>
                        <a:pt x="69727" y="93652"/>
                        <a:pt x="-6209" y="147098"/>
                        <a:pt x="406" y="1367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9" name="フリーフォーム: 図形 1008">
                  <a:extLst>
                    <a:ext uri="{FF2B5EF4-FFF2-40B4-BE49-F238E27FC236}">
                      <a16:creationId xmlns:a16="http://schemas.microsoft.com/office/drawing/2014/main" id="{54F5588D-5F1C-4906-8B69-2DBE14B9B673}"/>
                    </a:ext>
                  </a:extLst>
                </p:cNvPr>
                <p:cNvSpPr/>
                <p:nvPr/>
              </p:nvSpPr>
              <p:spPr>
                <a:xfrm>
                  <a:off x="2675577" y="11105809"/>
                  <a:ext cx="136337" cy="131468"/>
                </a:xfrm>
                <a:custGeom>
                  <a:avLst/>
                  <a:gdLst>
                    <a:gd name="connsiteX0" fmla="*/ 73158 w 125554"/>
                    <a:gd name="connsiteY0" fmla="*/ 1289 h 121070"/>
                    <a:gd name="connsiteX1" fmla="*/ 11246 w 125554"/>
                    <a:gd name="connsiteY1" fmla="*/ 93364 h 121070"/>
                    <a:gd name="connsiteX2" fmla="*/ 11246 w 125554"/>
                    <a:gd name="connsiteY2" fmla="*/ 120352 h 121070"/>
                    <a:gd name="connsiteX3" fmla="*/ 125546 w 125554"/>
                    <a:gd name="connsiteY3" fmla="*/ 71139 h 121070"/>
                    <a:gd name="connsiteX4" fmla="*/ 4896 w 125554"/>
                    <a:gd name="connsiteY4" fmla="*/ 112414 h 121070"/>
                    <a:gd name="connsiteX5" fmla="*/ 33471 w 125554"/>
                    <a:gd name="connsiteY5" fmla="*/ 42564 h 121070"/>
                    <a:gd name="connsiteX6" fmla="*/ 73158 w 125554"/>
                    <a:gd name="connsiteY6" fmla="*/ 1289 h 12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554" h="121070">
                      <a:moveTo>
                        <a:pt x="73158" y="1289"/>
                      </a:moveTo>
                      <a:cubicBezTo>
                        <a:pt x="69454" y="9756"/>
                        <a:pt x="21565" y="73520"/>
                        <a:pt x="11246" y="93364"/>
                      </a:cubicBezTo>
                      <a:cubicBezTo>
                        <a:pt x="927" y="113208"/>
                        <a:pt x="-7804" y="124056"/>
                        <a:pt x="11246" y="120352"/>
                      </a:cubicBezTo>
                      <a:cubicBezTo>
                        <a:pt x="30296" y="116648"/>
                        <a:pt x="126604" y="72462"/>
                        <a:pt x="125546" y="71139"/>
                      </a:cubicBezTo>
                      <a:cubicBezTo>
                        <a:pt x="124488" y="69816"/>
                        <a:pt x="20242" y="117177"/>
                        <a:pt x="4896" y="112414"/>
                      </a:cubicBezTo>
                      <a:cubicBezTo>
                        <a:pt x="-10450" y="107651"/>
                        <a:pt x="23417" y="56851"/>
                        <a:pt x="33471" y="42564"/>
                      </a:cubicBezTo>
                      <a:cubicBezTo>
                        <a:pt x="43525" y="28277"/>
                        <a:pt x="76862" y="-7178"/>
                        <a:pt x="73158" y="12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0" name="フリーフォーム: 図形 1009">
                  <a:extLst>
                    <a:ext uri="{FF2B5EF4-FFF2-40B4-BE49-F238E27FC236}">
                      <a16:creationId xmlns:a16="http://schemas.microsoft.com/office/drawing/2014/main" id="{2D7F2DE3-A68A-48F6-AE0E-C4373F2406D6}"/>
                    </a:ext>
                  </a:extLst>
                </p:cNvPr>
                <p:cNvSpPr/>
                <p:nvPr/>
              </p:nvSpPr>
              <p:spPr>
                <a:xfrm>
                  <a:off x="2732542" y="10974445"/>
                  <a:ext cx="348898" cy="212293"/>
                </a:xfrm>
                <a:custGeom>
                  <a:avLst/>
                  <a:gdLst>
                    <a:gd name="connsiteX0" fmla="*/ 62 w 321303"/>
                    <a:gd name="connsiteY0" fmla="*/ 133376 h 195502"/>
                    <a:gd name="connsiteX1" fmla="*/ 61974 w 321303"/>
                    <a:gd name="connsiteY1" fmla="*/ 195288 h 195502"/>
                    <a:gd name="connsiteX2" fmla="*/ 117537 w 321303"/>
                    <a:gd name="connsiteY2" fmla="*/ 150838 h 195502"/>
                    <a:gd name="connsiteX3" fmla="*/ 182624 w 321303"/>
                    <a:gd name="connsiteY3" fmla="*/ 74638 h 195502"/>
                    <a:gd name="connsiteX4" fmla="*/ 215962 w 321303"/>
                    <a:gd name="connsiteY4" fmla="*/ 68288 h 195502"/>
                    <a:gd name="connsiteX5" fmla="*/ 252474 w 321303"/>
                    <a:gd name="connsiteY5" fmla="*/ 52413 h 195502"/>
                    <a:gd name="connsiteX6" fmla="*/ 320737 w 321303"/>
                    <a:gd name="connsiteY6" fmla="*/ 26 h 195502"/>
                    <a:gd name="connsiteX7" fmla="*/ 211199 w 321303"/>
                    <a:gd name="connsiteY7" fmla="*/ 46063 h 195502"/>
                    <a:gd name="connsiteX8" fmla="*/ 147699 w 321303"/>
                    <a:gd name="connsiteY8" fmla="*/ 96863 h 195502"/>
                    <a:gd name="connsiteX9" fmla="*/ 101662 w 321303"/>
                    <a:gd name="connsiteY9" fmla="*/ 152426 h 195502"/>
                    <a:gd name="connsiteX10" fmla="*/ 50862 w 321303"/>
                    <a:gd name="connsiteY10" fmla="*/ 188938 h 195502"/>
                    <a:gd name="connsiteX11" fmla="*/ 62 w 321303"/>
                    <a:gd name="connsiteY11" fmla="*/ 133376 h 19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303" h="195502">
                      <a:moveTo>
                        <a:pt x="62" y="133376"/>
                      </a:moveTo>
                      <a:cubicBezTo>
                        <a:pt x="1914" y="134434"/>
                        <a:pt x="42395" y="192378"/>
                        <a:pt x="61974" y="195288"/>
                      </a:cubicBezTo>
                      <a:cubicBezTo>
                        <a:pt x="81553" y="198198"/>
                        <a:pt x="97429" y="170946"/>
                        <a:pt x="117537" y="150838"/>
                      </a:cubicBezTo>
                      <a:cubicBezTo>
                        <a:pt x="137645" y="130730"/>
                        <a:pt x="166220" y="88396"/>
                        <a:pt x="182624" y="74638"/>
                      </a:cubicBezTo>
                      <a:cubicBezTo>
                        <a:pt x="199028" y="60880"/>
                        <a:pt x="204320" y="71992"/>
                        <a:pt x="215962" y="68288"/>
                      </a:cubicBezTo>
                      <a:cubicBezTo>
                        <a:pt x="227604" y="64584"/>
                        <a:pt x="235011" y="63790"/>
                        <a:pt x="252474" y="52413"/>
                      </a:cubicBezTo>
                      <a:cubicBezTo>
                        <a:pt x="269937" y="41036"/>
                        <a:pt x="327616" y="1084"/>
                        <a:pt x="320737" y="26"/>
                      </a:cubicBezTo>
                      <a:cubicBezTo>
                        <a:pt x="313858" y="-1032"/>
                        <a:pt x="240039" y="29923"/>
                        <a:pt x="211199" y="46063"/>
                      </a:cubicBezTo>
                      <a:cubicBezTo>
                        <a:pt x="182359" y="62203"/>
                        <a:pt x="165955" y="79136"/>
                        <a:pt x="147699" y="96863"/>
                      </a:cubicBezTo>
                      <a:cubicBezTo>
                        <a:pt x="129443" y="114590"/>
                        <a:pt x="117801" y="137080"/>
                        <a:pt x="101662" y="152426"/>
                      </a:cubicBezTo>
                      <a:cubicBezTo>
                        <a:pt x="85523" y="167772"/>
                        <a:pt x="63827" y="191055"/>
                        <a:pt x="50862" y="188938"/>
                      </a:cubicBezTo>
                      <a:cubicBezTo>
                        <a:pt x="37897" y="186821"/>
                        <a:pt x="-1790" y="132318"/>
                        <a:pt x="62" y="1333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1" name="フリーフォーム: 図形 1010">
                  <a:extLst>
                    <a:ext uri="{FF2B5EF4-FFF2-40B4-BE49-F238E27FC236}">
                      <a16:creationId xmlns:a16="http://schemas.microsoft.com/office/drawing/2014/main" id="{2AE72207-0404-4540-AF55-12C05EDF55CC}"/>
                    </a:ext>
                  </a:extLst>
                </p:cNvPr>
                <p:cNvSpPr/>
                <p:nvPr/>
              </p:nvSpPr>
              <p:spPr>
                <a:xfrm>
                  <a:off x="2628754" y="10810482"/>
                  <a:ext cx="543439" cy="457013"/>
                </a:xfrm>
                <a:custGeom>
                  <a:avLst/>
                  <a:gdLst>
                    <a:gd name="connsiteX0" fmla="*/ 500453 w 500457"/>
                    <a:gd name="connsiteY0" fmla="*/ 208 h 420867"/>
                    <a:gd name="connsiteX1" fmla="*/ 430603 w 500457"/>
                    <a:gd name="connsiteY1" fmla="*/ 143083 h 420867"/>
                    <a:gd name="connsiteX2" fmla="*/ 375041 w 500457"/>
                    <a:gd name="connsiteY2" fmla="*/ 184358 h 420867"/>
                    <a:gd name="connsiteX3" fmla="*/ 329003 w 500457"/>
                    <a:gd name="connsiteY3" fmla="*/ 225633 h 420867"/>
                    <a:gd name="connsiteX4" fmla="*/ 255978 w 500457"/>
                    <a:gd name="connsiteY4" fmla="*/ 254208 h 420867"/>
                    <a:gd name="connsiteX5" fmla="*/ 202003 w 500457"/>
                    <a:gd name="connsiteY5" fmla="*/ 330408 h 420867"/>
                    <a:gd name="connsiteX6" fmla="*/ 138503 w 500457"/>
                    <a:gd name="connsiteY6" fmla="*/ 374858 h 420867"/>
                    <a:gd name="connsiteX7" fmla="*/ 3566 w 500457"/>
                    <a:gd name="connsiteY7" fmla="*/ 416133 h 420867"/>
                    <a:gd name="connsiteX8" fmla="*/ 297253 w 500457"/>
                    <a:gd name="connsiteY8" fmla="*/ 257383 h 420867"/>
                    <a:gd name="connsiteX9" fmla="*/ 427428 w 500457"/>
                    <a:gd name="connsiteY9" fmla="*/ 178008 h 420867"/>
                    <a:gd name="connsiteX10" fmla="*/ 500453 w 500457"/>
                    <a:gd name="connsiteY10" fmla="*/ 208 h 420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457" h="420867">
                      <a:moveTo>
                        <a:pt x="500453" y="208"/>
                      </a:moveTo>
                      <a:cubicBezTo>
                        <a:pt x="500982" y="-5613"/>
                        <a:pt x="451505" y="112391"/>
                        <a:pt x="430603" y="143083"/>
                      </a:cubicBezTo>
                      <a:cubicBezTo>
                        <a:pt x="409701" y="173775"/>
                        <a:pt x="391974" y="170600"/>
                        <a:pt x="375041" y="184358"/>
                      </a:cubicBezTo>
                      <a:cubicBezTo>
                        <a:pt x="358108" y="198116"/>
                        <a:pt x="348847" y="213991"/>
                        <a:pt x="329003" y="225633"/>
                      </a:cubicBezTo>
                      <a:cubicBezTo>
                        <a:pt x="309159" y="237275"/>
                        <a:pt x="277145" y="236746"/>
                        <a:pt x="255978" y="254208"/>
                      </a:cubicBezTo>
                      <a:cubicBezTo>
                        <a:pt x="234811" y="271670"/>
                        <a:pt x="221582" y="310300"/>
                        <a:pt x="202003" y="330408"/>
                      </a:cubicBezTo>
                      <a:cubicBezTo>
                        <a:pt x="182424" y="350516"/>
                        <a:pt x="171576" y="360571"/>
                        <a:pt x="138503" y="374858"/>
                      </a:cubicBezTo>
                      <a:cubicBezTo>
                        <a:pt x="105430" y="389146"/>
                        <a:pt x="-22892" y="435712"/>
                        <a:pt x="3566" y="416133"/>
                      </a:cubicBezTo>
                      <a:cubicBezTo>
                        <a:pt x="30024" y="396554"/>
                        <a:pt x="226609" y="297070"/>
                        <a:pt x="297253" y="257383"/>
                      </a:cubicBezTo>
                      <a:cubicBezTo>
                        <a:pt x="367897" y="217696"/>
                        <a:pt x="393826" y="218225"/>
                        <a:pt x="427428" y="178008"/>
                      </a:cubicBezTo>
                      <a:cubicBezTo>
                        <a:pt x="461030" y="137791"/>
                        <a:pt x="499924" y="6029"/>
                        <a:pt x="500453" y="2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2" name="フリーフォーム: 図形 1011">
                  <a:extLst>
                    <a:ext uri="{FF2B5EF4-FFF2-40B4-BE49-F238E27FC236}">
                      <a16:creationId xmlns:a16="http://schemas.microsoft.com/office/drawing/2014/main" id="{97F5BDC6-7A75-49CF-BDCF-026FFC7C7AC4}"/>
                    </a:ext>
                  </a:extLst>
                </p:cNvPr>
                <p:cNvSpPr/>
                <p:nvPr/>
              </p:nvSpPr>
              <p:spPr>
                <a:xfrm>
                  <a:off x="3102050" y="10690894"/>
                  <a:ext cx="184791" cy="366610"/>
                </a:xfrm>
                <a:custGeom>
                  <a:avLst/>
                  <a:gdLst>
                    <a:gd name="connsiteX0" fmla="*/ 169366 w 170175"/>
                    <a:gd name="connsiteY0" fmla="*/ 800 h 337614"/>
                    <a:gd name="connsiteX1" fmla="*/ 104279 w 170175"/>
                    <a:gd name="connsiteY1" fmla="*/ 227812 h 337614"/>
                    <a:gd name="connsiteX2" fmla="*/ 47129 w 170175"/>
                    <a:gd name="connsiteY2" fmla="*/ 294487 h 337614"/>
                    <a:gd name="connsiteX3" fmla="*/ 2679 w 170175"/>
                    <a:gd name="connsiteY3" fmla="*/ 334175 h 337614"/>
                    <a:gd name="connsiteX4" fmla="*/ 128091 w 170175"/>
                    <a:gd name="connsiteY4" fmla="*/ 205587 h 337614"/>
                    <a:gd name="connsiteX5" fmla="*/ 118566 w 170175"/>
                    <a:gd name="connsiteY5" fmla="*/ 256387 h 337614"/>
                    <a:gd name="connsiteX6" fmla="*/ 126504 w 170175"/>
                    <a:gd name="connsiteY6" fmla="*/ 292900 h 337614"/>
                    <a:gd name="connsiteX7" fmla="*/ 145554 w 170175"/>
                    <a:gd name="connsiteY7" fmla="*/ 197650 h 337614"/>
                    <a:gd name="connsiteX8" fmla="*/ 159841 w 170175"/>
                    <a:gd name="connsiteY8" fmla="*/ 277025 h 337614"/>
                    <a:gd name="connsiteX9" fmla="*/ 142379 w 170175"/>
                    <a:gd name="connsiteY9" fmla="*/ 156375 h 337614"/>
                    <a:gd name="connsiteX10" fmla="*/ 169366 w 170175"/>
                    <a:gd name="connsiteY10" fmla="*/ 800 h 337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175" h="337614">
                      <a:moveTo>
                        <a:pt x="169366" y="800"/>
                      </a:moveTo>
                      <a:cubicBezTo>
                        <a:pt x="163016" y="12706"/>
                        <a:pt x="124652" y="178864"/>
                        <a:pt x="104279" y="227812"/>
                      </a:cubicBezTo>
                      <a:cubicBezTo>
                        <a:pt x="83906" y="276760"/>
                        <a:pt x="64062" y="276760"/>
                        <a:pt x="47129" y="294487"/>
                      </a:cubicBezTo>
                      <a:cubicBezTo>
                        <a:pt x="30196" y="312214"/>
                        <a:pt x="-10815" y="348992"/>
                        <a:pt x="2679" y="334175"/>
                      </a:cubicBezTo>
                      <a:cubicBezTo>
                        <a:pt x="16173" y="319358"/>
                        <a:pt x="108777" y="218552"/>
                        <a:pt x="128091" y="205587"/>
                      </a:cubicBezTo>
                      <a:cubicBezTo>
                        <a:pt x="147405" y="192622"/>
                        <a:pt x="118830" y="241835"/>
                        <a:pt x="118566" y="256387"/>
                      </a:cubicBezTo>
                      <a:cubicBezTo>
                        <a:pt x="118302" y="270939"/>
                        <a:pt x="122006" y="302690"/>
                        <a:pt x="126504" y="292900"/>
                      </a:cubicBezTo>
                      <a:cubicBezTo>
                        <a:pt x="131002" y="283111"/>
                        <a:pt x="139998" y="200296"/>
                        <a:pt x="145554" y="197650"/>
                      </a:cubicBezTo>
                      <a:cubicBezTo>
                        <a:pt x="151110" y="195004"/>
                        <a:pt x="160370" y="283904"/>
                        <a:pt x="159841" y="277025"/>
                      </a:cubicBezTo>
                      <a:cubicBezTo>
                        <a:pt x="159312" y="270146"/>
                        <a:pt x="142114" y="199767"/>
                        <a:pt x="142379" y="156375"/>
                      </a:cubicBezTo>
                      <a:cubicBezTo>
                        <a:pt x="142644" y="112983"/>
                        <a:pt x="175716" y="-11106"/>
                        <a:pt x="169366" y="8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3" name="フリーフォーム: 図形 1012">
                  <a:extLst>
                    <a:ext uri="{FF2B5EF4-FFF2-40B4-BE49-F238E27FC236}">
                      <a16:creationId xmlns:a16="http://schemas.microsoft.com/office/drawing/2014/main" id="{01FBADA1-0832-4E0E-A375-5DDC7136029E}"/>
                    </a:ext>
                  </a:extLst>
                </p:cNvPr>
                <p:cNvSpPr/>
                <p:nvPr/>
              </p:nvSpPr>
              <p:spPr>
                <a:xfrm>
                  <a:off x="2545836" y="11005011"/>
                  <a:ext cx="638688" cy="284220"/>
                </a:xfrm>
                <a:custGeom>
                  <a:avLst/>
                  <a:gdLst>
                    <a:gd name="connsiteX0" fmla="*/ 586338 w 588173"/>
                    <a:gd name="connsiteY0" fmla="*/ 3628 h 261740"/>
                    <a:gd name="connsiteX1" fmla="*/ 446638 w 588173"/>
                    <a:gd name="connsiteY1" fmla="*/ 130628 h 261740"/>
                    <a:gd name="connsiteX2" fmla="*/ 352976 w 588173"/>
                    <a:gd name="connsiteY2" fmla="*/ 192540 h 261740"/>
                    <a:gd name="connsiteX3" fmla="*/ 281538 w 588173"/>
                    <a:gd name="connsiteY3" fmla="*/ 224290 h 261740"/>
                    <a:gd name="connsiteX4" fmla="*/ 214863 w 588173"/>
                    <a:gd name="connsiteY4" fmla="*/ 241753 h 261740"/>
                    <a:gd name="connsiteX5" fmla="*/ 2138 w 588173"/>
                    <a:gd name="connsiteY5" fmla="*/ 259215 h 261740"/>
                    <a:gd name="connsiteX6" fmla="*/ 360913 w 588173"/>
                    <a:gd name="connsiteY6" fmla="*/ 183015 h 261740"/>
                    <a:gd name="connsiteX7" fmla="*/ 432351 w 588173"/>
                    <a:gd name="connsiteY7" fmla="*/ 122690 h 261740"/>
                    <a:gd name="connsiteX8" fmla="*/ 521251 w 588173"/>
                    <a:gd name="connsiteY8" fmla="*/ 41728 h 261740"/>
                    <a:gd name="connsiteX9" fmla="*/ 586338 w 588173"/>
                    <a:gd name="connsiteY9" fmla="*/ 3628 h 26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8173" h="261740">
                      <a:moveTo>
                        <a:pt x="586338" y="3628"/>
                      </a:moveTo>
                      <a:cubicBezTo>
                        <a:pt x="573903" y="18445"/>
                        <a:pt x="485532" y="99143"/>
                        <a:pt x="446638" y="130628"/>
                      </a:cubicBezTo>
                      <a:cubicBezTo>
                        <a:pt x="407744" y="162113"/>
                        <a:pt x="380493" y="176930"/>
                        <a:pt x="352976" y="192540"/>
                      </a:cubicBezTo>
                      <a:cubicBezTo>
                        <a:pt x="325459" y="208150"/>
                        <a:pt x="304557" y="216088"/>
                        <a:pt x="281538" y="224290"/>
                      </a:cubicBezTo>
                      <a:cubicBezTo>
                        <a:pt x="258519" y="232492"/>
                        <a:pt x="261430" y="235932"/>
                        <a:pt x="214863" y="241753"/>
                      </a:cubicBezTo>
                      <a:cubicBezTo>
                        <a:pt x="168296" y="247574"/>
                        <a:pt x="-22204" y="269005"/>
                        <a:pt x="2138" y="259215"/>
                      </a:cubicBezTo>
                      <a:cubicBezTo>
                        <a:pt x="26480" y="249425"/>
                        <a:pt x="289211" y="205769"/>
                        <a:pt x="360913" y="183015"/>
                      </a:cubicBezTo>
                      <a:cubicBezTo>
                        <a:pt x="432615" y="160261"/>
                        <a:pt x="405628" y="146238"/>
                        <a:pt x="432351" y="122690"/>
                      </a:cubicBezTo>
                      <a:cubicBezTo>
                        <a:pt x="459074" y="99142"/>
                        <a:pt x="497703" y="60513"/>
                        <a:pt x="521251" y="41728"/>
                      </a:cubicBezTo>
                      <a:cubicBezTo>
                        <a:pt x="544799" y="22943"/>
                        <a:pt x="598773" y="-11189"/>
                        <a:pt x="586338" y="36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4" name="フリーフォーム: 図形 1013">
                  <a:extLst>
                    <a:ext uri="{FF2B5EF4-FFF2-40B4-BE49-F238E27FC236}">
                      <a16:creationId xmlns:a16="http://schemas.microsoft.com/office/drawing/2014/main" id="{021D7AD5-0A8C-432B-BBF9-C4D967F84A3E}"/>
                    </a:ext>
                  </a:extLst>
                </p:cNvPr>
                <p:cNvSpPr/>
                <p:nvPr/>
              </p:nvSpPr>
              <p:spPr>
                <a:xfrm>
                  <a:off x="2802891" y="10721678"/>
                  <a:ext cx="523147" cy="560135"/>
                </a:xfrm>
                <a:custGeom>
                  <a:avLst/>
                  <a:gdLst>
                    <a:gd name="connsiteX0" fmla="*/ 471852 w 481770"/>
                    <a:gd name="connsiteY0" fmla="*/ 1026 h 515833"/>
                    <a:gd name="connsiteX1" fmla="*/ 446452 w 481770"/>
                    <a:gd name="connsiteY1" fmla="*/ 264551 h 515833"/>
                    <a:gd name="connsiteX2" fmla="*/ 343264 w 481770"/>
                    <a:gd name="connsiteY2" fmla="*/ 337576 h 515833"/>
                    <a:gd name="connsiteX3" fmla="*/ 194039 w 481770"/>
                    <a:gd name="connsiteY3" fmla="*/ 437588 h 515833"/>
                    <a:gd name="connsiteX4" fmla="*/ 95614 w 481770"/>
                    <a:gd name="connsiteY4" fmla="*/ 482038 h 515833"/>
                    <a:gd name="connsiteX5" fmla="*/ 21002 w 481770"/>
                    <a:gd name="connsiteY5" fmla="*/ 510613 h 515833"/>
                    <a:gd name="connsiteX6" fmla="*/ 6714 w 481770"/>
                    <a:gd name="connsiteY6" fmla="*/ 512201 h 515833"/>
                    <a:gd name="connsiteX7" fmla="*/ 116252 w 481770"/>
                    <a:gd name="connsiteY7" fmla="*/ 472513 h 515833"/>
                    <a:gd name="connsiteX8" fmla="*/ 413114 w 481770"/>
                    <a:gd name="connsiteY8" fmla="*/ 267726 h 515833"/>
                    <a:gd name="connsiteX9" fmla="*/ 425814 w 481770"/>
                    <a:gd name="connsiteY9" fmla="*/ 237563 h 515833"/>
                    <a:gd name="connsiteX10" fmla="*/ 481377 w 481770"/>
                    <a:gd name="connsiteY10" fmla="*/ 99451 h 515833"/>
                    <a:gd name="connsiteX11" fmla="*/ 451214 w 481770"/>
                    <a:gd name="connsiteY11" fmla="*/ 169301 h 515833"/>
                    <a:gd name="connsiteX12" fmla="*/ 471852 w 481770"/>
                    <a:gd name="connsiteY12" fmla="*/ 1026 h 5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1770" h="515833">
                      <a:moveTo>
                        <a:pt x="471852" y="1026"/>
                      </a:moveTo>
                      <a:cubicBezTo>
                        <a:pt x="471058" y="16901"/>
                        <a:pt x="467883" y="208459"/>
                        <a:pt x="446452" y="264551"/>
                      </a:cubicBezTo>
                      <a:cubicBezTo>
                        <a:pt x="425021" y="320643"/>
                        <a:pt x="343264" y="337576"/>
                        <a:pt x="343264" y="337576"/>
                      </a:cubicBezTo>
                      <a:cubicBezTo>
                        <a:pt x="301195" y="366415"/>
                        <a:pt x="235314" y="413511"/>
                        <a:pt x="194039" y="437588"/>
                      </a:cubicBezTo>
                      <a:cubicBezTo>
                        <a:pt x="152764" y="461665"/>
                        <a:pt x="124453" y="469867"/>
                        <a:pt x="95614" y="482038"/>
                      </a:cubicBezTo>
                      <a:cubicBezTo>
                        <a:pt x="66775" y="494209"/>
                        <a:pt x="35818" y="505586"/>
                        <a:pt x="21002" y="510613"/>
                      </a:cubicBezTo>
                      <a:cubicBezTo>
                        <a:pt x="6186" y="515640"/>
                        <a:pt x="-9161" y="518551"/>
                        <a:pt x="6714" y="512201"/>
                      </a:cubicBezTo>
                      <a:cubicBezTo>
                        <a:pt x="22589" y="505851"/>
                        <a:pt x="48519" y="513259"/>
                        <a:pt x="116252" y="472513"/>
                      </a:cubicBezTo>
                      <a:cubicBezTo>
                        <a:pt x="183985" y="431767"/>
                        <a:pt x="361520" y="306884"/>
                        <a:pt x="413114" y="267726"/>
                      </a:cubicBezTo>
                      <a:cubicBezTo>
                        <a:pt x="464708" y="228568"/>
                        <a:pt x="414437" y="265609"/>
                        <a:pt x="425814" y="237563"/>
                      </a:cubicBezTo>
                      <a:cubicBezTo>
                        <a:pt x="437191" y="209517"/>
                        <a:pt x="477144" y="110828"/>
                        <a:pt x="481377" y="99451"/>
                      </a:cubicBezTo>
                      <a:cubicBezTo>
                        <a:pt x="485610" y="88074"/>
                        <a:pt x="454389" y="180149"/>
                        <a:pt x="451214" y="169301"/>
                      </a:cubicBezTo>
                      <a:cubicBezTo>
                        <a:pt x="448039" y="158453"/>
                        <a:pt x="472646" y="-14849"/>
                        <a:pt x="471852" y="10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5" name="フリーフォーム: 図形 1014">
                  <a:extLst>
                    <a:ext uri="{FF2B5EF4-FFF2-40B4-BE49-F238E27FC236}">
                      <a16:creationId xmlns:a16="http://schemas.microsoft.com/office/drawing/2014/main" id="{2743B7CA-B3AA-4C8A-AD90-1B501EF84516}"/>
                    </a:ext>
                  </a:extLst>
                </p:cNvPr>
                <p:cNvSpPr/>
                <p:nvPr/>
              </p:nvSpPr>
              <p:spPr>
                <a:xfrm>
                  <a:off x="2710253" y="11108580"/>
                  <a:ext cx="620612" cy="346531"/>
                </a:xfrm>
                <a:custGeom>
                  <a:avLst/>
                  <a:gdLst>
                    <a:gd name="connsiteX0" fmla="*/ 571450 w 571526"/>
                    <a:gd name="connsiteY0" fmla="*/ 325 h 319123"/>
                    <a:gd name="connsiteX1" fmla="*/ 312688 w 571526"/>
                    <a:gd name="connsiteY1" fmla="*/ 120975 h 319123"/>
                    <a:gd name="connsiteX2" fmla="*/ 169813 w 571526"/>
                    <a:gd name="connsiteY2" fmla="*/ 267025 h 319123"/>
                    <a:gd name="connsiteX3" fmla="*/ 92025 w 571526"/>
                    <a:gd name="connsiteY3" fmla="*/ 297187 h 319123"/>
                    <a:gd name="connsiteX4" fmla="*/ 1538 w 571526"/>
                    <a:gd name="connsiteY4" fmla="*/ 314650 h 319123"/>
                    <a:gd name="connsiteX5" fmla="*/ 171400 w 571526"/>
                    <a:gd name="connsiteY5" fmla="*/ 211462 h 319123"/>
                    <a:gd name="connsiteX6" fmla="*/ 338088 w 571526"/>
                    <a:gd name="connsiteY6" fmla="*/ 89225 h 319123"/>
                    <a:gd name="connsiteX7" fmla="*/ 571450 w 571526"/>
                    <a:gd name="connsiteY7" fmla="*/ 325 h 31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26" h="319123">
                      <a:moveTo>
                        <a:pt x="571450" y="325"/>
                      </a:moveTo>
                      <a:cubicBezTo>
                        <a:pt x="567217" y="5617"/>
                        <a:pt x="379627" y="76525"/>
                        <a:pt x="312688" y="120975"/>
                      </a:cubicBezTo>
                      <a:cubicBezTo>
                        <a:pt x="245749" y="165425"/>
                        <a:pt x="206590" y="237656"/>
                        <a:pt x="169813" y="267025"/>
                      </a:cubicBezTo>
                      <a:cubicBezTo>
                        <a:pt x="133036" y="296394"/>
                        <a:pt x="120071" y="289250"/>
                        <a:pt x="92025" y="297187"/>
                      </a:cubicBezTo>
                      <a:cubicBezTo>
                        <a:pt x="63979" y="305125"/>
                        <a:pt x="-11691" y="328938"/>
                        <a:pt x="1538" y="314650"/>
                      </a:cubicBezTo>
                      <a:cubicBezTo>
                        <a:pt x="14767" y="300363"/>
                        <a:pt x="115308" y="249033"/>
                        <a:pt x="171400" y="211462"/>
                      </a:cubicBezTo>
                      <a:cubicBezTo>
                        <a:pt x="227492" y="173891"/>
                        <a:pt x="273001" y="122827"/>
                        <a:pt x="338088" y="89225"/>
                      </a:cubicBezTo>
                      <a:cubicBezTo>
                        <a:pt x="403175" y="55623"/>
                        <a:pt x="575683" y="-4967"/>
                        <a:pt x="571450" y="3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6" name="フリーフォーム: 図形 1015">
                  <a:extLst>
                    <a:ext uri="{FF2B5EF4-FFF2-40B4-BE49-F238E27FC236}">
                      <a16:creationId xmlns:a16="http://schemas.microsoft.com/office/drawing/2014/main" id="{7EE00451-9C62-40B0-90FE-2D2E937ECC02}"/>
                    </a:ext>
                  </a:extLst>
                </p:cNvPr>
                <p:cNvSpPr/>
                <p:nvPr/>
              </p:nvSpPr>
              <p:spPr>
                <a:xfrm>
                  <a:off x="2470943" y="11267485"/>
                  <a:ext cx="422364" cy="123062"/>
                </a:xfrm>
                <a:custGeom>
                  <a:avLst/>
                  <a:gdLst>
                    <a:gd name="connsiteX0" fmla="*/ 185407 w 388958"/>
                    <a:gd name="connsiteY0" fmla="*/ 38 h 113329"/>
                    <a:gd name="connsiteX1" fmla="*/ 387020 w 388958"/>
                    <a:gd name="connsiteY1" fmla="*/ 44488 h 113329"/>
                    <a:gd name="connsiteX2" fmla="*/ 279070 w 388958"/>
                    <a:gd name="connsiteY2" fmla="*/ 47663 h 113329"/>
                    <a:gd name="connsiteX3" fmla="*/ 140957 w 388958"/>
                    <a:gd name="connsiteY3" fmla="*/ 71475 h 113329"/>
                    <a:gd name="connsiteX4" fmla="*/ 4432 w 388958"/>
                    <a:gd name="connsiteY4" fmla="*/ 112750 h 113329"/>
                    <a:gd name="connsiteX5" fmla="*/ 313995 w 388958"/>
                    <a:gd name="connsiteY5" fmla="*/ 38138 h 113329"/>
                    <a:gd name="connsiteX6" fmla="*/ 185407 w 388958"/>
                    <a:gd name="connsiteY6" fmla="*/ 38 h 11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8958" h="113329">
                      <a:moveTo>
                        <a:pt x="185407" y="38"/>
                      </a:moveTo>
                      <a:cubicBezTo>
                        <a:pt x="197578" y="1096"/>
                        <a:pt x="371410" y="36551"/>
                        <a:pt x="387020" y="44488"/>
                      </a:cubicBezTo>
                      <a:cubicBezTo>
                        <a:pt x="402631" y="52426"/>
                        <a:pt x="320080" y="43165"/>
                        <a:pt x="279070" y="47663"/>
                      </a:cubicBezTo>
                      <a:cubicBezTo>
                        <a:pt x="238060" y="52161"/>
                        <a:pt x="186730" y="60627"/>
                        <a:pt x="140957" y="71475"/>
                      </a:cubicBezTo>
                      <a:cubicBezTo>
                        <a:pt x="95184" y="82323"/>
                        <a:pt x="-24408" y="118306"/>
                        <a:pt x="4432" y="112750"/>
                      </a:cubicBezTo>
                      <a:cubicBezTo>
                        <a:pt x="33272" y="107194"/>
                        <a:pt x="281980" y="56130"/>
                        <a:pt x="313995" y="38138"/>
                      </a:cubicBezTo>
                      <a:cubicBezTo>
                        <a:pt x="346010" y="20146"/>
                        <a:pt x="173236" y="-1020"/>
                        <a:pt x="185407" y="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7" name="フリーフォーム: 図形 1016">
                  <a:extLst>
                    <a:ext uri="{FF2B5EF4-FFF2-40B4-BE49-F238E27FC236}">
                      <a16:creationId xmlns:a16="http://schemas.microsoft.com/office/drawing/2014/main" id="{B6FD2C74-408C-4992-A3C0-9F881DA341D7}"/>
                    </a:ext>
                  </a:extLst>
                </p:cNvPr>
                <p:cNvSpPr/>
                <p:nvPr/>
              </p:nvSpPr>
              <p:spPr>
                <a:xfrm>
                  <a:off x="2475599" y="11249923"/>
                  <a:ext cx="261523" cy="136595"/>
                </a:xfrm>
                <a:custGeom>
                  <a:avLst/>
                  <a:gdLst>
                    <a:gd name="connsiteX0" fmla="*/ 239857 w 240839"/>
                    <a:gd name="connsiteY0" fmla="*/ 336 h 125791"/>
                    <a:gd name="connsiteX1" fmla="*/ 71582 w 240839"/>
                    <a:gd name="connsiteY1" fmla="*/ 60661 h 125791"/>
                    <a:gd name="connsiteX2" fmla="*/ 144 w 240839"/>
                    <a:gd name="connsiteY2" fmla="*/ 125748 h 125791"/>
                    <a:gd name="connsiteX3" fmla="*/ 87457 w 240839"/>
                    <a:gd name="connsiteY3" fmla="*/ 70186 h 125791"/>
                    <a:gd name="connsiteX4" fmla="*/ 139844 w 240839"/>
                    <a:gd name="connsiteY4" fmla="*/ 36848 h 125791"/>
                    <a:gd name="connsiteX5" fmla="*/ 239857 w 240839"/>
                    <a:gd name="connsiteY5" fmla="*/ 336 h 12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0839" h="125791">
                      <a:moveTo>
                        <a:pt x="239857" y="336"/>
                      </a:moveTo>
                      <a:cubicBezTo>
                        <a:pt x="228480" y="4305"/>
                        <a:pt x="111534" y="39759"/>
                        <a:pt x="71582" y="60661"/>
                      </a:cubicBezTo>
                      <a:cubicBezTo>
                        <a:pt x="31630" y="81563"/>
                        <a:pt x="-2502" y="124161"/>
                        <a:pt x="144" y="125748"/>
                      </a:cubicBezTo>
                      <a:cubicBezTo>
                        <a:pt x="2790" y="127336"/>
                        <a:pt x="64174" y="85003"/>
                        <a:pt x="87457" y="70186"/>
                      </a:cubicBezTo>
                      <a:cubicBezTo>
                        <a:pt x="110740" y="55369"/>
                        <a:pt x="119206" y="45050"/>
                        <a:pt x="139844" y="36848"/>
                      </a:cubicBezTo>
                      <a:cubicBezTo>
                        <a:pt x="160481" y="28646"/>
                        <a:pt x="251234" y="-3633"/>
                        <a:pt x="239857" y="33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8" name="フリーフォーム: 図形 1017">
                  <a:extLst>
                    <a:ext uri="{FF2B5EF4-FFF2-40B4-BE49-F238E27FC236}">
                      <a16:creationId xmlns:a16="http://schemas.microsoft.com/office/drawing/2014/main" id="{9D9B3B2C-02E9-4EE7-A02C-0DD5E1F53676}"/>
                    </a:ext>
                  </a:extLst>
                </p:cNvPr>
                <p:cNvSpPr/>
                <p:nvPr/>
              </p:nvSpPr>
              <p:spPr>
                <a:xfrm>
                  <a:off x="2668752" y="11255410"/>
                  <a:ext cx="287186" cy="189416"/>
                </a:xfrm>
                <a:custGeom>
                  <a:avLst/>
                  <a:gdLst>
                    <a:gd name="connsiteX0" fmla="*/ 228668 w 264472"/>
                    <a:gd name="connsiteY0" fmla="*/ 45 h 174435"/>
                    <a:gd name="connsiteX1" fmla="*/ 41343 w 264472"/>
                    <a:gd name="connsiteY1" fmla="*/ 107995 h 174435"/>
                    <a:gd name="connsiteX2" fmla="*/ 17531 w 264472"/>
                    <a:gd name="connsiteY2" fmla="*/ 161970 h 174435"/>
                    <a:gd name="connsiteX3" fmla="*/ 66743 w 264472"/>
                    <a:gd name="connsiteY3" fmla="*/ 173083 h 174435"/>
                    <a:gd name="connsiteX4" fmla="*/ 176281 w 264472"/>
                    <a:gd name="connsiteY4" fmla="*/ 139745 h 174435"/>
                    <a:gd name="connsiteX5" fmla="*/ 262006 w 264472"/>
                    <a:gd name="connsiteY5" fmla="*/ 84183 h 174435"/>
                    <a:gd name="connsiteX6" fmla="*/ 77856 w 264472"/>
                    <a:gd name="connsiteY6" fmla="*/ 146095 h 174435"/>
                    <a:gd name="connsiteX7" fmla="*/ 68 w 264472"/>
                    <a:gd name="connsiteY7" fmla="*/ 165145 h 174435"/>
                    <a:gd name="connsiteX8" fmla="*/ 88968 w 264472"/>
                    <a:gd name="connsiteY8" fmla="*/ 95295 h 174435"/>
                    <a:gd name="connsiteX9" fmla="*/ 228668 w 264472"/>
                    <a:gd name="connsiteY9" fmla="*/ 45 h 174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4472" h="174435">
                      <a:moveTo>
                        <a:pt x="228668" y="45"/>
                      </a:moveTo>
                      <a:cubicBezTo>
                        <a:pt x="220731" y="2162"/>
                        <a:pt x="76532" y="81008"/>
                        <a:pt x="41343" y="107995"/>
                      </a:cubicBezTo>
                      <a:cubicBezTo>
                        <a:pt x="6154" y="134982"/>
                        <a:pt x="13298" y="151122"/>
                        <a:pt x="17531" y="161970"/>
                      </a:cubicBezTo>
                      <a:cubicBezTo>
                        <a:pt x="21764" y="172818"/>
                        <a:pt x="40285" y="176787"/>
                        <a:pt x="66743" y="173083"/>
                      </a:cubicBezTo>
                      <a:cubicBezTo>
                        <a:pt x="93201" y="169379"/>
                        <a:pt x="143737" y="154562"/>
                        <a:pt x="176281" y="139745"/>
                      </a:cubicBezTo>
                      <a:cubicBezTo>
                        <a:pt x="208825" y="124928"/>
                        <a:pt x="278410" y="83125"/>
                        <a:pt x="262006" y="84183"/>
                      </a:cubicBezTo>
                      <a:cubicBezTo>
                        <a:pt x="245602" y="85241"/>
                        <a:pt x="121512" y="132601"/>
                        <a:pt x="77856" y="146095"/>
                      </a:cubicBezTo>
                      <a:cubicBezTo>
                        <a:pt x="34200" y="159589"/>
                        <a:pt x="-1784" y="173612"/>
                        <a:pt x="68" y="165145"/>
                      </a:cubicBezTo>
                      <a:cubicBezTo>
                        <a:pt x="1920" y="156678"/>
                        <a:pt x="49810" y="120960"/>
                        <a:pt x="88968" y="95295"/>
                      </a:cubicBezTo>
                      <a:cubicBezTo>
                        <a:pt x="128126" y="69630"/>
                        <a:pt x="236605" y="-2072"/>
                        <a:pt x="228668" y="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9" name="フリーフォーム: 図形 1018">
                  <a:extLst>
                    <a:ext uri="{FF2B5EF4-FFF2-40B4-BE49-F238E27FC236}">
                      <a16:creationId xmlns:a16="http://schemas.microsoft.com/office/drawing/2014/main" id="{12F0223C-3011-4F6C-81AE-19C653D6ECFF}"/>
                    </a:ext>
                  </a:extLst>
                </p:cNvPr>
                <p:cNvSpPr/>
                <p:nvPr/>
              </p:nvSpPr>
              <p:spPr>
                <a:xfrm>
                  <a:off x="2559881" y="11284763"/>
                  <a:ext cx="328196" cy="152913"/>
                </a:xfrm>
                <a:custGeom>
                  <a:avLst/>
                  <a:gdLst>
                    <a:gd name="connsiteX0" fmla="*/ 116203 w 302238"/>
                    <a:gd name="connsiteY0" fmla="*/ 39689 h 140819"/>
                    <a:gd name="connsiteX1" fmla="*/ 3491 w 302238"/>
                    <a:gd name="connsiteY1" fmla="*/ 92077 h 140819"/>
                    <a:gd name="connsiteX2" fmla="*/ 35241 w 302238"/>
                    <a:gd name="connsiteY2" fmla="*/ 138114 h 140819"/>
                    <a:gd name="connsiteX3" fmla="*/ 101916 w 302238"/>
                    <a:gd name="connsiteY3" fmla="*/ 120652 h 140819"/>
                    <a:gd name="connsiteX4" fmla="*/ 301941 w 302238"/>
                    <a:gd name="connsiteY4" fmla="*/ 2 h 140819"/>
                    <a:gd name="connsiteX5" fmla="*/ 52703 w 302238"/>
                    <a:gd name="connsiteY5" fmla="*/ 123827 h 140819"/>
                    <a:gd name="connsiteX6" fmla="*/ 32066 w 302238"/>
                    <a:gd name="connsiteY6" fmla="*/ 122239 h 140819"/>
                    <a:gd name="connsiteX7" fmla="*/ 20953 w 302238"/>
                    <a:gd name="connsiteY7" fmla="*/ 100014 h 140819"/>
                    <a:gd name="connsiteX8" fmla="*/ 116203 w 302238"/>
                    <a:gd name="connsiteY8" fmla="*/ 39689 h 14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38" h="140819">
                      <a:moveTo>
                        <a:pt x="116203" y="39689"/>
                      </a:moveTo>
                      <a:cubicBezTo>
                        <a:pt x="113293" y="38366"/>
                        <a:pt x="16985" y="75673"/>
                        <a:pt x="3491" y="92077"/>
                      </a:cubicBezTo>
                      <a:cubicBezTo>
                        <a:pt x="-10003" y="108481"/>
                        <a:pt x="18837" y="133351"/>
                        <a:pt x="35241" y="138114"/>
                      </a:cubicBezTo>
                      <a:cubicBezTo>
                        <a:pt x="51645" y="142877"/>
                        <a:pt x="57466" y="143671"/>
                        <a:pt x="101916" y="120652"/>
                      </a:cubicBezTo>
                      <a:cubicBezTo>
                        <a:pt x="146366" y="97633"/>
                        <a:pt x="310143" y="-527"/>
                        <a:pt x="301941" y="2"/>
                      </a:cubicBezTo>
                      <a:cubicBezTo>
                        <a:pt x="293739" y="531"/>
                        <a:pt x="97682" y="103454"/>
                        <a:pt x="52703" y="123827"/>
                      </a:cubicBezTo>
                      <a:cubicBezTo>
                        <a:pt x="7724" y="144200"/>
                        <a:pt x="37358" y="126208"/>
                        <a:pt x="32066" y="122239"/>
                      </a:cubicBezTo>
                      <a:cubicBezTo>
                        <a:pt x="26774" y="118270"/>
                        <a:pt x="1639" y="114301"/>
                        <a:pt x="20953" y="100014"/>
                      </a:cubicBezTo>
                      <a:cubicBezTo>
                        <a:pt x="40267" y="85727"/>
                        <a:pt x="119113" y="41012"/>
                        <a:pt x="116203" y="396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0" name="フリーフォーム: 図形 1019">
                  <a:extLst>
                    <a:ext uri="{FF2B5EF4-FFF2-40B4-BE49-F238E27FC236}">
                      <a16:creationId xmlns:a16="http://schemas.microsoft.com/office/drawing/2014/main" id="{2BFA796F-C41E-442F-B665-B7FC57F77600}"/>
                    </a:ext>
                  </a:extLst>
                </p:cNvPr>
                <p:cNvSpPr/>
                <p:nvPr/>
              </p:nvSpPr>
              <p:spPr>
                <a:xfrm>
                  <a:off x="2666974" y="11312338"/>
                  <a:ext cx="226176" cy="110369"/>
                </a:xfrm>
                <a:custGeom>
                  <a:avLst/>
                  <a:gdLst>
                    <a:gd name="connsiteX0" fmla="*/ 208081 w 208287"/>
                    <a:gd name="connsiteY0" fmla="*/ 8 h 101640"/>
                    <a:gd name="connsiteX1" fmla="*/ 130294 w 208287"/>
                    <a:gd name="connsiteY1" fmla="*/ 71445 h 101640"/>
                    <a:gd name="connsiteX2" fmla="*/ 119 w 208287"/>
                    <a:gd name="connsiteY2" fmla="*/ 101608 h 101640"/>
                    <a:gd name="connsiteX3" fmla="*/ 108069 w 208287"/>
                    <a:gd name="connsiteY3" fmla="*/ 66683 h 101640"/>
                    <a:gd name="connsiteX4" fmla="*/ 208081 w 208287"/>
                    <a:gd name="connsiteY4" fmla="*/ 8 h 10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287" h="101640">
                      <a:moveTo>
                        <a:pt x="208081" y="8"/>
                      </a:moveTo>
                      <a:cubicBezTo>
                        <a:pt x="211785" y="802"/>
                        <a:pt x="164954" y="54512"/>
                        <a:pt x="130294" y="71445"/>
                      </a:cubicBezTo>
                      <a:cubicBezTo>
                        <a:pt x="95634" y="88378"/>
                        <a:pt x="3823" y="102402"/>
                        <a:pt x="119" y="101608"/>
                      </a:cubicBezTo>
                      <a:cubicBezTo>
                        <a:pt x="-3585" y="100814"/>
                        <a:pt x="79494" y="80441"/>
                        <a:pt x="108069" y="66683"/>
                      </a:cubicBezTo>
                      <a:cubicBezTo>
                        <a:pt x="136644" y="52925"/>
                        <a:pt x="204377" y="-786"/>
                        <a:pt x="208081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1" name="フリーフォーム: 図形 1020">
                  <a:extLst>
                    <a:ext uri="{FF2B5EF4-FFF2-40B4-BE49-F238E27FC236}">
                      <a16:creationId xmlns:a16="http://schemas.microsoft.com/office/drawing/2014/main" id="{906A5EBF-E23F-4E4A-98B6-DE9F52ECAF17}"/>
                    </a:ext>
                  </a:extLst>
                </p:cNvPr>
                <p:cNvSpPr/>
                <p:nvPr/>
              </p:nvSpPr>
              <p:spPr>
                <a:xfrm>
                  <a:off x="3028685" y="11014090"/>
                  <a:ext cx="467643" cy="256911"/>
                </a:xfrm>
                <a:custGeom>
                  <a:avLst/>
                  <a:gdLst>
                    <a:gd name="connsiteX0" fmla="*/ 430603 w 430656"/>
                    <a:gd name="connsiteY0" fmla="*/ 29 h 236591"/>
                    <a:gd name="connsiteX1" fmla="*/ 300428 w 430656"/>
                    <a:gd name="connsiteY1" fmla="*/ 125442 h 236591"/>
                    <a:gd name="connsiteX2" fmla="*/ 211528 w 430656"/>
                    <a:gd name="connsiteY2" fmla="*/ 185767 h 236591"/>
                    <a:gd name="connsiteX3" fmla="*/ 391 w 430656"/>
                    <a:gd name="connsiteY3" fmla="*/ 236567 h 236591"/>
                    <a:gd name="connsiteX4" fmla="*/ 162316 w 430656"/>
                    <a:gd name="connsiteY4" fmla="*/ 179417 h 236591"/>
                    <a:gd name="connsiteX5" fmla="*/ 284553 w 430656"/>
                    <a:gd name="connsiteY5" fmla="*/ 114329 h 236591"/>
                    <a:gd name="connsiteX6" fmla="*/ 430603 w 430656"/>
                    <a:gd name="connsiteY6" fmla="*/ 29 h 236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656" h="236591">
                      <a:moveTo>
                        <a:pt x="430603" y="29"/>
                      </a:moveTo>
                      <a:cubicBezTo>
                        <a:pt x="433249" y="1881"/>
                        <a:pt x="336940" y="94486"/>
                        <a:pt x="300428" y="125442"/>
                      </a:cubicBezTo>
                      <a:cubicBezTo>
                        <a:pt x="263916" y="156398"/>
                        <a:pt x="261534" y="167246"/>
                        <a:pt x="211528" y="185767"/>
                      </a:cubicBezTo>
                      <a:cubicBezTo>
                        <a:pt x="161522" y="204288"/>
                        <a:pt x="8593" y="237625"/>
                        <a:pt x="391" y="236567"/>
                      </a:cubicBezTo>
                      <a:cubicBezTo>
                        <a:pt x="-7811" y="235509"/>
                        <a:pt x="114956" y="199790"/>
                        <a:pt x="162316" y="179417"/>
                      </a:cubicBezTo>
                      <a:cubicBezTo>
                        <a:pt x="209676" y="159044"/>
                        <a:pt x="239574" y="143698"/>
                        <a:pt x="284553" y="114329"/>
                      </a:cubicBezTo>
                      <a:cubicBezTo>
                        <a:pt x="329532" y="84960"/>
                        <a:pt x="427957" y="-1823"/>
                        <a:pt x="430603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2" name="フリーフォーム: 図形 1021">
                  <a:extLst>
                    <a:ext uri="{FF2B5EF4-FFF2-40B4-BE49-F238E27FC236}">
                      <a16:creationId xmlns:a16="http://schemas.microsoft.com/office/drawing/2014/main" id="{C261C18F-886F-4917-9EDF-A2C2E74E1A53}"/>
                    </a:ext>
                  </a:extLst>
                </p:cNvPr>
                <p:cNvSpPr/>
                <p:nvPr/>
              </p:nvSpPr>
              <p:spPr>
                <a:xfrm>
                  <a:off x="3008194" y="11193383"/>
                  <a:ext cx="850272" cy="220858"/>
                </a:xfrm>
                <a:custGeom>
                  <a:avLst/>
                  <a:gdLst>
                    <a:gd name="connsiteX0" fmla="*/ 212 w 783022"/>
                    <a:gd name="connsiteY0" fmla="*/ 203216 h 203390"/>
                    <a:gd name="connsiteX1" fmla="*/ 298662 w 783022"/>
                    <a:gd name="connsiteY1" fmla="*/ 176229 h 203390"/>
                    <a:gd name="connsiteX2" fmla="*/ 333587 w 783022"/>
                    <a:gd name="connsiteY2" fmla="*/ 87329 h 203390"/>
                    <a:gd name="connsiteX3" fmla="*/ 339937 w 783022"/>
                    <a:gd name="connsiteY3" fmla="*/ 127016 h 203390"/>
                    <a:gd name="connsiteX4" fmla="*/ 449474 w 783022"/>
                    <a:gd name="connsiteY4" fmla="*/ 76216 h 203390"/>
                    <a:gd name="connsiteX5" fmla="*/ 538374 w 783022"/>
                    <a:gd name="connsiteY5" fmla="*/ 3191 h 203390"/>
                    <a:gd name="connsiteX6" fmla="*/ 493924 w 783022"/>
                    <a:gd name="connsiteY6" fmla="*/ 76216 h 203390"/>
                    <a:gd name="connsiteX7" fmla="*/ 782849 w 783022"/>
                    <a:gd name="connsiteY7" fmla="*/ 16 h 203390"/>
                    <a:gd name="connsiteX8" fmla="*/ 532024 w 783022"/>
                    <a:gd name="connsiteY8" fmla="*/ 84154 h 203390"/>
                    <a:gd name="connsiteX9" fmla="*/ 255799 w 783022"/>
                    <a:gd name="connsiteY9" fmla="*/ 166704 h 203390"/>
                    <a:gd name="connsiteX10" fmla="*/ 212 w 783022"/>
                    <a:gd name="connsiteY10" fmla="*/ 203216 h 203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3022" h="203390">
                      <a:moveTo>
                        <a:pt x="212" y="203216"/>
                      </a:moveTo>
                      <a:cubicBezTo>
                        <a:pt x="7356" y="204804"/>
                        <a:pt x="243100" y="195543"/>
                        <a:pt x="298662" y="176229"/>
                      </a:cubicBezTo>
                      <a:cubicBezTo>
                        <a:pt x="354225" y="156914"/>
                        <a:pt x="326708" y="95531"/>
                        <a:pt x="333587" y="87329"/>
                      </a:cubicBezTo>
                      <a:cubicBezTo>
                        <a:pt x="340466" y="79127"/>
                        <a:pt x="320623" y="128868"/>
                        <a:pt x="339937" y="127016"/>
                      </a:cubicBezTo>
                      <a:cubicBezTo>
                        <a:pt x="359251" y="125164"/>
                        <a:pt x="416401" y="96853"/>
                        <a:pt x="449474" y="76216"/>
                      </a:cubicBezTo>
                      <a:cubicBezTo>
                        <a:pt x="482547" y="55578"/>
                        <a:pt x="530966" y="3191"/>
                        <a:pt x="538374" y="3191"/>
                      </a:cubicBezTo>
                      <a:cubicBezTo>
                        <a:pt x="545782" y="3191"/>
                        <a:pt x="453178" y="76745"/>
                        <a:pt x="493924" y="76216"/>
                      </a:cubicBezTo>
                      <a:cubicBezTo>
                        <a:pt x="534670" y="75687"/>
                        <a:pt x="776499" y="-1307"/>
                        <a:pt x="782849" y="16"/>
                      </a:cubicBezTo>
                      <a:cubicBezTo>
                        <a:pt x="789199" y="1339"/>
                        <a:pt x="619866" y="56373"/>
                        <a:pt x="532024" y="84154"/>
                      </a:cubicBezTo>
                      <a:cubicBezTo>
                        <a:pt x="444182" y="111935"/>
                        <a:pt x="343641" y="149241"/>
                        <a:pt x="255799" y="166704"/>
                      </a:cubicBezTo>
                      <a:cubicBezTo>
                        <a:pt x="167957" y="184166"/>
                        <a:pt x="-6932" y="201628"/>
                        <a:pt x="212" y="2032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3" name="フリーフォーム: 図形 1022">
                  <a:extLst>
                    <a:ext uri="{FF2B5EF4-FFF2-40B4-BE49-F238E27FC236}">
                      <a16:creationId xmlns:a16="http://schemas.microsoft.com/office/drawing/2014/main" id="{92518214-CBBB-44A9-98FB-3969B54BE5F3}"/>
                    </a:ext>
                  </a:extLst>
                </p:cNvPr>
                <p:cNvSpPr/>
                <p:nvPr/>
              </p:nvSpPr>
              <p:spPr>
                <a:xfrm>
                  <a:off x="2923955" y="11262337"/>
                  <a:ext cx="274311" cy="106525"/>
                </a:xfrm>
                <a:custGeom>
                  <a:avLst/>
                  <a:gdLst>
                    <a:gd name="connsiteX0" fmla="*/ 252413 w 252615"/>
                    <a:gd name="connsiteY0" fmla="*/ 16 h 98100"/>
                    <a:gd name="connsiteX1" fmla="*/ 96838 w 252615"/>
                    <a:gd name="connsiteY1" fmla="*/ 23829 h 98100"/>
                    <a:gd name="connsiteX2" fmla="*/ 0 w 252615"/>
                    <a:gd name="connsiteY2" fmla="*/ 96854 h 98100"/>
                    <a:gd name="connsiteX3" fmla="*/ 96838 w 252615"/>
                    <a:gd name="connsiteY3" fmla="*/ 71454 h 98100"/>
                    <a:gd name="connsiteX4" fmla="*/ 138113 w 252615"/>
                    <a:gd name="connsiteY4" fmla="*/ 92091 h 98100"/>
                    <a:gd name="connsiteX5" fmla="*/ 198438 w 252615"/>
                    <a:gd name="connsiteY5" fmla="*/ 53991 h 98100"/>
                    <a:gd name="connsiteX6" fmla="*/ 142875 w 252615"/>
                    <a:gd name="connsiteY6" fmla="*/ 65104 h 98100"/>
                    <a:gd name="connsiteX7" fmla="*/ 58738 w 252615"/>
                    <a:gd name="connsiteY7" fmla="*/ 68279 h 98100"/>
                    <a:gd name="connsiteX8" fmla="*/ 68263 w 252615"/>
                    <a:gd name="connsiteY8" fmla="*/ 50816 h 98100"/>
                    <a:gd name="connsiteX9" fmla="*/ 128588 w 252615"/>
                    <a:gd name="connsiteY9" fmla="*/ 20654 h 98100"/>
                    <a:gd name="connsiteX10" fmla="*/ 252413 w 252615"/>
                    <a:gd name="connsiteY10" fmla="*/ 16 h 9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615" h="98100">
                      <a:moveTo>
                        <a:pt x="252413" y="16"/>
                      </a:moveTo>
                      <a:cubicBezTo>
                        <a:pt x="247121" y="545"/>
                        <a:pt x="138907" y="7689"/>
                        <a:pt x="96838" y="23829"/>
                      </a:cubicBezTo>
                      <a:cubicBezTo>
                        <a:pt x="54769" y="39969"/>
                        <a:pt x="0" y="88917"/>
                        <a:pt x="0" y="96854"/>
                      </a:cubicBezTo>
                      <a:cubicBezTo>
                        <a:pt x="0" y="104791"/>
                        <a:pt x="73819" y="72248"/>
                        <a:pt x="96838" y="71454"/>
                      </a:cubicBezTo>
                      <a:cubicBezTo>
                        <a:pt x="119857" y="70660"/>
                        <a:pt x="121180" y="95001"/>
                        <a:pt x="138113" y="92091"/>
                      </a:cubicBezTo>
                      <a:cubicBezTo>
                        <a:pt x="155046" y="89181"/>
                        <a:pt x="197644" y="58489"/>
                        <a:pt x="198438" y="53991"/>
                      </a:cubicBezTo>
                      <a:cubicBezTo>
                        <a:pt x="199232" y="49493"/>
                        <a:pt x="166158" y="62723"/>
                        <a:pt x="142875" y="65104"/>
                      </a:cubicBezTo>
                      <a:cubicBezTo>
                        <a:pt x="119592" y="67485"/>
                        <a:pt x="71173" y="70660"/>
                        <a:pt x="58738" y="68279"/>
                      </a:cubicBezTo>
                      <a:cubicBezTo>
                        <a:pt x="46303" y="65898"/>
                        <a:pt x="56621" y="58754"/>
                        <a:pt x="68263" y="50816"/>
                      </a:cubicBezTo>
                      <a:cubicBezTo>
                        <a:pt x="79905" y="42879"/>
                        <a:pt x="99219" y="29385"/>
                        <a:pt x="128588" y="20654"/>
                      </a:cubicBezTo>
                      <a:cubicBezTo>
                        <a:pt x="157957" y="11923"/>
                        <a:pt x="257705" y="-513"/>
                        <a:pt x="252413" y="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186A70DA-658D-4020-A7A6-5B71E07456B9}"/>
                    </a:ext>
                  </a:extLst>
                </p:cNvPr>
                <p:cNvSpPr/>
                <p:nvPr/>
              </p:nvSpPr>
              <p:spPr>
                <a:xfrm>
                  <a:off x="3008331" y="11251188"/>
                  <a:ext cx="269098" cy="135787"/>
                </a:xfrm>
                <a:custGeom>
                  <a:avLst/>
                  <a:gdLst>
                    <a:gd name="connsiteX0" fmla="*/ 247735 w 247814"/>
                    <a:gd name="connsiteY0" fmla="*/ 758 h 125047"/>
                    <a:gd name="connsiteX1" fmla="*/ 136610 w 247814"/>
                    <a:gd name="connsiteY1" fmla="*/ 21396 h 125047"/>
                    <a:gd name="connsiteX2" fmla="*/ 122322 w 247814"/>
                    <a:gd name="connsiteY2" fmla="*/ 26158 h 125047"/>
                    <a:gd name="connsiteX3" fmla="*/ 95335 w 247814"/>
                    <a:gd name="connsiteY3" fmla="*/ 64258 h 125047"/>
                    <a:gd name="connsiteX4" fmla="*/ 60410 w 247814"/>
                    <a:gd name="connsiteY4" fmla="*/ 89658 h 125047"/>
                    <a:gd name="connsiteX5" fmla="*/ 1672 w 247814"/>
                    <a:gd name="connsiteY5" fmla="*/ 124583 h 125047"/>
                    <a:gd name="connsiteX6" fmla="*/ 131847 w 247814"/>
                    <a:gd name="connsiteY6" fmla="*/ 62671 h 125047"/>
                    <a:gd name="connsiteX7" fmla="*/ 117560 w 247814"/>
                    <a:gd name="connsiteY7" fmla="*/ 51558 h 125047"/>
                    <a:gd name="connsiteX8" fmla="*/ 247735 w 247814"/>
                    <a:gd name="connsiteY8" fmla="*/ 758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814" h="125047">
                      <a:moveTo>
                        <a:pt x="247735" y="758"/>
                      </a:moveTo>
                      <a:cubicBezTo>
                        <a:pt x="250910" y="-4269"/>
                        <a:pt x="157512" y="17163"/>
                        <a:pt x="136610" y="21396"/>
                      </a:cubicBezTo>
                      <a:cubicBezTo>
                        <a:pt x="115708" y="25629"/>
                        <a:pt x="129201" y="19014"/>
                        <a:pt x="122322" y="26158"/>
                      </a:cubicBezTo>
                      <a:cubicBezTo>
                        <a:pt x="115443" y="33302"/>
                        <a:pt x="105654" y="53675"/>
                        <a:pt x="95335" y="64258"/>
                      </a:cubicBezTo>
                      <a:cubicBezTo>
                        <a:pt x="85016" y="74841"/>
                        <a:pt x="76020" y="79604"/>
                        <a:pt x="60410" y="89658"/>
                      </a:cubicBezTo>
                      <a:cubicBezTo>
                        <a:pt x="44800" y="99712"/>
                        <a:pt x="-10234" y="129081"/>
                        <a:pt x="1672" y="124583"/>
                      </a:cubicBezTo>
                      <a:cubicBezTo>
                        <a:pt x="13578" y="120085"/>
                        <a:pt x="112532" y="74842"/>
                        <a:pt x="131847" y="62671"/>
                      </a:cubicBezTo>
                      <a:cubicBezTo>
                        <a:pt x="151162" y="50500"/>
                        <a:pt x="99833" y="62406"/>
                        <a:pt x="117560" y="51558"/>
                      </a:cubicBezTo>
                      <a:cubicBezTo>
                        <a:pt x="135287" y="40710"/>
                        <a:pt x="244560" y="5785"/>
                        <a:pt x="247735" y="7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8EF8840B-7956-4DA3-BCC8-30EB46D2588F}"/>
                    </a:ext>
                  </a:extLst>
                </p:cNvPr>
                <p:cNvSpPr/>
                <p:nvPr/>
              </p:nvSpPr>
              <p:spPr>
                <a:xfrm>
                  <a:off x="3299381" y="10609236"/>
                  <a:ext cx="243825" cy="415688"/>
                </a:xfrm>
                <a:custGeom>
                  <a:avLst/>
                  <a:gdLst>
                    <a:gd name="connsiteX0" fmla="*/ 81305 w 224540"/>
                    <a:gd name="connsiteY0" fmla="*/ 1387 h 382810"/>
                    <a:gd name="connsiteX1" fmla="*/ 146392 w 224540"/>
                    <a:gd name="connsiteY1" fmla="*/ 244275 h 382810"/>
                    <a:gd name="connsiteX2" fmla="*/ 92417 w 224540"/>
                    <a:gd name="connsiteY2" fmla="*/ 274437 h 382810"/>
                    <a:gd name="connsiteX3" fmla="*/ 342 w 224540"/>
                    <a:gd name="connsiteY3" fmla="*/ 382387 h 382810"/>
                    <a:gd name="connsiteX4" fmla="*/ 63842 w 224540"/>
                    <a:gd name="connsiteY4" fmla="*/ 312537 h 382810"/>
                    <a:gd name="connsiteX5" fmla="*/ 133692 w 224540"/>
                    <a:gd name="connsiteY5" fmla="*/ 326825 h 382810"/>
                    <a:gd name="connsiteX6" fmla="*/ 149567 w 224540"/>
                    <a:gd name="connsiteY6" fmla="*/ 245862 h 382810"/>
                    <a:gd name="connsiteX7" fmla="*/ 179730 w 224540"/>
                    <a:gd name="connsiteY7" fmla="*/ 317300 h 382810"/>
                    <a:gd name="connsiteX8" fmla="*/ 187667 w 224540"/>
                    <a:gd name="connsiteY8" fmla="*/ 237925 h 382810"/>
                    <a:gd name="connsiteX9" fmla="*/ 221005 w 224540"/>
                    <a:gd name="connsiteY9" fmla="*/ 125212 h 382810"/>
                    <a:gd name="connsiteX10" fmla="*/ 92417 w 224540"/>
                    <a:gd name="connsiteY10" fmla="*/ 152200 h 382810"/>
                    <a:gd name="connsiteX11" fmla="*/ 82892 w 224540"/>
                    <a:gd name="connsiteY11" fmla="*/ 153787 h 382810"/>
                    <a:gd name="connsiteX12" fmla="*/ 167030 w 224540"/>
                    <a:gd name="connsiteY12" fmla="*/ 144262 h 382810"/>
                    <a:gd name="connsiteX13" fmla="*/ 81305 w 224540"/>
                    <a:gd name="connsiteY13" fmla="*/ 1387 h 382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4540" h="382810">
                      <a:moveTo>
                        <a:pt x="81305" y="1387"/>
                      </a:moveTo>
                      <a:cubicBezTo>
                        <a:pt x="77865" y="18056"/>
                        <a:pt x="144540" y="198767"/>
                        <a:pt x="146392" y="244275"/>
                      </a:cubicBezTo>
                      <a:cubicBezTo>
                        <a:pt x="148244" y="289783"/>
                        <a:pt x="116759" y="251418"/>
                        <a:pt x="92417" y="274437"/>
                      </a:cubicBezTo>
                      <a:cubicBezTo>
                        <a:pt x="68075" y="297456"/>
                        <a:pt x="5104" y="376037"/>
                        <a:pt x="342" y="382387"/>
                      </a:cubicBezTo>
                      <a:cubicBezTo>
                        <a:pt x="-4420" y="388737"/>
                        <a:pt x="41617" y="321797"/>
                        <a:pt x="63842" y="312537"/>
                      </a:cubicBezTo>
                      <a:cubicBezTo>
                        <a:pt x="86067" y="303277"/>
                        <a:pt x="119405" y="337938"/>
                        <a:pt x="133692" y="326825"/>
                      </a:cubicBezTo>
                      <a:cubicBezTo>
                        <a:pt x="147980" y="315713"/>
                        <a:pt x="141894" y="247449"/>
                        <a:pt x="149567" y="245862"/>
                      </a:cubicBezTo>
                      <a:cubicBezTo>
                        <a:pt x="157240" y="244275"/>
                        <a:pt x="173380" y="318623"/>
                        <a:pt x="179730" y="317300"/>
                      </a:cubicBezTo>
                      <a:cubicBezTo>
                        <a:pt x="186080" y="315977"/>
                        <a:pt x="180788" y="269940"/>
                        <a:pt x="187667" y="237925"/>
                      </a:cubicBezTo>
                      <a:cubicBezTo>
                        <a:pt x="194546" y="205910"/>
                        <a:pt x="236880" y="139500"/>
                        <a:pt x="221005" y="125212"/>
                      </a:cubicBezTo>
                      <a:cubicBezTo>
                        <a:pt x="205130" y="110925"/>
                        <a:pt x="115436" y="147438"/>
                        <a:pt x="92417" y="152200"/>
                      </a:cubicBezTo>
                      <a:cubicBezTo>
                        <a:pt x="69398" y="156963"/>
                        <a:pt x="82892" y="153787"/>
                        <a:pt x="82892" y="153787"/>
                      </a:cubicBezTo>
                      <a:cubicBezTo>
                        <a:pt x="95328" y="152464"/>
                        <a:pt x="165972" y="165164"/>
                        <a:pt x="167030" y="144262"/>
                      </a:cubicBezTo>
                      <a:cubicBezTo>
                        <a:pt x="168088" y="123360"/>
                        <a:pt x="84745" y="-15282"/>
                        <a:pt x="81305" y="13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40F0CCAF-5AFA-4952-B633-7669008B62D4}"/>
                    </a:ext>
                  </a:extLst>
                </p:cNvPr>
                <p:cNvSpPr/>
                <p:nvPr/>
              </p:nvSpPr>
              <p:spPr>
                <a:xfrm>
                  <a:off x="3111837" y="11153474"/>
                  <a:ext cx="644985" cy="231452"/>
                </a:xfrm>
                <a:custGeom>
                  <a:avLst/>
                  <a:gdLst>
                    <a:gd name="connsiteX0" fmla="*/ 16 w 593972"/>
                    <a:gd name="connsiteY0" fmla="*/ 212982 h 213146"/>
                    <a:gd name="connsiteX1" fmla="*/ 192103 w 593972"/>
                    <a:gd name="connsiteY1" fmla="*/ 120907 h 213146"/>
                    <a:gd name="connsiteX2" fmla="*/ 209566 w 593972"/>
                    <a:gd name="connsiteY2" fmla="*/ 51057 h 213146"/>
                    <a:gd name="connsiteX3" fmla="*/ 254016 w 593972"/>
                    <a:gd name="connsiteY3" fmla="*/ 73282 h 213146"/>
                    <a:gd name="connsiteX4" fmla="*/ 417528 w 593972"/>
                    <a:gd name="connsiteY4" fmla="*/ 32007 h 213146"/>
                    <a:gd name="connsiteX5" fmla="*/ 593741 w 593972"/>
                    <a:gd name="connsiteY5" fmla="*/ 257 h 213146"/>
                    <a:gd name="connsiteX6" fmla="*/ 379428 w 593972"/>
                    <a:gd name="connsiteY6" fmla="*/ 49469 h 213146"/>
                    <a:gd name="connsiteX7" fmla="*/ 203216 w 593972"/>
                    <a:gd name="connsiteY7" fmla="*/ 97094 h 213146"/>
                    <a:gd name="connsiteX8" fmla="*/ 16 w 593972"/>
                    <a:gd name="connsiteY8" fmla="*/ 212982 h 21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972" h="213146">
                      <a:moveTo>
                        <a:pt x="16" y="212982"/>
                      </a:moveTo>
                      <a:cubicBezTo>
                        <a:pt x="-1836" y="216951"/>
                        <a:pt x="157178" y="147894"/>
                        <a:pt x="192103" y="120907"/>
                      </a:cubicBezTo>
                      <a:cubicBezTo>
                        <a:pt x="227028" y="93919"/>
                        <a:pt x="199247" y="58994"/>
                        <a:pt x="209566" y="51057"/>
                      </a:cubicBezTo>
                      <a:cubicBezTo>
                        <a:pt x="219885" y="43120"/>
                        <a:pt x="219356" y="76457"/>
                        <a:pt x="254016" y="73282"/>
                      </a:cubicBezTo>
                      <a:cubicBezTo>
                        <a:pt x="288676" y="70107"/>
                        <a:pt x="360907" y="44178"/>
                        <a:pt x="417528" y="32007"/>
                      </a:cubicBezTo>
                      <a:cubicBezTo>
                        <a:pt x="474149" y="19836"/>
                        <a:pt x="600091" y="-2653"/>
                        <a:pt x="593741" y="257"/>
                      </a:cubicBezTo>
                      <a:cubicBezTo>
                        <a:pt x="587391" y="3167"/>
                        <a:pt x="444516" y="33329"/>
                        <a:pt x="379428" y="49469"/>
                      </a:cubicBezTo>
                      <a:cubicBezTo>
                        <a:pt x="314341" y="65608"/>
                        <a:pt x="263541" y="68254"/>
                        <a:pt x="203216" y="97094"/>
                      </a:cubicBezTo>
                      <a:cubicBezTo>
                        <a:pt x="142891" y="125934"/>
                        <a:pt x="1868" y="209013"/>
                        <a:pt x="16" y="2129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41DD9AEC-4155-49DB-99B4-A74FC113DBC2}"/>
                    </a:ext>
                  </a:extLst>
                </p:cNvPr>
                <p:cNvSpPr/>
                <p:nvPr/>
              </p:nvSpPr>
              <p:spPr>
                <a:xfrm>
                  <a:off x="3395439" y="10788210"/>
                  <a:ext cx="483536" cy="402103"/>
                </a:xfrm>
                <a:custGeom>
                  <a:avLst/>
                  <a:gdLst>
                    <a:gd name="connsiteX0" fmla="*/ 445282 w 445292"/>
                    <a:gd name="connsiteY0" fmla="*/ 81 h 370300"/>
                    <a:gd name="connsiteX1" fmla="*/ 388132 w 445292"/>
                    <a:gd name="connsiteY1" fmla="*/ 150893 h 370300"/>
                    <a:gd name="connsiteX2" fmla="*/ 246845 w 445292"/>
                    <a:gd name="connsiteY2" fmla="*/ 188993 h 370300"/>
                    <a:gd name="connsiteX3" fmla="*/ 3957 w 445292"/>
                    <a:gd name="connsiteY3" fmla="*/ 246143 h 370300"/>
                    <a:gd name="connsiteX4" fmla="*/ 97620 w 445292"/>
                    <a:gd name="connsiteY4" fmla="*/ 246143 h 370300"/>
                    <a:gd name="connsiteX5" fmla="*/ 116670 w 445292"/>
                    <a:gd name="connsiteY5" fmla="*/ 306468 h 370300"/>
                    <a:gd name="connsiteX6" fmla="*/ 124607 w 445292"/>
                    <a:gd name="connsiteY6" fmla="*/ 369968 h 370300"/>
                    <a:gd name="connsiteX7" fmla="*/ 142070 w 445292"/>
                    <a:gd name="connsiteY7" fmla="*/ 277893 h 370300"/>
                    <a:gd name="connsiteX8" fmla="*/ 264307 w 445292"/>
                    <a:gd name="connsiteY8" fmla="*/ 222331 h 370300"/>
                    <a:gd name="connsiteX9" fmla="*/ 391307 w 445292"/>
                    <a:gd name="connsiteY9" fmla="*/ 173118 h 370300"/>
                    <a:gd name="connsiteX10" fmla="*/ 445282 w 445292"/>
                    <a:gd name="connsiteY10" fmla="*/ 81 h 370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5292" h="370300">
                      <a:moveTo>
                        <a:pt x="445282" y="81"/>
                      </a:moveTo>
                      <a:cubicBezTo>
                        <a:pt x="444753" y="-3623"/>
                        <a:pt x="421205" y="119408"/>
                        <a:pt x="388132" y="150893"/>
                      </a:cubicBezTo>
                      <a:cubicBezTo>
                        <a:pt x="355059" y="182378"/>
                        <a:pt x="310874" y="173118"/>
                        <a:pt x="246845" y="188993"/>
                      </a:cubicBezTo>
                      <a:cubicBezTo>
                        <a:pt x="182816" y="204868"/>
                        <a:pt x="28828" y="236618"/>
                        <a:pt x="3957" y="246143"/>
                      </a:cubicBezTo>
                      <a:cubicBezTo>
                        <a:pt x="-20914" y="255668"/>
                        <a:pt x="78835" y="236089"/>
                        <a:pt x="97620" y="246143"/>
                      </a:cubicBezTo>
                      <a:cubicBezTo>
                        <a:pt x="116405" y="256197"/>
                        <a:pt x="112172" y="285831"/>
                        <a:pt x="116670" y="306468"/>
                      </a:cubicBezTo>
                      <a:cubicBezTo>
                        <a:pt x="121168" y="327105"/>
                        <a:pt x="120374" y="374730"/>
                        <a:pt x="124607" y="369968"/>
                      </a:cubicBezTo>
                      <a:cubicBezTo>
                        <a:pt x="128840" y="365206"/>
                        <a:pt x="118787" y="302499"/>
                        <a:pt x="142070" y="277893"/>
                      </a:cubicBezTo>
                      <a:cubicBezTo>
                        <a:pt x="165353" y="253287"/>
                        <a:pt x="222767" y="239794"/>
                        <a:pt x="264307" y="222331"/>
                      </a:cubicBezTo>
                      <a:cubicBezTo>
                        <a:pt x="305846" y="204869"/>
                        <a:pt x="356647" y="211747"/>
                        <a:pt x="391307" y="173118"/>
                      </a:cubicBezTo>
                      <a:cubicBezTo>
                        <a:pt x="425967" y="134489"/>
                        <a:pt x="445811" y="3785"/>
                        <a:pt x="445282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3FC22DF1-05C9-464A-A2A2-8F4BFE2B92AA}"/>
                    </a:ext>
                  </a:extLst>
                </p:cNvPr>
                <p:cNvSpPr/>
                <p:nvPr/>
              </p:nvSpPr>
              <p:spPr>
                <a:xfrm>
                  <a:off x="3358067" y="10739995"/>
                  <a:ext cx="219263" cy="250235"/>
                </a:xfrm>
                <a:custGeom>
                  <a:avLst/>
                  <a:gdLst>
                    <a:gd name="connsiteX0" fmla="*/ 201886 w 201921"/>
                    <a:gd name="connsiteY0" fmla="*/ 33 h 230443"/>
                    <a:gd name="connsiteX1" fmla="*/ 168548 w 201921"/>
                    <a:gd name="connsiteY1" fmla="*/ 161958 h 230443"/>
                    <a:gd name="connsiteX2" fmla="*/ 119336 w 201921"/>
                    <a:gd name="connsiteY2" fmla="*/ 227045 h 230443"/>
                    <a:gd name="connsiteX3" fmla="*/ 273 w 201921"/>
                    <a:gd name="connsiteY3" fmla="*/ 220695 h 230443"/>
                    <a:gd name="connsiteX4" fmla="*/ 155848 w 201921"/>
                    <a:gd name="connsiteY4" fmla="*/ 215933 h 230443"/>
                    <a:gd name="connsiteX5" fmla="*/ 174898 w 201921"/>
                    <a:gd name="connsiteY5" fmla="*/ 176245 h 230443"/>
                    <a:gd name="connsiteX6" fmla="*/ 201886 w 201921"/>
                    <a:gd name="connsiteY6" fmla="*/ 33 h 23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921" h="230443">
                      <a:moveTo>
                        <a:pt x="201886" y="33"/>
                      </a:moveTo>
                      <a:cubicBezTo>
                        <a:pt x="200828" y="-2348"/>
                        <a:pt x="182306" y="124123"/>
                        <a:pt x="168548" y="161958"/>
                      </a:cubicBezTo>
                      <a:cubicBezTo>
                        <a:pt x="154790" y="199793"/>
                        <a:pt x="147382" y="217256"/>
                        <a:pt x="119336" y="227045"/>
                      </a:cubicBezTo>
                      <a:cubicBezTo>
                        <a:pt x="91290" y="236834"/>
                        <a:pt x="-5812" y="222547"/>
                        <a:pt x="273" y="220695"/>
                      </a:cubicBezTo>
                      <a:cubicBezTo>
                        <a:pt x="6358" y="218843"/>
                        <a:pt x="126744" y="223341"/>
                        <a:pt x="155848" y="215933"/>
                      </a:cubicBezTo>
                      <a:cubicBezTo>
                        <a:pt x="184952" y="208525"/>
                        <a:pt x="169871" y="206672"/>
                        <a:pt x="174898" y="176245"/>
                      </a:cubicBezTo>
                      <a:cubicBezTo>
                        <a:pt x="179925" y="145818"/>
                        <a:pt x="202944" y="2414"/>
                        <a:pt x="201886" y="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8E4B5E3F-AC7A-4F44-81A9-9862558420E2}"/>
                    </a:ext>
                  </a:extLst>
                </p:cNvPr>
                <p:cNvSpPr/>
                <p:nvPr/>
              </p:nvSpPr>
              <p:spPr>
                <a:xfrm>
                  <a:off x="3597617" y="10844618"/>
                  <a:ext cx="222143" cy="95395"/>
                </a:xfrm>
                <a:custGeom>
                  <a:avLst/>
                  <a:gdLst>
                    <a:gd name="connsiteX0" fmla="*/ 332 w 204573"/>
                    <a:gd name="connsiteY0" fmla="*/ 73547 h 87850"/>
                    <a:gd name="connsiteX1" fmla="*/ 93994 w 204573"/>
                    <a:gd name="connsiteY1" fmla="*/ 13222 h 87850"/>
                    <a:gd name="connsiteX2" fmla="*/ 203532 w 204573"/>
                    <a:gd name="connsiteY2" fmla="*/ 87835 h 87850"/>
                    <a:gd name="connsiteX3" fmla="*/ 147969 w 204573"/>
                    <a:gd name="connsiteY3" fmla="*/ 19572 h 87850"/>
                    <a:gd name="connsiteX4" fmla="*/ 127332 w 204573"/>
                    <a:gd name="connsiteY4" fmla="*/ 2110 h 87850"/>
                    <a:gd name="connsiteX5" fmla="*/ 332 w 204573"/>
                    <a:gd name="connsiteY5" fmla="*/ 73547 h 8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573" h="87850">
                      <a:moveTo>
                        <a:pt x="332" y="73547"/>
                      </a:moveTo>
                      <a:cubicBezTo>
                        <a:pt x="-5224" y="75399"/>
                        <a:pt x="60127" y="10841"/>
                        <a:pt x="93994" y="13222"/>
                      </a:cubicBezTo>
                      <a:cubicBezTo>
                        <a:pt x="127861" y="15603"/>
                        <a:pt x="194536" y="86777"/>
                        <a:pt x="203532" y="87835"/>
                      </a:cubicBezTo>
                      <a:cubicBezTo>
                        <a:pt x="212528" y="88893"/>
                        <a:pt x="160669" y="33859"/>
                        <a:pt x="147969" y="19572"/>
                      </a:cubicBezTo>
                      <a:cubicBezTo>
                        <a:pt x="135269" y="5284"/>
                        <a:pt x="149292" y="-4505"/>
                        <a:pt x="127332" y="2110"/>
                      </a:cubicBezTo>
                      <a:cubicBezTo>
                        <a:pt x="105372" y="8725"/>
                        <a:pt x="5888" y="71695"/>
                        <a:pt x="332" y="735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D5276944-25F1-4CE8-A9A2-7DBCBE0740C6}"/>
                    </a:ext>
                  </a:extLst>
                </p:cNvPr>
                <p:cNvSpPr/>
                <p:nvPr/>
              </p:nvSpPr>
              <p:spPr>
                <a:xfrm>
                  <a:off x="3466483" y="10298505"/>
                  <a:ext cx="126895" cy="357633"/>
                </a:xfrm>
                <a:custGeom>
                  <a:avLst/>
                  <a:gdLst>
                    <a:gd name="connsiteX0" fmla="*/ 27432 w 116859"/>
                    <a:gd name="connsiteY0" fmla="*/ 6554 h 329347"/>
                    <a:gd name="connsiteX1" fmla="*/ 63945 w 116859"/>
                    <a:gd name="connsiteY1" fmla="*/ 70054 h 329347"/>
                    <a:gd name="connsiteX2" fmla="*/ 73470 w 116859"/>
                    <a:gd name="connsiteY2" fmla="*/ 295479 h 329347"/>
                    <a:gd name="connsiteX3" fmla="*/ 445 w 116859"/>
                    <a:gd name="connsiteY3" fmla="*/ 327229 h 329347"/>
                    <a:gd name="connsiteX4" fmla="*/ 113157 w 116859"/>
                    <a:gd name="connsiteY4" fmla="*/ 284366 h 329347"/>
                    <a:gd name="connsiteX5" fmla="*/ 86170 w 116859"/>
                    <a:gd name="connsiteY5" fmla="*/ 203404 h 329347"/>
                    <a:gd name="connsiteX6" fmla="*/ 27432 w 116859"/>
                    <a:gd name="connsiteY6" fmla="*/ 6554 h 32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859" h="329347">
                      <a:moveTo>
                        <a:pt x="27432" y="6554"/>
                      </a:moveTo>
                      <a:cubicBezTo>
                        <a:pt x="23728" y="-15671"/>
                        <a:pt x="56272" y="21900"/>
                        <a:pt x="63945" y="70054"/>
                      </a:cubicBezTo>
                      <a:cubicBezTo>
                        <a:pt x="71618" y="118208"/>
                        <a:pt x="84053" y="252617"/>
                        <a:pt x="73470" y="295479"/>
                      </a:cubicBezTo>
                      <a:cubicBezTo>
                        <a:pt x="62887" y="338341"/>
                        <a:pt x="-6170" y="329081"/>
                        <a:pt x="445" y="327229"/>
                      </a:cubicBezTo>
                      <a:cubicBezTo>
                        <a:pt x="7059" y="325377"/>
                        <a:pt x="98870" y="305003"/>
                        <a:pt x="113157" y="284366"/>
                      </a:cubicBezTo>
                      <a:cubicBezTo>
                        <a:pt x="127444" y="263729"/>
                        <a:pt x="96489" y="251558"/>
                        <a:pt x="86170" y="203404"/>
                      </a:cubicBezTo>
                      <a:cubicBezTo>
                        <a:pt x="75851" y="155250"/>
                        <a:pt x="31136" y="28779"/>
                        <a:pt x="27432" y="65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8D4AD55D-CAD1-4874-BCFE-1F3EED0D73C7}"/>
                    </a:ext>
                  </a:extLst>
                </p:cNvPr>
                <p:cNvSpPr/>
                <p:nvPr/>
              </p:nvSpPr>
              <p:spPr>
                <a:xfrm>
                  <a:off x="3658312" y="10267366"/>
                  <a:ext cx="225493" cy="482068"/>
                </a:xfrm>
                <a:custGeom>
                  <a:avLst/>
                  <a:gdLst>
                    <a:gd name="connsiteX0" fmla="*/ 20638 w 207658"/>
                    <a:gd name="connsiteY0" fmla="*/ 306 h 443940"/>
                    <a:gd name="connsiteX1" fmla="*/ 179388 w 207658"/>
                    <a:gd name="connsiteY1" fmla="*/ 319393 h 443940"/>
                    <a:gd name="connsiteX2" fmla="*/ 93663 w 207658"/>
                    <a:gd name="connsiteY2" fmla="*/ 317806 h 443940"/>
                    <a:gd name="connsiteX3" fmla="*/ 0 w 207658"/>
                    <a:gd name="connsiteY3" fmla="*/ 317806 h 443940"/>
                    <a:gd name="connsiteX4" fmla="*/ 100013 w 207658"/>
                    <a:gd name="connsiteY4" fmla="*/ 319393 h 443940"/>
                    <a:gd name="connsiteX5" fmla="*/ 204788 w 207658"/>
                    <a:gd name="connsiteY5" fmla="*/ 443218 h 443940"/>
                    <a:gd name="connsiteX6" fmla="*/ 176213 w 207658"/>
                    <a:gd name="connsiteY6" fmla="*/ 365431 h 443940"/>
                    <a:gd name="connsiteX7" fmla="*/ 155575 w 207658"/>
                    <a:gd name="connsiteY7" fmla="*/ 262243 h 443940"/>
                    <a:gd name="connsiteX8" fmla="*/ 20638 w 207658"/>
                    <a:gd name="connsiteY8" fmla="*/ 306 h 44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658" h="443940">
                      <a:moveTo>
                        <a:pt x="20638" y="306"/>
                      </a:moveTo>
                      <a:cubicBezTo>
                        <a:pt x="24607" y="9831"/>
                        <a:pt x="167217" y="266476"/>
                        <a:pt x="179388" y="319393"/>
                      </a:cubicBezTo>
                      <a:cubicBezTo>
                        <a:pt x="191559" y="372310"/>
                        <a:pt x="93663" y="317806"/>
                        <a:pt x="93663" y="317806"/>
                      </a:cubicBezTo>
                      <a:lnTo>
                        <a:pt x="0" y="317806"/>
                      </a:lnTo>
                      <a:cubicBezTo>
                        <a:pt x="1058" y="318071"/>
                        <a:pt x="65882" y="298491"/>
                        <a:pt x="100013" y="319393"/>
                      </a:cubicBezTo>
                      <a:cubicBezTo>
                        <a:pt x="134144" y="340295"/>
                        <a:pt x="192088" y="435545"/>
                        <a:pt x="204788" y="443218"/>
                      </a:cubicBezTo>
                      <a:cubicBezTo>
                        <a:pt x="217488" y="450891"/>
                        <a:pt x="184415" y="395593"/>
                        <a:pt x="176213" y="365431"/>
                      </a:cubicBezTo>
                      <a:cubicBezTo>
                        <a:pt x="168011" y="335269"/>
                        <a:pt x="178594" y="318335"/>
                        <a:pt x="155575" y="262243"/>
                      </a:cubicBezTo>
                      <a:cubicBezTo>
                        <a:pt x="132556" y="206151"/>
                        <a:pt x="16669" y="-9219"/>
                        <a:pt x="20638" y="30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16ED7CA0-8415-4172-BC74-D447469E5C08}"/>
                    </a:ext>
                  </a:extLst>
                </p:cNvPr>
                <p:cNvSpPr/>
                <p:nvPr/>
              </p:nvSpPr>
              <p:spPr>
                <a:xfrm>
                  <a:off x="3671061" y="10232176"/>
                  <a:ext cx="199410" cy="388827"/>
                </a:xfrm>
                <a:custGeom>
                  <a:avLst/>
                  <a:gdLst>
                    <a:gd name="connsiteX0" fmla="*/ 2547 w 183638"/>
                    <a:gd name="connsiteY0" fmla="*/ 2549 h 358074"/>
                    <a:gd name="connsiteX1" fmla="*/ 175584 w 183638"/>
                    <a:gd name="connsiteY1" fmla="*/ 343862 h 358074"/>
                    <a:gd name="connsiteX2" fmla="*/ 147009 w 183638"/>
                    <a:gd name="connsiteY2" fmla="*/ 283537 h 358074"/>
                    <a:gd name="connsiteX3" fmla="*/ 75572 w 183638"/>
                    <a:gd name="connsiteY3" fmla="*/ 191462 h 358074"/>
                    <a:gd name="connsiteX4" fmla="*/ 2547 w 183638"/>
                    <a:gd name="connsiteY4" fmla="*/ 2549 h 35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638" h="358074">
                      <a:moveTo>
                        <a:pt x="2547" y="2549"/>
                      </a:moveTo>
                      <a:cubicBezTo>
                        <a:pt x="19216" y="27949"/>
                        <a:pt x="151507" y="297031"/>
                        <a:pt x="175584" y="343862"/>
                      </a:cubicBezTo>
                      <a:cubicBezTo>
                        <a:pt x="199661" y="390693"/>
                        <a:pt x="163678" y="308937"/>
                        <a:pt x="147009" y="283537"/>
                      </a:cubicBezTo>
                      <a:cubicBezTo>
                        <a:pt x="130340" y="258137"/>
                        <a:pt x="95416" y="234060"/>
                        <a:pt x="75572" y="191462"/>
                      </a:cubicBezTo>
                      <a:cubicBezTo>
                        <a:pt x="55728" y="148864"/>
                        <a:pt x="-14122" y="-22851"/>
                        <a:pt x="2547" y="25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A66E431F-9890-4181-8818-B5E99B96738F}"/>
                    </a:ext>
                  </a:extLst>
                </p:cNvPr>
                <p:cNvSpPr/>
                <p:nvPr/>
              </p:nvSpPr>
              <p:spPr>
                <a:xfrm>
                  <a:off x="3412973" y="9965531"/>
                  <a:ext cx="206448" cy="405602"/>
                </a:xfrm>
                <a:custGeom>
                  <a:avLst/>
                  <a:gdLst>
                    <a:gd name="connsiteX0" fmla="*/ 40197 w 190120"/>
                    <a:gd name="connsiteY0" fmla="*/ 455 h 373522"/>
                    <a:gd name="connsiteX1" fmla="*/ 92584 w 190120"/>
                    <a:gd name="connsiteY1" fmla="*/ 149680 h 373522"/>
                    <a:gd name="connsiteX2" fmla="*/ 17972 w 190120"/>
                    <a:gd name="connsiteY2" fmla="*/ 187780 h 373522"/>
                    <a:gd name="connsiteX3" fmla="*/ 509 w 190120"/>
                    <a:gd name="connsiteY3" fmla="*/ 195718 h 373522"/>
                    <a:gd name="connsiteX4" fmla="*/ 30672 w 190120"/>
                    <a:gd name="connsiteY4" fmla="*/ 192543 h 373522"/>
                    <a:gd name="connsiteX5" fmla="*/ 138622 w 190120"/>
                    <a:gd name="connsiteY5" fmla="*/ 287793 h 373522"/>
                    <a:gd name="connsiteX6" fmla="*/ 184659 w 190120"/>
                    <a:gd name="connsiteY6" fmla="*/ 310018 h 373522"/>
                    <a:gd name="connsiteX7" fmla="*/ 184659 w 190120"/>
                    <a:gd name="connsiteY7" fmla="*/ 373518 h 373522"/>
                    <a:gd name="connsiteX8" fmla="*/ 143384 w 190120"/>
                    <a:gd name="connsiteY8" fmla="*/ 306843 h 373522"/>
                    <a:gd name="connsiteX9" fmla="*/ 76709 w 190120"/>
                    <a:gd name="connsiteY9" fmla="*/ 203655 h 373522"/>
                    <a:gd name="connsiteX10" fmla="*/ 40197 w 190120"/>
                    <a:gd name="connsiteY10" fmla="*/ 455 h 3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120" h="373522">
                      <a:moveTo>
                        <a:pt x="40197" y="455"/>
                      </a:moveTo>
                      <a:cubicBezTo>
                        <a:pt x="42843" y="-8541"/>
                        <a:pt x="96288" y="118459"/>
                        <a:pt x="92584" y="149680"/>
                      </a:cubicBezTo>
                      <a:cubicBezTo>
                        <a:pt x="88880" y="180901"/>
                        <a:pt x="33318" y="180107"/>
                        <a:pt x="17972" y="187780"/>
                      </a:cubicBezTo>
                      <a:cubicBezTo>
                        <a:pt x="2626" y="195453"/>
                        <a:pt x="-1608" y="194924"/>
                        <a:pt x="509" y="195718"/>
                      </a:cubicBezTo>
                      <a:cubicBezTo>
                        <a:pt x="2626" y="196512"/>
                        <a:pt x="7653" y="177197"/>
                        <a:pt x="30672" y="192543"/>
                      </a:cubicBezTo>
                      <a:cubicBezTo>
                        <a:pt x="53691" y="207889"/>
                        <a:pt x="112957" y="268214"/>
                        <a:pt x="138622" y="287793"/>
                      </a:cubicBezTo>
                      <a:cubicBezTo>
                        <a:pt x="164287" y="307372"/>
                        <a:pt x="176986" y="295731"/>
                        <a:pt x="184659" y="310018"/>
                      </a:cubicBezTo>
                      <a:cubicBezTo>
                        <a:pt x="192332" y="324306"/>
                        <a:pt x="191538" y="374047"/>
                        <a:pt x="184659" y="373518"/>
                      </a:cubicBezTo>
                      <a:cubicBezTo>
                        <a:pt x="177780" y="372989"/>
                        <a:pt x="161376" y="335154"/>
                        <a:pt x="143384" y="306843"/>
                      </a:cubicBezTo>
                      <a:cubicBezTo>
                        <a:pt x="125392" y="278532"/>
                        <a:pt x="90732" y="252338"/>
                        <a:pt x="76709" y="203655"/>
                      </a:cubicBezTo>
                      <a:cubicBezTo>
                        <a:pt x="62686" y="154972"/>
                        <a:pt x="37551" y="9451"/>
                        <a:pt x="40197" y="4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28DFB21B-79E9-4155-8314-83409FAF1A53}"/>
                    </a:ext>
                  </a:extLst>
                </p:cNvPr>
                <p:cNvSpPr/>
                <p:nvPr/>
              </p:nvSpPr>
              <p:spPr>
                <a:xfrm>
                  <a:off x="3242104" y="9714500"/>
                  <a:ext cx="295539" cy="471482"/>
                </a:xfrm>
                <a:custGeom>
                  <a:avLst/>
                  <a:gdLst>
                    <a:gd name="connsiteX0" fmla="*/ 272164 w 272164"/>
                    <a:gd name="connsiteY0" fmla="*/ 80819 h 434191"/>
                    <a:gd name="connsiteX1" fmla="*/ 78489 w 272164"/>
                    <a:gd name="connsiteY1" fmla="*/ 407844 h 434191"/>
                    <a:gd name="connsiteX2" fmla="*/ 65789 w 272164"/>
                    <a:gd name="connsiteY2" fmla="*/ 368156 h 434191"/>
                    <a:gd name="connsiteX3" fmla="*/ 702 w 272164"/>
                    <a:gd name="connsiteY3" fmla="*/ 1444 h 434191"/>
                    <a:gd name="connsiteX4" fmla="*/ 34039 w 272164"/>
                    <a:gd name="connsiteY4" fmla="*/ 244331 h 434191"/>
                    <a:gd name="connsiteX5" fmla="*/ 76902 w 272164"/>
                    <a:gd name="connsiteY5" fmla="*/ 344344 h 434191"/>
                    <a:gd name="connsiteX6" fmla="*/ 272164 w 272164"/>
                    <a:gd name="connsiteY6" fmla="*/ 80819 h 434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164" h="434191">
                      <a:moveTo>
                        <a:pt x="272164" y="80819"/>
                      </a:moveTo>
                      <a:cubicBezTo>
                        <a:pt x="272429" y="91402"/>
                        <a:pt x="112885" y="359955"/>
                        <a:pt x="78489" y="407844"/>
                      </a:cubicBezTo>
                      <a:cubicBezTo>
                        <a:pt x="44093" y="455734"/>
                        <a:pt x="78753" y="435889"/>
                        <a:pt x="65789" y="368156"/>
                      </a:cubicBezTo>
                      <a:cubicBezTo>
                        <a:pt x="52824" y="300423"/>
                        <a:pt x="5994" y="22081"/>
                        <a:pt x="702" y="1444"/>
                      </a:cubicBezTo>
                      <a:cubicBezTo>
                        <a:pt x="-4590" y="-19193"/>
                        <a:pt x="21339" y="187181"/>
                        <a:pt x="34039" y="244331"/>
                      </a:cubicBezTo>
                      <a:cubicBezTo>
                        <a:pt x="46739" y="301481"/>
                        <a:pt x="41448" y="365511"/>
                        <a:pt x="76902" y="344344"/>
                      </a:cubicBezTo>
                      <a:cubicBezTo>
                        <a:pt x="112356" y="323177"/>
                        <a:pt x="271899" y="70236"/>
                        <a:pt x="272164" y="808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: 図形 1035">
                  <a:extLst>
                    <a:ext uri="{FF2B5EF4-FFF2-40B4-BE49-F238E27FC236}">
                      <a16:creationId xmlns:a16="http://schemas.microsoft.com/office/drawing/2014/main" id="{C483AB7A-F046-4CF5-9B43-1584B66C43FA}"/>
                    </a:ext>
                  </a:extLst>
                </p:cNvPr>
                <p:cNvSpPr/>
                <p:nvPr/>
              </p:nvSpPr>
              <p:spPr>
                <a:xfrm>
                  <a:off x="3299299" y="8932930"/>
                  <a:ext cx="224468" cy="524869"/>
                </a:xfrm>
                <a:custGeom>
                  <a:avLst/>
                  <a:gdLst>
                    <a:gd name="connsiteX0" fmla="*/ 11001 w 206714"/>
                    <a:gd name="connsiteY0" fmla="*/ 26402 h 483356"/>
                    <a:gd name="connsiteX1" fmla="*/ 203618 w 206714"/>
                    <a:gd name="connsiteY1" fmla="*/ 479368 h 483356"/>
                    <a:gd name="connsiteX2" fmla="*/ 123185 w 206714"/>
                    <a:gd name="connsiteY2" fmla="*/ 238068 h 483356"/>
                    <a:gd name="connsiteX3" fmla="*/ 34285 w 206714"/>
                    <a:gd name="connsiteY3" fmla="*/ 70852 h 483356"/>
                    <a:gd name="connsiteX4" fmla="*/ 11001 w 206714"/>
                    <a:gd name="connsiteY4" fmla="*/ 26402 h 4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14" h="483356">
                      <a:moveTo>
                        <a:pt x="11001" y="26402"/>
                      </a:moveTo>
                      <a:cubicBezTo>
                        <a:pt x="39223" y="94488"/>
                        <a:pt x="184921" y="444090"/>
                        <a:pt x="203618" y="479368"/>
                      </a:cubicBezTo>
                      <a:cubicBezTo>
                        <a:pt x="222315" y="514646"/>
                        <a:pt x="151407" y="306154"/>
                        <a:pt x="123185" y="238068"/>
                      </a:cubicBezTo>
                      <a:cubicBezTo>
                        <a:pt x="94963" y="169982"/>
                        <a:pt x="52982" y="101896"/>
                        <a:pt x="34285" y="70852"/>
                      </a:cubicBezTo>
                      <a:cubicBezTo>
                        <a:pt x="15588" y="39808"/>
                        <a:pt x="-17221" y="-41684"/>
                        <a:pt x="11001" y="264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: 図形 1036">
                  <a:extLst>
                    <a:ext uri="{FF2B5EF4-FFF2-40B4-BE49-F238E27FC236}">
                      <a16:creationId xmlns:a16="http://schemas.microsoft.com/office/drawing/2014/main" id="{62D17E2A-DCFE-4848-819C-F7695E4ACC96}"/>
                    </a:ext>
                  </a:extLst>
                </p:cNvPr>
                <p:cNvSpPr/>
                <p:nvPr/>
              </p:nvSpPr>
              <p:spPr>
                <a:xfrm>
                  <a:off x="3561742" y="8997401"/>
                  <a:ext cx="257848" cy="764791"/>
                </a:xfrm>
                <a:custGeom>
                  <a:avLst/>
                  <a:gdLst>
                    <a:gd name="connsiteX0" fmla="*/ 224399 w 237454"/>
                    <a:gd name="connsiteY0" fmla="*/ 3013 h 704302"/>
                    <a:gd name="connsiteX1" fmla="*/ 141849 w 237454"/>
                    <a:gd name="connsiteY1" fmla="*/ 381896 h 704302"/>
                    <a:gd name="connsiteX2" fmla="*/ 69882 w 237454"/>
                    <a:gd name="connsiteY2" fmla="*/ 439046 h 704302"/>
                    <a:gd name="connsiteX3" fmla="*/ 32 w 237454"/>
                    <a:gd name="connsiteY3" fmla="*/ 703630 h 704302"/>
                    <a:gd name="connsiteX4" fmla="*/ 63532 w 237454"/>
                    <a:gd name="connsiteY4" fmla="*/ 511013 h 704302"/>
                    <a:gd name="connsiteX5" fmla="*/ 237099 w 237454"/>
                    <a:gd name="connsiteY5" fmla="*/ 386130 h 704302"/>
                    <a:gd name="connsiteX6" fmla="*/ 110099 w 237454"/>
                    <a:gd name="connsiteY6" fmla="*/ 451746 h 704302"/>
                    <a:gd name="connsiteX7" fmla="*/ 158782 w 237454"/>
                    <a:gd name="connsiteY7" fmla="*/ 214680 h 704302"/>
                    <a:gd name="connsiteX8" fmla="*/ 224399 w 237454"/>
                    <a:gd name="connsiteY8" fmla="*/ 3013 h 7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454" h="704302">
                      <a:moveTo>
                        <a:pt x="224399" y="3013"/>
                      </a:moveTo>
                      <a:cubicBezTo>
                        <a:pt x="221577" y="30882"/>
                        <a:pt x="167602" y="309224"/>
                        <a:pt x="141849" y="381896"/>
                      </a:cubicBezTo>
                      <a:cubicBezTo>
                        <a:pt x="116096" y="454568"/>
                        <a:pt x="93518" y="385424"/>
                        <a:pt x="69882" y="439046"/>
                      </a:cubicBezTo>
                      <a:cubicBezTo>
                        <a:pt x="46246" y="492668"/>
                        <a:pt x="1090" y="691636"/>
                        <a:pt x="32" y="703630"/>
                      </a:cubicBezTo>
                      <a:cubicBezTo>
                        <a:pt x="-1026" y="715624"/>
                        <a:pt x="24021" y="563930"/>
                        <a:pt x="63532" y="511013"/>
                      </a:cubicBezTo>
                      <a:cubicBezTo>
                        <a:pt x="103043" y="458096"/>
                        <a:pt x="229338" y="396008"/>
                        <a:pt x="237099" y="386130"/>
                      </a:cubicBezTo>
                      <a:cubicBezTo>
                        <a:pt x="244860" y="376252"/>
                        <a:pt x="123152" y="480321"/>
                        <a:pt x="110099" y="451746"/>
                      </a:cubicBezTo>
                      <a:cubicBezTo>
                        <a:pt x="97046" y="423171"/>
                        <a:pt x="139732" y="281355"/>
                        <a:pt x="158782" y="214680"/>
                      </a:cubicBezTo>
                      <a:cubicBezTo>
                        <a:pt x="177832" y="148005"/>
                        <a:pt x="227221" y="-24856"/>
                        <a:pt x="224399" y="301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: 図形 1037">
                  <a:extLst>
                    <a:ext uri="{FF2B5EF4-FFF2-40B4-BE49-F238E27FC236}">
                      <a16:creationId xmlns:a16="http://schemas.microsoft.com/office/drawing/2014/main" id="{5C730C96-99AB-47B8-ACE8-234838C75D42}"/>
                    </a:ext>
                  </a:extLst>
                </p:cNvPr>
                <p:cNvSpPr/>
                <p:nvPr/>
              </p:nvSpPr>
              <p:spPr>
                <a:xfrm>
                  <a:off x="3779493" y="9187692"/>
                  <a:ext cx="430455" cy="776066"/>
                </a:xfrm>
                <a:custGeom>
                  <a:avLst/>
                  <a:gdLst>
                    <a:gd name="connsiteX0" fmla="*/ 93720 w 396409"/>
                    <a:gd name="connsiteY0" fmla="*/ 5573 h 714685"/>
                    <a:gd name="connsiteX1" fmla="*/ 248236 w 396409"/>
                    <a:gd name="connsiteY1" fmla="*/ 196073 h 714685"/>
                    <a:gd name="connsiteX2" fmla="*/ 269403 w 396409"/>
                    <a:gd name="connsiteY2" fmla="*/ 325190 h 714685"/>
                    <a:gd name="connsiteX3" fmla="*/ 205903 w 396409"/>
                    <a:gd name="connsiteY3" fmla="*/ 411973 h 714685"/>
                    <a:gd name="connsiteX4" fmla="*/ 78903 w 396409"/>
                    <a:gd name="connsiteY4" fmla="*/ 553790 h 714685"/>
                    <a:gd name="connsiteX5" fmla="*/ 68320 w 396409"/>
                    <a:gd name="connsiteY5" fmla="*/ 714656 h 714685"/>
                    <a:gd name="connsiteX6" fmla="*/ 586 w 396409"/>
                    <a:gd name="connsiteY6" fmla="*/ 541090 h 714685"/>
                    <a:gd name="connsiteX7" fmla="*/ 49270 w 396409"/>
                    <a:gd name="connsiteY7" fmla="*/ 678673 h 714685"/>
                    <a:gd name="connsiteX8" fmla="*/ 258820 w 396409"/>
                    <a:gd name="connsiteY8" fmla="*/ 437373 h 714685"/>
                    <a:gd name="connsiteX9" fmla="*/ 313853 w 396409"/>
                    <a:gd name="connsiteY9" fmla="*/ 242640 h 714685"/>
                    <a:gd name="connsiteX10" fmla="*/ 210136 w 396409"/>
                    <a:gd name="connsiteY10" fmla="*/ 71190 h 714685"/>
                    <a:gd name="connsiteX11" fmla="*/ 396403 w 396409"/>
                    <a:gd name="connsiteY11" fmla="*/ 166440 h 714685"/>
                    <a:gd name="connsiteX12" fmla="*/ 216486 w 396409"/>
                    <a:gd name="connsiteY12" fmla="*/ 64840 h 714685"/>
                    <a:gd name="connsiteX13" fmla="*/ 93720 w 396409"/>
                    <a:gd name="connsiteY13" fmla="*/ 5573 h 7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6409" h="714685">
                      <a:moveTo>
                        <a:pt x="93720" y="5573"/>
                      </a:moveTo>
                      <a:cubicBezTo>
                        <a:pt x="99012" y="27445"/>
                        <a:pt x="218956" y="142804"/>
                        <a:pt x="248236" y="196073"/>
                      </a:cubicBezTo>
                      <a:cubicBezTo>
                        <a:pt x="277516" y="249342"/>
                        <a:pt x="276459" y="289207"/>
                        <a:pt x="269403" y="325190"/>
                      </a:cubicBezTo>
                      <a:cubicBezTo>
                        <a:pt x="262348" y="361173"/>
                        <a:pt x="237653" y="373873"/>
                        <a:pt x="205903" y="411973"/>
                      </a:cubicBezTo>
                      <a:cubicBezTo>
                        <a:pt x="174153" y="450073"/>
                        <a:pt x="101833" y="503343"/>
                        <a:pt x="78903" y="553790"/>
                      </a:cubicBezTo>
                      <a:cubicBezTo>
                        <a:pt x="55973" y="604237"/>
                        <a:pt x="81373" y="716773"/>
                        <a:pt x="68320" y="714656"/>
                      </a:cubicBezTo>
                      <a:cubicBezTo>
                        <a:pt x="55267" y="712539"/>
                        <a:pt x="3761" y="547087"/>
                        <a:pt x="586" y="541090"/>
                      </a:cubicBezTo>
                      <a:cubicBezTo>
                        <a:pt x="-2589" y="535093"/>
                        <a:pt x="6231" y="695959"/>
                        <a:pt x="49270" y="678673"/>
                      </a:cubicBezTo>
                      <a:cubicBezTo>
                        <a:pt x="92309" y="661387"/>
                        <a:pt x="214723" y="510045"/>
                        <a:pt x="258820" y="437373"/>
                      </a:cubicBezTo>
                      <a:cubicBezTo>
                        <a:pt x="302917" y="364701"/>
                        <a:pt x="321967" y="303671"/>
                        <a:pt x="313853" y="242640"/>
                      </a:cubicBezTo>
                      <a:cubicBezTo>
                        <a:pt x="305739" y="181610"/>
                        <a:pt x="196378" y="83890"/>
                        <a:pt x="210136" y="71190"/>
                      </a:cubicBezTo>
                      <a:cubicBezTo>
                        <a:pt x="223894" y="58490"/>
                        <a:pt x="395345" y="167498"/>
                        <a:pt x="396403" y="166440"/>
                      </a:cubicBezTo>
                      <a:cubicBezTo>
                        <a:pt x="397461" y="165382"/>
                        <a:pt x="265522" y="98707"/>
                        <a:pt x="216486" y="64840"/>
                      </a:cubicBezTo>
                      <a:cubicBezTo>
                        <a:pt x="167450" y="30973"/>
                        <a:pt x="88428" y="-16299"/>
                        <a:pt x="93720" y="55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9C3D703E-2625-4DB3-B752-40AB26AC01EE}"/>
                    </a:ext>
                  </a:extLst>
                </p:cNvPr>
                <p:cNvSpPr/>
                <p:nvPr/>
              </p:nvSpPr>
              <p:spPr>
                <a:xfrm>
                  <a:off x="4147864" y="9560675"/>
                  <a:ext cx="158612" cy="569269"/>
                </a:xfrm>
                <a:custGeom>
                  <a:avLst/>
                  <a:gdLst>
                    <a:gd name="connsiteX0" fmla="*/ 6367 w 146067"/>
                    <a:gd name="connsiteY0" fmla="*/ 2873 h 524244"/>
                    <a:gd name="connsiteX1" fmla="*/ 44467 w 146067"/>
                    <a:gd name="connsiteY1" fmla="*/ 214540 h 524244"/>
                    <a:gd name="connsiteX2" fmla="*/ 146067 w 146067"/>
                    <a:gd name="connsiteY2" fmla="*/ 453723 h 524244"/>
                    <a:gd name="connsiteX3" fmla="*/ 44467 w 146067"/>
                    <a:gd name="connsiteY3" fmla="*/ 129873 h 524244"/>
                    <a:gd name="connsiteX4" fmla="*/ 95267 w 146067"/>
                    <a:gd name="connsiteY4" fmla="*/ 415623 h 524244"/>
                    <a:gd name="connsiteX5" fmla="*/ 17 w 146067"/>
                    <a:gd name="connsiteY5" fmla="*/ 523573 h 524244"/>
                    <a:gd name="connsiteX6" fmla="*/ 86800 w 146067"/>
                    <a:gd name="connsiteY6" fmla="*/ 373290 h 524244"/>
                    <a:gd name="connsiteX7" fmla="*/ 6367 w 146067"/>
                    <a:gd name="connsiteY7" fmla="*/ 2873 h 524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067" h="524244">
                      <a:moveTo>
                        <a:pt x="6367" y="2873"/>
                      </a:moveTo>
                      <a:cubicBezTo>
                        <a:pt x="-688" y="-23585"/>
                        <a:pt x="21184" y="139398"/>
                        <a:pt x="44467" y="214540"/>
                      </a:cubicBezTo>
                      <a:cubicBezTo>
                        <a:pt x="67750" y="289682"/>
                        <a:pt x="146067" y="467834"/>
                        <a:pt x="146067" y="453723"/>
                      </a:cubicBezTo>
                      <a:cubicBezTo>
                        <a:pt x="146067" y="439612"/>
                        <a:pt x="52934" y="136223"/>
                        <a:pt x="44467" y="129873"/>
                      </a:cubicBezTo>
                      <a:cubicBezTo>
                        <a:pt x="36000" y="123523"/>
                        <a:pt x="102675" y="350007"/>
                        <a:pt x="95267" y="415623"/>
                      </a:cubicBezTo>
                      <a:cubicBezTo>
                        <a:pt x="87859" y="481239"/>
                        <a:pt x="1428" y="530629"/>
                        <a:pt x="17" y="523573"/>
                      </a:cubicBezTo>
                      <a:cubicBezTo>
                        <a:pt x="-1394" y="516518"/>
                        <a:pt x="83978" y="453370"/>
                        <a:pt x="86800" y="373290"/>
                      </a:cubicBezTo>
                      <a:cubicBezTo>
                        <a:pt x="89622" y="293210"/>
                        <a:pt x="13422" y="29331"/>
                        <a:pt x="6367" y="28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AA067917-96E0-441D-8521-65577CC4B16F}"/>
                    </a:ext>
                  </a:extLst>
                </p:cNvPr>
                <p:cNvSpPr/>
                <p:nvPr/>
              </p:nvSpPr>
              <p:spPr>
                <a:xfrm>
                  <a:off x="3862017" y="9805049"/>
                  <a:ext cx="250898" cy="337104"/>
                </a:xfrm>
                <a:custGeom>
                  <a:avLst/>
                  <a:gdLst>
                    <a:gd name="connsiteX0" fmla="*/ 9256 w 231054"/>
                    <a:gd name="connsiteY0" fmla="*/ 77 h 310442"/>
                    <a:gd name="connsiteX1" fmla="*/ 57939 w 231054"/>
                    <a:gd name="connsiteY1" fmla="*/ 154594 h 310442"/>
                    <a:gd name="connsiteX2" fmla="*/ 229389 w 231054"/>
                    <a:gd name="connsiteY2" fmla="*/ 309111 h 310442"/>
                    <a:gd name="connsiteX3" fmla="*/ 138373 w 231054"/>
                    <a:gd name="connsiteY3" fmla="*/ 224444 h 310442"/>
                    <a:gd name="connsiteX4" fmla="*/ 28306 w 231054"/>
                    <a:gd name="connsiteY4" fmla="*/ 137661 h 310442"/>
                    <a:gd name="connsiteX5" fmla="*/ 2906 w 231054"/>
                    <a:gd name="connsiteY5" fmla="*/ 133427 h 310442"/>
                    <a:gd name="connsiteX6" fmla="*/ 9256 w 231054"/>
                    <a:gd name="connsiteY6" fmla="*/ 77 h 310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54" h="310442">
                      <a:moveTo>
                        <a:pt x="9256" y="77"/>
                      </a:moveTo>
                      <a:cubicBezTo>
                        <a:pt x="18428" y="3605"/>
                        <a:pt x="21250" y="103088"/>
                        <a:pt x="57939" y="154594"/>
                      </a:cubicBezTo>
                      <a:cubicBezTo>
                        <a:pt x="94628" y="206100"/>
                        <a:pt x="215983" y="297469"/>
                        <a:pt x="229389" y="309111"/>
                      </a:cubicBezTo>
                      <a:cubicBezTo>
                        <a:pt x="242795" y="320753"/>
                        <a:pt x="171887" y="253019"/>
                        <a:pt x="138373" y="224444"/>
                      </a:cubicBezTo>
                      <a:cubicBezTo>
                        <a:pt x="104859" y="195869"/>
                        <a:pt x="50884" y="152831"/>
                        <a:pt x="28306" y="137661"/>
                      </a:cubicBezTo>
                      <a:cubicBezTo>
                        <a:pt x="5728" y="122491"/>
                        <a:pt x="8550" y="151772"/>
                        <a:pt x="2906" y="133427"/>
                      </a:cubicBezTo>
                      <a:cubicBezTo>
                        <a:pt x="-2739" y="115083"/>
                        <a:pt x="84" y="-3451"/>
                        <a:pt x="9256" y="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CD2ED4C8-6571-442F-8DCC-709E6CA4C694}"/>
                    </a:ext>
                  </a:extLst>
                </p:cNvPr>
                <p:cNvSpPr/>
                <p:nvPr/>
              </p:nvSpPr>
              <p:spPr>
                <a:xfrm>
                  <a:off x="3832527" y="10007524"/>
                  <a:ext cx="340219" cy="471136"/>
                </a:xfrm>
                <a:custGeom>
                  <a:avLst/>
                  <a:gdLst>
                    <a:gd name="connsiteX0" fmla="*/ 17364 w 313310"/>
                    <a:gd name="connsiteY0" fmla="*/ 2000 h 433873"/>
                    <a:gd name="connsiteX1" fmla="*/ 17364 w 313310"/>
                    <a:gd name="connsiteY1" fmla="*/ 101483 h 433873"/>
                    <a:gd name="connsiteX2" fmla="*/ 114731 w 313310"/>
                    <a:gd name="connsiteY2" fmla="*/ 262350 h 433873"/>
                    <a:gd name="connsiteX3" fmla="*/ 309464 w 313310"/>
                    <a:gd name="connsiteY3" fmla="*/ 429566 h 433873"/>
                    <a:gd name="connsiteX4" fmla="*/ 233264 w 313310"/>
                    <a:gd name="connsiteY4" fmla="*/ 370300 h 433873"/>
                    <a:gd name="connsiteX5" fmla="*/ 99914 w 313310"/>
                    <a:gd name="connsiteY5" fmla="*/ 217900 h 433873"/>
                    <a:gd name="connsiteX6" fmla="*/ 140131 w 313310"/>
                    <a:gd name="connsiteY6" fmla="*/ 306800 h 433873"/>
                    <a:gd name="connsiteX7" fmla="*/ 6781 w 313310"/>
                    <a:gd name="connsiteY7" fmla="*/ 190383 h 433873"/>
                    <a:gd name="connsiteX8" fmla="*/ 17364 w 313310"/>
                    <a:gd name="connsiteY8" fmla="*/ 2000 h 43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310" h="433873">
                      <a:moveTo>
                        <a:pt x="17364" y="2000"/>
                      </a:moveTo>
                      <a:cubicBezTo>
                        <a:pt x="19128" y="-12817"/>
                        <a:pt x="1136" y="58091"/>
                        <a:pt x="17364" y="101483"/>
                      </a:cubicBezTo>
                      <a:cubicBezTo>
                        <a:pt x="33592" y="144875"/>
                        <a:pt x="66048" y="207670"/>
                        <a:pt x="114731" y="262350"/>
                      </a:cubicBezTo>
                      <a:cubicBezTo>
                        <a:pt x="163414" y="317031"/>
                        <a:pt x="289709" y="411574"/>
                        <a:pt x="309464" y="429566"/>
                      </a:cubicBezTo>
                      <a:cubicBezTo>
                        <a:pt x="329219" y="447558"/>
                        <a:pt x="268189" y="405578"/>
                        <a:pt x="233264" y="370300"/>
                      </a:cubicBezTo>
                      <a:cubicBezTo>
                        <a:pt x="198339" y="335022"/>
                        <a:pt x="115436" y="228483"/>
                        <a:pt x="99914" y="217900"/>
                      </a:cubicBezTo>
                      <a:cubicBezTo>
                        <a:pt x="84392" y="207317"/>
                        <a:pt x="155653" y="311386"/>
                        <a:pt x="140131" y="306800"/>
                      </a:cubicBezTo>
                      <a:cubicBezTo>
                        <a:pt x="124609" y="302214"/>
                        <a:pt x="26184" y="242947"/>
                        <a:pt x="6781" y="190383"/>
                      </a:cubicBezTo>
                      <a:cubicBezTo>
                        <a:pt x="-12622" y="137819"/>
                        <a:pt x="15600" y="16817"/>
                        <a:pt x="17364" y="20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475025CF-0375-4EC0-9B15-5C09B7BFC3E8}"/>
                    </a:ext>
                  </a:extLst>
                </p:cNvPr>
                <p:cNvSpPr/>
                <p:nvPr/>
              </p:nvSpPr>
              <p:spPr>
                <a:xfrm>
                  <a:off x="4017087" y="9717771"/>
                  <a:ext cx="229554" cy="429854"/>
                </a:xfrm>
                <a:custGeom>
                  <a:avLst/>
                  <a:gdLst>
                    <a:gd name="connsiteX0" fmla="*/ 6151 w 211398"/>
                    <a:gd name="connsiteY0" fmla="*/ 19 h 395856"/>
                    <a:gd name="connsiteX1" fmla="*/ 27318 w 211398"/>
                    <a:gd name="connsiteY1" fmla="*/ 262486 h 395856"/>
                    <a:gd name="connsiteX2" fmla="*/ 27318 w 211398"/>
                    <a:gd name="connsiteY2" fmla="*/ 207452 h 395856"/>
                    <a:gd name="connsiteX3" fmla="*/ 105634 w 211398"/>
                    <a:gd name="connsiteY3" fmla="*/ 251902 h 395856"/>
                    <a:gd name="connsiteX4" fmla="*/ 209351 w 211398"/>
                    <a:gd name="connsiteY4" fmla="*/ 395836 h 395856"/>
                    <a:gd name="connsiteX5" fmla="*/ 175484 w 211398"/>
                    <a:gd name="connsiteY5" fmla="*/ 241319 h 395856"/>
                    <a:gd name="connsiteX6" fmla="*/ 186068 w 211398"/>
                    <a:gd name="connsiteY6" fmla="*/ 222269 h 395856"/>
                    <a:gd name="connsiteX7" fmla="*/ 18851 w 211398"/>
                    <a:gd name="connsiteY7" fmla="*/ 277302 h 395856"/>
                    <a:gd name="connsiteX8" fmla="*/ 6151 w 211398"/>
                    <a:gd name="connsiteY8" fmla="*/ 19 h 39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398" h="395856">
                      <a:moveTo>
                        <a:pt x="6151" y="19"/>
                      </a:moveTo>
                      <a:cubicBezTo>
                        <a:pt x="7562" y="-2450"/>
                        <a:pt x="23790" y="227914"/>
                        <a:pt x="27318" y="262486"/>
                      </a:cubicBezTo>
                      <a:cubicBezTo>
                        <a:pt x="30846" y="297058"/>
                        <a:pt x="14266" y="209216"/>
                        <a:pt x="27318" y="207452"/>
                      </a:cubicBezTo>
                      <a:cubicBezTo>
                        <a:pt x="40370" y="205688"/>
                        <a:pt x="75295" y="220505"/>
                        <a:pt x="105634" y="251902"/>
                      </a:cubicBezTo>
                      <a:cubicBezTo>
                        <a:pt x="135973" y="283299"/>
                        <a:pt x="197709" y="397600"/>
                        <a:pt x="209351" y="395836"/>
                      </a:cubicBezTo>
                      <a:cubicBezTo>
                        <a:pt x="220993" y="394072"/>
                        <a:pt x="179364" y="270247"/>
                        <a:pt x="175484" y="241319"/>
                      </a:cubicBezTo>
                      <a:cubicBezTo>
                        <a:pt x="171604" y="212391"/>
                        <a:pt x="212173" y="216272"/>
                        <a:pt x="186068" y="222269"/>
                      </a:cubicBezTo>
                      <a:cubicBezTo>
                        <a:pt x="159963" y="228266"/>
                        <a:pt x="50601" y="312580"/>
                        <a:pt x="18851" y="277302"/>
                      </a:cubicBezTo>
                      <a:cubicBezTo>
                        <a:pt x="-12899" y="242024"/>
                        <a:pt x="4740" y="2488"/>
                        <a:pt x="6151" y="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EFCE467F-1653-4F5A-BEB9-A740A314BF6F}"/>
                    </a:ext>
                  </a:extLst>
                </p:cNvPr>
                <p:cNvSpPr/>
                <p:nvPr/>
              </p:nvSpPr>
              <p:spPr>
                <a:xfrm>
                  <a:off x="3908350" y="9645994"/>
                  <a:ext cx="451080" cy="358186"/>
                </a:xfrm>
                <a:custGeom>
                  <a:avLst/>
                  <a:gdLst>
                    <a:gd name="connsiteX0" fmla="*/ 108405 w 415403"/>
                    <a:gd name="connsiteY0" fmla="*/ 6852 h 329856"/>
                    <a:gd name="connsiteX1" fmla="*/ 256571 w 415403"/>
                    <a:gd name="connsiteY1" fmla="*/ 72469 h 329856"/>
                    <a:gd name="connsiteX2" fmla="*/ 121105 w 415403"/>
                    <a:gd name="connsiteY2" fmla="*/ 95752 h 329856"/>
                    <a:gd name="connsiteX3" fmla="*/ 265038 w 415403"/>
                    <a:gd name="connsiteY3" fmla="*/ 125386 h 329856"/>
                    <a:gd name="connsiteX4" fmla="*/ 455 w 415403"/>
                    <a:gd name="connsiteY4" fmla="*/ 197352 h 329856"/>
                    <a:gd name="connsiteX5" fmla="*/ 341238 w 415403"/>
                    <a:gd name="connsiteY5" fmla="*/ 216402 h 329856"/>
                    <a:gd name="connsiteX6" fmla="*/ 15271 w 415403"/>
                    <a:gd name="connsiteY6" fmla="*/ 252386 h 329856"/>
                    <a:gd name="connsiteX7" fmla="*/ 383571 w 415403"/>
                    <a:gd name="connsiteY7" fmla="*/ 260852 h 329856"/>
                    <a:gd name="connsiteX8" fmla="*/ 89355 w 415403"/>
                    <a:gd name="connsiteY8" fmla="*/ 326469 h 329856"/>
                    <a:gd name="connsiteX9" fmla="*/ 415321 w 415403"/>
                    <a:gd name="connsiteY9" fmla="*/ 313769 h 329856"/>
                    <a:gd name="connsiteX10" fmla="*/ 121105 w 415403"/>
                    <a:gd name="connsiteY10" fmla="*/ 256619 h 329856"/>
                    <a:gd name="connsiteX11" fmla="*/ 108405 w 415403"/>
                    <a:gd name="connsiteY11" fmla="*/ 6852 h 3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5403" h="329856">
                      <a:moveTo>
                        <a:pt x="108405" y="6852"/>
                      </a:moveTo>
                      <a:cubicBezTo>
                        <a:pt x="130983" y="-23840"/>
                        <a:pt x="254454" y="57652"/>
                        <a:pt x="256571" y="72469"/>
                      </a:cubicBezTo>
                      <a:cubicBezTo>
                        <a:pt x="258688" y="87286"/>
                        <a:pt x="119694" y="86932"/>
                        <a:pt x="121105" y="95752"/>
                      </a:cubicBezTo>
                      <a:cubicBezTo>
                        <a:pt x="122516" y="104572"/>
                        <a:pt x="285146" y="108453"/>
                        <a:pt x="265038" y="125386"/>
                      </a:cubicBezTo>
                      <a:cubicBezTo>
                        <a:pt x="244930" y="142319"/>
                        <a:pt x="-12245" y="182183"/>
                        <a:pt x="455" y="197352"/>
                      </a:cubicBezTo>
                      <a:cubicBezTo>
                        <a:pt x="13155" y="212521"/>
                        <a:pt x="338769" y="207230"/>
                        <a:pt x="341238" y="216402"/>
                      </a:cubicBezTo>
                      <a:cubicBezTo>
                        <a:pt x="343707" y="225574"/>
                        <a:pt x="8215" y="244978"/>
                        <a:pt x="15271" y="252386"/>
                      </a:cubicBezTo>
                      <a:cubicBezTo>
                        <a:pt x="22326" y="259794"/>
                        <a:pt x="371224" y="248505"/>
                        <a:pt x="383571" y="260852"/>
                      </a:cubicBezTo>
                      <a:cubicBezTo>
                        <a:pt x="395918" y="273199"/>
                        <a:pt x="84063" y="317650"/>
                        <a:pt x="89355" y="326469"/>
                      </a:cubicBezTo>
                      <a:cubicBezTo>
                        <a:pt x="94647" y="335288"/>
                        <a:pt x="410029" y="325411"/>
                        <a:pt x="415321" y="313769"/>
                      </a:cubicBezTo>
                      <a:cubicBezTo>
                        <a:pt x="420613" y="302127"/>
                        <a:pt x="168730" y="307066"/>
                        <a:pt x="121105" y="256619"/>
                      </a:cubicBezTo>
                      <a:cubicBezTo>
                        <a:pt x="73480" y="206172"/>
                        <a:pt x="85827" y="37544"/>
                        <a:pt x="108405" y="68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: 図形 1043">
                  <a:extLst>
                    <a:ext uri="{FF2B5EF4-FFF2-40B4-BE49-F238E27FC236}">
                      <a16:creationId xmlns:a16="http://schemas.microsoft.com/office/drawing/2014/main" id="{FA8170F7-4C57-4497-944B-2DB8D56AF3CF}"/>
                    </a:ext>
                  </a:extLst>
                </p:cNvPr>
                <p:cNvSpPr/>
                <p:nvPr/>
              </p:nvSpPr>
              <p:spPr>
                <a:xfrm>
                  <a:off x="4058936" y="9480682"/>
                  <a:ext cx="545935" cy="481898"/>
                </a:xfrm>
                <a:custGeom>
                  <a:avLst/>
                  <a:gdLst>
                    <a:gd name="connsiteX0" fmla="*/ 117895 w 502756"/>
                    <a:gd name="connsiteY0" fmla="*/ 53256 h 443784"/>
                    <a:gd name="connsiteX1" fmla="*/ 62862 w 502756"/>
                    <a:gd name="connsiteY1" fmla="*/ 165439 h 443784"/>
                    <a:gd name="connsiteX2" fmla="*/ 187745 w 502756"/>
                    <a:gd name="connsiteY2" fmla="*/ 61723 h 443784"/>
                    <a:gd name="connsiteX3" fmla="*/ 306279 w 502756"/>
                    <a:gd name="connsiteY3" fmla="*/ 4573 h 443784"/>
                    <a:gd name="connsiteX4" fmla="*/ 481962 w 502756"/>
                    <a:gd name="connsiteY4" fmla="*/ 6689 h 443784"/>
                    <a:gd name="connsiteX5" fmla="*/ 346495 w 502756"/>
                    <a:gd name="connsiteY5" fmla="*/ 32089 h 443784"/>
                    <a:gd name="connsiteX6" fmla="*/ 490429 w 502756"/>
                    <a:gd name="connsiteY6" fmla="*/ 4573 h 443784"/>
                    <a:gd name="connsiteX7" fmla="*/ 488312 w 502756"/>
                    <a:gd name="connsiteY7" fmla="*/ 74423 h 443784"/>
                    <a:gd name="connsiteX8" fmla="*/ 431162 w 502756"/>
                    <a:gd name="connsiteY8" fmla="*/ 154856 h 443784"/>
                    <a:gd name="connsiteX9" fmla="*/ 289345 w 502756"/>
                    <a:gd name="connsiteY9" fmla="*/ 159089 h 443784"/>
                    <a:gd name="connsiteX10" fmla="*/ 177162 w 502756"/>
                    <a:gd name="connsiteY10" fmla="*/ 161206 h 443784"/>
                    <a:gd name="connsiteX11" fmla="*/ 291462 w 502756"/>
                    <a:gd name="connsiteY11" fmla="*/ 212006 h 443784"/>
                    <a:gd name="connsiteX12" fmla="*/ 344379 w 502756"/>
                    <a:gd name="connsiteY12" fmla="*/ 336889 h 443784"/>
                    <a:gd name="connsiteX13" fmla="*/ 335912 w 502756"/>
                    <a:gd name="connsiteY13" fmla="*/ 400389 h 443784"/>
                    <a:gd name="connsiteX14" fmla="*/ 329562 w 502756"/>
                    <a:gd name="connsiteY14" fmla="*/ 421556 h 443784"/>
                    <a:gd name="connsiteX15" fmla="*/ 329562 w 502756"/>
                    <a:gd name="connsiteY15" fmla="*/ 442723 h 443784"/>
                    <a:gd name="connsiteX16" fmla="*/ 213145 w 502756"/>
                    <a:gd name="connsiteY16" fmla="*/ 415206 h 443784"/>
                    <a:gd name="connsiteX17" fmla="*/ 88262 w 502756"/>
                    <a:gd name="connsiteY17" fmla="*/ 209889 h 443784"/>
                    <a:gd name="connsiteX18" fmla="*/ 170812 w 502756"/>
                    <a:gd name="connsiteY18" fmla="*/ 322073 h 443784"/>
                    <a:gd name="connsiteX19" fmla="*/ 308395 w 502756"/>
                    <a:gd name="connsiteY19" fmla="*/ 394039 h 443784"/>
                    <a:gd name="connsiteX20" fmla="*/ 287229 w 502756"/>
                    <a:gd name="connsiteY20" fmla="*/ 281856 h 443784"/>
                    <a:gd name="connsiteX21" fmla="*/ 130595 w 502756"/>
                    <a:gd name="connsiteY21" fmla="*/ 167556 h 443784"/>
                    <a:gd name="connsiteX22" fmla="*/ 403645 w 502756"/>
                    <a:gd name="connsiteY22" fmla="*/ 120989 h 443784"/>
                    <a:gd name="connsiteX23" fmla="*/ 454445 w 502756"/>
                    <a:gd name="connsiteY23" fmla="*/ 87123 h 443784"/>
                    <a:gd name="connsiteX24" fmla="*/ 431162 w 502756"/>
                    <a:gd name="connsiteY24" fmla="*/ 23623 h 443784"/>
                    <a:gd name="connsiteX25" fmla="*/ 208912 w 502756"/>
                    <a:gd name="connsiteY25" fmla="*/ 89239 h 443784"/>
                    <a:gd name="connsiteX26" fmla="*/ 1479 w 502756"/>
                    <a:gd name="connsiteY26" fmla="*/ 212006 h 443784"/>
                    <a:gd name="connsiteX27" fmla="*/ 117895 w 502756"/>
                    <a:gd name="connsiteY27" fmla="*/ 53256 h 443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02756" h="443784">
                      <a:moveTo>
                        <a:pt x="117895" y="53256"/>
                      </a:moveTo>
                      <a:cubicBezTo>
                        <a:pt x="128125" y="45495"/>
                        <a:pt x="51220" y="164028"/>
                        <a:pt x="62862" y="165439"/>
                      </a:cubicBezTo>
                      <a:cubicBezTo>
                        <a:pt x="74504" y="166850"/>
                        <a:pt x="147176" y="88534"/>
                        <a:pt x="187745" y="61723"/>
                      </a:cubicBezTo>
                      <a:cubicBezTo>
                        <a:pt x="228315" y="34912"/>
                        <a:pt x="257243" y="13745"/>
                        <a:pt x="306279" y="4573"/>
                      </a:cubicBezTo>
                      <a:cubicBezTo>
                        <a:pt x="355315" y="-4599"/>
                        <a:pt x="475259" y="2103"/>
                        <a:pt x="481962" y="6689"/>
                      </a:cubicBezTo>
                      <a:cubicBezTo>
                        <a:pt x="488665" y="11275"/>
                        <a:pt x="345084" y="32442"/>
                        <a:pt x="346495" y="32089"/>
                      </a:cubicBezTo>
                      <a:cubicBezTo>
                        <a:pt x="347906" y="31736"/>
                        <a:pt x="466793" y="-2483"/>
                        <a:pt x="490429" y="4573"/>
                      </a:cubicBezTo>
                      <a:cubicBezTo>
                        <a:pt x="514065" y="11629"/>
                        <a:pt x="498190" y="49376"/>
                        <a:pt x="488312" y="74423"/>
                      </a:cubicBezTo>
                      <a:cubicBezTo>
                        <a:pt x="478434" y="99470"/>
                        <a:pt x="464323" y="140745"/>
                        <a:pt x="431162" y="154856"/>
                      </a:cubicBezTo>
                      <a:cubicBezTo>
                        <a:pt x="398001" y="168967"/>
                        <a:pt x="331678" y="158031"/>
                        <a:pt x="289345" y="159089"/>
                      </a:cubicBezTo>
                      <a:cubicBezTo>
                        <a:pt x="247012" y="160147"/>
                        <a:pt x="176809" y="152387"/>
                        <a:pt x="177162" y="161206"/>
                      </a:cubicBezTo>
                      <a:cubicBezTo>
                        <a:pt x="177515" y="170025"/>
                        <a:pt x="263593" y="182726"/>
                        <a:pt x="291462" y="212006"/>
                      </a:cubicBezTo>
                      <a:cubicBezTo>
                        <a:pt x="319331" y="241286"/>
                        <a:pt x="336971" y="305492"/>
                        <a:pt x="344379" y="336889"/>
                      </a:cubicBezTo>
                      <a:cubicBezTo>
                        <a:pt x="351787" y="368286"/>
                        <a:pt x="338382" y="386278"/>
                        <a:pt x="335912" y="400389"/>
                      </a:cubicBezTo>
                      <a:cubicBezTo>
                        <a:pt x="333442" y="414500"/>
                        <a:pt x="330620" y="414500"/>
                        <a:pt x="329562" y="421556"/>
                      </a:cubicBezTo>
                      <a:cubicBezTo>
                        <a:pt x="328504" y="428612"/>
                        <a:pt x="348965" y="443781"/>
                        <a:pt x="329562" y="442723"/>
                      </a:cubicBezTo>
                      <a:cubicBezTo>
                        <a:pt x="310159" y="441665"/>
                        <a:pt x="253362" y="454012"/>
                        <a:pt x="213145" y="415206"/>
                      </a:cubicBezTo>
                      <a:cubicBezTo>
                        <a:pt x="172928" y="376400"/>
                        <a:pt x="95317" y="225411"/>
                        <a:pt x="88262" y="209889"/>
                      </a:cubicBezTo>
                      <a:cubicBezTo>
                        <a:pt x="81207" y="194367"/>
                        <a:pt x="134123" y="291381"/>
                        <a:pt x="170812" y="322073"/>
                      </a:cubicBezTo>
                      <a:cubicBezTo>
                        <a:pt x="207501" y="352765"/>
                        <a:pt x="288992" y="400742"/>
                        <a:pt x="308395" y="394039"/>
                      </a:cubicBezTo>
                      <a:cubicBezTo>
                        <a:pt x="327798" y="387336"/>
                        <a:pt x="316862" y="319603"/>
                        <a:pt x="287229" y="281856"/>
                      </a:cubicBezTo>
                      <a:cubicBezTo>
                        <a:pt x="257596" y="244109"/>
                        <a:pt x="111192" y="194367"/>
                        <a:pt x="130595" y="167556"/>
                      </a:cubicBezTo>
                      <a:cubicBezTo>
                        <a:pt x="149998" y="140745"/>
                        <a:pt x="349670" y="134394"/>
                        <a:pt x="403645" y="120989"/>
                      </a:cubicBezTo>
                      <a:cubicBezTo>
                        <a:pt x="457620" y="107584"/>
                        <a:pt x="449859" y="103351"/>
                        <a:pt x="454445" y="87123"/>
                      </a:cubicBezTo>
                      <a:cubicBezTo>
                        <a:pt x="459031" y="70895"/>
                        <a:pt x="472084" y="23270"/>
                        <a:pt x="431162" y="23623"/>
                      </a:cubicBezTo>
                      <a:cubicBezTo>
                        <a:pt x="390240" y="23976"/>
                        <a:pt x="280526" y="57842"/>
                        <a:pt x="208912" y="89239"/>
                      </a:cubicBezTo>
                      <a:cubicBezTo>
                        <a:pt x="137298" y="120636"/>
                        <a:pt x="17707" y="217298"/>
                        <a:pt x="1479" y="212006"/>
                      </a:cubicBezTo>
                      <a:cubicBezTo>
                        <a:pt x="-14749" y="206714"/>
                        <a:pt x="107665" y="61017"/>
                        <a:pt x="117895" y="5325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0126E4F6-81CB-4B3B-8E86-E10F8AB8807D}"/>
                    </a:ext>
                  </a:extLst>
                </p:cNvPr>
                <p:cNvSpPr/>
                <p:nvPr/>
              </p:nvSpPr>
              <p:spPr>
                <a:xfrm>
                  <a:off x="3911070" y="10133751"/>
                  <a:ext cx="319917" cy="122274"/>
                </a:xfrm>
                <a:custGeom>
                  <a:avLst/>
                  <a:gdLst>
                    <a:gd name="connsiteX0" fmla="*/ 66 w 294614"/>
                    <a:gd name="connsiteY0" fmla="*/ 57 h 112603"/>
                    <a:gd name="connsiteX1" fmla="*/ 165166 w 294614"/>
                    <a:gd name="connsiteY1" fmla="*/ 42390 h 112603"/>
                    <a:gd name="connsiteX2" fmla="*/ 294283 w 294614"/>
                    <a:gd name="connsiteY2" fmla="*/ 112240 h 112603"/>
                    <a:gd name="connsiteX3" fmla="*/ 127066 w 294614"/>
                    <a:gd name="connsiteY3" fmla="*/ 69907 h 112603"/>
                    <a:gd name="connsiteX4" fmla="*/ 67800 w 294614"/>
                    <a:gd name="connsiteY4" fmla="*/ 72023 h 112603"/>
                    <a:gd name="connsiteX5" fmla="*/ 144000 w 294614"/>
                    <a:gd name="connsiteY5" fmla="*/ 50857 h 112603"/>
                    <a:gd name="connsiteX6" fmla="*/ 66 w 294614"/>
                    <a:gd name="connsiteY6" fmla="*/ 57 h 11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614" h="112603">
                      <a:moveTo>
                        <a:pt x="66" y="57"/>
                      </a:moveTo>
                      <a:cubicBezTo>
                        <a:pt x="3594" y="-1354"/>
                        <a:pt x="116130" y="23693"/>
                        <a:pt x="165166" y="42390"/>
                      </a:cubicBezTo>
                      <a:cubicBezTo>
                        <a:pt x="214202" y="61087"/>
                        <a:pt x="300633" y="107654"/>
                        <a:pt x="294283" y="112240"/>
                      </a:cubicBezTo>
                      <a:cubicBezTo>
                        <a:pt x="287933" y="116826"/>
                        <a:pt x="164813" y="76610"/>
                        <a:pt x="127066" y="69907"/>
                      </a:cubicBezTo>
                      <a:cubicBezTo>
                        <a:pt x="89319" y="63204"/>
                        <a:pt x="64978" y="75198"/>
                        <a:pt x="67800" y="72023"/>
                      </a:cubicBezTo>
                      <a:cubicBezTo>
                        <a:pt x="70622" y="68848"/>
                        <a:pt x="153525" y="60735"/>
                        <a:pt x="144000" y="50857"/>
                      </a:cubicBezTo>
                      <a:cubicBezTo>
                        <a:pt x="134475" y="40979"/>
                        <a:pt x="-3462" y="1468"/>
                        <a:pt x="66" y="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73D1C83D-7E1C-42DD-A82D-F72421968A9C}"/>
                    </a:ext>
                  </a:extLst>
                </p:cNvPr>
                <p:cNvSpPr/>
                <p:nvPr/>
              </p:nvSpPr>
              <p:spPr>
                <a:xfrm>
                  <a:off x="4116938" y="9970618"/>
                  <a:ext cx="288001" cy="496511"/>
                </a:xfrm>
                <a:custGeom>
                  <a:avLst/>
                  <a:gdLst>
                    <a:gd name="connsiteX0" fmla="*/ 130097 w 265222"/>
                    <a:gd name="connsiteY0" fmla="*/ 3 h 457241"/>
                    <a:gd name="connsiteX1" fmla="*/ 157614 w 265222"/>
                    <a:gd name="connsiteY1" fmla="*/ 167220 h 457241"/>
                    <a:gd name="connsiteX2" fmla="*/ 240164 w 265222"/>
                    <a:gd name="connsiteY2" fmla="*/ 279403 h 457241"/>
                    <a:gd name="connsiteX3" fmla="*/ 261330 w 265222"/>
                    <a:gd name="connsiteY3" fmla="*/ 268820 h 457241"/>
                    <a:gd name="connsiteX4" fmla="*/ 172430 w 265222"/>
                    <a:gd name="connsiteY4" fmla="*/ 311153 h 457241"/>
                    <a:gd name="connsiteX5" fmla="*/ 980 w 265222"/>
                    <a:gd name="connsiteY5" fmla="*/ 457203 h 457241"/>
                    <a:gd name="connsiteX6" fmla="*/ 257097 w 265222"/>
                    <a:gd name="connsiteY6" fmla="*/ 296337 h 457241"/>
                    <a:gd name="connsiteX7" fmla="*/ 140680 w 265222"/>
                    <a:gd name="connsiteY7" fmla="*/ 162987 h 457241"/>
                    <a:gd name="connsiteX8" fmla="*/ 130097 w 265222"/>
                    <a:gd name="connsiteY8" fmla="*/ 3 h 45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222" h="457241">
                      <a:moveTo>
                        <a:pt x="130097" y="3"/>
                      </a:moveTo>
                      <a:cubicBezTo>
                        <a:pt x="132919" y="708"/>
                        <a:pt x="139270" y="120653"/>
                        <a:pt x="157614" y="167220"/>
                      </a:cubicBezTo>
                      <a:cubicBezTo>
                        <a:pt x="175959" y="213787"/>
                        <a:pt x="222878" y="262470"/>
                        <a:pt x="240164" y="279403"/>
                      </a:cubicBezTo>
                      <a:cubicBezTo>
                        <a:pt x="257450" y="296336"/>
                        <a:pt x="272619" y="263528"/>
                        <a:pt x="261330" y="268820"/>
                      </a:cubicBezTo>
                      <a:cubicBezTo>
                        <a:pt x="250041" y="274112"/>
                        <a:pt x="215822" y="279756"/>
                        <a:pt x="172430" y="311153"/>
                      </a:cubicBezTo>
                      <a:cubicBezTo>
                        <a:pt x="129038" y="342550"/>
                        <a:pt x="-13131" y="459672"/>
                        <a:pt x="980" y="457203"/>
                      </a:cubicBezTo>
                      <a:cubicBezTo>
                        <a:pt x="15091" y="454734"/>
                        <a:pt x="233814" y="345373"/>
                        <a:pt x="257097" y="296337"/>
                      </a:cubicBezTo>
                      <a:cubicBezTo>
                        <a:pt x="280380" y="247301"/>
                        <a:pt x="161141" y="207437"/>
                        <a:pt x="140680" y="162987"/>
                      </a:cubicBezTo>
                      <a:cubicBezTo>
                        <a:pt x="120219" y="118537"/>
                        <a:pt x="127275" y="-702"/>
                        <a:pt x="130097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FFC726A4-17F6-442F-96C5-1FEAF9F3E055}"/>
                    </a:ext>
                  </a:extLst>
                </p:cNvPr>
                <p:cNvSpPr/>
                <p:nvPr/>
              </p:nvSpPr>
              <p:spPr>
                <a:xfrm>
                  <a:off x="4264441" y="9968149"/>
                  <a:ext cx="214915" cy="565747"/>
                </a:xfrm>
                <a:custGeom>
                  <a:avLst/>
                  <a:gdLst>
                    <a:gd name="connsiteX0" fmla="*/ 6961 w 197917"/>
                    <a:gd name="connsiteY0" fmla="*/ 161 h 521001"/>
                    <a:gd name="connsiteX1" fmla="*/ 45061 w 197917"/>
                    <a:gd name="connsiteY1" fmla="*/ 125044 h 521001"/>
                    <a:gd name="connsiteX2" fmla="*/ 110678 w 197917"/>
                    <a:gd name="connsiteY2" fmla="*/ 237227 h 521001"/>
                    <a:gd name="connsiteX3" fmla="*/ 153011 w 197917"/>
                    <a:gd name="connsiteY3" fmla="*/ 277444 h 521001"/>
                    <a:gd name="connsiteX4" fmla="*/ 169944 w 197917"/>
                    <a:gd name="connsiteY4" fmla="*/ 283794 h 521001"/>
                    <a:gd name="connsiteX5" fmla="*/ 131844 w 197917"/>
                    <a:gd name="connsiteY5" fmla="*/ 315544 h 521001"/>
                    <a:gd name="connsiteX6" fmla="*/ 197461 w 197917"/>
                    <a:gd name="connsiteY6" fmla="*/ 321894 h 521001"/>
                    <a:gd name="connsiteX7" fmla="*/ 161478 w 197917"/>
                    <a:gd name="connsiteY7" fmla="*/ 383277 h 521001"/>
                    <a:gd name="connsiteX8" fmla="*/ 172061 w 197917"/>
                    <a:gd name="connsiteY8" fmla="*/ 520861 h 521001"/>
                    <a:gd name="connsiteX9" fmla="*/ 155128 w 197917"/>
                    <a:gd name="connsiteY9" fmla="*/ 355761 h 521001"/>
                    <a:gd name="connsiteX10" fmla="*/ 45061 w 197917"/>
                    <a:gd name="connsiteY10" fmla="*/ 165261 h 521001"/>
                    <a:gd name="connsiteX11" fmla="*/ 4844 w 197917"/>
                    <a:gd name="connsiteY11" fmla="*/ 99644 h 521001"/>
                    <a:gd name="connsiteX12" fmla="*/ 6961 w 197917"/>
                    <a:gd name="connsiteY12" fmla="*/ 161 h 52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7917" h="521001">
                      <a:moveTo>
                        <a:pt x="6961" y="161"/>
                      </a:moveTo>
                      <a:cubicBezTo>
                        <a:pt x="13664" y="4394"/>
                        <a:pt x="27775" y="85533"/>
                        <a:pt x="45061" y="125044"/>
                      </a:cubicBezTo>
                      <a:cubicBezTo>
                        <a:pt x="62347" y="164555"/>
                        <a:pt x="92686" y="211827"/>
                        <a:pt x="110678" y="237227"/>
                      </a:cubicBezTo>
                      <a:cubicBezTo>
                        <a:pt x="128670" y="262627"/>
                        <a:pt x="143133" y="269683"/>
                        <a:pt x="153011" y="277444"/>
                      </a:cubicBezTo>
                      <a:cubicBezTo>
                        <a:pt x="162889" y="285205"/>
                        <a:pt x="173472" y="277444"/>
                        <a:pt x="169944" y="283794"/>
                      </a:cubicBezTo>
                      <a:cubicBezTo>
                        <a:pt x="166416" y="290144"/>
                        <a:pt x="127258" y="309194"/>
                        <a:pt x="131844" y="315544"/>
                      </a:cubicBezTo>
                      <a:cubicBezTo>
                        <a:pt x="136430" y="321894"/>
                        <a:pt x="192522" y="310605"/>
                        <a:pt x="197461" y="321894"/>
                      </a:cubicBezTo>
                      <a:cubicBezTo>
                        <a:pt x="202400" y="333183"/>
                        <a:pt x="165711" y="350116"/>
                        <a:pt x="161478" y="383277"/>
                      </a:cubicBezTo>
                      <a:cubicBezTo>
                        <a:pt x="157245" y="416438"/>
                        <a:pt x="173119" y="525447"/>
                        <a:pt x="172061" y="520861"/>
                      </a:cubicBezTo>
                      <a:cubicBezTo>
                        <a:pt x="171003" y="516275"/>
                        <a:pt x="176295" y="415028"/>
                        <a:pt x="155128" y="355761"/>
                      </a:cubicBezTo>
                      <a:cubicBezTo>
                        <a:pt x="133961" y="296494"/>
                        <a:pt x="70108" y="207947"/>
                        <a:pt x="45061" y="165261"/>
                      </a:cubicBezTo>
                      <a:cubicBezTo>
                        <a:pt x="20014" y="122575"/>
                        <a:pt x="13311" y="122927"/>
                        <a:pt x="4844" y="99644"/>
                      </a:cubicBezTo>
                      <a:cubicBezTo>
                        <a:pt x="-3623" y="76361"/>
                        <a:pt x="258" y="-4072"/>
                        <a:pt x="6961" y="16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: 図形 1047">
                  <a:extLst>
                    <a:ext uri="{FF2B5EF4-FFF2-40B4-BE49-F238E27FC236}">
                      <a16:creationId xmlns:a16="http://schemas.microsoft.com/office/drawing/2014/main" id="{C497A3F6-CEDF-46AD-9FFA-249170BBF9A0}"/>
                    </a:ext>
                  </a:extLst>
                </p:cNvPr>
                <p:cNvSpPr/>
                <p:nvPr/>
              </p:nvSpPr>
              <p:spPr>
                <a:xfrm>
                  <a:off x="4158325" y="10342837"/>
                  <a:ext cx="310720" cy="182745"/>
                </a:xfrm>
                <a:custGeom>
                  <a:avLst/>
                  <a:gdLst>
                    <a:gd name="connsiteX0" fmla="*/ 967 w 286144"/>
                    <a:gd name="connsiteY0" fmla="*/ 127124 h 168291"/>
                    <a:gd name="connsiteX1" fmla="*/ 151251 w 286144"/>
                    <a:gd name="connsiteY1" fmla="*/ 12824 h 168291"/>
                    <a:gd name="connsiteX2" fmla="*/ 204167 w 286144"/>
                    <a:gd name="connsiteY2" fmla="*/ 29758 h 168291"/>
                    <a:gd name="connsiteX3" fmla="*/ 282484 w 286144"/>
                    <a:gd name="connsiteY3" fmla="*/ 137708 h 168291"/>
                    <a:gd name="connsiteX4" fmla="*/ 252851 w 286144"/>
                    <a:gd name="connsiteY4" fmla="*/ 152524 h 168291"/>
                    <a:gd name="connsiteX5" fmla="*/ 77167 w 286144"/>
                    <a:gd name="connsiteY5" fmla="*/ 167341 h 168291"/>
                    <a:gd name="connsiteX6" fmla="*/ 206284 w 286144"/>
                    <a:gd name="connsiteY6" fmla="*/ 158874 h 168291"/>
                    <a:gd name="connsiteX7" fmla="*/ 254967 w 286144"/>
                    <a:gd name="connsiteY7" fmla="*/ 95374 h 168291"/>
                    <a:gd name="connsiteX8" fmla="*/ 231684 w 286144"/>
                    <a:gd name="connsiteY8" fmla="*/ 124 h 168291"/>
                    <a:gd name="connsiteX9" fmla="*/ 967 w 286144"/>
                    <a:gd name="connsiteY9" fmla="*/ 127124 h 16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6144" h="168291">
                      <a:moveTo>
                        <a:pt x="967" y="127124"/>
                      </a:moveTo>
                      <a:cubicBezTo>
                        <a:pt x="-12439" y="129241"/>
                        <a:pt x="117384" y="29052"/>
                        <a:pt x="151251" y="12824"/>
                      </a:cubicBezTo>
                      <a:cubicBezTo>
                        <a:pt x="185118" y="-3404"/>
                        <a:pt x="182295" y="8944"/>
                        <a:pt x="204167" y="29758"/>
                      </a:cubicBezTo>
                      <a:cubicBezTo>
                        <a:pt x="226039" y="50572"/>
                        <a:pt x="274370" y="117247"/>
                        <a:pt x="282484" y="137708"/>
                      </a:cubicBezTo>
                      <a:cubicBezTo>
                        <a:pt x="290598" y="158169"/>
                        <a:pt x="287071" y="147585"/>
                        <a:pt x="252851" y="152524"/>
                      </a:cubicBezTo>
                      <a:cubicBezTo>
                        <a:pt x="218632" y="157463"/>
                        <a:pt x="84928" y="166283"/>
                        <a:pt x="77167" y="167341"/>
                      </a:cubicBezTo>
                      <a:cubicBezTo>
                        <a:pt x="69406" y="168399"/>
                        <a:pt x="176651" y="170869"/>
                        <a:pt x="206284" y="158874"/>
                      </a:cubicBezTo>
                      <a:cubicBezTo>
                        <a:pt x="235917" y="146880"/>
                        <a:pt x="250734" y="121832"/>
                        <a:pt x="254967" y="95374"/>
                      </a:cubicBezTo>
                      <a:cubicBezTo>
                        <a:pt x="259200" y="68916"/>
                        <a:pt x="271901" y="-3404"/>
                        <a:pt x="231684" y="124"/>
                      </a:cubicBezTo>
                      <a:cubicBezTo>
                        <a:pt x="191467" y="3652"/>
                        <a:pt x="14373" y="125007"/>
                        <a:pt x="967" y="12712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: 図形 1048">
                  <a:extLst>
                    <a:ext uri="{FF2B5EF4-FFF2-40B4-BE49-F238E27FC236}">
                      <a16:creationId xmlns:a16="http://schemas.microsoft.com/office/drawing/2014/main" id="{2237F91D-297F-4094-9C53-DF9B219C1FDF}"/>
                    </a:ext>
                  </a:extLst>
                </p:cNvPr>
                <p:cNvSpPr/>
                <p:nvPr/>
              </p:nvSpPr>
              <p:spPr>
                <a:xfrm>
                  <a:off x="3797634" y="9014558"/>
                  <a:ext cx="233229" cy="849119"/>
                </a:xfrm>
                <a:custGeom>
                  <a:avLst/>
                  <a:gdLst>
                    <a:gd name="connsiteX0" fmla="*/ 68547 w 214782"/>
                    <a:gd name="connsiteY0" fmla="*/ 18963 h 781960"/>
                    <a:gd name="connsiteX1" fmla="*/ 11397 w 214782"/>
                    <a:gd name="connsiteY1" fmla="*/ 662430 h 781960"/>
                    <a:gd name="connsiteX2" fmla="*/ 32564 w 214782"/>
                    <a:gd name="connsiteY2" fmla="*/ 645496 h 781960"/>
                    <a:gd name="connsiteX3" fmla="*/ 74897 w 214782"/>
                    <a:gd name="connsiteY3" fmla="*/ 780963 h 781960"/>
                    <a:gd name="connsiteX4" fmla="*/ 814 w 214782"/>
                    <a:gd name="connsiteY4" fmla="*/ 698413 h 781960"/>
                    <a:gd name="connsiteX5" fmla="*/ 38914 w 214782"/>
                    <a:gd name="connsiteY5" fmla="*/ 541780 h 781960"/>
                    <a:gd name="connsiteX6" fmla="*/ 93947 w 214782"/>
                    <a:gd name="connsiteY6" fmla="*/ 158663 h 781960"/>
                    <a:gd name="connsiteX7" fmla="*/ 212480 w 214782"/>
                    <a:gd name="connsiteY7" fmla="*/ 319530 h 781960"/>
                    <a:gd name="connsiteX8" fmla="*/ 165914 w 214782"/>
                    <a:gd name="connsiteY8" fmla="*/ 226396 h 781960"/>
                    <a:gd name="connsiteX9" fmla="*/ 87597 w 214782"/>
                    <a:gd name="connsiteY9" fmla="*/ 173480 h 781960"/>
                    <a:gd name="connsiteX10" fmla="*/ 68547 w 214782"/>
                    <a:gd name="connsiteY10" fmla="*/ 18963 h 78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782" h="781960">
                      <a:moveTo>
                        <a:pt x="68547" y="18963"/>
                      </a:moveTo>
                      <a:cubicBezTo>
                        <a:pt x="55847" y="100455"/>
                        <a:pt x="17394" y="558008"/>
                        <a:pt x="11397" y="662430"/>
                      </a:cubicBezTo>
                      <a:cubicBezTo>
                        <a:pt x="5400" y="766852"/>
                        <a:pt x="21981" y="625741"/>
                        <a:pt x="32564" y="645496"/>
                      </a:cubicBezTo>
                      <a:cubicBezTo>
                        <a:pt x="43147" y="665251"/>
                        <a:pt x="80189" y="772144"/>
                        <a:pt x="74897" y="780963"/>
                      </a:cubicBezTo>
                      <a:cubicBezTo>
                        <a:pt x="69605" y="789782"/>
                        <a:pt x="6811" y="738277"/>
                        <a:pt x="814" y="698413"/>
                      </a:cubicBezTo>
                      <a:cubicBezTo>
                        <a:pt x="-5183" y="658549"/>
                        <a:pt x="23392" y="631738"/>
                        <a:pt x="38914" y="541780"/>
                      </a:cubicBezTo>
                      <a:cubicBezTo>
                        <a:pt x="54436" y="451822"/>
                        <a:pt x="65019" y="195705"/>
                        <a:pt x="93947" y="158663"/>
                      </a:cubicBezTo>
                      <a:cubicBezTo>
                        <a:pt x="122875" y="121621"/>
                        <a:pt x="200486" y="308241"/>
                        <a:pt x="212480" y="319530"/>
                      </a:cubicBezTo>
                      <a:cubicBezTo>
                        <a:pt x="224474" y="330819"/>
                        <a:pt x="186728" y="250738"/>
                        <a:pt x="165914" y="226396"/>
                      </a:cubicBezTo>
                      <a:cubicBezTo>
                        <a:pt x="145100" y="202054"/>
                        <a:pt x="104178" y="203819"/>
                        <a:pt x="87597" y="173480"/>
                      </a:cubicBezTo>
                      <a:cubicBezTo>
                        <a:pt x="71016" y="143141"/>
                        <a:pt x="81247" y="-62529"/>
                        <a:pt x="68547" y="189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C1328432-60B6-4423-B1A3-5CC5DF554925}"/>
                    </a:ext>
                  </a:extLst>
                </p:cNvPr>
                <p:cNvSpPr/>
                <p:nvPr/>
              </p:nvSpPr>
              <p:spPr>
                <a:xfrm>
                  <a:off x="1015662" y="8896586"/>
                  <a:ext cx="337467" cy="556111"/>
                </a:xfrm>
                <a:custGeom>
                  <a:avLst/>
                  <a:gdLst>
                    <a:gd name="connsiteX0" fmla="*/ 63500 w 310776"/>
                    <a:gd name="connsiteY0" fmla="*/ 472092 h 512127"/>
                    <a:gd name="connsiteX1" fmla="*/ 79375 w 310776"/>
                    <a:gd name="connsiteY1" fmla="*/ 172054 h 512127"/>
                    <a:gd name="connsiteX2" fmla="*/ 307975 w 310776"/>
                    <a:gd name="connsiteY2" fmla="*/ 5367 h 512127"/>
                    <a:gd name="connsiteX3" fmla="*/ 198437 w 310776"/>
                    <a:gd name="connsiteY3" fmla="*/ 48229 h 512127"/>
                    <a:gd name="connsiteX4" fmla="*/ 76200 w 310776"/>
                    <a:gd name="connsiteY4" fmla="*/ 121254 h 512127"/>
                    <a:gd name="connsiteX5" fmla="*/ 33337 w 310776"/>
                    <a:gd name="connsiteY5" fmla="*/ 200629 h 512127"/>
                    <a:gd name="connsiteX6" fmla="*/ 0 w 310776"/>
                    <a:gd name="connsiteY6" fmla="*/ 324454 h 512127"/>
                    <a:gd name="connsiteX7" fmla="*/ 33337 w 310776"/>
                    <a:gd name="connsiteY7" fmla="*/ 218092 h 512127"/>
                    <a:gd name="connsiteX8" fmla="*/ 6350 w 310776"/>
                    <a:gd name="connsiteY8" fmla="*/ 402242 h 512127"/>
                    <a:gd name="connsiteX9" fmla="*/ 25400 w 310776"/>
                    <a:gd name="connsiteY9" fmla="*/ 508604 h 512127"/>
                    <a:gd name="connsiteX10" fmla="*/ 44450 w 310776"/>
                    <a:gd name="connsiteY10" fmla="*/ 275242 h 512127"/>
                    <a:gd name="connsiteX11" fmla="*/ 192087 w 310776"/>
                    <a:gd name="connsiteY11" fmla="*/ 54579 h 512127"/>
                    <a:gd name="connsiteX12" fmla="*/ 90487 w 310776"/>
                    <a:gd name="connsiteY12" fmla="*/ 162529 h 512127"/>
                    <a:gd name="connsiteX13" fmla="*/ 63500 w 310776"/>
                    <a:gd name="connsiteY13" fmla="*/ 472092 h 51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0776" h="512127">
                      <a:moveTo>
                        <a:pt x="63500" y="472092"/>
                      </a:moveTo>
                      <a:cubicBezTo>
                        <a:pt x="61648" y="473679"/>
                        <a:pt x="38629" y="249841"/>
                        <a:pt x="79375" y="172054"/>
                      </a:cubicBezTo>
                      <a:cubicBezTo>
                        <a:pt x="120121" y="94267"/>
                        <a:pt x="288131" y="26004"/>
                        <a:pt x="307975" y="5367"/>
                      </a:cubicBezTo>
                      <a:cubicBezTo>
                        <a:pt x="327819" y="-15270"/>
                        <a:pt x="237066" y="28915"/>
                        <a:pt x="198437" y="48229"/>
                      </a:cubicBezTo>
                      <a:cubicBezTo>
                        <a:pt x="159808" y="67543"/>
                        <a:pt x="103717" y="95854"/>
                        <a:pt x="76200" y="121254"/>
                      </a:cubicBezTo>
                      <a:cubicBezTo>
                        <a:pt x="48683" y="146654"/>
                        <a:pt x="46037" y="166762"/>
                        <a:pt x="33337" y="200629"/>
                      </a:cubicBezTo>
                      <a:cubicBezTo>
                        <a:pt x="20637" y="234496"/>
                        <a:pt x="0" y="321544"/>
                        <a:pt x="0" y="324454"/>
                      </a:cubicBezTo>
                      <a:cubicBezTo>
                        <a:pt x="0" y="327364"/>
                        <a:pt x="32279" y="205127"/>
                        <a:pt x="33337" y="218092"/>
                      </a:cubicBezTo>
                      <a:cubicBezTo>
                        <a:pt x="34395" y="231057"/>
                        <a:pt x="7673" y="353823"/>
                        <a:pt x="6350" y="402242"/>
                      </a:cubicBezTo>
                      <a:cubicBezTo>
                        <a:pt x="5027" y="450661"/>
                        <a:pt x="19050" y="529771"/>
                        <a:pt x="25400" y="508604"/>
                      </a:cubicBezTo>
                      <a:cubicBezTo>
                        <a:pt x="31750" y="487437"/>
                        <a:pt x="16669" y="350913"/>
                        <a:pt x="44450" y="275242"/>
                      </a:cubicBezTo>
                      <a:cubicBezTo>
                        <a:pt x="72231" y="199571"/>
                        <a:pt x="184414" y="73365"/>
                        <a:pt x="192087" y="54579"/>
                      </a:cubicBezTo>
                      <a:cubicBezTo>
                        <a:pt x="199760" y="35793"/>
                        <a:pt x="114829" y="94002"/>
                        <a:pt x="90487" y="162529"/>
                      </a:cubicBezTo>
                      <a:cubicBezTo>
                        <a:pt x="66145" y="231056"/>
                        <a:pt x="65352" y="470505"/>
                        <a:pt x="63500" y="4720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C33616B8-B065-4A41-8F2A-8EB6B47CF36A}"/>
                    </a:ext>
                  </a:extLst>
                </p:cNvPr>
                <p:cNvSpPr/>
                <p:nvPr/>
              </p:nvSpPr>
              <p:spPr>
                <a:xfrm>
                  <a:off x="1294118" y="8878482"/>
                  <a:ext cx="228396" cy="249423"/>
                </a:xfrm>
                <a:custGeom>
                  <a:avLst/>
                  <a:gdLst>
                    <a:gd name="connsiteX0" fmla="*/ 743 w 210332"/>
                    <a:gd name="connsiteY0" fmla="*/ 1401 h 229696"/>
                    <a:gd name="connsiteX1" fmla="*/ 91230 w 210332"/>
                    <a:gd name="connsiteY1" fmla="*/ 64901 h 229696"/>
                    <a:gd name="connsiteX2" fmla="*/ 146793 w 210332"/>
                    <a:gd name="connsiteY2" fmla="*/ 179201 h 229696"/>
                    <a:gd name="connsiteX3" fmla="*/ 176955 w 210332"/>
                    <a:gd name="connsiteY3" fmla="*/ 226826 h 229696"/>
                    <a:gd name="connsiteX4" fmla="*/ 169018 w 210332"/>
                    <a:gd name="connsiteY4" fmla="*/ 101414 h 229696"/>
                    <a:gd name="connsiteX5" fmla="*/ 172193 w 210332"/>
                    <a:gd name="connsiteY5" fmla="*/ 44264 h 229696"/>
                    <a:gd name="connsiteX6" fmla="*/ 210293 w 210332"/>
                    <a:gd name="connsiteY6" fmla="*/ 204601 h 229696"/>
                    <a:gd name="connsiteX7" fmla="*/ 164255 w 210332"/>
                    <a:gd name="connsiteY7" fmla="*/ 42676 h 229696"/>
                    <a:gd name="connsiteX8" fmla="*/ 135680 w 210332"/>
                    <a:gd name="connsiteY8" fmla="*/ 77601 h 229696"/>
                    <a:gd name="connsiteX9" fmla="*/ 170605 w 210332"/>
                    <a:gd name="connsiteY9" fmla="*/ 190314 h 229696"/>
                    <a:gd name="connsiteX10" fmla="*/ 145205 w 210332"/>
                    <a:gd name="connsiteY10" fmla="*/ 123639 h 229696"/>
                    <a:gd name="connsiteX11" fmla="*/ 743 w 210332"/>
                    <a:gd name="connsiteY11" fmla="*/ 1401 h 2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0332" h="229696">
                      <a:moveTo>
                        <a:pt x="743" y="1401"/>
                      </a:moveTo>
                      <a:cubicBezTo>
                        <a:pt x="-8253" y="-8389"/>
                        <a:pt x="66888" y="35268"/>
                        <a:pt x="91230" y="64901"/>
                      </a:cubicBezTo>
                      <a:cubicBezTo>
                        <a:pt x="115572" y="94534"/>
                        <a:pt x="132506" y="152214"/>
                        <a:pt x="146793" y="179201"/>
                      </a:cubicBezTo>
                      <a:cubicBezTo>
                        <a:pt x="161081" y="206189"/>
                        <a:pt x="173251" y="239790"/>
                        <a:pt x="176955" y="226826"/>
                      </a:cubicBezTo>
                      <a:cubicBezTo>
                        <a:pt x="180659" y="213862"/>
                        <a:pt x="169812" y="131841"/>
                        <a:pt x="169018" y="101414"/>
                      </a:cubicBezTo>
                      <a:cubicBezTo>
                        <a:pt x="168224" y="70987"/>
                        <a:pt x="165314" y="27066"/>
                        <a:pt x="172193" y="44264"/>
                      </a:cubicBezTo>
                      <a:cubicBezTo>
                        <a:pt x="179072" y="61462"/>
                        <a:pt x="211616" y="204866"/>
                        <a:pt x="210293" y="204601"/>
                      </a:cubicBezTo>
                      <a:cubicBezTo>
                        <a:pt x="208970" y="204336"/>
                        <a:pt x="176690" y="63843"/>
                        <a:pt x="164255" y="42676"/>
                      </a:cubicBezTo>
                      <a:cubicBezTo>
                        <a:pt x="151820" y="21509"/>
                        <a:pt x="134622" y="52995"/>
                        <a:pt x="135680" y="77601"/>
                      </a:cubicBezTo>
                      <a:cubicBezTo>
                        <a:pt x="136738" y="102207"/>
                        <a:pt x="169018" y="182641"/>
                        <a:pt x="170605" y="190314"/>
                      </a:cubicBezTo>
                      <a:cubicBezTo>
                        <a:pt x="172192" y="197987"/>
                        <a:pt x="168753" y="153802"/>
                        <a:pt x="145205" y="123639"/>
                      </a:cubicBezTo>
                      <a:cubicBezTo>
                        <a:pt x="121657" y="93477"/>
                        <a:pt x="9739" y="11191"/>
                        <a:pt x="743" y="14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9ECE4754-A479-4505-A8CA-31A6E45B47FF}"/>
                    </a:ext>
                  </a:extLst>
                </p:cNvPr>
                <p:cNvSpPr/>
                <p:nvPr/>
              </p:nvSpPr>
              <p:spPr>
                <a:xfrm>
                  <a:off x="1151643" y="8720484"/>
                  <a:ext cx="438083" cy="466093"/>
                </a:xfrm>
                <a:custGeom>
                  <a:avLst/>
                  <a:gdLst>
                    <a:gd name="connsiteX0" fmla="*/ 186 w 403434"/>
                    <a:gd name="connsiteY0" fmla="*/ 16728 h 429229"/>
                    <a:gd name="connsiteX1" fmla="*/ 192274 w 403434"/>
                    <a:gd name="connsiteY1" fmla="*/ 26253 h 429229"/>
                    <a:gd name="connsiteX2" fmla="*/ 268474 w 403434"/>
                    <a:gd name="connsiteY2" fmla="*/ 81816 h 429229"/>
                    <a:gd name="connsiteX3" fmla="*/ 289111 w 403434"/>
                    <a:gd name="connsiteY3" fmla="*/ 165953 h 429229"/>
                    <a:gd name="connsiteX4" fmla="*/ 351024 w 403434"/>
                    <a:gd name="connsiteY4" fmla="*/ 365978 h 429229"/>
                    <a:gd name="connsiteX5" fmla="*/ 403411 w 403434"/>
                    <a:gd name="connsiteY5" fmla="*/ 427891 h 429229"/>
                    <a:gd name="connsiteX6" fmla="*/ 344674 w 403434"/>
                    <a:gd name="connsiteY6" fmla="*/ 319941 h 429229"/>
                    <a:gd name="connsiteX7" fmla="*/ 260536 w 403434"/>
                    <a:gd name="connsiteY7" fmla="*/ 31016 h 429229"/>
                    <a:gd name="connsiteX8" fmla="*/ 133536 w 403434"/>
                    <a:gd name="connsiteY8" fmla="*/ 7203 h 429229"/>
                    <a:gd name="connsiteX9" fmla="*/ 155761 w 403434"/>
                    <a:gd name="connsiteY9" fmla="*/ 23078 h 429229"/>
                    <a:gd name="connsiteX10" fmla="*/ 186 w 403434"/>
                    <a:gd name="connsiteY10" fmla="*/ 16728 h 4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3434" h="429229">
                      <a:moveTo>
                        <a:pt x="186" y="16728"/>
                      </a:moveTo>
                      <a:cubicBezTo>
                        <a:pt x="6271" y="17257"/>
                        <a:pt x="147559" y="15405"/>
                        <a:pt x="192274" y="26253"/>
                      </a:cubicBezTo>
                      <a:cubicBezTo>
                        <a:pt x="236989" y="37101"/>
                        <a:pt x="252335" y="58533"/>
                        <a:pt x="268474" y="81816"/>
                      </a:cubicBezTo>
                      <a:cubicBezTo>
                        <a:pt x="284613" y="105099"/>
                        <a:pt x="275353" y="118593"/>
                        <a:pt x="289111" y="165953"/>
                      </a:cubicBezTo>
                      <a:cubicBezTo>
                        <a:pt x="302869" y="213313"/>
                        <a:pt x="331974" y="322322"/>
                        <a:pt x="351024" y="365978"/>
                      </a:cubicBezTo>
                      <a:cubicBezTo>
                        <a:pt x="370074" y="409634"/>
                        <a:pt x="404469" y="435564"/>
                        <a:pt x="403411" y="427891"/>
                      </a:cubicBezTo>
                      <a:cubicBezTo>
                        <a:pt x="402353" y="420218"/>
                        <a:pt x="368486" y="386087"/>
                        <a:pt x="344674" y="319941"/>
                      </a:cubicBezTo>
                      <a:cubicBezTo>
                        <a:pt x="320862" y="253795"/>
                        <a:pt x="295726" y="83139"/>
                        <a:pt x="260536" y="31016"/>
                      </a:cubicBezTo>
                      <a:cubicBezTo>
                        <a:pt x="225346" y="-21107"/>
                        <a:pt x="150999" y="8526"/>
                        <a:pt x="133536" y="7203"/>
                      </a:cubicBezTo>
                      <a:cubicBezTo>
                        <a:pt x="116073" y="5880"/>
                        <a:pt x="172959" y="22813"/>
                        <a:pt x="155761" y="23078"/>
                      </a:cubicBezTo>
                      <a:cubicBezTo>
                        <a:pt x="138563" y="23343"/>
                        <a:pt x="-5899" y="16199"/>
                        <a:pt x="186" y="167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8904CC64-2C7F-43A6-9F76-1B70B69A52B5}"/>
                    </a:ext>
                  </a:extLst>
                </p:cNvPr>
                <p:cNvSpPr/>
                <p:nvPr/>
              </p:nvSpPr>
              <p:spPr>
                <a:xfrm>
                  <a:off x="1100090" y="8753926"/>
                  <a:ext cx="342430" cy="105862"/>
                </a:xfrm>
                <a:custGeom>
                  <a:avLst/>
                  <a:gdLst>
                    <a:gd name="connsiteX0" fmla="*/ 314361 w 315346"/>
                    <a:gd name="connsiteY0" fmla="*/ 82769 h 97489"/>
                    <a:gd name="connsiteX1" fmla="*/ 239749 w 315346"/>
                    <a:gd name="connsiteY1" fmla="*/ 55781 h 97489"/>
                    <a:gd name="connsiteX2" fmla="*/ 225461 w 315346"/>
                    <a:gd name="connsiteY2" fmla="*/ 19269 h 97489"/>
                    <a:gd name="connsiteX3" fmla="*/ 112749 w 315346"/>
                    <a:gd name="connsiteY3" fmla="*/ 219 h 97489"/>
                    <a:gd name="connsiteX4" fmla="*/ 76236 w 315346"/>
                    <a:gd name="connsiteY4" fmla="*/ 11331 h 97489"/>
                    <a:gd name="connsiteX5" fmla="*/ 36 w 315346"/>
                    <a:gd name="connsiteY5" fmla="*/ 46256 h 97489"/>
                    <a:gd name="connsiteX6" fmla="*/ 66711 w 315346"/>
                    <a:gd name="connsiteY6" fmla="*/ 54194 h 97489"/>
                    <a:gd name="connsiteX7" fmla="*/ 109574 w 315346"/>
                    <a:gd name="connsiteY7" fmla="*/ 89119 h 97489"/>
                    <a:gd name="connsiteX8" fmla="*/ 66711 w 315346"/>
                    <a:gd name="connsiteY8" fmla="*/ 43081 h 97489"/>
                    <a:gd name="connsiteX9" fmla="*/ 142911 w 315346"/>
                    <a:gd name="connsiteY9" fmla="*/ 17681 h 97489"/>
                    <a:gd name="connsiteX10" fmla="*/ 82586 w 315346"/>
                    <a:gd name="connsiteY10" fmla="*/ 65306 h 97489"/>
                    <a:gd name="connsiteX11" fmla="*/ 131799 w 315346"/>
                    <a:gd name="connsiteY11" fmla="*/ 66894 h 97489"/>
                    <a:gd name="connsiteX12" fmla="*/ 150849 w 315346"/>
                    <a:gd name="connsiteY12" fmla="*/ 90706 h 97489"/>
                    <a:gd name="connsiteX13" fmla="*/ 190536 w 315346"/>
                    <a:gd name="connsiteY13" fmla="*/ 46256 h 97489"/>
                    <a:gd name="connsiteX14" fmla="*/ 192124 w 315346"/>
                    <a:gd name="connsiteY14" fmla="*/ 44669 h 97489"/>
                    <a:gd name="connsiteX15" fmla="*/ 193711 w 315346"/>
                    <a:gd name="connsiteY15" fmla="*/ 68481 h 97489"/>
                    <a:gd name="connsiteX16" fmla="*/ 220699 w 315346"/>
                    <a:gd name="connsiteY16" fmla="*/ 57369 h 97489"/>
                    <a:gd name="connsiteX17" fmla="*/ 179424 w 315346"/>
                    <a:gd name="connsiteY17" fmla="*/ 97056 h 97489"/>
                    <a:gd name="connsiteX18" fmla="*/ 314361 w 315346"/>
                    <a:gd name="connsiteY18" fmla="*/ 82769 h 97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5346" h="97489">
                      <a:moveTo>
                        <a:pt x="314361" y="82769"/>
                      </a:moveTo>
                      <a:cubicBezTo>
                        <a:pt x="324415" y="75890"/>
                        <a:pt x="254566" y="66364"/>
                        <a:pt x="239749" y="55781"/>
                      </a:cubicBezTo>
                      <a:cubicBezTo>
                        <a:pt x="224932" y="45198"/>
                        <a:pt x="246628" y="28529"/>
                        <a:pt x="225461" y="19269"/>
                      </a:cubicBezTo>
                      <a:cubicBezTo>
                        <a:pt x="204294" y="10009"/>
                        <a:pt x="137620" y="1542"/>
                        <a:pt x="112749" y="219"/>
                      </a:cubicBezTo>
                      <a:cubicBezTo>
                        <a:pt x="87878" y="-1104"/>
                        <a:pt x="95022" y="3658"/>
                        <a:pt x="76236" y="11331"/>
                      </a:cubicBezTo>
                      <a:cubicBezTo>
                        <a:pt x="57450" y="19004"/>
                        <a:pt x="1623" y="39112"/>
                        <a:pt x="36" y="46256"/>
                      </a:cubicBezTo>
                      <a:cubicBezTo>
                        <a:pt x="-1552" y="53400"/>
                        <a:pt x="48455" y="47050"/>
                        <a:pt x="66711" y="54194"/>
                      </a:cubicBezTo>
                      <a:cubicBezTo>
                        <a:pt x="84967" y="61338"/>
                        <a:pt x="109574" y="90971"/>
                        <a:pt x="109574" y="89119"/>
                      </a:cubicBezTo>
                      <a:cubicBezTo>
                        <a:pt x="109574" y="87267"/>
                        <a:pt x="61155" y="54987"/>
                        <a:pt x="66711" y="43081"/>
                      </a:cubicBezTo>
                      <a:cubicBezTo>
                        <a:pt x="72267" y="31175"/>
                        <a:pt x="140265" y="13977"/>
                        <a:pt x="142911" y="17681"/>
                      </a:cubicBezTo>
                      <a:cubicBezTo>
                        <a:pt x="145557" y="21385"/>
                        <a:pt x="84438" y="57104"/>
                        <a:pt x="82586" y="65306"/>
                      </a:cubicBezTo>
                      <a:cubicBezTo>
                        <a:pt x="80734" y="73508"/>
                        <a:pt x="120422" y="62661"/>
                        <a:pt x="131799" y="66894"/>
                      </a:cubicBezTo>
                      <a:cubicBezTo>
                        <a:pt x="143176" y="71127"/>
                        <a:pt x="141059" y="94146"/>
                        <a:pt x="150849" y="90706"/>
                      </a:cubicBezTo>
                      <a:cubicBezTo>
                        <a:pt x="160638" y="87266"/>
                        <a:pt x="183657" y="53929"/>
                        <a:pt x="190536" y="46256"/>
                      </a:cubicBezTo>
                      <a:cubicBezTo>
                        <a:pt x="197415" y="38583"/>
                        <a:pt x="191595" y="40965"/>
                        <a:pt x="192124" y="44669"/>
                      </a:cubicBezTo>
                      <a:cubicBezTo>
                        <a:pt x="192653" y="48373"/>
                        <a:pt x="188949" y="66364"/>
                        <a:pt x="193711" y="68481"/>
                      </a:cubicBezTo>
                      <a:cubicBezTo>
                        <a:pt x="198473" y="70598"/>
                        <a:pt x="223080" y="52607"/>
                        <a:pt x="220699" y="57369"/>
                      </a:cubicBezTo>
                      <a:cubicBezTo>
                        <a:pt x="218318" y="62131"/>
                        <a:pt x="164078" y="94410"/>
                        <a:pt x="179424" y="97056"/>
                      </a:cubicBezTo>
                      <a:cubicBezTo>
                        <a:pt x="194770" y="99702"/>
                        <a:pt x="304307" y="89648"/>
                        <a:pt x="314361" y="827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: 図形 1053">
                  <a:extLst>
                    <a:ext uri="{FF2B5EF4-FFF2-40B4-BE49-F238E27FC236}">
                      <a16:creationId xmlns:a16="http://schemas.microsoft.com/office/drawing/2014/main" id="{00E60598-4724-4899-8BDB-B8628E0068C7}"/>
                    </a:ext>
                  </a:extLst>
                </p:cNvPr>
                <p:cNvSpPr/>
                <p:nvPr/>
              </p:nvSpPr>
              <p:spPr>
                <a:xfrm>
                  <a:off x="958398" y="8722321"/>
                  <a:ext cx="372258" cy="340245"/>
                </a:xfrm>
                <a:custGeom>
                  <a:avLst/>
                  <a:gdLst>
                    <a:gd name="connsiteX0" fmla="*/ 341660 w 342815"/>
                    <a:gd name="connsiteY0" fmla="*/ 5511 h 313334"/>
                    <a:gd name="connsiteX1" fmla="*/ 197197 w 342815"/>
                    <a:gd name="connsiteY1" fmla="*/ 5511 h 313334"/>
                    <a:gd name="connsiteX2" fmla="*/ 122585 w 342815"/>
                    <a:gd name="connsiteY2" fmla="*/ 72186 h 313334"/>
                    <a:gd name="connsiteX3" fmla="*/ 1935 w 342815"/>
                    <a:gd name="connsiteY3" fmla="*/ 310311 h 313334"/>
                    <a:gd name="connsiteX4" fmla="*/ 51147 w 342815"/>
                    <a:gd name="connsiteY4" fmla="*/ 197599 h 313334"/>
                    <a:gd name="connsiteX5" fmla="*/ 90835 w 342815"/>
                    <a:gd name="connsiteY5" fmla="*/ 65836 h 313334"/>
                    <a:gd name="connsiteX6" fmla="*/ 44797 w 342815"/>
                    <a:gd name="connsiteY6" fmla="*/ 172199 h 313334"/>
                    <a:gd name="connsiteX7" fmla="*/ 111472 w 342815"/>
                    <a:gd name="connsiteY7" fmla="*/ 19799 h 313334"/>
                    <a:gd name="connsiteX8" fmla="*/ 341660 w 342815"/>
                    <a:gd name="connsiteY8" fmla="*/ 5511 h 3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815" h="313334">
                      <a:moveTo>
                        <a:pt x="341660" y="5511"/>
                      </a:moveTo>
                      <a:cubicBezTo>
                        <a:pt x="355947" y="3130"/>
                        <a:pt x="233709" y="-5601"/>
                        <a:pt x="197197" y="5511"/>
                      </a:cubicBezTo>
                      <a:cubicBezTo>
                        <a:pt x="160685" y="16623"/>
                        <a:pt x="155129" y="21386"/>
                        <a:pt x="122585" y="72186"/>
                      </a:cubicBezTo>
                      <a:cubicBezTo>
                        <a:pt x="90041" y="122986"/>
                        <a:pt x="13841" y="289409"/>
                        <a:pt x="1935" y="310311"/>
                      </a:cubicBezTo>
                      <a:cubicBezTo>
                        <a:pt x="-9971" y="331213"/>
                        <a:pt x="36330" y="238345"/>
                        <a:pt x="51147" y="197599"/>
                      </a:cubicBezTo>
                      <a:cubicBezTo>
                        <a:pt x="65964" y="156853"/>
                        <a:pt x="91893" y="70069"/>
                        <a:pt x="90835" y="65836"/>
                      </a:cubicBezTo>
                      <a:cubicBezTo>
                        <a:pt x="89777" y="61603"/>
                        <a:pt x="41358" y="179872"/>
                        <a:pt x="44797" y="172199"/>
                      </a:cubicBezTo>
                      <a:cubicBezTo>
                        <a:pt x="48236" y="164526"/>
                        <a:pt x="63847" y="50491"/>
                        <a:pt x="111472" y="19799"/>
                      </a:cubicBezTo>
                      <a:cubicBezTo>
                        <a:pt x="159097" y="-10893"/>
                        <a:pt x="327373" y="7892"/>
                        <a:pt x="341660" y="55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D6B63A12-BCF3-4EF1-88C0-AC32DC07F3FB}"/>
                    </a:ext>
                  </a:extLst>
                </p:cNvPr>
                <p:cNvSpPr/>
                <p:nvPr/>
              </p:nvSpPr>
              <p:spPr>
                <a:xfrm>
                  <a:off x="985776" y="8840306"/>
                  <a:ext cx="283450" cy="408600"/>
                </a:xfrm>
                <a:custGeom>
                  <a:avLst/>
                  <a:gdLst>
                    <a:gd name="connsiteX0" fmla="*/ 260884 w 261031"/>
                    <a:gd name="connsiteY0" fmla="*/ 46 h 376283"/>
                    <a:gd name="connsiteX1" fmla="*/ 132297 w 261031"/>
                    <a:gd name="connsiteY1" fmla="*/ 95296 h 376283"/>
                    <a:gd name="connsiteX2" fmla="*/ 60859 w 261031"/>
                    <a:gd name="connsiteY2" fmla="*/ 149271 h 376283"/>
                    <a:gd name="connsiteX3" fmla="*/ 195797 w 261031"/>
                    <a:gd name="connsiteY3" fmla="*/ 128633 h 376283"/>
                    <a:gd name="connsiteX4" fmla="*/ 44984 w 261031"/>
                    <a:gd name="connsiteY4" fmla="*/ 193721 h 376283"/>
                    <a:gd name="connsiteX5" fmla="*/ 534 w 261031"/>
                    <a:gd name="connsiteY5" fmla="*/ 376283 h 376283"/>
                    <a:gd name="connsiteX6" fmla="*/ 67209 w 261031"/>
                    <a:gd name="connsiteY6" fmla="*/ 195308 h 376283"/>
                    <a:gd name="connsiteX7" fmla="*/ 105309 w 261031"/>
                    <a:gd name="connsiteY7" fmla="*/ 84183 h 376283"/>
                    <a:gd name="connsiteX8" fmla="*/ 260884 w 261031"/>
                    <a:gd name="connsiteY8" fmla="*/ 46 h 376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1031" h="376283">
                      <a:moveTo>
                        <a:pt x="260884" y="46"/>
                      </a:moveTo>
                      <a:cubicBezTo>
                        <a:pt x="265382" y="1898"/>
                        <a:pt x="165634" y="70425"/>
                        <a:pt x="132297" y="95296"/>
                      </a:cubicBezTo>
                      <a:cubicBezTo>
                        <a:pt x="98960" y="120167"/>
                        <a:pt x="50276" y="143715"/>
                        <a:pt x="60859" y="149271"/>
                      </a:cubicBezTo>
                      <a:cubicBezTo>
                        <a:pt x="71442" y="154827"/>
                        <a:pt x="198443" y="121225"/>
                        <a:pt x="195797" y="128633"/>
                      </a:cubicBezTo>
                      <a:cubicBezTo>
                        <a:pt x="193151" y="136041"/>
                        <a:pt x="77528" y="152446"/>
                        <a:pt x="44984" y="193721"/>
                      </a:cubicBezTo>
                      <a:cubicBezTo>
                        <a:pt x="12440" y="234996"/>
                        <a:pt x="-3170" y="376019"/>
                        <a:pt x="534" y="376283"/>
                      </a:cubicBezTo>
                      <a:cubicBezTo>
                        <a:pt x="4238" y="376547"/>
                        <a:pt x="49747" y="243991"/>
                        <a:pt x="67209" y="195308"/>
                      </a:cubicBezTo>
                      <a:cubicBezTo>
                        <a:pt x="84671" y="146625"/>
                        <a:pt x="76205" y="115668"/>
                        <a:pt x="105309" y="84183"/>
                      </a:cubicBezTo>
                      <a:cubicBezTo>
                        <a:pt x="134413" y="52698"/>
                        <a:pt x="256386" y="-1806"/>
                        <a:pt x="260884" y="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F238F2AD-7BED-4E56-B042-F0F6FFC377CB}"/>
                    </a:ext>
                  </a:extLst>
                </p:cNvPr>
                <p:cNvSpPr/>
                <p:nvPr/>
              </p:nvSpPr>
              <p:spPr>
                <a:xfrm>
                  <a:off x="989791" y="8823035"/>
                  <a:ext cx="182389" cy="151873"/>
                </a:xfrm>
                <a:custGeom>
                  <a:avLst/>
                  <a:gdLst>
                    <a:gd name="connsiteX0" fmla="*/ 88912 w 167963"/>
                    <a:gd name="connsiteY0" fmla="*/ 76 h 139861"/>
                    <a:gd name="connsiteX1" fmla="*/ 166700 w 167963"/>
                    <a:gd name="connsiteY1" fmla="*/ 25476 h 139861"/>
                    <a:gd name="connsiteX2" fmla="*/ 127012 w 167963"/>
                    <a:gd name="connsiteY2" fmla="*/ 63576 h 139861"/>
                    <a:gd name="connsiteX3" fmla="*/ 12 w 167963"/>
                    <a:gd name="connsiteY3" fmla="*/ 139776 h 139861"/>
                    <a:gd name="connsiteX4" fmla="*/ 134950 w 167963"/>
                    <a:gd name="connsiteY4" fmla="*/ 47701 h 139861"/>
                    <a:gd name="connsiteX5" fmla="*/ 38112 w 167963"/>
                    <a:gd name="connsiteY5" fmla="*/ 61988 h 139861"/>
                    <a:gd name="connsiteX6" fmla="*/ 109550 w 167963"/>
                    <a:gd name="connsiteY6" fmla="*/ 74688 h 139861"/>
                    <a:gd name="connsiteX7" fmla="*/ 141300 w 167963"/>
                    <a:gd name="connsiteY7" fmla="*/ 42938 h 139861"/>
                    <a:gd name="connsiteX8" fmla="*/ 150825 w 167963"/>
                    <a:gd name="connsiteY8" fmla="*/ 33413 h 139861"/>
                    <a:gd name="connsiteX9" fmla="*/ 88912 w 167963"/>
                    <a:gd name="connsiteY9" fmla="*/ 76 h 139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963" h="139861">
                      <a:moveTo>
                        <a:pt x="88912" y="76"/>
                      </a:moveTo>
                      <a:cubicBezTo>
                        <a:pt x="91558" y="-1247"/>
                        <a:pt x="160350" y="14893"/>
                        <a:pt x="166700" y="25476"/>
                      </a:cubicBezTo>
                      <a:cubicBezTo>
                        <a:pt x="173050" y="36059"/>
                        <a:pt x="154793" y="44526"/>
                        <a:pt x="127012" y="63576"/>
                      </a:cubicBezTo>
                      <a:cubicBezTo>
                        <a:pt x="99231" y="82626"/>
                        <a:pt x="-1311" y="142422"/>
                        <a:pt x="12" y="139776"/>
                      </a:cubicBezTo>
                      <a:cubicBezTo>
                        <a:pt x="1335" y="137130"/>
                        <a:pt x="128600" y="60666"/>
                        <a:pt x="134950" y="47701"/>
                      </a:cubicBezTo>
                      <a:cubicBezTo>
                        <a:pt x="141300" y="34736"/>
                        <a:pt x="42345" y="57490"/>
                        <a:pt x="38112" y="61988"/>
                      </a:cubicBezTo>
                      <a:cubicBezTo>
                        <a:pt x="33879" y="66486"/>
                        <a:pt x="92352" y="77863"/>
                        <a:pt x="109550" y="74688"/>
                      </a:cubicBezTo>
                      <a:cubicBezTo>
                        <a:pt x="126748" y="71513"/>
                        <a:pt x="134421" y="49817"/>
                        <a:pt x="141300" y="42938"/>
                      </a:cubicBezTo>
                      <a:cubicBezTo>
                        <a:pt x="148179" y="36059"/>
                        <a:pt x="154000" y="37382"/>
                        <a:pt x="150825" y="33413"/>
                      </a:cubicBezTo>
                      <a:cubicBezTo>
                        <a:pt x="147650" y="29444"/>
                        <a:pt x="86266" y="1399"/>
                        <a:pt x="88912" y="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: 図形 1056">
                  <a:extLst>
                    <a:ext uri="{FF2B5EF4-FFF2-40B4-BE49-F238E27FC236}">
                      <a16:creationId xmlns:a16="http://schemas.microsoft.com/office/drawing/2014/main" id="{500ADA1E-F84C-435F-BD2F-79A38903DBF6}"/>
                    </a:ext>
                  </a:extLst>
                </p:cNvPr>
                <p:cNvSpPr/>
                <p:nvPr/>
              </p:nvSpPr>
              <p:spPr>
                <a:xfrm>
                  <a:off x="920773" y="8819215"/>
                  <a:ext cx="106984" cy="515892"/>
                </a:xfrm>
                <a:custGeom>
                  <a:avLst/>
                  <a:gdLst>
                    <a:gd name="connsiteX0" fmla="*/ 98496 w 98522"/>
                    <a:gd name="connsiteY0" fmla="*/ 419 h 475089"/>
                    <a:gd name="connsiteX1" fmla="*/ 39759 w 98522"/>
                    <a:gd name="connsiteY1" fmla="*/ 157581 h 475089"/>
                    <a:gd name="connsiteX2" fmla="*/ 30234 w 98522"/>
                    <a:gd name="connsiteY2" fmla="*/ 262356 h 475089"/>
                    <a:gd name="connsiteX3" fmla="*/ 71 w 98522"/>
                    <a:gd name="connsiteY3" fmla="*/ 475081 h 475089"/>
                    <a:gd name="connsiteX4" fmla="*/ 39759 w 98522"/>
                    <a:gd name="connsiteY4" fmla="*/ 254419 h 475089"/>
                    <a:gd name="connsiteX5" fmla="*/ 58809 w 98522"/>
                    <a:gd name="connsiteY5" fmla="*/ 403644 h 475089"/>
                    <a:gd name="connsiteX6" fmla="*/ 47696 w 98522"/>
                    <a:gd name="connsiteY6" fmla="*/ 208381 h 475089"/>
                    <a:gd name="connsiteX7" fmla="*/ 98496 w 98522"/>
                    <a:gd name="connsiteY7" fmla="*/ 419 h 47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522" h="475089">
                      <a:moveTo>
                        <a:pt x="98496" y="419"/>
                      </a:moveTo>
                      <a:cubicBezTo>
                        <a:pt x="97173" y="-8048"/>
                        <a:pt x="51136" y="113925"/>
                        <a:pt x="39759" y="157581"/>
                      </a:cubicBezTo>
                      <a:cubicBezTo>
                        <a:pt x="28382" y="201237"/>
                        <a:pt x="36849" y="209439"/>
                        <a:pt x="30234" y="262356"/>
                      </a:cubicBezTo>
                      <a:cubicBezTo>
                        <a:pt x="23619" y="315273"/>
                        <a:pt x="-1516" y="476404"/>
                        <a:pt x="71" y="475081"/>
                      </a:cubicBezTo>
                      <a:cubicBezTo>
                        <a:pt x="1658" y="473758"/>
                        <a:pt x="29969" y="266325"/>
                        <a:pt x="39759" y="254419"/>
                      </a:cubicBezTo>
                      <a:cubicBezTo>
                        <a:pt x="49549" y="242513"/>
                        <a:pt x="57486" y="411317"/>
                        <a:pt x="58809" y="403644"/>
                      </a:cubicBezTo>
                      <a:cubicBezTo>
                        <a:pt x="60132" y="395971"/>
                        <a:pt x="44521" y="269500"/>
                        <a:pt x="47696" y="208381"/>
                      </a:cubicBezTo>
                      <a:cubicBezTo>
                        <a:pt x="50871" y="147262"/>
                        <a:pt x="99819" y="8886"/>
                        <a:pt x="98496" y="4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: 図形 1057">
                  <a:extLst>
                    <a:ext uri="{FF2B5EF4-FFF2-40B4-BE49-F238E27FC236}">
                      <a16:creationId xmlns:a16="http://schemas.microsoft.com/office/drawing/2014/main" id="{49890762-6549-4739-8FD3-AAF3CF0CEC78}"/>
                    </a:ext>
                  </a:extLst>
                </p:cNvPr>
                <p:cNvSpPr/>
                <p:nvPr/>
              </p:nvSpPr>
              <p:spPr>
                <a:xfrm>
                  <a:off x="1044682" y="9226497"/>
                  <a:ext cx="190653" cy="400221"/>
                </a:xfrm>
                <a:custGeom>
                  <a:avLst/>
                  <a:gdLst>
                    <a:gd name="connsiteX0" fmla="*/ 24075 w 175574"/>
                    <a:gd name="connsiteY0" fmla="*/ 0 h 368567"/>
                    <a:gd name="connsiteX1" fmla="*/ 44712 w 175574"/>
                    <a:gd name="connsiteY1" fmla="*/ 139700 h 368567"/>
                    <a:gd name="connsiteX2" fmla="*/ 173300 w 175574"/>
                    <a:gd name="connsiteY2" fmla="*/ 344487 h 368567"/>
                    <a:gd name="connsiteX3" fmla="*/ 120912 w 175574"/>
                    <a:gd name="connsiteY3" fmla="*/ 269875 h 368567"/>
                    <a:gd name="connsiteX4" fmla="*/ 44712 w 175574"/>
                    <a:gd name="connsiteY4" fmla="*/ 188912 h 368567"/>
                    <a:gd name="connsiteX5" fmla="*/ 168537 w 175574"/>
                    <a:gd name="connsiteY5" fmla="*/ 368300 h 368567"/>
                    <a:gd name="connsiteX6" fmla="*/ 9787 w 175574"/>
                    <a:gd name="connsiteY6" fmla="*/ 141287 h 368567"/>
                    <a:gd name="connsiteX7" fmla="*/ 24075 w 175574"/>
                    <a:gd name="connsiteY7" fmla="*/ 0 h 368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574" h="368567">
                      <a:moveTo>
                        <a:pt x="24075" y="0"/>
                      </a:moveTo>
                      <a:cubicBezTo>
                        <a:pt x="29896" y="-264"/>
                        <a:pt x="19841" y="82286"/>
                        <a:pt x="44712" y="139700"/>
                      </a:cubicBezTo>
                      <a:cubicBezTo>
                        <a:pt x="69583" y="197114"/>
                        <a:pt x="160600" y="322791"/>
                        <a:pt x="173300" y="344487"/>
                      </a:cubicBezTo>
                      <a:cubicBezTo>
                        <a:pt x="186000" y="366183"/>
                        <a:pt x="142343" y="295804"/>
                        <a:pt x="120912" y="269875"/>
                      </a:cubicBezTo>
                      <a:cubicBezTo>
                        <a:pt x="99481" y="243946"/>
                        <a:pt x="36775" y="172508"/>
                        <a:pt x="44712" y="188912"/>
                      </a:cubicBezTo>
                      <a:cubicBezTo>
                        <a:pt x="52650" y="205316"/>
                        <a:pt x="174358" y="376237"/>
                        <a:pt x="168537" y="368300"/>
                      </a:cubicBezTo>
                      <a:cubicBezTo>
                        <a:pt x="162716" y="360363"/>
                        <a:pt x="36245" y="197908"/>
                        <a:pt x="9787" y="141287"/>
                      </a:cubicBezTo>
                      <a:cubicBezTo>
                        <a:pt x="-16671" y="84666"/>
                        <a:pt x="18254" y="264"/>
                        <a:pt x="24075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: 図形 1058">
                  <a:extLst>
                    <a:ext uri="{FF2B5EF4-FFF2-40B4-BE49-F238E27FC236}">
                      <a16:creationId xmlns:a16="http://schemas.microsoft.com/office/drawing/2014/main" id="{92E9B4DE-A9AD-4EA1-A394-3900B4B547EB}"/>
                    </a:ext>
                  </a:extLst>
                </p:cNvPr>
                <p:cNvSpPr/>
                <p:nvPr/>
              </p:nvSpPr>
              <p:spPr>
                <a:xfrm>
                  <a:off x="865131" y="9238419"/>
                  <a:ext cx="69730" cy="322564"/>
                </a:xfrm>
                <a:custGeom>
                  <a:avLst/>
                  <a:gdLst>
                    <a:gd name="connsiteX0" fmla="*/ 64012 w 64215"/>
                    <a:gd name="connsiteY0" fmla="*/ 133 h 297052"/>
                    <a:gd name="connsiteX1" fmla="*/ 32262 w 64215"/>
                    <a:gd name="connsiteY1" fmla="*/ 119196 h 297052"/>
                    <a:gd name="connsiteX2" fmla="*/ 512 w 64215"/>
                    <a:gd name="connsiteY2" fmla="*/ 296996 h 297052"/>
                    <a:gd name="connsiteX3" fmla="*/ 16387 w 64215"/>
                    <a:gd name="connsiteY3" fmla="*/ 100146 h 297052"/>
                    <a:gd name="connsiteX4" fmla="*/ 64012 w 64215"/>
                    <a:gd name="connsiteY4" fmla="*/ 133 h 297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15" h="297052">
                      <a:moveTo>
                        <a:pt x="64012" y="133"/>
                      </a:moveTo>
                      <a:cubicBezTo>
                        <a:pt x="66658" y="3308"/>
                        <a:pt x="42845" y="69719"/>
                        <a:pt x="32262" y="119196"/>
                      </a:cubicBezTo>
                      <a:cubicBezTo>
                        <a:pt x="21679" y="168673"/>
                        <a:pt x="3158" y="300171"/>
                        <a:pt x="512" y="296996"/>
                      </a:cubicBezTo>
                      <a:cubicBezTo>
                        <a:pt x="-2134" y="293821"/>
                        <a:pt x="5804" y="149094"/>
                        <a:pt x="16387" y="100146"/>
                      </a:cubicBezTo>
                      <a:cubicBezTo>
                        <a:pt x="26970" y="51198"/>
                        <a:pt x="61366" y="-3042"/>
                        <a:pt x="64012" y="1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: 図形 1059">
                  <a:extLst>
                    <a:ext uri="{FF2B5EF4-FFF2-40B4-BE49-F238E27FC236}">
                      <a16:creationId xmlns:a16="http://schemas.microsoft.com/office/drawing/2014/main" id="{935F3A92-FC7F-4484-A492-013C24CD4619}"/>
                    </a:ext>
                  </a:extLst>
                </p:cNvPr>
                <p:cNvSpPr/>
                <p:nvPr/>
              </p:nvSpPr>
              <p:spPr>
                <a:xfrm>
                  <a:off x="922546" y="9157541"/>
                  <a:ext cx="76872" cy="437954"/>
                </a:xfrm>
                <a:custGeom>
                  <a:avLst/>
                  <a:gdLst>
                    <a:gd name="connsiteX0" fmla="*/ 68288 w 70792"/>
                    <a:gd name="connsiteY0" fmla="*/ 2 h 403315"/>
                    <a:gd name="connsiteX1" fmla="*/ 39713 w 70792"/>
                    <a:gd name="connsiteY1" fmla="*/ 131764 h 403315"/>
                    <a:gd name="connsiteX2" fmla="*/ 63526 w 70792"/>
                    <a:gd name="connsiteY2" fmla="*/ 152402 h 403315"/>
                    <a:gd name="connsiteX3" fmla="*/ 63526 w 70792"/>
                    <a:gd name="connsiteY3" fmla="*/ 269877 h 403315"/>
                    <a:gd name="connsiteX4" fmla="*/ 66701 w 70792"/>
                    <a:gd name="connsiteY4" fmla="*/ 368302 h 403315"/>
                    <a:gd name="connsiteX5" fmla="*/ 26 w 70792"/>
                    <a:gd name="connsiteY5" fmla="*/ 244477 h 403315"/>
                    <a:gd name="connsiteX6" fmla="*/ 58763 w 70792"/>
                    <a:gd name="connsiteY6" fmla="*/ 342902 h 403315"/>
                    <a:gd name="connsiteX7" fmla="*/ 63526 w 70792"/>
                    <a:gd name="connsiteY7" fmla="*/ 396877 h 403315"/>
                    <a:gd name="connsiteX8" fmla="*/ 63526 w 70792"/>
                    <a:gd name="connsiteY8" fmla="*/ 193677 h 403315"/>
                    <a:gd name="connsiteX9" fmla="*/ 25426 w 70792"/>
                    <a:gd name="connsiteY9" fmla="*/ 128589 h 403315"/>
                    <a:gd name="connsiteX10" fmla="*/ 68288 w 70792"/>
                    <a:gd name="connsiteY10" fmla="*/ 2 h 403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792" h="403315">
                      <a:moveTo>
                        <a:pt x="68288" y="2"/>
                      </a:moveTo>
                      <a:cubicBezTo>
                        <a:pt x="70669" y="531"/>
                        <a:pt x="40507" y="106364"/>
                        <a:pt x="39713" y="131764"/>
                      </a:cubicBezTo>
                      <a:cubicBezTo>
                        <a:pt x="38919" y="157164"/>
                        <a:pt x="59557" y="129383"/>
                        <a:pt x="63526" y="152402"/>
                      </a:cubicBezTo>
                      <a:cubicBezTo>
                        <a:pt x="67495" y="175421"/>
                        <a:pt x="62997" y="233894"/>
                        <a:pt x="63526" y="269877"/>
                      </a:cubicBezTo>
                      <a:cubicBezTo>
                        <a:pt x="64055" y="305860"/>
                        <a:pt x="77284" y="372535"/>
                        <a:pt x="66701" y="368302"/>
                      </a:cubicBezTo>
                      <a:cubicBezTo>
                        <a:pt x="56118" y="364069"/>
                        <a:pt x="1349" y="248710"/>
                        <a:pt x="26" y="244477"/>
                      </a:cubicBezTo>
                      <a:cubicBezTo>
                        <a:pt x="-1297" y="240244"/>
                        <a:pt x="48180" y="317502"/>
                        <a:pt x="58763" y="342902"/>
                      </a:cubicBezTo>
                      <a:cubicBezTo>
                        <a:pt x="69346" y="368302"/>
                        <a:pt x="62732" y="421748"/>
                        <a:pt x="63526" y="396877"/>
                      </a:cubicBezTo>
                      <a:cubicBezTo>
                        <a:pt x="64320" y="372006"/>
                        <a:pt x="69876" y="238392"/>
                        <a:pt x="63526" y="193677"/>
                      </a:cubicBezTo>
                      <a:cubicBezTo>
                        <a:pt x="57176" y="148962"/>
                        <a:pt x="25955" y="154518"/>
                        <a:pt x="25426" y="128589"/>
                      </a:cubicBezTo>
                      <a:cubicBezTo>
                        <a:pt x="24897" y="102660"/>
                        <a:pt x="65907" y="-527"/>
                        <a:pt x="68288" y="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: 図形 1060">
                  <a:extLst>
                    <a:ext uri="{FF2B5EF4-FFF2-40B4-BE49-F238E27FC236}">
                      <a16:creationId xmlns:a16="http://schemas.microsoft.com/office/drawing/2014/main" id="{E06EF091-99D9-4330-A9E7-EB3FCB232FBA}"/>
                    </a:ext>
                  </a:extLst>
                </p:cNvPr>
                <p:cNvSpPr/>
                <p:nvPr/>
              </p:nvSpPr>
              <p:spPr>
                <a:xfrm>
                  <a:off x="900118" y="9174776"/>
                  <a:ext cx="94878" cy="494216"/>
                </a:xfrm>
                <a:custGeom>
                  <a:avLst/>
                  <a:gdLst>
                    <a:gd name="connsiteX0" fmla="*/ 87355 w 87374"/>
                    <a:gd name="connsiteY0" fmla="*/ 5 h 455127"/>
                    <a:gd name="connsiteX1" fmla="*/ 33380 w 87374"/>
                    <a:gd name="connsiteY1" fmla="*/ 180980 h 455127"/>
                    <a:gd name="connsiteX2" fmla="*/ 28617 w 87374"/>
                    <a:gd name="connsiteY2" fmla="*/ 254005 h 455127"/>
                    <a:gd name="connsiteX3" fmla="*/ 47667 w 87374"/>
                    <a:gd name="connsiteY3" fmla="*/ 450855 h 455127"/>
                    <a:gd name="connsiteX4" fmla="*/ 36555 w 87374"/>
                    <a:gd name="connsiteY4" fmla="*/ 377830 h 455127"/>
                    <a:gd name="connsiteX5" fmla="*/ 42 w 87374"/>
                    <a:gd name="connsiteY5" fmla="*/ 242892 h 455127"/>
                    <a:gd name="connsiteX6" fmla="*/ 44492 w 87374"/>
                    <a:gd name="connsiteY6" fmla="*/ 146055 h 455127"/>
                    <a:gd name="connsiteX7" fmla="*/ 39730 w 87374"/>
                    <a:gd name="connsiteY7" fmla="*/ 187330 h 455127"/>
                    <a:gd name="connsiteX8" fmla="*/ 87355 w 87374"/>
                    <a:gd name="connsiteY8" fmla="*/ 5 h 45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374" h="455127">
                      <a:moveTo>
                        <a:pt x="87355" y="5"/>
                      </a:moveTo>
                      <a:cubicBezTo>
                        <a:pt x="86297" y="-1053"/>
                        <a:pt x="43170" y="138647"/>
                        <a:pt x="33380" y="180980"/>
                      </a:cubicBezTo>
                      <a:cubicBezTo>
                        <a:pt x="23590" y="223313"/>
                        <a:pt x="26236" y="209026"/>
                        <a:pt x="28617" y="254005"/>
                      </a:cubicBezTo>
                      <a:cubicBezTo>
                        <a:pt x="30998" y="298984"/>
                        <a:pt x="46344" y="430218"/>
                        <a:pt x="47667" y="450855"/>
                      </a:cubicBezTo>
                      <a:cubicBezTo>
                        <a:pt x="48990" y="471493"/>
                        <a:pt x="44492" y="412490"/>
                        <a:pt x="36555" y="377830"/>
                      </a:cubicBezTo>
                      <a:cubicBezTo>
                        <a:pt x="28618" y="343170"/>
                        <a:pt x="-1281" y="281521"/>
                        <a:pt x="42" y="242892"/>
                      </a:cubicBezTo>
                      <a:cubicBezTo>
                        <a:pt x="1365" y="204263"/>
                        <a:pt x="37877" y="155315"/>
                        <a:pt x="44492" y="146055"/>
                      </a:cubicBezTo>
                      <a:cubicBezTo>
                        <a:pt x="51107" y="136795"/>
                        <a:pt x="34174" y="208232"/>
                        <a:pt x="39730" y="187330"/>
                      </a:cubicBezTo>
                      <a:cubicBezTo>
                        <a:pt x="45286" y="166428"/>
                        <a:pt x="88413" y="1063"/>
                        <a:pt x="87355" y="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DA60FF32-598A-40F1-98F5-3C9851A21D1F}"/>
                    </a:ext>
                  </a:extLst>
                </p:cNvPr>
                <p:cNvSpPr/>
                <p:nvPr/>
              </p:nvSpPr>
              <p:spPr>
                <a:xfrm>
                  <a:off x="1017303" y="9362443"/>
                  <a:ext cx="203498" cy="362719"/>
                </a:xfrm>
                <a:custGeom>
                  <a:avLst/>
                  <a:gdLst>
                    <a:gd name="connsiteX0" fmla="*/ 50876 w 187403"/>
                    <a:gd name="connsiteY0" fmla="*/ 218 h 334031"/>
                    <a:gd name="connsiteX1" fmla="*/ 1664 w 187403"/>
                    <a:gd name="connsiteY1" fmla="*/ 160556 h 334031"/>
                    <a:gd name="connsiteX2" fmla="*/ 22301 w 187403"/>
                    <a:gd name="connsiteY2" fmla="*/ 211356 h 334031"/>
                    <a:gd name="connsiteX3" fmla="*/ 123901 w 187403"/>
                    <a:gd name="connsiteY3" fmla="*/ 333593 h 334031"/>
                    <a:gd name="connsiteX4" fmla="*/ 50876 w 187403"/>
                    <a:gd name="connsiteY4" fmla="*/ 249456 h 334031"/>
                    <a:gd name="connsiteX5" fmla="*/ 27064 w 187403"/>
                    <a:gd name="connsiteY5" fmla="*/ 176431 h 334031"/>
                    <a:gd name="connsiteX6" fmla="*/ 68339 w 187403"/>
                    <a:gd name="connsiteY6" fmla="*/ 255806 h 334031"/>
                    <a:gd name="connsiteX7" fmla="*/ 117551 w 187403"/>
                    <a:gd name="connsiteY7" fmla="*/ 289143 h 334031"/>
                    <a:gd name="connsiteX8" fmla="*/ 28651 w 187403"/>
                    <a:gd name="connsiteY8" fmla="*/ 238343 h 334031"/>
                    <a:gd name="connsiteX9" fmla="*/ 55639 w 187403"/>
                    <a:gd name="connsiteY9" fmla="*/ 81181 h 334031"/>
                    <a:gd name="connsiteX10" fmla="*/ 187401 w 187403"/>
                    <a:gd name="connsiteY10" fmla="*/ 224056 h 334031"/>
                    <a:gd name="connsiteX11" fmla="*/ 58814 w 187403"/>
                    <a:gd name="connsiteY11" fmla="*/ 68481 h 334031"/>
                    <a:gd name="connsiteX12" fmla="*/ 14364 w 187403"/>
                    <a:gd name="connsiteY12" fmla="*/ 124043 h 334031"/>
                    <a:gd name="connsiteX13" fmla="*/ 50876 w 187403"/>
                    <a:gd name="connsiteY13" fmla="*/ 218 h 334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7403" h="334031">
                      <a:moveTo>
                        <a:pt x="50876" y="218"/>
                      </a:moveTo>
                      <a:cubicBezTo>
                        <a:pt x="48759" y="6304"/>
                        <a:pt x="6426" y="125366"/>
                        <a:pt x="1664" y="160556"/>
                      </a:cubicBezTo>
                      <a:cubicBezTo>
                        <a:pt x="-3098" y="195746"/>
                        <a:pt x="1928" y="182517"/>
                        <a:pt x="22301" y="211356"/>
                      </a:cubicBezTo>
                      <a:cubicBezTo>
                        <a:pt x="42674" y="240196"/>
                        <a:pt x="119139" y="327243"/>
                        <a:pt x="123901" y="333593"/>
                      </a:cubicBezTo>
                      <a:cubicBezTo>
                        <a:pt x="128663" y="339943"/>
                        <a:pt x="67015" y="275650"/>
                        <a:pt x="50876" y="249456"/>
                      </a:cubicBezTo>
                      <a:cubicBezTo>
                        <a:pt x="34737" y="223262"/>
                        <a:pt x="24154" y="175373"/>
                        <a:pt x="27064" y="176431"/>
                      </a:cubicBezTo>
                      <a:cubicBezTo>
                        <a:pt x="29974" y="177489"/>
                        <a:pt x="53258" y="237021"/>
                        <a:pt x="68339" y="255806"/>
                      </a:cubicBezTo>
                      <a:cubicBezTo>
                        <a:pt x="83420" y="274591"/>
                        <a:pt x="124166" y="292054"/>
                        <a:pt x="117551" y="289143"/>
                      </a:cubicBezTo>
                      <a:cubicBezTo>
                        <a:pt x="110936" y="286233"/>
                        <a:pt x="38970" y="273003"/>
                        <a:pt x="28651" y="238343"/>
                      </a:cubicBezTo>
                      <a:cubicBezTo>
                        <a:pt x="18332" y="203683"/>
                        <a:pt x="29181" y="83562"/>
                        <a:pt x="55639" y="81181"/>
                      </a:cubicBezTo>
                      <a:cubicBezTo>
                        <a:pt x="82097" y="78800"/>
                        <a:pt x="186872" y="226173"/>
                        <a:pt x="187401" y="224056"/>
                      </a:cubicBezTo>
                      <a:cubicBezTo>
                        <a:pt x="187930" y="221939"/>
                        <a:pt x="87653" y="85150"/>
                        <a:pt x="58814" y="68481"/>
                      </a:cubicBezTo>
                      <a:cubicBezTo>
                        <a:pt x="29975" y="51812"/>
                        <a:pt x="14629" y="130922"/>
                        <a:pt x="14364" y="124043"/>
                      </a:cubicBezTo>
                      <a:cubicBezTo>
                        <a:pt x="14099" y="117164"/>
                        <a:pt x="52993" y="-5868"/>
                        <a:pt x="50876" y="21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: 図形 1062">
                  <a:extLst>
                    <a:ext uri="{FF2B5EF4-FFF2-40B4-BE49-F238E27FC236}">
                      <a16:creationId xmlns:a16="http://schemas.microsoft.com/office/drawing/2014/main" id="{94AB31F9-ED23-48FA-A9D2-52202DF160A5}"/>
                    </a:ext>
                  </a:extLst>
                </p:cNvPr>
                <p:cNvSpPr/>
                <p:nvPr/>
              </p:nvSpPr>
              <p:spPr>
                <a:xfrm>
                  <a:off x="751687" y="9414437"/>
                  <a:ext cx="160547" cy="470602"/>
                </a:xfrm>
                <a:custGeom>
                  <a:avLst/>
                  <a:gdLst>
                    <a:gd name="connsiteX0" fmla="*/ 147846 w 147849"/>
                    <a:gd name="connsiteY0" fmla="*/ 33299 h 433381"/>
                    <a:gd name="connsiteX1" fmla="*/ 66883 w 147849"/>
                    <a:gd name="connsiteY1" fmla="*/ 265074 h 433381"/>
                    <a:gd name="connsiteX2" fmla="*/ 14496 w 147849"/>
                    <a:gd name="connsiteY2" fmla="*/ 423824 h 433381"/>
                    <a:gd name="connsiteX3" fmla="*/ 71646 w 147849"/>
                    <a:gd name="connsiteY3" fmla="*/ 203161 h 433381"/>
                    <a:gd name="connsiteX4" fmla="*/ 208 w 147849"/>
                    <a:gd name="connsiteY4" fmla="*/ 433349 h 433381"/>
                    <a:gd name="connsiteX5" fmla="*/ 49421 w 147849"/>
                    <a:gd name="connsiteY5" fmla="*/ 220624 h 433381"/>
                    <a:gd name="connsiteX6" fmla="*/ 36721 w 147849"/>
                    <a:gd name="connsiteY6" fmla="*/ 309524 h 433381"/>
                    <a:gd name="connsiteX7" fmla="*/ 93871 w 147849"/>
                    <a:gd name="connsiteY7" fmla="*/ 1549 h 433381"/>
                    <a:gd name="connsiteX8" fmla="*/ 70058 w 147849"/>
                    <a:gd name="connsiteY8" fmla="*/ 184111 h 433381"/>
                    <a:gd name="connsiteX9" fmla="*/ 147846 w 147849"/>
                    <a:gd name="connsiteY9" fmla="*/ 33299 h 433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849" h="433381">
                      <a:moveTo>
                        <a:pt x="147846" y="33299"/>
                      </a:moveTo>
                      <a:cubicBezTo>
                        <a:pt x="147317" y="46793"/>
                        <a:pt x="89108" y="199987"/>
                        <a:pt x="66883" y="265074"/>
                      </a:cubicBezTo>
                      <a:cubicBezTo>
                        <a:pt x="44658" y="330161"/>
                        <a:pt x="13702" y="434143"/>
                        <a:pt x="14496" y="423824"/>
                      </a:cubicBezTo>
                      <a:cubicBezTo>
                        <a:pt x="15290" y="413505"/>
                        <a:pt x="74027" y="201574"/>
                        <a:pt x="71646" y="203161"/>
                      </a:cubicBezTo>
                      <a:cubicBezTo>
                        <a:pt x="69265" y="204748"/>
                        <a:pt x="3912" y="430439"/>
                        <a:pt x="208" y="433349"/>
                      </a:cubicBezTo>
                      <a:cubicBezTo>
                        <a:pt x="-3496" y="436260"/>
                        <a:pt x="43336" y="241261"/>
                        <a:pt x="49421" y="220624"/>
                      </a:cubicBezTo>
                      <a:cubicBezTo>
                        <a:pt x="55506" y="199987"/>
                        <a:pt x="29313" y="346036"/>
                        <a:pt x="36721" y="309524"/>
                      </a:cubicBezTo>
                      <a:cubicBezTo>
                        <a:pt x="44129" y="273012"/>
                        <a:pt x="88315" y="22451"/>
                        <a:pt x="93871" y="1549"/>
                      </a:cubicBezTo>
                      <a:cubicBezTo>
                        <a:pt x="99427" y="-19353"/>
                        <a:pt x="60798" y="178026"/>
                        <a:pt x="70058" y="184111"/>
                      </a:cubicBezTo>
                      <a:cubicBezTo>
                        <a:pt x="79318" y="190196"/>
                        <a:pt x="148375" y="19805"/>
                        <a:pt x="147846" y="332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D422A413-8005-40F5-9E15-7B38E4DDA6A8}"/>
                    </a:ext>
                  </a:extLst>
                </p:cNvPr>
                <p:cNvSpPr/>
                <p:nvPr/>
              </p:nvSpPr>
              <p:spPr>
                <a:xfrm>
                  <a:off x="707429" y="9769358"/>
                  <a:ext cx="65628" cy="491174"/>
                </a:xfrm>
                <a:custGeom>
                  <a:avLst/>
                  <a:gdLst>
                    <a:gd name="connsiteX0" fmla="*/ 60016 w 60437"/>
                    <a:gd name="connsiteY0" fmla="*/ 137 h 452326"/>
                    <a:gd name="connsiteX1" fmla="*/ 2866 w 60437"/>
                    <a:gd name="connsiteY1" fmla="*/ 160475 h 452326"/>
                    <a:gd name="connsiteX2" fmla="*/ 12391 w 60437"/>
                    <a:gd name="connsiteY2" fmla="*/ 270012 h 452326"/>
                    <a:gd name="connsiteX3" fmla="*/ 45729 w 60437"/>
                    <a:gd name="connsiteY3" fmla="*/ 450987 h 452326"/>
                    <a:gd name="connsiteX4" fmla="*/ 25091 w 60437"/>
                    <a:gd name="connsiteY4" fmla="*/ 343037 h 452326"/>
                    <a:gd name="connsiteX5" fmla="*/ 12391 w 60437"/>
                    <a:gd name="connsiteY5" fmla="*/ 171587 h 452326"/>
                    <a:gd name="connsiteX6" fmla="*/ 28266 w 60437"/>
                    <a:gd name="connsiteY6" fmla="*/ 189050 h 452326"/>
                    <a:gd name="connsiteX7" fmla="*/ 60016 w 60437"/>
                    <a:gd name="connsiteY7" fmla="*/ 137 h 45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37" h="452326">
                      <a:moveTo>
                        <a:pt x="60016" y="137"/>
                      </a:moveTo>
                      <a:cubicBezTo>
                        <a:pt x="55783" y="-4625"/>
                        <a:pt x="10804" y="115496"/>
                        <a:pt x="2866" y="160475"/>
                      </a:cubicBezTo>
                      <a:cubicBezTo>
                        <a:pt x="-5072" y="205454"/>
                        <a:pt x="5247" y="221593"/>
                        <a:pt x="12391" y="270012"/>
                      </a:cubicBezTo>
                      <a:cubicBezTo>
                        <a:pt x="19535" y="318431"/>
                        <a:pt x="43612" y="438816"/>
                        <a:pt x="45729" y="450987"/>
                      </a:cubicBezTo>
                      <a:cubicBezTo>
                        <a:pt x="47846" y="463158"/>
                        <a:pt x="30647" y="389604"/>
                        <a:pt x="25091" y="343037"/>
                      </a:cubicBezTo>
                      <a:cubicBezTo>
                        <a:pt x="19535" y="296470"/>
                        <a:pt x="11862" y="197251"/>
                        <a:pt x="12391" y="171587"/>
                      </a:cubicBezTo>
                      <a:cubicBezTo>
                        <a:pt x="12920" y="145923"/>
                        <a:pt x="21122" y="217096"/>
                        <a:pt x="28266" y="189050"/>
                      </a:cubicBezTo>
                      <a:cubicBezTo>
                        <a:pt x="35410" y="161004"/>
                        <a:pt x="64249" y="4899"/>
                        <a:pt x="60016" y="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855DF623-1B53-4EEE-A6E0-DC7B195490F6}"/>
                    </a:ext>
                  </a:extLst>
                </p:cNvPr>
                <p:cNvSpPr/>
                <p:nvPr/>
              </p:nvSpPr>
              <p:spPr>
                <a:xfrm>
                  <a:off x="848448" y="10255462"/>
                  <a:ext cx="579215" cy="317379"/>
                </a:xfrm>
                <a:custGeom>
                  <a:avLst/>
                  <a:gdLst>
                    <a:gd name="connsiteX0" fmla="*/ 533400 w 533403"/>
                    <a:gd name="connsiteY0" fmla="*/ 155 h 292277"/>
                    <a:gd name="connsiteX1" fmla="*/ 447675 w 533403"/>
                    <a:gd name="connsiteY1" fmla="*/ 185893 h 292277"/>
                    <a:gd name="connsiteX2" fmla="*/ 392113 w 533403"/>
                    <a:gd name="connsiteY2" fmla="*/ 222405 h 292277"/>
                    <a:gd name="connsiteX3" fmla="*/ 287338 w 533403"/>
                    <a:gd name="connsiteY3" fmla="*/ 250980 h 292277"/>
                    <a:gd name="connsiteX4" fmla="*/ 0 w 533403"/>
                    <a:gd name="connsiteY4" fmla="*/ 255743 h 292277"/>
                    <a:gd name="connsiteX5" fmla="*/ 419100 w 533403"/>
                    <a:gd name="connsiteY5" fmla="*/ 250980 h 292277"/>
                    <a:gd name="connsiteX6" fmla="*/ 42863 w 533403"/>
                    <a:gd name="connsiteY6" fmla="*/ 292255 h 292277"/>
                    <a:gd name="connsiteX7" fmla="*/ 401638 w 533403"/>
                    <a:gd name="connsiteY7" fmla="*/ 244630 h 292277"/>
                    <a:gd name="connsiteX8" fmla="*/ 444500 w 533403"/>
                    <a:gd name="connsiteY8" fmla="*/ 155730 h 292277"/>
                    <a:gd name="connsiteX9" fmla="*/ 533400 w 533403"/>
                    <a:gd name="connsiteY9" fmla="*/ 155 h 29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3403" h="292277">
                      <a:moveTo>
                        <a:pt x="533400" y="155"/>
                      </a:moveTo>
                      <a:cubicBezTo>
                        <a:pt x="533929" y="5182"/>
                        <a:pt x="471223" y="148851"/>
                        <a:pt x="447675" y="185893"/>
                      </a:cubicBezTo>
                      <a:cubicBezTo>
                        <a:pt x="424127" y="222935"/>
                        <a:pt x="418836" y="211557"/>
                        <a:pt x="392113" y="222405"/>
                      </a:cubicBezTo>
                      <a:cubicBezTo>
                        <a:pt x="365390" y="233253"/>
                        <a:pt x="352690" y="245424"/>
                        <a:pt x="287338" y="250980"/>
                      </a:cubicBezTo>
                      <a:cubicBezTo>
                        <a:pt x="221986" y="256536"/>
                        <a:pt x="0" y="255743"/>
                        <a:pt x="0" y="255743"/>
                      </a:cubicBezTo>
                      <a:cubicBezTo>
                        <a:pt x="21960" y="255743"/>
                        <a:pt x="411956" y="244895"/>
                        <a:pt x="419100" y="250980"/>
                      </a:cubicBezTo>
                      <a:cubicBezTo>
                        <a:pt x="426244" y="257065"/>
                        <a:pt x="45773" y="293313"/>
                        <a:pt x="42863" y="292255"/>
                      </a:cubicBezTo>
                      <a:cubicBezTo>
                        <a:pt x="39953" y="291197"/>
                        <a:pt x="334699" y="267384"/>
                        <a:pt x="401638" y="244630"/>
                      </a:cubicBezTo>
                      <a:cubicBezTo>
                        <a:pt x="468577" y="221876"/>
                        <a:pt x="422275" y="197799"/>
                        <a:pt x="444500" y="155730"/>
                      </a:cubicBezTo>
                      <a:cubicBezTo>
                        <a:pt x="466725" y="113661"/>
                        <a:pt x="532871" y="-4872"/>
                        <a:pt x="533400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: 図形 1065">
                  <a:extLst>
                    <a:ext uri="{FF2B5EF4-FFF2-40B4-BE49-F238E27FC236}">
                      <a16:creationId xmlns:a16="http://schemas.microsoft.com/office/drawing/2014/main" id="{DED6388F-6A1A-4292-813A-8CAC008A34F1}"/>
                    </a:ext>
                  </a:extLst>
                </p:cNvPr>
                <p:cNvSpPr/>
                <p:nvPr/>
              </p:nvSpPr>
              <p:spPr>
                <a:xfrm>
                  <a:off x="851882" y="9683087"/>
                  <a:ext cx="359662" cy="330514"/>
                </a:xfrm>
                <a:custGeom>
                  <a:avLst/>
                  <a:gdLst>
                    <a:gd name="connsiteX0" fmla="*/ 34938 w 331215"/>
                    <a:gd name="connsiteY0" fmla="*/ 209 h 304373"/>
                    <a:gd name="connsiteX1" fmla="*/ 244488 w 331215"/>
                    <a:gd name="connsiteY1" fmla="*/ 38309 h 304373"/>
                    <a:gd name="connsiteX2" fmla="*/ 330213 w 331215"/>
                    <a:gd name="connsiteY2" fmla="*/ 106572 h 304373"/>
                    <a:gd name="connsiteX3" fmla="*/ 198451 w 331215"/>
                    <a:gd name="connsiteY3" fmla="*/ 95459 h 304373"/>
                    <a:gd name="connsiteX4" fmla="*/ 196863 w 331215"/>
                    <a:gd name="connsiteY4" fmla="*/ 152609 h 304373"/>
                    <a:gd name="connsiteX5" fmla="*/ 163526 w 331215"/>
                    <a:gd name="connsiteY5" fmla="*/ 100222 h 304373"/>
                    <a:gd name="connsiteX6" fmla="*/ 104788 w 331215"/>
                    <a:gd name="connsiteY6" fmla="*/ 185947 h 304373"/>
                    <a:gd name="connsiteX7" fmla="*/ 112726 w 331215"/>
                    <a:gd name="connsiteY7" fmla="*/ 301834 h 304373"/>
                    <a:gd name="connsiteX8" fmla="*/ 80976 w 331215"/>
                    <a:gd name="connsiteY8" fmla="*/ 252622 h 304373"/>
                    <a:gd name="connsiteX9" fmla="*/ 13 w 331215"/>
                    <a:gd name="connsiteY9" fmla="*/ 101809 h 304373"/>
                    <a:gd name="connsiteX10" fmla="*/ 74626 w 331215"/>
                    <a:gd name="connsiteY10" fmla="*/ 144672 h 304373"/>
                    <a:gd name="connsiteX11" fmla="*/ 93676 w 331215"/>
                    <a:gd name="connsiteY11" fmla="*/ 66884 h 304373"/>
                    <a:gd name="connsiteX12" fmla="*/ 115901 w 331215"/>
                    <a:gd name="connsiteY12" fmla="*/ 81172 h 304373"/>
                    <a:gd name="connsiteX13" fmla="*/ 150826 w 331215"/>
                    <a:gd name="connsiteY13" fmla="*/ 52597 h 304373"/>
                    <a:gd name="connsiteX14" fmla="*/ 328626 w 331215"/>
                    <a:gd name="connsiteY14" fmla="*/ 85934 h 304373"/>
                    <a:gd name="connsiteX15" fmla="*/ 239726 w 331215"/>
                    <a:gd name="connsiteY15" fmla="*/ 54184 h 304373"/>
                    <a:gd name="connsiteX16" fmla="*/ 34938 w 331215"/>
                    <a:gd name="connsiteY16" fmla="*/ 209 h 30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1215" h="304373">
                      <a:moveTo>
                        <a:pt x="34938" y="209"/>
                      </a:moveTo>
                      <a:cubicBezTo>
                        <a:pt x="35732" y="-2437"/>
                        <a:pt x="195275" y="20582"/>
                        <a:pt x="244488" y="38309"/>
                      </a:cubicBezTo>
                      <a:cubicBezTo>
                        <a:pt x="293701" y="56036"/>
                        <a:pt x="337886" y="97047"/>
                        <a:pt x="330213" y="106572"/>
                      </a:cubicBezTo>
                      <a:cubicBezTo>
                        <a:pt x="322540" y="116097"/>
                        <a:pt x="220676" y="87786"/>
                        <a:pt x="198451" y="95459"/>
                      </a:cubicBezTo>
                      <a:cubicBezTo>
                        <a:pt x="176226" y="103132"/>
                        <a:pt x="202684" y="151815"/>
                        <a:pt x="196863" y="152609"/>
                      </a:cubicBezTo>
                      <a:cubicBezTo>
                        <a:pt x="191042" y="153403"/>
                        <a:pt x="178872" y="94666"/>
                        <a:pt x="163526" y="100222"/>
                      </a:cubicBezTo>
                      <a:cubicBezTo>
                        <a:pt x="148180" y="105778"/>
                        <a:pt x="113255" y="152345"/>
                        <a:pt x="104788" y="185947"/>
                      </a:cubicBezTo>
                      <a:cubicBezTo>
                        <a:pt x="96321" y="219549"/>
                        <a:pt x="116695" y="290722"/>
                        <a:pt x="112726" y="301834"/>
                      </a:cubicBezTo>
                      <a:cubicBezTo>
                        <a:pt x="108757" y="312946"/>
                        <a:pt x="99762" y="285960"/>
                        <a:pt x="80976" y="252622"/>
                      </a:cubicBezTo>
                      <a:cubicBezTo>
                        <a:pt x="62190" y="219284"/>
                        <a:pt x="1071" y="119800"/>
                        <a:pt x="13" y="101809"/>
                      </a:cubicBezTo>
                      <a:cubicBezTo>
                        <a:pt x="-1045" y="83818"/>
                        <a:pt x="59016" y="150493"/>
                        <a:pt x="74626" y="144672"/>
                      </a:cubicBezTo>
                      <a:cubicBezTo>
                        <a:pt x="90236" y="138851"/>
                        <a:pt x="86797" y="77467"/>
                        <a:pt x="93676" y="66884"/>
                      </a:cubicBezTo>
                      <a:cubicBezTo>
                        <a:pt x="100555" y="56301"/>
                        <a:pt x="106376" y="83553"/>
                        <a:pt x="115901" y="81172"/>
                      </a:cubicBezTo>
                      <a:cubicBezTo>
                        <a:pt x="125426" y="78791"/>
                        <a:pt x="115372" y="51803"/>
                        <a:pt x="150826" y="52597"/>
                      </a:cubicBezTo>
                      <a:cubicBezTo>
                        <a:pt x="186280" y="53391"/>
                        <a:pt x="313809" y="85670"/>
                        <a:pt x="328626" y="85934"/>
                      </a:cubicBezTo>
                      <a:cubicBezTo>
                        <a:pt x="343443" y="86199"/>
                        <a:pt x="292113" y="65296"/>
                        <a:pt x="239726" y="54184"/>
                      </a:cubicBezTo>
                      <a:cubicBezTo>
                        <a:pt x="187339" y="43072"/>
                        <a:pt x="34144" y="2855"/>
                        <a:pt x="34938" y="2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: 図形 1066">
                  <a:extLst>
                    <a:ext uri="{FF2B5EF4-FFF2-40B4-BE49-F238E27FC236}">
                      <a16:creationId xmlns:a16="http://schemas.microsoft.com/office/drawing/2014/main" id="{A93DF630-7740-48EC-BA47-CB581F908E0E}"/>
                    </a:ext>
                  </a:extLst>
                </p:cNvPr>
                <p:cNvSpPr/>
                <p:nvPr/>
              </p:nvSpPr>
              <p:spPr>
                <a:xfrm>
                  <a:off x="598445" y="9521209"/>
                  <a:ext cx="666316" cy="451712"/>
                </a:xfrm>
                <a:custGeom>
                  <a:avLst/>
                  <a:gdLst>
                    <a:gd name="connsiteX0" fmla="*/ 276268 w 613615"/>
                    <a:gd name="connsiteY0" fmla="*/ 4822 h 415985"/>
                    <a:gd name="connsiteX1" fmla="*/ 276268 w 613615"/>
                    <a:gd name="connsiteY1" fmla="*/ 73084 h 415985"/>
                    <a:gd name="connsiteX2" fmla="*/ 287380 w 613615"/>
                    <a:gd name="connsiteY2" fmla="*/ 204847 h 415985"/>
                    <a:gd name="connsiteX3" fmla="*/ 244518 w 613615"/>
                    <a:gd name="connsiteY3" fmla="*/ 242947 h 415985"/>
                    <a:gd name="connsiteX4" fmla="*/ 43 w 613615"/>
                    <a:gd name="connsiteY4" fmla="*/ 415984 h 415985"/>
                    <a:gd name="connsiteX5" fmla="*/ 265155 w 613615"/>
                    <a:gd name="connsiteY5" fmla="*/ 239772 h 415985"/>
                    <a:gd name="connsiteX6" fmla="*/ 298493 w 613615"/>
                    <a:gd name="connsiteY6" fmla="*/ 266759 h 415985"/>
                    <a:gd name="connsiteX7" fmla="*/ 241343 w 613615"/>
                    <a:gd name="connsiteY7" fmla="*/ 209609 h 415985"/>
                    <a:gd name="connsiteX8" fmla="*/ 214355 w 613615"/>
                    <a:gd name="connsiteY8" fmla="*/ 227072 h 415985"/>
                    <a:gd name="connsiteX9" fmla="*/ 333418 w 613615"/>
                    <a:gd name="connsiteY9" fmla="*/ 188972 h 415985"/>
                    <a:gd name="connsiteX10" fmla="*/ 395330 w 613615"/>
                    <a:gd name="connsiteY10" fmla="*/ 176272 h 415985"/>
                    <a:gd name="connsiteX11" fmla="*/ 463593 w 613615"/>
                    <a:gd name="connsiteY11" fmla="*/ 160397 h 415985"/>
                    <a:gd name="connsiteX12" fmla="*/ 336593 w 613615"/>
                    <a:gd name="connsiteY12" fmla="*/ 27047 h 415985"/>
                    <a:gd name="connsiteX13" fmla="*/ 361993 w 613615"/>
                    <a:gd name="connsiteY13" fmla="*/ 115947 h 415985"/>
                    <a:gd name="connsiteX14" fmla="*/ 377868 w 613615"/>
                    <a:gd name="connsiteY14" fmla="*/ 161984 h 415985"/>
                    <a:gd name="connsiteX15" fmla="*/ 514393 w 613615"/>
                    <a:gd name="connsiteY15" fmla="*/ 131822 h 415985"/>
                    <a:gd name="connsiteX16" fmla="*/ 515980 w 613615"/>
                    <a:gd name="connsiteY16" fmla="*/ 141347 h 415985"/>
                    <a:gd name="connsiteX17" fmla="*/ 569955 w 613615"/>
                    <a:gd name="connsiteY17" fmla="*/ 147697 h 415985"/>
                    <a:gd name="connsiteX18" fmla="*/ 611230 w 613615"/>
                    <a:gd name="connsiteY18" fmla="*/ 150872 h 415985"/>
                    <a:gd name="connsiteX19" fmla="*/ 496930 w 613615"/>
                    <a:gd name="connsiteY19" fmla="*/ 166747 h 415985"/>
                    <a:gd name="connsiteX20" fmla="*/ 327068 w 613615"/>
                    <a:gd name="connsiteY20" fmla="*/ 174684 h 415985"/>
                    <a:gd name="connsiteX21" fmla="*/ 288968 w 613615"/>
                    <a:gd name="connsiteY21" fmla="*/ 203259 h 415985"/>
                    <a:gd name="connsiteX22" fmla="*/ 276268 w 613615"/>
                    <a:gd name="connsiteY22" fmla="*/ 4822 h 41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3615" h="415985">
                      <a:moveTo>
                        <a:pt x="276268" y="4822"/>
                      </a:moveTo>
                      <a:cubicBezTo>
                        <a:pt x="274151" y="-16874"/>
                        <a:pt x="274416" y="39747"/>
                        <a:pt x="276268" y="73084"/>
                      </a:cubicBezTo>
                      <a:cubicBezTo>
                        <a:pt x="278120" y="106421"/>
                        <a:pt x="292672" y="176537"/>
                        <a:pt x="287380" y="204847"/>
                      </a:cubicBezTo>
                      <a:cubicBezTo>
                        <a:pt x="282088" y="233157"/>
                        <a:pt x="292408" y="207758"/>
                        <a:pt x="244518" y="242947"/>
                      </a:cubicBezTo>
                      <a:cubicBezTo>
                        <a:pt x="196628" y="278137"/>
                        <a:pt x="-3396" y="416513"/>
                        <a:pt x="43" y="415984"/>
                      </a:cubicBezTo>
                      <a:cubicBezTo>
                        <a:pt x="3482" y="415455"/>
                        <a:pt x="215413" y="264643"/>
                        <a:pt x="265155" y="239772"/>
                      </a:cubicBezTo>
                      <a:cubicBezTo>
                        <a:pt x="314897" y="214901"/>
                        <a:pt x="302462" y="271786"/>
                        <a:pt x="298493" y="266759"/>
                      </a:cubicBezTo>
                      <a:cubicBezTo>
                        <a:pt x="294524" y="261732"/>
                        <a:pt x="255366" y="216223"/>
                        <a:pt x="241343" y="209609"/>
                      </a:cubicBezTo>
                      <a:cubicBezTo>
                        <a:pt x="227320" y="202995"/>
                        <a:pt x="199009" y="230512"/>
                        <a:pt x="214355" y="227072"/>
                      </a:cubicBezTo>
                      <a:cubicBezTo>
                        <a:pt x="229701" y="223633"/>
                        <a:pt x="333418" y="188972"/>
                        <a:pt x="333418" y="188972"/>
                      </a:cubicBezTo>
                      <a:cubicBezTo>
                        <a:pt x="363581" y="180505"/>
                        <a:pt x="373634" y="181034"/>
                        <a:pt x="395330" y="176272"/>
                      </a:cubicBezTo>
                      <a:cubicBezTo>
                        <a:pt x="417026" y="171510"/>
                        <a:pt x="473383" y="185268"/>
                        <a:pt x="463593" y="160397"/>
                      </a:cubicBezTo>
                      <a:cubicBezTo>
                        <a:pt x="453803" y="135526"/>
                        <a:pt x="353526" y="34455"/>
                        <a:pt x="336593" y="27047"/>
                      </a:cubicBezTo>
                      <a:cubicBezTo>
                        <a:pt x="319660" y="19639"/>
                        <a:pt x="355114" y="93458"/>
                        <a:pt x="361993" y="115947"/>
                      </a:cubicBezTo>
                      <a:cubicBezTo>
                        <a:pt x="368872" y="138437"/>
                        <a:pt x="352468" y="159338"/>
                        <a:pt x="377868" y="161984"/>
                      </a:cubicBezTo>
                      <a:cubicBezTo>
                        <a:pt x="403268" y="164630"/>
                        <a:pt x="491374" y="135262"/>
                        <a:pt x="514393" y="131822"/>
                      </a:cubicBezTo>
                      <a:cubicBezTo>
                        <a:pt x="537412" y="128382"/>
                        <a:pt x="506720" y="138701"/>
                        <a:pt x="515980" y="141347"/>
                      </a:cubicBezTo>
                      <a:cubicBezTo>
                        <a:pt x="525240" y="143993"/>
                        <a:pt x="554080" y="146110"/>
                        <a:pt x="569955" y="147697"/>
                      </a:cubicBezTo>
                      <a:cubicBezTo>
                        <a:pt x="585830" y="149285"/>
                        <a:pt x="623401" y="147697"/>
                        <a:pt x="611230" y="150872"/>
                      </a:cubicBezTo>
                      <a:cubicBezTo>
                        <a:pt x="599059" y="154047"/>
                        <a:pt x="544290" y="162778"/>
                        <a:pt x="496930" y="166747"/>
                      </a:cubicBezTo>
                      <a:cubicBezTo>
                        <a:pt x="449570" y="170716"/>
                        <a:pt x="361728" y="168599"/>
                        <a:pt x="327068" y="174684"/>
                      </a:cubicBezTo>
                      <a:cubicBezTo>
                        <a:pt x="292408" y="180769"/>
                        <a:pt x="297170" y="227865"/>
                        <a:pt x="288968" y="203259"/>
                      </a:cubicBezTo>
                      <a:cubicBezTo>
                        <a:pt x="280766" y="178653"/>
                        <a:pt x="278385" y="26518"/>
                        <a:pt x="276268" y="48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8F37CDD8-2022-4EA2-8B82-B8198EBBA715}"/>
                    </a:ext>
                  </a:extLst>
                </p:cNvPr>
                <p:cNvSpPr/>
                <p:nvPr/>
              </p:nvSpPr>
              <p:spPr>
                <a:xfrm>
                  <a:off x="765263" y="9819411"/>
                  <a:ext cx="121141" cy="595190"/>
                </a:xfrm>
                <a:custGeom>
                  <a:avLst/>
                  <a:gdLst>
                    <a:gd name="connsiteX0" fmla="*/ 106769 w 111560"/>
                    <a:gd name="connsiteY0" fmla="*/ 81 h 548115"/>
                    <a:gd name="connsiteX1" fmla="*/ 21044 w 111560"/>
                    <a:gd name="connsiteY1" fmla="*/ 74693 h 548115"/>
                    <a:gd name="connsiteX2" fmla="*/ 108356 w 111560"/>
                    <a:gd name="connsiteY2" fmla="*/ 74693 h 548115"/>
                    <a:gd name="connsiteX3" fmla="*/ 22631 w 111560"/>
                    <a:gd name="connsiteY3" fmla="*/ 101681 h 548115"/>
                    <a:gd name="connsiteX4" fmla="*/ 28981 w 111560"/>
                    <a:gd name="connsiteY4" fmla="*/ 125493 h 548115"/>
                    <a:gd name="connsiteX5" fmla="*/ 75019 w 111560"/>
                    <a:gd name="connsiteY5" fmla="*/ 114381 h 548115"/>
                    <a:gd name="connsiteX6" fmla="*/ 27394 w 111560"/>
                    <a:gd name="connsiteY6" fmla="*/ 192168 h 548115"/>
                    <a:gd name="connsiteX7" fmla="*/ 25806 w 111560"/>
                    <a:gd name="connsiteY7" fmla="*/ 217568 h 548115"/>
                    <a:gd name="connsiteX8" fmla="*/ 44856 w 111560"/>
                    <a:gd name="connsiteY8" fmla="*/ 376318 h 548115"/>
                    <a:gd name="connsiteX9" fmla="*/ 111531 w 111560"/>
                    <a:gd name="connsiteY9" fmla="*/ 547768 h 548115"/>
                    <a:gd name="connsiteX10" fmla="*/ 52794 w 111560"/>
                    <a:gd name="connsiteY10" fmla="*/ 414418 h 548115"/>
                    <a:gd name="connsiteX11" fmla="*/ 8344 w 111560"/>
                    <a:gd name="connsiteY11" fmla="*/ 201693 h 548115"/>
                    <a:gd name="connsiteX12" fmla="*/ 27394 w 111560"/>
                    <a:gd name="connsiteY12" fmla="*/ 144543 h 548115"/>
                    <a:gd name="connsiteX13" fmla="*/ 1994 w 111560"/>
                    <a:gd name="connsiteY13" fmla="*/ 61993 h 548115"/>
                    <a:gd name="connsiteX14" fmla="*/ 106769 w 111560"/>
                    <a:gd name="connsiteY14" fmla="*/ 81 h 54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560" h="548115">
                      <a:moveTo>
                        <a:pt x="106769" y="81"/>
                      </a:moveTo>
                      <a:cubicBezTo>
                        <a:pt x="109944" y="2198"/>
                        <a:pt x="20780" y="62258"/>
                        <a:pt x="21044" y="74693"/>
                      </a:cubicBezTo>
                      <a:cubicBezTo>
                        <a:pt x="21308" y="87128"/>
                        <a:pt x="108092" y="70195"/>
                        <a:pt x="108356" y="74693"/>
                      </a:cubicBezTo>
                      <a:cubicBezTo>
                        <a:pt x="108621" y="79191"/>
                        <a:pt x="35860" y="93214"/>
                        <a:pt x="22631" y="101681"/>
                      </a:cubicBezTo>
                      <a:cubicBezTo>
                        <a:pt x="9402" y="110148"/>
                        <a:pt x="20250" y="123376"/>
                        <a:pt x="28981" y="125493"/>
                      </a:cubicBezTo>
                      <a:cubicBezTo>
                        <a:pt x="37712" y="127610"/>
                        <a:pt x="75283" y="103269"/>
                        <a:pt x="75019" y="114381"/>
                      </a:cubicBezTo>
                      <a:cubicBezTo>
                        <a:pt x="74755" y="125493"/>
                        <a:pt x="35596" y="174970"/>
                        <a:pt x="27394" y="192168"/>
                      </a:cubicBezTo>
                      <a:cubicBezTo>
                        <a:pt x="19192" y="209366"/>
                        <a:pt x="22896" y="186876"/>
                        <a:pt x="25806" y="217568"/>
                      </a:cubicBezTo>
                      <a:cubicBezTo>
                        <a:pt x="28716" y="248260"/>
                        <a:pt x="30568" y="321285"/>
                        <a:pt x="44856" y="376318"/>
                      </a:cubicBezTo>
                      <a:cubicBezTo>
                        <a:pt x="59143" y="431351"/>
                        <a:pt x="110208" y="541418"/>
                        <a:pt x="111531" y="547768"/>
                      </a:cubicBezTo>
                      <a:cubicBezTo>
                        <a:pt x="112854" y="554118"/>
                        <a:pt x="69992" y="472097"/>
                        <a:pt x="52794" y="414418"/>
                      </a:cubicBezTo>
                      <a:cubicBezTo>
                        <a:pt x="35596" y="356739"/>
                        <a:pt x="12577" y="246672"/>
                        <a:pt x="8344" y="201693"/>
                      </a:cubicBezTo>
                      <a:cubicBezTo>
                        <a:pt x="4111" y="156714"/>
                        <a:pt x="28452" y="167826"/>
                        <a:pt x="27394" y="144543"/>
                      </a:cubicBezTo>
                      <a:cubicBezTo>
                        <a:pt x="26336" y="121260"/>
                        <a:pt x="-8589" y="86335"/>
                        <a:pt x="1994" y="61993"/>
                      </a:cubicBezTo>
                      <a:cubicBezTo>
                        <a:pt x="12577" y="37651"/>
                        <a:pt x="103594" y="-2036"/>
                        <a:pt x="106769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: 図形 1068">
                  <a:extLst>
                    <a:ext uri="{FF2B5EF4-FFF2-40B4-BE49-F238E27FC236}">
                      <a16:creationId xmlns:a16="http://schemas.microsoft.com/office/drawing/2014/main" id="{BE46C942-4096-4B3A-9E19-4801975FCAF9}"/>
                    </a:ext>
                  </a:extLst>
                </p:cNvPr>
                <p:cNvSpPr/>
                <p:nvPr/>
              </p:nvSpPr>
              <p:spPr>
                <a:xfrm>
                  <a:off x="698359" y="10067571"/>
                  <a:ext cx="281854" cy="474606"/>
                </a:xfrm>
                <a:custGeom>
                  <a:avLst/>
                  <a:gdLst>
                    <a:gd name="connsiteX0" fmla="*/ 30268 w 259561"/>
                    <a:gd name="connsiteY0" fmla="*/ 3323 h 437068"/>
                    <a:gd name="connsiteX1" fmla="*/ 81068 w 259561"/>
                    <a:gd name="connsiteY1" fmla="*/ 219223 h 437068"/>
                    <a:gd name="connsiteX2" fmla="*/ 216006 w 259561"/>
                    <a:gd name="connsiteY2" fmla="*/ 382735 h 437068"/>
                    <a:gd name="connsiteX3" fmla="*/ 258868 w 259561"/>
                    <a:gd name="connsiteY3" fmla="*/ 435123 h 437068"/>
                    <a:gd name="connsiteX4" fmla="*/ 189018 w 259561"/>
                    <a:gd name="connsiteY4" fmla="*/ 362098 h 437068"/>
                    <a:gd name="connsiteX5" fmla="*/ 82656 w 259561"/>
                    <a:gd name="connsiteY5" fmla="*/ 279548 h 437068"/>
                    <a:gd name="connsiteX6" fmla="*/ 211243 w 259561"/>
                    <a:gd name="connsiteY6" fmla="*/ 436710 h 437068"/>
                    <a:gd name="connsiteX7" fmla="*/ 79481 w 259561"/>
                    <a:gd name="connsiteY7" fmla="*/ 227160 h 437068"/>
                    <a:gd name="connsiteX8" fmla="*/ 1693 w 259561"/>
                    <a:gd name="connsiteY8" fmla="*/ 95398 h 437068"/>
                    <a:gd name="connsiteX9" fmla="*/ 30268 w 259561"/>
                    <a:gd name="connsiteY9" fmla="*/ 3323 h 43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561" h="437068">
                      <a:moveTo>
                        <a:pt x="30268" y="3323"/>
                      </a:moveTo>
                      <a:cubicBezTo>
                        <a:pt x="43497" y="23961"/>
                        <a:pt x="50112" y="155988"/>
                        <a:pt x="81068" y="219223"/>
                      </a:cubicBezTo>
                      <a:cubicBezTo>
                        <a:pt x="112024" y="282458"/>
                        <a:pt x="186373" y="346752"/>
                        <a:pt x="216006" y="382735"/>
                      </a:cubicBezTo>
                      <a:cubicBezTo>
                        <a:pt x="245639" y="418718"/>
                        <a:pt x="263366" y="438562"/>
                        <a:pt x="258868" y="435123"/>
                      </a:cubicBezTo>
                      <a:cubicBezTo>
                        <a:pt x="254370" y="431684"/>
                        <a:pt x="218387" y="388027"/>
                        <a:pt x="189018" y="362098"/>
                      </a:cubicBezTo>
                      <a:cubicBezTo>
                        <a:pt x="159649" y="336169"/>
                        <a:pt x="78952" y="267113"/>
                        <a:pt x="82656" y="279548"/>
                      </a:cubicBezTo>
                      <a:cubicBezTo>
                        <a:pt x="86360" y="291983"/>
                        <a:pt x="211772" y="445441"/>
                        <a:pt x="211243" y="436710"/>
                      </a:cubicBezTo>
                      <a:cubicBezTo>
                        <a:pt x="210714" y="427979"/>
                        <a:pt x="114406" y="284045"/>
                        <a:pt x="79481" y="227160"/>
                      </a:cubicBezTo>
                      <a:cubicBezTo>
                        <a:pt x="44556" y="170275"/>
                        <a:pt x="9895" y="127148"/>
                        <a:pt x="1693" y="95398"/>
                      </a:cubicBezTo>
                      <a:cubicBezTo>
                        <a:pt x="-6509" y="63648"/>
                        <a:pt x="17039" y="-17315"/>
                        <a:pt x="30268" y="33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D4B2257F-8715-416D-88D5-5726408E6059}"/>
                    </a:ext>
                  </a:extLst>
                </p:cNvPr>
                <p:cNvSpPr/>
                <p:nvPr/>
              </p:nvSpPr>
              <p:spPr>
                <a:xfrm>
                  <a:off x="923854" y="10216243"/>
                  <a:ext cx="478647" cy="285068"/>
                </a:xfrm>
                <a:custGeom>
                  <a:avLst/>
                  <a:gdLst>
                    <a:gd name="connsiteX0" fmla="*/ 438558 w 440790"/>
                    <a:gd name="connsiteY0" fmla="*/ 7697 h 262521"/>
                    <a:gd name="connsiteX1" fmla="*/ 260758 w 440790"/>
                    <a:gd name="connsiteY1" fmla="*/ 215660 h 262521"/>
                    <a:gd name="connsiteX2" fmla="*/ 200433 w 440790"/>
                    <a:gd name="connsiteY2" fmla="*/ 245822 h 262521"/>
                    <a:gd name="connsiteX3" fmla="*/ 87721 w 440790"/>
                    <a:gd name="connsiteY3" fmla="*/ 206135 h 262521"/>
                    <a:gd name="connsiteX4" fmla="*/ 3583 w 440790"/>
                    <a:gd name="connsiteY4" fmla="*/ 142635 h 262521"/>
                    <a:gd name="connsiteX5" fmla="*/ 209958 w 440790"/>
                    <a:gd name="connsiteY5" fmla="*/ 260110 h 262521"/>
                    <a:gd name="connsiteX6" fmla="*/ 186146 w 440790"/>
                    <a:gd name="connsiteY6" fmla="*/ 217247 h 262521"/>
                    <a:gd name="connsiteX7" fmla="*/ 313146 w 440790"/>
                    <a:gd name="connsiteY7" fmla="*/ 161685 h 262521"/>
                    <a:gd name="connsiteX8" fmla="*/ 357596 w 440790"/>
                    <a:gd name="connsiteY8" fmla="*/ 55322 h 262521"/>
                    <a:gd name="connsiteX9" fmla="*/ 438558 w 440790"/>
                    <a:gd name="connsiteY9" fmla="*/ 7697 h 262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0790" h="262521">
                      <a:moveTo>
                        <a:pt x="438558" y="7697"/>
                      </a:moveTo>
                      <a:cubicBezTo>
                        <a:pt x="422418" y="34420"/>
                        <a:pt x="300445" y="175973"/>
                        <a:pt x="260758" y="215660"/>
                      </a:cubicBezTo>
                      <a:cubicBezTo>
                        <a:pt x="221071" y="255347"/>
                        <a:pt x="229272" y="247409"/>
                        <a:pt x="200433" y="245822"/>
                      </a:cubicBezTo>
                      <a:cubicBezTo>
                        <a:pt x="171594" y="244235"/>
                        <a:pt x="120529" y="223333"/>
                        <a:pt x="87721" y="206135"/>
                      </a:cubicBezTo>
                      <a:cubicBezTo>
                        <a:pt x="54913" y="188937"/>
                        <a:pt x="-16790" y="133639"/>
                        <a:pt x="3583" y="142635"/>
                      </a:cubicBezTo>
                      <a:cubicBezTo>
                        <a:pt x="23956" y="151631"/>
                        <a:pt x="179531" y="247675"/>
                        <a:pt x="209958" y="260110"/>
                      </a:cubicBezTo>
                      <a:cubicBezTo>
                        <a:pt x="240385" y="272545"/>
                        <a:pt x="168948" y="233651"/>
                        <a:pt x="186146" y="217247"/>
                      </a:cubicBezTo>
                      <a:cubicBezTo>
                        <a:pt x="203344" y="200843"/>
                        <a:pt x="284571" y="188673"/>
                        <a:pt x="313146" y="161685"/>
                      </a:cubicBezTo>
                      <a:cubicBezTo>
                        <a:pt x="341721" y="134698"/>
                        <a:pt x="336429" y="80193"/>
                        <a:pt x="357596" y="55322"/>
                      </a:cubicBezTo>
                      <a:cubicBezTo>
                        <a:pt x="378763" y="30451"/>
                        <a:pt x="454698" y="-19026"/>
                        <a:pt x="438558" y="76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B804EE86-3FF6-4C05-AF36-1EEC7723E9AC}"/>
                    </a:ext>
                  </a:extLst>
                </p:cNvPr>
                <p:cNvSpPr/>
                <p:nvPr/>
              </p:nvSpPr>
              <p:spPr>
                <a:xfrm>
                  <a:off x="828629" y="9871179"/>
                  <a:ext cx="133764" cy="299999"/>
                </a:xfrm>
                <a:custGeom>
                  <a:avLst/>
                  <a:gdLst>
                    <a:gd name="connsiteX0" fmla="*/ 123027 w 123184"/>
                    <a:gd name="connsiteY0" fmla="*/ 32 h 276271"/>
                    <a:gd name="connsiteX1" fmla="*/ 24602 w 123184"/>
                    <a:gd name="connsiteY1" fmla="*/ 165132 h 276271"/>
                    <a:gd name="connsiteX2" fmla="*/ 3965 w 123184"/>
                    <a:gd name="connsiteY2" fmla="*/ 239744 h 276271"/>
                    <a:gd name="connsiteX3" fmla="*/ 40477 w 123184"/>
                    <a:gd name="connsiteY3" fmla="*/ 139732 h 276271"/>
                    <a:gd name="connsiteX4" fmla="*/ 64290 w 123184"/>
                    <a:gd name="connsiteY4" fmla="*/ 20669 h 276271"/>
                    <a:gd name="connsiteX5" fmla="*/ 8727 w 123184"/>
                    <a:gd name="connsiteY5" fmla="*/ 173069 h 276271"/>
                    <a:gd name="connsiteX6" fmla="*/ 3965 w 123184"/>
                    <a:gd name="connsiteY6" fmla="*/ 276257 h 276271"/>
                    <a:gd name="connsiteX7" fmla="*/ 46827 w 123184"/>
                    <a:gd name="connsiteY7" fmla="*/ 179419 h 276271"/>
                    <a:gd name="connsiteX8" fmla="*/ 123027 w 123184"/>
                    <a:gd name="connsiteY8" fmla="*/ 32 h 276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184" h="276271">
                      <a:moveTo>
                        <a:pt x="123027" y="32"/>
                      </a:moveTo>
                      <a:cubicBezTo>
                        <a:pt x="119323" y="-2349"/>
                        <a:pt x="44446" y="125180"/>
                        <a:pt x="24602" y="165132"/>
                      </a:cubicBezTo>
                      <a:cubicBezTo>
                        <a:pt x="4758" y="205084"/>
                        <a:pt x="1319" y="243977"/>
                        <a:pt x="3965" y="239744"/>
                      </a:cubicBezTo>
                      <a:cubicBezTo>
                        <a:pt x="6611" y="235511"/>
                        <a:pt x="30423" y="176244"/>
                        <a:pt x="40477" y="139732"/>
                      </a:cubicBezTo>
                      <a:cubicBezTo>
                        <a:pt x="50531" y="103220"/>
                        <a:pt x="69582" y="15113"/>
                        <a:pt x="64290" y="20669"/>
                      </a:cubicBezTo>
                      <a:cubicBezTo>
                        <a:pt x="58998" y="26225"/>
                        <a:pt x="18781" y="130471"/>
                        <a:pt x="8727" y="173069"/>
                      </a:cubicBezTo>
                      <a:cubicBezTo>
                        <a:pt x="-1327" y="215667"/>
                        <a:pt x="-2385" y="275199"/>
                        <a:pt x="3965" y="276257"/>
                      </a:cubicBezTo>
                      <a:cubicBezTo>
                        <a:pt x="10315" y="277315"/>
                        <a:pt x="29629" y="221223"/>
                        <a:pt x="46827" y="179419"/>
                      </a:cubicBezTo>
                      <a:cubicBezTo>
                        <a:pt x="64025" y="137615"/>
                        <a:pt x="126731" y="2413"/>
                        <a:pt x="123027" y="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D0EF53B5-E1C9-4C8F-8A52-BAA7CCB20812}"/>
                    </a:ext>
                  </a:extLst>
                </p:cNvPr>
                <p:cNvSpPr/>
                <p:nvPr/>
              </p:nvSpPr>
              <p:spPr>
                <a:xfrm>
                  <a:off x="973146" y="9791754"/>
                  <a:ext cx="277272" cy="221973"/>
                </a:xfrm>
                <a:custGeom>
                  <a:avLst/>
                  <a:gdLst>
                    <a:gd name="connsiteX0" fmla="*/ 255053 w 255342"/>
                    <a:gd name="connsiteY0" fmla="*/ 27137 h 204417"/>
                    <a:gd name="connsiteX1" fmla="*/ 78840 w 255342"/>
                    <a:gd name="connsiteY1" fmla="*/ 36662 h 204417"/>
                    <a:gd name="connsiteX2" fmla="*/ 1053 w 255342"/>
                    <a:gd name="connsiteY2" fmla="*/ 195412 h 204417"/>
                    <a:gd name="connsiteX3" fmla="*/ 34390 w 255342"/>
                    <a:gd name="connsiteY3" fmla="*/ 168425 h 204417"/>
                    <a:gd name="connsiteX4" fmla="*/ 42328 w 255342"/>
                    <a:gd name="connsiteY4" fmla="*/ 203350 h 204417"/>
                    <a:gd name="connsiteX5" fmla="*/ 191553 w 255342"/>
                    <a:gd name="connsiteY5" fmla="*/ 190650 h 204417"/>
                    <a:gd name="connsiteX6" fmla="*/ 29628 w 255342"/>
                    <a:gd name="connsiteY6" fmla="*/ 143025 h 204417"/>
                    <a:gd name="connsiteX7" fmla="*/ 236003 w 255342"/>
                    <a:gd name="connsiteY7" fmla="*/ 130325 h 204417"/>
                    <a:gd name="connsiteX8" fmla="*/ 109003 w 255342"/>
                    <a:gd name="connsiteY8" fmla="*/ 95400 h 204417"/>
                    <a:gd name="connsiteX9" fmla="*/ 185203 w 255342"/>
                    <a:gd name="connsiteY9" fmla="*/ 95400 h 204417"/>
                    <a:gd name="connsiteX10" fmla="*/ 43915 w 255342"/>
                    <a:gd name="connsiteY10" fmla="*/ 71587 h 204417"/>
                    <a:gd name="connsiteX11" fmla="*/ 118528 w 255342"/>
                    <a:gd name="connsiteY11" fmla="*/ 1737 h 204417"/>
                    <a:gd name="connsiteX12" fmla="*/ 255053 w 255342"/>
                    <a:gd name="connsiteY12" fmla="*/ 27137 h 204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5342" h="204417">
                      <a:moveTo>
                        <a:pt x="255053" y="27137"/>
                      </a:moveTo>
                      <a:cubicBezTo>
                        <a:pt x="248438" y="32958"/>
                        <a:pt x="121173" y="8616"/>
                        <a:pt x="78840" y="36662"/>
                      </a:cubicBezTo>
                      <a:cubicBezTo>
                        <a:pt x="36507" y="64708"/>
                        <a:pt x="8461" y="173452"/>
                        <a:pt x="1053" y="195412"/>
                      </a:cubicBezTo>
                      <a:cubicBezTo>
                        <a:pt x="-6355" y="217372"/>
                        <a:pt x="27511" y="167102"/>
                        <a:pt x="34390" y="168425"/>
                      </a:cubicBezTo>
                      <a:cubicBezTo>
                        <a:pt x="41269" y="169748"/>
                        <a:pt x="16134" y="199646"/>
                        <a:pt x="42328" y="203350"/>
                      </a:cubicBezTo>
                      <a:cubicBezTo>
                        <a:pt x="68522" y="207054"/>
                        <a:pt x="193670" y="200704"/>
                        <a:pt x="191553" y="190650"/>
                      </a:cubicBezTo>
                      <a:cubicBezTo>
                        <a:pt x="189436" y="180596"/>
                        <a:pt x="22220" y="153079"/>
                        <a:pt x="29628" y="143025"/>
                      </a:cubicBezTo>
                      <a:cubicBezTo>
                        <a:pt x="37036" y="132971"/>
                        <a:pt x="222774" y="138262"/>
                        <a:pt x="236003" y="130325"/>
                      </a:cubicBezTo>
                      <a:cubicBezTo>
                        <a:pt x="249232" y="122388"/>
                        <a:pt x="117470" y="101221"/>
                        <a:pt x="109003" y="95400"/>
                      </a:cubicBezTo>
                      <a:cubicBezTo>
                        <a:pt x="100536" y="89579"/>
                        <a:pt x="196051" y="99369"/>
                        <a:pt x="185203" y="95400"/>
                      </a:cubicBezTo>
                      <a:cubicBezTo>
                        <a:pt x="174355" y="91431"/>
                        <a:pt x="55027" y="87197"/>
                        <a:pt x="43915" y="71587"/>
                      </a:cubicBezTo>
                      <a:cubicBezTo>
                        <a:pt x="32803" y="55977"/>
                        <a:pt x="83867" y="10733"/>
                        <a:pt x="118528" y="1737"/>
                      </a:cubicBezTo>
                      <a:cubicBezTo>
                        <a:pt x="153188" y="-7259"/>
                        <a:pt x="261668" y="21316"/>
                        <a:pt x="255053" y="27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3853BE18-50DE-4DEE-865E-C00EE7BAB695}"/>
                    </a:ext>
                  </a:extLst>
                </p:cNvPr>
                <p:cNvSpPr/>
                <p:nvPr/>
              </p:nvSpPr>
              <p:spPr>
                <a:xfrm>
                  <a:off x="836992" y="10081507"/>
                  <a:ext cx="250634" cy="440762"/>
                </a:xfrm>
                <a:custGeom>
                  <a:avLst/>
                  <a:gdLst>
                    <a:gd name="connsiteX0" fmla="*/ 105800 w 230811"/>
                    <a:gd name="connsiteY0" fmla="*/ 14 h 405901"/>
                    <a:gd name="connsiteX1" fmla="*/ 51825 w 230811"/>
                    <a:gd name="connsiteY1" fmla="*/ 112726 h 405901"/>
                    <a:gd name="connsiteX2" fmla="*/ 58175 w 230811"/>
                    <a:gd name="connsiteY2" fmla="*/ 206389 h 405901"/>
                    <a:gd name="connsiteX3" fmla="*/ 170888 w 230811"/>
                    <a:gd name="connsiteY3" fmla="*/ 388951 h 405901"/>
                    <a:gd name="connsiteX4" fmla="*/ 229625 w 230811"/>
                    <a:gd name="connsiteY4" fmla="*/ 390539 h 405901"/>
                    <a:gd name="connsiteX5" fmla="*/ 120088 w 230811"/>
                    <a:gd name="connsiteY5" fmla="*/ 323864 h 405901"/>
                    <a:gd name="connsiteX6" fmla="*/ 4200 w 230811"/>
                    <a:gd name="connsiteY6" fmla="*/ 160351 h 405901"/>
                    <a:gd name="connsiteX7" fmla="*/ 26425 w 230811"/>
                    <a:gd name="connsiteY7" fmla="*/ 141301 h 405901"/>
                    <a:gd name="connsiteX8" fmla="*/ 35950 w 230811"/>
                    <a:gd name="connsiteY8" fmla="*/ 104789 h 405901"/>
                    <a:gd name="connsiteX9" fmla="*/ 105800 w 230811"/>
                    <a:gd name="connsiteY9" fmla="*/ 14 h 40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811" h="405901">
                      <a:moveTo>
                        <a:pt x="105800" y="14"/>
                      </a:moveTo>
                      <a:cubicBezTo>
                        <a:pt x="108446" y="1337"/>
                        <a:pt x="59762" y="78330"/>
                        <a:pt x="51825" y="112726"/>
                      </a:cubicBezTo>
                      <a:cubicBezTo>
                        <a:pt x="43888" y="147122"/>
                        <a:pt x="38331" y="160352"/>
                        <a:pt x="58175" y="206389"/>
                      </a:cubicBezTo>
                      <a:cubicBezTo>
                        <a:pt x="78019" y="252426"/>
                        <a:pt x="142313" y="358259"/>
                        <a:pt x="170888" y="388951"/>
                      </a:cubicBezTo>
                      <a:cubicBezTo>
                        <a:pt x="199463" y="419643"/>
                        <a:pt x="238092" y="401387"/>
                        <a:pt x="229625" y="390539"/>
                      </a:cubicBezTo>
                      <a:cubicBezTo>
                        <a:pt x="221158" y="379691"/>
                        <a:pt x="157659" y="362229"/>
                        <a:pt x="120088" y="323864"/>
                      </a:cubicBezTo>
                      <a:cubicBezTo>
                        <a:pt x="82517" y="285499"/>
                        <a:pt x="19810" y="190778"/>
                        <a:pt x="4200" y="160351"/>
                      </a:cubicBezTo>
                      <a:cubicBezTo>
                        <a:pt x="-11411" y="129924"/>
                        <a:pt x="21133" y="150561"/>
                        <a:pt x="26425" y="141301"/>
                      </a:cubicBezTo>
                      <a:cubicBezTo>
                        <a:pt x="31717" y="132041"/>
                        <a:pt x="23779" y="123310"/>
                        <a:pt x="35950" y="104789"/>
                      </a:cubicBezTo>
                      <a:cubicBezTo>
                        <a:pt x="48121" y="86268"/>
                        <a:pt x="103154" y="-1309"/>
                        <a:pt x="105800" y="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43C9FBE8-8A22-412A-8A8F-EA16E4ADBFF3}"/>
                    </a:ext>
                  </a:extLst>
                </p:cNvPr>
                <p:cNvSpPr/>
                <p:nvPr/>
              </p:nvSpPr>
              <p:spPr>
                <a:xfrm>
                  <a:off x="1074258" y="9839026"/>
                  <a:ext cx="257075" cy="299508"/>
                </a:xfrm>
                <a:custGeom>
                  <a:avLst/>
                  <a:gdLst>
                    <a:gd name="connsiteX0" fmla="*/ 13 w 236742"/>
                    <a:gd name="connsiteY0" fmla="*/ 1067 h 275819"/>
                    <a:gd name="connsiteX1" fmla="*/ 155588 w 236742"/>
                    <a:gd name="connsiteY1" fmla="*/ 43929 h 275819"/>
                    <a:gd name="connsiteX2" fmla="*/ 120663 w 236742"/>
                    <a:gd name="connsiteY2" fmla="*/ 132829 h 275819"/>
                    <a:gd name="connsiteX3" fmla="*/ 146063 w 236742"/>
                    <a:gd name="connsiteY3" fmla="*/ 186804 h 275819"/>
                    <a:gd name="connsiteX4" fmla="*/ 215913 w 236742"/>
                    <a:gd name="connsiteY4" fmla="*/ 275704 h 275819"/>
                    <a:gd name="connsiteX5" fmla="*/ 150825 w 236742"/>
                    <a:gd name="connsiteY5" fmla="*/ 202679 h 275819"/>
                    <a:gd name="connsiteX6" fmla="*/ 195275 w 236742"/>
                    <a:gd name="connsiteY6" fmla="*/ 82029 h 275819"/>
                    <a:gd name="connsiteX7" fmla="*/ 192100 w 236742"/>
                    <a:gd name="connsiteY7" fmla="*/ 85204 h 275819"/>
                    <a:gd name="connsiteX8" fmla="*/ 209563 w 236742"/>
                    <a:gd name="connsiteY8" fmla="*/ 164579 h 275819"/>
                    <a:gd name="connsiteX9" fmla="*/ 204800 w 236742"/>
                    <a:gd name="connsiteY9" fmla="*/ 215379 h 275819"/>
                    <a:gd name="connsiteX10" fmla="*/ 184163 w 236742"/>
                    <a:gd name="connsiteY10" fmla="*/ 220142 h 275819"/>
                    <a:gd name="connsiteX11" fmla="*/ 236550 w 236742"/>
                    <a:gd name="connsiteY11" fmla="*/ 240779 h 275819"/>
                    <a:gd name="connsiteX12" fmla="*/ 161938 w 236742"/>
                    <a:gd name="connsiteY12" fmla="*/ 255067 h 275819"/>
                    <a:gd name="connsiteX13" fmla="*/ 157175 w 236742"/>
                    <a:gd name="connsiteY13" fmla="*/ 158229 h 275819"/>
                    <a:gd name="connsiteX14" fmla="*/ 165113 w 236742"/>
                    <a:gd name="connsiteY14" fmla="*/ 85204 h 275819"/>
                    <a:gd name="connsiteX15" fmla="*/ 13 w 236742"/>
                    <a:gd name="connsiteY15" fmla="*/ 1067 h 27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36742" h="275819">
                      <a:moveTo>
                        <a:pt x="13" y="1067"/>
                      </a:moveTo>
                      <a:cubicBezTo>
                        <a:pt x="-1574" y="-5812"/>
                        <a:pt x="135480" y="21969"/>
                        <a:pt x="155588" y="43929"/>
                      </a:cubicBezTo>
                      <a:cubicBezTo>
                        <a:pt x="175696" y="65889"/>
                        <a:pt x="122251" y="109016"/>
                        <a:pt x="120663" y="132829"/>
                      </a:cubicBezTo>
                      <a:cubicBezTo>
                        <a:pt x="119075" y="156642"/>
                        <a:pt x="130188" y="162992"/>
                        <a:pt x="146063" y="186804"/>
                      </a:cubicBezTo>
                      <a:cubicBezTo>
                        <a:pt x="161938" y="210617"/>
                        <a:pt x="215119" y="273058"/>
                        <a:pt x="215913" y="275704"/>
                      </a:cubicBezTo>
                      <a:cubicBezTo>
                        <a:pt x="216707" y="278350"/>
                        <a:pt x="154265" y="234958"/>
                        <a:pt x="150825" y="202679"/>
                      </a:cubicBezTo>
                      <a:cubicBezTo>
                        <a:pt x="147385" y="170400"/>
                        <a:pt x="188396" y="101608"/>
                        <a:pt x="195275" y="82029"/>
                      </a:cubicBezTo>
                      <a:cubicBezTo>
                        <a:pt x="202154" y="62450"/>
                        <a:pt x="189719" y="71446"/>
                        <a:pt x="192100" y="85204"/>
                      </a:cubicBezTo>
                      <a:cubicBezTo>
                        <a:pt x="194481" y="98962"/>
                        <a:pt x="207446" y="142883"/>
                        <a:pt x="209563" y="164579"/>
                      </a:cubicBezTo>
                      <a:cubicBezTo>
                        <a:pt x="211680" y="186275"/>
                        <a:pt x="209033" y="206119"/>
                        <a:pt x="204800" y="215379"/>
                      </a:cubicBezTo>
                      <a:cubicBezTo>
                        <a:pt x="200567" y="224639"/>
                        <a:pt x="178871" y="215909"/>
                        <a:pt x="184163" y="220142"/>
                      </a:cubicBezTo>
                      <a:cubicBezTo>
                        <a:pt x="189455" y="224375"/>
                        <a:pt x="240254" y="234958"/>
                        <a:pt x="236550" y="240779"/>
                      </a:cubicBezTo>
                      <a:cubicBezTo>
                        <a:pt x="232846" y="246600"/>
                        <a:pt x="175167" y="268825"/>
                        <a:pt x="161938" y="255067"/>
                      </a:cubicBezTo>
                      <a:cubicBezTo>
                        <a:pt x="148709" y="241309"/>
                        <a:pt x="156646" y="186539"/>
                        <a:pt x="157175" y="158229"/>
                      </a:cubicBezTo>
                      <a:cubicBezTo>
                        <a:pt x="157704" y="129919"/>
                        <a:pt x="192100" y="111133"/>
                        <a:pt x="165113" y="85204"/>
                      </a:cubicBezTo>
                      <a:cubicBezTo>
                        <a:pt x="138126" y="59275"/>
                        <a:pt x="1600" y="7946"/>
                        <a:pt x="13" y="10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F7323312-6663-437B-87BC-578C76F09B0A}"/>
                    </a:ext>
                  </a:extLst>
                </p:cNvPr>
                <p:cNvSpPr/>
                <p:nvPr/>
              </p:nvSpPr>
              <p:spPr>
                <a:xfrm>
                  <a:off x="922390" y="10015964"/>
                  <a:ext cx="328613" cy="100290"/>
                </a:xfrm>
                <a:custGeom>
                  <a:avLst/>
                  <a:gdLst>
                    <a:gd name="connsiteX0" fmla="*/ 62082 w 302622"/>
                    <a:gd name="connsiteY0" fmla="*/ 48 h 92358"/>
                    <a:gd name="connsiteX1" fmla="*/ 287507 w 302622"/>
                    <a:gd name="connsiteY1" fmla="*/ 73073 h 92358"/>
                    <a:gd name="connsiteX2" fmla="*/ 76370 w 302622"/>
                    <a:gd name="connsiteY2" fmla="*/ 60373 h 92358"/>
                    <a:gd name="connsiteX3" fmla="*/ 11282 w 302622"/>
                    <a:gd name="connsiteY3" fmla="*/ 42910 h 92358"/>
                    <a:gd name="connsiteX4" fmla="*/ 287507 w 302622"/>
                    <a:gd name="connsiteY4" fmla="*/ 88948 h 92358"/>
                    <a:gd name="connsiteX5" fmla="*/ 268457 w 302622"/>
                    <a:gd name="connsiteY5" fmla="*/ 88948 h 92358"/>
                    <a:gd name="connsiteX6" fmla="*/ 119232 w 302622"/>
                    <a:gd name="connsiteY6" fmla="*/ 88948 h 92358"/>
                    <a:gd name="connsiteX7" fmla="*/ 171620 w 302622"/>
                    <a:gd name="connsiteY7" fmla="*/ 61960 h 92358"/>
                    <a:gd name="connsiteX8" fmla="*/ 62082 w 302622"/>
                    <a:gd name="connsiteY8" fmla="*/ 48 h 9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622" h="92358">
                      <a:moveTo>
                        <a:pt x="62082" y="48"/>
                      </a:moveTo>
                      <a:cubicBezTo>
                        <a:pt x="81396" y="1900"/>
                        <a:pt x="285126" y="63019"/>
                        <a:pt x="287507" y="73073"/>
                      </a:cubicBezTo>
                      <a:cubicBezTo>
                        <a:pt x="289888" y="83127"/>
                        <a:pt x="122407" y="65400"/>
                        <a:pt x="76370" y="60373"/>
                      </a:cubicBezTo>
                      <a:cubicBezTo>
                        <a:pt x="30333" y="55346"/>
                        <a:pt x="-23907" y="38148"/>
                        <a:pt x="11282" y="42910"/>
                      </a:cubicBezTo>
                      <a:cubicBezTo>
                        <a:pt x="46471" y="47672"/>
                        <a:pt x="244644" y="81275"/>
                        <a:pt x="287507" y="88948"/>
                      </a:cubicBezTo>
                      <a:cubicBezTo>
                        <a:pt x="330370" y="96621"/>
                        <a:pt x="268457" y="88948"/>
                        <a:pt x="268457" y="88948"/>
                      </a:cubicBezTo>
                      <a:cubicBezTo>
                        <a:pt x="240411" y="88948"/>
                        <a:pt x="135372" y="93446"/>
                        <a:pt x="119232" y="88948"/>
                      </a:cubicBezTo>
                      <a:cubicBezTo>
                        <a:pt x="103093" y="84450"/>
                        <a:pt x="176118" y="74131"/>
                        <a:pt x="171620" y="61960"/>
                      </a:cubicBezTo>
                      <a:cubicBezTo>
                        <a:pt x="167122" y="49789"/>
                        <a:pt x="42768" y="-1804"/>
                        <a:pt x="62082" y="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7263175F-D9EC-4ABF-82E5-6F24348F84B3}"/>
                    </a:ext>
                  </a:extLst>
                </p:cNvPr>
                <p:cNvSpPr/>
                <p:nvPr/>
              </p:nvSpPr>
              <p:spPr>
                <a:xfrm>
                  <a:off x="923659" y="10052217"/>
                  <a:ext cx="166339" cy="367554"/>
                </a:xfrm>
                <a:custGeom>
                  <a:avLst/>
                  <a:gdLst>
                    <a:gd name="connsiteX0" fmla="*/ 14876 w 153183"/>
                    <a:gd name="connsiteY0" fmla="*/ 0 h 338483"/>
                    <a:gd name="connsiteX1" fmla="*/ 152988 w 153183"/>
                    <a:gd name="connsiteY1" fmla="*/ 80963 h 338483"/>
                    <a:gd name="connsiteX2" fmla="*/ 45038 w 153183"/>
                    <a:gd name="connsiteY2" fmla="*/ 131763 h 338483"/>
                    <a:gd name="connsiteX3" fmla="*/ 37101 w 153183"/>
                    <a:gd name="connsiteY3" fmla="*/ 165100 h 338483"/>
                    <a:gd name="connsiteX4" fmla="*/ 46626 w 153183"/>
                    <a:gd name="connsiteY4" fmla="*/ 233363 h 338483"/>
                    <a:gd name="connsiteX5" fmla="*/ 54563 w 153183"/>
                    <a:gd name="connsiteY5" fmla="*/ 338138 h 338483"/>
                    <a:gd name="connsiteX6" fmla="*/ 27576 w 153183"/>
                    <a:gd name="connsiteY6" fmla="*/ 263525 h 338483"/>
                    <a:gd name="connsiteX7" fmla="*/ 588 w 153183"/>
                    <a:gd name="connsiteY7" fmla="*/ 166688 h 338483"/>
                    <a:gd name="connsiteX8" fmla="*/ 54563 w 153183"/>
                    <a:gd name="connsiteY8" fmla="*/ 104775 h 338483"/>
                    <a:gd name="connsiteX9" fmla="*/ 89488 w 153183"/>
                    <a:gd name="connsiteY9" fmla="*/ 112713 h 338483"/>
                    <a:gd name="connsiteX10" fmla="*/ 127588 w 153183"/>
                    <a:gd name="connsiteY10" fmla="*/ 79375 h 338483"/>
                    <a:gd name="connsiteX11" fmla="*/ 14876 w 153183"/>
                    <a:gd name="connsiteY11" fmla="*/ 0 h 33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3183" h="338483">
                      <a:moveTo>
                        <a:pt x="14876" y="0"/>
                      </a:moveTo>
                      <a:cubicBezTo>
                        <a:pt x="19109" y="265"/>
                        <a:pt x="147961" y="59003"/>
                        <a:pt x="152988" y="80963"/>
                      </a:cubicBezTo>
                      <a:cubicBezTo>
                        <a:pt x="158015" y="102924"/>
                        <a:pt x="64352" y="117740"/>
                        <a:pt x="45038" y="131763"/>
                      </a:cubicBezTo>
                      <a:cubicBezTo>
                        <a:pt x="25724" y="145786"/>
                        <a:pt x="36836" y="148167"/>
                        <a:pt x="37101" y="165100"/>
                      </a:cubicBezTo>
                      <a:cubicBezTo>
                        <a:pt x="37366" y="182033"/>
                        <a:pt x="43716" y="204524"/>
                        <a:pt x="46626" y="233363"/>
                      </a:cubicBezTo>
                      <a:cubicBezTo>
                        <a:pt x="49536" y="262202"/>
                        <a:pt x="57738" y="333111"/>
                        <a:pt x="54563" y="338138"/>
                      </a:cubicBezTo>
                      <a:cubicBezTo>
                        <a:pt x="51388" y="343165"/>
                        <a:pt x="36572" y="292100"/>
                        <a:pt x="27576" y="263525"/>
                      </a:cubicBezTo>
                      <a:cubicBezTo>
                        <a:pt x="18580" y="234950"/>
                        <a:pt x="-3910" y="193146"/>
                        <a:pt x="588" y="166688"/>
                      </a:cubicBezTo>
                      <a:cubicBezTo>
                        <a:pt x="5086" y="140230"/>
                        <a:pt x="39746" y="113771"/>
                        <a:pt x="54563" y="104775"/>
                      </a:cubicBezTo>
                      <a:cubicBezTo>
                        <a:pt x="69380" y="95779"/>
                        <a:pt x="77317" y="116946"/>
                        <a:pt x="89488" y="112713"/>
                      </a:cubicBezTo>
                      <a:cubicBezTo>
                        <a:pt x="101659" y="108480"/>
                        <a:pt x="139230" y="93927"/>
                        <a:pt x="127588" y="79375"/>
                      </a:cubicBezTo>
                      <a:cubicBezTo>
                        <a:pt x="115946" y="64823"/>
                        <a:pt x="10643" y="-265"/>
                        <a:pt x="14876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: 図形 1076">
                  <a:extLst>
                    <a:ext uri="{FF2B5EF4-FFF2-40B4-BE49-F238E27FC236}">
                      <a16:creationId xmlns:a16="http://schemas.microsoft.com/office/drawing/2014/main" id="{D796150B-1A97-4AFA-B0FA-970F29707814}"/>
                    </a:ext>
                  </a:extLst>
                </p:cNvPr>
                <p:cNvSpPr/>
                <p:nvPr/>
              </p:nvSpPr>
              <p:spPr>
                <a:xfrm>
                  <a:off x="1015966" y="10125206"/>
                  <a:ext cx="278124" cy="153148"/>
                </a:xfrm>
                <a:custGeom>
                  <a:avLst/>
                  <a:gdLst>
                    <a:gd name="connsiteX0" fmla="*/ 253720 w 256126"/>
                    <a:gd name="connsiteY0" fmla="*/ 4222 h 141035"/>
                    <a:gd name="connsiteX1" fmla="*/ 134657 w 256126"/>
                    <a:gd name="connsiteY1" fmla="*/ 37559 h 141035"/>
                    <a:gd name="connsiteX2" fmla="*/ 2895 w 256126"/>
                    <a:gd name="connsiteY2" fmla="*/ 66134 h 141035"/>
                    <a:gd name="connsiteX3" fmla="*/ 53695 w 256126"/>
                    <a:gd name="connsiteY3" fmla="*/ 97884 h 141035"/>
                    <a:gd name="connsiteX4" fmla="*/ 169582 w 256126"/>
                    <a:gd name="connsiteY4" fmla="*/ 75659 h 141035"/>
                    <a:gd name="connsiteX5" fmla="*/ 202920 w 256126"/>
                    <a:gd name="connsiteY5" fmla="*/ 64547 h 141035"/>
                    <a:gd name="connsiteX6" fmla="*/ 215620 w 256126"/>
                    <a:gd name="connsiteY6" fmla="*/ 77247 h 141035"/>
                    <a:gd name="connsiteX7" fmla="*/ 21945 w 256126"/>
                    <a:gd name="connsiteY7" fmla="*/ 140747 h 141035"/>
                    <a:gd name="connsiteX8" fmla="*/ 253720 w 256126"/>
                    <a:gd name="connsiteY8" fmla="*/ 4222 h 14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6126" h="141035">
                      <a:moveTo>
                        <a:pt x="253720" y="4222"/>
                      </a:moveTo>
                      <a:cubicBezTo>
                        <a:pt x="272505" y="-12976"/>
                        <a:pt x="176461" y="27240"/>
                        <a:pt x="134657" y="37559"/>
                      </a:cubicBezTo>
                      <a:cubicBezTo>
                        <a:pt x="92853" y="47878"/>
                        <a:pt x="16389" y="56080"/>
                        <a:pt x="2895" y="66134"/>
                      </a:cubicBezTo>
                      <a:cubicBezTo>
                        <a:pt x="-10599" y="76188"/>
                        <a:pt x="25914" y="96297"/>
                        <a:pt x="53695" y="97884"/>
                      </a:cubicBezTo>
                      <a:cubicBezTo>
                        <a:pt x="81476" y="99471"/>
                        <a:pt x="144711" y="81215"/>
                        <a:pt x="169582" y="75659"/>
                      </a:cubicBezTo>
                      <a:cubicBezTo>
                        <a:pt x="194453" y="70103"/>
                        <a:pt x="195247" y="64282"/>
                        <a:pt x="202920" y="64547"/>
                      </a:cubicBezTo>
                      <a:cubicBezTo>
                        <a:pt x="210593" y="64812"/>
                        <a:pt x="245782" y="64547"/>
                        <a:pt x="215620" y="77247"/>
                      </a:cubicBezTo>
                      <a:cubicBezTo>
                        <a:pt x="185457" y="89947"/>
                        <a:pt x="16124" y="145509"/>
                        <a:pt x="21945" y="140747"/>
                      </a:cubicBezTo>
                      <a:cubicBezTo>
                        <a:pt x="27766" y="135985"/>
                        <a:pt x="234935" y="21420"/>
                        <a:pt x="253720" y="42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001579B8-06B7-4757-99BD-65B08E68D2F8}"/>
                    </a:ext>
                  </a:extLst>
                </p:cNvPr>
                <p:cNvSpPr/>
                <p:nvPr/>
              </p:nvSpPr>
              <p:spPr>
                <a:xfrm>
                  <a:off x="1000090" y="10160819"/>
                  <a:ext cx="318230" cy="261202"/>
                </a:xfrm>
                <a:custGeom>
                  <a:avLst/>
                  <a:gdLst>
                    <a:gd name="connsiteX0" fmla="*/ 292152 w 293060"/>
                    <a:gd name="connsiteY0" fmla="*/ 0 h 240543"/>
                    <a:gd name="connsiteX1" fmla="*/ 260402 w 293060"/>
                    <a:gd name="connsiteY1" fmla="*/ 80962 h 240543"/>
                    <a:gd name="connsiteX2" fmla="*/ 182615 w 293060"/>
                    <a:gd name="connsiteY2" fmla="*/ 114300 h 240543"/>
                    <a:gd name="connsiteX3" fmla="*/ 52 w 293060"/>
                    <a:gd name="connsiteY3" fmla="*/ 176212 h 240543"/>
                    <a:gd name="connsiteX4" fmla="*/ 201665 w 293060"/>
                    <a:gd name="connsiteY4" fmla="*/ 123825 h 240543"/>
                    <a:gd name="connsiteX5" fmla="*/ 227065 w 293060"/>
                    <a:gd name="connsiteY5" fmla="*/ 153987 h 240543"/>
                    <a:gd name="connsiteX6" fmla="*/ 134990 w 293060"/>
                    <a:gd name="connsiteY6" fmla="*/ 219075 h 240543"/>
                    <a:gd name="connsiteX7" fmla="*/ 65140 w 293060"/>
                    <a:gd name="connsiteY7" fmla="*/ 238125 h 240543"/>
                    <a:gd name="connsiteX8" fmla="*/ 249290 w 293060"/>
                    <a:gd name="connsiteY8" fmla="*/ 171450 h 240543"/>
                    <a:gd name="connsiteX9" fmla="*/ 273102 w 293060"/>
                    <a:gd name="connsiteY9" fmla="*/ 133350 h 240543"/>
                    <a:gd name="connsiteX10" fmla="*/ 11165 w 293060"/>
                    <a:gd name="connsiteY10" fmla="*/ 161925 h 240543"/>
                    <a:gd name="connsiteX11" fmla="*/ 136577 w 293060"/>
                    <a:gd name="connsiteY11" fmla="*/ 114300 h 240543"/>
                    <a:gd name="connsiteX12" fmla="*/ 228652 w 293060"/>
                    <a:gd name="connsiteY12" fmla="*/ 80962 h 240543"/>
                    <a:gd name="connsiteX13" fmla="*/ 292152 w 293060"/>
                    <a:gd name="connsiteY13" fmla="*/ 0 h 24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3060" h="240543">
                      <a:moveTo>
                        <a:pt x="292152" y="0"/>
                      </a:moveTo>
                      <a:cubicBezTo>
                        <a:pt x="297444" y="0"/>
                        <a:pt x="278658" y="61912"/>
                        <a:pt x="260402" y="80962"/>
                      </a:cubicBezTo>
                      <a:cubicBezTo>
                        <a:pt x="242146" y="100012"/>
                        <a:pt x="226007" y="98425"/>
                        <a:pt x="182615" y="114300"/>
                      </a:cubicBezTo>
                      <a:cubicBezTo>
                        <a:pt x="139223" y="130175"/>
                        <a:pt x="-3123" y="174625"/>
                        <a:pt x="52" y="176212"/>
                      </a:cubicBezTo>
                      <a:cubicBezTo>
                        <a:pt x="3227" y="177799"/>
                        <a:pt x="163829" y="127529"/>
                        <a:pt x="201665" y="123825"/>
                      </a:cubicBezTo>
                      <a:cubicBezTo>
                        <a:pt x="239500" y="120121"/>
                        <a:pt x="238177" y="138112"/>
                        <a:pt x="227065" y="153987"/>
                      </a:cubicBezTo>
                      <a:cubicBezTo>
                        <a:pt x="215952" y="169862"/>
                        <a:pt x="161977" y="205052"/>
                        <a:pt x="134990" y="219075"/>
                      </a:cubicBezTo>
                      <a:cubicBezTo>
                        <a:pt x="108003" y="233098"/>
                        <a:pt x="46090" y="246062"/>
                        <a:pt x="65140" y="238125"/>
                      </a:cubicBezTo>
                      <a:cubicBezTo>
                        <a:pt x="84190" y="230188"/>
                        <a:pt x="214630" y="188913"/>
                        <a:pt x="249290" y="171450"/>
                      </a:cubicBezTo>
                      <a:cubicBezTo>
                        <a:pt x="283950" y="153988"/>
                        <a:pt x="312789" y="134937"/>
                        <a:pt x="273102" y="133350"/>
                      </a:cubicBezTo>
                      <a:cubicBezTo>
                        <a:pt x="233415" y="131763"/>
                        <a:pt x="33919" y="165100"/>
                        <a:pt x="11165" y="161925"/>
                      </a:cubicBezTo>
                      <a:cubicBezTo>
                        <a:pt x="-11589" y="158750"/>
                        <a:pt x="136577" y="114300"/>
                        <a:pt x="136577" y="114300"/>
                      </a:cubicBezTo>
                      <a:cubicBezTo>
                        <a:pt x="172825" y="100806"/>
                        <a:pt x="207221" y="94191"/>
                        <a:pt x="228652" y="80962"/>
                      </a:cubicBezTo>
                      <a:cubicBezTo>
                        <a:pt x="250083" y="67733"/>
                        <a:pt x="286860" y="0"/>
                        <a:pt x="292152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: 図形 1078">
                  <a:extLst>
                    <a:ext uri="{FF2B5EF4-FFF2-40B4-BE49-F238E27FC236}">
                      <a16:creationId xmlns:a16="http://schemas.microsoft.com/office/drawing/2014/main" id="{EA927CCE-2B30-439A-A876-66E5C6A21BA7}"/>
                    </a:ext>
                  </a:extLst>
                </p:cNvPr>
                <p:cNvSpPr/>
                <p:nvPr/>
              </p:nvSpPr>
              <p:spPr>
                <a:xfrm>
                  <a:off x="5346767" y="4749022"/>
                  <a:ext cx="1051718" cy="661903"/>
                </a:xfrm>
                <a:custGeom>
                  <a:avLst/>
                  <a:gdLst>
                    <a:gd name="connsiteX0" fmla="*/ 98358 w 1051718"/>
                    <a:gd name="connsiteY0" fmla="*/ 778 h 661903"/>
                    <a:gd name="connsiteX1" fmla="*/ 279333 w 1051718"/>
                    <a:gd name="connsiteY1" fmla="*/ 330978 h 661903"/>
                    <a:gd name="connsiteX2" fmla="*/ 495233 w 1051718"/>
                    <a:gd name="connsiteY2" fmla="*/ 499253 h 661903"/>
                    <a:gd name="connsiteX3" fmla="*/ 434908 w 1051718"/>
                    <a:gd name="connsiteY3" fmla="*/ 470678 h 661903"/>
                    <a:gd name="connsiteX4" fmla="*/ 685733 w 1051718"/>
                    <a:gd name="connsiteY4" fmla="*/ 540528 h 661903"/>
                    <a:gd name="connsiteX5" fmla="*/ 923858 w 1051718"/>
                    <a:gd name="connsiteY5" fmla="*/ 540528 h 661903"/>
                    <a:gd name="connsiteX6" fmla="*/ 838133 w 1051718"/>
                    <a:gd name="connsiteY6" fmla="*/ 531003 h 661903"/>
                    <a:gd name="connsiteX7" fmla="*/ 1050858 w 1051718"/>
                    <a:gd name="connsiteY7" fmla="*/ 496078 h 661903"/>
                    <a:gd name="connsiteX8" fmla="*/ 907983 w 1051718"/>
                    <a:gd name="connsiteY8" fmla="*/ 559578 h 661903"/>
                    <a:gd name="connsiteX9" fmla="*/ 780983 w 1051718"/>
                    <a:gd name="connsiteY9" fmla="*/ 642128 h 661903"/>
                    <a:gd name="connsiteX10" fmla="*/ 536508 w 1051718"/>
                    <a:gd name="connsiteY10" fmla="*/ 604028 h 661903"/>
                    <a:gd name="connsiteX11" fmla="*/ 3108 w 1051718"/>
                    <a:gd name="connsiteY11" fmla="*/ 67453 h 661903"/>
                    <a:gd name="connsiteX12" fmla="*/ 307908 w 1051718"/>
                    <a:gd name="connsiteY12" fmla="*/ 432578 h 661903"/>
                    <a:gd name="connsiteX13" fmla="*/ 98358 w 1051718"/>
                    <a:gd name="connsiteY13" fmla="*/ 778 h 66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51718" h="661903">
                      <a:moveTo>
                        <a:pt x="98358" y="778"/>
                      </a:moveTo>
                      <a:cubicBezTo>
                        <a:pt x="93596" y="-16155"/>
                        <a:pt x="213187" y="247899"/>
                        <a:pt x="279333" y="330978"/>
                      </a:cubicBezTo>
                      <a:cubicBezTo>
                        <a:pt x="345479" y="414057"/>
                        <a:pt x="469304" y="475970"/>
                        <a:pt x="495233" y="499253"/>
                      </a:cubicBezTo>
                      <a:cubicBezTo>
                        <a:pt x="521162" y="522536"/>
                        <a:pt x="403158" y="463799"/>
                        <a:pt x="434908" y="470678"/>
                      </a:cubicBezTo>
                      <a:cubicBezTo>
                        <a:pt x="466658" y="477557"/>
                        <a:pt x="604241" y="528886"/>
                        <a:pt x="685733" y="540528"/>
                      </a:cubicBezTo>
                      <a:cubicBezTo>
                        <a:pt x="767225" y="552170"/>
                        <a:pt x="898458" y="542116"/>
                        <a:pt x="923858" y="540528"/>
                      </a:cubicBezTo>
                      <a:cubicBezTo>
                        <a:pt x="949258" y="538941"/>
                        <a:pt x="816966" y="538411"/>
                        <a:pt x="838133" y="531003"/>
                      </a:cubicBezTo>
                      <a:cubicBezTo>
                        <a:pt x="859300" y="523595"/>
                        <a:pt x="1039216" y="491316"/>
                        <a:pt x="1050858" y="496078"/>
                      </a:cubicBezTo>
                      <a:cubicBezTo>
                        <a:pt x="1062500" y="500840"/>
                        <a:pt x="952962" y="535236"/>
                        <a:pt x="907983" y="559578"/>
                      </a:cubicBezTo>
                      <a:cubicBezTo>
                        <a:pt x="863004" y="583920"/>
                        <a:pt x="842895" y="634720"/>
                        <a:pt x="780983" y="642128"/>
                      </a:cubicBezTo>
                      <a:cubicBezTo>
                        <a:pt x="719071" y="649536"/>
                        <a:pt x="666154" y="699807"/>
                        <a:pt x="536508" y="604028"/>
                      </a:cubicBezTo>
                      <a:cubicBezTo>
                        <a:pt x="406862" y="508249"/>
                        <a:pt x="41208" y="96028"/>
                        <a:pt x="3108" y="67453"/>
                      </a:cubicBezTo>
                      <a:cubicBezTo>
                        <a:pt x="-34992" y="38878"/>
                        <a:pt x="289387" y="439457"/>
                        <a:pt x="307908" y="432578"/>
                      </a:cubicBezTo>
                      <a:cubicBezTo>
                        <a:pt x="326429" y="425699"/>
                        <a:pt x="103120" y="17711"/>
                        <a:pt x="98358" y="77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: 図形 1079">
                  <a:extLst>
                    <a:ext uri="{FF2B5EF4-FFF2-40B4-BE49-F238E27FC236}">
                      <a16:creationId xmlns:a16="http://schemas.microsoft.com/office/drawing/2014/main" id="{4EFBE5D1-4720-4EE8-8E06-EB03EB4EC252}"/>
                    </a:ext>
                  </a:extLst>
                </p:cNvPr>
                <p:cNvSpPr/>
                <p:nvPr/>
              </p:nvSpPr>
              <p:spPr>
                <a:xfrm>
                  <a:off x="5865966" y="4376966"/>
                  <a:ext cx="499730" cy="170605"/>
                </a:xfrm>
                <a:custGeom>
                  <a:avLst/>
                  <a:gdLst>
                    <a:gd name="connsiteX0" fmla="*/ 36359 w 499730"/>
                    <a:gd name="connsiteY0" fmla="*/ 33109 h 170605"/>
                    <a:gd name="connsiteX1" fmla="*/ 230034 w 499730"/>
                    <a:gd name="connsiteY1" fmla="*/ 102959 h 170605"/>
                    <a:gd name="connsiteX2" fmla="*/ 496734 w 499730"/>
                    <a:gd name="connsiteY2" fmla="*/ 1359 h 170605"/>
                    <a:gd name="connsiteX3" fmla="*/ 369734 w 499730"/>
                    <a:gd name="connsiteY3" fmla="*/ 52159 h 170605"/>
                    <a:gd name="connsiteX4" fmla="*/ 309409 w 499730"/>
                    <a:gd name="connsiteY4" fmla="*/ 160109 h 170605"/>
                    <a:gd name="connsiteX5" fmla="*/ 188759 w 499730"/>
                    <a:gd name="connsiteY5" fmla="*/ 166459 h 170605"/>
                    <a:gd name="connsiteX6" fmla="*/ 4609 w 499730"/>
                    <a:gd name="connsiteY6" fmla="*/ 163284 h 170605"/>
                    <a:gd name="connsiteX7" fmla="*/ 395134 w 499730"/>
                    <a:gd name="connsiteY7" fmla="*/ 106134 h 170605"/>
                    <a:gd name="connsiteX8" fmla="*/ 36359 w 499730"/>
                    <a:gd name="connsiteY8" fmla="*/ 33109 h 17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9730" h="170605">
                      <a:moveTo>
                        <a:pt x="36359" y="33109"/>
                      </a:moveTo>
                      <a:cubicBezTo>
                        <a:pt x="8842" y="32580"/>
                        <a:pt x="153305" y="108251"/>
                        <a:pt x="230034" y="102959"/>
                      </a:cubicBezTo>
                      <a:cubicBezTo>
                        <a:pt x="306763" y="97667"/>
                        <a:pt x="473451" y="9826"/>
                        <a:pt x="496734" y="1359"/>
                      </a:cubicBezTo>
                      <a:cubicBezTo>
                        <a:pt x="520017" y="-7108"/>
                        <a:pt x="400955" y="25701"/>
                        <a:pt x="369734" y="52159"/>
                      </a:cubicBezTo>
                      <a:cubicBezTo>
                        <a:pt x="338513" y="78617"/>
                        <a:pt x="339572" y="141059"/>
                        <a:pt x="309409" y="160109"/>
                      </a:cubicBezTo>
                      <a:cubicBezTo>
                        <a:pt x="279247" y="179159"/>
                        <a:pt x="188759" y="166459"/>
                        <a:pt x="188759" y="166459"/>
                      </a:cubicBezTo>
                      <a:cubicBezTo>
                        <a:pt x="137959" y="166988"/>
                        <a:pt x="-29787" y="173338"/>
                        <a:pt x="4609" y="163284"/>
                      </a:cubicBezTo>
                      <a:cubicBezTo>
                        <a:pt x="39005" y="153230"/>
                        <a:pt x="386138" y="124655"/>
                        <a:pt x="395134" y="106134"/>
                      </a:cubicBezTo>
                      <a:cubicBezTo>
                        <a:pt x="404130" y="87613"/>
                        <a:pt x="63876" y="33638"/>
                        <a:pt x="36359" y="331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: 図形 1080">
                  <a:extLst>
                    <a:ext uri="{FF2B5EF4-FFF2-40B4-BE49-F238E27FC236}">
                      <a16:creationId xmlns:a16="http://schemas.microsoft.com/office/drawing/2014/main" id="{FACCBB80-3133-4B40-96FD-B2FCC8C0017D}"/>
                    </a:ext>
                  </a:extLst>
                </p:cNvPr>
                <p:cNvSpPr/>
                <p:nvPr/>
              </p:nvSpPr>
              <p:spPr>
                <a:xfrm>
                  <a:off x="5556250" y="4349438"/>
                  <a:ext cx="831258" cy="496174"/>
                </a:xfrm>
                <a:custGeom>
                  <a:avLst/>
                  <a:gdLst>
                    <a:gd name="connsiteX0" fmla="*/ 810683 w 831258"/>
                    <a:gd name="connsiteY0" fmla="*/ 6662 h 496174"/>
                    <a:gd name="connsiteX1" fmla="*/ 810683 w 831258"/>
                    <a:gd name="connsiteY1" fmla="*/ 379195 h 496174"/>
                    <a:gd name="connsiteX2" fmla="*/ 802217 w 831258"/>
                    <a:gd name="connsiteY2" fmla="*/ 275479 h 496174"/>
                    <a:gd name="connsiteX3" fmla="*/ 802217 w 831258"/>
                    <a:gd name="connsiteY3" fmla="*/ 457512 h 496174"/>
                    <a:gd name="connsiteX4" fmla="*/ 757767 w 831258"/>
                    <a:gd name="connsiteY4" fmla="*/ 455395 h 496174"/>
                    <a:gd name="connsiteX5" fmla="*/ 0 w 831258"/>
                    <a:gd name="connsiteY5" fmla="*/ 472329 h 496174"/>
                    <a:gd name="connsiteX6" fmla="*/ 768350 w 831258"/>
                    <a:gd name="connsiteY6" fmla="*/ 495612 h 496174"/>
                    <a:gd name="connsiteX7" fmla="*/ 785283 w 831258"/>
                    <a:gd name="connsiteY7" fmla="*/ 446929 h 496174"/>
                    <a:gd name="connsiteX8" fmla="*/ 768350 w 831258"/>
                    <a:gd name="connsiteY8" fmla="*/ 159062 h 496174"/>
                    <a:gd name="connsiteX9" fmla="*/ 810683 w 831258"/>
                    <a:gd name="connsiteY9" fmla="*/ 6662 h 4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31258" h="496174">
                      <a:moveTo>
                        <a:pt x="810683" y="6662"/>
                      </a:moveTo>
                      <a:cubicBezTo>
                        <a:pt x="817739" y="43351"/>
                        <a:pt x="812094" y="334392"/>
                        <a:pt x="810683" y="379195"/>
                      </a:cubicBezTo>
                      <a:cubicBezTo>
                        <a:pt x="809272" y="423998"/>
                        <a:pt x="803628" y="262426"/>
                        <a:pt x="802217" y="275479"/>
                      </a:cubicBezTo>
                      <a:cubicBezTo>
                        <a:pt x="800806" y="288532"/>
                        <a:pt x="809625" y="427526"/>
                        <a:pt x="802217" y="457512"/>
                      </a:cubicBezTo>
                      <a:cubicBezTo>
                        <a:pt x="794809" y="487498"/>
                        <a:pt x="757767" y="455395"/>
                        <a:pt x="757767" y="455395"/>
                      </a:cubicBezTo>
                      <a:lnTo>
                        <a:pt x="0" y="472329"/>
                      </a:lnTo>
                      <a:cubicBezTo>
                        <a:pt x="1764" y="479032"/>
                        <a:pt x="637470" y="499845"/>
                        <a:pt x="768350" y="495612"/>
                      </a:cubicBezTo>
                      <a:cubicBezTo>
                        <a:pt x="899230" y="491379"/>
                        <a:pt x="785283" y="503021"/>
                        <a:pt x="785283" y="446929"/>
                      </a:cubicBezTo>
                      <a:cubicBezTo>
                        <a:pt x="785283" y="390837"/>
                        <a:pt x="763411" y="224326"/>
                        <a:pt x="768350" y="159062"/>
                      </a:cubicBezTo>
                      <a:cubicBezTo>
                        <a:pt x="773289" y="93798"/>
                        <a:pt x="803627" y="-30027"/>
                        <a:pt x="810683" y="6662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82" name="フリーフォーム: 図形 1081">
                  <a:extLst>
                    <a:ext uri="{FF2B5EF4-FFF2-40B4-BE49-F238E27FC236}">
                      <a16:creationId xmlns:a16="http://schemas.microsoft.com/office/drawing/2014/main" id="{F176F875-86FB-4363-AB3D-8B732B6FD2CE}"/>
                    </a:ext>
                  </a:extLst>
                </p:cNvPr>
                <p:cNvSpPr/>
                <p:nvPr/>
              </p:nvSpPr>
              <p:spPr>
                <a:xfrm>
                  <a:off x="5636585" y="3484845"/>
                  <a:ext cx="692645" cy="606236"/>
                </a:xfrm>
                <a:custGeom>
                  <a:avLst/>
                  <a:gdLst>
                    <a:gd name="connsiteX0" fmla="*/ 423432 w 692645"/>
                    <a:gd name="connsiteY0" fmla="*/ 18238 h 606236"/>
                    <a:gd name="connsiteX1" fmla="*/ 622398 w 692645"/>
                    <a:gd name="connsiteY1" fmla="*/ 208738 h 606236"/>
                    <a:gd name="connsiteX2" fmla="*/ 690132 w 692645"/>
                    <a:gd name="connsiteY2" fmla="*/ 587622 h 606236"/>
                    <a:gd name="connsiteX3" fmla="*/ 660498 w 692645"/>
                    <a:gd name="connsiteY3" fmla="*/ 507188 h 606236"/>
                    <a:gd name="connsiteX4" fmla="*/ 499632 w 692645"/>
                    <a:gd name="connsiteY4" fmla="*/ 153705 h 606236"/>
                    <a:gd name="connsiteX5" fmla="*/ 575832 w 692645"/>
                    <a:gd name="connsiteY5" fmla="*/ 212972 h 606236"/>
                    <a:gd name="connsiteX6" fmla="*/ 476348 w 692645"/>
                    <a:gd name="connsiteY6" fmla="*/ 105022 h 606236"/>
                    <a:gd name="connsiteX7" fmla="*/ 332415 w 692645"/>
                    <a:gd name="connsiteY7" fmla="*/ 28822 h 606236"/>
                    <a:gd name="connsiteX8" fmla="*/ 98 w 692645"/>
                    <a:gd name="connsiteY8" fmla="*/ 22472 h 606236"/>
                    <a:gd name="connsiteX9" fmla="*/ 298548 w 692645"/>
                    <a:gd name="connsiteY9" fmla="*/ 7655 h 606236"/>
                    <a:gd name="connsiteX10" fmla="*/ 423432 w 692645"/>
                    <a:gd name="connsiteY10" fmla="*/ 18238 h 606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2645" h="606236">
                      <a:moveTo>
                        <a:pt x="423432" y="18238"/>
                      </a:moveTo>
                      <a:cubicBezTo>
                        <a:pt x="477407" y="51752"/>
                        <a:pt x="577948" y="113841"/>
                        <a:pt x="622398" y="208738"/>
                      </a:cubicBezTo>
                      <a:cubicBezTo>
                        <a:pt x="666848" y="303635"/>
                        <a:pt x="683782" y="537880"/>
                        <a:pt x="690132" y="587622"/>
                      </a:cubicBezTo>
                      <a:cubicBezTo>
                        <a:pt x="696482" y="637364"/>
                        <a:pt x="692248" y="579507"/>
                        <a:pt x="660498" y="507188"/>
                      </a:cubicBezTo>
                      <a:cubicBezTo>
                        <a:pt x="628748" y="434869"/>
                        <a:pt x="513743" y="202741"/>
                        <a:pt x="499632" y="153705"/>
                      </a:cubicBezTo>
                      <a:cubicBezTo>
                        <a:pt x="485521" y="104669"/>
                        <a:pt x="579713" y="221086"/>
                        <a:pt x="575832" y="212972"/>
                      </a:cubicBezTo>
                      <a:cubicBezTo>
                        <a:pt x="571951" y="204858"/>
                        <a:pt x="516918" y="135714"/>
                        <a:pt x="476348" y="105022"/>
                      </a:cubicBezTo>
                      <a:cubicBezTo>
                        <a:pt x="435779" y="74330"/>
                        <a:pt x="411790" y="42580"/>
                        <a:pt x="332415" y="28822"/>
                      </a:cubicBezTo>
                      <a:cubicBezTo>
                        <a:pt x="253040" y="15064"/>
                        <a:pt x="5742" y="26000"/>
                        <a:pt x="98" y="22472"/>
                      </a:cubicBezTo>
                      <a:cubicBezTo>
                        <a:pt x="-5547" y="18944"/>
                        <a:pt x="232579" y="7655"/>
                        <a:pt x="298548" y="7655"/>
                      </a:cubicBezTo>
                      <a:cubicBezTo>
                        <a:pt x="364517" y="7655"/>
                        <a:pt x="369457" y="-15276"/>
                        <a:pt x="423432" y="18238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B803F1DA-09E5-4313-8165-E6DB6BA41C9F}"/>
                    </a:ext>
                  </a:extLst>
                </p:cNvPr>
                <p:cNvSpPr/>
                <p:nvPr/>
              </p:nvSpPr>
              <p:spPr>
                <a:xfrm>
                  <a:off x="5422298" y="4860448"/>
                  <a:ext cx="675710" cy="377241"/>
                </a:xfrm>
                <a:custGeom>
                  <a:avLst/>
                  <a:gdLst>
                    <a:gd name="connsiteX0" fmla="*/ 240315 w 675710"/>
                    <a:gd name="connsiteY0" fmla="*/ 135415 h 377241"/>
                    <a:gd name="connsiteX1" fmla="*/ 438752 w 675710"/>
                    <a:gd name="connsiteY1" fmla="*/ 243365 h 377241"/>
                    <a:gd name="connsiteX2" fmla="*/ 530827 w 675710"/>
                    <a:gd name="connsiteY2" fmla="*/ 303690 h 377241"/>
                    <a:gd name="connsiteX3" fmla="*/ 661002 w 675710"/>
                    <a:gd name="connsiteY3" fmla="*/ 219552 h 377241"/>
                    <a:gd name="connsiteX4" fmla="*/ 651477 w 675710"/>
                    <a:gd name="connsiteY4" fmla="*/ 275115 h 377241"/>
                    <a:gd name="connsiteX5" fmla="*/ 675290 w 675710"/>
                    <a:gd name="connsiteY5" fmla="*/ 376715 h 377241"/>
                    <a:gd name="connsiteX6" fmla="*/ 627665 w 675710"/>
                    <a:gd name="connsiteY6" fmla="*/ 316390 h 377241"/>
                    <a:gd name="connsiteX7" fmla="*/ 543527 w 675710"/>
                    <a:gd name="connsiteY7" fmla="*/ 349727 h 377241"/>
                    <a:gd name="connsiteX8" fmla="*/ 308577 w 675710"/>
                    <a:gd name="connsiteY8" fmla="*/ 216377 h 377241"/>
                    <a:gd name="connsiteX9" fmla="*/ 2190 w 675710"/>
                    <a:gd name="connsiteY9" fmla="*/ 477 h 377241"/>
                    <a:gd name="connsiteX10" fmla="*/ 475265 w 675710"/>
                    <a:gd name="connsiteY10" fmla="*/ 279877 h 377241"/>
                    <a:gd name="connsiteX11" fmla="*/ 240315 w 675710"/>
                    <a:gd name="connsiteY11" fmla="*/ 135415 h 37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5710" h="377241">
                      <a:moveTo>
                        <a:pt x="240315" y="135415"/>
                      </a:moveTo>
                      <a:cubicBezTo>
                        <a:pt x="234230" y="129330"/>
                        <a:pt x="390333" y="215319"/>
                        <a:pt x="438752" y="243365"/>
                      </a:cubicBezTo>
                      <a:cubicBezTo>
                        <a:pt x="487171" y="271411"/>
                        <a:pt x="493785" y="307659"/>
                        <a:pt x="530827" y="303690"/>
                      </a:cubicBezTo>
                      <a:cubicBezTo>
                        <a:pt x="567869" y="299721"/>
                        <a:pt x="640894" y="224314"/>
                        <a:pt x="661002" y="219552"/>
                      </a:cubicBezTo>
                      <a:cubicBezTo>
                        <a:pt x="681110" y="214790"/>
                        <a:pt x="649096" y="248921"/>
                        <a:pt x="651477" y="275115"/>
                      </a:cubicBezTo>
                      <a:cubicBezTo>
                        <a:pt x="653858" y="301309"/>
                        <a:pt x="679259" y="369836"/>
                        <a:pt x="675290" y="376715"/>
                      </a:cubicBezTo>
                      <a:cubicBezTo>
                        <a:pt x="671321" y="383594"/>
                        <a:pt x="649626" y="320888"/>
                        <a:pt x="627665" y="316390"/>
                      </a:cubicBezTo>
                      <a:cubicBezTo>
                        <a:pt x="605705" y="311892"/>
                        <a:pt x="596708" y="366396"/>
                        <a:pt x="543527" y="349727"/>
                      </a:cubicBezTo>
                      <a:cubicBezTo>
                        <a:pt x="490346" y="333058"/>
                        <a:pt x="398800" y="274585"/>
                        <a:pt x="308577" y="216377"/>
                      </a:cubicBezTo>
                      <a:cubicBezTo>
                        <a:pt x="218354" y="158169"/>
                        <a:pt x="-25591" y="-10106"/>
                        <a:pt x="2190" y="477"/>
                      </a:cubicBezTo>
                      <a:cubicBezTo>
                        <a:pt x="29971" y="11060"/>
                        <a:pt x="436107" y="254742"/>
                        <a:pt x="475265" y="279877"/>
                      </a:cubicBezTo>
                      <a:cubicBezTo>
                        <a:pt x="514423" y="305012"/>
                        <a:pt x="246400" y="141500"/>
                        <a:pt x="240315" y="1354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6F3FFEB8-7FF9-4D01-ADDE-83C1278290CF}"/>
                    </a:ext>
                  </a:extLst>
                </p:cNvPr>
                <p:cNvSpPr/>
                <p:nvPr/>
              </p:nvSpPr>
              <p:spPr>
                <a:xfrm>
                  <a:off x="6490847" y="4484455"/>
                  <a:ext cx="105451" cy="221143"/>
                </a:xfrm>
                <a:custGeom>
                  <a:avLst/>
                  <a:gdLst>
                    <a:gd name="connsiteX0" fmla="*/ 441 w 105451"/>
                    <a:gd name="connsiteY0" fmla="*/ 233 h 221143"/>
                    <a:gd name="connsiteX1" fmla="*/ 63941 w 105451"/>
                    <a:gd name="connsiteY1" fmla="*/ 128820 h 221143"/>
                    <a:gd name="connsiteX2" fmla="*/ 102041 w 105451"/>
                    <a:gd name="connsiteY2" fmla="*/ 58970 h 221143"/>
                    <a:gd name="connsiteX3" fmla="*/ 102041 w 105451"/>
                    <a:gd name="connsiteY3" fmla="*/ 181208 h 221143"/>
                    <a:gd name="connsiteX4" fmla="*/ 102041 w 105451"/>
                    <a:gd name="connsiteY4" fmla="*/ 214545 h 221143"/>
                    <a:gd name="connsiteX5" fmla="*/ 56003 w 105451"/>
                    <a:gd name="connsiteY5" fmla="*/ 65320 h 221143"/>
                    <a:gd name="connsiteX6" fmla="*/ 100453 w 105451"/>
                    <a:gd name="connsiteY6" fmla="*/ 195495 h 221143"/>
                    <a:gd name="connsiteX7" fmla="*/ 38541 w 105451"/>
                    <a:gd name="connsiteY7" fmla="*/ 166920 h 221143"/>
                    <a:gd name="connsiteX8" fmla="*/ 441 w 105451"/>
                    <a:gd name="connsiteY8" fmla="*/ 233 h 22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1" h="221143">
                      <a:moveTo>
                        <a:pt x="441" y="233"/>
                      </a:moveTo>
                      <a:cubicBezTo>
                        <a:pt x="4674" y="-6117"/>
                        <a:pt x="47008" y="119031"/>
                        <a:pt x="63941" y="128820"/>
                      </a:cubicBezTo>
                      <a:cubicBezTo>
                        <a:pt x="80874" y="138609"/>
                        <a:pt x="95691" y="50239"/>
                        <a:pt x="102041" y="58970"/>
                      </a:cubicBezTo>
                      <a:cubicBezTo>
                        <a:pt x="108391" y="67701"/>
                        <a:pt x="102041" y="181208"/>
                        <a:pt x="102041" y="181208"/>
                      </a:cubicBezTo>
                      <a:cubicBezTo>
                        <a:pt x="102041" y="207137"/>
                        <a:pt x="109714" y="233860"/>
                        <a:pt x="102041" y="214545"/>
                      </a:cubicBezTo>
                      <a:cubicBezTo>
                        <a:pt x="94368" y="195230"/>
                        <a:pt x="56268" y="68495"/>
                        <a:pt x="56003" y="65320"/>
                      </a:cubicBezTo>
                      <a:cubicBezTo>
                        <a:pt x="55738" y="62145"/>
                        <a:pt x="103363" y="178562"/>
                        <a:pt x="100453" y="195495"/>
                      </a:cubicBezTo>
                      <a:cubicBezTo>
                        <a:pt x="97543" y="212428"/>
                        <a:pt x="53622" y="195759"/>
                        <a:pt x="38541" y="166920"/>
                      </a:cubicBezTo>
                      <a:cubicBezTo>
                        <a:pt x="23460" y="138081"/>
                        <a:pt x="-3792" y="6583"/>
                        <a:pt x="441" y="2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3B46F192-E340-47C8-8EE4-143DFC3E3737}"/>
                    </a:ext>
                  </a:extLst>
                </p:cNvPr>
                <p:cNvSpPr/>
                <p:nvPr/>
              </p:nvSpPr>
              <p:spPr>
                <a:xfrm>
                  <a:off x="5319171" y="4173037"/>
                  <a:ext cx="302909" cy="607261"/>
                </a:xfrm>
                <a:custGeom>
                  <a:avLst/>
                  <a:gdLst>
                    <a:gd name="connsiteX0" fmla="*/ 12 w 302909"/>
                    <a:gd name="connsiteY0" fmla="*/ 434946 h 607261"/>
                    <a:gd name="connsiteX1" fmla="*/ 268829 w 302909"/>
                    <a:gd name="connsiteY1" fmla="*/ 536546 h 607261"/>
                    <a:gd name="connsiteX2" fmla="*/ 82562 w 302909"/>
                    <a:gd name="connsiteY2" fmla="*/ 489980 h 607261"/>
                    <a:gd name="connsiteX3" fmla="*/ 182046 w 302909"/>
                    <a:gd name="connsiteY3" fmla="*/ 481513 h 607261"/>
                    <a:gd name="connsiteX4" fmla="*/ 177812 w 302909"/>
                    <a:gd name="connsiteY4" fmla="*/ 415896 h 607261"/>
                    <a:gd name="connsiteX5" fmla="*/ 302696 w 302909"/>
                    <a:gd name="connsiteY5" fmla="*/ 5263 h 607261"/>
                    <a:gd name="connsiteX6" fmla="*/ 209562 w 302909"/>
                    <a:gd name="connsiteY6" fmla="*/ 210580 h 607261"/>
                    <a:gd name="connsiteX7" fmla="*/ 281529 w 302909"/>
                    <a:gd name="connsiteY7" fmla="*/ 602163 h 607261"/>
                    <a:gd name="connsiteX8" fmla="*/ 12 w 302909"/>
                    <a:gd name="connsiteY8" fmla="*/ 434946 h 60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909" h="607261">
                      <a:moveTo>
                        <a:pt x="12" y="434946"/>
                      </a:moveTo>
                      <a:cubicBezTo>
                        <a:pt x="-2105" y="424010"/>
                        <a:pt x="255071" y="527374"/>
                        <a:pt x="268829" y="536546"/>
                      </a:cubicBezTo>
                      <a:cubicBezTo>
                        <a:pt x="282587" y="545718"/>
                        <a:pt x="97026" y="499152"/>
                        <a:pt x="82562" y="489980"/>
                      </a:cubicBezTo>
                      <a:cubicBezTo>
                        <a:pt x="68098" y="480808"/>
                        <a:pt x="166171" y="493860"/>
                        <a:pt x="182046" y="481513"/>
                      </a:cubicBezTo>
                      <a:cubicBezTo>
                        <a:pt x="197921" y="469166"/>
                        <a:pt x="157704" y="495271"/>
                        <a:pt x="177812" y="415896"/>
                      </a:cubicBezTo>
                      <a:cubicBezTo>
                        <a:pt x="197920" y="336521"/>
                        <a:pt x="297404" y="39482"/>
                        <a:pt x="302696" y="5263"/>
                      </a:cubicBezTo>
                      <a:cubicBezTo>
                        <a:pt x="307988" y="-28956"/>
                        <a:pt x="213090" y="111097"/>
                        <a:pt x="209562" y="210580"/>
                      </a:cubicBezTo>
                      <a:cubicBezTo>
                        <a:pt x="206034" y="310063"/>
                        <a:pt x="312221" y="563358"/>
                        <a:pt x="281529" y="602163"/>
                      </a:cubicBezTo>
                      <a:cubicBezTo>
                        <a:pt x="250837" y="640968"/>
                        <a:pt x="2129" y="445882"/>
                        <a:pt x="12" y="4349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: 図形 1085">
                  <a:extLst>
                    <a:ext uri="{FF2B5EF4-FFF2-40B4-BE49-F238E27FC236}">
                      <a16:creationId xmlns:a16="http://schemas.microsoft.com/office/drawing/2014/main" id="{9989CC61-798E-46B3-87AC-3B689D61FD96}"/>
                    </a:ext>
                  </a:extLst>
                </p:cNvPr>
                <p:cNvSpPr/>
                <p:nvPr/>
              </p:nvSpPr>
              <p:spPr>
                <a:xfrm>
                  <a:off x="5444935" y="3578779"/>
                  <a:ext cx="804843" cy="417820"/>
                </a:xfrm>
                <a:custGeom>
                  <a:avLst/>
                  <a:gdLst>
                    <a:gd name="connsiteX0" fmla="*/ 147298 w 804843"/>
                    <a:gd name="connsiteY0" fmla="*/ 11088 h 417820"/>
                    <a:gd name="connsiteX1" fmla="*/ 612965 w 804843"/>
                    <a:gd name="connsiteY1" fmla="*/ 146554 h 417820"/>
                    <a:gd name="connsiteX2" fmla="*/ 388598 w 804843"/>
                    <a:gd name="connsiteY2" fmla="*/ 49188 h 417820"/>
                    <a:gd name="connsiteX3" fmla="*/ 511365 w 804843"/>
                    <a:gd name="connsiteY3" fmla="*/ 129621 h 417820"/>
                    <a:gd name="connsiteX4" fmla="*/ 799232 w 804843"/>
                    <a:gd name="connsiteY4" fmla="*/ 413254 h 417820"/>
                    <a:gd name="connsiteX5" fmla="*/ 689165 w 804843"/>
                    <a:gd name="connsiteY5" fmla="*/ 303188 h 417820"/>
                    <a:gd name="connsiteX6" fmla="*/ 532532 w 804843"/>
                    <a:gd name="connsiteY6" fmla="*/ 282021 h 417820"/>
                    <a:gd name="connsiteX7" fmla="*/ 20298 w 804843"/>
                    <a:gd name="connsiteY7" fmla="*/ 328588 h 417820"/>
                    <a:gd name="connsiteX8" fmla="*/ 553698 w 804843"/>
                    <a:gd name="connsiteY8" fmla="*/ 294721 h 417820"/>
                    <a:gd name="connsiteX9" fmla="*/ 113432 w 804843"/>
                    <a:gd name="connsiteY9" fmla="*/ 265088 h 417820"/>
                    <a:gd name="connsiteX10" fmla="*/ 28765 w 804843"/>
                    <a:gd name="connsiteY10" fmla="*/ 252388 h 417820"/>
                    <a:gd name="connsiteX11" fmla="*/ 528298 w 804843"/>
                    <a:gd name="connsiteY11" fmla="*/ 243921 h 417820"/>
                    <a:gd name="connsiteX12" fmla="*/ 109198 w 804843"/>
                    <a:gd name="connsiteY12" fmla="*/ 133854 h 417820"/>
                    <a:gd name="connsiteX13" fmla="*/ 397065 w 804843"/>
                    <a:gd name="connsiteY13" fmla="*/ 116921 h 417820"/>
                    <a:gd name="connsiteX14" fmla="*/ 481732 w 804843"/>
                    <a:gd name="connsiteY14" fmla="*/ 19554 h 417820"/>
                    <a:gd name="connsiteX15" fmla="*/ 147298 w 804843"/>
                    <a:gd name="connsiteY15" fmla="*/ 11088 h 41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4843" h="417820">
                      <a:moveTo>
                        <a:pt x="147298" y="11088"/>
                      </a:moveTo>
                      <a:cubicBezTo>
                        <a:pt x="169170" y="32255"/>
                        <a:pt x="572748" y="140204"/>
                        <a:pt x="612965" y="146554"/>
                      </a:cubicBezTo>
                      <a:cubicBezTo>
                        <a:pt x="653182" y="152904"/>
                        <a:pt x="405531" y="52010"/>
                        <a:pt x="388598" y="49188"/>
                      </a:cubicBezTo>
                      <a:cubicBezTo>
                        <a:pt x="371665" y="46366"/>
                        <a:pt x="442926" y="68943"/>
                        <a:pt x="511365" y="129621"/>
                      </a:cubicBezTo>
                      <a:cubicBezTo>
                        <a:pt x="579804" y="190299"/>
                        <a:pt x="769599" y="384326"/>
                        <a:pt x="799232" y="413254"/>
                      </a:cubicBezTo>
                      <a:cubicBezTo>
                        <a:pt x="828865" y="442182"/>
                        <a:pt x="733615" y="325060"/>
                        <a:pt x="689165" y="303188"/>
                      </a:cubicBezTo>
                      <a:cubicBezTo>
                        <a:pt x="644715" y="281316"/>
                        <a:pt x="644010" y="277788"/>
                        <a:pt x="532532" y="282021"/>
                      </a:cubicBezTo>
                      <a:cubicBezTo>
                        <a:pt x="421054" y="286254"/>
                        <a:pt x="16770" y="326471"/>
                        <a:pt x="20298" y="328588"/>
                      </a:cubicBezTo>
                      <a:cubicBezTo>
                        <a:pt x="23826" y="330705"/>
                        <a:pt x="538176" y="305304"/>
                        <a:pt x="553698" y="294721"/>
                      </a:cubicBezTo>
                      <a:cubicBezTo>
                        <a:pt x="569220" y="284138"/>
                        <a:pt x="200921" y="272143"/>
                        <a:pt x="113432" y="265088"/>
                      </a:cubicBezTo>
                      <a:cubicBezTo>
                        <a:pt x="25943" y="258033"/>
                        <a:pt x="-40379" y="255916"/>
                        <a:pt x="28765" y="252388"/>
                      </a:cubicBezTo>
                      <a:cubicBezTo>
                        <a:pt x="97909" y="248860"/>
                        <a:pt x="514893" y="263677"/>
                        <a:pt x="528298" y="243921"/>
                      </a:cubicBezTo>
                      <a:cubicBezTo>
                        <a:pt x="541703" y="224165"/>
                        <a:pt x="131070" y="155021"/>
                        <a:pt x="109198" y="133854"/>
                      </a:cubicBezTo>
                      <a:cubicBezTo>
                        <a:pt x="87326" y="112687"/>
                        <a:pt x="334976" y="135971"/>
                        <a:pt x="397065" y="116921"/>
                      </a:cubicBezTo>
                      <a:cubicBezTo>
                        <a:pt x="459154" y="97871"/>
                        <a:pt x="519126" y="36487"/>
                        <a:pt x="481732" y="19554"/>
                      </a:cubicBezTo>
                      <a:cubicBezTo>
                        <a:pt x="444338" y="2621"/>
                        <a:pt x="125426" y="-10079"/>
                        <a:pt x="147298" y="11088"/>
                      </a:cubicBezTo>
                      <a:close/>
                    </a:path>
                  </a:pathLst>
                </a:custGeom>
                <a:solidFill>
                  <a:srgbClr val="FF6565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EE8480CD-EF09-49EA-BB58-392A744C03A3}"/>
                    </a:ext>
                  </a:extLst>
                </p:cNvPr>
                <p:cNvSpPr/>
                <p:nvPr/>
              </p:nvSpPr>
              <p:spPr>
                <a:xfrm>
                  <a:off x="4122194" y="5659265"/>
                  <a:ext cx="468982" cy="1456873"/>
                </a:xfrm>
                <a:custGeom>
                  <a:avLst/>
                  <a:gdLst>
                    <a:gd name="connsiteX0" fmla="*/ 452981 w 468982"/>
                    <a:gd name="connsiteY0" fmla="*/ 4935 h 1456873"/>
                    <a:gd name="connsiteX1" fmla="*/ 402181 w 468982"/>
                    <a:gd name="connsiteY1" fmla="*/ 265285 h 1456873"/>
                    <a:gd name="connsiteX2" fmla="*/ 100556 w 468982"/>
                    <a:gd name="connsiteY2" fmla="*/ 1398760 h 1456873"/>
                    <a:gd name="connsiteX3" fmla="*/ 116431 w 468982"/>
                    <a:gd name="connsiteY3" fmla="*/ 1217785 h 1456873"/>
                    <a:gd name="connsiteX4" fmla="*/ 2131 w 468982"/>
                    <a:gd name="connsiteY4" fmla="*/ 573260 h 1456873"/>
                    <a:gd name="connsiteX5" fmla="*/ 52931 w 468982"/>
                    <a:gd name="connsiteY5" fmla="*/ 735185 h 1456873"/>
                    <a:gd name="connsiteX6" fmla="*/ 186281 w 468982"/>
                    <a:gd name="connsiteY6" fmla="*/ 401810 h 1456873"/>
                    <a:gd name="connsiteX7" fmla="*/ 452981 w 468982"/>
                    <a:gd name="connsiteY7" fmla="*/ 4935 h 1456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8982" h="1456873">
                      <a:moveTo>
                        <a:pt x="452981" y="4935"/>
                      </a:moveTo>
                      <a:cubicBezTo>
                        <a:pt x="488964" y="-17819"/>
                        <a:pt x="460919" y="32981"/>
                        <a:pt x="402181" y="265285"/>
                      </a:cubicBezTo>
                      <a:cubicBezTo>
                        <a:pt x="343443" y="497589"/>
                        <a:pt x="148181" y="1240010"/>
                        <a:pt x="100556" y="1398760"/>
                      </a:cubicBezTo>
                      <a:cubicBezTo>
                        <a:pt x="52931" y="1557510"/>
                        <a:pt x="132835" y="1355368"/>
                        <a:pt x="116431" y="1217785"/>
                      </a:cubicBezTo>
                      <a:cubicBezTo>
                        <a:pt x="100027" y="1080202"/>
                        <a:pt x="12714" y="653693"/>
                        <a:pt x="2131" y="573260"/>
                      </a:cubicBezTo>
                      <a:cubicBezTo>
                        <a:pt x="-8452" y="492827"/>
                        <a:pt x="22239" y="763760"/>
                        <a:pt x="52931" y="735185"/>
                      </a:cubicBezTo>
                      <a:cubicBezTo>
                        <a:pt x="83623" y="706610"/>
                        <a:pt x="113785" y="520872"/>
                        <a:pt x="186281" y="401810"/>
                      </a:cubicBezTo>
                      <a:cubicBezTo>
                        <a:pt x="258777" y="282748"/>
                        <a:pt x="416998" y="27689"/>
                        <a:pt x="452981" y="493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5EF30F9C-42EE-45A6-815E-2C23B0734FBD}"/>
                    </a:ext>
                  </a:extLst>
                </p:cNvPr>
                <p:cNvSpPr/>
                <p:nvPr/>
              </p:nvSpPr>
              <p:spPr>
                <a:xfrm>
                  <a:off x="4196829" y="8149092"/>
                  <a:ext cx="1586629" cy="1059970"/>
                </a:xfrm>
                <a:custGeom>
                  <a:avLst/>
                  <a:gdLst>
                    <a:gd name="connsiteX0" fmla="*/ 1585904 w 1586629"/>
                    <a:gd name="connsiteY0" fmla="*/ 75 h 1059970"/>
                    <a:gd name="connsiteX1" fmla="*/ 1116004 w 1586629"/>
                    <a:gd name="connsiteY1" fmla="*/ 440341 h 1059970"/>
                    <a:gd name="connsiteX2" fmla="*/ 506404 w 1586629"/>
                    <a:gd name="connsiteY2" fmla="*/ 800175 h 1059970"/>
                    <a:gd name="connsiteX3" fmla="*/ 2638 w 1586629"/>
                    <a:gd name="connsiteY3" fmla="*/ 1058408 h 1059970"/>
                    <a:gd name="connsiteX4" fmla="*/ 726538 w 1586629"/>
                    <a:gd name="connsiteY4" fmla="*/ 774775 h 1059970"/>
                    <a:gd name="connsiteX5" fmla="*/ 83071 w 1586629"/>
                    <a:gd name="connsiteY5" fmla="*/ 1058408 h 1059970"/>
                    <a:gd name="connsiteX6" fmla="*/ 984771 w 1586629"/>
                    <a:gd name="connsiteY6" fmla="*/ 618141 h 1059970"/>
                    <a:gd name="connsiteX7" fmla="*/ 1149871 w 1586629"/>
                    <a:gd name="connsiteY7" fmla="*/ 508075 h 1059970"/>
                    <a:gd name="connsiteX8" fmla="*/ 1221838 w 1586629"/>
                    <a:gd name="connsiteY8" fmla="*/ 474208 h 1059970"/>
                    <a:gd name="connsiteX9" fmla="*/ 1585904 w 1586629"/>
                    <a:gd name="connsiteY9" fmla="*/ 75 h 105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6629" h="1059970">
                      <a:moveTo>
                        <a:pt x="1585904" y="75"/>
                      </a:moveTo>
                      <a:cubicBezTo>
                        <a:pt x="1568265" y="-5570"/>
                        <a:pt x="1295921" y="306991"/>
                        <a:pt x="1116004" y="440341"/>
                      </a:cubicBezTo>
                      <a:cubicBezTo>
                        <a:pt x="936087" y="573691"/>
                        <a:pt x="691965" y="697164"/>
                        <a:pt x="506404" y="800175"/>
                      </a:cubicBezTo>
                      <a:cubicBezTo>
                        <a:pt x="320843" y="903186"/>
                        <a:pt x="-34051" y="1062641"/>
                        <a:pt x="2638" y="1058408"/>
                      </a:cubicBezTo>
                      <a:cubicBezTo>
                        <a:pt x="39327" y="1054175"/>
                        <a:pt x="713133" y="774775"/>
                        <a:pt x="726538" y="774775"/>
                      </a:cubicBezTo>
                      <a:cubicBezTo>
                        <a:pt x="739943" y="774775"/>
                        <a:pt x="40032" y="1084514"/>
                        <a:pt x="83071" y="1058408"/>
                      </a:cubicBezTo>
                      <a:cubicBezTo>
                        <a:pt x="126110" y="1032302"/>
                        <a:pt x="806971" y="709863"/>
                        <a:pt x="984771" y="618141"/>
                      </a:cubicBezTo>
                      <a:cubicBezTo>
                        <a:pt x="1162571" y="526419"/>
                        <a:pt x="1110360" y="532064"/>
                        <a:pt x="1149871" y="508075"/>
                      </a:cubicBezTo>
                      <a:cubicBezTo>
                        <a:pt x="1189382" y="484086"/>
                        <a:pt x="1149166" y="558169"/>
                        <a:pt x="1221838" y="474208"/>
                      </a:cubicBezTo>
                      <a:cubicBezTo>
                        <a:pt x="1294510" y="390247"/>
                        <a:pt x="1603543" y="5720"/>
                        <a:pt x="1585904" y="7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FB9056E6-47A1-4BDE-85F1-536839E8E742}"/>
                    </a:ext>
                  </a:extLst>
                </p:cNvPr>
                <p:cNvSpPr/>
                <p:nvPr/>
              </p:nvSpPr>
              <p:spPr>
                <a:xfrm>
                  <a:off x="2366885" y="7747360"/>
                  <a:ext cx="730967" cy="1414861"/>
                </a:xfrm>
                <a:custGeom>
                  <a:avLst/>
                  <a:gdLst>
                    <a:gd name="connsiteX0" fmla="*/ 710748 w 730967"/>
                    <a:gd name="connsiteY0" fmla="*/ 63140 h 1414861"/>
                    <a:gd name="connsiteX1" fmla="*/ 477915 w 730967"/>
                    <a:gd name="connsiteY1" fmla="*/ 308673 h 1414861"/>
                    <a:gd name="connsiteX2" fmla="*/ 486382 w 730967"/>
                    <a:gd name="connsiteY2" fmla="*/ 1180740 h 1414861"/>
                    <a:gd name="connsiteX3" fmla="*/ 486382 w 730967"/>
                    <a:gd name="connsiteY3" fmla="*/ 1409340 h 1414861"/>
                    <a:gd name="connsiteX4" fmla="*/ 452515 w 730967"/>
                    <a:gd name="connsiteY4" fmla="*/ 1307740 h 1414861"/>
                    <a:gd name="connsiteX5" fmla="*/ 380548 w 730967"/>
                    <a:gd name="connsiteY5" fmla="*/ 918273 h 1414861"/>
                    <a:gd name="connsiteX6" fmla="*/ 321282 w 730967"/>
                    <a:gd name="connsiteY6" fmla="*/ 626173 h 1414861"/>
                    <a:gd name="connsiteX7" fmla="*/ 75748 w 730967"/>
                    <a:gd name="connsiteY7" fmla="*/ 228240 h 1414861"/>
                    <a:gd name="connsiteX8" fmla="*/ 8015 w 730967"/>
                    <a:gd name="connsiteY8" fmla="*/ 139340 h 1414861"/>
                    <a:gd name="connsiteX9" fmla="*/ 232382 w 730967"/>
                    <a:gd name="connsiteY9" fmla="*/ 291740 h 1414861"/>
                    <a:gd name="connsiteX10" fmla="*/ 659948 w 730967"/>
                    <a:gd name="connsiteY10" fmla="*/ 16573 h 1414861"/>
                    <a:gd name="connsiteX11" fmla="*/ 710748 w 730967"/>
                    <a:gd name="connsiteY11" fmla="*/ 63140 h 141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0967" h="1414861">
                      <a:moveTo>
                        <a:pt x="710748" y="63140"/>
                      </a:moveTo>
                      <a:cubicBezTo>
                        <a:pt x="680409" y="111823"/>
                        <a:pt x="515309" y="122406"/>
                        <a:pt x="477915" y="308673"/>
                      </a:cubicBezTo>
                      <a:cubicBezTo>
                        <a:pt x="440521" y="494940"/>
                        <a:pt x="484971" y="997296"/>
                        <a:pt x="486382" y="1180740"/>
                      </a:cubicBezTo>
                      <a:cubicBezTo>
                        <a:pt x="487793" y="1364184"/>
                        <a:pt x="492026" y="1388173"/>
                        <a:pt x="486382" y="1409340"/>
                      </a:cubicBezTo>
                      <a:cubicBezTo>
                        <a:pt x="480738" y="1430507"/>
                        <a:pt x="470154" y="1389585"/>
                        <a:pt x="452515" y="1307740"/>
                      </a:cubicBezTo>
                      <a:cubicBezTo>
                        <a:pt x="434876" y="1225895"/>
                        <a:pt x="402420" y="1031868"/>
                        <a:pt x="380548" y="918273"/>
                      </a:cubicBezTo>
                      <a:cubicBezTo>
                        <a:pt x="358676" y="804679"/>
                        <a:pt x="372082" y="741178"/>
                        <a:pt x="321282" y="626173"/>
                      </a:cubicBezTo>
                      <a:cubicBezTo>
                        <a:pt x="270482" y="511168"/>
                        <a:pt x="127959" y="309379"/>
                        <a:pt x="75748" y="228240"/>
                      </a:cubicBezTo>
                      <a:cubicBezTo>
                        <a:pt x="23537" y="147101"/>
                        <a:pt x="-18091" y="128757"/>
                        <a:pt x="8015" y="139340"/>
                      </a:cubicBezTo>
                      <a:cubicBezTo>
                        <a:pt x="34121" y="149923"/>
                        <a:pt x="123727" y="312201"/>
                        <a:pt x="232382" y="291740"/>
                      </a:cubicBezTo>
                      <a:cubicBezTo>
                        <a:pt x="341037" y="271279"/>
                        <a:pt x="573165" y="56084"/>
                        <a:pt x="659948" y="16573"/>
                      </a:cubicBezTo>
                      <a:cubicBezTo>
                        <a:pt x="746731" y="-22938"/>
                        <a:pt x="741087" y="14457"/>
                        <a:pt x="710748" y="6314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: 図形 1089">
                  <a:extLst>
                    <a:ext uri="{FF2B5EF4-FFF2-40B4-BE49-F238E27FC236}">
                      <a16:creationId xmlns:a16="http://schemas.microsoft.com/office/drawing/2014/main" id="{7DCF840E-8A17-43E6-B557-D0B1F4F8D346}"/>
                    </a:ext>
                  </a:extLst>
                </p:cNvPr>
                <p:cNvSpPr/>
                <p:nvPr/>
              </p:nvSpPr>
              <p:spPr>
                <a:xfrm>
                  <a:off x="1172731" y="9295049"/>
                  <a:ext cx="1515774" cy="1299869"/>
                </a:xfrm>
                <a:custGeom>
                  <a:avLst/>
                  <a:gdLst>
                    <a:gd name="connsiteX0" fmla="*/ 51549 w 1515774"/>
                    <a:gd name="connsiteY0" fmla="*/ 11511 h 1299869"/>
                    <a:gd name="connsiteX1" fmla="*/ 71869 w 1515774"/>
                    <a:gd name="connsiteY1" fmla="*/ 57231 h 1299869"/>
                    <a:gd name="connsiteX2" fmla="*/ 498589 w 1515774"/>
                    <a:gd name="connsiteY2" fmla="*/ 976711 h 1299869"/>
                    <a:gd name="connsiteX3" fmla="*/ 549389 w 1515774"/>
                    <a:gd name="connsiteY3" fmla="*/ 991951 h 1299869"/>
                    <a:gd name="connsiteX4" fmla="*/ 991349 w 1515774"/>
                    <a:gd name="connsiteY4" fmla="*/ 1179911 h 1299869"/>
                    <a:gd name="connsiteX5" fmla="*/ 1509509 w 1515774"/>
                    <a:gd name="connsiteY5" fmla="*/ 956391 h 1299869"/>
                    <a:gd name="connsiteX6" fmla="*/ 1255509 w 1515774"/>
                    <a:gd name="connsiteY6" fmla="*/ 1164671 h 1299869"/>
                    <a:gd name="connsiteX7" fmla="*/ 915149 w 1515774"/>
                    <a:gd name="connsiteY7" fmla="*/ 1240871 h 1299869"/>
                    <a:gd name="connsiteX8" fmla="*/ 656069 w 1515774"/>
                    <a:gd name="connsiteY8" fmla="*/ 1240871 h 1299869"/>
                    <a:gd name="connsiteX9" fmla="*/ 5829 w 1515774"/>
                    <a:gd name="connsiteY9" fmla="*/ 483951 h 1299869"/>
                    <a:gd name="connsiteX10" fmla="*/ 320789 w 1515774"/>
                    <a:gd name="connsiteY10" fmla="*/ 722711 h 1299869"/>
                    <a:gd name="connsiteX11" fmla="*/ 46469 w 1515774"/>
                    <a:gd name="connsiteY11" fmla="*/ 311231 h 1299869"/>
                    <a:gd name="connsiteX12" fmla="*/ 51549 w 1515774"/>
                    <a:gd name="connsiteY12" fmla="*/ 11511 h 1299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5774" h="1299869">
                      <a:moveTo>
                        <a:pt x="51549" y="11511"/>
                      </a:moveTo>
                      <a:cubicBezTo>
                        <a:pt x="55782" y="-30822"/>
                        <a:pt x="71869" y="57231"/>
                        <a:pt x="71869" y="57231"/>
                      </a:cubicBezTo>
                      <a:cubicBezTo>
                        <a:pt x="146376" y="218098"/>
                        <a:pt x="419002" y="820924"/>
                        <a:pt x="498589" y="976711"/>
                      </a:cubicBezTo>
                      <a:cubicBezTo>
                        <a:pt x="578176" y="1132498"/>
                        <a:pt x="467262" y="958084"/>
                        <a:pt x="549389" y="991951"/>
                      </a:cubicBezTo>
                      <a:cubicBezTo>
                        <a:pt x="631516" y="1025818"/>
                        <a:pt x="831329" y="1185838"/>
                        <a:pt x="991349" y="1179911"/>
                      </a:cubicBezTo>
                      <a:cubicBezTo>
                        <a:pt x="1151369" y="1173984"/>
                        <a:pt x="1465482" y="958931"/>
                        <a:pt x="1509509" y="956391"/>
                      </a:cubicBezTo>
                      <a:cubicBezTo>
                        <a:pt x="1553536" y="953851"/>
                        <a:pt x="1354569" y="1117258"/>
                        <a:pt x="1255509" y="1164671"/>
                      </a:cubicBezTo>
                      <a:cubicBezTo>
                        <a:pt x="1156449" y="1212084"/>
                        <a:pt x="1015056" y="1228171"/>
                        <a:pt x="915149" y="1240871"/>
                      </a:cubicBezTo>
                      <a:cubicBezTo>
                        <a:pt x="815242" y="1253571"/>
                        <a:pt x="807622" y="1367024"/>
                        <a:pt x="656069" y="1240871"/>
                      </a:cubicBezTo>
                      <a:cubicBezTo>
                        <a:pt x="504516" y="1114718"/>
                        <a:pt x="61709" y="570311"/>
                        <a:pt x="5829" y="483951"/>
                      </a:cubicBezTo>
                      <a:cubicBezTo>
                        <a:pt x="-50051" y="397591"/>
                        <a:pt x="314016" y="751498"/>
                        <a:pt x="320789" y="722711"/>
                      </a:cubicBezTo>
                      <a:cubicBezTo>
                        <a:pt x="327562" y="693924"/>
                        <a:pt x="91342" y="427224"/>
                        <a:pt x="46469" y="311231"/>
                      </a:cubicBezTo>
                      <a:cubicBezTo>
                        <a:pt x="1596" y="195238"/>
                        <a:pt x="47316" y="53844"/>
                        <a:pt x="51549" y="115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976EAC30-EC56-462E-AEA3-0B832170967A}"/>
                    </a:ext>
                  </a:extLst>
                </p:cNvPr>
                <p:cNvSpPr/>
                <p:nvPr/>
              </p:nvSpPr>
              <p:spPr>
                <a:xfrm>
                  <a:off x="1693951" y="7851123"/>
                  <a:ext cx="369303" cy="2566358"/>
                </a:xfrm>
                <a:custGeom>
                  <a:avLst/>
                  <a:gdLst>
                    <a:gd name="connsiteX0" fmla="*/ 2769 w 369303"/>
                    <a:gd name="connsiteY0" fmla="*/ 22877 h 2566358"/>
                    <a:gd name="connsiteX1" fmla="*/ 272009 w 369303"/>
                    <a:gd name="connsiteY1" fmla="*/ 297197 h 2566358"/>
                    <a:gd name="connsiteX2" fmla="*/ 236449 w 369303"/>
                    <a:gd name="connsiteY2" fmla="*/ 1150637 h 2566358"/>
                    <a:gd name="connsiteX3" fmla="*/ 368529 w 369303"/>
                    <a:gd name="connsiteY3" fmla="*/ 2075197 h 2566358"/>
                    <a:gd name="connsiteX4" fmla="*/ 165329 w 369303"/>
                    <a:gd name="connsiteY4" fmla="*/ 1607837 h 2566358"/>
                    <a:gd name="connsiteX5" fmla="*/ 343129 w 369303"/>
                    <a:gd name="connsiteY5" fmla="*/ 2562877 h 2566358"/>
                    <a:gd name="connsiteX6" fmla="*/ 190729 w 369303"/>
                    <a:gd name="connsiteY6" fmla="*/ 1887237 h 2566358"/>
                    <a:gd name="connsiteX7" fmla="*/ 134849 w 369303"/>
                    <a:gd name="connsiteY7" fmla="*/ 815357 h 2566358"/>
                    <a:gd name="connsiteX8" fmla="*/ 2769 w 369303"/>
                    <a:gd name="connsiteY8" fmla="*/ 22877 h 256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303" h="2566358">
                      <a:moveTo>
                        <a:pt x="2769" y="22877"/>
                      </a:moveTo>
                      <a:cubicBezTo>
                        <a:pt x="25629" y="-63483"/>
                        <a:pt x="233062" y="109237"/>
                        <a:pt x="272009" y="297197"/>
                      </a:cubicBezTo>
                      <a:cubicBezTo>
                        <a:pt x="310956" y="485157"/>
                        <a:pt x="220362" y="854304"/>
                        <a:pt x="236449" y="1150637"/>
                      </a:cubicBezTo>
                      <a:cubicBezTo>
                        <a:pt x="252536" y="1446970"/>
                        <a:pt x="380382" y="1998997"/>
                        <a:pt x="368529" y="2075197"/>
                      </a:cubicBezTo>
                      <a:cubicBezTo>
                        <a:pt x="356676" y="2151397"/>
                        <a:pt x="169562" y="1526557"/>
                        <a:pt x="165329" y="1607837"/>
                      </a:cubicBezTo>
                      <a:cubicBezTo>
                        <a:pt x="161096" y="1689117"/>
                        <a:pt x="338896" y="2516310"/>
                        <a:pt x="343129" y="2562877"/>
                      </a:cubicBezTo>
                      <a:cubicBezTo>
                        <a:pt x="347362" y="2609444"/>
                        <a:pt x="225442" y="2178490"/>
                        <a:pt x="190729" y="1887237"/>
                      </a:cubicBezTo>
                      <a:cubicBezTo>
                        <a:pt x="156016" y="1595984"/>
                        <a:pt x="164482" y="1121004"/>
                        <a:pt x="134849" y="815357"/>
                      </a:cubicBezTo>
                      <a:cubicBezTo>
                        <a:pt x="105216" y="509710"/>
                        <a:pt x="-20091" y="109237"/>
                        <a:pt x="2769" y="228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A03A7E13-DB82-40ED-989D-38F29A8F00D1}"/>
                    </a:ext>
                  </a:extLst>
                </p:cNvPr>
                <p:cNvSpPr/>
                <p:nvPr/>
              </p:nvSpPr>
              <p:spPr>
                <a:xfrm>
                  <a:off x="2531611" y="8457208"/>
                  <a:ext cx="257853" cy="1761817"/>
                </a:xfrm>
                <a:custGeom>
                  <a:avLst/>
                  <a:gdLst>
                    <a:gd name="connsiteX0" fmla="*/ 176029 w 257853"/>
                    <a:gd name="connsiteY0" fmla="*/ 992 h 1761817"/>
                    <a:gd name="connsiteX1" fmla="*/ 13469 w 257853"/>
                    <a:gd name="connsiteY1" fmla="*/ 844272 h 1761817"/>
                    <a:gd name="connsiteX2" fmla="*/ 13469 w 257853"/>
                    <a:gd name="connsiteY2" fmla="*/ 1636752 h 1761817"/>
                    <a:gd name="connsiteX3" fmla="*/ 49029 w 257853"/>
                    <a:gd name="connsiteY3" fmla="*/ 1245592 h 1761817"/>
                    <a:gd name="connsiteX4" fmla="*/ 165869 w 257853"/>
                    <a:gd name="connsiteY4" fmla="*/ 1758672 h 1761817"/>
                    <a:gd name="connsiteX5" fmla="*/ 257309 w 257853"/>
                    <a:gd name="connsiteY5" fmla="*/ 950952 h 1761817"/>
                    <a:gd name="connsiteX6" fmla="*/ 201429 w 257853"/>
                    <a:gd name="connsiteY6" fmla="*/ 1265912 h 1761817"/>
                    <a:gd name="connsiteX7" fmla="*/ 150629 w 257853"/>
                    <a:gd name="connsiteY7" fmla="*/ 686792 h 1761817"/>
                    <a:gd name="connsiteX8" fmla="*/ 176029 w 257853"/>
                    <a:gd name="connsiteY8" fmla="*/ 992 h 17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7853" h="1761817">
                      <a:moveTo>
                        <a:pt x="176029" y="992"/>
                      </a:moveTo>
                      <a:cubicBezTo>
                        <a:pt x="153169" y="27239"/>
                        <a:pt x="40562" y="571645"/>
                        <a:pt x="13469" y="844272"/>
                      </a:cubicBezTo>
                      <a:cubicBezTo>
                        <a:pt x="-13624" y="1116899"/>
                        <a:pt x="7542" y="1569865"/>
                        <a:pt x="13469" y="1636752"/>
                      </a:cubicBezTo>
                      <a:cubicBezTo>
                        <a:pt x="19396" y="1703639"/>
                        <a:pt x="23629" y="1225272"/>
                        <a:pt x="49029" y="1245592"/>
                      </a:cubicBezTo>
                      <a:cubicBezTo>
                        <a:pt x="74429" y="1265912"/>
                        <a:pt x="131156" y="1807779"/>
                        <a:pt x="165869" y="1758672"/>
                      </a:cubicBezTo>
                      <a:cubicBezTo>
                        <a:pt x="200582" y="1709565"/>
                        <a:pt x="251382" y="1033079"/>
                        <a:pt x="257309" y="950952"/>
                      </a:cubicBezTo>
                      <a:cubicBezTo>
                        <a:pt x="263236" y="868825"/>
                        <a:pt x="219209" y="1309939"/>
                        <a:pt x="201429" y="1265912"/>
                      </a:cubicBezTo>
                      <a:cubicBezTo>
                        <a:pt x="183649" y="1221885"/>
                        <a:pt x="151476" y="897612"/>
                        <a:pt x="150629" y="686792"/>
                      </a:cubicBezTo>
                      <a:cubicBezTo>
                        <a:pt x="149782" y="475972"/>
                        <a:pt x="198889" y="-25255"/>
                        <a:pt x="176029" y="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: 図形 1092">
                  <a:extLst>
                    <a:ext uri="{FF2B5EF4-FFF2-40B4-BE49-F238E27FC236}">
                      <a16:creationId xmlns:a16="http://schemas.microsoft.com/office/drawing/2014/main" id="{2B76BBA4-F408-493A-A15E-97EF16DCCED2}"/>
                    </a:ext>
                  </a:extLst>
                </p:cNvPr>
                <p:cNvSpPr/>
                <p:nvPr/>
              </p:nvSpPr>
              <p:spPr>
                <a:xfrm>
                  <a:off x="1867593" y="6368855"/>
                  <a:ext cx="669921" cy="1561562"/>
                </a:xfrm>
                <a:custGeom>
                  <a:avLst/>
                  <a:gdLst>
                    <a:gd name="connsiteX0" fmla="*/ 652087 w 669921"/>
                    <a:gd name="connsiteY0" fmla="*/ 362145 h 1561562"/>
                    <a:gd name="connsiteX1" fmla="*/ 276167 w 669921"/>
                    <a:gd name="connsiteY1" fmla="*/ 870145 h 1561562"/>
                    <a:gd name="connsiteX2" fmla="*/ 103447 w 669921"/>
                    <a:gd name="connsiteY2" fmla="*/ 1469585 h 1561562"/>
                    <a:gd name="connsiteX3" fmla="*/ 194887 w 669921"/>
                    <a:gd name="connsiteY3" fmla="*/ 788865 h 1561562"/>
                    <a:gd name="connsiteX4" fmla="*/ 1847 w 669921"/>
                    <a:gd name="connsiteY4" fmla="*/ 1561025 h 1561562"/>
                    <a:gd name="connsiteX5" fmla="*/ 123767 w 669921"/>
                    <a:gd name="connsiteY5" fmla="*/ 895545 h 1561562"/>
                    <a:gd name="connsiteX6" fmla="*/ 530167 w 669921"/>
                    <a:gd name="connsiteY6" fmla="*/ 26865 h 1561562"/>
                    <a:gd name="connsiteX7" fmla="*/ 530167 w 669921"/>
                    <a:gd name="connsiteY7" fmla="*/ 235145 h 1561562"/>
                    <a:gd name="connsiteX8" fmla="*/ 601287 w 669921"/>
                    <a:gd name="connsiteY8" fmla="*/ 377385 h 1561562"/>
                    <a:gd name="connsiteX9" fmla="*/ 652087 w 669921"/>
                    <a:gd name="connsiteY9" fmla="*/ 362145 h 1561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9921" h="1561562">
                      <a:moveTo>
                        <a:pt x="652087" y="362145"/>
                      </a:moveTo>
                      <a:cubicBezTo>
                        <a:pt x="597900" y="444272"/>
                        <a:pt x="367607" y="685572"/>
                        <a:pt x="276167" y="870145"/>
                      </a:cubicBezTo>
                      <a:cubicBezTo>
                        <a:pt x="184727" y="1054718"/>
                        <a:pt x="116994" y="1483132"/>
                        <a:pt x="103447" y="1469585"/>
                      </a:cubicBezTo>
                      <a:cubicBezTo>
                        <a:pt x="89900" y="1456038"/>
                        <a:pt x="211820" y="773625"/>
                        <a:pt x="194887" y="788865"/>
                      </a:cubicBezTo>
                      <a:cubicBezTo>
                        <a:pt x="177954" y="804105"/>
                        <a:pt x="13700" y="1543245"/>
                        <a:pt x="1847" y="1561025"/>
                      </a:cubicBezTo>
                      <a:cubicBezTo>
                        <a:pt x="-10006" y="1578805"/>
                        <a:pt x="35714" y="1151238"/>
                        <a:pt x="123767" y="895545"/>
                      </a:cubicBezTo>
                      <a:cubicBezTo>
                        <a:pt x="211820" y="639852"/>
                        <a:pt x="462434" y="136932"/>
                        <a:pt x="530167" y="26865"/>
                      </a:cubicBezTo>
                      <a:cubicBezTo>
                        <a:pt x="597900" y="-83202"/>
                        <a:pt x="518314" y="176725"/>
                        <a:pt x="530167" y="235145"/>
                      </a:cubicBezTo>
                      <a:cubicBezTo>
                        <a:pt x="542020" y="293565"/>
                        <a:pt x="580967" y="351985"/>
                        <a:pt x="601287" y="377385"/>
                      </a:cubicBezTo>
                      <a:cubicBezTo>
                        <a:pt x="621607" y="402785"/>
                        <a:pt x="706274" y="280018"/>
                        <a:pt x="652087" y="3621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: 図形 1093">
                  <a:extLst>
                    <a:ext uri="{FF2B5EF4-FFF2-40B4-BE49-F238E27FC236}">
                      <a16:creationId xmlns:a16="http://schemas.microsoft.com/office/drawing/2014/main" id="{C05EA2B7-D06D-480D-BBA8-75CBD4DEC3BF}"/>
                    </a:ext>
                  </a:extLst>
                </p:cNvPr>
                <p:cNvSpPr/>
                <p:nvPr/>
              </p:nvSpPr>
              <p:spPr>
                <a:xfrm>
                  <a:off x="3268133" y="6234268"/>
                  <a:ext cx="266073" cy="1876840"/>
                </a:xfrm>
                <a:custGeom>
                  <a:avLst/>
                  <a:gdLst>
                    <a:gd name="connsiteX0" fmla="*/ 101600 w 266073"/>
                    <a:gd name="connsiteY0" fmla="*/ 14132 h 1876840"/>
                    <a:gd name="connsiteX1" fmla="*/ 262467 w 266073"/>
                    <a:gd name="connsiteY1" fmla="*/ 894665 h 1876840"/>
                    <a:gd name="connsiteX2" fmla="*/ 203200 w 266073"/>
                    <a:gd name="connsiteY2" fmla="*/ 1876799 h 1876840"/>
                    <a:gd name="connsiteX3" fmla="*/ 84667 w 266073"/>
                    <a:gd name="connsiteY3" fmla="*/ 936999 h 1876840"/>
                    <a:gd name="connsiteX4" fmla="*/ 0 w 266073"/>
                    <a:gd name="connsiteY4" fmla="*/ 1622799 h 1876840"/>
                    <a:gd name="connsiteX5" fmla="*/ 101600 w 266073"/>
                    <a:gd name="connsiteY5" fmla="*/ 14132 h 1876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073" h="1876840">
                      <a:moveTo>
                        <a:pt x="101600" y="14132"/>
                      </a:moveTo>
                      <a:cubicBezTo>
                        <a:pt x="145344" y="-107224"/>
                        <a:pt x="245534" y="584221"/>
                        <a:pt x="262467" y="894665"/>
                      </a:cubicBezTo>
                      <a:cubicBezTo>
                        <a:pt x="279400" y="1205109"/>
                        <a:pt x="232833" y="1869743"/>
                        <a:pt x="203200" y="1876799"/>
                      </a:cubicBezTo>
                      <a:cubicBezTo>
                        <a:pt x="173567" y="1883855"/>
                        <a:pt x="118534" y="979332"/>
                        <a:pt x="84667" y="936999"/>
                      </a:cubicBezTo>
                      <a:cubicBezTo>
                        <a:pt x="50800" y="894666"/>
                        <a:pt x="0" y="1769555"/>
                        <a:pt x="0" y="1622799"/>
                      </a:cubicBezTo>
                      <a:cubicBezTo>
                        <a:pt x="0" y="1476043"/>
                        <a:pt x="57856" y="135488"/>
                        <a:pt x="101600" y="141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: 図形 1094">
                  <a:extLst>
                    <a:ext uri="{FF2B5EF4-FFF2-40B4-BE49-F238E27FC236}">
                      <a16:creationId xmlns:a16="http://schemas.microsoft.com/office/drawing/2014/main" id="{A0A8B95C-5F9D-4484-B1B9-ABEBA0F8C744}"/>
                    </a:ext>
                  </a:extLst>
                </p:cNvPr>
                <p:cNvSpPr/>
                <p:nvPr/>
              </p:nvSpPr>
              <p:spPr>
                <a:xfrm>
                  <a:off x="3298007" y="4864100"/>
                  <a:ext cx="822441" cy="1894916"/>
                </a:xfrm>
                <a:custGeom>
                  <a:avLst/>
                  <a:gdLst>
                    <a:gd name="connsiteX0" fmla="*/ 816793 w 822441"/>
                    <a:gd name="connsiteY0" fmla="*/ 8155 h 2063091"/>
                    <a:gd name="connsiteX1" fmla="*/ 3993 w 822441"/>
                    <a:gd name="connsiteY1" fmla="*/ 668555 h 2063091"/>
                    <a:gd name="connsiteX2" fmla="*/ 496753 w 822441"/>
                    <a:gd name="connsiteY2" fmla="*/ 434875 h 2063091"/>
                    <a:gd name="connsiteX3" fmla="*/ 293553 w 822441"/>
                    <a:gd name="connsiteY3" fmla="*/ 632995 h 2063091"/>
                    <a:gd name="connsiteX4" fmla="*/ 232593 w 822441"/>
                    <a:gd name="connsiteY4" fmla="*/ 1085115 h 2063091"/>
                    <a:gd name="connsiteX5" fmla="*/ 34473 w 822441"/>
                    <a:gd name="connsiteY5" fmla="*/ 2060475 h 2063091"/>
                    <a:gd name="connsiteX6" fmla="*/ 100513 w 822441"/>
                    <a:gd name="connsiteY6" fmla="*/ 1354355 h 2063091"/>
                    <a:gd name="connsiteX7" fmla="*/ 100513 w 822441"/>
                    <a:gd name="connsiteY7" fmla="*/ 820955 h 2063091"/>
                    <a:gd name="connsiteX8" fmla="*/ 166553 w 822441"/>
                    <a:gd name="connsiteY8" fmla="*/ 2024915 h 2063091"/>
                    <a:gd name="connsiteX9" fmla="*/ 354513 w 822441"/>
                    <a:gd name="connsiteY9" fmla="*/ 1207035 h 2063091"/>
                    <a:gd name="connsiteX10" fmla="*/ 816793 w 822441"/>
                    <a:gd name="connsiteY10" fmla="*/ 8155 h 206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441" h="2063091">
                      <a:moveTo>
                        <a:pt x="816793" y="8155"/>
                      </a:moveTo>
                      <a:cubicBezTo>
                        <a:pt x="758373" y="-81592"/>
                        <a:pt x="57333" y="597435"/>
                        <a:pt x="3993" y="668555"/>
                      </a:cubicBezTo>
                      <a:cubicBezTo>
                        <a:pt x="-49347" y="739675"/>
                        <a:pt x="448493" y="440802"/>
                        <a:pt x="496753" y="434875"/>
                      </a:cubicBezTo>
                      <a:cubicBezTo>
                        <a:pt x="545013" y="428948"/>
                        <a:pt x="337580" y="524622"/>
                        <a:pt x="293553" y="632995"/>
                      </a:cubicBezTo>
                      <a:cubicBezTo>
                        <a:pt x="249526" y="741368"/>
                        <a:pt x="275773" y="847202"/>
                        <a:pt x="232593" y="1085115"/>
                      </a:cubicBezTo>
                      <a:cubicBezTo>
                        <a:pt x="189413" y="1323028"/>
                        <a:pt x="56486" y="2015602"/>
                        <a:pt x="34473" y="2060475"/>
                      </a:cubicBezTo>
                      <a:cubicBezTo>
                        <a:pt x="12460" y="2105348"/>
                        <a:pt x="89506" y="1560942"/>
                        <a:pt x="100513" y="1354355"/>
                      </a:cubicBezTo>
                      <a:cubicBezTo>
                        <a:pt x="111520" y="1147768"/>
                        <a:pt x="89506" y="709195"/>
                        <a:pt x="100513" y="820955"/>
                      </a:cubicBezTo>
                      <a:cubicBezTo>
                        <a:pt x="111520" y="932715"/>
                        <a:pt x="124220" y="1960568"/>
                        <a:pt x="166553" y="2024915"/>
                      </a:cubicBezTo>
                      <a:cubicBezTo>
                        <a:pt x="208886" y="2089262"/>
                        <a:pt x="245293" y="1544855"/>
                        <a:pt x="354513" y="1207035"/>
                      </a:cubicBezTo>
                      <a:cubicBezTo>
                        <a:pt x="463733" y="869215"/>
                        <a:pt x="875213" y="97902"/>
                        <a:pt x="816793" y="8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B42F8952-A24A-4D8F-83FD-9F34BB384FB6}"/>
                    </a:ext>
                  </a:extLst>
                </p:cNvPr>
                <p:cNvSpPr/>
                <p:nvPr/>
              </p:nvSpPr>
              <p:spPr>
                <a:xfrm>
                  <a:off x="5390188" y="4848054"/>
                  <a:ext cx="696367" cy="1009829"/>
                </a:xfrm>
                <a:custGeom>
                  <a:avLst/>
                  <a:gdLst>
                    <a:gd name="connsiteX0" fmla="*/ 254962 w 696367"/>
                    <a:gd name="connsiteY0" fmla="*/ 301796 h 1009829"/>
                    <a:gd name="connsiteX1" fmla="*/ 686762 w 696367"/>
                    <a:gd name="connsiteY1" fmla="*/ 657396 h 1009829"/>
                    <a:gd name="connsiteX2" fmla="*/ 547062 w 696367"/>
                    <a:gd name="connsiteY2" fmla="*/ 590721 h 1009829"/>
                    <a:gd name="connsiteX3" fmla="*/ 458162 w 696367"/>
                    <a:gd name="connsiteY3" fmla="*/ 749471 h 1009829"/>
                    <a:gd name="connsiteX4" fmla="*/ 426412 w 696367"/>
                    <a:gd name="connsiteY4" fmla="*/ 946321 h 1009829"/>
                    <a:gd name="connsiteX5" fmla="*/ 410537 w 696367"/>
                    <a:gd name="connsiteY5" fmla="*/ 609771 h 1009829"/>
                    <a:gd name="connsiteX6" fmla="*/ 207337 w 696367"/>
                    <a:gd name="connsiteY6" fmla="*/ 1009821 h 1009829"/>
                    <a:gd name="connsiteX7" fmla="*/ 315287 w 696367"/>
                    <a:gd name="connsiteY7" fmla="*/ 597071 h 1009829"/>
                    <a:gd name="connsiteX8" fmla="*/ 324812 w 696367"/>
                    <a:gd name="connsiteY8" fmla="*/ 517696 h 1009829"/>
                    <a:gd name="connsiteX9" fmla="*/ 223212 w 696367"/>
                    <a:gd name="connsiteY9" fmla="*/ 365296 h 1009829"/>
                    <a:gd name="connsiteX10" fmla="*/ 962 w 696367"/>
                    <a:gd name="connsiteY10" fmla="*/ 6521 h 1009829"/>
                    <a:gd name="connsiteX11" fmla="*/ 147012 w 696367"/>
                    <a:gd name="connsiteY11" fmla="*/ 146221 h 1009829"/>
                    <a:gd name="connsiteX12" fmla="*/ 254962 w 696367"/>
                    <a:gd name="connsiteY12" fmla="*/ 301796 h 100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6367" h="1009829">
                      <a:moveTo>
                        <a:pt x="254962" y="301796"/>
                      </a:moveTo>
                      <a:cubicBezTo>
                        <a:pt x="344920" y="386992"/>
                        <a:pt x="638079" y="609242"/>
                        <a:pt x="686762" y="657396"/>
                      </a:cubicBezTo>
                      <a:cubicBezTo>
                        <a:pt x="735445" y="705550"/>
                        <a:pt x="585162" y="575375"/>
                        <a:pt x="547062" y="590721"/>
                      </a:cubicBezTo>
                      <a:cubicBezTo>
                        <a:pt x="508962" y="606067"/>
                        <a:pt x="478270" y="690204"/>
                        <a:pt x="458162" y="749471"/>
                      </a:cubicBezTo>
                      <a:cubicBezTo>
                        <a:pt x="438054" y="808738"/>
                        <a:pt x="434350" y="969604"/>
                        <a:pt x="426412" y="946321"/>
                      </a:cubicBezTo>
                      <a:cubicBezTo>
                        <a:pt x="418475" y="923038"/>
                        <a:pt x="447049" y="599188"/>
                        <a:pt x="410537" y="609771"/>
                      </a:cubicBezTo>
                      <a:cubicBezTo>
                        <a:pt x="374025" y="620354"/>
                        <a:pt x="223212" y="1011938"/>
                        <a:pt x="207337" y="1009821"/>
                      </a:cubicBezTo>
                      <a:cubicBezTo>
                        <a:pt x="191462" y="1007704"/>
                        <a:pt x="295708" y="679092"/>
                        <a:pt x="315287" y="597071"/>
                      </a:cubicBezTo>
                      <a:cubicBezTo>
                        <a:pt x="334866" y="515050"/>
                        <a:pt x="340158" y="556325"/>
                        <a:pt x="324812" y="517696"/>
                      </a:cubicBezTo>
                      <a:cubicBezTo>
                        <a:pt x="309466" y="479067"/>
                        <a:pt x="277187" y="450492"/>
                        <a:pt x="223212" y="365296"/>
                      </a:cubicBezTo>
                      <a:cubicBezTo>
                        <a:pt x="169237" y="280100"/>
                        <a:pt x="13662" y="43033"/>
                        <a:pt x="962" y="6521"/>
                      </a:cubicBezTo>
                      <a:cubicBezTo>
                        <a:pt x="-11738" y="-29992"/>
                        <a:pt x="104679" y="96480"/>
                        <a:pt x="147012" y="146221"/>
                      </a:cubicBezTo>
                      <a:cubicBezTo>
                        <a:pt x="189345" y="195962"/>
                        <a:pt x="165004" y="216600"/>
                        <a:pt x="254962" y="30179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: 図形 1096">
                  <a:extLst>
                    <a:ext uri="{FF2B5EF4-FFF2-40B4-BE49-F238E27FC236}">
                      <a16:creationId xmlns:a16="http://schemas.microsoft.com/office/drawing/2014/main" id="{893C86D2-8D75-4EED-832A-621001F25CCF}"/>
                    </a:ext>
                  </a:extLst>
                </p:cNvPr>
                <p:cNvSpPr/>
                <p:nvPr/>
              </p:nvSpPr>
              <p:spPr>
                <a:xfrm>
                  <a:off x="5400100" y="6503269"/>
                  <a:ext cx="804868" cy="451782"/>
                </a:xfrm>
                <a:custGeom>
                  <a:avLst/>
                  <a:gdLst>
                    <a:gd name="connsiteX0" fmla="*/ 6925 w 804868"/>
                    <a:gd name="connsiteY0" fmla="*/ 37231 h 451782"/>
                    <a:gd name="connsiteX1" fmla="*/ 800675 w 804868"/>
                    <a:gd name="connsiteY1" fmla="*/ 2306 h 451782"/>
                    <a:gd name="connsiteX2" fmla="*/ 330775 w 804868"/>
                    <a:gd name="connsiteY2" fmla="*/ 97556 h 451782"/>
                    <a:gd name="connsiteX3" fmla="*/ 562550 w 804868"/>
                    <a:gd name="connsiteY3" fmla="*/ 91206 h 451782"/>
                    <a:gd name="connsiteX4" fmla="*/ 486350 w 804868"/>
                    <a:gd name="connsiteY4" fmla="*/ 173756 h 451782"/>
                    <a:gd name="connsiteX5" fmla="*/ 619700 w 804868"/>
                    <a:gd name="connsiteY5" fmla="*/ 449981 h 451782"/>
                    <a:gd name="connsiteX6" fmla="*/ 556200 w 804868"/>
                    <a:gd name="connsiteY6" fmla="*/ 284881 h 451782"/>
                    <a:gd name="connsiteX7" fmla="*/ 422850 w 804868"/>
                    <a:gd name="connsiteY7" fmla="*/ 122956 h 451782"/>
                    <a:gd name="connsiteX8" fmla="*/ 6925 w 804868"/>
                    <a:gd name="connsiteY8" fmla="*/ 37231 h 45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868" h="451782">
                      <a:moveTo>
                        <a:pt x="6925" y="37231"/>
                      </a:moveTo>
                      <a:cubicBezTo>
                        <a:pt x="69896" y="17123"/>
                        <a:pt x="746700" y="-7748"/>
                        <a:pt x="800675" y="2306"/>
                      </a:cubicBezTo>
                      <a:cubicBezTo>
                        <a:pt x="854650" y="12360"/>
                        <a:pt x="370462" y="82739"/>
                        <a:pt x="330775" y="97556"/>
                      </a:cubicBezTo>
                      <a:cubicBezTo>
                        <a:pt x="291088" y="112373"/>
                        <a:pt x="536621" y="78506"/>
                        <a:pt x="562550" y="91206"/>
                      </a:cubicBezTo>
                      <a:cubicBezTo>
                        <a:pt x="588479" y="103906"/>
                        <a:pt x="476825" y="113960"/>
                        <a:pt x="486350" y="173756"/>
                      </a:cubicBezTo>
                      <a:cubicBezTo>
                        <a:pt x="495875" y="233552"/>
                        <a:pt x="608058" y="431460"/>
                        <a:pt x="619700" y="449981"/>
                      </a:cubicBezTo>
                      <a:cubicBezTo>
                        <a:pt x="631342" y="468502"/>
                        <a:pt x="589008" y="339385"/>
                        <a:pt x="556200" y="284881"/>
                      </a:cubicBezTo>
                      <a:cubicBezTo>
                        <a:pt x="523392" y="230377"/>
                        <a:pt x="517042" y="164231"/>
                        <a:pt x="422850" y="122956"/>
                      </a:cubicBezTo>
                      <a:cubicBezTo>
                        <a:pt x="328658" y="81681"/>
                        <a:pt x="-56046" y="57339"/>
                        <a:pt x="6925" y="3723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: 図形 1097">
                  <a:extLst>
                    <a:ext uri="{FF2B5EF4-FFF2-40B4-BE49-F238E27FC236}">
                      <a16:creationId xmlns:a16="http://schemas.microsoft.com/office/drawing/2014/main" id="{77ABE22C-85C4-44D4-B739-798BF4C69285}"/>
                    </a:ext>
                  </a:extLst>
                </p:cNvPr>
                <p:cNvSpPr/>
                <p:nvPr/>
              </p:nvSpPr>
              <p:spPr>
                <a:xfrm>
                  <a:off x="5882449" y="5603688"/>
                  <a:ext cx="729550" cy="1000381"/>
                </a:xfrm>
                <a:custGeom>
                  <a:avLst/>
                  <a:gdLst>
                    <a:gd name="connsiteX0" fmla="*/ 159576 w 729550"/>
                    <a:gd name="connsiteY0" fmla="*/ 6537 h 1000381"/>
                    <a:gd name="connsiteX1" fmla="*/ 248476 w 729550"/>
                    <a:gd name="connsiteY1" fmla="*/ 120837 h 1000381"/>
                    <a:gd name="connsiteX2" fmla="*/ 556451 w 729550"/>
                    <a:gd name="connsiteY2" fmla="*/ 489137 h 1000381"/>
                    <a:gd name="connsiteX3" fmla="*/ 543751 w 729550"/>
                    <a:gd name="connsiteY3" fmla="*/ 416112 h 1000381"/>
                    <a:gd name="connsiteX4" fmla="*/ 727901 w 729550"/>
                    <a:gd name="connsiteY4" fmla="*/ 981262 h 1000381"/>
                    <a:gd name="connsiteX5" fmla="*/ 619951 w 729550"/>
                    <a:gd name="connsiteY5" fmla="*/ 838387 h 1000381"/>
                    <a:gd name="connsiteX6" fmla="*/ 381826 w 729550"/>
                    <a:gd name="connsiteY6" fmla="*/ 549462 h 1000381"/>
                    <a:gd name="connsiteX7" fmla="*/ 826 w 729550"/>
                    <a:gd name="connsiteY7" fmla="*/ 206562 h 1000381"/>
                    <a:gd name="connsiteX8" fmla="*/ 277051 w 729550"/>
                    <a:gd name="connsiteY8" fmla="*/ 358962 h 1000381"/>
                    <a:gd name="connsiteX9" fmla="*/ 159576 w 729550"/>
                    <a:gd name="connsiteY9" fmla="*/ 6537 h 100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9550" h="1000381">
                      <a:moveTo>
                        <a:pt x="159576" y="6537"/>
                      </a:moveTo>
                      <a:cubicBezTo>
                        <a:pt x="154813" y="-33151"/>
                        <a:pt x="248476" y="120837"/>
                        <a:pt x="248476" y="120837"/>
                      </a:cubicBezTo>
                      <a:cubicBezTo>
                        <a:pt x="314622" y="201270"/>
                        <a:pt x="507239" y="439925"/>
                        <a:pt x="556451" y="489137"/>
                      </a:cubicBezTo>
                      <a:cubicBezTo>
                        <a:pt x="605663" y="538349"/>
                        <a:pt x="515176" y="334091"/>
                        <a:pt x="543751" y="416112"/>
                      </a:cubicBezTo>
                      <a:cubicBezTo>
                        <a:pt x="572326" y="498133"/>
                        <a:pt x="715201" y="910883"/>
                        <a:pt x="727901" y="981262"/>
                      </a:cubicBezTo>
                      <a:cubicBezTo>
                        <a:pt x="740601" y="1051641"/>
                        <a:pt x="677630" y="910354"/>
                        <a:pt x="619951" y="838387"/>
                      </a:cubicBezTo>
                      <a:cubicBezTo>
                        <a:pt x="562272" y="766420"/>
                        <a:pt x="485013" y="654766"/>
                        <a:pt x="381826" y="549462"/>
                      </a:cubicBezTo>
                      <a:cubicBezTo>
                        <a:pt x="278639" y="444158"/>
                        <a:pt x="18288" y="238312"/>
                        <a:pt x="826" y="206562"/>
                      </a:cubicBezTo>
                      <a:cubicBezTo>
                        <a:pt x="-16636" y="174812"/>
                        <a:pt x="247947" y="388595"/>
                        <a:pt x="277051" y="358962"/>
                      </a:cubicBezTo>
                      <a:cubicBezTo>
                        <a:pt x="306155" y="329329"/>
                        <a:pt x="164339" y="46225"/>
                        <a:pt x="159576" y="65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: 図形 1098">
                  <a:extLst>
                    <a:ext uri="{FF2B5EF4-FFF2-40B4-BE49-F238E27FC236}">
                      <a16:creationId xmlns:a16="http://schemas.microsoft.com/office/drawing/2014/main" id="{50839673-C0C6-493A-85B0-4127C69F8A84}"/>
                    </a:ext>
                  </a:extLst>
                </p:cNvPr>
                <p:cNvSpPr/>
                <p:nvPr/>
              </p:nvSpPr>
              <p:spPr>
                <a:xfrm>
                  <a:off x="5641186" y="6446916"/>
                  <a:ext cx="756203" cy="265505"/>
                </a:xfrm>
                <a:custGeom>
                  <a:avLst/>
                  <a:gdLst>
                    <a:gd name="connsiteX0" fmla="*/ 2694 w 756203"/>
                    <a:gd name="connsiteY0" fmla="*/ 9764 h 265505"/>
                    <a:gd name="connsiteX1" fmla="*/ 139854 w 756203"/>
                    <a:gd name="connsiteY1" fmla="*/ 25004 h 265505"/>
                    <a:gd name="connsiteX2" fmla="*/ 754534 w 756203"/>
                    <a:gd name="connsiteY2" fmla="*/ 96124 h 265505"/>
                    <a:gd name="connsiteX3" fmla="*/ 322734 w 756203"/>
                    <a:gd name="connsiteY3" fmla="*/ 152004 h 265505"/>
                    <a:gd name="connsiteX4" fmla="*/ 358294 w 756203"/>
                    <a:gd name="connsiteY4" fmla="*/ 258684 h 265505"/>
                    <a:gd name="connsiteX5" fmla="*/ 556414 w 756203"/>
                    <a:gd name="connsiteY5" fmla="*/ 248524 h 265505"/>
                    <a:gd name="connsiteX6" fmla="*/ 292254 w 756203"/>
                    <a:gd name="connsiteY6" fmla="*/ 197724 h 265505"/>
                    <a:gd name="connsiteX7" fmla="*/ 2694 w 756203"/>
                    <a:gd name="connsiteY7" fmla="*/ 9764 h 265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6203" h="265505">
                      <a:moveTo>
                        <a:pt x="2694" y="9764"/>
                      </a:moveTo>
                      <a:cubicBezTo>
                        <a:pt x="-22706" y="-19023"/>
                        <a:pt x="139854" y="25004"/>
                        <a:pt x="139854" y="25004"/>
                      </a:cubicBezTo>
                      <a:cubicBezTo>
                        <a:pt x="265161" y="39397"/>
                        <a:pt x="724054" y="74957"/>
                        <a:pt x="754534" y="96124"/>
                      </a:cubicBezTo>
                      <a:cubicBezTo>
                        <a:pt x="785014" y="117291"/>
                        <a:pt x="388774" y="124911"/>
                        <a:pt x="322734" y="152004"/>
                      </a:cubicBezTo>
                      <a:cubicBezTo>
                        <a:pt x="256694" y="179097"/>
                        <a:pt x="319347" y="242597"/>
                        <a:pt x="358294" y="258684"/>
                      </a:cubicBezTo>
                      <a:cubicBezTo>
                        <a:pt x="397241" y="274771"/>
                        <a:pt x="567421" y="258684"/>
                        <a:pt x="556414" y="248524"/>
                      </a:cubicBezTo>
                      <a:cubicBezTo>
                        <a:pt x="545407" y="238364"/>
                        <a:pt x="382001" y="235824"/>
                        <a:pt x="292254" y="197724"/>
                      </a:cubicBezTo>
                      <a:cubicBezTo>
                        <a:pt x="202507" y="159624"/>
                        <a:pt x="28094" y="38551"/>
                        <a:pt x="2694" y="97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: 図形 1099">
                  <a:extLst>
                    <a:ext uri="{FF2B5EF4-FFF2-40B4-BE49-F238E27FC236}">
                      <a16:creationId xmlns:a16="http://schemas.microsoft.com/office/drawing/2014/main" id="{12DF7221-4157-445A-81ED-A6E2FEFB03ED}"/>
                    </a:ext>
                  </a:extLst>
                </p:cNvPr>
                <p:cNvSpPr/>
                <p:nvPr/>
              </p:nvSpPr>
              <p:spPr>
                <a:xfrm>
                  <a:off x="5637220" y="5562072"/>
                  <a:ext cx="394036" cy="887303"/>
                </a:xfrm>
                <a:custGeom>
                  <a:avLst/>
                  <a:gdLst>
                    <a:gd name="connsiteX0" fmla="*/ 387660 w 394036"/>
                    <a:gd name="connsiteY0" fmla="*/ 528 h 887303"/>
                    <a:gd name="connsiteX1" fmla="*/ 1580 w 394036"/>
                    <a:gd name="connsiteY1" fmla="*/ 874288 h 887303"/>
                    <a:gd name="connsiteX2" fmla="*/ 250500 w 394036"/>
                    <a:gd name="connsiteY2" fmla="*/ 539008 h 887303"/>
                    <a:gd name="connsiteX3" fmla="*/ 240340 w 394036"/>
                    <a:gd name="connsiteY3" fmla="*/ 742208 h 887303"/>
                    <a:gd name="connsiteX4" fmla="*/ 387660 w 394036"/>
                    <a:gd name="connsiteY4" fmla="*/ 528 h 887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36" h="887303">
                      <a:moveTo>
                        <a:pt x="387660" y="528"/>
                      </a:moveTo>
                      <a:cubicBezTo>
                        <a:pt x="347867" y="22541"/>
                        <a:pt x="24440" y="784541"/>
                        <a:pt x="1580" y="874288"/>
                      </a:cubicBezTo>
                      <a:cubicBezTo>
                        <a:pt x="-21280" y="964035"/>
                        <a:pt x="210707" y="561021"/>
                        <a:pt x="250500" y="539008"/>
                      </a:cubicBezTo>
                      <a:cubicBezTo>
                        <a:pt x="290293" y="516995"/>
                        <a:pt x="211553" y="832801"/>
                        <a:pt x="240340" y="742208"/>
                      </a:cubicBezTo>
                      <a:cubicBezTo>
                        <a:pt x="269127" y="651615"/>
                        <a:pt x="427453" y="-21485"/>
                        <a:pt x="387660" y="5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: 図形 1100">
                  <a:extLst>
                    <a:ext uri="{FF2B5EF4-FFF2-40B4-BE49-F238E27FC236}">
                      <a16:creationId xmlns:a16="http://schemas.microsoft.com/office/drawing/2014/main" id="{8840F83C-DC97-4D80-B4C8-559EF6DC4FC8}"/>
                    </a:ext>
                  </a:extLst>
                </p:cNvPr>
                <p:cNvSpPr/>
                <p:nvPr/>
              </p:nvSpPr>
              <p:spPr>
                <a:xfrm>
                  <a:off x="5816153" y="6552946"/>
                  <a:ext cx="704646" cy="254898"/>
                </a:xfrm>
                <a:custGeom>
                  <a:avLst/>
                  <a:gdLst>
                    <a:gd name="connsiteX0" fmla="*/ 447 w 704646"/>
                    <a:gd name="connsiteY0" fmla="*/ 51054 h 254898"/>
                    <a:gd name="connsiteX1" fmla="*/ 95697 w 704646"/>
                    <a:gd name="connsiteY1" fmla="*/ 252137 h 254898"/>
                    <a:gd name="connsiteX2" fmla="*/ 95697 w 704646"/>
                    <a:gd name="connsiteY2" fmla="*/ 159004 h 254898"/>
                    <a:gd name="connsiteX3" fmla="*/ 512680 w 704646"/>
                    <a:gd name="connsiteY3" fmla="*/ 32004 h 254898"/>
                    <a:gd name="connsiteX4" fmla="*/ 694714 w 704646"/>
                    <a:gd name="connsiteY4" fmla="*/ 254 h 254898"/>
                    <a:gd name="connsiteX5" fmla="*/ 231164 w 704646"/>
                    <a:gd name="connsiteY5" fmla="*/ 42587 h 254898"/>
                    <a:gd name="connsiteX6" fmla="*/ 121097 w 704646"/>
                    <a:gd name="connsiteY6" fmla="*/ 139954 h 254898"/>
                    <a:gd name="connsiteX7" fmla="*/ 131680 w 704646"/>
                    <a:gd name="connsiteY7" fmla="*/ 139954 h 254898"/>
                    <a:gd name="connsiteX8" fmla="*/ 140147 w 704646"/>
                    <a:gd name="connsiteY8" fmla="*/ 84921 h 254898"/>
                    <a:gd name="connsiteX9" fmla="*/ 447 w 704646"/>
                    <a:gd name="connsiteY9" fmla="*/ 51054 h 2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4646" h="254898">
                      <a:moveTo>
                        <a:pt x="447" y="51054"/>
                      </a:moveTo>
                      <a:cubicBezTo>
                        <a:pt x="-6961" y="78923"/>
                        <a:pt x="79822" y="234145"/>
                        <a:pt x="95697" y="252137"/>
                      </a:cubicBezTo>
                      <a:cubicBezTo>
                        <a:pt x="111572" y="270129"/>
                        <a:pt x="26200" y="195693"/>
                        <a:pt x="95697" y="159004"/>
                      </a:cubicBezTo>
                      <a:cubicBezTo>
                        <a:pt x="165194" y="122315"/>
                        <a:pt x="412844" y="58462"/>
                        <a:pt x="512680" y="32004"/>
                      </a:cubicBezTo>
                      <a:cubicBezTo>
                        <a:pt x="612516" y="5546"/>
                        <a:pt x="741633" y="-1510"/>
                        <a:pt x="694714" y="254"/>
                      </a:cubicBezTo>
                      <a:cubicBezTo>
                        <a:pt x="647795" y="2018"/>
                        <a:pt x="326767" y="19304"/>
                        <a:pt x="231164" y="42587"/>
                      </a:cubicBezTo>
                      <a:cubicBezTo>
                        <a:pt x="135561" y="65870"/>
                        <a:pt x="137678" y="123726"/>
                        <a:pt x="121097" y="139954"/>
                      </a:cubicBezTo>
                      <a:cubicBezTo>
                        <a:pt x="104516" y="156182"/>
                        <a:pt x="128505" y="149126"/>
                        <a:pt x="131680" y="139954"/>
                      </a:cubicBezTo>
                      <a:cubicBezTo>
                        <a:pt x="134855" y="130782"/>
                        <a:pt x="160961" y="100090"/>
                        <a:pt x="140147" y="84921"/>
                      </a:cubicBezTo>
                      <a:cubicBezTo>
                        <a:pt x="119333" y="69752"/>
                        <a:pt x="7855" y="23185"/>
                        <a:pt x="447" y="510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: 図形 1101">
                  <a:extLst>
                    <a:ext uri="{FF2B5EF4-FFF2-40B4-BE49-F238E27FC236}">
                      <a16:creationId xmlns:a16="http://schemas.microsoft.com/office/drawing/2014/main" id="{0F79AE6F-005F-4606-A6C6-D4A702672775}"/>
                    </a:ext>
                  </a:extLst>
                </p:cNvPr>
                <p:cNvSpPr/>
                <p:nvPr/>
              </p:nvSpPr>
              <p:spPr>
                <a:xfrm>
                  <a:off x="5872416" y="6711341"/>
                  <a:ext cx="551699" cy="913371"/>
                </a:xfrm>
                <a:custGeom>
                  <a:avLst/>
                  <a:gdLst>
                    <a:gd name="connsiteX0" fmla="*/ 9801 w 551699"/>
                    <a:gd name="connsiteY0" fmla="*/ 15426 h 913371"/>
                    <a:gd name="connsiteX1" fmla="*/ 37317 w 551699"/>
                    <a:gd name="connsiteY1" fmla="*/ 76809 h 913371"/>
                    <a:gd name="connsiteX2" fmla="*/ 371751 w 551699"/>
                    <a:gd name="connsiteY2" fmla="*/ 612326 h 913371"/>
                    <a:gd name="connsiteX3" fmla="*/ 215117 w 551699"/>
                    <a:gd name="connsiteY3" fmla="*/ 430292 h 913371"/>
                    <a:gd name="connsiteX4" fmla="*/ 100817 w 551699"/>
                    <a:gd name="connsiteY4" fmla="*/ 210159 h 913371"/>
                    <a:gd name="connsiteX5" fmla="*/ 416201 w 551699"/>
                    <a:gd name="connsiteY5" fmla="*/ 728742 h 913371"/>
                    <a:gd name="connsiteX6" fmla="*/ 551667 w 551699"/>
                    <a:gd name="connsiteY6" fmla="*/ 912892 h 913371"/>
                    <a:gd name="connsiteX7" fmla="*/ 424667 w 551699"/>
                    <a:gd name="connsiteY7" fmla="*/ 760492 h 913371"/>
                    <a:gd name="connsiteX8" fmla="*/ 52134 w 551699"/>
                    <a:gd name="connsiteY8" fmla="*/ 193226 h 913371"/>
                    <a:gd name="connsiteX9" fmla="*/ 9801 w 551699"/>
                    <a:gd name="connsiteY9" fmla="*/ 15426 h 913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99" h="913371">
                      <a:moveTo>
                        <a:pt x="9801" y="15426"/>
                      </a:moveTo>
                      <a:cubicBezTo>
                        <a:pt x="7332" y="-3977"/>
                        <a:pt x="-23008" y="-22674"/>
                        <a:pt x="37317" y="76809"/>
                      </a:cubicBezTo>
                      <a:cubicBezTo>
                        <a:pt x="97642" y="176292"/>
                        <a:pt x="342118" y="553412"/>
                        <a:pt x="371751" y="612326"/>
                      </a:cubicBezTo>
                      <a:cubicBezTo>
                        <a:pt x="401384" y="671240"/>
                        <a:pt x="260273" y="497320"/>
                        <a:pt x="215117" y="430292"/>
                      </a:cubicBezTo>
                      <a:cubicBezTo>
                        <a:pt x="169961" y="363264"/>
                        <a:pt x="67303" y="160417"/>
                        <a:pt x="100817" y="210159"/>
                      </a:cubicBezTo>
                      <a:cubicBezTo>
                        <a:pt x="134331" y="259901"/>
                        <a:pt x="341059" y="611620"/>
                        <a:pt x="416201" y="728742"/>
                      </a:cubicBezTo>
                      <a:cubicBezTo>
                        <a:pt x="491343" y="845864"/>
                        <a:pt x="550256" y="907600"/>
                        <a:pt x="551667" y="912892"/>
                      </a:cubicBezTo>
                      <a:cubicBezTo>
                        <a:pt x="553078" y="918184"/>
                        <a:pt x="507922" y="880436"/>
                        <a:pt x="424667" y="760492"/>
                      </a:cubicBezTo>
                      <a:cubicBezTo>
                        <a:pt x="341412" y="640548"/>
                        <a:pt x="120573" y="321637"/>
                        <a:pt x="52134" y="193226"/>
                      </a:cubicBezTo>
                      <a:cubicBezTo>
                        <a:pt x="-16305" y="64815"/>
                        <a:pt x="12270" y="34829"/>
                        <a:pt x="9801" y="154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: 図形 1102">
                  <a:extLst>
                    <a:ext uri="{FF2B5EF4-FFF2-40B4-BE49-F238E27FC236}">
                      <a16:creationId xmlns:a16="http://schemas.microsoft.com/office/drawing/2014/main" id="{78705AB7-D304-41DB-852F-BD475883CDDF}"/>
                    </a:ext>
                  </a:extLst>
                </p:cNvPr>
                <p:cNvSpPr/>
                <p:nvPr/>
              </p:nvSpPr>
              <p:spPr>
                <a:xfrm>
                  <a:off x="6260756" y="7312780"/>
                  <a:ext cx="517958" cy="961191"/>
                </a:xfrm>
                <a:custGeom>
                  <a:avLst/>
                  <a:gdLst>
                    <a:gd name="connsiteX0" fmla="*/ 2461 w 517958"/>
                    <a:gd name="connsiteY0" fmla="*/ 2420 h 961191"/>
                    <a:gd name="connsiteX1" fmla="*/ 336894 w 517958"/>
                    <a:gd name="connsiteY1" fmla="*/ 546403 h 961191"/>
                    <a:gd name="connsiteX2" fmla="*/ 504111 w 517958"/>
                    <a:gd name="connsiteY2" fmla="*/ 935870 h 961191"/>
                    <a:gd name="connsiteX3" fmla="*/ 457544 w 517958"/>
                    <a:gd name="connsiteY3" fmla="*/ 838503 h 961191"/>
                    <a:gd name="connsiteX4" fmla="*/ 55377 w 517958"/>
                    <a:gd name="connsiteY4" fmla="*/ 154820 h 961191"/>
                    <a:gd name="connsiteX5" fmla="*/ 178144 w 517958"/>
                    <a:gd name="connsiteY5" fmla="*/ 338970 h 961191"/>
                    <a:gd name="connsiteX6" fmla="*/ 2461 w 517958"/>
                    <a:gd name="connsiteY6" fmla="*/ 2420 h 96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7958" h="961191">
                      <a:moveTo>
                        <a:pt x="2461" y="2420"/>
                      </a:moveTo>
                      <a:cubicBezTo>
                        <a:pt x="28919" y="36992"/>
                        <a:pt x="253286" y="390828"/>
                        <a:pt x="336894" y="546403"/>
                      </a:cubicBezTo>
                      <a:cubicBezTo>
                        <a:pt x="420502" y="701978"/>
                        <a:pt x="484003" y="887187"/>
                        <a:pt x="504111" y="935870"/>
                      </a:cubicBezTo>
                      <a:cubicBezTo>
                        <a:pt x="524219" y="984553"/>
                        <a:pt x="532333" y="968678"/>
                        <a:pt x="457544" y="838503"/>
                      </a:cubicBezTo>
                      <a:cubicBezTo>
                        <a:pt x="382755" y="708328"/>
                        <a:pt x="101944" y="238075"/>
                        <a:pt x="55377" y="154820"/>
                      </a:cubicBezTo>
                      <a:cubicBezTo>
                        <a:pt x="8810" y="71565"/>
                        <a:pt x="184847" y="363311"/>
                        <a:pt x="178144" y="338970"/>
                      </a:cubicBezTo>
                      <a:cubicBezTo>
                        <a:pt x="171441" y="314629"/>
                        <a:pt x="-23997" y="-32152"/>
                        <a:pt x="2461" y="24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: 図形 1103">
                  <a:extLst>
                    <a:ext uri="{FF2B5EF4-FFF2-40B4-BE49-F238E27FC236}">
                      <a16:creationId xmlns:a16="http://schemas.microsoft.com/office/drawing/2014/main" id="{6551AB28-47CB-4045-B3A6-8B654983DC40}"/>
                    </a:ext>
                  </a:extLst>
                </p:cNvPr>
                <p:cNvSpPr/>
                <p:nvPr/>
              </p:nvSpPr>
              <p:spPr>
                <a:xfrm>
                  <a:off x="6546194" y="7817368"/>
                  <a:ext cx="660821" cy="1106909"/>
                </a:xfrm>
                <a:custGeom>
                  <a:avLst/>
                  <a:gdLst>
                    <a:gd name="connsiteX0" fmla="*/ 150939 w 660821"/>
                    <a:gd name="connsiteY0" fmla="*/ 274649 h 1106909"/>
                    <a:gd name="connsiteX1" fmla="*/ 271589 w 660821"/>
                    <a:gd name="connsiteY1" fmla="*/ 577332 h 1106909"/>
                    <a:gd name="connsiteX2" fmla="*/ 652589 w 660821"/>
                    <a:gd name="connsiteY2" fmla="*/ 1091682 h 1106909"/>
                    <a:gd name="connsiteX3" fmla="*/ 510773 w 660821"/>
                    <a:gd name="connsiteY3" fmla="*/ 937165 h 1106909"/>
                    <a:gd name="connsiteX4" fmla="*/ 248306 w 660821"/>
                    <a:gd name="connsiteY4" fmla="*/ 590032 h 1106909"/>
                    <a:gd name="connsiteX5" fmla="*/ 491723 w 660821"/>
                    <a:gd name="connsiteY5" fmla="*/ 971032 h 1106909"/>
                    <a:gd name="connsiteX6" fmla="*/ 254656 w 660821"/>
                    <a:gd name="connsiteY6" fmla="*/ 719149 h 1106909"/>
                    <a:gd name="connsiteX7" fmla="*/ 153056 w 660821"/>
                    <a:gd name="connsiteY7" fmla="*/ 560399 h 1106909"/>
                    <a:gd name="connsiteX8" fmla="*/ 9123 w 660821"/>
                    <a:gd name="connsiteY8" fmla="*/ 35465 h 1106909"/>
                    <a:gd name="connsiteX9" fmla="*/ 32406 w 660821"/>
                    <a:gd name="connsiteY9" fmla="*/ 92615 h 1106909"/>
                    <a:gd name="connsiteX10" fmla="*/ 176339 w 660821"/>
                    <a:gd name="connsiteY10" fmla="*/ 456682 h 1106909"/>
                    <a:gd name="connsiteX11" fmla="*/ 150939 w 660821"/>
                    <a:gd name="connsiteY11" fmla="*/ 274649 h 110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0821" h="1106909">
                      <a:moveTo>
                        <a:pt x="150939" y="274649"/>
                      </a:moveTo>
                      <a:cubicBezTo>
                        <a:pt x="166814" y="294757"/>
                        <a:pt x="187981" y="441160"/>
                        <a:pt x="271589" y="577332"/>
                      </a:cubicBezTo>
                      <a:cubicBezTo>
                        <a:pt x="355197" y="713504"/>
                        <a:pt x="612725" y="1031710"/>
                        <a:pt x="652589" y="1091682"/>
                      </a:cubicBezTo>
                      <a:cubicBezTo>
                        <a:pt x="692453" y="1151654"/>
                        <a:pt x="578153" y="1020773"/>
                        <a:pt x="510773" y="937165"/>
                      </a:cubicBezTo>
                      <a:cubicBezTo>
                        <a:pt x="443393" y="853557"/>
                        <a:pt x="251481" y="584387"/>
                        <a:pt x="248306" y="590032"/>
                      </a:cubicBezTo>
                      <a:cubicBezTo>
                        <a:pt x="245131" y="595677"/>
                        <a:pt x="490665" y="949513"/>
                        <a:pt x="491723" y="971032"/>
                      </a:cubicBezTo>
                      <a:cubicBezTo>
                        <a:pt x="492781" y="992551"/>
                        <a:pt x="311101" y="787588"/>
                        <a:pt x="254656" y="719149"/>
                      </a:cubicBezTo>
                      <a:cubicBezTo>
                        <a:pt x="198211" y="650710"/>
                        <a:pt x="193978" y="674346"/>
                        <a:pt x="153056" y="560399"/>
                      </a:cubicBezTo>
                      <a:cubicBezTo>
                        <a:pt x="112134" y="446452"/>
                        <a:pt x="29231" y="113429"/>
                        <a:pt x="9123" y="35465"/>
                      </a:cubicBezTo>
                      <a:cubicBezTo>
                        <a:pt x="-10985" y="-42499"/>
                        <a:pt x="4537" y="22412"/>
                        <a:pt x="32406" y="92615"/>
                      </a:cubicBezTo>
                      <a:cubicBezTo>
                        <a:pt x="60275" y="162818"/>
                        <a:pt x="158700" y="422110"/>
                        <a:pt x="176339" y="456682"/>
                      </a:cubicBezTo>
                      <a:cubicBezTo>
                        <a:pt x="193978" y="491254"/>
                        <a:pt x="135064" y="254541"/>
                        <a:pt x="150939" y="2746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: 図形 1104">
                  <a:extLst>
                    <a:ext uri="{FF2B5EF4-FFF2-40B4-BE49-F238E27FC236}">
                      <a16:creationId xmlns:a16="http://schemas.microsoft.com/office/drawing/2014/main" id="{755B29CA-F8B0-4B68-8B39-6F2B456D71AC}"/>
                    </a:ext>
                  </a:extLst>
                </p:cNvPr>
                <p:cNvSpPr/>
                <p:nvPr/>
              </p:nvSpPr>
              <p:spPr>
                <a:xfrm>
                  <a:off x="7176259" y="8889308"/>
                  <a:ext cx="674334" cy="955592"/>
                </a:xfrm>
                <a:custGeom>
                  <a:avLst/>
                  <a:gdLst>
                    <a:gd name="connsiteX0" fmla="*/ 24641 w 674334"/>
                    <a:gd name="connsiteY0" fmla="*/ 34559 h 955592"/>
                    <a:gd name="connsiteX1" fmla="*/ 122008 w 674334"/>
                    <a:gd name="connsiteY1" fmla="*/ 131925 h 955592"/>
                    <a:gd name="connsiteX2" fmla="*/ 663874 w 674334"/>
                    <a:gd name="connsiteY2" fmla="*/ 936259 h 955592"/>
                    <a:gd name="connsiteX3" fmla="*/ 460674 w 674334"/>
                    <a:gd name="connsiteY3" fmla="*/ 678025 h 955592"/>
                    <a:gd name="connsiteX4" fmla="*/ 227841 w 674334"/>
                    <a:gd name="connsiteY4" fmla="*/ 368992 h 955592"/>
                    <a:gd name="connsiteX5" fmla="*/ 469141 w 674334"/>
                    <a:gd name="connsiteY5" fmla="*/ 483292 h 955592"/>
                    <a:gd name="connsiteX6" fmla="*/ 24641 w 674334"/>
                    <a:gd name="connsiteY6" fmla="*/ 34559 h 95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334" h="955592">
                      <a:moveTo>
                        <a:pt x="24641" y="34559"/>
                      </a:moveTo>
                      <a:cubicBezTo>
                        <a:pt x="-33214" y="-24002"/>
                        <a:pt x="15469" y="-18358"/>
                        <a:pt x="122008" y="131925"/>
                      </a:cubicBezTo>
                      <a:cubicBezTo>
                        <a:pt x="228547" y="282208"/>
                        <a:pt x="607430" y="845242"/>
                        <a:pt x="663874" y="936259"/>
                      </a:cubicBezTo>
                      <a:cubicBezTo>
                        <a:pt x="720318" y="1027276"/>
                        <a:pt x="533346" y="772570"/>
                        <a:pt x="460674" y="678025"/>
                      </a:cubicBezTo>
                      <a:cubicBezTo>
                        <a:pt x="388002" y="583481"/>
                        <a:pt x="226430" y="401447"/>
                        <a:pt x="227841" y="368992"/>
                      </a:cubicBezTo>
                      <a:cubicBezTo>
                        <a:pt x="229252" y="336537"/>
                        <a:pt x="504419" y="545381"/>
                        <a:pt x="469141" y="483292"/>
                      </a:cubicBezTo>
                      <a:cubicBezTo>
                        <a:pt x="433863" y="421203"/>
                        <a:pt x="82496" y="93120"/>
                        <a:pt x="24641" y="345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: 図形 1105">
                  <a:extLst>
                    <a:ext uri="{FF2B5EF4-FFF2-40B4-BE49-F238E27FC236}">
                      <a16:creationId xmlns:a16="http://schemas.microsoft.com/office/drawing/2014/main" id="{C4978823-6E99-49B8-8E27-7227B59393BE}"/>
                    </a:ext>
                  </a:extLst>
                </p:cNvPr>
                <p:cNvSpPr/>
                <p:nvPr/>
              </p:nvSpPr>
              <p:spPr>
                <a:xfrm>
                  <a:off x="3259481" y="7162357"/>
                  <a:ext cx="239399" cy="2812204"/>
                </a:xfrm>
                <a:custGeom>
                  <a:avLst/>
                  <a:gdLst>
                    <a:gd name="connsiteX0" fmla="*/ 239369 w 239399"/>
                    <a:gd name="connsiteY0" fmla="*/ 698943 h 2812204"/>
                    <a:gd name="connsiteX1" fmla="*/ 93319 w 239399"/>
                    <a:gd name="connsiteY1" fmla="*/ 1714943 h 2812204"/>
                    <a:gd name="connsiteX2" fmla="*/ 118719 w 239399"/>
                    <a:gd name="connsiteY2" fmla="*/ 2394393 h 2812204"/>
                    <a:gd name="connsiteX3" fmla="*/ 4419 w 239399"/>
                    <a:gd name="connsiteY3" fmla="*/ 1289493 h 2812204"/>
                    <a:gd name="connsiteX4" fmla="*/ 23469 w 239399"/>
                    <a:gd name="connsiteY4" fmla="*/ 2788093 h 2812204"/>
                    <a:gd name="connsiteX5" fmla="*/ 23469 w 239399"/>
                    <a:gd name="connsiteY5" fmla="*/ 2057843 h 2812204"/>
                    <a:gd name="connsiteX6" fmla="*/ 67919 w 239399"/>
                    <a:gd name="connsiteY6" fmla="*/ 51243 h 2812204"/>
                    <a:gd name="connsiteX7" fmla="*/ 74269 w 239399"/>
                    <a:gd name="connsiteY7" fmla="*/ 641793 h 2812204"/>
                    <a:gd name="connsiteX8" fmla="*/ 106019 w 239399"/>
                    <a:gd name="connsiteY8" fmla="*/ 1137093 h 2812204"/>
                    <a:gd name="connsiteX9" fmla="*/ 239369 w 239399"/>
                    <a:gd name="connsiteY9" fmla="*/ 698943 h 2812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9399" h="2812204">
                      <a:moveTo>
                        <a:pt x="239369" y="698943"/>
                      </a:moveTo>
                      <a:cubicBezTo>
                        <a:pt x="237252" y="795251"/>
                        <a:pt x="113427" y="1432368"/>
                        <a:pt x="93319" y="1714943"/>
                      </a:cubicBezTo>
                      <a:cubicBezTo>
                        <a:pt x="73211" y="1997518"/>
                        <a:pt x="133536" y="2465301"/>
                        <a:pt x="118719" y="2394393"/>
                      </a:cubicBezTo>
                      <a:cubicBezTo>
                        <a:pt x="103902" y="2323485"/>
                        <a:pt x="20294" y="1223876"/>
                        <a:pt x="4419" y="1289493"/>
                      </a:cubicBezTo>
                      <a:cubicBezTo>
                        <a:pt x="-11456" y="1355110"/>
                        <a:pt x="20294" y="2660035"/>
                        <a:pt x="23469" y="2788093"/>
                      </a:cubicBezTo>
                      <a:cubicBezTo>
                        <a:pt x="26644" y="2916151"/>
                        <a:pt x="16061" y="2513985"/>
                        <a:pt x="23469" y="2057843"/>
                      </a:cubicBezTo>
                      <a:cubicBezTo>
                        <a:pt x="30877" y="1601701"/>
                        <a:pt x="59452" y="287251"/>
                        <a:pt x="67919" y="51243"/>
                      </a:cubicBezTo>
                      <a:cubicBezTo>
                        <a:pt x="76386" y="-184765"/>
                        <a:pt x="67919" y="460818"/>
                        <a:pt x="74269" y="641793"/>
                      </a:cubicBezTo>
                      <a:cubicBezTo>
                        <a:pt x="80619" y="822768"/>
                        <a:pt x="78502" y="1126510"/>
                        <a:pt x="106019" y="1137093"/>
                      </a:cubicBezTo>
                      <a:cubicBezTo>
                        <a:pt x="133536" y="1147676"/>
                        <a:pt x="241486" y="602635"/>
                        <a:pt x="239369" y="6989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: 図形 1106">
                  <a:extLst>
                    <a:ext uri="{FF2B5EF4-FFF2-40B4-BE49-F238E27FC236}">
                      <a16:creationId xmlns:a16="http://schemas.microsoft.com/office/drawing/2014/main" id="{D5EA4387-2743-46DA-993A-8409C47AB96B}"/>
                    </a:ext>
                  </a:extLst>
                </p:cNvPr>
                <p:cNvSpPr/>
                <p:nvPr/>
              </p:nvSpPr>
              <p:spPr>
                <a:xfrm>
                  <a:off x="4955707" y="7246380"/>
                  <a:ext cx="873186" cy="582336"/>
                </a:xfrm>
                <a:custGeom>
                  <a:avLst/>
                  <a:gdLst>
                    <a:gd name="connsiteX0" fmla="*/ 31160 w 873186"/>
                    <a:gd name="connsiteY0" fmla="*/ 1087 h 582336"/>
                    <a:gd name="connsiteX1" fmla="*/ 661926 w 873186"/>
                    <a:gd name="connsiteY1" fmla="*/ 238153 h 582336"/>
                    <a:gd name="connsiteX2" fmla="*/ 454493 w 873186"/>
                    <a:gd name="connsiteY2" fmla="*/ 174653 h 582336"/>
                    <a:gd name="connsiteX3" fmla="*/ 700026 w 873186"/>
                    <a:gd name="connsiteY3" fmla="*/ 305887 h 582336"/>
                    <a:gd name="connsiteX4" fmla="*/ 869360 w 873186"/>
                    <a:gd name="connsiteY4" fmla="*/ 581053 h 582336"/>
                    <a:gd name="connsiteX5" fmla="*/ 771993 w 873186"/>
                    <a:gd name="connsiteY5" fmla="*/ 399020 h 582336"/>
                    <a:gd name="connsiteX6" fmla="*/ 285160 w 873186"/>
                    <a:gd name="connsiteY6" fmla="*/ 170420 h 582336"/>
                    <a:gd name="connsiteX7" fmla="*/ 5760 w 873186"/>
                    <a:gd name="connsiteY7" fmla="*/ 157720 h 582336"/>
                    <a:gd name="connsiteX8" fmla="*/ 534926 w 873186"/>
                    <a:gd name="connsiteY8" fmla="*/ 149253 h 582336"/>
                    <a:gd name="connsiteX9" fmla="*/ 31160 w 873186"/>
                    <a:gd name="connsiteY9" fmla="*/ 1087 h 58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186" h="582336">
                      <a:moveTo>
                        <a:pt x="31160" y="1087"/>
                      </a:moveTo>
                      <a:cubicBezTo>
                        <a:pt x="52327" y="15904"/>
                        <a:pt x="591371" y="209225"/>
                        <a:pt x="661926" y="238153"/>
                      </a:cubicBezTo>
                      <a:cubicBezTo>
                        <a:pt x="732482" y="267081"/>
                        <a:pt x="448143" y="163364"/>
                        <a:pt x="454493" y="174653"/>
                      </a:cubicBezTo>
                      <a:cubicBezTo>
                        <a:pt x="460843" y="185942"/>
                        <a:pt x="630882" y="238154"/>
                        <a:pt x="700026" y="305887"/>
                      </a:cubicBezTo>
                      <a:cubicBezTo>
                        <a:pt x="769170" y="373620"/>
                        <a:pt x="857366" y="565531"/>
                        <a:pt x="869360" y="581053"/>
                      </a:cubicBezTo>
                      <a:cubicBezTo>
                        <a:pt x="881354" y="596575"/>
                        <a:pt x="869360" y="467459"/>
                        <a:pt x="771993" y="399020"/>
                      </a:cubicBezTo>
                      <a:cubicBezTo>
                        <a:pt x="674626" y="330581"/>
                        <a:pt x="412866" y="210637"/>
                        <a:pt x="285160" y="170420"/>
                      </a:cubicBezTo>
                      <a:cubicBezTo>
                        <a:pt x="157454" y="130203"/>
                        <a:pt x="-35868" y="161248"/>
                        <a:pt x="5760" y="157720"/>
                      </a:cubicBezTo>
                      <a:cubicBezTo>
                        <a:pt x="47388" y="154192"/>
                        <a:pt x="526459" y="171125"/>
                        <a:pt x="534926" y="149253"/>
                      </a:cubicBezTo>
                      <a:cubicBezTo>
                        <a:pt x="543393" y="127381"/>
                        <a:pt x="9993" y="-13730"/>
                        <a:pt x="31160" y="10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5E7EC883-D261-4527-A95E-7FE17646A407}"/>
                    </a:ext>
                  </a:extLst>
                </p:cNvPr>
                <p:cNvSpPr/>
                <p:nvPr/>
              </p:nvSpPr>
              <p:spPr>
                <a:xfrm>
                  <a:off x="4567460" y="7975180"/>
                  <a:ext cx="661368" cy="859920"/>
                </a:xfrm>
                <a:custGeom>
                  <a:avLst/>
                  <a:gdLst>
                    <a:gd name="connsiteX0" fmla="*/ 372840 w 661368"/>
                    <a:gd name="connsiteY0" fmla="*/ 420 h 859920"/>
                    <a:gd name="connsiteX1" fmla="*/ 504073 w 661368"/>
                    <a:gd name="connsiteY1" fmla="*/ 512653 h 859920"/>
                    <a:gd name="connsiteX2" fmla="*/ 660707 w 661368"/>
                    <a:gd name="connsiteY2" fmla="*/ 584620 h 859920"/>
                    <a:gd name="connsiteX3" fmla="*/ 440573 w 661368"/>
                    <a:gd name="connsiteY3" fmla="*/ 694687 h 859920"/>
                    <a:gd name="connsiteX4" fmla="*/ 307 w 661368"/>
                    <a:gd name="connsiteY4" fmla="*/ 859787 h 859920"/>
                    <a:gd name="connsiteX5" fmla="*/ 512540 w 661368"/>
                    <a:gd name="connsiteY5" fmla="*/ 724320 h 859920"/>
                    <a:gd name="connsiteX6" fmla="*/ 305107 w 661368"/>
                    <a:gd name="connsiteY6" fmla="*/ 821687 h 859920"/>
                    <a:gd name="connsiteX7" fmla="*/ 635307 w 661368"/>
                    <a:gd name="connsiteY7" fmla="*/ 601553 h 859920"/>
                    <a:gd name="connsiteX8" fmla="*/ 402473 w 661368"/>
                    <a:gd name="connsiteY8" fmla="*/ 427987 h 859920"/>
                    <a:gd name="connsiteX9" fmla="*/ 372840 w 661368"/>
                    <a:gd name="connsiteY9" fmla="*/ 420 h 859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368" h="859920">
                      <a:moveTo>
                        <a:pt x="372840" y="420"/>
                      </a:moveTo>
                      <a:cubicBezTo>
                        <a:pt x="389773" y="14531"/>
                        <a:pt x="456095" y="415286"/>
                        <a:pt x="504073" y="512653"/>
                      </a:cubicBezTo>
                      <a:cubicBezTo>
                        <a:pt x="552051" y="610020"/>
                        <a:pt x="671290" y="554281"/>
                        <a:pt x="660707" y="584620"/>
                      </a:cubicBezTo>
                      <a:cubicBezTo>
                        <a:pt x="650124" y="614959"/>
                        <a:pt x="550640" y="648826"/>
                        <a:pt x="440573" y="694687"/>
                      </a:cubicBezTo>
                      <a:cubicBezTo>
                        <a:pt x="330506" y="740548"/>
                        <a:pt x="-11688" y="854848"/>
                        <a:pt x="307" y="859787"/>
                      </a:cubicBezTo>
                      <a:cubicBezTo>
                        <a:pt x="12301" y="864726"/>
                        <a:pt x="461740" y="730670"/>
                        <a:pt x="512540" y="724320"/>
                      </a:cubicBezTo>
                      <a:cubicBezTo>
                        <a:pt x="563340" y="717970"/>
                        <a:pt x="284646" y="842148"/>
                        <a:pt x="305107" y="821687"/>
                      </a:cubicBezTo>
                      <a:cubicBezTo>
                        <a:pt x="325568" y="801226"/>
                        <a:pt x="619079" y="667170"/>
                        <a:pt x="635307" y="601553"/>
                      </a:cubicBezTo>
                      <a:cubicBezTo>
                        <a:pt x="651535" y="535936"/>
                        <a:pt x="445512" y="524648"/>
                        <a:pt x="402473" y="427987"/>
                      </a:cubicBezTo>
                      <a:cubicBezTo>
                        <a:pt x="359434" y="331326"/>
                        <a:pt x="355907" y="-13691"/>
                        <a:pt x="372840" y="4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65D81ABF-366D-4C2A-ABD9-818364441735}"/>
                    </a:ext>
                  </a:extLst>
                </p:cNvPr>
                <p:cNvSpPr/>
                <p:nvPr/>
              </p:nvSpPr>
              <p:spPr>
                <a:xfrm>
                  <a:off x="5971756" y="5363062"/>
                  <a:ext cx="615333" cy="1196749"/>
                </a:xfrm>
                <a:custGeom>
                  <a:avLst/>
                  <a:gdLst>
                    <a:gd name="connsiteX0" fmla="*/ 22644 w 615333"/>
                    <a:gd name="connsiteY0" fmla="*/ 40788 h 1196749"/>
                    <a:gd name="connsiteX1" fmla="*/ 390944 w 615333"/>
                    <a:gd name="connsiteY1" fmla="*/ 548788 h 1196749"/>
                    <a:gd name="connsiteX2" fmla="*/ 606844 w 615333"/>
                    <a:gd name="connsiteY2" fmla="*/ 1196488 h 1196749"/>
                    <a:gd name="connsiteX3" fmla="*/ 486194 w 615333"/>
                    <a:gd name="connsiteY3" fmla="*/ 631338 h 1196749"/>
                    <a:gd name="connsiteX4" fmla="*/ 606844 w 615333"/>
                    <a:gd name="connsiteY4" fmla="*/ 923438 h 1196749"/>
                    <a:gd name="connsiteX5" fmla="*/ 200444 w 615333"/>
                    <a:gd name="connsiteY5" fmla="*/ 396388 h 1196749"/>
                    <a:gd name="connsiteX6" fmla="*/ 213144 w 615333"/>
                    <a:gd name="connsiteY6" fmla="*/ 434488 h 1196749"/>
                    <a:gd name="connsiteX7" fmla="*/ 60744 w 615333"/>
                    <a:gd name="connsiteY7" fmla="*/ 78888 h 1196749"/>
                    <a:gd name="connsiteX8" fmla="*/ 22644 w 615333"/>
                    <a:gd name="connsiteY8" fmla="*/ 40788 h 1196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5333" h="1196749">
                      <a:moveTo>
                        <a:pt x="22644" y="40788"/>
                      </a:moveTo>
                      <a:cubicBezTo>
                        <a:pt x="77677" y="119105"/>
                        <a:pt x="293577" y="356171"/>
                        <a:pt x="390944" y="548788"/>
                      </a:cubicBezTo>
                      <a:cubicBezTo>
                        <a:pt x="488311" y="741405"/>
                        <a:pt x="590969" y="1182730"/>
                        <a:pt x="606844" y="1196488"/>
                      </a:cubicBezTo>
                      <a:cubicBezTo>
                        <a:pt x="622719" y="1210246"/>
                        <a:pt x="486194" y="676846"/>
                        <a:pt x="486194" y="631338"/>
                      </a:cubicBezTo>
                      <a:cubicBezTo>
                        <a:pt x="486194" y="585830"/>
                        <a:pt x="654469" y="962596"/>
                        <a:pt x="606844" y="923438"/>
                      </a:cubicBezTo>
                      <a:cubicBezTo>
                        <a:pt x="559219" y="884280"/>
                        <a:pt x="266061" y="477880"/>
                        <a:pt x="200444" y="396388"/>
                      </a:cubicBezTo>
                      <a:cubicBezTo>
                        <a:pt x="134827" y="314896"/>
                        <a:pt x="236427" y="487405"/>
                        <a:pt x="213144" y="434488"/>
                      </a:cubicBezTo>
                      <a:cubicBezTo>
                        <a:pt x="189861" y="381571"/>
                        <a:pt x="95669" y="148738"/>
                        <a:pt x="60744" y="78888"/>
                      </a:cubicBezTo>
                      <a:cubicBezTo>
                        <a:pt x="25819" y="9038"/>
                        <a:pt x="-32389" y="-37529"/>
                        <a:pt x="22644" y="407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836B6754-DFD1-48C0-9879-A0AA4E865798}"/>
                    </a:ext>
                  </a:extLst>
                </p:cNvPr>
                <p:cNvSpPr/>
                <p:nvPr/>
              </p:nvSpPr>
              <p:spPr>
                <a:xfrm>
                  <a:off x="6514407" y="6454160"/>
                  <a:ext cx="1176606" cy="2200903"/>
                </a:xfrm>
                <a:custGeom>
                  <a:avLst/>
                  <a:gdLst>
                    <a:gd name="connsiteX0" fmla="*/ 216593 w 1176606"/>
                    <a:gd name="connsiteY0" fmla="*/ 450407 h 2200903"/>
                    <a:gd name="connsiteX1" fmla="*/ 258926 w 1176606"/>
                    <a:gd name="connsiteY1" fmla="*/ 509673 h 2200903"/>
                    <a:gd name="connsiteX2" fmla="*/ 474826 w 1176606"/>
                    <a:gd name="connsiteY2" fmla="*/ 962640 h 2200903"/>
                    <a:gd name="connsiteX3" fmla="*/ 821960 w 1176606"/>
                    <a:gd name="connsiteY3" fmla="*/ 1525673 h 2200903"/>
                    <a:gd name="connsiteX4" fmla="*/ 673793 w 1176606"/>
                    <a:gd name="connsiteY4" fmla="*/ 1339407 h 2200903"/>
                    <a:gd name="connsiteX5" fmla="*/ 275860 w 1176606"/>
                    <a:gd name="connsiteY5" fmla="*/ 662073 h 2200903"/>
                    <a:gd name="connsiteX6" fmla="*/ 601826 w 1176606"/>
                    <a:gd name="connsiteY6" fmla="*/ 1246273 h 2200903"/>
                    <a:gd name="connsiteX7" fmla="*/ 1152160 w 1176606"/>
                    <a:gd name="connsiteY7" fmla="*/ 2177607 h 2200903"/>
                    <a:gd name="connsiteX8" fmla="*/ 1050560 w 1176606"/>
                    <a:gd name="connsiteY8" fmla="*/ 1881273 h 2200903"/>
                    <a:gd name="connsiteX9" fmla="*/ 783860 w 1176606"/>
                    <a:gd name="connsiteY9" fmla="*/ 1457940 h 2200903"/>
                    <a:gd name="connsiteX10" fmla="*/ 199660 w 1176606"/>
                    <a:gd name="connsiteY10" fmla="*/ 679007 h 2200903"/>
                    <a:gd name="connsiteX11" fmla="*/ 693 w 1176606"/>
                    <a:gd name="connsiteY11" fmla="*/ 10140 h 2200903"/>
                    <a:gd name="connsiteX12" fmla="*/ 136160 w 1176606"/>
                    <a:gd name="connsiteY12" fmla="*/ 285307 h 2200903"/>
                    <a:gd name="connsiteX13" fmla="*/ 216593 w 1176606"/>
                    <a:gd name="connsiteY13" fmla="*/ 450407 h 2200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76606" h="2200903">
                      <a:moveTo>
                        <a:pt x="216593" y="450407"/>
                      </a:moveTo>
                      <a:cubicBezTo>
                        <a:pt x="237054" y="487801"/>
                        <a:pt x="215887" y="424301"/>
                        <a:pt x="258926" y="509673"/>
                      </a:cubicBezTo>
                      <a:cubicBezTo>
                        <a:pt x="301965" y="595045"/>
                        <a:pt x="380987" y="793307"/>
                        <a:pt x="474826" y="962640"/>
                      </a:cubicBezTo>
                      <a:cubicBezTo>
                        <a:pt x="568665" y="1131973"/>
                        <a:pt x="788799" y="1462879"/>
                        <a:pt x="821960" y="1525673"/>
                      </a:cubicBezTo>
                      <a:cubicBezTo>
                        <a:pt x="855121" y="1588467"/>
                        <a:pt x="764810" y="1483340"/>
                        <a:pt x="673793" y="1339407"/>
                      </a:cubicBezTo>
                      <a:cubicBezTo>
                        <a:pt x="582776" y="1195474"/>
                        <a:pt x="287854" y="677595"/>
                        <a:pt x="275860" y="662073"/>
                      </a:cubicBezTo>
                      <a:cubicBezTo>
                        <a:pt x="263866" y="646551"/>
                        <a:pt x="455776" y="993684"/>
                        <a:pt x="601826" y="1246273"/>
                      </a:cubicBezTo>
                      <a:cubicBezTo>
                        <a:pt x="747876" y="1498862"/>
                        <a:pt x="1077371" y="2071774"/>
                        <a:pt x="1152160" y="2177607"/>
                      </a:cubicBezTo>
                      <a:cubicBezTo>
                        <a:pt x="1226949" y="2283440"/>
                        <a:pt x="1111943" y="2001217"/>
                        <a:pt x="1050560" y="1881273"/>
                      </a:cubicBezTo>
                      <a:cubicBezTo>
                        <a:pt x="989177" y="1761329"/>
                        <a:pt x="925677" y="1658318"/>
                        <a:pt x="783860" y="1457940"/>
                      </a:cubicBezTo>
                      <a:cubicBezTo>
                        <a:pt x="642043" y="1257562"/>
                        <a:pt x="330188" y="920307"/>
                        <a:pt x="199660" y="679007"/>
                      </a:cubicBezTo>
                      <a:cubicBezTo>
                        <a:pt x="69132" y="437707"/>
                        <a:pt x="11276" y="75757"/>
                        <a:pt x="693" y="10140"/>
                      </a:cubicBezTo>
                      <a:cubicBezTo>
                        <a:pt x="-9890" y="-55477"/>
                        <a:pt x="103705" y="216163"/>
                        <a:pt x="136160" y="285307"/>
                      </a:cubicBezTo>
                      <a:cubicBezTo>
                        <a:pt x="168615" y="354451"/>
                        <a:pt x="196132" y="413013"/>
                        <a:pt x="216593" y="4504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: 図形 1110">
                  <a:extLst>
                    <a:ext uri="{FF2B5EF4-FFF2-40B4-BE49-F238E27FC236}">
                      <a16:creationId xmlns:a16="http://schemas.microsoft.com/office/drawing/2014/main" id="{A3F5BBE4-75F7-4650-A4AB-84FC73C3B4CD}"/>
                    </a:ext>
                  </a:extLst>
                </p:cNvPr>
                <p:cNvSpPr/>
                <p:nvPr/>
              </p:nvSpPr>
              <p:spPr>
                <a:xfrm>
                  <a:off x="5095276" y="5282779"/>
                  <a:ext cx="717211" cy="478317"/>
                </a:xfrm>
                <a:custGeom>
                  <a:avLst/>
                  <a:gdLst>
                    <a:gd name="connsiteX0" fmla="*/ 581624 w 717211"/>
                    <a:gd name="connsiteY0" fmla="*/ 4654 h 478317"/>
                    <a:gd name="connsiteX1" fmla="*/ 5891 w 717211"/>
                    <a:gd name="connsiteY1" fmla="*/ 385654 h 478317"/>
                    <a:gd name="connsiteX2" fmla="*/ 272591 w 717211"/>
                    <a:gd name="connsiteY2" fmla="*/ 250188 h 478317"/>
                    <a:gd name="connsiteX3" fmla="*/ 99024 w 717211"/>
                    <a:gd name="connsiteY3" fmla="*/ 423754 h 478317"/>
                    <a:gd name="connsiteX4" fmla="*/ 556224 w 717211"/>
                    <a:gd name="connsiteY4" fmla="*/ 436454 h 478317"/>
                    <a:gd name="connsiteX5" fmla="*/ 666291 w 717211"/>
                    <a:gd name="connsiteY5" fmla="*/ 178221 h 478317"/>
                    <a:gd name="connsiteX6" fmla="*/ 717091 w 717211"/>
                    <a:gd name="connsiteY6" fmla="*/ 457621 h 478317"/>
                    <a:gd name="connsiteX7" fmla="*/ 653591 w 717211"/>
                    <a:gd name="connsiteY7" fmla="*/ 457621 h 478317"/>
                    <a:gd name="connsiteX8" fmla="*/ 99024 w 717211"/>
                    <a:gd name="connsiteY8" fmla="*/ 457621 h 478317"/>
                    <a:gd name="connsiteX9" fmla="*/ 293757 w 717211"/>
                    <a:gd name="connsiteY9" fmla="*/ 351788 h 478317"/>
                    <a:gd name="connsiteX10" fmla="*/ 441924 w 717211"/>
                    <a:gd name="connsiteY10" fmla="*/ 245954 h 478317"/>
                    <a:gd name="connsiteX11" fmla="*/ 221791 w 717211"/>
                    <a:gd name="connsiteY11" fmla="*/ 364488 h 478317"/>
                    <a:gd name="connsiteX12" fmla="*/ 551991 w 717211"/>
                    <a:gd name="connsiteY12" fmla="*/ 313688 h 478317"/>
                    <a:gd name="connsiteX13" fmla="*/ 259891 w 717211"/>
                    <a:gd name="connsiteY13" fmla="*/ 440688 h 478317"/>
                    <a:gd name="connsiteX14" fmla="*/ 475791 w 717211"/>
                    <a:gd name="connsiteY14" fmla="*/ 190921 h 478317"/>
                    <a:gd name="connsiteX15" fmla="*/ 581624 w 717211"/>
                    <a:gd name="connsiteY15" fmla="*/ 4654 h 478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17211" h="478317">
                      <a:moveTo>
                        <a:pt x="581624" y="4654"/>
                      </a:moveTo>
                      <a:cubicBezTo>
                        <a:pt x="503307" y="37109"/>
                        <a:pt x="57396" y="344732"/>
                        <a:pt x="5891" y="385654"/>
                      </a:cubicBezTo>
                      <a:cubicBezTo>
                        <a:pt x="-45614" y="426576"/>
                        <a:pt x="257069" y="243838"/>
                        <a:pt x="272591" y="250188"/>
                      </a:cubicBezTo>
                      <a:cubicBezTo>
                        <a:pt x="288113" y="256538"/>
                        <a:pt x="51752" y="392710"/>
                        <a:pt x="99024" y="423754"/>
                      </a:cubicBezTo>
                      <a:cubicBezTo>
                        <a:pt x="146296" y="454798"/>
                        <a:pt x="461680" y="477376"/>
                        <a:pt x="556224" y="436454"/>
                      </a:cubicBezTo>
                      <a:cubicBezTo>
                        <a:pt x="650768" y="395532"/>
                        <a:pt x="639480" y="174693"/>
                        <a:pt x="666291" y="178221"/>
                      </a:cubicBezTo>
                      <a:cubicBezTo>
                        <a:pt x="693102" y="181749"/>
                        <a:pt x="719208" y="411054"/>
                        <a:pt x="717091" y="457621"/>
                      </a:cubicBezTo>
                      <a:cubicBezTo>
                        <a:pt x="714974" y="504188"/>
                        <a:pt x="653591" y="457621"/>
                        <a:pt x="653591" y="457621"/>
                      </a:cubicBezTo>
                      <a:cubicBezTo>
                        <a:pt x="550580" y="457621"/>
                        <a:pt x="158996" y="475260"/>
                        <a:pt x="99024" y="457621"/>
                      </a:cubicBezTo>
                      <a:cubicBezTo>
                        <a:pt x="39052" y="439982"/>
                        <a:pt x="236607" y="387066"/>
                        <a:pt x="293757" y="351788"/>
                      </a:cubicBezTo>
                      <a:cubicBezTo>
                        <a:pt x="350907" y="316510"/>
                        <a:pt x="453918" y="243837"/>
                        <a:pt x="441924" y="245954"/>
                      </a:cubicBezTo>
                      <a:cubicBezTo>
                        <a:pt x="429930" y="248071"/>
                        <a:pt x="203447" y="353199"/>
                        <a:pt x="221791" y="364488"/>
                      </a:cubicBezTo>
                      <a:cubicBezTo>
                        <a:pt x="240135" y="375777"/>
                        <a:pt x="545641" y="300988"/>
                        <a:pt x="551991" y="313688"/>
                      </a:cubicBezTo>
                      <a:cubicBezTo>
                        <a:pt x="558341" y="326388"/>
                        <a:pt x="272591" y="461149"/>
                        <a:pt x="259891" y="440688"/>
                      </a:cubicBezTo>
                      <a:cubicBezTo>
                        <a:pt x="247191" y="420227"/>
                        <a:pt x="420758" y="264299"/>
                        <a:pt x="475791" y="190921"/>
                      </a:cubicBezTo>
                      <a:cubicBezTo>
                        <a:pt x="530824" y="117543"/>
                        <a:pt x="659941" y="-27801"/>
                        <a:pt x="581624" y="46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: 図形 1111">
                  <a:extLst>
                    <a:ext uri="{FF2B5EF4-FFF2-40B4-BE49-F238E27FC236}">
                      <a16:creationId xmlns:a16="http://schemas.microsoft.com/office/drawing/2014/main" id="{1D424963-42B3-4CC0-AF10-7CAA3DF76CC3}"/>
                    </a:ext>
                  </a:extLst>
                </p:cNvPr>
                <p:cNvSpPr/>
                <p:nvPr/>
              </p:nvSpPr>
              <p:spPr>
                <a:xfrm>
                  <a:off x="4026967" y="6578486"/>
                  <a:ext cx="1231165" cy="583210"/>
                </a:xfrm>
                <a:custGeom>
                  <a:avLst/>
                  <a:gdLst>
                    <a:gd name="connsiteX0" fmla="*/ 176733 w 1231165"/>
                    <a:gd name="connsiteY0" fmla="*/ 431914 h 583210"/>
                    <a:gd name="connsiteX1" fmla="*/ 1175800 w 1231165"/>
                    <a:gd name="connsiteY1" fmla="*/ 194847 h 583210"/>
                    <a:gd name="connsiteX2" fmla="*/ 879466 w 1231165"/>
                    <a:gd name="connsiteY2" fmla="*/ 338781 h 583210"/>
                    <a:gd name="connsiteX3" fmla="*/ 502700 w 1231165"/>
                    <a:gd name="connsiteY3" fmla="*/ 478481 h 583210"/>
                    <a:gd name="connsiteX4" fmla="*/ 125933 w 1231165"/>
                    <a:gd name="connsiteY4" fmla="*/ 575847 h 583210"/>
                    <a:gd name="connsiteX5" fmla="*/ 976833 w 1231165"/>
                    <a:gd name="connsiteY5" fmla="*/ 275281 h 583210"/>
                    <a:gd name="connsiteX6" fmla="*/ 3166 w 1231165"/>
                    <a:gd name="connsiteY6" fmla="*/ 580081 h 583210"/>
                    <a:gd name="connsiteX7" fmla="*/ 684733 w 1231165"/>
                    <a:gd name="connsiteY7" fmla="*/ 300681 h 583210"/>
                    <a:gd name="connsiteX8" fmla="*/ 1230833 w 1231165"/>
                    <a:gd name="connsiteY8" fmla="*/ 114 h 583210"/>
                    <a:gd name="connsiteX9" fmla="*/ 608533 w 1231165"/>
                    <a:gd name="connsiteY9" fmla="*/ 266814 h 583210"/>
                    <a:gd name="connsiteX10" fmla="*/ 176733 w 1231165"/>
                    <a:gd name="connsiteY10" fmla="*/ 431914 h 58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1165" h="583210">
                      <a:moveTo>
                        <a:pt x="176733" y="431914"/>
                      </a:moveTo>
                      <a:cubicBezTo>
                        <a:pt x="271277" y="419920"/>
                        <a:pt x="1058678" y="210369"/>
                        <a:pt x="1175800" y="194847"/>
                      </a:cubicBezTo>
                      <a:cubicBezTo>
                        <a:pt x="1292922" y="179325"/>
                        <a:pt x="991649" y="291509"/>
                        <a:pt x="879466" y="338781"/>
                      </a:cubicBezTo>
                      <a:cubicBezTo>
                        <a:pt x="767283" y="386053"/>
                        <a:pt x="628289" y="438970"/>
                        <a:pt x="502700" y="478481"/>
                      </a:cubicBezTo>
                      <a:cubicBezTo>
                        <a:pt x="377111" y="517992"/>
                        <a:pt x="46911" y="609714"/>
                        <a:pt x="125933" y="575847"/>
                      </a:cubicBezTo>
                      <a:cubicBezTo>
                        <a:pt x="204955" y="541980"/>
                        <a:pt x="997294" y="274575"/>
                        <a:pt x="976833" y="275281"/>
                      </a:cubicBezTo>
                      <a:cubicBezTo>
                        <a:pt x="956372" y="275987"/>
                        <a:pt x="51849" y="575848"/>
                        <a:pt x="3166" y="580081"/>
                      </a:cubicBezTo>
                      <a:cubicBezTo>
                        <a:pt x="-45517" y="584314"/>
                        <a:pt x="480122" y="397342"/>
                        <a:pt x="684733" y="300681"/>
                      </a:cubicBezTo>
                      <a:cubicBezTo>
                        <a:pt x="889344" y="204020"/>
                        <a:pt x="1243533" y="5758"/>
                        <a:pt x="1230833" y="114"/>
                      </a:cubicBezTo>
                      <a:cubicBezTo>
                        <a:pt x="1218133" y="-5530"/>
                        <a:pt x="784216" y="199081"/>
                        <a:pt x="608533" y="266814"/>
                      </a:cubicBezTo>
                      <a:cubicBezTo>
                        <a:pt x="432850" y="334547"/>
                        <a:pt x="82189" y="443908"/>
                        <a:pt x="176733" y="4319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: 図形 1112">
                  <a:extLst>
                    <a:ext uri="{FF2B5EF4-FFF2-40B4-BE49-F238E27FC236}">
                      <a16:creationId xmlns:a16="http://schemas.microsoft.com/office/drawing/2014/main" id="{534DDEF8-BB07-43A8-BBA5-136B4160FC5B}"/>
                    </a:ext>
                  </a:extLst>
                </p:cNvPr>
                <p:cNvSpPr/>
                <p:nvPr/>
              </p:nvSpPr>
              <p:spPr>
                <a:xfrm>
                  <a:off x="4530538" y="4886060"/>
                  <a:ext cx="707495" cy="1562927"/>
                </a:xfrm>
                <a:custGeom>
                  <a:avLst/>
                  <a:gdLst>
                    <a:gd name="connsiteX0" fmla="*/ 593912 w 707495"/>
                    <a:gd name="connsiteY0" fmla="*/ 393965 h 1562927"/>
                    <a:gd name="connsiteX1" fmla="*/ 549462 w 707495"/>
                    <a:gd name="connsiteY1" fmla="*/ 1028965 h 1562927"/>
                    <a:gd name="connsiteX2" fmla="*/ 536762 w 707495"/>
                    <a:gd name="connsiteY2" fmla="*/ 914665 h 1562927"/>
                    <a:gd name="connsiteX3" fmla="*/ 371662 w 707495"/>
                    <a:gd name="connsiteY3" fmla="*/ 1127390 h 1562927"/>
                    <a:gd name="connsiteX4" fmla="*/ 155762 w 707495"/>
                    <a:gd name="connsiteY4" fmla="*/ 1400440 h 1562927"/>
                    <a:gd name="connsiteX5" fmla="*/ 200212 w 707495"/>
                    <a:gd name="connsiteY5" fmla="*/ 813065 h 1562927"/>
                    <a:gd name="connsiteX6" fmla="*/ 143062 w 707495"/>
                    <a:gd name="connsiteY6" fmla="*/ 1184540 h 1562927"/>
                    <a:gd name="connsiteX7" fmla="*/ 120837 w 707495"/>
                    <a:gd name="connsiteY7" fmla="*/ 1362340 h 1562927"/>
                    <a:gd name="connsiteX8" fmla="*/ 187 w 707495"/>
                    <a:gd name="connsiteY8" fmla="*/ 1562365 h 1562927"/>
                    <a:gd name="connsiteX9" fmla="*/ 98612 w 707495"/>
                    <a:gd name="connsiteY9" fmla="*/ 1416315 h 1562927"/>
                    <a:gd name="connsiteX10" fmla="*/ 301812 w 707495"/>
                    <a:gd name="connsiteY10" fmla="*/ 1238515 h 1562927"/>
                    <a:gd name="connsiteX11" fmla="*/ 438337 w 707495"/>
                    <a:gd name="connsiteY11" fmla="*/ 892440 h 1562927"/>
                    <a:gd name="connsiteX12" fmla="*/ 698687 w 707495"/>
                    <a:gd name="connsiteY12" fmla="*/ 47890 h 1562927"/>
                    <a:gd name="connsiteX13" fmla="*/ 638362 w 707495"/>
                    <a:gd name="connsiteY13" fmla="*/ 216165 h 1562927"/>
                    <a:gd name="connsiteX14" fmla="*/ 558987 w 707495"/>
                    <a:gd name="connsiteY14" fmla="*/ 1143265 h 1562927"/>
                    <a:gd name="connsiteX15" fmla="*/ 593912 w 707495"/>
                    <a:gd name="connsiteY15" fmla="*/ 393965 h 1562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7495" h="1562927">
                      <a:moveTo>
                        <a:pt x="593912" y="393965"/>
                      </a:moveTo>
                      <a:cubicBezTo>
                        <a:pt x="592325" y="374915"/>
                        <a:pt x="558987" y="942182"/>
                        <a:pt x="549462" y="1028965"/>
                      </a:cubicBezTo>
                      <a:cubicBezTo>
                        <a:pt x="539937" y="1115748"/>
                        <a:pt x="566395" y="898261"/>
                        <a:pt x="536762" y="914665"/>
                      </a:cubicBezTo>
                      <a:cubicBezTo>
                        <a:pt x="507129" y="931069"/>
                        <a:pt x="371662" y="1127390"/>
                        <a:pt x="371662" y="1127390"/>
                      </a:cubicBezTo>
                      <a:cubicBezTo>
                        <a:pt x="308162" y="1208352"/>
                        <a:pt x="184337" y="1452827"/>
                        <a:pt x="155762" y="1400440"/>
                      </a:cubicBezTo>
                      <a:cubicBezTo>
                        <a:pt x="127187" y="1348053"/>
                        <a:pt x="202329" y="849048"/>
                        <a:pt x="200212" y="813065"/>
                      </a:cubicBezTo>
                      <a:cubicBezTo>
                        <a:pt x="198095" y="777082"/>
                        <a:pt x="156291" y="1092994"/>
                        <a:pt x="143062" y="1184540"/>
                      </a:cubicBezTo>
                      <a:cubicBezTo>
                        <a:pt x="129833" y="1276086"/>
                        <a:pt x="144649" y="1299369"/>
                        <a:pt x="120837" y="1362340"/>
                      </a:cubicBezTo>
                      <a:cubicBezTo>
                        <a:pt x="97025" y="1425311"/>
                        <a:pt x="3891" y="1553369"/>
                        <a:pt x="187" y="1562365"/>
                      </a:cubicBezTo>
                      <a:cubicBezTo>
                        <a:pt x="-3517" y="1571361"/>
                        <a:pt x="48341" y="1470290"/>
                        <a:pt x="98612" y="1416315"/>
                      </a:cubicBezTo>
                      <a:cubicBezTo>
                        <a:pt x="148883" y="1362340"/>
                        <a:pt x="245191" y="1325828"/>
                        <a:pt x="301812" y="1238515"/>
                      </a:cubicBezTo>
                      <a:cubicBezTo>
                        <a:pt x="358433" y="1151203"/>
                        <a:pt x="372191" y="1090877"/>
                        <a:pt x="438337" y="892440"/>
                      </a:cubicBezTo>
                      <a:cubicBezTo>
                        <a:pt x="504483" y="694003"/>
                        <a:pt x="665350" y="160602"/>
                        <a:pt x="698687" y="47890"/>
                      </a:cubicBezTo>
                      <a:cubicBezTo>
                        <a:pt x="732024" y="-64822"/>
                        <a:pt x="661645" y="33602"/>
                        <a:pt x="638362" y="216165"/>
                      </a:cubicBezTo>
                      <a:cubicBezTo>
                        <a:pt x="615079" y="398728"/>
                        <a:pt x="570099" y="1110457"/>
                        <a:pt x="558987" y="1143265"/>
                      </a:cubicBezTo>
                      <a:cubicBezTo>
                        <a:pt x="547874" y="1176073"/>
                        <a:pt x="595499" y="413015"/>
                        <a:pt x="593912" y="3939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: 図形 1113">
                  <a:extLst>
                    <a:ext uri="{FF2B5EF4-FFF2-40B4-BE49-F238E27FC236}">
                      <a16:creationId xmlns:a16="http://schemas.microsoft.com/office/drawing/2014/main" id="{29C42E88-1C2C-4350-94B7-C661553D4D80}"/>
                    </a:ext>
                  </a:extLst>
                </p:cNvPr>
                <p:cNvSpPr/>
                <p:nvPr/>
              </p:nvSpPr>
              <p:spPr>
                <a:xfrm>
                  <a:off x="3732957" y="6886011"/>
                  <a:ext cx="236562" cy="3173252"/>
                </a:xfrm>
                <a:custGeom>
                  <a:avLst/>
                  <a:gdLst>
                    <a:gd name="connsiteX0" fmla="*/ 159593 w 236562"/>
                    <a:gd name="connsiteY0" fmla="*/ 124389 h 3173252"/>
                    <a:gd name="connsiteX1" fmla="*/ 19893 w 236562"/>
                    <a:gd name="connsiteY1" fmla="*/ 2232589 h 3173252"/>
                    <a:gd name="connsiteX2" fmla="*/ 89743 w 236562"/>
                    <a:gd name="connsiteY2" fmla="*/ 1661089 h 3173252"/>
                    <a:gd name="connsiteX3" fmla="*/ 51643 w 236562"/>
                    <a:gd name="connsiteY3" fmla="*/ 2492939 h 3173252"/>
                    <a:gd name="connsiteX4" fmla="*/ 843 w 236562"/>
                    <a:gd name="connsiteY4" fmla="*/ 3172389 h 3173252"/>
                    <a:gd name="connsiteX5" fmla="*/ 96093 w 236562"/>
                    <a:gd name="connsiteY5" fmla="*/ 2607239 h 3173252"/>
                    <a:gd name="connsiteX6" fmla="*/ 204043 w 236562"/>
                    <a:gd name="connsiteY6" fmla="*/ 1464239 h 3173252"/>
                    <a:gd name="connsiteX7" fmla="*/ 172293 w 236562"/>
                    <a:gd name="connsiteY7" fmla="*/ 1508689 h 3173252"/>
                    <a:gd name="connsiteX8" fmla="*/ 115143 w 236562"/>
                    <a:gd name="connsiteY8" fmla="*/ 1330889 h 3173252"/>
                    <a:gd name="connsiteX9" fmla="*/ 235793 w 236562"/>
                    <a:gd name="connsiteY9" fmla="*/ 359339 h 3173252"/>
                    <a:gd name="connsiteX10" fmla="*/ 159593 w 236562"/>
                    <a:gd name="connsiteY10" fmla="*/ 124389 h 317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6562" h="3173252">
                      <a:moveTo>
                        <a:pt x="159593" y="124389"/>
                      </a:moveTo>
                      <a:cubicBezTo>
                        <a:pt x="123610" y="436597"/>
                        <a:pt x="31535" y="1976472"/>
                        <a:pt x="19893" y="2232589"/>
                      </a:cubicBezTo>
                      <a:cubicBezTo>
                        <a:pt x="8251" y="2488706"/>
                        <a:pt x="84451" y="1617697"/>
                        <a:pt x="89743" y="1661089"/>
                      </a:cubicBezTo>
                      <a:cubicBezTo>
                        <a:pt x="95035" y="1704481"/>
                        <a:pt x="66460" y="2241056"/>
                        <a:pt x="51643" y="2492939"/>
                      </a:cubicBezTo>
                      <a:cubicBezTo>
                        <a:pt x="36826" y="2744822"/>
                        <a:pt x="-6565" y="3153339"/>
                        <a:pt x="843" y="3172389"/>
                      </a:cubicBezTo>
                      <a:cubicBezTo>
                        <a:pt x="8251" y="3191439"/>
                        <a:pt x="62226" y="2891931"/>
                        <a:pt x="96093" y="2607239"/>
                      </a:cubicBezTo>
                      <a:cubicBezTo>
                        <a:pt x="129960" y="2322547"/>
                        <a:pt x="191343" y="1647330"/>
                        <a:pt x="204043" y="1464239"/>
                      </a:cubicBezTo>
                      <a:cubicBezTo>
                        <a:pt x="216743" y="1281148"/>
                        <a:pt x="187110" y="1530914"/>
                        <a:pt x="172293" y="1508689"/>
                      </a:cubicBezTo>
                      <a:cubicBezTo>
                        <a:pt x="157476" y="1486464"/>
                        <a:pt x="104560" y="1522447"/>
                        <a:pt x="115143" y="1330889"/>
                      </a:cubicBezTo>
                      <a:cubicBezTo>
                        <a:pt x="125726" y="1139331"/>
                        <a:pt x="228385" y="556189"/>
                        <a:pt x="235793" y="359339"/>
                      </a:cubicBezTo>
                      <a:cubicBezTo>
                        <a:pt x="243201" y="162489"/>
                        <a:pt x="195576" y="-187819"/>
                        <a:pt x="159593" y="1243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: 図形 1114">
                  <a:extLst>
                    <a:ext uri="{FF2B5EF4-FFF2-40B4-BE49-F238E27FC236}">
                      <a16:creationId xmlns:a16="http://schemas.microsoft.com/office/drawing/2014/main" id="{86585FDD-1A3A-48CD-8E7B-A639FE036699}"/>
                    </a:ext>
                  </a:extLst>
                </p:cNvPr>
                <p:cNvSpPr/>
                <p:nvPr/>
              </p:nvSpPr>
              <p:spPr>
                <a:xfrm>
                  <a:off x="5854688" y="3151488"/>
                  <a:ext cx="493196" cy="519842"/>
                </a:xfrm>
                <a:custGeom>
                  <a:avLst/>
                  <a:gdLst>
                    <a:gd name="connsiteX0" fmla="*/ 100025 w 493196"/>
                    <a:gd name="connsiteY0" fmla="*/ 1287 h 519842"/>
                    <a:gd name="connsiteX1" fmla="*/ 398475 w 493196"/>
                    <a:gd name="connsiteY1" fmla="*/ 255287 h 519842"/>
                    <a:gd name="connsiteX2" fmla="*/ 246075 w 493196"/>
                    <a:gd name="connsiteY2" fmla="*/ 90187 h 519842"/>
                    <a:gd name="connsiteX3" fmla="*/ 382600 w 493196"/>
                    <a:gd name="connsiteY3" fmla="*/ 277512 h 519842"/>
                    <a:gd name="connsiteX4" fmla="*/ 492137 w 493196"/>
                    <a:gd name="connsiteY4" fmla="*/ 517225 h 519842"/>
                    <a:gd name="connsiteX5" fmla="*/ 431812 w 493196"/>
                    <a:gd name="connsiteY5" fmla="*/ 396575 h 519842"/>
                    <a:gd name="connsiteX6" fmla="*/ 328625 w 493196"/>
                    <a:gd name="connsiteY6" fmla="*/ 263225 h 519842"/>
                    <a:gd name="connsiteX7" fmla="*/ 12 w 493196"/>
                    <a:gd name="connsiteY7" fmla="*/ 193375 h 519842"/>
                    <a:gd name="connsiteX8" fmla="*/ 315925 w 493196"/>
                    <a:gd name="connsiteY8" fmla="*/ 202900 h 519842"/>
                    <a:gd name="connsiteX9" fmla="*/ 276237 w 493196"/>
                    <a:gd name="connsiteY9" fmla="*/ 191787 h 519842"/>
                    <a:gd name="connsiteX10" fmla="*/ 223850 w 493196"/>
                    <a:gd name="connsiteY10" fmla="*/ 134637 h 519842"/>
                    <a:gd name="connsiteX11" fmla="*/ 307987 w 493196"/>
                    <a:gd name="connsiteY11" fmla="*/ 155275 h 519842"/>
                    <a:gd name="connsiteX12" fmla="*/ 100025 w 493196"/>
                    <a:gd name="connsiteY12" fmla="*/ 1287 h 51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3196" h="519842">
                      <a:moveTo>
                        <a:pt x="100025" y="1287"/>
                      </a:moveTo>
                      <a:cubicBezTo>
                        <a:pt x="115106" y="17956"/>
                        <a:pt x="374133" y="240470"/>
                        <a:pt x="398475" y="255287"/>
                      </a:cubicBezTo>
                      <a:cubicBezTo>
                        <a:pt x="422817" y="270104"/>
                        <a:pt x="248721" y="86483"/>
                        <a:pt x="246075" y="90187"/>
                      </a:cubicBezTo>
                      <a:cubicBezTo>
                        <a:pt x="243429" y="93891"/>
                        <a:pt x="341590" y="206339"/>
                        <a:pt x="382600" y="277512"/>
                      </a:cubicBezTo>
                      <a:cubicBezTo>
                        <a:pt x="423610" y="348685"/>
                        <a:pt x="483935" y="497381"/>
                        <a:pt x="492137" y="517225"/>
                      </a:cubicBezTo>
                      <a:cubicBezTo>
                        <a:pt x="500339" y="537069"/>
                        <a:pt x="459064" y="438908"/>
                        <a:pt x="431812" y="396575"/>
                      </a:cubicBezTo>
                      <a:cubicBezTo>
                        <a:pt x="404560" y="354242"/>
                        <a:pt x="400592" y="297092"/>
                        <a:pt x="328625" y="263225"/>
                      </a:cubicBezTo>
                      <a:cubicBezTo>
                        <a:pt x="256658" y="229358"/>
                        <a:pt x="2129" y="203429"/>
                        <a:pt x="12" y="193375"/>
                      </a:cubicBezTo>
                      <a:cubicBezTo>
                        <a:pt x="-2105" y="183321"/>
                        <a:pt x="269888" y="203165"/>
                        <a:pt x="315925" y="202900"/>
                      </a:cubicBezTo>
                      <a:cubicBezTo>
                        <a:pt x="361962" y="202635"/>
                        <a:pt x="291583" y="203164"/>
                        <a:pt x="276237" y="191787"/>
                      </a:cubicBezTo>
                      <a:cubicBezTo>
                        <a:pt x="260891" y="180410"/>
                        <a:pt x="218558" y="140722"/>
                        <a:pt x="223850" y="134637"/>
                      </a:cubicBezTo>
                      <a:cubicBezTo>
                        <a:pt x="229142" y="128552"/>
                        <a:pt x="326243" y="175648"/>
                        <a:pt x="307987" y="155275"/>
                      </a:cubicBezTo>
                      <a:cubicBezTo>
                        <a:pt x="289731" y="134902"/>
                        <a:pt x="84944" y="-15382"/>
                        <a:pt x="100025" y="12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: 図形 1115">
                  <a:extLst>
                    <a:ext uri="{FF2B5EF4-FFF2-40B4-BE49-F238E27FC236}">
                      <a16:creationId xmlns:a16="http://schemas.microsoft.com/office/drawing/2014/main" id="{957EA90F-9A74-4269-AC23-218466B6C087}"/>
                    </a:ext>
                  </a:extLst>
                </p:cNvPr>
                <p:cNvSpPr/>
                <p:nvPr/>
              </p:nvSpPr>
              <p:spPr>
                <a:xfrm>
                  <a:off x="5748246" y="4002919"/>
                  <a:ext cx="519314" cy="386639"/>
                </a:xfrm>
                <a:custGeom>
                  <a:avLst/>
                  <a:gdLst>
                    <a:gd name="connsiteX0" fmla="*/ 63592 w 519314"/>
                    <a:gd name="connsiteY0" fmla="*/ 2344 h 386639"/>
                    <a:gd name="connsiteX1" fmla="*/ 479517 w 519314"/>
                    <a:gd name="connsiteY1" fmla="*/ 186494 h 386639"/>
                    <a:gd name="connsiteX2" fmla="*/ 411254 w 519314"/>
                    <a:gd name="connsiteY2" fmla="*/ 149981 h 386639"/>
                    <a:gd name="connsiteX3" fmla="*/ 200117 w 519314"/>
                    <a:gd name="connsiteY3" fmla="*/ 99181 h 386639"/>
                    <a:gd name="connsiteX4" fmla="*/ 422367 w 519314"/>
                    <a:gd name="connsiteY4" fmla="*/ 170619 h 386639"/>
                    <a:gd name="connsiteX5" fmla="*/ 519204 w 519314"/>
                    <a:gd name="connsiteY5" fmla="*/ 286506 h 386639"/>
                    <a:gd name="connsiteX6" fmla="*/ 438242 w 519314"/>
                    <a:gd name="connsiteY6" fmla="*/ 218244 h 386639"/>
                    <a:gd name="connsiteX7" fmla="*/ 290604 w 519314"/>
                    <a:gd name="connsiteY7" fmla="*/ 200781 h 386639"/>
                    <a:gd name="connsiteX8" fmla="*/ 449354 w 519314"/>
                    <a:gd name="connsiteY8" fmla="*/ 243644 h 386639"/>
                    <a:gd name="connsiteX9" fmla="*/ 516029 w 519314"/>
                    <a:gd name="connsiteY9" fmla="*/ 302381 h 386639"/>
                    <a:gd name="connsiteX10" fmla="*/ 417604 w 519314"/>
                    <a:gd name="connsiteY10" fmla="*/ 361119 h 386639"/>
                    <a:gd name="connsiteX11" fmla="*/ 458879 w 519314"/>
                    <a:gd name="connsiteY11" fmla="*/ 346831 h 386639"/>
                    <a:gd name="connsiteX12" fmla="*/ 403317 w 519314"/>
                    <a:gd name="connsiteY12" fmla="*/ 342069 h 386639"/>
                    <a:gd name="connsiteX13" fmla="*/ 373154 w 519314"/>
                    <a:gd name="connsiteY13" fmla="*/ 342069 h 386639"/>
                    <a:gd name="connsiteX14" fmla="*/ 31842 w 519314"/>
                    <a:gd name="connsiteY14" fmla="*/ 134106 h 386639"/>
                    <a:gd name="connsiteX15" fmla="*/ 212817 w 519314"/>
                    <a:gd name="connsiteY15" fmla="*/ 276981 h 386639"/>
                    <a:gd name="connsiteX16" fmla="*/ 349342 w 519314"/>
                    <a:gd name="connsiteY16" fmla="*/ 386519 h 386639"/>
                    <a:gd name="connsiteX17" fmla="*/ 163604 w 519314"/>
                    <a:gd name="connsiteY17" fmla="*/ 256344 h 386639"/>
                    <a:gd name="connsiteX18" fmla="*/ 92 w 519314"/>
                    <a:gd name="connsiteY18" fmla="*/ 48381 h 386639"/>
                    <a:gd name="connsiteX19" fmla="*/ 185829 w 519314"/>
                    <a:gd name="connsiteY19" fmla="*/ 130931 h 386639"/>
                    <a:gd name="connsiteX20" fmla="*/ 412842 w 519314"/>
                    <a:gd name="connsiteY20" fmla="*/ 208719 h 386639"/>
                    <a:gd name="connsiteX21" fmla="*/ 349342 w 519314"/>
                    <a:gd name="connsiteY21" fmla="*/ 189669 h 386639"/>
                    <a:gd name="connsiteX22" fmla="*/ 319179 w 519314"/>
                    <a:gd name="connsiteY22" fmla="*/ 137281 h 386639"/>
                    <a:gd name="connsiteX23" fmla="*/ 209642 w 519314"/>
                    <a:gd name="connsiteY23" fmla="*/ 81719 h 386639"/>
                    <a:gd name="connsiteX24" fmla="*/ 300129 w 519314"/>
                    <a:gd name="connsiteY24" fmla="*/ 81719 h 386639"/>
                    <a:gd name="connsiteX25" fmla="*/ 63592 w 519314"/>
                    <a:gd name="connsiteY25" fmla="*/ 2344 h 38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19314" h="386639">
                      <a:moveTo>
                        <a:pt x="63592" y="2344"/>
                      </a:moveTo>
                      <a:cubicBezTo>
                        <a:pt x="93490" y="19807"/>
                        <a:pt x="421573" y="161888"/>
                        <a:pt x="479517" y="186494"/>
                      </a:cubicBezTo>
                      <a:cubicBezTo>
                        <a:pt x="537461" y="211100"/>
                        <a:pt x="457821" y="164533"/>
                        <a:pt x="411254" y="149981"/>
                      </a:cubicBezTo>
                      <a:cubicBezTo>
                        <a:pt x="364687" y="135429"/>
                        <a:pt x="198265" y="95741"/>
                        <a:pt x="200117" y="99181"/>
                      </a:cubicBezTo>
                      <a:cubicBezTo>
                        <a:pt x="201969" y="102621"/>
                        <a:pt x="369186" y="139398"/>
                        <a:pt x="422367" y="170619"/>
                      </a:cubicBezTo>
                      <a:cubicBezTo>
                        <a:pt x="475548" y="201840"/>
                        <a:pt x="516558" y="278569"/>
                        <a:pt x="519204" y="286506"/>
                      </a:cubicBezTo>
                      <a:cubicBezTo>
                        <a:pt x="521850" y="294443"/>
                        <a:pt x="476342" y="232531"/>
                        <a:pt x="438242" y="218244"/>
                      </a:cubicBezTo>
                      <a:cubicBezTo>
                        <a:pt x="400142" y="203957"/>
                        <a:pt x="288752" y="196548"/>
                        <a:pt x="290604" y="200781"/>
                      </a:cubicBezTo>
                      <a:cubicBezTo>
                        <a:pt x="292456" y="205014"/>
                        <a:pt x="411783" y="226711"/>
                        <a:pt x="449354" y="243644"/>
                      </a:cubicBezTo>
                      <a:cubicBezTo>
                        <a:pt x="486925" y="260577"/>
                        <a:pt x="521321" y="282802"/>
                        <a:pt x="516029" y="302381"/>
                      </a:cubicBezTo>
                      <a:cubicBezTo>
                        <a:pt x="510737" y="321960"/>
                        <a:pt x="427129" y="353711"/>
                        <a:pt x="417604" y="361119"/>
                      </a:cubicBezTo>
                      <a:cubicBezTo>
                        <a:pt x="408079" y="368527"/>
                        <a:pt x="461260" y="350006"/>
                        <a:pt x="458879" y="346831"/>
                      </a:cubicBezTo>
                      <a:cubicBezTo>
                        <a:pt x="456498" y="343656"/>
                        <a:pt x="417604" y="342863"/>
                        <a:pt x="403317" y="342069"/>
                      </a:cubicBezTo>
                      <a:cubicBezTo>
                        <a:pt x="389030" y="341275"/>
                        <a:pt x="435067" y="376730"/>
                        <a:pt x="373154" y="342069"/>
                      </a:cubicBezTo>
                      <a:cubicBezTo>
                        <a:pt x="311241" y="307408"/>
                        <a:pt x="58565" y="144954"/>
                        <a:pt x="31842" y="134106"/>
                      </a:cubicBezTo>
                      <a:cubicBezTo>
                        <a:pt x="5119" y="123258"/>
                        <a:pt x="212817" y="276981"/>
                        <a:pt x="212817" y="276981"/>
                      </a:cubicBezTo>
                      <a:cubicBezTo>
                        <a:pt x="265734" y="319050"/>
                        <a:pt x="357544" y="389958"/>
                        <a:pt x="349342" y="386519"/>
                      </a:cubicBezTo>
                      <a:cubicBezTo>
                        <a:pt x="341140" y="383080"/>
                        <a:pt x="221812" y="312700"/>
                        <a:pt x="163604" y="256344"/>
                      </a:cubicBezTo>
                      <a:cubicBezTo>
                        <a:pt x="105396" y="199988"/>
                        <a:pt x="-3612" y="69283"/>
                        <a:pt x="92" y="48381"/>
                      </a:cubicBezTo>
                      <a:cubicBezTo>
                        <a:pt x="3796" y="27479"/>
                        <a:pt x="117037" y="104208"/>
                        <a:pt x="185829" y="130931"/>
                      </a:cubicBezTo>
                      <a:cubicBezTo>
                        <a:pt x="254621" y="157654"/>
                        <a:pt x="385590" y="198929"/>
                        <a:pt x="412842" y="208719"/>
                      </a:cubicBezTo>
                      <a:cubicBezTo>
                        <a:pt x="440094" y="218509"/>
                        <a:pt x="364952" y="201575"/>
                        <a:pt x="349342" y="189669"/>
                      </a:cubicBezTo>
                      <a:cubicBezTo>
                        <a:pt x="333732" y="177763"/>
                        <a:pt x="342462" y="155273"/>
                        <a:pt x="319179" y="137281"/>
                      </a:cubicBezTo>
                      <a:cubicBezTo>
                        <a:pt x="295896" y="119289"/>
                        <a:pt x="212817" y="90979"/>
                        <a:pt x="209642" y="81719"/>
                      </a:cubicBezTo>
                      <a:cubicBezTo>
                        <a:pt x="206467" y="72459"/>
                        <a:pt x="319443" y="93096"/>
                        <a:pt x="300129" y="81719"/>
                      </a:cubicBezTo>
                      <a:cubicBezTo>
                        <a:pt x="280815" y="70342"/>
                        <a:pt x="33694" y="-15119"/>
                        <a:pt x="63592" y="2344"/>
                      </a:cubicBezTo>
                      <a:close/>
                    </a:path>
                  </a:pathLst>
                </a:custGeom>
                <a:solidFill>
                  <a:srgbClr val="FFFF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: 図形 1116">
                  <a:extLst>
                    <a:ext uri="{FF2B5EF4-FFF2-40B4-BE49-F238E27FC236}">
                      <a16:creationId xmlns:a16="http://schemas.microsoft.com/office/drawing/2014/main" id="{544A3B1F-33D9-45A4-BD20-68046CBF21CF}"/>
                    </a:ext>
                  </a:extLst>
                </p:cNvPr>
                <p:cNvSpPr/>
                <p:nvPr/>
              </p:nvSpPr>
              <p:spPr>
                <a:xfrm>
                  <a:off x="6540497" y="4221137"/>
                  <a:ext cx="199911" cy="306133"/>
                </a:xfrm>
                <a:custGeom>
                  <a:avLst/>
                  <a:gdLst>
                    <a:gd name="connsiteX0" fmla="*/ 14291 w 199911"/>
                    <a:gd name="connsiteY0" fmla="*/ 244501 h 306133"/>
                    <a:gd name="connsiteX1" fmla="*/ 3 w 199911"/>
                    <a:gd name="connsiteY1" fmla="*/ 55588 h 306133"/>
                    <a:gd name="connsiteX2" fmla="*/ 15878 w 199911"/>
                    <a:gd name="connsiteY2" fmla="*/ 109563 h 306133"/>
                    <a:gd name="connsiteX3" fmla="*/ 44453 w 199911"/>
                    <a:gd name="connsiteY3" fmla="*/ 17488 h 306133"/>
                    <a:gd name="connsiteX4" fmla="*/ 138116 w 199911"/>
                    <a:gd name="connsiteY4" fmla="*/ 6376 h 306133"/>
                    <a:gd name="connsiteX5" fmla="*/ 52391 w 199911"/>
                    <a:gd name="connsiteY5" fmla="*/ 3201 h 306133"/>
                    <a:gd name="connsiteX6" fmla="*/ 153991 w 199911"/>
                    <a:gd name="connsiteY6" fmla="*/ 15901 h 306133"/>
                    <a:gd name="connsiteX7" fmla="*/ 188916 w 199911"/>
                    <a:gd name="connsiteY7" fmla="*/ 61938 h 306133"/>
                    <a:gd name="connsiteX8" fmla="*/ 193678 w 199911"/>
                    <a:gd name="connsiteY8" fmla="*/ 88926 h 306133"/>
                    <a:gd name="connsiteX9" fmla="*/ 107953 w 199911"/>
                    <a:gd name="connsiteY9" fmla="*/ 268313 h 306133"/>
                    <a:gd name="connsiteX10" fmla="*/ 177803 w 199911"/>
                    <a:gd name="connsiteY10" fmla="*/ 190526 h 306133"/>
                    <a:gd name="connsiteX11" fmla="*/ 30166 w 199911"/>
                    <a:gd name="connsiteY11" fmla="*/ 303238 h 306133"/>
                    <a:gd name="connsiteX12" fmla="*/ 147641 w 199911"/>
                    <a:gd name="connsiteY12" fmla="*/ 47651 h 306133"/>
                    <a:gd name="connsiteX13" fmla="*/ 12703 w 199911"/>
                    <a:gd name="connsiteY13" fmla="*/ 303238 h 306133"/>
                    <a:gd name="connsiteX14" fmla="*/ 7941 w 199911"/>
                    <a:gd name="connsiteY14" fmla="*/ 12726 h 306133"/>
                    <a:gd name="connsiteX15" fmla="*/ 7941 w 199911"/>
                    <a:gd name="connsiteY15" fmla="*/ 69876 h 306133"/>
                    <a:gd name="connsiteX16" fmla="*/ 14291 w 199911"/>
                    <a:gd name="connsiteY16" fmla="*/ 244501 h 30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9911" h="306133">
                      <a:moveTo>
                        <a:pt x="14291" y="244501"/>
                      </a:moveTo>
                      <a:cubicBezTo>
                        <a:pt x="12968" y="242120"/>
                        <a:pt x="-261" y="78078"/>
                        <a:pt x="3" y="55588"/>
                      </a:cubicBezTo>
                      <a:cubicBezTo>
                        <a:pt x="267" y="33098"/>
                        <a:pt x="8470" y="115913"/>
                        <a:pt x="15878" y="109563"/>
                      </a:cubicBezTo>
                      <a:cubicBezTo>
                        <a:pt x="23286" y="103213"/>
                        <a:pt x="24080" y="34686"/>
                        <a:pt x="44453" y="17488"/>
                      </a:cubicBezTo>
                      <a:cubicBezTo>
                        <a:pt x="64826" y="290"/>
                        <a:pt x="136793" y="8757"/>
                        <a:pt x="138116" y="6376"/>
                      </a:cubicBezTo>
                      <a:cubicBezTo>
                        <a:pt x="139439" y="3995"/>
                        <a:pt x="49745" y="1613"/>
                        <a:pt x="52391" y="3201"/>
                      </a:cubicBezTo>
                      <a:cubicBezTo>
                        <a:pt x="55037" y="4788"/>
                        <a:pt x="131237" y="6112"/>
                        <a:pt x="153991" y="15901"/>
                      </a:cubicBezTo>
                      <a:cubicBezTo>
                        <a:pt x="176745" y="25690"/>
                        <a:pt x="182302" y="49767"/>
                        <a:pt x="188916" y="61938"/>
                      </a:cubicBezTo>
                      <a:cubicBezTo>
                        <a:pt x="195531" y="74109"/>
                        <a:pt x="207172" y="54530"/>
                        <a:pt x="193678" y="88926"/>
                      </a:cubicBezTo>
                      <a:cubicBezTo>
                        <a:pt x="180184" y="123322"/>
                        <a:pt x="110599" y="251380"/>
                        <a:pt x="107953" y="268313"/>
                      </a:cubicBezTo>
                      <a:cubicBezTo>
                        <a:pt x="105307" y="285246"/>
                        <a:pt x="190767" y="184705"/>
                        <a:pt x="177803" y="190526"/>
                      </a:cubicBezTo>
                      <a:cubicBezTo>
                        <a:pt x="164839" y="196347"/>
                        <a:pt x="35193" y="327050"/>
                        <a:pt x="30166" y="303238"/>
                      </a:cubicBezTo>
                      <a:cubicBezTo>
                        <a:pt x="25139" y="279426"/>
                        <a:pt x="150551" y="47651"/>
                        <a:pt x="147641" y="47651"/>
                      </a:cubicBezTo>
                      <a:cubicBezTo>
                        <a:pt x="144731" y="47651"/>
                        <a:pt x="35986" y="309059"/>
                        <a:pt x="12703" y="303238"/>
                      </a:cubicBezTo>
                      <a:cubicBezTo>
                        <a:pt x="-10580" y="297417"/>
                        <a:pt x="8735" y="51620"/>
                        <a:pt x="7941" y="12726"/>
                      </a:cubicBezTo>
                      <a:cubicBezTo>
                        <a:pt x="7147" y="-26168"/>
                        <a:pt x="6089" y="33099"/>
                        <a:pt x="7941" y="69876"/>
                      </a:cubicBezTo>
                      <a:cubicBezTo>
                        <a:pt x="9793" y="106653"/>
                        <a:pt x="15614" y="246882"/>
                        <a:pt x="14291" y="244501"/>
                      </a:cubicBezTo>
                      <a:close/>
                    </a:path>
                  </a:pathLst>
                </a:custGeom>
                <a:solidFill>
                  <a:srgbClr val="FFFF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57" name="グループ化 756">
                <a:extLst>
                  <a:ext uri="{FF2B5EF4-FFF2-40B4-BE49-F238E27FC236}">
                    <a16:creationId xmlns:a16="http://schemas.microsoft.com/office/drawing/2014/main" id="{B698C752-FAFD-459B-A350-4873E0D31C80}"/>
                  </a:ext>
                </a:extLst>
              </p:cNvPr>
              <p:cNvGrpSpPr/>
              <p:nvPr/>
            </p:nvGrpSpPr>
            <p:grpSpPr>
              <a:xfrm>
                <a:off x="50312" y="10077651"/>
                <a:ext cx="9982216" cy="3018550"/>
                <a:chOff x="50312" y="10077651"/>
                <a:chExt cx="9982216" cy="3018550"/>
              </a:xfrm>
              <a:solidFill>
                <a:srgbClr val="00B050"/>
              </a:solidFill>
            </p:grpSpPr>
            <p:sp>
              <p:nvSpPr>
                <p:cNvPr id="758" name="フリーフォーム: 図形 757">
                  <a:extLst>
                    <a:ext uri="{FF2B5EF4-FFF2-40B4-BE49-F238E27FC236}">
                      <a16:creationId xmlns:a16="http://schemas.microsoft.com/office/drawing/2014/main" id="{9DBFAD00-0057-4217-B0B3-B9E5988B9A7C}"/>
                    </a:ext>
                  </a:extLst>
                </p:cNvPr>
                <p:cNvSpPr/>
                <p:nvPr/>
              </p:nvSpPr>
              <p:spPr>
                <a:xfrm>
                  <a:off x="3415463" y="10277154"/>
                  <a:ext cx="6396737" cy="1149236"/>
                </a:xfrm>
                <a:custGeom>
                  <a:avLst/>
                  <a:gdLst>
                    <a:gd name="connsiteX0" fmla="*/ 136259 w 6396737"/>
                    <a:gd name="connsiteY0" fmla="*/ 1128783 h 1149236"/>
                    <a:gd name="connsiteX1" fmla="*/ 338390 w 6396737"/>
                    <a:gd name="connsiteY1" fmla="*/ 1080657 h 1149236"/>
                    <a:gd name="connsiteX2" fmla="*/ 6123173 w 6396737"/>
                    <a:gd name="connsiteY2" fmla="*/ 50753 h 1149236"/>
                    <a:gd name="connsiteX3" fmla="*/ 5526406 w 6396737"/>
                    <a:gd name="connsiteY3" fmla="*/ 147006 h 1149236"/>
                    <a:gd name="connsiteX4" fmla="*/ 3476225 w 6396737"/>
                    <a:gd name="connsiteY4" fmla="*/ 455014 h 1149236"/>
                    <a:gd name="connsiteX5" fmla="*/ 136259 w 6396737"/>
                    <a:gd name="connsiteY5" fmla="*/ 1128783 h 11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96737" h="1149236">
                      <a:moveTo>
                        <a:pt x="136259" y="1128783"/>
                      </a:moveTo>
                      <a:cubicBezTo>
                        <a:pt x="-261585" y="1194556"/>
                        <a:pt x="338390" y="1080657"/>
                        <a:pt x="338390" y="1080657"/>
                      </a:cubicBezTo>
                      <a:lnTo>
                        <a:pt x="6123173" y="50753"/>
                      </a:lnTo>
                      <a:cubicBezTo>
                        <a:pt x="6987842" y="-104855"/>
                        <a:pt x="5526406" y="147006"/>
                        <a:pt x="5526406" y="147006"/>
                      </a:cubicBezTo>
                      <a:cubicBezTo>
                        <a:pt x="5085248" y="214383"/>
                        <a:pt x="4372979" y="283363"/>
                        <a:pt x="3476225" y="455014"/>
                      </a:cubicBezTo>
                      <a:cubicBezTo>
                        <a:pt x="2579471" y="626664"/>
                        <a:pt x="1362677" y="901786"/>
                        <a:pt x="136259" y="1128783"/>
                      </a:cubicBezTo>
                      <a:close/>
                    </a:path>
                  </a:pathLst>
                </a:custGeom>
                <a:solidFill>
                  <a:srgbClr val="00B05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9" name="フリーフォーム: 図形 758">
                  <a:extLst>
                    <a:ext uri="{FF2B5EF4-FFF2-40B4-BE49-F238E27FC236}">
                      <a16:creationId xmlns:a16="http://schemas.microsoft.com/office/drawing/2014/main" id="{AAC0B3C7-935A-43B5-86B6-8BB6CE2A042B}"/>
                    </a:ext>
                  </a:extLst>
                </p:cNvPr>
                <p:cNvSpPr/>
                <p:nvPr/>
              </p:nvSpPr>
              <p:spPr>
                <a:xfrm>
                  <a:off x="3465095" y="10356132"/>
                  <a:ext cx="4871615" cy="838049"/>
                </a:xfrm>
                <a:custGeom>
                  <a:avLst/>
                  <a:gdLst>
                    <a:gd name="connsiteX0" fmla="*/ 0 w 4871615"/>
                    <a:gd name="connsiteY0" fmla="*/ 838049 h 838049"/>
                    <a:gd name="connsiteX1" fmla="*/ 57751 w 4871615"/>
                    <a:gd name="connsiteY1" fmla="*/ 828424 h 838049"/>
                    <a:gd name="connsiteX2" fmla="*/ 3407343 w 4871615"/>
                    <a:gd name="connsiteY2" fmla="*/ 289409 h 838049"/>
                    <a:gd name="connsiteX3" fmla="*/ 4851132 w 4871615"/>
                    <a:gd name="connsiteY3" fmla="*/ 651 h 838049"/>
                    <a:gd name="connsiteX4" fmla="*/ 4138863 w 4871615"/>
                    <a:gd name="connsiteY4" fmla="*/ 222032 h 838049"/>
                    <a:gd name="connsiteX5" fmla="*/ 2521819 w 4871615"/>
                    <a:gd name="connsiteY5" fmla="*/ 578167 h 838049"/>
                    <a:gd name="connsiteX6" fmla="*/ 0 w 4871615"/>
                    <a:gd name="connsiteY6" fmla="*/ 838049 h 838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1615" h="838049">
                      <a:moveTo>
                        <a:pt x="0" y="838049"/>
                      </a:moveTo>
                      <a:lnTo>
                        <a:pt x="57751" y="828424"/>
                      </a:lnTo>
                      <a:lnTo>
                        <a:pt x="3407343" y="289409"/>
                      </a:lnTo>
                      <a:cubicBezTo>
                        <a:pt x="4206240" y="151447"/>
                        <a:pt x="4729212" y="11880"/>
                        <a:pt x="4851132" y="651"/>
                      </a:cubicBezTo>
                      <a:cubicBezTo>
                        <a:pt x="4973052" y="-10579"/>
                        <a:pt x="4527082" y="125779"/>
                        <a:pt x="4138863" y="222032"/>
                      </a:cubicBezTo>
                      <a:cubicBezTo>
                        <a:pt x="3750644" y="318285"/>
                        <a:pt x="3218046" y="477102"/>
                        <a:pt x="2521819" y="578167"/>
                      </a:cubicBezTo>
                      <a:cubicBezTo>
                        <a:pt x="1825592" y="679232"/>
                        <a:pt x="893545" y="753828"/>
                        <a:pt x="0" y="838049"/>
                      </a:cubicBezTo>
                      <a:close/>
                    </a:path>
                  </a:pathLst>
                </a:custGeom>
                <a:solidFill>
                  <a:srgbClr val="00B05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0" name="フリーフォーム: 図形 759">
                  <a:extLst>
                    <a:ext uri="{FF2B5EF4-FFF2-40B4-BE49-F238E27FC236}">
                      <a16:creationId xmlns:a16="http://schemas.microsoft.com/office/drawing/2014/main" id="{2FF8CC0D-156E-4F1E-8F92-3D8B4EFD3ABF}"/>
                    </a:ext>
                  </a:extLst>
                </p:cNvPr>
                <p:cNvSpPr/>
                <p:nvPr/>
              </p:nvSpPr>
              <p:spPr>
                <a:xfrm>
                  <a:off x="7035856" y="10555043"/>
                  <a:ext cx="2752056" cy="447107"/>
                </a:xfrm>
                <a:custGeom>
                  <a:avLst/>
                  <a:gdLst>
                    <a:gd name="connsiteX0" fmla="*/ 211 w 2752056"/>
                    <a:gd name="connsiteY0" fmla="*/ 446633 h 447107"/>
                    <a:gd name="connsiteX1" fmla="*/ 1039740 w 2752056"/>
                    <a:gd name="connsiteY1" fmla="*/ 90498 h 447107"/>
                    <a:gd name="connsiteX2" fmla="*/ 1944515 w 2752056"/>
                    <a:gd name="connsiteY2" fmla="*/ 138624 h 447107"/>
                    <a:gd name="connsiteX3" fmla="*/ 2743411 w 2752056"/>
                    <a:gd name="connsiteY3" fmla="*/ 244502 h 447107"/>
                    <a:gd name="connsiteX4" fmla="*/ 2291024 w 2752056"/>
                    <a:gd name="connsiteY4" fmla="*/ 225252 h 447107"/>
                    <a:gd name="connsiteX5" fmla="*/ 1126367 w 2752056"/>
                    <a:gd name="connsiteY5" fmla="*/ 3871 h 447107"/>
                    <a:gd name="connsiteX6" fmla="*/ 211 w 2752056"/>
                    <a:gd name="connsiteY6" fmla="*/ 446633 h 447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2056" h="447107">
                      <a:moveTo>
                        <a:pt x="211" y="446633"/>
                      </a:moveTo>
                      <a:cubicBezTo>
                        <a:pt x="-14227" y="461071"/>
                        <a:pt x="715690" y="141833"/>
                        <a:pt x="1039740" y="90498"/>
                      </a:cubicBezTo>
                      <a:cubicBezTo>
                        <a:pt x="1363790" y="39163"/>
                        <a:pt x="1660570" y="112957"/>
                        <a:pt x="1944515" y="138624"/>
                      </a:cubicBezTo>
                      <a:cubicBezTo>
                        <a:pt x="2228460" y="164291"/>
                        <a:pt x="2685660" y="230064"/>
                        <a:pt x="2743411" y="244502"/>
                      </a:cubicBezTo>
                      <a:cubicBezTo>
                        <a:pt x="2801163" y="258940"/>
                        <a:pt x="2560531" y="265357"/>
                        <a:pt x="2291024" y="225252"/>
                      </a:cubicBezTo>
                      <a:cubicBezTo>
                        <a:pt x="2021517" y="185147"/>
                        <a:pt x="1500148" y="-31422"/>
                        <a:pt x="1126367" y="3871"/>
                      </a:cubicBezTo>
                      <a:cubicBezTo>
                        <a:pt x="752586" y="39164"/>
                        <a:pt x="14649" y="432195"/>
                        <a:pt x="211" y="4466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1" name="フリーフォーム: 図形 760">
                  <a:extLst>
                    <a:ext uri="{FF2B5EF4-FFF2-40B4-BE49-F238E27FC236}">
                      <a16:creationId xmlns:a16="http://schemas.microsoft.com/office/drawing/2014/main" id="{B56BFF90-E2CE-456D-AD1E-0B8EC81F6429}"/>
                    </a:ext>
                  </a:extLst>
                </p:cNvPr>
                <p:cNvSpPr/>
                <p:nvPr/>
              </p:nvSpPr>
              <p:spPr>
                <a:xfrm>
                  <a:off x="7150026" y="10836478"/>
                  <a:ext cx="2882502" cy="223156"/>
                </a:xfrm>
                <a:custGeom>
                  <a:avLst/>
                  <a:gdLst>
                    <a:gd name="connsiteX0" fmla="*/ 11170 w 2882502"/>
                    <a:gd name="connsiteY0" fmla="*/ 11194 h 223156"/>
                    <a:gd name="connsiteX1" fmla="*/ 2812121 w 2882502"/>
                    <a:gd name="connsiteY1" fmla="*/ 222949 h 223156"/>
                    <a:gd name="connsiteX2" fmla="*/ 1868846 w 2882502"/>
                    <a:gd name="connsiteY2" fmla="*/ 49695 h 223156"/>
                    <a:gd name="connsiteX3" fmla="*/ 11170 w 2882502"/>
                    <a:gd name="connsiteY3" fmla="*/ 11194 h 22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2502" h="223156">
                      <a:moveTo>
                        <a:pt x="11170" y="11194"/>
                      </a:moveTo>
                      <a:cubicBezTo>
                        <a:pt x="168382" y="40070"/>
                        <a:pt x="2502508" y="216532"/>
                        <a:pt x="2812121" y="222949"/>
                      </a:cubicBezTo>
                      <a:cubicBezTo>
                        <a:pt x="3121734" y="229366"/>
                        <a:pt x="2337275" y="84987"/>
                        <a:pt x="1868846" y="49695"/>
                      </a:cubicBezTo>
                      <a:cubicBezTo>
                        <a:pt x="1400417" y="14403"/>
                        <a:pt x="-146042" y="-17682"/>
                        <a:pt x="11170" y="111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2" name="フリーフォーム: 図形 761">
                  <a:extLst>
                    <a:ext uri="{FF2B5EF4-FFF2-40B4-BE49-F238E27FC236}">
                      <a16:creationId xmlns:a16="http://schemas.microsoft.com/office/drawing/2014/main" id="{37580BA1-5344-4C5C-B63C-7A541B5CB0E3}"/>
                    </a:ext>
                  </a:extLst>
                </p:cNvPr>
                <p:cNvSpPr/>
                <p:nvPr/>
              </p:nvSpPr>
              <p:spPr>
                <a:xfrm>
                  <a:off x="57105" y="11719551"/>
                  <a:ext cx="4169818" cy="1376650"/>
                </a:xfrm>
                <a:custGeom>
                  <a:avLst/>
                  <a:gdLst>
                    <a:gd name="connsiteX0" fmla="*/ 3937379 w 4169818"/>
                    <a:gd name="connsiteY0" fmla="*/ 1284180 h 1376650"/>
                    <a:gd name="connsiteX1" fmla="*/ 3783375 w 4169818"/>
                    <a:gd name="connsiteY1" fmla="*/ 1264929 h 1376650"/>
                    <a:gd name="connsiteX2" fmla="*/ 2147080 w 4169818"/>
                    <a:gd name="connsiteY2" fmla="*/ 571910 h 1376650"/>
                    <a:gd name="connsiteX3" fmla="*/ 39148 w 4169818"/>
                    <a:gd name="connsiteY3" fmla="*/ 4020 h 1376650"/>
                    <a:gd name="connsiteX4" fmla="*/ 1020924 w 4169818"/>
                    <a:gd name="connsiteY4" fmla="*/ 369780 h 1376650"/>
                    <a:gd name="connsiteX5" fmla="*/ 3937379 w 4169818"/>
                    <a:gd name="connsiteY5" fmla="*/ 1284180 h 1376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9818" h="1376650">
                      <a:moveTo>
                        <a:pt x="3937379" y="1284180"/>
                      </a:moveTo>
                      <a:cubicBezTo>
                        <a:pt x="4397788" y="1433372"/>
                        <a:pt x="4081758" y="1383641"/>
                        <a:pt x="3783375" y="1264929"/>
                      </a:cubicBezTo>
                      <a:cubicBezTo>
                        <a:pt x="3484992" y="1146217"/>
                        <a:pt x="2771118" y="782061"/>
                        <a:pt x="2147080" y="571910"/>
                      </a:cubicBezTo>
                      <a:cubicBezTo>
                        <a:pt x="1523042" y="361759"/>
                        <a:pt x="226841" y="37708"/>
                        <a:pt x="39148" y="4020"/>
                      </a:cubicBezTo>
                      <a:cubicBezTo>
                        <a:pt x="-148545" y="-29668"/>
                        <a:pt x="364802" y="153212"/>
                        <a:pt x="1020924" y="369780"/>
                      </a:cubicBezTo>
                      <a:cubicBezTo>
                        <a:pt x="1677046" y="586348"/>
                        <a:pt x="3476970" y="1134988"/>
                        <a:pt x="3937379" y="1284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3" name="フリーフォーム: 図形 762">
                  <a:extLst>
                    <a:ext uri="{FF2B5EF4-FFF2-40B4-BE49-F238E27FC236}">
                      <a16:creationId xmlns:a16="http://schemas.microsoft.com/office/drawing/2014/main" id="{C9EABFF0-55FE-4E26-8A58-7F022C74066B}"/>
                    </a:ext>
                  </a:extLst>
                </p:cNvPr>
                <p:cNvSpPr/>
                <p:nvPr/>
              </p:nvSpPr>
              <p:spPr>
                <a:xfrm>
                  <a:off x="50312" y="11389088"/>
                  <a:ext cx="5653938" cy="1482385"/>
                </a:xfrm>
                <a:custGeom>
                  <a:avLst/>
                  <a:gdLst>
                    <a:gd name="connsiteX0" fmla="*/ 248071 w 5653938"/>
                    <a:gd name="connsiteY0" fmla="*/ 74600 h 1482385"/>
                    <a:gd name="connsiteX1" fmla="*/ 325073 w 5653938"/>
                    <a:gd name="connsiteY1" fmla="*/ 74600 h 1482385"/>
                    <a:gd name="connsiteX2" fmla="*/ 2134623 w 5653938"/>
                    <a:gd name="connsiteY2" fmla="*/ 680992 h 1482385"/>
                    <a:gd name="connsiteX3" fmla="*/ 2375254 w 5653938"/>
                    <a:gd name="connsiteY3" fmla="*/ 652116 h 1482385"/>
                    <a:gd name="connsiteX4" fmla="*/ 5513090 w 5653938"/>
                    <a:gd name="connsiteY4" fmla="*/ 1460638 h 1482385"/>
                    <a:gd name="connsiteX5" fmla="*/ 4887448 w 5653938"/>
                    <a:gd name="connsiteY5" fmla="*/ 1200756 h 1482385"/>
                    <a:gd name="connsiteX6" fmla="*/ 2885393 w 5653938"/>
                    <a:gd name="connsiteY6" fmla="*/ 661741 h 1482385"/>
                    <a:gd name="connsiteX7" fmla="*/ 248071 w 5653938"/>
                    <a:gd name="connsiteY7" fmla="*/ 74600 h 1482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53938" h="1482385">
                      <a:moveTo>
                        <a:pt x="248071" y="74600"/>
                      </a:moveTo>
                      <a:cubicBezTo>
                        <a:pt x="-178649" y="-23257"/>
                        <a:pt x="10648" y="-26465"/>
                        <a:pt x="325073" y="74600"/>
                      </a:cubicBezTo>
                      <a:cubicBezTo>
                        <a:pt x="639498" y="175665"/>
                        <a:pt x="1792926" y="584739"/>
                        <a:pt x="2134623" y="680992"/>
                      </a:cubicBezTo>
                      <a:cubicBezTo>
                        <a:pt x="2476320" y="777245"/>
                        <a:pt x="1812176" y="522175"/>
                        <a:pt x="2375254" y="652116"/>
                      </a:cubicBezTo>
                      <a:cubicBezTo>
                        <a:pt x="2938332" y="782057"/>
                        <a:pt x="5094391" y="1369198"/>
                        <a:pt x="5513090" y="1460638"/>
                      </a:cubicBezTo>
                      <a:cubicBezTo>
                        <a:pt x="5931789" y="1552078"/>
                        <a:pt x="5325397" y="1333905"/>
                        <a:pt x="4887448" y="1200756"/>
                      </a:cubicBezTo>
                      <a:cubicBezTo>
                        <a:pt x="4449499" y="1067607"/>
                        <a:pt x="3665039" y="851038"/>
                        <a:pt x="2885393" y="661741"/>
                      </a:cubicBezTo>
                      <a:cubicBezTo>
                        <a:pt x="2105747" y="472444"/>
                        <a:pt x="674791" y="172457"/>
                        <a:pt x="248071" y="746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4" name="フリーフォーム: 図形 763">
                  <a:extLst>
                    <a:ext uri="{FF2B5EF4-FFF2-40B4-BE49-F238E27FC236}">
                      <a16:creationId xmlns:a16="http://schemas.microsoft.com/office/drawing/2014/main" id="{AA6F4A8E-5D80-4F64-8E55-069D29A9C875}"/>
                    </a:ext>
                  </a:extLst>
                </p:cNvPr>
                <p:cNvSpPr/>
                <p:nvPr/>
              </p:nvSpPr>
              <p:spPr>
                <a:xfrm>
                  <a:off x="4485373" y="10077651"/>
                  <a:ext cx="3559858" cy="97018"/>
                </a:xfrm>
                <a:custGeom>
                  <a:avLst/>
                  <a:gdLst>
                    <a:gd name="connsiteX0" fmla="*/ 0 w 3559858"/>
                    <a:gd name="connsiteY0" fmla="*/ 57751 h 97018"/>
                    <a:gd name="connsiteX1" fmla="*/ 163629 w 3559858"/>
                    <a:gd name="connsiteY1" fmla="*/ 48126 h 97018"/>
                    <a:gd name="connsiteX2" fmla="*/ 3397718 w 3559858"/>
                    <a:gd name="connsiteY2" fmla="*/ 96252 h 97018"/>
                    <a:gd name="connsiteX3" fmla="*/ 3041583 w 3559858"/>
                    <a:gd name="connsiteY3" fmla="*/ 77002 h 97018"/>
                    <a:gd name="connsiteX4" fmla="*/ 2743200 w 3559858"/>
                    <a:gd name="connsiteY4" fmla="*/ 67376 h 97018"/>
                    <a:gd name="connsiteX5" fmla="*/ 1992429 w 3559858"/>
                    <a:gd name="connsiteY5" fmla="*/ 0 h 97018"/>
                    <a:gd name="connsiteX6" fmla="*/ 0 w 3559858"/>
                    <a:gd name="connsiteY6" fmla="*/ 57751 h 9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59858" h="97018">
                      <a:moveTo>
                        <a:pt x="0" y="57751"/>
                      </a:moveTo>
                      <a:lnTo>
                        <a:pt x="163629" y="48126"/>
                      </a:lnTo>
                      <a:lnTo>
                        <a:pt x="3397718" y="96252"/>
                      </a:lnTo>
                      <a:cubicBezTo>
                        <a:pt x="3877377" y="101065"/>
                        <a:pt x="3150669" y="81815"/>
                        <a:pt x="3041583" y="77002"/>
                      </a:cubicBezTo>
                      <a:cubicBezTo>
                        <a:pt x="2932497" y="72189"/>
                        <a:pt x="2918059" y="80210"/>
                        <a:pt x="2743200" y="67376"/>
                      </a:cubicBezTo>
                      <a:cubicBezTo>
                        <a:pt x="2568341" y="54542"/>
                        <a:pt x="2446421" y="0"/>
                        <a:pt x="1992429" y="0"/>
                      </a:cubicBezTo>
                      <a:cubicBezTo>
                        <a:pt x="1538437" y="0"/>
                        <a:pt x="778843" y="33688"/>
                        <a:pt x="0" y="577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5" name="フリーフォーム: 図形 764">
                  <a:extLst>
                    <a:ext uri="{FF2B5EF4-FFF2-40B4-BE49-F238E27FC236}">
                      <a16:creationId xmlns:a16="http://schemas.microsoft.com/office/drawing/2014/main" id="{99A651F3-33EB-4352-B76C-6C448327480C}"/>
                    </a:ext>
                  </a:extLst>
                </p:cNvPr>
                <p:cNvSpPr/>
                <p:nvPr/>
              </p:nvSpPr>
              <p:spPr>
                <a:xfrm>
                  <a:off x="8797463" y="10100511"/>
                  <a:ext cx="1171080" cy="141037"/>
                </a:xfrm>
                <a:custGeom>
                  <a:avLst/>
                  <a:gdLst>
                    <a:gd name="connsiteX0" fmla="*/ 9653 w 1171080"/>
                    <a:gd name="connsiteY0" fmla="*/ 15641 h 141037"/>
                    <a:gd name="connsiteX1" fmla="*/ 1155059 w 1171080"/>
                    <a:gd name="connsiteY1" fmla="*/ 15641 h 141037"/>
                    <a:gd name="connsiteX2" fmla="*/ 635295 w 1171080"/>
                    <a:gd name="connsiteY2" fmla="*/ 140769 h 141037"/>
                    <a:gd name="connsiteX3" fmla="*/ 9653 w 1171080"/>
                    <a:gd name="connsiteY3" fmla="*/ 15641 h 14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1080" h="141037">
                      <a:moveTo>
                        <a:pt x="9653" y="15641"/>
                      </a:moveTo>
                      <a:cubicBezTo>
                        <a:pt x="96280" y="-5214"/>
                        <a:pt x="1050785" y="-5214"/>
                        <a:pt x="1155059" y="15641"/>
                      </a:cubicBezTo>
                      <a:cubicBezTo>
                        <a:pt x="1259333" y="36496"/>
                        <a:pt x="827800" y="134352"/>
                        <a:pt x="635295" y="140769"/>
                      </a:cubicBezTo>
                      <a:cubicBezTo>
                        <a:pt x="442790" y="147186"/>
                        <a:pt x="-76974" y="36496"/>
                        <a:pt x="9653" y="156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739" name="グループ化 738">
              <a:extLst>
                <a:ext uri="{FF2B5EF4-FFF2-40B4-BE49-F238E27FC236}">
                  <a16:creationId xmlns:a16="http://schemas.microsoft.com/office/drawing/2014/main" id="{B441BAAB-014A-4B3B-A517-DFF610CE43D9}"/>
                </a:ext>
              </a:extLst>
            </p:cNvPr>
            <p:cNvGrpSpPr/>
            <p:nvPr/>
          </p:nvGrpSpPr>
          <p:grpSpPr>
            <a:xfrm>
              <a:off x="327379" y="218273"/>
              <a:ext cx="1920521" cy="734227"/>
              <a:chOff x="1068352" y="1170773"/>
              <a:chExt cx="3866275" cy="1478101"/>
            </a:xfrm>
            <a:solidFill>
              <a:srgbClr val="FF6565"/>
            </a:solidFill>
          </p:grpSpPr>
          <p:sp>
            <p:nvSpPr>
              <p:cNvPr id="753" name="フリーフォーム: 図形 752">
                <a:extLst>
                  <a:ext uri="{FF2B5EF4-FFF2-40B4-BE49-F238E27FC236}">
                    <a16:creationId xmlns:a16="http://schemas.microsoft.com/office/drawing/2014/main" id="{FD60FB3B-69A5-49CB-818B-C232440CB691}"/>
                  </a:ext>
                </a:extLst>
              </p:cNvPr>
              <p:cNvSpPr/>
              <p:nvPr/>
            </p:nvSpPr>
            <p:spPr>
              <a:xfrm>
                <a:off x="1068352" y="1224955"/>
                <a:ext cx="513289" cy="1423919"/>
              </a:xfrm>
              <a:custGeom>
                <a:avLst/>
                <a:gdLst>
                  <a:gd name="connsiteX0" fmla="*/ 512798 w 513289"/>
                  <a:gd name="connsiteY0" fmla="*/ 595 h 1423919"/>
                  <a:gd name="connsiteX1" fmla="*/ 55598 w 513289"/>
                  <a:gd name="connsiteY1" fmla="*/ 756245 h 1423919"/>
                  <a:gd name="connsiteX2" fmla="*/ 23848 w 513289"/>
                  <a:gd name="connsiteY2" fmla="*/ 1029295 h 1423919"/>
                  <a:gd name="connsiteX3" fmla="*/ 201648 w 513289"/>
                  <a:gd name="connsiteY3" fmla="*/ 1422995 h 1423919"/>
                  <a:gd name="connsiteX4" fmla="*/ 144498 w 513289"/>
                  <a:gd name="connsiteY4" fmla="*/ 1130895 h 1423919"/>
                  <a:gd name="connsiteX5" fmla="*/ 144498 w 513289"/>
                  <a:gd name="connsiteY5" fmla="*/ 889595 h 1423919"/>
                  <a:gd name="connsiteX6" fmla="*/ 512798 w 513289"/>
                  <a:gd name="connsiteY6" fmla="*/ 595 h 142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89" h="1423919">
                    <a:moveTo>
                      <a:pt x="512798" y="595"/>
                    </a:moveTo>
                    <a:cubicBezTo>
                      <a:pt x="497981" y="-21630"/>
                      <a:pt x="137090" y="584795"/>
                      <a:pt x="55598" y="756245"/>
                    </a:cubicBezTo>
                    <a:cubicBezTo>
                      <a:pt x="-25894" y="927695"/>
                      <a:pt x="-494" y="918170"/>
                      <a:pt x="23848" y="1029295"/>
                    </a:cubicBezTo>
                    <a:cubicBezTo>
                      <a:pt x="48190" y="1140420"/>
                      <a:pt x="181540" y="1406062"/>
                      <a:pt x="201648" y="1422995"/>
                    </a:cubicBezTo>
                    <a:cubicBezTo>
                      <a:pt x="221756" y="1439928"/>
                      <a:pt x="154023" y="1219795"/>
                      <a:pt x="144498" y="1130895"/>
                    </a:cubicBezTo>
                    <a:cubicBezTo>
                      <a:pt x="134973" y="1041995"/>
                      <a:pt x="86290" y="1073745"/>
                      <a:pt x="144498" y="889595"/>
                    </a:cubicBezTo>
                    <a:cubicBezTo>
                      <a:pt x="202706" y="705445"/>
                      <a:pt x="527615" y="22820"/>
                      <a:pt x="512798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4" name="フリーフォーム: 図形 753">
                <a:extLst>
                  <a:ext uri="{FF2B5EF4-FFF2-40B4-BE49-F238E27FC236}">
                    <a16:creationId xmlns:a16="http://schemas.microsoft.com/office/drawing/2014/main" id="{510DA7CF-E2FB-4083-B2A6-6BD785EF30C4}"/>
                  </a:ext>
                </a:extLst>
              </p:cNvPr>
              <p:cNvSpPr/>
              <p:nvPr/>
            </p:nvSpPr>
            <p:spPr>
              <a:xfrm>
                <a:off x="1219595" y="1246705"/>
                <a:ext cx="3715032" cy="1323398"/>
              </a:xfrm>
              <a:custGeom>
                <a:avLst/>
                <a:gdLst>
                  <a:gd name="connsiteX0" fmla="*/ 5955 w 3715032"/>
                  <a:gd name="connsiteY0" fmla="*/ 1204395 h 1323398"/>
                  <a:gd name="connsiteX1" fmla="*/ 780655 w 3715032"/>
                  <a:gd name="connsiteY1" fmla="*/ 1223445 h 1323398"/>
                  <a:gd name="connsiteX2" fmla="*/ 1066405 w 3715032"/>
                  <a:gd name="connsiteY2" fmla="*/ 1115495 h 1323398"/>
                  <a:gd name="connsiteX3" fmla="*/ 3638155 w 3715032"/>
                  <a:gd name="connsiteY3" fmla="*/ 29645 h 1323398"/>
                  <a:gd name="connsiteX4" fmla="*/ 3092055 w 3715032"/>
                  <a:gd name="connsiteY4" fmla="*/ 283645 h 1323398"/>
                  <a:gd name="connsiteX5" fmla="*/ 1034655 w 3715032"/>
                  <a:gd name="connsiteY5" fmla="*/ 1204395 h 1323398"/>
                  <a:gd name="connsiteX6" fmla="*/ 456805 w 3715032"/>
                  <a:gd name="connsiteY6" fmla="*/ 1312345 h 1323398"/>
                  <a:gd name="connsiteX7" fmla="*/ 5955 w 3715032"/>
                  <a:gd name="connsiteY7" fmla="*/ 1204395 h 132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5032" h="1323398">
                    <a:moveTo>
                      <a:pt x="5955" y="1204395"/>
                    </a:moveTo>
                    <a:cubicBezTo>
                      <a:pt x="59930" y="1189578"/>
                      <a:pt x="603913" y="1238262"/>
                      <a:pt x="780655" y="1223445"/>
                    </a:cubicBezTo>
                    <a:cubicBezTo>
                      <a:pt x="957397" y="1208628"/>
                      <a:pt x="1066405" y="1115495"/>
                      <a:pt x="1066405" y="1115495"/>
                    </a:cubicBezTo>
                    <a:lnTo>
                      <a:pt x="3638155" y="29645"/>
                    </a:lnTo>
                    <a:cubicBezTo>
                      <a:pt x="3975763" y="-108997"/>
                      <a:pt x="3092055" y="283645"/>
                      <a:pt x="3092055" y="283645"/>
                    </a:cubicBezTo>
                    <a:cubicBezTo>
                      <a:pt x="2658138" y="479437"/>
                      <a:pt x="1473863" y="1032945"/>
                      <a:pt x="1034655" y="1204395"/>
                    </a:cubicBezTo>
                    <a:cubicBezTo>
                      <a:pt x="595447" y="1375845"/>
                      <a:pt x="635663" y="1311287"/>
                      <a:pt x="456805" y="1312345"/>
                    </a:cubicBezTo>
                    <a:cubicBezTo>
                      <a:pt x="277947" y="1313403"/>
                      <a:pt x="-48020" y="1219212"/>
                      <a:pt x="5955" y="1204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5" name="フリーフォーム: 図形 754">
                <a:extLst>
                  <a:ext uri="{FF2B5EF4-FFF2-40B4-BE49-F238E27FC236}">
                    <a16:creationId xmlns:a16="http://schemas.microsoft.com/office/drawing/2014/main" id="{AEB8D0EE-82E1-45DB-81DE-0FCFD4FB4934}"/>
                  </a:ext>
                </a:extLst>
              </p:cNvPr>
              <p:cNvSpPr/>
              <p:nvPr/>
            </p:nvSpPr>
            <p:spPr>
              <a:xfrm>
                <a:off x="1463698" y="1170773"/>
                <a:ext cx="3400402" cy="957682"/>
              </a:xfrm>
              <a:custGeom>
                <a:avLst/>
                <a:gdLst>
                  <a:gd name="connsiteX0" fmla="*/ 130152 w 3400402"/>
                  <a:gd name="connsiteY0" fmla="*/ 3977 h 957682"/>
                  <a:gd name="connsiteX1" fmla="*/ 3152 w 3400402"/>
                  <a:gd name="connsiteY1" fmla="*/ 384977 h 957682"/>
                  <a:gd name="connsiteX2" fmla="*/ 66652 w 3400402"/>
                  <a:gd name="connsiteY2" fmla="*/ 702477 h 957682"/>
                  <a:gd name="connsiteX3" fmla="*/ 358752 w 3400402"/>
                  <a:gd name="connsiteY3" fmla="*/ 918377 h 957682"/>
                  <a:gd name="connsiteX4" fmla="*/ 1146152 w 3400402"/>
                  <a:gd name="connsiteY4" fmla="*/ 702477 h 957682"/>
                  <a:gd name="connsiteX5" fmla="*/ 2898752 w 3400402"/>
                  <a:gd name="connsiteY5" fmla="*/ 245277 h 957682"/>
                  <a:gd name="connsiteX6" fmla="*/ 3400402 w 3400402"/>
                  <a:gd name="connsiteY6" fmla="*/ 92877 h 957682"/>
                  <a:gd name="connsiteX7" fmla="*/ 2555852 w 3400402"/>
                  <a:gd name="connsiteY7" fmla="*/ 340527 h 957682"/>
                  <a:gd name="connsiteX8" fmla="*/ 295252 w 3400402"/>
                  <a:gd name="connsiteY8" fmla="*/ 950127 h 957682"/>
                  <a:gd name="connsiteX9" fmla="*/ 79352 w 3400402"/>
                  <a:gd name="connsiteY9" fmla="*/ 638977 h 957682"/>
                  <a:gd name="connsiteX10" fmla="*/ 130152 w 3400402"/>
                  <a:gd name="connsiteY10" fmla="*/ 3977 h 95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402" h="957682">
                    <a:moveTo>
                      <a:pt x="130152" y="3977"/>
                    </a:moveTo>
                    <a:cubicBezTo>
                      <a:pt x="117452" y="-38356"/>
                      <a:pt x="13735" y="268560"/>
                      <a:pt x="3152" y="384977"/>
                    </a:cubicBezTo>
                    <a:cubicBezTo>
                      <a:pt x="-7431" y="501394"/>
                      <a:pt x="7385" y="613577"/>
                      <a:pt x="66652" y="702477"/>
                    </a:cubicBezTo>
                    <a:cubicBezTo>
                      <a:pt x="125919" y="791377"/>
                      <a:pt x="178835" y="918377"/>
                      <a:pt x="358752" y="918377"/>
                    </a:cubicBezTo>
                    <a:cubicBezTo>
                      <a:pt x="538669" y="918377"/>
                      <a:pt x="1146152" y="702477"/>
                      <a:pt x="1146152" y="702477"/>
                    </a:cubicBezTo>
                    <a:lnTo>
                      <a:pt x="2898752" y="245277"/>
                    </a:lnTo>
                    <a:cubicBezTo>
                      <a:pt x="3274460" y="143677"/>
                      <a:pt x="3400402" y="92877"/>
                      <a:pt x="3400402" y="92877"/>
                    </a:cubicBezTo>
                    <a:cubicBezTo>
                      <a:pt x="3343252" y="108752"/>
                      <a:pt x="2555852" y="340527"/>
                      <a:pt x="2555852" y="340527"/>
                    </a:cubicBezTo>
                    <a:cubicBezTo>
                      <a:pt x="2038327" y="483402"/>
                      <a:pt x="708002" y="900385"/>
                      <a:pt x="295252" y="950127"/>
                    </a:cubicBezTo>
                    <a:cubicBezTo>
                      <a:pt x="-117498" y="999869"/>
                      <a:pt x="111102" y="793494"/>
                      <a:pt x="79352" y="638977"/>
                    </a:cubicBezTo>
                    <a:cubicBezTo>
                      <a:pt x="47602" y="484460"/>
                      <a:pt x="142852" y="46310"/>
                      <a:pt x="130152" y="39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0" name="グループ化 739">
              <a:extLst>
                <a:ext uri="{FF2B5EF4-FFF2-40B4-BE49-F238E27FC236}">
                  <a16:creationId xmlns:a16="http://schemas.microsoft.com/office/drawing/2014/main" id="{5638B252-9982-4BB1-BC15-FE3F76B55C8A}"/>
                </a:ext>
              </a:extLst>
            </p:cNvPr>
            <p:cNvGrpSpPr/>
            <p:nvPr/>
          </p:nvGrpSpPr>
          <p:grpSpPr>
            <a:xfrm rot="11642995">
              <a:off x="4156429" y="10666832"/>
              <a:ext cx="4225571" cy="1615462"/>
              <a:chOff x="1068352" y="1170773"/>
              <a:chExt cx="3866275" cy="1478101"/>
            </a:xfrm>
            <a:solidFill>
              <a:srgbClr val="FF6565"/>
            </a:solidFill>
          </p:grpSpPr>
          <p:sp>
            <p:nvSpPr>
              <p:cNvPr id="746" name="フリーフォーム: 図形 745">
                <a:extLst>
                  <a:ext uri="{FF2B5EF4-FFF2-40B4-BE49-F238E27FC236}">
                    <a16:creationId xmlns:a16="http://schemas.microsoft.com/office/drawing/2014/main" id="{7CFDCE17-F00F-42EF-8226-2F2238F59873}"/>
                  </a:ext>
                </a:extLst>
              </p:cNvPr>
              <p:cNvSpPr/>
              <p:nvPr/>
            </p:nvSpPr>
            <p:spPr>
              <a:xfrm>
                <a:off x="1068352" y="1224955"/>
                <a:ext cx="513289" cy="1423919"/>
              </a:xfrm>
              <a:custGeom>
                <a:avLst/>
                <a:gdLst>
                  <a:gd name="connsiteX0" fmla="*/ 512798 w 513289"/>
                  <a:gd name="connsiteY0" fmla="*/ 595 h 1423919"/>
                  <a:gd name="connsiteX1" fmla="*/ 55598 w 513289"/>
                  <a:gd name="connsiteY1" fmla="*/ 756245 h 1423919"/>
                  <a:gd name="connsiteX2" fmla="*/ 23848 w 513289"/>
                  <a:gd name="connsiteY2" fmla="*/ 1029295 h 1423919"/>
                  <a:gd name="connsiteX3" fmla="*/ 201648 w 513289"/>
                  <a:gd name="connsiteY3" fmla="*/ 1422995 h 1423919"/>
                  <a:gd name="connsiteX4" fmla="*/ 144498 w 513289"/>
                  <a:gd name="connsiteY4" fmla="*/ 1130895 h 1423919"/>
                  <a:gd name="connsiteX5" fmla="*/ 144498 w 513289"/>
                  <a:gd name="connsiteY5" fmla="*/ 889595 h 1423919"/>
                  <a:gd name="connsiteX6" fmla="*/ 512798 w 513289"/>
                  <a:gd name="connsiteY6" fmla="*/ 595 h 142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89" h="1423919">
                    <a:moveTo>
                      <a:pt x="512798" y="595"/>
                    </a:moveTo>
                    <a:cubicBezTo>
                      <a:pt x="497981" y="-21630"/>
                      <a:pt x="137090" y="584795"/>
                      <a:pt x="55598" y="756245"/>
                    </a:cubicBezTo>
                    <a:cubicBezTo>
                      <a:pt x="-25894" y="927695"/>
                      <a:pt x="-494" y="918170"/>
                      <a:pt x="23848" y="1029295"/>
                    </a:cubicBezTo>
                    <a:cubicBezTo>
                      <a:pt x="48190" y="1140420"/>
                      <a:pt x="181540" y="1406062"/>
                      <a:pt x="201648" y="1422995"/>
                    </a:cubicBezTo>
                    <a:cubicBezTo>
                      <a:pt x="221756" y="1439928"/>
                      <a:pt x="154023" y="1219795"/>
                      <a:pt x="144498" y="1130895"/>
                    </a:cubicBezTo>
                    <a:cubicBezTo>
                      <a:pt x="134973" y="1041995"/>
                      <a:pt x="86290" y="1073745"/>
                      <a:pt x="144498" y="889595"/>
                    </a:cubicBezTo>
                    <a:cubicBezTo>
                      <a:pt x="202706" y="705445"/>
                      <a:pt x="527615" y="22820"/>
                      <a:pt x="512798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1" name="フリーフォーム: 図形 750">
                <a:extLst>
                  <a:ext uri="{FF2B5EF4-FFF2-40B4-BE49-F238E27FC236}">
                    <a16:creationId xmlns:a16="http://schemas.microsoft.com/office/drawing/2014/main" id="{6F8ED0D6-EBF6-4479-893F-301F3355EC48}"/>
                  </a:ext>
                </a:extLst>
              </p:cNvPr>
              <p:cNvSpPr/>
              <p:nvPr/>
            </p:nvSpPr>
            <p:spPr>
              <a:xfrm>
                <a:off x="1219595" y="1246705"/>
                <a:ext cx="3715032" cy="1323398"/>
              </a:xfrm>
              <a:custGeom>
                <a:avLst/>
                <a:gdLst>
                  <a:gd name="connsiteX0" fmla="*/ 5955 w 3715032"/>
                  <a:gd name="connsiteY0" fmla="*/ 1204395 h 1323398"/>
                  <a:gd name="connsiteX1" fmla="*/ 780655 w 3715032"/>
                  <a:gd name="connsiteY1" fmla="*/ 1223445 h 1323398"/>
                  <a:gd name="connsiteX2" fmla="*/ 1066405 w 3715032"/>
                  <a:gd name="connsiteY2" fmla="*/ 1115495 h 1323398"/>
                  <a:gd name="connsiteX3" fmla="*/ 3638155 w 3715032"/>
                  <a:gd name="connsiteY3" fmla="*/ 29645 h 1323398"/>
                  <a:gd name="connsiteX4" fmla="*/ 3092055 w 3715032"/>
                  <a:gd name="connsiteY4" fmla="*/ 283645 h 1323398"/>
                  <a:gd name="connsiteX5" fmla="*/ 1034655 w 3715032"/>
                  <a:gd name="connsiteY5" fmla="*/ 1204395 h 1323398"/>
                  <a:gd name="connsiteX6" fmla="*/ 456805 w 3715032"/>
                  <a:gd name="connsiteY6" fmla="*/ 1312345 h 1323398"/>
                  <a:gd name="connsiteX7" fmla="*/ 5955 w 3715032"/>
                  <a:gd name="connsiteY7" fmla="*/ 1204395 h 132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5032" h="1323398">
                    <a:moveTo>
                      <a:pt x="5955" y="1204395"/>
                    </a:moveTo>
                    <a:cubicBezTo>
                      <a:pt x="59930" y="1189578"/>
                      <a:pt x="603913" y="1238262"/>
                      <a:pt x="780655" y="1223445"/>
                    </a:cubicBezTo>
                    <a:cubicBezTo>
                      <a:pt x="957397" y="1208628"/>
                      <a:pt x="1066405" y="1115495"/>
                      <a:pt x="1066405" y="1115495"/>
                    </a:cubicBezTo>
                    <a:lnTo>
                      <a:pt x="3638155" y="29645"/>
                    </a:lnTo>
                    <a:cubicBezTo>
                      <a:pt x="3975763" y="-108997"/>
                      <a:pt x="3092055" y="283645"/>
                      <a:pt x="3092055" y="283645"/>
                    </a:cubicBezTo>
                    <a:cubicBezTo>
                      <a:pt x="2658138" y="479437"/>
                      <a:pt x="1473863" y="1032945"/>
                      <a:pt x="1034655" y="1204395"/>
                    </a:cubicBezTo>
                    <a:cubicBezTo>
                      <a:pt x="595447" y="1375845"/>
                      <a:pt x="635663" y="1311287"/>
                      <a:pt x="456805" y="1312345"/>
                    </a:cubicBezTo>
                    <a:cubicBezTo>
                      <a:pt x="277947" y="1313403"/>
                      <a:pt x="-48020" y="1219212"/>
                      <a:pt x="5955" y="1204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2" name="フリーフォーム: 図形 751">
                <a:extLst>
                  <a:ext uri="{FF2B5EF4-FFF2-40B4-BE49-F238E27FC236}">
                    <a16:creationId xmlns:a16="http://schemas.microsoft.com/office/drawing/2014/main" id="{65EABF7A-89B2-43E8-8D94-D6ACC4DAC771}"/>
                  </a:ext>
                </a:extLst>
              </p:cNvPr>
              <p:cNvSpPr/>
              <p:nvPr/>
            </p:nvSpPr>
            <p:spPr>
              <a:xfrm>
                <a:off x="1463698" y="1170773"/>
                <a:ext cx="3400402" cy="957682"/>
              </a:xfrm>
              <a:custGeom>
                <a:avLst/>
                <a:gdLst>
                  <a:gd name="connsiteX0" fmla="*/ 130152 w 3400402"/>
                  <a:gd name="connsiteY0" fmla="*/ 3977 h 957682"/>
                  <a:gd name="connsiteX1" fmla="*/ 3152 w 3400402"/>
                  <a:gd name="connsiteY1" fmla="*/ 384977 h 957682"/>
                  <a:gd name="connsiteX2" fmla="*/ 66652 w 3400402"/>
                  <a:gd name="connsiteY2" fmla="*/ 702477 h 957682"/>
                  <a:gd name="connsiteX3" fmla="*/ 358752 w 3400402"/>
                  <a:gd name="connsiteY3" fmla="*/ 918377 h 957682"/>
                  <a:gd name="connsiteX4" fmla="*/ 1146152 w 3400402"/>
                  <a:gd name="connsiteY4" fmla="*/ 702477 h 957682"/>
                  <a:gd name="connsiteX5" fmla="*/ 2898752 w 3400402"/>
                  <a:gd name="connsiteY5" fmla="*/ 245277 h 957682"/>
                  <a:gd name="connsiteX6" fmla="*/ 3400402 w 3400402"/>
                  <a:gd name="connsiteY6" fmla="*/ 92877 h 957682"/>
                  <a:gd name="connsiteX7" fmla="*/ 2555852 w 3400402"/>
                  <a:gd name="connsiteY7" fmla="*/ 340527 h 957682"/>
                  <a:gd name="connsiteX8" fmla="*/ 295252 w 3400402"/>
                  <a:gd name="connsiteY8" fmla="*/ 950127 h 957682"/>
                  <a:gd name="connsiteX9" fmla="*/ 79352 w 3400402"/>
                  <a:gd name="connsiteY9" fmla="*/ 638977 h 957682"/>
                  <a:gd name="connsiteX10" fmla="*/ 130152 w 3400402"/>
                  <a:gd name="connsiteY10" fmla="*/ 3977 h 95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402" h="957682">
                    <a:moveTo>
                      <a:pt x="130152" y="3977"/>
                    </a:moveTo>
                    <a:cubicBezTo>
                      <a:pt x="117452" y="-38356"/>
                      <a:pt x="13735" y="268560"/>
                      <a:pt x="3152" y="384977"/>
                    </a:cubicBezTo>
                    <a:cubicBezTo>
                      <a:pt x="-7431" y="501394"/>
                      <a:pt x="7385" y="613577"/>
                      <a:pt x="66652" y="702477"/>
                    </a:cubicBezTo>
                    <a:cubicBezTo>
                      <a:pt x="125919" y="791377"/>
                      <a:pt x="178835" y="918377"/>
                      <a:pt x="358752" y="918377"/>
                    </a:cubicBezTo>
                    <a:cubicBezTo>
                      <a:pt x="538669" y="918377"/>
                      <a:pt x="1146152" y="702477"/>
                      <a:pt x="1146152" y="702477"/>
                    </a:cubicBezTo>
                    <a:lnTo>
                      <a:pt x="2898752" y="245277"/>
                    </a:lnTo>
                    <a:cubicBezTo>
                      <a:pt x="3274460" y="143677"/>
                      <a:pt x="3400402" y="92877"/>
                      <a:pt x="3400402" y="92877"/>
                    </a:cubicBezTo>
                    <a:cubicBezTo>
                      <a:pt x="3343252" y="108752"/>
                      <a:pt x="2555852" y="340527"/>
                      <a:pt x="2555852" y="340527"/>
                    </a:cubicBezTo>
                    <a:cubicBezTo>
                      <a:pt x="2038327" y="483402"/>
                      <a:pt x="708002" y="900385"/>
                      <a:pt x="295252" y="950127"/>
                    </a:cubicBezTo>
                    <a:cubicBezTo>
                      <a:pt x="-117498" y="999869"/>
                      <a:pt x="111102" y="793494"/>
                      <a:pt x="79352" y="638977"/>
                    </a:cubicBezTo>
                    <a:cubicBezTo>
                      <a:pt x="47602" y="484460"/>
                      <a:pt x="142852" y="46310"/>
                      <a:pt x="130152" y="39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58A99C8F-1D6E-403A-A251-71177ECE2399}"/>
                </a:ext>
              </a:extLst>
            </p:cNvPr>
            <p:cNvSpPr/>
            <p:nvPr/>
          </p:nvSpPr>
          <p:spPr>
            <a:xfrm>
              <a:off x="6076770" y="6857712"/>
              <a:ext cx="1686472" cy="2666713"/>
            </a:xfrm>
            <a:custGeom>
              <a:avLst/>
              <a:gdLst>
                <a:gd name="connsiteX0" fmla="*/ 2297 w 1686472"/>
                <a:gd name="connsiteY0" fmla="*/ 8755 h 2666713"/>
                <a:gd name="connsiteX1" fmla="*/ 950563 w 1686472"/>
                <a:gd name="connsiteY1" fmla="*/ 1702088 h 2666713"/>
                <a:gd name="connsiteX2" fmla="*/ 789697 w 1686472"/>
                <a:gd name="connsiteY2" fmla="*/ 1515821 h 2666713"/>
                <a:gd name="connsiteX3" fmla="*/ 1661763 w 1686472"/>
                <a:gd name="connsiteY3" fmla="*/ 2624955 h 2666713"/>
                <a:gd name="connsiteX4" fmla="*/ 1382363 w 1686472"/>
                <a:gd name="connsiteY4" fmla="*/ 2303221 h 2666713"/>
                <a:gd name="connsiteX5" fmla="*/ 705030 w 1686472"/>
                <a:gd name="connsiteY5" fmla="*/ 1092488 h 2666713"/>
                <a:gd name="connsiteX6" fmla="*/ 2297 w 1686472"/>
                <a:gd name="connsiteY6" fmla="*/ 8755 h 26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6472" h="2666713">
                  <a:moveTo>
                    <a:pt x="2297" y="8755"/>
                  </a:moveTo>
                  <a:cubicBezTo>
                    <a:pt x="43219" y="110355"/>
                    <a:pt x="819330" y="1450910"/>
                    <a:pt x="950563" y="1702088"/>
                  </a:cubicBezTo>
                  <a:cubicBezTo>
                    <a:pt x="1081796" y="1953266"/>
                    <a:pt x="671164" y="1362010"/>
                    <a:pt x="789697" y="1515821"/>
                  </a:cubicBezTo>
                  <a:cubicBezTo>
                    <a:pt x="908230" y="1669632"/>
                    <a:pt x="1562985" y="2493722"/>
                    <a:pt x="1661763" y="2624955"/>
                  </a:cubicBezTo>
                  <a:cubicBezTo>
                    <a:pt x="1760541" y="2756188"/>
                    <a:pt x="1541819" y="2558632"/>
                    <a:pt x="1382363" y="2303221"/>
                  </a:cubicBezTo>
                  <a:cubicBezTo>
                    <a:pt x="1222908" y="2047810"/>
                    <a:pt x="932219" y="1469255"/>
                    <a:pt x="705030" y="1092488"/>
                  </a:cubicBezTo>
                  <a:cubicBezTo>
                    <a:pt x="477841" y="715721"/>
                    <a:pt x="-38625" y="-92845"/>
                    <a:pt x="2297" y="8755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テキスト ボックス 741">
              <a:extLst>
                <a:ext uri="{FF2B5EF4-FFF2-40B4-BE49-F238E27FC236}">
                  <a16:creationId xmlns:a16="http://schemas.microsoft.com/office/drawing/2014/main" id="{72AF660A-1181-4AAD-8E5F-26B35765A3DA}"/>
                </a:ext>
              </a:extLst>
            </p:cNvPr>
            <p:cNvSpPr txBox="1"/>
            <p:nvPr/>
          </p:nvSpPr>
          <p:spPr>
            <a:xfrm>
              <a:off x="1841241" y="-19449"/>
              <a:ext cx="5929828" cy="3231654"/>
            </a:xfrm>
            <a:prstGeom prst="rect">
              <a:avLst/>
            </a:prstGeom>
            <a:noFill/>
            <a:effectLst>
              <a:glow rad="63500">
                <a:srgbClr val="FF99CC">
                  <a:alpha val="40000"/>
                </a:srgbClr>
              </a:glo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800" b="1" i="0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飛ばねぇ豚は、ただの豚だ。</a:t>
              </a:r>
              <a:endParaRPr lang="en-US" altLang="ja-JP" sz="2800" b="1" i="0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でもよぉ、飛べなくなったら、</a:t>
              </a:r>
              <a:endParaRPr lang="en-US" altLang="ja-JP" sz="2800" b="1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走りはじめれば、いいのさ。</a:t>
              </a:r>
              <a:endParaRPr lang="en-US" altLang="ja-JP" sz="2800" b="1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i="0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時には、休み休み歩けば、いいさ。</a:t>
              </a:r>
              <a:endParaRPr lang="en-US" altLang="ja-JP" sz="2800" b="1" i="0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endParaRPr lang="en-US" altLang="ja-JP" b="1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lang="ja-JP" altLang="en-US" b="1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～引退した初代ウルトラマンより～</a:t>
              </a:r>
              <a:endParaRPr lang="ja-JP" altLang="en-US" b="1" i="0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F93A6DCE-4BA9-4C1B-A1BC-CD95FD118090}"/>
                </a:ext>
              </a:extLst>
            </p:cNvPr>
            <p:cNvSpPr/>
            <p:nvPr/>
          </p:nvSpPr>
          <p:spPr>
            <a:xfrm>
              <a:off x="2715499" y="10044870"/>
              <a:ext cx="492549" cy="81995"/>
            </a:xfrm>
            <a:custGeom>
              <a:avLst/>
              <a:gdLst>
                <a:gd name="connsiteX0" fmla="*/ 8651 w 492549"/>
                <a:gd name="connsiteY0" fmla="*/ 70680 h 81995"/>
                <a:gd name="connsiteX1" fmla="*/ 484901 w 492549"/>
                <a:gd name="connsiteY1" fmla="*/ 77030 h 81995"/>
                <a:gd name="connsiteX2" fmla="*/ 294401 w 492549"/>
                <a:gd name="connsiteY2" fmla="*/ 830 h 81995"/>
                <a:gd name="connsiteX3" fmla="*/ 186451 w 492549"/>
                <a:gd name="connsiteY3" fmla="*/ 38930 h 81995"/>
                <a:gd name="connsiteX4" fmla="*/ 8651 w 492549"/>
                <a:gd name="connsiteY4" fmla="*/ 70680 h 8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549" h="81995">
                  <a:moveTo>
                    <a:pt x="8651" y="70680"/>
                  </a:moveTo>
                  <a:cubicBezTo>
                    <a:pt x="58393" y="77030"/>
                    <a:pt x="437276" y="88672"/>
                    <a:pt x="484901" y="77030"/>
                  </a:cubicBezTo>
                  <a:cubicBezTo>
                    <a:pt x="532526" y="65388"/>
                    <a:pt x="344143" y="7180"/>
                    <a:pt x="294401" y="830"/>
                  </a:cubicBezTo>
                  <a:cubicBezTo>
                    <a:pt x="244659" y="-5520"/>
                    <a:pt x="235134" y="26230"/>
                    <a:pt x="186451" y="38930"/>
                  </a:cubicBezTo>
                  <a:cubicBezTo>
                    <a:pt x="137768" y="51630"/>
                    <a:pt x="-41091" y="64330"/>
                    <a:pt x="8651" y="7068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FB8073BC-13F9-4E29-82FB-B4222C550148}"/>
                </a:ext>
              </a:extLst>
            </p:cNvPr>
            <p:cNvSpPr/>
            <p:nvPr/>
          </p:nvSpPr>
          <p:spPr>
            <a:xfrm>
              <a:off x="4328" y="10048028"/>
              <a:ext cx="713736" cy="93137"/>
            </a:xfrm>
            <a:custGeom>
              <a:avLst/>
              <a:gdLst>
                <a:gd name="connsiteX0" fmla="*/ 706872 w 713736"/>
                <a:gd name="connsiteY0" fmla="*/ 4022 h 93137"/>
                <a:gd name="connsiteX1" fmla="*/ 8372 w 713736"/>
                <a:gd name="connsiteY1" fmla="*/ 23072 h 93137"/>
                <a:gd name="connsiteX2" fmla="*/ 344922 w 713736"/>
                <a:gd name="connsiteY2" fmla="*/ 92922 h 93137"/>
                <a:gd name="connsiteX3" fmla="*/ 706872 w 713736"/>
                <a:gd name="connsiteY3" fmla="*/ 4022 h 9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736" h="93137">
                  <a:moveTo>
                    <a:pt x="706872" y="4022"/>
                  </a:moveTo>
                  <a:cubicBezTo>
                    <a:pt x="650780" y="-7620"/>
                    <a:pt x="68697" y="8255"/>
                    <a:pt x="8372" y="23072"/>
                  </a:cubicBezTo>
                  <a:cubicBezTo>
                    <a:pt x="-51953" y="37889"/>
                    <a:pt x="229564" y="97155"/>
                    <a:pt x="344922" y="92922"/>
                  </a:cubicBezTo>
                  <a:cubicBezTo>
                    <a:pt x="460280" y="88689"/>
                    <a:pt x="762964" y="15664"/>
                    <a:pt x="706872" y="402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7AC1C5B3-A998-47E0-A357-6597AC8C1E5D}"/>
                </a:ext>
              </a:extLst>
            </p:cNvPr>
            <p:cNvSpPr/>
            <p:nvPr/>
          </p:nvSpPr>
          <p:spPr>
            <a:xfrm>
              <a:off x="414220" y="10570274"/>
              <a:ext cx="2624036" cy="244771"/>
            </a:xfrm>
            <a:custGeom>
              <a:avLst/>
              <a:gdLst>
                <a:gd name="connsiteX0" fmla="*/ 9113 w 2624036"/>
                <a:gd name="connsiteY0" fmla="*/ 233193 h 244771"/>
                <a:gd name="connsiteX1" fmla="*/ 2523713 w 2624036"/>
                <a:gd name="connsiteY1" fmla="*/ 4593 h 244771"/>
                <a:gd name="connsiteX2" fmla="*/ 2083447 w 2624036"/>
                <a:gd name="connsiteY2" fmla="*/ 89259 h 244771"/>
                <a:gd name="connsiteX3" fmla="*/ 1693980 w 2624036"/>
                <a:gd name="connsiteY3" fmla="*/ 199326 h 244771"/>
                <a:gd name="connsiteX4" fmla="*/ 9113 w 2624036"/>
                <a:gd name="connsiteY4" fmla="*/ 233193 h 2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036" h="244771">
                  <a:moveTo>
                    <a:pt x="9113" y="233193"/>
                  </a:moveTo>
                  <a:cubicBezTo>
                    <a:pt x="147402" y="200738"/>
                    <a:pt x="2177991" y="28582"/>
                    <a:pt x="2523713" y="4593"/>
                  </a:cubicBezTo>
                  <a:cubicBezTo>
                    <a:pt x="2869435" y="-19396"/>
                    <a:pt x="2221736" y="56804"/>
                    <a:pt x="2083447" y="89259"/>
                  </a:cubicBezTo>
                  <a:cubicBezTo>
                    <a:pt x="1945158" y="121714"/>
                    <a:pt x="2041113" y="176748"/>
                    <a:pt x="1693980" y="199326"/>
                  </a:cubicBezTo>
                  <a:cubicBezTo>
                    <a:pt x="1346847" y="221904"/>
                    <a:pt x="-129176" y="265648"/>
                    <a:pt x="9113" y="23319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74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94043"/>
            <a:ext cx="9270999" cy="13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869C703-77F9-4B8E-8C1E-76ACAEF4D035}"/>
              </a:ext>
            </a:extLst>
          </p:cNvPr>
          <p:cNvGrpSpPr/>
          <p:nvPr/>
        </p:nvGrpSpPr>
        <p:grpSpPr>
          <a:xfrm>
            <a:off x="598445" y="3086101"/>
            <a:ext cx="8687002" cy="8369010"/>
            <a:chOff x="598445" y="3748025"/>
            <a:chExt cx="7999927" cy="770708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73999A5-6E31-4BAB-90EC-6BE110D61FF6}"/>
                </a:ext>
              </a:extLst>
            </p:cNvPr>
            <p:cNvGrpSpPr/>
            <p:nvPr/>
          </p:nvGrpSpPr>
          <p:grpSpPr>
            <a:xfrm>
              <a:off x="1011509" y="3748025"/>
              <a:ext cx="7586863" cy="7707086"/>
              <a:chOff x="1011509" y="3748025"/>
              <a:chExt cx="7586863" cy="7707086"/>
            </a:xfrm>
          </p:grpSpPr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AB7960C3-4770-487A-B64A-BDBEF7DA4F1A}"/>
                  </a:ext>
                </a:extLst>
              </p:cNvPr>
              <p:cNvGrpSpPr/>
              <p:nvPr/>
            </p:nvGrpSpPr>
            <p:grpSpPr>
              <a:xfrm>
                <a:off x="4800600" y="3748025"/>
                <a:ext cx="1479206" cy="2183516"/>
                <a:chOff x="3688577" y="231694"/>
                <a:chExt cx="2531646" cy="3737065"/>
              </a:xfrm>
            </p:grpSpPr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CE12526D-46C1-4A53-B3AE-F8C55A990A8D}"/>
                    </a:ext>
                  </a:extLst>
                </p:cNvPr>
                <p:cNvSpPr/>
                <p:nvPr/>
              </p:nvSpPr>
              <p:spPr>
                <a:xfrm>
                  <a:off x="4689475" y="1617663"/>
                  <a:ext cx="782874" cy="329318"/>
                </a:xfrm>
                <a:custGeom>
                  <a:avLst/>
                  <a:gdLst>
                    <a:gd name="connsiteX0" fmla="*/ 0 w 782874"/>
                    <a:gd name="connsiteY0" fmla="*/ 0 h 329318"/>
                    <a:gd name="connsiteX1" fmla="*/ 158750 w 782874"/>
                    <a:gd name="connsiteY1" fmla="*/ 4762 h 329318"/>
                    <a:gd name="connsiteX2" fmla="*/ 269875 w 782874"/>
                    <a:gd name="connsiteY2" fmla="*/ 44450 h 329318"/>
                    <a:gd name="connsiteX3" fmla="*/ 284163 w 782874"/>
                    <a:gd name="connsiteY3" fmla="*/ 46037 h 329318"/>
                    <a:gd name="connsiteX4" fmla="*/ 438150 w 782874"/>
                    <a:gd name="connsiteY4" fmla="*/ 98425 h 329318"/>
                    <a:gd name="connsiteX5" fmla="*/ 554038 w 782874"/>
                    <a:gd name="connsiteY5" fmla="*/ 166687 h 329318"/>
                    <a:gd name="connsiteX6" fmla="*/ 690563 w 782874"/>
                    <a:gd name="connsiteY6" fmla="*/ 271462 h 329318"/>
                    <a:gd name="connsiteX7" fmla="*/ 781050 w 782874"/>
                    <a:gd name="connsiteY7" fmla="*/ 328612 h 329318"/>
                    <a:gd name="connsiteX8" fmla="*/ 719138 w 782874"/>
                    <a:gd name="connsiteY8" fmla="*/ 288925 h 329318"/>
                    <a:gd name="connsiteX9" fmla="*/ 379413 w 782874"/>
                    <a:gd name="connsiteY9" fmla="*/ 101600 h 329318"/>
                    <a:gd name="connsiteX10" fmla="*/ 247650 w 782874"/>
                    <a:gd name="connsiteY10" fmla="*/ 52387 h 329318"/>
                    <a:gd name="connsiteX11" fmla="*/ 74613 w 782874"/>
                    <a:gd name="connsiteY11" fmla="*/ 61912 h 329318"/>
                    <a:gd name="connsiteX12" fmla="*/ 233363 w 782874"/>
                    <a:gd name="connsiteY12" fmla="*/ 41275 h 329318"/>
                    <a:gd name="connsiteX13" fmla="*/ 169863 w 782874"/>
                    <a:gd name="connsiteY13" fmla="*/ 28575 h 329318"/>
                    <a:gd name="connsiteX14" fmla="*/ 0 w 782874"/>
                    <a:gd name="connsiteY14" fmla="*/ 0 h 32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2874" h="329318">
                      <a:moveTo>
                        <a:pt x="0" y="0"/>
                      </a:moveTo>
                      <a:lnTo>
                        <a:pt x="158750" y="4762"/>
                      </a:lnTo>
                      <a:cubicBezTo>
                        <a:pt x="203729" y="12170"/>
                        <a:pt x="248973" y="37571"/>
                        <a:pt x="269875" y="44450"/>
                      </a:cubicBezTo>
                      <a:cubicBezTo>
                        <a:pt x="290777" y="51329"/>
                        <a:pt x="256117" y="37041"/>
                        <a:pt x="284163" y="46037"/>
                      </a:cubicBezTo>
                      <a:cubicBezTo>
                        <a:pt x="312209" y="55033"/>
                        <a:pt x="393171" y="78317"/>
                        <a:pt x="438150" y="98425"/>
                      </a:cubicBezTo>
                      <a:cubicBezTo>
                        <a:pt x="483129" y="118533"/>
                        <a:pt x="511969" y="137848"/>
                        <a:pt x="554038" y="166687"/>
                      </a:cubicBezTo>
                      <a:cubicBezTo>
                        <a:pt x="596107" y="195526"/>
                        <a:pt x="652728" y="244475"/>
                        <a:pt x="690563" y="271462"/>
                      </a:cubicBezTo>
                      <a:cubicBezTo>
                        <a:pt x="728398" y="298449"/>
                        <a:pt x="776288" y="325702"/>
                        <a:pt x="781050" y="328612"/>
                      </a:cubicBezTo>
                      <a:cubicBezTo>
                        <a:pt x="785812" y="331522"/>
                        <a:pt x="786077" y="326760"/>
                        <a:pt x="719138" y="288925"/>
                      </a:cubicBezTo>
                      <a:cubicBezTo>
                        <a:pt x="652199" y="251090"/>
                        <a:pt x="457994" y="141023"/>
                        <a:pt x="379413" y="101600"/>
                      </a:cubicBezTo>
                      <a:cubicBezTo>
                        <a:pt x="300832" y="62177"/>
                        <a:pt x="298450" y="59002"/>
                        <a:pt x="247650" y="52387"/>
                      </a:cubicBezTo>
                      <a:cubicBezTo>
                        <a:pt x="196850" y="45772"/>
                        <a:pt x="76994" y="63764"/>
                        <a:pt x="74613" y="61912"/>
                      </a:cubicBezTo>
                      <a:cubicBezTo>
                        <a:pt x="72232" y="60060"/>
                        <a:pt x="217488" y="46831"/>
                        <a:pt x="233363" y="41275"/>
                      </a:cubicBezTo>
                      <a:cubicBezTo>
                        <a:pt x="249238" y="35719"/>
                        <a:pt x="169863" y="28575"/>
                        <a:pt x="169863" y="285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id="{2264313D-C8BC-415A-9BFD-D62F4300AAA6}"/>
                    </a:ext>
                  </a:extLst>
                </p:cNvPr>
                <p:cNvSpPr/>
                <p:nvPr/>
              </p:nvSpPr>
              <p:spPr>
                <a:xfrm>
                  <a:off x="4667122" y="1574690"/>
                  <a:ext cx="807594" cy="363844"/>
                </a:xfrm>
                <a:custGeom>
                  <a:avLst/>
                  <a:gdLst>
                    <a:gd name="connsiteX0" fmla="*/ 128 w 807594"/>
                    <a:gd name="connsiteY0" fmla="*/ 23923 h 363844"/>
                    <a:gd name="connsiteX1" fmla="*/ 203328 w 807594"/>
                    <a:gd name="connsiteY1" fmla="*/ 110 h 363844"/>
                    <a:gd name="connsiteX2" fmla="*/ 149353 w 807594"/>
                    <a:gd name="connsiteY2" fmla="*/ 15985 h 363844"/>
                    <a:gd name="connsiteX3" fmla="*/ 236666 w 807594"/>
                    <a:gd name="connsiteY3" fmla="*/ 38210 h 363844"/>
                    <a:gd name="connsiteX4" fmla="*/ 441453 w 807594"/>
                    <a:gd name="connsiteY4" fmla="*/ 85835 h 363844"/>
                    <a:gd name="connsiteX5" fmla="*/ 363666 w 807594"/>
                    <a:gd name="connsiteY5" fmla="*/ 79485 h 363844"/>
                    <a:gd name="connsiteX6" fmla="*/ 463678 w 807594"/>
                    <a:gd name="connsiteY6" fmla="*/ 109648 h 363844"/>
                    <a:gd name="connsiteX7" fmla="*/ 563691 w 807594"/>
                    <a:gd name="connsiteY7" fmla="*/ 163623 h 363844"/>
                    <a:gd name="connsiteX8" fmla="*/ 627191 w 807594"/>
                    <a:gd name="connsiteY8" fmla="*/ 212835 h 363844"/>
                    <a:gd name="connsiteX9" fmla="*/ 643066 w 807594"/>
                    <a:gd name="connsiteY9" fmla="*/ 219185 h 363844"/>
                    <a:gd name="connsiteX10" fmla="*/ 711328 w 807594"/>
                    <a:gd name="connsiteY10" fmla="*/ 257285 h 363844"/>
                    <a:gd name="connsiteX11" fmla="*/ 800228 w 807594"/>
                    <a:gd name="connsiteY11" fmla="*/ 362060 h 363844"/>
                    <a:gd name="connsiteX12" fmla="*/ 746253 w 807594"/>
                    <a:gd name="connsiteY12" fmla="*/ 301735 h 363844"/>
                    <a:gd name="connsiteX13" fmla="*/ 303341 w 807594"/>
                    <a:gd name="connsiteY13" fmla="*/ 44560 h 363844"/>
                    <a:gd name="connsiteX14" fmla="*/ 174753 w 807594"/>
                    <a:gd name="connsiteY14" fmla="*/ 25510 h 363844"/>
                    <a:gd name="connsiteX15" fmla="*/ 128 w 807594"/>
                    <a:gd name="connsiteY15" fmla="*/ 23923 h 36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7594" h="363844">
                      <a:moveTo>
                        <a:pt x="128" y="23923"/>
                      </a:moveTo>
                      <a:cubicBezTo>
                        <a:pt x="4890" y="19690"/>
                        <a:pt x="178457" y="1433"/>
                        <a:pt x="203328" y="110"/>
                      </a:cubicBezTo>
                      <a:cubicBezTo>
                        <a:pt x="228199" y="-1213"/>
                        <a:pt x="143797" y="9635"/>
                        <a:pt x="149353" y="15985"/>
                      </a:cubicBezTo>
                      <a:cubicBezTo>
                        <a:pt x="154909" y="22335"/>
                        <a:pt x="236666" y="38210"/>
                        <a:pt x="236666" y="38210"/>
                      </a:cubicBezTo>
                      <a:cubicBezTo>
                        <a:pt x="285349" y="49852"/>
                        <a:pt x="420287" y="78956"/>
                        <a:pt x="441453" y="85835"/>
                      </a:cubicBezTo>
                      <a:cubicBezTo>
                        <a:pt x="462619" y="92714"/>
                        <a:pt x="359962" y="75516"/>
                        <a:pt x="363666" y="79485"/>
                      </a:cubicBezTo>
                      <a:cubicBezTo>
                        <a:pt x="367370" y="83454"/>
                        <a:pt x="430341" y="95625"/>
                        <a:pt x="463678" y="109648"/>
                      </a:cubicBezTo>
                      <a:cubicBezTo>
                        <a:pt x="497016" y="123671"/>
                        <a:pt x="536439" y="146425"/>
                        <a:pt x="563691" y="163623"/>
                      </a:cubicBezTo>
                      <a:cubicBezTo>
                        <a:pt x="590943" y="180821"/>
                        <a:pt x="613962" y="203575"/>
                        <a:pt x="627191" y="212835"/>
                      </a:cubicBezTo>
                      <a:cubicBezTo>
                        <a:pt x="640420" y="222095"/>
                        <a:pt x="629043" y="211777"/>
                        <a:pt x="643066" y="219185"/>
                      </a:cubicBezTo>
                      <a:cubicBezTo>
                        <a:pt x="657089" y="226593"/>
                        <a:pt x="685134" y="233473"/>
                        <a:pt x="711328" y="257285"/>
                      </a:cubicBezTo>
                      <a:cubicBezTo>
                        <a:pt x="737522" y="281097"/>
                        <a:pt x="794407" y="354652"/>
                        <a:pt x="800228" y="362060"/>
                      </a:cubicBezTo>
                      <a:cubicBezTo>
                        <a:pt x="806049" y="369468"/>
                        <a:pt x="829067" y="354652"/>
                        <a:pt x="746253" y="301735"/>
                      </a:cubicBezTo>
                      <a:cubicBezTo>
                        <a:pt x="663439" y="248818"/>
                        <a:pt x="398591" y="90598"/>
                        <a:pt x="303341" y="44560"/>
                      </a:cubicBezTo>
                      <a:cubicBezTo>
                        <a:pt x="208091" y="-1478"/>
                        <a:pt x="225289" y="29214"/>
                        <a:pt x="174753" y="25510"/>
                      </a:cubicBezTo>
                      <a:cubicBezTo>
                        <a:pt x="124217" y="21806"/>
                        <a:pt x="-4634" y="28156"/>
                        <a:pt x="128" y="239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CBF2EC69-7671-48C9-ABEF-C4634CDFFF94}"/>
                    </a:ext>
                  </a:extLst>
                </p:cNvPr>
                <p:cNvSpPr/>
                <p:nvPr/>
              </p:nvSpPr>
              <p:spPr>
                <a:xfrm>
                  <a:off x="4559953" y="1619241"/>
                  <a:ext cx="115317" cy="216936"/>
                </a:xfrm>
                <a:custGeom>
                  <a:avLst/>
                  <a:gdLst>
                    <a:gd name="connsiteX0" fmla="*/ 115235 w 115317"/>
                    <a:gd name="connsiteY0" fmla="*/ 9 h 216936"/>
                    <a:gd name="connsiteX1" fmla="*/ 24747 w 115317"/>
                    <a:gd name="connsiteY1" fmla="*/ 68272 h 216936"/>
                    <a:gd name="connsiteX2" fmla="*/ 15222 w 115317"/>
                    <a:gd name="connsiteY2" fmla="*/ 104784 h 216936"/>
                    <a:gd name="connsiteX3" fmla="*/ 15222 w 115317"/>
                    <a:gd name="connsiteY3" fmla="*/ 150822 h 216936"/>
                    <a:gd name="connsiteX4" fmla="*/ 26335 w 115317"/>
                    <a:gd name="connsiteY4" fmla="*/ 215909 h 216936"/>
                    <a:gd name="connsiteX5" fmla="*/ 13635 w 115317"/>
                    <a:gd name="connsiteY5" fmla="*/ 185747 h 216936"/>
                    <a:gd name="connsiteX6" fmla="*/ 935 w 115317"/>
                    <a:gd name="connsiteY6" fmla="*/ 120659 h 216936"/>
                    <a:gd name="connsiteX7" fmla="*/ 40622 w 115317"/>
                    <a:gd name="connsiteY7" fmla="*/ 73034 h 216936"/>
                    <a:gd name="connsiteX8" fmla="*/ 115235 w 115317"/>
                    <a:gd name="connsiteY8" fmla="*/ 9 h 216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317" h="216936">
                      <a:moveTo>
                        <a:pt x="115235" y="9"/>
                      </a:moveTo>
                      <a:cubicBezTo>
                        <a:pt x="112589" y="-785"/>
                        <a:pt x="41416" y="50810"/>
                        <a:pt x="24747" y="68272"/>
                      </a:cubicBezTo>
                      <a:cubicBezTo>
                        <a:pt x="8078" y="85735"/>
                        <a:pt x="16809" y="91026"/>
                        <a:pt x="15222" y="104784"/>
                      </a:cubicBezTo>
                      <a:cubicBezTo>
                        <a:pt x="13635" y="118542"/>
                        <a:pt x="13370" y="132301"/>
                        <a:pt x="15222" y="150822"/>
                      </a:cubicBezTo>
                      <a:cubicBezTo>
                        <a:pt x="17074" y="169343"/>
                        <a:pt x="26599" y="210088"/>
                        <a:pt x="26335" y="215909"/>
                      </a:cubicBezTo>
                      <a:cubicBezTo>
                        <a:pt x="26071" y="221730"/>
                        <a:pt x="17868" y="201622"/>
                        <a:pt x="13635" y="185747"/>
                      </a:cubicBezTo>
                      <a:cubicBezTo>
                        <a:pt x="9402" y="169872"/>
                        <a:pt x="-3563" y="139445"/>
                        <a:pt x="935" y="120659"/>
                      </a:cubicBezTo>
                      <a:cubicBezTo>
                        <a:pt x="5433" y="101874"/>
                        <a:pt x="25012" y="88909"/>
                        <a:pt x="40622" y="73034"/>
                      </a:cubicBezTo>
                      <a:cubicBezTo>
                        <a:pt x="56232" y="57159"/>
                        <a:pt x="117881" y="803"/>
                        <a:pt x="115235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B3772BE6-AB8A-48C1-B2B0-8CCA5C5A172F}"/>
                    </a:ext>
                  </a:extLst>
                </p:cNvPr>
                <p:cNvSpPr/>
                <p:nvPr/>
              </p:nvSpPr>
              <p:spPr>
                <a:xfrm>
                  <a:off x="4522750" y="1584301"/>
                  <a:ext cx="165200" cy="333842"/>
                </a:xfrm>
                <a:custGeom>
                  <a:avLst/>
                  <a:gdLst>
                    <a:gd name="connsiteX0" fmla="*/ 165138 w 165200"/>
                    <a:gd name="connsiteY0" fmla="*/ 24 h 333842"/>
                    <a:gd name="connsiteX1" fmla="*/ 27025 w 165200"/>
                    <a:gd name="connsiteY1" fmla="*/ 96862 h 333842"/>
                    <a:gd name="connsiteX2" fmla="*/ 25438 w 165200"/>
                    <a:gd name="connsiteY2" fmla="*/ 134962 h 333842"/>
                    <a:gd name="connsiteX3" fmla="*/ 25438 w 165200"/>
                    <a:gd name="connsiteY3" fmla="*/ 190524 h 333842"/>
                    <a:gd name="connsiteX4" fmla="*/ 30200 w 165200"/>
                    <a:gd name="connsiteY4" fmla="*/ 273074 h 333842"/>
                    <a:gd name="connsiteX5" fmla="*/ 74650 w 165200"/>
                    <a:gd name="connsiteY5" fmla="*/ 333399 h 333842"/>
                    <a:gd name="connsiteX6" fmla="*/ 50838 w 165200"/>
                    <a:gd name="connsiteY6" fmla="*/ 295299 h 333842"/>
                    <a:gd name="connsiteX7" fmla="*/ 38 w 165200"/>
                    <a:gd name="connsiteY7" fmla="*/ 203224 h 333842"/>
                    <a:gd name="connsiteX8" fmla="*/ 44488 w 165200"/>
                    <a:gd name="connsiteY8" fmla="*/ 106387 h 333842"/>
                    <a:gd name="connsiteX9" fmla="*/ 165138 w 165200"/>
                    <a:gd name="connsiteY9" fmla="*/ 24 h 333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200" h="333842">
                      <a:moveTo>
                        <a:pt x="165138" y="24"/>
                      </a:moveTo>
                      <a:cubicBezTo>
                        <a:pt x="162228" y="-1563"/>
                        <a:pt x="50308" y="74372"/>
                        <a:pt x="27025" y="96862"/>
                      </a:cubicBezTo>
                      <a:cubicBezTo>
                        <a:pt x="3742" y="119352"/>
                        <a:pt x="25702" y="119352"/>
                        <a:pt x="25438" y="134962"/>
                      </a:cubicBezTo>
                      <a:cubicBezTo>
                        <a:pt x="25174" y="150572"/>
                        <a:pt x="24644" y="167505"/>
                        <a:pt x="25438" y="190524"/>
                      </a:cubicBezTo>
                      <a:cubicBezTo>
                        <a:pt x="26232" y="213543"/>
                        <a:pt x="21998" y="249262"/>
                        <a:pt x="30200" y="273074"/>
                      </a:cubicBezTo>
                      <a:cubicBezTo>
                        <a:pt x="38402" y="296886"/>
                        <a:pt x="71210" y="329695"/>
                        <a:pt x="74650" y="333399"/>
                      </a:cubicBezTo>
                      <a:cubicBezTo>
                        <a:pt x="78090" y="337103"/>
                        <a:pt x="63273" y="316995"/>
                        <a:pt x="50838" y="295299"/>
                      </a:cubicBezTo>
                      <a:cubicBezTo>
                        <a:pt x="38403" y="273603"/>
                        <a:pt x="1096" y="234709"/>
                        <a:pt x="38" y="203224"/>
                      </a:cubicBezTo>
                      <a:cubicBezTo>
                        <a:pt x="-1020" y="171739"/>
                        <a:pt x="20146" y="136550"/>
                        <a:pt x="44488" y="106387"/>
                      </a:cubicBezTo>
                      <a:cubicBezTo>
                        <a:pt x="68830" y="76225"/>
                        <a:pt x="168048" y="1611"/>
                        <a:pt x="165138" y="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: 図形 18">
                  <a:extLst>
                    <a:ext uri="{FF2B5EF4-FFF2-40B4-BE49-F238E27FC236}">
                      <a16:creationId xmlns:a16="http://schemas.microsoft.com/office/drawing/2014/main" id="{2924B10D-C90A-456B-8DE7-967E75F98FED}"/>
                    </a:ext>
                  </a:extLst>
                </p:cNvPr>
                <p:cNvSpPr/>
                <p:nvPr/>
              </p:nvSpPr>
              <p:spPr>
                <a:xfrm>
                  <a:off x="5373133" y="1883767"/>
                  <a:ext cx="132814" cy="333152"/>
                </a:xfrm>
                <a:custGeom>
                  <a:avLst/>
                  <a:gdLst>
                    <a:gd name="connsiteX0" fmla="*/ 555 w 132814"/>
                    <a:gd name="connsiteY0" fmla="*/ 2183 h 333152"/>
                    <a:gd name="connsiteX1" fmla="*/ 124380 w 132814"/>
                    <a:gd name="connsiteY1" fmla="*/ 173633 h 333152"/>
                    <a:gd name="connsiteX2" fmla="*/ 114855 w 132814"/>
                    <a:gd name="connsiteY2" fmla="*/ 229196 h 333152"/>
                    <a:gd name="connsiteX3" fmla="*/ 127555 w 132814"/>
                    <a:gd name="connsiteY3" fmla="*/ 332383 h 333152"/>
                    <a:gd name="connsiteX4" fmla="*/ 132317 w 132814"/>
                    <a:gd name="connsiteY4" fmla="*/ 268883 h 333152"/>
                    <a:gd name="connsiteX5" fmla="*/ 116442 w 132814"/>
                    <a:gd name="connsiteY5" fmla="*/ 135533 h 333152"/>
                    <a:gd name="connsiteX6" fmla="*/ 79930 w 132814"/>
                    <a:gd name="connsiteY6" fmla="*/ 79971 h 333152"/>
                    <a:gd name="connsiteX7" fmla="*/ 555 w 132814"/>
                    <a:gd name="connsiteY7" fmla="*/ 2183 h 33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814" h="333152">
                      <a:moveTo>
                        <a:pt x="555" y="2183"/>
                      </a:moveTo>
                      <a:cubicBezTo>
                        <a:pt x="7963" y="17793"/>
                        <a:pt x="105330" y="135797"/>
                        <a:pt x="124380" y="173633"/>
                      </a:cubicBezTo>
                      <a:cubicBezTo>
                        <a:pt x="143430" y="211469"/>
                        <a:pt x="114326" y="202738"/>
                        <a:pt x="114855" y="229196"/>
                      </a:cubicBezTo>
                      <a:cubicBezTo>
                        <a:pt x="115384" y="255654"/>
                        <a:pt x="124645" y="325769"/>
                        <a:pt x="127555" y="332383"/>
                      </a:cubicBezTo>
                      <a:cubicBezTo>
                        <a:pt x="130465" y="338997"/>
                        <a:pt x="134169" y="301691"/>
                        <a:pt x="132317" y="268883"/>
                      </a:cubicBezTo>
                      <a:cubicBezTo>
                        <a:pt x="130465" y="236075"/>
                        <a:pt x="125173" y="167018"/>
                        <a:pt x="116442" y="135533"/>
                      </a:cubicBezTo>
                      <a:cubicBezTo>
                        <a:pt x="107711" y="104048"/>
                        <a:pt x="97922" y="100873"/>
                        <a:pt x="79930" y="79971"/>
                      </a:cubicBezTo>
                      <a:cubicBezTo>
                        <a:pt x="61938" y="59069"/>
                        <a:pt x="-6853" y="-13427"/>
                        <a:pt x="555" y="21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2E157FB7-6713-4534-A107-14AEE6277168}"/>
                    </a:ext>
                  </a:extLst>
                </p:cNvPr>
                <p:cNvSpPr/>
                <p:nvPr/>
              </p:nvSpPr>
              <p:spPr>
                <a:xfrm>
                  <a:off x="5465436" y="1931029"/>
                  <a:ext cx="73889" cy="301019"/>
                </a:xfrm>
                <a:custGeom>
                  <a:avLst/>
                  <a:gdLst>
                    <a:gd name="connsiteX0" fmla="*/ 327 w 73889"/>
                    <a:gd name="connsiteY0" fmla="*/ 959 h 301019"/>
                    <a:gd name="connsiteX1" fmla="*/ 73352 w 73889"/>
                    <a:gd name="connsiteY1" fmla="*/ 147009 h 301019"/>
                    <a:gd name="connsiteX2" fmla="*/ 35252 w 73889"/>
                    <a:gd name="connsiteY2" fmla="*/ 300996 h 301019"/>
                    <a:gd name="connsiteX3" fmla="*/ 70177 w 73889"/>
                    <a:gd name="connsiteY3" fmla="*/ 158121 h 301019"/>
                    <a:gd name="connsiteX4" fmla="*/ 46364 w 73889"/>
                    <a:gd name="connsiteY4" fmla="*/ 86684 h 301019"/>
                    <a:gd name="connsiteX5" fmla="*/ 327 w 73889"/>
                    <a:gd name="connsiteY5" fmla="*/ 959 h 301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89" h="301019">
                      <a:moveTo>
                        <a:pt x="327" y="959"/>
                      </a:moveTo>
                      <a:cubicBezTo>
                        <a:pt x="4825" y="11013"/>
                        <a:pt x="67531" y="97003"/>
                        <a:pt x="73352" y="147009"/>
                      </a:cubicBezTo>
                      <a:cubicBezTo>
                        <a:pt x="79173" y="197015"/>
                        <a:pt x="35781" y="299144"/>
                        <a:pt x="35252" y="300996"/>
                      </a:cubicBezTo>
                      <a:cubicBezTo>
                        <a:pt x="34723" y="302848"/>
                        <a:pt x="68325" y="193840"/>
                        <a:pt x="70177" y="158121"/>
                      </a:cubicBezTo>
                      <a:cubicBezTo>
                        <a:pt x="72029" y="122402"/>
                        <a:pt x="53772" y="110761"/>
                        <a:pt x="46364" y="86684"/>
                      </a:cubicBezTo>
                      <a:cubicBezTo>
                        <a:pt x="38956" y="62607"/>
                        <a:pt x="-4171" y="-9095"/>
                        <a:pt x="327" y="9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AB7171A1-0111-437A-8461-02C2FB1256FF}"/>
                    </a:ext>
                  </a:extLst>
                </p:cNvPr>
                <p:cNvSpPr/>
                <p:nvPr/>
              </p:nvSpPr>
              <p:spPr>
                <a:xfrm>
                  <a:off x="4601963" y="1933088"/>
                  <a:ext cx="222541" cy="244680"/>
                </a:xfrm>
                <a:custGeom>
                  <a:avLst/>
                  <a:gdLst>
                    <a:gd name="connsiteX0" fmla="*/ 200 w 222541"/>
                    <a:gd name="connsiteY0" fmla="*/ 487 h 244680"/>
                    <a:gd name="connsiteX1" fmla="*/ 93862 w 222541"/>
                    <a:gd name="connsiteY1" fmla="*/ 124312 h 244680"/>
                    <a:gd name="connsiteX2" fmla="*/ 220862 w 222541"/>
                    <a:gd name="connsiteY2" fmla="*/ 243375 h 244680"/>
                    <a:gd name="connsiteX3" fmla="*/ 170062 w 222541"/>
                    <a:gd name="connsiteY3" fmla="*/ 190987 h 244680"/>
                    <a:gd name="connsiteX4" fmla="*/ 71637 w 222541"/>
                    <a:gd name="connsiteY4" fmla="*/ 86212 h 244680"/>
                    <a:gd name="connsiteX5" fmla="*/ 200 w 222541"/>
                    <a:gd name="connsiteY5" fmla="*/ 487 h 24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541" h="244680">
                      <a:moveTo>
                        <a:pt x="200" y="487"/>
                      </a:moveTo>
                      <a:cubicBezTo>
                        <a:pt x="3904" y="6837"/>
                        <a:pt x="57085" y="83831"/>
                        <a:pt x="93862" y="124312"/>
                      </a:cubicBezTo>
                      <a:cubicBezTo>
                        <a:pt x="130639" y="164793"/>
                        <a:pt x="208162" y="232263"/>
                        <a:pt x="220862" y="243375"/>
                      </a:cubicBezTo>
                      <a:cubicBezTo>
                        <a:pt x="233562" y="254487"/>
                        <a:pt x="170062" y="190987"/>
                        <a:pt x="170062" y="190987"/>
                      </a:cubicBezTo>
                      <a:cubicBezTo>
                        <a:pt x="145191" y="164793"/>
                        <a:pt x="98360" y="121137"/>
                        <a:pt x="71637" y="86212"/>
                      </a:cubicBezTo>
                      <a:cubicBezTo>
                        <a:pt x="44914" y="51287"/>
                        <a:pt x="-3504" y="-5863"/>
                        <a:pt x="200" y="4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DE8B12CC-46FE-4E5B-AC3C-30FA8D1BABE9}"/>
                    </a:ext>
                  </a:extLst>
                </p:cNvPr>
                <p:cNvSpPr/>
                <p:nvPr/>
              </p:nvSpPr>
              <p:spPr>
                <a:xfrm>
                  <a:off x="5165360" y="2214555"/>
                  <a:ext cx="341697" cy="111945"/>
                </a:xfrm>
                <a:custGeom>
                  <a:avLst/>
                  <a:gdLst>
                    <a:gd name="connsiteX0" fmla="*/ 341678 w 341697"/>
                    <a:gd name="connsiteY0" fmla="*/ 8 h 111945"/>
                    <a:gd name="connsiteX1" fmla="*/ 219440 w 341697"/>
                    <a:gd name="connsiteY1" fmla="*/ 71445 h 111945"/>
                    <a:gd name="connsiteX2" fmla="*/ 160703 w 341697"/>
                    <a:gd name="connsiteY2" fmla="*/ 98433 h 111945"/>
                    <a:gd name="connsiteX3" fmla="*/ 365 w 341697"/>
                    <a:gd name="connsiteY3" fmla="*/ 111133 h 111945"/>
                    <a:gd name="connsiteX4" fmla="*/ 209915 w 341697"/>
                    <a:gd name="connsiteY4" fmla="*/ 76208 h 111945"/>
                    <a:gd name="connsiteX5" fmla="*/ 341678 w 341697"/>
                    <a:gd name="connsiteY5" fmla="*/ 8 h 111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697" h="111945">
                      <a:moveTo>
                        <a:pt x="341678" y="8"/>
                      </a:moveTo>
                      <a:cubicBezTo>
                        <a:pt x="343265" y="-786"/>
                        <a:pt x="249602" y="55041"/>
                        <a:pt x="219440" y="71445"/>
                      </a:cubicBezTo>
                      <a:cubicBezTo>
                        <a:pt x="189278" y="87849"/>
                        <a:pt x="197215" y="91818"/>
                        <a:pt x="160703" y="98433"/>
                      </a:cubicBezTo>
                      <a:cubicBezTo>
                        <a:pt x="124191" y="105048"/>
                        <a:pt x="-7837" y="114837"/>
                        <a:pt x="365" y="111133"/>
                      </a:cubicBezTo>
                      <a:cubicBezTo>
                        <a:pt x="8567" y="107429"/>
                        <a:pt x="156469" y="91818"/>
                        <a:pt x="209915" y="76208"/>
                      </a:cubicBezTo>
                      <a:cubicBezTo>
                        <a:pt x="263361" y="60598"/>
                        <a:pt x="340091" y="802"/>
                        <a:pt x="341678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A8EA93D6-FACA-42F0-A206-F221BCAE6021}"/>
                    </a:ext>
                  </a:extLst>
                </p:cNvPr>
                <p:cNvSpPr/>
                <p:nvPr/>
              </p:nvSpPr>
              <p:spPr>
                <a:xfrm>
                  <a:off x="4575166" y="1914457"/>
                  <a:ext cx="567349" cy="433510"/>
                </a:xfrm>
                <a:custGeom>
                  <a:avLst/>
                  <a:gdLst>
                    <a:gd name="connsiteX0" fmla="*/ 9 w 567349"/>
                    <a:gd name="connsiteY0" fmla="*/ 68 h 433510"/>
                    <a:gd name="connsiteX1" fmla="*/ 130184 w 567349"/>
                    <a:gd name="connsiteY1" fmla="*/ 176281 h 433510"/>
                    <a:gd name="connsiteX2" fmla="*/ 254009 w 567349"/>
                    <a:gd name="connsiteY2" fmla="*/ 287406 h 433510"/>
                    <a:gd name="connsiteX3" fmla="*/ 373072 w 567349"/>
                    <a:gd name="connsiteY3" fmla="*/ 373131 h 433510"/>
                    <a:gd name="connsiteX4" fmla="*/ 566747 w 567349"/>
                    <a:gd name="connsiteY4" fmla="*/ 433456 h 433510"/>
                    <a:gd name="connsiteX5" fmla="*/ 436572 w 567349"/>
                    <a:gd name="connsiteY5" fmla="*/ 384243 h 433510"/>
                    <a:gd name="connsiteX6" fmla="*/ 515947 w 567349"/>
                    <a:gd name="connsiteY6" fmla="*/ 401706 h 433510"/>
                    <a:gd name="connsiteX7" fmla="*/ 306397 w 567349"/>
                    <a:gd name="connsiteY7" fmla="*/ 319156 h 433510"/>
                    <a:gd name="connsiteX8" fmla="*/ 136534 w 567349"/>
                    <a:gd name="connsiteY8" fmla="*/ 157231 h 433510"/>
                    <a:gd name="connsiteX9" fmla="*/ 9 w 567349"/>
                    <a:gd name="connsiteY9" fmla="*/ 68 h 433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7349" h="433510">
                      <a:moveTo>
                        <a:pt x="9" y="68"/>
                      </a:moveTo>
                      <a:cubicBezTo>
                        <a:pt x="-1049" y="3243"/>
                        <a:pt x="87851" y="128391"/>
                        <a:pt x="130184" y="176281"/>
                      </a:cubicBezTo>
                      <a:cubicBezTo>
                        <a:pt x="172517" y="224171"/>
                        <a:pt x="213528" y="254598"/>
                        <a:pt x="254009" y="287406"/>
                      </a:cubicBezTo>
                      <a:cubicBezTo>
                        <a:pt x="294490" y="320214"/>
                        <a:pt x="320949" y="348789"/>
                        <a:pt x="373072" y="373131"/>
                      </a:cubicBezTo>
                      <a:cubicBezTo>
                        <a:pt x="425195" y="397473"/>
                        <a:pt x="556164" y="431604"/>
                        <a:pt x="566747" y="433456"/>
                      </a:cubicBezTo>
                      <a:cubicBezTo>
                        <a:pt x="577330" y="435308"/>
                        <a:pt x="445039" y="389535"/>
                        <a:pt x="436572" y="384243"/>
                      </a:cubicBezTo>
                      <a:cubicBezTo>
                        <a:pt x="428105" y="378951"/>
                        <a:pt x="537643" y="412554"/>
                        <a:pt x="515947" y="401706"/>
                      </a:cubicBezTo>
                      <a:cubicBezTo>
                        <a:pt x="494251" y="390858"/>
                        <a:pt x="369633" y="359902"/>
                        <a:pt x="306397" y="319156"/>
                      </a:cubicBezTo>
                      <a:cubicBezTo>
                        <a:pt x="243161" y="278410"/>
                        <a:pt x="184953" y="209354"/>
                        <a:pt x="136534" y="157231"/>
                      </a:cubicBezTo>
                      <a:cubicBezTo>
                        <a:pt x="88115" y="105108"/>
                        <a:pt x="1067" y="-3107"/>
                        <a:pt x="9" y="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6D4414F8-8236-4220-811C-0610CA3F3DF3}"/>
                    </a:ext>
                  </a:extLst>
                </p:cNvPr>
                <p:cNvSpPr/>
                <p:nvPr/>
              </p:nvSpPr>
              <p:spPr>
                <a:xfrm>
                  <a:off x="5081566" y="2227121"/>
                  <a:ext cx="454250" cy="120250"/>
                </a:xfrm>
                <a:custGeom>
                  <a:avLst/>
                  <a:gdLst>
                    <a:gd name="connsiteX0" fmla="*/ 22 w 454250"/>
                    <a:gd name="connsiteY0" fmla="*/ 119204 h 120250"/>
                    <a:gd name="connsiteX1" fmla="*/ 269897 w 454250"/>
                    <a:gd name="connsiteY1" fmla="*/ 106504 h 120250"/>
                    <a:gd name="connsiteX2" fmla="*/ 228622 w 454250"/>
                    <a:gd name="connsiteY2" fmla="*/ 100154 h 120250"/>
                    <a:gd name="connsiteX3" fmla="*/ 311172 w 454250"/>
                    <a:gd name="connsiteY3" fmla="*/ 79517 h 120250"/>
                    <a:gd name="connsiteX4" fmla="*/ 454047 w 454250"/>
                    <a:gd name="connsiteY4" fmla="*/ 142 h 120250"/>
                    <a:gd name="connsiteX5" fmla="*/ 341334 w 454250"/>
                    <a:gd name="connsiteY5" fmla="*/ 60467 h 120250"/>
                    <a:gd name="connsiteX6" fmla="*/ 285772 w 454250"/>
                    <a:gd name="connsiteY6" fmla="*/ 76342 h 120250"/>
                    <a:gd name="connsiteX7" fmla="*/ 22 w 454250"/>
                    <a:gd name="connsiteY7" fmla="*/ 119204 h 12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250" h="120250">
                      <a:moveTo>
                        <a:pt x="22" y="119204"/>
                      </a:moveTo>
                      <a:cubicBezTo>
                        <a:pt x="-2624" y="124231"/>
                        <a:pt x="231797" y="109679"/>
                        <a:pt x="269897" y="106504"/>
                      </a:cubicBezTo>
                      <a:cubicBezTo>
                        <a:pt x="307997" y="103329"/>
                        <a:pt x="221743" y="104652"/>
                        <a:pt x="228622" y="100154"/>
                      </a:cubicBezTo>
                      <a:cubicBezTo>
                        <a:pt x="235501" y="95656"/>
                        <a:pt x="273601" y="96186"/>
                        <a:pt x="311172" y="79517"/>
                      </a:cubicBezTo>
                      <a:cubicBezTo>
                        <a:pt x="348743" y="62848"/>
                        <a:pt x="449020" y="3317"/>
                        <a:pt x="454047" y="142"/>
                      </a:cubicBezTo>
                      <a:cubicBezTo>
                        <a:pt x="459074" y="-3033"/>
                        <a:pt x="369380" y="47767"/>
                        <a:pt x="341334" y="60467"/>
                      </a:cubicBezTo>
                      <a:cubicBezTo>
                        <a:pt x="313288" y="73167"/>
                        <a:pt x="343451" y="67082"/>
                        <a:pt x="285772" y="76342"/>
                      </a:cubicBezTo>
                      <a:cubicBezTo>
                        <a:pt x="228093" y="85602"/>
                        <a:pt x="2668" y="114177"/>
                        <a:pt x="22" y="1192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D307DEFC-996B-4670-968E-759577A6A7DF}"/>
                    </a:ext>
                  </a:extLst>
                </p:cNvPr>
                <p:cNvSpPr/>
                <p:nvPr/>
              </p:nvSpPr>
              <p:spPr>
                <a:xfrm>
                  <a:off x="5787994" y="1939464"/>
                  <a:ext cx="203304" cy="167151"/>
                </a:xfrm>
                <a:custGeom>
                  <a:avLst/>
                  <a:gdLst>
                    <a:gd name="connsiteX0" fmla="*/ 203231 w 203304"/>
                    <a:gd name="connsiteY0" fmla="*/ 461 h 167151"/>
                    <a:gd name="connsiteX1" fmla="*/ 100044 w 203304"/>
                    <a:gd name="connsiteY1" fmla="*/ 35386 h 167151"/>
                    <a:gd name="connsiteX2" fmla="*/ 73056 w 203304"/>
                    <a:gd name="connsiteY2" fmla="*/ 59199 h 167151"/>
                    <a:gd name="connsiteX3" fmla="*/ 31 w 203304"/>
                    <a:gd name="connsiteY3" fmla="*/ 167149 h 167151"/>
                    <a:gd name="connsiteX4" fmla="*/ 82581 w 203304"/>
                    <a:gd name="connsiteY4" fmla="*/ 62374 h 167151"/>
                    <a:gd name="connsiteX5" fmla="*/ 203231 w 203304"/>
                    <a:gd name="connsiteY5" fmla="*/ 461 h 1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3304" h="167151">
                      <a:moveTo>
                        <a:pt x="203231" y="461"/>
                      </a:moveTo>
                      <a:cubicBezTo>
                        <a:pt x="206142" y="-4037"/>
                        <a:pt x="121740" y="25596"/>
                        <a:pt x="100044" y="35386"/>
                      </a:cubicBezTo>
                      <a:cubicBezTo>
                        <a:pt x="78348" y="45176"/>
                        <a:pt x="89725" y="37239"/>
                        <a:pt x="73056" y="59199"/>
                      </a:cubicBezTo>
                      <a:cubicBezTo>
                        <a:pt x="56387" y="81159"/>
                        <a:pt x="-1556" y="166620"/>
                        <a:pt x="31" y="167149"/>
                      </a:cubicBezTo>
                      <a:cubicBezTo>
                        <a:pt x="1618" y="167678"/>
                        <a:pt x="56652" y="89097"/>
                        <a:pt x="82581" y="62374"/>
                      </a:cubicBezTo>
                      <a:cubicBezTo>
                        <a:pt x="108510" y="35651"/>
                        <a:pt x="200320" y="4959"/>
                        <a:pt x="203231" y="4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8DC23057-0A0D-4A6E-BD34-133E154352DA}"/>
                    </a:ext>
                  </a:extLst>
                </p:cNvPr>
                <p:cNvSpPr/>
                <p:nvPr/>
              </p:nvSpPr>
              <p:spPr>
                <a:xfrm>
                  <a:off x="5911538" y="1950888"/>
                  <a:ext cx="278132" cy="133533"/>
                </a:xfrm>
                <a:custGeom>
                  <a:avLst/>
                  <a:gdLst>
                    <a:gd name="connsiteX0" fmla="*/ 312 w 278132"/>
                    <a:gd name="connsiteY0" fmla="*/ 6500 h 133533"/>
                    <a:gd name="connsiteX1" fmla="*/ 114612 w 278132"/>
                    <a:gd name="connsiteY1" fmla="*/ 150 h 133533"/>
                    <a:gd name="connsiteX2" fmla="*/ 171762 w 278132"/>
                    <a:gd name="connsiteY2" fmla="*/ 12850 h 133533"/>
                    <a:gd name="connsiteX3" fmla="*/ 138425 w 278132"/>
                    <a:gd name="connsiteY3" fmla="*/ 8087 h 133533"/>
                    <a:gd name="connsiteX4" fmla="*/ 187637 w 278132"/>
                    <a:gd name="connsiteY4" fmla="*/ 30312 h 133533"/>
                    <a:gd name="connsiteX5" fmla="*/ 278125 w 278132"/>
                    <a:gd name="connsiteY5" fmla="*/ 133500 h 133533"/>
                    <a:gd name="connsiteX6" fmla="*/ 192400 w 278132"/>
                    <a:gd name="connsiteY6" fmla="*/ 41425 h 133533"/>
                    <a:gd name="connsiteX7" fmla="*/ 152712 w 278132"/>
                    <a:gd name="connsiteY7" fmla="*/ 16025 h 133533"/>
                    <a:gd name="connsiteX8" fmla="*/ 312 w 278132"/>
                    <a:gd name="connsiteY8" fmla="*/ 6500 h 13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132" h="133533">
                      <a:moveTo>
                        <a:pt x="312" y="6500"/>
                      </a:moveTo>
                      <a:cubicBezTo>
                        <a:pt x="-6038" y="3854"/>
                        <a:pt x="86037" y="-908"/>
                        <a:pt x="114612" y="150"/>
                      </a:cubicBezTo>
                      <a:cubicBezTo>
                        <a:pt x="143187" y="1208"/>
                        <a:pt x="167793" y="11527"/>
                        <a:pt x="171762" y="12850"/>
                      </a:cubicBezTo>
                      <a:cubicBezTo>
                        <a:pt x="175731" y="14173"/>
                        <a:pt x="135779" y="5177"/>
                        <a:pt x="138425" y="8087"/>
                      </a:cubicBezTo>
                      <a:cubicBezTo>
                        <a:pt x="141071" y="10997"/>
                        <a:pt x="164354" y="9410"/>
                        <a:pt x="187637" y="30312"/>
                      </a:cubicBezTo>
                      <a:cubicBezTo>
                        <a:pt x="210920" y="51214"/>
                        <a:pt x="277331" y="131648"/>
                        <a:pt x="278125" y="133500"/>
                      </a:cubicBezTo>
                      <a:cubicBezTo>
                        <a:pt x="278919" y="135352"/>
                        <a:pt x="213302" y="61004"/>
                        <a:pt x="192400" y="41425"/>
                      </a:cubicBezTo>
                      <a:cubicBezTo>
                        <a:pt x="171498" y="21846"/>
                        <a:pt x="183404" y="21581"/>
                        <a:pt x="152712" y="16025"/>
                      </a:cubicBezTo>
                      <a:cubicBezTo>
                        <a:pt x="122020" y="10469"/>
                        <a:pt x="6662" y="9146"/>
                        <a:pt x="312" y="6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3EAB47C1-EC35-42F0-AAEB-41333F0E9601}"/>
                    </a:ext>
                  </a:extLst>
                </p:cNvPr>
                <p:cNvSpPr/>
                <p:nvPr/>
              </p:nvSpPr>
              <p:spPr>
                <a:xfrm>
                  <a:off x="5984991" y="2098483"/>
                  <a:ext cx="235232" cy="429726"/>
                </a:xfrm>
                <a:custGeom>
                  <a:avLst/>
                  <a:gdLst>
                    <a:gd name="connsiteX0" fmla="*/ 207847 w 235232"/>
                    <a:gd name="connsiteY0" fmla="*/ 192 h 429726"/>
                    <a:gd name="connsiteX1" fmla="*/ 218959 w 235232"/>
                    <a:gd name="connsiteY1" fmla="*/ 79567 h 429726"/>
                    <a:gd name="connsiteX2" fmla="*/ 222134 w 235232"/>
                    <a:gd name="connsiteY2" fmla="*/ 100205 h 429726"/>
                    <a:gd name="connsiteX3" fmla="*/ 220547 w 235232"/>
                    <a:gd name="connsiteY3" fmla="*/ 135130 h 429726"/>
                    <a:gd name="connsiteX4" fmla="*/ 203084 w 235232"/>
                    <a:gd name="connsiteY4" fmla="*/ 201805 h 429726"/>
                    <a:gd name="connsiteX5" fmla="*/ 176097 w 235232"/>
                    <a:gd name="connsiteY5" fmla="*/ 281180 h 429726"/>
                    <a:gd name="connsiteX6" fmla="*/ 112597 w 235232"/>
                    <a:gd name="connsiteY6" fmla="*/ 344680 h 429726"/>
                    <a:gd name="connsiteX7" fmla="*/ 1472 w 235232"/>
                    <a:gd name="connsiteY7" fmla="*/ 428817 h 429726"/>
                    <a:gd name="connsiteX8" fmla="*/ 58622 w 235232"/>
                    <a:gd name="connsiteY8" fmla="*/ 384367 h 429726"/>
                    <a:gd name="connsiteX9" fmla="*/ 195147 w 235232"/>
                    <a:gd name="connsiteY9" fmla="*/ 308167 h 429726"/>
                    <a:gd name="connsiteX10" fmla="*/ 217372 w 235232"/>
                    <a:gd name="connsiteY10" fmla="*/ 177992 h 429726"/>
                    <a:gd name="connsiteX11" fmla="*/ 234834 w 235232"/>
                    <a:gd name="connsiteY11" fmla="*/ 90680 h 429726"/>
                    <a:gd name="connsiteX12" fmla="*/ 199909 w 235232"/>
                    <a:gd name="connsiteY12" fmla="*/ 181167 h 429726"/>
                    <a:gd name="connsiteX13" fmla="*/ 230072 w 235232"/>
                    <a:gd name="connsiteY13" fmla="*/ 104967 h 429726"/>
                    <a:gd name="connsiteX14" fmla="*/ 207847 w 235232"/>
                    <a:gd name="connsiteY14" fmla="*/ 192 h 42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5232" h="429726">
                      <a:moveTo>
                        <a:pt x="207847" y="192"/>
                      </a:moveTo>
                      <a:cubicBezTo>
                        <a:pt x="205995" y="-4041"/>
                        <a:pt x="216578" y="62898"/>
                        <a:pt x="218959" y="79567"/>
                      </a:cubicBezTo>
                      <a:cubicBezTo>
                        <a:pt x="221340" y="96236"/>
                        <a:pt x="221869" y="90945"/>
                        <a:pt x="222134" y="100205"/>
                      </a:cubicBezTo>
                      <a:cubicBezTo>
                        <a:pt x="222399" y="109465"/>
                        <a:pt x="223722" y="118197"/>
                        <a:pt x="220547" y="135130"/>
                      </a:cubicBezTo>
                      <a:cubicBezTo>
                        <a:pt x="217372" y="152063"/>
                        <a:pt x="210492" y="177463"/>
                        <a:pt x="203084" y="201805"/>
                      </a:cubicBezTo>
                      <a:cubicBezTo>
                        <a:pt x="195676" y="226147"/>
                        <a:pt x="191178" y="257368"/>
                        <a:pt x="176097" y="281180"/>
                      </a:cubicBezTo>
                      <a:cubicBezTo>
                        <a:pt x="161016" y="304992"/>
                        <a:pt x="141701" y="320074"/>
                        <a:pt x="112597" y="344680"/>
                      </a:cubicBezTo>
                      <a:cubicBezTo>
                        <a:pt x="83493" y="369286"/>
                        <a:pt x="10468" y="422202"/>
                        <a:pt x="1472" y="428817"/>
                      </a:cubicBezTo>
                      <a:cubicBezTo>
                        <a:pt x="-7524" y="435432"/>
                        <a:pt x="26343" y="404475"/>
                        <a:pt x="58622" y="384367"/>
                      </a:cubicBezTo>
                      <a:cubicBezTo>
                        <a:pt x="90901" y="364259"/>
                        <a:pt x="168689" y="342563"/>
                        <a:pt x="195147" y="308167"/>
                      </a:cubicBezTo>
                      <a:cubicBezTo>
                        <a:pt x="221605" y="273771"/>
                        <a:pt x="210758" y="214240"/>
                        <a:pt x="217372" y="177992"/>
                      </a:cubicBezTo>
                      <a:cubicBezTo>
                        <a:pt x="223987" y="141744"/>
                        <a:pt x="237745" y="90151"/>
                        <a:pt x="234834" y="90680"/>
                      </a:cubicBezTo>
                      <a:cubicBezTo>
                        <a:pt x="231924" y="91209"/>
                        <a:pt x="200703" y="178786"/>
                        <a:pt x="199909" y="181167"/>
                      </a:cubicBezTo>
                      <a:cubicBezTo>
                        <a:pt x="199115" y="183548"/>
                        <a:pt x="226632" y="133277"/>
                        <a:pt x="230072" y="104967"/>
                      </a:cubicBezTo>
                      <a:cubicBezTo>
                        <a:pt x="233512" y="76657"/>
                        <a:pt x="209699" y="4425"/>
                        <a:pt x="207847" y="1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6869B609-BB1E-4621-BB21-E0AC366BB8A2}"/>
                    </a:ext>
                  </a:extLst>
                </p:cNvPr>
                <p:cNvSpPr/>
                <p:nvPr/>
              </p:nvSpPr>
              <p:spPr>
                <a:xfrm>
                  <a:off x="5798193" y="1974433"/>
                  <a:ext cx="296428" cy="262550"/>
                </a:xfrm>
                <a:custGeom>
                  <a:avLst/>
                  <a:gdLst>
                    <a:gd name="connsiteX0" fmla="*/ 296220 w 296428"/>
                    <a:gd name="connsiteY0" fmla="*/ 13117 h 262550"/>
                    <a:gd name="connsiteX1" fmla="*/ 113657 w 296428"/>
                    <a:gd name="connsiteY1" fmla="*/ 17880 h 262550"/>
                    <a:gd name="connsiteX2" fmla="*/ 215257 w 296428"/>
                    <a:gd name="connsiteY2" fmla="*/ 2005 h 262550"/>
                    <a:gd name="connsiteX3" fmla="*/ 143820 w 296428"/>
                    <a:gd name="connsiteY3" fmla="*/ 6767 h 262550"/>
                    <a:gd name="connsiteX4" fmla="*/ 70795 w 296428"/>
                    <a:gd name="connsiteY4" fmla="*/ 60742 h 262550"/>
                    <a:gd name="connsiteX5" fmla="*/ 27932 w 296428"/>
                    <a:gd name="connsiteY5" fmla="*/ 122655 h 262550"/>
                    <a:gd name="connsiteX6" fmla="*/ 15232 w 296428"/>
                    <a:gd name="connsiteY6" fmla="*/ 170280 h 262550"/>
                    <a:gd name="connsiteX7" fmla="*/ 10470 w 296428"/>
                    <a:gd name="connsiteY7" fmla="*/ 262355 h 262550"/>
                    <a:gd name="connsiteX8" fmla="*/ 5707 w 296428"/>
                    <a:gd name="connsiteY8" fmla="*/ 192505 h 262550"/>
                    <a:gd name="connsiteX9" fmla="*/ 5707 w 296428"/>
                    <a:gd name="connsiteY9" fmla="*/ 119480 h 262550"/>
                    <a:gd name="connsiteX10" fmla="*/ 80320 w 296428"/>
                    <a:gd name="connsiteY10" fmla="*/ 51217 h 262550"/>
                    <a:gd name="connsiteX11" fmla="*/ 148582 w 296428"/>
                    <a:gd name="connsiteY11" fmla="*/ 17880 h 262550"/>
                    <a:gd name="connsiteX12" fmla="*/ 296220 w 296428"/>
                    <a:gd name="connsiteY12" fmla="*/ 13117 h 26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428" h="262550">
                      <a:moveTo>
                        <a:pt x="296220" y="13117"/>
                      </a:moveTo>
                      <a:cubicBezTo>
                        <a:pt x="290399" y="13117"/>
                        <a:pt x="127151" y="19732"/>
                        <a:pt x="113657" y="17880"/>
                      </a:cubicBezTo>
                      <a:cubicBezTo>
                        <a:pt x="100163" y="16028"/>
                        <a:pt x="210230" y="3857"/>
                        <a:pt x="215257" y="2005"/>
                      </a:cubicBezTo>
                      <a:cubicBezTo>
                        <a:pt x="220284" y="153"/>
                        <a:pt x="167897" y="-3022"/>
                        <a:pt x="143820" y="6767"/>
                      </a:cubicBezTo>
                      <a:cubicBezTo>
                        <a:pt x="119743" y="16556"/>
                        <a:pt x="90110" y="41427"/>
                        <a:pt x="70795" y="60742"/>
                      </a:cubicBezTo>
                      <a:cubicBezTo>
                        <a:pt x="51480" y="80057"/>
                        <a:pt x="37193" y="104399"/>
                        <a:pt x="27932" y="122655"/>
                      </a:cubicBezTo>
                      <a:cubicBezTo>
                        <a:pt x="18671" y="140911"/>
                        <a:pt x="18142" y="146997"/>
                        <a:pt x="15232" y="170280"/>
                      </a:cubicBezTo>
                      <a:cubicBezTo>
                        <a:pt x="12322" y="193563"/>
                        <a:pt x="12057" y="258651"/>
                        <a:pt x="10470" y="262355"/>
                      </a:cubicBezTo>
                      <a:cubicBezTo>
                        <a:pt x="8883" y="266059"/>
                        <a:pt x="6501" y="216317"/>
                        <a:pt x="5707" y="192505"/>
                      </a:cubicBezTo>
                      <a:cubicBezTo>
                        <a:pt x="4913" y="168693"/>
                        <a:pt x="-6728" y="143028"/>
                        <a:pt x="5707" y="119480"/>
                      </a:cubicBezTo>
                      <a:cubicBezTo>
                        <a:pt x="18142" y="95932"/>
                        <a:pt x="56507" y="68150"/>
                        <a:pt x="80320" y="51217"/>
                      </a:cubicBezTo>
                      <a:cubicBezTo>
                        <a:pt x="104132" y="34284"/>
                        <a:pt x="112599" y="23701"/>
                        <a:pt x="148582" y="17880"/>
                      </a:cubicBezTo>
                      <a:cubicBezTo>
                        <a:pt x="184565" y="12059"/>
                        <a:pt x="302041" y="13117"/>
                        <a:pt x="296220" y="13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A74F53C8-B651-42C3-8F56-9B6562912668}"/>
                    </a:ext>
                  </a:extLst>
                </p:cNvPr>
                <p:cNvSpPr/>
                <p:nvPr/>
              </p:nvSpPr>
              <p:spPr>
                <a:xfrm>
                  <a:off x="5784718" y="2138150"/>
                  <a:ext cx="183016" cy="382862"/>
                </a:xfrm>
                <a:custGeom>
                  <a:avLst/>
                  <a:gdLst>
                    <a:gd name="connsiteX0" fmla="*/ 132 w 183016"/>
                    <a:gd name="connsiteY0" fmla="*/ 1800 h 382862"/>
                    <a:gd name="connsiteX1" fmla="*/ 38232 w 183016"/>
                    <a:gd name="connsiteY1" fmla="*/ 241513 h 382862"/>
                    <a:gd name="connsiteX2" fmla="*/ 35057 w 183016"/>
                    <a:gd name="connsiteY2" fmla="*/ 173250 h 382862"/>
                    <a:gd name="connsiteX3" fmla="*/ 35057 w 183016"/>
                    <a:gd name="connsiteY3" fmla="*/ 109750 h 382862"/>
                    <a:gd name="connsiteX4" fmla="*/ 50932 w 183016"/>
                    <a:gd name="connsiteY4" fmla="*/ 214525 h 382862"/>
                    <a:gd name="connsiteX5" fmla="*/ 55695 w 183016"/>
                    <a:gd name="connsiteY5" fmla="*/ 276438 h 382862"/>
                    <a:gd name="connsiteX6" fmla="*/ 66807 w 183016"/>
                    <a:gd name="connsiteY6" fmla="*/ 314538 h 382862"/>
                    <a:gd name="connsiteX7" fmla="*/ 123957 w 183016"/>
                    <a:gd name="connsiteY7" fmla="*/ 365338 h 382862"/>
                    <a:gd name="connsiteX8" fmla="*/ 182695 w 183016"/>
                    <a:gd name="connsiteY8" fmla="*/ 382800 h 382862"/>
                    <a:gd name="connsiteX9" fmla="*/ 96970 w 183016"/>
                    <a:gd name="connsiteY9" fmla="*/ 360575 h 382862"/>
                    <a:gd name="connsiteX10" fmla="*/ 65220 w 183016"/>
                    <a:gd name="connsiteY10" fmla="*/ 317713 h 382862"/>
                    <a:gd name="connsiteX11" fmla="*/ 28707 w 183016"/>
                    <a:gd name="connsiteY11" fmla="*/ 100225 h 382862"/>
                    <a:gd name="connsiteX12" fmla="*/ 25532 w 183016"/>
                    <a:gd name="connsiteY12" fmla="*/ 128800 h 382862"/>
                    <a:gd name="connsiteX13" fmla="*/ 132 w 183016"/>
                    <a:gd name="connsiteY13" fmla="*/ 1800 h 38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3016" h="382862">
                      <a:moveTo>
                        <a:pt x="132" y="1800"/>
                      </a:moveTo>
                      <a:cubicBezTo>
                        <a:pt x="2249" y="20585"/>
                        <a:pt x="32411" y="212938"/>
                        <a:pt x="38232" y="241513"/>
                      </a:cubicBezTo>
                      <a:cubicBezTo>
                        <a:pt x="44053" y="270088"/>
                        <a:pt x="35586" y="195210"/>
                        <a:pt x="35057" y="173250"/>
                      </a:cubicBezTo>
                      <a:cubicBezTo>
                        <a:pt x="34528" y="151290"/>
                        <a:pt x="32411" y="102871"/>
                        <a:pt x="35057" y="109750"/>
                      </a:cubicBezTo>
                      <a:cubicBezTo>
                        <a:pt x="37703" y="116629"/>
                        <a:pt x="47492" y="186744"/>
                        <a:pt x="50932" y="214525"/>
                      </a:cubicBezTo>
                      <a:cubicBezTo>
                        <a:pt x="54372" y="242306"/>
                        <a:pt x="53049" y="259769"/>
                        <a:pt x="55695" y="276438"/>
                      </a:cubicBezTo>
                      <a:cubicBezTo>
                        <a:pt x="58341" y="293107"/>
                        <a:pt x="55430" y="299721"/>
                        <a:pt x="66807" y="314538"/>
                      </a:cubicBezTo>
                      <a:cubicBezTo>
                        <a:pt x="78184" y="329355"/>
                        <a:pt x="104642" y="353961"/>
                        <a:pt x="123957" y="365338"/>
                      </a:cubicBezTo>
                      <a:cubicBezTo>
                        <a:pt x="143272" y="376715"/>
                        <a:pt x="187193" y="383594"/>
                        <a:pt x="182695" y="382800"/>
                      </a:cubicBezTo>
                      <a:cubicBezTo>
                        <a:pt x="178197" y="382006"/>
                        <a:pt x="116549" y="371423"/>
                        <a:pt x="96970" y="360575"/>
                      </a:cubicBezTo>
                      <a:cubicBezTo>
                        <a:pt x="77391" y="349727"/>
                        <a:pt x="76597" y="361105"/>
                        <a:pt x="65220" y="317713"/>
                      </a:cubicBezTo>
                      <a:cubicBezTo>
                        <a:pt x="53843" y="274321"/>
                        <a:pt x="35322" y="131710"/>
                        <a:pt x="28707" y="100225"/>
                      </a:cubicBezTo>
                      <a:cubicBezTo>
                        <a:pt x="22092" y="68740"/>
                        <a:pt x="29236" y="140442"/>
                        <a:pt x="25532" y="128800"/>
                      </a:cubicBezTo>
                      <a:cubicBezTo>
                        <a:pt x="21828" y="117158"/>
                        <a:pt x="-1985" y="-16985"/>
                        <a:pt x="132" y="18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EC7BA10A-82A0-4324-8474-802BCADF13F7}"/>
                    </a:ext>
                  </a:extLst>
                </p:cNvPr>
                <p:cNvSpPr/>
                <p:nvPr/>
              </p:nvSpPr>
              <p:spPr>
                <a:xfrm>
                  <a:off x="5867377" y="2133068"/>
                  <a:ext cx="336373" cy="381655"/>
                </a:xfrm>
                <a:custGeom>
                  <a:avLst/>
                  <a:gdLst>
                    <a:gd name="connsiteX0" fmla="*/ 334986 w 336373"/>
                    <a:gd name="connsiteY0" fmla="*/ 3707 h 381655"/>
                    <a:gd name="connsiteX1" fmla="*/ 263548 w 336373"/>
                    <a:gd name="connsiteY1" fmla="*/ 187857 h 381655"/>
                    <a:gd name="connsiteX2" fmla="*/ 190523 w 336373"/>
                    <a:gd name="connsiteY2" fmla="*/ 246595 h 381655"/>
                    <a:gd name="connsiteX3" fmla="*/ 190523 w 336373"/>
                    <a:gd name="connsiteY3" fmla="*/ 248182 h 381655"/>
                    <a:gd name="connsiteX4" fmla="*/ 307998 w 336373"/>
                    <a:gd name="connsiteY4" fmla="*/ 106895 h 381655"/>
                    <a:gd name="connsiteX5" fmla="*/ 157186 w 336373"/>
                    <a:gd name="connsiteY5" fmla="*/ 278345 h 381655"/>
                    <a:gd name="connsiteX6" fmla="*/ 28598 w 336373"/>
                    <a:gd name="connsiteY6" fmla="*/ 324382 h 381655"/>
                    <a:gd name="connsiteX7" fmla="*/ 7961 w 336373"/>
                    <a:gd name="connsiteY7" fmla="*/ 324382 h 381655"/>
                    <a:gd name="connsiteX8" fmla="*/ 133373 w 336373"/>
                    <a:gd name="connsiteY8" fmla="*/ 294220 h 381655"/>
                    <a:gd name="connsiteX9" fmla="*/ 101623 w 336373"/>
                    <a:gd name="connsiteY9" fmla="*/ 354545 h 381655"/>
                    <a:gd name="connsiteX10" fmla="*/ 82573 w 336373"/>
                    <a:gd name="connsiteY10" fmla="*/ 381532 h 381655"/>
                    <a:gd name="connsiteX11" fmla="*/ 147661 w 336373"/>
                    <a:gd name="connsiteY11" fmla="*/ 345020 h 381655"/>
                    <a:gd name="connsiteX12" fmla="*/ 277836 w 336373"/>
                    <a:gd name="connsiteY12" fmla="*/ 265645 h 381655"/>
                    <a:gd name="connsiteX13" fmla="*/ 127023 w 336373"/>
                    <a:gd name="connsiteY13" fmla="*/ 322795 h 381655"/>
                    <a:gd name="connsiteX14" fmla="*/ 231798 w 336373"/>
                    <a:gd name="connsiteY14" fmla="*/ 229132 h 381655"/>
                    <a:gd name="connsiteX15" fmla="*/ 285773 w 336373"/>
                    <a:gd name="connsiteY15" fmla="*/ 141820 h 381655"/>
                    <a:gd name="connsiteX16" fmla="*/ 311173 w 336373"/>
                    <a:gd name="connsiteY16" fmla="*/ 68795 h 381655"/>
                    <a:gd name="connsiteX17" fmla="*/ 334986 w 336373"/>
                    <a:gd name="connsiteY17" fmla="*/ 3707 h 38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6373" h="381655">
                      <a:moveTo>
                        <a:pt x="334986" y="3707"/>
                      </a:moveTo>
                      <a:cubicBezTo>
                        <a:pt x="327049" y="23551"/>
                        <a:pt x="287625" y="147376"/>
                        <a:pt x="263548" y="187857"/>
                      </a:cubicBezTo>
                      <a:cubicBezTo>
                        <a:pt x="239471" y="228338"/>
                        <a:pt x="202694" y="236541"/>
                        <a:pt x="190523" y="246595"/>
                      </a:cubicBezTo>
                      <a:cubicBezTo>
                        <a:pt x="178352" y="256649"/>
                        <a:pt x="170944" y="271465"/>
                        <a:pt x="190523" y="248182"/>
                      </a:cubicBezTo>
                      <a:cubicBezTo>
                        <a:pt x="210102" y="224899"/>
                        <a:pt x="313554" y="101868"/>
                        <a:pt x="307998" y="106895"/>
                      </a:cubicBezTo>
                      <a:cubicBezTo>
                        <a:pt x="302442" y="111922"/>
                        <a:pt x="203753" y="242097"/>
                        <a:pt x="157186" y="278345"/>
                      </a:cubicBezTo>
                      <a:cubicBezTo>
                        <a:pt x="110619" y="314593"/>
                        <a:pt x="53469" y="316709"/>
                        <a:pt x="28598" y="324382"/>
                      </a:cubicBezTo>
                      <a:cubicBezTo>
                        <a:pt x="3727" y="332055"/>
                        <a:pt x="-9501" y="329409"/>
                        <a:pt x="7961" y="324382"/>
                      </a:cubicBezTo>
                      <a:cubicBezTo>
                        <a:pt x="25423" y="319355"/>
                        <a:pt x="117763" y="289193"/>
                        <a:pt x="133373" y="294220"/>
                      </a:cubicBezTo>
                      <a:cubicBezTo>
                        <a:pt x="148983" y="299247"/>
                        <a:pt x="110090" y="339993"/>
                        <a:pt x="101623" y="354545"/>
                      </a:cubicBezTo>
                      <a:cubicBezTo>
                        <a:pt x="93156" y="369097"/>
                        <a:pt x="74900" y="383119"/>
                        <a:pt x="82573" y="381532"/>
                      </a:cubicBezTo>
                      <a:cubicBezTo>
                        <a:pt x="90246" y="379945"/>
                        <a:pt x="147661" y="345020"/>
                        <a:pt x="147661" y="345020"/>
                      </a:cubicBezTo>
                      <a:cubicBezTo>
                        <a:pt x="180205" y="325706"/>
                        <a:pt x="281276" y="269349"/>
                        <a:pt x="277836" y="265645"/>
                      </a:cubicBezTo>
                      <a:cubicBezTo>
                        <a:pt x="274396" y="261941"/>
                        <a:pt x="134696" y="328880"/>
                        <a:pt x="127023" y="322795"/>
                      </a:cubicBezTo>
                      <a:cubicBezTo>
                        <a:pt x="119350" y="316710"/>
                        <a:pt x="205340" y="259294"/>
                        <a:pt x="231798" y="229132"/>
                      </a:cubicBezTo>
                      <a:cubicBezTo>
                        <a:pt x="258256" y="198970"/>
                        <a:pt x="272544" y="168543"/>
                        <a:pt x="285773" y="141820"/>
                      </a:cubicBezTo>
                      <a:cubicBezTo>
                        <a:pt x="299002" y="115097"/>
                        <a:pt x="307998" y="88374"/>
                        <a:pt x="311173" y="68795"/>
                      </a:cubicBezTo>
                      <a:cubicBezTo>
                        <a:pt x="314348" y="49216"/>
                        <a:pt x="342923" y="-16137"/>
                        <a:pt x="334986" y="37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F3170D0D-E12F-4FC3-B05E-4C7C28CB57AD}"/>
                    </a:ext>
                  </a:extLst>
                </p:cNvPr>
                <p:cNvSpPr/>
                <p:nvPr/>
              </p:nvSpPr>
              <p:spPr>
                <a:xfrm>
                  <a:off x="4483984" y="281066"/>
                  <a:ext cx="364069" cy="515152"/>
                </a:xfrm>
                <a:custGeom>
                  <a:avLst/>
                  <a:gdLst>
                    <a:gd name="connsiteX0" fmla="*/ 362654 w 364069"/>
                    <a:gd name="connsiteY0" fmla="*/ 3097 h 515152"/>
                    <a:gd name="connsiteX1" fmla="*/ 203904 w 364069"/>
                    <a:gd name="connsiteY1" fmla="*/ 163434 h 515152"/>
                    <a:gd name="connsiteX2" fmla="*/ 302329 w 364069"/>
                    <a:gd name="connsiteY2" fmla="*/ 53897 h 515152"/>
                    <a:gd name="connsiteX3" fmla="*/ 195966 w 364069"/>
                    <a:gd name="connsiteY3" fmla="*/ 147559 h 515152"/>
                    <a:gd name="connsiteX4" fmla="*/ 157866 w 364069"/>
                    <a:gd name="connsiteY4" fmla="*/ 198359 h 515152"/>
                    <a:gd name="connsiteX5" fmla="*/ 221366 w 364069"/>
                    <a:gd name="connsiteY5" fmla="*/ 149147 h 515152"/>
                    <a:gd name="connsiteX6" fmla="*/ 164216 w 364069"/>
                    <a:gd name="connsiteY6" fmla="*/ 223759 h 515152"/>
                    <a:gd name="connsiteX7" fmla="*/ 62616 w 364069"/>
                    <a:gd name="connsiteY7" fmla="*/ 412672 h 515152"/>
                    <a:gd name="connsiteX8" fmla="*/ 21341 w 364069"/>
                    <a:gd name="connsiteY8" fmla="*/ 512684 h 515152"/>
                    <a:gd name="connsiteX9" fmla="*/ 61029 w 364069"/>
                    <a:gd name="connsiteY9" fmla="*/ 480934 h 515152"/>
                    <a:gd name="connsiteX10" fmla="*/ 213429 w 364069"/>
                    <a:gd name="connsiteY10" fmla="*/ 439659 h 515152"/>
                    <a:gd name="connsiteX11" fmla="*/ 704 w 364069"/>
                    <a:gd name="connsiteY11" fmla="*/ 511097 h 515152"/>
                    <a:gd name="connsiteX12" fmla="*/ 141991 w 364069"/>
                    <a:gd name="connsiteY12" fmla="*/ 434897 h 515152"/>
                    <a:gd name="connsiteX13" fmla="*/ 62616 w 364069"/>
                    <a:gd name="connsiteY13" fmla="*/ 436484 h 515152"/>
                    <a:gd name="connsiteX14" fmla="*/ 140404 w 364069"/>
                    <a:gd name="connsiteY14" fmla="*/ 290434 h 515152"/>
                    <a:gd name="connsiteX15" fmla="*/ 229304 w 364069"/>
                    <a:gd name="connsiteY15" fmla="*/ 128509 h 515152"/>
                    <a:gd name="connsiteX16" fmla="*/ 280104 w 364069"/>
                    <a:gd name="connsiteY16" fmla="*/ 61834 h 515152"/>
                    <a:gd name="connsiteX17" fmla="*/ 362654 w 364069"/>
                    <a:gd name="connsiteY17" fmla="*/ 3097 h 51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4069" h="515152">
                      <a:moveTo>
                        <a:pt x="362654" y="3097"/>
                      </a:moveTo>
                      <a:cubicBezTo>
                        <a:pt x="349954" y="20030"/>
                        <a:pt x="213958" y="154967"/>
                        <a:pt x="203904" y="163434"/>
                      </a:cubicBezTo>
                      <a:cubicBezTo>
                        <a:pt x="193850" y="171901"/>
                        <a:pt x="303652" y="56543"/>
                        <a:pt x="302329" y="53897"/>
                      </a:cubicBezTo>
                      <a:cubicBezTo>
                        <a:pt x="301006" y="51251"/>
                        <a:pt x="220043" y="123482"/>
                        <a:pt x="195966" y="147559"/>
                      </a:cubicBezTo>
                      <a:cubicBezTo>
                        <a:pt x="171889" y="171636"/>
                        <a:pt x="153633" y="198094"/>
                        <a:pt x="157866" y="198359"/>
                      </a:cubicBezTo>
                      <a:cubicBezTo>
                        <a:pt x="162099" y="198624"/>
                        <a:pt x="220308" y="144914"/>
                        <a:pt x="221366" y="149147"/>
                      </a:cubicBezTo>
                      <a:cubicBezTo>
                        <a:pt x="222424" y="153380"/>
                        <a:pt x="190674" y="179838"/>
                        <a:pt x="164216" y="223759"/>
                      </a:cubicBezTo>
                      <a:cubicBezTo>
                        <a:pt x="137758" y="267680"/>
                        <a:pt x="86428" y="364518"/>
                        <a:pt x="62616" y="412672"/>
                      </a:cubicBezTo>
                      <a:cubicBezTo>
                        <a:pt x="38804" y="460826"/>
                        <a:pt x="21605" y="501307"/>
                        <a:pt x="21341" y="512684"/>
                      </a:cubicBezTo>
                      <a:cubicBezTo>
                        <a:pt x="21076" y="524061"/>
                        <a:pt x="29014" y="493105"/>
                        <a:pt x="61029" y="480934"/>
                      </a:cubicBezTo>
                      <a:cubicBezTo>
                        <a:pt x="93044" y="468763"/>
                        <a:pt x="223483" y="434632"/>
                        <a:pt x="213429" y="439659"/>
                      </a:cubicBezTo>
                      <a:cubicBezTo>
                        <a:pt x="203375" y="444686"/>
                        <a:pt x="12610" y="511891"/>
                        <a:pt x="704" y="511097"/>
                      </a:cubicBezTo>
                      <a:cubicBezTo>
                        <a:pt x="-11202" y="510303"/>
                        <a:pt x="131672" y="447333"/>
                        <a:pt x="141991" y="434897"/>
                      </a:cubicBezTo>
                      <a:cubicBezTo>
                        <a:pt x="152310" y="422462"/>
                        <a:pt x="62880" y="460561"/>
                        <a:pt x="62616" y="436484"/>
                      </a:cubicBezTo>
                      <a:cubicBezTo>
                        <a:pt x="62352" y="412407"/>
                        <a:pt x="112623" y="341763"/>
                        <a:pt x="140404" y="290434"/>
                      </a:cubicBezTo>
                      <a:cubicBezTo>
                        <a:pt x="168185" y="239105"/>
                        <a:pt x="206021" y="166609"/>
                        <a:pt x="229304" y="128509"/>
                      </a:cubicBezTo>
                      <a:cubicBezTo>
                        <a:pt x="252587" y="90409"/>
                        <a:pt x="261319" y="80355"/>
                        <a:pt x="280104" y="61834"/>
                      </a:cubicBezTo>
                      <a:cubicBezTo>
                        <a:pt x="298889" y="43313"/>
                        <a:pt x="375354" y="-13836"/>
                        <a:pt x="362654" y="30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C07CA441-8594-4B66-9ED9-A38E0AD15406}"/>
                    </a:ext>
                  </a:extLst>
                </p:cNvPr>
                <p:cNvSpPr/>
                <p:nvPr/>
              </p:nvSpPr>
              <p:spPr>
                <a:xfrm>
                  <a:off x="4617601" y="284287"/>
                  <a:ext cx="224078" cy="446398"/>
                </a:xfrm>
                <a:custGeom>
                  <a:avLst/>
                  <a:gdLst>
                    <a:gd name="connsiteX0" fmla="*/ 222687 w 224078"/>
                    <a:gd name="connsiteY0" fmla="*/ 6226 h 446398"/>
                    <a:gd name="connsiteX1" fmla="*/ 133787 w 224078"/>
                    <a:gd name="connsiteY1" fmla="*/ 206251 h 446398"/>
                    <a:gd name="connsiteX2" fmla="*/ 149662 w 224078"/>
                    <a:gd name="connsiteY2" fmla="*/ 130051 h 446398"/>
                    <a:gd name="connsiteX3" fmla="*/ 103624 w 224078"/>
                    <a:gd name="connsiteY3" fmla="*/ 268163 h 446398"/>
                    <a:gd name="connsiteX4" fmla="*/ 29012 w 224078"/>
                    <a:gd name="connsiteY4" fmla="*/ 415801 h 446398"/>
                    <a:gd name="connsiteX5" fmla="*/ 437 w 224078"/>
                    <a:gd name="connsiteY5" fmla="*/ 442788 h 446398"/>
                    <a:gd name="connsiteX6" fmla="*/ 48062 w 224078"/>
                    <a:gd name="connsiteY6" fmla="*/ 401513 h 446398"/>
                    <a:gd name="connsiteX7" fmla="*/ 36949 w 224078"/>
                    <a:gd name="connsiteY7" fmla="*/ 445963 h 446398"/>
                    <a:gd name="connsiteX8" fmla="*/ 78224 w 224078"/>
                    <a:gd name="connsiteY8" fmla="*/ 368176 h 446398"/>
                    <a:gd name="connsiteX9" fmla="*/ 127437 w 224078"/>
                    <a:gd name="connsiteY9" fmla="*/ 241176 h 446398"/>
                    <a:gd name="connsiteX10" fmla="*/ 175062 w 224078"/>
                    <a:gd name="connsiteY10" fmla="*/ 80838 h 446398"/>
                    <a:gd name="connsiteX11" fmla="*/ 187762 w 224078"/>
                    <a:gd name="connsiteY11" fmla="*/ 50676 h 446398"/>
                    <a:gd name="connsiteX12" fmla="*/ 222687 w 224078"/>
                    <a:gd name="connsiteY12" fmla="*/ 6226 h 44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4078" h="446398">
                      <a:moveTo>
                        <a:pt x="222687" y="6226"/>
                      </a:moveTo>
                      <a:cubicBezTo>
                        <a:pt x="213691" y="32155"/>
                        <a:pt x="145958" y="185614"/>
                        <a:pt x="133787" y="206251"/>
                      </a:cubicBezTo>
                      <a:cubicBezTo>
                        <a:pt x="121616" y="226888"/>
                        <a:pt x="154689" y="119732"/>
                        <a:pt x="149662" y="130051"/>
                      </a:cubicBezTo>
                      <a:cubicBezTo>
                        <a:pt x="144635" y="140370"/>
                        <a:pt x="123732" y="220538"/>
                        <a:pt x="103624" y="268163"/>
                      </a:cubicBezTo>
                      <a:cubicBezTo>
                        <a:pt x="83516" y="315788"/>
                        <a:pt x="46210" y="386697"/>
                        <a:pt x="29012" y="415801"/>
                      </a:cubicBezTo>
                      <a:cubicBezTo>
                        <a:pt x="11814" y="444905"/>
                        <a:pt x="-2738" y="445169"/>
                        <a:pt x="437" y="442788"/>
                      </a:cubicBezTo>
                      <a:cubicBezTo>
                        <a:pt x="3612" y="440407"/>
                        <a:pt x="41977" y="400984"/>
                        <a:pt x="48062" y="401513"/>
                      </a:cubicBezTo>
                      <a:cubicBezTo>
                        <a:pt x="54147" y="402042"/>
                        <a:pt x="31922" y="451519"/>
                        <a:pt x="36949" y="445963"/>
                      </a:cubicBezTo>
                      <a:cubicBezTo>
                        <a:pt x="41976" y="440407"/>
                        <a:pt x="63143" y="402307"/>
                        <a:pt x="78224" y="368176"/>
                      </a:cubicBezTo>
                      <a:cubicBezTo>
                        <a:pt x="93305" y="334045"/>
                        <a:pt x="111297" y="289066"/>
                        <a:pt x="127437" y="241176"/>
                      </a:cubicBezTo>
                      <a:cubicBezTo>
                        <a:pt x="143577" y="193286"/>
                        <a:pt x="165008" y="112588"/>
                        <a:pt x="175062" y="80838"/>
                      </a:cubicBezTo>
                      <a:cubicBezTo>
                        <a:pt x="185116" y="49088"/>
                        <a:pt x="181148" y="58084"/>
                        <a:pt x="187762" y="50676"/>
                      </a:cubicBezTo>
                      <a:cubicBezTo>
                        <a:pt x="194376" y="43268"/>
                        <a:pt x="231683" y="-19703"/>
                        <a:pt x="222687" y="62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E9D06EDA-8D96-42F6-B972-0BDE907547E9}"/>
                    </a:ext>
                  </a:extLst>
                </p:cNvPr>
                <p:cNvSpPr/>
                <p:nvPr/>
              </p:nvSpPr>
              <p:spPr>
                <a:xfrm>
                  <a:off x="4670011" y="231694"/>
                  <a:ext cx="188054" cy="485410"/>
                </a:xfrm>
                <a:custGeom>
                  <a:avLst/>
                  <a:gdLst>
                    <a:gd name="connsiteX0" fmla="*/ 187739 w 188054"/>
                    <a:gd name="connsiteY0" fmla="*/ 81 h 485410"/>
                    <a:gd name="connsiteX1" fmla="*/ 144877 w 188054"/>
                    <a:gd name="connsiteY1" fmla="*/ 155656 h 485410"/>
                    <a:gd name="connsiteX2" fmla="*/ 173452 w 188054"/>
                    <a:gd name="connsiteY2" fmla="*/ 100094 h 485410"/>
                    <a:gd name="connsiteX3" fmla="*/ 106777 w 188054"/>
                    <a:gd name="connsiteY3" fmla="*/ 260431 h 485410"/>
                    <a:gd name="connsiteX4" fmla="*/ 140114 w 188054"/>
                    <a:gd name="connsiteY4" fmla="*/ 169944 h 485410"/>
                    <a:gd name="connsiteX5" fmla="*/ 68677 w 188054"/>
                    <a:gd name="connsiteY5" fmla="*/ 333456 h 485410"/>
                    <a:gd name="connsiteX6" fmla="*/ 414 w 188054"/>
                    <a:gd name="connsiteY6" fmla="*/ 484269 h 485410"/>
                    <a:gd name="connsiteX7" fmla="*/ 38514 w 188054"/>
                    <a:gd name="connsiteY7" fmla="*/ 406481 h 485410"/>
                    <a:gd name="connsiteX8" fmla="*/ 5177 w 188054"/>
                    <a:gd name="connsiteY8" fmla="*/ 479506 h 485410"/>
                    <a:gd name="connsiteX9" fmla="*/ 109952 w 188054"/>
                    <a:gd name="connsiteY9" fmla="*/ 233444 h 485410"/>
                    <a:gd name="connsiteX10" fmla="*/ 117889 w 188054"/>
                    <a:gd name="connsiteY10" fmla="*/ 179469 h 485410"/>
                    <a:gd name="connsiteX11" fmla="*/ 187739 w 188054"/>
                    <a:gd name="connsiteY11" fmla="*/ 81 h 485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054" h="485410">
                      <a:moveTo>
                        <a:pt x="187739" y="81"/>
                      </a:moveTo>
                      <a:cubicBezTo>
                        <a:pt x="192237" y="-3888"/>
                        <a:pt x="147258" y="138987"/>
                        <a:pt x="144877" y="155656"/>
                      </a:cubicBezTo>
                      <a:cubicBezTo>
                        <a:pt x="142496" y="172325"/>
                        <a:pt x="179802" y="82632"/>
                        <a:pt x="173452" y="100094"/>
                      </a:cubicBezTo>
                      <a:cubicBezTo>
                        <a:pt x="167102" y="117556"/>
                        <a:pt x="112333" y="248789"/>
                        <a:pt x="106777" y="260431"/>
                      </a:cubicBezTo>
                      <a:cubicBezTo>
                        <a:pt x="101221" y="272073"/>
                        <a:pt x="146464" y="157773"/>
                        <a:pt x="140114" y="169944"/>
                      </a:cubicBezTo>
                      <a:cubicBezTo>
                        <a:pt x="133764" y="182115"/>
                        <a:pt x="91960" y="281069"/>
                        <a:pt x="68677" y="333456"/>
                      </a:cubicBezTo>
                      <a:cubicBezTo>
                        <a:pt x="45394" y="385844"/>
                        <a:pt x="5441" y="472098"/>
                        <a:pt x="414" y="484269"/>
                      </a:cubicBezTo>
                      <a:cubicBezTo>
                        <a:pt x="-4613" y="496440"/>
                        <a:pt x="37720" y="407275"/>
                        <a:pt x="38514" y="406481"/>
                      </a:cubicBezTo>
                      <a:cubicBezTo>
                        <a:pt x="39308" y="405687"/>
                        <a:pt x="-6729" y="508346"/>
                        <a:pt x="5177" y="479506"/>
                      </a:cubicBezTo>
                      <a:cubicBezTo>
                        <a:pt x="17083" y="450667"/>
                        <a:pt x="91167" y="283450"/>
                        <a:pt x="109952" y="233444"/>
                      </a:cubicBezTo>
                      <a:cubicBezTo>
                        <a:pt x="128737" y="183438"/>
                        <a:pt x="106777" y="216246"/>
                        <a:pt x="117889" y="179469"/>
                      </a:cubicBezTo>
                      <a:cubicBezTo>
                        <a:pt x="129001" y="142692"/>
                        <a:pt x="183241" y="4050"/>
                        <a:pt x="187739" y="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AF885965-003C-4AC1-8A26-63F515DD2AEF}"/>
                    </a:ext>
                  </a:extLst>
                </p:cNvPr>
                <p:cNvSpPr/>
                <p:nvPr/>
              </p:nvSpPr>
              <p:spPr>
                <a:xfrm>
                  <a:off x="4695924" y="261799"/>
                  <a:ext cx="184042" cy="447590"/>
                </a:xfrm>
                <a:custGeom>
                  <a:avLst/>
                  <a:gdLst>
                    <a:gd name="connsiteX0" fmla="*/ 182464 w 184042"/>
                    <a:gd name="connsiteY0" fmla="*/ 1726 h 447590"/>
                    <a:gd name="connsiteX1" fmla="*/ 111026 w 184042"/>
                    <a:gd name="connsiteY1" fmla="*/ 206514 h 447590"/>
                    <a:gd name="connsiteX2" fmla="*/ 149126 w 184042"/>
                    <a:gd name="connsiteY2" fmla="*/ 144601 h 447590"/>
                    <a:gd name="connsiteX3" fmla="*/ 111026 w 184042"/>
                    <a:gd name="connsiteY3" fmla="*/ 228739 h 447590"/>
                    <a:gd name="connsiteX4" fmla="*/ 22126 w 184042"/>
                    <a:gd name="connsiteY4" fmla="*/ 411301 h 447590"/>
                    <a:gd name="connsiteX5" fmla="*/ 45939 w 184042"/>
                    <a:gd name="connsiteY5" fmla="*/ 336689 h 447590"/>
                    <a:gd name="connsiteX6" fmla="*/ 1489 w 184042"/>
                    <a:gd name="connsiteY6" fmla="*/ 446226 h 447590"/>
                    <a:gd name="connsiteX7" fmla="*/ 111026 w 184042"/>
                    <a:gd name="connsiteY7" fmla="*/ 244614 h 447590"/>
                    <a:gd name="connsiteX8" fmla="*/ 157064 w 184042"/>
                    <a:gd name="connsiteY8" fmla="*/ 114439 h 447590"/>
                    <a:gd name="connsiteX9" fmla="*/ 182464 w 184042"/>
                    <a:gd name="connsiteY9" fmla="*/ 1726 h 447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4042" h="447590">
                      <a:moveTo>
                        <a:pt x="182464" y="1726"/>
                      </a:moveTo>
                      <a:cubicBezTo>
                        <a:pt x="174791" y="17072"/>
                        <a:pt x="116582" y="182702"/>
                        <a:pt x="111026" y="206514"/>
                      </a:cubicBezTo>
                      <a:cubicBezTo>
                        <a:pt x="105470" y="230326"/>
                        <a:pt x="149126" y="140897"/>
                        <a:pt x="149126" y="144601"/>
                      </a:cubicBezTo>
                      <a:cubicBezTo>
                        <a:pt x="149126" y="148305"/>
                        <a:pt x="132193" y="184289"/>
                        <a:pt x="111026" y="228739"/>
                      </a:cubicBezTo>
                      <a:cubicBezTo>
                        <a:pt x="89859" y="273189"/>
                        <a:pt x="32974" y="393309"/>
                        <a:pt x="22126" y="411301"/>
                      </a:cubicBezTo>
                      <a:cubicBezTo>
                        <a:pt x="11278" y="429293"/>
                        <a:pt x="49378" y="330868"/>
                        <a:pt x="45939" y="336689"/>
                      </a:cubicBezTo>
                      <a:cubicBezTo>
                        <a:pt x="42500" y="342510"/>
                        <a:pt x="-9359" y="461572"/>
                        <a:pt x="1489" y="446226"/>
                      </a:cubicBezTo>
                      <a:cubicBezTo>
                        <a:pt x="12337" y="430880"/>
                        <a:pt x="85097" y="299912"/>
                        <a:pt x="111026" y="244614"/>
                      </a:cubicBezTo>
                      <a:cubicBezTo>
                        <a:pt x="136955" y="189316"/>
                        <a:pt x="146216" y="151481"/>
                        <a:pt x="157064" y="114439"/>
                      </a:cubicBezTo>
                      <a:cubicBezTo>
                        <a:pt x="167912" y="77397"/>
                        <a:pt x="190137" y="-13620"/>
                        <a:pt x="182464" y="1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CC4ABB9A-D1E5-4393-86F4-478ECBB70603}"/>
                    </a:ext>
                  </a:extLst>
                </p:cNvPr>
                <p:cNvSpPr/>
                <p:nvPr/>
              </p:nvSpPr>
              <p:spPr>
                <a:xfrm>
                  <a:off x="4868224" y="267928"/>
                  <a:ext cx="579722" cy="395746"/>
                </a:xfrm>
                <a:custGeom>
                  <a:avLst/>
                  <a:gdLst>
                    <a:gd name="connsiteX0" fmla="*/ 639 w 579722"/>
                    <a:gd name="connsiteY0" fmla="*/ 360 h 395746"/>
                    <a:gd name="connsiteX1" fmla="*/ 151451 w 579722"/>
                    <a:gd name="connsiteY1" fmla="*/ 22585 h 395746"/>
                    <a:gd name="connsiteX2" fmla="*/ 91126 w 579722"/>
                    <a:gd name="connsiteY2" fmla="*/ 20997 h 395746"/>
                    <a:gd name="connsiteX3" fmla="*/ 192726 w 579722"/>
                    <a:gd name="connsiteY3" fmla="*/ 47985 h 395746"/>
                    <a:gd name="connsiteX4" fmla="*/ 254639 w 579722"/>
                    <a:gd name="connsiteY4" fmla="*/ 67035 h 395746"/>
                    <a:gd name="connsiteX5" fmla="*/ 381639 w 579722"/>
                    <a:gd name="connsiteY5" fmla="*/ 167047 h 395746"/>
                    <a:gd name="connsiteX6" fmla="*/ 359414 w 579722"/>
                    <a:gd name="connsiteY6" fmla="*/ 140060 h 395746"/>
                    <a:gd name="connsiteX7" fmla="*/ 576901 w 579722"/>
                    <a:gd name="connsiteY7" fmla="*/ 392472 h 395746"/>
                    <a:gd name="connsiteX8" fmla="*/ 468951 w 579722"/>
                    <a:gd name="connsiteY8" fmla="*/ 270235 h 395746"/>
                    <a:gd name="connsiteX9" fmla="*/ 265751 w 579722"/>
                    <a:gd name="connsiteY9" fmla="*/ 76560 h 395746"/>
                    <a:gd name="connsiteX10" fmla="*/ 103826 w 579722"/>
                    <a:gd name="connsiteY10" fmla="*/ 43222 h 395746"/>
                    <a:gd name="connsiteX11" fmla="*/ 639 w 579722"/>
                    <a:gd name="connsiteY11" fmla="*/ 360 h 39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9722" h="395746">
                      <a:moveTo>
                        <a:pt x="639" y="360"/>
                      </a:moveTo>
                      <a:cubicBezTo>
                        <a:pt x="8576" y="-3079"/>
                        <a:pt x="136370" y="19146"/>
                        <a:pt x="151451" y="22585"/>
                      </a:cubicBezTo>
                      <a:cubicBezTo>
                        <a:pt x="166532" y="26024"/>
                        <a:pt x="84247" y="16764"/>
                        <a:pt x="91126" y="20997"/>
                      </a:cubicBezTo>
                      <a:cubicBezTo>
                        <a:pt x="98005" y="25230"/>
                        <a:pt x="165474" y="40312"/>
                        <a:pt x="192726" y="47985"/>
                      </a:cubicBezTo>
                      <a:cubicBezTo>
                        <a:pt x="219978" y="55658"/>
                        <a:pt x="223154" y="47192"/>
                        <a:pt x="254639" y="67035"/>
                      </a:cubicBezTo>
                      <a:cubicBezTo>
                        <a:pt x="286124" y="86878"/>
                        <a:pt x="364177" y="154876"/>
                        <a:pt x="381639" y="167047"/>
                      </a:cubicBezTo>
                      <a:cubicBezTo>
                        <a:pt x="399101" y="179218"/>
                        <a:pt x="359414" y="140060"/>
                        <a:pt x="359414" y="140060"/>
                      </a:cubicBezTo>
                      <a:lnTo>
                        <a:pt x="576901" y="392472"/>
                      </a:lnTo>
                      <a:cubicBezTo>
                        <a:pt x="595157" y="414168"/>
                        <a:pt x="520809" y="322887"/>
                        <a:pt x="468951" y="270235"/>
                      </a:cubicBezTo>
                      <a:cubicBezTo>
                        <a:pt x="417093" y="217583"/>
                        <a:pt x="326605" y="114395"/>
                        <a:pt x="265751" y="76560"/>
                      </a:cubicBezTo>
                      <a:cubicBezTo>
                        <a:pt x="204897" y="38725"/>
                        <a:pt x="147218" y="56451"/>
                        <a:pt x="103826" y="43222"/>
                      </a:cubicBezTo>
                      <a:cubicBezTo>
                        <a:pt x="60434" y="29993"/>
                        <a:pt x="-7298" y="3799"/>
                        <a:pt x="639" y="3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275BD2F1-D420-45CC-BB33-3F5A8AD5DFE9}"/>
                    </a:ext>
                  </a:extLst>
                </p:cNvPr>
                <p:cNvSpPr/>
                <p:nvPr/>
              </p:nvSpPr>
              <p:spPr>
                <a:xfrm>
                  <a:off x="4854260" y="238024"/>
                  <a:ext cx="777861" cy="585278"/>
                </a:xfrm>
                <a:custGeom>
                  <a:avLst/>
                  <a:gdLst>
                    <a:gd name="connsiteX0" fmla="*/ 315 w 777861"/>
                    <a:gd name="connsiteY0" fmla="*/ 101 h 585278"/>
                    <a:gd name="connsiteX1" fmla="*/ 235265 w 777861"/>
                    <a:gd name="connsiteY1" fmla="*/ 36614 h 585278"/>
                    <a:gd name="connsiteX2" fmla="*/ 211453 w 777861"/>
                    <a:gd name="connsiteY2" fmla="*/ 42964 h 585278"/>
                    <a:gd name="connsiteX3" fmla="*/ 387665 w 777861"/>
                    <a:gd name="connsiteY3" fmla="*/ 96939 h 585278"/>
                    <a:gd name="connsiteX4" fmla="*/ 346390 w 777861"/>
                    <a:gd name="connsiteY4" fmla="*/ 96939 h 585278"/>
                    <a:gd name="connsiteX5" fmla="*/ 490853 w 777861"/>
                    <a:gd name="connsiteY5" fmla="*/ 166789 h 585278"/>
                    <a:gd name="connsiteX6" fmla="*/ 627378 w 777861"/>
                    <a:gd name="connsiteY6" fmla="*/ 330301 h 585278"/>
                    <a:gd name="connsiteX7" fmla="*/ 551178 w 777861"/>
                    <a:gd name="connsiteY7" fmla="*/ 246164 h 585278"/>
                    <a:gd name="connsiteX8" fmla="*/ 771840 w 777861"/>
                    <a:gd name="connsiteY8" fmla="*/ 577951 h 585278"/>
                    <a:gd name="connsiteX9" fmla="*/ 689290 w 777861"/>
                    <a:gd name="connsiteY9" fmla="*/ 446189 h 585278"/>
                    <a:gd name="connsiteX10" fmla="*/ 416240 w 777861"/>
                    <a:gd name="connsiteY10" fmla="*/ 108051 h 585278"/>
                    <a:gd name="connsiteX11" fmla="*/ 292415 w 777861"/>
                    <a:gd name="connsiteY11" fmla="*/ 49314 h 585278"/>
                    <a:gd name="connsiteX12" fmla="*/ 315 w 777861"/>
                    <a:gd name="connsiteY12" fmla="*/ 101 h 5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77861" h="585278">
                      <a:moveTo>
                        <a:pt x="315" y="101"/>
                      </a:moveTo>
                      <a:cubicBezTo>
                        <a:pt x="-9210" y="-2016"/>
                        <a:pt x="200075" y="29470"/>
                        <a:pt x="235265" y="36614"/>
                      </a:cubicBezTo>
                      <a:cubicBezTo>
                        <a:pt x="270455" y="43758"/>
                        <a:pt x="186053" y="32910"/>
                        <a:pt x="211453" y="42964"/>
                      </a:cubicBezTo>
                      <a:cubicBezTo>
                        <a:pt x="236853" y="53018"/>
                        <a:pt x="365176" y="87943"/>
                        <a:pt x="387665" y="96939"/>
                      </a:cubicBezTo>
                      <a:cubicBezTo>
                        <a:pt x="410154" y="105935"/>
                        <a:pt x="329192" y="85297"/>
                        <a:pt x="346390" y="96939"/>
                      </a:cubicBezTo>
                      <a:cubicBezTo>
                        <a:pt x="363588" y="108581"/>
                        <a:pt x="444022" y="127895"/>
                        <a:pt x="490853" y="166789"/>
                      </a:cubicBezTo>
                      <a:cubicBezTo>
                        <a:pt x="537684" y="205683"/>
                        <a:pt x="617324" y="317072"/>
                        <a:pt x="627378" y="330301"/>
                      </a:cubicBezTo>
                      <a:cubicBezTo>
                        <a:pt x="637432" y="343530"/>
                        <a:pt x="527101" y="204889"/>
                        <a:pt x="551178" y="246164"/>
                      </a:cubicBezTo>
                      <a:cubicBezTo>
                        <a:pt x="575255" y="287439"/>
                        <a:pt x="748821" y="544614"/>
                        <a:pt x="771840" y="577951"/>
                      </a:cubicBezTo>
                      <a:cubicBezTo>
                        <a:pt x="794859" y="611288"/>
                        <a:pt x="748557" y="524506"/>
                        <a:pt x="689290" y="446189"/>
                      </a:cubicBezTo>
                      <a:cubicBezTo>
                        <a:pt x="630023" y="367872"/>
                        <a:pt x="482386" y="174197"/>
                        <a:pt x="416240" y="108051"/>
                      </a:cubicBezTo>
                      <a:cubicBezTo>
                        <a:pt x="350094" y="41905"/>
                        <a:pt x="358032" y="67306"/>
                        <a:pt x="292415" y="49314"/>
                      </a:cubicBezTo>
                      <a:cubicBezTo>
                        <a:pt x="226798" y="31322"/>
                        <a:pt x="9840" y="2218"/>
                        <a:pt x="315" y="1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: 図形 36">
                  <a:extLst>
                    <a:ext uri="{FF2B5EF4-FFF2-40B4-BE49-F238E27FC236}">
                      <a16:creationId xmlns:a16="http://schemas.microsoft.com/office/drawing/2014/main" id="{6D390884-9B20-4618-BF4A-F73A4D477347}"/>
                    </a:ext>
                  </a:extLst>
                </p:cNvPr>
                <p:cNvSpPr/>
                <p:nvPr/>
              </p:nvSpPr>
              <p:spPr>
                <a:xfrm>
                  <a:off x="4851074" y="234988"/>
                  <a:ext cx="397424" cy="75928"/>
                </a:xfrm>
                <a:custGeom>
                  <a:avLst/>
                  <a:gdLst>
                    <a:gd name="connsiteX0" fmla="*/ 326 w 397424"/>
                    <a:gd name="connsiteY0" fmla="*/ 3137 h 75928"/>
                    <a:gd name="connsiteX1" fmla="*/ 190826 w 397424"/>
                    <a:gd name="connsiteY1" fmla="*/ 9487 h 75928"/>
                    <a:gd name="connsiteX2" fmla="*/ 119389 w 397424"/>
                    <a:gd name="connsiteY2" fmla="*/ 17425 h 75928"/>
                    <a:gd name="connsiteX3" fmla="*/ 274964 w 397424"/>
                    <a:gd name="connsiteY3" fmla="*/ 42825 h 75928"/>
                    <a:gd name="connsiteX4" fmla="*/ 397201 w 397424"/>
                    <a:gd name="connsiteY4" fmla="*/ 74575 h 75928"/>
                    <a:gd name="connsiteX5" fmla="*/ 244801 w 397424"/>
                    <a:gd name="connsiteY5" fmla="*/ 63462 h 75928"/>
                    <a:gd name="connsiteX6" fmla="*/ 326 w 397424"/>
                    <a:gd name="connsiteY6" fmla="*/ 3137 h 7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424" h="75928">
                      <a:moveTo>
                        <a:pt x="326" y="3137"/>
                      </a:moveTo>
                      <a:cubicBezTo>
                        <a:pt x="-8670" y="-5859"/>
                        <a:pt x="170982" y="7106"/>
                        <a:pt x="190826" y="9487"/>
                      </a:cubicBezTo>
                      <a:cubicBezTo>
                        <a:pt x="210670" y="11868"/>
                        <a:pt x="105366" y="11869"/>
                        <a:pt x="119389" y="17425"/>
                      </a:cubicBezTo>
                      <a:cubicBezTo>
                        <a:pt x="133412" y="22981"/>
                        <a:pt x="228662" y="33300"/>
                        <a:pt x="274964" y="42825"/>
                      </a:cubicBezTo>
                      <a:cubicBezTo>
                        <a:pt x="321266" y="52350"/>
                        <a:pt x="402228" y="71136"/>
                        <a:pt x="397201" y="74575"/>
                      </a:cubicBezTo>
                      <a:cubicBezTo>
                        <a:pt x="392174" y="78014"/>
                        <a:pt x="306978" y="75104"/>
                        <a:pt x="244801" y="63462"/>
                      </a:cubicBezTo>
                      <a:cubicBezTo>
                        <a:pt x="182624" y="51820"/>
                        <a:pt x="9322" y="12133"/>
                        <a:pt x="326" y="3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5026D6C5-0ACC-49EE-8264-7011E5EC049A}"/>
                    </a:ext>
                  </a:extLst>
                </p:cNvPr>
                <p:cNvSpPr/>
                <p:nvPr/>
              </p:nvSpPr>
              <p:spPr>
                <a:xfrm>
                  <a:off x="5138044" y="302051"/>
                  <a:ext cx="415646" cy="502105"/>
                </a:xfrm>
                <a:custGeom>
                  <a:avLst/>
                  <a:gdLst>
                    <a:gd name="connsiteX0" fmla="*/ 694 w 415646"/>
                    <a:gd name="connsiteY0" fmla="*/ 2749 h 502105"/>
                    <a:gd name="connsiteX1" fmla="*/ 226119 w 415646"/>
                    <a:gd name="connsiteY1" fmla="*/ 220237 h 502105"/>
                    <a:gd name="connsiteX2" fmla="*/ 184844 w 415646"/>
                    <a:gd name="connsiteY2" fmla="*/ 151974 h 502105"/>
                    <a:gd name="connsiteX3" fmla="*/ 256281 w 415646"/>
                    <a:gd name="connsiteY3" fmla="*/ 236112 h 502105"/>
                    <a:gd name="connsiteX4" fmla="*/ 413444 w 415646"/>
                    <a:gd name="connsiteY4" fmla="*/ 498049 h 502105"/>
                    <a:gd name="connsiteX5" fmla="*/ 335656 w 415646"/>
                    <a:gd name="connsiteY5" fmla="*/ 375812 h 502105"/>
                    <a:gd name="connsiteX6" fmla="*/ 161031 w 415646"/>
                    <a:gd name="connsiteY6" fmla="*/ 115462 h 502105"/>
                    <a:gd name="connsiteX7" fmla="*/ 694 w 415646"/>
                    <a:gd name="connsiteY7" fmla="*/ 2749 h 50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646" h="502105">
                      <a:moveTo>
                        <a:pt x="694" y="2749"/>
                      </a:moveTo>
                      <a:cubicBezTo>
                        <a:pt x="11542" y="20211"/>
                        <a:pt x="195427" y="195366"/>
                        <a:pt x="226119" y="220237"/>
                      </a:cubicBezTo>
                      <a:cubicBezTo>
                        <a:pt x="256811" y="245108"/>
                        <a:pt x="179817" y="149328"/>
                        <a:pt x="184844" y="151974"/>
                      </a:cubicBezTo>
                      <a:cubicBezTo>
                        <a:pt x="189871" y="154620"/>
                        <a:pt x="218181" y="178433"/>
                        <a:pt x="256281" y="236112"/>
                      </a:cubicBezTo>
                      <a:cubicBezTo>
                        <a:pt x="294381" y="293791"/>
                        <a:pt x="400215" y="474766"/>
                        <a:pt x="413444" y="498049"/>
                      </a:cubicBezTo>
                      <a:cubicBezTo>
                        <a:pt x="426673" y="521332"/>
                        <a:pt x="377725" y="439576"/>
                        <a:pt x="335656" y="375812"/>
                      </a:cubicBezTo>
                      <a:cubicBezTo>
                        <a:pt x="293587" y="312048"/>
                        <a:pt x="213154" y="176581"/>
                        <a:pt x="161031" y="115462"/>
                      </a:cubicBezTo>
                      <a:cubicBezTo>
                        <a:pt x="108908" y="54343"/>
                        <a:pt x="-10154" y="-14713"/>
                        <a:pt x="694" y="27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1BE40999-1F57-4075-B777-AD17F5F616E0}"/>
                    </a:ext>
                  </a:extLst>
                </p:cNvPr>
                <p:cNvSpPr/>
                <p:nvPr/>
              </p:nvSpPr>
              <p:spPr>
                <a:xfrm>
                  <a:off x="5360969" y="587295"/>
                  <a:ext cx="249027" cy="494771"/>
                </a:xfrm>
                <a:custGeom>
                  <a:avLst/>
                  <a:gdLst>
                    <a:gd name="connsiteX0" fmla="*/ 19 w 249027"/>
                    <a:gd name="connsiteY0" fmla="*/ 80 h 494771"/>
                    <a:gd name="connsiteX1" fmla="*/ 127019 w 249027"/>
                    <a:gd name="connsiteY1" fmla="*/ 146130 h 494771"/>
                    <a:gd name="connsiteX2" fmla="*/ 147656 w 249027"/>
                    <a:gd name="connsiteY2" fmla="*/ 195343 h 494771"/>
                    <a:gd name="connsiteX3" fmla="*/ 165119 w 249027"/>
                    <a:gd name="connsiteY3" fmla="*/ 266780 h 494771"/>
                    <a:gd name="connsiteX4" fmla="*/ 171469 w 249027"/>
                    <a:gd name="connsiteY4" fmla="*/ 295355 h 494771"/>
                    <a:gd name="connsiteX5" fmla="*/ 247669 w 249027"/>
                    <a:gd name="connsiteY5" fmla="*/ 490618 h 494771"/>
                    <a:gd name="connsiteX6" fmla="*/ 222269 w 249027"/>
                    <a:gd name="connsiteY6" fmla="*/ 433468 h 494771"/>
                    <a:gd name="connsiteX7" fmla="*/ 134956 w 249027"/>
                    <a:gd name="connsiteY7" fmla="*/ 228680 h 494771"/>
                    <a:gd name="connsiteX8" fmla="*/ 152419 w 249027"/>
                    <a:gd name="connsiteY8" fmla="*/ 231855 h 494771"/>
                    <a:gd name="connsiteX9" fmla="*/ 117494 w 249027"/>
                    <a:gd name="connsiteY9" fmla="*/ 127080 h 494771"/>
                    <a:gd name="connsiteX10" fmla="*/ 19 w 249027"/>
                    <a:gd name="connsiteY10" fmla="*/ 80 h 49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9027" h="494771">
                      <a:moveTo>
                        <a:pt x="19" y="80"/>
                      </a:moveTo>
                      <a:cubicBezTo>
                        <a:pt x="1606" y="3255"/>
                        <a:pt x="102413" y="113586"/>
                        <a:pt x="127019" y="146130"/>
                      </a:cubicBezTo>
                      <a:cubicBezTo>
                        <a:pt x="151625" y="178674"/>
                        <a:pt x="141306" y="175235"/>
                        <a:pt x="147656" y="195343"/>
                      </a:cubicBezTo>
                      <a:cubicBezTo>
                        <a:pt x="154006" y="215451"/>
                        <a:pt x="161150" y="250111"/>
                        <a:pt x="165119" y="266780"/>
                      </a:cubicBezTo>
                      <a:cubicBezTo>
                        <a:pt x="169088" y="283449"/>
                        <a:pt x="157711" y="258049"/>
                        <a:pt x="171469" y="295355"/>
                      </a:cubicBezTo>
                      <a:cubicBezTo>
                        <a:pt x="185227" y="332661"/>
                        <a:pt x="239202" y="467599"/>
                        <a:pt x="247669" y="490618"/>
                      </a:cubicBezTo>
                      <a:cubicBezTo>
                        <a:pt x="256136" y="513637"/>
                        <a:pt x="222269" y="433468"/>
                        <a:pt x="222269" y="433468"/>
                      </a:cubicBezTo>
                      <a:cubicBezTo>
                        <a:pt x="203484" y="389812"/>
                        <a:pt x="146598" y="262282"/>
                        <a:pt x="134956" y="228680"/>
                      </a:cubicBezTo>
                      <a:cubicBezTo>
                        <a:pt x="123314" y="195078"/>
                        <a:pt x="155329" y="248788"/>
                        <a:pt x="152419" y="231855"/>
                      </a:cubicBezTo>
                      <a:cubicBezTo>
                        <a:pt x="149509" y="214922"/>
                        <a:pt x="139719" y="165444"/>
                        <a:pt x="117494" y="127080"/>
                      </a:cubicBezTo>
                      <a:cubicBezTo>
                        <a:pt x="95269" y="88716"/>
                        <a:pt x="-1568" y="-3095"/>
                        <a:pt x="19" y="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9B3B695D-7C4C-4B5D-81AA-17320B632E5B}"/>
                    </a:ext>
                  </a:extLst>
                </p:cNvPr>
                <p:cNvSpPr/>
                <p:nvPr/>
              </p:nvSpPr>
              <p:spPr>
                <a:xfrm>
                  <a:off x="5497495" y="575766"/>
                  <a:ext cx="204334" cy="391807"/>
                </a:xfrm>
                <a:custGeom>
                  <a:avLst/>
                  <a:gdLst>
                    <a:gd name="connsiteX0" fmla="*/ 18 w 204334"/>
                    <a:gd name="connsiteY0" fmla="*/ 497 h 391807"/>
                    <a:gd name="connsiteX1" fmla="*/ 103205 w 204334"/>
                    <a:gd name="connsiteY1" fmla="*/ 133847 h 391807"/>
                    <a:gd name="connsiteX2" fmla="*/ 200043 w 204334"/>
                    <a:gd name="connsiteY2" fmla="*/ 384672 h 391807"/>
                    <a:gd name="connsiteX3" fmla="*/ 174643 w 204334"/>
                    <a:gd name="connsiteY3" fmla="*/ 303709 h 391807"/>
                    <a:gd name="connsiteX4" fmla="*/ 61930 w 204334"/>
                    <a:gd name="connsiteY4" fmla="*/ 100509 h 391807"/>
                    <a:gd name="connsiteX5" fmla="*/ 111143 w 204334"/>
                    <a:gd name="connsiteY5" fmla="*/ 178297 h 391807"/>
                    <a:gd name="connsiteX6" fmla="*/ 18 w 204334"/>
                    <a:gd name="connsiteY6" fmla="*/ 497 h 3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334" h="391807">
                      <a:moveTo>
                        <a:pt x="18" y="497"/>
                      </a:moveTo>
                      <a:cubicBezTo>
                        <a:pt x="-1305" y="-6911"/>
                        <a:pt x="69868" y="69818"/>
                        <a:pt x="103205" y="133847"/>
                      </a:cubicBezTo>
                      <a:cubicBezTo>
                        <a:pt x="136542" y="197876"/>
                        <a:pt x="188137" y="356362"/>
                        <a:pt x="200043" y="384672"/>
                      </a:cubicBezTo>
                      <a:cubicBezTo>
                        <a:pt x="211949" y="412982"/>
                        <a:pt x="197662" y="351069"/>
                        <a:pt x="174643" y="303709"/>
                      </a:cubicBezTo>
                      <a:cubicBezTo>
                        <a:pt x="151624" y="256349"/>
                        <a:pt x="72513" y="121411"/>
                        <a:pt x="61930" y="100509"/>
                      </a:cubicBezTo>
                      <a:cubicBezTo>
                        <a:pt x="51347" y="79607"/>
                        <a:pt x="122785" y="193907"/>
                        <a:pt x="111143" y="178297"/>
                      </a:cubicBezTo>
                      <a:cubicBezTo>
                        <a:pt x="99501" y="162687"/>
                        <a:pt x="1341" y="7905"/>
                        <a:pt x="18" y="4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B7C79D7E-F3CA-4AB0-ABC8-471253E5CCF7}"/>
                    </a:ext>
                  </a:extLst>
                </p:cNvPr>
                <p:cNvSpPr/>
                <p:nvPr/>
              </p:nvSpPr>
              <p:spPr>
                <a:xfrm>
                  <a:off x="5635895" y="813592"/>
                  <a:ext cx="109446" cy="438255"/>
                </a:xfrm>
                <a:custGeom>
                  <a:avLst/>
                  <a:gdLst>
                    <a:gd name="connsiteX0" fmla="*/ 1318 w 109446"/>
                    <a:gd name="connsiteY0" fmla="*/ 8733 h 438255"/>
                    <a:gd name="connsiteX1" fmla="*/ 107680 w 109446"/>
                    <a:gd name="connsiteY1" fmla="*/ 434183 h 438255"/>
                    <a:gd name="connsiteX2" fmla="*/ 67993 w 109446"/>
                    <a:gd name="connsiteY2" fmla="*/ 227808 h 438255"/>
                    <a:gd name="connsiteX3" fmla="*/ 71168 w 109446"/>
                    <a:gd name="connsiteY3" fmla="*/ 299246 h 438255"/>
                    <a:gd name="connsiteX4" fmla="*/ 50530 w 109446"/>
                    <a:gd name="connsiteY4" fmla="*/ 156371 h 438255"/>
                    <a:gd name="connsiteX5" fmla="*/ 1318 w 109446"/>
                    <a:gd name="connsiteY5" fmla="*/ 8733 h 438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446" h="438255">
                      <a:moveTo>
                        <a:pt x="1318" y="8733"/>
                      </a:moveTo>
                      <a:cubicBezTo>
                        <a:pt x="10843" y="55035"/>
                        <a:pt x="96568" y="397671"/>
                        <a:pt x="107680" y="434183"/>
                      </a:cubicBezTo>
                      <a:cubicBezTo>
                        <a:pt x="118792" y="470695"/>
                        <a:pt x="74078" y="250298"/>
                        <a:pt x="67993" y="227808"/>
                      </a:cubicBezTo>
                      <a:cubicBezTo>
                        <a:pt x="61908" y="205319"/>
                        <a:pt x="74079" y="311152"/>
                        <a:pt x="71168" y="299246"/>
                      </a:cubicBezTo>
                      <a:cubicBezTo>
                        <a:pt x="68258" y="287340"/>
                        <a:pt x="64553" y="199498"/>
                        <a:pt x="50530" y="156371"/>
                      </a:cubicBezTo>
                      <a:cubicBezTo>
                        <a:pt x="36507" y="113244"/>
                        <a:pt x="-8207" y="-37569"/>
                        <a:pt x="1318" y="87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3A224D9A-88A3-4CA0-8CD4-EA646270C771}"/>
                    </a:ext>
                  </a:extLst>
                </p:cNvPr>
                <p:cNvSpPr/>
                <p:nvPr/>
              </p:nvSpPr>
              <p:spPr>
                <a:xfrm>
                  <a:off x="5722826" y="1012486"/>
                  <a:ext cx="71943" cy="502084"/>
                </a:xfrm>
                <a:custGeom>
                  <a:avLst/>
                  <a:gdLst>
                    <a:gd name="connsiteX0" fmla="*/ 112 w 71943"/>
                    <a:gd name="connsiteY0" fmla="*/ 6689 h 502084"/>
                    <a:gd name="connsiteX1" fmla="*/ 57262 w 71943"/>
                    <a:gd name="connsiteY1" fmla="*/ 438489 h 502084"/>
                    <a:gd name="connsiteX2" fmla="*/ 49324 w 71943"/>
                    <a:gd name="connsiteY2" fmla="*/ 221002 h 502084"/>
                    <a:gd name="connsiteX3" fmla="*/ 49324 w 71943"/>
                    <a:gd name="connsiteY3" fmla="*/ 325777 h 502084"/>
                    <a:gd name="connsiteX4" fmla="*/ 71549 w 71943"/>
                    <a:gd name="connsiteY4" fmla="*/ 501989 h 502084"/>
                    <a:gd name="connsiteX5" fmla="*/ 62024 w 71943"/>
                    <a:gd name="connsiteY5" fmla="*/ 348002 h 502084"/>
                    <a:gd name="connsiteX6" fmla="*/ 42974 w 71943"/>
                    <a:gd name="connsiteY6" fmla="*/ 186077 h 502084"/>
                    <a:gd name="connsiteX7" fmla="*/ 112 w 71943"/>
                    <a:gd name="connsiteY7" fmla="*/ 6689 h 50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943" h="502084">
                      <a:moveTo>
                        <a:pt x="112" y="6689"/>
                      </a:moveTo>
                      <a:cubicBezTo>
                        <a:pt x="2493" y="48758"/>
                        <a:pt x="49060" y="402770"/>
                        <a:pt x="57262" y="438489"/>
                      </a:cubicBezTo>
                      <a:cubicBezTo>
                        <a:pt x="65464" y="474208"/>
                        <a:pt x="50647" y="239787"/>
                        <a:pt x="49324" y="221002"/>
                      </a:cubicBezTo>
                      <a:cubicBezTo>
                        <a:pt x="48001" y="202217"/>
                        <a:pt x="45620" y="278946"/>
                        <a:pt x="49324" y="325777"/>
                      </a:cubicBezTo>
                      <a:cubicBezTo>
                        <a:pt x="53028" y="372608"/>
                        <a:pt x="69432" y="498285"/>
                        <a:pt x="71549" y="501989"/>
                      </a:cubicBezTo>
                      <a:cubicBezTo>
                        <a:pt x="73666" y="505693"/>
                        <a:pt x="66786" y="400654"/>
                        <a:pt x="62024" y="348002"/>
                      </a:cubicBezTo>
                      <a:cubicBezTo>
                        <a:pt x="57262" y="295350"/>
                        <a:pt x="51970" y="239523"/>
                        <a:pt x="42974" y="186077"/>
                      </a:cubicBezTo>
                      <a:cubicBezTo>
                        <a:pt x="33978" y="132631"/>
                        <a:pt x="-2269" y="-35380"/>
                        <a:pt x="112" y="6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F30E9302-F486-4097-AE7C-05F60F1DE9BD}"/>
                    </a:ext>
                  </a:extLst>
                </p:cNvPr>
                <p:cNvSpPr/>
                <p:nvPr/>
              </p:nvSpPr>
              <p:spPr>
                <a:xfrm>
                  <a:off x="5551236" y="795317"/>
                  <a:ext cx="137597" cy="716409"/>
                </a:xfrm>
                <a:custGeom>
                  <a:avLst/>
                  <a:gdLst>
                    <a:gd name="connsiteX0" fmla="*/ 252 w 137597"/>
                    <a:gd name="connsiteY0" fmla="*/ 1608 h 716409"/>
                    <a:gd name="connsiteX1" fmla="*/ 65339 w 137597"/>
                    <a:gd name="connsiteY1" fmla="*/ 268308 h 716409"/>
                    <a:gd name="connsiteX2" fmla="*/ 11364 w 137597"/>
                    <a:gd name="connsiteY2" fmla="*/ 111146 h 716409"/>
                    <a:gd name="connsiteX3" fmla="*/ 24064 w 137597"/>
                    <a:gd name="connsiteY3" fmla="*/ 163533 h 716409"/>
                    <a:gd name="connsiteX4" fmla="*/ 119314 w 137597"/>
                    <a:gd name="connsiteY4" fmla="*/ 427058 h 716409"/>
                    <a:gd name="connsiteX5" fmla="*/ 136777 w 137597"/>
                    <a:gd name="connsiteY5" fmla="*/ 711221 h 716409"/>
                    <a:gd name="connsiteX6" fmla="*/ 132014 w 137597"/>
                    <a:gd name="connsiteY6" fmla="*/ 590571 h 716409"/>
                    <a:gd name="connsiteX7" fmla="*/ 108202 w 137597"/>
                    <a:gd name="connsiteY7" fmla="*/ 339746 h 716409"/>
                    <a:gd name="connsiteX8" fmla="*/ 101852 w 137597"/>
                    <a:gd name="connsiteY8" fmla="*/ 325458 h 716409"/>
                    <a:gd name="connsiteX9" fmla="*/ 44702 w 137597"/>
                    <a:gd name="connsiteY9" fmla="*/ 163533 h 716409"/>
                    <a:gd name="connsiteX10" fmla="*/ 252 w 137597"/>
                    <a:gd name="connsiteY10" fmla="*/ 1608 h 716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597" h="716409">
                      <a:moveTo>
                        <a:pt x="252" y="1608"/>
                      </a:moveTo>
                      <a:cubicBezTo>
                        <a:pt x="3691" y="19070"/>
                        <a:pt x="63487" y="250052"/>
                        <a:pt x="65339" y="268308"/>
                      </a:cubicBezTo>
                      <a:cubicBezTo>
                        <a:pt x="67191" y="286564"/>
                        <a:pt x="18243" y="128608"/>
                        <a:pt x="11364" y="111146"/>
                      </a:cubicBezTo>
                      <a:cubicBezTo>
                        <a:pt x="4485" y="93684"/>
                        <a:pt x="6072" y="110881"/>
                        <a:pt x="24064" y="163533"/>
                      </a:cubicBezTo>
                      <a:cubicBezTo>
                        <a:pt x="42056" y="216185"/>
                        <a:pt x="100529" y="335777"/>
                        <a:pt x="119314" y="427058"/>
                      </a:cubicBezTo>
                      <a:cubicBezTo>
                        <a:pt x="138099" y="518339"/>
                        <a:pt x="134660" y="683969"/>
                        <a:pt x="136777" y="711221"/>
                      </a:cubicBezTo>
                      <a:cubicBezTo>
                        <a:pt x="138894" y="738473"/>
                        <a:pt x="136777" y="652484"/>
                        <a:pt x="132014" y="590571"/>
                      </a:cubicBezTo>
                      <a:cubicBezTo>
                        <a:pt x="127252" y="528659"/>
                        <a:pt x="113229" y="383931"/>
                        <a:pt x="108202" y="339746"/>
                      </a:cubicBezTo>
                      <a:cubicBezTo>
                        <a:pt x="103175" y="295561"/>
                        <a:pt x="112435" y="354827"/>
                        <a:pt x="101852" y="325458"/>
                      </a:cubicBezTo>
                      <a:cubicBezTo>
                        <a:pt x="91269" y="296089"/>
                        <a:pt x="60048" y="213539"/>
                        <a:pt x="44702" y="163533"/>
                      </a:cubicBezTo>
                      <a:cubicBezTo>
                        <a:pt x="29356" y="113527"/>
                        <a:pt x="-3187" y="-15854"/>
                        <a:pt x="252" y="16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4A8AB4A6-021A-4867-B9D7-A74C9EFD60C0}"/>
                    </a:ext>
                  </a:extLst>
                </p:cNvPr>
                <p:cNvSpPr/>
                <p:nvPr/>
              </p:nvSpPr>
              <p:spPr>
                <a:xfrm>
                  <a:off x="5564318" y="1007298"/>
                  <a:ext cx="114043" cy="524508"/>
                </a:xfrm>
                <a:custGeom>
                  <a:avLst/>
                  <a:gdLst>
                    <a:gd name="connsiteX0" fmla="*/ 1457 w 114043"/>
                    <a:gd name="connsiteY0" fmla="*/ 15052 h 524508"/>
                    <a:gd name="connsiteX1" fmla="*/ 104645 w 114043"/>
                    <a:gd name="connsiteY1" fmla="*/ 497652 h 524508"/>
                    <a:gd name="connsiteX2" fmla="*/ 106232 w 114043"/>
                    <a:gd name="connsiteY2" fmla="*/ 427802 h 524508"/>
                    <a:gd name="connsiteX3" fmla="*/ 77657 w 114043"/>
                    <a:gd name="connsiteY3" fmla="*/ 134115 h 524508"/>
                    <a:gd name="connsiteX4" fmla="*/ 77657 w 114043"/>
                    <a:gd name="connsiteY4" fmla="*/ 196027 h 524508"/>
                    <a:gd name="connsiteX5" fmla="*/ 82420 w 114043"/>
                    <a:gd name="connsiteY5" fmla="*/ 278577 h 524508"/>
                    <a:gd name="connsiteX6" fmla="*/ 91945 w 114043"/>
                    <a:gd name="connsiteY6" fmla="*/ 467490 h 524508"/>
                    <a:gd name="connsiteX7" fmla="*/ 87182 w 114043"/>
                    <a:gd name="connsiteY7" fmla="*/ 326202 h 524508"/>
                    <a:gd name="connsiteX8" fmla="*/ 57020 w 114043"/>
                    <a:gd name="connsiteY8" fmla="*/ 159515 h 524508"/>
                    <a:gd name="connsiteX9" fmla="*/ 57020 w 114043"/>
                    <a:gd name="connsiteY9" fmla="*/ 210315 h 524508"/>
                    <a:gd name="connsiteX10" fmla="*/ 44320 w 114043"/>
                    <a:gd name="connsiteY10" fmla="*/ 127765 h 524508"/>
                    <a:gd name="connsiteX11" fmla="*/ 1457 w 114043"/>
                    <a:gd name="connsiteY11" fmla="*/ 15052 h 524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4043" h="524508">
                      <a:moveTo>
                        <a:pt x="1457" y="15052"/>
                      </a:moveTo>
                      <a:cubicBezTo>
                        <a:pt x="11511" y="76700"/>
                        <a:pt x="87183" y="428860"/>
                        <a:pt x="104645" y="497652"/>
                      </a:cubicBezTo>
                      <a:cubicBezTo>
                        <a:pt x="122107" y="566444"/>
                        <a:pt x="110730" y="488392"/>
                        <a:pt x="106232" y="427802"/>
                      </a:cubicBezTo>
                      <a:cubicBezTo>
                        <a:pt x="101734" y="367213"/>
                        <a:pt x="82419" y="172744"/>
                        <a:pt x="77657" y="134115"/>
                      </a:cubicBezTo>
                      <a:cubicBezTo>
                        <a:pt x="72895" y="95486"/>
                        <a:pt x="76863" y="171950"/>
                        <a:pt x="77657" y="196027"/>
                      </a:cubicBezTo>
                      <a:cubicBezTo>
                        <a:pt x="78451" y="220104"/>
                        <a:pt x="80039" y="233333"/>
                        <a:pt x="82420" y="278577"/>
                      </a:cubicBezTo>
                      <a:cubicBezTo>
                        <a:pt x="84801" y="323821"/>
                        <a:pt x="91151" y="459553"/>
                        <a:pt x="91945" y="467490"/>
                      </a:cubicBezTo>
                      <a:cubicBezTo>
                        <a:pt x="92739" y="475427"/>
                        <a:pt x="93003" y="377531"/>
                        <a:pt x="87182" y="326202"/>
                      </a:cubicBezTo>
                      <a:cubicBezTo>
                        <a:pt x="81361" y="274873"/>
                        <a:pt x="62047" y="178829"/>
                        <a:pt x="57020" y="159515"/>
                      </a:cubicBezTo>
                      <a:cubicBezTo>
                        <a:pt x="51993" y="140201"/>
                        <a:pt x="59137" y="215607"/>
                        <a:pt x="57020" y="210315"/>
                      </a:cubicBezTo>
                      <a:cubicBezTo>
                        <a:pt x="54903" y="205023"/>
                        <a:pt x="52258" y="156340"/>
                        <a:pt x="44320" y="127765"/>
                      </a:cubicBezTo>
                      <a:cubicBezTo>
                        <a:pt x="36382" y="99190"/>
                        <a:pt x="-8597" y="-46596"/>
                        <a:pt x="1457" y="150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095EABB3-C76B-4C9E-892F-D5B724C4F52C}"/>
                    </a:ext>
                  </a:extLst>
                </p:cNvPr>
                <p:cNvSpPr/>
                <p:nvPr/>
              </p:nvSpPr>
              <p:spPr>
                <a:xfrm>
                  <a:off x="5747580" y="1337466"/>
                  <a:ext cx="40717" cy="691453"/>
                </a:xfrm>
                <a:custGeom>
                  <a:avLst/>
                  <a:gdLst>
                    <a:gd name="connsiteX0" fmla="*/ 13458 w 40717"/>
                    <a:gd name="connsiteY0" fmla="*/ 2384 h 691453"/>
                    <a:gd name="connsiteX1" fmla="*/ 24570 w 40717"/>
                    <a:gd name="connsiteY1" fmla="*/ 251622 h 691453"/>
                    <a:gd name="connsiteX2" fmla="*/ 22983 w 40717"/>
                    <a:gd name="connsiteY2" fmla="*/ 199234 h 691453"/>
                    <a:gd name="connsiteX3" fmla="*/ 40445 w 40717"/>
                    <a:gd name="connsiteY3" fmla="*/ 324647 h 691453"/>
                    <a:gd name="connsiteX4" fmla="*/ 7108 w 40717"/>
                    <a:gd name="connsiteY4" fmla="*/ 691359 h 691453"/>
                    <a:gd name="connsiteX5" fmla="*/ 30920 w 40717"/>
                    <a:gd name="connsiteY5" fmla="*/ 288134 h 691453"/>
                    <a:gd name="connsiteX6" fmla="*/ 29333 w 40717"/>
                    <a:gd name="connsiteY6" fmla="*/ 299247 h 691453"/>
                    <a:gd name="connsiteX7" fmla="*/ 758 w 40717"/>
                    <a:gd name="connsiteY7" fmla="*/ 134147 h 691453"/>
                    <a:gd name="connsiteX8" fmla="*/ 13458 w 40717"/>
                    <a:gd name="connsiteY8" fmla="*/ 2384 h 69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717" h="691453">
                      <a:moveTo>
                        <a:pt x="13458" y="2384"/>
                      </a:moveTo>
                      <a:cubicBezTo>
                        <a:pt x="17427" y="21963"/>
                        <a:pt x="22983" y="218814"/>
                        <a:pt x="24570" y="251622"/>
                      </a:cubicBezTo>
                      <a:cubicBezTo>
                        <a:pt x="26158" y="284430"/>
                        <a:pt x="20337" y="187063"/>
                        <a:pt x="22983" y="199234"/>
                      </a:cubicBezTo>
                      <a:cubicBezTo>
                        <a:pt x="25629" y="211405"/>
                        <a:pt x="43091" y="242626"/>
                        <a:pt x="40445" y="324647"/>
                      </a:cubicBezTo>
                      <a:cubicBezTo>
                        <a:pt x="37799" y="406668"/>
                        <a:pt x="8695" y="697444"/>
                        <a:pt x="7108" y="691359"/>
                      </a:cubicBezTo>
                      <a:cubicBezTo>
                        <a:pt x="5521" y="685274"/>
                        <a:pt x="27216" y="353486"/>
                        <a:pt x="30920" y="288134"/>
                      </a:cubicBezTo>
                      <a:cubicBezTo>
                        <a:pt x="34624" y="222782"/>
                        <a:pt x="34360" y="324912"/>
                        <a:pt x="29333" y="299247"/>
                      </a:cubicBezTo>
                      <a:cubicBezTo>
                        <a:pt x="24306" y="273582"/>
                        <a:pt x="4727" y="179391"/>
                        <a:pt x="758" y="134147"/>
                      </a:cubicBezTo>
                      <a:cubicBezTo>
                        <a:pt x="-3211" y="88903"/>
                        <a:pt x="9489" y="-17195"/>
                        <a:pt x="13458" y="23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27A9A92B-8581-4973-B4E3-47D6B57DAC32}"/>
                    </a:ext>
                  </a:extLst>
                </p:cNvPr>
                <p:cNvSpPr/>
                <p:nvPr/>
              </p:nvSpPr>
              <p:spPr>
                <a:xfrm>
                  <a:off x="5658892" y="1440037"/>
                  <a:ext cx="27399" cy="824310"/>
                </a:xfrm>
                <a:custGeom>
                  <a:avLst/>
                  <a:gdLst>
                    <a:gd name="connsiteX0" fmla="*/ 546 w 27399"/>
                    <a:gd name="connsiteY0" fmla="*/ 23638 h 824310"/>
                    <a:gd name="connsiteX1" fmla="*/ 25946 w 27399"/>
                    <a:gd name="connsiteY1" fmla="*/ 539576 h 824310"/>
                    <a:gd name="connsiteX2" fmla="*/ 22771 w 27399"/>
                    <a:gd name="connsiteY2" fmla="*/ 177626 h 824310"/>
                    <a:gd name="connsiteX3" fmla="*/ 10071 w 27399"/>
                    <a:gd name="connsiteY3" fmla="*/ 223663 h 824310"/>
                    <a:gd name="connsiteX4" fmla="*/ 2133 w 27399"/>
                    <a:gd name="connsiteY4" fmla="*/ 379238 h 824310"/>
                    <a:gd name="connsiteX5" fmla="*/ 11658 w 27399"/>
                    <a:gd name="connsiteY5" fmla="*/ 753888 h 824310"/>
                    <a:gd name="connsiteX6" fmla="*/ 16421 w 27399"/>
                    <a:gd name="connsiteY6" fmla="*/ 603076 h 824310"/>
                    <a:gd name="connsiteX7" fmla="*/ 546 w 27399"/>
                    <a:gd name="connsiteY7" fmla="*/ 818976 h 824310"/>
                    <a:gd name="connsiteX8" fmla="*/ 5308 w 27399"/>
                    <a:gd name="connsiteY8" fmla="*/ 704676 h 824310"/>
                    <a:gd name="connsiteX9" fmla="*/ 21183 w 27399"/>
                    <a:gd name="connsiteY9" fmla="*/ 149051 h 824310"/>
                    <a:gd name="connsiteX10" fmla="*/ 546 w 27399"/>
                    <a:gd name="connsiteY10" fmla="*/ 23638 h 82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99" h="824310">
                      <a:moveTo>
                        <a:pt x="546" y="23638"/>
                      </a:moveTo>
                      <a:cubicBezTo>
                        <a:pt x="1340" y="88725"/>
                        <a:pt x="22242" y="513911"/>
                        <a:pt x="25946" y="539576"/>
                      </a:cubicBezTo>
                      <a:cubicBezTo>
                        <a:pt x="29650" y="565241"/>
                        <a:pt x="25417" y="230278"/>
                        <a:pt x="22771" y="177626"/>
                      </a:cubicBezTo>
                      <a:cubicBezTo>
                        <a:pt x="20125" y="124974"/>
                        <a:pt x="13511" y="190061"/>
                        <a:pt x="10071" y="223663"/>
                      </a:cubicBezTo>
                      <a:cubicBezTo>
                        <a:pt x="6631" y="257265"/>
                        <a:pt x="1869" y="290867"/>
                        <a:pt x="2133" y="379238"/>
                      </a:cubicBezTo>
                      <a:cubicBezTo>
                        <a:pt x="2397" y="467609"/>
                        <a:pt x="9277" y="716582"/>
                        <a:pt x="11658" y="753888"/>
                      </a:cubicBezTo>
                      <a:cubicBezTo>
                        <a:pt x="14039" y="791194"/>
                        <a:pt x="18273" y="592228"/>
                        <a:pt x="16421" y="603076"/>
                      </a:cubicBezTo>
                      <a:cubicBezTo>
                        <a:pt x="14569" y="613924"/>
                        <a:pt x="2398" y="802043"/>
                        <a:pt x="546" y="818976"/>
                      </a:cubicBezTo>
                      <a:cubicBezTo>
                        <a:pt x="-1306" y="835909"/>
                        <a:pt x="1869" y="816330"/>
                        <a:pt x="5308" y="704676"/>
                      </a:cubicBezTo>
                      <a:cubicBezTo>
                        <a:pt x="8748" y="593022"/>
                        <a:pt x="21183" y="261234"/>
                        <a:pt x="21183" y="149051"/>
                      </a:cubicBezTo>
                      <a:cubicBezTo>
                        <a:pt x="21183" y="36868"/>
                        <a:pt x="-248" y="-41449"/>
                        <a:pt x="546" y="236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CE0AC69C-B314-496D-8C95-33CA2677001C}"/>
                    </a:ext>
                  </a:extLst>
                </p:cNvPr>
                <p:cNvSpPr/>
                <p:nvPr/>
              </p:nvSpPr>
              <p:spPr>
                <a:xfrm>
                  <a:off x="5689264" y="1338642"/>
                  <a:ext cx="38757" cy="600762"/>
                </a:xfrm>
                <a:custGeom>
                  <a:avLst/>
                  <a:gdLst>
                    <a:gd name="connsiteX0" fmla="*/ 336 w 38757"/>
                    <a:gd name="connsiteY0" fmla="*/ 1208 h 600762"/>
                    <a:gd name="connsiteX1" fmla="*/ 13036 w 38757"/>
                    <a:gd name="connsiteY1" fmla="*/ 264733 h 600762"/>
                    <a:gd name="connsiteX2" fmla="*/ 9861 w 38757"/>
                    <a:gd name="connsiteY2" fmla="*/ 591758 h 600762"/>
                    <a:gd name="connsiteX3" fmla="*/ 19386 w 38757"/>
                    <a:gd name="connsiteY3" fmla="*/ 483808 h 600762"/>
                    <a:gd name="connsiteX4" fmla="*/ 38436 w 38757"/>
                    <a:gd name="connsiteY4" fmla="*/ 218696 h 600762"/>
                    <a:gd name="connsiteX5" fmla="*/ 30499 w 38757"/>
                    <a:gd name="connsiteY5" fmla="*/ 340933 h 600762"/>
                    <a:gd name="connsiteX6" fmla="*/ 19386 w 38757"/>
                    <a:gd name="connsiteY6" fmla="*/ 409196 h 600762"/>
                    <a:gd name="connsiteX7" fmla="*/ 28911 w 38757"/>
                    <a:gd name="connsiteY7" fmla="*/ 175833 h 600762"/>
                    <a:gd name="connsiteX8" fmla="*/ 336 w 38757"/>
                    <a:gd name="connsiteY8" fmla="*/ 1208 h 60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757" h="600762">
                      <a:moveTo>
                        <a:pt x="336" y="1208"/>
                      </a:moveTo>
                      <a:cubicBezTo>
                        <a:pt x="-2310" y="16025"/>
                        <a:pt x="11449" y="166308"/>
                        <a:pt x="13036" y="264733"/>
                      </a:cubicBezTo>
                      <a:cubicBezTo>
                        <a:pt x="14624" y="363158"/>
                        <a:pt x="8803" y="555246"/>
                        <a:pt x="9861" y="591758"/>
                      </a:cubicBezTo>
                      <a:cubicBezTo>
                        <a:pt x="10919" y="628270"/>
                        <a:pt x="14624" y="545985"/>
                        <a:pt x="19386" y="483808"/>
                      </a:cubicBezTo>
                      <a:cubicBezTo>
                        <a:pt x="24148" y="421631"/>
                        <a:pt x="36584" y="242508"/>
                        <a:pt x="38436" y="218696"/>
                      </a:cubicBezTo>
                      <a:cubicBezTo>
                        <a:pt x="40288" y="194884"/>
                        <a:pt x="33674" y="309183"/>
                        <a:pt x="30499" y="340933"/>
                      </a:cubicBezTo>
                      <a:cubicBezTo>
                        <a:pt x="27324" y="372683"/>
                        <a:pt x="19651" y="436713"/>
                        <a:pt x="19386" y="409196"/>
                      </a:cubicBezTo>
                      <a:cubicBezTo>
                        <a:pt x="19121" y="381679"/>
                        <a:pt x="31028" y="240127"/>
                        <a:pt x="28911" y="175833"/>
                      </a:cubicBezTo>
                      <a:cubicBezTo>
                        <a:pt x="26794" y="111539"/>
                        <a:pt x="2982" y="-13609"/>
                        <a:pt x="336" y="12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F5297750-761E-49E5-929D-3922F0969D94}"/>
                    </a:ext>
                  </a:extLst>
                </p:cNvPr>
                <p:cNvSpPr/>
                <p:nvPr/>
              </p:nvSpPr>
              <p:spPr>
                <a:xfrm>
                  <a:off x="5779882" y="1240249"/>
                  <a:ext cx="232998" cy="716384"/>
                </a:xfrm>
                <a:custGeom>
                  <a:avLst/>
                  <a:gdLst>
                    <a:gd name="connsiteX0" fmla="*/ 11318 w 232998"/>
                    <a:gd name="connsiteY0" fmla="*/ 113889 h 716384"/>
                    <a:gd name="connsiteX1" fmla="*/ 151018 w 232998"/>
                    <a:gd name="connsiteY1" fmla="*/ 480601 h 716384"/>
                    <a:gd name="connsiteX2" fmla="*/ 87518 w 232998"/>
                    <a:gd name="connsiteY2" fmla="*/ 255176 h 716384"/>
                    <a:gd name="connsiteX3" fmla="*/ 128793 w 232998"/>
                    <a:gd name="connsiteY3" fmla="*/ 398051 h 716384"/>
                    <a:gd name="connsiteX4" fmla="*/ 163718 w 232998"/>
                    <a:gd name="connsiteY4" fmla="*/ 583789 h 716384"/>
                    <a:gd name="connsiteX5" fmla="*/ 108156 w 232998"/>
                    <a:gd name="connsiteY5" fmla="*/ 380589 h 716384"/>
                    <a:gd name="connsiteX6" fmla="*/ 154193 w 232998"/>
                    <a:gd name="connsiteY6" fmla="*/ 553626 h 716384"/>
                    <a:gd name="connsiteX7" fmla="*/ 230393 w 232998"/>
                    <a:gd name="connsiteY7" fmla="*/ 713964 h 716384"/>
                    <a:gd name="connsiteX8" fmla="*/ 206581 w 232998"/>
                    <a:gd name="connsiteY8" fmla="*/ 628239 h 716384"/>
                    <a:gd name="connsiteX9" fmla="*/ 122443 w 232998"/>
                    <a:gd name="connsiteY9" fmla="*/ 344076 h 716384"/>
                    <a:gd name="connsiteX10" fmla="*/ 146256 w 232998"/>
                    <a:gd name="connsiteY10" fmla="*/ 642526 h 716384"/>
                    <a:gd name="connsiteX11" fmla="*/ 111331 w 232998"/>
                    <a:gd name="connsiteY11" fmla="*/ 415514 h 716384"/>
                    <a:gd name="connsiteX12" fmla="*/ 82756 w 232998"/>
                    <a:gd name="connsiteY12" fmla="*/ 232951 h 716384"/>
                    <a:gd name="connsiteX13" fmla="*/ 17668 w 232998"/>
                    <a:gd name="connsiteY13" fmla="*/ 4351 h 716384"/>
                    <a:gd name="connsiteX14" fmla="*/ 11318 w 232998"/>
                    <a:gd name="connsiteY14" fmla="*/ 113889 h 71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2998" h="716384">
                      <a:moveTo>
                        <a:pt x="11318" y="113889"/>
                      </a:moveTo>
                      <a:cubicBezTo>
                        <a:pt x="33543" y="193264"/>
                        <a:pt x="138318" y="457053"/>
                        <a:pt x="151018" y="480601"/>
                      </a:cubicBezTo>
                      <a:cubicBezTo>
                        <a:pt x="163718" y="504149"/>
                        <a:pt x="91222" y="268934"/>
                        <a:pt x="87518" y="255176"/>
                      </a:cubicBezTo>
                      <a:cubicBezTo>
                        <a:pt x="83814" y="241418"/>
                        <a:pt x="116093" y="343282"/>
                        <a:pt x="128793" y="398051"/>
                      </a:cubicBezTo>
                      <a:cubicBezTo>
                        <a:pt x="141493" y="452820"/>
                        <a:pt x="167157" y="586699"/>
                        <a:pt x="163718" y="583789"/>
                      </a:cubicBezTo>
                      <a:cubicBezTo>
                        <a:pt x="160279" y="580879"/>
                        <a:pt x="109743" y="385616"/>
                        <a:pt x="108156" y="380589"/>
                      </a:cubicBezTo>
                      <a:cubicBezTo>
                        <a:pt x="106569" y="375562"/>
                        <a:pt x="133820" y="498064"/>
                        <a:pt x="154193" y="553626"/>
                      </a:cubicBezTo>
                      <a:cubicBezTo>
                        <a:pt x="174566" y="609188"/>
                        <a:pt x="221662" y="701529"/>
                        <a:pt x="230393" y="713964"/>
                      </a:cubicBezTo>
                      <a:cubicBezTo>
                        <a:pt x="239124" y="726399"/>
                        <a:pt x="224573" y="689887"/>
                        <a:pt x="206581" y="628239"/>
                      </a:cubicBezTo>
                      <a:cubicBezTo>
                        <a:pt x="188589" y="566591"/>
                        <a:pt x="132497" y="341695"/>
                        <a:pt x="122443" y="344076"/>
                      </a:cubicBezTo>
                      <a:cubicBezTo>
                        <a:pt x="112389" y="346457"/>
                        <a:pt x="148108" y="630620"/>
                        <a:pt x="146256" y="642526"/>
                      </a:cubicBezTo>
                      <a:cubicBezTo>
                        <a:pt x="144404" y="654432"/>
                        <a:pt x="121914" y="483777"/>
                        <a:pt x="111331" y="415514"/>
                      </a:cubicBezTo>
                      <a:cubicBezTo>
                        <a:pt x="100748" y="347252"/>
                        <a:pt x="98366" y="301478"/>
                        <a:pt x="82756" y="232951"/>
                      </a:cubicBezTo>
                      <a:cubicBezTo>
                        <a:pt x="67146" y="164424"/>
                        <a:pt x="31162" y="24195"/>
                        <a:pt x="17668" y="4351"/>
                      </a:cubicBezTo>
                      <a:cubicBezTo>
                        <a:pt x="4174" y="-15493"/>
                        <a:pt x="-10907" y="34514"/>
                        <a:pt x="11318" y="1138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87C62101-40B8-46D8-933A-6E3C51FF8274}"/>
                    </a:ext>
                  </a:extLst>
                </p:cNvPr>
                <p:cNvSpPr/>
                <p:nvPr/>
              </p:nvSpPr>
              <p:spPr>
                <a:xfrm>
                  <a:off x="4544547" y="742791"/>
                  <a:ext cx="885493" cy="328072"/>
                </a:xfrm>
                <a:custGeom>
                  <a:avLst/>
                  <a:gdLst>
                    <a:gd name="connsiteX0" fmla="*/ 6286 w 885493"/>
                    <a:gd name="connsiteY0" fmla="*/ 44609 h 328072"/>
                    <a:gd name="connsiteX1" fmla="*/ 476186 w 885493"/>
                    <a:gd name="connsiteY1" fmla="*/ 27676 h 328072"/>
                    <a:gd name="connsiteX2" fmla="*/ 133286 w 885493"/>
                    <a:gd name="connsiteY2" fmla="*/ 12859 h 328072"/>
                    <a:gd name="connsiteX3" fmla="*/ 416920 w 885493"/>
                    <a:gd name="connsiteY3" fmla="*/ 25559 h 328072"/>
                    <a:gd name="connsiteX4" fmla="*/ 615886 w 885493"/>
                    <a:gd name="connsiteY4" fmla="*/ 101759 h 328072"/>
                    <a:gd name="connsiteX5" fmla="*/ 874120 w 885493"/>
                    <a:gd name="connsiteY5" fmla="*/ 324009 h 328072"/>
                    <a:gd name="connsiteX6" fmla="*/ 791570 w 885493"/>
                    <a:gd name="connsiteY6" fmla="*/ 228759 h 328072"/>
                    <a:gd name="connsiteX7" fmla="*/ 366120 w 885493"/>
                    <a:gd name="connsiteY7" fmla="*/ 21326 h 328072"/>
                    <a:gd name="connsiteX8" fmla="*/ 215836 w 885493"/>
                    <a:gd name="connsiteY8" fmla="*/ 8626 h 328072"/>
                    <a:gd name="connsiteX9" fmla="*/ 6286 w 885493"/>
                    <a:gd name="connsiteY9" fmla="*/ 44609 h 3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85493" h="328072">
                      <a:moveTo>
                        <a:pt x="6286" y="44609"/>
                      </a:moveTo>
                      <a:cubicBezTo>
                        <a:pt x="49678" y="47784"/>
                        <a:pt x="455020" y="32968"/>
                        <a:pt x="476186" y="27676"/>
                      </a:cubicBezTo>
                      <a:cubicBezTo>
                        <a:pt x="497352" y="22384"/>
                        <a:pt x="143164" y="13212"/>
                        <a:pt x="133286" y="12859"/>
                      </a:cubicBezTo>
                      <a:cubicBezTo>
                        <a:pt x="123408" y="12506"/>
                        <a:pt x="336487" y="10742"/>
                        <a:pt x="416920" y="25559"/>
                      </a:cubicBezTo>
                      <a:cubicBezTo>
                        <a:pt x="497353" y="40376"/>
                        <a:pt x="539686" y="52017"/>
                        <a:pt x="615886" y="101759"/>
                      </a:cubicBezTo>
                      <a:cubicBezTo>
                        <a:pt x="692086" y="151501"/>
                        <a:pt x="844839" y="302842"/>
                        <a:pt x="874120" y="324009"/>
                      </a:cubicBezTo>
                      <a:cubicBezTo>
                        <a:pt x="903401" y="345176"/>
                        <a:pt x="876237" y="279206"/>
                        <a:pt x="791570" y="228759"/>
                      </a:cubicBezTo>
                      <a:cubicBezTo>
                        <a:pt x="706903" y="178312"/>
                        <a:pt x="462076" y="58015"/>
                        <a:pt x="366120" y="21326"/>
                      </a:cubicBezTo>
                      <a:cubicBezTo>
                        <a:pt x="270164" y="-15363"/>
                        <a:pt x="275455" y="5804"/>
                        <a:pt x="215836" y="8626"/>
                      </a:cubicBezTo>
                      <a:cubicBezTo>
                        <a:pt x="156217" y="11448"/>
                        <a:pt x="-37106" y="41434"/>
                        <a:pt x="6286" y="446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351814DF-2A27-4F6B-9DB8-75D057C52F36}"/>
                    </a:ext>
                  </a:extLst>
                </p:cNvPr>
                <p:cNvSpPr/>
                <p:nvPr/>
              </p:nvSpPr>
              <p:spPr>
                <a:xfrm>
                  <a:off x="4694646" y="697896"/>
                  <a:ext cx="860550" cy="574139"/>
                </a:xfrm>
                <a:custGeom>
                  <a:avLst/>
                  <a:gdLst>
                    <a:gd name="connsiteX0" fmla="*/ 121 w 860550"/>
                    <a:gd name="connsiteY0" fmla="*/ 9071 h 574139"/>
                    <a:gd name="connsiteX1" fmla="*/ 467904 w 860550"/>
                    <a:gd name="connsiteY1" fmla="*/ 57754 h 574139"/>
                    <a:gd name="connsiteX2" fmla="*/ 222371 w 860550"/>
                    <a:gd name="connsiteY2" fmla="*/ 604 h 574139"/>
                    <a:gd name="connsiteX3" fmla="*/ 457321 w 860550"/>
                    <a:gd name="connsiteY3" fmla="*/ 102204 h 574139"/>
                    <a:gd name="connsiteX4" fmla="*/ 575854 w 860550"/>
                    <a:gd name="connsiteY4" fmla="*/ 165704 h 574139"/>
                    <a:gd name="connsiteX5" fmla="*/ 704971 w 860550"/>
                    <a:gd name="connsiteY5" fmla="*/ 290587 h 574139"/>
                    <a:gd name="connsiteX6" fmla="*/ 855254 w 860550"/>
                    <a:gd name="connsiteY6" fmla="*/ 567871 h 574139"/>
                    <a:gd name="connsiteX7" fmla="*/ 787521 w 860550"/>
                    <a:gd name="connsiteY7" fmla="*/ 449337 h 574139"/>
                    <a:gd name="connsiteX8" fmla="*/ 425571 w 860550"/>
                    <a:gd name="connsiteY8" fmla="*/ 61987 h 574139"/>
                    <a:gd name="connsiteX9" fmla="*/ 121 w 860550"/>
                    <a:gd name="connsiteY9" fmla="*/ 9071 h 57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0550" h="574139">
                      <a:moveTo>
                        <a:pt x="121" y="9071"/>
                      </a:moveTo>
                      <a:cubicBezTo>
                        <a:pt x="7176" y="8366"/>
                        <a:pt x="430862" y="59165"/>
                        <a:pt x="467904" y="57754"/>
                      </a:cubicBezTo>
                      <a:cubicBezTo>
                        <a:pt x="504946" y="56343"/>
                        <a:pt x="224135" y="-6804"/>
                        <a:pt x="222371" y="604"/>
                      </a:cubicBezTo>
                      <a:cubicBezTo>
                        <a:pt x="220607" y="8012"/>
                        <a:pt x="398407" y="74687"/>
                        <a:pt x="457321" y="102204"/>
                      </a:cubicBezTo>
                      <a:cubicBezTo>
                        <a:pt x="516235" y="129721"/>
                        <a:pt x="534579" y="134307"/>
                        <a:pt x="575854" y="165704"/>
                      </a:cubicBezTo>
                      <a:cubicBezTo>
                        <a:pt x="617129" y="197101"/>
                        <a:pt x="658404" y="223559"/>
                        <a:pt x="704971" y="290587"/>
                      </a:cubicBezTo>
                      <a:cubicBezTo>
                        <a:pt x="751538" y="357615"/>
                        <a:pt x="841496" y="541413"/>
                        <a:pt x="855254" y="567871"/>
                      </a:cubicBezTo>
                      <a:cubicBezTo>
                        <a:pt x="869012" y="594329"/>
                        <a:pt x="859135" y="533651"/>
                        <a:pt x="787521" y="449337"/>
                      </a:cubicBezTo>
                      <a:cubicBezTo>
                        <a:pt x="715907" y="365023"/>
                        <a:pt x="556804" y="138893"/>
                        <a:pt x="425571" y="61987"/>
                      </a:cubicBezTo>
                      <a:cubicBezTo>
                        <a:pt x="294338" y="-14919"/>
                        <a:pt x="-6934" y="9776"/>
                        <a:pt x="121" y="90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208067F4-5D6D-4AF6-A949-7D0291FCCA40}"/>
                    </a:ext>
                  </a:extLst>
                </p:cNvPr>
                <p:cNvSpPr/>
                <p:nvPr/>
              </p:nvSpPr>
              <p:spPr>
                <a:xfrm>
                  <a:off x="5384978" y="1033598"/>
                  <a:ext cx="204131" cy="632699"/>
                </a:xfrm>
                <a:custGeom>
                  <a:avLst/>
                  <a:gdLst>
                    <a:gd name="connsiteX0" fmla="*/ 1939 w 204131"/>
                    <a:gd name="connsiteY0" fmla="*/ 14152 h 632699"/>
                    <a:gd name="connsiteX1" fmla="*/ 194555 w 204131"/>
                    <a:gd name="connsiteY1" fmla="*/ 604702 h 632699"/>
                    <a:gd name="connsiteX2" fmla="*/ 169155 w 204131"/>
                    <a:gd name="connsiteY2" fmla="*/ 503102 h 632699"/>
                    <a:gd name="connsiteX3" fmla="*/ 118355 w 204131"/>
                    <a:gd name="connsiteY3" fmla="*/ 200419 h 632699"/>
                    <a:gd name="connsiteX4" fmla="*/ 137405 w 204131"/>
                    <a:gd name="connsiteY4" fmla="*/ 361285 h 632699"/>
                    <a:gd name="connsiteX5" fmla="*/ 97189 w 204131"/>
                    <a:gd name="connsiteY5" fmla="*/ 196185 h 632699"/>
                    <a:gd name="connsiteX6" fmla="*/ 1939 w 204131"/>
                    <a:gd name="connsiteY6" fmla="*/ 14152 h 632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131" h="632699">
                      <a:moveTo>
                        <a:pt x="1939" y="14152"/>
                      </a:moveTo>
                      <a:cubicBezTo>
                        <a:pt x="18167" y="82238"/>
                        <a:pt x="166686" y="523210"/>
                        <a:pt x="194555" y="604702"/>
                      </a:cubicBezTo>
                      <a:cubicBezTo>
                        <a:pt x="222424" y="686194"/>
                        <a:pt x="181855" y="570483"/>
                        <a:pt x="169155" y="503102"/>
                      </a:cubicBezTo>
                      <a:cubicBezTo>
                        <a:pt x="156455" y="435722"/>
                        <a:pt x="123647" y="224055"/>
                        <a:pt x="118355" y="200419"/>
                      </a:cubicBezTo>
                      <a:cubicBezTo>
                        <a:pt x="113063" y="176783"/>
                        <a:pt x="140933" y="361991"/>
                        <a:pt x="137405" y="361285"/>
                      </a:cubicBezTo>
                      <a:cubicBezTo>
                        <a:pt x="133877" y="360579"/>
                        <a:pt x="118356" y="249454"/>
                        <a:pt x="97189" y="196185"/>
                      </a:cubicBezTo>
                      <a:cubicBezTo>
                        <a:pt x="76022" y="142916"/>
                        <a:pt x="-14289" y="-53934"/>
                        <a:pt x="1939" y="141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E0C252E9-95D9-45BF-AF22-2796966FDEEB}"/>
                    </a:ext>
                  </a:extLst>
                </p:cNvPr>
                <p:cNvSpPr/>
                <p:nvPr/>
              </p:nvSpPr>
              <p:spPr>
                <a:xfrm>
                  <a:off x="5523936" y="1247497"/>
                  <a:ext cx="95229" cy="491822"/>
                </a:xfrm>
                <a:custGeom>
                  <a:avLst/>
                  <a:gdLst>
                    <a:gd name="connsiteX0" fmla="*/ 4797 w 95229"/>
                    <a:gd name="connsiteY0" fmla="*/ 9803 h 491822"/>
                    <a:gd name="connsiteX1" fmla="*/ 25964 w 95229"/>
                    <a:gd name="connsiteY1" fmla="*/ 62720 h 491822"/>
                    <a:gd name="connsiteX2" fmla="*/ 93697 w 95229"/>
                    <a:gd name="connsiteY2" fmla="*/ 490286 h 491822"/>
                    <a:gd name="connsiteX3" fmla="*/ 72531 w 95229"/>
                    <a:gd name="connsiteY3" fmla="*/ 206653 h 491822"/>
                    <a:gd name="connsiteX4" fmla="*/ 64064 w 95229"/>
                    <a:gd name="connsiteY4" fmla="*/ 229936 h 491822"/>
                    <a:gd name="connsiteX5" fmla="*/ 2681 w 95229"/>
                    <a:gd name="connsiteY5" fmla="*/ 136803 h 491822"/>
                    <a:gd name="connsiteX6" fmla="*/ 4797 w 95229"/>
                    <a:gd name="connsiteY6" fmla="*/ 9803 h 49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29" h="491822">
                      <a:moveTo>
                        <a:pt x="4797" y="9803"/>
                      </a:moveTo>
                      <a:cubicBezTo>
                        <a:pt x="8678" y="-2544"/>
                        <a:pt x="11147" y="-17361"/>
                        <a:pt x="25964" y="62720"/>
                      </a:cubicBezTo>
                      <a:cubicBezTo>
                        <a:pt x="40781" y="142801"/>
                        <a:pt x="85936" y="466297"/>
                        <a:pt x="93697" y="490286"/>
                      </a:cubicBezTo>
                      <a:cubicBezTo>
                        <a:pt x="101458" y="514275"/>
                        <a:pt x="77470" y="250045"/>
                        <a:pt x="72531" y="206653"/>
                      </a:cubicBezTo>
                      <a:cubicBezTo>
                        <a:pt x="67592" y="163261"/>
                        <a:pt x="75706" y="241578"/>
                        <a:pt x="64064" y="229936"/>
                      </a:cubicBezTo>
                      <a:cubicBezTo>
                        <a:pt x="52422" y="218294"/>
                        <a:pt x="7973" y="170317"/>
                        <a:pt x="2681" y="136803"/>
                      </a:cubicBezTo>
                      <a:cubicBezTo>
                        <a:pt x="-2611" y="103289"/>
                        <a:pt x="916" y="22150"/>
                        <a:pt x="4797" y="98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0852DFE9-5682-4C91-AB6D-AD7D2BC63C0B}"/>
                    </a:ext>
                  </a:extLst>
                </p:cNvPr>
                <p:cNvSpPr/>
                <p:nvPr/>
              </p:nvSpPr>
              <p:spPr>
                <a:xfrm>
                  <a:off x="5567531" y="1511885"/>
                  <a:ext cx="67565" cy="800616"/>
                </a:xfrm>
                <a:custGeom>
                  <a:avLst/>
                  <a:gdLst>
                    <a:gd name="connsiteX0" fmla="*/ 3536 w 67565"/>
                    <a:gd name="connsiteY0" fmla="*/ 18465 h 800616"/>
                    <a:gd name="connsiteX1" fmla="*/ 67036 w 67565"/>
                    <a:gd name="connsiteY1" fmla="*/ 797398 h 800616"/>
                    <a:gd name="connsiteX2" fmla="*/ 33169 w 67565"/>
                    <a:gd name="connsiteY2" fmla="*/ 308448 h 800616"/>
                    <a:gd name="connsiteX3" fmla="*/ 20469 w 67565"/>
                    <a:gd name="connsiteY3" fmla="*/ 642882 h 800616"/>
                    <a:gd name="connsiteX4" fmla="*/ 9886 w 67565"/>
                    <a:gd name="connsiteY4" fmla="*/ 274582 h 800616"/>
                    <a:gd name="connsiteX5" fmla="*/ 3536 w 67565"/>
                    <a:gd name="connsiteY5" fmla="*/ 18465 h 800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65" h="800616">
                      <a:moveTo>
                        <a:pt x="3536" y="18465"/>
                      </a:moveTo>
                      <a:cubicBezTo>
                        <a:pt x="13061" y="105601"/>
                        <a:pt x="62097" y="749068"/>
                        <a:pt x="67036" y="797398"/>
                      </a:cubicBezTo>
                      <a:cubicBezTo>
                        <a:pt x="71975" y="845729"/>
                        <a:pt x="40930" y="334201"/>
                        <a:pt x="33169" y="308448"/>
                      </a:cubicBezTo>
                      <a:cubicBezTo>
                        <a:pt x="25408" y="282695"/>
                        <a:pt x="24349" y="648526"/>
                        <a:pt x="20469" y="642882"/>
                      </a:cubicBezTo>
                      <a:cubicBezTo>
                        <a:pt x="16589" y="637238"/>
                        <a:pt x="13414" y="373713"/>
                        <a:pt x="9886" y="274582"/>
                      </a:cubicBezTo>
                      <a:cubicBezTo>
                        <a:pt x="6358" y="175451"/>
                        <a:pt x="-5989" y="-68671"/>
                        <a:pt x="3536" y="184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5B8EAF81-4E94-4CDA-857F-10269A6293F2}"/>
                    </a:ext>
                  </a:extLst>
                </p:cNvPr>
                <p:cNvSpPr/>
                <p:nvPr/>
              </p:nvSpPr>
              <p:spPr>
                <a:xfrm>
                  <a:off x="5626020" y="1684485"/>
                  <a:ext cx="31884" cy="624571"/>
                </a:xfrm>
                <a:custGeom>
                  <a:avLst/>
                  <a:gdLst>
                    <a:gd name="connsiteX0" fmla="*/ 2197 w 31884"/>
                    <a:gd name="connsiteY0" fmla="*/ 17315 h 624571"/>
                    <a:gd name="connsiteX1" fmla="*/ 4313 w 31884"/>
                    <a:gd name="connsiteY1" fmla="*/ 82932 h 624571"/>
                    <a:gd name="connsiteX2" fmla="*/ 21247 w 31884"/>
                    <a:gd name="connsiteY2" fmla="*/ 622682 h 624571"/>
                    <a:gd name="connsiteX3" fmla="*/ 2197 w 31884"/>
                    <a:gd name="connsiteY3" fmla="*/ 260732 h 624571"/>
                    <a:gd name="connsiteX4" fmla="*/ 31830 w 31884"/>
                    <a:gd name="connsiteY4" fmla="*/ 239565 h 624571"/>
                    <a:gd name="connsiteX5" fmla="*/ 2197 w 31884"/>
                    <a:gd name="connsiteY5" fmla="*/ 17315 h 624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84" h="624571">
                      <a:moveTo>
                        <a:pt x="2197" y="17315"/>
                      </a:moveTo>
                      <a:cubicBezTo>
                        <a:pt x="-2389" y="-8791"/>
                        <a:pt x="1138" y="-17962"/>
                        <a:pt x="4313" y="82932"/>
                      </a:cubicBezTo>
                      <a:cubicBezTo>
                        <a:pt x="7488" y="183826"/>
                        <a:pt x="21600" y="593049"/>
                        <a:pt x="21247" y="622682"/>
                      </a:cubicBezTo>
                      <a:cubicBezTo>
                        <a:pt x="20894" y="652315"/>
                        <a:pt x="433" y="324585"/>
                        <a:pt x="2197" y="260732"/>
                      </a:cubicBezTo>
                      <a:cubicBezTo>
                        <a:pt x="3961" y="196879"/>
                        <a:pt x="30419" y="277665"/>
                        <a:pt x="31830" y="239565"/>
                      </a:cubicBezTo>
                      <a:cubicBezTo>
                        <a:pt x="33241" y="201465"/>
                        <a:pt x="6783" y="43421"/>
                        <a:pt x="2197" y="17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E356E48C-7371-4CF9-B1BC-F57B81F4EAC9}"/>
                    </a:ext>
                  </a:extLst>
                </p:cNvPr>
                <p:cNvSpPr/>
                <p:nvPr/>
              </p:nvSpPr>
              <p:spPr>
                <a:xfrm>
                  <a:off x="5676478" y="1796720"/>
                  <a:ext cx="131136" cy="1113986"/>
                </a:xfrm>
                <a:custGeom>
                  <a:avLst/>
                  <a:gdLst>
                    <a:gd name="connsiteX0" fmla="*/ 118955 w 131136"/>
                    <a:gd name="connsiteY0" fmla="*/ 17263 h 1113986"/>
                    <a:gd name="connsiteX1" fmla="*/ 46989 w 131136"/>
                    <a:gd name="connsiteY1" fmla="*/ 696713 h 1113986"/>
                    <a:gd name="connsiteX2" fmla="*/ 76622 w 131136"/>
                    <a:gd name="connsiteY2" fmla="*/ 537963 h 1113986"/>
                    <a:gd name="connsiteX3" fmla="*/ 422 w 131136"/>
                    <a:gd name="connsiteY3" fmla="*/ 1111580 h 1113986"/>
                    <a:gd name="connsiteX4" fmla="*/ 116839 w 131136"/>
                    <a:gd name="connsiteY4" fmla="*/ 279730 h 1113986"/>
                    <a:gd name="connsiteX5" fmla="*/ 118955 w 131136"/>
                    <a:gd name="connsiteY5" fmla="*/ 17263 h 1113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136" h="1113986">
                      <a:moveTo>
                        <a:pt x="118955" y="17263"/>
                      </a:moveTo>
                      <a:cubicBezTo>
                        <a:pt x="107313" y="86760"/>
                        <a:pt x="54044" y="609930"/>
                        <a:pt x="46989" y="696713"/>
                      </a:cubicBezTo>
                      <a:cubicBezTo>
                        <a:pt x="39934" y="783496"/>
                        <a:pt x="84383" y="468819"/>
                        <a:pt x="76622" y="537963"/>
                      </a:cubicBezTo>
                      <a:cubicBezTo>
                        <a:pt x="68861" y="607107"/>
                        <a:pt x="-6281" y="1154619"/>
                        <a:pt x="422" y="1111580"/>
                      </a:cubicBezTo>
                      <a:cubicBezTo>
                        <a:pt x="7125" y="1068541"/>
                        <a:pt x="93556" y="460705"/>
                        <a:pt x="116839" y="279730"/>
                      </a:cubicBezTo>
                      <a:cubicBezTo>
                        <a:pt x="140122" y="98755"/>
                        <a:pt x="130597" y="-52234"/>
                        <a:pt x="118955" y="172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98855C08-2B0E-451E-B25E-E37956ED81F8}"/>
                    </a:ext>
                  </a:extLst>
                </p:cNvPr>
                <p:cNvSpPr/>
                <p:nvPr/>
              </p:nvSpPr>
              <p:spPr>
                <a:xfrm>
                  <a:off x="5649854" y="2492330"/>
                  <a:ext cx="74034" cy="533228"/>
                </a:xfrm>
                <a:custGeom>
                  <a:avLst/>
                  <a:gdLst>
                    <a:gd name="connsiteX0" fmla="*/ 65146 w 74034"/>
                    <a:gd name="connsiteY0" fmla="*/ 15920 h 533228"/>
                    <a:gd name="connsiteX1" fmla="*/ 1646 w 74034"/>
                    <a:gd name="connsiteY1" fmla="*/ 528683 h 533228"/>
                    <a:gd name="connsiteX2" fmla="*/ 19109 w 74034"/>
                    <a:gd name="connsiteY2" fmla="*/ 277858 h 533228"/>
                    <a:gd name="connsiteX3" fmla="*/ 23871 w 74034"/>
                    <a:gd name="connsiteY3" fmla="*/ 471533 h 533228"/>
                    <a:gd name="connsiteX4" fmla="*/ 68321 w 74034"/>
                    <a:gd name="connsiteY4" fmla="*/ 157208 h 533228"/>
                    <a:gd name="connsiteX5" fmla="*/ 65146 w 74034"/>
                    <a:gd name="connsiteY5" fmla="*/ 15920 h 533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34" h="533228">
                      <a:moveTo>
                        <a:pt x="65146" y="15920"/>
                      </a:moveTo>
                      <a:cubicBezTo>
                        <a:pt x="54033" y="77833"/>
                        <a:pt x="9319" y="485027"/>
                        <a:pt x="1646" y="528683"/>
                      </a:cubicBezTo>
                      <a:cubicBezTo>
                        <a:pt x="-6027" y="572339"/>
                        <a:pt x="15405" y="287383"/>
                        <a:pt x="19109" y="277858"/>
                      </a:cubicBezTo>
                      <a:cubicBezTo>
                        <a:pt x="22813" y="268333"/>
                        <a:pt x="15669" y="491641"/>
                        <a:pt x="23871" y="471533"/>
                      </a:cubicBezTo>
                      <a:cubicBezTo>
                        <a:pt x="32073" y="451425"/>
                        <a:pt x="60119" y="226529"/>
                        <a:pt x="68321" y="157208"/>
                      </a:cubicBezTo>
                      <a:cubicBezTo>
                        <a:pt x="76523" y="87887"/>
                        <a:pt x="76259" y="-45993"/>
                        <a:pt x="65146" y="159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72807188-B03E-4E3D-81F1-7D07A902EEC2}"/>
                    </a:ext>
                  </a:extLst>
                </p:cNvPr>
                <p:cNvSpPr/>
                <p:nvPr/>
              </p:nvSpPr>
              <p:spPr>
                <a:xfrm>
                  <a:off x="5607212" y="2238007"/>
                  <a:ext cx="96325" cy="813823"/>
                </a:xfrm>
                <a:custGeom>
                  <a:avLst/>
                  <a:gdLst>
                    <a:gd name="connsiteX0" fmla="*/ 26826 w 96325"/>
                    <a:gd name="connsiteY0" fmla="*/ 51168 h 813823"/>
                    <a:gd name="connsiteX1" fmla="*/ 53813 w 96325"/>
                    <a:gd name="connsiteY1" fmla="*/ 365493 h 813823"/>
                    <a:gd name="connsiteX2" fmla="*/ 45876 w 96325"/>
                    <a:gd name="connsiteY2" fmla="*/ 295643 h 813823"/>
                    <a:gd name="connsiteX3" fmla="*/ 95088 w 96325"/>
                    <a:gd name="connsiteY3" fmla="*/ 8306 h 813823"/>
                    <a:gd name="connsiteX4" fmla="*/ 80801 w 96325"/>
                    <a:gd name="connsiteY4" fmla="*/ 105143 h 813823"/>
                    <a:gd name="connsiteX5" fmla="*/ 72863 w 96325"/>
                    <a:gd name="connsiteY5" fmla="*/ 389306 h 813823"/>
                    <a:gd name="connsiteX6" fmla="*/ 6188 w 96325"/>
                    <a:gd name="connsiteY6" fmla="*/ 790943 h 813823"/>
                    <a:gd name="connsiteX7" fmla="*/ 7776 w 96325"/>
                    <a:gd name="connsiteY7" fmla="*/ 721093 h 813823"/>
                    <a:gd name="connsiteX8" fmla="*/ 49051 w 96325"/>
                    <a:gd name="connsiteY8" fmla="*/ 360731 h 813823"/>
                    <a:gd name="connsiteX9" fmla="*/ 23651 w 96325"/>
                    <a:gd name="connsiteY9" fmla="*/ 214681 h 813823"/>
                    <a:gd name="connsiteX10" fmla="*/ 26826 w 96325"/>
                    <a:gd name="connsiteY10" fmla="*/ 51168 h 81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6325" h="813823">
                      <a:moveTo>
                        <a:pt x="26826" y="51168"/>
                      </a:moveTo>
                      <a:cubicBezTo>
                        <a:pt x="31853" y="76303"/>
                        <a:pt x="50638" y="324747"/>
                        <a:pt x="53813" y="365493"/>
                      </a:cubicBezTo>
                      <a:cubicBezTo>
                        <a:pt x="56988" y="406239"/>
                        <a:pt x="38997" y="355174"/>
                        <a:pt x="45876" y="295643"/>
                      </a:cubicBezTo>
                      <a:cubicBezTo>
                        <a:pt x="52755" y="236112"/>
                        <a:pt x="89267" y="40056"/>
                        <a:pt x="95088" y="8306"/>
                      </a:cubicBezTo>
                      <a:cubicBezTo>
                        <a:pt x="100909" y="-23444"/>
                        <a:pt x="84505" y="41643"/>
                        <a:pt x="80801" y="105143"/>
                      </a:cubicBezTo>
                      <a:cubicBezTo>
                        <a:pt x="77097" y="168643"/>
                        <a:pt x="85298" y="275006"/>
                        <a:pt x="72863" y="389306"/>
                      </a:cubicBezTo>
                      <a:cubicBezTo>
                        <a:pt x="60428" y="503606"/>
                        <a:pt x="17036" y="735645"/>
                        <a:pt x="6188" y="790943"/>
                      </a:cubicBezTo>
                      <a:cubicBezTo>
                        <a:pt x="-4660" y="846241"/>
                        <a:pt x="632" y="792795"/>
                        <a:pt x="7776" y="721093"/>
                      </a:cubicBezTo>
                      <a:cubicBezTo>
                        <a:pt x="14920" y="649391"/>
                        <a:pt x="46405" y="445133"/>
                        <a:pt x="49051" y="360731"/>
                      </a:cubicBezTo>
                      <a:cubicBezTo>
                        <a:pt x="51697" y="276329"/>
                        <a:pt x="27884" y="260719"/>
                        <a:pt x="23651" y="214681"/>
                      </a:cubicBezTo>
                      <a:cubicBezTo>
                        <a:pt x="19418" y="168644"/>
                        <a:pt x="21799" y="26033"/>
                        <a:pt x="26826" y="51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24B35792-0219-426A-B8E6-20E7F81EA61F}"/>
                    </a:ext>
                  </a:extLst>
                </p:cNvPr>
                <p:cNvSpPr/>
                <p:nvPr/>
              </p:nvSpPr>
              <p:spPr>
                <a:xfrm>
                  <a:off x="5918018" y="2352918"/>
                  <a:ext cx="298559" cy="710355"/>
                </a:xfrm>
                <a:custGeom>
                  <a:avLst/>
                  <a:gdLst>
                    <a:gd name="connsiteX0" fmla="*/ 293870 w 298559"/>
                    <a:gd name="connsiteY0" fmla="*/ 21982 h 710355"/>
                    <a:gd name="connsiteX1" fmla="*/ 231957 w 298559"/>
                    <a:gd name="connsiteY1" fmla="*/ 180732 h 710355"/>
                    <a:gd name="connsiteX2" fmla="*/ 112895 w 298559"/>
                    <a:gd name="connsiteY2" fmla="*/ 629995 h 710355"/>
                    <a:gd name="connsiteX3" fmla="*/ 257357 w 298559"/>
                    <a:gd name="connsiteY3" fmla="*/ 182320 h 710355"/>
                    <a:gd name="connsiteX4" fmla="*/ 131945 w 298559"/>
                    <a:gd name="connsiteY4" fmla="*/ 563320 h 710355"/>
                    <a:gd name="connsiteX5" fmla="*/ 182 w 298559"/>
                    <a:gd name="connsiteY5" fmla="*/ 698257 h 710355"/>
                    <a:gd name="connsiteX6" fmla="*/ 108132 w 298559"/>
                    <a:gd name="connsiteY6" fmla="*/ 629995 h 710355"/>
                    <a:gd name="connsiteX7" fmla="*/ 293870 w 298559"/>
                    <a:gd name="connsiteY7" fmla="*/ 21982 h 710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59" h="710355">
                      <a:moveTo>
                        <a:pt x="293870" y="21982"/>
                      </a:moveTo>
                      <a:cubicBezTo>
                        <a:pt x="314508" y="-52895"/>
                        <a:pt x="262119" y="79397"/>
                        <a:pt x="231957" y="180732"/>
                      </a:cubicBezTo>
                      <a:cubicBezTo>
                        <a:pt x="201795" y="282067"/>
                        <a:pt x="108662" y="629730"/>
                        <a:pt x="112895" y="629995"/>
                      </a:cubicBezTo>
                      <a:cubicBezTo>
                        <a:pt x="117128" y="630260"/>
                        <a:pt x="254182" y="193433"/>
                        <a:pt x="257357" y="182320"/>
                      </a:cubicBezTo>
                      <a:cubicBezTo>
                        <a:pt x="260532" y="171207"/>
                        <a:pt x="174807" y="477331"/>
                        <a:pt x="131945" y="563320"/>
                      </a:cubicBezTo>
                      <a:cubicBezTo>
                        <a:pt x="89083" y="649309"/>
                        <a:pt x="4151" y="687145"/>
                        <a:pt x="182" y="698257"/>
                      </a:cubicBezTo>
                      <a:cubicBezTo>
                        <a:pt x="-3787" y="709369"/>
                        <a:pt x="57861" y="738739"/>
                        <a:pt x="108132" y="629995"/>
                      </a:cubicBezTo>
                      <a:cubicBezTo>
                        <a:pt x="158403" y="521251"/>
                        <a:pt x="273232" y="96859"/>
                        <a:pt x="293870" y="219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5DC95BBF-05F2-444F-8CF1-95D8093BB067}"/>
                    </a:ext>
                  </a:extLst>
                </p:cNvPr>
                <p:cNvSpPr/>
                <p:nvPr/>
              </p:nvSpPr>
              <p:spPr>
                <a:xfrm>
                  <a:off x="5902003" y="2502920"/>
                  <a:ext cx="128690" cy="598583"/>
                </a:xfrm>
                <a:custGeom>
                  <a:avLst/>
                  <a:gdLst>
                    <a:gd name="connsiteX0" fmla="*/ 109860 w 128690"/>
                    <a:gd name="connsiteY0" fmla="*/ 18030 h 598583"/>
                    <a:gd name="connsiteX1" fmla="*/ 322 w 128690"/>
                    <a:gd name="connsiteY1" fmla="*/ 589530 h 598583"/>
                    <a:gd name="connsiteX2" fmla="*/ 76522 w 128690"/>
                    <a:gd name="connsiteY2" fmla="*/ 360930 h 598583"/>
                    <a:gd name="connsiteX3" fmla="*/ 82872 w 128690"/>
                    <a:gd name="connsiteY3" fmla="*/ 254568 h 598583"/>
                    <a:gd name="connsiteX4" fmla="*/ 49535 w 128690"/>
                    <a:gd name="connsiteY4" fmla="*/ 310130 h 598583"/>
                    <a:gd name="connsiteX5" fmla="*/ 124147 w 128690"/>
                    <a:gd name="connsiteY5" fmla="*/ 156143 h 598583"/>
                    <a:gd name="connsiteX6" fmla="*/ 109860 w 128690"/>
                    <a:gd name="connsiteY6" fmla="*/ 18030 h 598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690" h="598583">
                      <a:moveTo>
                        <a:pt x="109860" y="18030"/>
                      </a:moveTo>
                      <a:cubicBezTo>
                        <a:pt x="89223" y="90261"/>
                        <a:pt x="5878" y="532380"/>
                        <a:pt x="322" y="589530"/>
                      </a:cubicBezTo>
                      <a:cubicBezTo>
                        <a:pt x="-5234" y="646680"/>
                        <a:pt x="62764" y="416757"/>
                        <a:pt x="76522" y="360930"/>
                      </a:cubicBezTo>
                      <a:cubicBezTo>
                        <a:pt x="90280" y="305103"/>
                        <a:pt x="87370" y="263035"/>
                        <a:pt x="82872" y="254568"/>
                      </a:cubicBezTo>
                      <a:cubicBezTo>
                        <a:pt x="78374" y="246101"/>
                        <a:pt x="42656" y="326534"/>
                        <a:pt x="49535" y="310130"/>
                      </a:cubicBezTo>
                      <a:cubicBezTo>
                        <a:pt x="56414" y="293726"/>
                        <a:pt x="115945" y="201387"/>
                        <a:pt x="124147" y="156143"/>
                      </a:cubicBezTo>
                      <a:cubicBezTo>
                        <a:pt x="132349" y="110899"/>
                        <a:pt x="130497" y="-54201"/>
                        <a:pt x="109860" y="180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0E1372B6-4DC6-4F83-8F1D-3D79D5469323}"/>
                    </a:ext>
                  </a:extLst>
                </p:cNvPr>
                <p:cNvSpPr/>
                <p:nvPr/>
              </p:nvSpPr>
              <p:spPr>
                <a:xfrm>
                  <a:off x="3924136" y="775857"/>
                  <a:ext cx="680730" cy="775153"/>
                </a:xfrm>
                <a:custGeom>
                  <a:avLst/>
                  <a:gdLst>
                    <a:gd name="connsiteX0" fmla="*/ 679614 w 680730"/>
                    <a:gd name="connsiteY0" fmla="*/ 3076 h 775153"/>
                    <a:gd name="connsiteX1" fmla="*/ 207597 w 680730"/>
                    <a:gd name="connsiteY1" fmla="*/ 252843 h 775153"/>
                    <a:gd name="connsiteX2" fmla="*/ 548381 w 680730"/>
                    <a:gd name="connsiteY2" fmla="*/ 30593 h 775153"/>
                    <a:gd name="connsiteX3" fmla="*/ 296497 w 680730"/>
                    <a:gd name="connsiteY3" fmla="*/ 185110 h 775153"/>
                    <a:gd name="connsiteX4" fmla="*/ 245697 w 680730"/>
                    <a:gd name="connsiteY4" fmla="*/ 348093 h 775153"/>
                    <a:gd name="connsiteX5" fmla="*/ 72131 w 680730"/>
                    <a:gd name="connsiteY5" fmla="*/ 701576 h 775153"/>
                    <a:gd name="connsiteX6" fmla="*/ 164 w 680730"/>
                    <a:gd name="connsiteY6" fmla="*/ 769310 h 775153"/>
                    <a:gd name="connsiteX7" fmla="*/ 89064 w 680730"/>
                    <a:gd name="connsiteY7" fmla="*/ 608443 h 775153"/>
                    <a:gd name="connsiteX8" fmla="*/ 177964 w 680730"/>
                    <a:gd name="connsiteY8" fmla="*/ 337510 h 775153"/>
                    <a:gd name="connsiteX9" fmla="*/ 135631 w 680730"/>
                    <a:gd name="connsiteY9" fmla="*/ 479326 h 775153"/>
                    <a:gd name="connsiteX10" fmla="*/ 256281 w 680730"/>
                    <a:gd name="connsiteY10" fmla="*/ 240143 h 775153"/>
                    <a:gd name="connsiteX11" fmla="*/ 336714 w 680730"/>
                    <a:gd name="connsiteY11" fmla="*/ 121610 h 775153"/>
                    <a:gd name="connsiteX12" fmla="*/ 679614 w 680730"/>
                    <a:gd name="connsiteY12" fmla="*/ 3076 h 77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0730" h="775153">
                      <a:moveTo>
                        <a:pt x="679614" y="3076"/>
                      </a:moveTo>
                      <a:cubicBezTo>
                        <a:pt x="658094" y="24948"/>
                        <a:pt x="229469" y="248257"/>
                        <a:pt x="207597" y="252843"/>
                      </a:cubicBezTo>
                      <a:cubicBezTo>
                        <a:pt x="185725" y="257429"/>
                        <a:pt x="533564" y="41882"/>
                        <a:pt x="548381" y="30593"/>
                      </a:cubicBezTo>
                      <a:cubicBezTo>
                        <a:pt x="563198" y="19304"/>
                        <a:pt x="346944" y="132193"/>
                        <a:pt x="296497" y="185110"/>
                      </a:cubicBezTo>
                      <a:cubicBezTo>
                        <a:pt x="246050" y="238027"/>
                        <a:pt x="283091" y="262015"/>
                        <a:pt x="245697" y="348093"/>
                      </a:cubicBezTo>
                      <a:cubicBezTo>
                        <a:pt x="208303" y="434171"/>
                        <a:pt x="113053" y="631373"/>
                        <a:pt x="72131" y="701576"/>
                      </a:cubicBezTo>
                      <a:cubicBezTo>
                        <a:pt x="31209" y="771779"/>
                        <a:pt x="-2658" y="784832"/>
                        <a:pt x="164" y="769310"/>
                      </a:cubicBezTo>
                      <a:cubicBezTo>
                        <a:pt x="2986" y="753788"/>
                        <a:pt x="59431" y="680410"/>
                        <a:pt x="89064" y="608443"/>
                      </a:cubicBezTo>
                      <a:cubicBezTo>
                        <a:pt x="118697" y="536476"/>
                        <a:pt x="170203" y="359029"/>
                        <a:pt x="177964" y="337510"/>
                      </a:cubicBezTo>
                      <a:cubicBezTo>
                        <a:pt x="185725" y="315991"/>
                        <a:pt x="122578" y="495554"/>
                        <a:pt x="135631" y="479326"/>
                      </a:cubicBezTo>
                      <a:cubicBezTo>
                        <a:pt x="148684" y="463098"/>
                        <a:pt x="222767" y="299762"/>
                        <a:pt x="256281" y="240143"/>
                      </a:cubicBezTo>
                      <a:cubicBezTo>
                        <a:pt x="289795" y="180524"/>
                        <a:pt x="268275" y="161474"/>
                        <a:pt x="336714" y="121610"/>
                      </a:cubicBezTo>
                      <a:cubicBezTo>
                        <a:pt x="405153" y="81746"/>
                        <a:pt x="701134" y="-18796"/>
                        <a:pt x="679614" y="30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44508CD8-C760-4438-A52B-0686E4F21F9C}"/>
                    </a:ext>
                  </a:extLst>
                </p:cNvPr>
                <p:cNvSpPr/>
                <p:nvPr/>
              </p:nvSpPr>
              <p:spPr>
                <a:xfrm>
                  <a:off x="3907037" y="1455537"/>
                  <a:ext cx="590071" cy="343085"/>
                </a:xfrm>
                <a:custGeom>
                  <a:avLst/>
                  <a:gdLst>
                    <a:gd name="connsiteX0" fmla="*/ 29963 w 590071"/>
                    <a:gd name="connsiteY0" fmla="*/ 730 h 343085"/>
                    <a:gd name="connsiteX1" fmla="*/ 38430 w 590071"/>
                    <a:gd name="connsiteY1" fmla="*/ 95980 h 343085"/>
                    <a:gd name="connsiteX2" fmla="*/ 87113 w 590071"/>
                    <a:gd name="connsiteY2" fmla="*/ 148896 h 343085"/>
                    <a:gd name="connsiteX3" fmla="*/ 561246 w 590071"/>
                    <a:gd name="connsiteY3" fmla="*/ 330930 h 343085"/>
                    <a:gd name="connsiteX4" fmla="*/ 540080 w 590071"/>
                    <a:gd name="connsiteY4" fmla="*/ 326696 h 343085"/>
                    <a:gd name="connsiteX5" fmla="*/ 224696 w 590071"/>
                    <a:gd name="connsiteY5" fmla="*/ 210280 h 343085"/>
                    <a:gd name="connsiteX6" fmla="*/ 512563 w 590071"/>
                    <a:gd name="connsiteY6" fmla="*/ 299180 h 343085"/>
                    <a:gd name="connsiteX7" fmla="*/ 362280 w 590071"/>
                    <a:gd name="connsiteY7" fmla="*/ 214513 h 343085"/>
                    <a:gd name="connsiteX8" fmla="*/ 25730 w 590071"/>
                    <a:gd name="connsiteY8" fmla="*/ 151013 h 343085"/>
                    <a:gd name="connsiteX9" fmla="*/ 29963 w 590071"/>
                    <a:gd name="connsiteY9" fmla="*/ 730 h 34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0071" h="343085">
                      <a:moveTo>
                        <a:pt x="29963" y="730"/>
                      </a:moveTo>
                      <a:cubicBezTo>
                        <a:pt x="32080" y="-8442"/>
                        <a:pt x="28905" y="71286"/>
                        <a:pt x="38430" y="95980"/>
                      </a:cubicBezTo>
                      <a:cubicBezTo>
                        <a:pt x="47955" y="120674"/>
                        <a:pt x="-23" y="109738"/>
                        <a:pt x="87113" y="148896"/>
                      </a:cubicBezTo>
                      <a:cubicBezTo>
                        <a:pt x="174249" y="188054"/>
                        <a:pt x="485752" y="301297"/>
                        <a:pt x="561246" y="330930"/>
                      </a:cubicBezTo>
                      <a:cubicBezTo>
                        <a:pt x="636740" y="360563"/>
                        <a:pt x="540080" y="326696"/>
                        <a:pt x="540080" y="326696"/>
                      </a:cubicBezTo>
                      <a:cubicBezTo>
                        <a:pt x="483988" y="306588"/>
                        <a:pt x="229282" y="214866"/>
                        <a:pt x="224696" y="210280"/>
                      </a:cubicBezTo>
                      <a:cubicBezTo>
                        <a:pt x="220110" y="205694"/>
                        <a:pt x="489632" y="298475"/>
                        <a:pt x="512563" y="299180"/>
                      </a:cubicBezTo>
                      <a:cubicBezTo>
                        <a:pt x="535494" y="299885"/>
                        <a:pt x="443419" y="239207"/>
                        <a:pt x="362280" y="214513"/>
                      </a:cubicBezTo>
                      <a:cubicBezTo>
                        <a:pt x="281141" y="189819"/>
                        <a:pt x="84997" y="181705"/>
                        <a:pt x="25730" y="151013"/>
                      </a:cubicBezTo>
                      <a:cubicBezTo>
                        <a:pt x="-33537" y="120321"/>
                        <a:pt x="27846" y="9902"/>
                        <a:pt x="29963" y="7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D69E5A02-D6A2-4885-8BA2-DBBE25AD7FB9}"/>
                    </a:ext>
                  </a:extLst>
                </p:cNvPr>
                <p:cNvSpPr/>
                <p:nvPr/>
              </p:nvSpPr>
              <p:spPr>
                <a:xfrm>
                  <a:off x="3688577" y="1487660"/>
                  <a:ext cx="370422" cy="1057922"/>
                </a:xfrm>
                <a:custGeom>
                  <a:avLst/>
                  <a:gdLst>
                    <a:gd name="connsiteX0" fmla="*/ 369073 w 370422"/>
                    <a:gd name="connsiteY0" fmla="*/ 357 h 1057922"/>
                    <a:gd name="connsiteX1" fmla="*/ 9240 w 370422"/>
                    <a:gd name="connsiteY1" fmla="*/ 226840 h 1057922"/>
                    <a:gd name="connsiteX2" fmla="*/ 106606 w 370422"/>
                    <a:gd name="connsiteY2" fmla="*/ 169690 h 1057922"/>
                    <a:gd name="connsiteX3" fmla="*/ 106606 w 370422"/>
                    <a:gd name="connsiteY3" fmla="*/ 239540 h 1057922"/>
                    <a:gd name="connsiteX4" fmla="*/ 83323 w 370422"/>
                    <a:gd name="connsiteY4" fmla="*/ 499890 h 1057922"/>
                    <a:gd name="connsiteX5" fmla="*/ 68506 w 370422"/>
                    <a:gd name="connsiteY5" fmla="*/ 341140 h 1057922"/>
                    <a:gd name="connsiteX6" fmla="*/ 102373 w 370422"/>
                    <a:gd name="connsiteY6" fmla="*/ 637473 h 1057922"/>
                    <a:gd name="connsiteX7" fmla="*/ 142590 w 370422"/>
                    <a:gd name="connsiteY7" fmla="*/ 1050223 h 1057922"/>
                    <a:gd name="connsiteX8" fmla="*/ 146823 w 370422"/>
                    <a:gd name="connsiteY8" fmla="*/ 851257 h 1057922"/>
                    <a:gd name="connsiteX9" fmla="*/ 132006 w 370422"/>
                    <a:gd name="connsiteY9" fmla="*/ 192973 h 1057922"/>
                    <a:gd name="connsiteX10" fmla="*/ 369073 w 370422"/>
                    <a:gd name="connsiteY10" fmla="*/ 357 h 105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0422" h="1057922">
                      <a:moveTo>
                        <a:pt x="369073" y="357"/>
                      </a:moveTo>
                      <a:cubicBezTo>
                        <a:pt x="348612" y="6002"/>
                        <a:pt x="52984" y="198618"/>
                        <a:pt x="9240" y="226840"/>
                      </a:cubicBezTo>
                      <a:cubicBezTo>
                        <a:pt x="-34505" y="255062"/>
                        <a:pt x="90378" y="167573"/>
                        <a:pt x="106606" y="169690"/>
                      </a:cubicBezTo>
                      <a:cubicBezTo>
                        <a:pt x="122834" y="171807"/>
                        <a:pt x="110486" y="184507"/>
                        <a:pt x="106606" y="239540"/>
                      </a:cubicBezTo>
                      <a:cubicBezTo>
                        <a:pt x="102725" y="294573"/>
                        <a:pt x="89673" y="482957"/>
                        <a:pt x="83323" y="499890"/>
                      </a:cubicBezTo>
                      <a:cubicBezTo>
                        <a:pt x="76973" y="516823"/>
                        <a:pt x="65331" y="318210"/>
                        <a:pt x="68506" y="341140"/>
                      </a:cubicBezTo>
                      <a:cubicBezTo>
                        <a:pt x="71681" y="364071"/>
                        <a:pt x="90026" y="519293"/>
                        <a:pt x="102373" y="637473"/>
                      </a:cubicBezTo>
                      <a:cubicBezTo>
                        <a:pt x="114720" y="755653"/>
                        <a:pt x="135182" y="1014592"/>
                        <a:pt x="142590" y="1050223"/>
                      </a:cubicBezTo>
                      <a:cubicBezTo>
                        <a:pt x="149998" y="1085854"/>
                        <a:pt x="148587" y="994132"/>
                        <a:pt x="146823" y="851257"/>
                      </a:cubicBezTo>
                      <a:cubicBezTo>
                        <a:pt x="145059" y="708382"/>
                        <a:pt x="92848" y="330204"/>
                        <a:pt x="132006" y="192973"/>
                      </a:cubicBezTo>
                      <a:cubicBezTo>
                        <a:pt x="171164" y="55742"/>
                        <a:pt x="389534" y="-5288"/>
                        <a:pt x="369073" y="3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27B81ED5-1229-475A-80AF-7E54F131D4BE}"/>
                    </a:ext>
                  </a:extLst>
                </p:cNvPr>
                <p:cNvSpPr/>
                <p:nvPr/>
              </p:nvSpPr>
              <p:spPr>
                <a:xfrm>
                  <a:off x="3813018" y="1672371"/>
                  <a:ext cx="655141" cy="903496"/>
                </a:xfrm>
                <a:custGeom>
                  <a:avLst/>
                  <a:gdLst>
                    <a:gd name="connsiteX0" fmla="*/ 1215 w 655141"/>
                    <a:gd name="connsiteY0" fmla="*/ 4029 h 903496"/>
                    <a:gd name="connsiteX1" fmla="*/ 286965 w 655141"/>
                    <a:gd name="connsiteY1" fmla="*/ 147962 h 903496"/>
                    <a:gd name="connsiteX2" fmla="*/ 301782 w 655141"/>
                    <a:gd name="connsiteY2" fmla="*/ 219929 h 903496"/>
                    <a:gd name="connsiteX3" fmla="*/ 225582 w 655141"/>
                    <a:gd name="connsiteY3" fmla="*/ 869746 h 903496"/>
                    <a:gd name="connsiteX4" fmla="*/ 248865 w 655141"/>
                    <a:gd name="connsiteY4" fmla="*/ 751212 h 903496"/>
                    <a:gd name="connsiteX5" fmla="*/ 348349 w 655141"/>
                    <a:gd name="connsiteY5" fmla="*/ 238979 h 903496"/>
                    <a:gd name="connsiteX6" fmla="*/ 308132 w 655141"/>
                    <a:gd name="connsiteY6" fmla="*/ 321529 h 903496"/>
                    <a:gd name="connsiteX7" fmla="*/ 329299 w 655141"/>
                    <a:gd name="connsiteY7" fmla="*/ 169129 h 903496"/>
                    <a:gd name="connsiteX8" fmla="*/ 636215 w 655141"/>
                    <a:gd name="connsiteY8" fmla="*/ 143729 h 903496"/>
                    <a:gd name="connsiteX9" fmla="*/ 623515 w 655141"/>
                    <a:gd name="connsiteY9" fmla="*/ 143729 h 903496"/>
                    <a:gd name="connsiteX10" fmla="*/ 341999 w 655141"/>
                    <a:gd name="connsiteY10" fmla="*/ 109862 h 903496"/>
                    <a:gd name="connsiteX11" fmla="*/ 460532 w 655141"/>
                    <a:gd name="connsiteY11" fmla="*/ 109862 h 903496"/>
                    <a:gd name="connsiteX12" fmla="*/ 293315 w 655141"/>
                    <a:gd name="connsiteY12" fmla="*/ 88696 h 903496"/>
                    <a:gd name="connsiteX13" fmla="*/ 187482 w 655141"/>
                    <a:gd name="connsiteY13" fmla="*/ 44246 h 903496"/>
                    <a:gd name="connsiteX14" fmla="*/ 1215 w 655141"/>
                    <a:gd name="connsiteY14" fmla="*/ 4029 h 90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5141" h="903496">
                      <a:moveTo>
                        <a:pt x="1215" y="4029"/>
                      </a:moveTo>
                      <a:cubicBezTo>
                        <a:pt x="17795" y="21315"/>
                        <a:pt x="236871" y="111979"/>
                        <a:pt x="286965" y="147962"/>
                      </a:cubicBezTo>
                      <a:cubicBezTo>
                        <a:pt x="337059" y="183945"/>
                        <a:pt x="312012" y="99632"/>
                        <a:pt x="301782" y="219929"/>
                      </a:cubicBezTo>
                      <a:cubicBezTo>
                        <a:pt x="291552" y="340226"/>
                        <a:pt x="234401" y="781199"/>
                        <a:pt x="225582" y="869746"/>
                      </a:cubicBezTo>
                      <a:cubicBezTo>
                        <a:pt x="216763" y="958293"/>
                        <a:pt x="228404" y="856340"/>
                        <a:pt x="248865" y="751212"/>
                      </a:cubicBezTo>
                      <a:cubicBezTo>
                        <a:pt x="269326" y="646084"/>
                        <a:pt x="338471" y="310593"/>
                        <a:pt x="348349" y="238979"/>
                      </a:cubicBezTo>
                      <a:cubicBezTo>
                        <a:pt x="358227" y="167365"/>
                        <a:pt x="311307" y="333171"/>
                        <a:pt x="308132" y="321529"/>
                      </a:cubicBezTo>
                      <a:cubicBezTo>
                        <a:pt x="304957" y="309887"/>
                        <a:pt x="274619" y="198762"/>
                        <a:pt x="329299" y="169129"/>
                      </a:cubicBezTo>
                      <a:cubicBezTo>
                        <a:pt x="383979" y="139496"/>
                        <a:pt x="587179" y="147962"/>
                        <a:pt x="636215" y="143729"/>
                      </a:cubicBezTo>
                      <a:cubicBezTo>
                        <a:pt x="685251" y="139496"/>
                        <a:pt x="623515" y="143729"/>
                        <a:pt x="623515" y="143729"/>
                      </a:cubicBezTo>
                      <a:lnTo>
                        <a:pt x="341999" y="109862"/>
                      </a:lnTo>
                      <a:cubicBezTo>
                        <a:pt x="314835" y="104218"/>
                        <a:pt x="468646" y="113390"/>
                        <a:pt x="460532" y="109862"/>
                      </a:cubicBezTo>
                      <a:cubicBezTo>
                        <a:pt x="452418" y="106334"/>
                        <a:pt x="338823" y="99632"/>
                        <a:pt x="293315" y="88696"/>
                      </a:cubicBezTo>
                      <a:cubicBezTo>
                        <a:pt x="247807" y="77760"/>
                        <a:pt x="232637" y="58710"/>
                        <a:pt x="187482" y="44246"/>
                      </a:cubicBezTo>
                      <a:cubicBezTo>
                        <a:pt x="142327" y="29782"/>
                        <a:pt x="-15365" y="-13257"/>
                        <a:pt x="1215" y="40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E0901C63-5E4B-4BC1-A7BF-AC78F9349D28}"/>
                    </a:ext>
                  </a:extLst>
                </p:cNvPr>
                <p:cNvSpPr/>
                <p:nvPr/>
              </p:nvSpPr>
              <p:spPr>
                <a:xfrm>
                  <a:off x="3964329" y="1809315"/>
                  <a:ext cx="416470" cy="919798"/>
                </a:xfrm>
                <a:custGeom>
                  <a:avLst/>
                  <a:gdLst>
                    <a:gd name="connsiteX0" fmla="*/ 415054 w 416470"/>
                    <a:gd name="connsiteY0" fmla="*/ 13135 h 919798"/>
                    <a:gd name="connsiteX1" fmla="*/ 249954 w 416470"/>
                    <a:gd name="connsiteY1" fmla="*/ 493618 h 919798"/>
                    <a:gd name="connsiteX2" fmla="*/ 343088 w 416470"/>
                    <a:gd name="connsiteY2" fmla="*/ 127435 h 919798"/>
                    <a:gd name="connsiteX3" fmla="*/ 213971 w 416470"/>
                    <a:gd name="connsiteY3" fmla="*/ 652368 h 919798"/>
                    <a:gd name="connsiteX4" fmla="*/ 211854 w 416470"/>
                    <a:gd name="connsiteY4" fmla="*/ 908485 h 919798"/>
                    <a:gd name="connsiteX5" fmla="*/ 199154 w 416470"/>
                    <a:gd name="connsiteY5" fmla="*/ 857685 h 919798"/>
                    <a:gd name="connsiteX6" fmla="*/ 188 w 416470"/>
                    <a:gd name="connsiteY6" fmla="*/ 705285 h 919798"/>
                    <a:gd name="connsiteX7" fmla="*/ 163171 w 416470"/>
                    <a:gd name="connsiteY7" fmla="*/ 773018 h 919798"/>
                    <a:gd name="connsiteX8" fmla="*/ 182221 w 416470"/>
                    <a:gd name="connsiteY8" fmla="*/ 677768 h 919798"/>
                    <a:gd name="connsiteX9" fmla="*/ 321921 w 416470"/>
                    <a:gd name="connsiteY9" fmla="*/ 180352 h 919798"/>
                    <a:gd name="connsiteX10" fmla="*/ 415054 w 416470"/>
                    <a:gd name="connsiteY10" fmla="*/ 13135 h 91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6470" h="919798">
                      <a:moveTo>
                        <a:pt x="415054" y="13135"/>
                      </a:moveTo>
                      <a:cubicBezTo>
                        <a:pt x="403059" y="65346"/>
                        <a:pt x="261948" y="474568"/>
                        <a:pt x="249954" y="493618"/>
                      </a:cubicBezTo>
                      <a:cubicBezTo>
                        <a:pt x="237960" y="512668"/>
                        <a:pt x="349085" y="100977"/>
                        <a:pt x="343088" y="127435"/>
                      </a:cubicBezTo>
                      <a:cubicBezTo>
                        <a:pt x="337091" y="153893"/>
                        <a:pt x="235843" y="522193"/>
                        <a:pt x="213971" y="652368"/>
                      </a:cubicBezTo>
                      <a:cubicBezTo>
                        <a:pt x="192099" y="782543"/>
                        <a:pt x="214323" y="874266"/>
                        <a:pt x="211854" y="908485"/>
                      </a:cubicBezTo>
                      <a:cubicBezTo>
                        <a:pt x="209385" y="942704"/>
                        <a:pt x="234432" y="891552"/>
                        <a:pt x="199154" y="857685"/>
                      </a:cubicBezTo>
                      <a:cubicBezTo>
                        <a:pt x="163876" y="823818"/>
                        <a:pt x="6185" y="719396"/>
                        <a:pt x="188" y="705285"/>
                      </a:cubicBezTo>
                      <a:cubicBezTo>
                        <a:pt x="-5809" y="691174"/>
                        <a:pt x="132832" y="777604"/>
                        <a:pt x="163171" y="773018"/>
                      </a:cubicBezTo>
                      <a:cubicBezTo>
                        <a:pt x="193510" y="768432"/>
                        <a:pt x="155763" y="776546"/>
                        <a:pt x="182221" y="677768"/>
                      </a:cubicBezTo>
                      <a:cubicBezTo>
                        <a:pt x="208679" y="578990"/>
                        <a:pt x="283821" y="286538"/>
                        <a:pt x="321921" y="180352"/>
                      </a:cubicBezTo>
                      <a:cubicBezTo>
                        <a:pt x="360021" y="74166"/>
                        <a:pt x="427049" y="-39076"/>
                        <a:pt x="415054" y="131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1D1D8B52-AB98-4BAE-AF70-47B90E76A87E}"/>
                    </a:ext>
                  </a:extLst>
                </p:cNvPr>
                <p:cNvSpPr/>
                <p:nvPr/>
              </p:nvSpPr>
              <p:spPr>
                <a:xfrm>
                  <a:off x="3798839" y="2508355"/>
                  <a:ext cx="417568" cy="188282"/>
                </a:xfrm>
                <a:custGeom>
                  <a:avLst/>
                  <a:gdLst>
                    <a:gd name="connsiteX0" fmla="*/ 4811 w 417568"/>
                    <a:gd name="connsiteY0" fmla="*/ 2012 h 188282"/>
                    <a:gd name="connsiteX1" fmla="*/ 265161 w 417568"/>
                    <a:gd name="connsiteY1" fmla="*/ 76095 h 188282"/>
                    <a:gd name="connsiteX2" fmla="*/ 337128 w 417568"/>
                    <a:gd name="connsiteY2" fmla="*/ 148062 h 188282"/>
                    <a:gd name="connsiteX3" fmla="*/ 417561 w 417568"/>
                    <a:gd name="connsiteY3" fmla="*/ 188278 h 188282"/>
                    <a:gd name="connsiteX4" fmla="*/ 341361 w 417568"/>
                    <a:gd name="connsiteY4" fmla="*/ 145945 h 188282"/>
                    <a:gd name="connsiteX5" fmla="*/ 243994 w 417568"/>
                    <a:gd name="connsiteY5" fmla="*/ 152295 h 188282"/>
                    <a:gd name="connsiteX6" fmla="*/ 55611 w 417568"/>
                    <a:gd name="connsiteY6" fmla="*/ 139595 h 188282"/>
                    <a:gd name="connsiteX7" fmla="*/ 326544 w 417568"/>
                    <a:gd name="connsiteY7" fmla="*/ 156528 h 188282"/>
                    <a:gd name="connsiteX8" fmla="*/ 263044 w 417568"/>
                    <a:gd name="connsiteY8" fmla="*/ 103612 h 188282"/>
                    <a:gd name="connsiteX9" fmla="*/ 159328 w 417568"/>
                    <a:gd name="connsiteY9" fmla="*/ 61278 h 188282"/>
                    <a:gd name="connsiteX10" fmla="*/ 51378 w 417568"/>
                    <a:gd name="connsiteY10" fmla="*/ 21062 h 188282"/>
                    <a:gd name="connsiteX11" fmla="*/ 91594 w 417568"/>
                    <a:gd name="connsiteY11" fmla="*/ 160762 h 188282"/>
                    <a:gd name="connsiteX12" fmla="*/ 4811 w 417568"/>
                    <a:gd name="connsiteY12" fmla="*/ 2012 h 188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7568" h="188282">
                      <a:moveTo>
                        <a:pt x="4811" y="2012"/>
                      </a:moveTo>
                      <a:cubicBezTo>
                        <a:pt x="33739" y="-12099"/>
                        <a:pt x="209775" y="51753"/>
                        <a:pt x="265161" y="76095"/>
                      </a:cubicBezTo>
                      <a:cubicBezTo>
                        <a:pt x="320547" y="100437"/>
                        <a:pt x="311728" y="129365"/>
                        <a:pt x="337128" y="148062"/>
                      </a:cubicBezTo>
                      <a:cubicBezTo>
                        <a:pt x="362528" y="166759"/>
                        <a:pt x="416856" y="188631"/>
                        <a:pt x="417561" y="188278"/>
                      </a:cubicBezTo>
                      <a:cubicBezTo>
                        <a:pt x="418266" y="187925"/>
                        <a:pt x="370289" y="151942"/>
                        <a:pt x="341361" y="145945"/>
                      </a:cubicBezTo>
                      <a:cubicBezTo>
                        <a:pt x="312433" y="139948"/>
                        <a:pt x="291619" y="153353"/>
                        <a:pt x="243994" y="152295"/>
                      </a:cubicBezTo>
                      <a:cubicBezTo>
                        <a:pt x="196369" y="151237"/>
                        <a:pt x="41853" y="138890"/>
                        <a:pt x="55611" y="139595"/>
                      </a:cubicBezTo>
                      <a:cubicBezTo>
                        <a:pt x="69369" y="140301"/>
                        <a:pt x="291972" y="162525"/>
                        <a:pt x="326544" y="156528"/>
                      </a:cubicBezTo>
                      <a:cubicBezTo>
                        <a:pt x="361116" y="150531"/>
                        <a:pt x="290913" y="119487"/>
                        <a:pt x="263044" y="103612"/>
                      </a:cubicBezTo>
                      <a:cubicBezTo>
                        <a:pt x="235175" y="87737"/>
                        <a:pt x="194606" y="75036"/>
                        <a:pt x="159328" y="61278"/>
                      </a:cubicBezTo>
                      <a:cubicBezTo>
                        <a:pt x="124050" y="47520"/>
                        <a:pt x="62667" y="4481"/>
                        <a:pt x="51378" y="21062"/>
                      </a:cubicBezTo>
                      <a:cubicBezTo>
                        <a:pt x="40089" y="37643"/>
                        <a:pt x="96533" y="160762"/>
                        <a:pt x="91594" y="160762"/>
                      </a:cubicBezTo>
                      <a:cubicBezTo>
                        <a:pt x="86655" y="160762"/>
                        <a:pt x="-24117" y="16123"/>
                        <a:pt x="4811" y="2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E92C0D5F-0ED1-432D-B965-889EC743F1F8}"/>
                    </a:ext>
                  </a:extLst>
                </p:cNvPr>
                <p:cNvSpPr/>
                <p:nvPr/>
              </p:nvSpPr>
              <p:spPr>
                <a:xfrm>
                  <a:off x="3818269" y="1781136"/>
                  <a:ext cx="243196" cy="719531"/>
                </a:xfrm>
                <a:custGeom>
                  <a:avLst/>
                  <a:gdLst>
                    <a:gd name="connsiteX0" fmla="*/ 27714 w 243196"/>
                    <a:gd name="connsiteY0" fmla="*/ 3214 h 719531"/>
                    <a:gd name="connsiteX1" fmla="*/ 190698 w 243196"/>
                    <a:gd name="connsiteY1" fmla="*/ 89997 h 719531"/>
                    <a:gd name="connsiteX2" fmla="*/ 205514 w 243196"/>
                    <a:gd name="connsiteY2" fmla="*/ 168314 h 719531"/>
                    <a:gd name="connsiteX3" fmla="*/ 216098 w 243196"/>
                    <a:gd name="connsiteY3" fmla="*/ 360931 h 719531"/>
                    <a:gd name="connsiteX4" fmla="*/ 213981 w 243196"/>
                    <a:gd name="connsiteY4" fmla="*/ 358814 h 719531"/>
                    <a:gd name="connsiteX5" fmla="*/ 95448 w 243196"/>
                    <a:gd name="connsiteY5" fmla="*/ 352464 h 719531"/>
                    <a:gd name="connsiteX6" fmla="*/ 226681 w 243196"/>
                    <a:gd name="connsiteY6" fmla="*/ 375747 h 719531"/>
                    <a:gd name="connsiteX7" fmla="*/ 192814 w 243196"/>
                    <a:gd name="connsiteY7" fmla="*/ 676314 h 719531"/>
                    <a:gd name="connsiteX8" fmla="*/ 173764 w 243196"/>
                    <a:gd name="connsiteY8" fmla="*/ 669964 h 719531"/>
                    <a:gd name="connsiteX9" fmla="*/ 198 w 243196"/>
                    <a:gd name="connsiteY9" fmla="*/ 617047 h 719531"/>
                    <a:gd name="connsiteX10" fmla="*/ 211864 w 243196"/>
                    <a:gd name="connsiteY10" fmla="*/ 693247 h 719531"/>
                    <a:gd name="connsiteX11" fmla="*/ 224564 w 243196"/>
                    <a:gd name="connsiteY11" fmla="*/ 89997 h 719531"/>
                    <a:gd name="connsiteX12" fmla="*/ 27714 w 243196"/>
                    <a:gd name="connsiteY12" fmla="*/ 3214 h 71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3196" h="719531">
                      <a:moveTo>
                        <a:pt x="27714" y="3214"/>
                      </a:moveTo>
                      <a:cubicBezTo>
                        <a:pt x="22070" y="3214"/>
                        <a:pt x="161065" y="62480"/>
                        <a:pt x="190698" y="89997"/>
                      </a:cubicBezTo>
                      <a:cubicBezTo>
                        <a:pt x="220331" y="117514"/>
                        <a:pt x="201281" y="123158"/>
                        <a:pt x="205514" y="168314"/>
                      </a:cubicBezTo>
                      <a:cubicBezTo>
                        <a:pt x="209747" y="213470"/>
                        <a:pt x="214687" y="329181"/>
                        <a:pt x="216098" y="360931"/>
                      </a:cubicBezTo>
                      <a:cubicBezTo>
                        <a:pt x="217509" y="392681"/>
                        <a:pt x="234089" y="360225"/>
                        <a:pt x="213981" y="358814"/>
                      </a:cubicBezTo>
                      <a:cubicBezTo>
                        <a:pt x="193873" y="357403"/>
                        <a:pt x="93331" y="349642"/>
                        <a:pt x="95448" y="352464"/>
                      </a:cubicBezTo>
                      <a:cubicBezTo>
                        <a:pt x="97565" y="355286"/>
                        <a:pt x="210453" y="321772"/>
                        <a:pt x="226681" y="375747"/>
                      </a:cubicBezTo>
                      <a:cubicBezTo>
                        <a:pt x="242909" y="429722"/>
                        <a:pt x="201634" y="627278"/>
                        <a:pt x="192814" y="676314"/>
                      </a:cubicBezTo>
                      <a:cubicBezTo>
                        <a:pt x="183994" y="725350"/>
                        <a:pt x="173764" y="669964"/>
                        <a:pt x="173764" y="669964"/>
                      </a:cubicBezTo>
                      <a:cubicBezTo>
                        <a:pt x="141661" y="660086"/>
                        <a:pt x="-6152" y="613167"/>
                        <a:pt x="198" y="617047"/>
                      </a:cubicBezTo>
                      <a:cubicBezTo>
                        <a:pt x="6548" y="620928"/>
                        <a:pt x="174470" y="781089"/>
                        <a:pt x="211864" y="693247"/>
                      </a:cubicBezTo>
                      <a:cubicBezTo>
                        <a:pt x="249258" y="605405"/>
                        <a:pt x="252786" y="205708"/>
                        <a:pt x="224564" y="89997"/>
                      </a:cubicBezTo>
                      <a:cubicBezTo>
                        <a:pt x="196342" y="-25714"/>
                        <a:pt x="33358" y="3214"/>
                        <a:pt x="27714" y="32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A5A6BEFE-6105-4A57-B775-C27A64539E2E}"/>
                    </a:ext>
                  </a:extLst>
                </p:cNvPr>
                <p:cNvSpPr/>
                <p:nvPr/>
              </p:nvSpPr>
              <p:spPr>
                <a:xfrm>
                  <a:off x="3834158" y="1829310"/>
                  <a:ext cx="63607" cy="583836"/>
                </a:xfrm>
                <a:custGeom>
                  <a:avLst/>
                  <a:gdLst>
                    <a:gd name="connsiteX0" fmla="*/ 35109 w 63607"/>
                    <a:gd name="connsiteY0" fmla="*/ 1607 h 583836"/>
                    <a:gd name="connsiteX1" fmla="*/ 30875 w 63607"/>
                    <a:gd name="connsiteY1" fmla="*/ 189990 h 583836"/>
                    <a:gd name="connsiteX2" fmla="*/ 45692 w 63607"/>
                    <a:gd name="connsiteY2" fmla="*/ 583690 h 583836"/>
                    <a:gd name="connsiteX3" fmla="*/ 1242 w 63607"/>
                    <a:gd name="connsiteY3" fmla="*/ 236557 h 583836"/>
                    <a:gd name="connsiteX4" fmla="*/ 35109 w 63607"/>
                    <a:gd name="connsiteY4" fmla="*/ 272540 h 583836"/>
                    <a:gd name="connsiteX5" fmla="*/ 62625 w 63607"/>
                    <a:gd name="connsiteY5" fmla="*/ 143423 h 583836"/>
                    <a:gd name="connsiteX6" fmla="*/ 52042 w 63607"/>
                    <a:gd name="connsiteY6" fmla="*/ 376257 h 583836"/>
                    <a:gd name="connsiteX7" fmla="*/ 1242 w 63607"/>
                    <a:gd name="connsiteY7" fmla="*/ 113790 h 583836"/>
                    <a:gd name="connsiteX8" fmla="*/ 35109 w 63607"/>
                    <a:gd name="connsiteY8" fmla="*/ 1607 h 583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607" h="583836">
                      <a:moveTo>
                        <a:pt x="35109" y="1607"/>
                      </a:moveTo>
                      <a:cubicBezTo>
                        <a:pt x="40048" y="14307"/>
                        <a:pt x="29111" y="92976"/>
                        <a:pt x="30875" y="189990"/>
                      </a:cubicBezTo>
                      <a:cubicBezTo>
                        <a:pt x="32639" y="287004"/>
                        <a:pt x="50631" y="575929"/>
                        <a:pt x="45692" y="583690"/>
                      </a:cubicBezTo>
                      <a:cubicBezTo>
                        <a:pt x="40753" y="591451"/>
                        <a:pt x="3006" y="288415"/>
                        <a:pt x="1242" y="236557"/>
                      </a:cubicBezTo>
                      <a:cubicBezTo>
                        <a:pt x="-522" y="184699"/>
                        <a:pt x="24878" y="288062"/>
                        <a:pt x="35109" y="272540"/>
                      </a:cubicBezTo>
                      <a:cubicBezTo>
                        <a:pt x="45340" y="257018"/>
                        <a:pt x="59803" y="126137"/>
                        <a:pt x="62625" y="143423"/>
                      </a:cubicBezTo>
                      <a:cubicBezTo>
                        <a:pt x="65447" y="160709"/>
                        <a:pt x="62272" y="381196"/>
                        <a:pt x="52042" y="376257"/>
                      </a:cubicBezTo>
                      <a:cubicBezTo>
                        <a:pt x="41812" y="371318"/>
                        <a:pt x="9709" y="173762"/>
                        <a:pt x="1242" y="113790"/>
                      </a:cubicBezTo>
                      <a:cubicBezTo>
                        <a:pt x="-7225" y="53818"/>
                        <a:pt x="30170" y="-11093"/>
                        <a:pt x="35109" y="16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フリーフォーム: 図形 67">
                  <a:extLst>
                    <a:ext uri="{FF2B5EF4-FFF2-40B4-BE49-F238E27FC236}">
                      <a16:creationId xmlns:a16="http://schemas.microsoft.com/office/drawing/2014/main" id="{426CEAD8-1C8A-4F3E-9DDA-EDD3765113C7}"/>
                    </a:ext>
                  </a:extLst>
                </p:cNvPr>
                <p:cNvSpPr/>
                <p:nvPr/>
              </p:nvSpPr>
              <p:spPr>
                <a:xfrm>
                  <a:off x="3892511" y="2591886"/>
                  <a:ext cx="367776" cy="885435"/>
                </a:xfrm>
                <a:custGeom>
                  <a:avLst/>
                  <a:gdLst>
                    <a:gd name="connsiteX0" fmla="*/ 39 w 367776"/>
                    <a:gd name="connsiteY0" fmla="*/ 502 h 885435"/>
                    <a:gd name="connsiteX1" fmla="*/ 244514 w 367776"/>
                    <a:gd name="connsiteY1" fmla="*/ 606927 h 885435"/>
                    <a:gd name="connsiteX2" fmla="*/ 31789 w 367776"/>
                    <a:gd name="connsiteY2" fmla="*/ 129089 h 885435"/>
                    <a:gd name="connsiteX3" fmla="*/ 87352 w 367776"/>
                    <a:gd name="connsiteY3" fmla="*/ 224339 h 885435"/>
                    <a:gd name="connsiteX4" fmla="*/ 268327 w 367776"/>
                    <a:gd name="connsiteY4" fmla="*/ 727577 h 885435"/>
                    <a:gd name="connsiteX5" fmla="*/ 366752 w 367776"/>
                    <a:gd name="connsiteY5" fmla="*/ 884739 h 885435"/>
                    <a:gd name="connsiteX6" fmla="*/ 315952 w 367776"/>
                    <a:gd name="connsiteY6" fmla="*/ 775202 h 885435"/>
                    <a:gd name="connsiteX7" fmla="*/ 255627 w 367776"/>
                    <a:gd name="connsiteY7" fmla="*/ 548189 h 885435"/>
                    <a:gd name="connsiteX8" fmla="*/ 225464 w 367776"/>
                    <a:gd name="connsiteY8" fmla="*/ 503739 h 885435"/>
                    <a:gd name="connsiteX9" fmla="*/ 39 w 367776"/>
                    <a:gd name="connsiteY9" fmla="*/ 502 h 88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776" h="885435">
                      <a:moveTo>
                        <a:pt x="39" y="502"/>
                      </a:moveTo>
                      <a:cubicBezTo>
                        <a:pt x="3214" y="17700"/>
                        <a:pt x="239222" y="585496"/>
                        <a:pt x="244514" y="606927"/>
                      </a:cubicBezTo>
                      <a:cubicBezTo>
                        <a:pt x="249806" y="628358"/>
                        <a:pt x="57983" y="192854"/>
                        <a:pt x="31789" y="129089"/>
                      </a:cubicBezTo>
                      <a:cubicBezTo>
                        <a:pt x="5595" y="65324"/>
                        <a:pt x="47929" y="124591"/>
                        <a:pt x="87352" y="224339"/>
                      </a:cubicBezTo>
                      <a:cubicBezTo>
                        <a:pt x="126775" y="324087"/>
                        <a:pt x="221760" y="617510"/>
                        <a:pt x="268327" y="727577"/>
                      </a:cubicBezTo>
                      <a:cubicBezTo>
                        <a:pt x="314894" y="837644"/>
                        <a:pt x="358815" y="876802"/>
                        <a:pt x="366752" y="884739"/>
                      </a:cubicBezTo>
                      <a:cubicBezTo>
                        <a:pt x="374689" y="892676"/>
                        <a:pt x="334473" y="831294"/>
                        <a:pt x="315952" y="775202"/>
                      </a:cubicBezTo>
                      <a:cubicBezTo>
                        <a:pt x="297431" y="719110"/>
                        <a:pt x="270708" y="593433"/>
                        <a:pt x="255627" y="548189"/>
                      </a:cubicBezTo>
                      <a:cubicBezTo>
                        <a:pt x="240546" y="502945"/>
                        <a:pt x="266474" y="594491"/>
                        <a:pt x="225464" y="503739"/>
                      </a:cubicBezTo>
                      <a:cubicBezTo>
                        <a:pt x="184454" y="412987"/>
                        <a:pt x="-3136" y="-16696"/>
                        <a:pt x="39" y="5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フリーフォーム: 図形 68">
                  <a:extLst>
                    <a:ext uri="{FF2B5EF4-FFF2-40B4-BE49-F238E27FC236}">
                      <a16:creationId xmlns:a16="http://schemas.microsoft.com/office/drawing/2014/main" id="{CEEFB347-947A-4E78-A41A-4903016D55DB}"/>
                    </a:ext>
                  </a:extLst>
                </p:cNvPr>
                <p:cNvSpPr/>
                <p:nvPr/>
              </p:nvSpPr>
              <p:spPr>
                <a:xfrm>
                  <a:off x="4243254" y="3464231"/>
                  <a:ext cx="1099590" cy="504528"/>
                </a:xfrm>
                <a:custGeom>
                  <a:avLst/>
                  <a:gdLst>
                    <a:gd name="connsiteX0" fmla="*/ 1721 w 1099590"/>
                    <a:gd name="connsiteY0" fmla="*/ 6044 h 504528"/>
                    <a:gd name="connsiteX1" fmla="*/ 252546 w 1099590"/>
                    <a:gd name="connsiteY1" fmla="*/ 234644 h 504528"/>
                    <a:gd name="connsiteX2" fmla="*/ 712921 w 1099590"/>
                    <a:gd name="connsiteY2" fmla="*/ 380694 h 504528"/>
                    <a:gd name="connsiteX3" fmla="*/ 243021 w 1099590"/>
                    <a:gd name="connsiteY3" fmla="*/ 190194 h 504528"/>
                    <a:gd name="connsiteX4" fmla="*/ 1090746 w 1099590"/>
                    <a:gd name="connsiteY4" fmla="*/ 498169 h 504528"/>
                    <a:gd name="connsiteX5" fmla="*/ 655771 w 1099590"/>
                    <a:gd name="connsiteY5" fmla="*/ 374344 h 504528"/>
                    <a:gd name="connsiteX6" fmla="*/ 169996 w 1099590"/>
                    <a:gd name="connsiteY6" fmla="*/ 91769 h 504528"/>
                    <a:gd name="connsiteX7" fmla="*/ 1721 w 1099590"/>
                    <a:gd name="connsiteY7" fmla="*/ 6044 h 504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9590" h="504528">
                      <a:moveTo>
                        <a:pt x="1721" y="6044"/>
                      </a:moveTo>
                      <a:cubicBezTo>
                        <a:pt x="15479" y="29856"/>
                        <a:pt x="134013" y="172202"/>
                        <a:pt x="252546" y="234644"/>
                      </a:cubicBezTo>
                      <a:cubicBezTo>
                        <a:pt x="371079" y="297086"/>
                        <a:pt x="714508" y="388102"/>
                        <a:pt x="712921" y="380694"/>
                      </a:cubicBezTo>
                      <a:cubicBezTo>
                        <a:pt x="711334" y="373286"/>
                        <a:pt x="180050" y="170615"/>
                        <a:pt x="243021" y="190194"/>
                      </a:cubicBezTo>
                      <a:cubicBezTo>
                        <a:pt x="305992" y="209773"/>
                        <a:pt x="1021954" y="467477"/>
                        <a:pt x="1090746" y="498169"/>
                      </a:cubicBezTo>
                      <a:cubicBezTo>
                        <a:pt x="1159538" y="528861"/>
                        <a:pt x="809229" y="442077"/>
                        <a:pt x="655771" y="374344"/>
                      </a:cubicBezTo>
                      <a:cubicBezTo>
                        <a:pt x="502313" y="306611"/>
                        <a:pt x="282179" y="151036"/>
                        <a:pt x="169996" y="91769"/>
                      </a:cubicBezTo>
                      <a:cubicBezTo>
                        <a:pt x="57813" y="32502"/>
                        <a:pt x="-12037" y="-17768"/>
                        <a:pt x="1721" y="60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id="{8F6AD924-6138-4F9A-9533-956575B93E7C}"/>
                    </a:ext>
                  </a:extLst>
                </p:cNvPr>
                <p:cNvSpPr/>
                <p:nvPr/>
              </p:nvSpPr>
              <p:spPr>
                <a:xfrm>
                  <a:off x="5241856" y="3036175"/>
                  <a:ext cx="709988" cy="924961"/>
                </a:xfrm>
                <a:custGeom>
                  <a:avLst/>
                  <a:gdLst>
                    <a:gd name="connsiteX0" fmla="*/ 695394 w 709988"/>
                    <a:gd name="connsiteY0" fmla="*/ 8650 h 924961"/>
                    <a:gd name="connsiteX1" fmla="*/ 479494 w 709988"/>
                    <a:gd name="connsiteY1" fmla="*/ 478550 h 924961"/>
                    <a:gd name="connsiteX2" fmla="*/ 666819 w 709988"/>
                    <a:gd name="connsiteY2" fmla="*/ 230900 h 924961"/>
                    <a:gd name="connsiteX3" fmla="*/ 508069 w 709988"/>
                    <a:gd name="connsiteY3" fmla="*/ 453150 h 924961"/>
                    <a:gd name="connsiteX4" fmla="*/ 330269 w 709988"/>
                    <a:gd name="connsiteY4" fmla="*/ 751600 h 924961"/>
                    <a:gd name="connsiteX5" fmla="*/ 269944 w 709988"/>
                    <a:gd name="connsiteY5" fmla="*/ 850025 h 924961"/>
                    <a:gd name="connsiteX6" fmla="*/ 69 w 709988"/>
                    <a:gd name="connsiteY6" fmla="*/ 913525 h 924961"/>
                    <a:gd name="connsiteX7" fmla="*/ 247719 w 709988"/>
                    <a:gd name="connsiteY7" fmla="*/ 850025 h 924961"/>
                    <a:gd name="connsiteX8" fmla="*/ 641419 w 709988"/>
                    <a:gd name="connsiteY8" fmla="*/ 224550 h 924961"/>
                    <a:gd name="connsiteX9" fmla="*/ 695394 w 709988"/>
                    <a:gd name="connsiteY9" fmla="*/ 8650 h 924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9988" h="924961">
                      <a:moveTo>
                        <a:pt x="695394" y="8650"/>
                      </a:moveTo>
                      <a:cubicBezTo>
                        <a:pt x="668406" y="50983"/>
                        <a:pt x="484256" y="441508"/>
                        <a:pt x="479494" y="478550"/>
                      </a:cubicBezTo>
                      <a:cubicBezTo>
                        <a:pt x="474732" y="515592"/>
                        <a:pt x="662057" y="235133"/>
                        <a:pt x="666819" y="230900"/>
                      </a:cubicBezTo>
                      <a:cubicBezTo>
                        <a:pt x="671581" y="226667"/>
                        <a:pt x="564161" y="366367"/>
                        <a:pt x="508069" y="453150"/>
                      </a:cubicBezTo>
                      <a:cubicBezTo>
                        <a:pt x="451977" y="539933"/>
                        <a:pt x="369956" y="685454"/>
                        <a:pt x="330269" y="751600"/>
                      </a:cubicBezTo>
                      <a:cubicBezTo>
                        <a:pt x="290581" y="817746"/>
                        <a:pt x="324977" y="823038"/>
                        <a:pt x="269944" y="850025"/>
                      </a:cubicBezTo>
                      <a:cubicBezTo>
                        <a:pt x="214911" y="877012"/>
                        <a:pt x="3773" y="913525"/>
                        <a:pt x="69" y="913525"/>
                      </a:cubicBezTo>
                      <a:cubicBezTo>
                        <a:pt x="-3635" y="913525"/>
                        <a:pt x="140827" y="964854"/>
                        <a:pt x="247719" y="850025"/>
                      </a:cubicBezTo>
                      <a:cubicBezTo>
                        <a:pt x="354611" y="735196"/>
                        <a:pt x="566807" y="363192"/>
                        <a:pt x="641419" y="224550"/>
                      </a:cubicBezTo>
                      <a:cubicBezTo>
                        <a:pt x="716031" y="85908"/>
                        <a:pt x="722382" y="-33683"/>
                        <a:pt x="695394" y="86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フリーフォーム: 図形 70">
                  <a:extLst>
                    <a:ext uri="{FF2B5EF4-FFF2-40B4-BE49-F238E27FC236}">
                      <a16:creationId xmlns:a16="http://schemas.microsoft.com/office/drawing/2014/main" id="{E1CE56C7-CD26-49AE-A7FC-7782D6A14B61}"/>
                    </a:ext>
                  </a:extLst>
                </p:cNvPr>
                <p:cNvSpPr/>
                <p:nvPr/>
              </p:nvSpPr>
              <p:spPr>
                <a:xfrm>
                  <a:off x="4735180" y="3013872"/>
                  <a:ext cx="868014" cy="45517"/>
                </a:xfrm>
                <a:custGeom>
                  <a:avLst/>
                  <a:gdLst>
                    <a:gd name="connsiteX0" fmla="*/ 13033 w 868014"/>
                    <a:gd name="connsiteY0" fmla="*/ 791 h 45517"/>
                    <a:gd name="connsiteX1" fmla="*/ 860758 w 868014"/>
                    <a:gd name="connsiteY1" fmla="*/ 18253 h 45517"/>
                    <a:gd name="connsiteX2" fmla="*/ 440070 w 868014"/>
                    <a:gd name="connsiteY2" fmla="*/ 37303 h 45517"/>
                    <a:gd name="connsiteX3" fmla="*/ 762333 w 868014"/>
                    <a:gd name="connsiteY3" fmla="*/ 32541 h 45517"/>
                    <a:gd name="connsiteX4" fmla="*/ 373395 w 868014"/>
                    <a:gd name="connsiteY4" fmla="*/ 45241 h 45517"/>
                    <a:gd name="connsiteX5" fmla="*/ 13033 w 868014"/>
                    <a:gd name="connsiteY5" fmla="*/ 791 h 45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8014" h="45517">
                      <a:moveTo>
                        <a:pt x="13033" y="791"/>
                      </a:moveTo>
                      <a:cubicBezTo>
                        <a:pt x="94260" y="-3707"/>
                        <a:pt x="789585" y="12168"/>
                        <a:pt x="860758" y="18253"/>
                      </a:cubicBezTo>
                      <a:cubicBezTo>
                        <a:pt x="931931" y="24338"/>
                        <a:pt x="456474" y="34922"/>
                        <a:pt x="440070" y="37303"/>
                      </a:cubicBezTo>
                      <a:cubicBezTo>
                        <a:pt x="423666" y="39684"/>
                        <a:pt x="773445" y="31218"/>
                        <a:pt x="762333" y="32541"/>
                      </a:cubicBezTo>
                      <a:cubicBezTo>
                        <a:pt x="751221" y="33864"/>
                        <a:pt x="494839" y="47622"/>
                        <a:pt x="373395" y="45241"/>
                      </a:cubicBezTo>
                      <a:cubicBezTo>
                        <a:pt x="251951" y="42860"/>
                        <a:pt x="-68194" y="5289"/>
                        <a:pt x="13033" y="791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: 図形 71">
                  <a:extLst>
                    <a:ext uri="{FF2B5EF4-FFF2-40B4-BE49-F238E27FC236}">
                      <a16:creationId xmlns:a16="http://schemas.microsoft.com/office/drawing/2014/main" id="{C2622C37-D85D-400F-8189-16044A54D565}"/>
                    </a:ext>
                  </a:extLst>
                </p:cNvPr>
                <p:cNvSpPr/>
                <p:nvPr/>
              </p:nvSpPr>
              <p:spPr>
                <a:xfrm>
                  <a:off x="5598373" y="3025078"/>
                  <a:ext cx="233460" cy="257172"/>
                </a:xfrm>
                <a:custGeom>
                  <a:avLst/>
                  <a:gdLst>
                    <a:gd name="connsiteX0" fmla="*/ 5502 w 233460"/>
                    <a:gd name="connsiteY0" fmla="*/ 14985 h 257172"/>
                    <a:gd name="connsiteX1" fmla="*/ 227752 w 233460"/>
                    <a:gd name="connsiteY1" fmla="*/ 254697 h 257172"/>
                    <a:gd name="connsiteX2" fmla="*/ 170602 w 233460"/>
                    <a:gd name="connsiteY2" fmla="*/ 141985 h 257172"/>
                    <a:gd name="connsiteX3" fmla="*/ 203940 w 233460"/>
                    <a:gd name="connsiteY3" fmla="*/ 178497 h 257172"/>
                    <a:gd name="connsiteX4" fmla="*/ 143615 w 233460"/>
                    <a:gd name="connsiteY4" fmla="*/ 127697 h 257172"/>
                    <a:gd name="connsiteX5" fmla="*/ 73765 w 233460"/>
                    <a:gd name="connsiteY5" fmla="*/ 37210 h 257172"/>
                    <a:gd name="connsiteX6" fmla="*/ 5502 w 233460"/>
                    <a:gd name="connsiteY6" fmla="*/ 14985 h 257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460" h="257172">
                      <a:moveTo>
                        <a:pt x="5502" y="14985"/>
                      </a:moveTo>
                      <a:cubicBezTo>
                        <a:pt x="31166" y="51233"/>
                        <a:pt x="200235" y="233530"/>
                        <a:pt x="227752" y="254697"/>
                      </a:cubicBezTo>
                      <a:cubicBezTo>
                        <a:pt x="255269" y="275864"/>
                        <a:pt x="174571" y="154685"/>
                        <a:pt x="170602" y="141985"/>
                      </a:cubicBezTo>
                      <a:cubicBezTo>
                        <a:pt x="166633" y="129285"/>
                        <a:pt x="208438" y="180878"/>
                        <a:pt x="203940" y="178497"/>
                      </a:cubicBezTo>
                      <a:cubicBezTo>
                        <a:pt x="199442" y="176116"/>
                        <a:pt x="165311" y="151245"/>
                        <a:pt x="143615" y="127697"/>
                      </a:cubicBezTo>
                      <a:cubicBezTo>
                        <a:pt x="121919" y="104149"/>
                        <a:pt x="96519" y="57318"/>
                        <a:pt x="73765" y="37210"/>
                      </a:cubicBezTo>
                      <a:cubicBezTo>
                        <a:pt x="51011" y="17102"/>
                        <a:pt x="-20162" y="-21263"/>
                        <a:pt x="5502" y="149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フリーフォーム: 図形 72">
                  <a:extLst>
                    <a:ext uri="{FF2B5EF4-FFF2-40B4-BE49-F238E27FC236}">
                      <a16:creationId xmlns:a16="http://schemas.microsoft.com/office/drawing/2014/main" id="{25AD64F0-E13A-4786-BB49-299B2CFC50FD}"/>
                    </a:ext>
                  </a:extLst>
                </p:cNvPr>
                <p:cNvSpPr/>
                <p:nvPr/>
              </p:nvSpPr>
              <p:spPr>
                <a:xfrm>
                  <a:off x="4926013" y="3041495"/>
                  <a:ext cx="704901" cy="203964"/>
                </a:xfrm>
                <a:custGeom>
                  <a:avLst/>
                  <a:gdLst>
                    <a:gd name="connsiteX0" fmla="*/ 698500 w 704901"/>
                    <a:gd name="connsiteY0" fmla="*/ 155 h 203964"/>
                    <a:gd name="connsiteX1" fmla="*/ 601662 w 704901"/>
                    <a:gd name="connsiteY1" fmla="*/ 90643 h 203964"/>
                    <a:gd name="connsiteX2" fmla="*/ 519112 w 704901"/>
                    <a:gd name="connsiteY2" fmla="*/ 127155 h 203964"/>
                    <a:gd name="connsiteX3" fmla="*/ 474662 w 704901"/>
                    <a:gd name="connsiteY3" fmla="*/ 122393 h 203964"/>
                    <a:gd name="connsiteX4" fmla="*/ 0 w 704901"/>
                    <a:gd name="connsiteY4" fmla="*/ 58893 h 203964"/>
                    <a:gd name="connsiteX5" fmla="*/ 495300 w 704901"/>
                    <a:gd name="connsiteY5" fmla="*/ 147793 h 203964"/>
                    <a:gd name="connsiteX6" fmla="*/ 558800 w 704901"/>
                    <a:gd name="connsiteY6" fmla="*/ 106518 h 203964"/>
                    <a:gd name="connsiteX7" fmla="*/ 598487 w 704901"/>
                    <a:gd name="connsiteY7" fmla="*/ 66830 h 203964"/>
                    <a:gd name="connsiteX8" fmla="*/ 588962 w 704901"/>
                    <a:gd name="connsiteY8" fmla="*/ 138268 h 203964"/>
                    <a:gd name="connsiteX9" fmla="*/ 704850 w 704901"/>
                    <a:gd name="connsiteY9" fmla="*/ 203355 h 203964"/>
                    <a:gd name="connsiteX10" fmla="*/ 573087 w 704901"/>
                    <a:gd name="connsiteY10" fmla="*/ 170018 h 203964"/>
                    <a:gd name="connsiteX11" fmla="*/ 541337 w 704901"/>
                    <a:gd name="connsiteY11" fmla="*/ 155730 h 203964"/>
                    <a:gd name="connsiteX12" fmla="*/ 654050 w 704901"/>
                    <a:gd name="connsiteY12" fmla="*/ 114455 h 203964"/>
                    <a:gd name="connsiteX13" fmla="*/ 698500 w 704901"/>
                    <a:gd name="connsiteY13" fmla="*/ 155 h 20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901" h="203964">
                      <a:moveTo>
                        <a:pt x="698500" y="155"/>
                      </a:moveTo>
                      <a:cubicBezTo>
                        <a:pt x="689769" y="-3814"/>
                        <a:pt x="631560" y="69476"/>
                        <a:pt x="601662" y="90643"/>
                      </a:cubicBezTo>
                      <a:cubicBezTo>
                        <a:pt x="571764" y="111810"/>
                        <a:pt x="540278" y="121863"/>
                        <a:pt x="519112" y="127155"/>
                      </a:cubicBezTo>
                      <a:cubicBezTo>
                        <a:pt x="497946" y="132447"/>
                        <a:pt x="474662" y="122393"/>
                        <a:pt x="474662" y="122393"/>
                      </a:cubicBezTo>
                      <a:lnTo>
                        <a:pt x="0" y="58893"/>
                      </a:lnTo>
                      <a:cubicBezTo>
                        <a:pt x="3440" y="63126"/>
                        <a:pt x="402167" y="139856"/>
                        <a:pt x="495300" y="147793"/>
                      </a:cubicBezTo>
                      <a:cubicBezTo>
                        <a:pt x="588433" y="155730"/>
                        <a:pt x="541602" y="120012"/>
                        <a:pt x="558800" y="106518"/>
                      </a:cubicBezTo>
                      <a:cubicBezTo>
                        <a:pt x="575998" y="93024"/>
                        <a:pt x="593460" y="61538"/>
                        <a:pt x="598487" y="66830"/>
                      </a:cubicBezTo>
                      <a:cubicBezTo>
                        <a:pt x="603514" y="72122"/>
                        <a:pt x="571235" y="115514"/>
                        <a:pt x="588962" y="138268"/>
                      </a:cubicBezTo>
                      <a:cubicBezTo>
                        <a:pt x="606689" y="161022"/>
                        <a:pt x="707496" y="198063"/>
                        <a:pt x="704850" y="203355"/>
                      </a:cubicBezTo>
                      <a:cubicBezTo>
                        <a:pt x="702204" y="208647"/>
                        <a:pt x="600339" y="177955"/>
                        <a:pt x="573087" y="170018"/>
                      </a:cubicBezTo>
                      <a:cubicBezTo>
                        <a:pt x="545835" y="162081"/>
                        <a:pt x="527843" y="164991"/>
                        <a:pt x="541337" y="155730"/>
                      </a:cubicBezTo>
                      <a:cubicBezTo>
                        <a:pt x="554831" y="146469"/>
                        <a:pt x="627063" y="136415"/>
                        <a:pt x="654050" y="114455"/>
                      </a:cubicBezTo>
                      <a:cubicBezTo>
                        <a:pt x="681037" y="92495"/>
                        <a:pt x="707231" y="4124"/>
                        <a:pt x="698500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: 図形 73">
                  <a:extLst>
                    <a:ext uri="{FF2B5EF4-FFF2-40B4-BE49-F238E27FC236}">
                      <a16:creationId xmlns:a16="http://schemas.microsoft.com/office/drawing/2014/main" id="{5965F507-8154-489D-A070-B45414A0087B}"/>
                    </a:ext>
                  </a:extLst>
                </p:cNvPr>
                <p:cNvSpPr/>
                <p:nvPr/>
              </p:nvSpPr>
              <p:spPr>
                <a:xfrm>
                  <a:off x="4848096" y="3111509"/>
                  <a:ext cx="749556" cy="237893"/>
                </a:xfrm>
                <a:custGeom>
                  <a:avLst/>
                  <a:gdLst>
                    <a:gd name="connsiteX0" fmla="*/ 12829 w 749556"/>
                    <a:gd name="connsiteY0" fmla="*/ 1579 h 237893"/>
                    <a:gd name="connsiteX1" fmla="*/ 536704 w 749556"/>
                    <a:gd name="connsiteY1" fmla="*/ 177791 h 237893"/>
                    <a:gd name="connsiteX2" fmla="*/ 279529 w 749556"/>
                    <a:gd name="connsiteY2" fmla="*/ 114291 h 237893"/>
                    <a:gd name="connsiteX3" fmla="*/ 743079 w 749556"/>
                    <a:gd name="connsiteY3" fmla="*/ 234941 h 237893"/>
                    <a:gd name="connsiteX4" fmla="*/ 547817 w 749556"/>
                    <a:gd name="connsiteY4" fmla="*/ 200016 h 237893"/>
                    <a:gd name="connsiteX5" fmla="*/ 503367 w 749556"/>
                    <a:gd name="connsiteY5" fmla="*/ 190491 h 237893"/>
                    <a:gd name="connsiteX6" fmla="*/ 187454 w 749556"/>
                    <a:gd name="connsiteY6" fmla="*/ 95241 h 237893"/>
                    <a:gd name="connsiteX7" fmla="*/ 12829 w 749556"/>
                    <a:gd name="connsiteY7" fmla="*/ 1579 h 23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9556" h="237893">
                      <a:moveTo>
                        <a:pt x="12829" y="1579"/>
                      </a:moveTo>
                      <a:cubicBezTo>
                        <a:pt x="71037" y="15337"/>
                        <a:pt x="492254" y="159006"/>
                        <a:pt x="536704" y="177791"/>
                      </a:cubicBezTo>
                      <a:cubicBezTo>
                        <a:pt x="581154" y="196576"/>
                        <a:pt x="279529" y="114291"/>
                        <a:pt x="279529" y="114291"/>
                      </a:cubicBezTo>
                      <a:cubicBezTo>
                        <a:pt x="313925" y="123816"/>
                        <a:pt x="698364" y="220654"/>
                        <a:pt x="743079" y="234941"/>
                      </a:cubicBezTo>
                      <a:cubicBezTo>
                        <a:pt x="787794" y="249228"/>
                        <a:pt x="587769" y="207424"/>
                        <a:pt x="547817" y="200016"/>
                      </a:cubicBezTo>
                      <a:cubicBezTo>
                        <a:pt x="507865" y="192608"/>
                        <a:pt x="563427" y="207953"/>
                        <a:pt x="503367" y="190491"/>
                      </a:cubicBezTo>
                      <a:cubicBezTo>
                        <a:pt x="443307" y="173029"/>
                        <a:pt x="266035" y="122758"/>
                        <a:pt x="187454" y="95241"/>
                      </a:cubicBezTo>
                      <a:cubicBezTo>
                        <a:pt x="108873" y="67724"/>
                        <a:pt x="-45379" y="-12179"/>
                        <a:pt x="12829" y="15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フリーフォーム: 図形 74">
                  <a:extLst>
                    <a:ext uri="{FF2B5EF4-FFF2-40B4-BE49-F238E27FC236}">
                      <a16:creationId xmlns:a16="http://schemas.microsoft.com/office/drawing/2014/main" id="{28F7ECC4-DF77-4B69-A044-0BFC46366071}"/>
                    </a:ext>
                  </a:extLst>
                </p:cNvPr>
                <p:cNvSpPr/>
                <p:nvPr/>
              </p:nvSpPr>
              <p:spPr>
                <a:xfrm>
                  <a:off x="5481590" y="3193375"/>
                  <a:ext cx="357241" cy="183701"/>
                </a:xfrm>
                <a:custGeom>
                  <a:avLst/>
                  <a:gdLst>
                    <a:gd name="connsiteX0" fmla="*/ 82598 w 357241"/>
                    <a:gd name="connsiteY0" fmla="*/ 81638 h 183701"/>
                    <a:gd name="connsiteX1" fmla="*/ 206423 w 357241"/>
                    <a:gd name="connsiteY1" fmla="*/ 73700 h 183701"/>
                    <a:gd name="connsiteX2" fmla="*/ 171498 w 357241"/>
                    <a:gd name="connsiteY2" fmla="*/ 21313 h 183701"/>
                    <a:gd name="connsiteX3" fmla="*/ 257223 w 357241"/>
                    <a:gd name="connsiteY3" fmla="*/ 95925 h 183701"/>
                    <a:gd name="connsiteX4" fmla="*/ 357235 w 357241"/>
                    <a:gd name="connsiteY4" fmla="*/ 94338 h 183701"/>
                    <a:gd name="connsiteX5" fmla="*/ 252460 w 357241"/>
                    <a:gd name="connsiteY5" fmla="*/ 99100 h 183701"/>
                    <a:gd name="connsiteX6" fmla="*/ 166735 w 357241"/>
                    <a:gd name="connsiteY6" fmla="*/ 183238 h 183701"/>
                    <a:gd name="connsiteX7" fmla="*/ 48 w 357241"/>
                    <a:gd name="connsiteY7" fmla="*/ 134025 h 183701"/>
                    <a:gd name="connsiteX8" fmla="*/ 184198 w 357241"/>
                    <a:gd name="connsiteY8" fmla="*/ 157838 h 183701"/>
                    <a:gd name="connsiteX9" fmla="*/ 258810 w 357241"/>
                    <a:gd name="connsiteY9" fmla="*/ 100688 h 183701"/>
                    <a:gd name="connsiteX10" fmla="*/ 154035 w 357241"/>
                    <a:gd name="connsiteY10" fmla="*/ 675 h 183701"/>
                    <a:gd name="connsiteX11" fmla="*/ 173085 w 357241"/>
                    <a:gd name="connsiteY11" fmla="*/ 57825 h 183701"/>
                    <a:gd name="connsiteX12" fmla="*/ 177848 w 357241"/>
                    <a:gd name="connsiteY12" fmla="*/ 76875 h 183701"/>
                    <a:gd name="connsiteX13" fmla="*/ 82598 w 357241"/>
                    <a:gd name="connsiteY13" fmla="*/ 81638 h 18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7241" h="183701">
                      <a:moveTo>
                        <a:pt x="82598" y="81638"/>
                      </a:moveTo>
                      <a:cubicBezTo>
                        <a:pt x="87361" y="81109"/>
                        <a:pt x="191606" y="83754"/>
                        <a:pt x="206423" y="73700"/>
                      </a:cubicBezTo>
                      <a:cubicBezTo>
                        <a:pt x="221240" y="63646"/>
                        <a:pt x="163031" y="17609"/>
                        <a:pt x="171498" y="21313"/>
                      </a:cubicBezTo>
                      <a:cubicBezTo>
                        <a:pt x="179965" y="25017"/>
                        <a:pt x="226267" y="83754"/>
                        <a:pt x="257223" y="95925"/>
                      </a:cubicBezTo>
                      <a:cubicBezTo>
                        <a:pt x="288179" y="108096"/>
                        <a:pt x="358029" y="93809"/>
                        <a:pt x="357235" y="94338"/>
                      </a:cubicBezTo>
                      <a:cubicBezTo>
                        <a:pt x="356441" y="94867"/>
                        <a:pt x="284210" y="84283"/>
                        <a:pt x="252460" y="99100"/>
                      </a:cubicBezTo>
                      <a:cubicBezTo>
                        <a:pt x="220710" y="113917"/>
                        <a:pt x="208804" y="177417"/>
                        <a:pt x="166735" y="183238"/>
                      </a:cubicBezTo>
                      <a:cubicBezTo>
                        <a:pt x="124666" y="189059"/>
                        <a:pt x="-2862" y="138258"/>
                        <a:pt x="48" y="134025"/>
                      </a:cubicBezTo>
                      <a:cubicBezTo>
                        <a:pt x="2958" y="129792"/>
                        <a:pt x="141071" y="163394"/>
                        <a:pt x="184198" y="157838"/>
                      </a:cubicBezTo>
                      <a:cubicBezTo>
                        <a:pt x="227325" y="152282"/>
                        <a:pt x="263837" y="126882"/>
                        <a:pt x="258810" y="100688"/>
                      </a:cubicBezTo>
                      <a:cubicBezTo>
                        <a:pt x="253783" y="74494"/>
                        <a:pt x="168323" y="7819"/>
                        <a:pt x="154035" y="675"/>
                      </a:cubicBezTo>
                      <a:cubicBezTo>
                        <a:pt x="139748" y="-6469"/>
                        <a:pt x="169116" y="45125"/>
                        <a:pt x="173085" y="57825"/>
                      </a:cubicBezTo>
                      <a:cubicBezTo>
                        <a:pt x="177054" y="70525"/>
                        <a:pt x="186050" y="73700"/>
                        <a:pt x="177848" y="76875"/>
                      </a:cubicBezTo>
                      <a:cubicBezTo>
                        <a:pt x="169646" y="80050"/>
                        <a:pt x="77835" y="82167"/>
                        <a:pt x="82598" y="816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フリーフォーム: 図形 75">
                  <a:extLst>
                    <a:ext uri="{FF2B5EF4-FFF2-40B4-BE49-F238E27FC236}">
                      <a16:creationId xmlns:a16="http://schemas.microsoft.com/office/drawing/2014/main" id="{05EC4D55-BC8A-4213-A6E6-1F2D07F1943C}"/>
                    </a:ext>
                  </a:extLst>
                </p:cNvPr>
                <p:cNvSpPr/>
                <p:nvPr/>
              </p:nvSpPr>
              <p:spPr>
                <a:xfrm>
                  <a:off x="5424183" y="3203558"/>
                  <a:ext cx="234350" cy="166716"/>
                </a:xfrm>
                <a:custGeom>
                  <a:avLst/>
                  <a:gdLst>
                    <a:gd name="connsiteX0" fmla="*/ 305 w 234350"/>
                    <a:gd name="connsiteY0" fmla="*/ 17 h 166716"/>
                    <a:gd name="connsiteX1" fmla="*/ 222555 w 234350"/>
                    <a:gd name="connsiteY1" fmla="*/ 61930 h 166716"/>
                    <a:gd name="connsiteX2" fmla="*/ 203505 w 234350"/>
                    <a:gd name="connsiteY2" fmla="*/ 85742 h 166716"/>
                    <a:gd name="connsiteX3" fmla="*/ 201917 w 234350"/>
                    <a:gd name="connsiteY3" fmla="*/ 166705 h 166716"/>
                    <a:gd name="connsiteX4" fmla="*/ 187630 w 234350"/>
                    <a:gd name="connsiteY4" fmla="*/ 92092 h 166716"/>
                    <a:gd name="connsiteX5" fmla="*/ 165405 w 234350"/>
                    <a:gd name="connsiteY5" fmla="*/ 152417 h 166716"/>
                    <a:gd name="connsiteX6" fmla="*/ 166992 w 234350"/>
                    <a:gd name="connsiteY6" fmla="*/ 63517 h 166716"/>
                    <a:gd name="connsiteX7" fmla="*/ 174930 w 234350"/>
                    <a:gd name="connsiteY7" fmla="*/ 55580 h 166716"/>
                    <a:gd name="connsiteX8" fmla="*/ 305 w 234350"/>
                    <a:gd name="connsiteY8" fmla="*/ 17 h 166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350" h="166716">
                      <a:moveTo>
                        <a:pt x="305" y="17"/>
                      </a:moveTo>
                      <a:cubicBezTo>
                        <a:pt x="8242" y="1075"/>
                        <a:pt x="188688" y="47642"/>
                        <a:pt x="222555" y="61930"/>
                      </a:cubicBezTo>
                      <a:cubicBezTo>
                        <a:pt x="256422" y="76218"/>
                        <a:pt x="206945" y="68280"/>
                        <a:pt x="203505" y="85742"/>
                      </a:cubicBezTo>
                      <a:cubicBezTo>
                        <a:pt x="200065" y="103205"/>
                        <a:pt x="204563" y="165647"/>
                        <a:pt x="201917" y="166705"/>
                      </a:cubicBezTo>
                      <a:cubicBezTo>
                        <a:pt x="199271" y="167763"/>
                        <a:pt x="193715" y="94473"/>
                        <a:pt x="187630" y="92092"/>
                      </a:cubicBezTo>
                      <a:cubicBezTo>
                        <a:pt x="181545" y="89711"/>
                        <a:pt x="168845" y="157179"/>
                        <a:pt x="165405" y="152417"/>
                      </a:cubicBezTo>
                      <a:cubicBezTo>
                        <a:pt x="161965" y="147655"/>
                        <a:pt x="165405" y="79657"/>
                        <a:pt x="166992" y="63517"/>
                      </a:cubicBezTo>
                      <a:cubicBezTo>
                        <a:pt x="168580" y="47378"/>
                        <a:pt x="208532" y="65634"/>
                        <a:pt x="174930" y="55580"/>
                      </a:cubicBezTo>
                      <a:cubicBezTo>
                        <a:pt x="141328" y="45526"/>
                        <a:pt x="-7632" y="-1041"/>
                        <a:pt x="305" y="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フリーフォーム: 図形 76">
                  <a:extLst>
                    <a:ext uri="{FF2B5EF4-FFF2-40B4-BE49-F238E27FC236}">
                      <a16:creationId xmlns:a16="http://schemas.microsoft.com/office/drawing/2014/main" id="{809D147D-99F0-4895-B5B7-27E71691A292}"/>
                    </a:ext>
                  </a:extLst>
                </p:cNvPr>
                <p:cNvSpPr/>
                <p:nvPr/>
              </p:nvSpPr>
              <p:spPr>
                <a:xfrm>
                  <a:off x="4711792" y="2943224"/>
                  <a:ext cx="263380" cy="621752"/>
                </a:xfrm>
                <a:custGeom>
                  <a:avLst/>
                  <a:gdLst>
                    <a:gd name="connsiteX0" fmla="*/ 42771 w 263380"/>
                    <a:gd name="connsiteY0" fmla="*/ 139701 h 621752"/>
                    <a:gd name="connsiteX1" fmla="*/ 25308 w 263380"/>
                    <a:gd name="connsiteY1" fmla="*/ 201614 h 621752"/>
                    <a:gd name="connsiteX2" fmla="*/ 63408 w 263380"/>
                    <a:gd name="connsiteY2" fmla="*/ 263526 h 621752"/>
                    <a:gd name="connsiteX3" fmla="*/ 255496 w 263380"/>
                    <a:gd name="connsiteY3" fmla="*/ 608014 h 621752"/>
                    <a:gd name="connsiteX4" fmla="*/ 204696 w 263380"/>
                    <a:gd name="connsiteY4" fmla="*/ 522289 h 621752"/>
                    <a:gd name="connsiteX5" fmla="*/ 6258 w 263380"/>
                    <a:gd name="connsiteY5" fmla="*/ 234951 h 621752"/>
                    <a:gd name="connsiteX6" fmla="*/ 47533 w 263380"/>
                    <a:gd name="connsiteY6" fmla="*/ 261939 h 621752"/>
                    <a:gd name="connsiteX7" fmla="*/ 25308 w 263380"/>
                    <a:gd name="connsiteY7" fmla="*/ 3176 h 621752"/>
                    <a:gd name="connsiteX8" fmla="*/ 42771 w 263380"/>
                    <a:gd name="connsiteY8" fmla="*/ 139701 h 621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3380" h="621752">
                      <a:moveTo>
                        <a:pt x="42771" y="139701"/>
                      </a:moveTo>
                      <a:cubicBezTo>
                        <a:pt x="42771" y="172774"/>
                        <a:pt x="21869" y="180977"/>
                        <a:pt x="25308" y="201614"/>
                      </a:cubicBezTo>
                      <a:cubicBezTo>
                        <a:pt x="28747" y="222251"/>
                        <a:pt x="25043" y="195793"/>
                        <a:pt x="63408" y="263526"/>
                      </a:cubicBezTo>
                      <a:cubicBezTo>
                        <a:pt x="101773" y="331259"/>
                        <a:pt x="231948" y="564887"/>
                        <a:pt x="255496" y="608014"/>
                      </a:cubicBezTo>
                      <a:cubicBezTo>
                        <a:pt x="279044" y="651141"/>
                        <a:pt x="246236" y="584466"/>
                        <a:pt x="204696" y="522289"/>
                      </a:cubicBezTo>
                      <a:cubicBezTo>
                        <a:pt x="163156" y="460112"/>
                        <a:pt x="32452" y="278343"/>
                        <a:pt x="6258" y="234951"/>
                      </a:cubicBezTo>
                      <a:cubicBezTo>
                        <a:pt x="-19936" y="191559"/>
                        <a:pt x="44358" y="300568"/>
                        <a:pt x="47533" y="261939"/>
                      </a:cubicBezTo>
                      <a:cubicBezTo>
                        <a:pt x="50708" y="223310"/>
                        <a:pt x="29806" y="28047"/>
                        <a:pt x="25308" y="3176"/>
                      </a:cubicBezTo>
                      <a:cubicBezTo>
                        <a:pt x="20810" y="-21695"/>
                        <a:pt x="42771" y="106628"/>
                        <a:pt x="42771" y="1397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フリーフォーム: 図形 77">
                  <a:extLst>
                    <a:ext uri="{FF2B5EF4-FFF2-40B4-BE49-F238E27FC236}">
                      <a16:creationId xmlns:a16="http://schemas.microsoft.com/office/drawing/2014/main" id="{6CE21EB5-F466-4187-993B-0FC1EFCB6840}"/>
                    </a:ext>
                  </a:extLst>
                </p:cNvPr>
                <p:cNvSpPr/>
                <p:nvPr/>
              </p:nvSpPr>
              <p:spPr>
                <a:xfrm>
                  <a:off x="4802799" y="3084492"/>
                  <a:ext cx="317525" cy="469552"/>
                </a:xfrm>
                <a:custGeom>
                  <a:avLst/>
                  <a:gdLst>
                    <a:gd name="connsiteX0" fmla="*/ 74001 w 317525"/>
                    <a:gd name="connsiteY0" fmla="*/ 98446 h 469552"/>
                    <a:gd name="connsiteX1" fmla="*/ 280376 w 317525"/>
                    <a:gd name="connsiteY1" fmla="*/ 461983 h 469552"/>
                    <a:gd name="connsiteX2" fmla="*/ 210526 w 317525"/>
                    <a:gd name="connsiteY2" fmla="*/ 328633 h 469552"/>
                    <a:gd name="connsiteX3" fmla="*/ 150201 w 317525"/>
                    <a:gd name="connsiteY3" fmla="*/ 134958 h 469552"/>
                    <a:gd name="connsiteX4" fmla="*/ 310539 w 317525"/>
                    <a:gd name="connsiteY4" fmla="*/ 217508 h 469552"/>
                    <a:gd name="connsiteX5" fmla="*/ 259739 w 317525"/>
                    <a:gd name="connsiteY5" fmla="*/ 158771 h 469552"/>
                    <a:gd name="connsiteX6" fmla="*/ 2564 w 317525"/>
                    <a:gd name="connsiteY6" fmla="*/ 21 h 469552"/>
                    <a:gd name="connsiteX7" fmla="*/ 131151 w 317525"/>
                    <a:gd name="connsiteY7" fmla="*/ 149246 h 469552"/>
                    <a:gd name="connsiteX8" fmla="*/ 188301 w 317525"/>
                    <a:gd name="connsiteY8" fmla="*/ 395308 h 469552"/>
                    <a:gd name="connsiteX9" fmla="*/ 74001 w 317525"/>
                    <a:gd name="connsiteY9" fmla="*/ 98446 h 469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7525" h="469552">
                      <a:moveTo>
                        <a:pt x="74001" y="98446"/>
                      </a:moveTo>
                      <a:cubicBezTo>
                        <a:pt x="89347" y="109558"/>
                        <a:pt x="257622" y="423619"/>
                        <a:pt x="280376" y="461983"/>
                      </a:cubicBezTo>
                      <a:cubicBezTo>
                        <a:pt x="303130" y="500347"/>
                        <a:pt x="232222" y="383137"/>
                        <a:pt x="210526" y="328633"/>
                      </a:cubicBezTo>
                      <a:cubicBezTo>
                        <a:pt x="188830" y="274129"/>
                        <a:pt x="133532" y="153479"/>
                        <a:pt x="150201" y="134958"/>
                      </a:cubicBezTo>
                      <a:cubicBezTo>
                        <a:pt x="166870" y="116437"/>
                        <a:pt x="292283" y="213539"/>
                        <a:pt x="310539" y="217508"/>
                      </a:cubicBezTo>
                      <a:cubicBezTo>
                        <a:pt x="328795" y="221477"/>
                        <a:pt x="311068" y="195019"/>
                        <a:pt x="259739" y="158771"/>
                      </a:cubicBezTo>
                      <a:cubicBezTo>
                        <a:pt x="208410" y="122523"/>
                        <a:pt x="23995" y="1609"/>
                        <a:pt x="2564" y="21"/>
                      </a:cubicBezTo>
                      <a:cubicBezTo>
                        <a:pt x="-18867" y="-1567"/>
                        <a:pt x="100195" y="83365"/>
                        <a:pt x="131151" y="149246"/>
                      </a:cubicBezTo>
                      <a:cubicBezTo>
                        <a:pt x="162107" y="215127"/>
                        <a:pt x="197032" y="401658"/>
                        <a:pt x="188301" y="395308"/>
                      </a:cubicBezTo>
                      <a:cubicBezTo>
                        <a:pt x="179570" y="388958"/>
                        <a:pt x="58655" y="87334"/>
                        <a:pt x="74001" y="98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フリーフォーム: 図形 78">
                  <a:extLst>
                    <a:ext uri="{FF2B5EF4-FFF2-40B4-BE49-F238E27FC236}">
                      <a16:creationId xmlns:a16="http://schemas.microsoft.com/office/drawing/2014/main" id="{FF4EBF5D-40D7-4FA5-9E90-DEC112AA5FFC}"/>
                    </a:ext>
                  </a:extLst>
                </p:cNvPr>
                <p:cNvSpPr/>
                <p:nvPr/>
              </p:nvSpPr>
              <p:spPr>
                <a:xfrm>
                  <a:off x="5141773" y="3337780"/>
                  <a:ext cx="503726" cy="298075"/>
                </a:xfrm>
                <a:custGeom>
                  <a:avLst/>
                  <a:gdLst>
                    <a:gd name="connsiteX0" fmla="*/ 503377 w 503726"/>
                    <a:gd name="connsiteY0" fmla="*/ 8670 h 298075"/>
                    <a:gd name="connsiteX1" fmla="*/ 373202 w 503726"/>
                    <a:gd name="connsiteY1" fmla="*/ 110270 h 298075"/>
                    <a:gd name="connsiteX2" fmla="*/ 362090 w 503726"/>
                    <a:gd name="connsiteY2" fmla="*/ 134083 h 298075"/>
                    <a:gd name="connsiteX3" fmla="*/ 331927 w 503726"/>
                    <a:gd name="connsiteY3" fmla="*/ 296008 h 298075"/>
                    <a:gd name="connsiteX4" fmla="*/ 333515 w 503726"/>
                    <a:gd name="connsiteY4" fmla="*/ 219808 h 298075"/>
                    <a:gd name="connsiteX5" fmla="*/ 346215 w 503726"/>
                    <a:gd name="connsiteY5" fmla="*/ 134083 h 298075"/>
                    <a:gd name="connsiteX6" fmla="*/ 146190 w 503726"/>
                    <a:gd name="connsiteY6" fmla="*/ 62645 h 298075"/>
                    <a:gd name="connsiteX7" fmla="*/ 4902 w 503726"/>
                    <a:gd name="connsiteY7" fmla="*/ 733 h 298075"/>
                    <a:gd name="connsiteX8" fmla="*/ 325577 w 503726"/>
                    <a:gd name="connsiteY8" fmla="*/ 105508 h 298075"/>
                    <a:gd name="connsiteX9" fmla="*/ 409715 w 503726"/>
                    <a:gd name="connsiteY9" fmla="*/ 76933 h 298075"/>
                    <a:gd name="connsiteX10" fmla="*/ 503377 w 503726"/>
                    <a:gd name="connsiteY10" fmla="*/ 8670 h 29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726" h="298075">
                      <a:moveTo>
                        <a:pt x="503377" y="8670"/>
                      </a:moveTo>
                      <a:cubicBezTo>
                        <a:pt x="497291" y="14226"/>
                        <a:pt x="396750" y="89368"/>
                        <a:pt x="373202" y="110270"/>
                      </a:cubicBezTo>
                      <a:cubicBezTo>
                        <a:pt x="349654" y="131172"/>
                        <a:pt x="368969" y="103127"/>
                        <a:pt x="362090" y="134083"/>
                      </a:cubicBezTo>
                      <a:cubicBezTo>
                        <a:pt x="355211" y="165039"/>
                        <a:pt x="336690" y="281720"/>
                        <a:pt x="331927" y="296008"/>
                      </a:cubicBezTo>
                      <a:cubicBezTo>
                        <a:pt x="327164" y="310296"/>
                        <a:pt x="331134" y="246796"/>
                        <a:pt x="333515" y="219808"/>
                      </a:cubicBezTo>
                      <a:cubicBezTo>
                        <a:pt x="335896" y="192821"/>
                        <a:pt x="377436" y="160277"/>
                        <a:pt x="346215" y="134083"/>
                      </a:cubicBezTo>
                      <a:cubicBezTo>
                        <a:pt x="314994" y="107889"/>
                        <a:pt x="203075" y="84870"/>
                        <a:pt x="146190" y="62645"/>
                      </a:cubicBezTo>
                      <a:cubicBezTo>
                        <a:pt x="89305" y="40420"/>
                        <a:pt x="-24996" y="-6411"/>
                        <a:pt x="4902" y="733"/>
                      </a:cubicBezTo>
                      <a:cubicBezTo>
                        <a:pt x="34800" y="7877"/>
                        <a:pt x="258108" y="92808"/>
                        <a:pt x="325577" y="105508"/>
                      </a:cubicBezTo>
                      <a:cubicBezTo>
                        <a:pt x="393046" y="118208"/>
                        <a:pt x="385109" y="91221"/>
                        <a:pt x="409715" y="76933"/>
                      </a:cubicBezTo>
                      <a:cubicBezTo>
                        <a:pt x="434321" y="62646"/>
                        <a:pt x="509463" y="3114"/>
                        <a:pt x="503377" y="86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フリーフォーム: 図形 79">
                  <a:extLst>
                    <a:ext uri="{FF2B5EF4-FFF2-40B4-BE49-F238E27FC236}">
                      <a16:creationId xmlns:a16="http://schemas.microsoft.com/office/drawing/2014/main" id="{65B25FF7-6B35-45AC-A0D0-67BFFADFB1E8}"/>
                    </a:ext>
                  </a:extLst>
                </p:cNvPr>
                <p:cNvSpPr/>
                <p:nvPr/>
              </p:nvSpPr>
              <p:spPr>
                <a:xfrm>
                  <a:off x="5506998" y="3389317"/>
                  <a:ext cx="163552" cy="461515"/>
                </a:xfrm>
                <a:custGeom>
                  <a:avLst/>
                  <a:gdLst>
                    <a:gd name="connsiteX0" fmla="*/ 163552 w 163552"/>
                    <a:gd name="connsiteY0" fmla="*/ 1583 h 461515"/>
                    <a:gd name="connsiteX1" fmla="*/ 81002 w 163552"/>
                    <a:gd name="connsiteY1" fmla="*/ 119058 h 461515"/>
                    <a:gd name="connsiteX2" fmla="*/ 57190 w 163552"/>
                    <a:gd name="connsiteY2" fmla="*/ 222246 h 461515"/>
                    <a:gd name="connsiteX3" fmla="*/ 40 w 163552"/>
                    <a:gd name="connsiteY3" fmla="*/ 460371 h 461515"/>
                    <a:gd name="connsiteX4" fmla="*/ 66715 w 163552"/>
                    <a:gd name="connsiteY4" fmla="*/ 114296 h 461515"/>
                    <a:gd name="connsiteX5" fmla="*/ 58777 w 163552"/>
                    <a:gd name="connsiteY5" fmla="*/ 261933 h 461515"/>
                    <a:gd name="connsiteX6" fmla="*/ 79415 w 163552"/>
                    <a:gd name="connsiteY6" fmla="*/ 65083 h 461515"/>
                    <a:gd name="connsiteX7" fmla="*/ 163552 w 163552"/>
                    <a:gd name="connsiteY7" fmla="*/ 1583 h 46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552" h="461515">
                      <a:moveTo>
                        <a:pt x="163552" y="1583"/>
                      </a:moveTo>
                      <a:cubicBezTo>
                        <a:pt x="163816" y="10579"/>
                        <a:pt x="98729" y="82281"/>
                        <a:pt x="81002" y="119058"/>
                      </a:cubicBezTo>
                      <a:cubicBezTo>
                        <a:pt x="63275" y="155835"/>
                        <a:pt x="70684" y="165361"/>
                        <a:pt x="57190" y="222246"/>
                      </a:cubicBezTo>
                      <a:cubicBezTo>
                        <a:pt x="43696" y="279131"/>
                        <a:pt x="-1548" y="478363"/>
                        <a:pt x="40" y="460371"/>
                      </a:cubicBezTo>
                      <a:cubicBezTo>
                        <a:pt x="1627" y="442379"/>
                        <a:pt x="56926" y="147369"/>
                        <a:pt x="66715" y="114296"/>
                      </a:cubicBezTo>
                      <a:cubicBezTo>
                        <a:pt x="76504" y="81223"/>
                        <a:pt x="56660" y="270135"/>
                        <a:pt x="58777" y="261933"/>
                      </a:cubicBezTo>
                      <a:cubicBezTo>
                        <a:pt x="60894" y="253731"/>
                        <a:pt x="60630" y="107152"/>
                        <a:pt x="79415" y="65083"/>
                      </a:cubicBezTo>
                      <a:cubicBezTo>
                        <a:pt x="98200" y="23014"/>
                        <a:pt x="163288" y="-7413"/>
                        <a:pt x="163552" y="1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フリーフォーム: 図形 80">
                  <a:extLst>
                    <a:ext uri="{FF2B5EF4-FFF2-40B4-BE49-F238E27FC236}">
                      <a16:creationId xmlns:a16="http://schemas.microsoft.com/office/drawing/2014/main" id="{318E2FA6-FFAF-4DEB-A5DF-B0C32F1C1675}"/>
                    </a:ext>
                  </a:extLst>
                </p:cNvPr>
                <p:cNvSpPr/>
                <p:nvPr/>
              </p:nvSpPr>
              <p:spPr>
                <a:xfrm>
                  <a:off x="4819232" y="3411259"/>
                  <a:ext cx="569460" cy="409962"/>
                </a:xfrm>
                <a:custGeom>
                  <a:avLst/>
                  <a:gdLst>
                    <a:gd name="connsiteX0" fmla="*/ 448093 w 569460"/>
                    <a:gd name="connsiteY0" fmla="*/ 279 h 409962"/>
                    <a:gd name="connsiteX1" fmla="*/ 417931 w 569460"/>
                    <a:gd name="connsiteY1" fmla="*/ 108229 h 409962"/>
                    <a:gd name="connsiteX2" fmla="*/ 470318 w 569460"/>
                    <a:gd name="connsiteY2" fmla="*/ 192366 h 409962"/>
                    <a:gd name="connsiteX3" fmla="*/ 427456 w 569460"/>
                    <a:gd name="connsiteY3" fmla="*/ 135216 h 409962"/>
                    <a:gd name="connsiteX4" fmla="*/ 492543 w 569460"/>
                    <a:gd name="connsiteY4" fmla="*/ 208241 h 409962"/>
                    <a:gd name="connsiteX5" fmla="*/ 446506 w 569460"/>
                    <a:gd name="connsiteY5" fmla="*/ 281266 h 409962"/>
                    <a:gd name="connsiteX6" fmla="*/ 413168 w 569460"/>
                    <a:gd name="connsiteY6" fmla="*/ 332066 h 409962"/>
                    <a:gd name="connsiteX7" fmla="*/ 384593 w 569460"/>
                    <a:gd name="connsiteY7" fmla="*/ 349529 h 409962"/>
                    <a:gd name="connsiteX8" fmla="*/ 276643 w 569460"/>
                    <a:gd name="connsiteY8" fmla="*/ 351116 h 409962"/>
                    <a:gd name="connsiteX9" fmla="*/ 418 w 569460"/>
                    <a:gd name="connsiteY9" fmla="*/ 355879 h 409962"/>
                    <a:gd name="connsiteX10" fmla="*/ 344906 w 569460"/>
                    <a:gd name="connsiteY10" fmla="*/ 371754 h 409962"/>
                    <a:gd name="connsiteX11" fmla="*/ 256006 w 569460"/>
                    <a:gd name="connsiteY11" fmla="*/ 392391 h 409962"/>
                    <a:gd name="connsiteX12" fmla="*/ 484606 w 569460"/>
                    <a:gd name="connsiteY12" fmla="*/ 397154 h 409962"/>
                    <a:gd name="connsiteX13" fmla="*/ 565568 w 569460"/>
                    <a:gd name="connsiteY13" fmla="*/ 409854 h 409962"/>
                    <a:gd name="connsiteX14" fmla="*/ 376656 w 569460"/>
                    <a:gd name="connsiteY14" fmla="*/ 389216 h 409962"/>
                    <a:gd name="connsiteX15" fmla="*/ 405231 w 569460"/>
                    <a:gd name="connsiteY15" fmla="*/ 328891 h 409962"/>
                    <a:gd name="connsiteX16" fmla="*/ 465556 w 569460"/>
                    <a:gd name="connsiteY16" fmla="*/ 201891 h 409962"/>
                    <a:gd name="connsiteX17" fmla="*/ 368718 w 569460"/>
                    <a:gd name="connsiteY17" fmla="*/ 114579 h 409962"/>
                    <a:gd name="connsiteX18" fmla="*/ 375068 w 569460"/>
                    <a:gd name="connsiteY18" fmla="*/ 78066 h 409962"/>
                    <a:gd name="connsiteX19" fmla="*/ 448093 w 569460"/>
                    <a:gd name="connsiteY19" fmla="*/ 279 h 409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9460" h="409962">
                      <a:moveTo>
                        <a:pt x="448093" y="279"/>
                      </a:moveTo>
                      <a:cubicBezTo>
                        <a:pt x="455237" y="5306"/>
                        <a:pt x="414227" y="76215"/>
                        <a:pt x="417931" y="108229"/>
                      </a:cubicBezTo>
                      <a:cubicBezTo>
                        <a:pt x="421635" y="140244"/>
                        <a:pt x="468731" y="187868"/>
                        <a:pt x="470318" y="192366"/>
                      </a:cubicBezTo>
                      <a:cubicBezTo>
                        <a:pt x="471905" y="196864"/>
                        <a:pt x="423752" y="132570"/>
                        <a:pt x="427456" y="135216"/>
                      </a:cubicBezTo>
                      <a:cubicBezTo>
                        <a:pt x="431160" y="137862"/>
                        <a:pt x="489368" y="183899"/>
                        <a:pt x="492543" y="208241"/>
                      </a:cubicBezTo>
                      <a:cubicBezTo>
                        <a:pt x="495718" y="232583"/>
                        <a:pt x="459735" y="260628"/>
                        <a:pt x="446506" y="281266"/>
                      </a:cubicBezTo>
                      <a:cubicBezTo>
                        <a:pt x="433277" y="301904"/>
                        <a:pt x="423487" y="320689"/>
                        <a:pt x="413168" y="332066"/>
                      </a:cubicBezTo>
                      <a:cubicBezTo>
                        <a:pt x="402849" y="343443"/>
                        <a:pt x="407347" y="346354"/>
                        <a:pt x="384593" y="349529"/>
                      </a:cubicBezTo>
                      <a:cubicBezTo>
                        <a:pt x="361839" y="352704"/>
                        <a:pt x="276643" y="351116"/>
                        <a:pt x="276643" y="351116"/>
                      </a:cubicBezTo>
                      <a:cubicBezTo>
                        <a:pt x="212614" y="352174"/>
                        <a:pt x="-10959" y="352439"/>
                        <a:pt x="418" y="355879"/>
                      </a:cubicBezTo>
                      <a:cubicBezTo>
                        <a:pt x="11795" y="359319"/>
                        <a:pt x="302308" y="365669"/>
                        <a:pt x="344906" y="371754"/>
                      </a:cubicBezTo>
                      <a:cubicBezTo>
                        <a:pt x="387504" y="377839"/>
                        <a:pt x="232723" y="388158"/>
                        <a:pt x="256006" y="392391"/>
                      </a:cubicBezTo>
                      <a:cubicBezTo>
                        <a:pt x="279289" y="396624"/>
                        <a:pt x="433012" y="394243"/>
                        <a:pt x="484606" y="397154"/>
                      </a:cubicBezTo>
                      <a:cubicBezTo>
                        <a:pt x="536200" y="400065"/>
                        <a:pt x="583560" y="411177"/>
                        <a:pt x="565568" y="409854"/>
                      </a:cubicBezTo>
                      <a:cubicBezTo>
                        <a:pt x="547576" y="408531"/>
                        <a:pt x="403379" y="402710"/>
                        <a:pt x="376656" y="389216"/>
                      </a:cubicBezTo>
                      <a:cubicBezTo>
                        <a:pt x="349933" y="375722"/>
                        <a:pt x="405231" y="328891"/>
                        <a:pt x="405231" y="328891"/>
                      </a:cubicBezTo>
                      <a:cubicBezTo>
                        <a:pt x="420048" y="297670"/>
                        <a:pt x="471642" y="237610"/>
                        <a:pt x="465556" y="201891"/>
                      </a:cubicBezTo>
                      <a:cubicBezTo>
                        <a:pt x="459471" y="166172"/>
                        <a:pt x="383799" y="135216"/>
                        <a:pt x="368718" y="114579"/>
                      </a:cubicBezTo>
                      <a:cubicBezTo>
                        <a:pt x="353637" y="93942"/>
                        <a:pt x="362633" y="96587"/>
                        <a:pt x="375068" y="78066"/>
                      </a:cubicBezTo>
                      <a:cubicBezTo>
                        <a:pt x="387503" y="59545"/>
                        <a:pt x="440949" y="-4748"/>
                        <a:pt x="448093" y="2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フリーフォーム: 図形 81">
                  <a:extLst>
                    <a:ext uri="{FF2B5EF4-FFF2-40B4-BE49-F238E27FC236}">
                      <a16:creationId xmlns:a16="http://schemas.microsoft.com/office/drawing/2014/main" id="{E6113CE1-24D4-4A6C-AB90-0CE56B4EF8BD}"/>
                    </a:ext>
                  </a:extLst>
                </p:cNvPr>
                <p:cNvSpPr/>
                <p:nvPr/>
              </p:nvSpPr>
              <p:spPr>
                <a:xfrm>
                  <a:off x="5253014" y="3512843"/>
                  <a:ext cx="209603" cy="93260"/>
                </a:xfrm>
                <a:custGeom>
                  <a:avLst/>
                  <a:gdLst>
                    <a:gd name="connsiteX0" fmla="*/ 24 w 209603"/>
                    <a:gd name="connsiteY0" fmla="*/ 295 h 93260"/>
                    <a:gd name="connsiteX1" fmla="*/ 80986 w 209603"/>
                    <a:gd name="connsiteY1" fmla="*/ 81257 h 93260"/>
                    <a:gd name="connsiteX2" fmla="*/ 203224 w 209603"/>
                    <a:gd name="connsiteY2" fmla="*/ 90782 h 93260"/>
                    <a:gd name="connsiteX3" fmla="*/ 193699 w 209603"/>
                    <a:gd name="connsiteY3" fmla="*/ 60620 h 93260"/>
                    <a:gd name="connsiteX4" fmla="*/ 209574 w 209603"/>
                    <a:gd name="connsiteY4" fmla="*/ 20932 h 93260"/>
                    <a:gd name="connsiteX5" fmla="*/ 188936 w 209603"/>
                    <a:gd name="connsiteY5" fmla="*/ 39982 h 93260"/>
                    <a:gd name="connsiteX6" fmla="*/ 87336 w 209603"/>
                    <a:gd name="connsiteY6" fmla="*/ 12995 h 93260"/>
                    <a:gd name="connsiteX7" fmla="*/ 179411 w 209603"/>
                    <a:gd name="connsiteY7" fmla="*/ 38395 h 93260"/>
                    <a:gd name="connsiteX8" fmla="*/ 198461 w 209603"/>
                    <a:gd name="connsiteY8" fmla="*/ 63795 h 93260"/>
                    <a:gd name="connsiteX9" fmla="*/ 195286 w 209603"/>
                    <a:gd name="connsiteY9" fmla="*/ 90782 h 93260"/>
                    <a:gd name="connsiteX10" fmla="*/ 139724 w 209603"/>
                    <a:gd name="connsiteY10" fmla="*/ 76495 h 93260"/>
                    <a:gd name="connsiteX11" fmla="*/ 73049 w 209603"/>
                    <a:gd name="connsiteY11" fmla="*/ 54270 h 93260"/>
                    <a:gd name="connsiteX12" fmla="*/ 24 w 209603"/>
                    <a:gd name="connsiteY12" fmla="*/ 295 h 93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9603" h="93260">
                      <a:moveTo>
                        <a:pt x="24" y="295"/>
                      </a:moveTo>
                      <a:cubicBezTo>
                        <a:pt x="1347" y="4793"/>
                        <a:pt x="47119" y="66176"/>
                        <a:pt x="80986" y="81257"/>
                      </a:cubicBezTo>
                      <a:cubicBezTo>
                        <a:pt x="114853" y="96338"/>
                        <a:pt x="184439" y="94221"/>
                        <a:pt x="203224" y="90782"/>
                      </a:cubicBezTo>
                      <a:cubicBezTo>
                        <a:pt x="222009" y="87343"/>
                        <a:pt x="192641" y="72262"/>
                        <a:pt x="193699" y="60620"/>
                      </a:cubicBezTo>
                      <a:cubicBezTo>
                        <a:pt x="194757" y="48978"/>
                        <a:pt x="210368" y="24372"/>
                        <a:pt x="209574" y="20932"/>
                      </a:cubicBezTo>
                      <a:cubicBezTo>
                        <a:pt x="208780" y="17492"/>
                        <a:pt x="209309" y="41305"/>
                        <a:pt x="188936" y="39982"/>
                      </a:cubicBezTo>
                      <a:cubicBezTo>
                        <a:pt x="168563" y="38659"/>
                        <a:pt x="88923" y="13259"/>
                        <a:pt x="87336" y="12995"/>
                      </a:cubicBezTo>
                      <a:cubicBezTo>
                        <a:pt x="85749" y="12731"/>
                        <a:pt x="160890" y="29928"/>
                        <a:pt x="179411" y="38395"/>
                      </a:cubicBezTo>
                      <a:cubicBezTo>
                        <a:pt x="197932" y="46862"/>
                        <a:pt x="195815" y="55064"/>
                        <a:pt x="198461" y="63795"/>
                      </a:cubicBezTo>
                      <a:cubicBezTo>
                        <a:pt x="201107" y="72526"/>
                        <a:pt x="205075" y="88665"/>
                        <a:pt x="195286" y="90782"/>
                      </a:cubicBezTo>
                      <a:cubicBezTo>
                        <a:pt x="185497" y="92899"/>
                        <a:pt x="160097" y="82580"/>
                        <a:pt x="139724" y="76495"/>
                      </a:cubicBezTo>
                      <a:cubicBezTo>
                        <a:pt x="119351" y="70410"/>
                        <a:pt x="95539" y="64589"/>
                        <a:pt x="73049" y="54270"/>
                      </a:cubicBezTo>
                      <a:cubicBezTo>
                        <a:pt x="50559" y="43951"/>
                        <a:pt x="-1299" y="-4203"/>
                        <a:pt x="24" y="2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フリーフォーム: 図形 82">
                  <a:extLst>
                    <a:ext uri="{FF2B5EF4-FFF2-40B4-BE49-F238E27FC236}">
                      <a16:creationId xmlns:a16="http://schemas.microsoft.com/office/drawing/2014/main" id="{620894FF-63B7-41E2-9D58-EC40665D2195}"/>
                    </a:ext>
                  </a:extLst>
                </p:cNvPr>
                <p:cNvSpPr/>
                <p:nvPr/>
              </p:nvSpPr>
              <p:spPr>
                <a:xfrm>
                  <a:off x="5116493" y="3637426"/>
                  <a:ext cx="363902" cy="258321"/>
                </a:xfrm>
                <a:custGeom>
                  <a:avLst/>
                  <a:gdLst>
                    <a:gd name="connsiteX0" fmla="*/ 171470 w 363902"/>
                    <a:gd name="connsiteY0" fmla="*/ 5887 h 258321"/>
                    <a:gd name="connsiteX1" fmla="*/ 330220 w 363902"/>
                    <a:gd name="connsiteY1" fmla="*/ 5887 h 258321"/>
                    <a:gd name="connsiteX2" fmla="*/ 325457 w 363902"/>
                    <a:gd name="connsiteY2" fmla="*/ 58274 h 258321"/>
                    <a:gd name="connsiteX3" fmla="*/ 336570 w 363902"/>
                    <a:gd name="connsiteY3" fmla="*/ 164637 h 258321"/>
                    <a:gd name="connsiteX4" fmla="*/ 342920 w 363902"/>
                    <a:gd name="connsiteY4" fmla="*/ 210674 h 258321"/>
                    <a:gd name="connsiteX5" fmla="*/ 263545 w 363902"/>
                    <a:gd name="connsiteY5" fmla="*/ 207499 h 258321"/>
                    <a:gd name="connsiteX6" fmla="*/ 20 w 363902"/>
                    <a:gd name="connsiteY6" fmla="*/ 193212 h 258321"/>
                    <a:gd name="connsiteX7" fmla="*/ 277832 w 363902"/>
                    <a:gd name="connsiteY7" fmla="*/ 228137 h 258321"/>
                    <a:gd name="connsiteX8" fmla="*/ 363557 w 363902"/>
                    <a:gd name="connsiteY8" fmla="*/ 258299 h 258321"/>
                    <a:gd name="connsiteX9" fmla="*/ 309582 w 363902"/>
                    <a:gd name="connsiteY9" fmla="*/ 223374 h 258321"/>
                    <a:gd name="connsiteX10" fmla="*/ 350857 w 363902"/>
                    <a:gd name="connsiteY10" fmla="*/ 48749 h 258321"/>
                    <a:gd name="connsiteX11" fmla="*/ 344507 w 363902"/>
                    <a:gd name="connsiteY11" fmla="*/ 2712 h 258321"/>
                    <a:gd name="connsiteX12" fmla="*/ 171470 w 363902"/>
                    <a:gd name="connsiteY12" fmla="*/ 5887 h 25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3902" h="258321">
                      <a:moveTo>
                        <a:pt x="171470" y="5887"/>
                      </a:moveTo>
                      <a:cubicBezTo>
                        <a:pt x="169089" y="6416"/>
                        <a:pt x="304556" y="-2844"/>
                        <a:pt x="330220" y="5887"/>
                      </a:cubicBezTo>
                      <a:cubicBezTo>
                        <a:pt x="355884" y="14618"/>
                        <a:pt x="324399" y="31816"/>
                        <a:pt x="325457" y="58274"/>
                      </a:cubicBezTo>
                      <a:cubicBezTo>
                        <a:pt x="326515" y="84732"/>
                        <a:pt x="333660" y="139237"/>
                        <a:pt x="336570" y="164637"/>
                      </a:cubicBezTo>
                      <a:cubicBezTo>
                        <a:pt x="339481" y="190037"/>
                        <a:pt x="355091" y="203530"/>
                        <a:pt x="342920" y="210674"/>
                      </a:cubicBezTo>
                      <a:cubicBezTo>
                        <a:pt x="330749" y="217818"/>
                        <a:pt x="263545" y="207499"/>
                        <a:pt x="263545" y="207499"/>
                      </a:cubicBezTo>
                      <a:cubicBezTo>
                        <a:pt x="206395" y="204589"/>
                        <a:pt x="-2361" y="189772"/>
                        <a:pt x="20" y="193212"/>
                      </a:cubicBezTo>
                      <a:cubicBezTo>
                        <a:pt x="2401" y="196652"/>
                        <a:pt x="217243" y="217289"/>
                        <a:pt x="277832" y="228137"/>
                      </a:cubicBezTo>
                      <a:cubicBezTo>
                        <a:pt x="338422" y="238985"/>
                        <a:pt x="358265" y="259093"/>
                        <a:pt x="363557" y="258299"/>
                      </a:cubicBezTo>
                      <a:cubicBezTo>
                        <a:pt x="368849" y="257505"/>
                        <a:pt x="311699" y="258299"/>
                        <a:pt x="309582" y="223374"/>
                      </a:cubicBezTo>
                      <a:cubicBezTo>
                        <a:pt x="307465" y="188449"/>
                        <a:pt x="345036" y="85526"/>
                        <a:pt x="350857" y="48749"/>
                      </a:cubicBezTo>
                      <a:cubicBezTo>
                        <a:pt x="356678" y="11972"/>
                        <a:pt x="370701" y="10120"/>
                        <a:pt x="344507" y="2712"/>
                      </a:cubicBezTo>
                      <a:cubicBezTo>
                        <a:pt x="318313" y="-4696"/>
                        <a:pt x="173851" y="5358"/>
                        <a:pt x="171470" y="58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フリーフォーム: 図形 83">
                  <a:extLst>
                    <a:ext uri="{FF2B5EF4-FFF2-40B4-BE49-F238E27FC236}">
                      <a16:creationId xmlns:a16="http://schemas.microsoft.com/office/drawing/2014/main" id="{BB54CFD0-0A4B-4CA3-BA29-DC193510CC1D}"/>
                    </a:ext>
                  </a:extLst>
                </p:cNvPr>
                <p:cNvSpPr/>
                <p:nvPr/>
              </p:nvSpPr>
              <p:spPr>
                <a:xfrm>
                  <a:off x="5246297" y="3393082"/>
                  <a:ext cx="245175" cy="152303"/>
                </a:xfrm>
                <a:custGeom>
                  <a:avLst/>
                  <a:gdLst>
                    <a:gd name="connsiteX0" fmla="*/ 60716 w 245175"/>
                    <a:gd name="connsiteY0" fmla="*/ 993 h 152303"/>
                    <a:gd name="connsiteX1" fmla="*/ 391 w 245175"/>
                    <a:gd name="connsiteY1" fmla="*/ 112118 h 152303"/>
                    <a:gd name="connsiteX2" fmla="*/ 95641 w 245175"/>
                    <a:gd name="connsiteY2" fmla="*/ 131168 h 152303"/>
                    <a:gd name="connsiteX3" fmla="*/ 235341 w 245175"/>
                    <a:gd name="connsiteY3" fmla="*/ 150218 h 152303"/>
                    <a:gd name="connsiteX4" fmla="*/ 233753 w 245175"/>
                    <a:gd name="connsiteY4" fmla="*/ 151806 h 152303"/>
                    <a:gd name="connsiteX5" fmla="*/ 52778 w 245175"/>
                    <a:gd name="connsiteY5" fmla="*/ 127993 h 152303"/>
                    <a:gd name="connsiteX6" fmla="*/ 48016 w 245175"/>
                    <a:gd name="connsiteY6" fmla="*/ 94656 h 152303"/>
                    <a:gd name="connsiteX7" fmla="*/ 21028 w 245175"/>
                    <a:gd name="connsiteY7" fmla="*/ 115293 h 152303"/>
                    <a:gd name="connsiteX8" fmla="*/ 22616 w 245175"/>
                    <a:gd name="connsiteY8" fmla="*/ 97831 h 152303"/>
                    <a:gd name="connsiteX9" fmla="*/ 32141 w 245175"/>
                    <a:gd name="connsiteY9" fmla="*/ 58143 h 152303"/>
                    <a:gd name="connsiteX10" fmla="*/ 60716 w 245175"/>
                    <a:gd name="connsiteY10" fmla="*/ 993 h 152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5175" h="152303">
                      <a:moveTo>
                        <a:pt x="60716" y="993"/>
                      </a:moveTo>
                      <a:cubicBezTo>
                        <a:pt x="55424" y="9989"/>
                        <a:pt x="-5430" y="90422"/>
                        <a:pt x="391" y="112118"/>
                      </a:cubicBezTo>
                      <a:cubicBezTo>
                        <a:pt x="6212" y="133814"/>
                        <a:pt x="56483" y="124818"/>
                        <a:pt x="95641" y="131168"/>
                      </a:cubicBezTo>
                      <a:cubicBezTo>
                        <a:pt x="134799" y="137518"/>
                        <a:pt x="235341" y="150218"/>
                        <a:pt x="235341" y="150218"/>
                      </a:cubicBezTo>
                      <a:cubicBezTo>
                        <a:pt x="258360" y="153658"/>
                        <a:pt x="233753" y="151806"/>
                        <a:pt x="233753" y="151806"/>
                      </a:cubicBezTo>
                      <a:cubicBezTo>
                        <a:pt x="203326" y="148102"/>
                        <a:pt x="83734" y="137518"/>
                        <a:pt x="52778" y="127993"/>
                      </a:cubicBezTo>
                      <a:cubicBezTo>
                        <a:pt x="21822" y="118468"/>
                        <a:pt x="53308" y="96773"/>
                        <a:pt x="48016" y="94656"/>
                      </a:cubicBezTo>
                      <a:cubicBezTo>
                        <a:pt x="42724" y="92539"/>
                        <a:pt x="25261" y="114764"/>
                        <a:pt x="21028" y="115293"/>
                      </a:cubicBezTo>
                      <a:cubicBezTo>
                        <a:pt x="16795" y="115822"/>
                        <a:pt x="20764" y="107356"/>
                        <a:pt x="22616" y="97831"/>
                      </a:cubicBezTo>
                      <a:cubicBezTo>
                        <a:pt x="24468" y="88306"/>
                        <a:pt x="28437" y="69520"/>
                        <a:pt x="32141" y="58143"/>
                      </a:cubicBezTo>
                      <a:cubicBezTo>
                        <a:pt x="35845" y="46766"/>
                        <a:pt x="66008" y="-8003"/>
                        <a:pt x="60716" y="9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フリーフォーム: 図形 84">
                  <a:extLst>
                    <a:ext uri="{FF2B5EF4-FFF2-40B4-BE49-F238E27FC236}">
                      <a16:creationId xmlns:a16="http://schemas.microsoft.com/office/drawing/2014/main" id="{6B75580B-6AB2-4183-81FD-2727F32635AC}"/>
                    </a:ext>
                  </a:extLst>
                </p:cNvPr>
                <p:cNvSpPr/>
                <p:nvPr/>
              </p:nvSpPr>
              <p:spPr>
                <a:xfrm>
                  <a:off x="5293118" y="3407847"/>
                  <a:ext cx="178325" cy="149685"/>
                </a:xfrm>
                <a:custGeom>
                  <a:avLst/>
                  <a:gdLst>
                    <a:gd name="connsiteX0" fmla="*/ 1195 w 178325"/>
                    <a:gd name="connsiteY0" fmla="*/ 516 h 149685"/>
                    <a:gd name="connsiteX1" fmla="*/ 10720 w 178325"/>
                    <a:gd name="connsiteY1" fmla="*/ 91003 h 149685"/>
                    <a:gd name="connsiteX2" fmla="*/ 42470 w 178325"/>
                    <a:gd name="connsiteY2" fmla="*/ 65603 h 149685"/>
                    <a:gd name="connsiteX3" fmla="*/ 172645 w 178325"/>
                    <a:gd name="connsiteY3" fmla="*/ 91003 h 149685"/>
                    <a:gd name="connsiteX4" fmla="*/ 155182 w 178325"/>
                    <a:gd name="connsiteY4" fmla="*/ 130691 h 149685"/>
                    <a:gd name="connsiteX5" fmla="*/ 156770 w 178325"/>
                    <a:gd name="connsiteY5" fmla="*/ 146566 h 149685"/>
                    <a:gd name="connsiteX6" fmla="*/ 129782 w 178325"/>
                    <a:gd name="connsiteY6" fmla="*/ 70366 h 149685"/>
                    <a:gd name="connsiteX7" fmla="*/ 34532 w 178325"/>
                    <a:gd name="connsiteY7" fmla="*/ 52903 h 149685"/>
                    <a:gd name="connsiteX8" fmla="*/ 1195 w 178325"/>
                    <a:gd name="connsiteY8" fmla="*/ 516 h 149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25" h="149685">
                      <a:moveTo>
                        <a:pt x="1195" y="516"/>
                      </a:moveTo>
                      <a:cubicBezTo>
                        <a:pt x="-2774" y="6866"/>
                        <a:pt x="3841" y="80155"/>
                        <a:pt x="10720" y="91003"/>
                      </a:cubicBezTo>
                      <a:cubicBezTo>
                        <a:pt x="17599" y="101851"/>
                        <a:pt x="15483" y="65603"/>
                        <a:pt x="42470" y="65603"/>
                      </a:cubicBezTo>
                      <a:cubicBezTo>
                        <a:pt x="69457" y="65603"/>
                        <a:pt x="153860" y="80155"/>
                        <a:pt x="172645" y="91003"/>
                      </a:cubicBezTo>
                      <a:cubicBezTo>
                        <a:pt x="191430" y="101851"/>
                        <a:pt x="157828" y="121431"/>
                        <a:pt x="155182" y="130691"/>
                      </a:cubicBezTo>
                      <a:cubicBezTo>
                        <a:pt x="152536" y="139952"/>
                        <a:pt x="161003" y="156620"/>
                        <a:pt x="156770" y="146566"/>
                      </a:cubicBezTo>
                      <a:cubicBezTo>
                        <a:pt x="152537" y="136512"/>
                        <a:pt x="150155" y="85976"/>
                        <a:pt x="129782" y="70366"/>
                      </a:cubicBezTo>
                      <a:cubicBezTo>
                        <a:pt x="109409" y="54756"/>
                        <a:pt x="54376" y="57401"/>
                        <a:pt x="34532" y="52903"/>
                      </a:cubicBezTo>
                      <a:cubicBezTo>
                        <a:pt x="14688" y="48405"/>
                        <a:pt x="5164" y="-5834"/>
                        <a:pt x="1195" y="5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C2C6A3D4-E3D7-4A16-BBC3-9F33BD2766D2}"/>
                  </a:ext>
                </a:extLst>
              </p:cNvPr>
              <p:cNvSpPr/>
              <p:nvPr/>
            </p:nvSpPr>
            <p:spPr>
              <a:xfrm>
                <a:off x="4448635" y="5199034"/>
                <a:ext cx="531381" cy="189413"/>
              </a:xfrm>
              <a:custGeom>
                <a:avLst/>
                <a:gdLst>
                  <a:gd name="connsiteX0" fmla="*/ 531353 w 531381"/>
                  <a:gd name="connsiteY0" fmla="*/ 29 h 189413"/>
                  <a:gd name="connsiteX1" fmla="*/ 331328 w 531381"/>
                  <a:gd name="connsiteY1" fmla="*/ 73054 h 189413"/>
                  <a:gd name="connsiteX2" fmla="*/ 299578 w 531381"/>
                  <a:gd name="connsiteY2" fmla="*/ 188941 h 189413"/>
                  <a:gd name="connsiteX3" fmla="*/ 290053 w 531381"/>
                  <a:gd name="connsiteY3" fmla="*/ 114329 h 189413"/>
                  <a:gd name="connsiteX4" fmla="*/ 99553 w 531381"/>
                  <a:gd name="connsiteY4" fmla="*/ 122266 h 189413"/>
                  <a:gd name="connsiteX5" fmla="*/ 2715 w 531381"/>
                  <a:gd name="connsiteY5" fmla="*/ 122266 h 189413"/>
                  <a:gd name="connsiteX6" fmla="*/ 201153 w 531381"/>
                  <a:gd name="connsiteY6" fmla="*/ 115916 h 189413"/>
                  <a:gd name="connsiteX7" fmla="*/ 313865 w 531381"/>
                  <a:gd name="connsiteY7" fmla="*/ 185766 h 189413"/>
                  <a:gd name="connsiteX8" fmla="*/ 345615 w 531381"/>
                  <a:gd name="connsiteY8" fmla="*/ 80991 h 189413"/>
                  <a:gd name="connsiteX9" fmla="*/ 531353 w 531381"/>
                  <a:gd name="connsiteY9" fmla="*/ 29 h 18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1381" h="189413">
                    <a:moveTo>
                      <a:pt x="531353" y="29"/>
                    </a:moveTo>
                    <a:cubicBezTo>
                      <a:pt x="528972" y="-1294"/>
                      <a:pt x="369957" y="41569"/>
                      <a:pt x="331328" y="73054"/>
                    </a:cubicBezTo>
                    <a:cubicBezTo>
                      <a:pt x="292699" y="104539"/>
                      <a:pt x="306457" y="182062"/>
                      <a:pt x="299578" y="188941"/>
                    </a:cubicBezTo>
                    <a:cubicBezTo>
                      <a:pt x="292699" y="195820"/>
                      <a:pt x="323390" y="125441"/>
                      <a:pt x="290053" y="114329"/>
                    </a:cubicBezTo>
                    <a:cubicBezTo>
                      <a:pt x="256716" y="103217"/>
                      <a:pt x="147443" y="120943"/>
                      <a:pt x="99553" y="122266"/>
                    </a:cubicBezTo>
                    <a:cubicBezTo>
                      <a:pt x="51663" y="123589"/>
                      <a:pt x="-14218" y="123324"/>
                      <a:pt x="2715" y="122266"/>
                    </a:cubicBezTo>
                    <a:cubicBezTo>
                      <a:pt x="19648" y="121208"/>
                      <a:pt x="149295" y="105333"/>
                      <a:pt x="201153" y="115916"/>
                    </a:cubicBezTo>
                    <a:cubicBezTo>
                      <a:pt x="253011" y="126499"/>
                      <a:pt x="289788" y="191587"/>
                      <a:pt x="313865" y="185766"/>
                    </a:cubicBezTo>
                    <a:cubicBezTo>
                      <a:pt x="337942" y="179945"/>
                      <a:pt x="306986" y="111154"/>
                      <a:pt x="345615" y="80991"/>
                    </a:cubicBezTo>
                    <a:cubicBezTo>
                      <a:pt x="384244" y="50829"/>
                      <a:pt x="533734" y="1352"/>
                      <a:pt x="531353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8D8E4C65-93BE-4C86-8412-E620D9C4D8DB}"/>
                  </a:ext>
                </a:extLst>
              </p:cNvPr>
              <p:cNvSpPr/>
              <p:nvPr/>
            </p:nvSpPr>
            <p:spPr>
              <a:xfrm>
                <a:off x="5263362" y="5859451"/>
                <a:ext cx="122768" cy="342176"/>
              </a:xfrm>
              <a:custGeom>
                <a:avLst/>
                <a:gdLst>
                  <a:gd name="connsiteX0" fmla="*/ 121438 w 122768"/>
                  <a:gd name="connsiteY0" fmla="*/ 1599 h 342176"/>
                  <a:gd name="connsiteX1" fmla="*/ 70638 w 122768"/>
                  <a:gd name="connsiteY1" fmla="*/ 113782 h 342176"/>
                  <a:gd name="connsiteX2" fmla="*/ 5021 w 122768"/>
                  <a:gd name="connsiteY2" fmla="*/ 336032 h 342176"/>
                  <a:gd name="connsiteX3" fmla="*/ 5021 w 122768"/>
                  <a:gd name="connsiteY3" fmla="*/ 266182 h 342176"/>
                  <a:gd name="connsiteX4" fmla="*/ 9255 w 122768"/>
                  <a:gd name="connsiteY4" fmla="*/ 120132 h 342176"/>
                  <a:gd name="connsiteX5" fmla="*/ 15605 w 122768"/>
                  <a:gd name="connsiteY5" fmla="*/ 192099 h 342176"/>
                  <a:gd name="connsiteX6" fmla="*/ 121438 w 122768"/>
                  <a:gd name="connsiteY6" fmla="*/ 1599 h 34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68" h="342176">
                    <a:moveTo>
                      <a:pt x="121438" y="1599"/>
                    </a:moveTo>
                    <a:cubicBezTo>
                      <a:pt x="130610" y="-11454"/>
                      <a:pt x="90041" y="58043"/>
                      <a:pt x="70638" y="113782"/>
                    </a:cubicBezTo>
                    <a:cubicBezTo>
                      <a:pt x="51235" y="169521"/>
                      <a:pt x="15957" y="310632"/>
                      <a:pt x="5021" y="336032"/>
                    </a:cubicBezTo>
                    <a:cubicBezTo>
                      <a:pt x="-5915" y="361432"/>
                      <a:pt x="4315" y="302165"/>
                      <a:pt x="5021" y="266182"/>
                    </a:cubicBezTo>
                    <a:cubicBezTo>
                      <a:pt x="5727" y="230199"/>
                      <a:pt x="7491" y="132479"/>
                      <a:pt x="9255" y="120132"/>
                    </a:cubicBezTo>
                    <a:cubicBezTo>
                      <a:pt x="11019" y="107785"/>
                      <a:pt x="788" y="207974"/>
                      <a:pt x="15605" y="192099"/>
                    </a:cubicBezTo>
                    <a:cubicBezTo>
                      <a:pt x="30422" y="176224"/>
                      <a:pt x="112266" y="14652"/>
                      <a:pt x="121438" y="15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69A2B2B9-1574-489B-A1BC-824CC08E9986}"/>
                  </a:ext>
                </a:extLst>
              </p:cNvPr>
              <p:cNvSpPr/>
              <p:nvPr/>
            </p:nvSpPr>
            <p:spPr>
              <a:xfrm>
                <a:off x="3832915" y="5253337"/>
                <a:ext cx="875114" cy="247662"/>
              </a:xfrm>
              <a:custGeom>
                <a:avLst/>
                <a:gdLst>
                  <a:gd name="connsiteX0" fmla="*/ 874552 w 875114"/>
                  <a:gd name="connsiteY0" fmla="*/ 230 h 247662"/>
                  <a:gd name="connsiteX1" fmla="*/ 804702 w 875114"/>
                  <a:gd name="connsiteY1" fmla="*/ 106063 h 247662"/>
                  <a:gd name="connsiteX2" fmla="*/ 781418 w 875114"/>
                  <a:gd name="connsiteY2" fmla="*/ 245763 h 247662"/>
                  <a:gd name="connsiteX3" fmla="*/ 781418 w 875114"/>
                  <a:gd name="connsiteY3" fmla="*/ 190730 h 247662"/>
                  <a:gd name="connsiteX4" fmla="*/ 781418 w 875114"/>
                  <a:gd name="connsiteY4" fmla="*/ 133580 h 247662"/>
                  <a:gd name="connsiteX5" fmla="*/ 739085 w 875114"/>
                  <a:gd name="connsiteY5" fmla="*/ 93363 h 247662"/>
                  <a:gd name="connsiteX6" fmla="*/ 584568 w 875114"/>
                  <a:gd name="connsiteY6" fmla="*/ 70080 h 247662"/>
                  <a:gd name="connsiteX7" fmla="*/ 2485 w 875114"/>
                  <a:gd name="connsiteY7" fmla="*/ 87013 h 247662"/>
                  <a:gd name="connsiteX8" fmla="*/ 362318 w 875114"/>
                  <a:gd name="connsiteY8" fmla="*/ 61613 h 247662"/>
                  <a:gd name="connsiteX9" fmla="*/ 49052 w 875114"/>
                  <a:gd name="connsiteY9" fmla="*/ 36213 h 247662"/>
                  <a:gd name="connsiteX10" fmla="*/ 709452 w 875114"/>
                  <a:gd name="connsiteY10" fmla="*/ 57380 h 247662"/>
                  <a:gd name="connsiteX11" fmla="*/ 762368 w 875114"/>
                  <a:gd name="connsiteY11" fmla="*/ 76430 h 247662"/>
                  <a:gd name="connsiteX12" fmla="*/ 874552 w 875114"/>
                  <a:gd name="connsiteY12" fmla="*/ 230 h 2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5114" h="247662">
                    <a:moveTo>
                      <a:pt x="874552" y="230"/>
                    </a:moveTo>
                    <a:cubicBezTo>
                      <a:pt x="881608" y="5169"/>
                      <a:pt x="820224" y="65141"/>
                      <a:pt x="804702" y="106063"/>
                    </a:cubicBezTo>
                    <a:cubicBezTo>
                      <a:pt x="789180" y="146985"/>
                      <a:pt x="785299" y="231652"/>
                      <a:pt x="781418" y="245763"/>
                    </a:cubicBezTo>
                    <a:cubicBezTo>
                      <a:pt x="777537" y="259874"/>
                      <a:pt x="781418" y="190730"/>
                      <a:pt x="781418" y="190730"/>
                    </a:cubicBezTo>
                    <a:cubicBezTo>
                      <a:pt x="781418" y="172033"/>
                      <a:pt x="788473" y="149808"/>
                      <a:pt x="781418" y="133580"/>
                    </a:cubicBezTo>
                    <a:cubicBezTo>
                      <a:pt x="774362" y="117352"/>
                      <a:pt x="771893" y="103946"/>
                      <a:pt x="739085" y="93363"/>
                    </a:cubicBezTo>
                    <a:cubicBezTo>
                      <a:pt x="706277" y="82780"/>
                      <a:pt x="707335" y="71138"/>
                      <a:pt x="584568" y="70080"/>
                    </a:cubicBezTo>
                    <a:cubicBezTo>
                      <a:pt x="461801" y="69022"/>
                      <a:pt x="39527" y="88424"/>
                      <a:pt x="2485" y="87013"/>
                    </a:cubicBezTo>
                    <a:cubicBezTo>
                      <a:pt x="-34557" y="85602"/>
                      <a:pt x="354557" y="70080"/>
                      <a:pt x="362318" y="61613"/>
                    </a:cubicBezTo>
                    <a:cubicBezTo>
                      <a:pt x="370079" y="53146"/>
                      <a:pt x="49052" y="36213"/>
                      <a:pt x="49052" y="36213"/>
                    </a:cubicBezTo>
                    <a:cubicBezTo>
                      <a:pt x="106908" y="35507"/>
                      <a:pt x="590566" y="50677"/>
                      <a:pt x="709452" y="57380"/>
                    </a:cubicBezTo>
                    <a:cubicBezTo>
                      <a:pt x="828338" y="64083"/>
                      <a:pt x="740849" y="81722"/>
                      <a:pt x="762368" y="76430"/>
                    </a:cubicBezTo>
                    <a:cubicBezTo>
                      <a:pt x="783887" y="71138"/>
                      <a:pt x="867496" y="-4709"/>
                      <a:pt x="874552" y="2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B581D4CA-9205-4308-88DF-282EE2C18FB2}"/>
                  </a:ext>
                </a:extLst>
              </p:cNvPr>
              <p:cNvSpPr/>
              <p:nvPr/>
            </p:nvSpPr>
            <p:spPr>
              <a:xfrm>
                <a:off x="4495288" y="5352906"/>
                <a:ext cx="248539" cy="335664"/>
              </a:xfrm>
              <a:custGeom>
                <a:avLst/>
                <a:gdLst>
                  <a:gd name="connsiteX0" fmla="*/ 201595 w 248539"/>
                  <a:gd name="connsiteY0" fmla="*/ 144 h 335664"/>
                  <a:gd name="connsiteX1" fmla="*/ 193129 w 248539"/>
                  <a:gd name="connsiteY1" fmla="*/ 150427 h 335664"/>
                  <a:gd name="connsiteX2" fmla="*/ 248162 w 248539"/>
                  <a:gd name="connsiteY2" fmla="*/ 334577 h 335664"/>
                  <a:gd name="connsiteX3" fmla="*/ 216412 w 248539"/>
                  <a:gd name="connsiteY3" fmla="*/ 224511 h 335664"/>
                  <a:gd name="connsiteX4" fmla="*/ 197362 w 248539"/>
                  <a:gd name="connsiteY4" fmla="*/ 177944 h 335664"/>
                  <a:gd name="connsiteX5" fmla="*/ 55545 w 248539"/>
                  <a:gd name="connsiteY5" fmla="*/ 211811 h 335664"/>
                  <a:gd name="connsiteX6" fmla="*/ 21679 w 248539"/>
                  <a:gd name="connsiteY6" fmla="*/ 243561 h 335664"/>
                  <a:gd name="connsiteX7" fmla="*/ 512 w 248539"/>
                  <a:gd name="connsiteY7" fmla="*/ 298594 h 335664"/>
                  <a:gd name="connsiteX8" fmla="*/ 42845 w 248539"/>
                  <a:gd name="connsiteY8" fmla="*/ 199111 h 335664"/>
                  <a:gd name="connsiteX9" fmla="*/ 68245 w 248539"/>
                  <a:gd name="connsiteY9" fmla="*/ 141961 h 335664"/>
                  <a:gd name="connsiteX10" fmla="*/ 176195 w 248539"/>
                  <a:gd name="connsiteY10" fmla="*/ 146194 h 335664"/>
                  <a:gd name="connsiteX11" fmla="*/ 167729 w 248539"/>
                  <a:gd name="connsiteY11" fmla="*/ 122911 h 335664"/>
                  <a:gd name="connsiteX12" fmla="*/ 201595 w 248539"/>
                  <a:gd name="connsiteY12" fmla="*/ 144 h 33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539" h="335664">
                    <a:moveTo>
                      <a:pt x="201595" y="144"/>
                    </a:moveTo>
                    <a:cubicBezTo>
                      <a:pt x="205828" y="4730"/>
                      <a:pt x="185368" y="94688"/>
                      <a:pt x="193129" y="150427"/>
                    </a:cubicBezTo>
                    <a:cubicBezTo>
                      <a:pt x="200890" y="206166"/>
                      <a:pt x="244282" y="322230"/>
                      <a:pt x="248162" y="334577"/>
                    </a:cubicBezTo>
                    <a:cubicBezTo>
                      <a:pt x="252043" y="346924"/>
                      <a:pt x="224879" y="250617"/>
                      <a:pt x="216412" y="224511"/>
                    </a:cubicBezTo>
                    <a:cubicBezTo>
                      <a:pt x="207945" y="198405"/>
                      <a:pt x="224173" y="180061"/>
                      <a:pt x="197362" y="177944"/>
                    </a:cubicBezTo>
                    <a:cubicBezTo>
                      <a:pt x="170551" y="175827"/>
                      <a:pt x="84825" y="200875"/>
                      <a:pt x="55545" y="211811"/>
                    </a:cubicBezTo>
                    <a:cubicBezTo>
                      <a:pt x="26264" y="222747"/>
                      <a:pt x="30851" y="229097"/>
                      <a:pt x="21679" y="243561"/>
                    </a:cubicBezTo>
                    <a:cubicBezTo>
                      <a:pt x="12507" y="258025"/>
                      <a:pt x="-3016" y="306002"/>
                      <a:pt x="512" y="298594"/>
                    </a:cubicBezTo>
                    <a:cubicBezTo>
                      <a:pt x="4040" y="291186"/>
                      <a:pt x="42845" y="199111"/>
                      <a:pt x="42845" y="199111"/>
                    </a:cubicBezTo>
                    <a:cubicBezTo>
                      <a:pt x="54134" y="173006"/>
                      <a:pt x="46020" y="150780"/>
                      <a:pt x="68245" y="141961"/>
                    </a:cubicBezTo>
                    <a:cubicBezTo>
                      <a:pt x="90470" y="133142"/>
                      <a:pt x="159614" y="149369"/>
                      <a:pt x="176195" y="146194"/>
                    </a:cubicBezTo>
                    <a:cubicBezTo>
                      <a:pt x="192776" y="143019"/>
                      <a:pt x="168787" y="144078"/>
                      <a:pt x="167729" y="122911"/>
                    </a:cubicBezTo>
                    <a:cubicBezTo>
                      <a:pt x="166671" y="101744"/>
                      <a:pt x="197362" y="-4442"/>
                      <a:pt x="201595" y="1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F03DF3AA-3292-4B98-BA4C-53D9CE1E6BA3}"/>
                  </a:ext>
                </a:extLst>
              </p:cNvPr>
              <p:cNvSpPr/>
              <p:nvPr/>
            </p:nvSpPr>
            <p:spPr>
              <a:xfrm>
                <a:off x="5581639" y="6031118"/>
                <a:ext cx="530037" cy="833036"/>
              </a:xfrm>
              <a:custGeom>
                <a:avLst/>
                <a:gdLst>
                  <a:gd name="connsiteX0" fmla="*/ 3186 w 530037"/>
                  <a:gd name="connsiteY0" fmla="*/ 1382 h 833036"/>
                  <a:gd name="connsiteX1" fmla="*/ 222261 w 530037"/>
                  <a:gd name="connsiteY1" fmla="*/ 344282 h 833036"/>
                  <a:gd name="connsiteX2" fmla="*/ 149236 w 530037"/>
                  <a:gd name="connsiteY2" fmla="*/ 249032 h 833036"/>
                  <a:gd name="connsiteX3" fmla="*/ 69861 w 530037"/>
                  <a:gd name="connsiteY3" fmla="*/ 147432 h 833036"/>
                  <a:gd name="connsiteX4" fmla="*/ 285761 w 530037"/>
                  <a:gd name="connsiteY4" fmla="*/ 363332 h 833036"/>
                  <a:gd name="connsiteX5" fmla="*/ 314336 w 530037"/>
                  <a:gd name="connsiteY5" fmla="*/ 372857 h 833036"/>
                  <a:gd name="connsiteX6" fmla="*/ 523886 w 530037"/>
                  <a:gd name="connsiteY6" fmla="*/ 823707 h 833036"/>
                  <a:gd name="connsiteX7" fmla="*/ 460386 w 530037"/>
                  <a:gd name="connsiteY7" fmla="*/ 655432 h 833036"/>
                  <a:gd name="connsiteX8" fmla="*/ 317511 w 530037"/>
                  <a:gd name="connsiteY8" fmla="*/ 388732 h 833036"/>
                  <a:gd name="connsiteX9" fmla="*/ 107961 w 530037"/>
                  <a:gd name="connsiteY9" fmla="*/ 229982 h 833036"/>
                  <a:gd name="connsiteX10" fmla="*/ 3186 w 530037"/>
                  <a:gd name="connsiteY10" fmla="*/ 1382 h 8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037" h="833036">
                    <a:moveTo>
                      <a:pt x="3186" y="1382"/>
                    </a:moveTo>
                    <a:cubicBezTo>
                      <a:pt x="22236" y="20432"/>
                      <a:pt x="197919" y="303007"/>
                      <a:pt x="222261" y="344282"/>
                    </a:cubicBezTo>
                    <a:cubicBezTo>
                      <a:pt x="246603" y="385557"/>
                      <a:pt x="174636" y="281840"/>
                      <a:pt x="149236" y="249032"/>
                    </a:cubicBezTo>
                    <a:cubicBezTo>
                      <a:pt x="123836" y="216224"/>
                      <a:pt x="47107" y="128382"/>
                      <a:pt x="69861" y="147432"/>
                    </a:cubicBezTo>
                    <a:cubicBezTo>
                      <a:pt x="92615" y="166482"/>
                      <a:pt x="245015" y="325761"/>
                      <a:pt x="285761" y="363332"/>
                    </a:cubicBezTo>
                    <a:cubicBezTo>
                      <a:pt x="326507" y="400903"/>
                      <a:pt x="274649" y="296128"/>
                      <a:pt x="314336" y="372857"/>
                    </a:cubicBezTo>
                    <a:cubicBezTo>
                      <a:pt x="354024" y="449586"/>
                      <a:pt x="499544" y="776611"/>
                      <a:pt x="523886" y="823707"/>
                    </a:cubicBezTo>
                    <a:cubicBezTo>
                      <a:pt x="548228" y="870803"/>
                      <a:pt x="494782" y="727928"/>
                      <a:pt x="460386" y="655432"/>
                    </a:cubicBezTo>
                    <a:cubicBezTo>
                      <a:pt x="425990" y="582936"/>
                      <a:pt x="376248" y="459640"/>
                      <a:pt x="317511" y="388732"/>
                    </a:cubicBezTo>
                    <a:cubicBezTo>
                      <a:pt x="258774" y="317824"/>
                      <a:pt x="161407" y="294540"/>
                      <a:pt x="107961" y="229982"/>
                    </a:cubicBezTo>
                    <a:cubicBezTo>
                      <a:pt x="54515" y="165424"/>
                      <a:pt x="-15864" y="-17668"/>
                      <a:pt x="3186" y="13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DEFF8E78-17C2-4B99-8F03-BF109B293767}"/>
                  </a:ext>
                </a:extLst>
              </p:cNvPr>
              <p:cNvSpPr/>
              <p:nvPr/>
            </p:nvSpPr>
            <p:spPr>
              <a:xfrm>
                <a:off x="6016373" y="6663702"/>
                <a:ext cx="107029" cy="608344"/>
              </a:xfrm>
              <a:custGeom>
                <a:avLst/>
                <a:gdLst>
                  <a:gd name="connsiteX0" fmla="*/ 252 w 107029"/>
                  <a:gd name="connsiteY0" fmla="*/ 623 h 608344"/>
                  <a:gd name="connsiteX1" fmla="*/ 87565 w 107029"/>
                  <a:gd name="connsiteY1" fmla="*/ 275261 h 608344"/>
                  <a:gd name="connsiteX2" fmla="*/ 81215 w 107029"/>
                  <a:gd name="connsiteY2" fmla="*/ 402261 h 608344"/>
                  <a:gd name="connsiteX3" fmla="*/ 106615 w 107029"/>
                  <a:gd name="connsiteY3" fmla="*/ 605461 h 608344"/>
                  <a:gd name="connsiteX4" fmla="*/ 97090 w 107029"/>
                  <a:gd name="connsiteY4" fmla="*/ 500686 h 608344"/>
                  <a:gd name="connsiteX5" fmla="*/ 98677 w 107029"/>
                  <a:gd name="connsiteY5" fmla="*/ 214936 h 608344"/>
                  <a:gd name="connsiteX6" fmla="*/ 57402 w 107029"/>
                  <a:gd name="connsiteY6" fmla="*/ 422898 h 608344"/>
                  <a:gd name="connsiteX7" fmla="*/ 60577 w 107029"/>
                  <a:gd name="connsiteY7" fmla="*/ 206998 h 608344"/>
                  <a:gd name="connsiteX8" fmla="*/ 252 w 107029"/>
                  <a:gd name="connsiteY8" fmla="*/ 623 h 6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029" h="608344">
                    <a:moveTo>
                      <a:pt x="252" y="623"/>
                    </a:moveTo>
                    <a:cubicBezTo>
                      <a:pt x="4750" y="12000"/>
                      <a:pt x="74071" y="208321"/>
                      <a:pt x="87565" y="275261"/>
                    </a:cubicBezTo>
                    <a:cubicBezTo>
                      <a:pt x="101059" y="342201"/>
                      <a:pt x="78040" y="347228"/>
                      <a:pt x="81215" y="402261"/>
                    </a:cubicBezTo>
                    <a:cubicBezTo>
                      <a:pt x="84390" y="457294"/>
                      <a:pt x="103969" y="589057"/>
                      <a:pt x="106615" y="605461"/>
                    </a:cubicBezTo>
                    <a:cubicBezTo>
                      <a:pt x="109261" y="621865"/>
                      <a:pt x="98413" y="565773"/>
                      <a:pt x="97090" y="500686"/>
                    </a:cubicBezTo>
                    <a:cubicBezTo>
                      <a:pt x="95767" y="435599"/>
                      <a:pt x="105292" y="227901"/>
                      <a:pt x="98677" y="214936"/>
                    </a:cubicBezTo>
                    <a:cubicBezTo>
                      <a:pt x="92062" y="201971"/>
                      <a:pt x="63752" y="424221"/>
                      <a:pt x="57402" y="422898"/>
                    </a:cubicBezTo>
                    <a:cubicBezTo>
                      <a:pt x="51052" y="421575"/>
                      <a:pt x="68515" y="277642"/>
                      <a:pt x="60577" y="206998"/>
                    </a:cubicBezTo>
                    <a:cubicBezTo>
                      <a:pt x="52639" y="136354"/>
                      <a:pt x="-4246" y="-10754"/>
                      <a:pt x="252" y="6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1328E153-8B66-4697-93E7-7E46561E53E5}"/>
                  </a:ext>
                </a:extLst>
              </p:cNvPr>
              <p:cNvSpPr/>
              <p:nvPr/>
            </p:nvSpPr>
            <p:spPr>
              <a:xfrm>
                <a:off x="3376582" y="5296423"/>
                <a:ext cx="1003336" cy="315478"/>
              </a:xfrm>
              <a:custGeom>
                <a:avLst/>
                <a:gdLst>
                  <a:gd name="connsiteX0" fmla="*/ 31 w 1003336"/>
                  <a:gd name="connsiteY0" fmla="*/ 315390 h 315478"/>
                  <a:gd name="connsiteX1" fmla="*/ 349281 w 1003336"/>
                  <a:gd name="connsiteY1" fmla="*/ 112190 h 315478"/>
                  <a:gd name="connsiteX2" fmla="*/ 150843 w 1003336"/>
                  <a:gd name="connsiteY2" fmla="*/ 196327 h 315478"/>
                  <a:gd name="connsiteX3" fmla="*/ 374681 w 1003336"/>
                  <a:gd name="connsiteY3" fmla="*/ 89965 h 315478"/>
                  <a:gd name="connsiteX4" fmla="*/ 666781 w 1003336"/>
                  <a:gd name="connsiteY4" fmla="*/ 29640 h 315478"/>
                  <a:gd name="connsiteX5" fmla="*/ 1003331 w 1003336"/>
                  <a:gd name="connsiteY5" fmla="*/ 29640 h 315478"/>
                  <a:gd name="connsiteX6" fmla="*/ 658843 w 1003336"/>
                  <a:gd name="connsiteY6" fmla="*/ 1065 h 315478"/>
                  <a:gd name="connsiteX7" fmla="*/ 368331 w 1003336"/>
                  <a:gd name="connsiteY7" fmla="*/ 72502 h 315478"/>
                  <a:gd name="connsiteX8" fmla="*/ 481043 w 1003336"/>
                  <a:gd name="connsiteY8" fmla="*/ 1065 h 315478"/>
                  <a:gd name="connsiteX9" fmla="*/ 295306 w 1003336"/>
                  <a:gd name="connsiteY9" fmla="*/ 67740 h 315478"/>
                  <a:gd name="connsiteX10" fmla="*/ 73056 w 1003336"/>
                  <a:gd name="connsiteY10" fmla="*/ 158227 h 315478"/>
                  <a:gd name="connsiteX11" fmla="*/ 327056 w 1003336"/>
                  <a:gd name="connsiteY11" fmla="*/ 83615 h 315478"/>
                  <a:gd name="connsiteX12" fmla="*/ 31 w 1003336"/>
                  <a:gd name="connsiteY12" fmla="*/ 315390 h 31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3336" h="315478">
                    <a:moveTo>
                      <a:pt x="31" y="315390"/>
                    </a:moveTo>
                    <a:cubicBezTo>
                      <a:pt x="3735" y="320152"/>
                      <a:pt x="324146" y="132034"/>
                      <a:pt x="349281" y="112190"/>
                    </a:cubicBezTo>
                    <a:cubicBezTo>
                      <a:pt x="374416" y="92346"/>
                      <a:pt x="146610" y="200031"/>
                      <a:pt x="150843" y="196327"/>
                    </a:cubicBezTo>
                    <a:cubicBezTo>
                      <a:pt x="155076" y="192623"/>
                      <a:pt x="288691" y="117746"/>
                      <a:pt x="374681" y="89965"/>
                    </a:cubicBezTo>
                    <a:cubicBezTo>
                      <a:pt x="460671" y="62184"/>
                      <a:pt x="562006" y="39694"/>
                      <a:pt x="666781" y="29640"/>
                    </a:cubicBezTo>
                    <a:cubicBezTo>
                      <a:pt x="771556" y="19586"/>
                      <a:pt x="1004654" y="34402"/>
                      <a:pt x="1003331" y="29640"/>
                    </a:cubicBezTo>
                    <a:cubicBezTo>
                      <a:pt x="1002008" y="24878"/>
                      <a:pt x="764676" y="-6079"/>
                      <a:pt x="658843" y="1065"/>
                    </a:cubicBezTo>
                    <a:cubicBezTo>
                      <a:pt x="553010" y="8209"/>
                      <a:pt x="397964" y="72502"/>
                      <a:pt x="368331" y="72502"/>
                    </a:cubicBezTo>
                    <a:cubicBezTo>
                      <a:pt x="338698" y="72502"/>
                      <a:pt x="493214" y="1859"/>
                      <a:pt x="481043" y="1065"/>
                    </a:cubicBezTo>
                    <a:cubicBezTo>
                      <a:pt x="468872" y="271"/>
                      <a:pt x="363304" y="41546"/>
                      <a:pt x="295306" y="67740"/>
                    </a:cubicBezTo>
                    <a:cubicBezTo>
                      <a:pt x="227308" y="93934"/>
                      <a:pt x="67764" y="155581"/>
                      <a:pt x="73056" y="158227"/>
                    </a:cubicBezTo>
                    <a:cubicBezTo>
                      <a:pt x="78348" y="160873"/>
                      <a:pt x="338433" y="57686"/>
                      <a:pt x="327056" y="83615"/>
                    </a:cubicBezTo>
                    <a:cubicBezTo>
                      <a:pt x="315679" y="109544"/>
                      <a:pt x="-3673" y="310628"/>
                      <a:pt x="31" y="3153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AA51C90F-4AEB-4CC9-A0E1-6F1EA998F437}"/>
                  </a:ext>
                </a:extLst>
              </p:cNvPr>
              <p:cNvSpPr/>
              <p:nvPr/>
            </p:nvSpPr>
            <p:spPr>
              <a:xfrm>
                <a:off x="3014509" y="5604738"/>
                <a:ext cx="372162" cy="873287"/>
              </a:xfrm>
              <a:custGeom>
                <a:avLst/>
                <a:gdLst>
                  <a:gd name="connsiteX0" fmla="*/ 372158 w 372162"/>
                  <a:gd name="connsiteY0" fmla="*/ 195 h 873287"/>
                  <a:gd name="connsiteX1" fmla="*/ 128741 w 372162"/>
                  <a:gd name="connsiteY1" fmla="*/ 258429 h 873287"/>
                  <a:gd name="connsiteX2" fmla="*/ 80058 w 372162"/>
                  <a:gd name="connsiteY2" fmla="*/ 370612 h 873287"/>
                  <a:gd name="connsiteX3" fmla="*/ 33491 w 372162"/>
                  <a:gd name="connsiteY3" fmla="*/ 607679 h 873287"/>
                  <a:gd name="connsiteX4" fmla="*/ 46191 w 372162"/>
                  <a:gd name="connsiteY4" fmla="*/ 292295 h 873287"/>
                  <a:gd name="connsiteX5" fmla="*/ 25024 w 372162"/>
                  <a:gd name="connsiteY5" fmla="*/ 561112 h 873287"/>
                  <a:gd name="connsiteX6" fmla="*/ 48308 w 372162"/>
                  <a:gd name="connsiteY6" fmla="*/ 762195 h 873287"/>
                  <a:gd name="connsiteX7" fmla="*/ 80058 w 372162"/>
                  <a:gd name="connsiteY7" fmla="*/ 872262 h 873287"/>
                  <a:gd name="connsiteX8" fmla="*/ 33491 w 372162"/>
                  <a:gd name="connsiteY8" fmla="*/ 700812 h 873287"/>
                  <a:gd name="connsiteX9" fmla="*/ 3858 w 372162"/>
                  <a:gd name="connsiteY9" fmla="*/ 491262 h 873287"/>
                  <a:gd name="connsiteX10" fmla="*/ 122391 w 372162"/>
                  <a:gd name="connsiteY10" fmla="*/ 220329 h 873287"/>
                  <a:gd name="connsiteX11" fmla="*/ 372158 w 372162"/>
                  <a:gd name="connsiteY11" fmla="*/ 195 h 87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162" h="873287">
                    <a:moveTo>
                      <a:pt x="372158" y="195"/>
                    </a:moveTo>
                    <a:cubicBezTo>
                      <a:pt x="373216" y="6545"/>
                      <a:pt x="177424" y="196693"/>
                      <a:pt x="128741" y="258429"/>
                    </a:cubicBezTo>
                    <a:cubicBezTo>
                      <a:pt x="80058" y="320165"/>
                      <a:pt x="95933" y="312404"/>
                      <a:pt x="80058" y="370612"/>
                    </a:cubicBezTo>
                    <a:cubicBezTo>
                      <a:pt x="64183" y="428820"/>
                      <a:pt x="39135" y="620732"/>
                      <a:pt x="33491" y="607679"/>
                    </a:cubicBezTo>
                    <a:cubicBezTo>
                      <a:pt x="27846" y="594626"/>
                      <a:pt x="47602" y="300056"/>
                      <a:pt x="46191" y="292295"/>
                    </a:cubicBezTo>
                    <a:cubicBezTo>
                      <a:pt x="44780" y="284534"/>
                      <a:pt x="24671" y="482795"/>
                      <a:pt x="25024" y="561112"/>
                    </a:cubicBezTo>
                    <a:cubicBezTo>
                      <a:pt x="25377" y="639429"/>
                      <a:pt x="39136" y="710337"/>
                      <a:pt x="48308" y="762195"/>
                    </a:cubicBezTo>
                    <a:cubicBezTo>
                      <a:pt x="57480" y="814053"/>
                      <a:pt x="82527" y="882492"/>
                      <a:pt x="80058" y="872262"/>
                    </a:cubicBezTo>
                    <a:cubicBezTo>
                      <a:pt x="77589" y="862032"/>
                      <a:pt x="46191" y="764312"/>
                      <a:pt x="33491" y="700812"/>
                    </a:cubicBezTo>
                    <a:cubicBezTo>
                      <a:pt x="20791" y="637312"/>
                      <a:pt x="-10959" y="571343"/>
                      <a:pt x="3858" y="491262"/>
                    </a:cubicBezTo>
                    <a:cubicBezTo>
                      <a:pt x="18675" y="411181"/>
                      <a:pt x="65241" y="297234"/>
                      <a:pt x="122391" y="220329"/>
                    </a:cubicBezTo>
                    <a:cubicBezTo>
                      <a:pt x="179541" y="143424"/>
                      <a:pt x="371100" y="-6155"/>
                      <a:pt x="372158" y="1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96F6699F-D1B8-44DA-A001-758BDAF659CA}"/>
                  </a:ext>
                </a:extLst>
              </p:cNvPr>
              <p:cNvSpPr/>
              <p:nvPr/>
            </p:nvSpPr>
            <p:spPr>
              <a:xfrm>
                <a:off x="3073322" y="5799618"/>
                <a:ext cx="237730" cy="864170"/>
              </a:xfrm>
              <a:custGeom>
                <a:avLst/>
                <a:gdLst>
                  <a:gd name="connsiteX0" fmla="*/ 237145 w 237730"/>
                  <a:gd name="connsiteY0" fmla="*/ 49 h 864170"/>
                  <a:gd name="connsiteX1" fmla="*/ 133428 w 237730"/>
                  <a:gd name="connsiteY1" fmla="*/ 179965 h 864170"/>
                  <a:gd name="connsiteX2" fmla="*/ 46645 w 237730"/>
                  <a:gd name="connsiteY2" fmla="*/ 647749 h 864170"/>
                  <a:gd name="connsiteX3" fmla="*/ 103795 w 237730"/>
                  <a:gd name="connsiteY3" fmla="*/ 188432 h 864170"/>
                  <a:gd name="connsiteX4" fmla="*/ 29711 w 237730"/>
                  <a:gd name="connsiteY4" fmla="*/ 599065 h 864170"/>
                  <a:gd name="connsiteX5" fmla="*/ 78 w 237730"/>
                  <a:gd name="connsiteY5" fmla="*/ 863649 h 864170"/>
                  <a:gd name="connsiteX6" fmla="*/ 27595 w 237730"/>
                  <a:gd name="connsiteY6" fmla="*/ 651982 h 864170"/>
                  <a:gd name="connsiteX7" fmla="*/ 169411 w 237730"/>
                  <a:gd name="connsiteY7" fmla="*/ 167265 h 864170"/>
                  <a:gd name="connsiteX8" fmla="*/ 237145 w 237730"/>
                  <a:gd name="connsiteY8" fmla="*/ 49 h 86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730" h="864170">
                    <a:moveTo>
                      <a:pt x="237145" y="49"/>
                    </a:moveTo>
                    <a:cubicBezTo>
                      <a:pt x="231148" y="2166"/>
                      <a:pt x="165178" y="72015"/>
                      <a:pt x="133428" y="179965"/>
                    </a:cubicBezTo>
                    <a:cubicBezTo>
                      <a:pt x="101678" y="287915"/>
                      <a:pt x="51584" y="646338"/>
                      <a:pt x="46645" y="647749"/>
                    </a:cubicBezTo>
                    <a:cubicBezTo>
                      <a:pt x="41706" y="649160"/>
                      <a:pt x="106617" y="196546"/>
                      <a:pt x="103795" y="188432"/>
                    </a:cubicBezTo>
                    <a:cubicBezTo>
                      <a:pt x="100973" y="180318"/>
                      <a:pt x="46997" y="486529"/>
                      <a:pt x="29711" y="599065"/>
                    </a:cubicBezTo>
                    <a:cubicBezTo>
                      <a:pt x="12425" y="711601"/>
                      <a:pt x="431" y="854830"/>
                      <a:pt x="78" y="863649"/>
                    </a:cubicBezTo>
                    <a:cubicBezTo>
                      <a:pt x="-275" y="872468"/>
                      <a:pt x="-627" y="768046"/>
                      <a:pt x="27595" y="651982"/>
                    </a:cubicBezTo>
                    <a:cubicBezTo>
                      <a:pt x="55817" y="535918"/>
                      <a:pt x="136956" y="271334"/>
                      <a:pt x="169411" y="167265"/>
                    </a:cubicBezTo>
                    <a:cubicBezTo>
                      <a:pt x="201866" y="63196"/>
                      <a:pt x="243142" y="-2068"/>
                      <a:pt x="237145" y="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1264B22D-D99B-401F-BB26-1D766B2D7947}"/>
                  </a:ext>
                </a:extLst>
              </p:cNvPr>
              <p:cNvSpPr/>
              <p:nvPr/>
            </p:nvSpPr>
            <p:spPr>
              <a:xfrm>
                <a:off x="3955296" y="5754069"/>
                <a:ext cx="281736" cy="988986"/>
              </a:xfrm>
              <a:custGeom>
                <a:avLst/>
                <a:gdLst>
                  <a:gd name="connsiteX0" fmla="*/ 142571 w 281736"/>
                  <a:gd name="connsiteY0" fmla="*/ 3264 h 988986"/>
                  <a:gd name="connsiteX1" fmla="*/ 153154 w 281736"/>
                  <a:gd name="connsiteY1" fmla="*/ 185298 h 988986"/>
                  <a:gd name="connsiteX2" fmla="*/ 216654 w 281736"/>
                  <a:gd name="connsiteY2" fmla="*/ 430831 h 988986"/>
                  <a:gd name="connsiteX3" fmla="*/ 225121 w 281736"/>
                  <a:gd name="connsiteY3" fmla="*/ 513381 h 988986"/>
                  <a:gd name="connsiteX4" fmla="*/ 184904 w 281736"/>
                  <a:gd name="connsiteY4" fmla="*/ 653081 h 988986"/>
                  <a:gd name="connsiteX5" fmla="*/ 754 w 281736"/>
                  <a:gd name="connsiteY5" fmla="*/ 987514 h 988986"/>
                  <a:gd name="connsiteX6" fmla="*/ 125637 w 281736"/>
                  <a:gd name="connsiteY6" fmla="*/ 761031 h 988986"/>
                  <a:gd name="connsiteX7" fmla="*/ 271687 w 281736"/>
                  <a:gd name="connsiteY7" fmla="*/ 426598 h 988986"/>
                  <a:gd name="connsiteX8" fmla="*/ 263221 w 281736"/>
                  <a:gd name="connsiteY8" fmla="*/ 509148 h 988986"/>
                  <a:gd name="connsiteX9" fmla="*/ 216654 w 281736"/>
                  <a:gd name="connsiteY9" fmla="*/ 341931 h 988986"/>
                  <a:gd name="connsiteX10" fmla="*/ 142571 w 281736"/>
                  <a:gd name="connsiteY10" fmla="*/ 3264 h 98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1736" h="988986">
                    <a:moveTo>
                      <a:pt x="142571" y="3264"/>
                    </a:moveTo>
                    <a:cubicBezTo>
                      <a:pt x="131988" y="-22841"/>
                      <a:pt x="140807" y="114037"/>
                      <a:pt x="153154" y="185298"/>
                    </a:cubicBezTo>
                    <a:cubicBezTo>
                      <a:pt x="165501" y="256559"/>
                      <a:pt x="204660" y="376151"/>
                      <a:pt x="216654" y="430831"/>
                    </a:cubicBezTo>
                    <a:cubicBezTo>
                      <a:pt x="228649" y="485512"/>
                      <a:pt x="230413" y="476339"/>
                      <a:pt x="225121" y="513381"/>
                    </a:cubicBezTo>
                    <a:cubicBezTo>
                      <a:pt x="219829" y="550423"/>
                      <a:pt x="222298" y="574059"/>
                      <a:pt x="184904" y="653081"/>
                    </a:cubicBezTo>
                    <a:cubicBezTo>
                      <a:pt x="147510" y="732103"/>
                      <a:pt x="10632" y="969522"/>
                      <a:pt x="754" y="987514"/>
                    </a:cubicBezTo>
                    <a:cubicBezTo>
                      <a:pt x="-9124" y="1005506"/>
                      <a:pt x="80482" y="854517"/>
                      <a:pt x="125637" y="761031"/>
                    </a:cubicBezTo>
                    <a:cubicBezTo>
                      <a:pt x="170792" y="667545"/>
                      <a:pt x="248756" y="468578"/>
                      <a:pt x="271687" y="426598"/>
                    </a:cubicBezTo>
                    <a:cubicBezTo>
                      <a:pt x="294618" y="384618"/>
                      <a:pt x="272393" y="523259"/>
                      <a:pt x="263221" y="509148"/>
                    </a:cubicBezTo>
                    <a:cubicBezTo>
                      <a:pt x="254049" y="495037"/>
                      <a:pt x="236410" y="423423"/>
                      <a:pt x="216654" y="341931"/>
                    </a:cubicBezTo>
                    <a:cubicBezTo>
                      <a:pt x="196898" y="260439"/>
                      <a:pt x="153154" y="29369"/>
                      <a:pt x="142571" y="32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2772D310-C4AD-4872-B139-E9189365178C}"/>
                  </a:ext>
                </a:extLst>
              </p:cNvPr>
              <p:cNvSpPr/>
              <p:nvPr/>
            </p:nvSpPr>
            <p:spPr>
              <a:xfrm>
                <a:off x="3729845" y="5714116"/>
                <a:ext cx="242499" cy="1016887"/>
              </a:xfrm>
              <a:custGeom>
                <a:avLst/>
                <a:gdLst>
                  <a:gd name="connsiteX0" fmla="*/ 1838 w 242499"/>
                  <a:gd name="connsiteY0" fmla="*/ 34751 h 1016887"/>
                  <a:gd name="connsiteX1" fmla="*/ 154238 w 242499"/>
                  <a:gd name="connsiteY1" fmla="*/ 100367 h 1016887"/>
                  <a:gd name="connsiteX2" fmla="*/ 190222 w 242499"/>
                  <a:gd name="connsiteY2" fmla="*/ 441151 h 1016887"/>
                  <a:gd name="connsiteX3" fmla="*/ 169055 w 242499"/>
                  <a:gd name="connsiteY3" fmla="*/ 290867 h 1016887"/>
                  <a:gd name="connsiteX4" fmla="*/ 200805 w 242499"/>
                  <a:gd name="connsiteY4" fmla="*/ 640117 h 1016887"/>
                  <a:gd name="connsiteX5" fmla="*/ 82272 w 242499"/>
                  <a:gd name="connsiteY5" fmla="*/ 853901 h 1016887"/>
                  <a:gd name="connsiteX6" fmla="*/ 160588 w 242499"/>
                  <a:gd name="connsiteY6" fmla="*/ 1016884 h 1016887"/>
                  <a:gd name="connsiteX7" fmla="*/ 90738 w 242499"/>
                  <a:gd name="connsiteY7" fmla="*/ 849667 h 1016887"/>
                  <a:gd name="connsiteX8" fmla="*/ 156355 w 242499"/>
                  <a:gd name="connsiteY8" fmla="*/ 925867 h 1016887"/>
                  <a:gd name="connsiteX9" fmla="*/ 158472 w 242499"/>
                  <a:gd name="connsiteY9" fmla="*/ 760767 h 1016887"/>
                  <a:gd name="connsiteX10" fmla="*/ 241022 w 242499"/>
                  <a:gd name="connsiteY10" fmla="*/ 328967 h 1016887"/>
                  <a:gd name="connsiteX11" fmla="*/ 78038 w 242499"/>
                  <a:gd name="connsiteY11" fmla="*/ 22051 h 1016887"/>
                  <a:gd name="connsiteX12" fmla="*/ 1838 w 242499"/>
                  <a:gd name="connsiteY12" fmla="*/ 34751 h 1016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499" h="1016887">
                    <a:moveTo>
                      <a:pt x="1838" y="34751"/>
                    </a:moveTo>
                    <a:cubicBezTo>
                      <a:pt x="14538" y="47804"/>
                      <a:pt x="122841" y="32634"/>
                      <a:pt x="154238" y="100367"/>
                    </a:cubicBezTo>
                    <a:cubicBezTo>
                      <a:pt x="185635" y="168100"/>
                      <a:pt x="187753" y="409401"/>
                      <a:pt x="190222" y="441151"/>
                    </a:cubicBezTo>
                    <a:cubicBezTo>
                      <a:pt x="192692" y="472901"/>
                      <a:pt x="167291" y="257706"/>
                      <a:pt x="169055" y="290867"/>
                    </a:cubicBezTo>
                    <a:cubicBezTo>
                      <a:pt x="170819" y="324028"/>
                      <a:pt x="215269" y="546278"/>
                      <a:pt x="200805" y="640117"/>
                    </a:cubicBezTo>
                    <a:cubicBezTo>
                      <a:pt x="186341" y="733956"/>
                      <a:pt x="88975" y="791106"/>
                      <a:pt x="82272" y="853901"/>
                    </a:cubicBezTo>
                    <a:cubicBezTo>
                      <a:pt x="75569" y="916696"/>
                      <a:pt x="159177" y="1017590"/>
                      <a:pt x="160588" y="1016884"/>
                    </a:cubicBezTo>
                    <a:cubicBezTo>
                      <a:pt x="161999" y="1016178"/>
                      <a:pt x="91443" y="864836"/>
                      <a:pt x="90738" y="849667"/>
                    </a:cubicBezTo>
                    <a:cubicBezTo>
                      <a:pt x="90033" y="834498"/>
                      <a:pt x="145066" y="940684"/>
                      <a:pt x="156355" y="925867"/>
                    </a:cubicBezTo>
                    <a:cubicBezTo>
                      <a:pt x="167644" y="911050"/>
                      <a:pt x="144361" y="860250"/>
                      <a:pt x="158472" y="760767"/>
                    </a:cubicBezTo>
                    <a:cubicBezTo>
                      <a:pt x="172583" y="661284"/>
                      <a:pt x="254428" y="452086"/>
                      <a:pt x="241022" y="328967"/>
                    </a:cubicBezTo>
                    <a:cubicBezTo>
                      <a:pt x="227616" y="205848"/>
                      <a:pt x="110846" y="72498"/>
                      <a:pt x="78038" y="22051"/>
                    </a:cubicBezTo>
                    <a:cubicBezTo>
                      <a:pt x="45230" y="-28396"/>
                      <a:pt x="-10862" y="21698"/>
                      <a:pt x="1838" y="347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90C51AF4-5C96-46BF-88D2-44DC27ADA9B0}"/>
                  </a:ext>
                </a:extLst>
              </p:cNvPr>
              <p:cNvSpPr/>
              <p:nvPr/>
            </p:nvSpPr>
            <p:spPr>
              <a:xfrm>
                <a:off x="3843950" y="5358408"/>
                <a:ext cx="578825" cy="427920"/>
              </a:xfrm>
              <a:custGeom>
                <a:avLst/>
                <a:gdLst>
                  <a:gd name="connsiteX0" fmla="*/ 578825 w 578825"/>
                  <a:gd name="connsiteY0" fmla="*/ 992 h 427920"/>
                  <a:gd name="connsiteX1" fmla="*/ 186713 w 578825"/>
                  <a:gd name="connsiteY1" fmla="*/ 992 h 427920"/>
                  <a:gd name="connsiteX2" fmla="*/ 397850 w 578825"/>
                  <a:gd name="connsiteY2" fmla="*/ 2580 h 427920"/>
                  <a:gd name="connsiteX3" fmla="*/ 221638 w 578825"/>
                  <a:gd name="connsiteY3" fmla="*/ 10517 h 427920"/>
                  <a:gd name="connsiteX4" fmla="*/ 86700 w 578825"/>
                  <a:gd name="connsiteY4" fmla="*/ 115292 h 427920"/>
                  <a:gd name="connsiteX5" fmla="*/ 975 w 578825"/>
                  <a:gd name="connsiteY5" fmla="*/ 197842 h 427920"/>
                  <a:gd name="connsiteX6" fmla="*/ 47013 w 578825"/>
                  <a:gd name="connsiteY6" fmla="*/ 178792 h 427920"/>
                  <a:gd name="connsiteX7" fmla="*/ 147025 w 578825"/>
                  <a:gd name="connsiteY7" fmla="*/ 229592 h 427920"/>
                  <a:gd name="connsiteX8" fmla="*/ 237513 w 578825"/>
                  <a:gd name="connsiteY8" fmla="*/ 423267 h 427920"/>
                  <a:gd name="connsiteX9" fmla="*/ 210525 w 578825"/>
                  <a:gd name="connsiteY9" fmla="*/ 359767 h 427920"/>
                  <a:gd name="connsiteX10" fmla="*/ 164488 w 578825"/>
                  <a:gd name="connsiteY10" fmla="*/ 270867 h 427920"/>
                  <a:gd name="connsiteX11" fmla="*/ 39075 w 578825"/>
                  <a:gd name="connsiteY11" fmla="*/ 186730 h 427920"/>
                  <a:gd name="connsiteX12" fmla="*/ 69238 w 578825"/>
                  <a:gd name="connsiteY12" fmla="*/ 188317 h 427920"/>
                  <a:gd name="connsiteX13" fmla="*/ 166075 w 578825"/>
                  <a:gd name="connsiteY13" fmla="*/ 64492 h 427920"/>
                  <a:gd name="connsiteX14" fmla="*/ 250213 w 578825"/>
                  <a:gd name="connsiteY14" fmla="*/ 23217 h 427920"/>
                  <a:gd name="connsiteX15" fmla="*/ 578825 w 578825"/>
                  <a:gd name="connsiteY15" fmla="*/ 992 h 42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8825" h="427920">
                    <a:moveTo>
                      <a:pt x="578825" y="992"/>
                    </a:moveTo>
                    <a:lnTo>
                      <a:pt x="186713" y="992"/>
                    </a:lnTo>
                    <a:lnTo>
                      <a:pt x="397850" y="2580"/>
                    </a:lnTo>
                    <a:cubicBezTo>
                      <a:pt x="403671" y="4168"/>
                      <a:pt x="273496" y="-8268"/>
                      <a:pt x="221638" y="10517"/>
                    </a:cubicBezTo>
                    <a:cubicBezTo>
                      <a:pt x="169780" y="29302"/>
                      <a:pt x="123477" y="84071"/>
                      <a:pt x="86700" y="115292"/>
                    </a:cubicBezTo>
                    <a:cubicBezTo>
                      <a:pt x="49923" y="146513"/>
                      <a:pt x="7589" y="187259"/>
                      <a:pt x="975" y="197842"/>
                    </a:cubicBezTo>
                    <a:cubicBezTo>
                      <a:pt x="-5639" y="208425"/>
                      <a:pt x="22671" y="173500"/>
                      <a:pt x="47013" y="178792"/>
                    </a:cubicBezTo>
                    <a:cubicBezTo>
                      <a:pt x="71355" y="184084"/>
                      <a:pt x="115275" y="188846"/>
                      <a:pt x="147025" y="229592"/>
                    </a:cubicBezTo>
                    <a:cubicBezTo>
                      <a:pt x="178775" y="270338"/>
                      <a:pt x="226930" y="401571"/>
                      <a:pt x="237513" y="423267"/>
                    </a:cubicBezTo>
                    <a:cubicBezTo>
                      <a:pt x="248096" y="444963"/>
                      <a:pt x="222696" y="385167"/>
                      <a:pt x="210525" y="359767"/>
                    </a:cubicBezTo>
                    <a:cubicBezTo>
                      <a:pt x="198354" y="334367"/>
                      <a:pt x="193063" y="299707"/>
                      <a:pt x="164488" y="270867"/>
                    </a:cubicBezTo>
                    <a:cubicBezTo>
                      <a:pt x="135913" y="242028"/>
                      <a:pt x="54950" y="200488"/>
                      <a:pt x="39075" y="186730"/>
                    </a:cubicBezTo>
                    <a:cubicBezTo>
                      <a:pt x="23200" y="172972"/>
                      <a:pt x="48071" y="208690"/>
                      <a:pt x="69238" y="188317"/>
                    </a:cubicBezTo>
                    <a:cubicBezTo>
                      <a:pt x="90405" y="167944"/>
                      <a:pt x="135913" y="92009"/>
                      <a:pt x="166075" y="64492"/>
                    </a:cubicBezTo>
                    <a:cubicBezTo>
                      <a:pt x="196237" y="36975"/>
                      <a:pt x="182744" y="32742"/>
                      <a:pt x="250213" y="23217"/>
                    </a:cubicBezTo>
                    <a:cubicBezTo>
                      <a:pt x="317682" y="13692"/>
                      <a:pt x="444285" y="10517"/>
                      <a:pt x="578825" y="9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618166EC-64BF-4F36-AEC5-E51E151B6279}"/>
                  </a:ext>
                </a:extLst>
              </p:cNvPr>
              <p:cNvSpPr/>
              <p:nvPr/>
            </p:nvSpPr>
            <p:spPr>
              <a:xfrm>
                <a:off x="4081463" y="5409991"/>
                <a:ext cx="281059" cy="692397"/>
              </a:xfrm>
              <a:custGeom>
                <a:avLst/>
                <a:gdLst>
                  <a:gd name="connsiteX0" fmla="*/ 0 w 281059"/>
                  <a:gd name="connsiteY0" fmla="*/ 31959 h 692397"/>
                  <a:gd name="connsiteX1" fmla="*/ 279400 w 281059"/>
                  <a:gd name="connsiteY1" fmla="*/ 24022 h 692397"/>
                  <a:gd name="connsiteX2" fmla="*/ 115887 w 281059"/>
                  <a:gd name="connsiteY2" fmla="*/ 41484 h 692397"/>
                  <a:gd name="connsiteX3" fmla="*/ 112712 w 281059"/>
                  <a:gd name="connsiteY3" fmla="*/ 120859 h 692397"/>
                  <a:gd name="connsiteX4" fmla="*/ 107950 w 281059"/>
                  <a:gd name="connsiteY4" fmla="*/ 282784 h 692397"/>
                  <a:gd name="connsiteX5" fmla="*/ 104775 w 281059"/>
                  <a:gd name="connsiteY5" fmla="*/ 325647 h 692397"/>
                  <a:gd name="connsiteX6" fmla="*/ 195262 w 281059"/>
                  <a:gd name="connsiteY6" fmla="*/ 682834 h 692397"/>
                  <a:gd name="connsiteX7" fmla="*/ 125412 w 281059"/>
                  <a:gd name="connsiteY7" fmla="*/ 543134 h 692397"/>
                  <a:gd name="connsiteX8" fmla="*/ 101600 w 281059"/>
                  <a:gd name="connsiteY8" fmla="*/ 54184 h 692397"/>
                  <a:gd name="connsiteX9" fmla="*/ 279400 w 281059"/>
                  <a:gd name="connsiteY9" fmla="*/ 8147 h 692397"/>
                  <a:gd name="connsiteX10" fmla="*/ 0 w 281059"/>
                  <a:gd name="connsiteY10" fmla="*/ 31959 h 69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1059" h="692397">
                    <a:moveTo>
                      <a:pt x="0" y="31959"/>
                    </a:moveTo>
                    <a:cubicBezTo>
                      <a:pt x="0" y="34605"/>
                      <a:pt x="260086" y="22435"/>
                      <a:pt x="279400" y="24022"/>
                    </a:cubicBezTo>
                    <a:cubicBezTo>
                      <a:pt x="298714" y="25609"/>
                      <a:pt x="143668" y="25345"/>
                      <a:pt x="115887" y="41484"/>
                    </a:cubicBezTo>
                    <a:cubicBezTo>
                      <a:pt x="88106" y="57623"/>
                      <a:pt x="114035" y="80642"/>
                      <a:pt x="112712" y="120859"/>
                    </a:cubicBezTo>
                    <a:cubicBezTo>
                      <a:pt x="111389" y="161076"/>
                      <a:pt x="109273" y="248653"/>
                      <a:pt x="107950" y="282784"/>
                    </a:cubicBezTo>
                    <a:cubicBezTo>
                      <a:pt x="106627" y="316915"/>
                      <a:pt x="90223" y="258972"/>
                      <a:pt x="104775" y="325647"/>
                    </a:cubicBezTo>
                    <a:cubicBezTo>
                      <a:pt x="119327" y="392322"/>
                      <a:pt x="191823" y="646586"/>
                      <a:pt x="195262" y="682834"/>
                    </a:cubicBezTo>
                    <a:cubicBezTo>
                      <a:pt x="198701" y="719082"/>
                      <a:pt x="141022" y="647909"/>
                      <a:pt x="125412" y="543134"/>
                    </a:cubicBezTo>
                    <a:cubicBezTo>
                      <a:pt x="109802" y="438359"/>
                      <a:pt x="75935" y="143348"/>
                      <a:pt x="101600" y="54184"/>
                    </a:cubicBezTo>
                    <a:cubicBezTo>
                      <a:pt x="127265" y="-34980"/>
                      <a:pt x="297921" y="14232"/>
                      <a:pt x="279400" y="8147"/>
                    </a:cubicBezTo>
                    <a:cubicBezTo>
                      <a:pt x="260879" y="2062"/>
                      <a:pt x="0" y="29313"/>
                      <a:pt x="0" y="319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9D24119D-41C1-4952-8994-B6D87FD3607F}"/>
                  </a:ext>
                </a:extLst>
              </p:cNvPr>
              <p:cNvSpPr/>
              <p:nvPr/>
            </p:nvSpPr>
            <p:spPr>
              <a:xfrm>
                <a:off x="3852248" y="6541772"/>
                <a:ext cx="178363" cy="856206"/>
              </a:xfrm>
              <a:custGeom>
                <a:avLst/>
                <a:gdLst>
                  <a:gd name="connsiteX0" fmla="*/ 177885 w 178363"/>
                  <a:gd name="connsiteY0" fmla="*/ 845 h 856206"/>
                  <a:gd name="connsiteX1" fmla="*/ 63585 w 178363"/>
                  <a:gd name="connsiteY1" fmla="*/ 93978 h 856206"/>
                  <a:gd name="connsiteX2" fmla="*/ 27602 w 178363"/>
                  <a:gd name="connsiteY2" fmla="*/ 208278 h 856206"/>
                  <a:gd name="connsiteX3" fmla="*/ 53002 w 178363"/>
                  <a:gd name="connsiteY3" fmla="*/ 841161 h 856206"/>
                  <a:gd name="connsiteX4" fmla="*/ 48769 w 178363"/>
                  <a:gd name="connsiteY4" fmla="*/ 623145 h 856206"/>
                  <a:gd name="connsiteX5" fmla="*/ 42419 w 178363"/>
                  <a:gd name="connsiteY5" fmla="*/ 233678 h 856206"/>
                  <a:gd name="connsiteX6" fmla="*/ 12785 w 178363"/>
                  <a:gd name="connsiteY6" fmla="*/ 637961 h 856206"/>
                  <a:gd name="connsiteX7" fmla="*/ 14902 w 178363"/>
                  <a:gd name="connsiteY7" fmla="*/ 149011 h 856206"/>
                  <a:gd name="connsiteX8" fmla="*/ 177885 w 178363"/>
                  <a:gd name="connsiteY8" fmla="*/ 845 h 85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63" h="856206">
                    <a:moveTo>
                      <a:pt x="177885" y="845"/>
                    </a:moveTo>
                    <a:cubicBezTo>
                      <a:pt x="185999" y="-8327"/>
                      <a:pt x="88632" y="59406"/>
                      <a:pt x="63585" y="93978"/>
                    </a:cubicBezTo>
                    <a:cubicBezTo>
                      <a:pt x="38538" y="128550"/>
                      <a:pt x="29366" y="83748"/>
                      <a:pt x="27602" y="208278"/>
                    </a:cubicBezTo>
                    <a:cubicBezTo>
                      <a:pt x="25838" y="332808"/>
                      <a:pt x="49474" y="772017"/>
                      <a:pt x="53002" y="841161"/>
                    </a:cubicBezTo>
                    <a:cubicBezTo>
                      <a:pt x="56530" y="910306"/>
                      <a:pt x="50533" y="724392"/>
                      <a:pt x="48769" y="623145"/>
                    </a:cubicBezTo>
                    <a:cubicBezTo>
                      <a:pt x="47005" y="521898"/>
                      <a:pt x="48416" y="231209"/>
                      <a:pt x="42419" y="233678"/>
                    </a:cubicBezTo>
                    <a:cubicBezTo>
                      <a:pt x="36422" y="236147"/>
                      <a:pt x="17371" y="652072"/>
                      <a:pt x="12785" y="637961"/>
                    </a:cubicBezTo>
                    <a:cubicBezTo>
                      <a:pt x="8199" y="623850"/>
                      <a:pt x="-14731" y="248847"/>
                      <a:pt x="14902" y="149011"/>
                    </a:cubicBezTo>
                    <a:cubicBezTo>
                      <a:pt x="44535" y="49175"/>
                      <a:pt x="169771" y="10017"/>
                      <a:pt x="177885" y="8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8B0B1CBC-6B29-46AE-9F81-C31B32663647}"/>
                  </a:ext>
                </a:extLst>
              </p:cNvPr>
              <p:cNvSpPr/>
              <p:nvPr/>
            </p:nvSpPr>
            <p:spPr>
              <a:xfrm>
                <a:off x="3066801" y="6485457"/>
                <a:ext cx="84921" cy="820325"/>
              </a:xfrm>
              <a:custGeom>
                <a:avLst/>
                <a:gdLst>
                  <a:gd name="connsiteX0" fmla="*/ 67982 w 84921"/>
                  <a:gd name="connsiteY0" fmla="*/ 10 h 820325"/>
                  <a:gd name="connsiteX1" fmla="*/ 27766 w 84921"/>
                  <a:gd name="connsiteY1" fmla="*/ 118543 h 820325"/>
                  <a:gd name="connsiteX2" fmla="*/ 25649 w 84921"/>
                  <a:gd name="connsiteY2" fmla="*/ 262476 h 820325"/>
                  <a:gd name="connsiteX3" fmla="*/ 15066 w 84921"/>
                  <a:gd name="connsiteY3" fmla="*/ 501660 h 820325"/>
                  <a:gd name="connsiteX4" fmla="*/ 15066 w 84921"/>
                  <a:gd name="connsiteY4" fmla="*/ 400060 h 820325"/>
                  <a:gd name="connsiteX5" fmla="*/ 55282 w 84921"/>
                  <a:gd name="connsiteY5" fmla="*/ 162993 h 820325"/>
                  <a:gd name="connsiteX6" fmla="*/ 38349 w 84921"/>
                  <a:gd name="connsiteY6" fmla="*/ 285760 h 820325"/>
                  <a:gd name="connsiteX7" fmla="*/ 15066 w 84921"/>
                  <a:gd name="connsiteY7" fmla="*/ 787410 h 820325"/>
                  <a:gd name="connsiteX8" fmla="*/ 10832 w 84921"/>
                  <a:gd name="connsiteY8" fmla="*/ 723910 h 820325"/>
                  <a:gd name="connsiteX9" fmla="*/ 84916 w 84921"/>
                  <a:gd name="connsiteY9" fmla="*/ 332326 h 820325"/>
                  <a:gd name="connsiteX10" fmla="*/ 6599 w 84921"/>
                  <a:gd name="connsiteY10" fmla="*/ 520710 h 820325"/>
                  <a:gd name="connsiteX11" fmla="*/ 10832 w 84921"/>
                  <a:gd name="connsiteY11" fmla="*/ 124893 h 820325"/>
                  <a:gd name="connsiteX12" fmla="*/ 67982 w 84921"/>
                  <a:gd name="connsiteY12" fmla="*/ 10 h 82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921" h="820325">
                    <a:moveTo>
                      <a:pt x="67982" y="10"/>
                    </a:moveTo>
                    <a:cubicBezTo>
                      <a:pt x="70804" y="-1048"/>
                      <a:pt x="34821" y="74799"/>
                      <a:pt x="27766" y="118543"/>
                    </a:cubicBezTo>
                    <a:cubicBezTo>
                      <a:pt x="20710" y="162287"/>
                      <a:pt x="27766" y="198623"/>
                      <a:pt x="25649" y="262476"/>
                    </a:cubicBezTo>
                    <a:cubicBezTo>
                      <a:pt x="23532" y="326329"/>
                      <a:pt x="16830" y="478729"/>
                      <a:pt x="15066" y="501660"/>
                    </a:cubicBezTo>
                    <a:cubicBezTo>
                      <a:pt x="13302" y="524591"/>
                      <a:pt x="8363" y="456505"/>
                      <a:pt x="15066" y="400060"/>
                    </a:cubicBezTo>
                    <a:cubicBezTo>
                      <a:pt x="21769" y="343616"/>
                      <a:pt x="51402" y="182043"/>
                      <a:pt x="55282" y="162993"/>
                    </a:cubicBezTo>
                    <a:cubicBezTo>
                      <a:pt x="59162" y="143943"/>
                      <a:pt x="45052" y="181691"/>
                      <a:pt x="38349" y="285760"/>
                    </a:cubicBezTo>
                    <a:cubicBezTo>
                      <a:pt x="31646" y="389829"/>
                      <a:pt x="19652" y="714385"/>
                      <a:pt x="15066" y="787410"/>
                    </a:cubicBezTo>
                    <a:cubicBezTo>
                      <a:pt x="10480" y="860435"/>
                      <a:pt x="-810" y="799757"/>
                      <a:pt x="10832" y="723910"/>
                    </a:cubicBezTo>
                    <a:cubicBezTo>
                      <a:pt x="22474" y="648063"/>
                      <a:pt x="85622" y="366193"/>
                      <a:pt x="84916" y="332326"/>
                    </a:cubicBezTo>
                    <a:cubicBezTo>
                      <a:pt x="84211" y="298459"/>
                      <a:pt x="18946" y="555282"/>
                      <a:pt x="6599" y="520710"/>
                    </a:cubicBezTo>
                    <a:cubicBezTo>
                      <a:pt x="-5748" y="486138"/>
                      <a:pt x="1307" y="207796"/>
                      <a:pt x="10832" y="124893"/>
                    </a:cubicBezTo>
                    <a:cubicBezTo>
                      <a:pt x="20357" y="41990"/>
                      <a:pt x="65160" y="1068"/>
                      <a:pt x="67982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8C181D61-D27C-4CF7-BADC-D003F430E012}"/>
                  </a:ext>
                </a:extLst>
              </p:cNvPr>
              <p:cNvSpPr/>
              <p:nvPr/>
            </p:nvSpPr>
            <p:spPr>
              <a:xfrm>
                <a:off x="2518210" y="6030046"/>
                <a:ext cx="566674" cy="676220"/>
              </a:xfrm>
              <a:custGeom>
                <a:avLst/>
                <a:gdLst>
                  <a:gd name="connsiteX0" fmla="*/ 565773 w 566674"/>
                  <a:gd name="connsiteY0" fmla="*/ 337 h 676220"/>
                  <a:gd name="connsiteX1" fmla="*/ 407023 w 566674"/>
                  <a:gd name="connsiteY1" fmla="*/ 231054 h 676220"/>
                  <a:gd name="connsiteX2" fmla="*/ 286373 w 566674"/>
                  <a:gd name="connsiteY2" fmla="*/ 358054 h 676220"/>
                  <a:gd name="connsiteX3" fmla="*/ 125507 w 566674"/>
                  <a:gd name="connsiteY3" fmla="*/ 533737 h 676220"/>
                  <a:gd name="connsiteX4" fmla="*/ 4857 w 566674"/>
                  <a:gd name="connsiteY4" fmla="*/ 673437 h 676220"/>
                  <a:gd name="connsiteX5" fmla="*/ 294840 w 566674"/>
                  <a:gd name="connsiteY5" fmla="*/ 404621 h 676220"/>
                  <a:gd name="connsiteX6" fmla="*/ 180540 w 566674"/>
                  <a:gd name="connsiteY6" fmla="*/ 550671 h 676220"/>
                  <a:gd name="connsiteX7" fmla="*/ 402790 w 566674"/>
                  <a:gd name="connsiteY7" fmla="*/ 300904 h 676220"/>
                  <a:gd name="connsiteX8" fmla="*/ 330823 w 566674"/>
                  <a:gd name="connsiteY8" fmla="*/ 286087 h 676220"/>
                  <a:gd name="connsiteX9" fmla="*/ 565773 w 566674"/>
                  <a:gd name="connsiteY9" fmla="*/ 337 h 676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6674" h="676220">
                    <a:moveTo>
                      <a:pt x="565773" y="337"/>
                    </a:moveTo>
                    <a:cubicBezTo>
                      <a:pt x="578473" y="-8835"/>
                      <a:pt x="453590" y="171435"/>
                      <a:pt x="407023" y="231054"/>
                    </a:cubicBezTo>
                    <a:cubicBezTo>
                      <a:pt x="360456" y="290674"/>
                      <a:pt x="333292" y="307607"/>
                      <a:pt x="286373" y="358054"/>
                    </a:cubicBezTo>
                    <a:cubicBezTo>
                      <a:pt x="239454" y="408501"/>
                      <a:pt x="172426" y="481173"/>
                      <a:pt x="125507" y="533737"/>
                    </a:cubicBezTo>
                    <a:cubicBezTo>
                      <a:pt x="78588" y="586301"/>
                      <a:pt x="-23365" y="694956"/>
                      <a:pt x="4857" y="673437"/>
                    </a:cubicBezTo>
                    <a:cubicBezTo>
                      <a:pt x="33079" y="651918"/>
                      <a:pt x="265560" y="425082"/>
                      <a:pt x="294840" y="404621"/>
                    </a:cubicBezTo>
                    <a:cubicBezTo>
                      <a:pt x="324120" y="384160"/>
                      <a:pt x="162548" y="567957"/>
                      <a:pt x="180540" y="550671"/>
                    </a:cubicBezTo>
                    <a:cubicBezTo>
                      <a:pt x="198532" y="533385"/>
                      <a:pt x="377743" y="345001"/>
                      <a:pt x="402790" y="300904"/>
                    </a:cubicBezTo>
                    <a:cubicBezTo>
                      <a:pt x="427837" y="256807"/>
                      <a:pt x="300837" y="331948"/>
                      <a:pt x="330823" y="286087"/>
                    </a:cubicBezTo>
                    <a:cubicBezTo>
                      <a:pt x="360809" y="240226"/>
                      <a:pt x="553073" y="9509"/>
                      <a:pt x="565773" y="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27BABDB7-2F94-4C53-A3AB-744B3BE48C44}"/>
                  </a:ext>
                </a:extLst>
              </p:cNvPr>
              <p:cNvSpPr/>
              <p:nvPr/>
            </p:nvSpPr>
            <p:spPr>
              <a:xfrm>
                <a:off x="5082016" y="7038899"/>
                <a:ext cx="592209" cy="587237"/>
              </a:xfrm>
              <a:custGeom>
                <a:avLst/>
                <a:gdLst>
                  <a:gd name="connsiteX0" fmla="*/ 2217 w 592209"/>
                  <a:gd name="connsiteY0" fmla="*/ 1134 h 587237"/>
                  <a:gd name="connsiteX1" fmla="*/ 389567 w 592209"/>
                  <a:gd name="connsiteY1" fmla="*/ 20184 h 587237"/>
                  <a:gd name="connsiteX2" fmla="*/ 232934 w 592209"/>
                  <a:gd name="connsiteY2" fmla="*/ 20184 h 587237"/>
                  <a:gd name="connsiteX3" fmla="*/ 442484 w 592209"/>
                  <a:gd name="connsiteY3" fmla="*/ 20184 h 587237"/>
                  <a:gd name="connsiteX4" fmla="*/ 349351 w 592209"/>
                  <a:gd name="connsiteY4" fmla="*/ 32884 h 587237"/>
                  <a:gd name="connsiteX5" fmla="*/ 368401 w 592209"/>
                  <a:gd name="connsiteY5" fmla="*/ 138718 h 587237"/>
                  <a:gd name="connsiteX6" fmla="*/ 584301 w 592209"/>
                  <a:gd name="connsiteY6" fmla="*/ 566284 h 587237"/>
                  <a:gd name="connsiteX7" fmla="*/ 525034 w 592209"/>
                  <a:gd name="connsiteY7" fmla="*/ 473151 h 587237"/>
                  <a:gd name="connsiteX8" fmla="*/ 332417 w 592209"/>
                  <a:gd name="connsiteY8" fmla="*/ 56168 h 587237"/>
                  <a:gd name="connsiteX9" fmla="*/ 419201 w 592209"/>
                  <a:gd name="connsiteY9" fmla="*/ 350384 h 587237"/>
                  <a:gd name="connsiteX10" fmla="*/ 328184 w 592209"/>
                  <a:gd name="connsiteY10" fmla="*/ 85801 h 587237"/>
                  <a:gd name="connsiteX11" fmla="*/ 235051 w 592209"/>
                  <a:gd name="connsiteY11" fmla="*/ 58284 h 587237"/>
                  <a:gd name="connsiteX12" fmla="*/ 2217 w 592209"/>
                  <a:gd name="connsiteY12" fmla="*/ 1134 h 58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209" h="587237">
                    <a:moveTo>
                      <a:pt x="2217" y="1134"/>
                    </a:moveTo>
                    <a:cubicBezTo>
                      <a:pt x="27970" y="-5216"/>
                      <a:pt x="351114" y="17009"/>
                      <a:pt x="389567" y="20184"/>
                    </a:cubicBezTo>
                    <a:cubicBezTo>
                      <a:pt x="428020" y="23359"/>
                      <a:pt x="232934" y="20184"/>
                      <a:pt x="232934" y="20184"/>
                    </a:cubicBezTo>
                    <a:cubicBezTo>
                      <a:pt x="241753" y="20184"/>
                      <a:pt x="423081" y="18067"/>
                      <a:pt x="442484" y="20184"/>
                    </a:cubicBezTo>
                    <a:cubicBezTo>
                      <a:pt x="461887" y="22301"/>
                      <a:pt x="361698" y="13128"/>
                      <a:pt x="349351" y="32884"/>
                    </a:cubicBezTo>
                    <a:cubicBezTo>
                      <a:pt x="337004" y="52640"/>
                      <a:pt x="329243" y="49818"/>
                      <a:pt x="368401" y="138718"/>
                    </a:cubicBezTo>
                    <a:cubicBezTo>
                      <a:pt x="407559" y="227618"/>
                      <a:pt x="558196" y="510545"/>
                      <a:pt x="584301" y="566284"/>
                    </a:cubicBezTo>
                    <a:cubicBezTo>
                      <a:pt x="610406" y="622023"/>
                      <a:pt x="567015" y="558170"/>
                      <a:pt x="525034" y="473151"/>
                    </a:cubicBezTo>
                    <a:cubicBezTo>
                      <a:pt x="483053" y="388132"/>
                      <a:pt x="350056" y="76629"/>
                      <a:pt x="332417" y="56168"/>
                    </a:cubicBezTo>
                    <a:cubicBezTo>
                      <a:pt x="314778" y="35707"/>
                      <a:pt x="419906" y="345445"/>
                      <a:pt x="419201" y="350384"/>
                    </a:cubicBezTo>
                    <a:cubicBezTo>
                      <a:pt x="418496" y="355323"/>
                      <a:pt x="358876" y="134484"/>
                      <a:pt x="328184" y="85801"/>
                    </a:cubicBezTo>
                    <a:cubicBezTo>
                      <a:pt x="297492" y="37118"/>
                      <a:pt x="287615" y="69926"/>
                      <a:pt x="235051" y="58284"/>
                    </a:cubicBezTo>
                    <a:cubicBezTo>
                      <a:pt x="182487" y="46642"/>
                      <a:pt x="-23536" y="7484"/>
                      <a:pt x="2217" y="1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6AE89601-3F5E-4282-A052-02F8CB390DBD}"/>
                  </a:ext>
                </a:extLst>
              </p:cNvPr>
              <p:cNvSpPr/>
              <p:nvPr/>
            </p:nvSpPr>
            <p:spPr>
              <a:xfrm>
                <a:off x="5256861" y="6977893"/>
                <a:ext cx="504178" cy="206533"/>
              </a:xfrm>
              <a:custGeom>
                <a:avLst/>
                <a:gdLst>
                  <a:gd name="connsiteX0" fmla="*/ 939 w 504178"/>
                  <a:gd name="connsiteY0" fmla="*/ 54732 h 206533"/>
                  <a:gd name="connsiteX1" fmla="*/ 224777 w 504178"/>
                  <a:gd name="connsiteY1" fmla="*/ 29332 h 206533"/>
                  <a:gd name="connsiteX2" fmla="*/ 408927 w 504178"/>
                  <a:gd name="connsiteY2" fmla="*/ 19807 h 206533"/>
                  <a:gd name="connsiteX3" fmla="*/ 445439 w 504178"/>
                  <a:gd name="connsiteY3" fmla="*/ 757 h 206533"/>
                  <a:gd name="connsiteX4" fmla="*/ 337489 w 504178"/>
                  <a:gd name="connsiteY4" fmla="*/ 48382 h 206533"/>
                  <a:gd name="connsiteX5" fmla="*/ 504177 w 504178"/>
                  <a:gd name="connsiteY5" fmla="*/ 64257 h 206533"/>
                  <a:gd name="connsiteX6" fmla="*/ 334314 w 504178"/>
                  <a:gd name="connsiteY6" fmla="*/ 126170 h 206533"/>
                  <a:gd name="connsiteX7" fmla="*/ 234302 w 504178"/>
                  <a:gd name="connsiteY7" fmla="*/ 205545 h 206533"/>
                  <a:gd name="connsiteX8" fmla="*/ 470839 w 504178"/>
                  <a:gd name="connsiteY8" fmla="*/ 67432 h 206533"/>
                  <a:gd name="connsiteX9" fmla="*/ 337489 w 504178"/>
                  <a:gd name="connsiteY9" fmla="*/ 49970 h 206533"/>
                  <a:gd name="connsiteX10" fmla="*/ 329552 w 504178"/>
                  <a:gd name="connsiteY10" fmla="*/ 38857 h 206533"/>
                  <a:gd name="connsiteX11" fmla="*/ 269227 w 504178"/>
                  <a:gd name="connsiteY11" fmla="*/ 10282 h 206533"/>
                  <a:gd name="connsiteX12" fmla="*/ 150164 w 504178"/>
                  <a:gd name="connsiteY12" fmla="*/ 29332 h 206533"/>
                  <a:gd name="connsiteX13" fmla="*/ 939 w 504178"/>
                  <a:gd name="connsiteY13" fmla="*/ 54732 h 206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178" h="206533">
                    <a:moveTo>
                      <a:pt x="939" y="54732"/>
                    </a:moveTo>
                    <a:cubicBezTo>
                      <a:pt x="13374" y="54732"/>
                      <a:pt x="156779" y="35153"/>
                      <a:pt x="224777" y="29332"/>
                    </a:cubicBezTo>
                    <a:cubicBezTo>
                      <a:pt x="292775" y="23511"/>
                      <a:pt x="372150" y="24569"/>
                      <a:pt x="408927" y="19807"/>
                    </a:cubicBezTo>
                    <a:cubicBezTo>
                      <a:pt x="445704" y="15044"/>
                      <a:pt x="457345" y="-4005"/>
                      <a:pt x="445439" y="757"/>
                    </a:cubicBezTo>
                    <a:cubicBezTo>
                      <a:pt x="433533" y="5519"/>
                      <a:pt x="327699" y="37799"/>
                      <a:pt x="337489" y="48382"/>
                    </a:cubicBezTo>
                    <a:cubicBezTo>
                      <a:pt x="347279" y="58965"/>
                      <a:pt x="504706" y="51292"/>
                      <a:pt x="504177" y="64257"/>
                    </a:cubicBezTo>
                    <a:cubicBezTo>
                      <a:pt x="503648" y="77222"/>
                      <a:pt x="379293" y="102622"/>
                      <a:pt x="334314" y="126170"/>
                    </a:cubicBezTo>
                    <a:cubicBezTo>
                      <a:pt x="289335" y="149718"/>
                      <a:pt x="211548" y="215335"/>
                      <a:pt x="234302" y="205545"/>
                    </a:cubicBezTo>
                    <a:cubicBezTo>
                      <a:pt x="257056" y="195755"/>
                      <a:pt x="453641" y="93361"/>
                      <a:pt x="470839" y="67432"/>
                    </a:cubicBezTo>
                    <a:cubicBezTo>
                      <a:pt x="488037" y="41503"/>
                      <a:pt x="361037" y="54732"/>
                      <a:pt x="337489" y="49970"/>
                    </a:cubicBezTo>
                    <a:cubicBezTo>
                      <a:pt x="313941" y="45208"/>
                      <a:pt x="340929" y="45472"/>
                      <a:pt x="329552" y="38857"/>
                    </a:cubicBezTo>
                    <a:cubicBezTo>
                      <a:pt x="318175" y="32242"/>
                      <a:pt x="299125" y="11869"/>
                      <a:pt x="269227" y="10282"/>
                    </a:cubicBezTo>
                    <a:cubicBezTo>
                      <a:pt x="239329" y="8695"/>
                      <a:pt x="197524" y="19013"/>
                      <a:pt x="150164" y="29332"/>
                    </a:cubicBezTo>
                    <a:cubicBezTo>
                      <a:pt x="102804" y="39651"/>
                      <a:pt x="-11496" y="54732"/>
                      <a:pt x="939" y="547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FE74A7EF-A994-4F1C-8D3C-05E9F7C8E1D7}"/>
                  </a:ext>
                </a:extLst>
              </p:cNvPr>
              <p:cNvSpPr/>
              <p:nvPr/>
            </p:nvSpPr>
            <p:spPr>
              <a:xfrm>
                <a:off x="6133564" y="7092445"/>
                <a:ext cx="262225" cy="517265"/>
              </a:xfrm>
              <a:custGeom>
                <a:avLst/>
                <a:gdLst>
                  <a:gd name="connsiteX0" fmla="*/ 15353 w 262225"/>
                  <a:gd name="connsiteY0" fmla="*/ 505 h 517265"/>
                  <a:gd name="connsiteX1" fmla="*/ 11119 w 262225"/>
                  <a:gd name="connsiteY1" fmla="*/ 140205 h 517265"/>
                  <a:gd name="connsiteX2" fmla="*/ 61919 w 262225"/>
                  <a:gd name="connsiteY2" fmla="*/ 237572 h 517265"/>
                  <a:gd name="connsiteX3" fmla="*/ 258769 w 262225"/>
                  <a:gd name="connsiteY3" fmla="*/ 510622 h 517265"/>
                  <a:gd name="connsiteX4" fmla="*/ 176219 w 262225"/>
                  <a:gd name="connsiteY4" fmla="*/ 419605 h 517265"/>
                  <a:gd name="connsiteX5" fmla="*/ 34403 w 262225"/>
                  <a:gd name="connsiteY5" fmla="*/ 269322 h 517265"/>
                  <a:gd name="connsiteX6" fmla="*/ 91553 w 262225"/>
                  <a:gd name="connsiteY6" fmla="*/ 313772 h 517265"/>
                  <a:gd name="connsiteX7" fmla="*/ 4769 w 262225"/>
                  <a:gd name="connsiteY7" fmla="*/ 193122 h 517265"/>
                  <a:gd name="connsiteX8" fmla="*/ 15353 w 262225"/>
                  <a:gd name="connsiteY8" fmla="*/ 505 h 517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225" h="517265">
                    <a:moveTo>
                      <a:pt x="15353" y="505"/>
                    </a:moveTo>
                    <a:cubicBezTo>
                      <a:pt x="16411" y="-8315"/>
                      <a:pt x="3358" y="100694"/>
                      <a:pt x="11119" y="140205"/>
                    </a:cubicBezTo>
                    <a:cubicBezTo>
                      <a:pt x="18880" y="179716"/>
                      <a:pt x="20644" y="175836"/>
                      <a:pt x="61919" y="237572"/>
                    </a:cubicBezTo>
                    <a:cubicBezTo>
                      <a:pt x="103194" y="299308"/>
                      <a:pt x="239719" y="480283"/>
                      <a:pt x="258769" y="510622"/>
                    </a:cubicBezTo>
                    <a:cubicBezTo>
                      <a:pt x="277819" y="540961"/>
                      <a:pt x="213613" y="459822"/>
                      <a:pt x="176219" y="419605"/>
                    </a:cubicBezTo>
                    <a:cubicBezTo>
                      <a:pt x="138825" y="379388"/>
                      <a:pt x="48514" y="286961"/>
                      <a:pt x="34403" y="269322"/>
                    </a:cubicBezTo>
                    <a:cubicBezTo>
                      <a:pt x="20292" y="251683"/>
                      <a:pt x="96492" y="326472"/>
                      <a:pt x="91553" y="313772"/>
                    </a:cubicBezTo>
                    <a:cubicBezTo>
                      <a:pt x="86614" y="301072"/>
                      <a:pt x="19586" y="240747"/>
                      <a:pt x="4769" y="193122"/>
                    </a:cubicBezTo>
                    <a:cubicBezTo>
                      <a:pt x="-10048" y="145497"/>
                      <a:pt x="14295" y="9325"/>
                      <a:pt x="15353" y="5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2F98C5F4-EE6A-480E-94C8-73E90D65ABF8}"/>
                  </a:ext>
                </a:extLst>
              </p:cNvPr>
              <p:cNvSpPr/>
              <p:nvPr/>
            </p:nvSpPr>
            <p:spPr>
              <a:xfrm>
                <a:off x="5555306" y="7143535"/>
                <a:ext cx="276243" cy="591565"/>
              </a:xfrm>
              <a:custGeom>
                <a:avLst/>
                <a:gdLst>
                  <a:gd name="connsiteX0" fmla="*/ 146994 w 276243"/>
                  <a:gd name="connsiteY0" fmla="*/ 215 h 591565"/>
                  <a:gd name="connsiteX1" fmla="*/ 94077 w 276243"/>
                  <a:gd name="connsiteY1" fmla="*/ 120865 h 591565"/>
                  <a:gd name="connsiteX2" fmla="*/ 113127 w 276243"/>
                  <a:gd name="connsiteY2" fmla="*/ 194948 h 591565"/>
                  <a:gd name="connsiteX3" fmla="*/ 214727 w 276243"/>
                  <a:gd name="connsiteY3" fmla="*/ 345232 h 591565"/>
                  <a:gd name="connsiteX4" fmla="*/ 259177 w 276243"/>
                  <a:gd name="connsiteY4" fmla="*/ 402382 h 591565"/>
                  <a:gd name="connsiteX5" fmla="*/ 185094 w 276243"/>
                  <a:gd name="connsiteY5" fmla="*/ 292315 h 591565"/>
                  <a:gd name="connsiteX6" fmla="*/ 246477 w 276243"/>
                  <a:gd name="connsiteY6" fmla="*/ 478582 h 591565"/>
                  <a:gd name="connsiteX7" fmla="*/ 276111 w 276243"/>
                  <a:gd name="connsiteY7" fmla="*/ 590765 h 591565"/>
                  <a:gd name="connsiteX8" fmla="*/ 235894 w 276243"/>
                  <a:gd name="connsiteY8" fmla="*/ 423548 h 591565"/>
                  <a:gd name="connsiteX9" fmla="*/ 189327 w 276243"/>
                  <a:gd name="connsiteY9" fmla="*/ 311365 h 591565"/>
                  <a:gd name="connsiteX10" fmla="*/ 944 w 276243"/>
                  <a:gd name="connsiteY10" fmla="*/ 129332 h 591565"/>
                  <a:gd name="connsiteX11" fmla="*/ 115244 w 276243"/>
                  <a:gd name="connsiteY11" fmla="*/ 207648 h 591565"/>
                  <a:gd name="connsiteX12" fmla="*/ 85611 w 276243"/>
                  <a:gd name="connsiteY12" fmla="*/ 152615 h 591565"/>
                  <a:gd name="connsiteX13" fmla="*/ 146994 w 276243"/>
                  <a:gd name="connsiteY13" fmla="*/ 215 h 59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6243" h="591565">
                    <a:moveTo>
                      <a:pt x="146994" y="215"/>
                    </a:moveTo>
                    <a:cubicBezTo>
                      <a:pt x="148405" y="-5077"/>
                      <a:pt x="99721" y="88410"/>
                      <a:pt x="94077" y="120865"/>
                    </a:cubicBezTo>
                    <a:cubicBezTo>
                      <a:pt x="88433" y="153320"/>
                      <a:pt x="93019" y="157554"/>
                      <a:pt x="113127" y="194948"/>
                    </a:cubicBezTo>
                    <a:cubicBezTo>
                      <a:pt x="133235" y="232342"/>
                      <a:pt x="190385" y="310660"/>
                      <a:pt x="214727" y="345232"/>
                    </a:cubicBezTo>
                    <a:cubicBezTo>
                      <a:pt x="239069" y="379804"/>
                      <a:pt x="264116" y="411201"/>
                      <a:pt x="259177" y="402382"/>
                    </a:cubicBezTo>
                    <a:cubicBezTo>
                      <a:pt x="254238" y="393563"/>
                      <a:pt x="187211" y="279615"/>
                      <a:pt x="185094" y="292315"/>
                    </a:cubicBezTo>
                    <a:cubicBezTo>
                      <a:pt x="182977" y="305015"/>
                      <a:pt x="231307" y="428840"/>
                      <a:pt x="246477" y="478582"/>
                    </a:cubicBezTo>
                    <a:cubicBezTo>
                      <a:pt x="261647" y="528324"/>
                      <a:pt x="277875" y="599937"/>
                      <a:pt x="276111" y="590765"/>
                    </a:cubicBezTo>
                    <a:cubicBezTo>
                      <a:pt x="274347" y="581593"/>
                      <a:pt x="250358" y="470115"/>
                      <a:pt x="235894" y="423548"/>
                    </a:cubicBezTo>
                    <a:cubicBezTo>
                      <a:pt x="221430" y="376981"/>
                      <a:pt x="228485" y="360401"/>
                      <a:pt x="189327" y="311365"/>
                    </a:cubicBezTo>
                    <a:cubicBezTo>
                      <a:pt x="150169" y="262329"/>
                      <a:pt x="13291" y="146618"/>
                      <a:pt x="944" y="129332"/>
                    </a:cubicBezTo>
                    <a:cubicBezTo>
                      <a:pt x="-11403" y="112046"/>
                      <a:pt x="101133" y="203767"/>
                      <a:pt x="115244" y="207648"/>
                    </a:cubicBezTo>
                    <a:cubicBezTo>
                      <a:pt x="129355" y="211529"/>
                      <a:pt x="82083" y="182954"/>
                      <a:pt x="85611" y="152615"/>
                    </a:cubicBezTo>
                    <a:cubicBezTo>
                      <a:pt x="89139" y="122276"/>
                      <a:pt x="145583" y="5507"/>
                      <a:pt x="146994" y="2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0DF686C6-C13E-4730-8C2A-D58176B9079A}"/>
                  </a:ext>
                </a:extLst>
              </p:cNvPr>
              <p:cNvSpPr/>
              <p:nvPr/>
            </p:nvSpPr>
            <p:spPr>
              <a:xfrm>
                <a:off x="5801536" y="7121492"/>
                <a:ext cx="330990" cy="322149"/>
              </a:xfrm>
              <a:custGeom>
                <a:avLst/>
                <a:gdLst>
                  <a:gd name="connsiteX0" fmla="*/ 2364 w 330990"/>
                  <a:gd name="connsiteY0" fmla="*/ 1091 h 322149"/>
                  <a:gd name="connsiteX1" fmla="*/ 330447 w 330990"/>
                  <a:gd name="connsiteY1" fmla="*/ 89991 h 322149"/>
                  <a:gd name="connsiteX2" fmla="*/ 80681 w 330990"/>
                  <a:gd name="connsiteY2" fmla="*/ 26491 h 322149"/>
                  <a:gd name="connsiteX3" fmla="*/ 110314 w 330990"/>
                  <a:gd name="connsiteY3" fmla="*/ 94225 h 322149"/>
                  <a:gd name="connsiteX4" fmla="*/ 135714 w 330990"/>
                  <a:gd name="connsiteY4" fmla="*/ 155608 h 322149"/>
                  <a:gd name="connsiteX5" fmla="*/ 165347 w 330990"/>
                  <a:gd name="connsiteY5" fmla="*/ 246625 h 322149"/>
                  <a:gd name="connsiteX6" fmla="*/ 216147 w 330990"/>
                  <a:gd name="connsiteY6" fmla="*/ 320708 h 322149"/>
                  <a:gd name="connsiteX7" fmla="*/ 150531 w 330990"/>
                  <a:gd name="connsiteY7" fmla="*/ 178891 h 322149"/>
                  <a:gd name="connsiteX8" fmla="*/ 76447 w 330990"/>
                  <a:gd name="connsiteY8" fmla="*/ 77291 h 322149"/>
                  <a:gd name="connsiteX9" fmla="*/ 99731 w 330990"/>
                  <a:gd name="connsiteY9" fmla="*/ 41308 h 322149"/>
                  <a:gd name="connsiteX10" fmla="*/ 178047 w 330990"/>
                  <a:gd name="connsiteY10" fmla="*/ 41308 h 322149"/>
                  <a:gd name="connsiteX11" fmla="*/ 2364 w 330990"/>
                  <a:gd name="connsiteY11" fmla="*/ 1091 h 32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0990" h="322149">
                    <a:moveTo>
                      <a:pt x="2364" y="1091"/>
                    </a:moveTo>
                    <a:cubicBezTo>
                      <a:pt x="27764" y="9205"/>
                      <a:pt x="317394" y="85758"/>
                      <a:pt x="330447" y="89991"/>
                    </a:cubicBezTo>
                    <a:cubicBezTo>
                      <a:pt x="343500" y="94224"/>
                      <a:pt x="117370" y="25785"/>
                      <a:pt x="80681" y="26491"/>
                    </a:cubicBezTo>
                    <a:cubicBezTo>
                      <a:pt x="43992" y="27197"/>
                      <a:pt x="101142" y="72706"/>
                      <a:pt x="110314" y="94225"/>
                    </a:cubicBezTo>
                    <a:cubicBezTo>
                      <a:pt x="119486" y="115744"/>
                      <a:pt x="126542" y="130208"/>
                      <a:pt x="135714" y="155608"/>
                    </a:cubicBezTo>
                    <a:cubicBezTo>
                      <a:pt x="144886" y="181008"/>
                      <a:pt x="151942" y="219108"/>
                      <a:pt x="165347" y="246625"/>
                    </a:cubicBezTo>
                    <a:cubicBezTo>
                      <a:pt x="178753" y="274142"/>
                      <a:pt x="218616" y="331997"/>
                      <a:pt x="216147" y="320708"/>
                    </a:cubicBezTo>
                    <a:cubicBezTo>
                      <a:pt x="213678" y="309419"/>
                      <a:pt x="173814" y="219461"/>
                      <a:pt x="150531" y="178891"/>
                    </a:cubicBezTo>
                    <a:cubicBezTo>
                      <a:pt x="127248" y="138322"/>
                      <a:pt x="84914" y="100222"/>
                      <a:pt x="76447" y="77291"/>
                    </a:cubicBezTo>
                    <a:cubicBezTo>
                      <a:pt x="67980" y="54361"/>
                      <a:pt x="82798" y="47305"/>
                      <a:pt x="99731" y="41308"/>
                    </a:cubicBezTo>
                    <a:cubicBezTo>
                      <a:pt x="116664" y="35311"/>
                      <a:pt x="191805" y="50128"/>
                      <a:pt x="178047" y="41308"/>
                    </a:cubicBezTo>
                    <a:cubicBezTo>
                      <a:pt x="164289" y="32489"/>
                      <a:pt x="-23036" y="-7023"/>
                      <a:pt x="2364" y="10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A3C67727-6F21-403F-B9CE-99EB5ADAF9DB}"/>
                  </a:ext>
                </a:extLst>
              </p:cNvPr>
              <p:cNvSpPr/>
              <p:nvPr/>
            </p:nvSpPr>
            <p:spPr>
              <a:xfrm>
                <a:off x="5793353" y="7130941"/>
                <a:ext cx="303855" cy="747389"/>
              </a:xfrm>
              <a:custGeom>
                <a:avLst/>
                <a:gdLst>
                  <a:gd name="connsiteX0" fmla="*/ 2080 w 303855"/>
                  <a:gd name="connsiteY0" fmla="*/ 4342 h 747389"/>
                  <a:gd name="connsiteX1" fmla="*/ 103680 w 303855"/>
                  <a:gd name="connsiteY1" fmla="*/ 241409 h 747389"/>
                  <a:gd name="connsiteX2" fmla="*/ 275130 w 303855"/>
                  <a:gd name="connsiteY2" fmla="*/ 618176 h 747389"/>
                  <a:gd name="connsiteX3" fmla="*/ 300530 w 303855"/>
                  <a:gd name="connsiteY3" fmla="*/ 745176 h 747389"/>
                  <a:gd name="connsiteX4" fmla="*/ 302647 w 303855"/>
                  <a:gd name="connsiteY4" fmla="*/ 677442 h 747389"/>
                  <a:gd name="connsiteX5" fmla="*/ 292064 w 303855"/>
                  <a:gd name="connsiteY5" fmla="*/ 419209 h 747389"/>
                  <a:gd name="connsiteX6" fmla="*/ 281480 w 303855"/>
                  <a:gd name="connsiteY6" fmla="*/ 558909 h 747389"/>
                  <a:gd name="connsiteX7" fmla="*/ 262430 w 303855"/>
                  <a:gd name="connsiteY7" fmla="*/ 561026 h 747389"/>
                  <a:gd name="connsiteX8" fmla="*/ 194697 w 303855"/>
                  <a:gd name="connsiteY8" fmla="*/ 442492 h 747389"/>
                  <a:gd name="connsiteX9" fmla="*/ 2080 w 303855"/>
                  <a:gd name="connsiteY9" fmla="*/ 4342 h 74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855" h="747389">
                    <a:moveTo>
                      <a:pt x="2080" y="4342"/>
                    </a:moveTo>
                    <a:cubicBezTo>
                      <a:pt x="-13090" y="-29172"/>
                      <a:pt x="58172" y="139103"/>
                      <a:pt x="103680" y="241409"/>
                    </a:cubicBezTo>
                    <a:cubicBezTo>
                      <a:pt x="149188" y="343715"/>
                      <a:pt x="242322" y="534215"/>
                      <a:pt x="275130" y="618176"/>
                    </a:cubicBezTo>
                    <a:cubicBezTo>
                      <a:pt x="307938" y="702137"/>
                      <a:pt x="295944" y="735298"/>
                      <a:pt x="300530" y="745176"/>
                    </a:cubicBezTo>
                    <a:cubicBezTo>
                      <a:pt x="305116" y="755054"/>
                      <a:pt x="304058" y="731770"/>
                      <a:pt x="302647" y="677442"/>
                    </a:cubicBezTo>
                    <a:cubicBezTo>
                      <a:pt x="301236" y="623114"/>
                      <a:pt x="295592" y="438965"/>
                      <a:pt x="292064" y="419209"/>
                    </a:cubicBezTo>
                    <a:cubicBezTo>
                      <a:pt x="288536" y="399453"/>
                      <a:pt x="286419" y="535273"/>
                      <a:pt x="281480" y="558909"/>
                    </a:cubicBezTo>
                    <a:cubicBezTo>
                      <a:pt x="276541" y="582545"/>
                      <a:pt x="276894" y="580429"/>
                      <a:pt x="262430" y="561026"/>
                    </a:cubicBezTo>
                    <a:cubicBezTo>
                      <a:pt x="247966" y="541623"/>
                      <a:pt x="238441" y="531039"/>
                      <a:pt x="194697" y="442492"/>
                    </a:cubicBezTo>
                    <a:cubicBezTo>
                      <a:pt x="150953" y="353945"/>
                      <a:pt x="17250" y="37856"/>
                      <a:pt x="2080" y="43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1C41D579-E024-4DCF-B2E3-855E58C50594}"/>
                  </a:ext>
                </a:extLst>
              </p:cNvPr>
              <p:cNvSpPr/>
              <p:nvPr/>
            </p:nvSpPr>
            <p:spPr>
              <a:xfrm>
                <a:off x="5758906" y="7137177"/>
                <a:ext cx="114285" cy="439810"/>
              </a:xfrm>
              <a:custGeom>
                <a:avLst/>
                <a:gdLst>
                  <a:gd name="connsiteX0" fmla="*/ 11127 w 114285"/>
                  <a:gd name="connsiteY0" fmla="*/ 223 h 439810"/>
                  <a:gd name="connsiteX1" fmla="*/ 15361 w 114285"/>
                  <a:gd name="connsiteY1" fmla="*/ 139923 h 439810"/>
                  <a:gd name="connsiteX2" fmla="*/ 59811 w 114285"/>
                  <a:gd name="connsiteY2" fmla="*/ 256340 h 439810"/>
                  <a:gd name="connsiteX3" fmla="*/ 112727 w 114285"/>
                  <a:gd name="connsiteY3" fmla="*/ 438373 h 439810"/>
                  <a:gd name="connsiteX4" fmla="*/ 91561 w 114285"/>
                  <a:gd name="connsiteY4" fmla="*/ 332540 h 439810"/>
                  <a:gd name="connsiteX5" fmla="*/ 4777 w 114285"/>
                  <a:gd name="connsiteY5" fmla="*/ 173790 h 439810"/>
                  <a:gd name="connsiteX6" fmla="*/ 11127 w 114285"/>
                  <a:gd name="connsiteY6" fmla="*/ 223 h 43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5" h="439810">
                    <a:moveTo>
                      <a:pt x="11127" y="223"/>
                    </a:moveTo>
                    <a:cubicBezTo>
                      <a:pt x="12891" y="-5422"/>
                      <a:pt x="7247" y="97237"/>
                      <a:pt x="15361" y="139923"/>
                    </a:cubicBezTo>
                    <a:cubicBezTo>
                      <a:pt x="23475" y="182609"/>
                      <a:pt x="43583" y="206598"/>
                      <a:pt x="59811" y="256340"/>
                    </a:cubicBezTo>
                    <a:cubicBezTo>
                      <a:pt x="76039" y="306082"/>
                      <a:pt x="107435" y="425673"/>
                      <a:pt x="112727" y="438373"/>
                    </a:cubicBezTo>
                    <a:cubicBezTo>
                      <a:pt x="118019" y="451073"/>
                      <a:pt x="109553" y="376637"/>
                      <a:pt x="91561" y="332540"/>
                    </a:cubicBezTo>
                    <a:cubicBezTo>
                      <a:pt x="73569" y="288443"/>
                      <a:pt x="17830" y="223532"/>
                      <a:pt x="4777" y="173790"/>
                    </a:cubicBezTo>
                    <a:cubicBezTo>
                      <a:pt x="-8276" y="124048"/>
                      <a:pt x="9363" y="5868"/>
                      <a:pt x="11127" y="2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74694D96-3D31-4068-BBCE-CA28B97D2CE2}"/>
                  </a:ext>
                </a:extLst>
              </p:cNvPr>
              <p:cNvSpPr/>
              <p:nvPr/>
            </p:nvSpPr>
            <p:spPr>
              <a:xfrm>
                <a:off x="6322481" y="7534960"/>
                <a:ext cx="226460" cy="565627"/>
              </a:xfrm>
              <a:custGeom>
                <a:avLst/>
                <a:gdLst>
                  <a:gd name="connsiteX0" fmla="*/ 2 w 226460"/>
                  <a:gd name="connsiteY0" fmla="*/ 373 h 565627"/>
                  <a:gd name="connsiteX1" fmla="*/ 69852 w 226460"/>
                  <a:gd name="connsiteY1" fmla="*/ 199340 h 565627"/>
                  <a:gd name="connsiteX2" fmla="*/ 143936 w 226460"/>
                  <a:gd name="connsiteY2" fmla="*/ 349623 h 565627"/>
                  <a:gd name="connsiteX3" fmla="*/ 220136 w 226460"/>
                  <a:gd name="connsiteY3" fmla="*/ 552823 h 565627"/>
                  <a:gd name="connsiteX4" fmla="*/ 205319 w 226460"/>
                  <a:gd name="connsiteY4" fmla="*/ 512607 h 565627"/>
                  <a:gd name="connsiteX5" fmla="*/ 71969 w 226460"/>
                  <a:gd name="connsiteY5" fmla="*/ 252257 h 565627"/>
                  <a:gd name="connsiteX6" fmla="*/ 2 w 226460"/>
                  <a:gd name="connsiteY6" fmla="*/ 373 h 565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460" h="565627">
                    <a:moveTo>
                      <a:pt x="2" y="373"/>
                    </a:moveTo>
                    <a:cubicBezTo>
                      <a:pt x="-351" y="-8446"/>
                      <a:pt x="45863" y="141132"/>
                      <a:pt x="69852" y="199340"/>
                    </a:cubicBezTo>
                    <a:cubicBezTo>
                      <a:pt x="93841" y="257548"/>
                      <a:pt x="118889" y="290709"/>
                      <a:pt x="143936" y="349623"/>
                    </a:cubicBezTo>
                    <a:cubicBezTo>
                      <a:pt x="168983" y="408537"/>
                      <a:pt x="209906" y="525659"/>
                      <a:pt x="220136" y="552823"/>
                    </a:cubicBezTo>
                    <a:cubicBezTo>
                      <a:pt x="230366" y="579987"/>
                      <a:pt x="230013" y="562701"/>
                      <a:pt x="205319" y="512607"/>
                    </a:cubicBezTo>
                    <a:cubicBezTo>
                      <a:pt x="180625" y="462513"/>
                      <a:pt x="104072" y="336924"/>
                      <a:pt x="71969" y="252257"/>
                    </a:cubicBezTo>
                    <a:cubicBezTo>
                      <a:pt x="39866" y="167590"/>
                      <a:pt x="355" y="9192"/>
                      <a:pt x="2" y="3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327031CF-E578-4A0A-8CDF-CCD35A499F4E}"/>
                  </a:ext>
                </a:extLst>
              </p:cNvPr>
              <p:cNvSpPr/>
              <p:nvPr/>
            </p:nvSpPr>
            <p:spPr>
              <a:xfrm>
                <a:off x="6380782" y="7626103"/>
                <a:ext cx="117607" cy="256786"/>
              </a:xfrm>
              <a:custGeom>
                <a:avLst/>
                <a:gdLst>
                  <a:gd name="connsiteX0" fmla="*/ 20018 w 117607"/>
                  <a:gd name="connsiteY0" fmla="*/ 247 h 256786"/>
                  <a:gd name="connsiteX1" fmla="*/ 34835 w 117607"/>
                  <a:gd name="connsiteY1" fmla="*/ 80680 h 256786"/>
                  <a:gd name="connsiteX2" fmla="*/ 115268 w 117607"/>
                  <a:gd name="connsiteY2" fmla="*/ 252130 h 256786"/>
                  <a:gd name="connsiteX3" fmla="*/ 87751 w 117607"/>
                  <a:gd name="connsiteY3" fmla="*/ 199214 h 256786"/>
                  <a:gd name="connsiteX4" fmla="*/ 3085 w 117607"/>
                  <a:gd name="connsiteY4" fmla="*/ 103964 h 256786"/>
                  <a:gd name="connsiteX5" fmla="*/ 20018 w 117607"/>
                  <a:gd name="connsiteY5" fmla="*/ 247 h 25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607" h="256786">
                    <a:moveTo>
                      <a:pt x="20018" y="247"/>
                    </a:moveTo>
                    <a:cubicBezTo>
                      <a:pt x="25310" y="-3634"/>
                      <a:pt x="18960" y="38700"/>
                      <a:pt x="34835" y="80680"/>
                    </a:cubicBezTo>
                    <a:cubicBezTo>
                      <a:pt x="50710" y="122661"/>
                      <a:pt x="106449" y="232374"/>
                      <a:pt x="115268" y="252130"/>
                    </a:cubicBezTo>
                    <a:cubicBezTo>
                      <a:pt x="124087" y="271886"/>
                      <a:pt x="106448" y="223908"/>
                      <a:pt x="87751" y="199214"/>
                    </a:cubicBezTo>
                    <a:cubicBezTo>
                      <a:pt x="69054" y="174520"/>
                      <a:pt x="14374" y="136067"/>
                      <a:pt x="3085" y="103964"/>
                    </a:cubicBezTo>
                    <a:cubicBezTo>
                      <a:pt x="-8204" y="71861"/>
                      <a:pt x="14726" y="4128"/>
                      <a:pt x="20018" y="2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DF26D9CA-8F00-4330-9274-45E3E85AC46A}"/>
                  </a:ext>
                </a:extLst>
              </p:cNvPr>
              <p:cNvSpPr/>
              <p:nvPr/>
            </p:nvSpPr>
            <p:spPr>
              <a:xfrm>
                <a:off x="5600345" y="7540961"/>
                <a:ext cx="519713" cy="782420"/>
              </a:xfrm>
              <a:custGeom>
                <a:avLst/>
                <a:gdLst>
                  <a:gd name="connsiteX0" fmla="*/ 355 w 519713"/>
                  <a:gd name="connsiteY0" fmla="*/ 722 h 782420"/>
                  <a:gd name="connsiteX1" fmla="*/ 207788 w 519713"/>
                  <a:gd name="connsiteY1" fmla="*/ 284356 h 782420"/>
                  <a:gd name="connsiteX2" fmla="*/ 351722 w 519713"/>
                  <a:gd name="connsiteY2" fmla="*/ 489672 h 782420"/>
                  <a:gd name="connsiteX3" fmla="*/ 512588 w 519713"/>
                  <a:gd name="connsiteY3" fmla="*/ 773306 h 782420"/>
                  <a:gd name="connsiteX4" fmla="*/ 459672 w 519713"/>
                  <a:gd name="connsiteY4" fmla="*/ 671706 h 782420"/>
                  <a:gd name="connsiteX5" fmla="*/ 180272 w 519713"/>
                  <a:gd name="connsiteY5" fmla="*/ 271656 h 782420"/>
                  <a:gd name="connsiteX6" fmla="*/ 260705 w 519713"/>
                  <a:gd name="connsiteY6" fmla="*/ 373256 h 782420"/>
                  <a:gd name="connsiteX7" fmla="*/ 355 w 519713"/>
                  <a:gd name="connsiteY7" fmla="*/ 722 h 78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713" h="782420">
                    <a:moveTo>
                      <a:pt x="355" y="722"/>
                    </a:moveTo>
                    <a:cubicBezTo>
                      <a:pt x="-8464" y="-14095"/>
                      <a:pt x="149227" y="202864"/>
                      <a:pt x="207788" y="284356"/>
                    </a:cubicBezTo>
                    <a:cubicBezTo>
                      <a:pt x="266349" y="365848"/>
                      <a:pt x="300922" y="408180"/>
                      <a:pt x="351722" y="489672"/>
                    </a:cubicBezTo>
                    <a:cubicBezTo>
                      <a:pt x="402522" y="571164"/>
                      <a:pt x="494596" y="742967"/>
                      <a:pt x="512588" y="773306"/>
                    </a:cubicBezTo>
                    <a:cubicBezTo>
                      <a:pt x="530580" y="803645"/>
                      <a:pt x="515058" y="755314"/>
                      <a:pt x="459672" y="671706"/>
                    </a:cubicBezTo>
                    <a:cubicBezTo>
                      <a:pt x="404286" y="588098"/>
                      <a:pt x="213433" y="321398"/>
                      <a:pt x="180272" y="271656"/>
                    </a:cubicBezTo>
                    <a:cubicBezTo>
                      <a:pt x="147111" y="221914"/>
                      <a:pt x="289986" y="415589"/>
                      <a:pt x="260705" y="373256"/>
                    </a:cubicBezTo>
                    <a:cubicBezTo>
                      <a:pt x="231424" y="330923"/>
                      <a:pt x="9174" y="15539"/>
                      <a:pt x="355" y="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220B1D47-E5A0-4CCC-8A45-F6AE9884A0B9}"/>
                  </a:ext>
                </a:extLst>
              </p:cNvPr>
              <p:cNvSpPr/>
              <p:nvPr/>
            </p:nvSpPr>
            <p:spPr>
              <a:xfrm>
                <a:off x="5849979" y="7651438"/>
                <a:ext cx="320110" cy="548610"/>
              </a:xfrm>
              <a:custGeom>
                <a:avLst/>
                <a:gdLst>
                  <a:gd name="connsiteX0" fmla="*/ 30121 w 320110"/>
                  <a:gd name="connsiteY0" fmla="*/ 312 h 548610"/>
                  <a:gd name="connsiteX1" fmla="*/ 17421 w 320110"/>
                  <a:gd name="connsiteY1" fmla="*/ 146362 h 548610"/>
                  <a:gd name="connsiteX2" fmla="*/ 305288 w 320110"/>
                  <a:gd name="connsiteY2" fmla="*/ 531595 h 548610"/>
                  <a:gd name="connsiteX3" fmla="*/ 254488 w 320110"/>
                  <a:gd name="connsiteY3" fmla="*/ 449045 h 548610"/>
                  <a:gd name="connsiteX4" fmla="*/ 47054 w 320110"/>
                  <a:gd name="connsiteY4" fmla="*/ 165412 h 548610"/>
                  <a:gd name="connsiteX5" fmla="*/ 13188 w 320110"/>
                  <a:gd name="connsiteY5" fmla="*/ 108262 h 548610"/>
                  <a:gd name="connsiteX6" fmla="*/ 30121 w 320110"/>
                  <a:gd name="connsiteY6" fmla="*/ 312 h 54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110" h="548610">
                    <a:moveTo>
                      <a:pt x="30121" y="312"/>
                    </a:moveTo>
                    <a:cubicBezTo>
                      <a:pt x="30826" y="6662"/>
                      <a:pt x="-28440" y="57815"/>
                      <a:pt x="17421" y="146362"/>
                    </a:cubicBezTo>
                    <a:cubicBezTo>
                      <a:pt x="63282" y="234909"/>
                      <a:pt x="265777" y="481148"/>
                      <a:pt x="305288" y="531595"/>
                    </a:cubicBezTo>
                    <a:cubicBezTo>
                      <a:pt x="344799" y="582042"/>
                      <a:pt x="297527" y="510075"/>
                      <a:pt x="254488" y="449045"/>
                    </a:cubicBezTo>
                    <a:cubicBezTo>
                      <a:pt x="211449" y="388015"/>
                      <a:pt x="87271" y="222209"/>
                      <a:pt x="47054" y="165412"/>
                    </a:cubicBezTo>
                    <a:cubicBezTo>
                      <a:pt x="6837" y="108615"/>
                      <a:pt x="16010" y="130134"/>
                      <a:pt x="13188" y="108262"/>
                    </a:cubicBezTo>
                    <a:cubicBezTo>
                      <a:pt x="10366" y="86390"/>
                      <a:pt x="29416" y="-6038"/>
                      <a:pt x="30121" y="3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7ED69D9B-0F10-4ED9-AE2A-4ED2CDB9D49E}"/>
                  </a:ext>
                </a:extLst>
              </p:cNvPr>
              <p:cNvSpPr/>
              <p:nvPr/>
            </p:nvSpPr>
            <p:spPr>
              <a:xfrm>
                <a:off x="4859831" y="6106572"/>
                <a:ext cx="738770" cy="1144153"/>
              </a:xfrm>
              <a:custGeom>
                <a:avLst/>
                <a:gdLst>
                  <a:gd name="connsiteX0" fmla="*/ 738752 w 738770"/>
                  <a:gd name="connsiteY0" fmla="*/ 11 h 1144153"/>
                  <a:gd name="connsiteX1" fmla="*/ 431836 w 738770"/>
                  <a:gd name="connsiteY1" fmla="*/ 696395 h 1144153"/>
                  <a:gd name="connsiteX2" fmla="*/ 330236 w 738770"/>
                  <a:gd name="connsiteY2" fmla="*/ 831861 h 1144153"/>
                  <a:gd name="connsiteX3" fmla="*/ 6386 w 738770"/>
                  <a:gd name="connsiteY3" fmla="*/ 1136661 h 1144153"/>
                  <a:gd name="connsiteX4" fmla="*/ 137619 w 738770"/>
                  <a:gd name="connsiteY4" fmla="*/ 1026595 h 1144153"/>
                  <a:gd name="connsiteX5" fmla="*/ 410669 w 738770"/>
                  <a:gd name="connsiteY5" fmla="*/ 759895 h 1144153"/>
                  <a:gd name="connsiteX6" fmla="*/ 326002 w 738770"/>
                  <a:gd name="connsiteY6" fmla="*/ 922878 h 1144153"/>
                  <a:gd name="connsiteX7" fmla="*/ 622336 w 738770"/>
                  <a:gd name="connsiteY7" fmla="*/ 340795 h 1144153"/>
                  <a:gd name="connsiteX8" fmla="*/ 455119 w 738770"/>
                  <a:gd name="connsiteY8" fmla="*/ 740845 h 1144153"/>
                  <a:gd name="connsiteX9" fmla="*/ 649852 w 738770"/>
                  <a:gd name="connsiteY9" fmla="*/ 143945 h 1144153"/>
                  <a:gd name="connsiteX10" fmla="*/ 417019 w 738770"/>
                  <a:gd name="connsiteY10" fmla="*/ 677345 h 1144153"/>
                  <a:gd name="connsiteX11" fmla="*/ 738752 w 738770"/>
                  <a:gd name="connsiteY11" fmla="*/ 11 h 114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8770" h="1144153">
                    <a:moveTo>
                      <a:pt x="738752" y="11"/>
                    </a:moveTo>
                    <a:cubicBezTo>
                      <a:pt x="741222" y="3186"/>
                      <a:pt x="499922" y="557754"/>
                      <a:pt x="431836" y="696395"/>
                    </a:cubicBezTo>
                    <a:cubicBezTo>
                      <a:pt x="363750" y="835036"/>
                      <a:pt x="401144" y="758483"/>
                      <a:pt x="330236" y="831861"/>
                    </a:cubicBezTo>
                    <a:cubicBezTo>
                      <a:pt x="259328" y="905239"/>
                      <a:pt x="38489" y="1104205"/>
                      <a:pt x="6386" y="1136661"/>
                    </a:cubicBezTo>
                    <a:cubicBezTo>
                      <a:pt x="-25717" y="1169117"/>
                      <a:pt x="70238" y="1089389"/>
                      <a:pt x="137619" y="1026595"/>
                    </a:cubicBezTo>
                    <a:cubicBezTo>
                      <a:pt x="204999" y="963801"/>
                      <a:pt x="379272" y="777181"/>
                      <a:pt x="410669" y="759895"/>
                    </a:cubicBezTo>
                    <a:cubicBezTo>
                      <a:pt x="442066" y="742609"/>
                      <a:pt x="326002" y="922878"/>
                      <a:pt x="326002" y="922878"/>
                    </a:cubicBezTo>
                    <a:cubicBezTo>
                      <a:pt x="361280" y="853028"/>
                      <a:pt x="600816" y="371134"/>
                      <a:pt x="622336" y="340795"/>
                    </a:cubicBezTo>
                    <a:cubicBezTo>
                      <a:pt x="643855" y="310456"/>
                      <a:pt x="450533" y="773653"/>
                      <a:pt x="455119" y="740845"/>
                    </a:cubicBezTo>
                    <a:cubicBezTo>
                      <a:pt x="459705" y="708037"/>
                      <a:pt x="656202" y="154528"/>
                      <a:pt x="649852" y="143945"/>
                    </a:cubicBezTo>
                    <a:cubicBezTo>
                      <a:pt x="643502" y="133362"/>
                      <a:pt x="403966" y="698159"/>
                      <a:pt x="417019" y="677345"/>
                    </a:cubicBezTo>
                    <a:cubicBezTo>
                      <a:pt x="430072" y="656531"/>
                      <a:pt x="736282" y="-3164"/>
                      <a:pt x="738752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8A60A28E-081D-44CA-8D64-F9001F41CB3F}"/>
                  </a:ext>
                </a:extLst>
              </p:cNvPr>
              <p:cNvSpPr/>
              <p:nvPr/>
            </p:nvSpPr>
            <p:spPr>
              <a:xfrm>
                <a:off x="3804121" y="6825682"/>
                <a:ext cx="1537156" cy="860945"/>
              </a:xfrm>
              <a:custGeom>
                <a:avLst/>
                <a:gdLst>
                  <a:gd name="connsiteX0" fmla="*/ 1504479 w 1537156"/>
                  <a:gd name="connsiteY0" fmla="*/ 40785 h 860945"/>
                  <a:gd name="connsiteX1" fmla="*/ 848312 w 1537156"/>
                  <a:gd name="connsiteY1" fmla="*/ 599585 h 860945"/>
                  <a:gd name="connsiteX2" fmla="*/ 1148879 w 1537156"/>
                  <a:gd name="connsiteY2" fmla="*/ 290551 h 860945"/>
                  <a:gd name="connsiteX3" fmla="*/ 1301279 w 1537156"/>
                  <a:gd name="connsiteY3" fmla="*/ 163551 h 860945"/>
                  <a:gd name="connsiteX4" fmla="*/ 932979 w 1537156"/>
                  <a:gd name="connsiteY4" fmla="*/ 476818 h 860945"/>
                  <a:gd name="connsiteX5" fmla="*/ 683212 w 1537156"/>
                  <a:gd name="connsiteY5" fmla="*/ 603818 h 860945"/>
                  <a:gd name="connsiteX6" fmla="*/ 424979 w 1537156"/>
                  <a:gd name="connsiteY6" fmla="*/ 629218 h 860945"/>
                  <a:gd name="connsiteX7" fmla="*/ 662046 w 1537156"/>
                  <a:gd name="connsiteY7" fmla="*/ 582651 h 860945"/>
                  <a:gd name="connsiteX8" fmla="*/ 302212 w 1537156"/>
                  <a:gd name="connsiteY8" fmla="*/ 739285 h 860945"/>
                  <a:gd name="connsiteX9" fmla="*/ 14346 w 1537156"/>
                  <a:gd name="connsiteY9" fmla="*/ 849351 h 860945"/>
                  <a:gd name="connsiteX10" fmla="*/ 767879 w 1537156"/>
                  <a:gd name="connsiteY10" fmla="*/ 451418 h 860945"/>
                  <a:gd name="connsiteX11" fmla="*/ 1369012 w 1537156"/>
                  <a:gd name="connsiteY11" fmla="*/ 87351 h 860945"/>
                  <a:gd name="connsiteX12" fmla="*/ 1504479 w 1537156"/>
                  <a:gd name="connsiteY12" fmla="*/ 40785 h 86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7156" h="860945">
                    <a:moveTo>
                      <a:pt x="1504479" y="40785"/>
                    </a:moveTo>
                    <a:cubicBezTo>
                      <a:pt x="1417696" y="126157"/>
                      <a:pt x="907579" y="557957"/>
                      <a:pt x="848312" y="599585"/>
                    </a:cubicBezTo>
                    <a:cubicBezTo>
                      <a:pt x="789045" y="641213"/>
                      <a:pt x="1073385" y="363223"/>
                      <a:pt x="1148879" y="290551"/>
                    </a:cubicBezTo>
                    <a:cubicBezTo>
                      <a:pt x="1224373" y="217879"/>
                      <a:pt x="1337262" y="132507"/>
                      <a:pt x="1301279" y="163551"/>
                    </a:cubicBezTo>
                    <a:cubicBezTo>
                      <a:pt x="1265296" y="194595"/>
                      <a:pt x="1035990" y="403440"/>
                      <a:pt x="932979" y="476818"/>
                    </a:cubicBezTo>
                    <a:cubicBezTo>
                      <a:pt x="829968" y="550196"/>
                      <a:pt x="767879" y="578418"/>
                      <a:pt x="683212" y="603818"/>
                    </a:cubicBezTo>
                    <a:cubicBezTo>
                      <a:pt x="598545" y="629218"/>
                      <a:pt x="428507" y="632746"/>
                      <a:pt x="424979" y="629218"/>
                    </a:cubicBezTo>
                    <a:cubicBezTo>
                      <a:pt x="421451" y="625690"/>
                      <a:pt x="682507" y="564307"/>
                      <a:pt x="662046" y="582651"/>
                    </a:cubicBezTo>
                    <a:cubicBezTo>
                      <a:pt x="641585" y="600996"/>
                      <a:pt x="410162" y="694835"/>
                      <a:pt x="302212" y="739285"/>
                    </a:cubicBezTo>
                    <a:cubicBezTo>
                      <a:pt x="194262" y="783735"/>
                      <a:pt x="-63265" y="897329"/>
                      <a:pt x="14346" y="849351"/>
                    </a:cubicBezTo>
                    <a:cubicBezTo>
                      <a:pt x="91957" y="801373"/>
                      <a:pt x="542101" y="578418"/>
                      <a:pt x="767879" y="451418"/>
                    </a:cubicBezTo>
                    <a:cubicBezTo>
                      <a:pt x="993657" y="324418"/>
                      <a:pt x="1246951" y="154379"/>
                      <a:pt x="1369012" y="87351"/>
                    </a:cubicBezTo>
                    <a:cubicBezTo>
                      <a:pt x="1491073" y="20323"/>
                      <a:pt x="1591262" y="-44587"/>
                      <a:pt x="1504479" y="407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25F848F4-FDCF-44BD-8748-86B73151D5E5}"/>
                  </a:ext>
                </a:extLst>
              </p:cNvPr>
              <p:cNvSpPr/>
              <p:nvPr/>
            </p:nvSpPr>
            <p:spPr>
              <a:xfrm>
                <a:off x="3739824" y="6967434"/>
                <a:ext cx="167083" cy="931023"/>
              </a:xfrm>
              <a:custGeom>
                <a:avLst/>
                <a:gdLst>
                  <a:gd name="connsiteX0" fmla="*/ 143201 w 167083"/>
                  <a:gd name="connsiteY0" fmla="*/ 1691 h 931023"/>
                  <a:gd name="connsiteX1" fmla="*/ 120976 w 167083"/>
                  <a:gd name="connsiteY1" fmla="*/ 611291 h 931023"/>
                  <a:gd name="connsiteX2" fmla="*/ 326 w 167083"/>
                  <a:gd name="connsiteY2" fmla="*/ 928791 h 931023"/>
                  <a:gd name="connsiteX3" fmla="*/ 162251 w 167083"/>
                  <a:gd name="connsiteY3" fmla="*/ 462066 h 931023"/>
                  <a:gd name="connsiteX4" fmla="*/ 124151 w 167083"/>
                  <a:gd name="connsiteY4" fmla="*/ 693841 h 931023"/>
                  <a:gd name="connsiteX5" fmla="*/ 165426 w 167083"/>
                  <a:gd name="connsiteY5" fmla="*/ 436666 h 931023"/>
                  <a:gd name="connsiteX6" fmla="*/ 143201 w 167083"/>
                  <a:gd name="connsiteY6" fmla="*/ 1691 h 93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083" h="931023">
                    <a:moveTo>
                      <a:pt x="143201" y="1691"/>
                    </a:moveTo>
                    <a:cubicBezTo>
                      <a:pt x="135793" y="30795"/>
                      <a:pt x="144788" y="456774"/>
                      <a:pt x="120976" y="611291"/>
                    </a:cubicBezTo>
                    <a:cubicBezTo>
                      <a:pt x="97164" y="765808"/>
                      <a:pt x="-6553" y="953662"/>
                      <a:pt x="326" y="928791"/>
                    </a:cubicBezTo>
                    <a:cubicBezTo>
                      <a:pt x="7205" y="903920"/>
                      <a:pt x="141614" y="501224"/>
                      <a:pt x="162251" y="462066"/>
                    </a:cubicBezTo>
                    <a:cubicBezTo>
                      <a:pt x="182888" y="422908"/>
                      <a:pt x="123622" y="698074"/>
                      <a:pt x="124151" y="693841"/>
                    </a:cubicBezTo>
                    <a:cubicBezTo>
                      <a:pt x="124680" y="689608"/>
                      <a:pt x="157489" y="546204"/>
                      <a:pt x="165426" y="436666"/>
                    </a:cubicBezTo>
                    <a:cubicBezTo>
                      <a:pt x="173364" y="327129"/>
                      <a:pt x="150609" y="-27413"/>
                      <a:pt x="143201" y="16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BA29243C-5585-4072-A6EA-58BFBC431C80}"/>
                  </a:ext>
                </a:extLst>
              </p:cNvPr>
              <p:cNvSpPr/>
              <p:nvPr/>
            </p:nvSpPr>
            <p:spPr>
              <a:xfrm>
                <a:off x="3676597" y="6940957"/>
                <a:ext cx="162006" cy="1039693"/>
              </a:xfrm>
              <a:custGeom>
                <a:avLst/>
                <a:gdLst>
                  <a:gd name="connsiteX0" fmla="*/ 161978 w 162006"/>
                  <a:gd name="connsiteY0" fmla="*/ 5943 h 1039693"/>
                  <a:gd name="connsiteX1" fmla="*/ 120703 w 162006"/>
                  <a:gd name="connsiteY1" fmla="*/ 609193 h 1039693"/>
                  <a:gd name="connsiteX2" fmla="*/ 79428 w 162006"/>
                  <a:gd name="connsiteY2" fmla="*/ 688568 h 1039693"/>
                  <a:gd name="connsiteX3" fmla="*/ 53 w 162006"/>
                  <a:gd name="connsiteY3" fmla="*/ 1037818 h 1039693"/>
                  <a:gd name="connsiteX4" fmla="*/ 92128 w 162006"/>
                  <a:gd name="connsiteY4" fmla="*/ 517118 h 1039693"/>
                  <a:gd name="connsiteX5" fmla="*/ 111178 w 162006"/>
                  <a:gd name="connsiteY5" fmla="*/ 609193 h 1039693"/>
                  <a:gd name="connsiteX6" fmla="*/ 114353 w 162006"/>
                  <a:gd name="connsiteY6" fmla="*/ 317093 h 1039693"/>
                  <a:gd name="connsiteX7" fmla="*/ 161978 w 162006"/>
                  <a:gd name="connsiteY7" fmla="*/ 5943 h 103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006" h="1039693">
                    <a:moveTo>
                      <a:pt x="161978" y="5943"/>
                    </a:moveTo>
                    <a:cubicBezTo>
                      <a:pt x="163036" y="54626"/>
                      <a:pt x="134461" y="495422"/>
                      <a:pt x="120703" y="609193"/>
                    </a:cubicBezTo>
                    <a:cubicBezTo>
                      <a:pt x="106945" y="722964"/>
                      <a:pt x="99536" y="617131"/>
                      <a:pt x="79428" y="688568"/>
                    </a:cubicBezTo>
                    <a:cubicBezTo>
                      <a:pt x="59320" y="760005"/>
                      <a:pt x="-2064" y="1066393"/>
                      <a:pt x="53" y="1037818"/>
                    </a:cubicBezTo>
                    <a:cubicBezTo>
                      <a:pt x="2170" y="1009243"/>
                      <a:pt x="73607" y="588555"/>
                      <a:pt x="92128" y="517118"/>
                    </a:cubicBezTo>
                    <a:cubicBezTo>
                      <a:pt x="110649" y="445681"/>
                      <a:pt x="107474" y="642531"/>
                      <a:pt x="111178" y="609193"/>
                    </a:cubicBezTo>
                    <a:cubicBezTo>
                      <a:pt x="114882" y="575855"/>
                      <a:pt x="104828" y="413401"/>
                      <a:pt x="114353" y="317093"/>
                    </a:cubicBezTo>
                    <a:cubicBezTo>
                      <a:pt x="123878" y="220785"/>
                      <a:pt x="160920" y="-42740"/>
                      <a:pt x="161978" y="59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CA438F00-3547-47DF-ACF1-9A630D1EA230}"/>
                  </a:ext>
                </a:extLst>
              </p:cNvPr>
              <p:cNvSpPr/>
              <p:nvPr/>
            </p:nvSpPr>
            <p:spPr>
              <a:xfrm>
                <a:off x="4209493" y="5305213"/>
                <a:ext cx="269715" cy="1032134"/>
              </a:xfrm>
              <a:custGeom>
                <a:avLst/>
                <a:gdLst>
                  <a:gd name="connsiteX0" fmla="*/ 251382 w 269715"/>
                  <a:gd name="connsiteY0" fmla="*/ 9737 h 1032134"/>
                  <a:gd name="connsiteX1" fmla="*/ 86282 w 269715"/>
                  <a:gd name="connsiteY1" fmla="*/ 825712 h 1032134"/>
                  <a:gd name="connsiteX2" fmla="*/ 133907 w 269715"/>
                  <a:gd name="connsiteY2" fmla="*/ 647912 h 1032134"/>
                  <a:gd name="connsiteX3" fmla="*/ 557 w 269715"/>
                  <a:gd name="connsiteY3" fmla="*/ 1032087 h 1032134"/>
                  <a:gd name="connsiteX4" fmla="*/ 194232 w 269715"/>
                  <a:gd name="connsiteY4" fmla="*/ 619337 h 1032134"/>
                  <a:gd name="connsiteX5" fmla="*/ 140257 w 269715"/>
                  <a:gd name="connsiteY5" fmla="*/ 1006687 h 1032134"/>
                  <a:gd name="connsiteX6" fmla="*/ 251382 w 269715"/>
                  <a:gd name="connsiteY6" fmla="*/ 412962 h 1032134"/>
                  <a:gd name="connsiteX7" fmla="*/ 251382 w 269715"/>
                  <a:gd name="connsiteY7" fmla="*/ 9737 h 103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715" h="1032134">
                    <a:moveTo>
                      <a:pt x="251382" y="9737"/>
                    </a:moveTo>
                    <a:cubicBezTo>
                      <a:pt x="223865" y="78529"/>
                      <a:pt x="105861" y="719349"/>
                      <a:pt x="86282" y="825712"/>
                    </a:cubicBezTo>
                    <a:cubicBezTo>
                      <a:pt x="66703" y="932075"/>
                      <a:pt x="148194" y="613516"/>
                      <a:pt x="133907" y="647912"/>
                    </a:cubicBezTo>
                    <a:cubicBezTo>
                      <a:pt x="119619" y="682308"/>
                      <a:pt x="-9497" y="1036850"/>
                      <a:pt x="557" y="1032087"/>
                    </a:cubicBezTo>
                    <a:cubicBezTo>
                      <a:pt x="10611" y="1027325"/>
                      <a:pt x="170949" y="623570"/>
                      <a:pt x="194232" y="619337"/>
                    </a:cubicBezTo>
                    <a:cubicBezTo>
                      <a:pt x="217515" y="615104"/>
                      <a:pt x="130732" y="1041083"/>
                      <a:pt x="140257" y="1006687"/>
                    </a:cubicBezTo>
                    <a:cubicBezTo>
                      <a:pt x="149782" y="972291"/>
                      <a:pt x="230215" y="572241"/>
                      <a:pt x="251382" y="412962"/>
                    </a:cubicBezTo>
                    <a:cubicBezTo>
                      <a:pt x="272549" y="253683"/>
                      <a:pt x="278899" y="-59055"/>
                      <a:pt x="251382" y="97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18FBA06E-E411-49F4-A7A9-E5CCB38355AE}"/>
                  </a:ext>
                </a:extLst>
              </p:cNvPr>
              <p:cNvSpPr/>
              <p:nvPr/>
            </p:nvSpPr>
            <p:spPr>
              <a:xfrm>
                <a:off x="3826793" y="5524599"/>
                <a:ext cx="651329" cy="2128952"/>
              </a:xfrm>
              <a:custGeom>
                <a:avLst/>
                <a:gdLst>
                  <a:gd name="connsiteX0" fmla="*/ 520840 w 651329"/>
                  <a:gd name="connsiteY0" fmla="*/ 617968 h 2128952"/>
                  <a:gd name="connsiteX1" fmla="*/ 148307 w 651329"/>
                  <a:gd name="connsiteY1" fmla="*/ 1633968 h 2128952"/>
                  <a:gd name="connsiteX2" fmla="*/ 12840 w 651329"/>
                  <a:gd name="connsiteY2" fmla="*/ 2112334 h 2128952"/>
                  <a:gd name="connsiteX3" fmla="*/ 440407 w 651329"/>
                  <a:gd name="connsiteY3" fmla="*/ 1070934 h 2128952"/>
                  <a:gd name="connsiteX4" fmla="*/ 241440 w 651329"/>
                  <a:gd name="connsiteY4" fmla="*/ 1756734 h 2128952"/>
                  <a:gd name="connsiteX5" fmla="*/ 423474 w 651329"/>
                  <a:gd name="connsiteY5" fmla="*/ 1197934 h 2128952"/>
                  <a:gd name="connsiteX6" fmla="*/ 635140 w 651329"/>
                  <a:gd name="connsiteY6" fmla="*/ 21068 h 2128952"/>
                  <a:gd name="connsiteX7" fmla="*/ 622440 w 651329"/>
                  <a:gd name="connsiteY7" fmla="*/ 457101 h 2128952"/>
                  <a:gd name="connsiteX8" fmla="*/ 520840 w 651329"/>
                  <a:gd name="connsiteY8" fmla="*/ 617968 h 21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329" h="2128952">
                    <a:moveTo>
                      <a:pt x="520840" y="617968"/>
                    </a:moveTo>
                    <a:cubicBezTo>
                      <a:pt x="441818" y="814112"/>
                      <a:pt x="232974" y="1384907"/>
                      <a:pt x="148307" y="1633968"/>
                    </a:cubicBezTo>
                    <a:cubicBezTo>
                      <a:pt x="63640" y="1883029"/>
                      <a:pt x="-35843" y="2206173"/>
                      <a:pt x="12840" y="2112334"/>
                    </a:cubicBezTo>
                    <a:cubicBezTo>
                      <a:pt x="61523" y="2018495"/>
                      <a:pt x="402307" y="1130201"/>
                      <a:pt x="440407" y="1070934"/>
                    </a:cubicBezTo>
                    <a:cubicBezTo>
                      <a:pt x="478507" y="1011667"/>
                      <a:pt x="244262" y="1735567"/>
                      <a:pt x="241440" y="1756734"/>
                    </a:cubicBezTo>
                    <a:cubicBezTo>
                      <a:pt x="238618" y="1777901"/>
                      <a:pt x="357857" y="1487211"/>
                      <a:pt x="423474" y="1197934"/>
                    </a:cubicBezTo>
                    <a:cubicBezTo>
                      <a:pt x="489091" y="908657"/>
                      <a:pt x="601979" y="144540"/>
                      <a:pt x="635140" y="21068"/>
                    </a:cubicBezTo>
                    <a:cubicBezTo>
                      <a:pt x="668301" y="-102404"/>
                      <a:pt x="643607" y="352679"/>
                      <a:pt x="622440" y="457101"/>
                    </a:cubicBezTo>
                    <a:cubicBezTo>
                      <a:pt x="601273" y="561523"/>
                      <a:pt x="599862" y="421824"/>
                      <a:pt x="520840" y="6179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C0FFD170-A097-4033-BE6B-60A696AD84BA}"/>
                  </a:ext>
                </a:extLst>
              </p:cNvPr>
              <p:cNvSpPr/>
              <p:nvPr/>
            </p:nvSpPr>
            <p:spPr>
              <a:xfrm>
                <a:off x="4578302" y="5420411"/>
                <a:ext cx="138225" cy="627090"/>
              </a:xfrm>
              <a:custGeom>
                <a:avLst/>
                <a:gdLst>
                  <a:gd name="connsiteX0" fmla="*/ 127048 w 138225"/>
                  <a:gd name="connsiteY0" fmla="*/ 15189 h 627090"/>
                  <a:gd name="connsiteX1" fmla="*/ 48 w 138225"/>
                  <a:gd name="connsiteY1" fmla="*/ 624789 h 627090"/>
                  <a:gd name="connsiteX2" fmla="*/ 111173 w 138225"/>
                  <a:gd name="connsiteY2" fmla="*/ 237439 h 627090"/>
                  <a:gd name="connsiteX3" fmla="*/ 44498 w 138225"/>
                  <a:gd name="connsiteY3" fmla="*/ 612089 h 627090"/>
                  <a:gd name="connsiteX4" fmla="*/ 120698 w 138225"/>
                  <a:gd name="connsiteY4" fmla="*/ 218389 h 627090"/>
                  <a:gd name="connsiteX5" fmla="*/ 127048 w 138225"/>
                  <a:gd name="connsiteY5" fmla="*/ 15189 h 62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225" h="627090">
                    <a:moveTo>
                      <a:pt x="127048" y="15189"/>
                    </a:moveTo>
                    <a:cubicBezTo>
                      <a:pt x="106940" y="82922"/>
                      <a:pt x="2694" y="587747"/>
                      <a:pt x="48" y="624789"/>
                    </a:cubicBezTo>
                    <a:cubicBezTo>
                      <a:pt x="-2598" y="661831"/>
                      <a:pt x="103765" y="239556"/>
                      <a:pt x="111173" y="237439"/>
                    </a:cubicBezTo>
                    <a:cubicBezTo>
                      <a:pt x="118581" y="235322"/>
                      <a:pt x="42911" y="615264"/>
                      <a:pt x="44498" y="612089"/>
                    </a:cubicBezTo>
                    <a:cubicBezTo>
                      <a:pt x="46085" y="608914"/>
                      <a:pt x="104294" y="314168"/>
                      <a:pt x="120698" y="218389"/>
                    </a:cubicBezTo>
                    <a:cubicBezTo>
                      <a:pt x="137102" y="122610"/>
                      <a:pt x="147156" y="-52544"/>
                      <a:pt x="127048" y="151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F0601DE0-9FC3-45AB-8360-C2B9FC0EEB83}"/>
                  </a:ext>
                </a:extLst>
              </p:cNvPr>
              <p:cNvSpPr/>
              <p:nvPr/>
            </p:nvSpPr>
            <p:spPr>
              <a:xfrm>
                <a:off x="4711533" y="5522884"/>
                <a:ext cx="177803" cy="805333"/>
              </a:xfrm>
              <a:custGeom>
                <a:avLst/>
                <a:gdLst>
                  <a:gd name="connsiteX0" fmla="*/ 171617 w 177803"/>
                  <a:gd name="connsiteY0" fmla="*/ 11141 h 805333"/>
                  <a:gd name="connsiteX1" fmla="*/ 98592 w 177803"/>
                  <a:gd name="connsiteY1" fmla="*/ 595341 h 805333"/>
                  <a:gd name="connsiteX2" fmla="*/ 167 w 177803"/>
                  <a:gd name="connsiteY2" fmla="*/ 804891 h 805333"/>
                  <a:gd name="connsiteX3" fmla="*/ 76367 w 177803"/>
                  <a:gd name="connsiteY3" fmla="*/ 639791 h 805333"/>
                  <a:gd name="connsiteX4" fmla="*/ 127167 w 177803"/>
                  <a:gd name="connsiteY4" fmla="*/ 290541 h 805333"/>
                  <a:gd name="connsiteX5" fmla="*/ 152567 w 177803"/>
                  <a:gd name="connsiteY5" fmla="*/ 503266 h 805333"/>
                  <a:gd name="connsiteX6" fmla="*/ 171617 w 177803"/>
                  <a:gd name="connsiteY6" fmla="*/ 230216 h 805333"/>
                  <a:gd name="connsiteX7" fmla="*/ 171617 w 177803"/>
                  <a:gd name="connsiteY7" fmla="*/ 11141 h 80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803" h="805333">
                    <a:moveTo>
                      <a:pt x="171617" y="11141"/>
                    </a:moveTo>
                    <a:cubicBezTo>
                      <a:pt x="159446" y="71995"/>
                      <a:pt x="127167" y="463049"/>
                      <a:pt x="98592" y="595341"/>
                    </a:cubicBezTo>
                    <a:cubicBezTo>
                      <a:pt x="70017" y="727633"/>
                      <a:pt x="3871" y="797483"/>
                      <a:pt x="167" y="804891"/>
                    </a:cubicBezTo>
                    <a:cubicBezTo>
                      <a:pt x="-3537" y="812299"/>
                      <a:pt x="55200" y="725516"/>
                      <a:pt x="76367" y="639791"/>
                    </a:cubicBezTo>
                    <a:cubicBezTo>
                      <a:pt x="97534" y="554066"/>
                      <a:pt x="114467" y="313295"/>
                      <a:pt x="127167" y="290541"/>
                    </a:cubicBezTo>
                    <a:cubicBezTo>
                      <a:pt x="139867" y="267787"/>
                      <a:pt x="145159" y="513320"/>
                      <a:pt x="152567" y="503266"/>
                    </a:cubicBezTo>
                    <a:cubicBezTo>
                      <a:pt x="159975" y="493212"/>
                      <a:pt x="168442" y="305358"/>
                      <a:pt x="171617" y="230216"/>
                    </a:cubicBezTo>
                    <a:cubicBezTo>
                      <a:pt x="174792" y="155074"/>
                      <a:pt x="183788" y="-49713"/>
                      <a:pt x="171617" y="11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FF6708AF-6671-4CE2-8FCD-C16EFFAC3233}"/>
                  </a:ext>
                </a:extLst>
              </p:cNvPr>
              <p:cNvSpPr/>
              <p:nvPr/>
            </p:nvSpPr>
            <p:spPr>
              <a:xfrm>
                <a:off x="4876571" y="5351228"/>
                <a:ext cx="266153" cy="514409"/>
              </a:xfrm>
              <a:custGeom>
                <a:avLst/>
                <a:gdLst>
                  <a:gd name="connsiteX0" fmla="*/ 229 w 266153"/>
                  <a:gd name="connsiteY0" fmla="*/ 1822 h 514409"/>
                  <a:gd name="connsiteX1" fmla="*/ 105004 w 266153"/>
                  <a:gd name="connsiteY1" fmla="*/ 249472 h 514409"/>
                  <a:gd name="connsiteX2" fmla="*/ 235179 w 266153"/>
                  <a:gd name="connsiteY2" fmla="*/ 500297 h 514409"/>
                  <a:gd name="connsiteX3" fmla="*/ 219304 w 266153"/>
                  <a:gd name="connsiteY3" fmla="*/ 474897 h 514409"/>
                  <a:gd name="connsiteX4" fmla="*/ 263754 w 266153"/>
                  <a:gd name="connsiteY4" fmla="*/ 408222 h 514409"/>
                  <a:gd name="connsiteX5" fmla="*/ 133579 w 266153"/>
                  <a:gd name="connsiteY5" fmla="*/ 382822 h 514409"/>
                  <a:gd name="connsiteX6" fmla="*/ 229 w 266153"/>
                  <a:gd name="connsiteY6" fmla="*/ 1822 h 51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153" h="514409">
                    <a:moveTo>
                      <a:pt x="229" y="1822"/>
                    </a:moveTo>
                    <a:cubicBezTo>
                      <a:pt x="-4534" y="-20403"/>
                      <a:pt x="65846" y="166393"/>
                      <a:pt x="105004" y="249472"/>
                    </a:cubicBezTo>
                    <a:cubicBezTo>
                      <a:pt x="144162" y="332551"/>
                      <a:pt x="216129" y="462726"/>
                      <a:pt x="235179" y="500297"/>
                    </a:cubicBezTo>
                    <a:cubicBezTo>
                      <a:pt x="254229" y="537868"/>
                      <a:pt x="214541" y="490243"/>
                      <a:pt x="219304" y="474897"/>
                    </a:cubicBezTo>
                    <a:cubicBezTo>
                      <a:pt x="224067" y="459551"/>
                      <a:pt x="278042" y="423568"/>
                      <a:pt x="263754" y="408222"/>
                    </a:cubicBezTo>
                    <a:cubicBezTo>
                      <a:pt x="249467" y="392876"/>
                      <a:pt x="172208" y="446851"/>
                      <a:pt x="133579" y="382822"/>
                    </a:cubicBezTo>
                    <a:cubicBezTo>
                      <a:pt x="94950" y="318793"/>
                      <a:pt x="4992" y="24047"/>
                      <a:pt x="229" y="1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CFBCE9F1-C4EB-4ED0-9D23-3573EE333503}"/>
                  </a:ext>
                </a:extLst>
              </p:cNvPr>
              <p:cNvSpPr/>
              <p:nvPr/>
            </p:nvSpPr>
            <p:spPr>
              <a:xfrm>
                <a:off x="4828241" y="5899102"/>
                <a:ext cx="471120" cy="356492"/>
              </a:xfrm>
              <a:custGeom>
                <a:avLst/>
                <a:gdLst>
                  <a:gd name="connsiteX0" fmla="*/ 470834 w 471120"/>
                  <a:gd name="connsiteY0" fmla="*/ 48 h 356492"/>
                  <a:gd name="connsiteX1" fmla="*/ 229534 w 471120"/>
                  <a:gd name="connsiteY1" fmla="*/ 142923 h 356492"/>
                  <a:gd name="connsiteX2" fmla="*/ 61259 w 471120"/>
                  <a:gd name="connsiteY2" fmla="*/ 228648 h 356492"/>
                  <a:gd name="connsiteX3" fmla="*/ 7284 w 471120"/>
                  <a:gd name="connsiteY3" fmla="*/ 276273 h 356492"/>
                  <a:gd name="connsiteX4" fmla="*/ 181909 w 471120"/>
                  <a:gd name="connsiteY4" fmla="*/ 184198 h 356492"/>
                  <a:gd name="connsiteX5" fmla="*/ 934 w 471120"/>
                  <a:gd name="connsiteY5" fmla="*/ 339773 h 356492"/>
                  <a:gd name="connsiteX6" fmla="*/ 108884 w 471120"/>
                  <a:gd name="connsiteY6" fmla="*/ 349298 h 356492"/>
                  <a:gd name="connsiteX7" fmla="*/ 58084 w 471120"/>
                  <a:gd name="connsiteY7" fmla="*/ 314373 h 356492"/>
                  <a:gd name="connsiteX8" fmla="*/ 178734 w 471120"/>
                  <a:gd name="connsiteY8" fmla="*/ 158798 h 356492"/>
                  <a:gd name="connsiteX9" fmla="*/ 470834 w 471120"/>
                  <a:gd name="connsiteY9" fmla="*/ 48 h 35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120" h="356492">
                    <a:moveTo>
                      <a:pt x="470834" y="48"/>
                    </a:moveTo>
                    <a:cubicBezTo>
                      <a:pt x="479301" y="-2598"/>
                      <a:pt x="297796" y="104823"/>
                      <a:pt x="229534" y="142923"/>
                    </a:cubicBezTo>
                    <a:cubicBezTo>
                      <a:pt x="161271" y="181023"/>
                      <a:pt x="98300" y="206423"/>
                      <a:pt x="61259" y="228648"/>
                    </a:cubicBezTo>
                    <a:cubicBezTo>
                      <a:pt x="24218" y="250873"/>
                      <a:pt x="-12824" y="283681"/>
                      <a:pt x="7284" y="276273"/>
                    </a:cubicBezTo>
                    <a:cubicBezTo>
                      <a:pt x="27392" y="268865"/>
                      <a:pt x="182967" y="173615"/>
                      <a:pt x="181909" y="184198"/>
                    </a:cubicBezTo>
                    <a:cubicBezTo>
                      <a:pt x="180851" y="194781"/>
                      <a:pt x="13105" y="312256"/>
                      <a:pt x="934" y="339773"/>
                    </a:cubicBezTo>
                    <a:cubicBezTo>
                      <a:pt x="-11237" y="367290"/>
                      <a:pt x="99359" y="353531"/>
                      <a:pt x="108884" y="349298"/>
                    </a:cubicBezTo>
                    <a:cubicBezTo>
                      <a:pt x="118409" y="345065"/>
                      <a:pt x="46442" y="346123"/>
                      <a:pt x="58084" y="314373"/>
                    </a:cubicBezTo>
                    <a:cubicBezTo>
                      <a:pt x="69726" y="282623"/>
                      <a:pt x="107296" y="210127"/>
                      <a:pt x="178734" y="158798"/>
                    </a:cubicBezTo>
                    <a:cubicBezTo>
                      <a:pt x="250171" y="107469"/>
                      <a:pt x="462367" y="2694"/>
                      <a:pt x="470834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31941AE9-82F5-47B1-B03B-3B2C01F26D3D}"/>
                  </a:ext>
                </a:extLst>
              </p:cNvPr>
              <p:cNvSpPr/>
              <p:nvPr/>
            </p:nvSpPr>
            <p:spPr>
              <a:xfrm>
                <a:off x="4560474" y="6253387"/>
                <a:ext cx="685169" cy="614775"/>
              </a:xfrm>
              <a:custGeom>
                <a:avLst/>
                <a:gdLst>
                  <a:gd name="connsiteX0" fmla="*/ 335376 w 685169"/>
                  <a:gd name="connsiteY0" fmla="*/ 1363 h 614775"/>
                  <a:gd name="connsiteX1" fmla="*/ 227426 w 685169"/>
                  <a:gd name="connsiteY1" fmla="*/ 220438 h 614775"/>
                  <a:gd name="connsiteX2" fmla="*/ 14701 w 685169"/>
                  <a:gd name="connsiteY2" fmla="*/ 601438 h 614775"/>
                  <a:gd name="connsiteX3" fmla="*/ 36926 w 685169"/>
                  <a:gd name="connsiteY3" fmla="*/ 522063 h 614775"/>
                  <a:gd name="connsiteX4" fmla="*/ 186151 w 685169"/>
                  <a:gd name="connsiteY4" fmla="*/ 461738 h 614775"/>
                  <a:gd name="connsiteX5" fmla="*/ 684626 w 685169"/>
                  <a:gd name="connsiteY5" fmla="*/ 255363 h 614775"/>
                  <a:gd name="connsiteX6" fmla="*/ 81376 w 685169"/>
                  <a:gd name="connsiteY6" fmla="*/ 423638 h 614775"/>
                  <a:gd name="connsiteX7" fmla="*/ 290926 w 685169"/>
                  <a:gd name="connsiteY7" fmla="*/ 141063 h 614775"/>
                  <a:gd name="connsiteX8" fmla="*/ 335376 w 685169"/>
                  <a:gd name="connsiteY8" fmla="*/ 1363 h 61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169" h="614775">
                    <a:moveTo>
                      <a:pt x="335376" y="1363"/>
                    </a:moveTo>
                    <a:cubicBezTo>
                      <a:pt x="324793" y="14592"/>
                      <a:pt x="280872" y="120426"/>
                      <a:pt x="227426" y="220438"/>
                    </a:cubicBezTo>
                    <a:cubicBezTo>
                      <a:pt x="173980" y="320450"/>
                      <a:pt x="46451" y="551167"/>
                      <a:pt x="14701" y="601438"/>
                    </a:cubicBezTo>
                    <a:cubicBezTo>
                      <a:pt x="-17049" y="651709"/>
                      <a:pt x="8351" y="545346"/>
                      <a:pt x="36926" y="522063"/>
                    </a:cubicBezTo>
                    <a:cubicBezTo>
                      <a:pt x="65501" y="498780"/>
                      <a:pt x="186151" y="461738"/>
                      <a:pt x="186151" y="461738"/>
                    </a:cubicBezTo>
                    <a:cubicBezTo>
                      <a:pt x="294101" y="417288"/>
                      <a:pt x="702088" y="261713"/>
                      <a:pt x="684626" y="255363"/>
                    </a:cubicBezTo>
                    <a:cubicBezTo>
                      <a:pt x="667164" y="249013"/>
                      <a:pt x="146993" y="442688"/>
                      <a:pt x="81376" y="423638"/>
                    </a:cubicBezTo>
                    <a:cubicBezTo>
                      <a:pt x="15759" y="404588"/>
                      <a:pt x="247005" y="208267"/>
                      <a:pt x="290926" y="141063"/>
                    </a:cubicBezTo>
                    <a:cubicBezTo>
                      <a:pt x="334847" y="73859"/>
                      <a:pt x="345959" y="-11866"/>
                      <a:pt x="335376" y="1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FA50985C-2E61-42AC-8956-C9F3470FC7CA}"/>
                  </a:ext>
                </a:extLst>
              </p:cNvPr>
              <p:cNvSpPr/>
              <p:nvPr/>
            </p:nvSpPr>
            <p:spPr>
              <a:xfrm>
                <a:off x="4258488" y="6148544"/>
                <a:ext cx="545515" cy="677129"/>
              </a:xfrm>
              <a:custGeom>
                <a:avLst/>
                <a:gdLst>
                  <a:gd name="connsiteX0" fmla="*/ 545287 w 545515"/>
                  <a:gd name="connsiteY0" fmla="*/ 1431 h 677129"/>
                  <a:gd name="connsiteX1" fmla="*/ 319862 w 545515"/>
                  <a:gd name="connsiteY1" fmla="*/ 490381 h 677129"/>
                  <a:gd name="connsiteX2" fmla="*/ 259537 w 545515"/>
                  <a:gd name="connsiteY2" fmla="*/ 518956 h 677129"/>
                  <a:gd name="connsiteX3" fmla="*/ 11887 w 545515"/>
                  <a:gd name="connsiteY3" fmla="*/ 674531 h 677129"/>
                  <a:gd name="connsiteX4" fmla="*/ 65862 w 545515"/>
                  <a:gd name="connsiteY4" fmla="*/ 604681 h 677129"/>
                  <a:gd name="connsiteX5" fmla="*/ 297637 w 545515"/>
                  <a:gd name="connsiteY5" fmla="*/ 455456 h 677129"/>
                  <a:gd name="connsiteX6" fmla="*/ 361137 w 545515"/>
                  <a:gd name="connsiteY6" fmla="*/ 344331 h 677129"/>
                  <a:gd name="connsiteX7" fmla="*/ 545287 w 545515"/>
                  <a:gd name="connsiteY7" fmla="*/ 1431 h 67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5515" h="677129">
                    <a:moveTo>
                      <a:pt x="545287" y="1431"/>
                    </a:moveTo>
                    <a:cubicBezTo>
                      <a:pt x="538408" y="25773"/>
                      <a:pt x="367487" y="404127"/>
                      <a:pt x="319862" y="490381"/>
                    </a:cubicBezTo>
                    <a:cubicBezTo>
                      <a:pt x="272237" y="576635"/>
                      <a:pt x="310866" y="488264"/>
                      <a:pt x="259537" y="518956"/>
                    </a:cubicBezTo>
                    <a:cubicBezTo>
                      <a:pt x="208208" y="549648"/>
                      <a:pt x="44166" y="660244"/>
                      <a:pt x="11887" y="674531"/>
                    </a:cubicBezTo>
                    <a:cubicBezTo>
                      <a:pt x="-20392" y="688819"/>
                      <a:pt x="18237" y="641194"/>
                      <a:pt x="65862" y="604681"/>
                    </a:cubicBezTo>
                    <a:cubicBezTo>
                      <a:pt x="113487" y="568169"/>
                      <a:pt x="248425" y="498848"/>
                      <a:pt x="297637" y="455456"/>
                    </a:cubicBezTo>
                    <a:cubicBezTo>
                      <a:pt x="346849" y="412064"/>
                      <a:pt x="320391" y="418414"/>
                      <a:pt x="361137" y="344331"/>
                    </a:cubicBezTo>
                    <a:cubicBezTo>
                      <a:pt x="401883" y="270248"/>
                      <a:pt x="552166" y="-22911"/>
                      <a:pt x="545287" y="14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24EEC51D-A436-446B-855E-F718C81E90DA}"/>
                  </a:ext>
                </a:extLst>
              </p:cNvPr>
              <p:cNvSpPr/>
              <p:nvPr/>
            </p:nvSpPr>
            <p:spPr>
              <a:xfrm>
                <a:off x="4400379" y="6733821"/>
                <a:ext cx="635249" cy="485444"/>
              </a:xfrm>
              <a:custGeom>
                <a:avLst/>
                <a:gdLst>
                  <a:gd name="connsiteX0" fmla="*/ 162096 w 635249"/>
                  <a:gd name="connsiteY0" fmla="*/ 354 h 485444"/>
                  <a:gd name="connsiteX1" fmla="*/ 57321 w 635249"/>
                  <a:gd name="connsiteY1" fmla="*/ 349604 h 485444"/>
                  <a:gd name="connsiteX2" fmla="*/ 171 w 635249"/>
                  <a:gd name="connsiteY2" fmla="*/ 448029 h 485444"/>
                  <a:gd name="connsiteX3" fmla="*/ 41446 w 635249"/>
                  <a:gd name="connsiteY3" fmla="*/ 362304 h 485444"/>
                  <a:gd name="connsiteX4" fmla="*/ 92246 w 635249"/>
                  <a:gd name="connsiteY4" fmla="*/ 324204 h 485444"/>
                  <a:gd name="connsiteX5" fmla="*/ 155746 w 635249"/>
                  <a:gd name="connsiteY5" fmla="*/ 289279 h 485444"/>
                  <a:gd name="connsiteX6" fmla="*/ 16046 w 635249"/>
                  <a:gd name="connsiteY6" fmla="*/ 470254 h 485444"/>
                  <a:gd name="connsiteX7" fmla="*/ 133521 w 635249"/>
                  <a:gd name="connsiteY7" fmla="*/ 473429 h 485444"/>
                  <a:gd name="connsiteX8" fmla="*/ 222421 w 635249"/>
                  <a:gd name="connsiteY8" fmla="*/ 454379 h 485444"/>
                  <a:gd name="connsiteX9" fmla="*/ 628821 w 635249"/>
                  <a:gd name="connsiteY9" fmla="*/ 263879 h 485444"/>
                  <a:gd name="connsiteX10" fmla="*/ 444671 w 635249"/>
                  <a:gd name="connsiteY10" fmla="*/ 336904 h 485444"/>
                  <a:gd name="connsiteX11" fmla="*/ 89071 w 635249"/>
                  <a:gd name="connsiteY11" fmla="*/ 444854 h 485444"/>
                  <a:gd name="connsiteX12" fmla="*/ 92246 w 635249"/>
                  <a:gd name="connsiteY12" fmla="*/ 419454 h 485444"/>
                  <a:gd name="connsiteX13" fmla="*/ 123996 w 635249"/>
                  <a:gd name="connsiteY13" fmla="*/ 286104 h 485444"/>
                  <a:gd name="connsiteX14" fmla="*/ 162096 w 635249"/>
                  <a:gd name="connsiteY14" fmla="*/ 354 h 48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5249" h="485444">
                    <a:moveTo>
                      <a:pt x="162096" y="354"/>
                    </a:moveTo>
                    <a:cubicBezTo>
                      <a:pt x="150984" y="10937"/>
                      <a:pt x="84308" y="274992"/>
                      <a:pt x="57321" y="349604"/>
                    </a:cubicBezTo>
                    <a:cubicBezTo>
                      <a:pt x="30333" y="424217"/>
                      <a:pt x="2817" y="445912"/>
                      <a:pt x="171" y="448029"/>
                    </a:cubicBezTo>
                    <a:cubicBezTo>
                      <a:pt x="-2475" y="450146"/>
                      <a:pt x="26100" y="382941"/>
                      <a:pt x="41446" y="362304"/>
                    </a:cubicBezTo>
                    <a:cubicBezTo>
                      <a:pt x="56792" y="341667"/>
                      <a:pt x="73196" y="336375"/>
                      <a:pt x="92246" y="324204"/>
                    </a:cubicBezTo>
                    <a:cubicBezTo>
                      <a:pt x="111296" y="312033"/>
                      <a:pt x="168446" y="264937"/>
                      <a:pt x="155746" y="289279"/>
                    </a:cubicBezTo>
                    <a:cubicBezTo>
                      <a:pt x="143046" y="313621"/>
                      <a:pt x="19750" y="439562"/>
                      <a:pt x="16046" y="470254"/>
                    </a:cubicBezTo>
                    <a:cubicBezTo>
                      <a:pt x="12342" y="500946"/>
                      <a:pt x="99125" y="476075"/>
                      <a:pt x="133521" y="473429"/>
                    </a:cubicBezTo>
                    <a:cubicBezTo>
                      <a:pt x="167917" y="470783"/>
                      <a:pt x="139871" y="489304"/>
                      <a:pt x="222421" y="454379"/>
                    </a:cubicBezTo>
                    <a:cubicBezTo>
                      <a:pt x="304971" y="419454"/>
                      <a:pt x="591779" y="283458"/>
                      <a:pt x="628821" y="263879"/>
                    </a:cubicBezTo>
                    <a:cubicBezTo>
                      <a:pt x="665863" y="244300"/>
                      <a:pt x="534629" y="306742"/>
                      <a:pt x="444671" y="336904"/>
                    </a:cubicBezTo>
                    <a:cubicBezTo>
                      <a:pt x="354713" y="367067"/>
                      <a:pt x="147808" y="431096"/>
                      <a:pt x="89071" y="444854"/>
                    </a:cubicBezTo>
                    <a:cubicBezTo>
                      <a:pt x="30333" y="458612"/>
                      <a:pt x="86425" y="445912"/>
                      <a:pt x="92246" y="419454"/>
                    </a:cubicBezTo>
                    <a:cubicBezTo>
                      <a:pt x="98067" y="392996"/>
                      <a:pt x="109709" y="352779"/>
                      <a:pt x="123996" y="286104"/>
                    </a:cubicBezTo>
                    <a:cubicBezTo>
                      <a:pt x="138283" y="219429"/>
                      <a:pt x="173208" y="-10229"/>
                      <a:pt x="162096" y="3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10E81531-15D9-4E64-924F-1A8DCE3AF212}"/>
                  </a:ext>
                </a:extLst>
              </p:cNvPr>
              <p:cNvSpPr/>
              <p:nvPr/>
            </p:nvSpPr>
            <p:spPr>
              <a:xfrm>
                <a:off x="4029074" y="6671284"/>
                <a:ext cx="536577" cy="450596"/>
              </a:xfrm>
              <a:custGeom>
                <a:avLst/>
                <a:gdLst>
                  <a:gd name="connsiteX0" fmla="*/ 517526 w 536577"/>
                  <a:gd name="connsiteY0" fmla="*/ 15266 h 450596"/>
                  <a:gd name="connsiteX1" fmla="*/ 368301 w 536577"/>
                  <a:gd name="connsiteY1" fmla="*/ 313716 h 450596"/>
                  <a:gd name="connsiteX2" fmla="*/ 263526 w 536577"/>
                  <a:gd name="connsiteY2" fmla="*/ 412141 h 450596"/>
                  <a:gd name="connsiteX3" fmla="*/ 234951 w 536577"/>
                  <a:gd name="connsiteY3" fmla="*/ 450241 h 450596"/>
                  <a:gd name="connsiteX4" fmla="*/ 263526 w 536577"/>
                  <a:gd name="connsiteY4" fmla="*/ 393091 h 450596"/>
                  <a:gd name="connsiteX5" fmla="*/ 244476 w 536577"/>
                  <a:gd name="connsiteY5" fmla="*/ 396266 h 450596"/>
                  <a:gd name="connsiteX6" fmla="*/ 1 w 536577"/>
                  <a:gd name="connsiteY6" fmla="*/ 424841 h 450596"/>
                  <a:gd name="connsiteX7" fmla="*/ 241301 w 536577"/>
                  <a:gd name="connsiteY7" fmla="*/ 399441 h 450596"/>
                  <a:gd name="connsiteX8" fmla="*/ 323851 w 536577"/>
                  <a:gd name="connsiteY8" fmla="*/ 313716 h 450596"/>
                  <a:gd name="connsiteX9" fmla="*/ 511176 w 536577"/>
                  <a:gd name="connsiteY9" fmla="*/ 69241 h 450596"/>
                  <a:gd name="connsiteX10" fmla="*/ 517526 w 536577"/>
                  <a:gd name="connsiteY10" fmla="*/ 15266 h 450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577" h="450596">
                    <a:moveTo>
                      <a:pt x="517526" y="15266"/>
                    </a:moveTo>
                    <a:cubicBezTo>
                      <a:pt x="493714" y="56012"/>
                      <a:pt x="410634" y="247570"/>
                      <a:pt x="368301" y="313716"/>
                    </a:cubicBezTo>
                    <a:cubicBezTo>
                      <a:pt x="325968" y="379862"/>
                      <a:pt x="285751" y="389387"/>
                      <a:pt x="263526" y="412141"/>
                    </a:cubicBezTo>
                    <a:cubicBezTo>
                      <a:pt x="241301" y="434895"/>
                      <a:pt x="234951" y="453416"/>
                      <a:pt x="234951" y="450241"/>
                    </a:cubicBezTo>
                    <a:cubicBezTo>
                      <a:pt x="234951" y="447066"/>
                      <a:pt x="261939" y="402087"/>
                      <a:pt x="263526" y="393091"/>
                    </a:cubicBezTo>
                    <a:cubicBezTo>
                      <a:pt x="265113" y="384095"/>
                      <a:pt x="244476" y="396266"/>
                      <a:pt x="244476" y="396266"/>
                    </a:cubicBezTo>
                    <a:lnTo>
                      <a:pt x="1" y="424841"/>
                    </a:lnTo>
                    <a:cubicBezTo>
                      <a:pt x="-528" y="425370"/>
                      <a:pt x="187326" y="417962"/>
                      <a:pt x="241301" y="399441"/>
                    </a:cubicBezTo>
                    <a:cubicBezTo>
                      <a:pt x="295276" y="380920"/>
                      <a:pt x="278872" y="368749"/>
                      <a:pt x="323851" y="313716"/>
                    </a:cubicBezTo>
                    <a:cubicBezTo>
                      <a:pt x="368830" y="258683"/>
                      <a:pt x="475722" y="115278"/>
                      <a:pt x="511176" y="69241"/>
                    </a:cubicBezTo>
                    <a:cubicBezTo>
                      <a:pt x="546630" y="23204"/>
                      <a:pt x="541338" y="-25480"/>
                      <a:pt x="517526" y="15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BFD479D6-8C18-4921-851D-43A490875A93}"/>
                  </a:ext>
                </a:extLst>
              </p:cNvPr>
              <p:cNvSpPr/>
              <p:nvPr/>
            </p:nvSpPr>
            <p:spPr>
              <a:xfrm>
                <a:off x="3416259" y="5462058"/>
                <a:ext cx="423919" cy="1197640"/>
              </a:xfrm>
              <a:custGeom>
                <a:avLst/>
                <a:gdLst>
                  <a:gd name="connsiteX0" fmla="*/ 412791 w 423919"/>
                  <a:gd name="connsiteY0" fmla="*/ 17992 h 1197640"/>
                  <a:gd name="connsiteX1" fmla="*/ 222291 w 423919"/>
                  <a:gd name="connsiteY1" fmla="*/ 468842 h 1197640"/>
                  <a:gd name="connsiteX2" fmla="*/ 69891 w 423919"/>
                  <a:gd name="connsiteY2" fmla="*/ 608542 h 1197640"/>
                  <a:gd name="connsiteX3" fmla="*/ 41 w 423919"/>
                  <a:gd name="connsiteY3" fmla="*/ 1192742 h 1197640"/>
                  <a:gd name="connsiteX4" fmla="*/ 63541 w 423919"/>
                  <a:gd name="connsiteY4" fmla="*/ 862542 h 1197640"/>
                  <a:gd name="connsiteX5" fmla="*/ 273091 w 423919"/>
                  <a:gd name="connsiteY5" fmla="*/ 411692 h 1197640"/>
                  <a:gd name="connsiteX6" fmla="*/ 336591 w 423919"/>
                  <a:gd name="connsiteY6" fmla="*/ 176742 h 1197640"/>
                  <a:gd name="connsiteX7" fmla="*/ 393741 w 423919"/>
                  <a:gd name="connsiteY7" fmla="*/ 94192 h 1197640"/>
                  <a:gd name="connsiteX8" fmla="*/ 412791 w 423919"/>
                  <a:gd name="connsiteY8" fmla="*/ 17992 h 119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919" h="1197640">
                    <a:moveTo>
                      <a:pt x="412791" y="17992"/>
                    </a:moveTo>
                    <a:cubicBezTo>
                      <a:pt x="384216" y="80434"/>
                      <a:pt x="279441" y="370417"/>
                      <a:pt x="222291" y="468842"/>
                    </a:cubicBezTo>
                    <a:cubicBezTo>
                      <a:pt x="165141" y="567267"/>
                      <a:pt x="106933" y="487892"/>
                      <a:pt x="69891" y="608542"/>
                    </a:cubicBezTo>
                    <a:cubicBezTo>
                      <a:pt x="32849" y="729192"/>
                      <a:pt x="1099" y="1150409"/>
                      <a:pt x="41" y="1192742"/>
                    </a:cubicBezTo>
                    <a:cubicBezTo>
                      <a:pt x="-1017" y="1235075"/>
                      <a:pt x="18033" y="992717"/>
                      <a:pt x="63541" y="862542"/>
                    </a:cubicBezTo>
                    <a:cubicBezTo>
                      <a:pt x="109049" y="732367"/>
                      <a:pt x="227583" y="525992"/>
                      <a:pt x="273091" y="411692"/>
                    </a:cubicBezTo>
                    <a:cubicBezTo>
                      <a:pt x="318599" y="297392"/>
                      <a:pt x="316483" y="229659"/>
                      <a:pt x="336591" y="176742"/>
                    </a:cubicBezTo>
                    <a:cubicBezTo>
                      <a:pt x="356699" y="123825"/>
                      <a:pt x="379983" y="114300"/>
                      <a:pt x="393741" y="94192"/>
                    </a:cubicBezTo>
                    <a:cubicBezTo>
                      <a:pt x="407499" y="74084"/>
                      <a:pt x="441366" y="-44450"/>
                      <a:pt x="412791" y="179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84DBDC05-1F96-4D81-9FBD-E6721C261D8D}"/>
                  </a:ext>
                </a:extLst>
              </p:cNvPr>
              <p:cNvSpPr/>
              <p:nvPr/>
            </p:nvSpPr>
            <p:spPr>
              <a:xfrm>
                <a:off x="3244736" y="6444621"/>
                <a:ext cx="164938" cy="641979"/>
              </a:xfrm>
              <a:custGeom>
                <a:avLst/>
                <a:gdLst>
                  <a:gd name="connsiteX0" fmla="*/ 114 w 164938"/>
                  <a:gd name="connsiteY0" fmla="*/ 629 h 641979"/>
                  <a:gd name="connsiteX1" fmla="*/ 133464 w 164938"/>
                  <a:gd name="connsiteY1" fmla="*/ 311779 h 641979"/>
                  <a:gd name="connsiteX2" fmla="*/ 139814 w 164938"/>
                  <a:gd name="connsiteY2" fmla="*/ 483229 h 641979"/>
                  <a:gd name="connsiteX3" fmla="*/ 139814 w 164938"/>
                  <a:gd name="connsiteY3" fmla="*/ 641979 h 641979"/>
                  <a:gd name="connsiteX4" fmla="*/ 139814 w 164938"/>
                  <a:gd name="connsiteY4" fmla="*/ 432429 h 641979"/>
                  <a:gd name="connsiteX5" fmla="*/ 158864 w 164938"/>
                  <a:gd name="connsiteY5" fmla="*/ 235579 h 641979"/>
                  <a:gd name="connsiteX6" fmla="*/ 114 w 164938"/>
                  <a:gd name="connsiteY6" fmla="*/ 629 h 64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938" h="641979">
                    <a:moveTo>
                      <a:pt x="114" y="629"/>
                    </a:moveTo>
                    <a:cubicBezTo>
                      <a:pt x="-4119" y="13329"/>
                      <a:pt x="110181" y="231346"/>
                      <a:pt x="133464" y="311779"/>
                    </a:cubicBezTo>
                    <a:cubicBezTo>
                      <a:pt x="156747" y="392212"/>
                      <a:pt x="138756" y="428196"/>
                      <a:pt x="139814" y="483229"/>
                    </a:cubicBezTo>
                    <a:cubicBezTo>
                      <a:pt x="140872" y="538262"/>
                      <a:pt x="139814" y="641979"/>
                      <a:pt x="139814" y="641979"/>
                    </a:cubicBezTo>
                    <a:cubicBezTo>
                      <a:pt x="139814" y="633512"/>
                      <a:pt x="136639" y="500162"/>
                      <a:pt x="139814" y="432429"/>
                    </a:cubicBezTo>
                    <a:cubicBezTo>
                      <a:pt x="142989" y="364696"/>
                      <a:pt x="178972" y="300137"/>
                      <a:pt x="158864" y="235579"/>
                    </a:cubicBezTo>
                    <a:cubicBezTo>
                      <a:pt x="138756" y="171021"/>
                      <a:pt x="4347" y="-12071"/>
                      <a:pt x="114" y="6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297CF2AB-4D17-4F9E-94DA-2A76A23EF396}"/>
                  </a:ext>
                </a:extLst>
              </p:cNvPr>
              <p:cNvSpPr/>
              <p:nvPr/>
            </p:nvSpPr>
            <p:spPr>
              <a:xfrm>
                <a:off x="3362811" y="5468108"/>
                <a:ext cx="449760" cy="450744"/>
              </a:xfrm>
              <a:custGeom>
                <a:avLst/>
                <a:gdLst>
                  <a:gd name="connsiteX0" fmla="*/ 447189 w 449760"/>
                  <a:gd name="connsiteY0" fmla="*/ 5592 h 450744"/>
                  <a:gd name="connsiteX1" fmla="*/ 91589 w 449760"/>
                  <a:gd name="connsiteY1" fmla="*/ 265942 h 450744"/>
                  <a:gd name="connsiteX2" fmla="*/ 9039 w 449760"/>
                  <a:gd name="connsiteY2" fmla="*/ 450092 h 450744"/>
                  <a:gd name="connsiteX3" fmla="*/ 104289 w 449760"/>
                  <a:gd name="connsiteY3" fmla="*/ 202442 h 450744"/>
                  <a:gd name="connsiteX4" fmla="*/ 2689 w 449760"/>
                  <a:gd name="connsiteY4" fmla="*/ 348492 h 450744"/>
                  <a:gd name="connsiteX5" fmla="*/ 237639 w 449760"/>
                  <a:gd name="connsiteY5" fmla="*/ 107192 h 450744"/>
                  <a:gd name="connsiteX6" fmla="*/ 447189 w 449760"/>
                  <a:gd name="connsiteY6" fmla="*/ 5592 h 45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760" h="450744">
                    <a:moveTo>
                      <a:pt x="447189" y="5592"/>
                    </a:moveTo>
                    <a:cubicBezTo>
                      <a:pt x="422847" y="32050"/>
                      <a:pt x="164614" y="191859"/>
                      <a:pt x="91589" y="265942"/>
                    </a:cubicBezTo>
                    <a:cubicBezTo>
                      <a:pt x="18564" y="340025"/>
                      <a:pt x="6922" y="460675"/>
                      <a:pt x="9039" y="450092"/>
                    </a:cubicBezTo>
                    <a:cubicBezTo>
                      <a:pt x="11156" y="439509"/>
                      <a:pt x="105347" y="219375"/>
                      <a:pt x="104289" y="202442"/>
                    </a:cubicBezTo>
                    <a:cubicBezTo>
                      <a:pt x="103231" y="185509"/>
                      <a:pt x="-19536" y="364367"/>
                      <a:pt x="2689" y="348492"/>
                    </a:cubicBezTo>
                    <a:cubicBezTo>
                      <a:pt x="24914" y="332617"/>
                      <a:pt x="158264" y="162225"/>
                      <a:pt x="237639" y="107192"/>
                    </a:cubicBezTo>
                    <a:cubicBezTo>
                      <a:pt x="317014" y="52159"/>
                      <a:pt x="471531" y="-20866"/>
                      <a:pt x="447189" y="55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D89F85F8-311C-4B02-8E6F-AE1610533020}"/>
                  </a:ext>
                </a:extLst>
              </p:cNvPr>
              <p:cNvSpPr/>
              <p:nvPr/>
            </p:nvSpPr>
            <p:spPr>
              <a:xfrm>
                <a:off x="3193058" y="6486545"/>
                <a:ext cx="154315" cy="479530"/>
              </a:xfrm>
              <a:custGeom>
                <a:avLst/>
                <a:gdLst>
                  <a:gd name="connsiteX0" fmla="*/ 7342 w 154315"/>
                  <a:gd name="connsiteY0" fmla="*/ 9505 h 479530"/>
                  <a:gd name="connsiteX1" fmla="*/ 140692 w 154315"/>
                  <a:gd name="connsiteY1" fmla="*/ 301605 h 479530"/>
                  <a:gd name="connsiteX2" fmla="*/ 147042 w 154315"/>
                  <a:gd name="connsiteY2" fmla="*/ 479405 h 479530"/>
                  <a:gd name="connsiteX3" fmla="*/ 115292 w 154315"/>
                  <a:gd name="connsiteY3" fmla="*/ 276205 h 479530"/>
                  <a:gd name="connsiteX4" fmla="*/ 26392 w 154315"/>
                  <a:gd name="connsiteY4" fmla="*/ 85705 h 479530"/>
                  <a:gd name="connsiteX5" fmla="*/ 7342 w 154315"/>
                  <a:gd name="connsiteY5" fmla="*/ 9505 h 4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315" h="479530">
                    <a:moveTo>
                      <a:pt x="7342" y="9505"/>
                    </a:moveTo>
                    <a:cubicBezTo>
                      <a:pt x="26392" y="45488"/>
                      <a:pt x="117409" y="223288"/>
                      <a:pt x="140692" y="301605"/>
                    </a:cubicBezTo>
                    <a:cubicBezTo>
                      <a:pt x="163975" y="379922"/>
                      <a:pt x="151275" y="483638"/>
                      <a:pt x="147042" y="479405"/>
                    </a:cubicBezTo>
                    <a:cubicBezTo>
                      <a:pt x="142809" y="475172"/>
                      <a:pt x="135400" y="341822"/>
                      <a:pt x="115292" y="276205"/>
                    </a:cubicBezTo>
                    <a:cubicBezTo>
                      <a:pt x="95184" y="210588"/>
                      <a:pt x="42267" y="122747"/>
                      <a:pt x="26392" y="85705"/>
                    </a:cubicBezTo>
                    <a:cubicBezTo>
                      <a:pt x="10517" y="48663"/>
                      <a:pt x="-11708" y="-26478"/>
                      <a:pt x="7342" y="95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486F5B78-7173-4ACC-AD46-F611157DA8AE}"/>
                  </a:ext>
                </a:extLst>
              </p:cNvPr>
              <p:cNvSpPr/>
              <p:nvPr/>
            </p:nvSpPr>
            <p:spPr>
              <a:xfrm>
                <a:off x="3138540" y="6667700"/>
                <a:ext cx="151674" cy="890117"/>
              </a:xfrm>
              <a:custGeom>
                <a:avLst/>
                <a:gdLst>
                  <a:gd name="connsiteX0" fmla="*/ 4710 w 151674"/>
                  <a:gd name="connsiteY0" fmla="*/ 25200 h 890117"/>
                  <a:gd name="connsiteX1" fmla="*/ 74560 w 151674"/>
                  <a:gd name="connsiteY1" fmla="*/ 374450 h 890117"/>
                  <a:gd name="connsiteX2" fmla="*/ 125360 w 151674"/>
                  <a:gd name="connsiteY2" fmla="*/ 558600 h 890117"/>
                  <a:gd name="connsiteX3" fmla="*/ 68210 w 151674"/>
                  <a:gd name="connsiteY3" fmla="*/ 799900 h 890117"/>
                  <a:gd name="connsiteX4" fmla="*/ 80910 w 151674"/>
                  <a:gd name="connsiteY4" fmla="*/ 888800 h 890117"/>
                  <a:gd name="connsiteX5" fmla="*/ 80910 w 151674"/>
                  <a:gd name="connsiteY5" fmla="*/ 742750 h 890117"/>
                  <a:gd name="connsiteX6" fmla="*/ 150760 w 151674"/>
                  <a:gd name="connsiteY6" fmla="*/ 482400 h 890117"/>
                  <a:gd name="connsiteX7" fmla="*/ 23760 w 151674"/>
                  <a:gd name="connsiteY7" fmla="*/ 76000 h 890117"/>
                  <a:gd name="connsiteX8" fmla="*/ 4710 w 151674"/>
                  <a:gd name="connsiteY8" fmla="*/ 25200 h 89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674" h="890117">
                    <a:moveTo>
                      <a:pt x="4710" y="25200"/>
                    </a:moveTo>
                    <a:cubicBezTo>
                      <a:pt x="13177" y="74942"/>
                      <a:pt x="54452" y="285550"/>
                      <a:pt x="74560" y="374450"/>
                    </a:cubicBezTo>
                    <a:cubicBezTo>
                      <a:pt x="94668" y="463350"/>
                      <a:pt x="126418" y="487692"/>
                      <a:pt x="125360" y="558600"/>
                    </a:cubicBezTo>
                    <a:cubicBezTo>
                      <a:pt x="124302" y="629508"/>
                      <a:pt x="75618" y="744867"/>
                      <a:pt x="68210" y="799900"/>
                    </a:cubicBezTo>
                    <a:cubicBezTo>
                      <a:pt x="60802" y="854933"/>
                      <a:pt x="78793" y="898325"/>
                      <a:pt x="80910" y="888800"/>
                    </a:cubicBezTo>
                    <a:cubicBezTo>
                      <a:pt x="83027" y="879275"/>
                      <a:pt x="69268" y="810483"/>
                      <a:pt x="80910" y="742750"/>
                    </a:cubicBezTo>
                    <a:cubicBezTo>
                      <a:pt x="92552" y="675017"/>
                      <a:pt x="160285" y="593525"/>
                      <a:pt x="150760" y="482400"/>
                    </a:cubicBezTo>
                    <a:cubicBezTo>
                      <a:pt x="141235" y="371275"/>
                      <a:pt x="50218" y="149025"/>
                      <a:pt x="23760" y="76000"/>
                    </a:cubicBezTo>
                    <a:cubicBezTo>
                      <a:pt x="-2698" y="2975"/>
                      <a:pt x="-3757" y="-24542"/>
                      <a:pt x="4710" y="252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500B858A-B051-41E8-961A-84ED83161528}"/>
                  </a:ext>
                </a:extLst>
              </p:cNvPr>
              <p:cNvSpPr/>
              <p:nvPr/>
            </p:nvSpPr>
            <p:spPr>
              <a:xfrm>
                <a:off x="3235840" y="7045338"/>
                <a:ext cx="200141" cy="315748"/>
              </a:xfrm>
              <a:custGeom>
                <a:avLst/>
                <a:gdLst>
                  <a:gd name="connsiteX0" fmla="*/ 45840 w 200141"/>
                  <a:gd name="connsiteY0" fmla="*/ 622 h 315748"/>
                  <a:gd name="connsiteX1" fmla="*/ 167760 w 200141"/>
                  <a:gd name="connsiteY1" fmla="*/ 219062 h 315748"/>
                  <a:gd name="connsiteX2" fmla="*/ 177920 w 200141"/>
                  <a:gd name="connsiteY2" fmla="*/ 274942 h 315748"/>
                  <a:gd name="connsiteX3" fmla="*/ 198240 w 200141"/>
                  <a:gd name="connsiteY3" fmla="*/ 315582 h 315748"/>
                  <a:gd name="connsiteX4" fmla="*/ 162680 w 200141"/>
                  <a:gd name="connsiteY4" fmla="*/ 259702 h 315748"/>
                  <a:gd name="connsiteX5" fmla="*/ 120 w 200141"/>
                  <a:gd name="connsiteY5" fmla="*/ 173342 h 315748"/>
                  <a:gd name="connsiteX6" fmla="*/ 137280 w 200141"/>
                  <a:gd name="connsiteY6" fmla="*/ 280022 h 315748"/>
                  <a:gd name="connsiteX7" fmla="*/ 198240 w 200141"/>
                  <a:gd name="connsiteY7" fmla="*/ 295262 h 315748"/>
                  <a:gd name="connsiteX8" fmla="*/ 45840 w 200141"/>
                  <a:gd name="connsiteY8" fmla="*/ 622 h 31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141" h="315748">
                    <a:moveTo>
                      <a:pt x="45840" y="622"/>
                    </a:moveTo>
                    <a:cubicBezTo>
                      <a:pt x="40760" y="-12078"/>
                      <a:pt x="145747" y="173342"/>
                      <a:pt x="167760" y="219062"/>
                    </a:cubicBezTo>
                    <a:cubicBezTo>
                      <a:pt x="189773" y="264782"/>
                      <a:pt x="172840" y="258855"/>
                      <a:pt x="177920" y="274942"/>
                    </a:cubicBezTo>
                    <a:cubicBezTo>
                      <a:pt x="183000" y="291029"/>
                      <a:pt x="200780" y="318122"/>
                      <a:pt x="198240" y="315582"/>
                    </a:cubicBezTo>
                    <a:cubicBezTo>
                      <a:pt x="195700" y="313042"/>
                      <a:pt x="195700" y="283409"/>
                      <a:pt x="162680" y="259702"/>
                    </a:cubicBezTo>
                    <a:cubicBezTo>
                      <a:pt x="129660" y="235995"/>
                      <a:pt x="4353" y="169955"/>
                      <a:pt x="120" y="173342"/>
                    </a:cubicBezTo>
                    <a:cubicBezTo>
                      <a:pt x="-4113" y="176729"/>
                      <a:pt x="104260" y="259702"/>
                      <a:pt x="137280" y="280022"/>
                    </a:cubicBezTo>
                    <a:cubicBezTo>
                      <a:pt x="170300" y="300342"/>
                      <a:pt x="209247" y="338442"/>
                      <a:pt x="198240" y="295262"/>
                    </a:cubicBezTo>
                    <a:cubicBezTo>
                      <a:pt x="187233" y="252082"/>
                      <a:pt x="50920" y="13322"/>
                      <a:pt x="45840" y="6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4581F7DD-61A9-4B1B-894C-FB0905726DE5}"/>
                  </a:ext>
                </a:extLst>
              </p:cNvPr>
              <p:cNvSpPr/>
              <p:nvPr/>
            </p:nvSpPr>
            <p:spPr>
              <a:xfrm>
                <a:off x="3469363" y="5849067"/>
                <a:ext cx="336868" cy="872930"/>
              </a:xfrm>
              <a:custGeom>
                <a:avLst/>
                <a:gdLst>
                  <a:gd name="connsiteX0" fmla="*/ 335557 w 336868"/>
                  <a:gd name="connsiteY0" fmla="*/ 3093 h 872930"/>
                  <a:gd name="connsiteX1" fmla="*/ 218717 w 336868"/>
                  <a:gd name="connsiteY1" fmla="*/ 241853 h 872930"/>
                  <a:gd name="connsiteX2" fmla="*/ 198397 w 336868"/>
                  <a:gd name="connsiteY2" fmla="*/ 399333 h 872930"/>
                  <a:gd name="connsiteX3" fmla="*/ 137437 w 336868"/>
                  <a:gd name="connsiteY3" fmla="*/ 775253 h 872930"/>
                  <a:gd name="connsiteX4" fmla="*/ 223797 w 336868"/>
                  <a:gd name="connsiteY4" fmla="*/ 871773 h 872930"/>
                  <a:gd name="connsiteX5" fmla="*/ 142517 w 336868"/>
                  <a:gd name="connsiteY5" fmla="*/ 831133 h 872930"/>
                  <a:gd name="connsiteX6" fmla="*/ 277 w 336868"/>
                  <a:gd name="connsiteY6" fmla="*/ 760013 h 872930"/>
                  <a:gd name="connsiteX7" fmla="*/ 106957 w 336868"/>
                  <a:gd name="connsiteY7" fmla="*/ 760013 h 872930"/>
                  <a:gd name="connsiteX8" fmla="*/ 132357 w 336868"/>
                  <a:gd name="connsiteY8" fmla="*/ 424733 h 872930"/>
                  <a:gd name="connsiteX9" fmla="*/ 335557 w 336868"/>
                  <a:gd name="connsiteY9" fmla="*/ 3093 h 87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868" h="872930">
                    <a:moveTo>
                      <a:pt x="335557" y="3093"/>
                    </a:moveTo>
                    <a:cubicBezTo>
                      <a:pt x="349950" y="-27387"/>
                      <a:pt x="241577" y="175813"/>
                      <a:pt x="218717" y="241853"/>
                    </a:cubicBezTo>
                    <a:cubicBezTo>
                      <a:pt x="195857" y="307893"/>
                      <a:pt x="211944" y="310433"/>
                      <a:pt x="198397" y="399333"/>
                    </a:cubicBezTo>
                    <a:cubicBezTo>
                      <a:pt x="184850" y="488233"/>
                      <a:pt x="133204" y="696513"/>
                      <a:pt x="137437" y="775253"/>
                    </a:cubicBezTo>
                    <a:cubicBezTo>
                      <a:pt x="141670" y="853993"/>
                      <a:pt x="222950" y="862460"/>
                      <a:pt x="223797" y="871773"/>
                    </a:cubicBezTo>
                    <a:cubicBezTo>
                      <a:pt x="224644" y="881086"/>
                      <a:pt x="142517" y="831133"/>
                      <a:pt x="142517" y="831133"/>
                    </a:cubicBezTo>
                    <a:cubicBezTo>
                      <a:pt x="105264" y="812506"/>
                      <a:pt x="6204" y="771866"/>
                      <a:pt x="277" y="760013"/>
                    </a:cubicBezTo>
                    <a:cubicBezTo>
                      <a:pt x="-5650" y="748160"/>
                      <a:pt x="84944" y="815893"/>
                      <a:pt x="106957" y="760013"/>
                    </a:cubicBezTo>
                    <a:cubicBezTo>
                      <a:pt x="128970" y="704133"/>
                      <a:pt x="97644" y="549193"/>
                      <a:pt x="132357" y="424733"/>
                    </a:cubicBezTo>
                    <a:cubicBezTo>
                      <a:pt x="167070" y="300273"/>
                      <a:pt x="321164" y="33573"/>
                      <a:pt x="335557" y="30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6A0F377E-3D2F-433C-A35F-0C19B582E85B}"/>
                  </a:ext>
                </a:extLst>
              </p:cNvPr>
              <p:cNvSpPr/>
              <p:nvPr/>
            </p:nvSpPr>
            <p:spPr>
              <a:xfrm>
                <a:off x="4745388" y="5784793"/>
                <a:ext cx="533709" cy="381849"/>
              </a:xfrm>
              <a:custGeom>
                <a:avLst/>
                <a:gdLst>
                  <a:gd name="connsiteX0" fmla="*/ 158929 w 533709"/>
                  <a:gd name="connsiteY0" fmla="*/ 57 h 381849"/>
                  <a:gd name="connsiteX1" fmla="*/ 243595 w 533709"/>
                  <a:gd name="connsiteY1" fmla="*/ 146107 h 381849"/>
                  <a:gd name="connsiteX2" fmla="*/ 307095 w 533709"/>
                  <a:gd name="connsiteY2" fmla="*/ 118590 h 381849"/>
                  <a:gd name="connsiteX3" fmla="*/ 533579 w 533709"/>
                  <a:gd name="connsiteY3" fmla="*/ 38157 h 381849"/>
                  <a:gd name="connsiteX4" fmla="*/ 336729 w 533709"/>
                  <a:gd name="connsiteY4" fmla="*/ 95307 h 381849"/>
                  <a:gd name="connsiteX5" fmla="*/ 139879 w 533709"/>
                  <a:gd name="connsiteY5" fmla="*/ 226540 h 381849"/>
                  <a:gd name="connsiteX6" fmla="*/ 179 w 533709"/>
                  <a:gd name="connsiteY6" fmla="*/ 381057 h 381849"/>
                  <a:gd name="connsiteX7" fmla="*/ 118712 w 533709"/>
                  <a:gd name="connsiteY7" fmla="*/ 277340 h 381849"/>
                  <a:gd name="connsiteX8" fmla="*/ 440445 w 533709"/>
                  <a:gd name="connsiteY8" fmla="*/ 74140 h 381849"/>
                  <a:gd name="connsiteX9" fmla="*/ 228779 w 533709"/>
                  <a:gd name="connsiteY9" fmla="*/ 165157 h 381849"/>
                  <a:gd name="connsiteX10" fmla="*/ 158929 w 533709"/>
                  <a:gd name="connsiteY10" fmla="*/ 57 h 38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3709" h="381849">
                    <a:moveTo>
                      <a:pt x="158929" y="57"/>
                    </a:moveTo>
                    <a:cubicBezTo>
                      <a:pt x="161398" y="-3118"/>
                      <a:pt x="218901" y="126352"/>
                      <a:pt x="243595" y="146107"/>
                    </a:cubicBezTo>
                    <a:cubicBezTo>
                      <a:pt x="268289" y="165862"/>
                      <a:pt x="258764" y="136582"/>
                      <a:pt x="307095" y="118590"/>
                    </a:cubicBezTo>
                    <a:cubicBezTo>
                      <a:pt x="355426" y="100598"/>
                      <a:pt x="528640" y="42038"/>
                      <a:pt x="533579" y="38157"/>
                    </a:cubicBezTo>
                    <a:cubicBezTo>
                      <a:pt x="538518" y="34277"/>
                      <a:pt x="402346" y="63910"/>
                      <a:pt x="336729" y="95307"/>
                    </a:cubicBezTo>
                    <a:cubicBezTo>
                      <a:pt x="271112" y="126704"/>
                      <a:pt x="195971" y="178915"/>
                      <a:pt x="139879" y="226540"/>
                    </a:cubicBezTo>
                    <a:cubicBezTo>
                      <a:pt x="83787" y="274165"/>
                      <a:pt x="3707" y="372590"/>
                      <a:pt x="179" y="381057"/>
                    </a:cubicBezTo>
                    <a:cubicBezTo>
                      <a:pt x="-3349" y="389524"/>
                      <a:pt x="45334" y="328493"/>
                      <a:pt x="118712" y="277340"/>
                    </a:cubicBezTo>
                    <a:cubicBezTo>
                      <a:pt x="192090" y="226187"/>
                      <a:pt x="422101" y="92837"/>
                      <a:pt x="440445" y="74140"/>
                    </a:cubicBezTo>
                    <a:cubicBezTo>
                      <a:pt x="458789" y="55443"/>
                      <a:pt x="271465" y="172918"/>
                      <a:pt x="228779" y="165157"/>
                    </a:cubicBezTo>
                    <a:cubicBezTo>
                      <a:pt x="186093" y="157396"/>
                      <a:pt x="156460" y="3232"/>
                      <a:pt x="158929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988057E3-4ADD-4D51-8665-1F69468667FD}"/>
                  </a:ext>
                </a:extLst>
              </p:cNvPr>
              <p:cNvSpPr/>
              <p:nvPr/>
            </p:nvSpPr>
            <p:spPr>
              <a:xfrm>
                <a:off x="4370057" y="5606961"/>
                <a:ext cx="301503" cy="597051"/>
              </a:xfrm>
              <a:custGeom>
                <a:avLst/>
                <a:gdLst>
                  <a:gd name="connsiteX0" fmla="*/ 301426 w 301503"/>
                  <a:gd name="connsiteY0" fmla="*/ 89 h 597051"/>
                  <a:gd name="connsiteX1" fmla="*/ 182893 w 301503"/>
                  <a:gd name="connsiteY1" fmla="*/ 76289 h 597051"/>
                  <a:gd name="connsiteX2" fmla="*/ 142676 w 301503"/>
                  <a:gd name="connsiteY2" fmla="*/ 175772 h 597051"/>
                  <a:gd name="connsiteX3" fmla="*/ 98226 w 301503"/>
                  <a:gd name="connsiteY3" fmla="*/ 362039 h 597051"/>
                  <a:gd name="connsiteX4" fmla="*/ 132093 w 301503"/>
                  <a:gd name="connsiteY4" fmla="*/ 239272 h 597051"/>
                  <a:gd name="connsiteX5" fmla="*/ 165960 w 301503"/>
                  <a:gd name="connsiteY5" fmla="*/ 173656 h 597051"/>
                  <a:gd name="connsiteX6" fmla="*/ 127860 w 301503"/>
                  <a:gd name="connsiteY6" fmla="*/ 300656 h 597051"/>
                  <a:gd name="connsiteX7" fmla="*/ 2976 w 301503"/>
                  <a:gd name="connsiteY7" fmla="*/ 594872 h 597051"/>
                  <a:gd name="connsiteX8" fmla="*/ 43193 w 301503"/>
                  <a:gd name="connsiteY8" fmla="*/ 423422 h 597051"/>
                  <a:gd name="connsiteX9" fmla="*/ 89760 w 301503"/>
                  <a:gd name="connsiteY9" fmla="*/ 215989 h 597051"/>
                  <a:gd name="connsiteX10" fmla="*/ 163843 w 301503"/>
                  <a:gd name="connsiteY10" fmla="*/ 91106 h 597051"/>
                  <a:gd name="connsiteX11" fmla="*/ 301426 w 301503"/>
                  <a:gd name="connsiteY11" fmla="*/ 89 h 59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503" h="597051">
                    <a:moveTo>
                      <a:pt x="301426" y="89"/>
                    </a:moveTo>
                    <a:cubicBezTo>
                      <a:pt x="304601" y="-2381"/>
                      <a:pt x="209351" y="47009"/>
                      <a:pt x="182893" y="76289"/>
                    </a:cubicBezTo>
                    <a:cubicBezTo>
                      <a:pt x="156435" y="105570"/>
                      <a:pt x="156787" y="128147"/>
                      <a:pt x="142676" y="175772"/>
                    </a:cubicBezTo>
                    <a:cubicBezTo>
                      <a:pt x="128565" y="223397"/>
                      <a:pt x="99990" y="351456"/>
                      <a:pt x="98226" y="362039"/>
                    </a:cubicBezTo>
                    <a:cubicBezTo>
                      <a:pt x="96462" y="372622"/>
                      <a:pt x="120804" y="270669"/>
                      <a:pt x="132093" y="239272"/>
                    </a:cubicBezTo>
                    <a:cubicBezTo>
                      <a:pt x="143382" y="207875"/>
                      <a:pt x="166665" y="163425"/>
                      <a:pt x="165960" y="173656"/>
                    </a:cubicBezTo>
                    <a:cubicBezTo>
                      <a:pt x="165255" y="183887"/>
                      <a:pt x="155024" y="230453"/>
                      <a:pt x="127860" y="300656"/>
                    </a:cubicBezTo>
                    <a:cubicBezTo>
                      <a:pt x="100696" y="370859"/>
                      <a:pt x="17087" y="574411"/>
                      <a:pt x="2976" y="594872"/>
                    </a:cubicBezTo>
                    <a:cubicBezTo>
                      <a:pt x="-11135" y="615333"/>
                      <a:pt x="28729" y="486569"/>
                      <a:pt x="43193" y="423422"/>
                    </a:cubicBezTo>
                    <a:cubicBezTo>
                      <a:pt x="57657" y="360275"/>
                      <a:pt x="69652" y="271375"/>
                      <a:pt x="89760" y="215989"/>
                    </a:cubicBezTo>
                    <a:cubicBezTo>
                      <a:pt x="109868" y="160603"/>
                      <a:pt x="131387" y="126031"/>
                      <a:pt x="163843" y="91106"/>
                    </a:cubicBezTo>
                    <a:cubicBezTo>
                      <a:pt x="196298" y="56181"/>
                      <a:pt x="298251" y="2559"/>
                      <a:pt x="301426" y="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49FFA2AF-E993-4550-9ED2-C5185F5297B7}"/>
                  </a:ext>
                </a:extLst>
              </p:cNvPr>
              <p:cNvSpPr/>
              <p:nvPr/>
            </p:nvSpPr>
            <p:spPr>
              <a:xfrm>
                <a:off x="5012286" y="5463106"/>
                <a:ext cx="685349" cy="485032"/>
              </a:xfrm>
              <a:custGeom>
                <a:avLst/>
                <a:gdLst>
                  <a:gd name="connsiteX0" fmla="*/ 2097 w 685349"/>
                  <a:gd name="connsiteY0" fmla="*/ 11 h 485032"/>
                  <a:gd name="connsiteX1" fmla="*/ 205297 w 685349"/>
                  <a:gd name="connsiteY1" fmla="*/ 190511 h 485032"/>
                  <a:gd name="connsiteX2" fmla="*/ 321714 w 685349"/>
                  <a:gd name="connsiteY2" fmla="*/ 306927 h 485032"/>
                  <a:gd name="connsiteX3" fmla="*/ 486814 w 685349"/>
                  <a:gd name="connsiteY3" fmla="*/ 368311 h 485032"/>
                  <a:gd name="connsiteX4" fmla="*/ 438131 w 685349"/>
                  <a:gd name="connsiteY4" fmla="*/ 374661 h 485032"/>
                  <a:gd name="connsiteX5" fmla="*/ 683664 w 685349"/>
                  <a:gd name="connsiteY5" fmla="*/ 480494 h 485032"/>
                  <a:gd name="connsiteX6" fmla="*/ 533381 w 685349"/>
                  <a:gd name="connsiteY6" fmla="*/ 452977 h 485032"/>
                  <a:gd name="connsiteX7" fmla="*/ 285731 w 685349"/>
                  <a:gd name="connsiteY7" fmla="*/ 338677 h 485032"/>
                  <a:gd name="connsiteX8" fmla="*/ 110047 w 685349"/>
                  <a:gd name="connsiteY8" fmla="*/ 182044 h 485032"/>
                  <a:gd name="connsiteX9" fmla="*/ 2097 w 685349"/>
                  <a:gd name="connsiteY9" fmla="*/ 11 h 48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5349" h="485032">
                    <a:moveTo>
                      <a:pt x="2097" y="11"/>
                    </a:moveTo>
                    <a:cubicBezTo>
                      <a:pt x="17972" y="1422"/>
                      <a:pt x="152027" y="139358"/>
                      <a:pt x="205297" y="190511"/>
                    </a:cubicBezTo>
                    <a:cubicBezTo>
                      <a:pt x="258567" y="241664"/>
                      <a:pt x="274795" y="277294"/>
                      <a:pt x="321714" y="306927"/>
                    </a:cubicBezTo>
                    <a:cubicBezTo>
                      <a:pt x="368633" y="336560"/>
                      <a:pt x="467411" y="357022"/>
                      <a:pt x="486814" y="368311"/>
                    </a:cubicBezTo>
                    <a:cubicBezTo>
                      <a:pt x="506217" y="379600"/>
                      <a:pt x="405323" y="355964"/>
                      <a:pt x="438131" y="374661"/>
                    </a:cubicBezTo>
                    <a:cubicBezTo>
                      <a:pt x="470939" y="393358"/>
                      <a:pt x="667789" y="467441"/>
                      <a:pt x="683664" y="480494"/>
                    </a:cubicBezTo>
                    <a:cubicBezTo>
                      <a:pt x="699539" y="493547"/>
                      <a:pt x="599703" y="476613"/>
                      <a:pt x="533381" y="452977"/>
                    </a:cubicBezTo>
                    <a:cubicBezTo>
                      <a:pt x="467059" y="429341"/>
                      <a:pt x="356287" y="383833"/>
                      <a:pt x="285731" y="338677"/>
                    </a:cubicBezTo>
                    <a:cubicBezTo>
                      <a:pt x="215175" y="293522"/>
                      <a:pt x="155908" y="234608"/>
                      <a:pt x="110047" y="182044"/>
                    </a:cubicBezTo>
                    <a:cubicBezTo>
                      <a:pt x="64186" y="129480"/>
                      <a:pt x="-13778" y="-1400"/>
                      <a:pt x="2097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FC9938A7-9BCF-454E-B329-5E98F5FDA8AE}"/>
                  </a:ext>
                </a:extLst>
              </p:cNvPr>
              <p:cNvSpPr/>
              <p:nvPr/>
            </p:nvSpPr>
            <p:spPr>
              <a:xfrm>
                <a:off x="5513143" y="6159445"/>
                <a:ext cx="512446" cy="622108"/>
              </a:xfrm>
              <a:custGeom>
                <a:avLst/>
                <a:gdLst>
                  <a:gd name="connsiteX0" fmla="*/ 127774 w 512446"/>
                  <a:gd name="connsiteY0" fmla="*/ 8522 h 622108"/>
                  <a:gd name="connsiteX1" fmla="*/ 49457 w 512446"/>
                  <a:gd name="connsiteY1" fmla="*/ 160922 h 622108"/>
                  <a:gd name="connsiteX2" fmla="*/ 21940 w 512446"/>
                  <a:gd name="connsiteY2" fmla="*/ 332372 h 622108"/>
                  <a:gd name="connsiteX3" fmla="*/ 21940 w 512446"/>
                  <a:gd name="connsiteY3" fmla="*/ 228655 h 622108"/>
                  <a:gd name="connsiteX4" fmla="*/ 119307 w 512446"/>
                  <a:gd name="connsiteY4" fmla="*/ 275222 h 622108"/>
                  <a:gd name="connsiteX5" fmla="*/ 216674 w 512446"/>
                  <a:gd name="connsiteY5" fmla="*/ 408572 h 622108"/>
                  <a:gd name="connsiteX6" fmla="*/ 506657 w 512446"/>
                  <a:gd name="connsiteY6" fmla="*/ 620238 h 622108"/>
                  <a:gd name="connsiteX7" fmla="*/ 392357 w 512446"/>
                  <a:gd name="connsiteY7" fmla="*/ 499588 h 622108"/>
                  <a:gd name="connsiteX8" fmla="*/ 176457 w 512446"/>
                  <a:gd name="connsiteY8" fmla="*/ 287922 h 622108"/>
                  <a:gd name="connsiteX9" fmla="*/ 7124 w 512446"/>
                  <a:gd name="connsiteY9" fmla="*/ 218072 h 622108"/>
                  <a:gd name="connsiteX10" fmla="*/ 34640 w 512446"/>
                  <a:gd name="connsiteY10" fmla="*/ 108005 h 622108"/>
                  <a:gd name="connsiteX11" fmla="*/ 62157 w 512446"/>
                  <a:gd name="connsiteY11" fmla="*/ 40272 h 622108"/>
                  <a:gd name="connsiteX12" fmla="*/ 5007 w 512446"/>
                  <a:gd name="connsiteY12" fmla="*/ 127055 h 622108"/>
                  <a:gd name="connsiteX13" fmla="*/ 62157 w 512446"/>
                  <a:gd name="connsiteY13" fmla="*/ 29688 h 622108"/>
                  <a:gd name="connsiteX14" fmla="*/ 127774 w 512446"/>
                  <a:gd name="connsiteY14" fmla="*/ 8522 h 62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2446" h="622108">
                    <a:moveTo>
                      <a:pt x="127774" y="8522"/>
                    </a:moveTo>
                    <a:cubicBezTo>
                      <a:pt x="125657" y="30394"/>
                      <a:pt x="67096" y="106947"/>
                      <a:pt x="49457" y="160922"/>
                    </a:cubicBezTo>
                    <a:cubicBezTo>
                      <a:pt x="31818" y="214897"/>
                      <a:pt x="26526" y="321083"/>
                      <a:pt x="21940" y="332372"/>
                    </a:cubicBezTo>
                    <a:cubicBezTo>
                      <a:pt x="17354" y="343661"/>
                      <a:pt x="5712" y="238180"/>
                      <a:pt x="21940" y="228655"/>
                    </a:cubicBezTo>
                    <a:cubicBezTo>
                      <a:pt x="38168" y="219130"/>
                      <a:pt x="86851" y="245236"/>
                      <a:pt x="119307" y="275222"/>
                    </a:cubicBezTo>
                    <a:cubicBezTo>
                      <a:pt x="151763" y="305208"/>
                      <a:pt x="152116" y="351069"/>
                      <a:pt x="216674" y="408572"/>
                    </a:cubicBezTo>
                    <a:cubicBezTo>
                      <a:pt x="281232" y="466075"/>
                      <a:pt x="477377" y="605069"/>
                      <a:pt x="506657" y="620238"/>
                    </a:cubicBezTo>
                    <a:cubicBezTo>
                      <a:pt x="535938" y="635407"/>
                      <a:pt x="447390" y="554974"/>
                      <a:pt x="392357" y="499588"/>
                    </a:cubicBezTo>
                    <a:cubicBezTo>
                      <a:pt x="337324" y="444202"/>
                      <a:pt x="240663" y="334841"/>
                      <a:pt x="176457" y="287922"/>
                    </a:cubicBezTo>
                    <a:cubicBezTo>
                      <a:pt x="112251" y="241003"/>
                      <a:pt x="30760" y="248058"/>
                      <a:pt x="7124" y="218072"/>
                    </a:cubicBezTo>
                    <a:cubicBezTo>
                      <a:pt x="-16512" y="188086"/>
                      <a:pt x="25468" y="137638"/>
                      <a:pt x="34640" y="108005"/>
                    </a:cubicBezTo>
                    <a:cubicBezTo>
                      <a:pt x="43812" y="78372"/>
                      <a:pt x="67096" y="37097"/>
                      <a:pt x="62157" y="40272"/>
                    </a:cubicBezTo>
                    <a:cubicBezTo>
                      <a:pt x="57218" y="43447"/>
                      <a:pt x="5007" y="128819"/>
                      <a:pt x="5007" y="127055"/>
                    </a:cubicBezTo>
                    <a:cubicBezTo>
                      <a:pt x="5007" y="125291"/>
                      <a:pt x="38874" y="47680"/>
                      <a:pt x="62157" y="29688"/>
                    </a:cubicBezTo>
                    <a:cubicBezTo>
                      <a:pt x="85440" y="11696"/>
                      <a:pt x="129891" y="-13350"/>
                      <a:pt x="127774" y="8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A598F2B3-06EF-42DA-868E-B6A0F8E9DF3C}"/>
                  </a:ext>
                </a:extLst>
              </p:cNvPr>
              <p:cNvSpPr/>
              <p:nvPr/>
            </p:nvSpPr>
            <p:spPr>
              <a:xfrm>
                <a:off x="5377845" y="6486277"/>
                <a:ext cx="668376" cy="422363"/>
              </a:xfrm>
              <a:custGeom>
                <a:avLst/>
                <a:gdLst>
                  <a:gd name="connsiteX0" fmla="*/ 28122 w 668376"/>
                  <a:gd name="connsiteY0" fmla="*/ 244723 h 422363"/>
                  <a:gd name="connsiteX1" fmla="*/ 222855 w 668376"/>
                  <a:gd name="connsiteY1" fmla="*/ 185456 h 422363"/>
                  <a:gd name="connsiteX2" fmla="*/ 360438 w 668376"/>
                  <a:gd name="connsiteY2" fmla="*/ 257423 h 422363"/>
                  <a:gd name="connsiteX3" fmla="*/ 667355 w 668376"/>
                  <a:gd name="connsiteY3" fmla="*/ 397123 h 422363"/>
                  <a:gd name="connsiteX4" fmla="*/ 455688 w 668376"/>
                  <a:gd name="connsiteY4" fmla="*/ 287056 h 422363"/>
                  <a:gd name="connsiteX5" fmla="*/ 343505 w 668376"/>
                  <a:gd name="connsiteY5" fmla="*/ 200273 h 422363"/>
                  <a:gd name="connsiteX6" fmla="*/ 169938 w 668376"/>
                  <a:gd name="connsiteY6" fmla="*/ 24590 h 422363"/>
                  <a:gd name="connsiteX7" fmla="*/ 93738 w 668376"/>
                  <a:gd name="connsiteY7" fmla="*/ 49990 h 422363"/>
                  <a:gd name="connsiteX8" fmla="*/ 30238 w 668376"/>
                  <a:gd name="connsiteY8" fmla="*/ 58456 h 422363"/>
                  <a:gd name="connsiteX9" fmla="*/ 222855 w 668376"/>
                  <a:gd name="connsiteY9" fmla="*/ 3423 h 422363"/>
                  <a:gd name="connsiteX10" fmla="*/ 356205 w 668376"/>
                  <a:gd name="connsiteY10" fmla="*/ 172756 h 422363"/>
                  <a:gd name="connsiteX11" fmla="*/ 449338 w 668376"/>
                  <a:gd name="connsiteY11" fmla="*/ 255306 h 422363"/>
                  <a:gd name="connsiteX12" fmla="*/ 244022 w 668376"/>
                  <a:gd name="connsiteY12" fmla="*/ 136773 h 422363"/>
                  <a:gd name="connsiteX13" fmla="*/ 205922 w 668376"/>
                  <a:gd name="connsiteY13" fmla="*/ 166406 h 422363"/>
                  <a:gd name="connsiteX14" fmla="*/ 106438 w 668376"/>
                  <a:gd name="connsiteY14" fmla="*/ 327273 h 422363"/>
                  <a:gd name="connsiteX15" fmla="*/ 95855 w 668376"/>
                  <a:gd name="connsiteY15" fmla="*/ 378073 h 422363"/>
                  <a:gd name="connsiteX16" fmla="*/ 146655 w 668376"/>
                  <a:gd name="connsiteY16" fmla="*/ 420406 h 422363"/>
                  <a:gd name="connsiteX17" fmla="*/ 40822 w 668376"/>
                  <a:gd name="connsiteY17" fmla="*/ 312456 h 422363"/>
                  <a:gd name="connsiteX18" fmla="*/ 2722 w 668376"/>
                  <a:gd name="connsiteY18" fmla="*/ 344206 h 422363"/>
                  <a:gd name="connsiteX19" fmla="*/ 28122 w 668376"/>
                  <a:gd name="connsiteY19" fmla="*/ 244723 h 42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8376" h="422363">
                    <a:moveTo>
                      <a:pt x="28122" y="244723"/>
                    </a:moveTo>
                    <a:cubicBezTo>
                      <a:pt x="64811" y="218265"/>
                      <a:pt x="167469" y="183339"/>
                      <a:pt x="222855" y="185456"/>
                    </a:cubicBezTo>
                    <a:cubicBezTo>
                      <a:pt x="278241" y="187573"/>
                      <a:pt x="286355" y="222145"/>
                      <a:pt x="360438" y="257423"/>
                    </a:cubicBezTo>
                    <a:cubicBezTo>
                      <a:pt x="434521" y="292701"/>
                      <a:pt x="651480" y="392184"/>
                      <a:pt x="667355" y="397123"/>
                    </a:cubicBezTo>
                    <a:cubicBezTo>
                      <a:pt x="683230" y="402062"/>
                      <a:pt x="509663" y="319864"/>
                      <a:pt x="455688" y="287056"/>
                    </a:cubicBezTo>
                    <a:cubicBezTo>
                      <a:pt x="401713" y="254248"/>
                      <a:pt x="391130" y="244017"/>
                      <a:pt x="343505" y="200273"/>
                    </a:cubicBezTo>
                    <a:cubicBezTo>
                      <a:pt x="295880" y="156529"/>
                      <a:pt x="211566" y="49637"/>
                      <a:pt x="169938" y="24590"/>
                    </a:cubicBezTo>
                    <a:cubicBezTo>
                      <a:pt x="128310" y="-457"/>
                      <a:pt x="117021" y="44346"/>
                      <a:pt x="93738" y="49990"/>
                    </a:cubicBezTo>
                    <a:cubicBezTo>
                      <a:pt x="70455" y="55634"/>
                      <a:pt x="8719" y="66217"/>
                      <a:pt x="30238" y="58456"/>
                    </a:cubicBezTo>
                    <a:cubicBezTo>
                      <a:pt x="51757" y="50695"/>
                      <a:pt x="168527" y="-15627"/>
                      <a:pt x="222855" y="3423"/>
                    </a:cubicBezTo>
                    <a:cubicBezTo>
                      <a:pt x="277183" y="22473"/>
                      <a:pt x="318458" y="130776"/>
                      <a:pt x="356205" y="172756"/>
                    </a:cubicBezTo>
                    <a:cubicBezTo>
                      <a:pt x="393952" y="214736"/>
                      <a:pt x="468035" y="261303"/>
                      <a:pt x="449338" y="255306"/>
                    </a:cubicBezTo>
                    <a:cubicBezTo>
                      <a:pt x="430641" y="249309"/>
                      <a:pt x="284591" y="151590"/>
                      <a:pt x="244022" y="136773"/>
                    </a:cubicBezTo>
                    <a:cubicBezTo>
                      <a:pt x="203453" y="121956"/>
                      <a:pt x="228853" y="134656"/>
                      <a:pt x="205922" y="166406"/>
                    </a:cubicBezTo>
                    <a:cubicBezTo>
                      <a:pt x="182991" y="198156"/>
                      <a:pt x="124782" y="291995"/>
                      <a:pt x="106438" y="327273"/>
                    </a:cubicBezTo>
                    <a:cubicBezTo>
                      <a:pt x="88094" y="362551"/>
                      <a:pt x="89152" y="362551"/>
                      <a:pt x="95855" y="378073"/>
                    </a:cubicBezTo>
                    <a:cubicBezTo>
                      <a:pt x="102558" y="393595"/>
                      <a:pt x="155827" y="431342"/>
                      <a:pt x="146655" y="420406"/>
                    </a:cubicBezTo>
                    <a:cubicBezTo>
                      <a:pt x="137483" y="409470"/>
                      <a:pt x="64811" y="325156"/>
                      <a:pt x="40822" y="312456"/>
                    </a:cubicBezTo>
                    <a:cubicBezTo>
                      <a:pt x="16833" y="299756"/>
                      <a:pt x="5192" y="354789"/>
                      <a:pt x="2722" y="344206"/>
                    </a:cubicBezTo>
                    <a:cubicBezTo>
                      <a:pt x="252" y="333623"/>
                      <a:pt x="-8567" y="271181"/>
                      <a:pt x="28122" y="2447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AA9E581A-5A68-4FCB-9412-FF252EA0196D}"/>
                  </a:ext>
                </a:extLst>
              </p:cNvPr>
              <p:cNvSpPr/>
              <p:nvPr/>
            </p:nvSpPr>
            <p:spPr>
              <a:xfrm>
                <a:off x="5378275" y="6881653"/>
                <a:ext cx="485254" cy="116147"/>
              </a:xfrm>
              <a:custGeom>
                <a:avLst/>
                <a:gdLst>
                  <a:gd name="connsiteX0" fmla="*/ 175 w 485254"/>
                  <a:gd name="connsiteY0" fmla="*/ 84297 h 116147"/>
                  <a:gd name="connsiteX1" fmla="*/ 279575 w 485254"/>
                  <a:gd name="connsiteY1" fmla="*/ 41964 h 116147"/>
                  <a:gd name="connsiteX2" fmla="*/ 482775 w 485254"/>
                  <a:gd name="connsiteY2" fmla="*/ 116047 h 116147"/>
                  <a:gd name="connsiteX3" fmla="*/ 381175 w 485254"/>
                  <a:gd name="connsiteY3" fmla="*/ 56780 h 116147"/>
                  <a:gd name="connsiteX4" fmla="*/ 213958 w 485254"/>
                  <a:gd name="connsiteY4" fmla="*/ 8097 h 116147"/>
                  <a:gd name="connsiteX5" fmla="*/ 237242 w 485254"/>
                  <a:gd name="connsiteY5" fmla="*/ 5980 h 116147"/>
                  <a:gd name="connsiteX6" fmla="*/ 175 w 485254"/>
                  <a:gd name="connsiteY6" fmla="*/ 84297 h 11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254" h="116147">
                    <a:moveTo>
                      <a:pt x="175" y="84297"/>
                    </a:moveTo>
                    <a:cubicBezTo>
                      <a:pt x="7230" y="90294"/>
                      <a:pt x="199142" y="36672"/>
                      <a:pt x="279575" y="41964"/>
                    </a:cubicBezTo>
                    <a:cubicBezTo>
                      <a:pt x="360008" y="47256"/>
                      <a:pt x="465842" y="113578"/>
                      <a:pt x="482775" y="116047"/>
                    </a:cubicBezTo>
                    <a:cubicBezTo>
                      <a:pt x="499708" y="118516"/>
                      <a:pt x="425978" y="74772"/>
                      <a:pt x="381175" y="56780"/>
                    </a:cubicBezTo>
                    <a:cubicBezTo>
                      <a:pt x="336372" y="38788"/>
                      <a:pt x="237947" y="16564"/>
                      <a:pt x="213958" y="8097"/>
                    </a:cubicBezTo>
                    <a:cubicBezTo>
                      <a:pt x="189969" y="-370"/>
                      <a:pt x="273225" y="-3898"/>
                      <a:pt x="237242" y="5980"/>
                    </a:cubicBezTo>
                    <a:cubicBezTo>
                      <a:pt x="201259" y="15858"/>
                      <a:pt x="-6880" y="78300"/>
                      <a:pt x="175" y="842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2CF2604A-BCBD-409D-956C-7A456318848C}"/>
                  </a:ext>
                </a:extLst>
              </p:cNvPr>
              <p:cNvSpPr/>
              <p:nvPr/>
            </p:nvSpPr>
            <p:spPr>
              <a:xfrm>
                <a:off x="5651152" y="6652574"/>
                <a:ext cx="396617" cy="470708"/>
              </a:xfrm>
              <a:custGeom>
                <a:avLst/>
                <a:gdLst>
                  <a:gd name="connsiteX0" fmla="*/ 348 w 396617"/>
                  <a:gd name="connsiteY0" fmla="*/ 470009 h 470708"/>
                  <a:gd name="connsiteX1" fmla="*/ 279748 w 396617"/>
                  <a:gd name="connsiteY1" fmla="*/ 444609 h 470708"/>
                  <a:gd name="connsiteX2" fmla="*/ 374998 w 396617"/>
                  <a:gd name="connsiteY2" fmla="*/ 465776 h 470708"/>
                  <a:gd name="connsiteX3" fmla="*/ 396165 w 396617"/>
                  <a:gd name="connsiteY3" fmla="*/ 362059 h 470708"/>
                  <a:gd name="connsiteX4" fmla="*/ 387698 w 396617"/>
                  <a:gd name="connsiteY4" fmla="*/ 6459 h 470708"/>
                  <a:gd name="connsiteX5" fmla="*/ 396165 w 396617"/>
                  <a:gd name="connsiteY5" fmla="*/ 152509 h 470708"/>
                  <a:gd name="connsiteX6" fmla="*/ 370765 w 396617"/>
                  <a:gd name="connsiteY6" fmla="*/ 402276 h 470708"/>
                  <a:gd name="connsiteX7" fmla="*/ 322081 w 396617"/>
                  <a:gd name="connsiteY7" fmla="*/ 402276 h 470708"/>
                  <a:gd name="connsiteX8" fmla="*/ 154865 w 396617"/>
                  <a:gd name="connsiteY8" fmla="*/ 408626 h 470708"/>
                  <a:gd name="connsiteX9" fmla="*/ 220481 w 396617"/>
                  <a:gd name="connsiteY9" fmla="*/ 410743 h 470708"/>
                  <a:gd name="connsiteX10" fmla="*/ 348 w 396617"/>
                  <a:gd name="connsiteY10" fmla="*/ 470009 h 47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617" h="470708">
                    <a:moveTo>
                      <a:pt x="348" y="470009"/>
                    </a:moveTo>
                    <a:cubicBezTo>
                      <a:pt x="10226" y="475653"/>
                      <a:pt x="217306" y="445314"/>
                      <a:pt x="279748" y="444609"/>
                    </a:cubicBezTo>
                    <a:cubicBezTo>
                      <a:pt x="342190" y="443903"/>
                      <a:pt x="355595" y="479534"/>
                      <a:pt x="374998" y="465776"/>
                    </a:cubicBezTo>
                    <a:cubicBezTo>
                      <a:pt x="394401" y="452018"/>
                      <a:pt x="394048" y="438612"/>
                      <a:pt x="396165" y="362059"/>
                    </a:cubicBezTo>
                    <a:cubicBezTo>
                      <a:pt x="398282" y="285506"/>
                      <a:pt x="387698" y="41384"/>
                      <a:pt x="387698" y="6459"/>
                    </a:cubicBezTo>
                    <a:cubicBezTo>
                      <a:pt x="387698" y="-28466"/>
                      <a:pt x="398987" y="86540"/>
                      <a:pt x="396165" y="152509"/>
                    </a:cubicBezTo>
                    <a:cubicBezTo>
                      <a:pt x="393343" y="218478"/>
                      <a:pt x="383112" y="360648"/>
                      <a:pt x="370765" y="402276"/>
                    </a:cubicBezTo>
                    <a:cubicBezTo>
                      <a:pt x="358418" y="443904"/>
                      <a:pt x="322081" y="402276"/>
                      <a:pt x="322081" y="402276"/>
                    </a:cubicBezTo>
                    <a:lnTo>
                      <a:pt x="154865" y="408626"/>
                    </a:lnTo>
                    <a:cubicBezTo>
                      <a:pt x="137932" y="410037"/>
                      <a:pt x="247292" y="403688"/>
                      <a:pt x="220481" y="410743"/>
                    </a:cubicBezTo>
                    <a:cubicBezTo>
                      <a:pt x="193670" y="417798"/>
                      <a:pt x="-9530" y="464365"/>
                      <a:pt x="348" y="4700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D5D4A96B-A443-4873-A2CE-528520E2F0EE}"/>
                  </a:ext>
                </a:extLst>
              </p:cNvPr>
              <p:cNvSpPr/>
              <p:nvPr/>
            </p:nvSpPr>
            <p:spPr>
              <a:xfrm>
                <a:off x="4281093" y="6082115"/>
                <a:ext cx="218021" cy="745695"/>
              </a:xfrm>
              <a:custGeom>
                <a:avLst/>
                <a:gdLst>
                  <a:gd name="connsiteX0" fmla="*/ 130570 w 218021"/>
                  <a:gd name="connsiteY0" fmla="*/ 101198 h 745695"/>
                  <a:gd name="connsiteX1" fmla="*/ 98820 w 218021"/>
                  <a:gd name="connsiteY1" fmla="*/ 164698 h 745695"/>
                  <a:gd name="connsiteX2" fmla="*/ 9920 w 218021"/>
                  <a:gd name="connsiteY2" fmla="*/ 640948 h 745695"/>
                  <a:gd name="connsiteX3" fmla="*/ 52782 w 218021"/>
                  <a:gd name="connsiteY3" fmla="*/ 355198 h 745695"/>
                  <a:gd name="connsiteX4" fmla="*/ 395 w 218021"/>
                  <a:gd name="connsiteY4" fmla="*/ 734610 h 745695"/>
                  <a:gd name="connsiteX5" fmla="*/ 33732 w 218021"/>
                  <a:gd name="connsiteY5" fmla="*/ 601260 h 745695"/>
                  <a:gd name="connsiteX6" fmla="*/ 121045 w 218021"/>
                  <a:gd name="connsiteY6" fmla="*/ 163110 h 745695"/>
                  <a:gd name="connsiteX7" fmla="*/ 217882 w 218021"/>
                  <a:gd name="connsiteY7" fmla="*/ 1185 h 745695"/>
                  <a:gd name="connsiteX8" fmla="*/ 130570 w 218021"/>
                  <a:gd name="connsiteY8" fmla="*/ 101198 h 74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021" h="745695">
                    <a:moveTo>
                      <a:pt x="130570" y="101198"/>
                    </a:moveTo>
                    <a:cubicBezTo>
                      <a:pt x="110726" y="128450"/>
                      <a:pt x="118928" y="74740"/>
                      <a:pt x="98820" y="164698"/>
                    </a:cubicBezTo>
                    <a:cubicBezTo>
                      <a:pt x="78712" y="254656"/>
                      <a:pt x="17593" y="609198"/>
                      <a:pt x="9920" y="640948"/>
                    </a:cubicBezTo>
                    <a:cubicBezTo>
                      <a:pt x="2247" y="672698"/>
                      <a:pt x="54370" y="339588"/>
                      <a:pt x="52782" y="355198"/>
                    </a:cubicBezTo>
                    <a:cubicBezTo>
                      <a:pt x="51194" y="370808"/>
                      <a:pt x="3570" y="693600"/>
                      <a:pt x="395" y="734610"/>
                    </a:cubicBezTo>
                    <a:cubicBezTo>
                      <a:pt x="-2780" y="775620"/>
                      <a:pt x="13624" y="696510"/>
                      <a:pt x="33732" y="601260"/>
                    </a:cubicBezTo>
                    <a:cubicBezTo>
                      <a:pt x="53840" y="506010"/>
                      <a:pt x="90353" y="263123"/>
                      <a:pt x="121045" y="163110"/>
                    </a:cubicBezTo>
                    <a:cubicBezTo>
                      <a:pt x="151737" y="63097"/>
                      <a:pt x="214178" y="13356"/>
                      <a:pt x="217882" y="1185"/>
                    </a:cubicBezTo>
                    <a:cubicBezTo>
                      <a:pt x="221586" y="-10986"/>
                      <a:pt x="150414" y="73946"/>
                      <a:pt x="130570" y="1011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558303B6-D025-4973-B953-6B0893EAC465}"/>
                  </a:ext>
                </a:extLst>
              </p:cNvPr>
              <p:cNvSpPr/>
              <p:nvPr/>
            </p:nvSpPr>
            <p:spPr>
              <a:xfrm>
                <a:off x="4073212" y="7545806"/>
                <a:ext cx="874457" cy="195170"/>
              </a:xfrm>
              <a:custGeom>
                <a:avLst/>
                <a:gdLst>
                  <a:gd name="connsiteX0" fmla="*/ 11955 w 874457"/>
                  <a:gd name="connsiteY0" fmla="*/ 33977 h 195170"/>
                  <a:gd name="connsiteX1" fmla="*/ 306171 w 874457"/>
                  <a:gd name="connsiteY1" fmla="*/ 44561 h 195170"/>
                  <a:gd name="connsiteX2" fmla="*/ 574988 w 874457"/>
                  <a:gd name="connsiteY2" fmla="*/ 129227 h 195170"/>
                  <a:gd name="connsiteX3" fmla="*/ 867088 w 874457"/>
                  <a:gd name="connsiteY3" fmla="*/ 194844 h 195170"/>
                  <a:gd name="connsiteX4" fmla="*/ 754905 w 874457"/>
                  <a:gd name="connsiteY4" fmla="*/ 150394 h 195170"/>
                  <a:gd name="connsiteX5" fmla="*/ 412005 w 874457"/>
                  <a:gd name="connsiteY5" fmla="*/ 61494 h 195170"/>
                  <a:gd name="connsiteX6" fmla="*/ 613088 w 874457"/>
                  <a:gd name="connsiteY6" fmla="*/ 114411 h 195170"/>
                  <a:gd name="connsiteX7" fmla="*/ 547471 w 874457"/>
                  <a:gd name="connsiteY7" fmla="*/ 74194 h 195170"/>
                  <a:gd name="connsiteX8" fmla="*/ 363321 w 874457"/>
                  <a:gd name="connsiteY8" fmla="*/ 25511 h 195170"/>
                  <a:gd name="connsiteX9" fmla="*/ 83921 w 874457"/>
                  <a:gd name="connsiteY9" fmla="*/ 111 h 195170"/>
                  <a:gd name="connsiteX10" fmla="*/ 11955 w 874457"/>
                  <a:gd name="connsiteY10" fmla="*/ 33977 h 19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4457" h="195170">
                    <a:moveTo>
                      <a:pt x="11955" y="33977"/>
                    </a:moveTo>
                    <a:cubicBezTo>
                      <a:pt x="48997" y="41385"/>
                      <a:pt x="212332" y="28686"/>
                      <a:pt x="306171" y="44561"/>
                    </a:cubicBezTo>
                    <a:cubicBezTo>
                      <a:pt x="400010" y="60436"/>
                      <a:pt x="481502" y="104180"/>
                      <a:pt x="574988" y="129227"/>
                    </a:cubicBezTo>
                    <a:cubicBezTo>
                      <a:pt x="668474" y="154274"/>
                      <a:pt x="837102" y="191316"/>
                      <a:pt x="867088" y="194844"/>
                    </a:cubicBezTo>
                    <a:cubicBezTo>
                      <a:pt x="897074" y="198372"/>
                      <a:pt x="830752" y="172619"/>
                      <a:pt x="754905" y="150394"/>
                    </a:cubicBezTo>
                    <a:cubicBezTo>
                      <a:pt x="679058" y="128169"/>
                      <a:pt x="412005" y="61494"/>
                      <a:pt x="412005" y="61494"/>
                    </a:cubicBezTo>
                    <a:cubicBezTo>
                      <a:pt x="388369" y="55497"/>
                      <a:pt x="590510" y="112294"/>
                      <a:pt x="613088" y="114411"/>
                    </a:cubicBezTo>
                    <a:cubicBezTo>
                      <a:pt x="635666" y="116528"/>
                      <a:pt x="589099" y="89011"/>
                      <a:pt x="547471" y="74194"/>
                    </a:cubicBezTo>
                    <a:cubicBezTo>
                      <a:pt x="505843" y="59377"/>
                      <a:pt x="440579" y="37858"/>
                      <a:pt x="363321" y="25511"/>
                    </a:cubicBezTo>
                    <a:cubicBezTo>
                      <a:pt x="286063" y="13164"/>
                      <a:pt x="136838" y="2228"/>
                      <a:pt x="83921" y="111"/>
                    </a:cubicBezTo>
                    <a:cubicBezTo>
                      <a:pt x="31004" y="-2006"/>
                      <a:pt x="-25087" y="26569"/>
                      <a:pt x="11955" y="339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59B49CE1-BC30-4B45-B851-D6E6E0E7533A}"/>
                  </a:ext>
                </a:extLst>
              </p:cNvPr>
              <p:cNvSpPr/>
              <p:nvPr/>
            </p:nvSpPr>
            <p:spPr>
              <a:xfrm>
                <a:off x="4878868" y="7727933"/>
                <a:ext cx="562026" cy="632911"/>
              </a:xfrm>
              <a:custGeom>
                <a:avLst/>
                <a:gdLst>
                  <a:gd name="connsiteX0" fmla="*/ 49 w 562026"/>
                  <a:gd name="connsiteY0" fmla="*/ 17 h 632911"/>
                  <a:gd name="connsiteX1" fmla="*/ 383165 w 562026"/>
                  <a:gd name="connsiteY1" fmla="*/ 215917 h 632911"/>
                  <a:gd name="connsiteX2" fmla="*/ 414915 w 562026"/>
                  <a:gd name="connsiteY2" fmla="*/ 262484 h 632911"/>
                  <a:gd name="connsiteX3" fmla="*/ 524982 w 562026"/>
                  <a:gd name="connsiteY3" fmla="*/ 414884 h 632911"/>
                  <a:gd name="connsiteX4" fmla="*/ 474182 w 562026"/>
                  <a:gd name="connsiteY4" fmla="*/ 298467 h 632911"/>
                  <a:gd name="connsiteX5" fmla="*/ 522865 w 562026"/>
                  <a:gd name="connsiteY5" fmla="*/ 448750 h 632911"/>
                  <a:gd name="connsiteX6" fmla="*/ 546149 w 562026"/>
                  <a:gd name="connsiteY6" fmla="*/ 632900 h 632911"/>
                  <a:gd name="connsiteX7" fmla="*/ 552499 w 562026"/>
                  <a:gd name="connsiteY7" fmla="*/ 440284 h 632911"/>
                  <a:gd name="connsiteX8" fmla="*/ 410682 w 562026"/>
                  <a:gd name="connsiteY8" fmla="*/ 205334 h 632911"/>
                  <a:gd name="connsiteX9" fmla="*/ 49 w 562026"/>
                  <a:gd name="connsiteY9" fmla="*/ 17 h 63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2026" h="632911">
                    <a:moveTo>
                      <a:pt x="49" y="17"/>
                    </a:moveTo>
                    <a:cubicBezTo>
                      <a:pt x="-4537" y="1781"/>
                      <a:pt x="314021" y="172173"/>
                      <a:pt x="383165" y="215917"/>
                    </a:cubicBezTo>
                    <a:cubicBezTo>
                      <a:pt x="452309" y="259661"/>
                      <a:pt x="391279" y="229323"/>
                      <a:pt x="414915" y="262484"/>
                    </a:cubicBezTo>
                    <a:cubicBezTo>
                      <a:pt x="438551" y="295645"/>
                      <a:pt x="515104" y="408887"/>
                      <a:pt x="524982" y="414884"/>
                    </a:cubicBezTo>
                    <a:cubicBezTo>
                      <a:pt x="534860" y="420881"/>
                      <a:pt x="474535" y="292823"/>
                      <a:pt x="474182" y="298467"/>
                    </a:cubicBezTo>
                    <a:cubicBezTo>
                      <a:pt x="473829" y="304111"/>
                      <a:pt x="510871" y="393011"/>
                      <a:pt x="522865" y="448750"/>
                    </a:cubicBezTo>
                    <a:cubicBezTo>
                      <a:pt x="534859" y="504489"/>
                      <a:pt x="541210" y="634311"/>
                      <a:pt x="546149" y="632900"/>
                    </a:cubicBezTo>
                    <a:cubicBezTo>
                      <a:pt x="551088" y="631489"/>
                      <a:pt x="575077" y="511545"/>
                      <a:pt x="552499" y="440284"/>
                    </a:cubicBezTo>
                    <a:cubicBezTo>
                      <a:pt x="529921" y="369023"/>
                      <a:pt x="508049" y="280123"/>
                      <a:pt x="410682" y="205334"/>
                    </a:cubicBezTo>
                    <a:cubicBezTo>
                      <a:pt x="313315" y="130545"/>
                      <a:pt x="4635" y="-1747"/>
                      <a:pt x="49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F1B44058-7E28-4F6C-B74D-35BE0DE88224}"/>
                  </a:ext>
                </a:extLst>
              </p:cNvPr>
              <p:cNvSpPr/>
              <p:nvPr/>
            </p:nvSpPr>
            <p:spPr>
              <a:xfrm>
                <a:off x="3724760" y="8512707"/>
                <a:ext cx="891173" cy="235478"/>
              </a:xfrm>
              <a:custGeom>
                <a:avLst/>
                <a:gdLst>
                  <a:gd name="connsiteX0" fmla="*/ 4807 w 891173"/>
                  <a:gd name="connsiteY0" fmla="*/ 188910 h 235478"/>
                  <a:gd name="connsiteX1" fmla="*/ 250340 w 891173"/>
                  <a:gd name="connsiteY1" fmla="*/ 188910 h 235478"/>
                  <a:gd name="connsiteX2" fmla="*/ 423907 w 891173"/>
                  <a:gd name="connsiteY2" fmla="*/ 74610 h 235478"/>
                  <a:gd name="connsiteX3" fmla="*/ 711773 w 891173"/>
                  <a:gd name="connsiteY3" fmla="*/ 49210 h 235478"/>
                  <a:gd name="connsiteX4" fmla="*/ 889573 w 891173"/>
                  <a:gd name="connsiteY4" fmla="*/ 526 h 235478"/>
                  <a:gd name="connsiteX5" fmla="*/ 798557 w 891173"/>
                  <a:gd name="connsiteY5" fmla="*/ 36510 h 235478"/>
                  <a:gd name="connsiteX6" fmla="*/ 783740 w 891173"/>
                  <a:gd name="connsiteY6" fmla="*/ 212193 h 235478"/>
                  <a:gd name="connsiteX7" fmla="*/ 777390 w 891173"/>
                  <a:gd name="connsiteY7" fmla="*/ 135993 h 235478"/>
                  <a:gd name="connsiteX8" fmla="*/ 470473 w 891173"/>
                  <a:gd name="connsiteY8" fmla="*/ 125410 h 235478"/>
                  <a:gd name="connsiteX9" fmla="*/ 305373 w 891173"/>
                  <a:gd name="connsiteY9" fmla="*/ 193143 h 235478"/>
                  <a:gd name="connsiteX10" fmla="*/ 102173 w 891173"/>
                  <a:gd name="connsiteY10" fmla="*/ 235476 h 235478"/>
                  <a:gd name="connsiteX11" fmla="*/ 4807 w 891173"/>
                  <a:gd name="connsiteY11" fmla="*/ 188910 h 23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1173" h="235478">
                    <a:moveTo>
                      <a:pt x="4807" y="188910"/>
                    </a:moveTo>
                    <a:cubicBezTo>
                      <a:pt x="29501" y="181149"/>
                      <a:pt x="180490" y="207960"/>
                      <a:pt x="250340" y="188910"/>
                    </a:cubicBezTo>
                    <a:cubicBezTo>
                      <a:pt x="320190" y="169860"/>
                      <a:pt x="347002" y="97893"/>
                      <a:pt x="423907" y="74610"/>
                    </a:cubicBezTo>
                    <a:cubicBezTo>
                      <a:pt x="500812" y="51327"/>
                      <a:pt x="634162" y="61557"/>
                      <a:pt x="711773" y="49210"/>
                    </a:cubicBezTo>
                    <a:cubicBezTo>
                      <a:pt x="789384" y="36863"/>
                      <a:pt x="875109" y="2643"/>
                      <a:pt x="889573" y="526"/>
                    </a:cubicBezTo>
                    <a:cubicBezTo>
                      <a:pt x="904037" y="-1591"/>
                      <a:pt x="816196" y="1232"/>
                      <a:pt x="798557" y="36510"/>
                    </a:cubicBezTo>
                    <a:cubicBezTo>
                      <a:pt x="780918" y="71788"/>
                      <a:pt x="787268" y="195612"/>
                      <a:pt x="783740" y="212193"/>
                    </a:cubicBezTo>
                    <a:cubicBezTo>
                      <a:pt x="780212" y="228774"/>
                      <a:pt x="829601" y="150457"/>
                      <a:pt x="777390" y="135993"/>
                    </a:cubicBezTo>
                    <a:cubicBezTo>
                      <a:pt x="725179" y="121529"/>
                      <a:pt x="549142" y="115885"/>
                      <a:pt x="470473" y="125410"/>
                    </a:cubicBezTo>
                    <a:cubicBezTo>
                      <a:pt x="391804" y="134935"/>
                      <a:pt x="366756" y="174799"/>
                      <a:pt x="305373" y="193143"/>
                    </a:cubicBezTo>
                    <a:cubicBezTo>
                      <a:pt x="243990" y="211487"/>
                      <a:pt x="148034" y="235123"/>
                      <a:pt x="102173" y="235476"/>
                    </a:cubicBezTo>
                    <a:cubicBezTo>
                      <a:pt x="56312" y="235829"/>
                      <a:pt x="-19887" y="196671"/>
                      <a:pt x="4807" y="1889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50298FFD-0493-42B9-BA0C-9641DF5E3734}"/>
                  </a:ext>
                </a:extLst>
              </p:cNvPr>
              <p:cNvSpPr/>
              <p:nvPr/>
            </p:nvSpPr>
            <p:spPr>
              <a:xfrm>
                <a:off x="4675551" y="8326835"/>
                <a:ext cx="754646" cy="837373"/>
              </a:xfrm>
              <a:custGeom>
                <a:avLst/>
                <a:gdLst>
                  <a:gd name="connsiteX0" fmla="*/ 753699 w 754646"/>
                  <a:gd name="connsiteY0" fmla="*/ 132 h 837373"/>
                  <a:gd name="connsiteX1" fmla="*/ 681732 w 754646"/>
                  <a:gd name="connsiteY1" fmla="*/ 309165 h 837373"/>
                  <a:gd name="connsiteX2" fmla="*/ 584366 w 754646"/>
                  <a:gd name="connsiteY2" fmla="*/ 402298 h 837373"/>
                  <a:gd name="connsiteX3" fmla="*/ 497582 w 754646"/>
                  <a:gd name="connsiteY3" fmla="*/ 495432 h 837373"/>
                  <a:gd name="connsiteX4" fmla="*/ 408682 w 754646"/>
                  <a:gd name="connsiteY4" fmla="*/ 586448 h 837373"/>
                  <a:gd name="connsiteX5" fmla="*/ 330366 w 754646"/>
                  <a:gd name="connsiteY5" fmla="*/ 639365 h 837373"/>
                  <a:gd name="connsiteX6" fmla="*/ 156799 w 754646"/>
                  <a:gd name="connsiteY6" fmla="*/ 658415 h 837373"/>
                  <a:gd name="connsiteX7" fmla="*/ 489116 w 754646"/>
                  <a:gd name="connsiteY7" fmla="*/ 571632 h 837373"/>
                  <a:gd name="connsiteX8" fmla="*/ 296499 w 754646"/>
                  <a:gd name="connsiteY8" fmla="*/ 681698 h 837373"/>
                  <a:gd name="connsiteX9" fmla="*/ 2282 w 754646"/>
                  <a:gd name="connsiteY9" fmla="*/ 836215 h 837373"/>
                  <a:gd name="connsiteX10" fmla="*/ 465832 w 754646"/>
                  <a:gd name="connsiteY10" fmla="*/ 594915 h 837373"/>
                  <a:gd name="connsiteX11" fmla="*/ 626699 w 754646"/>
                  <a:gd name="connsiteY11" fmla="*/ 387482 h 837373"/>
                  <a:gd name="connsiteX12" fmla="*/ 715599 w 754646"/>
                  <a:gd name="connsiteY12" fmla="*/ 349382 h 837373"/>
                  <a:gd name="connsiteX13" fmla="*/ 753699 w 754646"/>
                  <a:gd name="connsiteY13" fmla="*/ 132 h 83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4646" h="837373">
                    <a:moveTo>
                      <a:pt x="753699" y="132"/>
                    </a:moveTo>
                    <a:cubicBezTo>
                      <a:pt x="748054" y="-6571"/>
                      <a:pt x="709954" y="242137"/>
                      <a:pt x="681732" y="309165"/>
                    </a:cubicBezTo>
                    <a:cubicBezTo>
                      <a:pt x="653510" y="376193"/>
                      <a:pt x="615058" y="371254"/>
                      <a:pt x="584366" y="402298"/>
                    </a:cubicBezTo>
                    <a:cubicBezTo>
                      <a:pt x="553674" y="433342"/>
                      <a:pt x="526863" y="464740"/>
                      <a:pt x="497582" y="495432"/>
                    </a:cubicBezTo>
                    <a:cubicBezTo>
                      <a:pt x="468301" y="526124"/>
                      <a:pt x="436551" y="562459"/>
                      <a:pt x="408682" y="586448"/>
                    </a:cubicBezTo>
                    <a:cubicBezTo>
                      <a:pt x="380813" y="610437"/>
                      <a:pt x="372346" y="627371"/>
                      <a:pt x="330366" y="639365"/>
                    </a:cubicBezTo>
                    <a:cubicBezTo>
                      <a:pt x="288386" y="651359"/>
                      <a:pt x="130341" y="669704"/>
                      <a:pt x="156799" y="658415"/>
                    </a:cubicBezTo>
                    <a:cubicBezTo>
                      <a:pt x="183257" y="647126"/>
                      <a:pt x="465833" y="567752"/>
                      <a:pt x="489116" y="571632"/>
                    </a:cubicBezTo>
                    <a:cubicBezTo>
                      <a:pt x="512399" y="575512"/>
                      <a:pt x="377638" y="637601"/>
                      <a:pt x="296499" y="681698"/>
                    </a:cubicBezTo>
                    <a:cubicBezTo>
                      <a:pt x="215360" y="725795"/>
                      <a:pt x="-25940" y="850679"/>
                      <a:pt x="2282" y="836215"/>
                    </a:cubicBezTo>
                    <a:cubicBezTo>
                      <a:pt x="30504" y="821751"/>
                      <a:pt x="361763" y="669704"/>
                      <a:pt x="465832" y="594915"/>
                    </a:cubicBezTo>
                    <a:cubicBezTo>
                      <a:pt x="569901" y="520126"/>
                      <a:pt x="585071" y="428404"/>
                      <a:pt x="626699" y="387482"/>
                    </a:cubicBezTo>
                    <a:cubicBezTo>
                      <a:pt x="668327" y="346560"/>
                      <a:pt x="692316" y="408649"/>
                      <a:pt x="715599" y="349382"/>
                    </a:cubicBezTo>
                    <a:cubicBezTo>
                      <a:pt x="738882" y="290115"/>
                      <a:pt x="759344" y="6835"/>
                      <a:pt x="753699" y="1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AC6A401D-CB7F-42A8-8054-15815FC7A4E1}"/>
                  </a:ext>
                </a:extLst>
              </p:cNvPr>
              <p:cNvSpPr/>
              <p:nvPr/>
            </p:nvSpPr>
            <p:spPr>
              <a:xfrm>
                <a:off x="4844423" y="7952059"/>
                <a:ext cx="485412" cy="106358"/>
              </a:xfrm>
              <a:custGeom>
                <a:avLst/>
                <a:gdLst>
                  <a:gd name="connsiteX0" fmla="*/ 485344 w 485412"/>
                  <a:gd name="connsiteY0" fmla="*/ 106091 h 106358"/>
                  <a:gd name="connsiteX1" fmla="*/ 282144 w 485412"/>
                  <a:gd name="connsiteY1" fmla="*/ 4491 h 106358"/>
                  <a:gd name="connsiteX2" fmla="*/ 180544 w 485412"/>
                  <a:gd name="connsiteY2" fmla="*/ 23541 h 106358"/>
                  <a:gd name="connsiteX3" fmla="*/ 627 w 485412"/>
                  <a:gd name="connsiteY3" fmla="*/ 74341 h 106358"/>
                  <a:gd name="connsiteX4" fmla="*/ 248277 w 485412"/>
                  <a:gd name="connsiteY4" fmla="*/ 19308 h 106358"/>
                  <a:gd name="connsiteX5" fmla="*/ 182660 w 485412"/>
                  <a:gd name="connsiteY5" fmla="*/ 48941 h 106358"/>
                  <a:gd name="connsiteX6" fmla="*/ 303310 w 485412"/>
                  <a:gd name="connsiteY6" fmla="*/ 34124 h 106358"/>
                  <a:gd name="connsiteX7" fmla="*/ 485344 w 485412"/>
                  <a:gd name="connsiteY7" fmla="*/ 106091 h 10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412" h="106358">
                    <a:moveTo>
                      <a:pt x="485344" y="106091"/>
                    </a:moveTo>
                    <a:cubicBezTo>
                      <a:pt x="481816" y="101152"/>
                      <a:pt x="332944" y="18249"/>
                      <a:pt x="282144" y="4491"/>
                    </a:cubicBezTo>
                    <a:cubicBezTo>
                      <a:pt x="231344" y="-9267"/>
                      <a:pt x="227464" y="11899"/>
                      <a:pt x="180544" y="23541"/>
                    </a:cubicBezTo>
                    <a:cubicBezTo>
                      <a:pt x="133624" y="35183"/>
                      <a:pt x="-10662" y="75046"/>
                      <a:pt x="627" y="74341"/>
                    </a:cubicBezTo>
                    <a:cubicBezTo>
                      <a:pt x="11916" y="73636"/>
                      <a:pt x="217938" y="23541"/>
                      <a:pt x="248277" y="19308"/>
                    </a:cubicBezTo>
                    <a:cubicBezTo>
                      <a:pt x="278616" y="15075"/>
                      <a:pt x="173488" y="46472"/>
                      <a:pt x="182660" y="48941"/>
                    </a:cubicBezTo>
                    <a:cubicBezTo>
                      <a:pt x="191832" y="51410"/>
                      <a:pt x="252157" y="22129"/>
                      <a:pt x="303310" y="34124"/>
                    </a:cubicBezTo>
                    <a:cubicBezTo>
                      <a:pt x="354463" y="46118"/>
                      <a:pt x="488872" y="111030"/>
                      <a:pt x="485344" y="1060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27B35019-248B-4094-9E1A-84023F08E296}"/>
                  </a:ext>
                </a:extLst>
              </p:cNvPr>
              <p:cNvSpPr/>
              <p:nvPr/>
            </p:nvSpPr>
            <p:spPr>
              <a:xfrm>
                <a:off x="5160835" y="8065870"/>
                <a:ext cx="244208" cy="482243"/>
              </a:xfrm>
              <a:custGeom>
                <a:avLst/>
                <a:gdLst>
                  <a:gd name="connsiteX0" fmla="*/ 113898 w 244208"/>
                  <a:gd name="connsiteY0" fmla="*/ 747 h 482243"/>
                  <a:gd name="connsiteX1" fmla="*/ 139298 w 244208"/>
                  <a:gd name="connsiteY1" fmla="*/ 142563 h 482243"/>
                  <a:gd name="connsiteX2" fmla="*/ 240898 w 244208"/>
                  <a:gd name="connsiteY2" fmla="*/ 271680 h 482243"/>
                  <a:gd name="connsiteX3" fmla="*/ 217615 w 244208"/>
                  <a:gd name="connsiteY3" fmla="*/ 405030 h 482243"/>
                  <a:gd name="connsiteX4" fmla="*/ 198565 w 244208"/>
                  <a:gd name="connsiteY4" fmla="*/ 421963 h 482243"/>
                  <a:gd name="connsiteX5" fmla="*/ 143532 w 244208"/>
                  <a:gd name="connsiteY5" fmla="*/ 481230 h 482243"/>
                  <a:gd name="connsiteX6" fmla="*/ 232432 w 244208"/>
                  <a:gd name="connsiteY6" fmla="*/ 366930 h 482243"/>
                  <a:gd name="connsiteX7" fmla="*/ 223965 w 244208"/>
                  <a:gd name="connsiteY7" fmla="*/ 273797 h 482243"/>
                  <a:gd name="connsiteX8" fmla="*/ 192215 w 244208"/>
                  <a:gd name="connsiteY8" fmla="*/ 218763 h 482243"/>
                  <a:gd name="connsiteX9" fmla="*/ 116015 w 244208"/>
                  <a:gd name="connsiteY9" fmla="*/ 250513 h 482243"/>
                  <a:gd name="connsiteX10" fmla="*/ 12298 w 244208"/>
                  <a:gd name="connsiteY10" fmla="*/ 320363 h 482243"/>
                  <a:gd name="connsiteX11" fmla="*/ 22882 w 244208"/>
                  <a:gd name="connsiteY11" fmla="*/ 373280 h 482243"/>
                  <a:gd name="connsiteX12" fmla="*/ 8065 w 244208"/>
                  <a:gd name="connsiteY12" fmla="*/ 324597 h 482243"/>
                  <a:gd name="connsiteX13" fmla="*/ 168932 w 244208"/>
                  <a:gd name="connsiteY13" fmla="*/ 187013 h 482243"/>
                  <a:gd name="connsiteX14" fmla="*/ 94848 w 244208"/>
                  <a:gd name="connsiteY14" fmla="*/ 89647 h 482243"/>
                  <a:gd name="connsiteX15" fmla="*/ 113898 w 244208"/>
                  <a:gd name="connsiteY15" fmla="*/ 747 h 48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208" h="482243">
                    <a:moveTo>
                      <a:pt x="113898" y="747"/>
                    </a:moveTo>
                    <a:cubicBezTo>
                      <a:pt x="121306" y="9566"/>
                      <a:pt x="118131" y="97408"/>
                      <a:pt x="139298" y="142563"/>
                    </a:cubicBezTo>
                    <a:cubicBezTo>
                      <a:pt x="160465" y="187718"/>
                      <a:pt x="227845" y="227936"/>
                      <a:pt x="240898" y="271680"/>
                    </a:cubicBezTo>
                    <a:cubicBezTo>
                      <a:pt x="253951" y="315425"/>
                      <a:pt x="224671" y="379983"/>
                      <a:pt x="217615" y="405030"/>
                    </a:cubicBezTo>
                    <a:cubicBezTo>
                      <a:pt x="210560" y="430077"/>
                      <a:pt x="210912" y="409263"/>
                      <a:pt x="198565" y="421963"/>
                    </a:cubicBezTo>
                    <a:cubicBezTo>
                      <a:pt x="186218" y="434663"/>
                      <a:pt x="137887" y="490402"/>
                      <a:pt x="143532" y="481230"/>
                    </a:cubicBezTo>
                    <a:cubicBezTo>
                      <a:pt x="149177" y="472058"/>
                      <a:pt x="219026" y="401502"/>
                      <a:pt x="232432" y="366930"/>
                    </a:cubicBezTo>
                    <a:cubicBezTo>
                      <a:pt x="245838" y="332358"/>
                      <a:pt x="230668" y="298492"/>
                      <a:pt x="223965" y="273797"/>
                    </a:cubicBezTo>
                    <a:cubicBezTo>
                      <a:pt x="217262" y="249103"/>
                      <a:pt x="210207" y="222644"/>
                      <a:pt x="192215" y="218763"/>
                    </a:cubicBezTo>
                    <a:cubicBezTo>
                      <a:pt x="174223" y="214882"/>
                      <a:pt x="146001" y="233580"/>
                      <a:pt x="116015" y="250513"/>
                    </a:cubicBezTo>
                    <a:cubicBezTo>
                      <a:pt x="86029" y="267446"/>
                      <a:pt x="27820" y="299902"/>
                      <a:pt x="12298" y="320363"/>
                    </a:cubicBezTo>
                    <a:cubicBezTo>
                      <a:pt x="-3224" y="340824"/>
                      <a:pt x="23587" y="372574"/>
                      <a:pt x="22882" y="373280"/>
                    </a:cubicBezTo>
                    <a:cubicBezTo>
                      <a:pt x="22177" y="373986"/>
                      <a:pt x="-16277" y="355641"/>
                      <a:pt x="8065" y="324597"/>
                    </a:cubicBezTo>
                    <a:cubicBezTo>
                      <a:pt x="32407" y="293553"/>
                      <a:pt x="154468" y="226171"/>
                      <a:pt x="168932" y="187013"/>
                    </a:cubicBezTo>
                    <a:cubicBezTo>
                      <a:pt x="183396" y="147855"/>
                      <a:pt x="105079" y="115753"/>
                      <a:pt x="94848" y="89647"/>
                    </a:cubicBezTo>
                    <a:cubicBezTo>
                      <a:pt x="84617" y="63542"/>
                      <a:pt x="106490" y="-8072"/>
                      <a:pt x="113898" y="7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3733BDF6-AEFA-47D0-8466-BE4E4C605AA3}"/>
                  </a:ext>
                </a:extLst>
              </p:cNvPr>
              <p:cNvSpPr/>
              <p:nvPr/>
            </p:nvSpPr>
            <p:spPr>
              <a:xfrm>
                <a:off x="4757613" y="8307735"/>
                <a:ext cx="303734" cy="445323"/>
              </a:xfrm>
              <a:custGeom>
                <a:avLst/>
                <a:gdLst>
                  <a:gd name="connsiteX0" fmla="*/ 32404 w 303734"/>
                  <a:gd name="connsiteY0" fmla="*/ 182 h 445323"/>
                  <a:gd name="connsiteX1" fmla="*/ 32404 w 303734"/>
                  <a:gd name="connsiteY1" fmla="*/ 116598 h 445323"/>
                  <a:gd name="connsiteX2" fmla="*/ 40870 w 303734"/>
                  <a:gd name="connsiteY2" fmla="*/ 148348 h 445323"/>
                  <a:gd name="connsiteX3" fmla="*/ 294870 w 303734"/>
                  <a:gd name="connsiteY3" fmla="*/ 368482 h 445323"/>
                  <a:gd name="connsiteX4" fmla="*/ 233487 w 303734"/>
                  <a:gd name="connsiteY4" fmla="*/ 313448 h 445323"/>
                  <a:gd name="connsiteX5" fmla="*/ 112837 w 303734"/>
                  <a:gd name="connsiteY5" fmla="*/ 249948 h 445323"/>
                  <a:gd name="connsiteX6" fmla="*/ 150937 w 303734"/>
                  <a:gd name="connsiteY6" fmla="*/ 315565 h 445323"/>
                  <a:gd name="connsiteX7" fmla="*/ 246187 w 303734"/>
                  <a:gd name="connsiteY7" fmla="*/ 438332 h 445323"/>
                  <a:gd name="connsiteX8" fmla="*/ 218670 w 303734"/>
                  <a:gd name="connsiteY8" fmla="*/ 410815 h 445323"/>
                  <a:gd name="connsiteX9" fmla="*/ 4887 w 303734"/>
                  <a:gd name="connsiteY9" fmla="*/ 249948 h 445323"/>
                  <a:gd name="connsiteX10" fmla="*/ 74737 w 303734"/>
                  <a:gd name="connsiteY10" fmla="*/ 275348 h 445323"/>
                  <a:gd name="connsiteX11" fmla="*/ 142470 w 303734"/>
                  <a:gd name="connsiteY11" fmla="*/ 243598 h 445323"/>
                  <a:gd name="connsiteX12" fmla="*/ 85320 w 303734"/>
                  <a:gd name="connsiteY12" fmla="*/ 190682 h 445323"/>
                  <a:gd name="connsiteX13" fmla="*/ 15470 w 303734"/>
                  <a:gd name="connsiteY13" fmla="*/ 146232 h 445323"/>
                  <a:gd name="connsiteX14" fmla="*/ 32404 w 303734"/>
                  <a:gd name="connsiteY14" fmla="*/ 182 h 44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3734" h="445323">
                    <a:moveTo>
                      <a:pt x="32404" y="182"/>
                    </a:moveTo>
                    <a:cubicBezTo>
                      <a:pt x="35226" y="-4757"/>
                      <a:pt x="30993" y="91904"/>
                      <a:pt x="32404" y="116598"/>
                    </a:cubicBezTo>
                    <a:cubicBezTo>
                      <a:pt x="33815" y="141292"/>
                      <a:pt x="-2874" y="106367"/>
                      <a:pt x="40870" y="148348"/>
                    </a:cubicBezTo>
                    <a:cubicBezTo>
                      <a:pt x="84614" y="190329"/>
                      <a:pt x="262767" y="340965"/>
                      <a:pt x="294870" y="368482"/>
                    </a:cubicBezTo>
                    <a:cubicBezTo>
                      <a:pt x="326973" y="395999"/>
                      <a:pt x="263826" y="333204"/>
                      <a:pt x="233487" y="313448"/>
                    </a:cubicBezTo>
                    <a:cubicBezTo>
                      <a:pt x="203148" y="293692"/>
                      <a:pt x="126595" y="249595"/>
                      <a:pt x="112837" y="249948"/>
                    </a:cubicBezTo>
                    <a:cubicBezTo>
                      <a:pt x="99079" y="250301"/>
                      <a:pt x="128712" y="284168"/>
                      <a:pt x="150937" y="315565"/>
                    </a:cubicBezTo>
                    <a:cubicBezTo>
                      <a:pt x="173162" y="346962"/>
                      <a:pt x="234898" y="422457"/>
                      <a:pt x="246187" y="438332"/>
                    </a:cubicBezTo>
                    <a:cubicBezTo>
                      <a:pt x="257476" y="454207"/>
                      <a:pt x="258887" y="442212"/>
                      <a:pt x="218670" y="410815"/>
                    </a:cubicBezTo>
                    <a:cubicBezTo>
                      <a:pt x="178453" y="379418"/>
                      <a:pt x="28876" y="272526"/>
                      <a:pt x="4887" y="249948"/>
                    </a:cubicBezTo>
                    <a:cubicBezTo>
                      <a:pt x="-19102" y="227370"/>
                      <a:pt x="51807" y="276406"/>
                      <a:pt x="74737" y="275348"/>
                    </a:cubicBezTo>
                    <a:cubicBezTo>
                      <a:pt x="97667" y="274290"/>
                      <a:pt x="140706" y="257709"/>
                      <a:pt x="142470" y="243598"/>
                    </a:cubicBezTo>
                    <a:cubicBezTo>
                      <a:pt x="144234" y="229487"/>
                      <a:pt x="106487" y="206910"/>
                      <a:pt x="85320" y="190682"/>
                    </a:cubicBezTo>
                    <a:cubicBezTo>
                      <a:pt x="64153" y="174454"/>
                      <a:pt x="23584" y="175160"/>
                      <a:pt x="15470" y="146232"/>
                    </a:cubicBezTo>
                    <a:cubicBezTo>
                      <a:pt x="7356" y="117304"/>
                      <a:pt x="29582" y="5121"/>
                      <a:pt x="32404" y="1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E8556237-732C-4D83-BC11-7BEEF83D42FC}"/>
                  </a:ext>
                </a:extLst>
              </p:cNvPr>
              <p:cNvSpPr/>
              <p:nvPr/>
            </p:nvSpPr>
            <p:spPr>
              <a:xfrm>
                <a:off x="4935965" y="8472978"/>
                <a:ext cx="337322" cy="343161"/>
              </a:xfrm>
              <a:custGeom>
                <a:avLst/>
                <a:gdLst>
                  <a:gd name="connsiteX0" fmla="*/ 194835 w 337322"/>
                  <a:gd name="connsiteY0" fmla="*/ 39 h 343161"/>
                  <a:gd name="connsiteX1" fmla="*/ 336652 w 337322"/>
                  <a:gd name="connsiteY1" fmla="*/ 72005 h 343161"/>
                  <a:gd name="connsiteX2" fmla="*/ 245635 w 337322"/>
                  <a:gd name="connsiteY2" fmla="*/ 91055 h 343161"/>
                  <a:gd name="connsiteX3" fmla="*/ 184252 w 337322"/>
                  <a:gd name="connsiteY3" fmla="*/ 226522 h 343161"/>
                  <a:gd name="connsiteX4" fmla="*/ 154618 w 337322"/>
                  <a:gd name="connsiteY4" fmla="*/ 279439 h 343161"/>
                  <a:gd name="connsiteX5" fmla="*/ 102 w 337322"/>
                  <a:gd name="connsiteY5" fmla="*/ 342939 h 343161"/>
                  <a:gd name="connsiteX6" fmla="*/ 180018 w 337322"/>
                  <a:gd name="connsiteY6" fmla="*/ 256155 h 343161"/>
                  <a:gd name="connsiteX7" fmla="*/ 232935 w 337322"/>
                  <a:gd name="connsiteY7" fmla="*/ 139739 h 343161"/>
                  <a:gd name="connsiteX8" fmla="*/ 287968 w 337322"/>
                  <a:gd name="connsiteY8" fmla="*/ 82589 h 343161"/>
                  <a:gd name="connsiteX9" fmla="*/ 194835 w 337322"/>
                  <a:gd name="connsiteY9" fmla="*/ 39 h 34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7322" h="343161">
                    <a:moveTo>
                      <a:pt x="194835" y="39"/>
                    </a:moveTo>
                    <a:cubicBezTo>
                      <a:pt x="202949" y="-1725"/>
                      <a:pt x="328185" y="56836"/>
                      <a:pt x="336652" y="72005"/>
                    </a:cubicBezTo>
                    <a:cubicBezTo>
                      <a:pt x="345119" y="87174"/>
                      <a:pt x="271035" y="65302"/>
                      <a:pt x="245635" y="91055"/>
                    </a:cubicBezTo>
                    <a:cubicBezTo>
                      <a:pt x="220235" y="116808"/>
                      <a:pt x="199421" y="195125"/>
                      <a:pt x="184252" y="226522"/>
                    </a:cubicBezTo>
                    <a:cubicBezTo>
                      <a:pt x="169083" y="257919"/>
                      <a:pt x="185310" y="260036"/>
                      <a:pt x="154618" y="279439"/>
                    </a:cubicBezTo>
                    <a:cubicBezTo>
                      <a:pt x="123926" y="298842"/>
                      <a:pt x="-4131" y="346820"/>
                      <a:pt x="102" y="342939"/>
                    </a:cubicBezTo>
                    <a:cubicBezTo>
                      <a:pt x="4335" y="339058"/>
                      <a:pt x="141213" y="290022"/>
                      <a:pt x="180018" y="256155"/>
                    </a:cubicBezTo>
                    <a:cubicBezTo>
                      <a:pt x="218823" y="222288"/>
                      <a:pt x="214943" y="168667"/>
                      <a:pt x="232935" y="139739"/>
                    </a:cubicBezTo>
                    <a:cubicBezTo>
                      <a:pt x="250927" y="110811"/>
                      <a:pt x="293965" y="107636"/>
                      <a:pt x="287968" y="82589"/>
                    </a:cubicBezTo>
                    <a:cubicBezTo>
                      <a:pt x="281971" y="57542"/>
                      <a:pt x="186721" y="1803"/>
                      <a:pt x="194835" y="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8FA91BA5-7449-43D9-A5FB-C3BA36B6AD76}"/>
                  </a:ext>
                </a:extLst>
              </p:cNvPr>
              <p:cNvSpPr/>
              <p:nvPr/>
            </p:nvSpPr>
            <p:spPr>
              <a:xfrm>
                <a:off x="3879267" y="8675414"/>
                <a:ext cx="180903" cy="216189"/>
              </a:xfrm>
              <a:custGeom>
                <a:avLst/>
                <a:gdLst>
                  <a:gd name="connsiteX0" fmla="*/ 180500 w 180903"/>
                  <a:gd name="connsiteY0" fmla="*/ 803 h 216189"/>
                  <a:gd name="connsiteX1" fmla="*/ 106416 w 180903"/>
                  <a:gd name="connsiteY1" fmla="*/ 174369 h 216189"/>
                  <a:gd name="connsiteX2" fmla="*/ 106416 w 180903"/>
                  <a:gd name="connsiteY2" fmla="*/ 201886 h 216189"/>
                  <a:gd name="connsiteX3" fmla="*/ 40800 w 180903"/>
                  <a:gd name="connsiteY3" fmla="*/ 212469 h 216189"/>
                  <a:gd name="connsiteX4" fmla="*/ 583 w 180903"/>
                  <a:gd name="connsiteY4" fmla="*/ 212469 h 216189"/>
                  <a:gd name="connsiteX5" fmla="*/ 70433 w 180903"/>
                  <a:gd name="connsiteY5" fmla="*/ 168019 h 216189"/>
                  <a:gd name="connsiteX6" fmla="*/ 131816 w 180903"/>
                  <a:gd name="connsiteY6" fmla="*/ 110869 h 216189"/>
                  <a:gd name="connsiteX7" fmla="*/ 180500 w 180903"/>
                  <a:gd name="connsiteY7" fmla="*/ 803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903" h="216189">
                    <a:moveTo>
                      <a:pt x="180500" y="803"/>
                    </a:moveTo>
                    <a:cubicBezTo>
                      <a:pt x="176267" y="11386"/>
                      <a:pt x="118763" y="140855"/>
                      <a:pt x="106416" y="174369"/>
                    </a:cubicBezTo>
                    <a:cubicBezTo>
                      <a:pt x="94069" y="207883"/>
                      <a:pt x="117352" y="195536"/>
                      <a:pt x="106416" y="201886"/>
                    </a:cubicBezTo>
                    <a:cubicBezTo>
                      <a:pt x="95480" y="208236"/>
                      <a:pt x="58439" y="210705"/>
                      <a:pt x="40800" y="212469"/>
                    </a:cubicBezTo>
                    <a:cubicBezTo>
                      <a:pt x="23161" y="214233"/>
                      <a:pt x="-4356" y="219877"/>
                      <a:pt x="583" y="212469"/>
                    </a:cubicBezTo>
                    <a:cubicBezTo>
                      <a:pt x="5522" y="205061"/>
                      <a:pt x="48561" y="184952"/>
                      <a:pt x="70433" y="168019"/>
                    </a:cubicBezTo>
                    <a:cubicBezTo>
                      <a:pt x="92305" y="151086"/>
                      <a:pt x="108886" y="134505"/>
                      <a:pt x="131816" y="110869"/>
                    </a:cubicBezTo>
                    <a:cubicBezTo>
                      <a:pt x="154746" y="87233"/>
                      <a:pt x="184733" y="-9780"/>
                      <a:pt x="180500" y="8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EAFA0CA1-1F93-4DDD-980E-33FA910EB246}"/>
                  </a:ext>
                </a:extLst>
              </p:cNvPr>
              <p:cNvSpPr/>
              <p:nvPr/>
            </p:nvSpPr>
            <p:spPr>
              <a:xfrm>
                <a:off x="4158540" y="8748181"/>
                <a:ext cx="248391" cy="224920"/>
              </a:xfrm>
              <a:custGeom>
                <a:avLst/>
                <a:gdLst>
                  <a:gd name="connsiteX0" fmla="*/ 2827 w 248391"/>
                  <a:gd name="connsiteY0" fmla="*/ 2 h 224920"/>
                  <a:gd name="connsiteX1" fmla="*/ 53627 w 248391"/>
                  <a:gd name="connsiteY1" fmla="*/ 207436 h 224920"/>
                  <a:gd name="connsiteX2" fmla="*/ 248360 w 248391"/>
                  <a:gd name="connsiteY2" fmla="*/ 213786 h 224920"/>
                  <a:gd name="connsiteX3" fmla="*/ 68443 w 248391"/>
                  <a:gd name="connsiteY3" fmla="*/ 218019 h 224920"/>
                  <a:gd name="connsiteX4" fmla="*/ 11293 w 248391"/>
                  <a:gd name="connsiteY4" fmla="*/ 203202 h 224920"/>
                  <a:gd name="connsiteX5" fmla="*/ 2827 w 248391"/>
                  <a:gd name="connsiteY5" fmla="*/ 2 h 22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391" h="224920">
                    <a:moveTo>
                      <a:pt x="2827" y="2"/>
                    </a:moveTo>
                    <a:cubicBezTo>
                      <a:pt x="9883" y="708"/>
                      <a:pt x="12705" y="171805"/>
                      <a:pt x="53627" y="207436"/>
                    </a:cubicBezTo>
                    <a:cubicBezTo>
                      <a:pt x="94549" y="243067"/>
                      <a:pt x="245891" y="212022"/>
                      <a:pt x="248360" y="213786"/>
                    </a:cubicBezTo>
                    <a:cubicBezTo>
                      <a:pt x="250829" y="215550"/>
                      <a:pt x="107954" y="219783"/>
                      <a:pt x="68443" y="218019"/>
                    </a:cubicBezTo>
                    <a:cubicBezTo>
                      <a:pt x="28932" y="216255"/>
                      <a:pt x="19407" y="242360"/>
                      <a:pt x="11293" y="203202"/>
                    </a:cubicBezTo>
                    <a:cubicBezTo>
                      <a:pt x="3179" y="164044"/>
                      <a:pt x="-4229" y="-704"/>
                      <a:pt x="2827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6507E38C-0B7E-4C4F-8A5B-14DD49613873}"/>
                  </a:ext>
                </a:extLst>
              </p:cNvPr>
              <p:cNvSpPr/>
              <p:nvPr/>
            </p:nvSpPr>
            <p:spPr>
              <a:xfrm>
                <a:off x="4072722" y="8728978"/>
                <a:ext cx="273356" cy="260589"/>
              </a:xfrm>
              <a:custGeom>
                <a:avLst/>
                <a:gdLst>
                  <a:gd name="connsiteX0" fmla="*/ 37845 w 273356"/>
                  <a:gd name="connsiteY0" fmla="*/ 155 h 260589"/>
                  <a:gd name="connsiteX1" fmla="*/ 23028 w 273356"/>
                  <a:gd name="connsiteY1" fmla="*/ 163139 h 260589"/>
                  <a:gd name="connsiteX2" fmla="*/ 86528 w 273356"/>
                  <a:gd name="connsiteY2" fmla="*/ 222405 h 260589"/>
                  <a:gd name="connsiteX3" fmla="*/ 272795 w 273356"/>
                  <a:gd name="connsiteY3" fmla="*/ 258389 h 260589"/>
                  <a:gd name="connsiteX4" fmla="*/ 139445 w 273356"/>
                  <a:gd name="connsiteY4" fmla="*/ 249922 h 260589"/>
                  <a:gd name="connsiteX5" fmla="*/ 3978 w 273356"/>
                  <a:gd name="connsiteY5" fmla="*/ 194889 h 260589"/>
                  <a:gd name="connsiteX6" fmla="*/ 37845 w 273356"/>
                  <a:gd name="connsiteY6" fmla="*/ 155 h 26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56" h="260589">
                    <a:moveTo>
                      <a:pt x="37845" y="155"/>
                    </a:moveTo>
                    <a:cubicBezTo>
                      <a:pt x="41020" y="-5137"/>
                      <a:pt x="14914" y="126097"/>
                      <a:pt x="23028" y="163139"/>
                    </a:cubicBezTo>
                    <a:cubicBezTo>
                      <a:pt x="31142" y="200181"/>
                      <a:pt x="44900" y="206530"/>
                      <a:pt x="86528" y="222405"/>
                    </a:cubicBezTo>
                    <a:cubicBezTo>
                      <a:pt x="128156" y="238280"/>
                      <a:pt x="263975" y="253803"/>
                      <a:pt x="272795" y="258389"/>
                    </a:cubicBezTo>
                    <a:cubicBezTo>
                      <a:pt x="281615" y="262975"/>
                      <a:pt x="184248" y="260505"/>
                      <a:pt x="139445" y="249922"/>
                    </a:cubicBezTo>
                    <a:cubicBezTo>
                      <a:pt x="94642" y="239339"/>
                      <a:pt x="21970" y="235458"/>
                      <a:pt x="3978" y="194889"/>
                    </a:cubicBezTo>
                    <a:cubicBezTo>
                      <a:pt x="-14014" y="154320"/>
                      <a:pt x="34670" y="5447"/>
                      <a:pt x="37845" y="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DF0A971D-8DCF-44D8-A2B9-516848F6FA38}"/>
                  </a:ext>
                </a:extLst>
              </p:cNvPr>
              <p:cNvSpPr/>
              <p:nvPr/>
            </p:nvSpPr>
            <p:spPr>
              <a:xfrm>
                <a:off x="3998383" y="8983133"/>
                <a:ext cx="601272" cy="220134"/>
              </a:xfrm>
              <a:custGeom>
                <a:avLst/>
                <a:gdLst>
                  <a:gd name="connsiteX0" fmla="*/ 0 w 601272"/>
                  <a:gd name="connsiteY0" fmla="*/ 0 h 220134"/>
                  <a:gd name="connsiteX1" fmla="*/ 222250 w 601272"/>
                  <a:gd name="connsiteY1" fmla="*/ 101600 h 220134"/>
                  <a:gd name="connsiteX2" fmla="*/ 361950 w 601272"/>
                  <a:gd name="connsiteY2" fmla="*/ 74084 h 220134"/>
                  <a:gd name="connsiteX3" fmla="*/ 586317 w 601272"/>
                  <a:gd name="connsiteY3" fmla="*/ 14817 h 220134"/>
                  <a:gd name="connsiteX4" fmla="*/ 321734 w 601272"/>
                  <a:gd name="connsiteY4" fmla="*/ 69850 h 220134"/>
                  <a:gd name="connsiteX5" fmla="*/ 400050 w 601272"/>
                  <a:gd name="connsiteY5" fmla="*/ 105834 h 220134"/>
                  <a:gd name="connsiteX6" fmla="*/ 601134 w 601272"/>
                  <a:gd name="connsiteY6" fmla="*/ 148167 h 220134"/>
                  <a:gd name="connsiteX7" fmla="*/ 429684 w 601272"/>
                  <a:gd name="connsiteY7" fmla="*/ 158750 h 220134"/>
                  <a:gd name="connsiteX8" fmla="*/ 315384 w 601272"/>
                  <a:gd name="connsiteY8" fmla="*/ 220134 h 220134"/>
                  <a:gd name="connsiteX9" fmla="*/ 400050 w 601272"/>
                  <a:gd name="connsiteY9" fmla="*/ 158750 h 220134"/>
                  <a:gd name="connsiteX10" fmla="*/ 256117 w 601272"/>
                  <a:gd name="connsiteY10" fmla="*/ 95250 h 220134"/>
                  <a:gd name="connsiteX11" fmla="*/ 383117 w 601272"/>
                  <a:gd name="connsiteY11" fmla="*/ 78317 h 220134"/>
                  <a:gd name="connsiteX12" fmla="*/ 370417 w 601272"/>
                  <a:gd name="connsiteY12" fmla="*/ 78317 h 220134"/>
                  <a:gd name="connsiteX13" fmla="*/ 0 w 601272"/>
                  <a:gd name="connsiteY13" fmla="*/ 0 h 22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1272" h="220134">
                    <a:moveTo>
                      <a:pt x="0" y="0"/>
                    </a:moveTo>
                    <a:cubicBezTo>
                      <a:pt x="80962" y="44626"/>
                      <a:pt x="161925" y="89253"/>
                      <a:pt x="222250" y="101600"/>
                    </a:cubicBezTo>
                    <a:cubicBezTo>
                      <a:pt x="282575" y="113947"/>
                      <a:pt x="301272" y="88548"/>
                      <a:pt x="361950" y="74084"/>
                    </a:cubicBezTo>
                    <a:cubicBezTo>
                      <a:pt x="422628" y="59620"/>
                      <a:pt x="593020" y="15523"/>
                      <a:pt x="586317" y="14817"/>
                    </a:cubicBezTo>
                    <a:cubicBezTo>
                      <a:pt x="579614" y="14111"/>
                      <a:pt x="352778" y="54681"/>
                      <a:pt x="321734" y="69850"/>
                    </a:cubicBezTo>
                    <a:cubicBezTo>
                      <a:pt x="290690" y="85019"/>
                      <a:pt x="353483" y="92781"/>
                      <a:pt x="400050" y="105834"/>
                    </a:cubicBezTo>
                    <a:cubicBezTo>
                      <a:pt x="446617" y="118887"/>
                      <a:pt x="596195" y="139348"/>
                      <a:pt x="601134" y="148167"/>
                    </a:cubicBezTo>
                    <a:cubicBezTo>
                      <a:pt x="606073" y="156986"/>
                      <a:pt x="477309" y="146756"/>
                      <a:pt x="429684" y="158750"/>
                    </a:cubicBezTo>
                    <a:cubicBezTo>
                      <a:pt x="382059" y="170745"/>
                      <a:pt x="320323" y="220134"/>
                      <a:pt x="315384" y="220134"/>
                    </a:cubicBezTo>
                    <a:cubicBezTo>
                      <a:pt x="310445" y="220134"/>
                      <a:pt x="409928" y="179564"/>
                      <a:pt x="400050" y="158750"/>
                    </a:cubicBezTo>
                    <a:cubicBezTo>
                      <a:pt x="390172" y="137936"/>
                      <a:pt x="258939" y="108656"/>
                      <a:pt x="256117" y="95250"/>
                    </a:cubicBezTo>
                    <a:cubicBezTo>
                      <a:pt x="253295" y="81844"/>
                      <a:pt x="364067" y="81139"/>
                      <a:pt x="383117" y="78317"/>
                    </a:cubicBezTo>
                    <a:cubicBezTo>
                      <a:pt x="402167" y="75495"/>
                      <a:pt x="370417" y="78317"/>
                      <a:pt x="370417" y="7831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F3F7F482-F913-4F41-953F-071C98BA3CFE}"/>
                  </a:ext>
                </a:extLst>
              </p:cNvPr>
              <p:cNvSpPr/>
              <p:nvPr/>
            </p:nvSpPr>
            <p:spPr>
              <a:xfrm>
                <a:off x="3819127" y="9082070"/>
                <a:ext cx="321904" cy="196173"/>
              </a:xfrm>
              <a:custGeom>
                <a:avLst/>
                <a:gdLst>
                  <a:gd name="connsiteX0" fmla="*/ 316840 w 321904"/>
                  <a:gd name="connsiteY0" fmla="*/ 547 h 196173"/>
                  <a:gd name="connsiteX1" fmla="*/ 211006 w 321904"/>
                  <a:gd name="connsiteY1" fmla="*/ 74630 h 196173"/>
                  <a:gd name="connsiteX2" fmla="*/ 9923 w 321904"/>
                  <a:gd name="connsiteY2" fmla="*/ 108497 h 196173"/>
                  <a:gd name="connsiteX3" fmla="*/ 45906 w 321904"/>
                  <a:gd name="connsiteY3" fmla="*/ 104263 h 196173"/>
                  <a:gd name="connsiteX4" fmla="*/ 132690 w 321904"/>
                  <a:gd name="connsiteY4" fmla="*/ 157180 h 196173"/>
                  <a:gd name="connsiteX5" fmla="*/ 276623 w 321904"/>
                  <a:gd name="connsiteY5" fmla="*/ 148713 h 196173"/>
                  <a:gd name="connsiteX6" fmla="*/ 3573 w 321904"/>
                  <a:gd name="connsiteY6" fmla="*/ 195280 h 196173"/>
                  <a:gd name="connsiteX7" fmla="*/ 117873 w 321904"/>
                  <a:gd name="connsiteY7" fmla="*/ 178347 h 196173"/>
                  <a:gd name="connsiteX8" fmla="*/ 75540 w 321904"/>
                  <a:gd name="connsiteY8" fmla="*/ 165647 h 196173"/>
                  <a:gd name="connsiteX9" fmla="*/ 62840 w 321904"/>
                  <a:gd name="connsiteY9" fmla="*/ 136013 h 196173"/>
                  <a:gd name="connsiteX10" fmla="*/ 54373 w 321904"/>
                  <a:gd name="connsiteY10" fmla="*/ 116963 h 196173"/>
                  <a:gd name="connsiteX11" fmla="*/ 316840 w 321904"/>
                  <a:gd name="connsiteY11" fmla="*/ 547 h 19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904" h="196173">
                    <a:moveTo>
                      <a:pt x="316840" y="547"/>
                    </a:moveTo>
                    <a:cubicBezTo>
                      <a:pt x="342945" y="-6508"/>
                      <a:pt x="262159" y="56638"/>
                      <a:pt x="211006" y="74630"/>
                    </a:cubicBezTo>
                    <a:cubicBezTo>
                      <a:pt x="159853" y="92622"/>
                      <a:pt x="37440" y="103558"/>
                      <a:pt x="9923" y="108497"/>
                    </a:cubicBezTo>
                    <a:cubicBezTo>
                      <a:pt x="-17594" y="113436"/>
                      <a:pt x="25445" y="96149"/>
                      <a:pt x="45906" y="104263"/>
                    </a:cubicBezTo>
                    <a:cubicBezTo>
                      <a:pt x="66367" y="112377"/>
                      <a:pt x="94237" y="149772"/>
                      <a:pt x="132690" y="157180"/>
                    </a:cubicBezTo>
                    <a:cubicBezTo>
                      <a:pt x="171143" y="164588"/>
                      <a:pt x="298142" y="142363"/>
                      <a:pt x="276623" y="148713"/>
                    </a:cubicBezTo>
                    <a:cubicBezTo>
                      <a:pt x="255104" y="155063"/>
                      <a:pt x="30031" y="190341"/>
                      <a:pt x="3573" y="195280"/>
                    </a:cubicBezTo>
                    <a:cubicBezTo>
                      <a:pt x="-22885" y="200219"/>
                      <a:pt x="105878" y="183286"/>
                      <a:pt x="117873" y="178347"/>
                    </a:cubicBezTo>
                    <a:cubicBezTo>
                      <a:pt x="129867" y="173408"/>
                      <a:pt x="84712" y="172703"/>
                      <a:pt x="75540" y="165647"/>
                    </a:cubicBezTo>
                    <a:cubicBezTo>
                      <a:pt x="66368" y="158591"/>
                      <a:pt x="66368" y="144127"/>
                      <a:pt x="62840" y="136013"/>
                    </a:cubicBezTo>
                    <a:cubicBezTo>
                      <a:pt x="59312" y="127899"/>
                      <a:pt x="13804" y="135660"/>
                      <a:pt x="54373" y="116963"/>
                    </a:cubicBezTo>
                    <a:cubicBezTo>
                      <a:pt x="94942" y="98266"/>
                      <a:pt x="290735" y="7602"/>
                      <a:pt x="316840" y="5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14BDDD51-F85E-4A7E-A91E-96BDB667498F}"/>
                  </a:ext>
                </a:extLst>
              </p:cNvPr>
              <p:cNvSpPr/>
              <p:nvPr/>
            </p:nvSpPr>
            <p:spPr>
              <a:xfrm>
                <a:off x="3806069" y="9135224"/>
                <a:ext cx="1028745" cy="371124"/>
              </a:xfrm>
              <a:custGeom>
                <a:avLst/>
                <a:gdLst>
                  <a:gd name="connsiteX0" fmla="*/ 947964 w 1028745"/>
                  <a:gd name="connsiteY0" fmla="*/ 13009 h 371124"/>
                  <a:gd name="connsiteX1" fmla="*/ 757464 w 1028745"/>
                  <a:gd name="connsiteY1" fmla="*/ 127309 h 371124"/>
                  <a:gd name="connsiteX2" fmla="*/ 378581 w 1028745"/>
                  <a:gd name="connsiteY2" fmla="*/ 309343 h 371124"/>
                  <a:gd name="connsiteX3" fmla="*/ 230414 w 1028745"/>
                  <a:gd name="connsiteY3" fmla="*/ 345326 h 371124"/>
                  <a:gd name="connsiteX4" fmla="*/ 1814 w 1028745"/>
                  <a:gd name="connsiteY4" fmla="*/ 368609 h 371124"/>
                  <a:gd name="connsiteX5" fmla="*/ 363764 w 1028745"/>
                  <a:gd name="connsiteY5" fmla="*/ 283943 h 371124"/>
                  <a:gd name="connsiteX6" fmla="*/ 268514 w 1028745"/>
                  <a:gd name="connsiteY6" fmla="*/ 279709 h 371124"/>
                  <a:gd name="connsiteX7" fmla="*/ 571198 w 1028745"/>
                  <a:gd name="connsiteY7" fmla="*/ 188693 h 371124"/>
                  <a:gd name="connsiteX8" fmla="*/ 719364 w 1028745"/>
                  <a:gd name="connsiteY8" fmla="*/ 140009 h 371124"/>
                  <a:gd name="connsiteX9" fmla="*/ 1013581 w 1028745"/>
                  <a:gd name="connsiteY9" fmla="*/ 15126 h 371124"/>
                  <a:gd name="connsiteX10" fmla="*/ 947964 w 1028745"/>
                  <a:gd name="connsiteY10" fmla="*/ 13009 h 3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745" h="371124">
                    <a:moveTo>
                      <a:pt x="947964" y="13009"/>
                    </a:moveTo>
                    <a:cubicBezTo>
                      <a:pt x="905278" y="31706"/>
                      <a:pt x="852361" y="77920"/>
                      <a:pt x="757464" y="127309"/>
                    </a:cubicBezTo>
                    <a:cubicBezTo>
                      <a:pt x="662567" y="176698"/>
                      <a:pt x="466423" y="273007"/>
                      <a:pt x="378581" y="309343"/>
                    </a:cubicBezTo>
                    <a:cubicBezTo>
                      <a:pt x="290739" y="345679"/>
                      <a:pt x="293208" y="335448"/>
                      <a:pt x="230414" y="345326"/>
                    </a:cubicBezTo>
                    <a:cubicBezTo>
                      <a:pt x="167620" y="355204"/>
                      <a:pt x="-20411" y="378839"/>
                      <a:pt x="1814" y="368609"/>
                    </a:cubicBezTo>
                    <a:cubicBezTo>
                      <a:pt x="24039" y="358379"/>
                      <a:pt x="319314" y="298760"/>
                      <a:pt x="363764" y="283943"/>
                    </a:cubicBezTo>
                    <a:cubicBezTo>
                      <a:pt x="408214" y="269126"/>
                      <a:pt x="233942" y="295584"/>
                      <a:pt x="268514" y="279709"/>
                    </a:cubicBezTo>
                    <a:cubicBezTo>
                      <a:pt x="303086" y="263834"/>
                      <a:pt x="496056" y="211976"/>
                      <a:pt x="571198" y="188693"/>
                    </a:cubicBezTo>
                    <a:cubicBezTo>
                      <a:pt x="646340" y="165410"/>
                      <a:pt x="645633" y="168937"/>
                      <a:pt x="719364" y="140009"/>
                    </a:cubicBezTo>
                    <a:cubicBezTo>
                      <a:pt x="793094" y="111081"/>
                      <a:pt x="967720" y="33823"/>
                      <a:pt x="1013581" y="15126"/>
                    </a:cubicBezTo>
                    <a:cubicBezTo>
                      <a:pt x="1059442" y="-3571"/>
                      <a:pt x="990650" y="-5688"/>
                      <a:pt x="947964" y="130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245157BB-5B60-44A4-B5A4-AE72E842B8D5}"/>
                  </a:ext>
                </a:extLst>
              </p:cNvPr>
              <p:cNvSpPr/>
              <p:nvPr/>
            </p:nvSpPr>
            <p:spPr>
              <a:xfrm>
                <a:off x="3873489" y="9063555"/>
                <a:ext cx="1001546" cy="342952"/>
              </a:xfrm>
              <a:custGeom>
                <a:avLst/>
                <a:gdLst>
                  <a:gd name="connsiteX0" fmla="*/ 334444 w 1001546"/>
                  <a:gd name="connsiteY0" fmla="*/ 99495 h 342952"/>
                  <a:gd name="connsiteX1" fmla="*/ 361961 w 1001546"/>
                  <a:gd name="connsiteY1" fmla="*/ 184162 h 342952"/>
                  <a:gd name="connsiteX2" fmla="*/ 395828 w 1001546"/>
                  <a:gd name="connsiteY2" fmla="*/ 186278 h 342952"/>
                  <a:gd name="connsiteX3" fmla="*/ 309044 w 1001546"/>
                  <a:gd name="connsiteY3" fmla="*/ 237078 h 342952"/>
                  <a:gd name="connsiteX4" fmla="*/ 11 w 1001546"/>
                  <a:gd name="connsiteY4" fmla="*/ 342912 h 342952"/>
                  <a:gd name="connsiteX5" fmla="*/ 298461 w 1001546"/>
                  <a:gd name="connsiteY5" fmla="*/ 224378 h 342952"/>
                  <a:gd name="connsiteX6" fmla="*/ 632894 w 1001546"/>
                  <a:gd name="connsiteY6" fmla="*/ 150295 h 342952"/>
                  <a:gd name="connsiteX7" fmla="*/ 1001194 w 1001546"/>
                  <a:gd name="connsiteY7" fmla="*/ 12 h 342952"/>
                  <a:gd name="connsiteX8" fmla="*/ 565161 w 1001546"/>
                  <a:gd name="connsiteY8" fmla="*/ 158762 h 342952"/>
                  <a:gd name="connsiteX9" fmla="*/ 408528 w 1001546"/>
                  <a:gd name="connsiteY9" fmla="*/ 207445 h 342952"/>
                  <a:gd name="connsiteX10" fmla="*/ 334444 w 1001546"/>
                  <a:gd name="connsiteY10" fmla="*/ 99495 h 34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1546" h="342952">
                    <a:moveTo>
                      <a:pt x="334444" y="99495"/>
                    </a:moveTo>
                    <a:cubicBezTo>
                      <a:pt x="326683" y="95614"/>
                      <a:pt x="351730" y="169698"/>
                      <a:pt x="361961" y="184162"/>
                    </a:cubicBezTo>
                    <a:cubicBezTo>
                      <a:pt x="372192" y="198626"/>
                      <a:pt x="404647" y="177459"/>
                      <a:pt x="395828" y="186278"/>
                    </a:cubicBezTo>
                    <a:cubicBezTo>
                      <a:pt x="387009" y="195097"/>
                      <a:pt x="375013" y="210972"/>
                      <a:pt x="309044" y="237078"/>
                    </a:cubicBezTo>
                    <a:cubicBezTo>
                      <a:pt x="243075" y="263184"/>
                      <a:pt x="1775" y="345029"/>
                      <a:pt x="11" y="342912"/>
                    </a:cubicBezTo>
                    <a:cubicBezTo>
                      <a:pt x="-1753" y="340795"/>
                      <a:pt x="192981" y="256481"/>
                      <a:pt x="298461" y="224378"/>
                    </a:cubicBezTo>
                    <a:cubicBezTo>
                      <a:pt x="403941" y="192275"/>
                      <a:pt x="515772" y="187689"/>
                      <a:pt x="632894" y="150295"/>
                    </a:cubicBezTo>
                    <a:cubicBezTo>
                      <a:pt x="750016" y="112901"/>
                      <a:pt x="1012483" y="-1399"/>
                      <a:pt x="1001194" y="12"/>
                    </a:cubicBezTo>
                    <a:cubicBezTo>
                      <a:pt x="989905" y="1423"/>
                      <a:pt x="663939" y="124190"/>
                      <a:pt x="565161" y="158762"/>
                    </a:cubicBezTo>
                    <a:cubicBezTo>
                      <a:pt x="466383" y="193334"/>
                      <a:pt x="443453" y="212031"/>
                      <a:pt x="408528" y="207445"/>
                    </a:cubicBezTo>
                    <a:cubicBezTo>
                      <a:pt x="373603" y="202859"/>
                      <a:pt x="342205" y="103376"/>
                      <a:pt x="334444" y="994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4D1EAA2A-C1D3-4724-967F-E1D1DE048F24}"/>
                  </a:ext>
                </a:extLst>
              </p:cNvPr>
              <p:cNvSpPr/>
              <p:nvPr/>
            </p:nvSpPr>
            <p:spPr>
              <a:xfrm>
                <a:off x="3614708" y="8899362"/>
                <a:ext cx="318942" cy="277378"/>
              </a:xfrm>
              <a:custGeom>
                <a:avLst/>
                <a:gdLst>
                  <a:gd name="connsiteX0" fmla="*/ 318059 w 318942"/>
                  <a:gd name="connsiteY0" fmla="*/ 1221 h 277378"/>
                  <a:gd name="connsiteX1" fmla="*/ 199525 w 318942"/>
                  <a:gd name="connsiteY1" fmla="*/ 102821 h 277378"/>
                  <a:gd name="connsiteX2" fmla="*/ 66175 w 318942"/>
                  <a:gd name="connsiteY2" fmla="*/ 234055 h 277378"/>
                  <a:gd name="connsiteX3" fmla="*/ 559 w 318942"/>
                  <a:gd name="connsiteY3" fmla="*/ 276388 h 277378"/>
                  <a:gd name="connsiteX4" fmla="*/ 100042 w 318942"/>
                  <a:gd name="connsiteY4" fmla="*/ 200188 h 277378"/>
                  <a:gd name="connsiteX5" fmla="*/ 201642 w 318942"/>
                  <a:gd name="connsiteY5" fmla="*/ 94355 h 277378"/>
                  <a:gd name="connsiteX6" fmla="*/ 136025 w 318942"/>
                  <a:gd name="connsiteY6" fmla="*/ 172671 h 277378"/>
                  <a:gd name="connsiteX7" fmla="*/ 318059 w 318942"/>
                  <a:gd name="connsiteY7" fmla="*/ 1221 h 27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8942" h="277378">
                    <a:moveTo>
                      <a:pt x="318059" y="1221"/>
                    </a:moveTo>
                    <a:cubicBezTo>
                      <a:pt x="328642" y="-10421"/>
                      <a:pt x="241506" y="64015"/>
                      <a:pt x="199525" y="102821"/>
                    </a:cubicBezTo>
                    <a:cubicBezTo>
                      <a:pt x="157544" y="141627"/>
                      <a:pt x="99336" y="205127"/>
                      <a:pt x="66175" y="234055"/>
                    </a:cubicBezTo>
                    <a:cubicBezTo>
                      <a:pt x="33014" y="262983"/>
                      <a:pt x="-5085" y="282032"/>
                      <a:pt x="559" y="276388"/>
                    </a:cubicBezTo>
                    <a:cubicBezTo>
                      <a:pt x="6203" y="270744"/>
                      <a:pt x="66528" y="230527"/>
                      <a:pt x="100042" y="200188"/>
                    </a:cubicBezTo>
                    <a:cubicBezTo>
                      <a:pt x="133556" y="169849"/>
                      <a:pt x="195645" y="98941"/>
                      <a:pt x="201642" y="94355"/>
                    </a:cubicBezTo>
                    <a:cubicBezTo>
                      <a:pt x="207639" y="89769"/>
                      <a:pt x="111683" y="185371"/>
                      <a:pt x="136025" y="172671"/>
                    </a:cubicBezTo>
                    <a:cubicBezTo>
                      <a:pt x="160367" y="159971"/>
                      <a:pt x="307476" y="12863"/>
                      <a:pt x="318059" y="12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056EDF51-9FEB-483E-B9D6-821C2CCE7CAE}"/>
                  </a:ext>
                </a:extLst>
              </p:cNvPr>
              <p:cNvSpPr/>
              <p:nvPr/>
            </p:nvSpPr>
            <p:spPr>
              <a:xfrm>
                <a:off x="6137358" y="8361431"/>
                <a:ext cx="573151" cy="831303"/>
              </a:xfrm>
              <a:custGeom>
                <a:avLst/>
                <a:gdLst>
                  <a:gd name="connsiteX0" fmla="*/ 17909 w 573151"/>
                  <a:gd name="connsiteY0" fmla="*/ 84069 h 831303"/>
                  <a:gd name="connsiteX1" fmla="*/ 191475 w 573151"/>
                  <a:gd name="connsiteY1" fmla="*/ 422736 h 831303"/>
                  <a:gd name="connsiteX2" fmla="*/ 369275 w 573151"/>
                  <a:gd name="connsiteY2" fmla="*/ 638636 h 831303"/>
                  <a:gd name="connsiteX3" fmla="*/ 568242 w 573151"/>
                  <a:gd name="connsiteY3" fmla="*/ 829136 h 831303"/>
                  <a:gd name="connsiteX4" fmla="*/ 475109 w 573151"/>
                  <a:gd name="connsiteY4" fmla="*/ 714836 h 831303"/>
                  <a:gd name="connsiteX5" fmla="*/ 81409 w 573151"/>
                  <a:gd name="connsiteY5" fmla="*/ 329602 h 831303"/>
                  <a:gd name="connsiteX6" fmla="*/ 13675 w 573151"/>
                  <a:gd name="connsiteY6" fmla="*/ 16336 h 831303"/>
                  <a:gd name="connsiteX7" fmla="*/ 17909 w 573151"/>
                  <a:gd name="connsiteY7" fmla="*/ 84069 h 831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151" h="831303">
                    <a:moveTo>
                      <a:pt x="17909" y="84069"/>
                    </a:moveTo>
                    <a:cubicBezTo>
                      <a:pt x="47542" y="151802"/>
                      <a:pt x="132914" y="330308"/>
                      <a:pt x="191475" y="422736"/>
                    </a:cubicBezTo>
                    <a:cubicBezTo>
                      <a:pt x="250036" y="515164"/>
                      <a:pt x="306481" y="570903"/>
                      <a:pt x="369275" y="638636"/>
                    </a:cubicBezTo>
                    <a:cubicBezTo>
                      <a:pt x="432069" y="706369"/>
                      <a:pt x="550603" y="816436"/>
                      <a:pt x="568242" y="829136"/>
                    </a:cubicBezTo>
                    <a:cubicBezTo>
                      <a:pt x="585881" y="841836"/>
                      <a:pt x="556248" y="798092"/>
                      <a:pt x="475109" y="714836"/>
                    </a:cubicBezTo>
                    <a:cubicBezTo>
                      <a:pt x="393970" y="631580"/>
                      <a:pt x="158315" y="446018"/>
                      <a:pt x="81409" y="329602"/>
                    </a:cubicBezTo>
                    <a:cubicBezTo>
                      <a:pt x="4503" y="213186"/>
                      <a:pt x="25669" y="57258"/>
                      <a:pt x="13675" y="16336"/>
                    </a:cubicBezTo>
                    <a:cubicBezTo>
                      <a:pt x="1681" y="-24586"/>
                      <a:pt x="-11724" y="16336"/>
                      <a:pt x="17909" y="840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BF3369B4-8667-432F-8890-E4F493A38B9D}"/>
                  </a:ext>
                </a:extLst>
              </p:cNvPr>
              <p:cNvSpPr/>
              <p:nvPr/>
            </p:nvSpPr>
            <p:spPr>
              <a:xfrm>
                <a:off x="6671131" y="8199544"/>
                <a:ext cx="561055" cy="1050935"/>
              </a:xfrm>
              <a:custGeom>
                <a:avLst/>
                <a:gdLst>
                  <a:gd name="connsiteX0" fmla="*/ 602 w 561055"/>
                  <a:gd name="connsiteY0" fmla="*/ 423 h 1050935"/>
                  <a:gd name="connsiteX1" fmla="*/ 250369 w 561055"/>
                  <a:gd name="connsiteY1" fmla="*/ 406823 h 1050935"/>
                  <a:gd name="connsiteX2" fmla="*/ 550936 w 561055"/>
                  <a:gd name="connsiteY2" fmla="*/ 1037589 h 1050935"/>
                  <a:gd name="connsiteX3" fmla="*/ 474736 w 561055"/>
                  <a:gd name="connsiteY3" fmla="*/ 808989 h 1050935"/>
                  <a:gd name="connsiteX4" fmla="*/ 322336 w 561055"/>
                  <a:gd name="connsiteY4" fmla="*/ 478789 h 1050935"/>
                  <a:gd name="connsiteX5" fmla="*/ 602 w 561055"/>
                  <a:gd name="connsiteY5" fmla="*/ 423 h 105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055" h="1050935">
                    <a:moveTo>
                      <a:pt x="602" y="423"/>
                    </a:moveTo>
                    <a:cubicBezTo>
                      <a:pt x="-11393" y="-11571"/>
                      <a:pt x="158647" y="233962"/>
                      <a:pt x="250369" y="406823"/>
                    </a:cubicBezTo>
                    <a:cubicBezTo>
                      <a:pt x="342091" y="579684"/>
                      <a:pt x="513542" y="970562"/>
                      <a:pt x="550936" y="1037589"/>
                    </a:cubicBezTo>
                    <a:cubicBezTo>
                      <a:pt x="588330" y="1104616"/>
                      <a:pt x="512836" y="902122"/>
                      <a:pt x="474736" y="808989"/>
                    </a:cubicBezTo>
                    <a:cubicBezTo>
                      <a:pt x="436636" y="715856"/>
                      <a:pt x="404180" y="619194"/>
                      <a:pt x="322336" y="478789"/>
                    </a:cubicBezTo>
                    <a:cubicBezTo>
                      <a:pt x="240492" y="338384"/>
                      <a:pt x="12597" y="12417"/>
                      <a:pt x="602" y="4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15EF31F5-CA05-4627-9013-014F617DE3EA}"/>
                  </a:ext>
                </a:extLst>
              </p:cNvPr>
              <p:cNvSpPr/>
              <p:nvPr/>
            </p:nvSpPr>
            <p:spPr>
              <a:xfrm>
                <a:off x="6413256" y="8977129"/>
                <a:ext cx="865161" cy="1089074"/>
              </a:xfrm>
              <a:custGeom>
                <a:avLst/>
                <a:gdLst>
                  <a:gd name="connsiteX0" fmla="*/ 244 w 865161"/>
                  <a:gd name="connsiteY0" fmla="*/ 1771 h 1089074"/>
                  <a:gd name="connsiteX1" fmla="*/ 473319 w 865161"/>
                  <a:gd name="connsiteY1" fmla="*/ 566921 h 1089074"/>
                  <a:gd name="connsiteX2" fmla="*/ 854319 w 865161"/>
                  <a:gd name="connsiteY2" fmla="*/ 1071746 h 1089074"/>
                  <a:gd name="connsiteX3" fmla="*/ 730494 w 865161"/>
                  <a:gd name="connsiteY3" fmla="*/ 919346 h 1089074"/>
                  <a:gd name="connsiteX4" fmla="*/ 412994 w 865161"/>
                  <a:gd name="connsiteY4" fmla="*/ 408171 h 1089074"/>
                  <a:gd name="connsiteX5" fmla="*/ 244 w 865161"/>
                  <a:gd name="connsiteY5" fmla="*/ 1771 h 108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5161" h="1089074">
                    <a:moveTo>
                      <a:pt x="244" y="1771"/>
                    </a:moveTo>
                    <a:cubicBezTo>
                      <a:pt x="10298" y="28229"/>
                      <a:pt x="330973" y="388592"/>
                      <a:pt x="473319" y="566921"/>
                    </a:cubicBezTo>
                    <a:cubicBezTo>
                      <a:pt x="615665" y="745250"/>
                      <a:pt x="811456" y="1013008"/>
                      <a:pt x="854319" y="1071746"/>
                    </a:cubicBezTo>
                    <a:cubicBezTo>
                      <a:pt x="897182" y="1130484"/>
                      <a:pt x="804048" y="1029942"/>
                      <a:pt x="730494" y="919346"/>
                    </a:cubicBezTo>
                    <a:cubicBezTo>
                      <a:pt x="656940" y="808750"/>
                      <a:pt x="532586" y="564804"/>
                      <a:pt x="412994" y="408171"/>
                    </a:cubicBezTo>
                    <a:cubicBezTo>
                      <a:pt x="293402" y="251538"/>
                      <a:pt x="-9810" y="-24687"/>
                      <a:pt x="244" y="1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3457D562-C9FA-4A07-9014-D334819DE484}"/>
                  </a:ext>
                </a:extLst>
              </p:cNvPr>
              <p:cNvSpPr/>
              <p:nvPr/>
            </p:nvSpPr>
            <p:spPr>
              <a:xfrm>
                <a:off x="7257870" y="9262356"/>
                <a:ext cx="734447" cy="1107576"/>
              </a:xfrm>
              <a:custGeom>
                <a:avLst/>
                <a:gdLst>
                  <a:gd name="connsiteX0" fmla="*/ 6530 w 734447"/>
                  <a:gd name="connsiteY0" fmla="*/ 37219 h 1107576"/>
                  <a:gd name="connsiteX1" fmla="*/ 47805 w 734447"/>
                  <a:gd name="connsiteY1" fmla="*/ 75319 h 1107576"/>
                  <a:gd name="connsiteX2" fmla="*/ 419280 w 734447"/>
                  <a:gd name="connsiteY2" fmla="*/ 799219 h 1107576"/>
                  <a:gd name="connsiteX3" fmla="*/ 501830 w 734447"/>
                  <a:gd name="connsiteY3" fmla="*/ 869069 h 1107576"/>
                  <a:gd name="connsiteX4" fmla="*/ 730430 w 734447"/>
                  <a:gd name="connsiteY4" fmla="*/ 1104019 h 1107576"/>
                  <a:gd name="connsiteX5" fmla="*/ 628830 w 734447"/>
                  <a:gd name="connsiteY5" fmla="*/ 989719 h 1107576"/>
                  <a:gd name="connsiteX6" fmla="*/ 393880 w 734447"/>
                  <a:gd name="connsiteY6" fmla="*/ 710319 h 1107576"/>
                  <a:gd name="connsiteX7" fmla="*/ 63680 w 734447"/>
                  <a:gd name="connsiteY7" fmla="*/ 205494 h 1107576"/>
                  <a:gd name="connsiteX8" fmla="*/ 6530 w 734447"/>
                  <a:gd name="connsiteY8" fmla="*/ 37219 h 110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4447" h="1107576">
                    <a:moveTo>
                      <a:pt x="6530" y="37219"/>
                    </a:moveTo>
                    <a:cubicBezTo>
                      <a:pt x="3884" y="15523"/>
                      <a:pt x="-20987" y="-51681"/>
                      <a:pt x="47805" y="75319"/>
                    </a:cubicBezTo>
                    <a:cubicBezTo>
                      <a:pt x="116597" y="202319"/>
                      <a:pt x="343609" y="666927"/>
                      <a:pt x="419280" y="799219"/>
                    </a:cubicBezTo>
                    <a:cubicBezTo>
                      <a:pt x="494951" y="931511"/>
                      <a:pt x="449972" y="818269"/>
                      <a:pt x="501830" y="869069"/>
                    </a:cubicBezTo>
                    <a:cubicBezTo>
                      <a:pt x="553688" y="919869"/>
                      <a:pt x="709263" y="1083911"/>
                      <a:pt x="730430" y="1104019"/>
                    </a:cubicBezTo>
                    <a:cubicBezTo>
                      <a:pt x="751597" y="1124127"/>
                      <a:pt x="684922" y="1055336"/>
                      <a:pt x="628830" y="989719"/>
                    </a:cubicBezTo>
                    <a:cubicBezTo>
                      <a:pt x="572738" y="924102"/>
                      <a:pt x="488072" y="841023"/>
                      <a:pt x="393880" y="710319"/>
                    </a:cubicBezTo>
                    <a:cubicBezTo>
                      <a:pt x="299688" y="579615"/>
                      <a:pt x="133001" y="321382"/>
                      <a:pt x="63680" y="205494"/>
                    </a:cubicBezTo>
                    <a:cubicBezTo>
                      <a:pt x="-5641" y="89607"/>
                      <a:pt x="9176" y="58915"/>
                      <a:pt x="6530" y="372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D93F219D-0E09-4A7B-8313-E591DC000E4E}"/>
                  </a:ext>
                </a:extLst>
              </p:cNvPr>
              <p:cNvSpPr/>
              <p:nvPr/>
            </p:nvSpPr>
            <p:spPr>
              <a:xfrm>
                <a:off x="3068355" y="7277894"/>
                <a:ext cx="76548" cy="715069"/>
              </a:xfrm>
              <a:custGeom>
                <a:avLst/>
                <a:gdLst>
                  <a:gd name="connsiteX0" fmla="*/ 49495 w 76548"/>
                  <a:gd name="connsiteY0" fmla="*/ 2381 h 715069"/>
                  <a:gd name="connsiteX1" fmla="*/ 36795 w 76548"/>
                  <a:gd name="connsiteY1" fmla="*/ 389731 h 715069"/>
                  <a:gd name="connsiteX2" fmla="*/ 52670 w 76548"/>
                  <a:gd name="connsiteY2" fmla="*/ 596106 h 715069"/>
                  <a:gd name="connsiteX3" fmla="*/ 68545 w 76548"/>
                  <a:gd name="connsiteY3" fmla="*/ 710406 h 715069"/>
                  <a:gd name="connsiteX4" fmla="*/ 71720 w 76548"/>
                  <a:gd name="connsiteY4" fmla="*/ 637381 h 715069"/>
                  <a:gd name="connsiteX5" fmla="*/ 1870 w 76548"/>
                  <a:gd name="connsiteY5" fmla="*/ 157956 h 715069"/>
                  <a:gd name="connsiteX6" fmla="*/ 20920 w 76548"/>
                  <a:gd name="connsiteY6" fmla="*/ 221456 h 715069"/>
                  <a:gd name="connsiteX7" fmla="*/ 49495 w 76548"/>
                  <a:gd name="connsiteY7" fmla="*/ 2381 h 71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48" h="715069">
                    <a:moveTo>
                      <a:pt x="49495" y="2381"/>
                    </a:moveTo>
                    <a:cubicBezTo>
                      <a:pt x="52141" y="30427"/>
                      <a:pt x="36266" y="290777"/>
                      <a:pt x="36795" y="389731"/>
                    </a:cubicBezTo>
                    <a:cubicBezTo>
                      <a:pt x="37324" y="488685"/>
                      <a:pt x="47378" y="542660"/>
                      <a:pt x="52670" y="596106"/>
                    </a:cubicBezTo>
                    <a:cubicBezTo>
                      <a:pt x="57962" y="649552"/>
                      <a:pt x="65370" y="703527"/>
                      <a:pt x="68545" y="710406"/>
                    </a:cubicBezTo>
                    <a:cubicBezTo>
                      <a:pt x="71720" y="717285"/>
                      <a:pt x="82832" y="729456"/>
                      <a:pt x="71720" y="637381"/>
                    </a:cubicBezTo>
                    <a:cubicBezTo>
                      <a:pt x="60608" y="545306"/>
                      <a:pt x="10337" y="227277"/>
                      <a:pt x="1870" y="157956"/>
                    </a:cubicBezTo>
                    <a:cubicBezTo>
                      <a:pt x="-6597" y="88635"/>
                      <a:pt x="16157" y="239977"/>
                      <a:pt x="20920" y="221456"/>
                    </a:cubicBezTo>
                    <a:cubicBezTo>
                      <a:pt x="25683" y="202935"/>
                      <a:pt x="46849" y="-25665"/>
                      <a:pt x="49495" y="23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B96E36CE-7E4F-4159-8EB1-CBCC4B06B82C}"/>
                  </a:ext>
                </a:extLst>
              </p:cNvPr>
              <p:cNvSpPr/>
              <p:nvPr/>
            </p:nvSpPr>
            <p:spPr>
              <a:xfrm>
                <a:off x="3657521" y="7885800"/>
                <a:ext cx="112792" cy="1053738"/>
              </a:xfrm>
              <a:custGeom>
                <a:avLst/>
                <a:gdLst>
                  <a:gd name="connsiteX0" fmla="*/ 111204 w 112792"/>
                  <a:gd name="connsiteY0" fmla="*/ 16775 h 1053738"/>
                  <a:gd name="connsiteX1" fmla="*/ 50879 w 112792"/>
                  <a:gd name="connsiteY1" fmla="*/ 337450 h 1053738"/>
                  <a:gd name="connsiteX2" fmla="*/ 31829 w 112792"/>
                  <a:gd name="connsiteY2" fmla="*/ 670825 h 1053738"/>
                  <a:gd name="connsiteX3" fmla="*/ 25479 w 112792"/>
                  <a:gd name="connsiteY3" fmla="*/ 1051825 h 1053738"/>
                  <a:gd name="connsiteX4" fmla="*/ 25479 w 112792"/>
                  <a:gd name="connsiteY4" fmla="*/ 794650 h 1053738"/>
                  <a:gd name="connsiteX5" fmla="*/ 79 w 112792"/>
                  <a:gd name="connsiteY5" fmla="*/ 286650 h 1053738"/>
                  <a:gd name="connsiteX6" fmla="*/ 35004 w 112792"/>
                  <a:gd name="connsiteY6" fmla="*/ 286650 h 1053738"/>
                  <a:gd name="connsiteX7" fmla="*/ 88979 w 112792"/>
                  <a:gd name="connsiteY7" fmla="*/ 70750 h 1053738"/>
                  <a:gd name="connsiteX8" fmla="*/ 111204 w 112792"/>
                  <a:gd name="connsiteY8" fmla="*/ 16775 h 10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92" h="1053738">
                    <a:moveTo>
                      <a:pt x="111204" y="16775"/>
                    </a:moveTo>
                    <a:cubicBezTo>
                      <a:pt x="104854" y="61225"/>
                      <a:pt x="64108" y="228442"/>
                      <a:pt x="50879" y="337450"/>
                    </a:cubicBezTo>
                    <a:cubicBezTo>
                      <a:pt x="37650" y="446458"/>
                      <a:pt x="36062" y="551763"/>
                      <a:pt x="31829" y="670825"/>
                    </a:cubicBezTo>
                    <a:cubicBezTo>
                      <a:pt x="27596" y="789887"/>
                      <a:pt x="26537" y="1031188"/>
                      <a:pt x="25479" y="1051825"/>
                    </a:cubicBezTo>
                    <a:cubicBezTo>
                      <a:pt x="24421" y="1072462"/>
                      <a:pt x="29712" y="922179"/>
                      <a:pt x="25479" y="794650"/>
                    </a:cubicBezTo>
                    <a:cubicBezTo>
                      <a:pt x="21246" y="667121"/>
                      <a:pt x="-1508" y="371317"/>
                      <a:pt x="79" y="286650"/>
                    </a:cubicBezTo>
                    <a:cubicBezTo>
                      <a:pt x="1666" y="201983"/>
                      <a:pt x="20187" y="322633"/>
                      <a:pt x="35004" y="286650"/>
                    </a:cubicBezTo>
                    <a:cubicBezTo>
                      <a:pt x="49821" y="250667"/>
                      <a:pt x="74162" y="116258"/>
                      <a:pt x="88979" y="70750"/>
                    </a:cubicBezTo>
                    <a:cubicBezTo>
                      <a:pt x="103796" y="25242"/>
                      <a:pt x="117554" y="-27675"/>
                      <a:pt x="111204" y="16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DFCC6C3F-68CD-4A5A-8688-25D4DD026787}"/>
                  </a:ext>
                </a:extLst>
              </p:cNvPr>
              <p:cNvSpPr/>
              <p:nvPr/>
            </p:nvSpPr>
            <p:spPr>
              <a:xfrm>
                <a:off x="2984485" y="7931121"/>
                <a:ext cx="135016" cy="568949"/>
              </a:xfrm>
              <a:custGeom>
                <a:avLst/>
                <a:gdLst>
                  <a:gd name="connsiteX0" fmla="*/ 133365 w 135016"/>
                  <a:gd name="connsiteY0" fmla="*/ 29 h 568949"/>
                  <a:gd name="connsiteX1" fmla="*/ 92090 w 135016"/>
                  <a:gd name="connsiteY1" fmla="*/ 136554 h 568949"/>
                  <a:gd name="connsiteX2" fmla="*/ 57165 w 135016"/>
                  <a:gd name="connsiteY2" fmla="*/ 193704 h 568949"/>
                  <a:gd name="connsiteX3" fmla="*/ 44465 w 135016"/>
                  <a:gd name="connsiteY3" fmla="*/ 285779 h 568949"/>
                  <a:gd name="connsiteX4" fmla="*/ 69865 w 135016"/>
                  <a:gd name="connsiteY4" fmla="*/ 565179 h 568949"/>
                  <a:gd name="connsiteX5" fmla="*/ 63515 w 135016"/>
                  <a:gd name="connsiteY5" fmla="*/ 428654 h 568949"/>
                  <a:gd name="connsiteX6" fmla="*/ 15 w 135016"/>
                  <a:gd name="connsiteY6" fmla="*/ 168304 h 568949"/>
                  <a:gd name="connsiteX7" fmla="*/ 57165 w 135016"/>
                  <a:gd name="connsiteY7" fmla="*/ 422304 h 568949"/>
                  <a:gd name="connsiteX8" fmla="*/ 31765 w 135016"/>
                  <a:gd name="connsiteY8" fmla="*/ 127029 h 568949"/>
                  <a:gd name="connsiteX9" fmla="*/ 133365 w 135016"/>
                  <a:gd name="connsiteY9" fmla="*/ 29 h 56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016" h="568949">
                    <a:moveTo>
                      <a:pt x="133365" y="29"/>
                    </a:moveTo>
                    <a:cubicBezTo>
                      <a:pt x="143419" y="1616"/>
                      <a:pt x="104790" y="104275"/>
                      <a:pt x="92090" y="136554"/>
                    </a:cubicBezTo>
                    <a:cubicBezTo>
                      <a:pt x="79390" y="168833"/>
                      <a:pt x="65102" y="168833"/>
                      <a:pt x="57165" y="193704"/>
                    </a:cubicBezTo>
                    <a:cubicBezTo>
                      <a:pt x="49228" y="218575"/>
                      <a:pt x="42348" y="223867"/>
                      <a:pt x="44465" y="285779"/>
                    </a:cubicBezTo>
                    <a:cubicBezTo>
                      <a:pt x="46582" y="347691"/>
                      <a:pt x="66690" y="541367"/>
                      <a:pt x="69865" y="565179"/>
                    </a:cubicBezTo>
                    <a:cubicBezTo>
                      <a:pt x="73040" y="588992"/>
                      <a:pt x="75157" y="494800"/>
                      <a:pt x="63515" y="428654"/>
                    </a:cubicBezTo>
                    <a:cubicBezTo>
                      <a:pt x="51873" y="362508"/>
                      <a:pt x="1073" y="169362"/>
                      <a:pt x="15" y="168304"/>
                    </a:cubicBezTo>
                    <a:cubicBezTo>
                      <a:pt x="-1043" y="167246"/>
                      <a:pt x="51873" y="429183"/>
                      <a:pt x="57165" y="422304"/>
                    </a:cubicBezTo>
                    <a:cubicBezTo>
                      <a:pt x="62457" y="415425"/>
                      <a:pt x="21182" y="192646"/>
                      <a:pt x="31765" y="127029"/>
                    </a:cubicBezTo>
                    <a:cubicBezTo>
                      <a:pt x="42348" y="61412"/>
                      <a:pt x="123311" y="-1558"/>
                      <a:pt x="133365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45AC9E06-7B82-4AD1-9902-9359AEF8DDA7}"/>
                  </a:ext>
                </a:extLst>
              </p:cNvPr>
              <p:cNvSpPr/>
              <p:nvPr/>
            </p:nvSpPr>
            <p:spPr>
              <a:xfrm>
                <a:off x="2990579" y="8316961"/>
                <a:ext cx="56627" cy="1209414"/>
              </a:xfrm>
              <a:custGeom>
                <a:avLst/>
                <a:gdLst>
                  <a:gd name="connsiteX0" fmla="*/ 38371 w 56627"/>
                  <a:gd name="connsiteY0" fmla="*/ 1539 h 1209414"/>
                  <a:gd name="connsiteX1" fmla="*/ 35196 w 56627"/>
                  <a:gd name="connsiteY1" fmla="*/ 141239 h 1209414"/>
                  <a:gd name="connsiteX2" fmla="*/ 54246 w 56627"/>
                  <a:gd name="connsiteY2" fmla="*/ 312689 h 1209414"/>
                  <a:gd name="connsiteX3" fmla="*/ 54246 w 56627"/>
                  <a:gd name="connsiteY3" fmla="*/ 741314 h 1209414"/>
                  <a:gd name="connsiteX4" fmla="*/ 35196 w 56627"/>
                  <a:gd name="connsiteY4" fmla="*/ 363489 h 1209414"/>
                  <a:gd name="connsiteX5" fmla="*/ 271 w 56627"/>
                  <a:gd name="connsiteY5" fmla="*/ 522239 h 1209414"/>
                  <a:gd name="connsiteX6" fmla="*/ 19321 w 56627"/>
                  <a:gd name="connsiteY6" fmla="*/ 725439 h 1209414"/>
                  <a:gd name="connsiteX7" fmla="*/ 25671 w 56627"/>
                  <a:gd name="connsiteY7" fmla="*/ 1198514 h 1209414"/>
                  <a:gd name="connsiteX8" fmla="*/ 25671 w 56627"/>
                  <a:gd name="connsiteY8" fmla="*/ 988964 h 1209414"/>
                  <a:gd name="connsiteX9" fmla="*/ 271 w 56627"/>
                  <a:gd name="connsiteY9" fmla="*/ 233314 h 1209414"/>
                  <a:gd name="connsiteX10" fmla="*/ 38371 w 56627"/>
                  <a:gd name="connsiteY10" fmla="*/ 1539 h 120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627" h="1209414">
                    <a:moveTo>
                      <a:pt x="38371" y="1539"/>
                    </a:moveTo>
                    <a:cubicBezTo>
                      <a:pt x="44192" y="-13807"/>
                      <a:pt x="32550" y="89381"/>
                      <a:pt x="35196" y="141239"/>
                    </a:cubicBezTo>
                    <a:cubicBezTo>
                      <a:pt x="37842" y="193097"/>
                      <a:pt x="51071" y="212677"/>
                      <a:pt x="54246" y="312689"/>
                    </a:cubicBezTo>
                    <a:cubicBezTo>
                      <a:pt x="57421" y="412701"/>
                      <a:pt x="57421" y="732847"/>
                      <a:pt x="54246" y="741314"/>
                    </a:cubicBezTo>
                    <a:cubicBezTo>
                      <a:pt x="51071" y="749781"/>
                      <a:pt x="44192" y="400001"/>
                      <a:pt x="35196" y="363489"/>
                    </a:cubicBezTo>
                    <a:cubicBezTo>
                      <a:pt x="26200" y="326977"/>
                      <a:pt x="2917" y="461914"/>
                      <a:pt x="271" y="522239"/>
                    </a:cubicBezTo>
                    <a:cubicBezTo>
                      <a:pt x="-2375" y="582564"/>
                      <a:pt x="15088" y="612727"/>
                      <a:pt x="19321" y="725439"/>
                    </a:cubicBezTo>
                    <a:cubicBezTo>
                      <a:pt x="23554" y="838151"/>
                      <a:pt x="24613" y="1154593"/>
                      <a:pt x="25671" y="1198514"/>
                    </a:cubicBezTo>
                    <a:cubicBezTo>
                      <a:pt x="26729" y="1242435"/>
                      <a:pt x="29904" y="1149831"/>
                      <a:pt x="25671" y="988964"/>
                    </a:cubicBezTo>
                    <a:cubicBezTo>
                      <a:pt x="21438" y="828097"/>
                      <a:pt x="-258" y="389947"/>
                      <a:pt x="271" y="233314"/>
                    </a:cubicBezTo>
                    <a:cubicBezTo>
                      <a:pt x="800" y="76681"/>
                      <a:pt x="32550" y="16885"/>
                      <a:pt x="38371" y="15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AF747CDE-8037-4B47-8FA2-2F1EDD957B42}"/>
                  </a:ext>
                </a:extLst>
              </p:cNvPr>
              <p:cNvSpPr/>
              <p:nvPr/>
            </p:nvSpPr>
            <p:spPr>
              <a:xfrm>
                <a:off x="2965447" y="8854190"/>
                <a:ext cx="70202" cy="806613"/>
              </a:xfrm>
              <a:custGeom>
                <a:avLst/>
                <a:gdLst>
                  <a:gd name="connsiteX0" fmla="*/ 28578 w 70202"/>
                  <a:gd name="connsiteY0" fmla="*/ 4060 h 806613"/>
                  <a:gd name="connsiteX1" fmla="*/ 69853 w 70202"/>
                  <a:gd name="connsiteY1" fmla="*/ 804160 h 806613"/>
                  <a:gd name="connsiteX2" fmla="*/ 3 w 70202"/>
                  <a:gd name="connsiteY2" fmla="*/ 261235 h 806613"/>
                  <a:gd name="connsiteX3" fmla="*/ 66678 w 70202"/>
                  <a:gd name="connsiteY3" fmla="*/ 483485 h 806613"/>
                  <a:gd name="connsiteX4" fmla="*/ 28578 w 70202"/>
                  <a:gd name="connsiteY4" fmla="*/ 4060 h 80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02" h="806613">
                    <a:moveTo>
                      <a:pt x="28578" y="4060"/>
                    </a:moveTo>
                    <a:cubicBezTo>
                      <a:pt x="29107" y="57506"/>
                      <a:pt x="74616" y="761298"/>
                      <a:pt x="69853" y="804160"/>
                    </a:cubicBezTo>
                    <a:cubicBezTo>
                      <a:pt x="65091" y="847023"/>
                      <a:pt x="532" y="314681"/>
                      <a:pt x="3" y="261235"/>
                    </a:cubicBezTo>
                    <a:cubicBezTo>
                      <a:pt x="-526" y="207789"/>
                      <a:pt x="60857" y="525289"/>
                      <a:pt x="66678" y="483485"/>
                    </a:cubicBezTo>
                    <a:cubicBezTo>
                      <a:pt x="72499" y="441681"/>
                      <a:pt x="28049" y="-49386"/>
                      <a:pt x="28578" y="40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7F57A8B1-AF94-45EE-A5B2-B11FC34BED80}"/>
                  </a:ext>
                </a:extLst>
              </p:cNvPr>
              <p:cNvSpPr/>
              <p:nvPr/>
            </p:nvSpPr>
            <p:spPr>
              <a:xfrm>
                <a:off x="3516109" y="8727210"/>
                <a:ext cx="192300" cy="1311047"/>
              </a:xfrm>
              <a:custGeom>
                <a:avLst/>
                <a:gdLst>
                  <a:gd name="connsiteX0" fmla="*/ 192291 w 192300"/>
                  <a:gd name="connsiteY0" fmla="*/ 865 h 1311047"/>
                  <a:gd name="connsiteX1" fmla="*/ 81166 w 192300"/>
                  <a:gd name="connsiteY1" fmla="*/ 477115 h 1311047"/>
                  <a:gd name="connsiteX2" fmla="*/ 43066 w 192300"/>
                  <a:gd name="connsiteY2" fmla="*/ 746990 h 1311047"/>
                  <a:gd name="connsiteX3" fmla="*/ 30366 w 192300"/>
                  <a:gd name="connsiteY3" fmla="*/ 1293090 h 1311047"/>
                  <a:gd name="connsiteX4" fmla="*/ 1791 w 192300"/>
                  <a:gd name="connsiteY4" fmla="*/ 1118465 h 1311047"/>
                  <a:gd name="connsiteX5" fmla="*/ 87516 w 192300"/>
                  <a:gd name="connsiteY5" fmla="*/ 521565 h 1311047"/>
                  <a:gd name="connsiteX6" fmla="*/ 87516 w 192300"/>
                  <a:gd name="connsiteY6" fmla="*/ 604115 h 1311047"/>
                  <a:gd name="connsiteX7" fmla="*/ 192291 w 192300"/>
                  <a:gd name="connsiteY7" fmla="*/ 865 h 131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300" h="1311047">
                    <a:moveTo>
                      <a:pt x="192291" y="865"/>
                    </a:moveTo>
                    <a:cubicBezTo>
                      <a:pt x="191233" y="-20302"/>
                      <a:pt x="106037" y="352761"/>
                      <a:pt x="81166" y="477115"/>
                    </a:cubicBezTo>
                    <a:cubicBezTo>
                      <a:pt x="56295" y="601469"/>
                      <a:pt x="51533" y="610994"/>
                      <a:pt x="43066" y="746990"/>
                    </a:cubicBezTo>
                    <a:cubicBezTo>
                      <a:pt x="34599" y="882986"/>
                      <a:pt x="37245" y="1231178"/>
                      <a:pt x="30366" y="1293090"/>
                    </a:cubicBezTo>
                    <a:cubicBezTo>
                      <a:pt x="23487" y="1355002"/>
                      <a:pt x="-7734" y="1247053"/>
                      <a:pt x="1791" y="1118465"/>
                    </a:cubicBezTo>
                    <a:cubicBezTo>
                      <a:pt x="11316" y="989877"/>
                      <a:pt x="73228" y="607290"/>
                      <a:pt x="87516" y="521565"/>
                    </a:cubicBezTo>
                    <a:cubicBezTo>
                      <a:pt x="101804" y="435840"/>
                      <a:pt x="71641" y="687723"/>
                      <a:pt x="87516" y="604115"/>
                    </a:cubicBezTo>
                    <a:cubicBezTo>
                      <a:pt x="103391" y="520507"/>
                      <a:pt x="193349" y="22032"/>
                      <a:pt x="192291" y="8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25E5AD26-6DBF-4A4F-B4BA-FC970C03C78D}"/>
                  </a:ext>
                </a:extLst>
              </p:cNvPr>
              <p:cNvSpPr/>
              <p:nvPr/>
            </p:nvSpPr>
            <p:spPr>
              <a:xfrm>
                <a:off x="3000911" y="9541703"/>
                <a:ext cx="47656" cy="448433"/>
              </a:xfrm>
              <a:custGeom>
                <a:avLst/>
                <a:gdLst>
                  <a:gd name="connsiteX0" fmla="*/ 47089 w 47656"/>
                  <a:gd name="connsiteY0" fmla="*/ 5522 h 448433"/>
                  <a:gd name="connsiteX1" fmla="*/ 5814 w 47656"/>
                  <a:gd name="connsiteY1" fmla="*/ 446847 h 448433"/>
                  <a:gd name="connsiteX2" fmla="*/ 2639 w 47656"/>
                  <a:gd name="connsiteY2" fmla="*/ 154747 h 448433"/>
                  <a:gd name="connsiteX3" fmla="*/ 28039 w 47656"/>
                  <a:gd name="connsiteY3" fmla="*/ 196022 h 448433"/>
                  <a:gd name="connsiteX4" fmla="*/ 47089 w 47656"/>
                  <a:gd name="connsiteY4" fmla="*/ 5522 h 44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56" h="448433">
                    <a:moveTo>
                      <a:pt x="47089" y="5522"/>
                    </a:moveTo>
                    <a:cubicBezTo>
                      <a:pt x="43385" y="47326"/>
                      <a:pt x="13222" y="421976"/>
                      <a:pt x="5814" y="446847"/>
                    </a:cubicBezTo>
                    <a:cubicBezTo>
                      <a:pt x="-1594" y="471718"/>
                      <a:pt x="-1065" y="196551"/>
                      <a:pt x="2639" y="154747"/>
                    </a:cubicBezTo>
                    <a:cubicBezTo>
                      <a:pt x="6343" y="112943"/>
                      <a:pt x="20631" y="219835"/>
                      <a:pt x="28039" y="196022"/>
                    </a:cubicBezTo>
                    <a:cubicBezTo>
                      <a:pt x="35447" y="172210"/>
                      <a:pt x="50793" y="-36282"/>
                      <a:pt x="47089" y="5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A282EA08-3E00-496B-BB0D-E81A9A85DE66}"/>
                  </a:ext>
                </a:extLst>
              </p:cNvPr>
              <p:cNvSpPr/>
              <p:nvPr/>
            </p:nvSpPr>
            <p:spPr>
              <a:xfrm>
                <a:off x="3484816" y="9985372"/>
                <a:ext cx="322231" cy="557154"/>
              </a:xfrm>
              <a:custGeom>
                <a:avLst/>
                <a:gdLst>
                  <a:gd name="connsiteX0" fmla="*/ 64834 w 322231"/>
                  <a:gd name="connsiteY0" fmla="*/ 3 h 557154"/>
                  <a:gd name="connsiteX1" fmla="*/ 39434 w 322231"/>
                  <a:gd name="connsiteY1" fmla="*/ 266703 h 557154"/>
                  <a:gd name="connsiteX2" fmla="*/ 45784 w 322231"/>
                  <a:gd name="connsiteY2" fmla="*/ 282578 h 557154"/>
                  <a:gd name="connsiteX3" fmla="*/ 312484 w 322231"/>
                  <a:gd name="connsiteY3" fmla="*/ 552453 h 557154"/>
                  <a:gd name="connsiteX4" fmla="*/ 239459 w 322231"/>
                  <a:gd name="connsiteY4" fmla="*/ 444503 h 557154"/>
                  <a:gd name="connsiteX5" fmla="*/ 4509 w 322231"/>
                  <a:gd name="connsiteY5" fmla="*/ 320678 h 557154"/>
                  <a:gd name="connsiteX6" fmla="*/ 80709 w 322231"/>
                  <a:gd name="connsiteY6" fmla="*/ 393703 h 557154"/>
                  <a:gd name="connsiteX7" fmla="*/ 29909 w 322231"/>
                  <a:gd name="connsiteY7" fmla="*/ 298453 h 557154"/>
                  <a:gd name="connsiteX8" fmla="*/ 1334 w 322231"/>
                  <a:gd name="connsiteY8" fmla="*/ 273053 h 557154"/>
                  <a:gd name="connsiteX9" fmla="*/ 64834 w 322231"/>
                  <a:gd name="connsiteY9" fmla="*/ 3 h 55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231" h="557154">
                    <a:moveTo>
                      <a:pt x="64834" y="3"/>
                    </a:moveTo>
                    <a:cubicBezTo>
                      <a:pt x="71184" y="-1055"/>
                      <a:pt x="39434" y="266703"/>
                      <a:pt x="39434" y="266703"/>
                    </a:cubicBezTo>
                    <a:cubicBezTo>
                      <a:pt x="36259" y="313799"/>
                      <a:pt x="276" y="234953"/>
                      <a:pt x="45784" y="282578"/>
                    </a:cubicBezTo>
                    <a:cubicBezTo>
                      <a:pt x="91292" y="330203"/>
                      <a:pt x="280205" y="525466"/>
                      <a:pt x="312484" y="552453"/>
                    </a:cubicBezTo>
                    <a:cubicBezTo>
                      <a:pt x="344763" y="579440"/>
                      <a:pt x="290788" y="483132"/>
                      <a:pt x="239459" y="444503"/>
                    </a:cubicBezTo>
                    <a:cubicBezTo>
                      <a:pt x="188130" y="405874"/>
                      <a:pt x="30967" y="329145"/>
                      <a:pt x="4509" y="320678"/>
                    </a:cubicBezTo>
                    <a:cubicBezTo>
                      <a:pt x="-21949" y="312211"/>
                      <a:pt x="76476" y="397407"/>
                      <a:pt x="80709" y="393703"/>
                    </a:cubicBezTo>
                    <a:cubicBezTo>
                      <a:pt x="84942" y="389999"/>
                      <a:pt x="43138" y="318561"/>
                      <a:pt x="29909" y="298453"/>
                    </a:cubicBezTo>
                    <a:cubicBezTo>
                      <a:pt x="16680" y="278345"/>
                      <a:pt x="-5545" y="318032"/>
                      <a:pt x="1334" y="273053"/>
                    </a:cubicBezTo>
                    <a:cubicBezTo>
                      <a:pt x="8213" y="228074"/>
                      <a:pt x="58484" y="1061"/>
                      <a:pt x="64834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5EEEC717-72AA-49E4-B6F9-0628EF685DFE}"/>
                  </a:ext>
                </a:extLst>
              </p:cNvPr>
              <p:cNvSpPr/>
              <p:nvPr/>
            </p:nvSpPr>
            <p:spPr>
              <a:xfrm>
                <a:off x="3531087" y="9956723"/>
                <a:ext cx="455875" cy="680672"/>
              </a:xfrm>
              <a:custGeom>
                <a:avLst/>
                <a:gdLst>
                  <a:gd name="connsiteX0" fmla="*/ 24913 w 455875"/>
                  <a:gd name="connsiteY0" fmla="*/ 77 h 680672"/>
                  <a:gd name="connsiteX1" fmla="*/ 69363 w 455875"/>
                  <a:gd name="connsiteY1" fmla="*/ 308052 h 680672"/>
                  <a:gd name="connsiteX2" fmla="*/ 263038 w 455875"/>
                  <a:gd name="connsiteY2" fmla="*/ 514427 h 680672"/>
                  <a:gd name="connsiteX3" fmla="*/ 447188 w 455875"/>
                  <a:gd name="connsiteY3" fmla="*/ 676352 h 680672"/>
                  <a:gd name="connsiteX4" fmla="*/ 390038 w 455875"/>
                  <a:gd name="connsiteY4" fmla="*/ 612852 h 680672"/>
                  <a:gd name="connsiteX5" fmla="*/ 78888 w 455875"/>
                  <a:gd name="connsiteY5" fmla="*/ 390602 h 680672"/>
                  <a:gd name="connsiteX6" fmla="*/ 158263 w 455875"/>
                  <a:gd name="connsiteY6" fmla="*/ 403302 h 680672"/>
                  <a:gd name="connsiteX7" fmla="*/ 9038 w 455875"/>
                  <a:gd name="connsiteY7" fmla="*/ 279477 h 680672"/>
                  <a:gd name="connsiteX8" fmla="*/ 24913 w 455875"/>
                  <a:gd name="connsiteY8" fmla="*/ 77 h 68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875" h="680672">
                    <a:moveTo>
                      <a:pt x="24913" y="77"/>
                    </a:moveTo>
                    <a:cubicBezTo>
                      <a:pt x="34967" y="4840"/>
                      <a:pt x="29676" y="222327"/>
                      <a:pt x="69363" y="308052"/>
                    </a:cubicBezTo>
                    <a:cubicBezTo>
                      <a:pt x="109050" y="393777"/>
                      <a:pt x="200067" y="453044"/>
                      <a:pt x="263038" y="514427"/>
                    </a:cubicBezTo>
                    <a:cubicBezTo>
                      <a:pt x="326009" y="575810"/>
                      <a:pt x="426021" y="659948"/>
                      <a:pt x="447188" y="676352"/>
                    </a:cubicBezTo>
                    <a:cubicBezTo>
                      <a:pt x="468355" y="692756"/>
                      <a:pt x="451421" y="660477"/>
                      <a:pt x="390038" y="612852"/>
                    </a:cubicBezTo>
                    <a:cubicBezTo>
                      <a:pt x="328655" y="565227"/>
                      <a:pt x="117517" y="425527"/>
                      <a:pt x="78888" y="390602"/>
                    </a:cubicBezTo>
                    <a:cubicBezTo>
                      <a:pt x="40259" y="355677"/>
                      <a:pt x="169905" y="421823"/>
                      <a:pt x="158263" y="403302"/>
                    </a:cubicBezTo>
                    <a:cubicBezTo>
                      <a:pt x="146621" y="384781"/>
                      <a:pt x="32851" y="346681"/>
                      <a:pt x="9038" y="279477"/>
                    </a:cubicBezTo>
                    <a:cubicBezTo>
                      <a:pt x="-14775" y="212273"/>
                      <a:pt x="14859" y="-4686"/>
                      <a:pt x="24913" y="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0AAC5C76-8E12-4552-9497-B749E51EFF81}"/>
                  </a:ext>
                </a:extLst>
              </p:cNvPr>
              <p:cNvSpPr/>
              <p:nvPr/>
            </p:nvSpPr>
            <p:spPr>
              <a:xfrm>
                <a:off x="2955898" y="9880592"/>
                <a:ext cx="108508" cy="502341"/>
              </a:xfrm>
              <a:custGeom>
                <a:avLst/>
                <a:gdLst>
                  <a:gd name="connsiteX0" fmla="*/ 73052 w 108508"/>
                  <a:gd name="connsiteY0" fmla="*/ 8 h 502341"/>
                  <a:gd name="connsiteX1" fmla="*/ 38127 w 108508"/>
                  <a:gd name="connsiteY1" fmla="*/ 311158 h 502341"/>
                  <a:gd name="connsiteX2" fmla="*/ 41302 w 108508"/>
                  <a:gd name="connsiteY2" fmla="*/ 365133 h 502341"/>
                  <a:gd name="connsiteX3" fmla="*/ 107977 w 108508"/>
                  <a:gd name="connsiteY3" fmla="*/ 501658 h 502341"/>
                  <a:gd name="connsiteX4" fmla="*/ 27 w 108508"/>
                  <a:gd name="connsiteY4" fmla="*/ 301633 h 502341"/>
                  <a:gd name="connsiteX5" fmla="*/ 73052 w 108508"/>
                  <a:gd name="connsiteY5" fmla="*/ 8 h 50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08" h="502341">
                    <a:moveTo>
                      <a:pt x="73052" y="8"/>
                    </a:moveTo>
                    <a:cubicBezTo>
                      <a:pt x="79402" y="1596"/>
                      <a:pt x="43419" y="250304"/>
                      <a:pt x="38127" y="311158"/>
                    </a:cubicBezTo>
                    <a:cubicBezTo>
                      <a:pt x="32835" y="372012"/>
                      <a:pt x="29660" y="333383"/>
                      <a:pt x="41302" y="365133"/>
                    </a:cubicBezTo>
                    <a:cubicBezTo>
                      <a:pt x="52944" y="396883"/>
                      <a:pt x="114856" y="512241"/>
                      <a:pt x="107977" y="501658"/>
                    </a:cubicBezTo>
                    <a:cubicBezTo>
                      <a:pt x="101098" y="491075"/>
                      <a:pt x="1614" y="389475"/>
                      <a:pt x="27" y="301633"/>
                    </a:cubicBezTo>
                    <a:cubicBezTo>
                      <a:pt x="-1561" y="213791"/>
                      <a:pt x="66702" y="-1580"/>
                      <a:pt x="73052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97630D2E-D7A6-44F7-9C18-6680F140A72F}"/>
                  </a:ext>
                </a:extLst>
              </p:cNvPr>
              <p:cNvSpPr/>
              <p:nvPr/>
            </p:nvSpPr>
            <p:spPr>
              <a:xfrm>
                <a:off x="3183397" y="7467583"/>
                <a:ext cx="72385" cy="793844"/>
              </a:xfrm>
              <a:custGeom>
                <a:avLst/>
                <a:gdLst>
                  <a:gd name="connsiteX0" fmla="*/ 14886 w 72385"/>
                  <a:gd name="connsiteY0" fmla="*/ 17 h 793844"/>
                  <a:gd name="connsiteX1" fmla="*/ 19120 w 72385"/>
                  <a:gd name="connsiteY1" fmla="*/ 336567 h 793844"/>
                  <a:gd name="connsiteX2" fmla="*/ 69920 w 72385"/>
                  <a:gd name="connsiteY2" fmla="*/ 414884 h 793844"/>
                  <a:gd name="connsiteX3" fmla="*/ 59336 w 72385"/>
                  <a:gd name="connsiteY3" fmla="*/ 535534 h 793844"/>
                  <a:gd name="connsiteX4" fmla="*/ 14886 w 72385"/>
                  <a:gd name="connsiteY4" fmla="*/ 793767 h 793844"/>
                  <a:gd name="connsiteX5" fmla="*/ 46636 w 72385"/>
                  <a:gd name="connsiteY5" fmla="*/ 508017 h 793844"/>
                  <a:gd name="connsiteX6" fmla="*/ 70 w 72385"/>
                  <a:gd name="connsiteY6" fmla="*/ 728150 h 793844"/>
                  <a:gd name="connsiteX7" fmla="*/ 59336 w 72385"/>
                  <a:gd name="connsiteY7" fmla="*/ 425467 h 793844"/>
                  <a:gd name="connsiteX8" fmla="*/ 36053 w 72385"/>
                  <a:gd name="connsiteY8" fmla="*/ 321750 h 793844"/>
                  <a:gd name="connsiteX9" fmla="*/ 14886 w 72385"/>
                  <a:gd name="connsiteY9" fmla="*/ 17 h 79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385" h="793844">
                    <a:moveTo>
                      <a:pt x="14886" y="17"/>
                    </a:moveTo>
                    <a:cubicBezTo>
                      <a:pt x="12064" y="2487"/>
                      <a:pt x="9948" y="267423"/>
                      <a:pt x="19120" y="336567"/>
                    </a:cubicBezTo>
                    <a:cubicBezTo>
                      <a:pt x="28292" y="405711"/>
                      <a:pt x="63217" y="381723"/>
                      <a:pt x="69920" y="414884"/>
                    </a:cubicBezTo>
                    <a:cubicBezTo>
                      <a:pt x="76623" y="448045"/>
                      <a:pt x="68508" y="472387"/>
                      <a:pt x="59336" y="535534"/>
                    </a:cubicBezTo>
                    <a:cubicBezTo>
                      <a:pt x="50164" y="598681"/>
                      <a:pt x="17003" y="798353"/>
                      <a:pt x="14886" y="793767"/>
                    </a:cubicBezTo>
                    <a:cubicBezTo>
                      <a:pt x="12769" y="789181"/>
                      <a:pt x="49105" y="518953"/>
                      <a:pt x="46636" y="508017"/>
                    </a:cubicBezTo>
                    <a:cubicBezTo>
                      <a:pt x="44167" y="497081"/>
                      <a:pt x="-2047" y="741908"/>
                      <a:pt x="70" y="728150"/>
                    </a:cubicBezTo>
                    <a:cubicBezTo>
                      <a:pt x="2187" y="714392"/>
                      <a:pt x="53339" y="493200"/>
                      <a:pt x="59336" y="425467"/>
                    </a:cubicBezTo>
                    <a:cubicBezTo>
                      <a:pt x="65333" y="357734"/>
                      <a:pt x="43461" y="387014"/>
                      <a:pt x="36053" y="321750"/>
                    </a:cubicBezTo>
                    <a:cubicBezTo>
                      <a:pt x="28645" y="256486"/>
                      <a:pt x="17708" y="-2453"/>
                      <a:pt x="14886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B98DD8F4-F93D-496C-A762-6347BFB7E8B2}"/>
                  </a:ext>
                </a:extLst>
              </p:cNvPr>
              <p:cNvSpPr/>
              <p:nvPr/>
            </p:nvSpPr>
            <p:spPr>
              <a:xfrm>
                <a:off x="3435350" y="7349049"/>
                <a:ext cx="150727" cy="812451"/>
              </a:xfrm>
              <a:custGeom>
                <a:avLst/>
                <a:gdLst>
                  <a:gd name="connsiteX0" fmla="*/ 84667 w 150727"/>
                  <a:gd name="connsiteY0" fmla="*/ 18 h 812451"/>
                  <a:gd name="connsiteX1" fmla="*/ 0 w 150727"/>
                  <a:gd name="connsiteY1" fmla="*/ 372551 h 812451"/>
                  <a:gd name="connsiteX2" fmla="*/ 84667 w 150727"/>
                  <a:gd name="connsiteY2" fmla="*/ 808584 h 812451"/>
                  <a:gd name="connsiteX3" fmla="*/ 38100 w 150727"/>
                  <a:gd name="connsiteY3" fmla="*/ 590568 h 812451"/>
                  <a:gd name="connsiteX4" fmla="*/ 67733 w 150727"/>
                  <a:gd name="connsiteY4" fmla="*/ 668884 h 812451"/>
                  <a:gd name="connsiteX5" fmla="*/ 150283 w 150727"/>
                  <a:gd name="connsiteY5" fmla="*/ 148184 h 812451"/>
                  <a:gd name="connsiteX6" fmla="*/ 97367 w 150727"/>
                  <a:gd name="connsiteY6" fmla="*/ 330218 h 812451"/>
                  <a:gd name="connsiteX7" fmla="*/ 27517 w 150727"/>
                  <a:gd name="connsiteY7" fmla="*/ 742968 h 812451"/>
                  <a:gd name="connsiteX8" fmla="*/ 25400 w 150727"/>
                  <a:gd name="connsiteY8" fmla="*/ 387368 h 812451"/>
                  <a:gd name="connsiteX9" fmla="*/ 84667 w 150727"/>
                  <a:gd name="connsiteY9" fmla="*/ 18 h 81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727" h="812451">
                    <a:moveTo>
                      <a:pt x="84667" y="18"/>
                    </a:moveTo>
                    <a:cubicBezTo>
                      <a:pt x="80434" y="-2451"/>
                      <a:pt x="0" y="237790"/>
                      <a:pt x="0" y="372551"/>
                    </a:cubicBezTo>
                    <a:cubicBezTo>
                      <a:pt x="0" y="507312"/>
                      <a:pt x="78317" y="772248"/>
                      <a:pt x="84667" y="808584"/>
                    </a:cubicBezTo>
                    <a:cubicBezTo>
                      <a:pt x="91017" y="844920"/>
                      <a:pt x="40922" y="613851"/>
                      <a:pt x="38100" y="590568"/>
                    </a:cubicBezTo>
                    <a:cubicBezTo>
                      <a:pt x="35278" y="567285"/>
                      <a:pt x="49036" y="742615"/>
                      <a:pt x="67733" y="668884"/>
                    </a:cubicBezTo>
                    <a:cubicBezTo>
                      <a:pt x="86430" y="595153"/>
                      <a:pt x="145344" y="204628"/>
                      <a:pt x="150283" y="148184"/>
                    </a:cubicBezTo>
                    <a:cubicBezTo>
                      <a:pt x="155222" y="91740"/>
                      <a:pt x="117828" y="231087"/>
                      <a:pt x="97367" y="330218"/>
                    </a:cubicBezTo>
                    <a:cubicBezTo>
                      <a:pt x="76906" y="429349"/>
                      <a:pt x="39511" y="733443"/>
                      <a:pt x="27517" y="742968"/>
                    </a:cubicBezTo>
                    <a:cubicBezTo>
                      <a:pt x="15523" y="752493"/>
                      <a:pt x="15170" y="508371"/>
                      <a:pt x="25400" y="387368"/>
                    </a:cubicBezTo>
                    <a:cubicBezTo>
                      <a:pt x="35630" y="266365"/>
                      <a:pt x="88900" y="2487"/>
                      <a:pt x="84667" y="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A00C262D-45BC-4022-88CB-0E828750375E}"/>
                  </a:ext>
                </a:extLst>
              </p:cNvPr>
              <p:cNvSpPr/>
              <p:nvPr/>
            </p:nvSpPr>
            <p:spPr>
              <a:xfrm>
                <a:off x="3600177" y="7566048"/>
                <a:ext cx="97663" cy="806574"/>
              </a:xfrm>
              <a:custGeom>
                <a:avLst/>
                <a:gdLst>
                  <a:gd name="connsiteX0" fmla="*/ 97640 w 97663"/>
                  <a:gd name="connsiteY0" fmla="*/ 5269 h 806574"/>
                  <a:gd name="connsiteX1" fmla="*/ 53190 w 97663"/>
                  <a:gd name="connsiteY1" fmla="*/ 130152 h 806574"/>
                  <a:gd name="connsiteX2" fmla="*/ 34140 w 97663"/>
                  <a:gd name="connsiteY2" fmla="*/ 331235 h 806574"/>
                  <a:gd name="connsiteX3" fmla="*/ 38373 w 97663"/>
                  <a:gd name="connsiteY3" fmla="*/ 792669 h 806574"/>
                  <a:gd name="connsiteX4" fmla="*/ 29906 w 97663"/>
                  <a:gd name="connsiteY4" fmla="*/ 627569 h 806574"/>
                  <a:gd name="connsiteX5" fmla="*/ 273 w 97663"/>
                  <a:gd name="connsiteY5" fmla="*/ 37019 h 806574"/>
                  <a:gd name="connsiteX6" fmla="*/ 17206 w 97663"/>
                  <a:gd name="connsiteY6" fmla="*/ 684719 h 806574"/>
                  <a:gd name="connsiteX7" fmla="*/ 51073 w 97663"/>
                  <a:gd name="connsiteY7" fmla="*/ 276202 h 806574"/>
                  <a:gd name="connsiteX8" fmla="*/ 46840 w 97663"/>
                  <a:gd name="connsiteY8" fmla="*/ 305835 h 806574"/>
                  <a:gd name="connsiteX9" fmla="*/ 97640 w 97663"/>
                  <a:gd name="connsiteY9" fmla="*/ 5269 h 80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806574">
                    <a:moveTo>
                      <a:pt x="97640" y="5269"/>
                    </a:moveTo>
                    <a:cubicBezTo>
                      <a:pt x="98698" y="-24011"/>
                      <a:pt x="63773" y="75824"/>
                      <a:pt x="53190" y="130152"/>
                    </a:cubicBezTo>
                    <a:cubicBezTo>
                      <a:pt x="42607" y="184480"/>
                      <a:pt x="36609" y="220816"/>
                      <a:pt x="34140" y="331235"/>
                    </a:cubicBezTo>
                    <a:cubicBezTo>
                      <a:pt x="31671" y="441654"/>
                      <a:pt x="39079" y="743280"/>
                      <a:pt x="38373" y="792669"/>
                    </a:cubicBezTo>
                    <a:cubicBezTo>
                      <a:pt x="37667" y="842058"/>
                      <a:pt x="36256" y="753511"/>
                      <a:pt x="29906" y="627569"/>
                    </a:cubicBezTo>
                    <a:cubicBezTo>
                      <a:pt x="23556" y="501627"/>
                      <a:pt x="2390" y="27494"/>
                      <a:pt x="273" y="37019"/>
                    </a:cubicBezTo>
                    <a:cubicBezTo>
                      <a:pt x="-1844" y="46544"/>
                      <a:pt x="8739" y="644855"/>
                      <a:pt x="17206" y="684719"/>
                    </a:cubicBezTo>
                    <a:cubicBezTo>
                      <a:pt x="25673" y="724583"/>
                      <a:pt x="46134" y="339349"/>
                      <a:pt x="51073" y="276202"/>
                    </a:cubicBezTo>
                    <a:cubicBezTo>
                      <a:pt x="56012" y="213055"/>
                      <a:pt x="41196" y="347463"/>
                      <a:pt x="46840" y="305835"/>
                    </a:cubicBezTo>
                    <a:cubicBezTo>
                      <a:pt x="52484" y="264207"/>
                      <a:pt x="96582" y="34549"/>
                      <a:pt x="97640" y="52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3B14855E-AFAE-424A-B8AC-DF2CD33793AE}"/>
                  </a:ext>
                </a:extLst>
              </p:cNvPr>
              <p:cNvSpPr/>
              <p:nvPr/>
            </p:nvSpPr>
            <p:spPr>
              <a:xfrm>
                <a:off x="3053788" y="8014304"/>
                <a:ext cx="151056" cy="703694"/>
              </a:xfrm>
              <a:custGeom>
                <a:avLst/>
                <a:gdLst>
                  <a:gd name="connsiteX0" fmla="*/ 148729 w 151056"/>
                  <a:gd name="connsiteY0" fmla="*/ 3629 h 703694"/>
                  <a:gd name="connsiteX1" fmla="*/ 136029 w 151056"/>
                  <a:gd name="connsiteY1" fmla="*/ 189896 h 703694"/>
                  <a:gd name="connsiteX2" fmla="*/ 61945 w 151056"/>
                  <a:gd name="connsiteY2" fmla="*/ 407913 h 703694"/>
                  <a:gd name="connsiteX3" fmla="*/ 85229 w 151056"/>
                  <a:gd name="connsiteY3" fmla="*/ 689429 h 703694"/>
                  <a:gd name="connsiteX4" fmla="*/ 78879 w 151056"/>
                  <a:gd name="connsiteY4" fmla="*/ 625929 h 703694"/>
                  <a:gd name="connsiteX5" fmla="*/ 562 w 151056"/>
                  <a:gd name="connsiteY5" fmla="*/ 314779 h 703694"/>
                  <a:gd name="connsiteX6" fmla="*/ 45012 w 151056"/>
                  <a:gd name="connsiteY6" fmla="*/ 399446 h 703694"/>
                  <a:gd name="connsiteX7" fmla="*/ 70412 w 151056"/>
                  <a:gd name="connsiteY7" fmla="*/ 492579 h 703694"/>
                  <a:gd name="connsiteX8" fmla="*/ 93695 w 151056"/>
                  <a:gd name="connsiteY8" fmla="*/ 687313 h 703694"/>
                  <a:gd name="connsiteX9" fmla="*/ 104279 w 151056"/>
                  <a:gd name="connsiteY9" fmla="*/ 361346 h 703694"/>
                  <a:gd name="connsiteX10" fmla="*/ 148729 w 151056"/>
                  <a:gd name="connsiteY10" fmla="*/ 3629 h 70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056" h="703694">
                    <a:moveTo>
                      <a:pt x="148729" y="3629"/>
                    </a:moveTo>
                    <a:cubicBezTo>
                      <a:pt x="154021" y="-24946"/>
                      <a:pt x="150493" y="122515"/>
                      <a:pt x="136029" y="189896"/>
                    </a:cubicBezTo>
                    <a:cubicBezTo>
                      <a:pt x="121565" y="257277"/>
                      <a:pt x="70412" y="324658"/>
                      <a:pt x="61945" y="407913"/>
                    </a:cubicBezTo>
                    <a:cubicBezTo>
                      <a:pt x="53478" y="491169"/>
                      <a:pt x="82407" y="653093"/>
                      <a:pt x="85229" y="689429"/>
                    </a:cubicBezTo>
                    <a:cubicBezTo>
                      <a:pt x="88051" y="725765"/>
                      <a:pt x="92990" y="688370"/>
                      <a:pt x="78879" y="625929"/>
                    </a:cubicBezTo>
                    <a:cubicBezTo>
                      <a:pt x="64768" y="563488"/>
                      <a:pt x="6206" y="352526"/>
                      <a:pt x="562" y="314779"/>
                    </a:cubicBezTo>
                    <a:cubicBezTo>
                      <a:pt x="-5083" y="277032"/>
                      <a:pt x="33370" y="369813"/>
                      <a:pt x="45012" y="399446"/>
                    </a:cubicBezTo>
                    <a:cubicBezTo>
                      <a:pt x="56654" y="429079"/>
                      <a:pt x="62298" y="444601"/>
                      <a:pt x="70412" y="492579"/>
                    </a:cubicBezTo>
                    <a:cubicBezTo>
                      <a:pt x="78526" y="540557"/>
                      <a:pt x="88051" y="709185"/>
                      <a:pt x="93695" y="687313"/>
                    </a:cubicBezTo>
                    <a:cubicBezTo>
                      <a:pt x="99339" y="665441"/>
                      <a:pt x="92990" y="472824"/>
                      <a:pt x="104279" y="361346"/>
                    </a:cubicBezTo>
                    <a:cubicBezTo>
                      <a:pt x="115568" y="249868"/>
                      <a:pt x="143437" y="32204"/>
                      <a:pt x="148729" y="36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B26D38B6-44FD-4187-BD4E-138299BF1A16}"/>
                  </a:ext>
                </a:extLst>
              </p:cNvPr>
              <p:cNvSpPr/>
              <p:nvPr/>
            </p:nvSpPr>
            <p:spPr>
              <a:xfrm>
                <a:off x="3202339" y="8089057"/>
                <a:ext cx="190734" cy="733234"/>
              </a:xfrm>
              <a:custGeom>
                <a:avLst/>
                <a:gdLst>
                  <a:gd name="connsiteX0" fmla="*/ 190678 w 190734"/>
                  <a:gd name="connsiteY0" fmla="*/ 843 h 733234"/>
                  <a:gd name="connsiteX1" fmla="*/ 82728 w 190734"/>
                  <a:gd name="connsiteY1" fmla="*/ 240026 h 733234"/>
                  <a:gd name="connsiteX2" fmla="*/ 178 w 190734"/>
                  <a:gd name="connsiteY2" fmla="*/ 733210 h 733234"/>
                  <a:gd name="connsiteX3" fmla="*/ 59444 w 190734"/>
                  <a:gd name="connsiteY3" fmla="*/ 218860 h 733234"/>
                  <a:gd name="connsiteX4" fmla="*/ 14994 w 190734"/>
                  <a:gd name="connsiteY4" fmla="*/ 466510 h 733234"/>
                  <a:gd name="connsiteX5" fmla="*/ 67911 w 190734"/>
                  <a:gd name="connsiteY5" fmla="*/ 172293 h 733234"/>
                  <a:gd name="connsiteX6" fmla="*/ 190678 w 190734"/>
                  <a:gd name="connsiteY6" fmla="*/ 843 h 7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734" h="733234">
                    <a:moveTo>
                      <a:pt x="190678" y="843"/>
                    </a:moveTo>
                    <a:cubicBezTo>
                      <a:pt x="193148" y="12132"/>
                      <a:pt x="114478" y="117965"/>
                      <a:pt x="82728" y="240026"/>
                    </a:cubicBezTo>
                    <a:cubicBezTo>
                      <a:pt x="50978" y="362087"/>
                      <a:pt x="4059" y="736738"/>
                      <a:pt x="178" y="733210"/>
                    </a:cubicBezTo>
                    <a:cubicBezTo>
                      <a:pt x="-3703" y="729682"/>
                      <a:pt x="56975" y="263310"/>
                      <a:pt x="59444" y="218860"/>
                    </a:cubicBezTo>
                    <a:cubicBezTo>
                      <a:pt x="61913" y="174410"/>
                      <a:pt x="13583" y="474271"/>
                      <a:pt x="14994" y="466510"/>
                    </a:cubicBezTo>
                    <a:cubicBezTo>
                      <a:pt x="16405" y="458749"/>
                      <a:pt x="36867" y="250610"/>
                      <a:pt x="67911" y="172293"/>
                    </a:cubicBezTo>
                    <a:cubicBezTo>
                      <a:pt x="98955" y="93976"/>
                      <a:pt x="188208" y="-10446"/>
                      <a:pt x="190678" y="8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87E927E2-C90C-49AB-822F-26FA137E642C}"/>
                  </a:ext>
                </a:extLst>
              </p:cNvPr>
              <p:cNvSpPr/>
              <p:nvPr/>
            </p:nvSpPr>
            <p:spPr>
              <a:xfrm>
                <a:off x="3280227" y="8199368"/>
                <a:ext cx="153831" cy="980632"/>
              </a:xfrm>
              <a:custGeom>
                <a:avLst/>
                <a:gdLst>
                  <a:gd name="connsiteX0" fmla="*/ 153006 w 153831"/>
                  <a:gd name="connsiteY0" fmla="*/ 599 h 980632"/>
                  <a:gd name="connsiteX1" fmla="*/ 72573 w 153831"/>
                  <a:gd name="connsiteY1" fmla="*/ 286349 h 980632"/>
                  <a:gd name="connsiteX2" fmla="*/ 2723 w 153831"/>
                  <a:gd name="connsiteY2" fmla="*/ 436632 h 980632"/>
                  <a:gd name="connsiteX3" fmla="*/ 72573 w 153831"/>
                  <a:gd name="connsiteY3" fmla="*/ 625015 h 980632"/>
                  <a:gd name="connsiteX4" fmla="*/ 119140 w 153831"/>
                  <a:gd name="connsiteY4" fmla="*/ 703332 h 980632"/>
                  <a:gd name="connsiteX5" fmla="*/ 32356 w 153831"/>
                  <a:gd name="connsiteY5" fmla="*/ 790115 h 980632"/>
                  <a:gd name="connsiteX6" fmla="*/ 4840 w 153831"/>
                  <a:gd name="connsiteY6" fmla="*/ 976382 h 980632"/>
                  <a:gd name="connsiteX7" fmla="*/ 123373 w 153831"/>
                  <a:gd name="connsiteY7" fmla="*/ 589032 h 980632"/>
                  <a:gd name="connsiteX8" fmla="*/ 34473 w 153831"/>
                  <a:gd name="connsiteY8" fmla="*/ 481082 h 980632"/>
                  <a:gd name="connsiteX9" fmla="*/ 19656 w 153831"/>
                  <a:gd name="connsiteY9" fmla="*/ 368899 h 980632"/>
                  <a:gd name="connsiteX10" fmla="*/ 153006 w 153831"/>
                  <a:gd name="connsiteY10" fmla="*/ 599 h 98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1" h="980632">
                    <a:moveTo>
                      <a:pt x="153006" y="599"/>
                    </a:moveTo>
                    <a:cubicBezTo>
                      <a:pt x="161826" y="-13159"/>
                      <a:pt x="97620" y="213677"/>
                      <a:pt x="72573" y="286349"/>
                    </a:cubicBezTo>
                    <a:cubicBezTo>
                      <a:pt x="47526" y="359021"/>
                      <a:pt x="2723" y="380188"/>
                      <a:pt x="2723" y="436632"/>
                    </a:cubicBezTo>
                    <a:cubicBezTo>
                      <a:pt x="2723" y="493076"/>
                      <a:pt x="53170" y="580565"/>
                      <a:pt x="72573" y="625015"/>
                    </a:cubicBezTo>
                    <a:cubicBezTo>
                      <a:pt x="91976" y="669465"/>
                      <a:pt x="125843" y="675815"/>
                      <a:pt x="119140" y="703332"/>
                    </a:cubicBezTo>
                    <a:cubicBezTo>
                      <a:pt x="112437" y="730849"/>
                      <a:pt x="51406" y="744607"/>
                      <a:pt x="32356" y="790115"/>
                    </a:cubicBezTo>
                    <a:cubicBezTo>
                      <a:pt x="13306" y="835623"/>
                      <a:pt x="-10330" y="1009896"/>
                      <a:pt x="4840" y="976382"/>
                    </a:cubicBezTo>
                    <a:cubicBezTo>
                      <a:pt x="20010" y="942868"/>
                      <a:pt x="118434" y="671582"/>
                      <a:pt x="123373" y="589032"/>
                    </a:cubicBezTo>
                    <a:cubicBezTo>
                      <a:pt x="128312" y="506482"/>
                      <a:pt x="51759" y="517771"/>
                      <a:pt x="34473" y="481082"/>
                    </a:cubicBezTo>
                    <a:cubicBezTo>
                      <a:pt x="17187" y="444393"/>
                      <a:pt x="-2569" y="443688"/>
                      <a:pt x="19656" y="368899"/>
                    </a:cubicBezTo>
                    <a:cubicBezTo>
                      <a:pt x="41881" y="294110"/>
                      <a:pt x="144186" y="14357"/>
                      <a:pt x="153006" y="5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53C893EC-FCCD-42F8-B888-D76EC9DA8623}"/>
                  </a:ext>
                </a:extLst>
              </p:cNvPr>
              <p:cNvSpPr/>
              <p:nvPr/>
            </p:nvSpPr>
            <p:spPr>
              <a:xfrm>
                <a:off x="1674225" y="6606704"/>
                <a:ext cx="947314" cy="1117423"/>
              </a:xfrm>
              <a:custGeom>
                <a:avLst/>
                <a:gdLst>
                  <a:gd name="connsiteX0" fmla="*/ 945150 w 947314"/>
                  <a:gd name="connsiteY0" fmla="*/ 471 h 1117423"/>
                  <a:gd name="connsiteX1" fmla="*/ 392700 w 947314"/>
                  <a:gd name="connsiteY1" fmla="*/ 368771 h 1117423"/>
                  <a:gd name="connsiteX2" fmla="*/ 186325 w 947314"/>
                  <a:gd name="connsiteY2" fmla="*/ 638646 h 1117423"/>
                  <a:gd name="connsiteX3" fmla="*/ 456200 w 947314"/>
                  <a:gd name="connsiteY3" fmla="*/ 375121 h 1117423"/>
                  <a:gd name="connsiteX4" fmla="*/ 189500 w 947314"/>
                  <a:gd name="connsiteY4" fmla="*/ 667221 h 1117423"/>
                  <a:gd name="connsiteX5" fmla="*/ 91075 w 947314"/>
                  <a:gd name="connsiteY5" fmla="*/ 879946 h 1117423"/>
                  <a:gd name="connsiteX6" fmla="*/ 8525 w 947314"/>
                  <a:gd name="connsiteY6" fmla="*/ 1111721 h 1117423"/>
                  <a:gd name="connsiteX7" fmla="*/ 37100 w 947314"/>
                  <a:gd name="connsiteY7" fmla="*/ 997421 h 1117423"/>
                  <a:gd name="connsiteX8" fmla="*/ 313325 w 947314"/>
                  <a:gd name="connsiteY8" fmla="*/ 483071 h 1117423"/>
                  <a:gd name="connsiteX9" fmla="*/ 573675 w 947314"/>
                  <a:gd name="connsiteY9" fmla="*/ 295746 h 1117423"/>
                  <a:gd name="connsiteX10" fmla="*/ 945150 w 947314"/>
                  <a:gd name="connsiteY10" fmla="*/ 471 h 111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7314" h="1117423">
                    <a:moveTo>
                      <a:pt x="945150" y="471"/>
                    </a:moveTo>
                    <a:cubicBezTo>
                      <a:pt x="914988" y="12642"/>
                      <a:pt x="519171" y="262409"/>
                      <a:pt x="392700" y="368771"/>
                    </a:cubicBezTo>
                    <a:cubicBezTo>
                      <a:pt x="266229" y="475133"/>
                      <a:pt x="175742" y="637588"/>
                      <a:pt x="186325" y="638646"/>
                    </a:cubicBezTo>
                    <a:cubicBezTo>
                      <a:pt x="196908" y="639704"/>
                      <a:pt x="455671" y="370359"/>
                      <a:pt x="456200" y="375121"/>
                    </a:cubicBezTo>
                    <a:cubicBezTo>
                      <a:pt x="456729" y="379884"/>
                      <a:pt x="250354" y="583083"/>
                      <a:pt x="189500" y="667221"/>
                    </a:cubicBezTo>
                    <a:cubicBezTo>
                      <a:pt x="128646" y="751359"/>
                      <a:pt x="121237" y="805863"/>
                      <a:pt x="91075" y="879946"/>
                    </a:cubicBezTo>
                    <a:cubicBezTo>
                      <a:pt x="60913" y="954029"/>
                      <a:pt x="17521" y="1092142"/>
                      <a:pt x="8525" y="1111721"/>
                    </a:cubicBezTo>
                    <a:cubicBezTo>
                      <a:pt x="-471" y="1131300"/>
                      <a:pt x="-13700" y="1102196"/>
                      <a:pt x="37100" y="997421"/>
                    </a:cubicBezTo>
                    <a:cubicBezTo>
                      <a:pt x="87900" y="892646"/>
                      <a:pt x="223896" y="600017"/>
                      <a:pt x="313325" y="483071"/>
                    </a:cubicBezTo>
                    <a:cubicBezTo>
                      <a:pt x="402754" y="366125"/>
                      <a:pt x="465196" y="376179"/>
                      <a:pt x="573675" y="295746"/>
                    </a:cubicBezTo>
                    <a:cubicBezTo>
                      <a:pt x="682154" y="215313"/>
                      <a:pt x="975312" y="-11700"/>
                      <a:pt x="945150" y="4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0E190FD7-9CA2-40A4-AF7A-46E60AA68F56}"/>
                  </a:ext>
                </a:extLst>
              </p:cNvPr>
              <p:cNvSpPr/>
              <p:nvPr/>
            </p:nvSpPr>
            <p:spPr>
              <a:xfrm>
                <a:off x="1607679" y="7658148"/>
                <a:ext cx="123118" cy="611159"/>
              </a:xfrm>
              <a:custGeom>
                <a:avLst/>
                <a:gdLst>
                  <a:gd name="connsiteX0" fmla="*/ 122696 w 123118"/>
                  <a:gd name="connsiteY0" fmla="*/ 19002 h 611159"/>
                  <a:gd name="connsiteX1" fmla="*/ 2046 w 123118"/>
                  <a:gd name="connsiteY1" fmla="*/ 596852 h 611159"/>
                  <a:gd name="connsiteX2" fmla="*/ 46496 w 123118"/>
                  <a:gd name="connsiteY2" fmla="*/ 412702 h 611159"/>
                  <a:gd name="connsiteX3" fmla="*/ 43321 w 123118"/>
                  <a:gd name="connsiteY3" fmla="*/ 161877 h 611159"/>
                  <a:gd name="connsiteX4" fmla="*/ 122696 w 123118"/>
                  <a:gd name="connsiteY4" fmla="*/ 19002 h 61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18" h="611159">
                    <a:moveTo>
                      <a:pt x="122696" y="19002"/>
                    </a:moveTo>
                    <a:cubicBezTo>
                      <a:pt x="115817" y="91498"/>
                      <a:pt x="14746" y="531235"/>
                      <a:pt x="2046" y="596852"/>
                    </a:cubicBezTo>
                    <a:cubicBezTo>
                      <a:pt x="-10654" y="662469"/>
                      <a:pt x="39617" y="485198"/>
                      <a:pt x="46496" y="412702"/>
                    </a:cubicBezTo>
                    <a:cubicBezTo>
                      <a:pt x="53375" y="340206"/>
                      <a:pt x="36442" y="223260"/>
                      <a:pt x="43321" y="161877"/>
                    </a:cubicBezTo>
                    <a:cubicBezTo>
                      <a:pt x="50200" y="100494"/>
                      <a:pt x="129575" y="-53494"/>
                      <a:pt x="122696" y="190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EA4CE6D6-522D-4C5B-9A47-2BC123D5DD95}"/>
                  </a:ext>
                </a:extLst>
              </p:cNvPr>
              <p:cNvSpPr/>
              <p:nvPr/>
            </p:nvSpPr>
            <p:spPr>
              <a:xfrm>
                <a:off x="2663749" y="8257119"/>
                <a:ext cx="339801" cy="191556"/>
              </a:xfrm>
              <a:custGeom>
                <a:avLst/>
                <a:gdLst>
                  <a:gd name="connsiteX0" fmla="*/ 339801 w 339801"/>
                  <a:gd name="connsiteY0" fmla="*/ 191556 h 191556"/>
                  <a:gd name="connsiteX1" fmla="*/ 238201 w 339801"/>
                  <a:gd name="connsiteY1" fmla="*/ 80431 h 191556"/>
                  <a:gd name="connsiteX2" fmla="*/ 104851 w 339801"/>
                  <a:gd name="connsiteY2" fmla="*/ 1056 h 191556"/>
                  <a:gd name="connsiteX3" fmla="*/ 231851 w 339801"/>
                  <a:gd name="connsiteY3" fmla="*/ 137581 h 191556"/>
                  <a:gd name="connsiteX4" fmla="*/ 108026 w 339801"/>
                  <a:gd name="connsiteY4" fmla="*/ 162981 h 191556"/>
                  <a:gd name="connsiteX5" fmla="*/ 15951 w 339801"/>
                  <a:gd name="connsiteY5" fmla="*/ 169331 h 191556"/>
                  <a:gd name="connsiteX6" fmla="*/ 76 w 339801"/>
                  <a:gd name="connsiteY6" fmla="*/ 175681 h 191556"/>
                  <a:gd name="connsiteX7" fmla="*/ 339801 w 339801"/>
                  <a:gd name="connsiteY7" fmla="*/ 191556 h 191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801" h="191556">
                    <a:moveTo>
                      <a:pt x="339801" y="191556"/>
                    </a:moveTo>
                    <a:cubicBezTo>
                      <a:pt x="308580" y="151868"/>
                      <a:pt x="277359" y="112181"/>
                      <a:pt x="238201" y="80431"/>
                    </a:cubicBezTo>
                    <a:cubicBezTo>
                      <a:pt x="199043" y="48681"/>
                      <a:pt x="105909" y="-8469"/>
                      <a:pt x="104851" y="1056"/>
                    </a:cubicBezTo>
                    <a:cubicBezTo>
                      <a:pt x="103793" y="10581"/>
                      <a:pt x="231322" y="110594"/>
                      <a:pt x="231851" y="137581"/>
                    </a:cubicBezTo>
                    <a:cubicBezTo>
                      <a:pt x="232380" y="164568"/>
                      <a:pt x="144009" y="157689"/>
                      <a:pt x="108026" y="162981"/>
                    </a:cubicBezTo>
                    <a:cubicBezTo>
                      <a:pt x="72043" y="168273"/>
                      <a:pt x="33943" y="167214"/>
                      <a:pt x="15951" y="169331"/>
                    </a:cubicBezTo>
                    <a:cubicBezTo>
                      <a:pt x="-2041" y="171448"/>
                      <a:pt x="76" y="175681"/>
                      <a:pt x="76" y="175681"/>
                    </a:cubicBezTo>
                    <a:lnTo>
                      <a:pt x="339801" y="19155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7A9950DA-192F-4C23-B52E-9725CC1FCA68}"/>
                  </a:ext>
                </a:extLst>
              </p:cNvPr>
              <p:cNvSpPr/>
              <p:nvPr/>
            </p:nvSpPr>
            <p:spPr>
              <a:xfrm>
                <a:off x="2596550" y="8380557"/>
                <a:ext cx="99095" cy="952632"/>
              </a:xfrm>
              <a:custGeom>
                <a:avLst/>
                <a:gdLst>
                  <a:gd name="connsiteX0" fmla="*/ 22825 w 99095"/>
                  <a:gd name="connsiteY0" fmla="*/ 1443 h 952632"/>
                  <a:gd name="connsiteX1" fmla="*/ 99025 w 99095"/>
                  <a:gd name="connsiteY1" fmla="*/ 306243 h 952632"/>
                  <a:gd name="connsiteX2" fmla="*/ 6950 w 99095"/>
                  <a:gd name="connsiteY2" fmla="*/ 922193 h 952632"/>
                  <a:gd name="connsiteX3" fmla="*/ 13300 w 99095"/>
                  <a:gd name="connsiteY3" fmla="*/ 801543 h 952632"/>
                  <a:gd name="connsiteX4" fmla="*/ 67275 w 99095"/>
                  <a:gd name="connsiteY4" fmla="*/ 306243 h 952632"/>
                  <a:gd name="connsiteX5" fmla="*/ 19650 w 99095"/>
                  <a:gd name="connsiteY5" fmla="*/ 538018 h 952632"/>
                  <a:gd name="connsiteX6" fmla="*/ 60925 w 99095"/>
                  <a:gd name="connsiteY6" fmla="*/ 204643 h 952632"/>
                  <a:gd name="connsiteX7" fmla="*/ 22825 w 99095"/>
                  <a:gd name="connsiteY7" fmla="*/ 1443 h 95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95" h="952632">
                    <a:moveTo>
                      <a:pt x="22825" y="1443"/>
                    </a:moveTo>
                    <a:cubicBezTo>
                      <a:pt x="29175" y="18376"/>
                      <a:pt x="101671" y="152785"/>
                      <a:pt x="99025" y="306243"/>
                    </a:cubicBezTo>
                    <a:cubicBezTo>
                      <a:pt x="96379" y="459701"/>
                      <a:pt x="21237" y="839643"/>
                      <a:pt x="6950" y="922193"/>
                    </a:cubicBezTo>
                    <a:cubicBezTo>
                      <a:pt x="-7337" y="1004743"/>
                      <a:pt x="3246" y="904201"/>
                      <a:pt x="13300" y="801543"/>
                    </a:cubicBezTo>
                    <a:cubicBezTo>
                      <a:pt x="23354" y="698885"/>
                      <a:pt x="66217" y="350164"/>
                      <a:pt x="67275" y="306243"/>
                    </a:cubicBezTo>
                    <a:cubicBezTo>
                      <a:pt x="68333" y="262322"/>
                      <a:pt x="20708" y="554951"/>
                      <a:pt x="19650" y="538018"/>
                    </a:cubicBezTo>
                    <a:cubicBezTo>
                      <a:pt x="18592" y="521085"/>
                      <a:pt x="58279" y="288780"/>
                      <a:pt x="60925" y="204643"/>
                    </a:cubicBezTo>
                    <a:cubicBezTo>
                      <a:pt x="63571" y="120506"/>
                      <a:pt x="16475" y="-15490"/>
                      <a:pt x="22825" y="14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5A4F3BEC-B0E4-40B1-984D-6F2495054D18}"/>
                  </a:ext>
                </a:extLst>
              </p:cNvPr>
              <p:cNvSpPr/>
              <p:nvPr/>
            </p:nvSpPr>
            <p:spPr>
              <a:xfrm>
                <a:off x="1574789" y="8248579"/>
                <a:ext cx="90195" cy="1211483"/>
              </a:xfrm>
              <a:custGeom>
                <a:avLst/>
                <a:gdLst>
                  <a:gd name="connsiteX0" fmla="*/ 88911 w 90195"/>
                  <a:gd name="connsiteY0" fmla="*/ 71 h 1211483"/>
                  <a:gd name="connsiteX1" fmla="*/ 60336 w 90195"/>
                  <a:gd name="connsiteY1" fmla="*/ 196921 h 1211483"/>
                  <a:gd name="connsiteX2" fmla="*/ 57161 w 90195"/>
                  <a:gd name="connsiteY2" fmla="*/ 396946 h 1211483"/>
                  <a:gd name="connsiteX3" fmla="*/ 22236 w 90195"/>
                  <a:gd name="connsiteY3" fmla="*/ 1174821 h 1211483"/>
                  <a:gd name="connsiteX4" fmla="*/ 22236 w 90195"/>
                  <a:gd name="connsiteY4" fmla="*/ 1006546 h 1211483"/>
                  <a:gd name="connsiteX5" fmla="*/ 11 w 90195"/>
                  <a:gd name="connsiteY5" fmla="*/ 317571 h 1211483"/>
                  <a:gd name="connsiteX6" fmla="*/ 19061 w 90195"/>
                  <a:gd name="connsiteY6" fmla="*/ 495371 h 1211483"/>
                  <a:gd name="connsiteX7" fmla="*/ 12711 w 90195"/>
                  <a:gd name="connsiteY7" fmla="*/ 177871 h 1211483"/>
                  <a:gd name="connsiteX8" fmla="*/ 88911 w 90195"/>
                  <a:gd name="connsiteY8" fmla="*/ 71 h 121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95" h="1211483">
                    <a:moveTo>
                      <a:pt x="88911" y="71"/>
                    </a:moveTo>
                    <a:cubicBezTo>
                      <a:pt x="96849" y="3246"/>
                      <a:pt x="65628" y="130775"/>
                      <a:pt x="60336" y="196921"/>
                    </a:cubicBezTo>
                    <a:cubicBezTo>
                      <a:pt x="55044" y="263067"/>
                      <a:pt x="63511" y="233963"/>
                      <a:pt x="57161" y="396946"/>
                    </a:cubicBezTo>
                    <a:cubicBezTo>
                      <a:pt x="50811" y="559929"/>
                      <a:pt x="28057" y="1073221"/>
                      <a:pt x="22236" y="1174821"/>
                    </a:cubicBezTo>
                    <a:cubicBezTo>
                      <a:pt x="16415" y="1276421"/>
                      <a:pt x="25940" y="1149421"/>
                      <a:pt x="22236" y="1006546"/>
                    </a:cubicBezTo>
                    <a:cubicBezTo>
                      <a:pt x="18532" y="863671"/>
                      <a:pt x="540" y="402767"/>
                      <a:pt x="11" y="317571"/>
                    </a:cubicBezTo>
                    <a:cubicBezTo>
                      <a:pt x="-518" y="232375"/>
                      <a:pt x="16944" y="518654"/>
                      <a:pt x="19061" y="495371"/>
                    </a:cubicBezTo>
                    <a:cubicBezTo>
                      <a:pt x="21178" y="472088"/>
                      <a:pt x="5832" y="256188"/>
                      <a:pt x="12711" y="177871"/>
                    </a:cubicBezTo>
                    <a:cubicBezTo>
                      <a:pt x="19590" y="99554"/>
                      <a:pt x="80973" y="-3104"/>
                      <a:pt x="88911" y="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0F421C4F-EA4D-41D4-A613-734087FC8884}"/>
                  </a:ext>
                </a:extLst>
              </p:cNvPr>
              <p:cNvSpPr/>
              <p:nvPr/>
            </p:nvSpPr>
            <p:spPr>
              <a:xfrm>
                <a:off x="2473993" y="9486523"/>
                <a:ext cx="172434" cy="1036339"/>
              </a:xfrm>
              <a:custGeom>
                <a:avLst/>
                <a:gdLst>
                  <a:gd name="connsiteX0" fmla="*/ 145382 w 172434"/>
                  <a:gd name="connsiteY0" fmla="*/ 32127 h 1036339"/>
                  <a:gd name="connsiteX1" fmla="*/ 123157 w 172434"/>
                  <a:gd name="connsiteY1" fmla="*/ 82927 h 1036339"/>
                  <a:gd name="connsiteX2" fmla="*/ 126332 w 172434"/>
                  <a:gd name="connsiteY2" fmla="*/ 702052 h 1036339"/>
                  <a:gd name="connsiteX3" fmla="*/ 8857 w 172434"/>
                  <a:gd name="connsiteY3" fmla="*/ 1029077 h 1036339"/>
                  <a:gd name="connsiteX4" fmla="*/ 24732 w 172434"/>
                  <a:gd name="connsiteY4" fmla="*/ 892552 h 1036339"/>
                  <a:gd name="connsiteX5" fmla="*/ 154907 w 172434"/>
                  <a:gd name="connsiteY5" fmla="*/ 482977 h 1036339"/>
                  <a:gd name="connsiteX6" fmla="*/ 170782 w 172434"/>
                  <a:gd name="connsiteY6" fmla="*/ 324227 h 1036339"/>
                  <a:gd name="connsiteX7" fmla="*/ 145382 w 172434"/>
                  <a:gd name="connsiteY7" fmla="*/ 32127 h 103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434" h="1036339">
                    <a:moveTo>
                      <a:pt x="145382" y="32127"/>
                    </a:moveTo>
                    <a:cubicBezTo>
                      <a:pt x="137444" y="-8090"/>
                      <a:pt x="126332" y="-28727"/>
                      <a:pt x="123157" y="82927"/>
                    </a:cubicBezTo>
                    <a:cubicBezTo>
                      <a:pt x="119982" y="194581"/>
                      <a:pt x="145382" y="544360"/>
                      <a:pt x="126332" y="702052"/>
                    </a:cubicBezTo>
                    <a:cubicBezTo>
                      <a:pt x="107282" y="859744"/>
                      <a:pt x="25790" y="997327"/>
                      <a:pt x="8857" y="1029077"/>
                    </a:cubicBezTo>
                    <a:cubicBezTo>
                      <a:pt x="-8076" y="1060827"/>
                      <a:pt x="390" y="983569"/>
                      <a:pt x="24732" y="892552"/>
                    </a:cubicBezTo>
                    <a:cubicBezTo>
                      <a:pt x="49074" y="801535"/>
                      <a:pt x="130565" y="577698"/>
                      <a:pt x="154907" y="482977"/>
                    </a:cubicBezTo>
                    <a:cubicBezTo>
                      <a:pt x="179249" y="388256"/>
                      <a:pt x="171311" y="395665"/>
                      <a:pt x="170782" y="324227"/>
                    </a:cubicBezTo>
                    <a:cubicBezTo>
                      <a:pt x="170253" y="252790"/>
                      <a:pt x="153320" y="72344"/>
                      <a:pt x="145382" y="321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C23A3058-73CF-44A6-855A-D7430A7F2448}"/>
                  </a:ext>
                </a:extLst>
              </p:cNvPr>
              <p:cNvSpPr/>
              <p:nvPr/>
            </p:nvSpPr>
            <p:spPr>
              <a:xfrm>
                <a:off x="1529828" y="9389281"/>
                <a:ext cx="165669" cy="1026914"/>
              </a:xfrm>
              <a:custGeom>
                <a:avLst/>
                <a:gdLst>
                  <a:gd name="connsiteX0" fmla="*/ 67197 w 165669"/>
                  <a:gd name="connsiteY0" fmla="*/ 21419 h 1026914"/>
                  <a:gd name="connsiteX1" fmla="*/ 41797 w 165669"/>
                  <a:gd name="connsiteY1" fmla="*/ 958044 h 1026914"/>
                  <a:gd name="connsiteX2" fmla="*/ 38622 w 165669"/>
                  <a:gd name="connsiteY2" fmla="*/ 865969 h 1026914"/>
                  <a:gd name="connsiteX3" fmla="*/ 522 w 165669"/>
                  <a:gd name="connsiteY3" fmla="*/ 145244 h 1026914"/>
                  <a:gd name="connsiteX4" fmla="*/ 70372 w 165669"/>
                  <a:gd name="connsiteY4" fmla="*/ 364319 h 1026914"/>
                  <a:gd name="connsiteX5" fmla="*/ 165622 w 165669"/>
                  <a:gd name="connsiteY5" fmla="*/ 713569 h 1026914"/>
                  <a:gd name="connsiteX6" fmla="*/ 57672 w 165669"/>
                  <a:gd name="connsiteY6" fmla="*/ 332569 h 1026914"/>
                  <a:gd name="connsiteX7" fmla="*/ 67197 w 165669"/>
                  <a:gd name="connsiteY7" fmla="*/ 21419 h 102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669" h="1026914">
                    <a:moveTo>
                      <a:pt x="67197" y="21419"/>
                    </a:moveTo>
                    <a:cubicBezTo>
                      <a:pt x="64551" y="125665"/>
                      <a:pt x="46559" y="817286"/>
                      <a:pt x="41797" y="958044"/>
                    </a:cubicBezTo>
                    <a:cubicBezTo>
                      <a:pt x="37035" y="1098802"/>
                      <a:pt x="45501" y="1001436"/>
                      <a:pt x="38622" y="865969"/>
                    </a:cubicBezTo>
                    <a:cubicBezTo>
                      <a:pt x="31743" y="730502"/>
                      <a:pt x="-4770" y="228852"/>
                      <a:pt x="522" y="145244"/>
                    </a:cubicBezTo>
                    <a:cubicBezTo>
                      <a:pt x="5814" y="61636"/>
                      <a:pt x="42855" y="269598"/>
                      <a:pt x="70372" y="364319"/>
                    </a:cubicBezTo>
                    <a:cubicBezTo>
                      <a:pt x="97889" y="459040"/>
                      <a:pt x="167739" y="718861"/>
                      <a:pt x="165622" y="713569"/>
                    </a:cubicBezTo>
                    <a:cubicBezTo>
                      <a:pt x="163505" y="708277"/>
                      <a:pt x="70901" y="443694"/>
                      <a:pt x="57672" y="332569"/>
                    </a:cubicBezTo>
                    <a:cubicBezTo>
                      <a:pt x="44443" y="221444"/>
                      <a:pt x="69843" y="-82827"/>
                      <a:pt x="67197" y="214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87C7DFF0-5CFB-4C74-BCB6-7A6FA0AB836D}"/>
                  </a:ext>
                </a:extLst>
              </p:cNvPr>
              <p:cNvSpPr/>
              <p:nvPr/>
            </p:nvSpPr>
            <p:spPr>
              <a:xfrm>
                <a:off x="2080636" y="10180350"/>
                <a:ext cx="519578" cy="557867"/>
              </a:xfrm>
              <a:custGeom>
                <a:avLst/>
                <a:gdLst>
                  <a:gd name="connsiteX0" fmla="*/ 476297 w 519578"/>
                  <a:gd name="connsiteY0" fmla="*/ 286567 h 557867"/>
                  <a:gd name="connsiteX1" fmla="*/ 300614 w 519578"/>
                  <a:gd name="connsiteY1" fmla="*/ 449550 h 557867"/>
                  <a:gd name="connsiteX2" fmla="*/ 203247 w 519578"/>
                  <a:gd name="connsiteY2" fmla="*/ 504583 h 557867"/>
                  <a:gd name="connsiteX3" fmla="*/ 47 w 519578"/>
                  <a:gd name="connsiteY3" fmla="*/ 557500 h 557867"/>
                  <a:gd name="connsiteX4" fmla="*/ 186314 w 519578"/>
                  <a:gd name="connsiteY4" fmla="*/ 477067 h 557867"/>
                  <a:gd name="connsiteX5" fmla="*/ 400097 w 519578"/>
                  <a:gd name="connsiteY5" fmla="*/ 320433 h 557867"/>
                  <a:gd name="connsiteX6" fmla="*/ 516514 w 519578"/>
                  <a:gd name="connsiteY6" fmla="*/ 9283 h 557867"/>
                  <a:gd name="connsiteX7" fmla="*/ 484764 w 519578"/>
                  <a:gd name="connsiteY7" fmla="*/ 98183 h 557867"/>
                  <a:gd name="connsiteX8" fmla="*/ 476297 w 519578"/>
                  <a:gd name="connsiteY8" fmla="*/ 286567 h 55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578" h="557867">
                    <a:moveTo>
                      <a:pt x="476297" y="286567"/>
                    </a:moveTo>
                    <a:cubicBezTo>
                      <a:pt x="445605" y="345128"/>
                      <a:pt x="346122" y="413214"/>
                      <a:pt x="300614" y="449550"/>
                    </a:cubicBezTo>
                    <a:cubicBezTo>
                      <a:pt x="255106" y="485886"/>
                      <a:pt x="253341" y="486591"/>
                      <a:pt x="203247" y="504583"/>
                    </a:cubicBezTo>
                    <a:cubicBezTo>
                      <a:pt x="153153" y="522575"/>
                      <a:pt x="2869" y="562086"/>
                      <a:pt x="47" y="557500"/>
                    </a:cubicBezTo>
                    <a:cubicBezTo>
                      <a:pt x="-2775" y="552914"/>
                      <a:pt x="119639" y="516578"/>
                      <a:pt x="186314" y="477067"/>
                    </a:cubicBezTo>
                    <a:cubicBezTo>
                      <a:pt x="252989" y="437556"/>
                      <a:pt x="345064" y="398397"/>
                      <a:pt x="400097" y="320433"/>
                    </a:cubicBezTo>
                    <a:cubicBezTo>
                      <a:pt x="455130" y="242469"/>
                      <a:pt x="502403" y="46325"/>
                      <a:pt x="516514" y="9283"/>
                    </a:cubicBezTo>
                    <a:cubicBezTo>
                      <a:pt x="530625" y="-27759"/>
                      <a:pt x="491820" y="55144"/>
                      <a:pt x="484764" y="98183"/>
                    </a:cubicBezTo>
                    <a:cubicBezTo>
                      <a:pt x="477708" y="141222"/>
                      <a:pt x="506989" y="228006"/>
                      <a:pt x="476297" y="2865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7F3A896D-AB72-483D-83DC-799350F6D2B5}"/>
                  </a:ext>
                </a:extLst>
              </p:cNvPr>
              <p:cNvSpPr/>
              <p:nvPr/>
            </p:nvSpPr>
            <p:spPr>
              <a:xfrm>
                <a:off x="2110229" y="10244035"/>
                <a:ext cx="385322" cy="460112"/>
              </a:xfrm>
              <a:custGeom>
                <a:avLst/>
                <a:gdLst>
                  <a:gd name="connsiteX0" fmla="*/ 385321 w 385322"/>
                  <a:gd name="connsiteY0" fmla="*/ 632 h 460112"/>
                  <a:gd name="connsiteX1" fmla="*/ 264671 w 385322"/>
                  <a:gd name="connsiteY1" fmla="*/ 275798 h 460112"/>
                  <a:gd name="connsiteX2" fmla="*/ 188471 w 385322"/>
                  <a:gd name="connsiteY2" fmla="*/ 341415 h 460112"/>
                  <a:gd name="connsiteX3" fmla="*/ 88 w 385322"/>
                  <a:gd name="connsiteY3" fmla="*/ 459948 h 460112"/>
                  <a:gd name="connsiteX4" fmla="*/ 213871 w 385322"/>
                  <a:gd name="connsiteY4" fmla="*/ 313898 h 460112"/>
                  <a:gd name="connsiteX5" fmla="*/ 281604 w 385322"/>
                  <a:gd name="connsiteY5" fmla="*/ 205948 h 460112"/>
                  <a:gd name="connsiteX6" fmla="*/ 262554 w 385322"/>
                  <a:gd name="connsiteY6" fmla="*/ 199598 h 460112"/>
                  <a:gd name="connsiteX7" fmla="*/ 385321 w 385322"/>
                  <a:gd name="connsiteY7" fmla="*/ 632 h 46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5322" h="460112">
                    <a:moveTo>
                      <a:pt x="385321" y="632"/>
                    </a:moveTo>
                    <a:cubicBezTo>
                      <a:pt x="385674" y="13332"/>
                      <a:pt x="297479" y="219001"/>
                      <a:pt x="264671" y="275798"/>
                    </a:cubicBezTo>
                    <a:cubicBezTo>
                      <a:pt x="231863" y="332595"/>
                      <a:pt x="232568" y="310723"/>
                      <a:pt x="188471" y="341415"/>
                    </a:cubicBezTo>
                    <a:cubicBezTo>
                      <a:pt x="144374" y="372107"/>
                      <a:pt x="-4145" y="464534"/>
                      <a:pt x="88" y="459948"/>
                    </a:cubicBezTo>
                    <a:cubicBezTo>
                      <a:pt x="4321" y="455362"/>
                      <a:pt x="166952" y="356231"/>
                      <a:pt x="213871" y="313898"/>
                    </a:cubicBezTo>
                    <a:cubicBezTo>
                      <a:pt x="260790" y="271565"/>
                      <a:pt x="273490" y="224998"/>
                      <a:pt x="281604" y="205948"/>
                    </a:cubicBezTo>
                    <a:cubicBezTo>
                      <a:pt x="289718" y="186898"/>
                      <a:pt x="246679" y="228878"/>
                      <a:pt x="262554" y="199598"/>
                    </a:cubicBezTo>
                    <a:cubicBezTo>
                      <a:pt x="278429" y="170318"/>
                      <a:pt x="384968" y="-12068"/>
                      <a:pt x="385321" y="6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39CC3423-9017-48F6-A688-7D680F4D0257}"/>
                  </a:ext>
                </a:extLst>
              </p:cNvPr>
              <p:cNvSpPr/>
              <p:nvPr/>
            </p:nvSpPr>
            <p:spPr>
              <a:xfrm>
                <a:off x="1674702" y="10222270"/>
                <a:ext cx="422915" cy="468472"/>
              </a:xfrm>
              <a:custGeom>
                <a:avLst/>
                <a:gdLst>
                  <a:gd name="connsiteX0" fmla="*/ 10165 w 422915"/>
                  <a:gd name="connsiteY0" fmla="*/ 1230 h 468472"/>
                  <a:gd name="connsiteX1" fmla="*/ 1698 w 422915"/>
                  <a:gd name="connsiteY1" fmla="*/ 208663 h 468472"/>
                  <a:gd name="connsiteX2" fmla="*/ 44031 w 422915"/>
                  <a:gd name="connsiteY2" fmla="*/ 289097 h 468472"/>
                  <a:gd name="connsiteX3" fmla="*/ 122348 w 422915"/>
                  <a:gd name="connsiteY3" fmla="*/ 348363 h 468472"/>
                  <a:gd name="connsiteX4" fmla="*/ 204898 w 422915"/>
                  <a:gd name="connsiteY4" fmla="*/ 365297 h 468472"/>
                  <a:gd name="connsiteX5" fmla="*/ 101181 w 422915"/>
                  <a:gd name="connsiteY5" fmla="*/ 352597 h 468472"/>
                  <a:gd name="connsiteX6" fmla="*/ 63081 w 422915"/>
                  <a:gd name="connsiteY6" fmla="*/ 337780 h 468472"/>
                  <a:gd name="connsiteX7" fmla="*/ 143515 w 422915"/>
                  <a:gd name="connsiteY7" fmla="*/ 403397 h 468472"/>
                  <a:gd name="connsiteX8" fmla="*/ 245115 w 422915"/>
                  <a:gd name="connsiteY8" fmla="*/ 447847 h 468472"/>
                  <a:gd name="connsiteX9" fmla="*/ 365765 w 422915"/>
                  <a:gd name="connsiteY9" fmla="*/ 466897 h 468472"/>
                  <a:gd name="connsiteX10" fmla="*/ 422915 w 422915"/>
                  <a:gd name="connsiteY10" fmla="*/ 466897 h 468472"/>
                  <a:gd name="connsiteX11" fmla="*/ 272631 w 422915"/>
                  <a:gd name="connsiteY11" fmla="*/ 464780 h 468472"/>
                  <a:gd name="connsiteX12" fmla="*/ 115998 w 422915"/>
                  <a:gd name="connsiteY12" fmla="*/ 424563 h 468472"/>
                  <a:gd name="connsiteX13" fmla="*/ 27098 w 422915"/>
                  <a:gd name="connsiteY13" fmla="*/ 314497 h 468472"/>
                  <a:gd name="connsiteX14" fmla="*/ 10165 w 422915"/>
                  <a:gd name="connsiteY14" fmla="*/ 1230 h 46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2915" h="468472">
                    <a:moveTo>
                      <a:pt x="10165" y="1230"/>
                    </a:moveTo>
                    <a:cubicBezTo>
                      <a:pt x="5932" y="-16409"/>
                      <a:pt x="-3946" y="160685"/>
                      <a:pt x="1698" y="208663"/>
                    </a:cubicBezTo>
                    <a:cubicBezTo>
                      <a:pt x="7342" y="256641"/>
                      <a:pt x="23923" y="265814"/>
                      <a:pt x="44031" y="289097"/>
                    </a:cubicBezTo>
                    <a:cubicBezTo>
                      <a:pt x="64139" y="312380"/>
                      <a:pt x="95537" y="335663"/>
                      <a:pt x="122348" y="348363"/>
                    </a:cubicBezTo>
                    <a:cubicBezTo>
                      <a:pt x="149159" y="361063"/>
                      <a:pt x="208426" y="364591"/>
                      <a:pt x="204898" y="365297"/>
                    </a:cubicBezTo>
                    <a:cubicBezTo>
                      <a:pt x="201370" y="366003"/>
                      <a:pt x="124817" y="357183"/>
                      <a:pt x="101181" y="352597"/>
                    </a:cubicBezTo>
                    <a:cubicBezTo>
                      <a:pt x="77545" y="348011"/>
                      <a:pt x="56025" y="329313"/>
                      <a:pt x="63081" y="337780"/>
                    </a:cubicBezTo>
                    <a:cubicBezTo>
                      <a:pt x="70137" y="346247"/>
                      <a:pt x="113176" y="385053"/>
                      <a:pt x="143515" y="403397"/>
                    </a:cubicBezTo>
                    <a:cubicBezTo>
                      <a:pt x="173854" y="421741"/>
                      <a:pt x="208073" y="437264"/>
                      <a:pt x="245115" y="447847"/>
                    </a:cubicBezTo>
                    <a:cubicBezTo>
                      <a:pt x="282157" y="458430"/>
                      <a:pt x="336132" y="463722"/>
                      <a:pt x="365765" y="466897"/>
                    </a:cubicBezTo>
                    <a:cubicBezTo>
                      <a:pt x="395398" y="470072"/>
                      <a:pt x="422915" y="466897"/>
                      <a:pt x="422915" y="466897"/>
                    </a:cubicBezTo>
                    <a:cubicBezTo>
                      <a:pt x="407393" y="466544"/>
                      <a:pt x="323784" y="471836"/>
                      <a:pt x="272631" y="464780"/>
                    </a:cubicBezTo>
                    <a:cubicBezTo>
                      <a:pt x="221478" y="457724"/>
                      <a:pt x="156920" y="449610"/>
                      <a:pt x="115998" y="424563"/>
                    </a:cubicBezTo>
                    <a:cubicBezTo>
                      <a:pt x="75076" y="399516"/>
                      <a:pt x="45090" y="377644"/>
                      <a:pt x="27098" y="314497"/>
                    </a:cubicBezTo>
                    <a:cubicBezTo>
                      <a:pt x="9106" y="251350"/>
                      <a:pt x="14398" y="18869"/>
                      <a:pt x="10165" y="12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CBDF6E11-B6CF-4325-AC15-028A5A4CEFF1}"/>
                  </a:ext>
                </a:extLst>
              </p:cNvPr>
              <p:cNvSpPr/>
              <p:nvPr/>
            </p:nvSpPr>
            <p:spPr>
              <a:xfrm>
                <a:off x="1798888" y="10308158"/>
                <a:ext cx="472573" cy="294525"/>
              </a:xfrm>
              <a:custGeom>
                <a:avLst/>
                <a:gdLst>
                  <a:gd name="connsiteX0" fmla="*/ 279 w 472573"/>
                  <a:gd name="connsiteY0" fmla="*/ 9 h 294525"/>
                  <a:gd name="connsiteX1" fmla="*/ 218295 w 472573"/>
                  <a:gd name="connsiteY1" fmla="*/ 192625 h 294525"/>
                  <a:gd name="connsiteX2" fmla="*/ 296612 w 472573"/>
                  <a:gd name="connsiteY2" fmla="*/ 245542 h 294525"/>
                  <a:gd name="connsiteX3" fmla="*/ 353762 w 472573"/>
                  <a:gd name="connsiteY3" fmla="*/ 211675 h 294525"/>
                  <a:gd name="connsiteX4" fmla="*/ 472295 w 472573"/>
                  <a:gd name="connsiteY4" fmla="*/ 101609 h 294525"/>
                  <a:gd name="connsiteX5" fmla="*/ 381279 w 472573"/>
                  <a:gd name="connsiteY5" fmla="*/ 192625 h 294525"/>
                  <a:gd name="connsiteX6" fmla="*/ 216179 w 472573"/>
                  <a:gd name="connsiteY6" fmla="*/ 266709 h 294525"/>
                  <a:gd name="connsiteX7" fmla="*/ 123045 w 472573"/>
                  <a:gd name="connsiteY7" fmla="*/ 294225 h 294525"/>
                  <a:gd name="connsiteX8" fmla="*/ 241579 w 472573"/>
                  <a:gd name="connsiteY8" fmla="*/ 251892 h 294525"/>
                  <a:gd name="connsiteX9" fmla="*/ 173845 w 472573"/>
                  <a:gd name="connsiteY9" fmla="*/ 201092 h 294525"/>
                  <a:gd name="connsiteX10" fmla="*/ 279 w 472573"/>
                  <a:gd name="connsiteY10" fmla="*/ 9 h 29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573" h="294525">
                    <a:moveTo>
                      <a:pt x="279" y="9"/>
                    </a:moveTo>
                    <a:cubicBezTo>
                      <a:pt x="7687" y="-1402"/>
                      <a:pt x="168906" y="151703"/>
                      <a:pt x="218295" y="192625"/>
                    </a:cubicBezTo>
                    <a:cubicBezTo>
                      <a:pt x="267684" y="233547"/>
                      <a:pt x="274034" y="242367"/>
                      <a:pt x="296612" y="245542"/>
                    </a:cubicBezTo>
                    <a:cubicBezTo>
                      <a:pt x="319190" y="248717"/>
                      <a:pt x="324482" y="235664"/>
                      <a:pt x="353762" y="211675"/>
                    </a:cubicBezTo>
                    <a:cubicBezTo>
                      <a:pt x="383042" y="187686"/>
                      <a:pt x="467709" y="104784"/>
                      <a:pt x="472295" y="101609"/>
                    </a:cubicBezTo>
                    <a:cubicBezTo>
                      <a:pt x="476881" y="98434"/>
                      <a:pt x="423965" y="165108"/>
                      <a:pt x="381279" y="192625"/>
                    </a:cubicBezTo>
                    <a:cubicBezTo>
                      <a:pt x="338593" y="220142"/>
                      <a:pt x="259218" y="249776"/>
                      <a:pt x="216179" y="266709"/>
                    </a:cubicBezTo>
                    <a:cubicBezTo>
                      <a:pt x="173140" y="283642"/>
                      <a:pt x="118812" y="296694"/>
                      <a:pt x="123045" y="294225"/>
                    </a:cubicBezTo>
                    <a:cubicBezTo>
                      <a:pt x="127278" y="291756"/>
                      <a:pt x="233112" y="267414"/>
                      <a:pt x="241579" y="251892"/>
                    </a:cubicBezTo>
                    <a:cubicBezTo>
                      <a:pt x="250046" y="236370"/>
                      <a:pt x="212651" y="241309"/>
                      <a:pt x="173845" y="201092"/>
                    </a:cubicBezTo>
                    <a:cubicBezTo>
                      <a:pt x="135039" y="160875"/>
                      <a:pt x="-7129" y="1420"/>
                      <a:pt x="279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8190FB74-6021-4874-B250-4812BAC8F871}"/>
                  </a:ext>
                </a:extLst>
              </p:cNvPr>
              <p:cNvSpPr/>
              <p:nvPr/>
            </p:nvSpPr>
            <p:spPr>
              <a:xfrm>
                <a:off x="1415934" y="10231967"/>
                <a:ext cx="573696" cy="510702"/>
              </a:xfrm>
              <a:custGeom>
                <a:avLst/>
                <a:gdLst>
                  <a:gd name="connsiteX0" fmla="*/ 116 w 573696"/>
                  <a:gd name="connsiteY0" fmla="*/ 0 h 510702"/>
                  <a:gd name="connsiteX1" fmla="*/ 167333 w 573696"/>
                  <a:gd name="connsiteY1" fmla="*/ 201083 h 510702"/>
                  <a:gd name="connsiteX2" fmla="*/ 232949 w 573696"/>
                  <a:gd name="connsiteY2" fmla="*/ 321733 h 510702"/>
                  <a:gd name="connsiteX3" fmla="*/ 275283 w 573696"/>
                  <a:gd name="connsiteY3" fmla="*/ 425450 h 510702"/>
                  <a:gd name="connsiteX4" fmla="*/ 347249 w 573696"/>
                  <a:gd name="connsiteY4" fmla="*/ 472016 h 510702"/>
                  <a:gd name="connsiteX5" fmla="*/ 571616 w 573696"/>
                  <a:gd name="connsiteY5" fmla="*/ 510116 h 510702"/>
                  <a:gd name="connsiteX6" fmla="*/ 440383 w 573696"/>
                  <a:gd name="connsiteY6" fmla="*/ 495300 h 510702"/>
                  <a:gd name="connsiteX7" fmla="*/ 135583 w 573696"/>
                  <a:gd name="connsiteY7" fmla="*/ 497416 h 510702"/>
                  <a:gd name="connsiteX8" fmla="*/ 340899 w 573696"/>
                  <a:gd name="connsiteY8" fmla="*/ 488950 h 510702"/>
                  <a:gd name="connsiteX9" fmla="*/ 213899 w 573696"/>
                  <a:gd name="connsiteY9" fmla="*/ 332316 h 510702"/>
                  <a:gd name="connsiteX10" fmla="*/ 141933 w 573696"/>
                  <a:gd name="connsiteY10" fmla="*/ 203200 h 510702"/>
                  <a:gd name="connsiteX11" fmla="*/ 116 w 573696"/>
                  <a:gd name="connsiteY11" fmla="*/ 0 h 51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3696" h="510702">
                    <a:moveTo>
                      <a:pt x="116" y="0"/>
                    </a:moveTo>
                    <a:cubicBezTo>
                      <a:pt x="4349" y="-353"/>
                      <a:pt x="128527" y="147461"/>
                      <a:pt x="167333" y="201083"/>
                    </a:cubicBezTo>
                    <a:cubicBezTo>
                      <a:pt x="206139" y="254705"/>
                      <a:pt x="214957" y="284339"/>
                      <a:pt x="232949" y="321733"/>
                    </a:cubicBezTo>
                    <a:cubicBezTo>
                      <a:pt x="250941" y="359127"/>
                      <a:pt x="256233" y="400403"/>
                      <a:pt x="275283" y="425450"/>
                    </a:cubicBezTo>
                    <a:cubicBezTo>
                      <a:pt x="294333" y="450497"/>
                      <a:pt x="297860" y="457905"/>
                      <a:pt x="347249" y="472016"/>
                    </a:cubicBezTo>
                    <a:cubicBezTo>
                      <a:pt x="396638" y="486127"/>
                      <a:pt x="556094" y="506235"/>
                      <a:pt x="571616" y="510116"/>
                    </a:cubicBezTo>
                    <a:cubicBezTo>
                      <a:pt x="587138" y="513997"/>
                      <a:pt x="513055" y="497417"/>
                      <a:pt x="440383" y="495300"/>
                    </a:cubicBezTo>
                    <a:cubicBezTo>
                      <a:pt x="367711" y="493183"/>
                      <a:pt x="135583" y="497416"/>
                      <a:pt x="135583" y="497416"/>
                    </a:cubicBezTo>
                    <a:cubicBezTo>
                      <a:pt x="119002" y="496358"/>
                      <a:pt x="327846" y="516467"/>
                      <a:pt x="340899" y="488950"/>
                    </a:cubicBezTo>
                    <a:cubicBezTo>
                      <a:pt x="353952" y="461433"/>
                      <a:pt x="247060" y="379941"/>
                      <a:pt x="213899" y="332316"/>
                    </a:cubicBezTo>
                    <a:cubicBezTo>
                      <a:pt x="180738" y="284691"/>
                      <a:pt x="175800" y="255411"/>
                      <a:pt x="141933" y="203200"/>
                    </a:cubicBezTo>
                    <a:cubicBezTo>
                      <a:pt x="108066" y="150989"/>
                      <a:pt x="-4117" y="353"/>
                      <a:pt x="11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7828CF4B-48BD-4D5E-B3DB-CC31DC7C6199}"/>
                  </a:ext>
                </a:extLst>
              </p:cNvPr>
              <p:cNvSpPr/>
              <p:nvPr/>
            </p:nvSpPr>
            <p:spPr>
              <a:xfrm>
                <a:off x="1129403" y="9497476"/>
                <a:ext cx="599252" cy="1208577"/>
              </a:xfrm>
              <a:custGeom>
                <a:avLst/>
                <a:gdLst>
                  <a:gd name="connsiteX0" fmla="*/ 897 w 599252"/>
                  <a:gd name="connsiteY0" fmla="*/ 7 h 1208577"/>
                  <a:gd name="connsiteX1" fmla="*/ 66514 w 599252"/>
                  <a:gd name="connsiteY1" fmla="*/ 277291 h 1208577"/>
                  <a:gd name="connsiteX2" fmla="*/ 89797 w 599252"/>
                  <a:gd name="connsiteY2" fmla="*/ 402174 h 1208577"/>
                  <a:gd name="connsiteX3" fmla="*/ 104614 w 599252"/>
                  <a:gd name="connsiteY3" fmla="*/ 531291 h 1208577"/>
                  <a:gd name="connsiteX4" fmla="*/ 235847 w 599252"/>
                  <a:gd name="connsiteY4" fmla="*/ 791641 h 1208577"/>
                  <a:gd name="connsiteX5" fmla="*/ 316280 w 599252"/>
                  <a:gd name="connsiteY5" fmla="*/ 901707 h 1208577"/>
                  <a:gd name="connsiteX6" fmla="*/ 585097 w 599252"/>
                  <a:gd name="connsiteY6" fmla="*/ 1193807 h 1208577"/>
                  <a:gd name="connsiteX7" fmla="*/ 532180 w 599252"/>
                  <a:gd name="connsiteY7" fmla="*/ 1136657 h 1208577"/>
                  <a:gd name="connsiteX8" fmla="*/ 280297 w 599252"/>
                  <a:gd name="connsiteY8" fmla="*/ 889007 h 1208577"/>
                  <a:gd name="connsiteX9" fmla="*/ 172347 w 599252"/>
                  <a:gd name="connsiteY9" fmla="*/ 690041 h 1208577"/>
                  <a:gd name="connsiteX10" fmla="*/ 195630 w 599252"/>
                  <a:gd name="connsiteY10" fmla="*/ 704857 h 1208577"/>
                  <a:gd name="connsiteX11" fmla="*/ 110964 w 599252"/>
                  <a:gd name="connsiteY11" fmla="*/ 457207 h 1208577"/>
                  <a:gd name="connsiteX12" fmla="*/ 32647 w 599252"/>
                  <a:gd name="connsiteY12" fmla="*/ 285757 h 1208577"/>
                  <a:gd name="connsiteX13" fmla="*/ 897 w 599252"/>
                  <a:gd name="connsiteY13" fmla="*/ 7 h 120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9252" h="1208577">
                    <a:moveTo>
                      <a:pt x="897" y="7"/>
                    </a:moveTo>
                    <a:cubicBezTo>
                      <a:pt x="6542" y="-1404"/>
                      <a:pt x="51697" y="210263"/>
                      <a:pt x="66514" y="277291"/>
                    </a:cubicBezTo>
                    <a:cubicBezTo>
                      <a:pt x="81331" y="344319"/>
                      <a:pt x="83447" y="359841"/>
                      <a:pt x="89797" y="402174"/>
                    </a:cubicBezTo>
                    <a:cubicBezTo>
                      <a:pt x="96147" y="444507"/>
                      <a:pt x="80272" y="466380"/>
                      <a:pt x="104614" y="531291"/>
                    </a:cubicBezTo>
                    <a:cubicBezTo>
                      <a:pt x="128956" y="596202"/>
                      <a:pt x="200569" y="729905"/>
                      <a:pt x="235847" y="791641"/>
                    </a:cubicBezTo>
                    <a:cubicBezTo>
                      <a:pt x="271125" y="853377"/>
                      <a:pt x="258072" y="834679"/>
                      <a:pt x="316280" y="901707"/>
                    </a:cubicBezTo>
                    <a:cubicBezTo>
                      <a:pt x="374488" y="968735"/>
                      <a:pt x="549114" y="1154649"/>
                      <a:pt x="585097" y="1193807"/>
                    </a:cubicBezTo>
                    <a:cubicBezTo>
                      <a:pt x="621080" y="1232965"/>
                      <a:pt x="582980" y="1187457"/>
                      <a:pt x="532180" y="1136657"/>
                    </a:cubicBezTo>
                    <a:cubicBezTo>
                      <a:pt x="481380" y="1085857"/>
                      <a:pt x="340269" y="963443"/>
                      <a:pt x="280297" y="889007"/>
                    </a:cubicBezTo>
                    <a:cubicBezTo>
                      <a:pt x="220325" y="814571"/>
                      <a:pt x="186458" y="720733"/>
                      <a:pt x="172347" y="690041"/>
                    </a:cubicBezTo>
                    <a:cubicBezTo>
                      <a:pt x="158236" y="659349"/>
                      <a:pt x="205860" y="743663"/>
                      <a:pt x="195630" y="704857"/>
                    </a:cubicBezTo>
                    <a:cubicBezTo>
                      <a:pt x="185400" y="666051"/>
                      <a:pt x="138128" y="527057"/>
                      <a:pt x="110964" y="457207"/>
                    </a:cubicBezTo>
                    <a:cubicBezTo>
                      <a:pt x="83800" y="387357"/>
                      <a:pt x="47817" y="357724"/>
                      <a:pt x="32647" y="285757"/>
                    </a:cubicBezTo>
                    <a:cubicBezTo>
                      <a:pt x="17478" y="213790"/>
                      <a:pt x="-4748" y="1418"/>
                      <a:pt x="897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86168E65-FE38-4548-B649-0496D3DE6AA2}"/>
                  </a:ext>
                </a:extLst>
              </p:cNvPr>
              <p:cNvSpPr/>
              <p:nvPr/>
            </p:nvSpPr>
            <p:spPr>
              <a:xfrm>
                <a:off x="1285378" y="9111979"/>
                <a:ext cx="315699" cy="507852"/>
              </a:xfrm>
              <a:custGeom>
                <a:avLst/>
                <a:gdLst>
                  <a:gd name="connsiteX0" fmla="*/ 1555 w 315699"/>
                  <a:gd name="connsiteY0" fmla="*/ 271 h 507852"/>
                  <a:gd name="connsiteX1" fmla="*/ 149722 w 315699"/>
                  <a:gd name="connsiteY1" fmla="*/ 178071 h 507852"/>
                  <a:gd name="connsiteX2" fmla="*/ 202639 w 315699"/>
                  <a:gd name="connsiteY2" fmla="*/ 256388 h 507852"/>
                  <a:gd name="connsiteX3" fmla="*/ 249205 w 315699"/>
                  <a:gd name="connsiteY3" fmla="*/ 349521 h 507852"/>
                  <a:gd name="connsiteX4" fmla="*/ 312705 w 315699"/>
                  <a:gd name="connsiteY4" fmla="*/ 506154 h 507852"/>
                  <a:gd name="connsiteX5" fmla="*/ 297889 w 315699"/>
                  <a:gd name="connsiteY5" fmla="*/ 421488 h 507852"/>
                  <a:gd name="connsiteX6" fmla="*/ 232272 w 315699"/>
                  <a:gd name="connsiteY6" fmla="*/ 250038 h 507852"/>
                  <a:gd name="connsiteX7" fmla="*/ 81989 w 315699"/>
                  <a:gd name="connsiteY7" fmla="*/ 139971 h 507852"/>
                  <a:gd name="connsiteX8" fmla="*/ 1555 w 315699"/>
                  <a:gd name="connsiteY8" fmla="*/ 271 h 50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5699" h="507852">
                    <a:moveTo>
                      <a:pt x="1555" y="271"/>
                    </a:moveTo>
                    <a:cubicBezTo>
                      <a:pt x="12844" y="6621"/>
                      <a:pt x="116208" y="135385"/>
                      <a:pt x="149722" y="178071"/>
                    </a:cubicBezTo>
                    <a:cubicBezTo>
                      <a:pt x="183236" y="220757"/>
                      <a:pt x="186059" y="227813"/>
                      <a:pt x="202639" y="256388"/>
                    </a:cubicBezTo>
                    <a:cubicBezTo>
                      <a:pt x="219219" y="284963"/>
                      <a:pt x="230861" y="307894"/>
                      <a:pt x="249205" y="349521"/>
                    </a:cubicBezTo>
                    <a:cubicBezTo>
                      <a:pt x="267549" y="391148"/>
                      <a:pt x="304591" y="494160"/>
                      <a:pt x="312705" y="506154"/>
                    </a:cubicBezTo>
                    <a:cubicBezTo>
                      <a:pt x="320819" y="518148"/>
                      <a:pt x="311295" y="464174"/>
                      <a:pt x="297889" y="421488"/>
                    </a:cubicBezTo>
                    <a:cubicBezTo>
                      <a:pt x="284484" y="378802"/>
                      <a:pt x="268255" y="296957"/>
                      <a:pt x="232272" y="250038"/>
                    </a:cubicBezTo>
                    <a:cubicBezTo>
                      <a:pt x="196289" y="203119"/>
                      <a:pt x="121147" y="179129"/>
                      <a:pt x="81989" y="139971"/>
                    </a:cubicBezTo>
                    <a:cubicBezTo>
                      <a:pt x="42831" y="100813"/>
                      <a:pt x="-9734" y="-6079"/>
                      <a:pt x="1555" y="2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0B9395FA-5289-472D-9993-4ECE90EBD597}"/>
                  </a:ext>
                </a:extLst>
              </p:cNvPr>
              <p:cNvSpPr/>
              <p:nvPr/>
            </p:nvSpPr>
            <p:spPr>
              <a:xfrm>
                <a:off x="1020232" y="9534846"/>
                <a:ext cx="204311" cy="339258"/>
              </a:xfrm>
              <a:custGeom>
                <a:avLst/>
                <a:gdLst>
                  <a:gd name="connsiteX0" fmla="*/ 1 w 204311"/>
                  <a:gd name="connsiteY0" fmla="*/ 737 h 339258"/>
                  <a:gd name="connsiteX1" fmla="*/ 120651 w 204311"/>
                  <a:gd name="connsiteY1" fmla="*/ 140437 h 339258"/>
                  <a:gd name="connsiteX2" fmla="*/ 201085 w 204311"/>
                  <a:gd name="connsiteY2" fmla="*/ 333054 h 339258"/>
                  <a:gd name="connsiteX3" fmla="*/ 182035 w 204311"/>
                  <a:gd name="connsiteY3" fmla="*/ 273787 h 339258"/>
                  <a:gd name="connsiteX4" fmla="*/ 122768 w 204311"/>
                  <a:gd name="connsiteY4" fmla="*/ 93871 h 339258"/>
                  <a:gd name="connsiteX5" fmla="*/ 1 w 204311"/>
                  <a:gd name="connsiteY5" fmla="*/ 737 h 33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311" h="339258">
                    <a:moveTo>
                      <a:pt x="1" y="737"/>
                    </a:moveTo>
                    <a:cubicBezTo>
                      <a:pt x="-352" y="8498"/>
                      <a:pt x="87137" y="85051"/>
                      <a:pt x="120651" y="140437"/>
                    </a:cubicBezTo>
                    <a:cubicBezTo>
                      <a:pt x="154165" y="195823"/>
                      <a:pt x="190854" y="310829"/>
                      <a:pt x="201085" y="333054"/>
                    </a:cubicBezTo>
                    <a:cubicBezTo>
                      <a:pt x="211316" y="355279"/>
                      <a:pt x="195088" y="313651"/>
                      <a:pt x="182035" y="273787"/>
                    </a:cubicBezTo>
                    <a:cubicBezTo>
                      <a:pt x="168982" y="233923"/>
                      <a:pt x="152401" y="139732"/>
                      <a:pt x="122768" y="93871"/>
                    </a:cubicBezTo>
                    <a:cubicBezTo>
                      <a:pt x="93135" y="48010"/>
                      <a:pt x="354" y="-7024"/>
                      <a:pt x="1" y="7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6B44DEE3-DE34-49BF-A322-E25B9DF0C861}"/>
                  </a:ext>
                </a:extLst>
              </p:cNvPr>
              <p:cNvSpPr/>
              <p:nvPr/>
            </p:nvSpPr>
            <p:spPr>
              <a:xfrm>
                <a:off x="1011509" y="9110078"/>
                <a:ext cx="271207" cy="444820"/>
              </a:xfrm>
              <a:custGeom>
                <a:avLst/>
                <a:gdLst>
                  <a:gd name="connsiteX0" fmla="*/ 271191 w 271207"/>
                  <a:gd name="connsiteY0" fmla="*/ 55 h 444820"/>
                  <a:gd name="connsiteX1" fmla="*/ 97624 w 271207"/>
                  <a:gd name="connsiteY1" fmla="*/ 84722 h 444820"/>
                  <a:gd name="connsiteX2" fmla="*/ 42591 w 271207"/>
                  <a:gd name="connsiteY2" fmla="*/ 165155 h 444820"/>
                  <a:gd name="connsiteX3" fmla="*/ 15074 w 271207"/>
                  <a:gd name="connsiteY3" fmla="*/ 319672 h 444820"/>
                  <a:gd name="connsiteX4" fmla="*/ 15074 w 271207"/>
                  <a:gd name="connsiteY4" fmla="*/ 444555 h 444820"/>
                  <a:gd name="connsiteX5" fmla="*/ 8724 w 271207"/>
                  <a:gd name="connsiteY5" fmla="*/ 347189 h 444820"/>
                  <a:gd name="connsiteX6" fmla="*/ 258 w 271207"/>
                  <a:gd name="connsiteY6" fmla="*/ 167272 h 444820"/>
                  <a:gd name="connsiteX7" fmla="*/ 19308 w 271207"/>
                  <a:gd name="connsiteY7" fmla="*/ 156689 h 444820"/>
                  <a:gd name="connsiteX8" fmla="*/ 40474 w 271207"/>
                  <a:gd name="connsiteY8" fmla="*/ 302739 h 444820"/>
                  <a:gd name="connsiteX9" fmla="*/ 87041 w 271207"/>
                  <a:gd name="connsiteY9" fmla="*/ 97422 h 444820"/>
                  <a:gd name="connsiteX10" fmla="*/ 271191 w 271207"/>
                  <a:gd name="connsiteY10" fmla="*/ 55 h 44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207" h="444820">
                    <a:moveTo>
                      <a:pt x="271191" y="55"/>
                    </a:moveTo>
                    <a:cubicBezTo>
                      <a:pt x="272955" y="-2062"/>
                      <a:pt x="135724" y="57205"/>
                      <a:pt x="97624" y="84722"/>
                    </a:cubicBezTo>
                    <a:cubicBezTo>
                      <a:pt x="59524" y="112239"/>
                      <a:pt x="56349" y="125997"/>
                      <a:pt x="42591" y="165155"/>
                    </a:cubicBezTo>
                    <a:cubicBezTo>
                      <a:pt x="28833" y="204313"/>
                      <a:pt x="19660" y="273105"/>
                      <a:pt x="15074" y="319672"/>
                    </a:cubicBezTo>
                    <a:cubicBezTo>
                      <a:pt x="10488" y="366239"/>
                      <a:pt x="16132" y="439969"/>
                      <a:pt x="15074" y="444555"/>
                    </a:cubicBezTo>
                    <a:cubicBezTo>
                      <a:pt x="14016" y="449141"/>
                      <a:pt x="11193" y="393403"/>
                      <a:pt x="8724" y="347189"/>
                    </a:cubicBezTo>
                    <a:cubicBezTo>
                      <a:pt x="6255" y="300975"/>
                      <a:pt x="-1506" y="199022"/>
                      <a:pt x="258" y="167272"/>
                    </a:cubicBezTo>
                    <a:cubicBezTo>
                      <a:pt x="2022" y="135522"/>
                      <a:pt x="12605" y="134111"/>
                      <a:pt x="19308" y="156689"/>
                    </a:cubicBezTo>
                    <a:cubicBezTo>
                      <a:pt x="26011" y="179267"/>
                      <a:pt x="29185" y="312617"/>
                      <a:pt x="40474" y="302739"/>
                    </a:cubicBezTo>
                    <a:cubicBezTo>
                      <a:pt x="51763" y="292861"/>
                      <a:pt x="44708" y="147517"/>
                      <a:pt x="87041" y="97422"/>
                    </a:cubicBezTo>
                    <a:cubicBezTo>
                      <a:pt x="129374" y="47328"/>
                      <a:pt x="269427" y="2172"/>
                      <a:pt x="271191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190533DE-211B-40D4-B24E-366D197F38A5}"/>
                  </a:ext>
                </a:extLst>
              </p:cNvPr>
              <p:cNvSpPr/>
              <p:nvPr/>
            </p:nvSpPr>
            <p:spPr>
              <a:xfrm>
                <a:off x="2892422" y="6242000"/>
                <a:ext cx="169219" cy="785716"/>
              </a:xfrm>
              <a:custGeom>
                <a:avLst/>
                <a:gdLst>
                  <a:gd name="connsiteX0" fmla="*/ 100545 w 169219"/>
                  <a:gd name="connsiteY0" fmla="*/ 50 h 785716"/>
                  <a:gd name="connsiteX1" fmla="*/ 121711 w 169219"/>
                  <a:gd name="connsiteY1" fmla="*/ 334483 h 785716"/>
                  <a:gd name="connsiteX2" fmla="*/ 81495 w 169219"/>
                  <a:gd name="connsiteY2" fmla="*/ 171500 h 785716"/>
                  <a:gd name="connsiteX3" fmla="*/ 109011 w 169219"/>
                  <a:gd name="connsiteY3" fmla="*/ 342950 h 785716"/>
                  <a:gd name="connsiteX4" fmla="*/ 153461 w 169219"/>
                  <a:gd name="connsiteY4" fmla="*/ 357767 h 785716"/>
                  <a:gd name="connsiteX5" fmla="*/ 92078 w 169219"/>
                  <a:gd name="connsiteY5" fmla="*/ 412800 h 785716"/>
                  <a:gd name="connsiteX6" fmla="*/ 1061 w 169219"/>
                  <a:gd name="connsiteY6" fmla="*/ 474183 h 785716"/>
                  <a:gd name="connsiteX7" fmla="*/ 157695 w 169219"/>
                  <a:gd name="connsiteY7" fmla="*/ 431850 h 785716"/>
                  <a:gd name="connsiteX8" fmla="*/ 109011 w 169219"/>
                  <a:gd name="connsiteY8" fmla="*/ 453017 h 785716"/>
                  <a:gd name="connsiteX9" fmla="*/ 142878 w 169219"/>
                  <a:gd name="connsiteY9" fmla="*/ 785333 h 785716"/>
                  <a:gd name="connsiteX10" fmla="*/ 168278 w 169219"/>
                  <a:gd name="connsiteY10" fmla="*/ 520750 h 785716"/>
                  <a:gd name="connsiteX11" fmla="*/ 109011 w 169219"/>
                  <a:gd name="connsiteY11" fmla="*/ 580017 h 785716"/>
                  <a:gd name="connsiteX12" fmla="*/ 62445 w 169219"/>
                  <a:gd name="connsiteY12" fmla="*/ 362000 h 785716"/>
                  <a:gd name="connsiteX13" fmla="*/ 100545 w 169219"/>
                  <a:gd name="connsiteY13" fmla="*/ 50 h 78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219" h="785716">
                    <a:moveTo>
                      <a:pt x="100545" y="50"/>
                    </a:moveTo>
                    <a:cubicBezTo>
                      <a:pt x="110423" y="-4536"/>
                      <a:pt x="124886" y="305908"/>
                      <a:pt x="121711" y="334483"/>
                    </a:cubicBezTo>
                    <a:cubicBezTo>
                      <a:pt x="118536" y="363058"/>
                      <a:pt x="83612" y="170089"/>
                      <a:pt x="81495" y="171500"/>
                    </a:cubicBezTo>
                    <a:cubicBezTo>
                      <a:pt x="79378" y="172911"/>
                      <a:pt x="97017" y="311906"/>
                      <a:pt x="109011" y="342950"/>
                    </a:cubicBezTo>
                    <a:cubicBezTo>
                      <a:pt x="121005" y="373995"/>
                      <a:pt x="156283" y="346125"/>
                      <a:pt x="153461" y="357767"/>
                    </a:cubicBezTo>
                    <a:cubicBezTo>
                      <a:pt x="150639" y="369409"/>
                      <a:pt x="117478" y="393397"/>
                      <a:pt x="92078" y="412800"/>
                    </a:cubicBezTo>
                    <a:cubicBezTo>
                      <a:pt x="66678" y="432203"/>
                      <a:pt x="-9875" y="471008"/>
                      <a:pt x="1061" y="474183"/>
                    </a:cubicBezTo>
                    <a:cubicBezTo>
                      <a:pt x="11997" y="477358"/>
                      <a:pt x="139703" y="435378"/>
                      <a:pt x="157695" y="431850"/>
                    </a:cubicBezTo>
                    <a:cubicBezTo>
                      <a:pt x="175687" y="428322"/>
                      <a:pt x="111480" y="394103"/>
                      <a:pt x="109011" y="453017"/>
                    </a:cubicBezTo>
                    <a:cubicBezTo>
                      <a:pt x="106542" y="511931"/>
                      <a:pt x="133000" y="774044"/>
                      <a:pt x="142878" y="785333"/>
                    </a:cubicBezTo>
                    <a:cubicBezTo>
                      <a:pt x="152756" y="796622"/>
                      <a:pt x="173922" y="554969"/>
                      <a:pt x="168278" y="520750"/>
                    </a:cubicBezTo>
                    <a:cubicBezTo>
                      <a:pt x="162634" y="486531"/>
                      <a:pt x="126650" y="606475"/>
                      <a:pt x="109011" y="580017"/>
                    </a:cubicBezTo>
                    <a:cubicBezTo>
                      <a:pt x="91372" y="553559"/>
                      <a:pt x="62798" y="453369"/>
                      <a:pt x="62445" y="362000"/>
                    </a:cubicBezTo>
                    <a:cubicBezTo>
                      <a:pt x="62092" y="270631"/>
                      <a:pt x="90667" y="4636"/>
                      <a:pt x="100545" y="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862E462F-294B-4AD1-97D8-9CB6B0533771}"/>
                  </a:ext>
                </a:extLst>
              </p:cNvPr>
              <p:cNvSpPr/>
              <p:nvPr/>
            </p:nvSpPr>
            <p:spPr>
              <a:xfrm>
                <a:off x="2834515" y="6457850"/>
                <a:ext cx="209727" cy="526727"/>
              </a:xfrm>
              <a:custGeom>
                <a:avLst/>
                <a:gdLst>
                  <a:gd name="connsiteX0" fmla="*/ 29335 w 209727"/>
                  <a:gd name="connsiteY0" fmla="*/ 100 h 526727"/>
                  <a:gd name="connsiteX1" fmla="*/ 39918 w 209727"/>
                  <a:gd name="connsiteY1" fmla="*/ 154617 h 526727"/>
                  <a:gd name="connsiteX2" fmla="*/ 160568 w 209727"/>
                  <a:gd name="connsiteY2" fmla="*/ 463650 h 526727"/>
                  <a:gd name="connsiteX3" fmla="*/ 209252 w 209727"/>
                  <a:gd name="connsiteY3" fmla="*/ 518683 h 526727"/>
                  <a:gd name="connsiteX4" fmla="*/ 135168 w 209727"/>
                  <a:gd name="connsiteY4" fmla="*/ 349350 h 526727"/>
                  <a:gd name="connsiteX5" fmla="*/ 39918 w 209727"/>
                  <a:gd name="connsiteY5" fmla="*/ 218117 h 526727"/>
                  <a:gd name="connsiteX6" fmla="*/ 69552 w 209727"/>
                  <a:gd name="connsiteY6" fmla="*/ 302783 h 526727"/>
                  <a:gd name="connsiteX7" fmla="*/ 1818 w 209727"/>
                  <a:gd name="connsiteY7" fmla="*/ 133450 h 526727"/>
                  <a:gd name="connsiteX8" fmla="*/ 29335 w 209727"/>
                  <a:gd name="connsiteY8" fmla="*/ 100 h 52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727" h="526727">
                    <a:moveTo>
                      <a:pt x="29335" y="100"/>
                    </a:moveTo>
                    <a:cubicBezTo>
                      <a:pt x="35685" y="3628"/>
                      <a:pt x="18046" y="77359"/>
                      <a:pt x="39918" y="154617"/>
                    </a:cubicBezTo>
                    <a:cubicBezTo>
                      <a:pt x="61790" y="231875"/>
                      <a:pt x="132346" y="402972"/>
                      <a:pt x="160568" y="463650"/>
                    </a:cubicBezTo>
                    <a:cubicBezTo>
                      <a:pt x="188790" y="524328"/>
                      <a:pt x="213485" y="537733"/>
                      <a:pt x="209252" y="518683"/>
                    </a:cubicBezTo>
                    <a:cubicBezTo>
                      <a:pt x="205019" y="499633"/>
                      <a:pt x="163390" y="399444"/>
                      <a:pt x="135168" y="349350"/>
                    </a:cubicBezTo>
                    <a:cubicBezTo>
                      <a:pt x="106946" y="299256"/>
                      <a:pt x="50854" y="225878"/>
                      <a:pt x="39918" y="218117"/>
                    </a:cubicBezTo>
                    <a:cubicBezTo>
                      <a:pt x="28982" y="210356"/>
                      <a:pt x="75902" y="316894"/>
                      <a:pt x="69552" y="302783"/>
                    </a:cubicBezTo>
                    <a:cubicBezTo>
                      <a:pt x="63202" y="288672"/>
                      <a:pt x="11343" y="180017"/>
                      <a:pt x="1818" y="133450"/>
                    </a:cubicBezTo>
                    <a:cubicBezTo>
                      <a:pt x="-7707" y="86883"/>
                      <a:pt x="22985" y="-3428"/>
                      <a:pt x="29335" y="1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4D34C1E2-A6AE-4302-8B7F-913F2627B47B}"/>
                  </a:ext>
                </a:extLst>
              </p:cNvPr>
              <p:cNvSpPr/>
              <p:nvPr/>
            </p:nvSpPr>
            <p:spPr>
              <a:xfrm>
                <a:off x="2678246" y="7012120"/>
                <a:ext cx="411712" cy="399438"/>
              </a:xfrm>
              <a:custGeom>
                <a:avLst/>
                <a:gdLst>
                  <a:gd name="connsiteX0" fmla="*/ 96704 w 411712"/>
                  <a:gd name="connsiteY0" fmla="*/ 397 h 399438"/>
                  <a:gd name="connsiteX1" fmla="*/ 274504 w 411712"/>
                  <a:gd name="connsiteY1" fmla="*/ 207830 h 399438"/>
                  <a:gd name="connsiteX2" fmla="*/ 382454 w 411712"/>
                  <a:gd name="connsiteY2" fmla="*/ 317897 h 399438"/>
                  <a:gd name="connsiteX3" fmla="*/ 310487 w 411712"/>
                  <a:gd name="connsiteY3" fmla="*/ 239580 h 399438"/>
                  <a:gd name="connsiteX4" fmla="*/ 234287 w 411712"/>
                  <a:gd name="connsiteY4" fmla="*/ 186663 h 399438"/>
                  <a:gd name="connsiteX5" fmla="*/ 407854 w 411712"/>
                  <a:gd name="connsiteY5" fmla="*/ 396213 h 399438"/>
                  <a:gd name="connsiteX6" fmla="*/ 325304 w 411712"/>
                  <a:gd name="connsiteY6" fmla="*/ 296730 h 399438"/>
                  <a:gd name="connsiteX7" fmla="*/ 1454 w 411712"/>
                  <a:gd name="connsiteY7" fmla="*/ 70247 h 399438"/>
                  <a:gd name="connsiteX8" fmla="*/ 202537 w 411712"/>
                  <a:gd name="connsiteY8" fmla="*/ 152797 h 399438"/>
                  <a:gd name="connsiteX9" fmla="*/ 96704 w 411712"/>
                  <a:gd name="connsiteY9" fmla="*/ 397 h 39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12" h="399438">
                    <a:moveTo>
                      <a:pt x="96704" y="397"/>
                    </a:moveTo>
                    <a:cubicBezTo>
                      <a:pt x="108698" y="9569"/>
                      <a:pt x="226879" y="154913"/>
                      <a:pt x="274504" y="207830"/>
                    </a:cubicBezTo>
                    <a:cubicBezTo>
                      <a:pt x="322129" y="260747"/>
                      <a:pt x="376457" y="312605"/>
                      <a:pt x="382454" y="317897"/>
                    </a:cubicBezTo>
                    <a:cubicBezTo>
                      <a:pt x="388451" y="323189"/>
                      <a:pt x="335181" y="261452"/>
                      <a:pt x="310487" y="239580"/>
                    </a:cubicBezTo>
                    <a:cubicBezTo>
                      <a:pt x="285793" y="217708"/>
                      <a:pt x="218059" y="160558"/>
                      <a:pt x="234287" y="186663"/>
                    </a:cubicBezTo>
                    <a:cubicBezTo>
                      <a:pt x="250515" y="212768"/>
                      <a:pt x="407854" y="396213"/>
                      <a:pt x="407854" y="396213"/>
                    </a:cubicBezTo>
                    <a:cubicBezTo>
                      <a:pt x="423024" y="414558"/>
                      <a:pt x="393037" y="351058"/>
                      <a:pt x="325304" y="296730"/>
                    </a:cubicBezTo>
                    <a:cubicBezTo>
                      <a:pt x="257571" y="242402"/>
                      <a:pt x="21915" y="94236"/>
                      <a:pt x="1454" y="70247"/>
                    </a:cubicBezTo>
                    <a:cubicBezTo>
                      <a:pt x="-19007" y="46258"/>
                      <a:pt x="182782" y="161969"/>
                      <a:pt x="202537" y="152797"/>
                    </a:cubicBezTo>
                    <a:cubicBezTo>
                      <a:pt x="222292" y="143625"/>
                      <a:pt x="84710" y="-8775"/>
                      <a:pt x="96704" y="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FBA5E805-887E-4AD8-BFB9-77420D9E6BDC}"/>
                  </a:ext>
                </a:extLst>
              </p:cNvPr>
              <p:cNvSpPr/>
              <p:nvPr/>
            </p:nvSpPr>
            <p:spPr>
              <a:xfrm>
                <a:off x="2549657" y="6510798"/>
                <a:ext cx="271873" cy="661770"/>
              </a:xfrm>
              <a:custGeom>
                <a:avLst/>
                <a:gdLst>
                  <a:gd name="connsiteX0" fmla="*/ 271860 w 271873"/>
                  <a:gd name="connsiteY0" fmla="*/ 69 h 661770"/>
                  <a:gd name="connsiteX1" fmla="*/ 206243 w 271873"/>
                  <a:gd name="connsiteY1" fmla="*/ 146119 h 661770"/>
                  <a:gd name="connsiteX2" fmla="*/ 34793 w 271873"/>
                  <a:gd name="connsiteY2" fmla="*/ 213852 h 661770"/>
                  <a:gd name="connsiteX3" fmla="*/ 28443 w 271873"/>
                  <a:gd name="connsiteY3" fmla="*/ 262535 h 661770"/>
                  <a:gd name="connsiteX4" fmla="*/ 98293 w 271873"/>
                  <a:gd name="connsiteY4" fmla="*/ 652002 h 661770"/>
                  <a:gd name="connsiteX5" fmla="*/ 77126 w 271873"/>
                  <a:gd name="connsiteY5" fmla="*/ 531352 h 661770"/>
                  <a:gd name="connsiteX6" fmla="*/ 30560 w 271873"/>
                  <a:gd name="connsiteY6" fmla="*/ 387419 h 661770"/>
                  <a:gd name="connsiteX7" fmla="*/ 5160 w 271873"/>
                  <a:gd name="connsiteY7" fmla="*/ 203269 h 661770"/>
                  <a:gd name="connsiteX8" fmla="*/ 134276 w 271873"/>
                  <a:gd name="connsiteY8" fmla="*/ 163052 h 661770"/>
                  <a:gd name="connsiteX9" fmla="*/ 202010 w 271873"/>
                  <a:gd name="connsiteY9" fmla="*/ 127069 h 661770"/>
                  <a:gd name="connsiteX10" fmla="*/ 271860 w 271873"/>
                  <a:gd name="connsiteY10" fmla="*/ 69 h 66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873" h="661770">
                    <a:moveTo>
                      <a:pt x="271860" y="69"/>
                    </a:moveTo>
                    <a:cubicBezTo>
                      <a:pt x="272565" y="3244"/>
                      <a:pt x="245754" y="110489"/>
                      <a:pt x="206243" y="146119"/>
                    </a:cubicBezTo>
                    <a:cubicBezTo>
                      <a:pt x="166732" y="181749"/>
                      <a:pt x="64426" y="194449"/>
                      <a:pt x="34793" y="213852"/>
                    </a:cubicBezTo>
                    <a:cubicBezTo>
                      <a:pt x="5160" y="233255"/>
                      <a:pt x="17860" y="189510"/>
                      <a:pt x="28443" y="262535"/>
                    </a:cubicBezTo>
                    <a:cubicBezTo>
                      <a:pt x="39026" y="335560"/>
                      <a:pt x="90179" y="607199"/>
                      <a:pt x="98293" y="652002"/>
                    </a:cubicBezTo>
                    <a:cubicBezTo>
                      <a:pt x="106407" y="696805"/>
                      <a:pt x="88415" y="575449"/>
                      <a:pt x="77126" y="531352"/>
                    </a:cubicBezTo>
                    <a:cubicBezTo>
                      <a:pt x="65837" y="487255"/>
                      <a:pt x="42554" y="442099"/>
                      <a:pt x="30560" y="387419"/>
                    </a:cubicBezTo>
                    <a:cubicBezTo>
                      <a:pt x="18566" y="332739"/>
                      <a:pt x="-12126" y="240664"/>
                      <a:pt x="5160" y="203269"/>
                    </a:cubicBezTo>
                    <a:cubicBezTo>
                      <a:pt x="22446" y="165875"/>
                      <a:pt x="101468" y="175752"/>
                      <a:pt x="134276" y="163052"/>
                    </a:cubicBezTo>
                    <a:cubicBezTo>
                      <a:pt x="167084" y="150352"/>
                      <a:pt x="179432" y="149999"/>
                      <a:pt x="202010" y="127069"/>
                    </a:cubicBezTo>
                    <a:cubicBezTo>
                      <a:pt x="224588" y="104139"/>
                      <a:pt x="271155" y="-3106"/>
                      <a:pt x="271860" y="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151E813B-9850-4A70-89A2-EBD290B6C71D}"/>
                  </a:ext>
                </a:extLst>
              </p:cNvPr>
              <p:cNvSpPr/>
              <p:nvPr/>
            </p:nvSpPr>
            <p:spPr>
              <a:xfrm>
                <a:off x="2728308" y="7218172"/>
                <a:ext cx="357813" cy="304225"/>
              </a:xfrm>
              <a:custGeom>
                <a:avLst/>
                <a:gdLst>
                  <a:gd name="connsiteX0" fmla="*/ 357792 w 357813"/>
                  <a:gd name="connsiteY0" fmla="*/ 298111 h 304225"/>
                  <a:gd name="connsiteX1" fmla="*/ 287942 w 357813"/>
                  <a:gd name="connsiteY1" fmla="*/ 200745 h 304225"/>
                  <a:gd name="connsiteX2" fmla="*/ 2192 w 357813"/>
                  <a:gd name="connsiteY2" fmla="*/ 6011 h 304225"/>
                  <a:gd name="connsiteX3" fmla="*/ 163059 w 357813"/>
                  <a:gd name="connsiteY3" fmla="*/ 69511 h 304225"/>
                  <a:gd name="connsiteX4" fmla="*/ 294292 w 357813"/>
                  <a:gd name="connsiteY4" fmla="*/ 268478 h 304225"/>
                  <a:gd name="connsiteX5" fmla="*/ 357792 w 357813"/>
                  <a:gd name="connsiteY5" fmla="*/ 298111 h 30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813" h="304225">
                    <a:moveTo>
                      <a:pt x="357792" y="298111"/>
                    </a:moveTo>
                    <a:cubicBezTo>
                      <a:pt x="356734" y="286822"/>
                      <a:pt x="347209" y="249428"/>
                      <a:pt x="287942" y="200745"/>
                    </a:cubicBezTo>
                    <a:cubicBezTo>
                      <a:pt x="228675" y="152062"/>
                      <a:pt x="23006" y="27883"/>
                      <a:pt x="2192" y="6011"/>
                    </a:cubicBezTo>
                    <a:cubicBezTo>
                      <a:pt x="-18622" y="-15861"/>
                      <a:pt x="114376" y="25766"/>
                      <a:pt x="163059" y="69511"/>
                    </a:cubicBezTo>
                    <a:cubicBezTo>
                      <a:pt x="211742" y="113255"/>
                      <a:pt x="267834" y="228967"/>
                      <a:pt x="294292" y="268478"/>
                    </a:cubicBezTo>
                    <a:cubicBezTo>
                      <a:pt x="320750" y="307989"/>
                      <a:pt x="358850" y="309400"/>
                      <a:pt x="357792" y="298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E34E0E25-FC88-4635-A479-B3A14B97F5DD}"/>
                  </a:ext>
                </a:extLst>
              </p:cNvPr>
              <p:cNvSpPr/>
              <p:nvPr/>
            </p:nvSpPr>
            <p:spPr>
              <a:xfrm>
                <a:off x="2441482" y="6802716"/>
                <a:ext cx="347062" cy="679567"/>
              </a:xfrm>
              <a:custGeom>
                <a:avLst/>
                <a:gdLst>
                  <a:gd name="connsiteX0" fmla="*/ 39251 w 347062"/>
                  <a:gd name="connsiteY0" fmla="*/ 2367 h 679567"/>
                  <a:gd name="connsiteX1" fmla="*/ 32901 w 347062"/>
                  <a:gd name="connsiteY1" fmla="*/ 123017 h 679567"/>
                  <a:gd name="connsiteX2" fmla="*/ 123918 w 347062"/>
                  <a:gd name="connsiteY2" fmla="*/ 343151 h 679567"/>
                  <a:gd name="connsiteX3" fmla="*/ 344051 w 347062"/>
                  <a:gd name="connsiteY3" fmla="*/ 671234 h 679567"/>
                  <a:gd name="connsiteX4" fmla="*/ 236101 w 347062"/>
                  <a:gd name="connsiteY4" fmla="*/ 554817 h 679567"/>
                  <a:gd name="connsiteX5" fmla="*/ 18085 w 347062"/>
                  <a:gd name="connsiteY5" fmla="*/ 264834 h 679567"/>
                  <a:gd name="connsiteX6" fmla="*/ 13851 w 347062"/>
                  <a:gd name="connsiteY6" fmla="*/ 226734 h 679567"/>
                  <a:gd name="connsiteX7" fmla="*/ 39251 w 347062"/>
                  <a:gd name="connsiteY7" fmla="*/ 2367 h 67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062" h="679567">
                    <a:moveTo>
                      <a:pt x="39251" y="2367"/>
                    </a:moveTo>
                    <a:cubicBezTo>
                      <a:pt x="42426" y="-14919"/>
                      <a:pt x="18790" y="66220"/>
                      <a:pt x="32901" y="123017"/>
                    </a:cubicBezTo>
                    <a:cubicBezTo>
                      <a:pt x="47012" y="179814"/>
                      <a:pt x="72060" y="251782"/>
                      <a:pt x="123918" y="343151"/>
                    </a:cubicBezTo>
                    <a:cubicBezTo>
                      <a:pt x="175776" y="434520"/>
                      <a:pt x="325354" y="635956"/>
                      <a:pt x="344051" y="671234"/>
                    </a:cubicBezTo>
                    <a:cubicBezTo>
                      <a:pt x="362748" y="706512"/>
                      <a:pt x="290429" y="622550"/>
                      <a:pt x="236101" y="554817"/>
                    </a:cubicBezTo>
                    <a:cubicBezTo>
                      <a:pt x="181773" y="487084"/>
                      <a:pt x="55127" y="319514"/>
                      <a:pt x="18085" y="264834"/>
                    </a:cubicBezTo>
                    <a:cubicBezTo>
                      <a:pt x="-18957" y="210154"/>
                      <a:pt x="12087" y="267656"/>
                      <a:pt x="13851" y="226734"/>
                    </a:cubicBezTo>
                    <a:cubicBezTo>
                      <a:pt x="15615" y="185812"/>
                      <a:pt x="36076" y="19653"/>
                      <a:pt x="39251" y="23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A76353AA-EC29-4173-AE44-BC4373F52AF5}"/>
                  </a:ext>
                </a:extLst>
              </p:cNvPr>
              <p:cNvSpPr/>
              <p:nvPr/>
            </p:nvSpPr>
            <p:spPr>
              <a:xfrm>
                <a:off x="1828800" y="7051814"/>
                <a:ext cx="1292461" cy="917170"/>
              </a:xfrm>
              <a:custGeom>
                <a:avLst/>
                <a:gdLst>
                  <a:gd name="connsiteX0" fmla="*/ 325967 w 1292461"/>
                  <a:gd name="connsiteY0" fmla="*/ 13619 h 917170"/>
                  <a:gd name="connsiteX1" fmla="*/ 1138767 w 1292461"/>
                  <a:gd name="connsiteY1" fmla="*/ 614753 h 917170"/>
                  <a:gd name="connsiteX2" fmla="*/ 1032933 w 1292461"/>
                  <a:gd name="connsiteY2" fmla="*/ 561836 h 917170"/>
                  <a:gd name="connsiteX3" fmla="*/ 234950 w 1292461"/>
                  <a:gd name="connsiteY3" fmla="*/ 153319 h 917170"/>
                  <a:gd name="connsiteX4" fmla="*/ 1187450 w 1292461"/>
                  <a:gd name="connsiteY4" fmla="*/ 695186 h 917170"/>
                  <a:gd name="connsiteX5" fmla="*/ 605367 w 1292461"/>
                  <a:gd name="connsiteY5" fmla="*/ 447536 h 917170"/>
                  <a:gd name="connsiteX6" fmla="*/ 120650 w 1292461"/>
                  <a:gd name="connsiteY6" fmla="*/ 208353 h 917170"/>
                  <a:gd name="connsiteX7" fmla="*/ 1077383 w 1292461"/>
                  <a:gd name="connsiteY7" fmla="*/ 811603 h 917170"/>
                  <a:gd name="connsiteX8" fmla="*/ 228600 w 1292461"/>
                  <a:gd name="connsiteY8" fmla="*/ 369219 h 917170"/>
                  <a:gd name="connsiteX9" fmla="*/ 1214967 w 1292461"/>
                  <a:gd name="connsiteY9" fmla="*/ 885686 h 917170"/>
                  <a:gd name="connsiteX10" fmla="*/ 1049867 w 1292461"/>
                  <a:gd name="connsiteY10" fmla="*/ 851819 h 917170"/>
                  <a:gd name="connsiteX11" fmla="*/ 848783 w 1292461"/>
                  <a:gd name="connsiteY11" fmla="*/ 781969 h 917170"/>
                  <a:gd name="connsiteX12" fmla="*/ 366183 w 1292461"/>
                  <a:gd name="connsiteY12" fmla="*/ 534319 h 917170"/>
                  <a:gd name="connsiteX13" fmla="*/ 0 w 1292461"/>
                  <a:gd name="connsiteY13" fmla="*/ 299369 h 917170"/>
                  <a:gd name="connsiteX14" fmla="*/ 364067 w 1292461"/>
                  <a:gd name="connsiteY14" fmla="*/ 441186 h 917170"/>
                  <a:gd name="connsiteX15" fmla="*/ 1236133 w 1292461"/>
                  <a:gd name="connsiteY15" fmla="*/ 885686 h 917170"/>
                  <a:gd name="connsiteX16" fmla="*/ 1102783 w 1292461"/>
                  <a:gd name="connsiteY16" fmla="*/ 781969 h 917170"/>
                  <a:gd name="connsiteX17" fmla="*/ 262467 w 1292461"/>
                  <a:gd name="connsiteY17" fmla="*/ 307836 h 917170"/>
                  <a:gd name="connsiteX18" fmla="*/ 1189567 w 1292461"/>
                  <a:gd name="connsiteY18" fmla="*/ 678253 h 917170"/>
                  <a:gd name="connsiteX19" fmla="*/ 910167 w 1292461"/>
                  <a:gd name="connsiteY19" fmla="*/ 511036 h 917170"/>
                  <a:gd name="connsiteX20" fmla="*/ 584200 w 1292461"/>
                  <a:gd name="connsiteY20" fmla="*/ 218936 h 917170"/>
                  <a:gd name="connsiteX21" fmla="*/ 325967 w 1292461"/>
                  <a:gd name="connsiteY21" fmla="*/ 13619 h 9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92461" h="917170">
                    <a:moveTo>
                      <a:pt x="325967" y="13619"/>
                    </a:moveTo>
                    <a:cubicBezTo>
                      <a:pt x="418395" y="79589"/>
                      <a:pt x="1020939" y="523384"/>
                      <a:pt x="1138767" y="614753"/>
                    </a:cubicBezTo>
                    <a:cubicBezTo>
                      <a:pt x="1256595" y="706122"/>
                      <a:pt x="1032933" y="561836"/>
                      <a:pt x="1032933" y="561836"/>
                    </a:cubicBezTo>
                    <a:cubicBezTo>
                      <a:pt x="882297" y="484930"/>
                      <a:pt x="209197" y="131094"/>
                      <a:pt x="234950" y="153319"/>
                    </a:cubicBezTo>
                    <a:cubicBezTo>
                      <a:pt x="260703" y="175544"/>
                      <a:pt x="1125714" y="646150"/>
                      <a:pt x="1187450" y="695186"/>
                    </a:cubicBezTo>
                    <a:cubicBezTo>
                      <a:pt x="1249186" y="744222"/>
                      <a:pt x="783167" y="528675"/>
                      <a:pt x="605367" y="447536"/>
                    </a:cubicBezTo>
                    <a:cubicBezTo>
                      <a:pt x="427567" y="366397"/>
                      <a:pt x="41981" y="147675"/>
                      <a:pt x="120650" y="208353"/>
                    </a:cubicBezTo>
                    <a:cubicBezTo>
                      <a:pt x="199319" y="269031"/>
                      <a:pt x="1059391" y="784792"/>
                      <a:pt x="1077383" y="811603"/>
                    </a:cubicBezTo>
                    <a:cubicBezTo>
                      <a:pt x="1095375" y="838414"/>
                      <a:pt x="205669" y="356872"/>
                      <a:pt x="228600" y="369219"/>
                    </a:cubicBezTo>
                    <a:cubicBezTo>
                      <a:pt x="251531" y="381566"/>
                      <a:pt x="1078089" y="805253"/>
                      <a:pt x="1214967" y="885686"/>
                    </a:cubicBezTo>
                    <a:cubicBezTo>
                      <a:pt x="1351845" y="966119"/>
                      <a:pt x="1110898" y="869105"/>
                      <a:pt x="1049867" y="851819"/>
                    </a:cubicBezTo>
                    <a:cubicBezTo>
                      <a:pt x="988836" y="834533"/>
                      <a:pt x="962730" y="834886"/>
                      <a:pt x="848783" y="781969"/>
                    </a:cubicBezTo>
                    <a:cubicBezTo>
                      <a:pt x="734836" y="729052"/>
                      <a:pt x="507647" y="614752"/>
                      <a:pt x="366183" y="534319"/>
                    </a:cubicBezTo>
                    <a:cubicBezTo>
                      <a:pt x="224719" y="453886"/>
                      <a:pt x="353" y="314891"/>
                      <a:pt x="0" y="299369"/>
                    </a:cubicBezTo>
                    <a:cubicBezTo>
                      <a:pt x="-353" y="283847"/>
                      <a:pt x="158045" y="343467"/>
                      <a:pt x="364067" y="441186"/>
                    </a:cubicBezTo>
                    <a:cubicBezTo>
                      <a:pt x="570089" y="538906"/>
                      <a:pt x="1113014" y="828889"/>
                      <a:pt x="1236133" y="885686"/>
                    </a:cubicBezTo>
                    <a:cubicBezTo>
                      <a:pt x="1359252" y="942483"/>
                      <a:pt x="1265061" y="878277"/>
                      <a:pt x="1102783" y="781969"/>
                    </a:cubicBezTo>
                    <a:cubicBezTo>
                      <a:pt x="940505" y="685661"/>
                      <a:pt x="248003" y="325122"/>
                      <a:pt x="262467" y="307836"/>
                    </a:cubicBezTo>
                    <a:cubicBezTo>
                      <a:pt x="276931" y="290550"/>
                      <a:pt x="1081617" y="644386"/>
                      <a:pt x="1189567" y="678253"/>
                    </a:cubicBezTo>
                    <a:cubicBezTo>
                      <a:pt x="1297517" y="712120"/>
                      <a:pt x="1011061" y="587589"/>
                      <a:pt x="910167" y="511036"/>
                    </a:cubicBezTo>
                    <a:cubicBezTo>
                      <a:pt x="809273" y="434483"/>
                      <a:pt x="677686" y="299369"/>
                      <a:pt x="584200" y="218936"/>
                    </a:cubicBezTo>
                    <a:cubicBezTo>
                      <a:pt x="490714" y="138503"/>
                      <a:pt x="233539" y="-52351"/>
                      <a:pt x="325967" y="136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086FF8D2-A8D6-4428-AFFC-99CAA825629F}"/>
                  </a:ext>
                </a:extLst>
              </p:cNvPr>
              <p:cNvSpPr/>
              <p:nvPr/>
            </p:nvSpPr>
            <p:spPr>
              <a:xfrm>
                <a:off x="1863501" y="7659632"/>
                <a:ext cx="1143334" cy="768948"/>
              </a:xfrm>
              <a:custGeom>
                <a:avLst/>
                <a:gdLst>
                  <a:gd name="connsiteX0" fmla="*/ 1142166 w 1143334"/>
                  <a:gd name="connsiteY0" fmla="*/ 445085 h 768948"/>
                  <a:gd name="connsiteX1" fmla="*/ 744232 w 1143334"/>
                  <a:gd name="connsiteY1" fmla="*/ 282101 h 768948"/>
                  <a:gd name="connsiteX2" fmla="*/ 75366 w 1143334"/>
                  <a:gd name="connsiteY2" fmla="*/ 2701 h 768948"/>
                  <a:gd name="connsiteX3" fmla="*/ 386516 w 1143334"/>
                  <a:gd name="connsiteY3" fmla="*/ 169918 h 768948"/>
                  <a:gd name="connsiteX4" fmla="*/ 1114649 w 1143334"/>
                  <a:gd name="connsiteY4" fmla="*/ 633468 h 768948"/>
                  <a:gd name="connsiteX5" fmla="*/ 924149 w 1143334"/>
                  <a:gd name="connsiteY5" fmla="*/ 536101 h 768948"/>
                  <a:gd name="connsiteX6" fmla="*/ 299732 w 1143334"/>
                  <a:gd name="connsiteY6" fmla="*/ 208018 h 768948"/>
                  <a:gd name="connsiteX7" fmla="*/ 41499 w 1143334"/>
                  <a:gd name="connsiteY7" fmla="*/ 146635 h 768948"/>
                  <a:gd name="connsiteX8" fmla="*/ 1049032 w 1143334"/>
                  <a:gd name="connsiteY8" fmla="*/ 711785 h 768948"/>
                  <a:gd name="connsiteX9" fmla="*/ 674382 w 1143334"/>
                  <a:gd name="connsiteY9" fmla="*/ 550918 h 768948"/>
                  <a:gd name="connsiteX10" fmla="*/ 3399 w 1143334"/>
                  <a:gd name="connsiteY10" fmla="*/ 256701 h 768948"/>
                  <a:gd name="connsiteX11" fmla="*/ 983416 w 1143334"/>
                  <a:gd name="connsiteY11" fmla="*/ 764701 h 768948"/>
                  <a:gd name="connsiteX12" fmla="*/ 452132 w 1143334"/>
                  <a:gd name="connsiteY12" fmla="*/ 483185 h 768948"/>
                  <a:gd name="connsiteX13" fmla="*/ 107116 w 1143334"/>
                  <a:gd name="connsiteY13" fmla="*/ 191085 h 768948"/>
                  <a:gd name="connsiteX14" fmla="*/ 915682 w 1143334"/>
                  <a:gd name="connsiteY14" fmla="*/ 500118 h 768948"/>
                  <a:gd name="connsiteX15" fmla="*/ 644749 w 1143334"/>
                  <a:gd name="connsiteY15" fmla="*/ 366768 h 768948"/>
                  <a:gd name="connsiteX16" fmla="*/ 858532 w 1143334"/>
                  <a:gd name="connsiteY16" fmla="*/ 332901 h 768948"/>
                  <a:gd name="connsiteX17" fmla="*/ 1142166 w 1143334"/>
                  <a:gd name="connsiteY17" fmla="*/ 445085 h 76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334" h="768948">
                    <a:moveTo>
                      <a:pt x="1142166" y="445085"/>
                    </a:moveTo>
                    <a:cubicBezTo>
                      <a:pt x="1123116" y="436618"/>
                      <a:pt x="744232" y="282101"/>
                      <a:pt x="744232" y="282101"/>
                    </a:cubicBezTo>
                    <a:cubicBezTo>
                      <a:pt x="566432" y="208370"/>
                      <a:pt x="134985" y="21398"/>
                      <a:pt x="75366" y="2701"/>
                    </a:cubicBezTo>
                    <a:cubicBezTo>
                      <a:pt x="15747" y="-15996"/>
                      <a:pt x="213302" y="64790"/>
                      <a:pt x="386516" y="169918"/>
                    </a:cubicBezTo>
                    <a:cubicBezTo>
                      <a:pt x="559730" y="275046"/>
                      <a:pt x="1025044" y="572438"/>
                      <a:pt x="1114649" y="633468"/>
                    </a:cubicBezTo>
                    <a:cubicBezTo>
                      <a:pt x="1204254" y="694498"/>
                      <a:pt x="924149" y="536101"/>
                      <a:pt x="924149" y="536101"/>
                    </a:cubicBezTo>
                    <a:cubicBezTo>
                      <a:pt x="788330" y="465193"/>
                      <a:pt x="446840" y="272929"/>
                      <a:pt x="299732" y="208018"/>
                    </a:cubicBezTo>
                    <a:cubicBezTo>
                      <a:pt x="152624" y="143107"/>
                      <a:pt x="-83384" y="62674"/>
                      <a:pt x="41499" y="146635"/>
                    </a:cubicBezTo>
                    <a:cubicBezTo>
                      <a:pt x="166382" y="230596"/>
                      <a:pt x="943551" y="644405"/>
                      <a:pt x="1049032" y="711785"/>
                    </a:cubicBezTo>
                    <a:cubicBezTo>
                      <a:pt x="1154513" y="779166"/>
                      <a:pt x="674382" y="550918"/>
                      <a:pt x="674382" y="550918"/>
                    </a:cubicBezTo>
                    <a:cubicBezTo>
                      <a:pt x="500110" y="475071"/>
                      <a:pt x="-48107" y="221071"/>
                      <a:pt x="3399" y="256701"/>
                    </a:cubicBezTo>
                    <a:cubicBezTo>
                      <a:pt x="54905" y="292331"/>
                      <a:pt x="908627" y="726954"/>
                      <a:pt x="983416" y="764701"/>
                    </a:cubicBezTo>
                    <a:cubicBezTo>
                      <a:pt x="1058205" y="802448"/>
                      <a:pt x="598182" y="578788"/>
                      <a:pt x="452132" y="483185"/>
                    </a:cubicBezTo>
                    <a:cubicBezTo>
                      <a:pt x="306082" y="387582"/>
                      <a:pt x="29858" y="188263"/>
                      <a:pt x="107116" y="191085"/>
                    </a:cubicBezTo>
                    <a:cubicBezTo>
                      <a:pt x="184374" y="193907"/>
                      <a:pt x="826077" y="470838"/>
                      <a:pt x="915682" y="500118"/>
                    </a:cubicBezTo>
                    <a:cubicBezTo>
                      <a:pt x="1005287" y="529398"/>
                      <a:pt x="654274" y="394637"/>
                      <a:pt x="644749" y="366768"/>
                    </a:cubicBezTo>
                    <a:cubicBezTo>
                      <a:pt x="635224" y="338899"/>
                      <a:pt x="774924" y="319143"/>
                      <a:pt x="858532" y="332901"/>
                    </a:cubicBezTo>
                    <a:cubicBezTo>
                      <a:pt x="942140" y="346659"/>
                      <a:pt x="1161216" y="453552"/>
                      <a:pt x="1142166" y="4450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B9447157-8D44-4BC1-9A7D-75F2699EC32B}"/>
                  </a:ext>
                </a:extLst>
              </p:cNvPr>
              <p:cNvSpPr/>
              <p:nvPr/>
            </p:nvSpPr>
            <p:spPr>
              <a:xfrm>
                <a:off x="1910593" y="6207100"/>
                <a:ext cx="1084172" cy="952438"/>
              </a:xfrm>
              <a:custGeom>
                <a:avLst/>
                <a:gdLst>
                  <a:gd name="connsiteX0" fmla="*/ 1083432 w 1084172"/>
                  <a:gd name="connsiteY0" fmla="*/ 25 h 952438"/>
                  <a:gd name="connsiteX1" fmla="*/ 623057 w 1084172"/>
                  <a:gd name="connsiteY1" fmla="*/ 612800 h 952438"/>
                  <a:gd name="connsiteX2" fmla="*/ 699257 w 1084172"/>
                  <a:gd name="connsiteY2" fmla="*/ 425475 h 952438"/>
                  <a:gd name="connsiteX3" fmla="*/ 632582 w 1084172"/>
                  <a:gd name="connsiteY3" fmla="*/ 504850 h 952438"/>
                  <a:gd name="connsiteX4" fmla="*/ 19807 w 1084172"/>
                  <a:gd name="connsiteY4" fmla="*/ 943000 h 952438"/>
                  <a:gd name="connsiteX5" fmla="*/ 207132 w 1084172"/>
                  <a:gd name="connsiteY5" fmla="*/ 762025 h 952438"/>
                  <a:gd name="connsiteX6" fmla="*/ 772282 w 1084172"/>
                  <a:gd name="connsiteY6" fmla="*/ 263550 h 952438"/>
                  <a:gd name="connsiteX7" fmla="*/ 604007 w 1084172"/>
                  <a:gd name="connsiteY7" fmla="*/ 460400 h 952438"/>
                  <a:gd name="connsiteX8" fmla="*/ 499232 w 1084172"/>
                  <a:gd name="connsiteY8" fmla="*/ 587400 h 952438"/>
                  <a:gd name="connsiteX9" fmla="*/ 1083432 w 1084172"/>
                  <a:gd name="connsiteY9" fmla="*/ 25 h 9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4172" h="952438">
                    <a:moveTo>
                      <a:pt x="1083432" y="25"/>
                    </a:moveTo>
                    <a:cubicBezTo>
                      <a:pt x="1104069" y="4258"/>
                      <a:pt x="687086" y="541892"/>
                      <a:pt x="623057" y="612800"/>
                    </a:cubicBezTo>
                    <a:cubicBezTo>
                      <a:pt x="559028" y="683708"/>
                      <a:pt x="697669" y="443467"/>
                      <a:pt x="699257" y="425475"/>
                    </a:cubicBezTo>
                    <a:cubicBezTo>
                      <a:pt x="700844" y="407483"/>
                      <a:pt x="745824" y="418596"/>
                      <a:pt x="632582" y="504850"/>
                    </a:cubicBezTo>
                    <a:cubicBezTo>
                      <a:pt x="519340" y="591104"/>
                      <a:pt x="90715" y="900138"/>
                      <a:pt x="19807" y="943000"/>
                    </a:cubicBezTo>
                    <a:cubicBezTo>
                      <a:pt x="-51101" y="985862"/>
                      <a:pt x="81719" y="875267"/>
                      <a:pt x="207132" y="762025"/>
                    </a:cubicBezTo>
                    <a:cubicBezTo>
                      <a:pt x="332544" y="648783"/>
                      <a:pt x="706136" y="313821"/>
                      <a:pt x="772282" y="263550"/>
                    </a:cubicBezTo>
                    <a:cubicBezTo>
                      <a:pt x="838428" y="213279"/>
                      <a:pt x="604007" y="460400"/>
                      <a:pt x="604007" y="460400"/>
                    </a:cubicBezTo>
                    <a:cubicBezTo>
                      <a:pt x="558499" y="514375"/>
                      <a:pt x="421444" y="659896"/>
                      <a:pt x="499232" y="587400"/>
                    </a:cubicBezTo>
                    <a:cubicBezTo>
                      <a:pt x="577019" y="514904"/>
                      <a:pt x="1062795" y="-4208"/>
                      <a:pt x="1083432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5D5C7CC3-6FC4-46A2-AD51-38F69DBB631A}"/>
                  </a:ext>
                </a:extLst>
              </p:cNvPr>
              <p:cNvSpPr/>
              <p:nvPr/>
            </p:nvSpPr>
            <p:spPr>
              <a:xfrm>
                <a:off x="1593207" y="6968649"/>
                <a:ext cx="701635" cy="1251295"/>
              </a:xfrm>
              <a:custGeom>
                <a:avLst/>
                <a:gdLst>
                  <a:gd name="connsiteX0" fmla="*/ 695968 w 701635"/>
                  <a:gd name="connsiteY0" fmla="*/ 476 h 1251295"/>
                  <a:gd name="connsiteX1" fmla="*/ 489593 w 701635"/>
                  <a:gd name="connsiteY1" fmla="*/ 232251 h 1251295"/>
                  <a:gd name="connsiteX2" fmla="*/ 210193 w 701635"/>
                  <a:gd name="connsiteY2" fmla="*/ 692626 h 1251295"/>
                  <a:gd name="connsiteX3" fmla="*/ 537218 w 701635"/>
                  <a:gd name="connsiteY3" fmla="*/ 86201 h 1251295"/>
                  <a:gd name="connsiteX4" fmla="*/ 324493 w 701635"/>
                  <a:gd name="connsiteY4" fmla="*/ 337026 h 1251295"/>
                  <a:gd name="connsiteX5" fmla="*/ 26043 w 701635"/>
                  <a:gd name="connsiteY5" fmla="*/ 1213326 h 1251295"/>
                  <a:gd name="connsiteX6" fmla="*/ 41918 w 701635"/>
                  <a:gd name="connsiteY6" fmla="*/ 1003776 h 1251295"/>
                  <a:gd name="connsiteX7" fmla="*/ 260993 w 701635"/>
                  <a:gd name="connsiteY7" fmla="*/ 200501 h 1251295"/>
                  <a:gd name="connsiteX8" fmla="*/ 695968 w 701635"/>
                  <a:gd name="connsiteY8" fmla="*/ 476 h 125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635" h="1251295">
                    <a:moveTo>
                      <a:pt x="695968" y="476"/>
                    </a:moveTo>
                    <a:cubicBezTo>
                      <a:pt x="734068" y="5768"/>
                      <a:pt x="570555" y="116893"/>
                      <a:pt x="489593" y="232251"/>
                    </a:cubicBezTo>
                    <a:cubicBezTo>
                      <a:pt x="408631" y="347609"/>
                      <a:pt x="202256" y="716968"/>
                      <a:pt x="210193" y="692626"/>
                    </a:cubicBezTo>
                    <a:cubicBezTo>
                      <a:pt x="218130" y="668284"/>
                      <a:pt x="518168" y="145468"/>
                      <a:pt x="537218" y="86201"/>
                    </a:cubicBezTo>
                    <a:cubicBezTo>
                      <a:pt x="556268" y="26934"/>
                      <a:pt x="409689" y="149172"/>
                      <a:pt x="324493" y="337026"/>
                    </a:cubicBezTo>
                    <a:cubicBezTo>
                      <a:pt x="239297" y="524880"/>
                      <a:pt x="73139" y="1102201"/>
                      <a:pt x="26043" y="1213326"/>
                    </a:cubicBezTo>
                    <a:cubicBezTo>
                      <a:pt x="-21053" y="1324451"/>
                      <a:pt x="2760" y="1172580"/>
                      <a:pt x="41918" y="1003776"/>
                    </a:cubicBezTo>
                    <a:cubicBezTo>
                      <a:pt x="81076" y="834972"/>
                      <a:pt x="154631" y="368776"/>
                      <a:pt x="260993" y="200501"/>
                    </a:cubicBezTo>
                    <a:cubicBezTo>
                      <a:pt x="367355" y="32226"/>
                      <a:pt x="657868" y="-4816"/>
                      <a:pt x="695968" y="4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B79DAD5B-8F22-4D9E-BE49-8C313EFC29FC}"/>
                  </a:ext>
                </a:extLst>
              </p:cNvPr>
              <p:cNvSpPr/>
              <p:nvPr/>
            </p:nvSpPr>
            <p:spPr>
              <a:xfrm>
                <a:off x="4813171" y="7847212"/>
                <a:ext cx="433151" cy="108074"/>
              </a:xfrm>
              <a:custGeom>
                <a:avLst/>
                <a:gdLst>
                  <a:gd name="connsiteX0" fmla="*/ 129 w 433151"/>
                  <a:gd name="connsiteY0" fmla="*/ 1388 h 108074"/>
                  <a:gd name="connsiteX1" fmla="*/ 355729 w 433151"/>
                  <a:gd name="connsiteY1" fmla="*/ 81821 h 108074"/>
                  <a:gd name="connsiteX2" fmla="*/ 431929 w 433151"/>
                  <a:gd name="connsiteY2" fmla="*/ 107221 h 108074"/>
                  <a:gd name="connsiteX3" fmla="*/ 323979 w 433151"/>
                  <a:gd name="connsiteY3" fmla="*/ 56421 h 108074"/>
                  <a:gd name="connsiteX4" fmla="*/ 260479 w 433151"/>
                  <a:gd name="connsiteY4" fmla="*/ 33138 h 108074"/>
                  <a:gd name="connsiteX5" fmla="*/ 313396 w 433151"/>
                  <a:gd name="connsiteY5" fmla="*/ 31021 h 108074"/>
                  <a:gd name="connsiteX6" fmla="*/ 129 w 433151"/>
                  <a:gd name="connsiteY6" fmla="*/ 1388 h 10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151" h="108074">
                    <a:moveTo>
                      <a:pt x="129" y="1388"/>
                    </a:moveTo>
                    <a:cubicBezTo>
                      <a:pt x="7185" y="9855"/>
                      <a:pt x="283762" y="64182"/>
                      <a:pt x="355729" y="81821"/>
                    </a:cubicBezTo>
                    <a:cubicBezTo>
                      <a:pt x="427696" y="99460"/>
                      <a:pt x="437221" y="111454"/>
                      <a:pt x="431929" y="107221"/>
                    </a:cubicBezTo>
                    <a:cubicBezTo>
                      <a:pt x="426637" y="102988"/>
                      <a:pt x="352554" y="68768"/>
                      <a:pt x="323979" y="56421"/>
                    </a:cubicBezTo>
                    <a:cubicBezTo>
                      <a:pt x="295404" y="44074"/>
                      <a:pt x="262243" y="37371"/>
                      <a:pt x="260479" y="33138"/>
                    </a:cubicBezTo>
                    <a:cubicBezTo>
                      <a:pt x="258715" y="28905"/>
                      <a:pt x="350791" y="36313"/>
                      <a:pt x="313396" y="31021"/>
                    </a:cubicBezTo>
                    <a:cubicBezTo>
                      <a:pt x="276002" y="25729"/>
                      <a:pt x="-6927" y="-7079"/>
                      <a:pt x="129" y="13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E2CFB6C0-4C10-4554-8504-48C07CA9330C}"/>
                  </a:ext>
                </a:extLst>
              </p:cNvPr>
              <p:cNvSpPr/>
              <p:nvPr/>
            </p:nvSpPr>
            <p:spPr>
              <a:xfrm>
                <a:off x="4604342" y="7742761"/>
                <a:ext cx="264068" cy="806524"/>
              </a:xfrm>
              <a:custGeom>
                <a:avLst/>
                <a:gdLst>
                  <a:gd name="connsiteX0" fmla="*/ 263991 w 264068"/>
                  <a:gd name="connsiteY0" fmla="*/ 6 h 806524"/>
                  <a:gd name="connsiteX1" fmla="*/ 24808 w 264068"/>
                  <a:gd name="connsiteY1" fmla="*/ 91022 h 806524"/>
                  <a:gd name="connsiteX2" fmla="*/ 24808 w 264068"/>
                  <a:gd name="connsiteY2" fmla="*/ 179922 h 806524"/>
                  <a:gd name="connsiteX3" fmla="*/ 52325 w 264068"/>
                  <a:gd name="connsiteY3" fmla="*/ 683689 h 806524"/>
                  <a:gd name="connsiteX4" fmla="*/ 14225 w 264068"/>
                  <a:gd name="connsiteY4" fmla="*/ 484722 h 806524"/>
                  <a:gd name="connsiteX5" fmla="*/ 9991 w 264068"/>
                  <a:gd name="connsiteY5" fmla="*/ 169339 h 806524"/>
                  <a:gd name="connsiteX6" fmla="*/ 12108 w 264068"/>
                  <a:gd name="connsiteY6" fmla="*/ 364072 h 806524"/>
                  <a:gd name="connsiteX7" fmla="*/ 81958 w 264068"/>
                  <a:gd name="connsiteY7" fmla="*/ 802222 h 806524"/>
                  <a:gd name="connsiteX8" fmla="*/ 1525 w 264068"/>
                  <a:gd name="connsiteY8" fmla="*/ 558806 h 806524"/>
                  <a:gd name="connsiteX9" fmla="*/ 50208 w 264068"/>
                  <a:gd name="connsiteY9" fmla="*/ 95256 h 806524"/>
                  <a:gd name="connsiteX10" fmla="*/ 263991 w 264068"/>
                  <a:gd name="connsiteY10" fmla="*/ 6 h 80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068" h="806524">
                    <a:moveTo>
                      <a:pt x="263991" y="6"/>
                    </a:moveTo>
                    <a:cubicBezTo>
                      <a:pt x="259758" y="-700"/>
                      <a:pt x="64672" y="61036"/>
                      <a:pt x="24808" y="91022"/>
                    </a:cubicBezTo>
                    <a:cubicBezTo>
                      <a:pt x="-15056" y="121008"/>
                      <a:pt x="20222" y="81144"/>
                      <a:pt x="24808" y="179922"/>
                    </a:cubicBezTo>
                    <a:cubicBezTo>
                      <a:pt x="29394" y="278700"/>
                      <a:pt x="54089" y="632889"/>
                      <a:pt x="52325" y="683689"/>
                    </a:cubicBezTo>
                    <a:cubicBezTo>
                      <a:pt x="50561" y="734489"/>
                      <a:pt x="21281" y="570447"/>
                      <a:pt x="14225" y="484722"/>
                    </a:cubicBezTo>
                    <a:cubicBezTo>
                      <a:pt x="7169" y="398997"/>
                      <a:pt x="10344" y="189447"/>
                      <a:pt x="9991" y="169339"/>
                    </a:cubicBezTo>
                    <a:cubicBezTo>
                      <a:pt x="9638" y="149231"/>
                      <a:pt x="114" y="258592"/>
                      <a:pt x="12108" y="364072"/>
                    </a:cubicBezTo>
                    <a:cubicBezTo>
                      <a:pt x="24102" y="469552"/>
                      <a:pt x="83722" y="769766"/>
                      <a:pt x="81958" y="802222"/>
                    </a:cubicBezTo>
                    <a:cubicBezTo>
                      <a:pt x="80194" y="834678"/>
                      <a:pt x="6817" y="676634"/>
                      <a:pt x="1525" y="558806"/>
                    </a:cubicBezTo>
                    <a:cubicBezTo>
                      <a:pt x="-3767" y="440978"/>
                      <a:pt x="2936" y="189095"/>
                      <a:pt x="50208" y="95256"/>
                    </a:cubicBezTo>
                    <a:cubicBezTo>
                      <a:pt x="97480" y="1417"/>
                      <a:pt x="268224" y="712"/>
                      <a:pt x="263991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03C3B6A2-FB63-46B6-9099-5A24BD1DC2A5}"/>
                  </a:ext>
                </a:extLst>
              </p:cNvPr>
              <p:cNvSpPr/>
              <p:nvPr/>
            </p:nvSpPr>
            <p:spPr>
              <a:xfrm>
                <a:off x="4794806" y="7913837"/>
                <a:ext cx="166663" cy="204766"/>
              </a:xfrm>
              <a:custGeom>
                <a:avLst/>
                <a:gdLst>
                  <a:gd name="connsiteX0" fmla="*/ 166661 w 166663"/>
                  <a:gd name="connsiteY0" fmla="*/ 380 h 204766"/>
                  <a:gd name="connsiteX1" fmla="*/ 16377 w 166663"/>
                  <a:gd name="connsiteY1" fmla="*/ 61763 h 204766"/>
                  <a:gd name="connsiteX2" fmla="*/ 33311 w 166663"/>
                  <a:gd name="connsiteY2" fmla="*/ 203580 h 204766"/>
                  <a:gd name="connsiteX3" fmla="*/ 10027 w 166663"/>
                  <a:gd name="connsiteY3" fmla="*/ 127380 h 204766"/>
                  <a:gd name="connsiteX4" fmla="*/ 12144 w 166663"/>
                  <a:gd name="connsiteY4" fmla="*/ 87163 h 204766"/>
                  <a:gd name="connsiteX5" fmla="*/ 166661 w 166663"/>
                  <a:gd name="connsiteY5" fmla="*/ 380 h 20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63" h="204766">
                    <a:moveTo>
                      <a:pt x="166661" y="380"/>
                    </a:moveTo>
                    <a:cubicBezTo>
                      <a:pt x="167367" y="-3853"/>
                      <a:pt x="38602" y="27896"/>
                      <a:pt x="16377" y="61763"/>
                    </a:cubicBezTo>
                    <a:cubicBezTo>
                      <a:pt x="-5848" y="95630"/>
                      <a:pt x="34369" y="192644"/>
                      <a:pt x="33311" y="203580"/>
                    </a:cubicBezTo>
                    <a:cubicBezTo>
                      <a:pt x="32253" y="214516"/>
                      <a:pt x="13555" y="146783"/>
                      <a:pt x="10027" y="127380"/>
                    </a:cubicBezTo>
                    <a:cubicBezTo>
                      <a:pt x="6499" y="107977"/>
                      <a:pt x="-11845" y="109741"/>
                      <a:pt x="12144" y="87163"/>
                    </a:cubicBezTo>
                    <a:cubicBezTo>
                      <a:pt x="36133" y="64585"/>
                      <a:pt x="165955" y="4613"/>
                      <a:pt x="166661" y="3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C56C9312-503B-4548-9EEE-1224C0F59D5E}"/>
                  </a:ext>
                </a:extLst>
              </p:cNvPr>
              <p:cNvSpPr/>
              <p:nvPr/>
            </p:nvSpPr>
            <p:spPr>
              <a:xfrm>
                <a:off x="4979311" y="8065253"/>
                <a:ext cx="141103" cy="345137"/>
              </a:xfrm>
              <a:custGeom>
                <a:avLst/>
                <a:gdLst>
                  <a:gd name="connsiteX0" fmla="*/ 75289 w 141103"/>
                  <a:gd name="connsiteY0" fmla="*/ 1364 h 345137"/>
                  <a:gd name="connsiteX1" fmla="*/ 30839 w 141103"/>
                  <a:gd name="connsiteY1" fmla="*/ 172814 h 345137"/>
                  <a:gd name="connsiteX2" fmla="*/ 54122 w 141103"/>
                  <a:gd name="connsiteY2" fmla="*/ 223614 h 345137"/>
                  <a:gd name="connsiteX3" fmla="*/ 138789 w 141103"/>
                  <a:gd name="connsiteY3" fmla="*/ 342147 h 345137"/>
                  <a:gd name="connsiteX4" fmla="*/ 107039 w 141103"/>
                  <a:gd name="connsiteY4" fmla="*/ 293464 h 345137"/>
                  <a:gd name="connsiteX5" fmla="*/ 1206 w 141103"/>
                  <a:gd name="connsiteY5" fmla="*/ 122014 h 345137"/>
                  <a:gd name="connsiteX6" fmla="*/ 47772 w 141103"/>
                  <a:gd name="connsiteY6" fmla="*/ 208797 h 345137"/>
                  <a:gd name="connsiteX7" fmla="*/ 16022 w 141103"/>
                  <a:gd name="connsiteY7" fmla="*/ 96614 h 345137"/>
                  <a:gd name="connsiteX8" fmla="*/ 75289 w 141103"/>
                  <a:gd name="connsiteY8" fmla="*/ 1364 h 34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103" h="345137">
                    <a:moveTo>
                      <a:pt x="75289" y="1364"/>
                    </a:moveTo>
                    <a:cubicBezTo>
                      <a:pt x="77759" y="14064"/>
                      <a:pt x="34367" y="135772"/>
                      <a:pt x="30839" y="172814"/>
                    </a:cubicBezTo>
                    <a:cubicBezTo>
                      <a:pt x="27311" y="209856"/>
                      <a:pt x="36130" y="195392"/>
                      <a:pt x="54122" y="223614"/>
                    </a:cubicBezTo>
                    <a:cubicBezTo>
                      <a:pt x="72114" y="251836"/>
                      <a:pt x="138789" y="342147"/>
                      <a:pt x="138789" y="342147"/>
                    </a:cubicBezTo>
                    <a:cubicBezTo>
                      <a:pt x="147608" y="353789"/>
                      <a:pt x="129969" y="330153"/>
                      <a:pt x="107039" y="293464"/>
                    </a:cubicBezTo>
                    <a:cubicBezTo>
                      <a:pt x="84109" y="256775"/>
                      <a:pt x="11084" y="136125"/>
                      <a:pt x="1206" y="122014"/>
                    </a:cubicBezTo>
                    <a:cubicBezTo>
                      <a:pt x="-8672" y="107903"/>
                      <a:pt x="45303" y="213030"/>
                      <a:pt x="47772" y="208797"/>
                    </a:cubicBezTo>
                    <a:cubicBezTo>
                      <a:pt x="50241" y="204564"/>
                      <a:pt x="15669" y="125189"/>
                      <a:pt x="16022" y="96614"/>
                    </a:cubicBezTo>
                    <a:cubicBezTo>
                      <a:pt x="16375" y="68039"/>
                      <a:pt x="72819" y="-11336"/>
                      <a:pt x="75289" y="1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58FED288-C9EE-4AC3-898A-D49CC7E54382}"/>
                  </a:ext>
                </a:extLst>
              </p:cNvPr>
              <p:cNvSpPr/>
              <p:nvPr/>
            </p:nvSpPr>
            <p:spPr>
              <a:xfrm>
                <a:off x="2221481" y="8401047"/>
                <a:ext cx="409249" cy="992776"/>
              </a:xfrm>
              <a:custGeom>
                <a:avLst/>
                <a:gdLst>
                  <a:gd name="connsiteX0" fmla="*/ 1019 w 409249"/>
                  <a:gd name="connsiteY0" fmla="*/ 3 h 992776"/>
                  <a:gd name="connsiteX1" fmla="*/ 391544 w 409249"/>
                  <a:gd name="connsiteY1" fmla="*/ 76203 h 992776"/>
                  <a:gd name="connsiteX2" fmla="*/ 340744 w 409249"/>
                  <a:gd name="connsiteY2" fmla="*/ 82553 h 992776"/>
                  <a:gd name="connsiteX3" fmla="*/ 324869 w 409249"/>
                  <a:gd name="connsiteY3" fmla="*/ 209553 h 992776"/>
                  <a:gd name="connsiteX4" fmla="*/ 308994 w 409249"/>
                  <a:gd name="connsiteY4" fmla="*/ 955678 h 992776"/>
                  <a:gd name="connsiteX5" fmla="*/ 280419 w 409249"/>
                  <a:gd name="connsiteY5" fmla="*/ 812803 h 992776"/>
                  <a:gd name="connsiteX6" fmla="*/ 324869 w 409249"/>
                  <a:gd name="connsiteY6" fmla="*/ 231778 h 992776"/>
                  <a:gd name="connsiteX7" fmla="*/ 324869 w 409249"/>
                  <a:gd name="connsiteY7" fmla="*/ 327028 h 992776"/>
                  <a:gd name="connsiteX8" fmla="*/ 366144 w 409249"/>
                  <a:gd name="connsiteY8" fmla="*/ 107953 h 992776"/>
                  <a:gd name="connsiteX9" fmla="*/ 280419 w 409249"/>
                  <a:gd name="connsiteY9" fmla="*/ 79378 h 992776"/>
                  <a:gd name="connsiteX10" fmla="*/ 1019 w 409249"/>
                  <a:gd name="connsiteY10" fmla="*/ 3 h 99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249" h="992776">
                    <a:moveTo>
                      <a:pt x="1019" y="3"/>
                    </a:moveTo>
                    <a:cubicBezTo>
                      <a:pt x="19540" y="-526"/>
                      <a:pt x="334923" y="62445"/>
                      <a:pt x="391544" y="76203"/>
                    </a:cubicBezTo>
                    <a:cubicBezTo>
                      <a:pt x="448165" y="89961"/>
                      <a:pt x="351856" y="60328"/>
                      <a:pt x="340744" y="82553"/>
                    </a:cubicBezTo>
                    <a:cubicBezTo>
                      <a:pt x="329632" y="104778"/>
                      <a:pt x="330161" y="64032"/>
                      <a:pt x="324869" y="209553"/>
                    </a:cubicBezTo>
                    <a:cubicBezTo>
                      <a:pt x="319577" y="355074"/>
                      <a:pt x="316402" y="855136"/>
                      <a:pt x="308994" y="955678"/>
                    </a:cubicBezTo>
                    <a:cubicBezTo>
                      <a:pt x="301586" y="1056220"/>
                      <a:pt x="277773" y="933453"/>
                      <a:pt x="280419" y="812803"/>
                    </a:cubicBezTo>
                    <a:cubicBezTo>
                      <a:pt x="283065" y="692153"/>
                      <a:pt x="317461" y="312740"/>
                      <a:pt x="324869" y="231778"/>
                    </a:cubicBezTo>
                    <a:cubicBezTo>
                      <a:pt x="332277" y="150816"/>
                      <a:pt x="317990" y="347665"/>
                      <a:pt x="324869" y="327028"/>
                    </a:cubicBezTo>
                    <a:cubicBezTo>
                      <a:pt x="331748" y="306391"/>
                      <a:pt x="373552" y="149228"/>
                      <a:pt x="366144" y="107953"/>
                    </a:cubicBezTo>
                    <a:cubicBezTo>
                      <a:pt x="358736" y="66678"/>
                      <a:pt x="339156" y="96840"/>
                      <a:pt x="280419" y="79378"/>
                    </a:cubicBezTo>
                    <a:cubicBezTo>
                      <a:pt x="221682" y="61916"/>
                      <a:pt x="-17502" y="532"/>
                      <a:pt x="1019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71B2DBF1-3282-485E-86FD-1F72E914EC1F}"/>
                  </a:ext>
                </a:extLst>
              </p:cNvPr>
              <p:cNvSpPr/>
              <p:nvPr/>
            </p:nvSpPr>
            <p:spPr>
              <a:xfrm>
                <a:off x="1631675" y="8315051"/>
                <a:ext cx="392164" cy="1102329"/>
              </a:xfrm>
              <a:custGeom>
                <a:avLst/>
                <a:gdLst>
                  <a:gd name="connsiteX0" fmla="*/ 275 w 392164"/>
                  <a:gd name="connsiteY0" fmla="*/ 274 h 1102329"/>
                  <a:gd name="connsiteX1" fmla="*/ 371750 w 392164"/>
                  <a:gd name="connsiteY1" fmla="*/ 51074 h 1102329"/>
                  <a:gd name="connsiteX2" fmla="*/ 343175 w 392164"/>
                  <a:gd name="connsiteY2" fmla="*/ 54249 h 1102329"/>
                  <a:gd name="connsiteX3" fmla="*/ 340000 w 392164"/>
                  <a:gd name="connsiteY3" fmla="*/ 238399 h 1102329"/>
                  <a:gd name="connsiteX4" fmla="*/ 365400 w 392164"/>
                  <a:gd name="connsiteY4" fmla="*/ 1073424 h 1102329"/>
                  <a:gd name="connsiteX5" fmla="*/ 349525 w 392164"/>
                  <a:gd name="connsiteY5" fmla="*/ 844824 h 1102329"/>
                  <a:gd name="connsiteX6" fmla="*/ 295550 w 392164"/>
                  <a:gd name="connsiteY6" fmla="*/ 206649 h 1102329"/>
                  <a:gd name="connsiteX7" fmla="*/ 257450 w 392164"/>
                  <a:gd name="connsiteY7" fmla="*/ 101874 h 1102329"/>
                  <a:gd name="connsiteX8" fmla="*/ 340000 w 392164"/>
                  <a:gd name="connsiteY8" fmla="*/ 165374 h 1102329"/>
                  <a:gd name="connsiteX9" fmla="*/ 311425 w 392164"/>
                  <a:gd name="connsiteY9" fmla="*/ 76474 h 1102329"/>
                  <a:gd name="connsiteX10" fmla="*/ 275 w 392164"/>
                  <a:gd name="connsiteY10" fmla="*/ 274 h 110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2164" h="1102329">
                    <a:moveTo>
                      <a:pt x="275" y="274"/>
                    </a:moveTo>
                    <a:cubicBezTo>
                      <a:pt x="10329" y="-3959"/>
                      <a:pt x="314600" y="42078"/>
                      <a:pt x="371750" y="51074"/>
                    </a:cubicBezTo>
                    <a:cubicBezTo>
                      <a:pt x="428900" y="60070"/>
                      <a:pt x="348467" y="23028"/>
                      <a:pt x="343175" y="54249"/>
                    </a:cubicBezTo>
                    <a:cubicBezTo>
                      <a:pt x="337883" y="85470"/>
                      <a:pt x="336296" y="68537"/>
                      <a:pt x="340000" y="238399"/>
                    </a:cubicBezTo>
                    <a:cubicBezTo>
                      <a:pt x="343704" y="408261"/>
                      <a:pt x="363813" y="972353"/>
                      <a:pt x="365400" y="1073424"/>
                    </a:cubicBezTo>
                    <a:cubicBezTo>
                      <a:pt x="366988" y="1174495"/>
                      <a:pt x="361167" y="989287"/>
                      <a:pt x="349525" y="844824"/>
                    </a:cubicBezTo>
                    <a:cubicBezTo>
                      <a:pt x="337883" y="700362"/>
                      <a:pt x="310896" y="330474"/>
                      <a:pt x="295550" y="206649"/>
                    </a:cubicBezTo>
                    <a:cubicBezTo>
                      <a:pt x="280204" y="82824"/>
                      <a:pt x="250042" y="108753"/>
                      <a:pt x="257450" y="101874"/>
                    </a:cubicBezTo>
                    <a:cubicBezTo>
                      <a:pt x="264858" y="94995"/>
                      <a:pt x="331004" y="169607"/>
                      <a:pt x="340000" y="165374"/>
                    </a:cubicBezTo>
                    <a:cubicBezTo>
                      <a:pt x="348996" y="161141"/>
                      <a:pt x="364871" y="103991"/>
                      <a:pt x="311425" y="76474"/>
                    </a:cubicBezTo>
                    <a:cubicBezTo>
                      <a:pt x="257979" y="48957"/>
                      <a:pt x="-9779" y="4507"/>
                      <a:pt x="275" y="2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0302D36D-15DB-464E-A5BD-5B21099BE063}"/>
                  </a:ext>
                </a:extLst>
              </p:cNvPr>
              <p:cNvSpPr/>
              <p:nvPr/>
            </p:nvSpPr>
            <p:spPr>
              <a:xfrm>
                <a:off x="1798415" y="9753524"/>
                <a:ext cx="238849" cy="627298"/>
              </a:xfrm>
              <a:custGeom>
                <a:avLst/>
                <a:gdLst>
                  <a:gd name="connsiteX0" fmla="*/ 223 w 238849"/>
                  <a:gd name="connsiteY0" fmla="*/ 273126 h 627298"/>
                  <a:gd name="connsiteX1" fmla="*/ 155798 w 238849"/>
                  <a:gd name="connsiteY1" fmla="*/ 433464 h 627298"/>
                  <a:gd name="connsiteX2" fmla="*/ 187548 w 238849"/>
                  <a:gd name="connsiteY2" fmla="*/ 523951 h 627298"/>
                  <a:gd name="connsiteX3" fmla="*/ 238348 w 238849"/>
                  <a:gd name="connsiteY3" fmla="*/ 627139 h 627298"/>
                  <a:gd name="connsiteX4" fmla="*/ 212948 w 238849"/>
                  <a:gd name="connsiteY4" fmla="*/ 544589 h 627298"/>
                  <a:gd name="connsiteX5" fmla="*/ 203423 w 238849"/>
                  <a:gd name="connsiteY5" fmla="*/ 428701 h 627298"/>
                  <a:gd name="connsiteX6" fmla="*/ 227235 w 238849"/>
                  <a:gd name="connsiteY6" fmla="*/ 14364 h 627298"/>
                  <a:gd name="connsiteX7" fmla="*/ 222473 w 238849"/>
                  <a:gd name="connsiteY7" fmla="*/ 127076 h 627298"/>
                  <a:gd name="connsiteX8" fmla="*/ 222473 w 238849"/>
                  <a:gd name="connsiteY8" fmla="*/ 438226 h 627298"/>
                  <a:gd name="connsiteX9" fmla="*/ 193898 w 238849"/>
                  <a:gd name="connsiteY9" fmla="*/ 425526 h 627298"/>
                  <a:gd name="connsiteX10" fmla="*/ 223 w 238849"/>
                  <a:gd name="connsiteY10" fmla="*/ 273126 h 62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49" h="627298">
                    <a:moveTo>
                      <a:pt x="223" y="273126"/>
                    </a:moveTo>
                    <a:cubicBezTo>
                      <a:pt x="-6127" y="274449"/>
                      <a:pt x="124577" y="391660"/>
                      <a:pt x="155798" y="433464"/>
                    </a:cubicBezTo>
                    <a:cubicBezTo>
                      <a:pt x="187019" y="475268"/>
                      <a:pt x="173790" y="491672"/>
                      <a:pt x="187548" y="523951"/>
                    </a:cubicBezTo>
                    <a:cubicBezTo>
                      <a:pt x="201306" y="556230"/>
                      <a:pt x="234115" y="623699"/>
                      <a:pt x="238348" y="627139"/>
                    </a:cubicBezTo>
                    <a:cubicBezTo>
                      <a:pt x="242581" y="630579"/>
                      <a:pt x="218769" y="577662"/>
                      <a:pt x="212948" y="544589"/>
                    </a:cubicBezTo>
                    <a:cubicBezTo>
                      <a:pt x="207127" y="511516"/>
                      <a:pt x="201042" y="517072"/>
                      <a:pt x="203423" y="428701"/>
                    </a:cubicBezTo>
                    <a:cubicBezTo>
                      <a:pt x="205804" y="340330"/>
                      <a:pt x="224060" y="64635"/>
                      <a:pt x="227235" y="14364"/>
                    </a:cubicBezTo>
                    <a:cubicBezTo>
                      <a:pt x="230410" y="-35907"/>
                      <a:pt x="223267" y="56432"/>
                      <a:pt x="222473" y="127076"/>
                    </a:cubicBezTo>
                    <a:cubicBezTo>
                      <a:pt x="221679" y="197720"/>
                      <a:pt x="227235" y="388484"/>
                      <a:pt x="222473" y="438226"/>
                    </a:cubicBezTo>
                    <a:cubicBezTo>
                      <a:pt x="217711" y="487968"/>
                      <a:pt x="225648" y="448809"/>
                      <a:pt x="193898" y="425526"/>
                    </a:cubicBezTo>
                    <a:cubicBezTo>
                      <a:pt x="162148" y="402243"/>
                      <a:pt x="6573" y="271803"/>
                      <a:pt x="223" y="2731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2D50F771-FDE4-414F-9E5F-9A172855890F}"/>
                  </a:ext>
                </a:extLst>
              </p:cNvPr>
              <p:cNvSpPr/>
              <p:nvPr/>
            </p:nvSpPr>
            <p:spPr>
              <a:xfrm>
                <a:off x="1637490" y="9869479"/>
                <a:ext cx="230015" cy="469126"/>
              </a:xfrm>
              <a:custGeom>
                <a:avLst/>
                <a:gdLst>
                  <a:gd name="connsiteX0" fmla="*/ 46848 w 230015"/>
                  <a:gd name="connsiteY0" fmla="*/ 9 h 469126"/>
                  <a:gd name="connsiteX1" fmla="*/ 27798 w 230015"/>
                  <a:gd name="connsiteY1" fmla="*/ 166696 h 469126"/>
                  <a:gd name="connsiteX2" fmla="*/ 62723 w 230015"/>
                  <a:gd name="connsiteY2" fmla="*/ 211146 h 469126"/>
                  <a:gd name="connsiteX3" fmla="*/ 226235 w 230015"/>
                  <a:gd name="connsiteY3" fmla="*/ 463559 h 469126"/>
                  <a:gd name="connsiteX4" fmla="*/ 169085 w 230015"/>
                  <a:gd name="connsiteY4" fmla="*/ 373071 h 469126"/>
                  <a:gd name="connsiteX5" fmla="*/ 70660 w 230015"/>
                  <a:gd name="connsiteY5" fmla="*/ 225434 h 469126"/>
                  <a:gd name="connsiteX6" fmla="*/ 161148 w 230015"/>
                  <a:gd name="connsiteY6" fmla="*/ 420696 h 469126"/>
                  <a:gd name="connsiteX7" fmla="*/ 103998 w 230015"/>
                  <a:gd name="connsiteY7" fmla="*/ 322271 h 469126"/>
                  <a:gd name="connsiteX8" fmla="*/ 810 w 230015"/>
                  <a:gd name="connsiteY8" fmla="*/ 174634 h 469126"/>
                  <a:gd name="connsiteX9" fmla="*/ 46848 w 230015"/>
                  <a:gd name="connsiteY9" fmla="*/ 9 h 46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015" h="469126">
                    <a:moveTo>
                      <a:pt x="46848" y="9"/>
                    </a:moveTo>
                    <a:cubicBezTo>
                      <a:pt x="51346" y="-1314"/>
                      <a:pt x="25152" y="131507"/>
                      <a:pt x="27798" y="166696"/>
                    </a:cubicBezTo>
                    <a:cubicBezTo>
                      <a:pt x="30444" y="201885"/>
                      <a:pt x="29650" y="161669"/>
                      <a:pt x="62723" y="211146"/>
                    </a:cubicBezTo>
                    <a:cubicBezTo>
                      <a:pt x="95796" y="260623"/>
                      <a:pt x="208508" y="436571"/>
                      <a:pt x="226235" y="463559"/>
                    </a:cubicBezTo>
                    <a:cubicBezTo>
                      <a:pt x="243962" y="490547"/>
                      <a:pt x="195014" y="412758"/>
                      <a:pt x="169085" y="373071"/>
                    </a:cubicBezTo>
                    <a:cubicBezTo>
                      <a:pt x="143156" y="333384"/>
                      <a:pt x="71983" y="217497"/>
                      <a:pt x="70660" y="225434"/>
                    </a:cubicBezTo>
                    <a:cubicBezTo>
                      <a:pt x="69337" y="233372"/>
                      <a:pt x="155592" y="404557"/>
                      <a:pt x="161148" y="420696"/>
                    </a:cubicBezTo>
                    <a:cubicBezTo>
                      <a:pt x="166704" y="436835"/>
                      <a:pt x="130721" y="363281"/>
                      <a:pt x="103998" y="322271"/>
                    </a:cubicBezTo>
                    <a:cubicBezTo>
                      <a:pt x="77275" y="281261"/>
                      <a:pt x="8483" y="225699"/>
                      <a:pt x="810" y="174634"/>
                    </a:cubicBezTo>
                    <a:cubicBezTo>
                      <a:pt x="-6863" y="123570"/>
                      <a:pt x="42350" y="1332"/>
                      <a:pt x="46848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67776C53-18D5-4C93-B95A-48F56E76BBCC}"/>
                  </a:ext>
                </a:extLst>
              </p:cNvPr>
              <p:cNvSpPr/>
              <p:nvPr/>
            </p:nvSpPr>
            <p:spPr>
              <a:xfrm>
                <a:off x="1929093" y="10075595"/>
                <a:ext cx="268523" cy="363241"/>
              </a:xfrm>
              <a:custGeom>
                <a:avLst/>
                <a:gdLst>
                  <a:gd name="connsiteX0" fmla="*/ 15595 w 268523"/>
                  <a:gd name="connsiteY0" fmla="*/ 268 h 363241"/>
                  <a:gd name="connsiteX1" fmla="*/ 1307 w 268523"/>
                  <a:gd name="connsiteY1" fmla="*/ 262205 h 363241"/>
                  <a:gd name="connsiteX2" fmla="*/ 52107 w 268523"/>
                  <a:gd name="connsiteY2" fmla="*/ 355868 h 363241"/>
                  <a:gd name="connsiteX3" fmla="*/ 207682 w 268523"/>
                  <a:gd name="connsiteY3" fmla="*/ 317768 h 363241"/>
                  <a:gd name="connsiteX4" fmla="*/ 226732 w 268523"/>
                  <a:gd name="connsiteY4" fmla="*/ 195530 h 363241"/>
                  <a:gd name="connsiteX5" fmla="*/ 167995 w 268523"/>
                  <a:gd name="connsiteY5" fmla="*/ 39955 h 363241"/>
                  <a:gd name="connsiteX6" fmla="*/ 229907 w 268523"/>
                  <a:gd name="connsiteY6" fmla="*/ 146318 h 363241"/>
                  <a:gd name="connsiteX7" fmla="*/ 261657 w 268523"/>
                  <a:gd name="connsiteY7" fmla="*/ 236805 h 363241"/>
                  <a:gd name="connsiteX8" fmla="*/ 94970 w 268523"/>
                  <a:gd name="connsiteY8" fmla="*/ 347930 h 363241"/>
                  <a:gd name="connsiteX9" fmla="*/ 79095 w 268523"/>
                  <a:gd name="connsiteY9" fmla="*/ 347930 h 363241"/>
                  <a:gd name="connsiteX10" fmla="*/ 21945 w 268523"/>
                  <a:gd name="connsiteY10" fmla="*/ 214580 h 363241"/>
                  <a:gd name="connsiteX11" fmla="*/ 15595 w 268523"/>
                  <a:gd name="connsiteY11" fmla="*/ 268 h 36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523" h="363241">
                    <a:moveTo>
                      <a:pt x="15595" y="268"/>
                    </a:moveTo>
                    <a:cubicBezTo>
                      <a:pt x="12155" y="8206"/>
                      <a:pt x="-4778" y="202938"/>
                      <a:pt x="1307" y="262205"/>
                    </a:cubicBezTo>
                    <a:cubicBezTo>
                      <a:pt x="7392" y="321472"/>
                      <a:pt x="17711" y="346608"/>
                      <a:pt x="52107" y="355868"/>
                    </a:cubicBezTo>
                    <a:cubicBezTo>
                      <a:pt x="86503" y="365128"/>
                      <a:pt x="178578" y="344491"/>
                      <a:pt x="207682" y="317768"/>
                    </a:cubicBezTo>
                    <a:cubicBezTo>
                      <a:pt x="236786" y="291045"/>
                      <a:pt x="233347" y="241832"/>
                      <a:pt x="226732" y="195530"/>
                    </a:cubicBezTo>
                    <a:cubicBezTo>
                      <a:pt x="220118" y="149228"/>
                      <a:pt x="167466" y="48157"/>
                      <a:pt x="167995" y="39955"/>
                    </a:cubicBezTo>
                    <a:cubicBezTo>
                      <a:pt x="168524" y="31753"/>
                      <a:pt x="214297" y="113510"/>
                      <a:pt x="229907" y="146318"/>
                    </a:cubicBezTo>
                    <a:cubicBezTo>
                      <a:pt x="245517" y="179126"/>
                      <a:pt x="284146" y="203203"/>
                      <a:pt x="261657" y="236805"/>
                    </a:cubicBezTo>
                    <a:cubicBezTo>
                      <a:pt x="239168" y="270407"/>
                      <a:pt x="125397" y="329409"/>
                      <a:pt x="94970" y="347930"/>
                    </a:cubicBezTo>
                    <a:cubicBezTo>
                      <a:pt x="64543" y="366451"/>
                      <a:pt x="91266" y="370155"/>
                      <a:pt x="79095" y="347930"/>
                    </a:cubicBezTo>
                    <a:cubicBezTo>
                      <a:pt x="66924" y="325705"/>
                      <a:pt x="33057" y="266703"/>
                      <a:pt x="21945" y="214580"/>
                    </a:cubicBezTo>
                    <a:cubicBezTo>
                      <a:pt x="10833" y="162457"/>
                      <a:pt x="19035" y="-7670"/>
                      <a:pt x="15595" y="2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0D09B9D4-3800-45C2-AF63-9143FF44F230}"/>
                  </a:ext>
                </a:extLst>
              </p:cNvPr>
              <p:cNvSpPr/>
              <p:nvPr/>
            </p:nvSpPr>
            <p:spPr>
              <a:xfrm>
                <a:off x="2173800" y="9433969"/>
                <a:ext cx="252561" cy="711233"/>
              </a:xfrm>
              <a:custGeom>
                <a:avLst/>
                <a:gdLst>
                  <a:gd name="connsiteX0" fmla="*/ 245550 w 252561"/>
                  <a:gd name="connsiteY0" fmla="*/ 14 h 711233"/>
                  <a:gd name="connsiteX1" fmla="*/ 226500 w 252561"/>
                  <a:gd name="connsiteY1" fmla="*/ 421231 h 711233"/>
                  <a:gd name="connsiteX2" fmla="*/ 17 w 252561"/>
                  <a:gd name="connsiteY2" fmla="*/ 711214 h 711233"/>
                  <a:gd name="connsiteX3" fmla="*/ 239200 w 252561"/>
                  <a:gd name="connsiteY3" fmla="*/ 408531 h 711233"/>
                  <a:gd name="connsiteX4" fmla="*/ 218033 w 252561"/>
                  <a:gd name="connsiteY4" fmla="*/ 448748 h 711233"/>
                  <a:gd name="connsiteX5" fmla="*/ 209567 w 252561"/>
                  <a:gd name="connsiteY5" fmla="*/ 709098 h 711233"/>
                  <a:gd name="connsiteX6" fmla="*/ 207450 w 252561"/>
                  <a:gd name="connsiteY6" fmla="*/ 436048 h 711233"/>
                  <a:gd name="connsiteX7" fmla="*/ 245550 w 252561"/>
                  <a:gd name="connsiteY7" fmla="*/ 14 h 71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561" h="711233">
                    <a:moveTo>
                      <a:pt x="245550" y="14"/>
                    </a:moveTo>
                    <a:cubicBezTo>
                      <a:pt x="248725" y="-2456"/>
                      <a:pt x="267422" y="302698"/>
                      <a:pt x="226500" y="421231"/>
                    </a:cubicBezTo>
                    <a:cubicBezTo>
                      <a:pt x="185578" y="539764"/>
                      <a:pt x="-2100" y="713331"/>
                      <a:pt x="17" y="711214"/>
                    </a:cubicBezTo>
                    <a:cubicBezTo>
                      <a:pt x="2134" y="709097"/>
                      <a:pt x="202864" y="452275"/>
                      <a:pt x="239200" y="408531"/>
                    </a:cubicBezTo>
                    <a:cubicBezTo>
                      <a:pt x="275536" y="364787"/>
                      <a:pt x="222972" y="398654"/>
                      <a:pt x="218033" y="448748"/>
                    </a:cubicBezTo>
                    <a:cubicBezTo>
                      <a:pt x="213094" y="498842"/>
                      <a:pt x="211331" y="711215"/>
                      <a:pt x="209567" y="709098"/>
                    </a:cubicBezTo>
                    <a:cubicBezTo>
                      <a:pt x="207803" y="706981"/>
                      <a:pt x="201453" y="549290"/>
                      <a:pt x="207450" y="436048"/>
                    </a:cubicBezTo>
                    <a:cubicBezTo>
                      <a:pt x="213447" y="322806"/>
                      <a:pt x="242375" y="2484"/>
                      <a:pt x="245550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ED7187AF-0FB8-4A5D-B0C2-1AD017F7032B}"/>
                  </a:ext>
                </a:extLst>
              </p:cNvPr>
              <p:cNvSpPr/>
              <p:nvPr/>
            </p:nvSpPr>
            <p:spPr>
              <a:xfrm>
                <a:off x="2119472" y="8344030"/>
                <a:ext cx="161971" cy="1719540"/>
              </a:xfrm>
              <a:custGeom>
                <a:avLst/>
                <a:gdLst>
                  <a:gd name="connsiteX0" fmla="*/ 70008 w 161971"/>
                  <a:gd name="connsiteY0" fmla="*/ 37970 h 1719540"/>
                  <a:gd name="connsiteX1" fmla="*/ 115728 w 161971"/>
                  <a:gd name="connsiteY1" fmla="*/ 759330 h 1719540"/>
                  <a:gd name="connsiteX2" fmla="*/ 90328 w 161971"/>
                  <a:gd name="connsiteY2" fmla="*/ 652650 h 1719540"/>
                  <a:gd name="connsiteX3" fmla="*/ 90328 w 161971"/>
                  <a:gd name="connsiteY3" fmla="*/ 967610 h 1719540"/>
                  <a:gd name="connsiteX4" fmla="*/ 3968 w 161971"/>
                  <a:gd name="connsiteY4" fmla="*/ 1704210 h 1719540"/>
                  <a:gd name="connsiteX5" fmla="*/ 24288 w 161971"/>
                  <a:gd name="connsiteY5" fmla="*/ 1414650 h 1719540"/>
                  <a:gd name="connsiteX6" fmla="*/ 110648 w 161971"/>
                  <a:gd name="connsiteY6" fmla="*/ 799970 h 1719540"/>
                  <a:gd name="connsiteX7" fmla="*/ 161448 w 161971"/>
                  <a:gd name="connsiteY7" fmla="*/ 368170 h 1719540"/>
                  <a:gd name="connsiteX8" fmla="*/ 80168 w 161971"/>
                  <a:gd name="connsiteY8" fmla="*/ 124330 h 1719540"/>
                  <a:gd name="connsiteX9" fmla="*/ 70008 w 161971"/>
                  <a:gd name="connsiteY9" fmla="*/ 37970 h 171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71" h="1719540">
                    <a:moveTo>
                      <a:pt x="70008" y="37970"/>
                    </a:moveTo>
                    <a:cubicBezTo>
                      <a:pt x="75935" y="143803"/>
                      <a:pt x="112341" y="656883"/>
                      <a:pt x="115728" y="759330"/>
                    </a:cubicBezTo>
                    <a:cubicBezTo>
                      <a:pt x="119115" y="861777"/>
                      <a:pt x="94561" y="617937"/>
                      <a:pt x="90328" y="652650"/>
                    </a:cubicBezTo>
                    <a:cubicBezTo>
                      <a:pt x="86095" y="687363"/>
                      <a:pt x="104721" y="792350"/>
                      <a:pt x="90328" y="967610"/>
                    </a:cubicBezTo>
                    <a:cubicBezTo>
                      <a:pt x="75935" y="1142870"/>
                      <a:pt x="14975" y="1629703"/>
                      <a:pt x="3968" y="1704210"/>
                    </a:cubicBezTo>
                    <a:cubicBezTo>
                      <a:pt x="-7039" y="1778717"/>
                      <a:pt x="6508" y="1565357"/>
                      <a:pt x="24288" y="1414650"/>
                    </a:cubicBezTo>
                    <a:cubicBezTo>
                      <a:pt x="42068" y="1263943"/>
                      <a:pt x="87788" y="974383"/>
                      <a:pt x="110648" y="799970"/>
                    </a:cubicBezTo>
                    <a:cubicBezTo>
                      <a:pt x="133508" y="625557"/>
                      <a:pt x="166528" y="480777"/>
                      <a:pt x="161448" y="368170"/>
                    </a:cubicBezTo>
                    <a:cubicBezTo>
                      <a:pt x="156368" y="255563"/>
                      <a:pt x="93715" y="172590"/>
                      <a:pt x="80168" y="124330"/>
                    </a:cubicBezTo>
                    <a:cubicBezTo>
                      <a:pt x="66621" y="76070"/>
                      <a:pt x="64081" y="-67863"/>
                      <a:pt x="70008" y="379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846A36FA-1404-44A2-8565-26A129807F57}"/>
                  </a:ext>
                </a:extLst>
              </p:cNvPr>
              <p:cNvSpPr/>
              <p:nvPr/>
            </p:nvSpPr>
            <p:spPr>
              <a:xfrm>
                <a:off x="1853002" y="8887892"/>
                <a:ext cx="147207" cy="923757"/>
              </a:xfrm>
              <a:custGeom>
                <a:avLst/>
                <a:gdLst>
                  <a:gd name="connsiteX0" fmla="*/ 6278 w 147207"/>
                  <a:gd name="connsiteY0" fmla="*/ 22428 h 923757"/>
                  <a:gd name="connsiteX1" fmla="*/ 26598 w 147207"/>
                  <a:gd name="connsiteY1" fmla="*/ 179908 h 923757"/>
                  <a:gd name="connsiteX2" fmla="*/ 143438 w 147207"/>
                  <a:gd name="connsiteY2" fmla="*/ 916508 h 923757"/>
                  <a:gd name="connsiteX3" fmla="*/ 118038 w 147207"/>
                  <a:gd name="connsiteY3" fmla="*/ 555828 h 923757"/>
                  <a:gd name="connsiteX4" fmla="*/ 112958 w 147207"/>
                  <a:gd name="connsiteY4" fmla="*/ 550748 h 923757"/>
                  <a:gd name="connsiteX5" fmla="*/ 6278 w 147207"/>
                  <a:gd name="connsiteY5" fmla="*/ 22428 h 92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207" h="923757">
                    <a:moveTo>
                      <a:pt x="6278" y="22428"/>
                    </a:moveTo>
                    <a:cubicBezTo>
                      <a:pt x="-8115" y="-39379"/>
                      <a:pt x="3738" y="30895"/>
                      <a:pt x="26598" y="179908"/>
                    </a:cubicBezTo>
                    <a:cubicBezTo>
                      <a:pt x="49458" y="328921"/>
                      <a:pt x="128198" y="853855"/>
                      <a:pt x="143438" y="916508"/>
                    </a:cubicBezTo>
                    <a:cubicBezTo>
                      <a:pt x="158678" y="979161"/>
                      <a:pt x="123118" y="616788"/>
                      <a:pt x="118038" y="555828"/>
                    </a:cubicBezTo>
                    <a:cubicBezTo>
                      <a:pt x="112958" y="494868"/>
                      <a:pt x="129891" y="635415"/>
                      <a:pt x="112958" y="550748"/>
                    </a:cubicBezTo>
                    <a:cubicBezTo>
                      <a:pt x="96025" y="466081"/>
                      <a:pt x="20671" y="84235"/>
                      <a:pt x="6278" y="224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14D9B071-1A21-474B-9C20-1CC7460CB747}"/>
                  </a:ext>
                </a:extLst>
              </p:cNvPr>
              <p:cNvSpPr/>
              <p:nvPr/>
            </p:nvSpPr>
            <p:spPr>
              <a:xfrm>
                <a:off x="6181940" y="7689742"/>
                <a:ext cx="170265" cy="437697"/>
              </a:xfrm>
              <a:custGeom>
                <a:avLst/>
                <a:gdLst>
                  <a:gd name="connsiteX0" fmla="*/ 170177 w 170265"/>
                  <a:gd name="connsiteY0" fmla="*/ 2225 h 437697"/>
                  <a:gd name="connsiteX1" fmla="*/ 115143 w 170265"/>
                  <a:gd name="connsiteY1" fmla="*/ 103825 h 437697"/>
                  <a:gd name="connsiteX2" fmla="*/ 125727 w 170265"/>
                  <a:gd name="connsiteY2" fmla="*/ 431908 h 437697"/>
                  <a:gd name="connsiteX3" fmla="*/ 108793 w 170265"/>
                  <a:gd name="connsiteY3" fmla="*/ 302791 h 437697"/>
                  <a:gd name="connsiteX4" fmla="*/ 91860 w 170265"/>
                  <a:gd name="connsiteY4" fmla="*/ 167325 h 437697"/>
                  <a:gd name="connsiteX5" fmla="*/ 5077 w 170265"/>
                  <a:gd name="connsiteY5" fmla="*/ 29741 h 437697"/>
                  <a:gd name="connsiteX6" fmla="*/ 22010 w 170265"/>
                  <a:gd name="connsiteY6" fmla="*/ 78425 h 437697"/>
                  <a:gd name="connsiteX7" fmla="*/ 119377 w 170265"/>
                  <a:gd name="connsiteY7" fmla="*/ 292208 h 437697"/>
                  <a:gd name="connsiteX8" fmla="*/ 100327 w 170265"/>
                  <a:gd name="connsiteY8" fmla="*/ 180025 h 437697"/>
                  <a:gd name="connsiteX9" fmla="*/ 170177 w 170265"/>
                  <a:gd name="connsiteY9" fmla="*/ 2225 h 43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265" h="437697">
                    <a:moveTo>
                      <a:pt x="170177" y="2225"/>
                    </a:moveTo>
                    <a:cubicBezTo>
                      <a:pt x="172646" y="-10475"/>
                      <a:pt x="122551" y="32211"/>
                      <a:pt x="115143" y="103825"/>
                    </a:cubicBezTo>
                    <a:cubicBezTo>
                      <a:pt x="107735" y="175439"/>
                      <a:pt x="126785" y="398747"/>
                      <a:pt x="125727" y="431908"/>
                    </a:cubicBezTo>
                    <a:cubicBezTo>
                      <a:pt x="124669" y="465069"/>
                      <a:pt x="114437" y="346888"/>
                      <a:pt x="108793" y="302791"/>
                    </a:cubicBezTo>
                    <a:cubicBezTo>
                      <a:pt x="103149" y="258694"/>
                      <a:pt x="109146" y="212833"/>
                      <a:pt x="91860" y="167325"/>
                    </a:cubicBezTo>
                    <a:cubicBezTo>
                      <a:pt x="74574" y="121817"/>
                      <a:pt x="16719" y="44557"/>
                      <a:pt x="5077" y="29741"/>
                    </a:cubicBezTo>
                    <a:cubicBezTo>
                      <a:pt x="-6565" y="14925"/>
                      <a:pt x="2960" y="34681"/>
                      <a:pt x="22010" y="78425"/>
                    </a:cubicBezTo>
                    <a:cubicBezTo>
                      <a:pt x="41060" y="122169"/>
                      <a:pt x="106324" y="275275"/>
                      <a:pt x="119377" y="292208"/>
                    </a:cubicBezTo>
                    <a:cubicBezTo>
                      <a:pt x="132430" y="309141"/>
                      <a:pt x="94683" y="222006"/>
                      <a:pt x="100327" y="180025"/>
                    </a:cubicBezTo>
                    <a:cubicBezTo>
                      <a:pt x="105971" y="138045"/>
                      <a:pt x="167708" y="14925"/>
                      <a:pt x="170177" y="22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ECE421EA-CF8F-42E2-ABB7-2F76649639F9}"/>
                  </a:ext>
                </a:extLst>
              </p:cNvPr>
              <p:cNvSpPr/>
              <p:nvPr/>
            </p:nvSpPr>
            <p:spPr>
              <a:xfrm>
                <a:off x="6165850" y="8068962"/>
                <a:ext cx="456437" cy="441540"/>
              </a:xfrm>
              <a:custGeom>
                <a:avLst/>
                <a:gdLst>
                  <a:gd name="connsiteX0" fmla="*/ 0 w 456437"/>
                  <a:gd name="connsiteY0" fmla="*/ 202971 h 441540"/>
                  <a:gd name="connsiteX1" fmla="*/ 135467 w 456437"/>
                  <a:gd name="connsiteY1" fmla="*/ 217788 h 441540"/>
                  <a:gd name="connsiteX2" fmla="*/ 340783 w 456437"/>
                  <a:gd name="connsiteY2" fmla="*/ 435805 h 441540"/>
                  <a:gd name="connsiteX3" fmla="*/ 330200 w 456437"/>
                  <a:gd name="connsiteY3" fmla="*/ 372305 h 441540"/>
                  <a:gd name="connsiteX4" fmla="*/ 330200 w 456437"/>
                  <a:gd name="connsiteY4" fmla="*/ 308805 h 441540"/>
                  <a:gd name="connsiteX5" fmla="*/ 452967 w 456437"/>
                  <a:gd name="connsiteY5" fmla="*/ 143705 h 441540"/>
                  <a:gd name="connsiteX6" fmla="*/ 419100 w 456437"/>
                  <a:gd name="connsiteY6" fmla="*/ 188155 h 441540"/>
                  <a:gd name="connsiteX7" fmla="*/ 381000 w 456437"/>
                  <a:gd name="connsiteY7" fmla="*/ 241071 h 441540"/>
                  <a:gd name="connsiteX8" fmla="*/ 349250 w 456437"/>
                  <a:gd name="connsiteY8" fmla="*/ 346905 h 441540"/>
                  <a:gd name="connsiteX9" fmla="*/ 378883 w 456437"/>
                  <a:gd name="connsiteY9" fmla="*/ 209321 h 441540"/>
                  <a:gd name="connsiteX10" fmla="*/ 306917 w 456437"/>
                  <a:gd name="connsiteY10" fmla="*/ 251655 h 441540"/>
                  <a:gd name="connsiteX11" fmla="*/ 279400 w 456437"/>
                  <a:gd name="connsiteY11" fmla="*/ 202971 h 441540"/>
                  <a:gd name="connsiteX12" fmla="*/ 334433 w 456437"/>
                  <a:gd name="connsiteY12" fmla="*/ 6121 h 441540"/>
                  <a:gd name="connsiteX13" fmla="*/ 289983 w 456437"/>
                  <a:gd name="connsiteY13" fmla="*/ 71738 h 441540"/>
                  <a:gd name="connsiteX14" fmla="*/ 287867 w 456437"/>
                  <a:gd name="connsiteY14" fmla="*/ 289755 h 441540"/>
                  <a:gd name="connsiteX15" fmla="*/ 289983 w 456437"/>
                  <a:gd name="connsiteY15" fmla="*/ 296105 h 441540"/>
                  <a:gd name="connsiteX16" fmla="*/ 254000 w 456437"/>
                  <a:gd name="connsiteY16" fmla="*/ 300338 h 441540"/>
                  <a:gd name="connsiteX17" fmla="*/ 162983 w 456437"/>
                  <a:gd name="connsiteY17" fmla="*/ 217788 h 441540"/>
                  <a:gd name="connsiteX18" fmla="*/ 148167 w 456437"/>
                  <a:gd name="connsiteY18" fmla="*/ 27288 h 441540"/>
                  <a:gd name="connsiteX19" fmla="*/ 135467 w 456437"/>
                  <a:gd name="connsiteY19" fmla="*/ 162755 h 441540"/>
                  <a:gd name="connsiteX20" fmla="*/ 135467 w 456437"/>
                  <a:gd name="connsiteY20" fmla="*/ 183921 h 441540"/>
                  <a:gd name="connsiteX21" fmla="*/ 0 w 456437"/>
                  <a:gd name="connsiteY21" fmla="*/ 202971 h 44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6437" h="441540">
                    <a:moveTo>
                      <a:pt x="0" y="202971"/>
                    </a:moveTo>
                    <a:cubicBezTo>
                      <a:pt x="0" y="208615"/>
                      <a:pt x="78670" y="178982"/>
                      <a:pt x="135467" y="217788"/>
                    </a:cubicBezTo>
                    <a:cubicBezTo>
                      <a:pt x="192264" y="256594"/>
                      <a:pt x="308328" y="410052"/>
                      <a:pt x="340783" y="435805"/>
                    </a:cubicBezTo>
                    <a:cubicBezTo>
                      <a:pt x="373238" y="461558"/>
                      <a:pt x="331964" y="393472"/>
                      <a:pt x="330200" y="372305"/>
                    </a:cubicBezTo>
                    <a:cubicBezTo>
                      <a:pt x="328436" y="351138"/>
                      <a:pt x="309739" y="346905"/>
                      <a:pt x="330200" y="308805"/>
                    </a:cubicBezTo>
                    <a:cubicBezTo>
                      <a:pt x="350661" y="270705"/>
                      <a:pt x="438150" y="163813"/>
                      <a:pt x="452967" y="143705"/>
                    </a:cubicBezTo>
                    <a:cubicBezTo>
                      <a:pt x="467784" y="123597"/>
                      <a:pt x="431094" y="171927"/>
                      <a:pt x="419100" y="188155"/>
                    </a:cubicBezTo>
                    <a:cubicBezTo>
                      <a:pt x="407106" y="204383"/>
                      <a:pt x="392642" y="214613"/>
                      <a:pt x="381000" y="241071"/>
                    </a:cubicBezTo>
                    <a:cubicBezTo>
                      <a:pt x="369358" y="267529"/>
                      <a:pt x="349603" y="352197"/>
                      <a:pt x="349250" y="346905"/>
                    </a:cubicBezTo>
                    <a:cubicBezTo>
                      <a:pt x="348897" y="341613"/>
                      <a:pt x="385938" y="225196"/>
                      <a:pt x="378883" y="209321"/>
                    </a:cubicBezTo>
                    <a:cubicBezTo>
                      <a:pt x="371828" y="193446"/>
                      <a:pt x="323497" y="252713"/>
                      <a:pt x="306917" y="251655"/>
                    </a:cubicBezTo>
                    <a:cubicBezTo>
                      <a:pt x="290337" y="250597"/>
                      <a:pt x="274814" y="243893"/>
                      <a:pt x="279400" y="202971"/>
                    </a:cubicBezTo>
                    <a:cubicBezTo>
                      <a:pt x="283986" y="162049"/>
                      <a:pt x="332669" y="27993"/>
                      <a:pt x="334433" y="6121"/>
                    </a:cubicBezTo>
                    <a:cubicBezTo>
                      <a:pt x="336197" y="-15751"/>
                      <a:pt x="297744" y="24466"/>
                      <a:pt x="289983" y="71738"/>
                    </a:cubicBezTo>
                    <a:cubicBezTo>
                      <a:pt x="282222" y="119010"/>
                      <a:pt x="287867" y="252361"/>
                      <a:pt x="287867" y="289755"/>
                    </a:cubicBezTo>
                    <a:cubicBezTo>
                      <a:pt x="287867" y="327149"/>
                      <a:pt x="295627" y="294341"/>
                      <a:pt x="289983" y="296105"/>
                    </a:cubicBezTo>
                    <a:cubicBezTo>
                      <a:pt x="284339" y="297869"/>
                      <a:pt x="275167" y="313391"/>
                      <a:pt x="254000" y="300338"/>
                    </a:cubicBezTo>
                    <a:cubicBezTo>
                      <a:pt x="232833" y="287285"/>
                      <a:pt x="180622" y="263296"/>
                      <a:pt x="162983" y="217788"/>
                    </a:cubicBezTo>
                    <a:cubicBezTo>
                      <a:pt x="145344" y="172280"/>
                      <a:pt x="152753" y="36460"/>
                      <a:pt x="148167" y="27288"/>
                    </a:cubicBezTo>
                    <a:cubicBezTo>
                      <a:pt x="143581" y="18116"/>
                      <a:pt x="137584" y="136650"/>
                      <a:pt x="135467" y="162755"/>
                    </a:cubicBezTo>
                    <a:cubicBezTo>
                      <a:pt x="133350" y="188860"/>
                      <a:pt x="161573" y="174749"/>
                      <a:pt x="135467" y="183921"/>
                    </a:cubicBezTo>
                    <a:cubicBezTo>
                      <a:pt x="109361" y="193093"/>
                      <a:pt x="0" y="197327"/>
                      <a:pt x="0" y="2029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FA28B596-F6E4-4A46-83F6-E58C5CBA6613}"/>
                  </a:ext>
                </a:extLst>
              </p:cNvPr>
              <p:cNvSpPr/>
              <p:nvPr/>
            </p:nvSpPr>
            <p:spPr>
              <a:xfrm>
                <a:off x="6668649" y="8699017"/>
                <a:ext cx="303658" cy="525504"/>
              </a:xfrm>
              <a:custGeom>
                <a:avLst/>
                <a:gdLst>
                  <a:gd name="connsiteX0" fmla="*/ 7318 w 303658"/>
                  <a:gd name="connsiteY0" fmla="*/ 483 h 525504"/>
                  <a:gd name="connsiteX1" fmla="*/ 9434 w 303658"/>
                  <a:gd name="connsiteY1" fmla="*/ 146533 h 525504"/>
                  <a:gd name="connsiteX2" fmla="*/ 96218 w 303658"/>
                  <a:gd name="connsiteY2" fmla="*/ 243900 h 525504"/>
                  <a:gd name="connsiteX3" fmla="*/ 218984 w 303658"/>
                  <a:gd name="connsiteY3" fmla="*/ 381483 h 525504"/>
                  <a:gd name="connsiteX4" fmla="*/ 303651 w 303658"/>
                  <a:gd name="connsiteY4" fmla="*/ 525416 h 525504"/>
                  <a:gd name="connsiteX5" fmla="*/ 214751 w 303658"/>
                  <a:gd name="connsiteY5" fmla="*/ 400533 h 525504"/>
                  <a:gd name="connsiteX6" fmla="*/ 102568 w 303658"/>
                  <a:gd name="connsiteY6" fmla="*/ 254483 h 525504"/>
                  <a:gd name="connsiteX7" fmla="*/ 53884 w 303658"/>
                  <a:gd name="connsiteY7" fmla="*/ 199450 h 525504"/>
                  <a:gd name="connsiteX8" fmla="*/ 7318 w 303658"/>
                  <a:gd name="connsiteY8" fmla="*/ 483 h 52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658" h="525504">
                    <a:moveTo>
                      <a:pt x="7318" y="483"/>
                    </a:moveTo>
                    <a:cubicBezTo>
                      <a:pt x="-90" y="-8336"/>
                      <a:pt x="-5383" y="105964"/>
                      <a:pt x="9434" y="146533"/>
                    </a:cubicBezTo>
                    <a:cubicBezTo>
                      <a:pt x="24251" y="187102"/>
                      <a:pt x="61293" y="204742"/>
                      <a:pt x="96218" y="243900"/>
                    </a:cubicBezTo>
                    <a:cubicBezTo>
                      <a:pt x="131143" y="283058"/>
                      <a:pt x="184412" y="334564"/>
                      <a:pt x="218984" y="381483"/>
                    </a:cubicBezTo>
                    <a:cubicBezTo>
                      <a:pt x="253556" y="428402"/>
                      <a:pt x="304356" y="522241"/>
                      <a:pt x="303651" y="525416"/>
                    </a:cubicBezTo>
                    <a:cubicBezTo>
                      <a:pt x="302946" y="528591"/>
                      <a:pt x="248265" y="445689"/>
                      <a:pt x="214751" y="400533"/>
                    </a:cubicBezTo>
                    <a:cubicBezTo>
                      <a:pt x="181237" y="355378"/>
                      <a:pt x="129379" y="287997"/>
                      <a:pt x="102568" y="254483"/>
                    </a:cubicBezTo>
                    <a:cubicBezTo>
                      <a:pt x="75757" y="220969"/>
                      <a:pt x="70465" y="240725"/>
                      <a:pt x="53884" y="199450"/>
                    </a:cubicBezTo>
                    <a:cubicBezTo>
                      <a:pt x="37303" y="158175"/>
                      <a:pt x="14726" y="9302"/>
                      <a:pt x="7318" y="4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C883F084-84D5-4B0F-A727-2340F68A7699}"/>
                  </a:ext>
                </a:extLst>
              </p:cNvPr>
              <p:cNvSpPr/>
              <p:nvPr/>
            </p:nvSpPr>
            <p:spPr>
              <a:xfrm>
                <a:off x="6343599" y="8489804"/>
                <a:ext cx="237218" cy="470727"/>
              </a:xfrm>
              <a:custGeom>
                <a:avLst/>
                <a:gdLst>
                  <a:gd name="connsiteX0" fmla="*/ 51 w 237218"/>
                  <a:gd name="connsiteY0" fmla="*/ 146 h 470727"/>
                  <a:gd name="connsiteX1" fmla="*/ 65668 w 237218"/>
                  <a:gd name="connsiteY1" fmla="*/ 222396 h 470727"/>
                  <a:gd name="connsiteX2" fmla="*/ 235001 w 237218"/>
                  <a:gd name="connsiteY2" fmla="*/ 465813 h 470727"/>
                  <a:gd name="connsiteX3" fmla="*/ 156684 w 237218"/>
                  <a:gd name="connsiteY3" fmla="*/ 370563 h 470727"/>
                  <a:gd name="connsiteX4" fmla="*/ 74134 w 237218"/>
                  <a:gd name="connsiteY4" fmla="*/ 190646 h 470727"/>
                  <a:gd name="connsiteX5" fmla="*/ 51 w 237218"/>
                  <a:gd name="connsiteY5" fmla="*/ 146 h 4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18" h="470727">
                    <a:moveTo>
                      <a:pt x="51" y="146"/>
                    </a:moveTo>
                    <a:cubicBezTo>
                      <a:pt x="-1360" y="5438"/>
                      <a:pt x="26510" y="144785"/>
                      <a:pt x="65668" y="222396"/>
                    </a:cubicBezTo>
                    <a:cubicBezTo>
                      <a:pt x="104826" y="300007"/>
                      <a:pt x="219832" y="441118"/>
                      <a:pt x="235001" y="465813"/>
                    </a:cubicBezTo>
                    <a:cubicBezTo>
                      <a:pt x="250170" y="490508"/>
                      <a:pt x="183495" y="416424"/>
                      <a:pt x="156684" y="370563"/>
                    </a:cubicBezTo>
                    <a:cubicBezTo>
                      <a:pt x="129873" y="324702"/>
                      <a:pt x="99534" y="247443"/>
                      <a:pt x="74134" y="190646"/>
                    </a:cubicBezTo>
                    <a:cubicBezTo>
                      <a:pt x="48734" y="133849"/>
                      <a:pt x="1462" y="-5146"/>
                      <a:pt x="51" y="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A774B6E8-00DD-4B66-AD5C-C701B903205C}"/>
                  </a:ext>
                </a:extLst>
              </p:cNvPr>
              <p:cNvSpPr/>
              <p:nvPr/>
            </p:nvSpPr>
            <p:spPr>
              <a:xfrm>
                <a:off x="7058833" y="9687401"/>
                <a:ext cx="314252" cy="402690"/>
              </a:xfrm>
              <a:custGeom>
                <a:avLst/>
                <a:gdLst>
                  <a:gd name="connsiteX0" fmla="*/ 250 w 314252"/>
                  <a:gd name="connsiteY0" fmla="*/ 582 h 402690"/>
                  <a:gd name="connsiteX1" fmla="*/ 300817 w 314252"/>
                  <a:gd name="connsiteY1" fmla="*/ 383699 h 402690"/>
                  <a:gd name="connsiteX2" fmla="*/ 254250 w 314252"/>
                  <a:gd name="connsiteY2" fmla="*/ 335016 h 402690"/>
                  <a:gd name="connsiteX3" fmla="*/ 184400 w 314252"/>
                  <a:gd name="connsiteY3" fmla="*/ 252466 h 402690"/>
                  <a:gd name="connsiteX4" fmla="*/ 247900 w 314252"/>
                  <a:gd name="connsiteY4" fmla="*/ 294799 h 402690"/>
                  <a:gd name="connsiteX5" fmla="*/ 250 w 314252"/>
                  <a:gd name="connsiteY5" fmla="*/ 582 h 40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252" h="402690">
                    <a:moveTo>
                      <a:pt x="250" y="582"/>
                    </a:moveTo>
                    <a:cubicBezTo>
                      <a:pt x="9069" y="15399"/>
                      <a:pt x="258484" y="327960"/>
                      <a:pt x="300817" y="383699"/>
                    </a:cubicBezTo>
                    <a:cubicBezTo>
                      <a:pt x="343150" y="439438"/>
                      <a:pt x="273653" y="356888"/>
                      <a:pt x="254250" y="335016"/>
                    </a:cubicBezTo>
                    <a:cubicBezTo>
                      <a:pt x="234847" y="313144"/>
                      <a:pt x="185458" y="259169"/>
                      <a:pt x="184400" y="252466"/>
                    </a:cubicBezTo>
                    <a:cubicBezTo>
                      <a:pt x="183342" y="245763"/>
                      <a:pt x="277180" y="331488"/>
                      <a:pt x="247900" y="294799"/>
                    </a:cubicBezTo>
                    <a:cubicBezTo>
                      <a:pt x="218620" y="258110"/>
                      <a:pt x="-8569" y="-14235"/>
                      <a:pt x="250" y="5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41E72565-7A93-4DAA-B45C-0B9BA9684F35}"/>
                  </a:ext>
                </a:extLst>
              </p:cNvPr>
              <p:cNvSpPr/>
              <p:nvPr/>
            </p:nvSpPr>
            <p:spPr>
              <a:xfrm>
                <a:off x="7092932" y="9635067"/>
                <a:ext cx="329364" cy="543819"/>
              </a:xfrm>
              <a:custGeom>
                <a:avLst/>
                <a:gdLst>
                  <a:gd name="connsiteX0" fmla="*/ 18 w 329364"/>
                  <a:gd name="connsiteY0" fmla="*/ 0 h 543819"/>
                  <a:gd name="connsiteX1" fmla="*/ 239201 w 329364"/>
                  <a:gd name="connsiteY1" fmla="*/ 294216 h 543819"/>
                  <a:gd name="connsiteX2" fmla="*/ 268835 w 329364"/>
                  <a:gd name="connsiteY2" fmla="*/ 359833 h 543819"/>
                  <a:gd name="connsiteX3" fmla="*/ 328101 w 329364"/>
                  <a:gd name="connsiteY3" fmla="*/ 539750 h 543819"/>
                  <a:gd name="connsiteX4" fmla="*/ 302701 w 329364"/>
                  <a:gd name="connsiteY4" fmla="*/ 469900 h 543819"/>
                  <a:gd name="connsiteX5" fmla="*/ 226501 w 329364"/>
                  <a:gd name="connsiteY5" fmla="*/ 294216 h 543819"/>
                  <a:gd name="connsiteX6" fmla="*/ 18 w 329364"/>
                  <a:gd name="connsiteY6" fmla="*/ 0 h 5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364" h="543819">
                    <a:moveTo>
                      <a:pt x="18" y="0"/>
                    </a:moveTo>
                    <a:cubicBezTo>
                      <a:pt x="2135" y="0"/>
                      <a:pt x="194398" y="234244"/>
                      <a:pt x="239201" y="294216"/>
                    </a:cubicBezTo>
                    <a:cubicBezTo>
                      <a:pt x="284004" y="354188"/>
                      <a:pt x="254018" y="318911"/>
                      <a:pt x="268835" y="359833"/>
                    </a:cubicBezTo>
                    <a:cubicBezTo>
                      <a:pt x="283652" y="400755"/>
                      <a:pt x="322457" y="521406"/>
                      <a:pt x="328101" y="539750"/>
                    </a:cubicBezTo>
                    <a:cubicBezTo>
                      <a:pt x="333745" y="558094"/>
                      <a:pt x="319634" y="510822"/>
                      <a:pt x="302701" y="469900"/>
                    </a:cubicBezTo>
                    <a:cubicBezTo>
                      <a:pt x="285768" y="428978"/>
                      <a:pt x="278712" y="372885"/>
                      <a:pt x="226501" y="294216"/>
                    </a:cubicBezTo>
                    <a:cubicBezTo>
                      <a:pt x="174290" y="215547"/>
                      <a:pt x="-2099" y="0"/>
                      <a:pt x="1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E327938B-A99B-424A-8FF7-2DEBDE02849A}"/>
                  </a:ext>
                </a:extLst>
              </p:cNvPr>
              <p:cNvSpPr/>
              <p:nvPr/>
            </p:nvSpPr>
            <p:spPr>
              <a:xfrm>
                <a:off x="7271695" y="10007110"/>
                <a:ext cx="268754" cy="539704"/>
              </a:xfrm>
              <a:custGeom>
                <a:avLst/>
                <a:gdLst>
                  <a:gd name="connsiteX0" fmla="*/ 24455 w 268754"/>
                  <a:gd name="connsiteY0" fmla="*/ 490 h 539704"/>
                  <a:gd name="connsiteX1" fmla="*/ 10168 w 268754"/>
                  <a:gd name="connsiteY1" fmla="*/ 130665 h 539704"/>
                  <a:gd name="connsiteX2" fmla="*/ 27630 w 268754"/>
                  <a:gd name="connsiteY2" fmla="*/ 171940 h 539704"/>
                  <a:gd name="connsiteX3" fmla="*/ 237180 w 268754"/>
                  <a:gd name="connsiteY3" fmla="*/ 503728 h 539704"/>
                  <a:gd name="connsiteX4" fmla="*/ 267343 w 268754"/>
                  <a:gd name="connsiteY4" fmla="*/ 529128 h 539704"/>
                  <a:gd name="connsiteX5" fmla="*/ 232418 w 268754"/>
                  <a:gd name="connsiteY5" fmla="*/ 489440 h 539704"/>
                  <a:gd name="connsiteX6" fmla="*/ 13343 w 268754"/>
                  <a:gd name="connsiteY6" fmla="*/ 183053 h 539704"/>
                  <a:gd name="connsiteX7" fmla="*/ 24455 w 268754"/>
                  <a:gd name="connsiteY7" fmla="*/ 490 h 53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754" h="539704">
                    <a:moveTo>
                      <a:pt x="24455" y="490"/>
                    </a:moveTo>
                    <a:cubicBezTo>
                      <a:pt x="23926" y="-8241"/>
                      <a:pt x="9639" y="102090"/>
                      <a:pt x="10168" y="130665"/>
                    </a:cubicBezTo>
                    <a:cubicBezTo>
                      <a:pt x="10697" y="159240"/>
                      <a:pt x="-10205" y="109763"/>
                      <a:pt x="27630" y="171940"/>
                    </a:cubicBezTo>
                    <a:cubicBezTo>
                      <a:pt x="65465" y="234117"/>
                      <a:pt x="197228" y="444197"/>
                      <a:pt x="237180" y="503728"/>
                    </a:cubicBezTo>
                    <a:cubicBezTo>
                      <a:pt x="277132" y="563259"/>
                      <a:pt x="268137" y="531509"/>
                      <a:pt x="267343" y="529128"/>
                    </a:cubicBezTo>
                    <a:cubicBezTo>
                      <a:pt x="266549" y="526747"/>
                      <a:pt x="274751" y="547119"/>
                      <a:pt x="232418" y="489440"/>
                    </a:cubicBezTo>
                    <a:cubicBezTo>
                      <a:pt x="190085" y="431761"/>
                      <a:pt x="49062" y="262428"/>
                      <a:pt x="13343" y="183053"/>
                    </a:cubicBezTo>
                    <a:cubicBezTo>
                      <a:pt x="-22376" y="103678"/>
                      <a:pt x="24984" y="9221"/>
                      <a:pt x="24455" y="4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AB5B9F9A-531D-420F-895E-38E6801A8B90}"/>
                  </a:ext>
                </a:extLst>
              </p:cNvPr>
              <p:cNvSpPr/>
              <p:nvPr/>
            </p:nvSpPr>
            <p:spPr>
              <a:xfrm>
                <a:off x="7297517" y="10121841"/>
                <a:ext cx="352334" cy="516042"/>
              </a:xfrm>
              <a:custGeom>
                <a:avLst/>
                <a:gdLst>
                  <a:gd name="connsiteX0" fmla="*/ 221 w 352334"/>
                  <a:gd name="connsiteY0" fmla="*/ 1647 h 516042"/>
                  <a:gd name="connsiteX1" fmla="*/ 192308 w 352334"/>
                  <a:gd name="connsiteY1" fmla="*/ 241359 h 516042"/>
                  <a:gd name="connsiteX2" fmla="*/ 282796 w 352334"/>
                  <a:gd name="connsiteY2" fmla="*/ 390584 h 516042"/>
                  <a:gd name="connsiteX3" fmla="*/ 300258 w 352334"/>
                  <a:gd name="connsiteY3" fmla="*/ 511234 h 516042"/>
                  <a:gd name="connsiteX4" fmla="*/ 300258 w 352334"/>
                  <a:gd name="connsiteY4" fmla="*/ 474722 h 516042"/>
                  <a:gd name="connsiteX5" fmla="*/ 351058 w 352334"/>
                  <a:gd name="connsiteY5" fmla="*/ 315972 h 516042"/>
                  <a:gd name="connsiteX6" fmla="*/ 239933 w 352334"/>
                  <a:gd name="connsiteY6" fmla="*/ 236597 h 516042"/>
                  <a:gd name="connsiteX7" fmla="*/ 155796 w 352334"/>
                  <a:gd name="connsiteY7" fmla="*/ 141347 h 516042"/>
                  <a:gd name="connsiteX8" fmla="*/ 221 w 352334"/>
                  <a:gd name="connsiteY8" fmla="*/ 1647 h 51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334" h="516042">
                    <a:moveTo>
                      <a:pt x="221" y="1647"/>
                    </a:moveTo>
                    <a:cubicBezTo>
                      <a:pt x="6306" y="18315"/>
                      <a:pt x="145212" y="176536"/>
                      <a:pt x="192308" y="241359"/>
                    </a:cubicBezTo>
                    <a:cubicBezTo>
                      <a:pt x="239404" y="306182"/>
                      <a:pt x="264804" y="345605"/>
                      <a:pt x="282796" y="390584"/>
                    </a:cubicBezTo>
                    <a:cubicBezTo>
                      <a:pt x="300788" y="435563"/>
                      <a:pt x="297348" y="497211"/>
                      <a:pt x="300258" y="511234"/>
                    </a:cubicBezTo>
                    <a:cubicBezTo>
                      <a:pt x="303168" y="525257"/>
                      <a:pt x="291791" y="507266"/>
                      <a:pt x="300258" y="474722"/>
                    </a:cubicBezTo>
                    <a:cubicBezTo>
                      <a:pt x="308725" y="442178"/>
                      <a:pt x="361112" y="355659"/>
                      <a:pt x="351058" y="315972"/>
                    </a:cubicBezTo>
                    <a:cubicBezTo>
                      <a:pt x="341004" y="276285"/>
                      <a:pt x="272477" y="265701"/>
                      <a:pt x="239933" y="236597"/>
                    </a:cubicBezTo>
                    <a:cubicBezTo>
                      <a:pt x="207389" y="207493"/>
                      <a:pt x="196542" y="183416"/>
                      <a:pt x="155796" y="141347"/>
                    </a:cubicBezTo>
                    <a:cubicBezTo>
                      <a:pt x="115050" y="99278"/>
                      <a:pt x="-5864" y="-15021"/>
                      <a:pt x="221" y="1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C2589809-2EB4-4E18-A3CA-48EAD303D36D}"/>
                  </a:ext>
                </a:extLst>
              </p:cNvPr>
              <p:cNvSpPr/>
              <p:nvPr/>
            </p:nvSpPr>
            <p:spPr>
              <a:xfrm>
                <a:off x="7453300" y="10005347"/>
                <a:ext cx="67137" cy="292421"/>
              </a:xfrm>
              <a:custGeom>
                <a:avLst/>
                <a:gdLst>
                  <a:gd name="connsiteX0" fmla="*/ 53988 w 67137"/>
                  <a:gd name="connsiteY0" fmla="*/ 666 h 292421"/>
                  <a:gd name="connsiteX1" fmla="*/ 25413 w 67137"/>
                  <a:gd name="connsiteY1" fmla="*/ 192753 h 292421"/>
                  <a:gd name="connsiteX2" fmla="*/ 66688 w 67137"/>
                  <a:gd name="connsiteY2" fmla="*/ 289591 h 292421"/>
                  <a:gd name="connsiteX3" fmla="*/ 44463 w 67137"/>
                  <a:gd name="connsiteY3" fmla="*/ 254666 h 292421"/>
                  <a:gd name="connsiteX4" fmla="*/ 13 w 67137"/>
                  <a:gd name="connsiteY4" fmla="*/ 134016 h 292421"/>
                  <a:gd name="connsiteX5" fmla="*/ 53988 w 67137"/>
                  <a:gd name="connsiteY5" fmla="*/ 666 h 29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137" h="292421">
                    <a:moveTo>
                      <a:pt x="53988" y="666"/>
                    </a:moveTo>
                    <a:cubicBezTo>
                      <a:pt x="58221" y="10455"/>
                      <a:pt x="23296" y="144599"/>
                      <a:pt x="25413" y="192753"/>
                    </a:cubicBezTo>
                    <a:cubicBezTo>
                      <a:pt x="27530" y="240907"/>
                      <a:pt x="63513" y="279272"/>
                      <a:pt x="66688" y="289591"/>
                    </a:cubicBezTo>
                    <a:cubicBezTo>
                      <a:pt x="69863" y="299910"/>
                      <a:pt x="55576" y="280595"/>
                      <a:pt x="44463" y="254666"/>
                    </a:cubicBezTo>
                    <a:cubicBezTo>
                      <a:pt x="33350" y="228737"/>
                      <a:pt x="-781" y="176614"/>
                      <a:pt x="13" y="134016"/>
                    </a:cubicBezTo>
                    <a:cubicBezTo>
                      <a:pt x="807" y="91418"/>
                      <a:pt x="49755" y="-9123"/>
                      <a:pt x="53988" y="6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11EE4906-878C-425C-BCC9-B7263D0C8C8A}"/>
                  </a:ext>
                </a:extLst>
              </p:cNvPr>
              <p:cNvSpPr/>
              <p:nvPr/>
            </p:nvSpPr>
            <p:spPr>
              <a:xfrm>
                <a:off x="7546770" y="10089924"/>
                <a:ext cx="99715" cy="402726"/>
              </a:xfrm>
              <a:custGeom>
                <a:avLst/>
                <a:gdLst>
                  <a:gd name="connsiteX0" fmla="*/ 205 w 99715"/>
                  <a:gd name="connsiteY0" fmla="*/ 226 h 402726"/>
                  <a:gd name="connsiteX1" fmla="*/ 43068 w 99715"/>
                  <a:gd name="connsiteY1" fmla="*/ 160564 h 402726"/>
                  <a:gd name="connsiteX2" fmla="*/ 33543 w 99715"/>
                  <a:gd name="connsiteY2" fmla="*/ 225651 h 402726"/>
                  <a:gd name="connsiteX3" fmla="*/ 30368 w 99715"/>
                  <a:gd name="connsiteY3" fmla="*/ 236764 h 402726"/>
                  <a:gd name="connsiteX4" fmla="*/ 97043 w 99715"/>
                  <a:gd name="connsiteY4" fmla="*/ 400276 h 402726"/>
                  <a:gd name="connsiteX5" fmla="*/ 84343 w 99715"/>
                  <a:gd name="connsiteY5" fmla="*/ 325664 h 402726"/>
                  <a:gd name="connsiteX6" fmla="*/ 63705 w 99715"/>
                  <a:gd name="connsiteY6" fmla="*/ 198664 h 402726"/>
                  <a:gd name="connsiteX7" fmla="*/ 205 w 99715"/>
                  <a:gd name="connsiteY7" fmla="*/ 226 h 40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715" h="402726">
                    <a:moveTo>
                      <a:pt x="205" y="226"/>
                    </a:moveTo>
                    <a:cubicBezTo>
                      <a:pt x="-3234" y="-6124"/>
                      <a:pt x="37512" y="122993"/>
                      <a:pt x="43068" y="160564"/>
                    </a:cubicBezTo>
                    <a:cubicBezTo>
                      <a:pt x="48624" y="198135"/>
                      <a:pt x="35660" y="212951"/>
                      <a:pt x="33543" y="225651"/>
                    </a:cubicBezTo>
                    <a:cubicBezTo>
                      <a:pt x="31426" y="238351"/>
                      <a:pt x="19785" y="207660"/>
                      <a:pt x="30368" y="236764"/>
                    </a:cubicBezTo>
                    <a:cubicBezTo>
                      <a:pt x="40951" y="265868"/>
                      <a:pt x="88047" y="385459"/>
                      <a:pt x="97043" y="400276"/>
                    </a:cubicBezTo>
                    <a:cubicBezTo>
                      <a:pt x="106039" y="415093"/>
                      <a:pt x="89899" y="359266"/>
                      <a:pt x="84343" y="325664"/>
                    </a:cubicBezTo>
                    <a:cubicBezTo>
                      <a:pt x="78787" y="292062"/>
                      <a:pt x="76670" y="251581"/>
                      <a:pt x="63705" y="198664"/>
                    </a:cubicBezTo>
                    <a:cubicBezTo>
                      <a:pt x="50740" y="145747"/>
                      <a:pt x="3644" y="6576"/>
                      <a:pt x="205" y="2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DC42A061-B4D4-4C7F-B09A-42DA2C7A81CD}"/>
                  </a:ext>
                </a:extLst>
              </p:cNvPr>
              <p:cNvSpPr/>
              <p:nvPr/>
            </p:nvSpPr>
            <p:spPr>
              <a:xfrm>
                <a:off x="7657698" y="10054453"/>
                <a:ext cx="123989" cy="361136"/>
              </a:xfrm>
              <a:custGeom>
                <a:avLst/>
                <a:gdLst>
                  <a:gd name="connsiteX0" fmla="*/ 402 w 123989"/>
                  <a:gd name="connsiteY0" fmla="*/ 772 h 361136"/>
                  <a:gd name="connsiteX1" fmla="*/ 121052 w 123989"/>
                  <a:gd name="connsiteY1" fmla="*/ 281760 h 361136"/>
                  <a:gd name="connsiteX2" fmla="*/ 89302 w 123989"/>
                  <a:gd name="connsiteY2" fmla="*/ 361135 h 361136"/>
                  <a:gd name="connsiteX3" fmla="*/ 117877 w 123989"/>
                  <a:gd name="connsiteY3" fmla="*/ 283347 h 361136"/>
                  <a:gd name="connsiteX4" fmla="*/ 82952 w 123989"/>
                  <a:gd name="connsiteY4" fmla="*/ 200797 h 361136"/>
                  <a:gd name="connsiteX5" fmla="*/ 402 w 123989"/>
                  <a:gd name="connsiteY5" fmla="*/ 772 h 3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989" h="361136">
                    <a:moveTo>
                      <a:pt x="402" y="772"/>
                    </a:moveTo>
                    <a:cubicBezTo>
                      <a:pt x="6752" y="14266"/>
                      <a:pt x="106235" y="221700"/>
                      <a:pt x="121052" y="281760"/>
                    </a:cubicBezTo>
                    <a:cubicBezTo>
                      <a:pt x="135869" y="341821"/>
                      <a:pt x="89831" y="360871"/>
                      <a:pt x="89302" y="361135"/>
                    </a:cubicBezTo>
                    <a:cubicBezTo>
                      <a:pt x="88773" y="361400"/>
                      <a:pt x="118935" y="310070"/>
                      <a:pt x="117877" y="283347"/>
                    </a:cubicBezTo>
                    <a:cubicBezTo>
                      <a:pt x="116819" y="256624"/>
                      <a:pt x="101208" y="247099"/>
                      <a:pt x="82952" y="200797"/>
                    </a:cubicBezTo>
                    <a:cubicBezTo>
                      <a:pt x="64696" y="154495"/>
                      <a:pt x="-5948" y="-12722"/>
                      <a:pt x="402" y="7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C334C5F2-4913-416C-A6AE-EB4861430AE8}"/>
                  </a:ext>
                </a:extLst>
              </p:cNvPr>
              <p:cNvSpPr/>
              <p:nvPr/>
            </p:nvSpPr>
            <p:spPr>
              <a:xfrm>
                <a:off x="7592965" y="10377427"/>
                <a:ext cx="225589" cy="296230"/>
              </a:xfrm>
              <a:custGeom>
                <a:avLst/>
                <a:gdLst>
                  <a:gd name="connsiteX0" fmla="*/ 225473 w 225589"/>
                  <a:gd name="connsiteY0" fmla="*/ 1648 h 296230"/>
                  <a:gd name="connsiteX1" fmla="*/ 208010 w 225589"/>
                  <a:gd name="connsiteY1" fmla="*/ 82611 h 296230"/>
                  <a:gd name="connsiteX2" fmla="*/ 201660 w 225589"/>
                  <a:gd name="connsiteY2" fmla="*/ 257236 h 296230"/>
                  <a:gd name="connsiteX3" fmla="*/ 48 w 225589"/>
                  <a:gd name="connsiteY3" fmla="*/ 295336 h 296230"/>
                  <a:gd name="connsiteX4" fmla="*/ 182610 w 225589"/>
                  <a:gd name="connsiteY4" fmla="*/ 277873 h 296230"/>
                  <a:gd name="connsiteX5" fmla="*/ 198485 w 225589"/>
                  <a:gd name="connsiteY5" fmla="*/ 209611 h 296230"/>
                  <a:gd name="connsiteX6" fmla="*/ 198485 w 225589"/>
                  <a:gd name="connsiteY6" fmla="*/ 150873 h 296230"/>
                  <a:gd name="connsiteX7" fmla="*/ 225473 w 225589"/>
                  <a:gd name="connsiteY7" fmla="*/ 1648 h 29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589" h="296230">
                    <a:moveTo>
                      <a:pt x="225473" y="1648"/>
                    </a:moveTo>
                    <a:cubicBezTo>
                      <a:pt x="227061" y="-9729"/>
                      <a:pt x="211979" y="40013"/>
                      <a:pt x="208010" y="82611"/>
                    </a:cubicBezTo>
                    <a:cubicBezTo>
                      <a:pt x="204041" y="125209"/>
                      <a:pt x="236320" y="221782"/>
                      <a:pt x="201660" y="257236"/>
                    </a:cubicBezTo>
                    <a:cubicBezTo>
                      <a:pt x="167000" y="292690"/>
                      <a:pt x="3223" y="291896"/>
                      <a:pt x="48" y="295336"/>
                    </a:cubicBezTo>
                    <a:cubicBezTo>
                      <a:pt x="-3127" y="298776"/>
                      <a:pt x="149537" y="292161"/>
                      <a:pt x="182610" y="277873"/>
                    </a:cubicBezTo>
                    <a:cubicBezTo>
                      <a:pt x="215683" y="263586"/>
                      <a:pt x="195839" y="230778"/>
                      <a:pt x="198485" y="209611"/>
                    </a:cubicBezTo>
                    <a:cubicBezTo>
                      <a:pt x="201131" y="188444"/>
                      <a:pt x="193193" y="185798"/>
                      <a:pt x="198485" y="150873"/>
                    </a:cubicBezTo>
                    <a:cubicBezTo>
                      <a:pt x="203777" y="115948"/>
                      <a:pt x="223885" y="13025"/>
                      <a:pt x="225473" y="16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ECFBB617-1D05-4E12-B389-902C0D9709AC}"/>
                  </a:ext>
                </a:extLst>
              </p:cNvPr>
              <p:cNvSpPr/>
              <p:nvPr/>
            </p:nvSpPr>
            <p:spPr>
              <a:xfrm>
                <a:off x="7569080" y="10399677"/>
                <a:ext cx="251190" cy="262739"/>
              </a:xfrm>
              <a:custGeom>
                <a:avLst/>
                <a:gdLst>
                  <a:gd name="connsiteX0" fmla="*/ 250945 w 251190"/>
                  <a:gd name="connsiteY0" fmla="*/ 36 h 262739"/>
                  <a:gd name="connsiteX1" fmla="*/ 195383 w 251190"/>
                  <a:gd name="connsiteY1" fmla="*/ 87348 h 262739"/>
                  <a:gd name="connsiteX2" fmla="*/ 203320 w 251190"/>
                  <a:gd name="connsiteY2" fmla="*/ 215936 h 262739"/>
                  <a:gd name="connsiteX3" fmla="*/ 182683 w 251190"/>
                  <a:gd name="connsiteY3" fmla="*/ 236573 h 262739"/>
                  <a:gd name="connsiteX4" fmla="*/ 120 w 251190"/>
                  <a:gd name="connsiteY4" fmla="*/ 255623 h 262739"/>
                  <a:gd name="connsiteX5" fmla="*/ 212845 w 251190"/>
                  <a:gd name="connsiteY5" fmla="*/ 255623 h 262739"/>
                  <a:gd name="connsiteX6" fmla="*/ 206495 w 251190"/>
                  <a:gd name="connsiteY6" fmla="*/ 169898 h 262739"/>
                  <a:gd name="connsiteX7" fmla="*/ 169983 w 251190"/>
                  <a:gd name="connsiteY7" fmla="*/ 77823 h 262739"/>
                  <a:gd name="connsiteX8" fmla="*/ 250945 w 251190"/>
                  <a:gd name="connsiteY8" fmla="*/ 36 h 26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190" h="262739">
                    <a:moveTo>
                      <a:pt x="250945" y="36"/>
                    </a:moveTo>
                    <a:cubicBezTo>
                      <a:pt x="255178" y="1623"/>
                      <a:pt x="203320" y="51365"/>
                      <a:pt x="195383" y="87348"/>
                    </a:cubicBezTo>
                    <a:cubicBezTo>
                      <a:pt x="187445" y="123331"/>
                      <a:pt x="205437" y="191065"/>
                      <a:pt x="203320" y="215936"/>
                    </a:cubicBezTo>
                    <a:cubicBezTo>
                      <a:pt x="201203" y="240807"/>
                      <a:pt x="216550" y="229959"/>
                      <a:pt x="182683" y="236573"/>
                    </a:cubicBezTo>
                    <a:cubicBezTo>
                      <a:pt x="148816" y="243188"/>
                      <a:pt x="-4907" y="252448"/>
                      <a:pt x="120" y="255623"/>
                    </a:cubicBezTo>
                    <a:cubicBezTo>
                      <a:pt x="5147" y="258798"/>
                      <a:pt x="178449" y="269911"/>
                      <a:pt x="212845" y="255623"/>
                    </a:cubicBezTo>
                    <a:cubicBezTo>
                      <a:pt x="247241" y="241336"/>
                      <a:pt x="213639" y="199531"/>
                      <a:pt x="206495" y="169898"/>
                    </a:cubicBezTo>
                    <a:cubicBezTo>
                      <a:pt x="199351" y="140265"/>
                      <a:pt x="161252" y="106927"/>
                      <a:pt x="169983" y="77823"/>
                    </a:cubicBezTo>
                    <a:cubicBezTo>
                      <a:pt x="178714" y="48719"/>
                      <a:pt x="246712" y="-1551"/>
                      <a:pt x="250945" y="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C4640A70-42FC-40AC-B2F0-89A1B4858B28}"/>
                  </a:ext>
                </a:extLst>
              </p:cNvPr>
              <p:cNvSpPr/>
              <p:nvPr/>
            </p:nvSpPr>
            <p:spPr>
              <a:xfrm>
                <a:off x="7681797" y="10321731"/>
                <a:ext cx="49683" cy="238272"/>
              </a:xfrm>
              <a:custGeom>
                <a:avLst/>
                <a:gdLst>
                  <a:gd name="connsiteX0" fmla="*/ 42978 w 49683"/>
                  <a:gd name="connsiteY0" fmla="*/ 194 h 238272"/>
                  <a:gd name="connsiteX1" fmla="*/ 19166 w 49683"/>
                  <a:gd name="connsiteY1" fmla="*/ 125607 h 238272"/>
                  <a:gd name="connsiteX2" fmla="*/ 49328 w 49683"/>
                  <a:gd name="connsiteY2" fmla="*/ 236732 h 238272"/>
                  <a:gd name="connsiteX3" fmla="*/ 33453 w 49683"/>
                  <a:gd name="connsiteY3" fmla="*/ 184344 h 238272"/>
                  <a:gd name="connsiteX4" fmla="*/ 116 w 49683"/>
                  <a:gd name="connsiteY4" fmla="*/ 98619 h 238272"/>
                  <a:gd name="connsiteX5" fmla="*/ 42978 w 49683"/>
                  <a:gd name="connsiteY5" fmla="*/ 194 h 23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83" h="238272">
                    <a:moveTo>
                      <a:pt x="42978" y="194"/>
                    </a:moveTo>
                    <a:cubicBezTo>
                      <a:pt x="46153" y="4692"/>
                      <a:pt x="18108" y="86184"/>
                      <a:pt x="19166" y="125607"/>
                    </a:cubicBezTo>
                    <a:cubicBezTo>
                      <a:pt x="20224" y="165030"/>
                      <a:pt x="46947" y="226943"/>
                      <a:pt x="49328" y="236732"/>
                    </a:cubicBezTo>
                    <a:cubicBezTo>
                      <a:pt x="51709" y="246521"/>
                      <a:pt x="41655" y="207363"/>
                      <a:pt x="33453" y="184344"/>
                    </a:cubicBezTo>
                    <a:cubicBezTo>
                      <a:pt x="25251" y="161325"/>
                      <a:pt x="-2001" y="126929"/>
                      <a:pt x="116" y="98619"/>
                    </a:cubicBezTo>
                    <a:cubicBezTo>
                      <a:pt x="2233" y="70309"/>
                      <a:pt x="39803" y="-4304"/>
                      <a:pt x="42978" y="1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13A2924E-7348-4860-873A-D7729EE64846}"/>
                  </a:ext>
                </a:extLst>
              </p:cNvPr>
              <p:cNvSpPr/>
              <p:nvPr/>
            </p:nvSpPr>
            <p:spPr>
              <a:xfrm>
                <a:off x="7635278" y="10353910"/>
                <a:ext cx="18102" cy="214139"/>
              </a:xfrm>
              <a:custGeom>
                <a:avLst/>
                <a:gdLst>
                  <a:gd name="connsiteX0" fmla="*/ 18060 w 18102"/>
                  <a:gd name="connsiteY0" fmla="*/ 2940 h 214139"/>
                  <a:gd name="connsiteX1" fmla="*/ 597 w 18102"/>
                  <a:gd name="connsiteY1" fmla="*/ 212490 h 214139"/>
                  <a:gd name="connsiteX2" fmla="*/ 5360 w 18102"/>
                  <a:gd name="connsiteY2" fmla="*/ 96603 h 214139"/>
                  <a:gd name="connsiteX3" fmla="*/ 18060 w 18102"/>
                  <a:gd name="connsiteY3" fmla="*/ 2940 h 21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2" h="214139">
                    <a:moveTo>
                      <a:pt x="18060" y="2940"/>
                    </a:moveTo>
                    <a:cubicBezTo>
                      <a:pt x="17266" y="22254"/>
                      <a:pt x="2714" y="196880"/>
                      <a:pt x="597" y="212490"/>
                    </a:cubicBezTo>
                    <a:cubicBezTo>
                      <a:pt x="-1520" y="228100"/>
                      <a:pt x="2450" y="128617"/>
                      <a:pt x="5360" y="96603"/>
                    </a:cubicBezTo>
                    <a:cubicBezTo>
                      <a:pt x="8270" y="64589"/>
                      <a:pt x="18854" y="-16374"/>
                      <a:pt x="18060" y="29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07D9BBE6-A3BE-4C92-90BA-79A546986868}"/>
                  </a:ext>
                </a:extLst>
              </p:cNvPr>
              <p:cNvSpPr/>
              <p:nvPr/>
            </p:nvSpPr>
            <p:spPr>
              <a:xfrm>
                <a:off x="7586170" y="10583634"/>
                <a:ext cx="164153" cy="79628"/>
              </a:xfrm>
              <a:custGeom>
                <a:avLst/>
                <a:gdLst>
                  <a:gd name="connsiteX0" fmla="*/ 43355 w 164153"/>
                  <a:gd name="connsiteY0" fmla="*/ 79604 h 79628"/>
                  <a:gd name="connsiteX1" fmla="*/ 493 w 164153"/>
                  <a:gd name="connsiteY1" fmla="*/ 33566 h 79628"/>
                  <a:gd name="connsiteX2" fmla="*/ 76693 w 164153"/>
                  <a:gd name="connsiteY2" fmla="*/ 229 h 79628"/>
                  <a:gd name="connsiteX3" fmla="*/ 138605 w 164153"/>
                  <a:gd name="connsiteY3" fmla="*/ 20866 h 79628"/>
                  <a:gd name="connsiteX4" fmla="*/ 164005 w 164153"/>
                  <a:gd name="connsiteY4" fmla="*/ 58966 h 79628"/>
                  <a:gd name="connsiteX5" fmla="*/ 146543 w 164153"/>
                  <a:gd name="connsiteY5" fmla="*/ 17691 h 79628"/>
                  <a:gd name="connsiteX6" fmla="*/ 97330 w 164153"/>
                  <a:gd name="connsiteY6" fmla="*/ 6579 h 79628"/>
                  <a:gd name="connsiteX7" fmla="*/ 32243 w 164153"/>
                  <a:gd name="connsiteY7" fmla="*/ 27216 h 79628"/>
                  <a:gd name="connsiteX8" fmla="*/ 43355 w 164153"/>
                  <a:gd name="connsiteY8" fmla="*/ 79604 h 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53" h="79628">
                    <a:moveTo>
                      <a:pt x="43355" y="79604"/>
                    </a:moveTo>
                    <a:cubicBezTo>
                      <a:pt x="38064" y="80662"/>
                      <a:pt x="-5063" y="46795"/>
                      <a:pt x="493" y="33566"/>
                    </a:cubicBezTo>
                    <a:cubicBezTo>
                      <a:pt x="6049" y="20337"/>
                      <a:pt x="53674" y="2346"/>
                      <a:pt x="76693" y="229"/>
                    </a:cubicBezTo>
                    <a:cubicBezTo>
                      <a:pt x="99712" y="-1888"/>
                      <a:pt x="124053" y="11077"/>
                      <a:pt x="138605" y="20866"/>
                    </a:cubicBezTo>
                    <a:cubicBezTo>
                      <a:pt x="153157" y="30655"/>
                      <a:pt x="162682" y="59495"/>
                      <a:pt x="164005" y="58966"/>
                    </a:cubicBezTo>
                    <a:cubicBezTo>
                      <a:pt x="165328" y="58437"/>
                      <a:pt x="157656" y="26422"/>
                      <a:pt x="146543" y="17691"/>
                    </a:cubicBezTo>
                    <a:cubicBezTo>
                      <a:pt x="135430" y="8960"/>
                      <a:pt x="116380" y="4992"/>
                      <a:pt x="97330" y="6579"/>
                    </a:cubicBezTo>
                    <a:cubicBezTo>
                      <a:pt x="78280" y="8166"/>
                      <a:pt x="44414" y="18749"/>
                      <a:pt x="32243" y="27216"/>
                    </a:cubicBezTo>
                    <a:cubicBezTo>
                      <a:pt x="20072" y="35683"/>
                      <a:pt x="48646" y="78546"/>
                      <a:pt x="43355" y="796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681EAB12-186B-4AC7-81A0-15E536CB6879}"/>
                  </a:ext>
                </a:extLst>
              </p:cNvPr>
              <p:cNvSpPr/>
              <p:nvPr/>
            </p:nvSpPr>
            <p:spPr>
              <a:xfrm>
                <a:off x="7779511" y="10503955"/>
                <a:ext cx="551602" cy="75150"/>
              </a:xfrm>
              <a:custGeom>
                <a:avLst/>
                <a:gdLst>
                  <a:gd name="connsiteX0" fmla="*/ 827 w 551602"/>
                  <a:gd name="connsiteY0" fmla="*/ 13233 h 75150"/>
                  <a:gd name="connsiteX1" fmla="*/ 227839 w 551602"/>
                  <a:gd name="connsiteY1" fmla="*/ 56095 h 75150"/>
                  <a:gd name="connsiteX2" fmla="*/ 321502 w 551602"/>
                  <a:gd name="connsiteY2" fmla="*/ 75145 h 75150"/>
                  <a:gd name="connsiteX3" fmla="*/ 488189 w 551602"/>
                  <a:gd name="connsiteY3" fmla="*/ 54508 h 75150"/>
                  <a:gd name="connsiteX4" fmla="*/ 550102 w 551602"/>
                  <a:gd name="connsiteY4" fmla="*/ 32283 h 75150"/>
                  <a:gd name="connsiteX5" fmla="*/ 434214 w 551602"/>
                  <a:gd name="connsiteY5" fmla="*/ 44983 h 75150"/>
                  <a:gd name="connsiteX6" fmla="*/ 281814 w 551602"/>
                  <a:gd name="connsiteY6" fmla="*/ 44983 h 75150"/>
                  <a:gd name="connsiteX7" fmla="*/ 204027 w 551602"/>
                  <a:gd name="connsiteY7" fmla="*/ 24345 h 75150"/>
                  <a:gd name="connsiteX8" fmla="*/ 153227 w 551602"/>
                  <a:gd name="connsiteY8" fmla="*/ 533 h 75150"/>
                  <a:gd name="connsiteX9" fmla="*/ 827 w 551602"/>
                  <a:gd name="connsiteY9" fmla="*/ 13233 h 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602" h="75150">
                    <a:moveTo>
                      <a:pt x="827" y="13233"/>
                    </a:moveTo>
                    <a:cubicBezTo>
                      <a:pt x="13262" y="22493"/>
                      <a:pt x="174393" y="45776"/>
                      <a:pt x="227839" y="56095"/>
                    </a:cubicBezTo>
                    <a:cubicBezTo>
                      <a:pt x="281285" y="66414"/>
                      <a:pt x="278110" y="75410"/>
                      <a:pt x="321502" y="75145"/>
                    </a:cubicBezTo>
                    <a:cubicBezTo>
                      <a:pt x="364894" y="74881"/>
                      <a:pt x="450089" y="61652"/>
                      <a:pt x="488189" y="54508"/>
                    </a:cubicBezTo>
                    <a:cubicBezTo>
                      <a:pt x="526289" y="47364"/>
                      <a:pt x="559098" y="33870"/>
                      <a:pt x="550102" y="32283"/>
                    </a:cubicBezTo>
                    <a:cubicBezTo>
                      <a:pt x="541106" y="30696"/>
                      <a:pt x="478929" y="42866"/>
                      <a:pt x="434214" y="44983"/>
                    </a:cubicBezTo>
                    <a:cubicBezTo>
                      <a:pt x="389499" y="47100"/>
                      <a:pt x="320178" y="48423"/>
                      <a:pt x="281814" y="44983"/>
                    </a:cubicBezTo>
                    <a:cubicBezTo>
                      <a:pt x="243450" y="41543"/>
                      <a:pt x="225458" y="31753"/>
                      <a:pt x="204027" y="24345"/>
                    </a:cubicBezTo>
                    <a:cubicBezTo>
                      <a:pt x="182596" y="16937"/>
                      <a:pt x="186829" y="2914"/>
                      <a:pt x="153227" y="533"/>
                    </a:cubicBezTo>
                    <a:cubicBezTo>
                      <a:pt x="119625" y="-1848"/>
                      <a:pt x="-11608" y="3973"/>
                      <a:pt x="827" y="132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F75D0BD4-8CD9-494E-80CD-25D4327E6176}"/>
                  </a:ext>
                </a:extLst>
              </p:cNvPr>
              <p:cNvSpPr/>
              <p:nvPr/>
            </p:nvSpPr>
            <p:spPr>
              <a:xfrm>
                <a:off x="7828386" y="10282230"/>
                <a:ext cx="542286" cy="113662"/>
              </a:xfrm>
              <a:custGeom>
                <a:avLst/>
                <a:gdLst>
                  <a:gd name="connsiteX0" fmla="*/ 99589 w 542286"/>
                  <a:gd name="connsiteY0" fmla="*/ 69858 h 113662"/>
                  <a:gd name="connsiteX1" fmla="*/ 291677 w 542286"/>
                  <a:gd name="connsiteY1" fmla="*/ 98433 h 113662"/>
                  <a:gd name="connsiteX2" fmla="*/ 358352 w 542286"/>
                  <a:gd name="connsiteY2" fmla="*/ 111133 h 113662"/>
                  <a:gd name="connsiteX3" fmla="*/ 517102 w 542286"/>
                  <a:gd name="connsiteY3" fmla="*/ 109545 h 113662"/>
                  <a:gd name="connsiteX4" fmla="*/ 532977 w 542286"/>
                  <a:gd name="connsiteY4" fmla="*/ 111133 h 113662"/>
                  <a:gd name="connsiteX5" fmla="*/ 426614 w 542286"/>
                  <a:gd name="connsiteY5" fmla="*/ 111133 h 113662"/>
                  <a:gd name="connsiteX6" fmla="*/ 288502 w 542286"/>
                  <a:gd name="connsiteY6" fmla="*/ 77795 h 113662"/>
                  <a:gd name="connsiteX7" fmla="*/ 159914 w 542286"/>
                  <a:gd name="connsiteY7" fmla="*/ 65095 h 113662"/>
                  <a:gd name="connsiteX8" fmla="*/ 1164 w 542286"/>
                  <a:gd name="connsiteY8" fmla="*/ 8 h 113662"/>
                  <a:gd name="connsiteX9" fmla="*/ 99589 w 542286"/>
                  <a:gd name="connsiteY9" fmla="*/ 69858 h 113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2286" h="113662">
                    <a:moveTo>
                      <a:pt x="99589" y="69858"/>
                    </a:moveTo>
                    <a:cubicBezTo>
                      <a:pt x="148008" y="86262"/>
                      <a:pt x="248550" y="91554"/>
                      <a:pt x="291677" y="98433"/>
                    </a:cubicBezTo>
                    <a:cubicBezTo>
                      <a:pt x="334804" y="105312"/>
                      <a:pt x="320781" y="109281"/>
                      <a:pt x="358352" y="111133"/>
                    </a:cubicBezTo>
                    <a:cubicBezTo>
                      <a:pt x="395923" y="112985"/>
                      <a:pt x="487998" y="109545"/>
                      <a:pt x="517102" y="109545"/>
                    </a:cubicBezTo>
                    <a:cubicBezTo>
                      <a:pt x="546206" y="109545"/>
                      <a:pt x="548058" y="110868"/>
                      <a:pt x="532977" y="111133"/>
                    </a:cubicBezTo>
                    <a:cubicBezTo>
                      <a:pt x="517896" y="111398"/>
                      <a:pt x="467360" y="116689"/>
                      <a:pt x="426614" y="111133"/>
                    </a:cubicBezTo>
                    <a:cubicBezTo>
                      <a:pt x="385868" y="105577"/>
                      <a:pt x="332952" y="85468"/>
                      <a:pt x="288502" y="77795"/>
                    </a:cubicBezTo>
                    <a:cubicBezTo>
                      <a:pt x="244052" y="70122"/>
                      <a:pt x="207804" y="78059"/>
                      <a:pt x="159914" y="65095"/>
                    </a:cubicBezTo>
                    <a:cubicBezTo>
                      <a:pt x="112024" y="52131"/>
                      <a:pt x="11483" y="802"/>
                      <a:pt x="1164" y="8"/>
                    </a:cubicBezTo>
                    <a:cubicBezTo>
                      <a:pt x="-9155" y="-786"/>
                      <a:pt x="51170" y="53454"/>
                      <a:pt x="99589" y="698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697CD93B-634D-4B16-902F-E9C58FB7CCC7}"/>
                  </a:ext>
                </a:extLst>
              </p:cNvPr>
              <p:cNvSpPr/>
              <p:nvPr/>
            </p:nvSpPr>
            <p:spPr>
              <a:xfrm>
                <a:off x="8042225" y="10392540"/>
                <a:ext cx="516151" cy="63513"/>
              </a:xfrm>
              <a:custGeom>
                <a:avLst/>
                <a:gdLst>
                  <a:gd name="connsiteX0" fmla="*/ 50 w 516151"/>
                  <a:gd name="connsiteY0" fmla="*/ 823 h 63513"/>
                  <a:gd name="connsiteX1" fmla="*/ 288975 w 516151"/>
                  <a:gd name="connsiteY1" fmla="*/ 27810 h 63513"/>
                  <a:gd name="connsiteX2" fmla="*/ 369938 w 516151"/>
                  <a:gd name="connsiteY2" fmla="*/ 51623 h 63513"/>
                  <a:gd name="connsiteX3" fmla="*/ 515988 w 516151"/>
                  <a:gd name="connsiteY3" fmla="*/ 40510 h 63513"/>
                  <a:gd name="connsiteX4" fmla="*/ 396925 w 516151"/>
                  <a:gd name="connsiteY4" fmla="*/ 48448 h 63513"/>
                  <a:gd name="connsiteX5" fmla="*/ 312788 w 516151"/>
                  <a:gd name="connsiteY5" fmla="*/ 61148 h 63513"/>
                  <a:gd name="connsiteX6" fmla="*/ 50 w 516151"/>
                  <a:gd name="connsiteY6" fmla="*/ 823 h 63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51" h="63513">
                    <a:moveTo>
                      <a:pt x="50" y="823"/>
                    </a:moveTo>
                    <a:cubicBezTo>
                      <a:pt x="-3919" y="-4733"/>
                      <a:pt x="227327" y="19343"/>
                      <a:pt x="288975" y="27810"/>
                    </a:cubicBezTo>
                    <a:cubicBezTo>
                      <a:pt x="350623" y="36277"/>
                      <a:pt x="332103" y="49506"/>
                      <a:pt x="369938" y="51623"/>
                    </a:cubicBezTo>
                    <a:cubicBezTo>
                      <a:pt x="407773" y="53740"/>
                      <a:pt x="511490" y="41039"/>
                      <a:pt x="515988" y="40510"/>
                    </a:cubicBezTo>
                    <a:cubicBezTo>
                      <a:pt x="520486" y="39981"/>
                      <a:pt x="430792" y="45008"/>
                      <a:pt x="396925" y="48448"/>
                    </a:cubicBezTo>
                    <a:cubicBezTo>
                      <a:pt x="363058" y="51888"/>
                      <a:pt x="377081" y="69879"/>
                      <a:pt x="312788" y="61148"/>
                    </a:cubicBezTo>
                    <a:cubicBezTo>
                      <a:pt x="248495" y="52417"/>
                      <a:pt x="4019" y="6379"/>
                      <a:pt x="50" y="8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5BC5400A-29AE-4B35-A33F-1307AB3B9E56}"/>
                  </a:ext>
                </a:extLst>
              </p:cNvPr>
              <p:cNvSpPr/>
              <p:nvPr/>
            </p:nvSpPr>
            <p:spPr>
              <a:xfrm>
                <a:off x="8237636" y="10415569"/>
                <a:ext cx="341307" cy="64930"/>
              </a:xfrm>
              <a:custGeom>
                <a:avLst/>
                <a:gdLst>
                  <a:gd name="connsiteX0" fmla="*/ 1489 w 341307"/>
                  <a:gd name="connsiteY0" fmla="*/ 19 h 64930"/>
                  <a:gd name="connsiteX1" fmla="*/ 290414 w 341307"/>
                  <a:gd name="connsiteY1" fmla="*/ 57169 h 64930"/>
                  <a:gd name="connsiteX2" fmla="*/ 311052 w 341307"/>
                  <a:gd name="connsiteY2" fmla="*/ 58756 h 64930"/>
                  <a:gd name="connsiteX3" fmla="*/ 341214 w 341307"/>
                  <a:gd name="connsiteY3" fmla="*/ 4781 h 64930"/>
                  <a:gd name="connsiteX4" fmla="*/ 318989 w 341307"/>
                  <a:gd name="connsiteY4" fmla="*/ 36531 h 64930"/>
                  <a:gd name="connsiteX5" fmla="*/ 277714 w 341307"/>
                  <a:gd name="connsiteY5" fmla="*/ 52406 h 64930"/>
                  <a:gd name="connsiteX6" fmla="*/ 182464 w 341307"/>
                  <a:gd name="connsiteY6" fmla="*/ 50819 h 64930"/>
                  <a:gd name="connsiteX7" fmla="*/ 1489 w 341307"/>
                  <a:gd name="connsiteY7" fmla="*/ 19 h 6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307" h="64930">
                    <a:moveTo>
                      <a:pt x="1489" y="19"/>
                    </a:moveTo>
                    <a:cubicBezTo>
                      <a:pt x="19480" y="1077"/>
                      <a:pt x="238820" y="47380"/>
                      <a:pt x="290414" y="57169"/>
                    </a:cubicBezTo>
                    <a:cubicBezTo>
                      <a:pt x="342008" y="66959"/>
                      <a:pt x="302585" y="67487"/>
                      <a:pt x="311052" y="58756"/>
                    </a:cubicBezTo>
                    <a:cubicBezTo>
                      <a:pt x="319519" y="50025"/>
                      <a:pt x="339891" y="8485"/>
                      <a:pt x="341214" y="4781"/>
                    </a:cubicBezTo>
                    <a:cubicBezTo>
                      <a:pt x="342537" y="1077"/>
                      <a:pt x="329572" y="28594"/>
                      <a:pt x="318989" y="36531"/>
                    </a:cubicBezTo>
                    <a:cubicBezTo>
                      <a:pt x="308406" y="44468"/>
                      <a:pt x="300468" y="50025"/>
                      <a:pt x="277714" y="52406"/>
                    </a:cubicBezTo>
                    <a:cubicBezTo>
                      <a:pt x="254960" y="54787"/>
                      <a:pt x="231412" y="60079"/>
                      <a:pt x="182464" y="50819"/>
                    </a:cubicBezTo>
                    <a:cubicBezTo>
                      <a:pt x="133516" y="41559"/>
                      <a:pt x="-16502" y="-1039"/>
                      <a:pt x="1489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B8F27DE5-9510-41BB-A2FE-85D5CA311E3A}"/>
                  </a:ext>
                </a:extLst>
              </p:cNvPr>
              <p:cNvSpPr/>
              <p:nvPr/>
            </p:nvSpPr>
            <p:spPr>
              <a:xfrm>
                <a:off x="8197850" y="10440816"/>
                <a:ext cx="400522" cy="109709"/>
              </a:xfrm>
              <a:custGeom>
                <a:avLst/>
                <a:gdLst>
                  <a:gd name="connsiteX0" fmla="*/ 0 w 400522"/>
                  <a:gd name="connsiteY0" fmla="*/ 109709 h 109709"/>
                  <a:gd name="connsiteX1" fmla="*/ 106363 w 400522"/>
                  <a:gd name="connsiteY1" fmla="*/ 85897 h 109709"/>
                  <a:gd name="connsiteX2" fmla="*/ 127000 w 400522"/>
                  <a:gd name="connsiteY2" fmla="*/ 58909 h 109709"/>
                  <a:gd name="connsiteX3" fmla="*/ 153988 w 400522"/>
                  <a:gd name="connsiteY3" fmla="*/ 82722 h 109709"/>
                  <a:gd name="connsiteX4" fmla="*/ 227013 w 400522"/>
                  <a:gd name="connsiteY4" fmla="*/ 63672 h 109709"/>
                  <a:gd name="connsiteX5" fmla="*/ 384175 w 400522"/>
                  <a:gd name="connsiteY5" fmla="*/ 68434 h 109709"/>
                  <a:gd name="connsiteX6" fmla="*/ 358775 w 400522"/>
                  <a:gd name="connsiteY6" fmla="*/ 68434 h 109709"/>
                  <a:gd name="connsiteX7" fmla="*/ 360363 w 400522"/>
                  <a:gd name="connsiteY7" fmla="*/ 172 h 109709"/>
                  <a:gd name="connsiteX8" fmla="*/ 382588 w 400522"/>
                  <a:gd name="connsiteY8" fmla="*/ 49384 h 109709"/>
                  <a:gd name="connsiteX9" fmla="*/ 392113 w 400522"/>
                  <a:gd name="connsiteY9" fmla="*/ 65259 h 109709"/>
                  <a:gd name="connsiteX10" fmla="*/ 254000 w 400522"/>
                  <a:gd name="connsiteY10" fmla="*/ 76372 h 109709"/>
                  <a:gd name="connsiteX11" fmla="*/ 119063 w 400522"/>
                  <a:gd name="connsiteY11" fmla="*/ 93834 h 109709"/>
                  <a:gd name="connsiteX12" fmla="*/ 0 w 400522"/>
                  <a:gd name="connsiteY12" fmla="*/ 109709 h 10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0522" h="109709">
                    <a:moveTo>
                      <a:pt x="0" y="109709"/>
                    </a:moveTo>
                    <a:cubicBezTo>
                      <a:pt x="42598" y="102036"/>
                      <a:pt x="85196" y="94364"/>
                      <a:pt x="106363" y="85897"/>
                    </a:cubicBezTo>
                    <a:cubicBezTo>
                      <a:pt x="127530" y="77430"/>
                      <a:pt x="119063" y="59438"/>
                      <a:pt x="127000" y="58909"/>
                    </a:cubicBezTo>
                    <a:cubicBezTo>
                      <a:pt x="134938" y="58380"/>
                      <a:pt x="137319" y="81928"/>
                      <a:pt x="153988" y="82722"/>
                    </a:cubicBezTo>
                    <a:cubicBezTo>
                      <a:pt x="170657" y="83516"/>
                      <a:pt x="188649" y="66053"/>
                      <a:pt x="227013" y="63672"/>
                    </a:cubicBezTo>
                    <a:cubicBezTo>
                      <a:pt x="265377" y="61291"/>
                      <a:pt x="362215" y="67640"/>
                      <a:pt x="384175" y="68434"/>
                    </a:cubicBezTo>
                    <a:cubicBezTo>
                      <a:pt x="406135" y="69228"/>
                      <a:pt x="362744" y="79811"/>
                      <a:pt x="358775" y="68434"/>
                    </a:cubicBezTo>
                    <a:cubicBezTo>
                      <a:pt x="354806" y="57057"/>
                      <a:pt x="356394" y="3347"/>
                      <a:pt x="360363" y="172"/>
                    </a:cubicBezTo>
                    <a:cubicBezTo>
                      <a:pt x="364332" y="-3003"/>
                      <a:pt x="377296" y="38536"/>
                      <a:pt x="382588" y="49384"/>
                    </a:cubicBezTo>
                    <a:cubicBezTo>
                      <a:pt x="387880" y="60232"/>
                      <a:pt x="413544" y="60761"/>
                      <a:pt x="392113" y="65259"/>
                    </a:cubicBezTo>
                    <a:cubicBezTo>
                      <a:pt x="370682" y="69757"/>
                      <a:pt x="299508" y="71610"/>
                      <a:pt x="254000" y="76372"/>
                    </a:cubicBezTo>
                    <a:cubicBezTo>
                      <a:pt x="208492" y="81134"/>
                      <a:pt x="119063" y="93834"/>
                      <a:pt x="119063" y="93834"/>
                    </a:cubicBezTo>
                    <a:lnTo>
                      <a:pt x="0" y="10970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22D361F4-022F-4A64-A118-CB53DD1FF715}"/>
                  </a:ext>
                </a:extLst>
              </p:cNvPr>
              <p:cNvSpPr/>
              <p:nvPr/>
            </p:nvSpPr>
            <p:spPr>
              <a:xfrm>
                <a:off x="7813581" y="10355187"/>
                <a:ext cx="496828" cy="169304"/>
              </a:xfrm>
              <a:custGeom>
                <a:avLst/>
                <a:gdLst>
                  <a:gd name="connsiteX0" fmla="*/ 57244 w 496828"/>
                  <a:gd name="connsiteY0" fmla="*/ 76 h 169304"/>
                  <a:gd name="connsiteX1" fmla="*/ 15969 w 496828"/>
                  <a:gd name="connsiteY1" fmla="*/ 120726 h 169304"/>
                  <a:gd name="connsiteX2" fmla="*/ 123919 w 496828"/>
                  <a:gd name="connsiteY2" fmla="*/ 127076 h 169304"/>
                  <a:gd name="connsiteX3" fmla="*/ 165194 w 496828"/>
                  <a:gd name="connsiteY3" fmla="*/ 144538 h 169304"/>
                  <a:gd name="connsiteX4" fmla="*/ 190594 w 496828"/>
                  <a:gd name="connsiteY4" fmla="*/ 139776 h 169304"/>
                  <a:gd name="connsiteX5" fmla="*/ 247744 w 496828"/>
                  <a:gd name="connsiteY5" fmla="*/ 168351 h 169304"/>
                  <a:gd name="connsiteX6" fmla="*/ 341407 w 496828"/>
                  <a:gd name="connsiteY6" fmla="*/ 160413 h 169304"/>
                  <a:gd name="connsiteX7" fmla="*/ 446182 w 496828"/>
                  <a:gd name="connsiteY7" fmla="*/ 139776 h 169304"/>
                  <a:gd name="connsiteX8" fmla="*/ 492219 w 496828"/>
                  <a:gd name="connsiteY8" fmla="*/ 101676 h 169304"/>
                  <a:gd name="connsiteX9" fmla="*/ 485869 w 496828"/>
                  <a:gd name="connsiteY9" fmla="*/ 136601 h 169304"/>
                  <a:gd name="connsiteX10" fmla="*/ 409669 w 496828"/>
                  <a:gd name="connsiteY10" fmla="*/ 144538 h 169304"/>
                  <a:gd name="connsiteX11" fmla="*/ 244569 w 496828"/>
                  <a:gd name="connsiteY11" fmla="*/ 165176 h 169304"/>
                  <a:gd name="connsiteX12" fmla="*/ 150907 w 496828"/>
                  <a:gd name="connsiteY12" fmla="*/ 142951 h 169304"/>
                  <a:gd name="connsiteX13" fmla="*/ 1682 w 496828"/>
                  <a:gd name="connsiteY13" fmla="*/ 103263 h 169304"/>
                  <a:gd name="connsiteX14" fmla="*/ 57244 w 496828"/>
                  <a:gd name="connsiteY14" fmla="*/ 76 h 16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6828" h="169304">
                    <a:moveTo>
                      <a:pt x="57244" y="76"/>
                    </a:moveTo>
                    <a:cubicBezTo>
                      <a:pt x="59625" y="2986"/>
                      <a:pt x="4856" y="99559"/>
                      <a:pt x="15969" y="120726"/>
                    </a:cubicBezTo>
                    <a:cubicBezTo>
                      <a:pt x="27081" y="141893"/>
                      <a:pt x="99048" y="123107"/>
                      <a:pt x="123919" y="127076"/>
                    </a:cubicBezTo>
                    <a:cubicBezTo>
                      <a:pt x="148790" y="131045"/>
                      <a:pt x="154082" y="142421"/>
                      <a:pt x="165194" y="144538"/>
                    </a:cubicBezTo>
                    <a:cubicBezTo>
                      <a:pt x="176306" y="146655"/>
                      <a:pt x="176836" y="135807"/>
                      <a:pt x="190594" y="139776"/>
                    </a:cubicBezTo>
                    <a:cubicBezTo>
                      <a:pt x="204352" y="143745"/>
                      <a:pt x="222609" y="164912"/>
                      <a:pt x="247744" y="168351"/>
                    </a:cubicBezTo>
                    <a:cubicBezTo>
                      <a:pt x="272880" y="171791"/>
                      <a:pt x="308334" y="165176"/>
                      <a:pt x="341407" y="160413"/>
                    </a:cubicBezTo>
                    <a:cubicBezTo>
                      <a:pt x="374480" y="155651"/>
                      <a:pt x="421047" y="149566"/>
                      <a:pt x="446182" y="139776"/>
                    </a:cubicBezTo>
                    <a:cubicBezTo>
                      <a:pt x="471317" y="129986"/>
                      <a:pt x="485605" y="102205"/>
                      <a:pt x="492219" y="101676"/>
                    </a:cubicBezTo>
                    <a:cubicBezTo>
                      <a:pt x="498833" y="101147"/>
                      <a:pt x="499627" y="129457"/>
                      <a:pt x="485869" y="136601"/>
                    </a:cubicBezTo>
                    <a:cubicBezTo>
                      <a:pt x="472111" y="143745"/>
                      <a:pt x="449886" y="139776"/>
                      <a:pt x="409669" y="144538"/>
                    </a:cubicBezTo>
                    <a:cubicBezTo>
                      <a:pt x="369452" y="149301"/>
                      <a:pt x="287696" y="165441"/>
                      <a:pt x="244569" y="165176"/>
                    </a:cubicBezTo>
                    <a:cubicBezTo>
                      <a:pt x="201442" y="164912"/>
                      <a:pt x="150907" y="142951"/>
                      <a:pt x="150907" y="142951"/>
                    </a:cubicBezTo>
                    <a:cubicBezTo>
                      <a:pt x="110426" y="132632"/>
                      <a:pt x="14647" y="128134"/>
                      <a:pt x="1682" y="103263"/>
                    </a:cubicBezTo>
                    <a:cubicBezTo>
                      <a:pt x="-11283" y="78392"/>
                      <a:pt x="54863" y="-2834"/>
                      <a:pt x="57244" y="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C3281F2F-B557-40A1-AD4D-0759A2065846}"/>
                  </a:ext>
                </a:extLst>
              </p:cNvPr>
              <p:cNvSpPr/>
              <p:nvPr/>
            </p:nvSpPr>
            <p:spPr>
              <a:xfrm>
                <a:off x="7775234" y="10240690"/>
                <a:ext cx="54658" cy="295584"/>
              </a:xfrm>
              <a:custGeom>
                <a:avLst/>
                <a:gdLst>
                  <a:gd name="connsiteX0" fmla="*/ 14629 w 54658"/>
                  <a:gd name="connsiteY0" fmla="*/ 273 h 295584"/>
                  <a:gd name="connsiteX1" fmla="*/ 54316 w 54658"/>
                  <a:gd name="connsiteY1" fmla="*/ 165373 h 295584"/>
                  <a:gd name="connsiteX2" fmla="*/ 33679 w 54658"/>
                  <a:gd name="connsiteY2" fmla="*/ 232048 h 295584"/>
                  <a:gd name="connsiteX3" fmla="*/ 30504 w 54658"/>
                  <a:gd name="connsiteY3" fmla="*/ 295548 h 295584"/>
                  <a:gd name="connsiteX4" fmla="*/ 11454 w 54658"/>
                  <a:gd name="connsiteY4" fmla="*/ 239985 h 295584"/>
                  <a:gd name="connsiteX5" fmla="*/ 341 w 54658"/>
                  <a:gd name="connsiteY5" fmla="*/ 162198 h 295584"/>
                  <a:gd name="connsiteX6" fmla="*/ 24154 w 54658"/>
                  <a:gd name="connsiteY6" fmla="*/ 127273 h 295584"/>
                  <a:gd name="connsiteX7" fmla="*/ 14629 w 54658"/>
                  <a:gd name="connsiteY7" fmla="*/ 273 h 29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658" h="295584">
                    <a:moveTo>
                      <a:pt x="14629" y="273"/>
                    </a:moveTo>
                    <a:cubicBezTo>
                      <a:pt x="19656" y="6623"/>
                      <a:pt x="51141" y="126744"/>
                      <a:pt x="54316" y="165373"/>
                    </a:cubicBezTo>
                    <a:cubicBezTo>
                      <a:pt x="57491" y="204002"/>
                      <a:pt x="37648" y="210352"/>
                      <a:pt x="33679" y="232048"/>
                    </a:cubicBezTo>
                    <a:cubicBezTo>
                      <a:pt x="29710" y="253744"/>
                      <a:pt x="34208" y="294225"/>
                      <a:pt x="30504" y="295548"/>
                    </a:cubicBezTo>
                    <a:cubicBezTo>
                      <a:pt x="26800" y="296871"/>
                      <a:pt x="16481" y="262210"/>
                      <a:pt x="11454" y="239985"/>
                    </a:cubicBezTo>
                    <a:cubicBezTo>
                      <a:pt x="6427" y="217760"/>
                      <a:pt x="-1776" y="180983"/>
                      <a:pt x="341" y="162198"/>
                    </a:cubicBezTo>
                    <a:cubicBezTo>
                      <a:pt x="2458" y="143413"/>
                      <a:pt x="20185" y="154525"/>
                      <a:pt x="24154" y="127273"/>
                    </a:cubicBezTo>
                    <a:cubicBezTo>
                      <a:pt x="28123" y="100021"/>
                      <a:pt x="9602" y="-6077"/>
                      <a:pt x="14629" y="2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1707AA68-57FA-4FAD-9CE7-64868D2F07C3}"/>
                  </a:ext>
                </a:extLst>
              </p:cNvPr>
              <p:cNvSpPr/>
              <p:nvPr/>
            </p:nvSpPr>
            <p:spPr>
              <a:xfrm>
                <a:off x="8186596" y="10370180"/>
                <a:ext cx="260151" cy="95742"/>
              </a:xfrm>
              <a:custGeom>
                <a:avLst/>
                <a:gdLst>
                  <a:gd name="connsiteX0" fmla="*/ 142 w 260151"/>
                  <a:gd name="connsiteY0" fmla="*/ 958 h 95742"/>
                  <a:gd name="connsiteX1" fmla="*/ 181117 w 260151"/>
                  <a:gd name="connsiteY1" fmla="*/ 32708 h 95742"/>
                  <a:gd name="connsiteX2" fmla="*/ 258904 w 260151"/>
                  <a:gd name="connsiteY2" fmla="*/ 94620 h 95742"/>
                  <a:gd name="connsiteX3" fmla="*/ 212867 w 260151"/>
                  <a:gd name="connsiteY3" fmla="*/ 67633 h 95742"/>
                  <a:gd name="connsiteX4" fmla="*/ 142 w 260151"/>
                  <a:gd name="connsiteY4" fmla="*/ 958 h 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51" h="95742">
                    <a:moveTo>
                      <a:pt x="142" y="958"/>
                    </a:moveTo>
                    <a:cubicBezTo>
                      <a:pt x="-5150" y="-4863"/>
                      <a:pt x="137990" y="17098"/>
                      <a:pt x="181117" y="32708"/>
                    </a:cubicBezTo>
                    <a:cubicBezTo>
                      <a:pt x="224244" y="48318"/>
                      <a:pt x="253612" y="88799"/>
                      <a:pt x="258904" y="94620"/>
                    </a:cubicBezTo>
                    <a:cubicBezTo>
                      <a:pt x="264196" y="100441"/>
                      <a:pt x="253348" y="82450"/>
                      <a:pt x="212867" y="67633"/>
                    </a:cubicBezTo>
                    <a:cubicBezTo>
                      <a:pt x="172386" y="52816"/>
                      <a:pt x="5434" y="6779"/>
                      <a:pt x="142" y="9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B2A70296-CB79-48B8-8E70-E0D7B6684814}"/>
                  </a:ext>
                </a:extLst>
              </p:cNvPr>
              <p:cNvSpPr/>
              <p:nvPr/>
            </p:nvSpPr>
            <p:spPr>
              <a:xfrm>
                <a:off x="3903466" y="10594968"/>
                <a:ext cx="209254" cy="219656"/>
              </a:xfrm>
              <a:custGeom>
                <a:avLst/>
                <a:gdLst>
                  <a:gd name="connsiteX0" fmla="*/ 197 w 209254"/>
                  <a:gd name="connsiteY0" fmla="*/ 7 h 219656"/>
                  <a:gd name="connsiteX1" fmla="*/ 103384 w 209254"/>
                  <a:gd name="connsiteY1" fmla="*/ 96845 h 219656"/>
                  <a:gd name="connsiteX2" fmla="*/ 204984 w 209254"/>
                  <a:gd name="connsiteY2" fmla="*/ 217495 h 219656"/>
                  <a:gd name="connsiteX3" fmla="*/ 184347 w 209254"/>
                  <a:gd name="connsiteY3" fmla="*/ 168282 h 219656"/>
                  <a:gd name="connsiteX4" fmla="*/ 130372 w 209254"/>
                  <a:gd name="connsiteY4" fmla="*/ 92082 h 219656"/>
                  <a:gd name="connsiteX5" fmla="*/ 197 w 209254"/>
                  <a:gd name="connsiteY5" fmla="*/ 7 h 219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254" h="219656">
                    <a:moveTo>
                      <a:pt x="197" y="7"/>
                    </a:moveTo>
                    <a:cubicBezTo>
                      <a:pt x="-4301" y="801"/>
                      <a:pt x="69253" y="60597"/>
                      <a:pt x="103384" y="96845"/>
                    </a:cubicBezTo>
                    <a:cubicBezTo>
                      <a:pt x="137515" y="133093"/>
                      <a:pt x="191490" y="205589"/>
                      <a:pt x="204984" y="217495"/>
                    </a:cubicBezTo>
                    <a:cubicBezTo>
                      <a:pt x="218478" y="229401"/>
                      <a:pt x="196782" y="189184"/>
                      <a:pt x="184347" y="168282"/>
                    </a:cubicBezTo>
                    <a:cubicBezTo>
                      <a:pt x="171912" y="147380"/>
                      <a:pt x="158418" y="120657"/>
                      <a:pt x="130372" y="92082"/>
                    </a:cubicBezTo>
                    <a:cubicBezTo>
                      <a:pt x="102326" y="63507"/>
                      <a:pt x="4695" y="-787"/>
                      <a:pt x="197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C67D6D3A-157F-49E0-AFE4-58BE871AA0C5}"/>
                  </a:ext>
                </a:extLst>
              </p:cNvPr>
              <p:cNvSpPr/>
              <p:nvPr/>
            </p:nvSpPr>
            <p:spPr>
              <a:xfrm>
                <a:off x="4063032" y="10758232"/>
                <a:ext cx="184401" cy="186563"/>
              </a:xfrm>
              <a:custGeom>
                <a:avLst/>
                <a:gdLst>
                  <a:gd name="connsiteX0" fmla="*/ 2556 w 184401"/>
                  <a:gd name="connsiteY0" fmla="*/ 256 h 186563"/>
                  <a:gd name="connsiteX1" fmla="*/ 35893 w 184401"/>
                  <a:gd name="connsiteY1" fmla="*/ 89156 h 186563"/>
                  <a:gd name="connsiteX2" fmla="*/ 181943 w 184401"/>
                  <a:gd name="connsiteY2" fmla="*/ 185993 h 186563"/>
                  <a:gd name="connsiteX3" fmla="*/ 123206 w 184401"/>
                  <a:gd name="connsiteY3" fmla="*/ 127256 h 186563"/>
                  <a:gd name="connsiteX4" fmla="*/ 66056 w 184401"/>
                  <a:gd name="connsiteY4" fmla="*/ 85981 h 186563"/>
                  <a:gd name="connsiteX5" fmla="*/ 85106 w 184401"/>
                  <a:gd name="connsiteY5" fmla="*/ 117731 h 186563"/>
                  <a:gd name="connsiteX6" fmla="*/ 2556 w 184401"/>
                  <a:gd name="connsiteY6" fmla="*/ 256 h 18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401" h="186563">
                    <a:moveTo>
                      <a:pt x="2556" y="256"/>
                    </a:moveTo>
                    <a:cubicBezTo>
                      <a:pt x="-5646" y="-4507"/>
                      <a:pt x="5995" y="58200"/>
                      <a:pt x="35893" y="89156"/>
                    </a:cubicBezTo>
                    <a:cubicBezTo>
                      <a:pt x="65791" y="120112"/>
                      <a:pt x="167391" y="179643"/>
                      <a:pt x="181943" y="185993"/>
                    </a:cubicBezTo>
                    <a:cubicBezTo>
                      <a:pt x="196495" y="192343"/>
                      <a:pt x="142521" y="143925"/>
                      <a:pt x="123206" y="127256"/>
                    </a:cubicBezTo>
                    <a:cubicBezTo>
                      <a:pt x="103891" y="110587"/>
                      <a:pt x="72406" y="87569"/>
                      <a:pt x="66056" y="85981"/>
                    </a:cubicBezTo>
                    <a:cubicBezTo>
                      <a:pt x="59706" y="84394"/>
                      <a:pt x="93573" y="130696"/>
                      <a:pt x="85106" y="117731"/>
                    </a:cubicBezTo>
                    <a:cubicBezTo>
                      <a:pt x="76639" y="104766"/>
                      <a:pt x="10758" y="5019"/>
                      <a:pt x="2556" y="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A260279D-1A50-4A3F-AF2C-60D244BBBF2B}"/>
                  </a:ext>
                </a:extLst>
              </p:cNvPr>
              <p:cNvSpPr/>
              <p:nvPr/>
            </p:nvSpPr>
            <p:spPr>
              <a:xfrm>
                <a:off x="4171941" y="10929387"/>
                <a:ext cx="212087" cy="121239"/>
              </a:xfrm>
              <a:custGeom>
                <a:avLst/>
                <a:gdLst>
                  <a:gd name="connsiteX0" fmla="*/ 9 w 212087"/>
                  <a:gd name="connsiteY0" fmla="*/ 8488 h 121239"/>
                  <a:gd name="connsiteX1" fmla="*/ 123834 w 212087"/>
                  <a:gd name="connsiteY1" fmla="*/ 8488 h 121239"/>
                  <a:gd name="connsiteX2" fmla="*/ 206384 w 212087"/>
                  <a:gd name="connsiteY2" fmla="*/ 116438 h 121239"/>
                  <a:gd name="connsiteX3" fmla="*/ 195272 w 212087"/>
                  <a:gd name="connsiteY3" fmla="*/ 94213 h 121239"/>
                  <a:gd name="connsiteX4" fmla="*/ 117484 w 212087"/>
                  <a:gd name="connsiteY4" fmla="*/ 21188 h 121239"/>
                  <a:gd name="connsiteX5" fmla="*/ 9 w 212087"/>
                  <a:gd name="connsiteY5" fmla="*/ 8488 h 12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087" h="121239">
                    <a:moveTo>
                      <a:pt x="9" y="8488"/>
                    </a:moveTo>
                    <a:cubicBezTo>
                      <a:pt x="1067" y="6371"/>
                      <a:pt x="89438" y="-9504"/>
                      <a:pt x="123834" y="8488"/>
                    </a:cubicBezTo>
                    <a:cubicBezTo>
                      <a:pt x="158230" y="26480"/>
                      <a:pt x="194478" y="102151"/>
                      <a:pt x="206384" y="116438"/>
                    </a:cubicBezTo>
                    <a:cubicBezTo>
                      <a:pt x="218290" y="130725"/>
                      <a:pt x="210089" y="110088"/>
                      <a:pt x="195272" y="94213"/>
                    </a:cubicBezTo>
                    <a:cubicBezTo>
                      <a:pt x="180455" y="78338"/>
                      <a:pt x="146853" y="34152"/>
                      <a:pt x="117484" y="21188"/>
                    </a:cubicBezTo>
                    <a:cubicBezTo>
                      <a:pt x="88115" y="8224"/>
                      <a:pt x="-1049" y="10605"/>
                      <a:pt x="9" y="84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B89E8936-B78A-483B-A78B-47EBB644D59B}"/>
                  </a:ext>
                </a:extLst>
              </p:cNvPr>
              <p:cNvSpPr/>
              <p:nvPr/>
            </p:nvSpPr>
            <p:spPr>
              <a:xfrm>
                <a:off x="4355804" y="11009944"/>
                <a:ext cx="192568" cy="109221"/>
              </a:xfrm>
              <a:custGeom>
                <a:avLst/>
                <a:gdLst>
                  <a:gd name="connsiteX0" fmla="*/ 1884 w 192568"/>
                  <a:gd name="connsiteY0" fmla="*/ 108906 h 109221"/>
                  <a:gd name="connsiteX1" fmla="*/ 32046 w 192568"/>
                  <a:gd name="connsiteY1" fmla="*/ 34294 h 109221"/>
                  <a:gd name="connsiteX2" fmla="*/ 192384 w 192568"/>
                  <a:gd name="connsiteY2" fmla="*/ 45406 h 109221"/>
                  <a:gd name="connsiteX3" fmla="*/ 62209 w 192568"/>
                  <a:gd name="connsiteY3" fmla="*/ 956 h 109221"/>
                  <a:gd name="connsiteX4" fmla="*/ 1884 w 192568"/>
                  <a:gd name="connsiteY4" fmla="*/ 108906 h 10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568" h="109221">
                    <a:moveTo>
                      <a:pt x="1884" y="108906"/>
                    </a:moveTo>
                    <a:cubicBezTo>
                      <a:pt x="-3143" y="114462"/>
                      <a:pt x="296" y="44877"/>
                      <a:pt x="32046" y="34294"/>
                    </a:cubicBezTo>
                    <a:cubicBezTo>
                      <a:pt x="63796" y="23711"/>
                      <a:pt x="187357" y="50962"/>
                      <a:pt x="192384" y="45406"/>
                    </a:cubicBezTo>
                    <a:cubicBezTo>
                      <a:pt x="197411" y="39850"/>
                      <a:pt x="98192" y="-7246"/>
                      <a:pt x="62209" y="956"/>
                    </a:cubicBezTo>
                    <a:cubicBezTo>
                      <a:pt x="26226" y="9158"/>
                      <a:pt x="6911" y="103350"/>
                      <a:pt x="1884" y="1089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59E90580-57C9-4261-95F3-E58425DE3CA6}"/>
                  </a:ext>
                </a:extLst>
              </p:cNvPr>
              <p:cNvSpPr/>
              <p:nvPr/>
            </p:nvSpPr>
            <p:spPr>
              <a:xfrm>
                <a:off x="4195763" y="11119942"/>
                <a:ext cx="416178" cy="62408"/>
              </a:xfrm>
              <a:custGeom>
                <a:avLst/>
                <a:gdLst>
                  <a:gd name="connsiteX0" fmla="*/ 0 w 416178"/>
                  <a:gd name="connsiteY0" fmla="*/ 62408 h 62408"/>
                  <a:gd name="connsiteX1" fmla="*/ 263525 w 416178"/>
                  <a:gd name="connsiteY1" fmla="*/ 51296 h 62408"/>
                  <a:gd name="connsiteX2" fmla="*/ 350837 w 416178"/>
                  <a:gd name="connsiteY2" fmla="*/ 25896 h 62408"/>
                  <a:gd name="connsiteX3" fmla="*/ 415925 w 416178"/>
                  <a:gd name="connsiteY3" fmla="*/ 496 h 62408"/>
                  <a:gd name="connsiteX4" fmla="*/ 327025 w 416178"/>
                  <a:gd name="connsiteY4" fmla="*/ 8433 h 62408"/>
                  <a:gd name="connsiteX5" fmla="*/ 0 w 416178"/>
                  <a:gd name="connsiteY5" fmla="*/ 62408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178" h="62408">
                    <a:moveTo>
                      <a:pt x="0" y="62408"/>
                    </a:moveTo>
                    <a:cubicBezTo>
                      <a:pt x="102526" y="59894"/>
                      <a:pt x="205052" y="57381"/>
                      <a:pt x="263525" y="51296"/>
                    </a:cubicBezTo>
                    <a:cubicBezTo>
                      <a:pt x="321998" y="45211"/>
                      <a:pt x="325437" y="34363"/>
                      <a:pt x="350837" y="25896"/>
                    </a:cubicBezTo>
                    <a:cubicBezTo>
                      <a:pt x="376237" y="17429"/>
                      <a:pt x="419894" y="3406"/>
                      <a:pt x="415925" y="496"/>
                    </a:cubicBezTo>
                    <a:cubicBezTo>
                      <a:pt x="411956" y="-2415"/>
                      <a:pt x="327025" y="8433"/>
                      <a:pt x="327025" y="8433"/>
                    </a:cubicBezTo>
                    <a:lnTo>
                      <a:pt x="0" y="6240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ABF950D1-6BB5-468F-8857-1B74FEE0971E}"/>
                  </a:ext>
                </a:extLst>
              </p:cNvPr>
              <p:cNvSpPr/>
              <p:nvPr/>
            </p:nvSpPr>
            <p:spPr>
              <a:xfrm>
                <a:off x="4456022" y="11031212"/>
                <a:ext cx="187917" cy="131656"/>
              </a:xfrm>
              <a:custGeom>
                <a:avLst/>
                <a:gdLst>
                  <a:gd name="connsiteX0" fmla="*/ 12791 w 187917"/>
                  <a:gd name="connsiteY0" fmla="*/ 326 h 131656"/>
                  <a:gd name="connsiteX1" fmla="*/ 187416 w 187917"/>
                  <a:gd name="connsiteY1" fmla="*/ 71763 h 131656"/>
                  <a:gd name="connsiteX2" fmla="*/ 63591 w 187917"/>
                  <a:gd name="connsiteY2" fmla="*/ 101926 h 131656"/>
                  <a:gd name="connsiteX3" fmla="*/ 91 w 187917"/>
                  <a:gd name="connsiteY3" fmla="*/ 130501 h 131656"/>
                  <a:gd name="connsiteX4" fmla="*/ 49303 w 187917"/>
                  <a:gd name="connsiteY4" fmla="*/ 60651 h 131656"/>
                  <a:gd name="connsiteX5" fmla="*/ 39778 w 187917"/>
                  <a:gd name="connsiteY5" fmla="*/ 89226 h 131656"/>
                  <a:gd name="connsiteX6" fmla="*/ 76291 w 187917"/>
                  <a:gd name="connsiteY6" fmla="*/ 36838 h 131656"/>
                  <a:gd name="connsiteX7" fmla="*/ 163603 w 187917"/>
                  <a:gd name="connsiteY7" fmla="*/ 67001 h 131656"/>
                  <a:gd name="connsiteX8" fmla="*/ 85816 w 187917"/>
                  <a:gd name="connsiteY8" fmla="*/ 51126 h 131656"/>
                  <a:gd name="connsiteX9" fmla="*/ 20728 w 187917"/>
                  <a:gd name="connsiteY9" fmla="*/ 92401 h 131656"/>
                  <a:gd name="connsiteX10" fmla="*/ 128678 w 187917"/>
                  <a:gd name="connsiteY10" fmla="*/ 46363 h 131656"/>
                  <a:gd name="connsiteX11" fmla="*/ 12791 w 187917"/>
                  <a:gd name="connsiteY11" fmla="*/ 326 h 13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917" h="131656">
                    <a:moveTo>
                      <a:pt x="12791" y="326"/>
                    </a:moveTo>
                    <a:cubicBezTo>
                      <a:pt x="22581" y="4559"/>
                      <a:pt x="178949" y="54830"/>
                      <a:pt x="187416" y="71763"/>
                    </a:cubicBezTo>
                    <a:cubicBezTo>
                      <a:pt x="195883" y="88696"/>
                      <a:pt x="94812" y="92136"/>
                      <a:pt x="63591" y="101926"/>
                    </a:cubicBezTo>
                    <a:cubicBezTo>
                      <a:pt x="32370" y="111716"/>
                      <a:pt x="2472" y="137380"/>
                      <a:pt x="91" y="130501"/>
                    </a:cubicBezTo>
                    <a:cubicBezTo>
                      <a:pt x="-2290" y="123622"/>
                      <a:pt x="42689" y="67530"/>
                      <a:pt x="49303" y="60651"/>
                    </a:cubicBezTo>
                    <a:cubicBezTo>
                      <a:pt x="55917" y="53772"/>
                      <a:pt x="35280" y="93195"/>
                      <a:pt x="39778" y="89226"/>
                    </a:cubicBezTo>
                    <a:cubicBezTo>
                      <a:pt x="44276" y="85257"/>
                      <a:pt x="55653" y="40542"/>
                      <a:pt x="76291" y="36838"/>
                    </a:cubicBezTo>
                    <a:cubicBezTo>
                      <a:pt x="96929" y="33134"/>
                      <a:pt x="162016" y="64620"/>
                      <a:pt x="163603" y="67001"/>
                    </a:cubicBezTo>
                    <a:cubicBezTo>
                      <a:pt x="165190" y="69382"/>
                      <a:pt x="109628" y="46893"/>
                      <a:pt x="85816" y="51126"/>
                    </a:cubicBezTo>
                    <a:cubicBezTo>
                      <a:pt x="62004" y="55359"/>
                      <a:pt x="13584" y="93195"/>
                      <a:pt x="20728" y="92401"/>
                    </a:cubicBezTo>
                    <a:cubicBezTo>
                      <a:pt x="27872" y="91607"/>
                      <a:pt x="128942" y="58534"/>
                      <a:pt x="128678" y="46363"/>
                    </a:cubicBezTo>
                    <a:cubicBezTo>
                      <a:pt x="128414" y="34192"/>
                      <a:pt x="3001" y="-3907"/>
                      <a:pt x="12791" y="3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20773D39-62B3-493E-ADDE-42DF43B5F0F2}"/>
                  </a:ext>
                </a:extLst>
              </p:cNvPr>
              <p:cNvSpPr/>
              <p:nvPr/>
            </p:nvSpPr>
            <p:spPr>
              <a:xfrm>
                <a:off x="3790950" y="11015663"/>
                <a:ext cx="509653" cy="179514"/>
              </a:xfrm>
              <a:custGeom>
                <a:avLst/>
                <a:gdLst>
                  <a:gd name="connsiteX0" fmla="*/ 0 w 509653"/>
                  <a:gd name="connsiteY0" fmla="*/ 0 h 179514"/>
                  <a:gd name="connsiteX1" fmla="*/ 179388 w 509653"/>
                  <a:gd name="connsiteY1" fmla="*/ 31750 h 179514"/>
                  <a:gd name="connsiteX2" fmla="*/ 293688 w 509653"/>
                  <a:gd name="connsiteY2" fmla="*/ 93662 h 179514"/>
                  <a:gd name="connsiteX3" fmla="*/ 403225 w 509653"/>
                  <a:gd name="connsiteY3" fmla="*/ 141287 h 179514"/>
                  <a:gd name="connsiteX4" fmla="*/ 415925 w 509653"/>
                  <a:gd name="connsiteY4" fmla="*/ 119062 h 179514"/>
                  <a:gd name="connsiteX5" fmla="*/ 509588 w 509653"/>
                  <a:gd name="connsiteY5" fmla="*/ 179387 h 179514"/>
                  <a:gd name="connsiteX6" fmla="*/ 400050 w 509653"/>
                  <a:gd name="connsiteY6" fmla="*/ 100012 h 179514"/>
                  <a:gd name="connsiteX7" fmla="*/ 306388 w 509653"/>
                  <a:gd name="connsiteY7" fmla="*/ 66675 h 179514"/>
                  <a:gd name="connsiteX8" fmla="*/ 0 w 509653"/>
                  <a:gd name="connsiteY8" fmla="*/ 0 h 17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653" h="179514">
                    <a:moveTo>
                      <a:pt x="0" y="0"/>
                    </a:moveTo>
                    <a:cubicBezTo>
                      <a:pt x="65220" y="8070"/>
                      <a:pt x="130440" y="16140"/>
                      <a:pt x="179388" y="31750"/>
                    </a:cubicBezTo>
                    <a:cubicBezTo>
                      <a:pt x="228336" y="47360"/>
                      <a:pt x="256382" y="75406"/>
                      <a:pt x="293688" y="93662"/>
                    </a:cubicBezTo>
                    <a:cubicBezTo>
                      <a:pt x="330994" y="111918"/>
                      <a:pt x="382852" y="137054"/>
                      <a:pt x="403225" y="141287"/>
                    </a:cubicBezTo>
                    <a:cubicBezTo>
                      <a:pt x="423598" y="145520"/>
                      <a:pt x="398198" y="112712"/>
                      <a:pt x="415925" y="119062"/>
                    </a:cubicBezTo>
                    <a:cubicBezTo>
                      <a:pt x="433652" y="125412"/>
                      <a:pt x="512234" y="182562"/>
                      <a:pt x="509588" y="179387"/>
                    </a:cubicBezTo>
                    <a:cubicBezTo>
                      <a:pt x="506942" y="176212"/>
                      <a:pt x="433917" y="118797"/>
                      <a:pt x="400050" y="100012"/>
                    </a:cubicBezTo>
                    <a:cubicBezTo>
                      <a:pt x="366183" y="81227"/>
                      <a:pt x="306388" y="66675"/>
                      <a:pt x="306388" y="666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83F753F9-55C0-4416-B77F-26A0E642A0DD}"/>
                  </a:ext>
                </a:extLst>
              </p:cNvPr>
              <p:cNvSpPr/>
              <p:nvPr/>
            </p:nvSpPr>
            <p:spPr>
              <a:xfrm>
                <a:off x="4192932" y="10955396"/>
                <a:ext cx="96496" cy="210577"/>
              </a:xfrm>
              <a:custGeom>
                <a:avLst/>
                <a:gdLst>
                  <a:gd name="connsiteX0" fmla="*/ 56806 w 96496"/>
                  <a:gd name="connsiteY0" fmla="*/ 3117 h 210577"/>
                  <a:gd name="connsiteX1" fmla="*/ 1243 w 96496"/>
                  <a:gd name="connsiteY1" fmla="*/ 87254 h 210577"/>
                  <a:gd name="connsiteX2" fmla="*/ 18706 w 96496"/>
                  <a:gd name="connsiteY2" fmla="*/ 207904 h 210577"/>
                  <a:gd name="connsiteX3" fmla="*/ 25056 w 96496"/>
                  <a:gd name="connsiteY3" fmla="*/ 160279 h 210577"/>
                  <a:gd name="connsiteX4" fmla="*/ 96493 w 96496"/>
                  <a:gd name="connsiteY4" fmla="*/ 39629 h 210577"/>
                  <a:gd name="connsiteX5" fmla="*/ 28231 w 96496"/>
                  <a:gd name="connsiteY5" fmla="*/ 161867 h 210577"/>
                  <a:gd name="connsiteX6" fmla="*/ 2831 w 96496"/>
                  <a:gd name="connsiteY6" fmla="*/ 31692 h 210577"/>
                  <a:gd name="connsiteX7" fmla="*/ 56806 w 96496"/>
                  <a:gd name="connsiteY7" fmla="*/ 3117 h 210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96" h="210577">
                    <a:moveTo>
                      <a:pt x="56806" y="3117"/>
                    </a:moveTo>
                    <a:cubicBezTo>
                      <a:pt x="56541" y="12377"/>
                      <a:pt x="7593" y="53123"/>
                      <a:pt x="1243" y="87254"/>
                    </a:cubicBezTo>
                    <a:cubicBezTo>
                      <a:pt x="-5107" y="121385"/>
                      <a:pt x="14737" y="195733"/>
                      <a:pt x="18706" y="207904"/>
                    </a:cubicBezTo>
                    <a:cubicBezTo>
                      <a:pt x="22675" y="220075"/>
                      <a:pt x="12092" y="188325"/>
                      <a:pt x="25056" y="160279"/>
                    </a:cubicBezTo>
                    <a:cubicBezTo>
                      <a:pt x="38020" y="132233"/>
                      <a:pt x="95964" y="39364"/>
                      <a:pt x="96493" y="39629"/>
                    </a:cubicBezTo>
                    <a:cubicBezTo>
                      <a:pt x="97022" y="39894"/>
                      <a:pt x="43841" y="163190"/>
                      <a:pt x="28231" y="161867"/>
                    </a:cubicBezTo>
                    <a:cubicBezTo>
                      <a:pt x="12621" y="160544"/>
                      <a:pt x="-609" y="57621"/>
                      <a:pt x="2831" y="31692"/>
                    </a:cubicBezTo>
                    <a:cubicBezTo>
                      <a:pt x="6271" y="5763"/>
                      <a:pt x="57071" y="-6143"/>
                      <a:pt x="56806" y="3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811F577C-9F05-4C1D-B107-4604ACE8E5B9}"/>
                  </a:ext>
                </a:extLst>
              </p:cNvPr>
              <p:cNvSpPr/>
              <p:nvPr/>
            </p:nvSpPr>
            <p:spPr>
              <a:xfrm>
                <a:off x="3849408" y="10970134"/>
                <a:ext cx="313373" cy="71470"/>
              </a:xfrm>
              <a:custGeom>
                <a:avLst/>
                <a:gdLst>
                  <a:gd name="connsiteX0" fmla="*/ 1867 w 313373"/>
                  <a:gd name="connsiteY0" fmla="*/ 1079 h 71470"/>
                  <a:gd name="connsiteX1" fmla="*/ 111405 w 313373"/>
                  <a:gd name="connsiteY1" fmla="*/ 7429 h 71470"/>
                  <a:gd name="connsiteX2" fmla="*/ 235230 w 313373"/>
                  <a:gd name="connsiteY2" fmla="*/ 45529 h 71470"/>
                  <a:gd name="connsiteX3" fmla="*/ 313017 w 313373"/>
                  <a:gd name="connsiteY3" fmla="*/ 70929 h 71470"/>
                  <a:gd name="connsiteX4" fmla="*/ 205067 w 313373"/>
                  <a:gd name="connsiteY4" fmla="*/ 21716 h 71470"/>
                  <a:gd name="connsiteX5" fmla="*/ 1867 w 313373"/>
                  <a:gd name="connsiteY5" fmla="*/ 1079 h 7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373" h="71470">
                    <a:moveTo>
                      <a:pt x="1867" y="1079"/>
                    </a:moveTo>
                    <a:cubicBezTo>
                      <a:pt x="-13743" y="-1302"/>
                      <a:pt x="72511" y="21"/>
                      <a:pt x="111405" y="7429"/>
                    </a:cubicBezTo>
                    <a:cubicBezTo>
                      <a:pt x="150299" y="14837"/>
                      <a:pt x="201628" y="34946"/>
                      <a:pt x="235230" y="45529"/>
                    </a:cubicBezTo>
                    <a:cubicBezTo>
                      <a:pt x="268832" y="56112"/>
                      <a:pt x="318044" y="74898"/>
                      <a:pt x="313017" y="70929"/>
                    </a:cubicBezTo>
                    <a:cubicBezTo>
                      <a:pt x="307990" y="66960"/>
                      <a:pt x="250311" y="36268"/>
                      <a:pt x="205067" y="21716"/>
                    </a:cubicBezTo>
                    <a:cubicBezTo>
                      <a:pt x="159823" y="7164"/>
                      <a:pt x="17477" y="3460"/>
                      <a:pt x="1867" y="1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59F8C40B-4990-41DD-B83C-D2F3DFA8403A}"/>
                  </a:ext>
                </a:extLst>
              </p:cNvPr>
              <p:cNvSpPr/>
              <p:nvPr/>
            </p:nvSpPr>
            <p:spPr>
              <a:xfrm>
                <a:off x="3553069" y="10686147"/>
                <a:ext cx="334725" cy="560688"/>
              </a:xfrm>
              <a:custGeom>
                <a:avLst/>
                <a:gdLst>
                  <a:gd name="connsiteX0" fmla="*/ 215656 w 334725"/>
                  <a:gd name="connsiteY0" fmla="*/ 2491 h 560688"/>
                  <a:gd name="connsiteX1" fmla="*/ 156919 w 334725"/>
                  <a:gd name="connsiteY1" fmla="*/ 277128 h 560688"/>
                  <a:gd name="connsiteX2" fmla="*/ 137869 w 334725"/>
                  <a:gd name="connsiteY2" fmla="*/ 385078 h 560688"/>
                  <a:gd name="connsiteX3" fmla="*/ 2931 w 334725"/>
                  <a:gd name="connsiteY3" fmla="*/ 556528 h 560688"/>
                  <a:gd name="connsiteX4" fmla="*/ 55319 w 334725"/>
                  <a:gd name="connsiteY4" fmla="*/ 493028 h 560688"/>
                  <a:gd name="connsiteX5" fmla="*/ 174381 w 334725"/>
                  <a:gd name="connsiteY5" fmla="*/ 331103 h 560688"/>
                  <a:gd name="connsiteX6" fmla="*/ 334719 w 334725"/>
                  <a:gd name="connsiteY6" fmla="*/ 259666 h 560688"/>
                  <a:gd name="connsiteX7" fmla="*/ 180731 w 334725"/>
                  <a:gd name="connsiteY7" fmla="*/ 300941 h 560688"/>
                  <a:gd name="connsiteX8" fmla="*/ 204544 w 334725"/>
                  <a:gd name="connsiteY8" fmla="*/ 202516 h 560688"/>
                  <a:gd name="connsiteX9" fmla="*/ 210894 w 334725"/>
                  <a:gd name="connsiteY9" fmla="*/ 113616 h 560688"/>
                  <a:gd name="connsiteX10" fmla="*/ 215656 w 334725"/>
                  <a:gd name="connsiteY10" fmla="*/ 139016 h 560688"/>
                  <a:gd name="connsiteX11" fmla="*/ 215656 w 334725"/>
                  <a:gd name="connsiteY11" fmla="*/ 2491 h 56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725" h="560688">
                    <a:moveTo>
                      <a:pt x="215656" y="2491"/>
                    </a:moveTo>
                    <a:cubicBezTo>
                      <a:pt x="205866" y="25510"/>
                      <a:pt x="169883" y="213364"/>
                      <a:pt x="156919" y="277128"/>
                    </a:cubicBezTo>
                    <a:cubicBezTo>
                      <a:pt x="143954" y="340893"/>
                      <a:pt x="163534" y="338511"/>
                      <a:pt x="137869" y="385078"/>
                    </a:cubicBezTo>
                    <a:cubicBezTo>
                      <a:pt x="112204" y="431645"/>
                      <a:pt x="16689" y="538536"/>
                      <a:pt x="2931" y="556528"/>
                    </a:cubicBezTo>
                    <a:cubicBezTo>
                      <a:pt x="-10827" y="574520"/>
                      <a:pt x="26744" y="530599"/>
                      <a:pt x="55319" y="493028"/>
                    </a:cubicBezTo>
                    <a:cubicBezTo>
                      <a:pt x="83894" y="455457"/>
                      <a:pt x="127814" y="369997"/>
                      <a:pt x="174381" y="331103"/>
                    </a:cubicBezTo>
                    <a:cubicBezTo>
                      <a:pt x="220948" y="292209"/>
                      <a:pt x="333661" y="264693"/>
                      <a:pt x="334719" y="259666"/>
                    </a:cubicBezTo>
                    <a:cubicBezTo>
                      <a:pt x="335777" y="254639"/>
                      <a:pt x="202427" y="310466"/>
                      <a:pt x="180731" y="300941"/>
                    </a:cubicBezTo>
                    <a:cubicBezTo>
                      <a:pt x="159035" y="291416"/>
                      <a:pt x="199517" y="233737"/>
                      <a:pt x="204544" y="202516"/>
                    </a:cubicBezTo>
                    <a:cubicBezTo>
                      <a:pt x="209571" y="171295"/>
                      <a:pt x="209042" y="124199"/>
                      <a:pt x="210894" y="113616"/>
                    </a:cubicBezTo>
                    <a:cubicBezTo>
                      <a:pt x="212746" y="103033"/>
                      <a:pt x="214333" y="154891"/>
                      <a:pt x="215656" y="139016"/>
                    </a:cubicBezTo>
                    <a:cubicBezTo>
                      <a:pt x="216979" y="123141"/>
                      <a:pt x="225446" y="-20528"/>
                      <a:pt x="215656" y="24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44ADCDE4-F353-4619-8DB3-B9BF43BCF1BF}"/>
                  </a:ext>
                </a:extLst>
              </p:cNvPr>
              <p:cNvSpPr/>
              <p:nvPr/>
            </p:nvSpPr>
            <p:spPr>
              <a:xfrm>
                <a:off x="3812108" y="10660063"/>
                <a:ext cx="258331" cy="258213"/>
              </a:xfrm>
              <a:custGeom>
                <a:avLst/>
                <a:gdLst>
                  <a:gd name="connsiteX0" fmla="*/ 67742 w 258331"/>
                  <a:gd name="connsiteY0" fmla="*/ 0 h 258213"/>
                  <a:gd name="connsiteX1" fmla="*/ 26467 w 258331"/>
                  <a:gd name="connsiteY1" fmla="*/ 136525 h 258213"/>
                  <a:gd name="connsiteX2" fmla="*/ 28055 w 258331"/>
                  <a:gd name="connsiteY2" fmla="*/ 257175 h 258213"/>
                  <a:gd name="connsiteX3" fmla="*/ 55042 w 258331"/>
                  <a:gd name="connsiteY3" fmla="*/ 196850 h 258213"/>
                  <a:gd name="connsiteX4" fmla="*/ 120130 w 258331"/>
                  <a:gd name="connsiteY4" fmla="*/ 231775 h 258213"/>
                  <a:gd name="connsiteX5" fmla="*/ 258242 w 258331"/>
                  <a:gd name="connsiteY5" fmla="*/ 153987 h 258213"/>
                  <a:gd name="connsiteX6" fmla="*/ 142355 w 258331"/>
                  <a:gd name="connsiteY6" fmla="*/ 119062 h 258213"/>
                  <a:gd name="connsiteX7" fmla="*/ 212205 w 258331"/>
                  <a:gd name="connsiteY7" fmla="*/ 166687 h 258213"/>
                  <a:gd name="connsiteX8" fmla="*/ 94730 w 258331"/>
                  <a:gd name="connsiteY8" fmla="*/ 225425 h 258213"/>
                  <a:gd name="connsiteX9" fmla="*/ 9005 w 258331"/>
                  <a:gd name="connsiteY9" fmla="*/ 254000 h 258213"/>
                  <a:gd name="connsiteX10" fmla="*/ 7417 w 258331"/>
                  <a:gd name="connsiteY10" fmla="*/ 136525 h 258213"/>
                  <a:gd name="connsiteX11" fmla="*/ 67742 w 258331"/>
                  <a:gd name="connsiteY11" fmla="*/ 0 h 25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8331" h="258213">
                    <a:moveTo>
                      <a:pt x="67742" y="0"/>
                    </a:moveTo>
                    <a:cubicBezTo>
                      <a:pt x="70917" y="0"/>
                      <a:pt x="33081" y="93663"/>
                      <a:pt x="26467" y="136525"/>
                    </a:cubicBezTo>
                    <a:cubicBezTo>
                      <a:pt x="19852" y="179388"/>
                      <a:pt x="23292" y="247121"/>
                      <a:pt x="28055" y="257175"/>
                    </a:cubicBezTo>
                    <a:cubicBezTo>
                      <a:pt x="32817" y="267229"/>
                      <a:pt x="39696" y="201083"/>
                      <a:pt x="55042" y="196850"/>
                    </a:cubicBezTo>
                    <a:cubicBezTo>
                      <a:pt x="70388" y="192617"/>
                      <a:pt x="86264" y="238919"/>
                      <a:pt x="120130" y="231775"/>
                    </a:cubicBezTo>
                    <a:cubicBezTo>
                      <a:pt x="153996" y="224631"/>
                      <a:pt x="254538" y="172772"/>
                      <a:pt x="258242" y="153987"/>
                    </a:cubicBezTo>
                    <a:cubicBezTo>
                      <a:pt x="261946" y="135202"/>
                      <a:pt x="150028" y="116945"/>
                      <a:pt x="142355" y="119062"/>
                    </a:cubicBezTo>
                    <a:cubicBezTo>
                      <a:pt x="134682" y="121179"/>
                      <a:pt x="220143" y="148960"/>
                      <a:pt x="212205" y="166687"/>
                    </a:cubicBezTo>
                    <a:cubicBezTo>
                      <a:pt x="204268" y="184414"/>
                      <a:pt x="128597" y="210873"/>
                      <a:pt x="94730" y="225425"/>
                    </a:cubicBezTo>
                    <a:cubicBezTo>
                      <a:pt x="60863" y="239977"/>
                      <a:pt x="23557" y="268817"/>
                      <a:pt x="9005" y="254000"/>
                    </a:cubicBezTo>
                    <a:cubicBezTo>
                      <a:pt x="-5547" y="239183"/>
                      <a:pt x="273" y="173038"/>
                      <a:pt x="7417" y="136525"/>
                    </a:cubicBezTo>
                    <a:cubicBezTo>
                      <a:pt x="14561" y="100013"/>
                      <a:pt x="64567" y="0"/>
                      <a:pt x="67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D4746207-F554-463C-B91C-D6544A2C9F60}"/>
                  </a:ext>
                </a:extLst>
              </p:cNvPr>
              <p:cNvSpPr/>
              <p:nvPr/>
            </p:nvSpPr>
            <p:spPr>
              <a:xfrm>
                <a:off x="3257602" y="10618705"/>
                <a:ext cx="444124" cy="640557"/>
              </a:xfrm>
              <a:custGeom>
                <a:avLst/>
                <a:gdLst>
                  <a:gd name="connsiteX0" fmla="*/ 420636 w 444124"/>
                  <a:gd name="connsiteY0" fmla="*/ 83 h 640557"/>
                  <a:gd name="connsiteX1" fmla="*/ 441273 w 444124"/>
                  <a:gd name="connsiteY1" fmla="*/ 382670 h 640557"/>
                  <a:gd name="connsiteX2" fmla="*/ 352373 w 444124"/>
                  <a:gd name="connsiteY2" fmla="*/ 539833 h 640557"/>
                  <a:gd name="connsiteX3" fmla="*/ 293636 w 444124"/>
                  <a:gd name="connsiteY3" fmla="*/ 592220 h 640557"/>
                  <a:gd name="connsiteX4" fmla="*/ 168223 w 444124"/>
                  <a:gd name="connsiteY4" fmla="*/ 623970 h 640557"/>
                  <a:gd name="connsiteX5" fmla="*/ 3123 w 444124"/>
                  <a:gd name="connsiteY5" fmla="*/ 638258 h 640557"/>
                  <a:gd name="connsiteX6" fmla="*/ 323798 w 444124"/>
                  <a:gd name="connsiteY6" fmla="*/ 576345 h 640557"/>
                  <a:gd name="connsiteX7" fmla="*/ 404761 w 444124"/>
                  <a:gd name="connsiteY7" fmla="*/ 417595 h 640557"/>
                  <a:gd name="connsiteX8" fmla="*/ 420636 w 444124"/>
                  <a:gd name="connsiteY8" fmla="*/ 83 h 64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124" h="640557">
                    <a:moveTo>
                      <a:pt x="420636" y="83"/>
                    </a:moveTo>
                    <a:cubicBezTo>
                      <a:pt x="426721" y="-5738"/>
                      <a:pt x="452650" y="292712"/>
                      <a:pt x="441273" y="382670"/>
                    </a:cubicBezTo>
                    <a:cubicBezTo>
                      <a:pt x="429896" y="472628"/>
                      <a:pt x="376979" y="504908"/>
                      <a:pt x="352373" y="539833"/>
                    </a:cubicBezTo>
                    <a:cubicBezTo>
                      <a:pt x="327767" y="574758"/>
                      <a:pt x="324328" y="578197"/>
                      <a:pt x="293636" y="592220"/>
                    </a:cubicBezTo>
                    <a:cubicBezTo>
                      <a:pt x="262944" y="606243"/>
                      <a:pt x="216642" y="616297"/>
                      <a:pt x="168223" y="623970"/>
                    </a:cubicBezTo>
                    <a:cubicBezTo>
                      <a:pt x="119804" y="631643"/>
                      <a:pt x="-22806" y="646195"/>
                      <a:pt x="3123" y="638258"/>
                    </a:cubicBezTo>
                    <a:cubicBezTo>
                      <a:pt x="29052" y="630321"/>
                      <a:pt x="256858" y="613122"/>
                      <a:pt x="323798" y="576345"/>
                    </a:cubicBezTo>
                    <a:cubicBezTo>
                      <a:pt x="390738" y="539568"/>
                      <a:pt x="388092" y="507024"/>
                      <a:pt x="404761" y="417595"/>
                    </a:cubicBezTo>
                    <a:cubicBezTo>
                      <a:pt x="421430" y="328166"/>
                      <a:pt x="414551" y="5904"/>
                      <a:pt x="420636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7CBAB31B-018F-458C-864C-E09933F19292}"/>
                  </a:ext>
                </a:extLst>
              </p:cNvPr>
              <p:cNvSpPr/>
              <p:nvPr/>
            </p:nvSpPr>
            <p:spPr>
              <a:xfrm>
                <a:off x="2971217" y="10284883"/>
                <a:ext cx="39231" cy="505715"/>
              </a:xfrm>
              <a:custGeom>
                <a:avLst/>
                <a:gdLst>
                  <a:gd name="connsiteX0" fmla="*/ 30216 w 39231"/>
                  <a:gd name="connsiteY0" fmla="*/ 0 h 505715"/>
                  <a:gd name="connsiteX1" fmla="*/ 15400 w 39231"/>
                  <a:gd name="connsiteY1" fmla="*/ 366184 h 505715"/>
                  <a:gd name="connsiteX2" fmla="*/ 583 w 39231"/>
                  <a:gd name="connsiteY2" fmla="*/ 503767 h 505715"/>
                  <a:gd name="connsiteX3" fmla="*/ 36566 w 39231"/>
                  <a:gd name="connsiteY3" fmla="*/ 279400 h 505715"/>
                  <a:gd name="connsiteX4" fmla="*/ 36566 w 39231"/>
                  <a:gd name="connsiteY4" fmla="*/ 192617 h 505715"/>
                  <a:gd name="connsiteX5" fmla="*/ 30216 w 39231"/>
                  <a:gd name="connsiteY5" fmla="*/ 0 h 50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31" h="505715">
                    <a:moveTo>
                      <a:pt x="30216" y="0"/>
                    </a:moveTo>
                    <a:cubicBezTo>
                      <a:pt x="25277" y="141111"/>
                      <a:pt x="20339" y="282223"/>
                      <a:pt x="15400" y="366184"/>
                    </a:cubicBezTo>
                    <a:cubicBezTo>
                      <a:pt x="10461" y="450145"/>
                      <a:pt x="-2945" y="518231"/>
                      <a:pt x="583" y="503767"/>
                    </a:cubicBezTo>
                    <a:cubicBezTo>
                      <a:pt x="4111" y="489303"/>
                      <a:pt x="30569" y="331258"/>
                      <a:pt x="36566" y="279400"/>
                    </a:cubicBezTo>
                    <a:cubicBezTo>
                      <a:pt x="42563" y="227542"/>
                      <a:pt x="36566" y="192617"/>
                      <a:pt x="36566" y="192617"/>
                    </a:cubicBezTo>
                    <a:lnTo>
                      <a:pt x="3021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16E7E9FA-0FA5-48E0-B0FE-97007B17F219}"/>
                  </a:ext>
                </a:extLst>
              </p:cNvPr>
              <p:cNvSpPr/>
              <p:nvPr/>
            </p:nvSpPr>
            <p:spPr>
              <a:xfrm>
                <a:off x="2975913" y="10268044"/>
                <a:ext cx="80362" cy="533306"/>
              </a:xfrm>
              <a:custGeom>
                <a:avLst/>
                <a:gdLst>
                  <a:gd name="connsiteX0" fmla="*/ 74204 w 80362"/>
                  <a:gd name="connsiteY0" fmla="*/ 14723 h 533306"/>
                  <a:gd name="connsiteX1" fmla="*/ 57270 w 80362"/>
                  <a:gd name="connsiteY1" fmla="*/ 338573 h 533306"/>
                  <a:gd name="connsiteX2" fmla="*/ 120 w 80362"/>
                  <a:gd name="connsiteY2" fmla="*/ 533306 h 533306"/>
                  <a:gd name="connsiteX3" fmla="*/ 74204 w 80362"/>
                  <a:gd name="connsiteY3" fmla="*/ 336456 h 533306"/>
                  <a:gd name="connsiteX4" fmla="*/ 76320 w 80362"/>
                  <a:gd name="connsiteY4" fmla="*/ 184056 h 533306"/>
                  <a:gd name="connsiteX5" fmla="*/ 76320 w 80362"/>
                  <a:gd name="connsiteY5" fmla="*/ 65523 h 533306"/>
                  <a:gd name="connsiteX6" fmla="*/ 74204 w 80362"/>
                  <a:gd name="connsiteY6" fmla="*/ 14723 h 53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362" h="533306">
                    <a:moveTo>
                      <a:pt x="74204" y="14723"/>
                    </a:moveTo>
                    <a:cubicBezTo>
                      <a:pt x="71029" y="60231"/>
                      <a:pt x="69617" y="252143"/>
                      <a:pt x="57270" y="338573"/>
                    </a:cubicBezTo>
                    <a:cubicBezTo>
                      <a:pt x="44923" y="425003"/>
                      <a:pt x="-2702" y="533659"/>
                      <a:pt x="120" y="533306"/>
                    </a:cubicBezTo>
                    <a:cubicBezTo>
                      <a:pt x="2942" y="532953"/>
                      <a:pt x="61504" y="394664"/>
                      <a:pt x="74204" y="336456"/>
                    </a:cubicBezTo>
                    <a:cubicBezTo>
                      <a:pt x="86904" y="278248"/>
                      <a:pt x="75967" y="229211"/>
                      <a:pt x="76320" y="184056"/>
                    </a:cubicBezTo>
                    <a:cubicBezTo>
                      <a:pt x="76673" y="138901"/>
                      <a:pt x="75614" y="89512"/>
                      <a:pt x="76320" y="65523"/>
                    </a:cubicBezTo>
                    <a:cubicBezTo>
                      <a:pt x="77026" y="41534"/>
                      <a:pt x="77379" y="-30785"/>
                      <a:pt x="74204" y="147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48BB15CE-04EA-484C-9D73-E2F6054A08E0}"/>
                  </a:ext>
                </a:extLst>
              </p:cNvPr>
              <p:cNvSpPr/>
              <p:nvPr/>
            </p:nvSpPr>
            <p:spPr>
              <a:xfrm>
                <a:off x="2794655" y="10466854"/>
                <a:ext cx="223816" cy="574147"/>
              </a:xfrm>
              <a:custGeom>
                <a:avLst/>
                <a:gdLst>
                  <a:gd name="connsiteX0" fmla="*/ 223712 w 223816"/>
                  <a:gd name="connsiteY0" fmla="*/ 63 h 574147"/>
                  <a:gd name="connsiteX1" fmla="*/ 109412 w 223816"/>
                  <a:gd name="connsiteY1" fmla="*/ 298513 h 574147"/>
                  <a:gd name="connsiteX2" fmla="*/ 35328 w 223816"/>
                  <a:gd name="connsiteY2" fmla="*/ 520763 h 574147"/>
                  <a:gd name="connsiteX3" fmla="*/ 20512 w 223816"/>
                  <a:gd name="connsiteY3" fmla="*/ 552513 h 574147"/>
                  <a:gd name="connsiteX4" fmla="*/ 1462 w 223816"/>
                  <a:gd name="connsiteY4" fmla="*/ 567329 h 574147"/>
                  <a:gd name="connsiteX5" fmla="*/ 62845 w 223816"/>
                  <a:gd name="connsiteY5" fmla="*/ 438213 h 574147"/>
                  <a:gd name="connsiteX6" fmla="*/ 88245 w 223816"/>
                  <a:gd name="connsiteY6" fmla="*/ 273113 h 574147"/>
                  <a:gd name="connsiteX7" fmla="*/ 223712 w 223816"/>
                  <a:gd name="connsiteY7" fmla="*/ 63 h 5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816" h="574147">
                    <a:moveTo>
                      <a:pt x="223712" y="63"/>
                    </a:moveTo>
                    <a:cubicBezTo>
                      <a:pt x="227240" y="4296"/>
                      <a:pt x="140809" y="211730"/>
                      <a:pt x="109412" y="298513"/>
                    </a:cubicBezTo>
                    <a:cubicBezTo>
                      <a:pt x="78015" y="385296"/>
                      <a:pt x="50145" y="478430"/>
                      <a:pt x="35328" y="520763"/>
                    </a:cubicBezTo>
                    <a:cubicBezTo>
                      <a:pt x="20511" y="563096"/>
                      <a:pt x="26156" y="544752"/>
                      <a:pt x="20512" y="552513"/>
                    </a:cubicBezTo>
                    <a:cubicBezTo>
                      <a:pt x="14868" y="560274"/>
                      <a:pt x="-5594" y="586379"/>
                      <a:pt x="1462" y="567329"/>
                    </a:cubicBezTo>
                    <a:cubicBezTo>
                      <a:pt x="8517" y="548279"/>
                      <a:pt x="48381" y="487249"/>
                      <a:pt x="62845" y="438213"/>
                    </a:cubicBezTo>
                    <a:cubicBezTo>
                      <a:pt x="77309" y="389177"/>
                      <a:pt x="64256" y="342963"/>
                      <a:pt x="88245" y="273113"/>
                    </a:cubicBezTo>
                    <a:cubicBezTo>
                      <a:pt x="112234" y="203263"/>
                      <a:pt x="220184" y="-4170"/>
                      <a:pt x="223712" y="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87D83922-D185-4EBA-84E2-188F924F0BD2}"/>
                  </a:ext>
                </a:extLst>
              </p:cNvPr>
              <p:cNvSpPr/>
              <p:nvPr/>
            </p:nvSpPr>
            <p:spPr>
              <a:xfrm>
                <a:off x="2659026" y="11002851"/>
                <a:ext cx="188996" cy="56516"/>
              </a:xfrm>
              <a:custGeom>
                <a:avLst/>
                <a:gdLst>
                  <a:gd name="connsiteX0" fmla="*/ 188949 w 188996"/>
                  <a:gd name="connsiteY0" fmla="*/ 112 h 56516"/>
                  <a:gd name="connsiteX1" fmla="*/ 96874 w 188996"/>
                  <a:gd name="connsiteY1" fmla="*/ 41387 h 56516"/>
                  <a:gd name="connsiteX2" fmla="*/ 37 w 188996"/>
                  <a:gd name="connsiteY2" fmla="*/ 44562 h 56516"/>
                  <a:gd name="connsiteX3" fmla="*/ 107987 w 188996"/>
                  <a:gd name="connsiteY3" fmla="*/ 55674 h 56516"/>
                  <a:gd name="connsiteX4" fmla="*/ 188949 w 188996"/>
                  <a:gd name="connsiteY4" fmla="*/ 112 h 5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996" h="56516">
                    <a:moveTo>
                      <a:pt x="188949" y="112"/>
                    </a:moveTo>
                    <a:cubicBezTo>
                      <a:pt x="187097" y="-2269"/>
                      <a:pt x="128359" y="33979"/>
                      <a:pt x="96874" y="41387"/>
                    </a:cubicBezTo>
                    <a:cubicBezTo>
                      <a:pt x="65389" y="48795"/>
                      <a:pt x="-1815" y="42181"/>
                      <a:pt x="37" y="44562"/>
                    </a:cubicBezTo>
                    <a:cubicBezTo>
                      <a:pt x="1889" y="46943"/>
                      <a:pt x="77560" y="59907"/>
                      <a:pt x="107987" y="55674"/>
                    </a:cubicBezTo>
                    <a:cubicBezTo>
                      <a:pt x="138414" y="51441"/>
                      <a:pt x="190801" y="2493"/>
                      <a:pt x="188949" y="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EB01DAFB-3E86-4357-8C8A-E1D006DD5DFB}"/>
                  </a:ext>
                </a:extLst>
              </p:cNvPr>
              <p:cNvSpPr/>
              <p:nvPr/>
            </p:nvSpPr>
            <p:spPr>
              <a:xfrm>
                <a:off x="2553882" y="11029696"/>
                <a:ext cx="251411" cy="138089"/>
              </a:xfrm>
              <a:custGeom>
                <a:avLst/>
                <a:gdLst>
                  <a:gd name="connsiteX0" fmla="*/ 406 w 251411"/>
                  <a:gd name="connsiteY0" fmla="*/ 136779 h 138089"/>
                  <a:gd name="connsiteX1" fmla="*/ 132168 w 251411"/>
                  <a:gd name="connsiteY1" fmla="*/ 12954 h 138089"/>
                  <a:gd name="connsiteX2" fmla="*/ 251231 w 251411"/>
                  <a:gd name="connsiteY2" fmla="*/ 3429 h 138089"/>
                  <a:gd name="connsiteX3" fmla="*/ 157568 w 251411"/>
                  <a:gd name="connsiteY3" fmla="*/ 9779 h 138089"/>
                  <a:gd name="connsiteX4" fmla="*/ 92481 w 251411"/>
                  <a:gd name="connsiteY4" fmla="*/ 74867 h 138089"/>
                  <a:gd name="connsiteX5" fmla="*/ 406 w 251411"/>
                  <a:gd name="connsiteY5" fmla="*/ 136779 h 13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411" h="138089">
                    <a:moveTo>
                      <a:pt x="406" y="136779"/>
                    </a:moveTo>
                    <a:cubicBezTo>
                      <a:pt x="7021" y="126460"/>
                      <a:pt x="90364" y="35179"/>
                      <a:pt x="132168" y="12954"/>
                    </a:cubicBezTo>
                    <a:cubicBezTo>
                      <a:pt x="173972" y="-9271"/>
                      <a:pt x="246998" y="3958"/>
                      <a:pt x="251231" y="3429"/>
                    </a:cubicBezTo>
                    <a:cubicBezTo>
                      <a:pt x="255464" y="2900"/>
                      <a:pt x="184026" y="-2127"/>
                      <a:pt x="157568" y="9779"/>
                    </a:cubicBezTo>
                    <a:cubicBezTo>
                      <a:pt x="131110" y="21685"/>
                      <a:pt x="115235" y="56082"/>
                      <a:pt x="92481" y="74867"/>
                    </a:cubicBezTo>
                    <a:cubicBezTo>
                      <a:pt x="69727" y="93652"/>
                      <a:pt x="-6209" y="147098"/>
                      <a:pt x="406" y="1367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37348658-438A-4B14-9ADF-9253F46CDA0A}"/>
                  </a:ext>
                </a:extLst>
              </p:cNvPr>
              <p:cNvSpPr/>
              <p:nvPr/>
            </p:nvSpPr>
            <p:spPr>
              <a:xfrm>
                <a:off x="2511292" y="11133436"/>
                <a:ext cx="125554" cy="121070"/>
              </a:xfrm>
              <a:custGeom>
                <a:avLst/>
                <a:gdLst>
                  <a:gd name="connsiteX0" fmla="*/ 73158 w 125554"/>
                  <a:gd name="connsiteY0" fmla="*/ 1289 h 121070"/>
                  <a:gd name="connsiteX1" fmla="*/ 11246 w 125554"/>
                  <a:gd name="connsiteY1" fmla="*/ 93364 h 121070"/>
                  <a:gd name="connsiteX2" fmla="*/ 11246 w 125554"/>
                  <a:gd name="connsiteY2" fmla="*/ 120352 h 121070"/>
                  <a:gd name="connsiteX3" fmla="*/ 125546 w 125554"/>
                  <a:gd name="connsiteY3" fmla="*/ 71139 h 121070"/>
                  <a:gd name="connsiteX4" fmla="*/ 4896 w 125554"/>
                  <a:gd name="connsiteY4" fmla="*/ 112414 h 121070"/>
                  <a:gd name="connsiteX5" fmla="*/ 33471 w 125554"/>
                  <a:gd name="connsiteY5" fmla="*/ 42564 h 121070"/>
                  <a:gd name="connsiteX6" fmla="*/ 73158 w 125554"/>
                  <a:gd name="connsiteY6" fmla="*/ 1289 h 12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554" h="121070">
                    <a:moveTo>
                      <a:pt x="73158" y="1289"/>
                    </a:moveTo>
                    <a:cubicBezTo>
                      <a:pt x="69454" y="9756"/>
                      <a:pt x="21565" y="73520"/>
                      <a:pt x="11246" y="93364"/>
                    </a:cubicBezTo>
                    <a:cubicBezTo>
                      <a:pt x="927" y="113208"/>
                      <a:pt x="-7804" y="124056"/>
                      <a:pt x="11246" y="120352"/>
                    </a:cubicBezTo>
                    <a:cubicBezTo>
                      <a:pt x="30296" y="116648"/>
                      <a:pt x="126604" y="72462"/>
                      <a:pt x="125546" y="71139"/>
                    </a:cubicBezTo>
                    <a:cubicBezTo>
                      <a:pt x="124488" y="69816"/>
                      <a:pt x="20242" y="117177"/>
                      <a:pt x="4896" y="112414"/>
                    </a:cubicBezTo>
                    <a:cubicBezTo>
                      <a:pt x="-10450" y="107651"/>
                      <a:pt x="23417" y="56851"/>
                      <a:pt x="33471" y="42564"/>
                    </a:cubicBezTo>
                    <a:cubicBezTo>
                      <a:pt x="43525" y="28277"/>
                      <a:pt x="76862" y="-7178"/>
                      <a:pt x="73158" y="12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8ABB2BBB-0B07-4A6A-A6DE-7BFA596FF437}"/>
                  </a:ext>
                </a:extLst>
              </p:cNvPr>
              <p:cNvSpPr/>
              <p:nvPr/>
            </p:nvSpPr>
            <p:spPr>
              <a:xfrm>
                <a:off x="2563751" y="11012462"/>
                <a:ext cx="321303" cy="195502"/>
              </a:xfrm>
              <a:custGeom>
                <a:avLst/>
                <a:gdLst>
                  <a:gd name="connsiteX0" fmla="*/ 62 w 321303"/>
                  <a:gd name="connsiteY0" fmla="*/ 133376 h 195502"/>
                  <a:gd name="connsiteX1" fmla="*/ 61974 w 321303"/>
                  <a:gd name="connsiteY1" fmla="*/ 195288 h 195502"/>
                  <a:gd name="connsiteX2" fmla="*/ 117537 w 321303"/>
                  <a:gd name="connsiteY2" fmla="*/ 150838 h 195502"/>
                  <a:gd name="connsiteX3" fmla="*/ 182624 w 321303"/>
                  <a:gd name="connsiteY3" fmla="*/ 74638 h 195502"/>
                  <a:gd name="connsiteX4" fmla="*/ 215962 w 321303"/>
                  <a:gd name="connsiteY4" fmla="*/ 68288 h 195502"/>
                  <a:gd name="connsiteX5" fmla="*/ 252474 w 321303"/>
                  <a:gd name="connsiteY5" fmla="*/ 52413 h 195502"/>
                  <a:gd name="connsiteX6" fmla="*/ 320737 w 321303"/>
                  <a:gd name="connsiteY6" fmla="*/ 26 h 195502"/>
                  <a:gd name="connsiteX7" fmla="*/ 211199 w 321303"/>
                  <a:gd name="connsiteY7" fmla="*/ 46063 h 195502"/>
                  <a:gd name="connsiteX8" fmla="*/ 147699 w 321303"/>
                  <a:gd name="connsiteY8" fmla="*/ 96863 h 195502"/>
                  <a:gd name="connsiteX9" fmla="*/ 101662 w 321303"/>
                  <a:gd name="connsiteY9" fmla="*/ 152426 h 195502"/>
                  <a:gd name="connsiteX10" fmla="*/ 50862 w 321303"/>
                  <a:gd name="connsiteY10" fmla="*/ 188938 h 195502"/>
                  <a:gd name="connsiteX11" fmla="*/ 62 w 321303"/>
                  <a:gd name="connsiteY11" fmla="*/ 133376 h 19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303" h="195502">
                    <a:moveTo>
                      <a:pt x="62" y="133376"/>
                    </a:moveTo>
                    <a:cubicBezTo>
                      <a:pt x="1914" y="134434"/>
                      <a:pt x="42395" y="192378"/>
                      <a:pt x="61974" y="195288"/>
                    </a:cubicBezTo>
                    <a:cubicBezTo>
                      <a:pt x="81553" y="198198"/>
                      <a:pt x="97429" y="170946"/>
                      <a:pt x="117537" y="150838"/>
                    </a:cubicBezTo>
                    <a:cubicBezTo>
                      <a:pt x="137645" y="130730"/>
                      <a:pt x="166220" y="88396"/>
                      <a:pt x="182624" y="74638"/>
                    </a:cubicBezTo>
                    <a:cubicBezTo>
                      <a:pt x="199028" y="60880"/>
                      <a:pt x="204320" y="71992"/>
                      <a:pt x="215962" y="68288"/>
                    </a:cubicBezTo>
                    <a:cubicBezTo>
                      <a:pt x="227604" y="64584"/>
                      <a:pt x="235011" y="63790"/>
                      <a:pt x="252474" y="52413"/>
                    </a:cubicBezTo>
                    <a:cubicBezTo>
                      <a:pt x="269937" y="41036"/>
                      <a:pt x="327616" y="1084"/>
                      <a:pt x="320737" y="26"/>
                    </a:cubicBezTo>
                    <a:cubicBezTo>
                      <a:pt x="313858" y="-1032"/>
                      <a:pt x="240039" y="29923"/>
                      <a:pt x="211199" y="46063"/>
                    </a:cubicBezTo>
                    <a:cubicBezTo>
                      <a:pt x="182359" y="62203"/>
                      <a:pt x="165955" y="79136"/>
                      <a:pt x="147699" y="96863"/>
                    </a:cubicBezTo>
                    <a:cubicBezTo>
                      <a:pt x="129443" y="114590"/>
                      <a:pt x="117801" y="137080"/>
                      <a:pt x="101662" y="152426"/>
                    </a:cubicBezTo>
                    <a:cubicBezTo>
                      <a:pt x="85523" y="167772"/>
                      <a:pt x="63827" y="191055"/>
                      <a:pt x="50862" y="188938"/>
                    </a:cubicBezTo>
                    <a:cubicBezTo>
                      <a:pt x="37897" y="186821"/>
                      <a:pt x="-1790" y="132318"/>
                      <a:pt x="62" y="1333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32BF4B6C-0703-44A4-A221-280992578948}"/>
                  </a:ext>
                </a:extLst>
              </p:cNvPr>
              <p:cNvSpPr/>
              <p:nvPr/>
            </p:nvSpPr>
            <p:spPr>
              <a:xfrm>
                <a:off x="2468172" y="10861467"/>
                <a:ext cx="500457" cy="420867"/>
              </a:xfrm>
              <a:custGeom>
                <a:avLst/>
                <a:gdLst>
                  <a:gd name="connsiteX0" fmla="*/ 500453 w 500457"/>
                  <a:gd name="connsiteY0" fmla="*/ 208 h 420867"/>
                  <a:gd name="connsiteX1" fmla="*/ 430603 w 500457"/>
                  <a:gd name="connsiteY1" fmla="*/ 143083 h 420867"/>
                  <a:gd name="connsiteX2" fmla="*/ 375041 w 500457"/>
                  <a:gd name="connsiteY2" fmla="*/ 184358 h 420867"/>
                  <a:gd name="connsiteX3" fmla="*/ 329003 w 500457"/>
                  <a:gd name="connsiteY3" fmla="*/ 225633 h 420867"/>
                  <a:gd name="connsiteX4" fmla="*/ 255978 w 500457"/>
                  <a:gd name="connsiteY4" fmla="*/ 254208 h 420867"/>
                  <a:gd name="connsiteX5" fmla="*/ 202003 w 500457"/>
                  <a:gd name="connsiteY5" fmla="*/ 330408 h 420867"/>
                  <a:gd name="connsiteX6" fmla="*/ 138503 w 500457"/>
                  <a:gd name="connsiteY6" fmla="*/ 374858 h 420867"/>
                  <a:gd name="connsiteX7" fmla="*/ 3566 w 500457"/>
                  <a:gd name="connsiteY7" fmla="*/ 416133 h 420867"/>
                  <a:gd name="connsiteX8" fmla="*/ 297253 w 500457"/>
                  <a:gd name="connsiteY8" fmla="*/ 257383 h 420867"/>
                  <a:gd name="connsiteX9" fmla="*/ 427428 w 500457"/>
                  <a:gd name="connsiteY9" fmla="*/ 178008 h 420867"/>
                  <a:gd name="connsiteX10" fmla="*/ 500453 w 500457"/>
                  <a:gd name="connsiteY10" fmla="*/ 208 h 42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457" h="420867">
                    <a:moveTo>
                      <a:pt x="500453" y="208"/>
                    </a:moveTo>
                    <a:cubicBezTo>
                      <a:pt x="500982" y="-5613"/>
                      <a:pt x="451505" y="112391"/>
                      <a:pt x="430603" y="143083"/>
                    </a:cubicBezTo>
                    <a:cubicBezTo>
                      <a:pt x="409701" y="173775"/>
                      <a:pt x="391974" y="170600"/>
                      <a:pt x="375041" y="184358"/>
                    </a:cubicBezTo>
                    <a:cubicBezTo>
                      <a:pt x="358108" y="198116"/>
                      <a:pt x="348847" y="213991"/>
                      <a:pt x="329003" y="225633"/>
                    </a:cubicBezTo>
                    <a:cubicBezTo>
                      <a:pt x="309159" y="237275"/>
                      <a:pt x="277145" y="236746"/>
                      <a:pt x="255978" y="254208"/>
                    </a:cubicBezTo>
                    <a:cubicBezTo>
                      <a:pt x="234811" y="271670"/>
                      <a:pt x="221582" y="310300"/>
                      <a:pt x="202003" y="330408"/>
                    </a:cubicBezTo>
                    <a:cubicBezTo>
                      <a:pt x="182424" y="350516"/>
                      <a:pt x="171576" y="360571"/>
                      <a:pt x="138503" y="374858"/>
                    </a:cubicBezTo>
                    <a:cubicBezTo>
                      <a:pt x="105430" y="389146"/>
                      <a:pt x="-22892" y="435712"/>
                      <a:pt x="3566" y="416133"/>
                    </a:cubicBezTo>
                    <a:cubicBezTo>
                      <a:pt x="30024" y="396554"/>
                      <a:pt x="226609" y="297070"/>
                      <a:pt x="297253" y="257383"/>
                    </a:cubicBezTo>
                    <a:cubicBezTo>
                      <a:pt x="367897" y="217696"/>
                      <a:pt x="393826" y="218225"/>
                      <a:pt x="427428" y="178008"/>
                    </a:cubicBezTo>
                    <a:cubicBezTo>
                      <a:pt x="461030" y="137791"/>
                      <a:pt x="499924" y="6029"/>
                      <a:pt x="500453" y="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9606E27A-5318-4085-89B9-CA965C9FFDDA}"/>
                  </a:ext>
                </a:extLst>
              </p:cNvPr>
              <p:cNvSpPr/>
              <p:nvPr/>
            </p:nvSpPr>
            <p:spPr>
              <a:xfrm>
                <a:off x="2904034" y="10751338"/>
                <a:ext cx="170175" cy="337614"/>
              </a:xfrm>
              <a:custGeom>
                <a:avLst/>
                <a:gdLst>
                  <a:gd name="connsiteX0" fmla="*/ 169366 w 170175"/>
                  <a:gd name="connsiteY0" fmla="*/ 800 h 337614"/>
                  <a:gd name="connsiteX1" fmla="*/ 104279 w 170175"/>
                  <a:gd name="connsiteY1" fmla="*/ 227812 h 337614"/>
                  <a:gd name="connsiteX2" fmla="*/ 47129 w 170175"/>
                  <a:gd name="connsiteY2" fmla="*/ 294487 h 337614"/>
                  <a:gd name="connsiteX3" fmla="*/ 2679 w 170175"/>
                  <a:gd name="connsiteY3" fmla="*/ 334175 h 337614"/>
                  <a:gd name="connsiteX4" fmla="*/ 128091 w 170175"/>
                  <a:gd name="connsiteY4" fmla="*/ 205587 h 337614"/>
                  <a:gd name="connsiteX5" fmla="*/ 118566 w 170175"/>
                  <a:gd name="connsiteY5" fmla="*/ 256387 h 337614"/>
                  <a:gd name="connsiteX6" fmla="*/ 126504 w 170175"/>
                  <a:gd name="connsiteY6" fmla="*/ 292900 h 337614"/>
                  <a:gd name="connsiteX7" fmla="*/ 145554 w 170175"/>
                  <a:gd name="connsiteY7" fmla="*/ 197650 h 337614"/>
                  <a:gd name="connsiteX8" fmla="*/ 159841 w 170175"/>
                  <a:gd name="connsiteY8" fmla="*/ 277025 h 337614"/>
                  <a:gd name="connsiteX9" fmla="*/ 142379 w 170175"/>
                  <a:gd name="connsiteY9" fmla="*/ 156375 h 337614"/>
                  <a:gd name="connsiteX10" fmla="*/ 169366 w 170175"/>
                  <a:gd name="connsiteY10" fmla="*/ 800 h 33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175" h="337614">
                    <a:moveTo>
                      <a:pt x="169366" y="800"/>
                    </a:moveTo>
                    <a:cubicBezTo>
                      <a:pt x="163016" y="12706"/>
                      <a:pt x="124652" y="178864"/>
                      <a:pt x="104279" y="227812"/>
                    </a:cubicBezTo>
                    <a:cubicBezTo>
                      <a:pt x="83906" y="276760"/>
                      <a:pt x="64062" y="276760"/>
                      <a:pt x="47129" y="294487"/>
                    </a:cubicBezTo>
                    <a:cubicBezTo>
                      <a:pt x="30196" y="312214"/>
                      <a:pt x="-10815" y="348992"/>
                      <a:pt x="2679" y="334175"/>
                    </a:cubicBezTo>
                    <a:cubicBezTo>
                      <a:pt x="16173" y="319358"/>
                      <a:pt x="108777" y="218552"/>
                      <a:pt x="128091" y="205587"/>
                    </a:cubicBezTo>
                    <a:cubicBezTo>
                      <a:pt x="147405" y="192622"/>
                      <a:pt x="118830" y="241835"/>
                      <a:pt x="118566" y="256387"/>
                    </a:cubicBezTo>
                    <a:cubicBezTo>
                      <a:pt x="118302" y="270939"/>
                      <a:pt x="122006" y="302690"/>
                      <a:pt x="126504" y="292900"/>
                    </a:cubicBezTo>
                    <a:cubicBezTo>
                      <a:pt x="131002" y="283111"/>
                      <a:pt x="139998" y="200296"/>
                      <a:pt x="145554" y="197650"/>
                    </a:cubicBezTo>
                    <a:cubicBezTo>
                      <a:pt x="151110" y="195004"/>
                      <a:pt x="160370" y="283904"/>
                      <a:pt x="159841" y="277025"/>
                    </a:cubicBezTo>
                    <a:cubicBezTo>
                      <a:pt x="159312" y="270146"/>
                      <a:pt x="142114" y="199767"/>
                      <a:pt x="142379" y="156375"/>
                    </a:cubicBezTo>
                    <a:cubicBezTo>
                      <a:pt x="142644" y="112983"/>
                      <a:pt x="175716" y="-11106"/>
                      <a:pt x="169366" y="8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99725677-EEAC-4299-A984-44A92084321F}"/>
                  </a:ext>
                </a:extLst>
              </p:cNvPr>
              <p:cNvSpPr/>
              <p:nvPr/>
            </p:nvSpPr>
            <p:spPr>
              <a:xfrm>
                <a:off x="2391812" y="11040610"/>
                <a:ext cx="588173" cy="261740"/>
              </a:xfrm>
              <a:custGeom>
                <a:avLst/>
                <a:gdLst>
                  <a:gd name="connsiteX0" fmla="*/ 586338 w 588173"/>
                  <a:gd name="connsiteY0" fmla="*/ 3628 h 261740"/>
                  <a:gd name="connsiteX1" fmla="*/ 446638 w 588173"/>
                  <a:gd name="connsiteY1" fmla="*/ 130628 h 261740"/>
                  <a:gd name="connsiteX2" fmla="*/ 352976 w 588173"/>
                  <a:gd name="connsiteY2" fmla="*/ 192540 h 261740"/>
                  <a:gd name="connsiteX3" fmla="*/ 281538 w 588173"/>
                  <a:gd name="connsiteY3" fmla="*/ 224290 h 261740"/>
                  <a:gd name="connsiteX4" fmla="*/ 214863 w 588173"/>
                  <a:gd name="connsiteY4" fmla="*/ 241753 h 261740"/>
                  <a:gd name="connsiteX5" fmla="*/ 2138 w 588173"/>
                  <a:gd name="connsiteY5" fmla="*/ 259215 h 261740"/>
                  <a:gd name="connsiteX6" fmla="*/ 360913 w 588173"/>
                  <a:gd name="connsiteY6" fmla="*/ 183015 h 261740"/>
                  <a:gd name="connsiteX7" fmla="*/ 432351 w 588173"/>
                  <a:gd name="connsiteY7" fmla="*/ 122690 h 261740"/>
                  <a:gd name="connsiteX8" fmla="*/ 521251 w 588173"/>
                  <a:gd name="connsiteY8" fmla="*/ 41728 h 261740"/>
                  <a:gd name="connsiteX9" fmla="*/ 586338 w 588173"/>
                  <a:gd name="connsiteY9" fmla="*/ 3628 h 2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8173" h="261740">
                    <a:moveTo>
                      <a:pt x="586338" y="3628"/>
                    </a:moveTo>
                    <a:cubicBezTo>
                      <a:pt x="573903" y="18445"/>
                      <a:pt x="485532" y="99143"/>
                      <a:pt x="446638" y="130628"/>
                    </a:cubicBezTo>
                    <a:cubicBezTo>
                      <a:pt x="407744" y="162113"/>
                      <a:pt x="380493" y="176930"/>
                      <a:pt x="352976" y="192540"/>
                    </a:cubicBezTo>
                    <a:cubicBezTo>
                      <a:pt x="325459" y="208150"/>
                      <a:pt x="304557" y="216088"/>
                      <a:pt x="281538" y="224290"/>
                    </a:cubicBezTo>
                    <a:cubicBezTo>
                      <a:pt x="258519" y="232492"/>
                      <a:pt x="261430" y="235932"/>
                      <a:pt x="214863" y="241753"/>
                    </a:cubicBezTo>
                    <a:cubicBezTo>
                      <a:pt x="168296" y="247574"/>
                      <a:pt x="-22204" y="269005"/>
                      <a:pt x="2138" y="259215"/>
                    </a:cubicBezTo>
                    <a:cubicBezTo>
                      <a:pt x="26480" y="249425"/>
                      <a:pt x="289211" y="205769"/>
                      <a:pt x="360913" y="183015"/>
                    </a:cubicBezTo>
                    <a:cubicBezTo>
                      <a:pt x="432615" y="160261"/>
                      <a:pt x="405628" y="146238"/>
                      <a:pt x="432351" y="122690"/>
                    </a:cubicBezTo>
                    <a:cubicBezTo>
                      <a:pt x="459074" y="99142"/>
                      <a:pt x="497703" y="60513"/>
                      <a:pt x="521251" y="41728"/>
                    </a:cubicBezTo>
                    <a:cubicBezTo>
                      <a:pt x="544799" y="22943"/>
                      <a:pt x="598773" y="-11189"/>
                      <a:pt x="586338" y="36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B239A72F-CE68-429A-90C0-E86499745000}"/>
                  </a:ext>
                </a:extLst>
              </p:cNvPr>
              <p:cNvSpPr/>
              <p:nvPr/>
            </p:nvSpPr>
            <p:spPr>
              <a:xfrm>
                <a:off x="2628536" y="10779687"/>
                <a:ext cx="481770" cy="515833"/>
              </a:xfrm>
              <a:custGeom>
                <a:avLst/>
                <a:gdLst>
                  <a:gd name="connsiteX0" fmla="*/ 471852 w 481770"/>
                  <a:gd name="connsiteY0" fmla="*/ 1026 h 515833"/>
                  <a:gd name="connsiteX1" fmla="*/ 446452 w 481770"/>
                  <a:gd name="connsiteY1" fmla="*/ 264551 h 515833"/>
                  <a:gd name="connsiteX2" fmla="*/ 343264 w 481770"/>
                  <a:gd name="connsiteY2" fmla="*/ 337576 h 515833"/>
                  <a:gd name="connsiteX3" fmla="*/ 194039 w 481770"/>
                  <a:gd name="connsiteY3" fmla="*/ 437588 h 515833"/>
                  <a:gd name="connsiteX4" fmla="*/ 95614 w 481770"/>
                  <a:gd name="connsiteY4" fmla="*/ 482038 h 515833"/>
                  <a:gd name="connsiteX5" fmla="*/ 21002 w 481770"/>
                  <a:gd name="connsiteY5" fmla="*/ 510613 h 515833"/>
                  <a:gd name="connsiteX6" fmla="*/ 6714 w 481770"/>
                  <a:gd name="connsiteY6" fmla="*/ 512201 h 515833"/>
                  <a:gd name="connsiteX7" fmla="*/ 116252 w 481770"/>
                  <a:gd name="connsiteY7" fmla="*/ 472513 h 515833"/>
                  <a:gd name="connsiteX8" fmla="*/ 413114 w 481770"/>
                  <a:gd name="connsiteY8" fmla="*/ 267726 h 515833"/>
                  <a:gd name="connsiteX9" fmla="*/ 425814 w 481770"/>
                  <a:gd name="connsiteY9" fmla="*/ 237563 h 515833"/>
                  <a:gd name="connsiteX10" fmla="*/ 481377 w 481770"/>
                  <a:gd name="connsiteY10" fmla="*/ 99451 h 515833"/>
                  <a:gd name="connsiteX11" fmla="*/ 451214 w 481770"/>
                  <a:gd name="connsiteY11" fmla="*/ 169301 h 515833"/>
                  <a:gd name="connsiteX12" fmla="*/ 471852 w 481770"/>
                  <a:gd name="connsiteY12" fmla="*/ 1026 h 51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1770" h="515833">
                    <a:moveTo>
                      <a:pt x="471852" y="1026"/>
                    </a:moveTo>
                    <a:cubicBezTo>
                      <a:pt x="471058" y="16901"/>
                      <a:pt x="467883" y="208459"/>
                      <a:pt x="446452" y="264551"/>
                    </a:cubicBezTo>
                    <a:cubicBezTo>
                      <a:pt x="425021" y="320643"/>
                      <a:pt x="343264" y="337576"/>
                      <a:pt x="343264" y="337576"/>
                    </a:cubicBezTo>
                    <a:cubicBezTo>
                      <a:pt x="301195" y="366415"/>
                      <a:pt x="235314" y="413511"/>
                      <a:pt x="194039" y="437588"/>
                    </a:cubicBezTo>
                    <a:cubicBezTo>
                      <a:pt x="152764" y="461665"/>
                      <a:pt x="124453" y="469867"/>
                      <a:pt x="95614" y="482038"/>
                    </a:cubicBezTo>
                    <a:cubicBezTo>
                      <a:pt x="66775" y="494209"/>
                      <a:pt x="35818" y="505586"/>
                      <a:pt x="21002" y="510613"/>
                    </a:cubicBezTo>
                    <a:cubicBezTo>
                      <a:pt x="6186" y="515640"/>
                      <a:pt x="-9161" y="518551"/>
                      <a:pt x="6714" y="512201"/>
                    </a:cubicBezTo>
                    <a:cubicBezTo>
                      <a:pt x="22589" y="505851"/>
                      <a:pt x="48519" y="513259"/>
                      <a:pt x="116252" y="472513"/>
                    </a:cubicBezTo>
                    <a:cubicBezTo>
                      <a:pt x="183985" y="431767"/>
                      <a:pt x="361520" y="306884"/>
                      <a:pt x="413114" y="267726"/>
                    </a:cubicBezTo>
                    <a:cubicBezTo>
                      <a:pt x="464708" y="228568"/>
                      <a:pt x="414437" y="265609"/>
                      <a:pt x="425814" y="237563"/>
                    </a:cubicBezTo>
                    <a:cubicBezTo>
                      <a:pt x="437191" y="209517"/>
                      <a:pt x="477144" y="110828"/>
                      <a:pt x="481377" y="99451"/>
                    </a:cubicBezTo>
                    <a:cubicBezTo>
                      <a:pt x="485610" y="88074"/>
                      <a:pt x="454389" y="180149"/>
                      <a:pt x="451214" y="169301"/>
                    </a:cubicBezTo>
                    <a:cubicBezTo>
                      <a:pt x="448039" y="158453"/>
                      <a:pt x="472646" y="-14849"/>
                      <a:pt x="471852" y="10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24BB8931-F45B-4570-9254-526B96BEE4F5}"/>
                  </a:ext>
                </a:extLst>
              </p:cNvPr>
              <p:cNvSpPr/>
              <p:nvPr/>
            </p:nvSpPr>
            <p:spPr>
              <a:xfrm>
                <a:off x="2543225" y="11135988"/>
                <a:ext cx="571526" cy="319123"/>
              </a:xfrm>
              <a:custGeom>
                <a:avLst/>
                <a:gdLst>
                  <a:gd name="connsiteX0" fmla="*/ 571450 w 571526"/>
                  <a:gd name="connsiteY0" fmla="*/ 325 h 319123"/>
                  <a:gd name="connsiteX1" fmla="*/ 312688 w 571526"/>
                  <a:gd name="connsiteY1" fmla="*/ 120975 h 319123"/>
                  <a:gd name="connsiteX2" fmla="*/ 169813 w 571526"/>
                  <a:gd name="connsiteY2" fmla="*/ 267025 h 319123"/>
                  <a:gd name="connsiteX3" fmla="*/ 92025 w 571526"/>
                  <a:gd name="connsiteY3" fmla="*/ 297187 h 319123"/>
                  <a:gd name="connsiteX4" fmla="*/ 1538 w 571526"/>
                  <a:gd name="connsiteY4" fmla="*/ 314650 h 319123"/>
                  <a:gd name="connsiteX5" fmla="*/ 171400 w 571526"/>
                  <a:gd name="connsiteY5" fmla="*/ 211462 h 319123"/>
                  <a:gd name="connsiteX6" fmla="*/ 338088 w 571526"/>
                  <a:gd name="connsiteY6" fmla="*/ 89225 h 319123"/>
                  <a:gd name="connsiteX7" fmla="*/ 571450 w 571526"/>
                  <a:gd name="connsiteY7" fmla="*/ 325 h 31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26" h="319123">
                    <a:moveTo>
                      <a:pt x="571450" y="325"/>
                    </a:moveTo>
                    <a:cubicBezTo>
                      <a:pt x="567217" y="5617"/>
                      <a:pt x="379627" y="76525"/>
                      <a:pt x="312688" y="120975"/>
                    </a:cubicBezTo>
                    <a:cubicBezTo>
                      <a:pt x="245749" y="165425"/>
                      <a:pt x="206590" y="237656"/>
                      <a:pt x="169813" y="267025"/>
                    </a:cubicBezTo>
                    <a:cubicBezTo>
                      <a:pt x="133036" y="296394"/>
                      <a:pt x="120071" y="289250"/>
                      <a:pt x="92025" y="297187"/>
                    </a:cubicBezTo>
                    <a:cubicBezTo>
                      <a:pt x="63979" y="305125"/>
                      <a:pt x="-11691" y="328938"/>
                      <a:pt x="1538" y="314650"/>
                    </a:cubicBezTo>
                    <a:cubicBezTo>
                      <a:pt x="14767" y="300363"/>
                      <a:pt x="115308" y="249033"/>
                      <a:pt x="171400" y="211462"/>
                    </a:cubicBezTo>
                    <a:cubicBezTo>
                      <a:pt x="227492" y="173891"/>
                      <a:pt x="273001" y="122827"/>
                      <a:pt x="338088" y="89225"/>
                    </a:cubicBezTo>
                    <a:cubicBezTo>
                      <a:pt x="403175" y="55623"/>
                      <a:pt x="575683" y="-4967"/>
                      <a:pt x="571450" y="3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2E2ED914-A7DD-48E0-9C8F-9EE496117121}"/>
                  </a:ext>
                </a:extLst>
              </p:cNvPr>
              <p:cNvSpPr/>
              <p:nvPr/>
            </p:nvSpPr>
            <p:spPr>
              <a:xfrm>
                <a:off x="2322843" y="11282325"/>
                <a:ext cx="388958" cy="113329"/>
              </a:xfrm>
              <a:custGeom>
                <a:avLst/>
                <a:gdLst>
                  <a:gd name="connsiteX0" fmla="*/ 185407 w 388958"/>
                  <a:gd name="connsiteY0" fmla="*/ 38 h 113329"/>
                  <a:gd name="connsiteX1" fmla="*/ 387020 w 388958"/>
                  <a:gd name="connsiteY1" fmla="*/ 44488 h 113329"/>
                  <a:gd name="connsiteX2" fmla="*/ 279070 w 388958"/>
                  <a:gd name="connsiteY2" fmla="*/ 47663 h 113329"/>
                  <a:gd name="connsiteX3" fmla="*/ 140957 w 388958"/>
                  <a:gd name="connsiteY3" fmla="*/ 71475 h 113329"/>
                  <a:gd name="connsiteX4" fmla="*/ 4432 w 388958"/>
                  <a:gd name="connsiteY4" fmla="*/ 112750 h 113329"/>
                  <a:gd name="connsiteX5" fmla="*/ 313995 w 388958"/>
                  <a:gd name="connsiteY5" fmla="*/ 38138 h 113329"/>
                  <a:gd name="connsiteX6" fmla="*/ 185407 w 388958"/>
                  <a:gd name="connsiteY6" fmla="*/ 38 h 11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958" h="113329">
                    <a:moveTo>
                      <a:pt x="185407" y="38"/>
                    </a:moveTo>
                    <a:cubicBezTo>
                      <a:pt x="197578" y="1096"/>
                      <a:pt x="371410" y="36551"/>
                      <a:pt x="387020" y="44488"/>
                    </a:cubicBezTo>
                    <a:cubicBezTo>
                      <a:pt x="402631" y="52426"/>
                      <a:pt x="320080" y="43165"/>
                      <a:pt x="279070" y="47663"/>
                    </a:cubicBezTo>
                    <a:cubicBezTo>
                      <a:pt x="238060" y="52161"/>
                      <a:pt x="186730" y="60627"/>
                      <a:pt x="140957" y="71475"/>
                    </a:cubicBezTo>
                    <a:cubicBezTo>
                      <a:pt x="95184" y="82323"/>
                      <a:pt x="-24408" y="118306"/>
                      <a:pt x="4432" y="112750"/>
                    </a:cubicBezTo>
                    <a:cubicBezTo>
                      <a:pt x="33272" y="107194"/>
                      <a:pt x="281980" y="56130"/>
                      <a:pt x="313995" y="38138"/>
                    </a:cubicBezTo>
                    <a:cubicBezTo>
                      <a:pt x="346010" y="20146"/>
                      <a:pt x="173236" y="-1020"/>
                      <a:pt x="185407" y="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04A6E5B9-7069-4E96-A9CC-F45ABEB414CC}"/>
                  </a:ext>
                </a:extLst>
              </p:cNvPr>
              <p:cNvSpPr/>
              <p:nvPr/>
            </p:nvSpPr>
            <p:spPr>
              <a:xfrm>
                <a:off x="2327131" y="11266152"/>
                <a:ext cx="240839" cy="125791"/>
              </a:xfrm>
              <a:custGeom>
                <a:avLst/>
                <a:gdLst>
                  <a:gd name="connsiteX0" fmla="*/ 239857 w 240839"/>
                  <a:gd name="connsiteY0" fmla="*/ 336 h 125791"/>
                  <a:gd name="connsiteX1" fmla="*/ 71582 w 240839"/>
                  <a:gd name="connsiteY1" fmla="*/ 60661 h 125791"/>
                  <a:gd name="connsiteX2" fmla="*/ 144 w 240839"/>
                  <a:gd name="connsiteY2" fmla="*/ 125748 h 125791"/>
                  <a:gd name="connsiteX3" fmla="*/ 87457 w 240839"/>
                  <a:gd name="connsiteY3" fmla="*/ 70186 h 125791"/>
                  <a:gd name="connsiteX4" fmla="*/ 139844 w 240839"/>
                  <a:gd name="connsiteY4" fmla="*/ 36848 h 125791"/>
                  <a:gd name="connsiteX5" fmla="*/ 239857 w 240839"/>
                  <a:gd name="connsiteY5" fmla="*/ 336 h 12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839" h="125791">
                    <a:moveTo>
                      <a:pt x="239857" y="336"/>
                    </a:moveTo>
                    <a:cubicBezTo>
                      <a:pt x="228480" y="4305"/>
                      <a:pt x="111534" y="39759"/>
                      <a:pt x="71582" y="60661"/>
                    </a:cubicBezTo>
                    <a:cubicBezTo>
                      <a:pt x="31630" y="81563"/>
                      <a:pt x="-2502" y="124161"/>
                      <a:pt x="144" y="125748"/>
                    </a:cubicBezTo>
                    <a:cubicBezTo>
                      <a:pt x="2790" y="127336"/>
                      <a:pt x="64174" y="85003"/>
                      <a:pt x="87457" y="70186"/>
                    </a:cubicBezTo>
                    <a:cubicBezTo>
                      <a:pt x="110740" y="55369"/>
                      <a:pt x="119206" y="45050"/>
                      <a:pt x="139844" y="36848"/>
                    </a:cubicBezTo>
                    <a:cubicBezTo>
                      <a:pt x="160481" y="28646"/>
                      <a:pt x="251234" y="-3633"/>
                      <a:pt x="239857" y="3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095B06C7-35B7-4E6D-9DE5-16B384428FB5}"/>
                  </a:ext>
                </a:extLst>
              </p:cNvPr>
              <p:cNvSpPr/>
              <p:nvPr/>
            </p:nvSpPr>
            <p:spPr>
              <a:xfrm>
                <a:off x="2505007" y="11271205"/>
                <a:ext cx="264472" cy="174435"/>
              </a:xfrm>
              <a:custGeom>
                <a:avLst/>
                <a:gdLst>
                  <a:gd name="connsiteX0" fmla="*/ 228668 w 264472"/>
                  <a:gd name="connsiteY0" fmla="*/ 45 h 174435"/>
                  <a:gd name="connsiteX1" fmla="*/ 41343 w 264472"/>
                  <a:gd name="connsiteY1" fmla="*/ 107995 h 174435"/>
                  <a:gd name="connsiteX2" fmla="*/ 17531 w 264472"/>
                  <a:gd name="connsiteY2" fmla="*/ 161970 h 174435"/>
                  <a:gd name="connsiteX3" fmla="*/ 66743 w 264472"/>
                  <a:gd name="connsiteY3" fmla="*/ 173083 h 174435"/>
                  <a:gd name="connsiteX4" fmla="*/ 176281 w 264472"/>
                  <a:gd name="connsiteY4" fmla="*/ 139745 h 174435"/>
                  <a:gd name="connsiteX5" fmla="*/ 262006 w 264472"/>
                  <a:gd name="connsiteY5" fmla="*/ 84183 h 174435"/>
                  <a:gd name="connsiteX6" fmla="*/ 77856 w 264472"/>
                  <a:gd name="connsiteY6" fmla="*/ 146095 h 174435"/>
                  <a:gd name="connsiteX7" fmla="*/ 68 w 264472"/>
                  <a:gd name="connsiteY7" fmla="*/ 165145 h 174435"/>
                  <a:gd name="connsiteX8" fmla="*/ 88968 w 264472"/>
                  <a:gd name="connsiteY8" fmla="*/ 95295 h 174435"/>
                  <a:gd name="connsiteX9" fmla="*/ 228668 w 264472"/>
                  <a:gd name="connsiteY9" fmla="*/ 45 h 17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4472" h="174435">
                    <a:moveTo>
                      <a:pt x="228668" y="45"/>
                    </a:moveTo>
                    <a:cubicBezTo>
                      <a:pt x="220731" y="2162"/>
                      <a:pt x="76532" y="81008"/>
                      <a:pt x="41343" y="107995"/>
                    </a:cubicBezTo>
                    <a:cubicBezTo>
                      <a:pt x="6154" y="134982"/>
                      <a:pt x="13298" y="151122"/>
                      <a:pt x="17531" y="161970"/>
                    </a:cubicBezTo>
                    <a:cubicBezTo>
                      <a:pt x="21764" y="172818"/>
                      <a:pt x="40285" y="176787"/>
                      <a:pt x="66743" y="173083"/>
                    </a:cubicBezTo>
                    <a:cubicBezTo>
                      <a:pt x="93201" y="169379"/>
                      <a:pt x="143737" y="154562"/>
                      <a:pt x="176281" y="139745"/>
                    </a:cubicBezTo>
                    <a:cubicBezTo>
                      <a:pt x="208825" y="124928"/>
                      <a:pt x="278410" y="83125"/>
                      <a:pt x="262006" y="84183"/>
                    </a:cubicBezTo>
                    <a:cubicBezTo>
                      <a:pt x="245602" y="85241"/>
                      <a:pt x="121512" y="132601"/>
                      <a:pt x="77856" y="146095"/>
                    </a:cubicBezTo>
                    <a:cubicBezTo>
                      <a:pt x="34200" y="159589"/>
                      <a:pt x="-1784" y="173612"/>
                      <a:pt x="68" y="165145"/>
                    </a:cubicBezTo>
                    <a:cubicBezTo>
                      <a:pt x="1920" y="156678"/>
                      <a:pt x="49810" y="120960"/>
                      <a:pt x="88968" y="95295"/>
                    </a:cubicBezTo>
                    <a:cubicBezTo>
                      <a:pt x="128126" y="69630"/>
                      <a:pt x="236605" y="-2072"/>
                      <a:pt x="228668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D4511256-9AAE-4317-ADEA-836ACF1BAB2B}"/>
                  </a:ext>
                </a:extLst>
              </p:cNvPr>
              <p:cNvSpPr/>
              <p:nvPr/>
            </p:nvSpPr>
            <p:spPr>
              <a:xfrm>
                <a:off x="2404747" y="11298236"/>
                <a:ext cx="302238" cy="140819"/>
              </a:xfrm>
              <a:custGeom>
                <a:avLst/>
                <a:gdLst>
                  <a:gd name="connsiteX0" fmla="*/ 116203 w 302238"/>
                  <a:gd name="connsiteY0" fmla="*/ 39689 h 140819"/>
                  <a:gd name="connsiteX1" fmla="*/ 3491 w 302238"/>
                  <a:gd name="connsiteY1" fmla="*/ 92077 h 140819"/>
                  <a:gd name="connsiteX2" fmla="*/ 35241 w 302238"/>
                  <a:gd name="connsiteY2" fmla="*/ 138114 h 140819"/>
                  <a:gd name="connsiteX3" fmla="*/ 101916 w 302238"/>
                  <a:gd name="connsiteY3" fmla="*/ 120652 h 140819"/>
                  <a:gd name="connsiteX4" fmla="*/ 301941 w 302238"/>
                  <a:gd name="connsiteY4" fmla="*/ 2 h 140819"/>
                  <a:gd name="connsiteX5" fmla="*/ 52703 w 302238"/>
                  <a:gd name="connsiteY5" fmla="*/ 123827 h 140819"/>
                  <a:gd name="connsiteX6" fmla="*/ 32066 w 302238"/>
                  <a:gd name="connsiteY6" fmla="*/ 122239 h 140819"/>
                  <a:gd name="connsiteX7" fmla="*/ 20953 w 302238"/>
                  <a:gd name="connsiteY7" fmla="*/ 100014 h 140819"/>
                  <a:gd name="connsiteX8" fmla="*/ 116203 w 302238"/>
                  <a:gd name="connsiteY8" fmla="*/ 39689 h 14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238" h="140819">
                    <a:moveTo>
                      <a:pt x="116203" y="39689"/>
                    </a:moveTo>
                    <a:cubicBezTo>
                      <a:pt x="113293" y="38366"/>
                      <a:pt x="16985" y="75673"/>
                      <a:pt x="3491" y="92077"/>
                    </a:cubicBezTo>
                    <a:cubicBezTo>
                      <a:pt x="-10003" y="108481"/>
                      <a:pt x="18837" y="133351"/>
                      <a:pt x="35241" y="138114"/>
                    </a:cubicBezTo>
                    <a:cubicBezTo>
                      <a:pt x="51645" y="142877"/>
                      <a:pt x="57466" y="143671"/>
                      <a:pt x="101916" y="120652"/>
                    </a:cubicBezTo>
                    <a:cubicBezTo>
                      <a:pt x="146366" y="97633"/>
                      <a:pt x="310143" y="-527"/>
                      <a:pt x="301941" y="2"/>
                    </a:cubicBezTo>
                    <a:cubicBezTo>
                      <a:pt x="293739" y="531"/>
                      <a:pt x="97682" y="103454"/>
                      <a:pt x="52703" y="123827"/>
                    </a:cubicBezTo>
                    <a:cubicBezTo>
                      <a:pt x="7724" y="144200"/>
                      <a:pt x="37358" y="126208"/>
                      <a:pt x="32066" y="122239"/>
                    </a:cubicBezTo>
                    <a:cubicBezTo>
                      <a:pt x="26774" y="118270"/>
                      <a:pt x="1639" y="114301"/>
                      <a:pt x="20953" y="100014"/>
                    </a:cubicBezTo>
                    <a:cubicBezTo>
                      <a:pt x="40267" y="85727"/>
                      <a:pt x="119113" y="41012"/>
                      <a:pt x="116203" y="396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473E9DEF-1F28-44F7-8186-A942EFE78697}"/>
                  </a:ext>
                </a:extLst>
              </p:cNvPr>
              <p:cNvSpPr/>
              <p:nvPr/>
            </p:nvSpPr>
            <p:spPr>
              <a:xfrm>
                <a:off x="2503369" y="11323630"/>
                <a:ext cx="208287" cy="101640"/>
              </a:xfrm>
              <a:custGeom>
                <a:avLst/>
                <a:gdLst>
                  <a:gd name="connsiteX0" fmla="*/ 208081 w 208287"/>
                  <a:gd name="connsiteY0" fmla="*/ 8 h 101640"/>
                  <a:gd name="connsiteX1" fmla="*/ 130294 w 208287"/>
                  <a:gd name="connsiteY1" fmla="*/ 71445 h 101640"/>
                  <a:gd name="connsiteX2" fmla="*/ 119 w 208287"/>
                  <a:gd name="connsiteY2" fmla="*/ 101608 h 101640"/>
                  <a:gd name="connsiteX3" fmla="*/ 108069 w 208287"/>
                  <a:gd name="connsiteY3" fmla="*/ 66683 h 101640"/>
                  <a:gd name="connsiteX4" fmla="*/ 208081 w 208287"/>
                  <a:gd name="connsiteY4" fmla="*/ 8 h 10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287" h="101640">
                    <a:moveTo>
                      <a:pt x="208081" y="8"/>
                    </a:moveTo>
                    <a:cubicBezTo>
                      <a:pt x="211785" y="802"/>
                      <a:pt x="164954" y="54512"/>
                      <a:pt x="130294" y="71445"/>
                    </a:cubicBezTo>
                    <a:cubicBezTo>
                      <a:pt x="95634" y="88378"/>
                      <a:pt x="3823" y="102402"/>
                      <a:pt x="119" y="101608"/>
                    </a:cubicBezTo>
                    <a:cubicBezTo>
                      <a:pt x="-3585" y="100814"/>
                      <a:pt x="79494" y="80441"/>
                      <a:pt x="108069" y="66683"/>
                    </a:cubicBezTo>
                    <a:cubicBezTo>
                      <a:pt x="136644" y="52925"/>
                      <a:pt x="204377" y="-786"/>
                      <a:pt x="208081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2E7DAECF-BEF7-4907-AE58-8A501F6E22F0}"/>
                  </a:ext>
                </a:extLst>
              </p:cNvPr>
              <p:cNvSpPr/>
              <p:nvPr/>
            </p:nvSpPr>
            <p:spPr>
              <a:xfrm>
                <a:off x="2836472" y="11048971"/>
                <a:ext cx="430656" cy="236591"/>
              </a:xfrm>
              <a:custGeom>
                <a:avLst/>
                <a:gdLst>
                  <a:gd name="connsiteX0" fmla="*/ 430603 w 430656"/>
                  <a:gd name="connsiteY0" fmla="*/ 29 h 236591"/>
                  <a:gd name="connsiteX1" fmla="*/ 300428 w 430656"/>
                  <a:gd name="connsiteY1" fmla="*/ 125442 h 236591"/>
                  <a:gd name="connsiteX2" fmla="*/ 211528 w 430656"/>
                  <a:gd name="connsiteY2" fmla="*/ 185767 h 236591"/>
                  <a:gd name="connsiteX3" fmla="*/ 391 w 430656"/>
                  <a:gd name="connsiteY3" fmla="*/ 236567 h 236591"/>
                  <a:gd name="connsiteX4" fmla="*/ 162316 w 430656"/>
                  <a:gd name="connsiteY4" fmla="*/ 179417 h 236591"/>
                  <a:gd name="connsiteX5" fmla="*/ 284553 w 430656"/>
                  <a:gd name="connsiteY5" fmla="*/ 114329 h 236591"/>
                  <a:gd name="connsiteX6" fmla="*/ 430603 w 430656"/>
                  <a:gd name="connsiteY6" fmla="*/ 29 h 23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656" h="236591">
                    <a:moveTo>
                      <a:pt x="430603" y="29"/>
                    </a:moveTo>
                    <a:cubicBezTo>
                      <a:pt x="433249" y="1881"/>
                      <a:pt x="336940" y="94486"/>
                      <a:pt x="300428" y="125442"/>
                    </a:cubicBezTo>
                    <a:cubicBezTo>
                      <a:pt x="263916" y="156398"/>
                      <a:pt x="261534" y="167246"/>
                      <a:pt x="211528" y="185767"/>
                    </a:cubicBezTo>
                    <a:cubicBezTo>
                      <a:pt x="161522" y="204288"/>
                      <a:pt x="8593" y="237625"/>
                      <a:pt x="391" y="236567"/>
                    </a:cubicBezTo>
                    <a:cubicBezTo>
                      <a:pt x="-7811" y="235509"/>
                      <a:pt x="114956" y="199790"/>
                      <a:pt x="162316" y="179417"/>
                    </a:cubicBezTo>
                    <a:cubicBezTo>
                      <a:pt x="209676" y="159044"/>
                      <a:pt x="239574" y="143698"/>
                      <a:pt x="284553" y="114329"/>
                    </a:cubicBezTo>
                    <a:cubicBezTo>
                      <a:pt x="329532" y="84960"/>
                      <a:pt x="427957" y="-1823"/>
                      <a:pt x="430603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07988017-5A30-45DD-9EFB-457C9929EC48}"/>
                  </a:ext>
                </a:extLst>
              </p:cNvPr>
              <p:cNvSpPr/>
              <p:nvPr/>
            </p:nvSpPr>
            <p:spPr>
              <a:xfrm>
                <a:off x="2817601" y="11214084"/>
                <a:ext cx="783022" cy="203390"/>
              </a:xfrm>
              <a:custGeom>
                <a:avLst/>
                <a:gdLst>
                  <a:gd name="connsiteX0" fmla="*/ 212 w 783022"/>
                  <a:gd name="connsiteY0" fmla="*/ 203216 h 203390"/>
                  <a:gd name="connsiteX1" fmla="*/ 298662 w 783022"/>
                  <a:gd name="connsiteY1" fmla="*/ 176229 h 203390"/>
                  <a:gd name="connsiteX2" fmla="*/ 333587 w 783022"/>
                  <a:gd name="connsiteY2" fmla="*/ 87329 h 203390"/>
                  <a:gd name="connsiteX3" fmla="*/ 339937 w 783022"/>
                  <a:gd name="connsiteY3" fmla="*/ 127016 h 203390"/>
                  <a:gd name="connsiteX4" fmla="*/ 449474 w 783022"/>
                  <a:gd name="connsiteY4" fmla="*/ 76216 h 203390"/>
                  <a:gd name="connsiteX5" fmla="*/ 538374 w 783022"/>
                  <a:gd name="connsiteY5" fmla="*/ 3191 h 203390"/>
                  <a:gd name="connsiteX6" fmla="*/ 493924 w 783022"/>
                  <a:gd name="connsiteY6" fmla="*/ 76216 h 203390"/>
                  <a:gd name="connsiteX7" fmla="*/ 782849 w 783022"/>
                  <a:gd name="connsiteY7" fmla="*/ 16 h 203390"/>
                  <a:gd name="connsiteX8" fmla="*/ 532024 w 783022"/>
                  <a:gd name="connsiteY8" fmla="*/ 84154 h 203390"/>
                  <a:gd name="connsiteX9" fmla="*/ 255799 w 783022"/>
                  <a:gd name="connsiteY9" fmla="*/ 166704 h 203390"/>
                  <a:gd name="connsiteX10" fmla="*/ 212 w 783022"/>
                  <a:gd name="connsiteY10" fmla="*/ 203216 h 20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3022" h="203390">
                    <a:moveTo>
                      <a:pt x="212" y="203216"/>
                    </a:moveTo>
                    <a:cubicBezTo>
                      <a:pt x="7356" y="204804"/>
                      <a:pt x="243100" y="195543"/>
                      <a:pt x="298662" y="176229"/>
                    </a:cubicBezTo>
                    <a:cubicBezTo>
                      <a:pt x="354225" y="156914"/>
                      <a:pt x="326708" y="95531"/>
                      <a:pt x="333587" y="87329"/>
                    </a:cubicBezTo>
                    <a:cubicBezTo>
                      <a:pt x="340466" y="79127"/>
                      <a:pt x="320623" y="128868"/>
                      <a:pt x="339937" y="127016"/>
                    </a:cubicBezTo>
                    <a:cubicBezTo>
                      <a:pt x="359251" y="125164"/>
                      <a:pt x="416401" y="96853"/>
                      <a:pt x="449474" y="76216"/>
                    </a:cubicBezTo>
                    <a:cubicBezTo>
                      <a:pt x="482547" y="55578"/>
                      <a:pt x="530966" y="3191"/>
                      <a:pt x="538374" y="3191"/>
                    </a:cubicBezTo>
                    <a:cubicBezTo>
                      <a:pt x="545782" y="3191"/>
                      <a:pt x="453178" y="76745"/>
                      <a:pt x="493924" y="76216"/>
                    </a:cubicBezTo>
                    <a:cubicBezTo>
                      <a:pt x="534670" y="75687"/>
                      <a:pt x="776499" y="-1307"/>
                      <a:pt x="782849" y="16"/>
                    </a:cubicBezTo>
                    <a:cubicBezTo>
                      <a:pt x="789199" y="1339"/>
                      <a:pt x="619866" y="56373"/>
                      <a:pt x="532024" y="84154"/>
                    </a:cubicBezTo>
                    <a:cubicBezTo>
                      <a:pt x="444182" y="111935"/>
                      <a:pt x="343641" y="149241"/>
                      <a:pt x="255799" y="166704"/>
                    </a:cubicBezTo>
                    <a:cubicBezTo>
                      <a:pt x="167957" y="184166"/>
                      <a:pt x="-6932" y="201628"/>
                      <a:pt x="212" y="2032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1F19F74A-BFAE-4945-A8DF-CD9F33D88835}"/>
                  </a:ext>
                </a:extLst>
              </p:cNvPr>
              <p:cNvSpPr/>
              <p:nvPr/>
            </p:nvSpPr>
            <p:spPr>
              <a:xfrm>
                <a:off x="2740025" y="11277584"/>
                <a:ext cx="252615" cy="98100"/>
              </a:xfrm>
              <a:custGeom>
                <a:avLst/>
                <a:gdLst>
                  <a:gd name="connsiteX0" fmla="*/ 252413 w 252615"/>
                  <a:gd name="connsiteY0" fmla="*/ 16 h 98100"/>
                  <a:gd name="connsiteX1" fmla="*/ 96838 w 252615"/>
                  <a:gd name="connsiteY1" fmla="*/ 23829 h 98100"/>
                  <a:gd name="connsiteX2" fmla="*/ 0 w 252615"/>
                  <a:gd name="connsiteY2" fmla="*/ 96854 h 98100"/>
                  <a:gd name="connsiteX3" fmla="*/ 96838 w 252615"/>
                  <a:gd name="connsiteY3" fmla="*/ 71454 h 98100"/>
                  <a:gd name="connsiteX4" fmla="*/ 138113 w 252615"/>
                  <a:gd name="connsiteY4" fmla="*/ 92091 h 98100"/>
                  <a:gd name="connsiteX5" fmla="*/ 198438 w 252615"/>
                  <a:gd name="connsiteY5" fmla="*/ 53991 h 98100"/>
                  <a:gd name="connsiteX6" fmla="*/ 142875 w 252615"/>
                  <a:gd name="connsiteY6" fmla="*/ 65104 h 98100"/>
                  <a:gd name="connsiteX7" fmla="*/ 58738 w 252615"/>
                  <a:gd name="connsiteY7" fmla="*/ 68279 h 98100"/>
                  <a:gd name="connsiteX8" fmla="*/ 68263 w 252615"/>
                  <a:gd name="connsiteY8" fmla="*/ 50816 h 98100"/>
                  <a:gd name="connsiteX9" fmla="*/ 128588 w 252615"/>
                  <a:gd name="connsiteY9" fmla="*/ 20654 h 98100"/>
                  <a:gd name="connsiteX10" fmla="*/ 252413 w 252615"/>
                  <a:gd name="connsiteY10" fmla="*/ 16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615" h="98100">
                    <a:moveTo>
                      <a:pt x="252413" y="16"/>
                    </a:moveTo>
                    <a:cubicBezTo>
                      <a:pt x="247121" y="545"/>
                      <a:pt x="138907" y="7689"/>
                      <a:pt x="96838" y="23829"/>
                    </a:cubicBezTo>
                    <a:cubicBezTo>
                      <a:pt x="54769" y="39969"/>
                      <a:pt x="0" y="88917"/>
                      <a:pt x="0" y="96854"/>
                    </a:cubicBezTo>
                    <a:cubicBezTo>
                      <a:pt x="0" y="104791"/>
                      <a:pt x="73819" y="72248"/>
                      <a:pt x="96838" y="71454"/>
                    </a:cubicBezTo>
                    <a:cubicBezTo>
                      <a:pt x="119857" y="70660"/>
                      <a:pt x="121180" y="95001"/>
                      <a:pt x="138113" y="92091"/>
                    </a:cubicBezTo>
                    <a:cubicBezTo>
                      <a:pt x="155046" y="89181"/>
                      <a:pt x="197644" y="58489"/>
                      <a:pt x="198438" y="53991"/>
                    </a:cubicBezTo>
                    <a:cubicBezTo>
                      <a:pt x="199232" y="49493"/>
                      <a:pt x="166158" y="62723"/>
                      <a:pt x="142875" y="65104"/>
                    </a:cubicBezTo>
                    <a:cubicBezTo>
                      <a:pt x="119592" y="67485"/>
                      <a:pt x="71173" y="70660"/>
                      <a:pt x="58738" y="68279"/>
                    </a:cubicBezTo>
                    <a:cubicBezTo>
                      <a:pt x="46303" y="65898"/>
                      <a:pt x="56621" y="58754"/>
                      <a:pt x="68263" y="50816"/>
                    </a:cubicBezTo>
                    <a:cubicBezTo>
                      <a:pt x="79905" y="42879"/>
                      <a:pt x="99219" y="29385"/>
                      <a:pt x="128588" y="20654"/>
                    </a:cubicBezTo>
                    <a:cubicBezTo>
                      <a:pt x="157957" y="11923"/>
                      <a:pt x="257705" y="-513"/>
                      <a:pt x="252413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49C7D97E-5602-4AAE-971A-22B13C27699D}"/>
                  </a:ext>
                </a:extLst>
              </p:cNvPr>
              <p:cNvSpPr/>
              <p:nvPr/>
            </p:nvSpPr>
            <p:spPr>
              <a:xfrm>
                <a:off x="2817728" y="11267317"/>
                <a:ext cx="247814" cy="125047"/>
              </a:xfrm>
              <a:custGeom>
                <a:avLst/>
                <a:gdLst>
                  <a:gd name="connsiteX0" fmla="*/ 247735 w 247814"/>
                  <a:gd name="connsiteY0" fmla="*/ 758 h 125047"/>
                  <a:gd name="connsiteX1" fmla="*/ 136610 w 247814"/>
                  <a:gd name="connsiteY1" fmla="*/ 21396 h 125047"/>
                  <a:gd name="connsiteX2" fmla="*/ 122322 w 247814"/>
                  <a:gd name="connsiteY2" fmla="*/ 26158 h 125047"/>
                  <a:gd name="connsiteX3" fmla="*/ 95335 w 247814"/>
                  <a:gd name="connsiteY3" fmla="*/ 64258 h 125047"/>
                  <a:gd name="connsiteX4" fmla="*/ 60410 w 247814"/>
                  <a:gd name="connsiteY4" fmla="*/ 89658 h 125047"/>
                  <a:gd name="connsiteX5" fmla="*/ 1672 w 247814"/>
                  <a:gd name="connsiteY5" fmla="*/ 124583 h 125047"/>
                  <a:gd name="connsiteX6" fmla="*/ 131847 w 247814"/>
                  <a:gd name="connsiteY6" fmla="*/ 62671 h 125047"/>
                  <a:gd name="connsiteX7" fmla="*/ 117560 w 247814"/>
                  <a:gd name="connsiteY7" fmla="*/ 51558 h 125047"/>
                  <a:gd name="connsiteX8" fmla="*/ 247735 w 247814"/>
                  <a:gd name="connsiteY8" fmla="*/ 758 h 12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814" h="125047">
                    <a:moveTo>
                      <a:pt x="247735" y="758"/>
                    </a:moveTo>
                    <a:cubicBezTo>
                      <a:pt x="250910" y="-4269"/>
                      <a:pt x="157512" y="17163"/>
                      <a:pt x="136610" y="21396"/>
                    </a:cubicBezTo>
                    <a:cubicBezTo>
                      <a:pt x="115708" y="25629"/>
                      <a:pt x="129201" y="19014"/>
                      <a:pt x="122322" y="26158"/>
                    </a:cubicBezTo>
                    <a:cubicBezTo>
                      <a:pt x="115443" y="33302"/>
                      <a:pt x="105654" y="53675"/>
                      <a:pt x="95335" y="64258"/>
                    </a:cubicBezTo>
                    <a:cubicBezTo>
                      <a:pt x="85016" y="74841"/>
                      <a:pt x="76020" y="79604"/>
                      <a:pt x="60410" y="89658"/>
                    </a:cubicBezTo>
                    <a:cubicBezTo>
                      <a:pt x="44800" y="99712"/>
                      <a:pt x="-10234" y="129081"/>
                      <a:pt x="1672" y="124583"/>
                    </a:cubicBezTo>
                    <a:cubicBezTo>
                      <a:pt x="13578" y="120085"/>
                      <a:pt x="112532" y="74842"/>
                      <a:pt x="131847" y="62671"/>
                    </a:cubicBezTo>
                    <a:cubicBezTo>
                      <a:pt x="151162" y="50500"/>
                      <a:pt x="99833" y="62406"/>
                      <a:pt x="117560" y="51558"/>
                    </a:cubicBezTo>
                    <a:cubicBezTo>
                      <a:pt x="135287" y="40710"/>
                      <a:pt x="244560" y="5785"/>
                      <a:pt x="247735" y="7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50702A92-9DAA-4525-B630-3D1DE898C9C3}"/>
                  </a:ext>
                </a:extLst>
              </p:cNvPr>
              <p:cNvSpPr/>
              <p:nvPr/>
            </p:nvSpPr>
            <p:spPr>
              <a:xfrm>
                <a:off x="3085758" y="10676138"/>
                <a:ext cx="224540" cy="382810"/>
              </a:xfrm>
              <a:custGeom>
                <a:avLst/>
                <a:gdLst>
                  <a:gd name="connsiteX0" fmla="*/ 81305 w 224540"/>
                  <a:gd name="connsiteY0" fmla="*/ 1387 h 382810"/>
                  <a:gd name="connsiteX1" fmla="*/ 146392 w 224540"/>
                  <a:gd name="connsiteY1" fmla="*/ 244275 h 382810"/>
                  <a:gd name="connsiteX2" fmla="*/ 92417 w 224540"/>
                  <a:gd name="connsiteY2" fmla="*/ 274437 h 382810"/>
                  <a:gd name="connsiteX3" fmla="*/ 342 w 224540"/>
                  <a:gd name="connsiteY3" fmla="*/ 382387 h 382810"/>
                  <a:gd name="connsiteX4" fmla="*/ 63842 w 224540"/>
                  <a:gd name="connsiteY4" fmla="*/ 312537 h 382810"/>
                  <a:gd name="connsiteX5" fmla="*/ 133692 w 224540"/>
                  <a:gd name="connsiteY5" fmla="*/ 326825 h 382810"/>
                  <a:gd name="connsiteX6" fmla="*/ 149567 w 224540"/>
                  <a:gd name="connsiteY6" fmla="*/ 245862 h 382810"/>
                  <a:gd name="connsiteX7" fmla="*/ 179730 w 224540"/>
                  <a:gd name="connsiteY7" fmla="*/ 317300 h 382810"/>
                  <a:gd name="connsiteX8" fmla="*/ 187667 w 224540"/>
                  <a:gd name="connsiteY8" fmla="*/ 237925 h 382810"/>
                  <a:gd name="connsiteX9" fmla="*/ 221005 w 224540"/>
                  <a:gd name="connsiteY9" fmla="*/ 125212 h 382810"/>
                  <a:gd name="connsiteX10" fmla="*/ 92417 w 224540"/>
                  <a:gd name="connsiteY10" fmla="*/ 152200 h 382810"/>
                  <a:gd name="connsiteX11" fmla="*/ 82892 w 224540"/>
                  <a:gd name="connsiteY11" fmla="*/ 153787 h 382810"/>
                  <a:gd name="connsiteX12" fmla="*/ 167030 w 224540"/>
                  <a:gd name="connsiteY12" fmla="*/ 144262 h 382810"/>
                  <a:gd name="connsiteX13" fmla="*/ 81305 w 224540"/>
                  <a:gd name="connsiteY13" fmla="*/ 1387 h 38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40" h="382810">
                    <a:moveTo>
                      <a:pt x="81305" y="1387"/>
                    </a:moveTo>
                    <a:cubicBezTo>
                      <a:pt x="77865" y="18056"/>
                      <a:pt x="144540" y="198767"/>
                      <a:pt x="146392" y="244275"/>
                    </a:cubicBezTo>
                    <a:cubicBezTo>
                      <a:pt x="148244" y="289783"/>
                      <a:pt x="116759" y="251418"/>
                      <a:pt x="92417" y="274437"/>
                    </a:cubicBezTo>
                    <a:cubicBezTo>
                      <a:pt x="68075" y="297456"/>
                      <a:pt x="5104" y="376037"/>
                      <a:pt x="342" y="382387"/>
                    </a:cubicBezTo>
                    <a:cubicBezTo>
                      <a:pt x="-4420" y="388737"/>
                      <a:pt x="41617" y="321797"/>
                      <a:pt x="63842" y="312537"/>
                    </a:cubicBezTo>
                    <a:cubicBezTo>
                      <a:pt x="86067" y="303277"/>
                      <a:pt x="119405" y="337938"/>
                      <a:pt x="133692" y="326825"/>
                    </a:cubicBezTo>
                    <a:cubicBezTo>
                      <a:pt x="147980" y="315713"/>
                      <a:pt x="141894" y="247449"/>
                      <a:pt x="149567" y="245862"/>
                    </a:cubicBezTo>
                    <a:cubicBezTo>
                      <a:pt x="157240" y="244275"/>
                      <a:pt x="173380" y="318623"/>
                      <a:pt x="179730" y="317300"/>
                    </a:cubicBezTo>
                    <a:cubicBezTo>
                      <a:pt x="186080" y="315977"/>
                      <a:pt x="180788" y="269940"/>
                      <a:pt x="187667" y="237925"/>
                    </a:cubicBezTo>
                    <a:cubicBezTo>
                      <a:pt x="194546" y="205910"/>
                      <a:pt x="236880" y="139500"/>
                      <a:pt x="221005" y="125212"/>
                    </a:cubicBezTo>
                    <a:cubicBezTo>
                      <a:pt x="205130" y="110925"/>
                      <a:pt x="115436" y="147438"/>
                      <a:pt x="92417" y="152200"/>
                    </a:cubicBezTo>
                    <a:cubicBezTo>
                      <a:pt x="69398" y="156963"/>
                      <a:pt x="82892" y="153787"/>
                      <a:pt x="82892" y="153787"/>
                    </a:cubicBezTo>
                    <a:cubicBezTo>
                      <a:pt x="95328" y="152464"/>
                      <a:pt x="165972" y="165164"/>
                      <a:pt x="167030" y="144262"/>
                    </a:cubicBezTo>
                    <a:cubicBezTo>
                      <a:pt x="168088" y="123360"/>
                      <a:pt x="84745" y="-15282"/>
                      <a:pt x="81305" y="1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2C4252CB-BBDE-4DAF-A751-5974B3B11A00}"/>
                  </a:ext>
                </a:extLst>
              </p:cNvPr>
              <p:cNvSpPr/>
              <p:nvPr/>
            </p:nvSpPr>
            <p:spPr>
              <a:xfrm>
                <a:off x="2913047" y="11177331"/>
                <a:ext cx="593972" cy="213146"/>
              </a:xfrm>
              <a:custGeom>
                <a:avLst/>
                <a:gdLst>
                  <a:gd name="connsiteX0" fmla="*/ 16 w 593972"/>
                  <a:gd name="connsiteY0" fmla="*/ 212982 h 213146"/>
                  <a:gd name="connsiteX1" fmla="*/ 192103 w 593972"/>
                  <a:gd name="connsiteY1" fmla="*/ 120907 h 213146"/>
                  <a:gd name="connsiteX2" fmla="*/ 209566 w 593972"/>
                  <a:gd name="connsiteY2" fmla="*/ 51057 h 213146"/>
                  <a:gd name="connsiteX3" fmla="*/ 254016 w 593972"/>
                  <a:gd name="connsiteY3" fmla="*/ 73282 h 213146"/>
                  <a:gd name="connsiteX4" fmla="*/ 417528 w 593972"/>
                  <a:gd name="connsiteY4" fmla="*/ 32007 h 213146"/>
                  <a:gd name="connsiteX5" fmla="*/ 593741 w 593972"/>
                  <a:gd name="connsiteY5" fmla="*/ 257 h 213146"/>
                  <a:gd name="connsiteX6" fmla="*/ 379428 w 593972"/>
                  <a:gd name="connsiteY6" fmla="*/ 49469 h 213146"/>
                  <a:gd name="connsiteX7" fmla="*/ 203216 w 593972"/>
                  <a:gd name="connsiteY7" fmla="*/ 97094 h 213146"/>
                  <a:gd name="connsiteX8" fmla="*/ 16 w 593972"/>
                  <a:gd name="connsiteY8" fmla="*/ 212982 h 21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972" h="213146">
                    <a:moveTo>
                      <a:pt x="16" y="212982"/>
                    </a:moveTo>
                    <a:cubicBezTo>
                      <a:pt x="-1836" y="216951"/>
                      <a:pt x="157178" y="147894"/>
                      <a:pt x="192103" y="120907"/>
                    </a:cubicBezTo>
                    <a:cubicBezTo>
                      <a:pt x="227028" y="93919"/>
                      <a:pt x="199247" y="58994"/>
                      <a:pt x="209566" y="51057"/>
                    </a:cubicBezTo>
                    <a:cubicBezTo>
                      <a:pt x="219885" y="43120"/>
                      <a:pt x="219356" y="76457"/>
                      <a:pt x="254016" y="73282"/>
                    </a:cubicBezTo>
                    <a:cubicBezTo>
                      <a:pt x="288676" y="70107"/>
                      <a:pt x="360907" y="44178"/>
                      <a:pt x="417528" y="32007"/>
                    </a:cubicBezTo>
                    <a:cubicBezTo>
                      <a:pt x="474149" y="19836"/>
                      <a:pt x="600091" y="-2653"/>
                      <a:pt x="593741" y="257"/>
                    </a:cubicBezTo>
                    <a:cubicBezTo>
                      <a:pt x="587391" y="3167"/>
                      <a:pt x="444516" y="33329"/>
                      <a:pt x="379428" y="49469"/>
                    </a:cubicBezTo>
                    <a:cubicBezTo>
                      <a:pt x="314341" y="65608"/>
                      <a:pt x="263541" y="68254"/>
                      <a:pt x="203216" y="97094"/>
                    </a:cubicBezTo>
                    <a:cubicBezTo>
                      <a:pt x="142891" y="125934"/>
                      <a:pt x="1868" y="209013"/>
                      <a:pt x="16" y="2129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666D8194-85A6-40BC-9BBE-D179B395FB8B}"/>
                  </a:ext>
                </a:extLst>
              </p:cNvPr>
              <p:cNvSpPr/>
              <p:nvPr/>
            </p:nvSpPr>
            <p:spPr>
              <a:xfrm>
                <a:off x="3174218" y="10840957"/>
                <a:ext cx="445292" cy="370300"/>
              </a:xfrm>
              <a:custGeom>
                <a:avLst/>
                <a:gdLst>
                  <a:gd name="connsiteX0" fmla="*/ 445282 w 445292"/>
                  <a:gd name="connsiteY0" fmla="*/ 81 h 370300"/>
                  <a:gd name="connsiteX1" fmla="*/ 388132 w 445292"/>
                  <a:gd name="connsiteY1" fmla="*/ 150893 h 370300"/>
                  <a:gd name="connsiteX2" fmla="*/ 246845 w 445292"/>
                  <a:gd name="connsiteY2" fmla="*/ 188993 h 370300"/>
                  <a:gd name="connsiteX3" fmla="*/ 3957 w 445292"/>
                  <a:gd name="connsiteY3" fmla="*/ 246143 h 370300"/>
                  <a:gd name="connsiteX4" fmla="*/ 97620 w 445292"/>
                  <a:gd name="connsiteY4" fmla="*/ 246143 h 370300"/>
                  <a:gd name="connsiteX5" fmla="*/ 116670 w 445292"/>
                  <a:gd name="connsiteY5" fmla="*/ 306468 h 370300"/>
                  <a:gd name="connsiteX6" fmla="*/ 124607 w 445292"/>
                  <a:gd name="connsiteY6" fmla="*/ 369968 h 370300"/>
                  <a:gd name="connsiteX7" fmla="*/ 142070 w 445292"/>
                  <a:gd name="connsiteY7" fmla="*/ 277893 h 370300"/>
                  <a:gd name="connsiteX8" fmla="*/ 264307 w 445292"/>
                  <a:gd name="connsiteY8" fmla="*/ 222331 h 370300"/>
                  <a:gd name="connsiteX9" fmla="*/ 391307 w 445292"/>
                  <a:gd name="connsiteY9" fmla="*/ 173118 h 370300"/>
                  <a:gd name="connsiteX10" fmla="*/ 445282 w 445292"/>
                  <a:gd name="connsiteY10" fmla="*/ 81 h 37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5292" h="370300">
                    <a:moveTo>
                      <a:pt x="445282" y="81"/>
                    </a:moveTo>
                    <a:cubicBezTo>
                      <a:pt x="444753" y="-3623"/>
                      <a:pt x="421205" y="119408"/>
                      <a:pt x="388132" y="150893"/>
                    </a:cubicBezTo>
                    <a:cubicBezTo>
                      <a:pt x="355059" y="182378"/>
                      <a:pt x="310874" y="173118"/>
                      <a:pt x="246845" y="188993"/>
                    </a:cubicBezTo>
                    <a:cubicBezTo>
                      <a:pt x="182816" y="204868"/>
                      <a:pt x="28828" y="236618"/>
                      <a:pt x="3957" y="246143"/>
                    </a:cubicBezTo>
                    <a:cubicBezTo>
                      <a:pt x="-20914" y="255668"/>
                      <a:pt x="78835" y="236089"/>
                      <a:pt x="97620" y="246143"/>
                    </a:cubicBezTo>
                    <a:cubicBezTo>
                      <a:pt x="116405" y="256197"/>
                      <a:pt x="112172" y="285831"/>
                      <a:pt x="116670" y="306468"/>
                    </a:cubicBezTo>
                    <a:cubicBezTo>
                      <a:pt x="121168" y="327105"/>
                      <a:pt x="120374" y="374730"/>
                      <a:pt x="124607" y="369968"/>
                    </a:cubicBezTo>
                    <a:cubicBezTo>
                      <a:pt x="128840" y="365206"/>
                      <a:pt x="118787" y="302499"/>
                      <a:pt x="142070" y="277893"/>
                    </a:cubicBezTo>
                    <a:cubicBezTo>
                      <a:pt x="165353" y="253287"/>
                      <a:pt x="222767" y="239794"/>
                      <a:pt x="264307" y="222331"/>
                    </a:cubicBezTo>
                    <a:cubicBezTo>
                      <a:pt x="305846" y="204869"/>
                      <a:pt x="356647" y="211747"/>
                      <a:pt x="391307" y="173118"/>
                    </a:cubicBezTo>
                    <a:cubicBezTo>
                      <a:pt x="425967" y="134489"/>
                      <a:pt x="445811" y="3785"/>
                      <a:pt x="445282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A44AACEE-0359-43FF-887F-2DD0C40093D0}"/>
                  </a:ext>
                </a:extLst>
              </p:cNvPr>
              <p:cNvSpPr/>
              <p:nvPr/>
            </p:nvSpPr>
            <p:spPr>
              <a:xfrm>
                <a:off x="3139802" y="10796555"/>
                <a:ext cx="201921" cy="230443"/>
              </a:xfrm>
              <a:custGeom>
                <a:avLst/>
                <a:gdLst>
                  <a:gd name="connsiteX0" fmla="*/ 201886 w 201921"/>
                  <a:gd name="connsiteY0" fmla="*/ 33 h 230443"/>
                  <a:gd name="connsiteX1" fmla="*/ 168548 w 201921"/>
                  <a:gd name="connsiteY1" fmla="*/ 161958 h 230443"/>
                  <a:gd name="connsiteX2" fmla="*/ 119336 w 201921"/>
                  <a:gd name="connsiteY2" fmla="*/ 227045 h 230443"/>
                  <a:gd name="connsiteX3" fmla="*/ 273 w 201921"/>
                  <a:gd name="connsiteY3" fmla="*/ 220695 h 230443"/>
                  <a:gd name="connsiteX4" fmla="*/ 155848 w 201921"/>
                  <a:gd name="connsiteY4" fmla="*/ 215933 h 230443"/>
                  <a:gd name="connsiteX5" fmla="*/ 174898 w 201921"/>
                  <a:gd name="connsiteY5" fmla="*/ 176245 h 230443"/>
                  <a:gd name="connsiteX6" fmla="*/ 201886 w 201921"/>
                  <a:gd name="connsiteY6" fmla="*/ 33 h 23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21" h="230443">
                    <a:moveTo>
                      <a:pt x="201886" y="33"/>
                    </a:moveTo>
                    <a:cubicBezTo>
                      <a:pt x="200828" y="-2348"/>
                      <a:pt x="182306" y="124123"/>
                      <a:pt x="168548" y="161958"/>
                    </a:cubicBezTo>
                    <a:cubicBezTo>
                      <a:pt x="154790" y="199793"/>
                      <a:pt x="147382" y="217256"/>
                      <a:pt x="119336" y="227045"/>
                    </a:cubicBezTo>
                    <a:cubicBezTo>
                      <a:pt x="91290" y="236834"/>
                      <a:pt x="-5812" y="222547"/>
                      <a:pt x="273" y="220695"/>
                    </a:cubicBezTo>
                    <a:cubicBezTo>
                      <a:pt x="6358" y="218843"/>
                      <a:pt x="126744" y="223341"/>
                      <a:pt x="155848" y="215933"/>
                    </a:cubicBezTo>
                    <a:cubicBezTo>
                      <a:pt x="184952" y="208525"/>
                      <a:pt x="169871" y="206672"/>
                      <a:pt x="174898" y="176245"/>
                    </a:cubicBezTo>
                    <a:cubicBezTo>
                      <a:pt x="179925" y="145818"/>
                      <a:pt x="202944" y="2414"/>
                      <a:pt x="201886" y="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202E82B6-533B-4191-8A06-D10424583F0A}"/>
                  </a:ext>
                </a:extLst>
              </p:cNvPr>
              <p:cNvSpPr/>
              <p:nvPr/>
            </p:nvSpPr>
            <p:spPr>
              <a:xfrm>
                <a:off x="3360406" y="10892903"/>
                <a:ext cx="204573" cy="87850"/>
              </a:xfrm>
              <a:custGeom>
                <a:avLst/>
                <a:gdLst>
                  <a:gd name="connsiteX0" fmla="*/ 332 w 204573"/>
                  <a:gd name="connsiteY0" fmla="*/ 73547 h 87850"/>
                  <a:gd name="connsiteX1" fmla="*/ 93994 w 204573"/>
                  <a:gd name="connsiteY1" fmla="*/ 13222 h 87850"/>
                  <a:gd name="connsiteX2" fmla="*/ 203532 w 204573"/>
                  <a:gd name="connsiteY2" fmla="*/ 87835 h 87850"/>
                  <a:gd name="connsiteX3" fmla="*/ 147969 w 204573"/>
                  <a:gd name="connsiteY3" fmla="*/ 19572 h 87850"/>
                  <a:gd name="connsiteX4" fmla="*/ 127332 w 204573"/>
                  <a:gd name="connsiteY4" fmla="*/ 2110 h 87850"/>
                  <a:gd name="connsiteX5" fmla="*/ 332 w 204573"/>
                  <a:gd name="connsiteY5" fmla="*/ 73547 h 8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573" h="87850">
                    <a:moveTo>
                      <a:pt x="332" y="73547"/>
                    </a:moveTo>
                    <a:cubicBezTo>
                      <a:pt x="-5224" y="75399"/>
                      <a:pt x="60127" y="10841"/>
                      <a:pt x="93994" y="13222"/>
                    </a:cubicBezTo>
                    <a:cubicBezTo>
                      <a:pt x="127861" y="15603"/>
                      <a:pt x="194536" y="86777"/>
                      <a:pt x="203532" y="87835"/>
                    </a:cubicBezTo>
                    <a:cubicBezTo>
                      <a:pt x="212528" y="88893"/>
                      <a:pt x="160669" y="33859"/>
                      <a:pt x="147969" y="19572"/>
                    </a:cubicBezTo>
                    <a:cubicBezTo>
                      <a:pt x="135269" y="5284"/>
                      <a:pt x="149292" y="-4505"/>
                      <a:pt x="127332" y="2110"/>
                    </a:cubicBezTo>
                    <a:cubicBezTo>
                      <a:pt x="105372" y="8725"/>
                      <a:pt x="5888" y="71695"/>
                      <a:pt x="332" y="735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AF0CC0C9-3AC8-4D7D-97E2-B43DB2764BB7}"/>
                  </a:ext>
                </a:extLst>
              </p:cNvPr>
              <p:cNvSpPr/>
              <p:nvPr/>
            </p:nvSpPr>
            <p:spPr>
              <a:xfrm>
                <a:off x="3239643" y="10389984"/>
                <a:ext cx="116859" cy="329347"/>
              </a:xfrm>
              <a:custGeom>
                <a:avLst/>
                <a:gdLst>
                  <a:gd name="connsiteX0" fmla="*/ 27432 w 116859"/>
                  <a:gd name="connsiteY0" fmla="*/ 6554 h 329347"/>
                  <a:gd name="connsiteX1" fmla="*/ 63945 w 116859"/>
                  <a:gd name="connsiteY1" fmla="*/ 70054 h 329347"/>
                  <a:gd name="connsiteX2" fmla="*/ 73470 w 116859"/>
                  <a:gd name="connsiteY2" fmla="*/ 295479 h 329347"/>
                  <a:gd name="connsiteX3" fmla="*/ 445 w 116859"/>
                  <a:gd name="connsiteY3" fmla="*/ 327229 h 329347"/>
                  <a:gd name="connsiteX4" fmla="*/ 113157 w 116859"/>
                  <a:gd name="connsiteY4" fmla="*/ 284366 h 329347"/>
                  <a:gd name="connsiteX5" fmla="*/ 86170 w 116859"/>
                  <a:gd name="connsiteY5" fmla="*/ 203404 h 329347"/>
                  <a:gd name="connsiteX6" fmla="*/ 27432 w 116859"/>
                  <a:gd name="connsiteY6" fmla="*/ 6554 h 32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859" h="329347">
                    <a:moveTo>
                      <a:pt x="27432" y="6554"/>
                    </a:moveTo>
                    <a:cubicBezTo>
                      <a:pt x="23728" y="-15671"/>
                      <a:pt x="56272" y="21900"/>
                      <a:pt x="63945" y="70054"/>
                    </a:cubicBezTo>
                    <a:cubicBezTo>
                      <a:pt x="71618" y="118208"/>
                      <a:pt x="84053" y="252617"/>
                      <a:pt x="73470" y="295479"/>
                    </a:cubicBezTo>
                    <a:cubicBezTo>
                      <a:pt x="62887" y="338341"/>
                      <a:pt x="-6170" y="329081"/>
                      <a:pt x="445" y="327229"/>
                    </a:cubicBezTo>
                    <a:cubicBezTo>
                      <a:pt x="7059" y="325377"/>
                      <a:pt x="98870" y="305003"/>
                      <a:pt x="113157" y="284366"/>
                    </a:cubicBezTo>
                    <a:cubicBezTo>
                      <a:pt x="127444" y="263729"/>
                      <a:pt x="96489" y="251558"/>
                      <a:pt x="86170" y="203404"/>
                    </a:cubicBezTo>
                    <a:cubicBezTo>
                      <a:pt x="75851" y="155250"/>
                      <a:pt x="31136" y="28779"/>
                      <a:pt x="27432" y="65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498ABD4A-700A-4324-B2FC-A5C874CAD1DA}"/>
                  </a:ext>
                </a:extLst>
              </p:cNvPr>
              <p:cNvSpPr/>
              <p:nvPr/>
            </p:nvSpPr>
            <p:spPr>
              <a:xfrm>
                <a:off x="3416300" y="10361307"/>
                <a:ext cx="207658" cy="443940"/>
              </a:xfrm>
              <a:custGeom>
                <a:avLst/>
                <a:gdLst>
                  <a:gd name="connsiteX0" fmla="*/ 20638 w 207658"/>
                  <a:gd name="connsiteY0" fmla="*/ 306 h 443940"/>
                  <a:gd name="connsiteX1" fmla="*/ 179388 w 207658"/>
                  <a:gd name="connsiteY1" fmla="*/ 319393 h 443940"/>
                  <a:gd name="connsiteX2" fmla="*/ 93663 w 207658"/>
                  <a:gd name="connsiteY2" fmla="*/ 317806 h 443940"/>
                  <a:gd name="connsiteX3" fmla="*/ 0 w 207658"/>
                  <a:gd name="connsiteY3" fmla="*/ 317806 h 443940"/>
                  <a:gd name="connsiteX4" fmla="*/ 100013 w 207658"/>
                  <a:gd name="connsiteY4" fmla="*/ 319393 h 443940"/>
                  <a:gd name="connsiteX5" fmla="*/ 204788 w 207658"/>
                  <a:gd name="connsiteY5" fmla="*/ 443218 h 443940"/>
                  <a:gd name="connsiteX6" fmla="*/ 176213 w 207658"/>
                  <a:gd name="connsiteY6" fmla="*/ 365431 h 443940"/>
                  <a:gd name="connsiteX7" fmla="*/ 155575 w 207658"/>
                  <a:gd name="connsiteY7" fmla="*/ 262243 h 443940"/>
                  <a:gd name="connsiteX8" fmla="*/ 20638 w 207658"/>
                  <a:gd name="connsiteY8" fmla="*/ 306 h 44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658" h="443940">
                    <a:moveTo>
                      <a:pt x="20638" y="306"/>
                    </a:moveTo>
                    <a:cubicBezTo>
                      <a:pt x="24607" y="9831"/>
                      <a:pt x="167217" y="266476"/>
                      <a:pt x="179388" y="319393"/>
                    </a:cubicBezTo>
                    <a:cubicBezTo>
                      <a:pt x="191559" y="372310"/>
                      <a:pt x="93663" y="317806"/>
                      <a:pt x="93663" y="317806"/>
                    </a:cubicBezTo>
                    <a:lnTo>
                      <a:pt x="0" y="317806"/>
                    </a:lnTo>
                    <a:cubicBezTo>
                      <a:pt x="1058" y="318071"/>
                      <a:pt x="65882" y="298491"/>
                      <a:pt x="100013" y="319393"/>
                    </a:cubicBezTo>
                    <a:cubicBezTo>
                      <a:pt x="134144" y="340295"/>
                      <a:pt x="192088" y="435545"/>
                      <a:pt x="204788" y="443218"/>
                    </a:cubicBezTo>
                    <a:cubicBezTo>
                      <a:pt x="217488" y="450891"/>
                      <a:pt x="184415" y="395593"/>
                      <a:pt x="176213" y="365431"/>
                    </a:cubicBezTo>
                    <a:cubicBezTo>
                      <a:pt x="168011" y="335269"/>
                      <a:pt x="178594" y="318335"/>
                      <a:pt x="155575" y="262243"/>
                    </a:cubicBezTo>
                    <a:cubicBezTo>
                      <a:pt x="132556" y="206151"/>
                      <a:pt x="16669" y="-9219"/>
                      <a:pt x="20638" y="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FBFE7E4A-2063-4E7C-8107-C02F080A2BE5}"/>
                  </a:ext>
                </a:extLst>
              </p:cNvPr>
              <p:cNvSpPr/>
              <p:nvPr/>
            </p:nvSpPr>
            <p:spPr>
              <a:xfrm>
                <a:off x="3428041" y="10328901"/>
                <a:ext cx="183638" cy="358074"/>
              </a:xfrm>
              <a:custGeom>
                <a:avLst/>
                <a:gdLst>
                  <a:gd name="connsiteX0" fmla="*/ 2547 w 183638"/>
                  <a:gd name="connsiteY0" fmla="*/ 2549 h 358074"/>
                  <a:gd name="connsiteX1" fmla="*/ 175584 w 183638"/>
                  <a:gd name="connsiteY1" fmla="*/ 343862 h 358074"/>
                  <a:gd name="connsiteX2" fmla="*/ 147009 w 183638"/>
                  <a:gd name="connsiteY2" fmla="*/ 283537 h 358074"/>
                  <a:gd name="connsiteX3" fmla="*/ 75572 w 183638"/>
                  <a:gd name="connsiteY3" fmla="*/ 191462 h 358074"/>
                  <a:gd name="connsiteX4" fmla="*/ 2547 w 183638"/>
                  <a:gd name="connsiteY4" fmla="*/ 2549 h 35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38" h="358074">
                    <a:moveTo>
                      <a:pt x="2547" y="2549"/>
                    </a:moveTo>
                    <a:cubicBezTo>
                      <a:pt x="19216" y="27949"/>
                      <a:pt x="151507" y="297031"/>
                      <a:pt x="175584" y="343862"/>
                    </a:cubicBezTo>
                    <a:cubicBezTo>
                      <a:pt x="199661" y="390693"/>
                      <a:pt x="163678" y="308937"/>
                      <a:pt x="147009" y="283537"/>
                    </a:cubicBezTo>
                    <a:cubicBezTo>
                      <a:pt x="130340" y="258137"/>
                      <a:pt x="95416" y="234060"/>
                      <a:pt x="75572" y="191462"/>
                    </a:cubicBezTo>
                    <a:cubicBezTo>
                      <a:pt x="55728" y="148864"/>
                      <a:pt x="-14122" y="-22851"/>
                      <a:pt x="2547" y="2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F86D531F-63F8-4DA2-94A9-23B16D1C51E7}"/>
                  </a:ext>
                </a:extLst>
              </p:cNvPr>
              <p:cNvSpPr/>
              <p:nvPr/>
            </p:nvSpPr>
            <p:spPr>
              <a:xfrm>
                <a:off x="3190366" y="10083345"/>
                <a:ext cx="190120" cy="373522"/>
              </a:xfrm>
              <a:custGeom>
                <a:avLst/>
                <a:gdLst>
                  <a:gd name="connsiteX0" fmla="*/ 40197 w 190120"/>
                  <a:gd name="connsiteY0" fmla="*/ 455 h 373522"/>
                  <a:gd name="connsiteX1" fmla="*/ 92584 w 190120"/>
                  <a:gd name="connsiteY1" fmla="*/ 149680 h 373522"/>
                  <a:gd name="connsiteX2" fmla="*/ 17972 w 190120"/>
                  <a:gd name="connsiteY2" fmla="*/ 187780 h 373522"/>
                  <a:gd name="connsiteX3" fmla="*/ 509 w 190120"/>
                  <a:gd name="connsiteY3" fmla="*/ 195718 h 373522"/>
                  <a:gd name="connsiteX4" fmla="*/ 30672 w 190120"/>
                  <a:gd name="connsiteY4" fmla="*/ 192543 h 373522"/>
                  <a:gd name="connsiteX5" fmla="*/ 138622 w 190120"/>
                  <a:gd name="connsiteY5" fmla="*/ 287793 h 373522"/>
                  <a:gd name="connsiteX6" fmla="*/ 184659 w 190120"/>
                  <a:gd name="connsiteY6" fmla="*/ 310018 h 373522"/>
                  <a:gd name="connsiteX7" fmla="*/ 184659 w 190120"/>
                  <a:gd name="connsiteY7" fmla="*/ 373518 h 373522"/>
                  <a:gd name="connsiteX8" fmla="*/ 143384 w 190120"/>
                  <a:gd name="connsiteY8" fmla="*/ 306843 h 373522"/>
                  <a:gd name="connsiteX9" fmla="*/ 76709 w 190120"/>
                  <a:gd name="connsiteY9" fmla="*/ 203655 h 373522"/>
                  <a:gd name="connsiteX10" fmla="*/ 40197 w 190120"/>
                  <a:gd name="connsiteY10" fmla="*/ 455 h 37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120" h="373522">
                    <a:moveTo>
                      <a:pt x="40197" y="455"/>
                    </a:moveTo>
                    <a:cubicBezTo>
                      <a:pt x="42843" y="-8541"/>
                      <a:pt x="96288" y="118459"/>
                      <a:pt x="92584" y="149680"/>
                    </a:cubicBezTo>
                    <a:cubicBezTo>
                      <a:pt x="88880" y="180901"/>
                      <a:pt x="33318" y="180107"/>
                      <a:pt x="17972" y="187780"/>
                    </a:cubicBezTo>
                    <a:cubicBezTo>
                      <a:pt x="2626" y="195453"/>
                      <a:pt x="-1608" y="194924"/>
                      <a:pt x="509" y="195718"/>
                    </a:cubicBezTo>
                    <a:cubicBezTo>
                      <a:pt x="2626" y="196512"/>
                      <a:pt x="7653" y="177197"/>
                      <a:pt x="30672" y="192543"/>
                    </a:cubicBezTo>
                    <a:cubicBezTo>
                      <a:pt x="53691" y="207889"/>
                      <a:pt x="112957" y="268214"/>
                      <a:pt x="138622" y="287793"/>
                    </a:cubicBezTo>
                    <a:cubicBezTo>
                      <a:pt x="164287" y="307372"/>
                      <a:pt x="176986" y="295731"/>
                      <a:pt x="184659" y="310018"/>
                    </a:cubicBezTo>
                    <a:cubicBezTo>
                      <a:pt x="192332" y="324306"/>
                      <a:pt x="191538" y="374047"/>
                      <a:pt x="184659" y="373518"/>
                    </a:cubicBezTo>
                    <a:cubicBezTo>
                      <a:pt x="177780" y="372989"/>
                      <a:pt x="161376" y="335154"/>
                      <a:pt x="143384" y="306843"/>
                    </a:cubicBezTo>
                    <a:cubicBezTo>
                      <a:pt x="125392" y="278532"/>
                      <a:pt x="90732" y="252338"/>
                      <a:pt x="76709" y="203655"/>
                    </a:cubicBezTo>
                    <a:cubicBezTo>
                      <a:pt x="62686" y="154972"/>
                      <a:pt x="37551" y="9451"/>
                      <a:pt x="40197" y="4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9BC75334-1407-4925-9DA6-C99681C60569}"/>
                  </a:ext>
                </a:extLst>
              </p:cNvPr>
              <p:cNvSpPr/>
              <p:nvPr/>
            </p:nvSpPr>
            <p:spPr>
              <a:xfrm>
                <a:off x="3033011" y="9852169"/>
                <a:ext cx="272164" cy="434191"/>
              </a:xfrm>
              <a:custGeom>
                <a:avLst/>
                <a:gdLst>
                  <a:gd name="connsiteX0" fmla="*/ 272164 w 272164"/>
                  <a:gd name="connsiteY0" fmla="*/ 80819 h 434191"/>
                  <a:gd name="connsiteX1" fmla="*/ 78489 w 272164"/>
                  <a:gd name="connsiteY1" fmla="*/ 407844 h 434191"/>
                  <a:gd name="connsiteX2" fmla="*/ 65789 w 272164"/>
                  <a:gd name="connsiteY2" fmla="*/ 368156 h 434191"/>
                  <a:gd name="connsiteX3" fmla="*/ 702 w 272164"/>
                  <a:gd name="connsiteY3" fmla="*/ 1444 h 434191"/>
                  <a:gd name="connsiteX4" fmla="*/ 34039 w 272164"/>
                  <a:gd name="connsiteY4" fmla="*/ 244331 h 434191"/>
                  <a:gd name="connsiteX5" fmla="*/ 76902 w 272164"/>
                  <a:gd name="connsiteY5" fmla="*/ 344344 h 434191"/>
                  <a:gd name="connsiteX6" fmla="*/ 272164 w 272164"/>
                  <a:gd name="connsiteY6" fmla="*/ 80819 h 43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164" h="434191">
                    <a:moveTo>
                      <a:pt x="272164" y="80819"/>
                    </a:moveTo>
                    <a:cubicBezTo>
                      <a:pt x="272429" y="91402"/>
                      <a:pt x="112885" y="359955"/>
                      <a:pt x="78489" y="407844"/>
                    </a:cubicBezTo>
                    <a:cubicBezTo>
                      <a:pt x="44093" y="455734"/>
                      <a:pt x="78753" y="435889"/>
                      <a:pt x="65789" y="368156"/>
                    </a:cubicBezTo>
                    <a:cubicBezTo>
                      <a:pt x="52824" y="300423"/>
                      <a:pt x="5994" y="22081"/>
                      <a:pt x="702" y="1444"/>
                    </a:cubicBezTo>
                    <a:cubicBezTo>
                      <a:pt x="-4590" y="-19193"/>
                      <a:pt x="21339" y="187181"/>
                      <a:pt x="34039" y="244331"/>
                    </a:cubicBezTo>
                    <a:cubicBezTo>
                      <a:pt x="46739" y="301481"/>
                      <a:pt x="41448" y="365511"/>
                      <a:pt x="76902" y="344344"/>
                    </a:cubicBezTo>
                    <a:cubicBezTo>
                      <a:pt x="112356" y="323177"/>
                      <a:pt x="271899" y="70236"/>
                      <a:pt x="272164" y="808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82C028E3-4CD0-4953-BC4C-1B0810AB3BD4}"/>
                  </a:ext>
                </a:extLst>
              </p:cNvPr>
              <p:cNvSpPr/>
              <p:nvPr/>
            </p:nvSpPr>
            <p:spPr>
              <a:xfrm>
                <a:off x="3085682" y="9132415"/>
                <a:ext cx="206714" cy="483356"/>
              </a:xfrm>
              <a:custGeom>
                <a:avLst/>
                <a:gdLst>
                  <a:gd name="connsiteX0" fmla="*/ 11001 w 206714"/>
                  <a:gd name="connsiteY0" fmla="*/ 26402 h 483356"/>
                  <a:gd name="connsiteX1" fmla="*/ 203618 w 206714"/>
                  <a:gd name="connsiteY1" fmla="*/ 479368 h 483356"/>
                  <a:gd name="connsiteX2" fmla="*/ 123185 w 206714"/>
                  <a:gd name="connsiteY2" fmla="*/ 238068 h 483356"/>
                  <a:gd name="connsiteX3" fmla="*/ 34285 w 206714"/>
                  <a:gd name="connsiteY3" fmla="*/ 70852 h 483356"/>
                  <a:gd name="connsiteX4" fmla="*/ 11001 w 206714"/>
                  <a:gd name="connsiteY4" fmla="*/ 26402 h 4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714" h="483356">
                    <a:moveTo>
                      <a:pt x="11001" y="26402"/>
                    </a:moveTo>
                    <a:cubicBezTo>
                      <a:pt x="39223" y="94488"/>
                      <a:pt x="184921" y="444090"/>
                      <a:pt x="203618" y="479368"/>
                    </a:cubicBezTo>
                    <a:cubicBezTo>
                      <a:pt x="222315" y="514646"/>
                      <a:pt x="151407" y="306154"/>
                      <a:pt x="123185" y="238068"/>
                    </a:cubicBezTo>
                    <a:cubicBezTo>
                      <a:pt x="94963" y="169982"/>
                      <a:pt x="52982" y="101896"/>
                      <a:pt x="34285" y="70852"/>
                    </a:cubicBezTo>
                    <a:cubicBezTo>
                      <a:pt x="15588" y="39808"/>
                      <a:pt x="-17221" y="-41684"/>
                      <a:pt x="11001" y="264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2A2BEFEB-0F26-407D-828B-3000E486022A}"/>
                  </a:ext>
                </a:extLst>
              </p:cNvPr>
              <p:cNvSpPr/>
              <p:nvPr/>
            </p:nvSpPr>
            <p:spPr>
              <a:xfrm>
                <a:off x="3327368" y="9191787"/>
                <a:ext cx="237454" cy="704302"/>
              </a:xfrm>
              <a:custGeom>
                <a:avLst/>
                <a:gdLst>
                  <a:gd name="connsiteX0" fmla="*/ 224399 w 237454"/>
                  <a:gd name="connsiteY0" fmla="*/ 3013 h 704302"/>
                  <a:gd name="connsiteX1" fmla="*/ 141849 w 237454"/>
                  <a:gd name="connsiteY1" fmla="*/ 381896 h 704302"/>
                  <a:gd name="connsiteX2" fmla="*/ 69882 w 237454"/>
                  <a:gd name="connsiteY2" fmla="*/ 439046 h 704302"/>
                  <a:gd name="connsiteX3" fmla="*/ 32 w 237454"/>
                  <a:gd name="connsiteY3" fmla="*/ 703630 h 704302"/>
                  <a:gd name="connsiteX4" fmla="*/ 63532 w 237454"/>
                  <a:gd name="connsiteY4" fmla="*/ 511013 h 704302"/>
                  <a:gd name="connsiteX5" fmla="*/ 237099 w 237454"/>
                  <a:gd name="connsiteY5" fmla="*/ 386130 h 704302"/>
                  <a:gd name="connsiteX6" fmla="*/ 110099 w 237454"/>
                  <a:gd name="connsiteY6" fmla="*/ 451746 h 704302"/>
                  <a:gd name="connsiteX7" fmla="*/ 158782 w 237454"/>
                  <a:gd name="connsiteY7" fmla="*/ 214680 h 704302"/>
                  <a:gd name="connsiteX8" fmla="*/ 224399 w 237454"/>
                  <a:gd name="connsiteY8" fmla="*/ 3013 h 70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454" h="704302">
                    <a:moveTo>
                      <a:pt x="224399" y="3013"/>
                    </a:moveTo>
                    <a:cubicBezTo>
                      <a:pt x="221577" y="30882"/>
                      <a:pt x="167602" y="309224"/>
                      <a:pt x="141849" y="381896"/>
                    </a:cubicBezTo>
                    <a:cubicBezTo>
                      <a:pt x="116096" y="454568"/>
                      <a:pt x="93518" y="385424"/>
                      <a:pt x="69882" y="439046"/>
                    </a:cubicBezTo>
                    <a:cubicBezTo>
                      <a:pt x="46246" y="492668"/>
                      <a:pt x="1090" y="691636"/>
                      <a:pt x="32" y="703630"/>
                    </a:cubicBezTo>
                    <a:cubicBezTo>
                      <a:pt x="-1026" y="715624"/>
                      <a:pt x="24021" y="563930"/>
                      <a:pt x="63532" y="511013"/>
                    </a:cubicBezTo>
                    <a:cubicBezTo>
                      <a:pt x="103043" y="458096"/>
                      <a:pt x="229338" y="396008"/>
                      <a:pt x="237099" y="386130"/>
                    </a:cubicBezTo>
                    <a:cubicBezTo>
                      <a:pt x="244860" y="376252"/>
                      <a:pt x="123152" y="480321"/>
                      <a:pt x="110099" y="451746"/>
                    </a:cubicBezTo>
                    <a:cubicBezTo>
                      <a:pt x="97046" y="423171"/>
                      <a:pt x="139732" y="281355"/>
                      <a:pt x="158782" y="214680"/>
                    </a:cubicBezTo>
                    <a:cubicBezTo>
                      <a:pt x="177832" y="148005"/>
                      <a:pt x="227221" y="-24856"/>
                      <a:pt x="224399" y="30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D514CF42-5657-4F96-B193-A6A2C058ACC1}"/>
                </a:ext>
              </a:extLst>
            </p:cNvPr>
            <p:cNvGrpSpPr/>
            <p:nvPr/>
          </p:nvGrpSpPr>
          <p:grpSpPr>
            <a:xfrm>
              <a:off x="3527897" y="9207587"/>
              <a:ext cx="760097" cy="1399170"/>
              <a:chOff x="3527897" y="9207587"/>
              <a:chExt cx="760097" cy="1399170"/>
            </a:xfrm>
          </p:grpSpPr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0F23D9C5-F24A-4D1C-BF24-F9CF3D03501B}"/>
                  </a:ext>
                </a:extLst>
              </p:cNvPr>
              <p:cNvSpPr/>
              <p:nvPr/>
            </p:nvSpPr>
            <p:spPr>
              <a:xfrm>
                <a:off x="3527897" y="9367027"/>
                <a:ext cx="396409" cy="714685"/>
              </a:xfrm>
              <a:custGeom>
                <a:avLst/>
                <a:gdLst>
                  <a:gd name="connsiteX0" fmla="*/ 93720 w 396409"/>
                  <a:gd name="connsiteY0" fmla="*/ 5573 h 714685"/>
                  <a:gd name="connsiteX1" fmla="*/ 248236 w 396409"/>
                  <a:gd name="connsiteY1" fmla="*/ 196073 h 714685"/>
                  <a:gd name="connsiteX2" fmla="*/ 269403 w 396409"/>
                  <a:gd name="connsiteY2" fmla="*/ 325190 h 714685"/>
                  <a:gd name="connsiteX3" fmla="*/ 205903 w 396409"/>
                  <a:gd name="connsiteY3" fmla="*/ 411973 h 714685"/>
                  <a:gd name="connsiteX4" fmla="*/ 78903 w 396409"/>
                  <a:gd name="connsiteY4" fmla="*/ 553790 h 714685"/>
                  <a:gd name="connsiteX5" fmla="*/ 68320 w 396409"/>
                  <a:gd name="connsiteY5" fmla="*/ 714656 h 714685"/>
                  <a:gd name="connsiteX6" fmla="*/ 586 w 396409"/>
                  <a:gd name="connsiteY6" fmla="*/ 541090 h 714685"/>
                  <a:gd name="connsiteX7" fmla="*/ 49270 w 396409"/>
                  <a:gd name="connsiteY7" fmla="*/ 678673 h 714685"/>
                  <a:gd name="connsiteX8" fmla="*/ 258820 w 396409"/>
                  <a:gd name="connsiteY8" fmla="*/ 437373 h 714685"/>
                  <a:gd name="connsiteX9" fmla="*/ 313853 w 396409"/>
                  <a:gd name="connsiteY9" fmla="*/ 242640 h 714685"/>
                  <a:gd name="connsiteX10" fmla="*/ 210136 w 396409"/>
                  <a:gd name="connsiteY10" fmla="*/ 71190 h 714685"/>
                  <a:gd name="connsiteX11" fmla="*/ 396403 w 396409"/>
                  <a:gd name="connsiteY11" fmla="*/ 166440 h 714685"/>
                  <a:gd name="connsiteX12" fmla="*/ 216486 w 396409"/>
                  <a:gd name="connsiteY12" fmla="*/ 64840 h 714685"/>
                  <a:gd name="connsiteX13" fmla="*/ 93720 w 396409"/>
                  <a:gd name="connsiteY13" fmla="*/ 5573 h 71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409" h="714685">
                    <a:moveTo>
                      <a:pt x="93720" y="5573"/>
                    </a:moveTo>
                    <a:cubicBezTo>
                      <a:pt x="99012" y="27445"/>
                      <a:pt x="218956" y="142804"/>
                      <a:pt x="248236" y="196073"/>
                    </a:cubicBezTo>
                    <a:cubicBezTo>
                      <a:pt x="277516" y="249342"/>
                      <a:pt x="276459" y="289207"/>
                      <a:pt x="269403" y="325190"/>
                    </a:cubicBezTo>
                    <a:cubicBezTo>
                      <a:pt x="262348" y="361173"/>
                      <a:pt x="237653" y="373873"/>
                      <a:pt x="205903" y="411973"/>
                    </a:cubicBezTo>
                    <a:cubicBezTo>
                      <a:pt x="174153" y="450073"/>
                      <a:pt x="101833" y="503343"/>
                      <a:pt x="78903" y="553790"/>
                    </a:cubicBezTo>
                    <a:cubicBezTo>
                      <a:pt x="55973" y="604237"/>
                      <a:pt x="81373" y="716773"/>
                      <a:pt x="68320" y="714656"/>
                    </a:cubicBezTo>
                    <a:cubicBezTo>
                      <a:pt x="55267" y="712539"/>
                      <a:pt x="3761" y="547087"/>
                      <a:pt x="586" y="541090"/>
                    </a:cubicBezTo>
                    <a:cubicBezTo>
                      <a:pt x="-2589" y="535093"/>
                      <a:pt x="6231" y="695959"/>
                      <a:pt x="49270" y="678673"/>
                    </a:cubicBezTo>
                    <a:cubicBezTo>
                      <a:pt x="92309" y="661387"/>
                      <a:pt x="214723" y="510045"/>
                      <a:pt x="258820" y="437373"/>
                    </a:cubicBezTo>
                    <a:cubicBezTo>
                      <a:pt x="302917" y="364701"/>
                      <a:pt x="321967" y="303671"/>
                      <a:pt x="313853" y="242640"/>
                    </a:cubicBezTo>
                    <a:cubicBezTo>
                      <a:pt x="305739" y="181610"/>
                      <a:pt x="196378" y="83890"/>
                      <a:pt x="210136" y="71190"/>
                    </a:cubicBezTo>
                    <a:cubicBezTo>
                      <a:pt x="223894" y="58490"/>
                      <a:pt x="395345" y="167498"/>
                      <a:pt x="396403" y="166440"/>
                    </a:cubicBezTo>
                    <a:cubicBezTo>
                      <a:pt x="397461" y="165382"/>
                      <a:pt x="265522" y="98707"/>
                      <a:pt x="216486" y="64840"/>
                    </a:cubicBezTo>
                    <a:cubicBezTo>
                      <a:pt x="167450" y="30973"/>
                      <a:pt x="88428" y="-16299"/>
                      <a:pt x="93720" y="55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2F460081-CF72-4E42-BE86-41CCCC5BEB88}"/>
                  </a:ext>
                </a:extLst>
              </p:cNvPr>
              <p:cNvSpPr/>
              <p:nvPr/>
            </p:nvSpPr>
            <p:spPr>
              <a:xfrm>
                <a:off x="3867133" y="9710510"/>
                <a:ext cx="146067" cy="524244"/>
              </a:xfrm>
              <a:custGeom>
                <a:avLst/>
                <a:gdLst>
                  <a:gd name="connsiteX0" fmla="*/ 6367 w 146067"/>
                  <a:gd name="connsiteY0" fmla="*/ 2873 h 524244"/>
                  <a:gd name="connsiteX1" fmla="*/ 44467 w 146067"/>
                  <a:gd name="connsiteY1" fmla="*/ 214540 h 524244"/>
                  <a:gd name="connsiteX2" fmla="*/ 146067 w 146067"/>
                  <a:gd name="connsiteY2" fmla="*/ 453723 h 524244"/>
                  <a:gd name="connsiteX3" fmla="*/ 44467 w 146067"/>
                  <a:gd name="connsiteY3" fmla="*/ 129873 h 524244"/>
                  <a:gd name="connsiteX4" fmla="*/ 95267 w 146067"/>
                  <a:gd name="connsiteY4" fmla="*/ 415623 h 524244"/>
                  <a:gd name="connsiteX5" fmla="*/ 17 w 146067"/>
                  <a:gd name="connsiteY5" fmla="*/ 523573 h 524244"/>
                  <a:gd name="connsiteX6" fmla="*/ 86800 w 146067"/>
                  <a:gd name="connsiteY6" fmla="*/ 373290 h 524244"/>
                  <a:gd name="connsiteX7" fmla="*/ 6367 w 146067"/>
                  <a:gd name="connsiteY7" fmla="*/ 2873 h 52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067" h="524244">
                    <a:moveTo>
                      <a:pt x="6367" y="2873"/>
                    </a:moveTo>
                    <a:cubicBezTo>
                      <a:pt x="-688" y="-23585"/>
                      <a:pt x="21184" y="139398"/>
                      <a:pt x="44467" y="214540"/>
                    </a:cubicBezTo>
                    <a:cubicBezTo>
                      <a:pt x="67750" y="289682"/>
                      <a:pt x="146067" y="467834"/>
                      <a:pt x="146067" y="453723"/>
                    </a:cubicBezTo>
                    <a:cubicBezTo>
                      <a:pt x="146067" y="439612"/>
                      <a:pt x="52934" y="136223"/>
                      <a:pt x="44467" y="129873"/>
                    </a:cubicBezTo>
                    <a:cubicBezTo>
                      <a:pt x="36000" y="123523"/>
                      <a:pt x="102675" y="350007"/>
                      <a:pt x="95267" y="415623"/>
                    </a:cubicBezTo>
                    <a:cubicBezTo>
                      <a:pt x="87859" y="481239"/>
                      <a:pt x="1428" y="530629"/>
                      <a:pt x="17" y="523573"/>
                    </a:cubicBezTo>
                    <a:cubicBezTo>
                      <a:pt x="-1394" y="516518"/>
                      <a:pt x="83978" y="453370"/>
                      <a:pt x="86800" y="373290"/>
                    </a:cubicBezTo>
                    <a:cubicBezTo>
                      <a:pt x="89622" y="293210"/>
                      <a:pt x="13422" y="29331"/>
                      <a:pt x="6367" y="28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953FA6B5-7E02-4BBE-9B39-710DAF3848F7}"/>
                  </a:ext>
                </a:extLst>
              </p:cNvPr>
              <p:cNvSpPr/>
              <p:nvPr/>
            </p:nvSpPr>
            <p:spPr>
              <a:xfrm>
                <a:off x="3603894" y="9935556"/>
                <a:ext cx="231054" cy="310442"/>
              </a:xfrm>
              <a:custGeom>
                <a:avLst/>
                <a:gdLst>
                  <a:gd name="connsiteX0" fmla="*/ 9256 w 231054"/>
                  <a:gd name="connsiteY0" fmla="*/ 77 h 310442"/>
                  <a:gd name="connsiteX1" fmla="*/ 57939 w 231054"/>
                  <a:gd name="connsiteY1" fmla="*/ 154594 h 310442"/>
                  <a:gd name="connsiteX2" fmla="*/ 229389 w 231054"/>
                  <a:gd name="connsiteY2" fmla="*/ 309111 h 310442"/>
                  <a:gd name="connsiteX3" fmla="*/ 138373 w 231054"/>
                  <a:gd name="connsiteY3" fmla="*/ 224444 h 310442"/>
                  <a:gd name="connsiteX4" fmla="*/ 28306 w 231054"/>
                  <a:gd name="connsiteY4" fmla="*/ 137661 h 310442"/>
                  <a:gd name="connsiteX5" fmla="*/ 2906 w 231054"/>
                  <a:gd name="connsiteY5" fmla="*/ 133427 h 310442"/>
                  <a:gd name="connsiteX6" fmla="*/ 9256 w 231054"/>
                  <a:gd name="connsiteY6" fmla="*/ 77 h 31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054" h="310442">
                    <a:moveTo>
                      <a:pt x="9256" y="77"/>
                    </a:moveTo>
                    <a:cubicBezTo>
                      <a:pt x="18428" y="3605"/>
                      <a:pt x="21250" y="103088"/>
                      <a:pt x="57939" y="154594"/>
                    </a:cubicBezTo>
                    <a:cubicBezTo>
                      <a:pt x="94628" y="206100"/>
                      <a:pt x="215983" y="297469"/>
                      <a:pt x="229389" y="309111"/>
                    </a:cubicBezTo>
                    <a:cubicBezTo>
                      <a:pt x="242795" y="320753"/>
                      <a:pt x="171887" y="253019"/>
                      <a:pt x="138373" y="224444"/>
                    </a:cubicBezTo>
                    <a:cubicBezTo>
                      <a:pt x="104859" y="195869"/>
                      <a:pt x="50884" y="152831"/>
                      <a:pt x="28306" y="137661"/>
                    </a:cubicBezTo>
                    <a:cubicBezTo>
                      <a:pt x="5728" y="122491"/>
                      <a:pt x="8550" y="151772"/>
                      <a:pt x="2906" y="133427"/>
                    </a:cubicBezTo>
                    <a:cubicBezTo>
                      <a:pt x="-2739" y="115083"/>
                      <a:pt x="84" y="-3451"/>
                      <a:pt x="9256" y="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2B56BAC9-AE4E-4259-A523-7273B15F878F}"/>
                  </a:ext>
                </a:extLst>
              </p:cNvPr>
              <p:cNvSpPr/>
              <p:nvPr/>
            </p:nvSpPr>
            <p:spPr>
              <a:xfrm>
                <a:off x="3576736" y="10122017"/>
                <a:ext cx="313310" cy="433873"/>
              </a:xfrm>
              <a:custGeom>
                <a:avLst/>
                <a:gdLst>
                  <a:gd name="connsiteX0" fmla="*/ 17364 w 313310"/>
                  <a:gd name="connsiteY0" fmla="*/ 2000 h 433873"/>
                  <a:gd name="connsiteX1" fmla="*/ 17364 w 313310"/>
                  <a:gd name="connsiteY1" fmla="*/ 101483 h 433873"/>
                  <a:gd name="connsiteX2" fmla="*/ 114731 w 313310"/>
                  <a:gd name="connsiteY2" fmla="*/ 262350 h 433873"/>
                  <a:gd name="connsiteX3" fmla="*/ 309464 w 313310"/>
                  <a:gd name="connsiteY3" fmla="*/ 429566 h 433873"/>
                  <a:gd name="connsiteX4" fmla="*/ 233264 w 313310"/>
                  <a:gd name="connsiteY4" fmla="*/ 370300 h 433873"/>
                  <a:gd name="connsiteX5" fmla="*/ 99914 w 313310"/>
                  <a:gd name="connsiteY5" fmla="*/ 217900 h 433873"/>
                  <a:gd name="connsiteX6" fmla="*/ 140131 w 313310"/>
                  <a:gd name="connsiteY6" fmla="*/ 306800 h 433873"/>
                  <a:gd name="connsiteX7" fmla="*/ 6781 w 313310"/>
                  <a:gd name="connsiteY7" fmla="*/ 190383 h 433873"/>
                  <a:gd name="connsiteX8" fmla="*/ 17364 w 313310"/>
                  <a:gd name="connsiteY8" fmla="*/ 2000 h 43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310" h="433873">
                    <a:moveTo>
                      <a:pt x="17364" y="2000"/>
                    </a:moveTo>
                    <a:cubicBezTo>
                      <a:pt x="19128" y="-12817"/>
                      <a:pt x="1136" y="58091"/>
                      <a:pt x="17364" y="101483"/>
                    </a:cubicBezTo>
                    <a:cubicBezTo>
                      <a:pt x="33592" y="144875"/>
                      <a:pt x="66048" y="207670"/>
                      <a:pt x="114731" y="262350"/>
                    </a:cubicBezTo>
                    <a:cubicBezTo>
                      <a:pt x="163414" y="317031"/>
                      <a:pt x="289709" y="411574"/>
                      <a:pt x="309464" y="429566"/>
                    </a:cubicBezTo>
                    <a:cubicBezTo>
                      <a:pt x="329219" y="447558"/>
                      <a:pt x="268189" y="405578"/>
                      <a:pt x="233264" y="370300"/>
                    </a:cubicBezTo>
                    <a:cubicBezTo>
                      <a:pt x="198339" y="335022"/>
                      <a:pt x="115436" y="228483"/>
                      <a:pt x="99914" y="217900"/>
                    </a:cubicBezTo>
                    <a:cubicBezTo>
                      <a:pt x="84392" y="207317"/>
                      <a:pt x="155653" y="311386"/>
                      <a:pt x="140131" y="306800"/>
                    </a:cubicBezTo>
                    <a:cubicBezTo>
                      <a:pt x="124609" y="302214"/>
                      <a:pt x="26184" y="242947"/>
                      <a:pt x="6781" y="190383"/>
                    </a:cubicBezTo>
                    <a:cubicBezTo>
                      <a:pt x="-12622" y="137819"/>
                      <a:pt x="15600" y="16817"/>
                      <a:pt x="17364" y="20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0DA17E11-B589-4484-992F-D5C27CB8EC48}"/>
                  </a:ext>
                </a:extLst>
              </p:cNvPr>
              <p:cNvSpPr/>
              <p:nvPr/>
            </p:nvSpPr>
            <p:spPr>
              <a:xfrm>
                <a:off x="3746699" y="9855181"/>
                <a:ext cx="211398" cy="395856"/>
              </a:xfrm>
              <a:custGeom>
                <a:avLst/>
                <a:gdLst>
                  <a:gd name="connsiteX0" fmla="*/ 6151 w 211398"/>
                  <a:gd name="connsiteY0" fmla="*/ 19 h 395856"/>
                  <a:gd name="connsiteX1" fmla="*/ 27318 w 211398"/>
                  <a:gd name="connsiteY1" fmla="*/ 262486 h 395856"/>
                  <a:gd name="connsiteX2" fmla="*/ 27318 w 211398"/>
                  <a:gd name="connsiteY2" fmla="*/ 207452 h 395856"/>
                  <a:gd name="connsiteX3" fmla="*/ 105634 w 211398"/>
                  <a:gd name="connsiteY3" fmla="*/ 251902 h 395856"/>
                  <a:gd name="connsiteX4" fmla="*/ 209351 w 211398"/>
                  <a:gd name="connsiteY4" fmla="*/ 395836 h 395856"/>
                  <a:gd name="connsiteX5" fmla="*/ 175484 w 211398"/>
                  <a:gd name="connsiteY5" fmla="*/ 241319 h 395856"/>
                  <a:gd name="connsiteX6" fmla="*/ 186068 w 211398"/>
                  <a:gd name="connsiteY6" fmla="*/ 222269 h 395856"/>
                  <a:gd name="connsiteX7" fmla="*/ 18851 w 211398"/>
                  <a:gd name="connsiteY7" fmla="*/ 277302 h 395856"/>
                  <a:gd name="connsiteX8" fmla="*/ 6151 w 211398"/>
                  <a:gd name="connsiteY8" fmla="*/ 19 h 39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98" h="395856">
                    <a:moveTo>
                      <a:pt x="6151" y="19"/>
                    </a:moveTo>
                    <a:cubicBezTo>
                      <a:pt x="7562" y="-2450"/>
                      <a:pt x="23790" y="227914"/>
                      <a:pt x="27318" y="262486"/>
                    </a:cubicBezTo>
                    <a:cubicBezTo>
                      <a:pt x="30846" y="297058"/>
                      <a:pt x="14266" y="209216"/>
                      <a:pt x="27318" y="207452"/>
                    </a:cubicBezTo>
                    <a:cubicBezTo>
                      <a:pt x="40370" y="205688"/>
                      <a:pt x="75295" y="220505"/>
                      <a:pt x="105634" y="251902"/>
                    </a:cubicBezTo>
                    <a:cubicBezTo>
                      <a:pt x="135973" y="283299"/>
                      <a:pt x="197709" y="397600"/>
                      <a:pt x="209351" y="395836"/>
                    </a:cubicBezTo>
                    <a:cubicBezTo>
                      <a:pt x="220993" y="394072"/>
                      <a:pt x="179364" y="270247"/>
                      <a:pt x="175484" y="241319"/>
                    </a:cubicBezTo>
                    <a:cubicBezTo>
                      <a:pt x="171604" y="212391"/>
                      <a:pt x="212173" y="216272"/>
                      <a:pt x="186068" y="222269"/>
                    </a:cubicBezTo>
                    <a:cubicBezTo>
                      <a:pt x="159963" y="228266"/>
                      <a:pt x="50601" y="312580"/>
                      <a:pt x="18851" y="277302"/>
                    </a:cubicBezTo>
                    <a:cubicBezTo>
                      <a:pt x="-12899" y="242024"/>
                      <a:pt x="4740" y="2488"/>
                      <a:pt x="6151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382EADBD-F3F2-428F-AD87-514CE45627D0}"/>
                  </a:ext>
                </a:extLst>
              </p:cNvPr>
              <p:cNvSpPr/>
              <p:nvPr/>
            </p:nvSpPr>
            <p:spPr>
              <a:xfrm>
                <a:off x="3646562" y="9789081"/>
                <a:ext cx="415403" cy="329856"/>
              </a:xfrm>
              <a:custGeom>
                <a:avLst/>
                <a:gdLst>
                  <a:gd name="connsiteX0" fmla="*/ 108405 w 415403"/>
                  <a:gd name="connsiteY0" fmla="*/ 6852 h 329856"/>
                  <a:gd name="connsiteX1" fmla="*/ 256571 w 415403"/>
                  <a:gd name="connsiteY1" fmla="*/ 72469 h 329856"/>
                  <a:gd name="connsiteX2" fmla="*/ 121105 w 415403"/>
                  <a:gd name="connsiteY2" fmla="*/ 95752 h 329856"/>
                  <a:gd name="connsiteX3" fmla="*/ 265038 w 415403"/>
                  <a:gd name="connsiteY3" fmla="*/ 125386 h 329856"/>
                  <a:gd name="connsiteX4" fmla="*/ 455 w 415403"/>
                  <a:gd name="connsiteY4" fmla="*/ 197352 h 329856"/>
                  <a:gd name="connsiteX5" fmla="*/ 341238 w 415403"/>
                  <a:gd name="connsiteY5" fmla="*/ 216402 h 329856"/>
                  <a:gd name="connsiteX6" fmla="*/ 15271 w 415403"/>
                  <a:gd name="connsiteY6" fmla="*/ 252386 h 329856"/>
                  <a:gd name="connsiteX7" fmla="*/ 383571 w 415403"/>
                  <a:gd name="connsiteY7" fmla="*/ 260852 h 329856"/>
                  <a:gd name="connsiteX8" fmla="*/ 89355 w 415403"/>
                  <a:gd name="connsiteY8" fmla="*/ 326469 h 329856"/>
                  <a:gd name="connsiteX9" fmla="*/ 415321 w 415403"/>
                  <a:gd name="connsiteY9" fmla="*/ 313769 h 329856"/>
                  <a:gd name="connsiteX10" fmla="*/ 121105 w 415403"/>
                  <a:gd name="connsiteY10" fmla="*/ 256619 h 329856"/>
                  <a:gd name="connsiteX11" fmla="*/ 108405 w 415403"/>
                  <a:gd name="connsiteY11" fmla="*/ 6852 h 32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5403" h="329856">
                    <a:moveTo>
                      <a:pt x="108405" y="6852"/>
                    </a:moveTo>
                    <a:cubicBezTo>
                      <a:pt x="130983" y="-23840"/>
                      <a:pt x="254454" y="57652"/>
                      <a:pt x="256571" y="72469"/>
                    </a:cubicBezTo>
                    <a:cubicBezTo>
                      <a:pt x="258688" y="87286"/>
                      <a:pt x="119694" y="86932"/>
                      <a:pt x="121105" y="95752"/>
                    </a:cubicBezTo>
                    <a:cubicBezTo>
                      <a:pt x="122516" y="104572"/>
                      <a:pt x="285146" y="108453"/>
                      <a:pt x="265038" y="125386"/>
                    </a:cubicBezTo>
                    <a:cubicBezTo>
                      <a:pt x="244930" y="142319"/>
                      <a:pt x="-12245" y="182183"/>
                      <a:pt x="455" y="197352"/>
                    </a:cubicBezTo>
                    <a:cubicBezTo>
                      <a:pt x="13155" y="212521"/>
                      <a:pt x="338769" y="207230"/>
                      <a:pt x="341238" y="216402"/>
                    </a:cubicBezTo>
                    <a:cubicBezTo>
                      <a:pt x="343707" y="225574"/>
                      <a:pt x="8215" y="244978"/>
                      <a:pt x="15271" y="252386"/>
                    </a:cubicBezTo>
                    <a:cubicBezTo>
                      <a:pt x="22326" y="259794"/>
                      <a:pt x="371224" y="248505"/>
                      <a:pt x="383571" y="260852"/>
                    </a:cubicBezTo>
                    <a:cubicBezTo>
                      <a:pt x="395918" y="273199"/>
                      <a:pt x="84063" y="317650"/>
                      <a:pt x="89355" y="326469"/>
                    </a:cubicBezTo>
                    <a:cubicBezTo>
                      <a:pt x="94647" y="335288"/>
                      <a:pt x="410029" y="325411"/>
                      <a:pt x="415321" y="313769"/>
                    </a:cubicBezTo>
                    <a:cubicBezTo>
                      <a:pt x="420613" y="302127"/>
                      <a:pt x="168730" y="307066"/>
                      <a:pt x="121105" y="256619"/>
                    </a:cubicBezTo>
                    <a:cubicBezTo>
                      <a:pt x="73480" y="206172"/>
                      <a:pt x="85827" y="37544"/>
                      <a:pt x="108405" y="68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89DE112A-3E14-4976-87DC-2075663E50AF}"/>
                  </a:ext>
                </a:extLst>
              </p:cNvPr>
              <p:cNvSpPr/>
              <p:nvPr/>
            </p:nvSpPr>
            <p:spPr>
              <a:xfrm>
                <a:off x="3785238" y="9636844"/>
                <a:ext cx="502756" cy="443784"/>
              </a:xfrm>
              <a:custGeom>
                <a:avLst/>
                <a:gdLst>
                  <a:gd name="connsiteX0" fmla="*/ 117895 w 502756"/>
                  <a:gd name="connsiteY0" fmla="*/ 53256 h 443784"/>
                  <a:gd name="connsiteX1" fmla="*/ 62862 w 502756"/>
                  <a:gd name="connsiteY1" fmla="*/ 165439 h 443784"/>
                  <a:gd name="connsiteX2" fmla="*/ 187745 w 502756"/>
                  <a:gd name="connsiteY2" fmla="*/ 61723 h 443784"/>
                  <a:gd name="connsiteX3" fmla="*/ 306279 w 502756"/>
                  <a:gd name="connsiteY3" fmla="*/ 4573 h 443784"/>
                  <a:gd name="connsiteX4" fmla="*/ 481962 w 502756"/>
                  <a:gd name="connsiteY4" fmla="*/ 6689 h 443784"/>
                  <a:gd name="connsiteX5" fmla="*/ 346495 w 502756"/>
                  <a:gd name="connsiteY5" fmla="*/ 32089 h 443784"/>
                  <a:gd name="connsiteX6" fmla="*/ 490429 w 502756"/>
                  <a:gd name="connsiteY6" fmla="*/ 4573 h 443784"/>
                  <a:gd name="connsiteX7" fmla="*/ 488312 w 502756"/>
                  <a:gd name="connsiteY7" fmla="*/ 74423 h 443784"/>
                  <a:gd name="connsiteX8" fmla="*/ 431162 w 502756"/>
                  <a:gd name="connsiteY8" fmla="*/ 154856 h 443784"/>
                  <a:gd name="connsiteX9" fmla="*/ 289345 w 502756"/>
                  <a:gd name="connsiteY9" fmla="*/ 159089 h 443784"/>
                  <a:gd name="connsiteX10" fmla="*/ 177162 w 502756"/>
                  <a:gd name="connsiteY10" fmla="*/ 161206 h 443784"/>
                  <a:gd name="connsiteX11" fmla="*/ 291462 w 502756"/>
                  <a:gd name="connsiteY11" fmla="*/ 212006 h 443784"/>
                  <a:gd name="connsiteX12" fmla="*/ 344379 w 502756"/>
                  <a:gd name="connsiteY12" fmla="*/ 336889 h 443784"/>
                  <a:gd name="connsiteX13" fmla="*/ 335912 w 502756"/>
                  <a:gd name="connsiteY13" fmla="*/ 400389 h 443784"/>
                  <a:gd name="connsiteX14" fmla="*/ 329562 w 502756"/>
                  <a:gd name="connsiteY14" fmla="*/ 421556 h 443784"/>
                  <a:gd name="connsiteX15" fmla="*/ 329562 w 502756"/>
                  <a:gd name="connsiteY15" fmla="*/ 442723 h 443784"/>
                  <a:gd name="connsiteX16" fmla="*/ 213145 w 502756"/>
                  <a:gd name="connsiteY16" fmla="*/ 415206 h 443784"/>
                  <a:gd name="connsiteX17" fmla="*/ 88262 w 502756"/>
                  <a:gd name="connsiteY17" fmla="*/ 209889 h 443784"/>
                  <a:gd name="connsiteX18" fmla="*/ 170812 w 502756"/>
                  <a:gd name="connsiteY18" fmla="*/ 322073 h 443784"/>
                  <a:gd name="connsiteX19" fmla="*/ 308395 w 502756"/>
                  <a:gd name="connsiteY19" fmla="*/ 394039 h 443784"/>
                  <a:gd name="connsiteX20" fmla="*/ 287229 w 502756"/>
                  <a:gd name="connsiteY20" fmla="*/ 281856 h 443784"/>
                  <a:gd name="connsiteX21" fmla="*/ 130595 w 502756"/>
                  <a:gd name="connsiteY21" fmla="*/ 167556 h 443784"/>
                  <a:gd name="connsiteX22" fmla="*/ 403645 w 502756"/>
                  <a:gd name="connsiteY22" fmla="*/ 120989 h 443784"/>
                  <a:gd name="connsiteX23" fmla="*/ 454445 w 502756"/>
                  <a:gd name="connsiteY23" fmla="*/ 87123 h 443784"/>
                  <a:gd name="connsiteX24" fmla="*/ 431162 w 502756"/>
                  <a:gd name="connsiteY24" fmla="*/ 23623 h 443784"/>
                  <a:gd name="connsiteX25" fmla="*/ 208912 w 502756"/>
                  <a:gd name="connsiteY25" fmla="*/ 89239 h 443784"/>
                  <a:gd name="connsiteX26" fmla="*/ 1479 w 502756"/>
                  <a:gd name="connsiteY26" fmla="*/ 212006 h 443784"/>
                  <a:gd name="connsiteX27" fmla="*/ 117895 w 502756"/>
                  <a:gd name="connsiteY27" fmla="*/ 53256 h 443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02756" h="443784">
                    <a:moveTo>
                      <a:pt x="117895" y="53256"/>
                    </a:moveTo>
                    <a:cubicBezTo>
                      <a:pt x="128125" y="45495"/>
                      <a:pt x="51220" y="164028"/>
                      <a:pt x="62862" y="165439"/>
                    </a:cubicBezTo>
                    <a:cubicBezTo>
                      <a:pt x="74504" y="166850"/>
                      <a:pt x="147176" y="88534"/>
                      <a:pt x="187745" y="61723"/>
                    </a:cubicBezTo>
                    <a:cubicBezTo>
                      <a:pt x="228315" y="34912"/>
                      <a:pt x="257243" y="13745"/>
                      <a:pt x="306279" y="4573"/>
                    </a:cubicBezTo>
                    <a:cubicBezTo>
                      <a:pt x="355315" y="-4599"/>
                      <a:pt x="475259" y="2103"/>
                      <a:pt x="481962" y="6689"/>
                    </a:cubicBezTo>
                    <a:cubicBezTo>
                      <a:pt x="488665" y="11275"/>
                      <a:pt x="345084" y="32442"/>
                      <a:pt x="346495" y="32089"/>
                    </a:cubicBezTo>
                    <a:cubicBezTo>
                      <a:pt x="347906" y="31736"/>
                      <a:pt x="466793" y="-2483"/>
                      <a:pt x="490429" y="4573"/>
                    </a:cubicBezTo>
                    <a:cubicBezTo>
                      <a:pt x="514065" y="11629"/>
                      <a:pt x="498190" y="49376"/>
                      <a:pt x="488312" y="74423"/>
                    </a:cubicBezTo>
                    <a:cubicBezTo>
                      <a:pt x="478434" y="99470"/>
                      <a:pt x="464323" y="140745"/>
                      <a:pt x="431162" y="154856"/>
                    </a:cubicBezTo>
                    <a:cubicBezTo>
                      <a:pt x="398001" y="168967"/>
                      <a:pt x="331678" y="158031"/>
                      <a:pt x="289345" y="159089"/>
                    </a:cubicBezTo>
                    <a:cubicBezTo>
                      <a:pt x="247012" y="160147"/>
                      <a:pt x="176809" y="152387"/>
                      <a:pt x="177162" y="161206"/>
                    </a:cubicBezTo>
                    <a:cubicBezTo>
                      <a:pt x="177515" y="170025"/>
                      <a:pt x="263593" y="182726"/>
                      <a:pt x="291462" y="212006"/>
                    </a:cubicBezTo>
                    <a:cubicBezTo>
                      <a:pt x="319331" y="241286"/>
                      <a:pt x="336971" y="305492"/>
                      <a:pt x="344379" y="336889"/>
                    </a:cubicBezTo>
                    <a:cubicBezTo>
                      <a:pt x="351787" y="368286"/>
                      <a:pt x="338382" y="386278"/>
                      <a:pt x="335912" y="400389"/>
                    </a:cubicBezTo>
                    <a:cubicBezTo>
                      <a:pt x="333442" y="414500"/>
                      <a:pt x="330620" y="414500"/>
                      <a:pt x="329562" y="421556"/>
                    </a:cubicBezTo>
                    <a:cubicBezTo>
                      <a:pt x="328504" y="428612"/>
                      <a:pt x="348965" y="443781"/>
                      <a:pt x="329562" y="442723"/>
                    </a:cubicBezTo>
                    <a:cubicBezTo>
                      <a:pt x="310159" y="441665"/>
                      <a:pt x="253362" y="454012"/>
                      <a:pt x="213145" y="415206"/>
                    </a:cubicBezTo>
                    <a:cubicBezTo>
                      <a:pt x="172928" y="376400"/>
                      <a:pt x="95317" y="225411"/>
                      <a:pt x="88262" y="209889"/>
                    </a:cubicBezTo>
                    <a:cubicBezTo>
                      <a:pt x="81207" y="194367"/>
                      <a:pt x="134123" y="291381"/>
                      <a:pt x="170812" y="322073"/>
                    </a:cubicBezTo>
                    <a:cubicBezTo>
                      <a:pt x="207501" y="352765"/>
                      <a:pt x="288992" y="400742"/>
                      <a:pt x="308395" y="394039"/>
                    </a:cubicBezTo>
                    <a:cubicBezTo>
                      <a:pt x="327798" y="387336"/>
                      <a:pt x="316862" y="319603"/>
                      <a:pt x="287229" y="281856"/>
                    </a:cubicBezTo>
                    <a:cubicBezTo>
                      <a:pt x="257596" y="244109"/>
                      <a:pt x="111192" y="194367"/>
                      <a:pt x="130595" y="167556"/>
                    </a:cubicBezTo>
                    <a:cubicBezTo>
                      <a:pt x="149998" y="140745"/>
                      <a:pt x="349670" y="134394"/>
                      <a:pt x="403645" y="120989"/>
                    </a:cubicBezTo>
                    <a:cubicBezTo>
                      <a:pt x="457620" y="107584"/>
                      <a:pt x="449859" y="103351"/>
                      <a:pt x="454445" y="87123"/>
                    </a:cubicBezTo>
                    <a:cubicBezTo>
                      <a:pt x="459031" y="70895"/>
                      <a:pt x="472084" y="23270"/>
                      <a:pt x="431162" y="23623"/>
                    </a:cubicBezTo>
                    <a:cubicBezTo>
                      <a:pt x="390240" y="23976"/>
                      <a:pt x="280526" y="57842"/>
                      <a:pt x="208912" y="89239"/>
                    </a:cubicBezTo>
                    <a:cubicBezTo>
                      <a:pt x="137298" y="120636"/>
                      <a:pt x="17707" y="217298"/>
                      <a:pt x="1479" y="212006"/>
                    </a:cubicBezTo>
                    <a:cubicBezTo>
                      <a:pt x="-14749" y="206714"/>
                      <a:pt x="107665" y="61017"/>
                      <a:pt x="117895" y="53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04281930-51DC-49D3-843E-1950E14BA3DD}"/>
                  </a:ext>
                </a:extLst>
              </p:cNvPr>
              <p:cNvSpPr/>
              <p:nvPr/>
            </p:nvSpPr>
            <p:spPr>
              <a:xfrm>
                <a:off x="3649067" y="10238260"/>
                <a:ext cx="294614" cy="112603"/>
              </a:xfrm>
              <a:custGeom>
                <a:avLst/>
                <a:gdLst>
                  <a:gd name="connsiteX0" fmla="*/ 66 w 294614"/>
                  <a:gd name="connsiteY0" fmla="*/ 57 h 112603"/>
                  <a:gd name="connsiteX1" fmla="*/ 165166 w 294614"/>
                  <a:gd name="connsiteY1" fmla="*/ 42390 h 112603"/>
                  <a:gd name="connsiteX2" fmla="*/ 294283 w 294614"/>
                  <a:gd name="connsiteY2" fmla="*/ 112240 h 112603"/>
                  <a:gd name="connsiteX3" fmla="*/ 127066 w 294614"/>
                  <a:gd name="connsiteY3" fmla="*/ 69907 h 112603"/>
                  <a:gd name="connsiteX4" fmla="*/ 67800 w 294614"/>
                  <a:gd name="connsiteY4" fmla="*/ 72023 h 112603"/>
                  <a:gd name="connsiteX5" fmla="*/ 144000 w 294614"/>
                  <a:gd name="connsiteY5" fmla="*/ 50857 h 112603"/>
                  <a:gd name="connsiteX6" fmla="*/ 66 w 294614"/>
                  <a:gd name="connsiteY6" fmla="*/ 57 h 11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14" h="112603">
                    <a:moveTo>
                      <a:pt x="66" y="57"/>
                    </a:moveTo>
                    <a:cubicBezTo>
                      <a:pt x="3594" y="-1354"/>
                      <a:pt x="116130" y="23693"/>
                      <a:pt x="165166" y="42390"/>
                    </a:cubicBezTo>
                    <a:cubicBezTo>
                      <a:pt x="214202" y="61087"/>
                      <a:pt x="300633" y="107654"/>
                      <a:pt x="294283" y="112240"/>
                    </a:cubicBezTo>
                    <a:cubicBezTo>
                      <a:pt x="287933" y="116826"/>
                      <a:pt x="164813" y="76610"/>
                      <a:pt x="127066" y="69907"/>
                    </a:cubicBezTo>
                    <a:cubicBezTo>
                      <a:pt x="89319" y="63204"/>
                      <a:pt x="64978" y="75198"/>
                      <a:pt x="67800" y="72023"/>
                    </a:cubicBezTo>
                    <a:cubicBezTo>
                      <a:pt x="70622" y="68848"/>
                      <a:pt x="153525" y="60735"/>
                      <a:pt x="144000" y="50857"/>
                    </a:cubicBezTo>
                    <a:cubicBezTo>
                      <a:pt x="134475" y="40979"/>
                      <a:pt x="-3462" y="1468"/>
                      <a:pt x="66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82E218A3-4333-4F94-829D-1911FFC8D593}"/>
                  </a:ext>
                </a:extLst>
              </p:cNvPr>
              <p:cNvSpPr/>
              <p:nvPr/>
            </p:nvSpPr>
            <p:spPr>
              <a:xfrm>
                <a:off x="3838653" y="10088030"/>
                <a:ext cx="265222" cy="457241"/>
              </a:xfrm>
              <a:custGeom>
                <a:avLst/>
                <a:gdLst>
                  <a:gd name="connsiteX0" fmla="*/ 130097 w 265222"/>
                  <a:gd name="connsiteY0" fmla="*/ 3 h 457241"/>
                  <a:gd name="connsiteX1" fmla="*/ 157614 w 265222"/>
                  <a:gd name="connsiteY1" fmla="*/ 167220 h 457241"/>
                  <a:gd name="connsiteX2" fmla="*/ 240164 w 265222"/>
                  <a:gd name="connsiteY2" fmla="*/ 279403 h 457241"/>
                  <a:gd name="connsiteX3" fmla="*/ 261330 w 265222"/>
                  <a:gd name="connsiteY3" fmla="*/ 268820 h 457241"/>
                  <a:gd name="connsiteX4" fmla="*/ 172430 w 265222"/>
                  <a:gd name="connsiteY4" fmla="*/ 311153 h 457241"/>
                  <a:gd name="connsiteX5" fmla="*/ 980 w 265222"/>
                  <a:gd name="connsiteY5" fmla="*/ 457203 h 457241"/>
                  <a:gd name="connsiteX6" fmla="*/ 257097 w 265222"/>
                  <a:gd name="connsiteY6" fmla="*/ 296337 h 457241"/>
                  <a:gd name="connsiteX7" fmla="*/ 140680 w 265222"/>
                  <a:gd name="connsiteY7" fmla="*/ 162987 h 457241"/>
                  <a:gd name="connsiteX8" fmla="*/ 130097 w 265222"/>
                  <a:gd name="connsiteY8" fmla="*/ 3 h 45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222" h="457241">
                    <a:moveTo>
                      <a:pt x="130097" y="3"/>
                    </a:moveTo>
                    <a:cubicBezTo>
                      <a:pt x="132919" y="708"/>
                      <a:pt x="139270" y="120653"/>
                      <a:pt x="157614" y="167220"/>
                    </a:cubicBezTo>
                    <a:cubicBezTo>
                      <a:pt x="175959" y="213787"/>
                      <a:pt x="222878" y="262470"/>
                      <a:pt x="240164" y="279403"/>
                    </a:cubicBezTo>
                    <a:cubicBezTo>
                      <a:pt x="257450" y="296336"/>
                      <a:pt x="272619" y="263528"/>
                      <a:pt x="261330" y="268820"/>
                    </a:cubicBezTo>
                    <a:cubicBezTo>
                      <a:pt x="250041" y="274112"/>
                      <a:pt x="215822" y="279756"/>
                      <a:pt x="172430" y="311153"/>
                    </a:cubicBezTo>
                    <a:cubicBezTo>
                      <a:pt x="129038" y="342550"/>
                      <a:pt x="-13131" y="459672"/>
                      <a:pt x="980" y="457203"/>
                    </a:cubicBezTo>
                    <a:cubicBezTo>
                      <a:pt x="15091" y="454734"/>
                      <a:pt x="233814" y="345373"/>
                      <a:pt x="257097" y="296337"/>
                    </a:cubicBezTo>
                    <a:cubicBezTo>
                      <a:pt x="280380" y="247301"/>
                      <a:pt x="161141" y="207437"/>
                      <a:pt x="140680" y="162987"/>
                    </a:cubicBezTo>
                    <a:cubicBezTo>
                      <a:pt x="120219" y="118537"/>
                      <a:pt x="127275" y="-702"/>
                      <a:pt x="130097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C608308D-1477-4CA3-88BC-A261F93F895B}"/>
                  </a:ext>
                </a:extLst>
              </p:cNvPr>
              <p:cNvSpPr/>
              <p:nvPr/>
            </p:nvSpPr>
            <p:spPr>
              <a:xfrm>
                <a:off x="3974489" y="10085756"/>
                <a:ext cx="197917" cy="521001"/>
              </a:xfrm>
              <a:custGeom>
                <a:avLst/>
                <a:gdLst>
                  <a:gd name="connsiteX0" fmla="*/ 6961 w 197917"/>
                  <a:gd name="connsiteY0" fmla="*/ 161 h 521001"/>
                  <a:gd name="connsiteX1" fmla="*/ 45061 w 197917"/>
                  <a:gd name="connsiteY1" fmla="*/ 125044 h 521001"/>
                  <a:gd name="connsiteX2" fmla="*/ 110678 w 197917"/>
                  <a:gd name="connsiteY2" fmla="*/ 237227 h 521001"/>
                  <a:gd name="connsiteX3" fmla="*/ 153011 w 197917"/>
                  <a:gd name="connsiteY3" fmla="*/ 277444 h 521001"/>
                  <a:gd name="connsiteX4" fmla="*/ 169944 w 197917"/>
                  <a:gd name="connsiteY4" fmla="*/ 283794 h 521001"/>
                  <a:gd name="connsiteX5" fmla="*/ 131844 w 197917"/>
                  <a:gd name="connsiteY5" fmla="*/ 315544 h 521001"/>
                  <a:gd name="connsiteX6" fmla="*/ 197461 w 197917"/>
                  <a:gd name="connsiteY6" fmla="*/ 321894 h 521001"/>
                  <a:gd name="connsiteX7" fmla="*/ 161478 w 197917"/>
                  <a:gd name="connsiteY7" fmla="*/ 383277 h 521001"/>
                  <a:gd name="connsiteX8" fmla="*/ 172061 w 197917"/>
                  <a:gd name="connsiteY8" fmla="*/ 520861 h 521001"/>
                  <a:gd name="connsiteX9" fmla="*/ 155128 w 197917"/>
                  <a:gd name="connsiteY9" fmla="*/ 355761 h 521001"/>
                  <a:gd name="connsiteX10" fmla="*/ 45061 w 197917"/>
                  <a:gd name="connsiteY10" fmla="*/ 165261 h 521001"/>
                  <a:gd name="connsiteX11" fmla="*/ 4844 w 197917"/>
                  <a:gd name="connsiteY11" fmla="*/ 99644 h 521001"/>
                  <a:gd name="connsiteX12" fmla="*/ 6961 w 197917"/>
                  <a:gd name="connsiteY12" fmla="*/ 161 h 52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7917" h="521001">
                    <a:moveTo>
                      <a:pt x="6961" y="161"/>
                    </a:moveTo>
                    <a:cubicBezTo>
                      <a:pt x="13664" y="4394"/>
                      <a:pt x="27775" y="85533"/>
                      <a:pt x="45061" y="125044"/>
                    </a:cubicBezTo>
                    <a:cubicBezTo>
                      <a:pt x="62347" y="164555"/>
                      <a:pt x="92686" y="211827"/>
                      <a:pt x="110678" y="237227"/>
                    </a:cubicBezTo>
                    <a:cubicBezTo>
                      <a:pt x="128670" y="262627"/>
                      <a:pt x="143133" y="269683"/>
                      <a:pt x="153011" y="277444"/>
                    </a:cubicBezTo>
                    <a:cubicBezTo>
                      <a:pt x="162889" y="285205"/>
                      <a:pt x="173472" y="277444"/>
                      <a:pt x="169944" y="283794"/>
                    </a:cubicBezTo>
                    <a:cubicBezTo>
                      <a:pt x="166416" y="290144"/>
                      <a:pt x="127258" y="309194"/>
                      <a:pt x="131844" y="315544"/>
                    </a:cubicBezTo>
                    <a:cubicBezTo>
                      <a:pt x="136430" y="321894"/>
                      <a:pt x="192522" y="310605"/>
                      <a:pt x="197461" y="321894"/>
                    </a:cubicBezTo>
                    <a:cubicBezTo>
                      <a:pt x="202400" y="333183"/>
                      <a:pt x="165711" y="350116"/>
                      <a:pt x="161478" y="383277"/>
                    </a:cubicBezTo>
                    <a:cubicBezTo>
                      <a:pt x="157245" y="416438"/>
                      <a:pt x="173119" y="525447"/>
                      <a:pt x="172061" y="520861"/>
                    </a:cubicBezTo>
                    <a:cubicBezTo>
                      <a:pt x="171003" y="516275"/>
                      <a:pt x="176295" y="415028"/>
                      <a:pt x="155128" y="355761"/>
                    </a:cubicBezTo>
                    <a:cubicBezTo>
                      <a:pt x="133961" y="296494"/>
                      <a:pt x="70108" y="207947"/>
                      <a:pt x="45061" y="165261"/>
                    </a:cubicBezTo>
                    <a:cubicBezTo>
                      <a:pt x="20014" y="122575"/>
                      <a:pt x="13311" y="122927"/>
                      <a:pt x="4844" y="99644"/>
                    </a:cubicBezTo>
                    <a:cubicBezTo>
                      <a:pt x="-3623" y="76361"/>
                      <a:pt x="258" y="-4072"/>
                      <a:pt x="6961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711116EB-B1D7-4197-8856-6BD3650C19D9}"/>
                  </a:ext>
                </a:extLst>
              </p:cNvPr>
              <p:cNvSpPr/>
              <p:nvPr/>
            </p:nvSpPr>
            <p:spPr>
              <a:xfrm>
                <a:off x="3876766" y="10430809"/>
                <a:ext cx="286144" cy="168291"/>
              </a:xfrm>
              <a:custGeom>
                <a:avLst/>
                <a:gdLst>
                  <a:gd name="connsiteX0" fmla="*/ 967 w 286144"/>
                  <a:gd name="connsiteY0" fmla="*/ 127124 h 168291"/>
                  <a:gd name="connsiteX1" fmla="*/ 151251 w 286144"/>
                  <a:gd name="connsiteY1" fmla="*/ 12824 h 168291"/>
                  <a:gd name="connsiteX2" fmla="*/ 204167 w 286144"/>
                  <a:gd name="connsiteY2" fmla="*/ 29758 h 168291"/>
                  <a:gd name="connsiteX3" fmla="*/ 282484 w 286144"/>
                  <a:gd name="connsiteY3" fmla="*/ 137708 h 168291"/>
                  <a:gd name="connsiteX4" fmla="*/ 252851 w 286144"/>
                  <a:gd name="connsiteY4" fmla="*/ 152524 h 168291"/>
                  <a:gd name="connsiteX5" fmla="*/ 77167 w 286144"/>
                  <a:gd name="connsiteY5" fmla="*/ 167341 h 168291"/>
                  <a:gd name="connsiteX6" fmla="*/ 206284 w 286144"/>
                  <a:gd name="connsiteY6" fmla="*/ 158874 h 168291"/>
                  <a:gd name="connsiteX7" fmla="*/ 254967 w 286144"/>
                  <a:gd name="connsiteY7" fmla="*/ 95374 h 168291"/>
                  <a:gd name="connsiteX8" fmla="*/ 231684 w 286144"/>
                  <a:gd name="connsiteY8" fmla="*/ 124 h 168291"/>
                  <a:gd name="connsiteX9" fmla="*/ 967 w 286144"/>
                  <a:gd name="connsiteY9" fmla="*/ 127124 h 16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6144" h="168291">
                    <a:moveTo>
                      <a:pt x="967" y="127124"/>
                    </a:moveTo>
                    <a:cubicBezTo>
                      <a:pt x="-12439" y="129241"/>
                      <a:pt x="117384" y="29052"/>
                      <a:pt x="151251" y="12824"/>
                    </a:cubicBezTo>
                    <a:cubicBezTo>
                      <a:pt x="185118" y="-3404"/>
                      <a:pt x="182295" y="8944"/>
                      <a:pt x="204167" y="29758"/>
                    </a:cubicBezTo>
                    <a:cubicBezTo>
                      <a:pt x="226039" y="50572"/>
                      <a:pt x="274370" y="117247"/>
                      <a:pt x="282484" y="137708"/>
                    </a:cubicBezTo>
                    <a:cubicBezTo>
                      <a:pt x="290598" y="158169"/>
                      <a:pt x="287071" y="147585"/>
                      <a:pt x="252851" y="152524"/>
                    </a:cubicBezTo>
                    <a:cubicBezTo>
                      <a:pt x="218632" y="157463"/>
                      <a:pt x="84928" y="166283"/>
                      <a:pt x="77167" y="167341"/>
                    </a:cubicBezTo>
                    <a:cubicBezTo>
                      <a:pt x="69406" y="168399"/>
                      <a:pt x="176651" y="170869"/>
                      <a:pt x="206284" y="158874"/>
                    </a:cubicBezTo>
                    <a:cubicBezTo>
                      <a:pt x="235917" y="146880"/>
                      <a:pt x="250734" y="121832"/>
                      <a:pt x="254967" y="95374"/>
                    </a:cubicBezTo>
                    <a:cubicBezTo>
                      <a:pt x="259200" y="68916"/>
                      <a:pt x="271901" y="-3404"/>
                      <a:pt x="231684" y="124"/>
                    </a:cubicBezTo>
                    <a:cubicBezTo>
                      <a:pt x="191467" y="3652"/>
                      <a:pt x="14373" y="125007"/>
                      <a:pt x="967" y="1271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3C62D3FA-677B-4E42-8677-F52A12D282ED}"/>
                  </a:ext>
                </a:extLst>
              </p:cNvPr>
              <p:cNvSpPr/>
              <p:nvPr/>
            </p:nvSpPr>
            <p:spPr>
              <a:xfrm>
                <a:off x="3544603" y="9207587"/>
                <a:ext cx="214782" cy="781960"/>
              </a:xfrm>
              <a:custGeom>
                <a:avLst/>
                <a:gdLst>
                  <a:gd name="connsiteX0" fmla="*/ 68547 w 214782"/>
                  <a:gd name="connsiteY0" fmla="*/ 18963 h 781960"/>
                  <a:gd name="connsiteX1" fmla="*/ 11397 w 214782"/>
                  <a:gd name="connsiteY1" fmla="*/ 662430 h 781960"/>
                  <a:gd name="connsiteX2" fmla="*/ 32564 w 214782"/>
                  <a:gd name="connsiteY2" fmla="*/ 645496 h 781960"/>
                  <a:gd name="connsiteX3" fmla="*/ 74897 w 214782"/>
                  <a:gd name="connsiteY3" fmla="*/ 780963 h 781960"/>
                  <a:gd name="connsiteX4" fmla="*/ 814 w 214782"/>
                  <a:gd name="connsiteY4" fmla="*/ 698413 h 781960"/>
                  <a:gd name="connsiteX5" fmla="*/ 38914 w 214782"/>
                  <a:gd name="connsiteY5" fmla="*/ 541780 h 781960"/>
                  <a:gd name="connsiteX6" fmla="*/ 93947 w 214782"/>
                  <a:gd name="connsiteY6" fmla="*/ 158663 h 781960"/>
                  <a:gd name="connsiteX7" fmla="*/ 212480 w 214782"/>
                  <a:gd name="connsiteY7" fmla="*/ 319530 h 781960"/>
                  <a:gd name="connsiteX8" fmla="*/ 165914 w 214782"/>
                  <a:gd name="connsiteY8" fmla="*/ 226396 h 781960"/>
                  <a:gd name="connsiteX9" fmla="*/ 87597 w 214782"/>
                  <a:gd name="connsiteY9" fmla="*/ 173480 h 781960"/>
                  <a:gd name="connsiteX10" fmla="*/ 68547 w 214782"/>
                  <a:gd name="connsiteY10" fmla="*/ 18963 h 78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782" h="781960">
                    <a:moveTo>
                      <a:pt x="68547" y="18963"/>
                    </a:moveTo>
                    <a:cubicBezTo>
                      <a:pt x="55847" y="100455"/>
                      <a:pt x="17394" y="558008"/>
                      <a:pt x="11397" y="662430"/>
                    </a:cubicBezTo>
                    <a:cubicBezTo>
                      <a:pt x="5400" y="766852"/>
                      <a:pt x="21981" y="625741"/>
                      <a:pt x="32564" y="645496"/>
                    </a:cubicBezTo>
                    <a:cubicBezTo>
                      <a:pt x="43147" y="665251"/>
                      <a:pt x="80189" y="772144"/>
                      <a:pt x="74897" y="780963"/>
                    </a:cubicBezTo>
                    <a:cubicBezTo>
                      <a:pt x="69605" y="789782"/>
                      <a:pt x="6811" y="738277"/>
                      <a:pt x="814" y="698413"/>
                    </a:cubicBezTo>
                    <a:cubicBezTo>
                      <a:pt x="-5183" y="658549"/>
                      <a:pt x="23392" y="631738"/>
                      <a:pt x="38914" y="541780"/>
                    </a:cubicBezTo>
                    <a:cubicBezTo>
                      <a:pt x="54436" y="451822"/>
                      <a:pt x="65019" y="195705"/>
                      <a:pt x="93947" y="158663"/>
                    </a:cubicBezTo>
                    <a:cubicBezTo>
                      <a:pt x="122875" y="121621"/>
                      <a:pt x="200486" y="308241"/>
                      <a:pt x="212480" y="319530"/>
                    </a:cubicBezTo>
                    <a:cubicBezTo>
                      <a:pt x="224474" y="330819"/>
                      <a:pt x="186728" y="250738"/>
                      <a:pt x="165914" y="226396"/>
                    </a:cubicBezTo>
                    <a:cubicBezTo>
                      <a:pt x="145100" y="202054"/>
                      <a:pt x="104178" y="203819"/>
                      <a:pt x="87597" y="173480"/>
                    </a:cubicBezTo>
                    <a:cubicBezTo>
                      <a:pt x="71016" y="143141"/>
                      <a:pt x="81247" y="-62529"/>
                      <a:pt x="68547" y="189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8" name="グループ化 287">
              <a:extLst>
                <a:ext uri="{FF2B5EF4-FFF2-40B4-BE49-F238E27FC236}">
                  <a16:creationId xmlns:a16="http://schemas.microsoft.com/office/drawing/2014/main" id="{D4139F08-BC54-4987-A632-9C52694EA654}"/>
                </a:ext>
              </a:extLst>
            </p:cNvPr>
            <p:cNvGrpSpPr/>
            <p:nvPr/>
          </p:nvGrpSpPr>
          <p:grpSpPr>
            <a:xfrm>
              <a:off x="598445" y="8936772"/>
              <a:ext cx="912878" cy="1705850"/>
              <a:chOff x="598445" y="8936772"/>
              <a:chExt cx="912878" cy="1705850"/>
            </a:xfrm>
          </p:grpSpPr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CDA5B5C3-B4C3-40F9-933B-1ED6CBDE7DC0}"/>
                  </a:ext>
                </a:extLst>
              </p:cNvPr>
              <p:cNvSpPr/>
              <p:nvPr/>
            </p:nvSpPr>
            <p:spPr>
              <a:xfrm>
                <a:off x="982663" y="9098946"/>
                <a:ext cx="310776" cy="512127"/>
              </a:xfrm>
              <a:custGeom>
                <a:avLst/>
                <a:gdLst>
                  <a:gd name="connsiteX0" fmla="*/ 63500 w 310776"/>
                  <a:gd name="connsiteY0" fmla="*/ 472092 h 512127"/>
                  <a:gd name="connsiteX1" fmla="*/ 79375 w 310776"/>
                  <a:gd name="connsiteY1" fmla="*/ 172054 h 512127"/>
                  <a:gd name="connsiteX2" fmla="*/ 307975 w 310776"/>
                  <a:gd name="connsiteY2" fmla="*/ 5367 h 512127"/>
                  <a:gd name="connsiteX3" fmla="*/ 198437 w 310776"/>
                  <a:gd name="connsiteY3" fmla="*/ 48229 h 512127"/>
                  <a:gd name="connsiteX4" fmla="*/ 76200 w 310776"/>
                  <a:gd name="connsiteY4" fmla="*/ 121254 h 512127"/>
                  <a:gd name="connsiteX5" fmla="*/ 33337 w 310776"/>
                  <a:gd name="connsiteY5" fmla="*/ 200629 h 512127"/>
                  <a:gd name="connsiteX6" fmla="*/ 0 w 310776"/>
                  <a:gd name="connsiteY6" fmla="*/ 324454 h 512127"/>
                  <a:gd name="connsiteX7" fmla="*/ 33337 w 310776"/>
                  <a:gd name="connsiteY7" fmla="*/ 218092 h 512127"/>
                  <a:gd name="connsiteX8" fmla="*/ 6350 w 310776"/>
                  <a:gd name="connsiteY8" fmla="*/ 402242 h 512127"/>
                  <a:gd name="connsiteX9" fmla="*/ 25400 w 310776"/>
                  <a:gd name="connsiteY9" fmla="*/ 508604 h 512127"/>
                  <a:gd name="connsiteX10" fmla="*/ 44450 w 310776"/>
                  <a:gd name="connsiteY10" fmla="*/ 275242 h 512127"/>
                  <a:gd name="connsiteX11" fmla="*/ 192087 w 310776"/>
                  <a:gd name="connsiteY11" fmla="*/ 54579 h 512127"/>
                  <a:gd name="connsiteX12" fmla="*/ 90487 w 310776"/>
                  <a:gd name="connsiteY12" fmla="*/ 162529 h 512127"/>
                  <a:gd name="connsiteX13" fmla="*/ 63500 w 310776"/>
                  <a:gd name="connsiteY13" fmla="*/ 472092 h 51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776" h="512127">
                    <a:moveTo>
                      <a:pt x="63500" y="472092"/>
                    </a:moveTo>
                    <a:cubicBezTo>
                      <a:pt x="61648" y="473679"/>
                      <a:pt x="38629" y="249841"/>
                      <a:pt x="79375" y="172054"/>
                    </a:cubicBezTo>
                    <a:cubicBezTo>
                      <a:pt x="120121" y="94267"/>
                      <a:pt x="288131" y="26004"/>
                      <a:pt x="307975" y="5367"/>
                    </a:cubicBezTo>
                    <a:cubicBezTo>
                      <a:pt x="327819" y="-15270"/>
                      <a:pt x="237066" y="28915"/>
                      <a:pt x="198437" y="48229"/>
                    </a:cubicBezTo>
                    <a:cubicBezTo>
                      <a:pt x="159808" y="67543"/>
                      <a:pt x="103717" y="95854"/>
                      <a:pt x="76200" y="121254"/>
                    </a:cubicBezTo>
                    <a:cubicBezTo>
                      <a:pt x="48683" y="146654"/>
                      <a:pt x="46037" y="166762"/>
                      <a:pt x="33337" y="200629"/>
                    </a:cubicBezTo>
                    <a:cubicBezTo>
                      <a:pt x="20637" y="234496"/>
                      <a:pt x="0" y="321544"/>
                      <a:pt x="0" y="324454"/>
                    </a:cubicBezTo>
                    <a:cubicBezTo>
                      <a:pt x="0" y="327364"/>
                      <a:pt x="32279" y="205127"/>
                      <a:pt x="33337" y="218092"/>
                    </a:cubicBezTo>
                    <a:cubicBezTo>
                      <a:pt x="34395" y="231057"/>
                      <a:pt x="7673" y="353823"/>
                      <a:pt x="6350" y="402242"/>
                    </a:cubicBezTo>
                    <a:cubicBezTo>
                      <a:pt x="5027" y="450661"/>
                      <a:pt x="19050" y="529771"/>
                      <a:pt x="25400" y="508604"/>
                    </a:cubicBezTo>
                    <a:cubicBezTo>
                      <a:pt x="31750" y="487437"/>
                      <a:pt x="16669" y="350913"/>
                      <a:pt x="44450" y="275242"/>
                    </a:cubicBezTo>
                    <a:cubicBezTo>
                      <a:pt x="72231" y="199571"/>
                      <a:pt x="184414" y="73365"/>
                      <a:pt x="192087" y="54579"/>
                    </a:cubicBezTo>
                    <a:cubicBezTo>
                      <a:pt x="199760" y="35793"/>
                      <a:pt x="114829" y="94002"/>
                      <a:pt x="90487" y="162529"/>
                    </a:cubicBezTo>
                    <a:cubicBezTo>
                      <a:pt x="66145" y="231056"/>
                      <a:pt x="65352" y="470505"/>
                      <a:pt x="63500" y="4720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D3D0F534-E5C4-4239-91C9-9FE032924F11}"/>
                  </a:ext>
                </a:extLst>
              </p:cNvPr>
              <p:cNvSpPr/>
              <p:nvPr/>
            </p:nvSpPr>
            <p:spPr>
              <a:xfrm>
                <a:off x="1239095" y="9082274"/>
                <a:ext cx="210332" cy="229696"/>
              </a:xfrm>
              <a:custGeom>
                <a:avLst/>
                <a:gdLst>
                  <a:gd name="connsiteX0" fmla="*/ 743 w 210332"/>
                  <a:gd name="connsiteY0" fmla="*/ 1401 h 229696"/>
                  <a:gd name="connsiteX1" fmla="*/ 91230 w 210332"/>
                  <a:gd name="connsiteY1" fmla="*/ 64901 h 229696"/>
                  <a:gd name="connsiteX2" fmla="*/ 146793 w 210332"/>
                  <a:gd name="connsiteY2" fmla="*/ 179201 h 229696"/>
                  <a:gd name="connsiteX3" fmla="*/ 176955 w 210332"/>
                  <a:gd name="connsiteY3" fmla="*/ 226826 h 229696"/>
                  <a:gd name="connsiteX4" fmla="*/ 169018 w 210332"/>
                  <a:gd name="connsiteY4" fmla="*/ 101414 h 229696"/>
                  <a:gd name="connsiteX5" fmla="*/ 172193 w 210332"/>
                  <a:gd name="connsiteY5" fmla="*/ 44264 h 229696"/>
                  <a:gd name="connsiteX6" fmla="*/ 210293 w 210332"/>
                  <a:gd name="connsiteY6" fmla="*/ 204601 h 229696"/>
                  <a:gd name="connsiteX7" fmla="*/ 164255 w 210332"/>
                  <a:gd name="connsiteY7" fmla="*/ 42676 h 229696"/>
                  <a:gd name="connsiteX8" fmla="*/ 135680 w 210332"/>
                  <a:gd name="connsiteY8" fmla="*/ 77601 h 229696"/>
                  <a:gd name="connsiteX9" fmla="*/ 170605 w 210332"/>
                  <a:gd name="connsiteY9" fmla="*/ 190314 h 229696"/>
                  <a:gd name="connsiteX10" fmla="*/ 145205 w 210332"/>
                  <a:gd name="connsiteY10" fmla="*/ 123639 h 229696"/>
                  <a:gd name="connsiteX11" fmla="*/ 743 w 210332"/>
                  <a:gd name="connsiteY11" fmla="*/ 1401 h 229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0332" h="229696">
                    <a:moveTo>
                      <a:pt x="743" y="1401"/>
                    </a:moveTo>
                    <a:cubicBezTo>
                      <a:pt x="-8253" y="-8389"/>
                      <a:pt x="66888" y="35268"/>
                      <a:pt x="91230" y="64901"/>
                    </a:cubicBezTo>
                    <a:cubicBezTo>
                      <a:pt x="115572" y="94534"/>
                      <a:pt x="132506" y="152214"/>
                      <a:pt x="146793" y="179201"/>
                    </a:cubicBezTo>
                    <a:cubicBezTo>
                      <a:pt x="161081" y="206189"/>
                      <a:pt x="173251" y="239790"/>
                      <a:pt x="176955" y="226826"/>
                    </a:cubicBezTo>
                    <a:cubicBezTo>
                      <a:pt x="180659" y="213862"/>
                      <a:pt x="169812" y="131841"/>
                      <a:pt x="169018" y="101414"/>
                    </a:cubicBezTo>
                    <a:cubicBezTo>
                      <a:pt x="168224" y="70987"/>
                      <a:pt x="165314" y="27066"/>
                      <a:pt x="172193" y="44264"/>
                    </a:cubicBezTo>
                    <a:cubicBezTo>
                      <a:pt x="179072" y="61462"/>
                      <a:pt x="211616" y="204866"/>
                      <a:pt x="210293" y="204601"/>
                    </a:cubicBezTo>
                    <a:cubicBezTo>
                      <a:pt x="208970" y="204336"/>
                      <a:pt x="176690" y="63843"/>
                      <a:pt x="164255" y="42676"/>
                    </a:cubicBezTo>
                    <a:cubicBezTo>
                      <a:pt x="151820" y="21509"/>
                      <a:pt x="134622" y="52995"/>
                      <a:pt x="135680" y="77601"/>
                    </a:cubicBezTo>
                    <a:cubicBezTo>
                      <a:pt x="136738" y="102207"/>
                      <a:pt x="169018" y="182641"/>
                      <a:pt x="170605" y="190314"/>
                    </a:cubicBezTo>
                    <a:cubicBezTo>
                      <a:pt x="172192" y="197987"/>
                      <a:pt x="168753" y="153802"/>
                      <a:pt x="145205" y="123639"/>
                    </a:cubicBezTo>
                    <a:cubicBezTo>
                      <a:pt x="121657" y="93477"/>
                      <a:pt x="9739" y="11191"/>
                      <a:pt x="743" y="14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0F5C88EB-0FEE-43AF-AF3D-B77A05AAA459}"/>
                  </a:ext>
                </a:extLst>
              </p:cNvPr>
              <p:cNvSpPr/>
              <p:nvPr/>
            </p:nvSpPr>
            <p:spPr>
              <a:xfrm>
                <a:off x="1107889" y="8936772"/>
                <a:ext cx="403434" cy="429229"/>
              </a:xfrm>
              <a:custGeom>
                <a:avLst/>
                <a:gdLst>
                  <a:gd name="connsiteX0" fmla="*/ 186 w 403434"/>
                  <a:gd name="connsiteY0" fmla="*/ 16728 h 429229"/>
                  <a:gd name="connsiteX1" fmla="*/ 192274 w 403434"/>
                  <a:gd name="connsiteY1" fmla="*/ 26253 h 429229"/>
                  <a:gd name="connsiteX2" fmla="*/ 268474 w 403434"/>
                  <a:gd name="connsiteY2" fmla="*/ 81816 h 429229"/>
                  <a:gd name="connsiteX3" fmla="*/ 289111 w 403434"/>
                  <a:gd name="connsiteY3" fmla="*/ 165953 h 429229"/>
                  <a:gd name="connsiteX4" fmla="*/ 351024 w 403434"/>
                  <a:gd name="connsiteY4" fmla="*/ 365978 h 429229"/>
                  <a:gd name="connsiteX5" fmla="*/ 403411 w 403434"/>
                  <a:gd name="connsiteY5" fmla="*/ 427891 h 429229"/>
                  <a:gd name="connsiteX6" fmla="*/ 344674 w 403434"/>
                  <a:gd name="connsiteY6" fmla="*/ 319941 h 429229"/>
                  <a:gd name="connsiteX7" fmla="*/ 260536 w 403434"/>
                  <a:gd name="connsiteY7" fmla="*/ 31016 h 429229"/>
                  <a:gd name="connsiteX8" fmla="*/ 133536 w 403434"/>
                  <a:gd name="connsiteY8" fmla="*/ 7203 h 429229"/>
                  <a:gd name="connsiteX9" fmla="*/ 155761 w 403434"/>
                  <a:gd name="connsiteY9" fmla="*/ 23078 h 429229"/>
                  <a:gd name="connsiteX10" fmla="*/ 186 w 403434"/>
                  <a:gd name="connsiteY10" fmla="*/ 16728 h 4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3434" h="429229">
                    <a:moveTo>
                      <a:pt x="186" y="16728"/>
                    </a:moveTo>
                    <a:cubicBezTo>
                      <a:pt x="6271" y="17257"/>
                      <a:pt x="147559" y="15405"/>
                      <a:pt x="192274" y="26253"/>
                    </a:cubicBezTo>
                    <a:cubicBezTo>
                      <a:pt x="236989" y="37101"/>
                      <a:pt x="252335" y="58533"/>
                      <a:pt x="268474" y="81816"/>
                    </a:cubicBezTo>
                    <a:cubicBezTo>
                      <a:pt x="284613" y="105099"/>
                      <a:pt x="275353" y="118593"/>
                      <a:pt x="289111" y="165953"/>
                    </a:cubicBezTo>
                    <a:cubicBezTo>
                      <a:pt x="302869" y="213313"/>
                      <a:pt x="331974" y="322322"/>
                      <a:pt x="351024" y="365978"/>
                    </a:cubicBezTo>
                    <a:cubicBezTo>
                      <a:pt x="370074" y="409634"/>
                      <a:pt x="404469" y="435564"/>
                      <a:pt x="403411" y="427891"/>
                    </a:cubicBezTo>
                    <a:cubicBezTo>
                      <a:pt x="402353" y="420218"/>
                      <a:pt x="368486" y="386087"/>
                      <a:pt x="344674" y="319941"/>
                    </a:cubicBezTo>
                    <a:cubicBezTo>
                      <a:pt x="320862" y="253795"/>
                      <a:pt x="295726" y="83139"/>
                      <a:pt x="260536" y="31016"/>
                    </a:cubicBezTo>
                    <a:cubicBezTo>
                      <a:pt x="225346" y="-21107"/>
                      <a:pt x="150999" y="8526"/>
                      <a:pt x="133536" y="7203"/>
                    </a:cubicBezTo>
                    <a:cubicBezTo>
                      <a:pt x="116073" y="5880"/>
                      <a:pt x="172959" y="22813"/>
                      <a:pt x="155761" y="23078"/>
                    </a:cubicBezTo>
                    <a:cubicBezTo>
                      <a:pt x="138563" y="23343"/>
                      <a:pt x="-5899" y="16199"/>
                      <a:pt x="186" y="167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31FA97FF-923A-4131-92E6-CBDAB0CB8131}"/>
                  </a:ext>
                </a:extLst>
              </p:cNvPr>
              <p:cNvSpPr/>
              <p:nvPr/>
            </p:nvSpPr>
            <p:spPr>
              <a:xfrm>
                <a:off x="1060414" y="8967569"/>
                <a:ext cx="315346" cy="97489"/>
              </a:xfrm>
              <a:custGeom>
                <a:avLst/>
                <a:gdLst>
                  <a:gd name="connsiteX0" fmla="*/ 314361 w 315346"/>
                  <a:gd name="connsiteY0" fmla="*/ 82769 h 97489"/>
                  <a:gd name="connsiteX1" fmla="*/ 239749 w 315346"/>
                  <a:gd name="connsiteY1" fmla="*/ 55781 h 97489"/>
                  <a:gd name="connsiteX2" fmla="*/ 225461 w 315346"/>
                  <a:gd name="connsiteY2" fmla="*/ 19269 h 97489"/>
                  <a:gd name="connsiteX3" fmla="*/ 112749 w 315346"/>
                  <a:gd name="connsiteY3" fmla="*/ 219 h 97489"/>
                  <a:gd name="connsiteX4" fmla="*/ 76236 w 315346"/>
                  <a:gd name="connsiteY4" fmla="*/ 11331 h 97489"/>
                  <a:gd name="connsiteX5" fmla="*/ 36 w 315346"/>
                  <a:gd name="connsiteY5" fmla="*/ 46256 h 97489"/>
                  <a:gd name="connsiteX6" fmla="*/ 66711 w 315346"/>
                  <a:gd name="connsiteY6" fmla="*/ 54194 h 97489"/>
                  <a:gd name="connsiteX7" fmla="*/ 109574 w 315346"/>
                  <a:gd name="connsiteY7" fmla="*/ 89119 h 97489"/>
                  <a:gd name="connsiteX8" fmla="*/ 66711 w 315346"/>
                  <a:gd name="connsiteY8" fmla="*/ 43081 h 97489"/>
                  <a:gd name="connsiteX9" fmla="*/ 142911 w 315346"/>
                  <a:gd name="connsiteY9" fmla="*/ 17681 h 97489"/>
                  <a:gd name="connsiteX10" fmla="*/ 82586 w 315346"/>
                  <a:gd name="connsiteY10" fmla="*/ 65306 h 97489"/>
                  <a:gd name="connsiteX11" fmla="*/ 131799 w 315346"/>
                  <a:gd name="connsiteY11" fmla="*/ 66894 h 97489"/>
                  <a:gd name="connsiteX12" fmla="*/ 150849 w 315346"/>
                  <a:gd name="connsiteY12" fmla="*/ 90706 h 97489"/>
                  <a:gd name="connsiteX13" fmla="*/ 190536 w 315346"/>
                  <a:gd name="connsiteY13" fmla="*/ 46256 h 97489"/>
                  <a:gd name="connsiteX14" fmla="*/ 192124 w 315346"/>
                  <a:gd name="connsiteY14" fmla="*/ 44669 h 97489"/>
                  <a:gd name="connsiteX15" fmla="*/ 193711 w 315346"/>
                  <a:gd name="connsiteY15" fmla="*/ 68481 h 97489"/>
                  <a:gd name="connsiteX16" fmla="*/ 220699 w 315346"/>
                  <a:gd name="connsiteY16" fmla="*/ 57369 h 97489"/>
                  <a:gd name="connsiteX17" fmla="*/ 179424 w 315346"/>
                  <a:gd name="connsiteY17" fmla="*/ 97056 h 97489"/>
                  <a:gd name="connsiteX18" fmla="*/ 314361 w 315346"/>
                  <a:gd name="connsiteY18" fmla="*/ 82769 h 9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346" h="97489">
                    <a:moveTo>
                      <a:pt x="314361" y="82769"/>
                    </a:moveTo>
                    <a:cubicBezTo>
                      <a:pt x="324415" y="75890"/>
                      <a:pt x="254566" y="66364"/>
                      <a:pt x="239749" y="55781"/>
                    </a:cubicBezTo>
                    <a:cubicBezTo>
                      <a:pt x="224932" y="45198"/>
                      <a:pt x="246628" y="28529"/>
                      <a:pt x="225461" y="19269"/>
                    </a:cubicBezTo>
                    <a:cubicBezTo>
                      <a:pt x="204294" y="10009"/>
                      <a:pt x="137620" y="1542"/>
                      <a:pt x="112749" y="219"/>
                    </a:cubicBezTo>
                    <a:cubicBezTo>
                      <a:pt x="87878" y="-1104"/>
                      <a:pt x="95022" y="3658"/>
                      <a:pt x="76236" y="11331"/>
                    </a:cubicBezTo>
                    <a:cubicBezTo>
                      <a:pt x="57450" y="19004"/>
                      <a:pt x="1623" y="39112"/>
                      <a:pt x="36" y="46256"/>
                    </a:cubicBezTo>
                    <a:cubicBezTo>
                      <a:pt x="-1552" y="53400"/>
                      <a:pt x="48455" y="47050"/>
                      <a:pt x="66711" y="54194"/>
                    </a:cubicBezTo>
                    <a:cubicBezTo>
                      <a:pt x="84967" y="61338"/>
                      <a:pt x="109574" y="90971"/>
                      <a:pt x="109574" y="89119"/>
                    </a:cubicBezTo>
                    <a:cubicBezTo>
                      <a:pt x="109574" y="87267"/>
                      <a:pt x="61155" y="54987"/>
                      <a:pt x="66711" y="43081"/>
                    </a:cubicBezTo>
                    <a:cubicBezTo>
                      <a:pt x="72267" y="31175"/>
                      <a:pt x="140265" y="13977"/>
                      <a:pt x="142911" y="17681"/>
                    </a:cubicBezTo>
                    <a:cubicBezTo>
                      <a:pt x="145557" y="21385"/>
                      <a:pt x="84438" y="57104"/>
                      <a:pt x="82586" y="65306"/>
                    </a:cubicBezTo>
                    <a:cubicBezTo>
                      <a:pt x="80734" y="73508"/>
                      <a:pt x="120422" y="62661"/>
                      <a:pt x="131799" y="66894"/>
                    </a:cubicBezTo>
                    <a:cubicBezTo>
                      <a:pt x="143176" y="71127"/>
                      <a:pt x="141059" y="94146"/>
                      <a:pt x="150849" y="90706"/>
                    </a:cubicBezTo>
                    <a:cubicBezTo>
                      <a:pt x="160638" y="87266"/>
                      <a:pt x="183657" y="53929"/>
                      <a:pt x="190536" y="46256"/>
                    </a:cubicBezTo>
                    <a:cubicBezTo>
                      <a:pt x="197415" y="38583"/>
                      <a:pt x="191595" y="40965"/>
                      <a:pt x="192124" y="44669"/>
                    </a:cubicBezTo>
                    <a:cubicBezTo>
                      <a:pt x="192653" y="48373"/>
                      <a:pt x="188949" y="66364"/>
                      <a:pt x="193711" y="68481"/>
                    </a:cubicBezTo>
                    <a:cubicBezTo>
                      <a:pt x="198473" y="70598"/>
                      <a:pt x="223080" y="52607"/>
                      <a:pt x="220699" y="57369"/>
                    </a:cubicBezTo>
                    <a:cubicBezTo>
                      <a:pt x="218318" y="62131"/>
                      <a:pt x="164078" y="94410"/>
                      <a:pt x="179424" y="97056"/>
                    </a:cubicBezTo>
                    <a:cubicBezTo>
                      <a:pt x="194770" y="99702"/>
                      <a:pt x="304307" y="89648"/>
                      <a:pt x="314361" y="827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35B87748-0B81-45EA-A9BE-5967ED68357C}"/>
                  </a:ext>
                </a:extLst>
              </p:cNvPr>
              <p:cNvSpPr/>
              <p:nvPr/>
            </p:nvSpPr>
            <p:spPr>
              <a:xfrm>
                <a:off x="929928" y="8938464"/>
                <a:ext cx="342815" cy="313334"/>
              </a:xfrm>
              <a:custGeom>
                <a:avLst/>
                <a:gdLst>
                  <a:gd name="connsiteX0" fmla="*/ 341660 w 342815"/>
                  <a:gd name="connsiteY0" fmla="*/ 5511 h 313334"/>
                  <a:gd name="connsiteX1" fmla="*/ 197197 w 342815"/>
                  <a:gd name="connsiteY1" fmla="*/ 5511 h 313334"/>
                  <a:gd name="connsiteX2" fmla="*/ 122585 w 342815"/>
                  <a:gd name="connsiteY2" fmla="*/ 72186 h 313334"/>
                  <a:gd name="connsiteX3" fmla="*/ 1935 w 342815"/>
                  <a:gd name="connsiteY3" fmla="*/ 310311 h 313334"/>
                  <a:gd name="connsiteX4" fmla="*/ 51147 w 342815"/>
                  <a:gd name="connsiteY4" fmla="*/ 197599 h 313334"/>
                  <a:gd name="connsiteX5" fmla="*/ 90835 w 342815"/>
                  <a:gd name="connsiteY5" fmla="*/ 65836 h 313334"/>
                  <a:gd name="connsiteX6" fmla="*/ 44797 w 342815"/>
                  <a:gd name="connsiteY6" fmla="*/ 172199 h 313334"/>
                  <a:gd name="connsiteX7" fmla="*/ 111472 w 342815"/>
                  <a:gd name="connsiteY7" fmla="*/ 19799 h 313334"/>
                  <a:gd name="connsiteX8" fmla="*/ 341660 w 342815"/>
                  <a:gd name="connsiteY8" fmla="*/ 5511 h 31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815" h="313334">
                    <a:moveTo>
                      <a:pt x="341660" y="5511"/>
                    </a:moveTo>
                    <a:cubicBezTo>
                      <a:pt x="355947" y="3130"/>
                      <a:pt x="233709" y="-5601"/>
                      <a:pt x="197197" y="5511"/>
                    </a:cubicBezTo>
                    <a:cubicBezTo>
                      <a:pt x="160685" y="16623"/>
                      <a:pt x="155129" y="21386"/>
                      <a:pt x="122585" y="72186"/>
                    </a:cubicBezTo>
                    <a:cubicBezTo>
                      <a:pt x="90041" y="122986"/>
                      <a:pt x="13841" y="289409"/>
                      <a:pt x="1935" y="310311"/>
                    </a:cubicBezTo>
                    <a:cubicBezTo>
                      <a:pt x="-9971" y="331213"/>
                      <a:pt x="36330" y="238345"/>
                      <a:pt x="51147" y="197599"/>
                    </a:cubicBezTo>
                    <a:cubicBezTo>
                      <a:pt x="65964" y="156853"/>
                      <a:pt x="91893" y="70069"/>
                      <a:pt x="90835" y="65836"/>
                    </a:cubicBezTo>
                    <a:cubicBezTo>
                      <a:pt x="89777" y="61603"/>
                      <a:pt x="41358" y="179872"/>
                      <a:pt x="44797" y="172199"/>
                    </a:cubicBezTo>
                    <a:cubicBezTo>
                      <a:pt x="48236" y="164526"/>
                      <a:pt x="63847" y="50491"/>
                      <a:pt x="111472" y="19799"/>
                    </a:cubicBezTo>
                    <a:cubicBezTo>
                      <a:pt x="159097" y="-10893"/>
                      <a:pt x="327373" y="7892"/>
                      <a:pt x="341660" y="55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31B39595-8258-495A-AE5E-F1E4A6305E10}"/>
                  </a:ext>
                </a:extLst>
              </p:cNvPr>
              <p:cNvSpPr/>
              <p:nvPr/>
            </p:nvSpPr>
            <p:spPr>
              <a:xfrm>
                <a:off x="955141" y="9047117"/>
                <a:ext cx="261031" cy="376283"/>
              </a:xfrm>
              <a:custGeom>
                <a:avLst/>
                <a:gdLst>
                  <a:gd name="connsiteX0" fmla="*/ 260884 w 261031"/>
                  <a:gd name="connsiteY0" fmla="*/ 46 h 376283"/>
                  <a:gd name="connsiteX1" fmla="*/ 132297 w 261031"/>
                  <a:gd name="connsiteY1" fmla="*/ 95296 h 376283"/>
                  <a:gd name="connsiteX2" fmla="*/ 60859 w 261031"/>
                  <a:gd name="connsiteY2" fmla="*/ 149271 h 376283"/>
                  <a:gd name="connsiteX3" fmla="*/ 195797 w 261031"/>
                  <a:gd name="connsiteY3" fmla="*/ 128633 h 376283"/>
                  <a:gd name="connsiteX4" fmla="*/ 44984 w 261031"/>
                  <a:gd name="connsiteY4" fmla="*/ 193721 h 376283"/>
                  <a:gd name="connsiteX5" fmla="*/ 534 w 261031"/>
                  <a:gd name="connsiteY5" fmla="*/ 376283 h 376283"/>
                  <a:gd name="connsiteX6" fmla="*/ 67209 w 261031"/>
                  <a:gd name="connsiteY6" fmla="*/ 195308 h 376283"/>
                  <a:gd name="connsiteX7" fmla="*/ 105309 w 261031"/>
                  <a:gd name="connsiteY7" fmla="*/ 84183 h 376283"/>
                  <a:gd name="connsiteX8" fmla="*/ 260884 w 261031"/>
                  <a:gd name="connsiteY8" fmla="*/ 46 h 37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031" h="376283">
                    <a:moveTo>
                      <a:pt x="260884" y="46"/>
                    </a:moveTo>
                    <a:cubicBezTo>
                      <a:pt x="265382" y="1898"/>
                      <a:pt x="165634" y="70425"/>
                      <a:pt x="132297" y="95296"/>
                    </a:cubicBezTo>
                    <a:cubicBezTo>
                      <a:pt x="98960" y="120167"/>
                      <a:pt x="50276" y="143715"/>
                      <a:pt x="60859" y="149271"/>
                    </a:cubicBezTo>
                    <a:cubicBezTo>
                      <a:pt x="71442" y="154827"/>
                      <a:pt x="198443" y="121225"/>
                      <a:pt x="195797" y="128633"/>
                    </a:cubicBezTo>
                    <a:cubicBezTo>
                      <a:pt x="193151" y="136041"/>
                      <a:pt x="77528" y="152446"/>
                      <a:pt x="44984" y="193721"/>
                    </a:cubicBezTo>
                    <a:cubicBezTo>
                      <a:pt x="12440" y="234996"/>
                      <a:pt x="-3170" y="376019"/>
                      <a:pt x="534" y="376283"/>
                    </a:cubicBezTo>
                    <a:cubicBezTo>
                      <a:pt x="4238" y="376547"/>
                      <a:pt x="49747" y="243991"/>
                      <a:pt x="67209" y="195308"/>
                    </a:cubicBezTo>
                    <a:cubicBezTo>
                      <a:pt x="84671" y="146625"/>
                      <a:pt x="76205" y="115668"/>
                      <a:pt x="105309" y="84183"/>
                    </a:cubicBezTo>
                    <a:cubicBezTo>
                      <a:pt x="134413" y="52698"/>
                      <a:pt x="256386" y="-1806"/>
                      <a:pt x="260884" y="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45ADCDDC-677D-4132-BF19-F04AE5B9D421}"/>
                  </a:ext>
                </a:extLst>
              </p:cNvPr>
              <p:cNvSpPr/>
              <p:nvPr/>
            </p:nvSpPr>
            <p:spPr>
              <a:xfrm>
                <a:off x="958838" y="9031212"/>
                <a:ext cx="167963" cy="139861"/>
              </a:xfrm>
              <a:custGeom>
                <a:avLst/>
                <a:gdLst>
                  <a:gd name="connsiteX0" fmla="*/ 88912 w 167963"/>
                  <a:gd name="connsiteY0" fmla="*/ 76 h 139861"/>
                  <a:gd name="connsiteX1" fmla="*/ 166700 w 167963"/>
                  <a:gd name="connsiteY1" fmla="*/ 25476 h 139861"/>
                  <a:gd name="connsiteX2" fmla="*/ 127012 w 167963"/>
                  <a:gd name="connsiteY2" fmla="*/ 63576 h 139861"/>
                  <a:gd name="connsiteX3" fmla="*/ 12 w 167963"/>
                  <a:gd name="connsiteY3" fmla="*/ 139776 h 139861"/>
                  <a:gd name="connsiteX4" fmla="*/ 134950 w 167963"/>
                  <a:gd name="connsiteY4" fmla="*/ 47701 h 139861"/>
                  <a:gd name="connsiteX5" fmla="*/ 38112 w 167963"/>
                  <a:gd name="connsiteY5" fmla="*/ 61988 h 139861"/>
                  <a:gd name="connsiteX6" fmla="*/ 109550 w 167963"/>
                  <a:gd name="connsiteY6" fmla="*/ 74688 h 139861"/>
                  <a:gd name="connsiteX7" fmla="*/ 141300 w 167963"/>
                  <a:gd name="connsiteY7" fmla="*/ 42938 h 139861"/>
                  <a:gd name="connsiteX8" fmla="*/ 150825 w 167963"/>
                  <a:gd name="connsiteY8" fmla="*/ 33413 h 139861"/>
                  <a:gd name="connsiteX9" fmla="*/ 88912 w 167963"/>
                  <a:gd name="connsiteY9" fmla="*/ 76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963" h="139861">
                    <a:moveTo>
                      <a:pt x="88912" y="76"/>
                    </a:moveTo>
                    <a:cubicBezTo>
                      <a:pt x="91558" y="-1247"/>
                      <a:pt x="160350" y="14893"/>
                      <a:pt x="166700" y="25476"/>
                    </a:cubicBezTo>
                    <a:cubicBezTo>
                      <a:pt x="173050" y="36059"/>
                      <a:pt x="154793" y="44526"/>
                      <a:pt x="127012" y="63576"/>
                    </a:cubicBezTo>
                    <a:cubicBezTo>
                      <a:pt x="99231" y="82626"/>
                      <a:pt x="-1311" y="142422"/>
                      <a:pt x="12" y="139776"/>
                    </a:cubicBezTo>
                    <a:cubicBezTo>
                      <a:pt x="1335" y="137130"/>
                      <a:pt x="128600" y="60666"/>
                      <a:pt x="134950" y="47701"/>
                    </a:cubicBezTo>
                    <a:cubicBezTo>
                      <a:pt x="141300" y="34736"/>
                      <a:pt x="42345" y="57490"/>
                      <a:pt x="38112" y="61988"/>
                    </a:cubicBezTo>
                    <a:cubicBezTo>
                      <a:pt x="33879" y="66486"/>
                      <a:pt x="92352" y="77863"/>
                      <a:pt x="109550" y="74688"/>
                    </a:cubicBezTo>
                    <a:cubicBezTo>
                      <a:pt x="126748" y="71513"/>
                      <a:pt x="134421" y="49817"/>
                      <a:pt x="141300" y="42938"/>
                    </a:cubicBezTo>
                    <a:cubicBezTo>
                      <a:pt x="148179" y="36059"/>
                      <a:pt x="154000" y="37382"/>
                      <a:pt x="150825" y="33413"/>
                    </a:cubicBezTo>
                    <a:cubicBezTo>
                      <a:pt x="147650" y="29444"/>
                      <a:pt x="86266" y="1399"/>
                      <a:pt x="88912" y="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D44356CB-63DE-4E8A-AA25-98E8752D68CA}"/>
                  </a:ext>
                </a:extLst>
              </p:cNvPr>
              <p:cNvSpPr/>
              <p:nvPr/>
            </p:nvSpPr>
            <p:spPr>
              <a:xfrm>
                <a:off x="895279" y="9027694"/>
                <a:ext cx="98522" cy="475089"/>
              </a:xfrm>
              <a:custGeom>
                <a:avLst/>
                <a:gdLst>
                  <a:gd name="connsiteX0" fmla="*/ 98496 w 98522"/>
                  <a:gd name="connsiteY0" fmla="*/ 419 h 475089"/>
                  <a:gd name="connsiteX1" fmla="*/ 39759 w 98522"/>
                  <a:gd name="connsiteY1" fmla="*/ 157581 h 475089"/>
                  <a:gd name="connsiteX2" fmla="*/ 30234 w 98522"/>
                  <a:gd name="connsiteY2" fmla="*/ 262356 h 475089"/>
                  <a:gd name="connsiteX3" fmla="*/ 71 w 98522"/>
                  <a:gd name="connsiteY3" fmla="*/ 475081 h 475089"/>
                  <a:gd name="connsiteX4" fmla="*/ 39759 w 98522"/>
                  <a:gd name="connsiteY4" fmla="*/ 254419 h 475089"/>
                  <a:gd name="connsiteX5" fmla="*/ 58809 w 98522"/>
                  <a:gd name="connsiteY5" fmla="*/ 403644 h 475089"/>
                  <a:gd name="connsiteX6" fmla="*/ 47696 w 98522"/>
                  <a:gd name="connsiteY6" fmla="*/ 208381 h 475089"/>
                  <a:gd name="connsiteX7" fmla="*/ 98496 w 98522"/>
                  <a:gd name="connsiteY7" fmla="*/ 419 h 47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22" h="475089">
                    <a:moveTo>
                      <a:pt x="98496" y="419"/>
                    </a:moveTo>
                    <a:cubicBezTo>
                      <a:pt x="97173" y="-8048"/>
                      <a:pt x="51136" y="113925"/>
                      <a:pt x="39759" y="157581"/>
                    </a:cubicBezTo>
                    <a:cubicBezTo>
                      <a:pt x="28382" y="201237"/>
                      <a:pt x="36849" y="209439"/>
                      <a:pt x="30234" y="262356"/>
                    </a:cubicBezTo>
                    <a:cubicBezTo>
                      <a:pt x="23619" y="315273"/>
                      <a:pt x="-1516" y="476404"/>
                      <a:pt x="71" y="475081"/>
                    </a:cubicBezTo>
                    <a:cubicBezTo>
                      <a:pt x="1658" y="473758"/>
                      <a:pt x="29969" y="266325"/>
                      <a:pt x="39759" y="254419"/>
                    </a:cubicBezTo>
                    <a:cubicBezTo>
                      <a:pt x="49549" y="242513"/>
                      <a:pt x="57486" y="411317"/>
                      <a:pt x="58809" y="403644"/>
                    </a:cubicBezTo>
                    <a:cubicBezTo>
                      <a:pt x="60132" y="395971"/>
                      <a:pt x="44521" y="269500"/>
                      <a:pt x="47696" y="208381"/>
                    </a:cubicBezTo>
                    <a:cubicBezTo>
                      <a:pt x="50871" y="147262"/>
                      <a:pt x="99819" y="8886"/>
                      <a:pt x="98496" y="4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AB3E88AA-8840-4B49-96A2-0A467F33CC64}"/>
                  </a:ext>
                </a:extLst>
              </p:cNvPr>
              <p:cNvSpPr/>
              <p:nvPr/>
            </p:nvSpPr>
            <p:spPr>
              <a:xfrm>
                <a:off x="1009388" y="9402763"/>
                <a:ext cx="175574" cy="368567"/>
              </a:xfrm>
              <a:custGeom>
                <a:avLst/>
                <a:gdLst>
                  <a:gd name="connsiteX0" fmla="*/ 24075 w 175574"/>
                  <a:gd name="connsiteY0" fmla="*/ 0 h 368567"/>
                  <a:gd name="connsiteX1" fmla="*/ 44712 w 175574"/>
                  <a:gd name="connsiteY1" fmla="*/ 139700 h 368567"/>
                  <a:gd name="connsiteX2" fmla="*/ 173300 w 175574"/>
                  <a:gd name="connsiteY2" fmla="*/ 344487 h 368567"/>
                  <a:gd name="connsiteX3" fmla="*/ 120912 w 175574"/>
                  <a:gd name="connsiteY3" fmla="*/ 269875 h 368567"/>
                  <a:gd name="connsiteX4" fmla="*/ 44712 w 175574"/>
                  <a:gd name="connsiteY4" fmla="*/ 188912 h 368567"/>
                  <a:gd name="connsiteX5" fmla="*/ 168537 w 175574"/>
                  <a:gd name="connsiteY5" fmla="*/ 368300 h 368567"/>
                  <a:gd name="connsiteX6" fmla="*/ 9787 w 175574"/>
                  <a:gd name="connsiteY6" fmla="*/ 141287 h 368567"/>
                  <a:gd name="connsiteX7" fmla="*/ 24075 w 175574"/>
                  <a:gd name="connsiteY7" fmla="*/ 0 h 36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574" h="368567">
                    <a:moveTo>
                      <a:pt x="24075" y="0"/>
                    </a:moveTo>
                    <a:cubicBezTo>
                      <a:pt x="29896" y="-264"/>
                      <a:pt x="19841" y="82286"/>
                      <a:pt x="44712" y="139700"/>
                    </a:cubicBezTo>
                    <a:cubicBezTo>
                      <a:pt x="69583" y="197114"/>
                      <a:pt x="160600" y="322791"/>
                      <a:pt x="173300" y="344487"/>
                    </a:cubicBezTo>
                    <a:cubicBezTo>
                      <a:pt x="186000" y="366183"/>
                      <a:pt x="142343" y="295804"/>
                      <a:pt x="120912" y="269875"/>
                    </a:cubicBezTo>
                    <a:cubicBezTo>
                      <a:pt x="99481" y="243946"/>
                      <a:pt x="36775" y="172508"/>
                      <a:pt x="44712" y="188912"/>
                    </a:cubicBezTo>
                    <a:cubicBezTo>
                      <a:pt x="52650" y="205316"/>
                      <a:pt x="174358" y="376237"/>
                      <a:pt x="168537" y="368300"/>
                    </a:cubicBezTo>
                    <a:cubicBezTo>
                      <a:pt x="162716" y="360363"/>
                      <a:pt x="36245" y="197908"/>
                      <a:pt x="9787" y="141287"/>
                    </a:cubicBezTo>
                    <a:cubicBezTo>
                      <a:pt x="-16671" y="84666"/>
                      <a:pt x="18254" y="264"/>
                      <a:pt x="240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1F5EA95A-A645-4B09-8BB1-F4CD31A757B0}"/>
                  </a:ext>
                </a:extLst>
              </p:cNvPr>
              <p:cNvSpPr/>
              <p:nvPr/>
            </p:nvSpPr>
            <p:spPr>
              <a:xfrm>
                <a:off x="844038" y="9413742"/>
                <a:ext cx="64215" cy="297052"/>
              </a:xfrm>
              <a:custGeom>
                <a:avLst/>
                <a:gdLst>
                  <a:gd name="connsiteX0" fmla="*/ 64012 w 64215"/>
                  <a:gd name="connsiteY0" fmla="*/ 133 h 297052"/>
                  <a:gd name="connsiteX1" fmla="*/ 32262 w 64215"/>
                  <a:gd name="connsiteY1" fmla="*/ 119196 h 297052"/>
                  <a:gd name="connsiteX2" fmla="*/ 512 w 64215"/>
                  <a:gd name="connsiteY2" fmla="*/ 296996 h 297052"/>
                  <a:gd name="connsiteX3" fmla="*/ 16387 w 64215"/>
                  <a:gd name="connsiteY3" fmla="*/ 100146 h 297052"/>
                  <a:gd name="connsiteX4" fmla="*/ 64012 w 64215"/>
                  <a:gd name="connsiteY4" fmla="*/ 133 h 29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5" h="297052">
                    <a:moveTo>
                      <a:pt x="64012" y="133"/>
                    </a:moveTo>
                    <a:cubicBezTo>
                      <a:pt x="66658" y="3308"/>
                      <a:pt x="42845" y="69719"/>
                      <a:pt x="32262" y="119196"/>
                    </a:cubicBezTo>
                    <a:cubicBezTo>
                      <a:pt x="21679" y="168673"/>
                      <a:pt x="3158" y="300171"/>
                      <a:pt x="512" y="296996"/>
                    </a:cubicBezTo>
                    <a:cubicBezTo>
                      <a:pt x="-2134" y="293821"/>
                      <a:pt x="5804" y="149094"/>
                      <a:pt x="16387" y="100146"/>
                    </a:cubicBezTo>
                    <a:cubicBezTo>
                      <a:pt x="26970" y="51198"/>
                      <a:pt x="61366" y="-3042"/>
                      <a:pt x="64012" y="1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5A53AA6F-F71A-4851-A458-40457712D8BB}"/>
                  </a:ext>
                </a:extLst>
              </p:cNvPr>
              <p:cNvSpPr/>
              <p:nvPr/>
            </p:nvSpPr>
            <p:spPr>
              <a:xfrm>
                <a:off x="896912" y="9339261"/>
                <a:ext cx="70792" cy="403315"/>
              </a:xfrm>
              <a:custGeom>
                <a:avLst/>
                <a:gdLst>
                  <a:gd name="connsiteX0" fmla="*/ 68288 w 70792"/>
                  <a:gd name="connsiteY0" fmla="*/ 2 h 403315"/>
                  <a:gd name="connsiteX1" fmla="*/ 39713 w 70792"/>
                  <a:gd name="connsiteY1" fmla="*/ 131764 h 403315"/>
                  <a:gd name="connsiteX2" fmla="*/ 63526 w 70792"/>
                  <a:gd name="connsiteY2" fmla="*/ 152402 h 403315"/>
                  <a:gd name="connsiteX3" fmla="*/ 63526 w 70792"/>
                  <a:gd name="connsiteY3" fmla="*/ 269877 h 403315"/>
                  <a:gd name="connsiteX4" fmla="*/ 66701 w 70792"/>
                  <a:gd name="connsiteY4" fmla="*/ 368302 h 403315"/>
                  <a:gd name="connsiteX5" fmla="*/ 26 w 70792"/>
                  <a:gd name="connsiteY5" fmla="*/ 244477 h 403315"/>
                  <a:gd name="connsiteX6" fmla="*/ 58763 w 70792"/>
                  <a:gd name="connsiteY6" fmla="*/ 342902 h 403315"/>
                  <a:gd name="connsiteX7" fmla="*/ 63526 w 70792"/>
                  <a:gd name="connsiteY7" fmla="*/ 396877 h 403315"/>
                  <a:gd name="connsiteX8" fmla="*/ 63526 w 70792"/>
                  <a:gd name="connsiteY8" fmla="*/ 193677 h 403315"/>
                  <a:gd name="connsiteX9" fmla="*/ 25426 w 70792"/>
                  <a:gd name="connsiteY9" fmla="*/ 128589 h 403315"/>
                  <a:gd name="connsiteX10" fmla="*/ 68288 w 70792"/>
                  <a:gd name="connsiteY10" fmla="*/ 2 h 40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792" h="403315">
                    <a:moveTo>
                      <a:pt x="68288" y="2"/>
                    </a:moveTo>
                    <a:cubicBezTo>
                      <a:pt x="70669" y="531"/>
                      <a:pt x="40507" y="106364"/>
                      <a:pt x="39713" y="131764"/>
                    </a:cubicBezTo>
                    <a:cubicBezTo>
                      <a:pt x="38919" y="157164"/>
                      <a:pt x="59557" y="129383"/>
                      <a:pt x="63526" y="152402"/>
                    </a:cubicBezTo>
                    <a:cubicBezTo>
                      <a:pt x="67495" y="175421"/>
                      <a:pt x="62997" y="233894"/>
                      <a:pt x="63526" y="269877"/>
                    </a:cubicBezTo>
                    <a:cubicBezTo>
                      <a:pt x="64055" y="305860"/>
                      <a:pt x="77284" y="372535"/>
                      <a:pt x="66701" y="368302"/>
                    </a:cubicBezTo>
                    <a:cubicBezTo>
                      <a:pt x="56118" y="364069"/>
                      <a:pt x="1349" y="248710"/>
                      <a:pt x="26" y="244477"/>
                    </a:cubicBezTo>
                    <a:cubicBezTo>
                      <a:pt x="-1297" y="240244"/>
                      <a:pt x="48180" y="317502"/>
                      <a:pt x="58763" y="342902"/>
                    </a:cubicBezTo>
                    <a:cubicBezTo>
                      <a:pt x="69346" y="368302"/>
                      <a:pt x="62732" y="421748"/>
                      <a:pt x="63526" y="396877"/>
                    </a:cubicBezTo>
                    <a:cubicBezTo>
                      <a:pt x="64320" y="372006"/>
                      <a:pt x="69876" y="238392"/>
                      <a:pt x="63526" y="193677"/>
                    </a:cubicBezTo>
                    <a:cubicBezTo>
                      <a:pt x="57176" y="148962"/>
                      <a:pt x="25955" y="154518"/>
                      <a:pt x="25426" y="128589"/>
                    </a:cubicBezTo>
                    <a:cubicBezTo>
                      <a:pt x="24897" y="102660"/>
                      <a:pt x="65907" y="-527"/>
                      <a:pt x="68288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830BFCEC-1201-42AB-9B20-B5446F4394C5}"/>
                  </a:ext>
                </a:extLst>
              </p:cNvPr>
              <p:cNvSpPr/>
              <p:nvPr/>
            </p:nvSpPr>
            <p:spPr>
              <a:xfrm>
                <a:off x="876258" y="9355133"/>
                <a:ext cx="87374" cy="455127"/>
              </a:xfrm>
              <a:custGeom>
                <a:avLst/>
                <a:gdLst>
                  <a:gd name="connsiteX0" fmla="*/ 87355 w 87374"/>
                  <a:gd name="connsiteY0" fmla="*/ 5 h 455127"/>
                  <a:gd name="connsiteX1" fmla="*/ 33380 w 87374"/>
                  <a:gd name="connsiteY1" fmla="*/ 180980 h 455127"/>
                  <a:gd name="connsiteX2" fmla="*/ 28617 w 87374"/>
                  <a:gd name="connsiteY2" fmla="*/ 254005 h 455127"/>
                  <a:gd name="connsiteX3" fmla="*/ 47667 w 87374"/>
                  <a:gd name="connsiteY3" fmla="*/ 450855 h 455127"/>
                  <a:gd name="connsiteX4" fmla="*/ 36555 w 87374"/>
                  <a:gd name="connsiteY4" fmla="*/ 377830 h 455127"/>
                  <a:gd name="connsiteX5" fmla="*/ 42 w 87374"/>
                  <a:gd name="connsiteY5" fmla="*/ 242892 h 455127"/>
                  <a:gd name="connsiteX6" fmla="*/ 44492 w 87374"/>
                  <a:gd name="connsiteY6" fmla="*/ 146055 h 455127"/>
                  <a:gd name="connsiteX7" fmla="*/ 39730 w 87374"/>
                  <a:gd name="connsiteY7" fmla="*/ 187330 h 455127"/>
                  <a:gd name="connsiteX8" fmla="*/ 87355 w 87374"/>
                  <a:gd name="connsiteY8" fmla="*/ 5 h 45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374" h="455127">
                    <a:moveTo>
                      <a:pt x="87355" y="5"/>
                    </a:moveTo>
                    <a:cubicBezTo>
                      <a:pt x="86297" y="-1053"/>
                      <a:pt x="43170" y="138647"/>
                      <a:pt x="33380" y="180980"/>
                    </a:cubicBezTo>
                    <a:cubicBezTo>
                      <a:pt x="23590" y="223313"/>
                      <a:pt x="26236" y="209026"/>
                      <a:pt x="28617" y="254005"/>
                    </a:cubicBezTo>
                    <a:cubicBezTo>
                      <a:pt x="30998" y="298984"/>
                      <a:pt x="46344" y="430218"/>
                      <a:pt x="47667" y="450855"/>
                    </a:cubicBezTo>
                    <a:cubicBezTo>
                      <a:pt x="48990" y="471493"/>
                      <a:pt x="44492" y="412490"/>
                      <a:pt x="36555" y="377830"/>
                    </a:cubicBezTo>
                    <a:cubicBezTo>
                      <a:pt x="28618" y="343170"/>
                      <a:pt x="-1281" y="281521"/>
                      <a:pt x="42" y="242892"/>
                    </a:cubicBezTo>
                    <a:cubicBezTo>
                      <a:pt x="1365" y="204263"/>
                      <a:pt x="37877" y="155315"/>
                      <a:pt x="44492" y="146055"/>
                    </a:cubicBezTo>
                    <a:cubicBezTo>
                      <a:pt x="51107" y="136795"/>
                      <a:pt x="34174" y="208232"/>
                      <a:pt x="39730" y="187330"/>
                    </a:cubicBezTo>
                    <a:cubicBezTo>
                      <a:pt x="45286" y="166428"/>
                      <a:pt x="88413" y="1063"/>
                      <a:pt x="87355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519B570A-B8D1-47EF-BFA5-9DA12AE9DF11}"/>
                  </a:ext>
                </a:extLst>
              </p:cNvPr>
              <p:cNvSpPr/>
              <p:nvPr/>
            </p:nvSpPr>
            <p:spPr>
              <a:xfrm>
                <a:off x="984174" y="9527957"/>
                <a:ext cx="187403" cy="334031"/>
              </a:xfrm>
              <a:custGeom>
                <a:avLst/>
                <a:gdLst>
                  <a:gd name="connsiteX0" fmla="*/ 50876 w 187403"/>
                  <a:gd name="connsiteY0" fmla="*/ 218 h 334031"/>
                  <a:gd name="connsiteX1" fmla="*/ 1664 w 187403"/>
                  <a:gd name="connsiteY1" fmla="*/ 160556 h 334031"/>
                  <a:gd name="connsiteX2" fmla="*/ 22301 w 187403"/>
                  <a:gd name="connsiteY2" fmla="*/ 211356 h 334031"/>
                  <a:gd name="connsiteX3" fmla="*/ 123901 w 187403"/>
                  <a:gd name="connsiteY3" fmla="*/ 333593 h 334031"/>
                  <a:gd name="connsiteX4" fmla="*/ 50876 w 187403"/>
                  <a:gd name="connsiteY4" fmla="*/ 249456 h 334031"/>
                  <a:gd name="connsiteX5" fmla="*/ 27064 w 187403"/>
                  <a:gd name="connsiteY5" fmla="*/ 176431 h 334031"/>
                  <a:gd name="connsiteX6" fmla="*/ 68339 w 187403"/>
                  <a:gd name="connsiteY6" fmla="*/ 255806 h 334031"/>
                  <a:gd name="connsiteX7" fmla="*/ 117551 w 187403"/>
                  <a:gd name="connsiteY7" fmla="*/ 289143 h 334031"/>
                  <a:gd name="connsiteX8" fmla="*/ 28651 w 187403"/>
                  <a:gd name="connsiteY8" fmla="*/ 238343 h 334031"/>
                  <a:gd name="connsiteX9" fmla="*/ 55639 w 187403"/>
                  <a:gd name="connsiteY9" fmla="*/ 81181 h 334031"/>
                  <a:gd name="connsiteX10" fmla="*/ 187401 w 187403"/>
                  <a:gd name="connsiteY10" fmla="*/ 224056 h 334031"/>
                  <a:gd name="connsiteX11" fmla="*/ 58814 w 187403"/>
                  <a:gd name="connsiteY11" fmla="*/ 68481 h 334031"/>
                  <a:gd name="connsiteX12" fmla="*/ 14364 w 187403"/>
                  <a:gd name="connsiteY12" fmla="*/ 124043 h 334031"/>
                  <a:gd name="connsiteX13" fmla="*/ 50876 w 187403"/>
                  <a:gd name="connsiteY13" fmla="*/ 218 h 3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403" h="334031">
                    <a:moveTo>
                      <a:pt x="50876" y="218"/>
                    </a:moveTo>
                    <a:cubicBezTo>
                      <a:pt x="48759" y="6304"/>
                      <a:pt x="6426" y="125366"/>
                      <a:pt x="1664" y="160556"/>
                    </a:cubicBezTo>
                    <a:cubicBezTo>
                      <a:pt x="-3098" y="195746"/>
                      <a:pt x="1928" y="182517"/>
                      <a:pt x="22301" y="211356"/>
                    </a:cubicBezTo>
                    <a:cubicBezTo>
                      <a:pt x="42674" y="240196"/>
                      <a:pt x="119139" y="327243"/>
                      <a:pt x="123901" y="333593"/>
                    </a:cubicBezTo>
                    <a:cubicBezTo>
                      <a:pt x="128663" y="339943"/>
                      <a:pt x="67015" y="275650"/>
                      <a:pt x="50876" y="249456"/>
                    </a:cubicBezTo>
                    <a:cubicBezTo>
                      <a:pt x="34737" y="223262"/>
                      <a:pt x="24154" y="175373"/>
                      <a:pt x="27064" y="176431"/>
                    </a:cubicBezTo>
                    <a:cubicBezTo>
                      <a:pt x="29974" y="177489"/>
                      <a:pt x="53258" y="237021"/>
                      <a:pt x="68339" y="255806"/>
                    </a:cubicBezTo>
                    <a:cubicBezTo>
                      <a:pt x="83420" y="274591"/>
                      <a:pt x="124166" y="292054"/>
                      <a:pt x="117551" y="289143"/>
                    </a:cubicBezTo>
                    <a:cubicBezTo>
                      <a:pt x="110936" y="286233"/>
                      <a:pt x="38970" y="273003"/>
                      <a:pt x="28651" y="238343"/>
                    </a:cubicBezTo>
                    <a:cubicBezTo>
                      <a:pt x="18332" y="203683"/>
                      <a:pt x="29181" y="83562"/>
                      <a:pt x="55639" y="81181"/>
                    </a:cubicBezTo>
                    <a:cubicBezTo>
                      <a:pt x="82097" y="78800"/>
                      <a:pt x="186872" y="226173"/>
                      <a:pt x="187401" y="224056"/>
                    </a:cubicBezTo>
                    <a:cubicBezTo>
                      <a:pt x="187930" y="221939"/>
                      <a:pt x="87653" y="85150"/>
                      <a:pt x="58814" y="68481"/>
                    </a:cubicBezTo>
                    <a:cubicBezTo>
                      <a:pt x="29975" y="51812"/>
                      <a:pt x="14629" y="130922"/>
                      <a:pt x="14364" y="124043"/>
                    </a:cubicBezTo>
                    <a:cubicBezTo>
                      <a:pt x="14099" y="117164"/>
                      <a:pt x="52993" y="-5868"/>
                      <a:pt x="50876" y="2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47C0D3B5-F5C5-494D-827D-AF889DB09048}"/>
                  </a:ext>
                </a:extLst>
              </p:cNvPr>
              <p:cNvSpPr/>
              <p:nvPr/>
            </p:nvSpPr>
            <p:spPr>
              <a:xfrm>
                <a:off x="739567" y="9575839"/>
                <a:ext cx="147849" cy="433381"/>
              </a:xfrm>
              <a:custGeom>
                <a:avLst/>
                <a:gdLst>
                  <a:gd name="connsiteX0" fmla="*/ 147846 w 147849"/>
                  <a:gd name="connsiteY0" fmla="*/ 33299 h 433381"/>
                  <a:gd name="connsiteX1" fmla="*/ 66883 w 147849"/>
                  <a:gd name="connsiteY1" fmla="*/ 265074 h 433381"/>
                  <a:gd name="connsiteX2" fmla="*/ 14496 w 147849"/>
                  <a:gd name="connsiteY2" fmla="*/ 423824 h 433381"/>
                  <a:gd name="connsiteX3" fmla="*/ 71646 w 147849"/>
                  <a:gd name="connsiteY3" fmla="*/ 203161 h 433381"/>
                  <a:gd name="connsiteX4" fmla="*/ 208 w 147849"/>
                  <a:gd name="connsiteY4" fmla="*/ 433349 h 433381"/>
                  <a:gd name="connsiteX5" fmla="*/ 49421 w 147849"/>
                  <a:gd name="connsiteY5" fmla="*/ 220624 h 433381"/>
                  <a:gd name="connsiteX6" fmla="*/ 36721 w 147849"/>
                  <a:gd name="connsiteY6" fmla="*/ 309524 h 433381"/>
                  <a:gd name="connsiteX7" fmla="*/ 93871 w 147849"/>
                  <a:gd name="connsiteY7" fmla="*/ 1549 h 433381"/>
                  <a:gd name="connsiteX8" fmla="*/ 70058 w 147849"/>
                  <a:gd name="connsiteY8" fmla="*/ 184111 h 433381"/>
                  <a:gd name="connsiteX9" fmla="*/ 147846 w 147849"/>
                  <a:gd name="connsiteY9" fmla="*/ 33299 h 433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849" h="433381">
                    <a:moveTo>
                      <a:pt x="147846" y="33299"/>
                    </a:moveTo>
                    <a:cubicBezTo>
                      <a:pt x="147317" y="46793"/>
                      <a:pt x="89108" y="199987"/>
                      <a:pt x="66883" y="265074"/>
                    </a:cubicBezTo>
                    <a:cubicBezTo>
                      <a:pt x="44658" y="330161"/>
                      <a:pt x="13702" y="434143"/>
                      <a:pt x="14496" y="423824"/>
                    </a:cubicBezTo>
                    <a:cubicBezTo>
                      <a:pt x="15290" y="413505"/>
                      <a:pt x="74027" y="201574"/>
                      <a:pt x="71646" y="203161"/>
                    </a:cubicBezTo>
                    <a:cubicBezTo>
                      <a:pt x="69265" y="204748"/>
                      <a:pt x="3912" y="430439"/>
                      <a:pt x="208" y="433349"/>
                    </a:cubicBezTo>
                    <a:cubicBezTo>
                      <a:pt x="-3496" y="436260"/>
                      <a:pt x="43336" y="241261"/>
                      <a:pt x="49421" y="220624"/>
                    </a:cubicBezTo>
                    <a:cubicBezTo>
                      <a:pt x="55506" y="199987"/>
                      <a:pt x="29313" y="346036"/>
                      <a:pt x="36721" y="309524"/>
                    </a:cubicBezTo>
                    <a:cubicBezTo>
                      <a:pt x="44129" y="273012"/>
                      <a:pt x="88315" y="22451"/>
                      <a:pt x="93871" y="1549"/>
                    </a:cubicBezTo>
                    <a:cubicBezTo>
                      <a:pt x="99427" y="-19353"/>
                      <a:pt x="60798" y="178026"/>
                      <a:pt x="70058" y="184111"/>
                    </a:cubicBezTo>
                    <a:cubicBezTo>
                      <a:pt x="79318" y="190196"/>
                      <a:pt x="148375" y="19805"/>
                      <a:pt x="147846" y="332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81BB6088-273E-480D-AA25-639A538F5A0F}"/>
                  </a:ext>
                </a:extLst>
              </p:cNvPr>
              <p:cNvSpPr/>
              <p:nvPr/>
            </p:nvSpPr>
            <p:spPr>
              <a:xfrm>
                <a:off x="698809" y="9902688"/>
                <a:ext cx="60437" cy="452326"/>
              </a:xfrm>
              <a:custGeom>
                <a:avLst/>
                <a:gdLst>
                  <a:gd name="connsiteX0" fmla="*/ 60016 w 60437"/>
                  <a:gd name="connsiteY0" fmla="*/ 137 h 452326"/>
                  <a:gd name="connsiteX1" fmla="*/ 2866 w 60437"/>
                  <a:gd name="connsiteY1" fmla="*/ 160475 h 452326"/>
                  <a:gd name="connsiteX2" fmla="*/ 12391 w 60437"/>
                  <a:gd name="connsiteY2" fmla="*/ 270012 h 452326"/>
                  <a:gd name="connsiteX3" fmla="*/ 45729 w 60437"/>
                  <a:gd name="connsiteY3" fmla="*/ 450987 h 452326"/>
                  <a:gd name="connsiteX4" fmla="*/ 25091 w 60437"/>
                  <a:gd name="connsiteY4" fmla="*/ 343037 h 452326"/>
                  <a:gd name="connsiteX5" fmla="*/ 12391 w 60437"/>
                  <a:gd name="connsiteY5" fmla="*/ 171587 h 452326"/>
                  <a:gd name="connsiteX6" fmla="*/ 28266 w 60437"/>
                  <a:gd name="connsiteY6" fmla="*/ 189050 h 452326"/>
                  <a:gd name="connsiteX7" fmla="*/ 60016 w 60437"/>
                  <a:gd name="connsiteY7" fmla="*/ 137 h 45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437" h="452326">
                    <a:moveTo>
                      <a:pt x="60016" y="137"/>
                    </a:moveTo>
                    <a:cubicBezTo>
                      <a:pt x="55783" y="-4625"/>
                      <a:pt x="10804" y="115496"/>
                      <a:pt x="2866" y="160475"/>
                    </a:cubicBezTo>
                    <a:cubicBezTo>
                      <a:pt x="-5072" y="205454"/>
                      <a:pt x="5247" y="221593"/>
                      <a:pt x="12391" y="270012"/>
                    </a:cubicBezTo>
                    <a:cubicBezTo>
                      <a:pt x="19535" y="318431"/>
                      <a:pt x="43612" y="438816"/>
                      <a:pt x="45729" y="450987"/>
                    </a:cubicBezTo>
                    <a:cubicBezTo>
                      <a:pt x="47846" y="463158"/>
                      <a:pt x="30647" y="389604"/>
                      <a:pt x="25091" y="343037"/>
                    </a:cubicBezTo>
                    <a:cubicBezTo>
                      <a:pt x="19535" y="296470"/>
                      <a:pt x="11862" y="197251"/>
                      <a:pt x="12391" y="171587"/>
                    </a:cubicBezTo>
                    <a:cubicBezTo>
                      <a:pt x="12920" y="145923"/>
                      <a:pt x="21122" y="217096"/>
                      <a:pt x="28266" y="189050"/>
                    </a:cubicBezTo>
                    <a:cubicBezTo>
                      <a:pt x="35410" y="161004"/>
                      <a:pt x="64249" y="4899"/>
                      <a:pt x="60016" y="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220E470D-FD48-4311-9275-D40E19657C85}"/>
                  </a:ext>
                </a:extLst>
              </p:cNvPr>
              <p:cNvSpPr/>
              <p:nvPr/>
            </p:nvSpPr>
            <p:spPr>
              <a:xfrm>
                <a:off x="828675" y="10350345"/>
                <a:ext cx="533403" cy="292277"/>
              </a:xfrm>
              <a:custGeom>
                <a:avLst/>
                <a:gdLst>
                  <a:gd name="connsiteX0" fmla="*/ 533400 w 533403"/>
                  <a:gd name="connsiteY0" fmla="*/ 155 h 292277"/>
                  <a:gd name="connsiteX1" fmla="*/ 447675 w 533403"/>
                  <a:gd name="connsiteY1" fmla="*/ 185893 h 292277"/>
                  <a:gd name="connsiteX2" fmla="*/ 392113 w 533403"/>
                  <a:gd name="connsiteY2" fmla="*/ 222405 h 292277"/>
                  <a:gd name="connsiteX3" fmla="*/ 287338 w 533403"/>
                  <a:gd name="connsiteY3" fmla="*/ 250980 h 292277"/>
                  <a:gd name="connsiteX4" fmla="*/ 0 w 533403"/>
                  <a:gd name="connsiteY4" fmla="*/ 255743 h 292277"/>
                  <a:gd name="connsiteX5" fmla="*/ 419100 w 533403"/>
                  <a:gd name="connsiteY5" fmla="*/ 250980 h 292277"/>
                  <a:gd name="connsiteX6" fmla="*/ 42863 w 533403"/>
                  <a:gd name="connsiteY6" fmla="*/ 292255 h 292277"/>
                  <a:gd name="connsiteX7" fmla="*/ 401638 w 533403"/>
                  <a:gd name="connsiteY7" fmla="*/ 244630 h 292277"/>
                  <a:gd name="connsiteX8" fmla="*/ 444500 w 533403"/>
                  <a:gd name="connsiteY8" fmla="*/ 155730 h 292277"/>
                  <a:gd name="connsiteX9" fmla="*/ 533400 w 533403"/>
                  <a:gd name="connsiteY9" fmla="*/ 155 h 29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3403" h="292277">
                    <a:moveTo>
                      <a:pt x="533400" y="155"/>
                    </a:moveTo>
                    <a:cubicBezTo>
                      <a:pt x="533929" y="5182"/>
                      <a:pt x="471223" y="148851"/>
                      <a:pt x="447675" y="185893"/>
                    </a:cubicBezTo>
                    <a:cubicBezTo>
                      <a:pt x="424127" y="222935"/>
                      <a:pt x="418836" y="211557"/>
                      <a:pt x="392113" y="222405"/>
                    </a:cubicBezTo>
                    <a:cubicBezTo>
                      <a:pt x="365390" y="233253"/>
                      <a:pt x="352690" y="245424"/>
                      <a:pt x="287338" y="250980"/>
                    </a:cubicBezTo>
                    <a:cubicBezTo>
                      <a:pt x="221986" y="256536"/>
                      <a:pt x="0" y="255743"/>
                      <a:pt x="0" y="255743"/>
                    </a:cubicBezTo>
                    <a:cubicBezTo>
                      <a:pt x="21960" y="255743"/>
                      <a:pt x="411956" y="244895"/>
                      <a:pt x="419100" y="250980"/>
                    </a:cubicBezTo>
                    <a:cubicBezTo>
                      <a:pt x="426244" y="257065"/>
                      <a:pt x="45773" y="293313"/>
                      <a:pt x="42863" y="292255"/>
                    </a:cubicBezTo>
                    <a:cubicBezTo>
                      <a:pt x="39953" y="291197"/>
                      <a:pt x="334699" y="267384"/>
                      <a:pt x="401638" y="244630"/>
                    </a:cubicBezTo>
                    <a:cubicBezTo>
                      <a:pt x="468577" y="221876"/>
                      <a:pt x="422275" y="197799"/>
                      <a:pt x="444500" y="155730"/>
                    </a:cubicBezTo>
                    <a:cubicBezTo>
                      <a:pt x="466725" y="113661"/>
                      <a:pt x="532871" y="-4872"/>
                      <a:pt x="533400" y="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20CBE5C3-7F6C-47C1-A359-32CFD4AA3E8D}"/>
                  </a:ext>
                </a:extLst>
              </p:cNvPr>
              <p:cNvSpPr/>
              <p:nvPr/>
            </p:nvSpPr>
            <p:spPr>
              <a:xfrm>
                <a:off x="831837" y="9823241"/>
                <a:ext cx="331215" cy="304373"/>
              </a:xfrm>
              <a:custGeom>
                <a:avLst/>
                <a:gdLst>
                  <a:gd name="connsiteX0" fmla="*/ 34938 w 331215"/>
                  <a:gd name="connsiteY0" fmla="*/ 209 h 304373"/>
                  <a:gd name="connsiteX1" fmla="*/ 244488 w 331215"/>
                  <a:gd name="connsiteY1" fmla="*/ 38309 h 304373"/>
                  <a:gd name="connsiteX2" fmla="*/ 330213 w 331215"/>
                  <a:gd name="connsiteY2" fmla="*/ 106572 h 304373"/>
                  <a:gd name="connsiteX3" fmla="*/ 198451 w 331215"/>
                  <a:gd name="connsiteY3" fmla="*/ 95459 h 304373"/>
                  <a:gd name="connsiteX4" fmla="*/ 196863 w 331215"/>
                  <a:gd name="connsiteY4" fmla="*/ 152609 h 304373"/>
                  <a:gd name="connsiteX5" fmla="*/ 163526 w 331215"/>
                  <a:gd name="connsiteY5" fmla="*/ 100222 h 304373"/>
                  <a:gd name="connsiteX6" fmla="*/ 104788 w 331215"/>
                  <a:gd name="connsiteY6" fmla="*/ 185947 h 304373"/>
                  <a:gd name="connsiteX7" fmla="*/ 112726 w 331215"/>
                  <a:gd name="connsiteY7" fmla="*/ 301834 h 304373"/>
                  <a:gd name="connsiteX8" fmla="*/ 80976 w 331215"/>
                  <a:gd name="connsiteY8" fmla="*/ 252622 h 304373"/>
                  <a:gd name="connsiteX9" fmla="*/ 13 w 331215"/>
                  <a:gd name="connsiteY9" fmla="*/ 101809 h 304373"/>
                  <a:gd name="connsiteX10" fmla="*/ 74626 w 331215"/>
                  <a:gd name="connsiteY10" fmla="*/ 144672 h 304373"/>
                  <a:gd name="connsiteX11" fmla="*/ 93676 w 331215"/>
                  <a:gd name="connsiteY11" fmla="*/ 66884 h 304373"/>
                  <a:gd name="connsiteX12" fmla="*/ 115901 w 331215"/>
                  <a:gd name="connsiteY12" fmla="*/ 81172 h 304373"/>
                  <a:gd name="connsiteX13" fmla="*/ 150826 w 331215"/>
                  <a:gd name="connsiteY13" fmla="*/ 52597 h 304373"/>
                  <a:gd name="connsiteX14" fmla="*/ 328626 w 331215"/>
                  <a:gd name="connsiteY14" fmla="*/ 85934 h 304373"/>
                  <a:gd name="connsiteX15" fmla="*/ 239726 w 331215"/>
                  <a:gd name="connsiteY15" fmla="*/ 54184 h 304373"/>
                  <a:gd name="connsiteX16" fmla="*/ 34938 w 331215"/>
                  <a:gd name="connsiteY16" fmla="*/ 209 h 3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1215" h="304373">
                    <a:moveTo>
                      <a:pt x="34938" y="209"/>
                    </a:moveTo>
                    <a:cubicBezTo>
                      <a:pt x="35732" y="-2437"/>
                      <a:pt x="195275" y="20582"/>
                      <a:pt x="244488" y="38309"/>
                    </a:cubicBezTo>
                    <a:cubicBezTo>
                      <a:pt x="293701" y="56036"/>
                      <a:pt x="337886" y="97047"/>
                      <a:pt x="330213" y="106572"/>
                    </a:cubicBezTo>
                    <a:cubicBezTo>
                      <a:pt x="322540" y="116097"/>
                      <a:pt x="220676" y="87786"/>
                      <a:pt x="198451" y="95459"/>
                    </a:cubicBezTo>
                    <a:cubicBezTo>
                      <a:pt x="176226" y="103132"/>
                      <a:pt x="202684" y="151815"/>
                      <a:pt x="196863" y="152609"/>
                    </a:cubicBezTo>
                    <a:cubicBezTo>
                      <a:pt x="191042" y="153403"/>
                      <a:pt x="178872" y="94666"/>
                      <a:pt x="163526" y="100222"/>
                    </a:cubicBezTo>
                    <a:cubicBezTo>
                      <a:pt x="148180" y="105778"/>
                      <a:pt x="113255" y="152345"/>
                      <a:pt x="104788" y="185947"/>
                    </a:cubicBezTo>
                    <a:cubicBezTo>
                      <a:pt x="96321" y="219549"/>
                      <a:pt x="116695" y="290722"/>
                      <a:pt x="112726" y="301834"/>
                    </a:cubicBezTo>
                    <a:cubicBezTo>
                      <a:pt x="108757" y="312946"/>
                      <a:pt x="99762" y="285960"/>
                      <a:pt x="80976" y="252622"/>
                    </a:cubicBezTo>
                    <a:cubicBezTo>
                      <a:pt x="62190" y="219284"/>
                      <a:pt x="1071" y="119800"/>
                      <a:pt x="13" y="101809"/>
                    </a:cubicBezTo>
                    <a:cubicBezTo>
                      <a:pt x="-1045" y="83818"/>
                      <a:pt x="59016" y="150493"/>
                      <a:pt x="74626" y="144672"/>
                    </a:cubicBezTo>
                    <a:cubicBezTo>
                      <a:pt x="90236" y="138851"/>
                      <a:pt x="86797" y="77467"/>
                      <a:pt x="93676" y="66884"/>
                    </a:cubicBezTo>
                    <a:cubicBezTo>
                      <a:pt x="100555" y="56301"/>
                      <a:pt x="106376" y="83553"/>
                      <a:pt x="115901" y="81172"/>
                    </a:cubicBezTo>
                    <a:cubicBezTo>
                      <a:pt x="125426" y="78791"/>
                      <a:pt x="115372" y="51803"/>
                      <a:pt x="150826" y="52597"/>
                    </a:cubicBezTo>
                    <a:cubicBezTo>
                      <a:pt x="186280" y="53391"/>
                      <a:pt x="313809" y="85670"/>
                      <a:pt x="328626" y="85934"/>
                    </a:cubicBezTo>
                    <a:cubicBezTo>
                      <a:pt x="343443" y="86199"/>
                      <a:pt x="292113" y="65296"/>
                      <a:pt x="239726" y="54184"/>
                    </a:cubicBezTo>
                    <a:cubicBezTo>
                      <a:pt x="187339" y="43072"/>
                      <a:pt x="34144" y="2855"/>
                      <a:pt x="34938" y="2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F563BFE9-9AD0-4399-B099-8B35518A3B3C}"/>
                  </a:ext>
                </a:extLst>
              </p:cNvPr>
              <p:cNvSpPr/>
              <p:nvPr/>
            </p:nvSpPr>
            <p:spPr>
              <a:xfrm>
                <a:off x="598445" y="9674166"/>
                <a:ext cx="613615" cy="415985"/>
              </a:xfrm>
              <a:custGeom>
                <a:avLst/>
                <a:gdLst>
                  <a:gd name="connsiteX0" fmla="*/ 276268 w 613615"/>
                  <a:gd name="connsiteY0" fmla="*/ 4822 h 415985"/>
                  <a:gd name="connsiteX1" fmla="*/ 276268 w 613615"/>
                  <a:gd name="connsiteY1" fmla="*/ 73084 h 415985"/>
                  <a:gd name="connsiteX2" fmla="*/ 287380 w 613615"/>
                  <a:gd name="connsiteY2" fmla="*/ 204847 h 415985"/>
                  <a:gd name="connsiteX3" fmla="*/ 244518 w 613615"/>
                  <a:gd name="connsiteY3" fmla="*/ 242947 h 415985"/>
                  <a:gd name="connsiteX4" fmla="*/ 43 w 613615"/>
                  <a:gd name="connsiteY4" fmla="*/ 415984 h 415985"/>
                  <a:gd name="connsiteX5" fmla="*/ 265155 w 613615"/>
                  <a:gd name="connsiteY5" fmla="*/ 239772 h 415985"/>
                  <a:gd name="connsiteX6" fmla="*/ 298493 w 613615"/>
                  <a:gd name="connsiteY6" fmla="*/ 266759 h 415985"/>
                  <a:gd name="connsiteX7" fmla="*/ 241343 w 613615"/>
                  <a:gd name="connsiteY7" fmla="*/ 209609 h 415985"/>
                  <a:gd name="connsiteX8" fmla="*/ 214355 w 613615"/>
                  <a:gd name="connsiteY8" fmla="*/ 227072 h 415985"/>
                  <a:gd name="connsiteX9" fmla="*/ 333418 w 613615"/>
                  <a:gd name="connsiteY9" fmla="*/ 188972 h 415985"/>
                  <a:gd name="connsiteX10" fmla="*/ 395330 w 613615"/>
                  <a:gd name="connsiteY10" fmla="*/ 176272 h 415985"/>
                  <a:gd name="connsiteX11" fmla="*/ 463593 w 613615"/>
                  <a:gd name="connsiteY11" fmla="*/ 160397 h 415985"/>
                  <a:gd name="connsiteX12" fmla="*/ 336593 w 613615"/>
                  <a:gd name="connsiteY12" fmla="*/ 27047 h 415985"/>
                  <a:gd name="connsiteX13" fmla="*/ 361993 w 613615"/>
                  <a:gd name="connsiteY13" fmla="*/ 115947 h 415985"/>
                  <a:gd name="connsiteX14" fmla="*/ 377868 w 613615"/>
                  <a:gd name="connsiteY14" fmla="*/ 161984 h 415985"/>
                  <a:gd name="connsiteX15" fmla="*/ 514393 w 613615"/>
                  <a:gd name="connsiteY15" fmla="*/ 131822 h 415985"/>
                  <a:gd name="connsiteX16" fmla="*/ 515980 w 613615"/>
                  <a:gd name="connsiteY16" fmla="*/ 141347 h 415985"/>
                  <a:gd name="connsiteX17" fmla="*/ 569955 w 613615"/>
                  <a:gd name="connsiteY17" fmla="*/ 147697 h 415985"/>
                  <a:gd name="connsiteX18" fmla="*/ 611230 w 613615"/>
                  <a:gd name="connsiteY18" fmla="*/ 150872 h 415985"/>
                  <a:gd name="connsiteX19" fmla="*/ 496930 w 613615"/>
                  <a:gd name="connsiteY19" fmla="*/ 166747 h 415985"/>
                  <a:gd name="connsiteX20" fmla="*/ 327068 w 613615"/>
                  <a:gd name="connsiteY20" fmla="*/ 174684 h 415985"/>
                  <a:gd name="connsiteX21" fmla="*/ 288968 w 613615"/>
                  <a:gd name="connsiteY21" fmla="*/ 203259 h 415985"/>
                  <a:gd name="connsiteX22" fmla="*/ 276268 w 613615"/>
                  <a:gd name="connsiteY22" fmla="*/ 4822 h 41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3615" h="415985">
                    <a:moveTo>
                      <a:pt x="276268" y="4822"/>
                    </a:moveTo>
                    <a:cubicBezTo>
                      <a:pt x="274151" y="-16874"/>
                      <a:pt x="274416" y="39747"/>
                      <a:pt x="276268" y="73084"/>
                    </a:cubicBezTo>
                    <a:cubicBezTo>
                      <a:pt x="278120" y="106421"/>
                      <a:pt x="292672" y="176537"/>
                      <a:pt x="287380" y="204847"/>
                    </a:cubicBezTo>
                    <a:cubicBezTo>
                      <a:pt x="282088" y="233157"/>
                      <a:pt x="292408" y="207758"/>
                      <a:pt x="244518" y="242947"/>
                    </a:cubicBezTo>
                    <a:cubicBezTo>
                      <a:pt x="196628" y="278137"/>
                      <a:pt x="-3396" y="416513"/>
                      <a:pt x="43" y="415984"/>
                    </a:cubicBezTo>
                    <a:cubicBezTo>
                      <a:pt x="3482" y="415455"/>
                      <a:pt x="215413" y="264643"/>
                      <a:pt x="265155" y="239772"/>
                    </a:cubicBezTo>
                    <a:cubicBezTo>
                      <a:pt x="314897" y="214901"/>
                      <a:pt x="302462" y="271786"/>
                      <a:pt x="298493" y="266759"/>
                    </a:cubicBezTo>
                    <a:cubicBezTo>
                      <a:pt x="294524" y="261732"/>
                      <a:pt x="255366" y="216223"/>
                      <a:pt x="241343" y="209609"/>
                    </a:cubicBezTo>
                    <a:cubicBezTo>
                      <a:pt x="227320" y="202995"/>
                      <a:pt x="199009" y="230512"/>
                      <a:pt x="214355" y="227072"/>
                    </a:cubicBezTo>
                    <a:cubicBezTo>
                      <a:pt x="229701" y="223633"/>
                      <a:pt x="333418" y="188972"/>
                      <a:pt x="333418" y="188972"/>
                    </a:cubicBezTo>
                    <a:cubicBezTo>
                      <a:pt x="363581" y="180505"/>
                      <a:pt x="373634" y="181034"/>
                      <a:pt x="395330" y="176272"/>
                    </a:cubicBezTo>
                    <a:cubicBezTo>
                      <a:pt x="417026" y="171510"/>
                      <a:pt x="473383" y="185268"/>
                      <a:pt x="463593" y="160397"/>
                    </a:cubicBezTo>
                    <a:cubicBezTo>
                      <a:pt x="453803" y="135526"/>
                      <a:pt x="353526" y="34455"/>
                      <a:pt x="336593" y="27047"/>
                    </a:cubicBezTo>
                    <a:cubicBezTo>
                      <a:pt x="319660" y="19639"/>
                      <a:pt x="355114" y="93458"/>
                      <a:pt x="361993" y="115947"/>
                    </a:cubicBezTo>
                    <a:cubicBezTo>
                      <a:pt x="368872" y="138437"/>
                      <a:pt x="352468" y="159338"/>
                      <a:pt x="377868" y="161984"/>
                    </a:cubicBezTo>
                    <a:cubicBezTo>
                      <a:pt x="403268" y="164630"/>
                      <a:pt x="491374" y="135262"/>
                      <a:pt x="514393" y="131822"/>
                    </a:cubicBezTo>
                    <a:cubicBezTo>
                      <a:pt x="537412" y="128382"/>
                      <a:pt x="506720" y="138701"/>
                      <a:pt x="515980" y="141347"/>
                    </a:cubicBezTo>
                    <a:cubicBezTo>
                      <a:pt x="525240" y="143993"/>
                      <a:pt x="554080" y="146110"/>
                      <a:pt x="569955" y="147697"/>
                    </a:cubicBezTo>
                    <a:cubicBezTo>
                      <a:pt x="585830" y="149285"/>
                      <a:pt x="623401" y="147697"/>
                      <a:pt x="611230" y="150872"/>
                    </a:cubicBezTo>
                    <a:cubicBezTo>
                      <a:pt x="599059" y="154047"/>
                      <a:pt x="544290" y="162778"/>
                      <a:pt x="496930" y="166747"/>
                    </a:cubicBezTo>
                    <a:cubicBezTo>
                      <a:pt x="449570" y="170716"/>
                      <a:pt x="361728" y="168599"/>
                      <a:pt x="327068" y="174684"/>
                    </a:cubicBezTo>
                    <a:cubicBezTo>
                      <a:pt x="292408" y="180769"/>
                      <a:pt x="297170" y="227865"/>
                      <a:pt x="288968" y="203259"/>
                    </a:cubicBezTo>
                    <a:cubicBezTo>
                      <a:pt x="280766" y="178653"/>
                      <a:pt x="278385" y="26518"/>
                      <a:pt x="276268" y="4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45752290-178B-4E5D-B30A-3FDAF62B38B8}"/>
                  </a:ext>
                </a:extLst>
              </p:cNvPr>
              <p:cNvSpPr/>
              <p:nvPr/>
            </p:nvSpPr>
            <p:spPr>
              <a:xfrm>
                <a:off x="752069" y="9948782"/>
                <a:ext cx="111560" cy="548115"/>
              </a:xfrm>
              <a:custGeom>
                <a:avLst/>
                <a:gdLst>
                  <a:gd name="connsiteX0" fmla="*/ 106769 w 111560"/>
                  <a:gd name="connsiteY0" fmla="*/ 81 h 548115"/>
                  <a:gd name="connsiteX1" fmla="*/ 21044 w 111560"/>
                  <a:gd name="connsiteY1" fmla="*/ 74693 h 548115"/>
                  <a:gd name="connsiteX2" fmla="*/ 108356 w 111560"/>
                  <a:gd name="connsiteY2" fmla="*/ 74693 h 548115"/>
                  <a:gd name="connsiteX3" fmla="*/ 22631 w 111560"/>
                  <a:gd name="connsiteY3" fmla="*/ 101681 h 548115"/>
                  <a:gd name="connsiteX4" fmla="*/ 28981 w 111560"/>
                  <a:gd name="connsiteY4" fmla="*/ 125493 h 548115"/>
                  <a:gd name="connsiteX5" fmla="*/ 75019 w 111560"/>
                  <a:gd name="connsiteY5" fmla="*/ 114381 h 548115"/>
                  <a:gd name="connsiteX6" fmla="*/ 27394 w 111560"/>
                  <a:gd name="connsiteY6" fmla="*/ 192168 h 548115"/>
                  <a:gd name="connsiteX7" fmla="*/ 25806 w 111560"/>
                  <a:gd name="connsiteY7" fmla="*/ 217568 h 548115"/>
                  <a:gd name="connsiteX8" fmla="*/ 44856 w 111560"/>
                  <a:gd name="connsiteY8" fmla="*/ 376318 h 548115"/>
                  <a:gd name="connsiteX9" fmla="*/ 111531 w 111560"/>
                  <a:gd name="connsiteY9" fmla="*/ 547768 h 548115"/>
                  <a:gd name="connsiteX10" fmla="*/ 52794 w 111560"/>
                  <a:gd name="connsiteY10" fmla="*/ 414418 h 548115"/>
                  <a:gd name="connsiteX11" fmla="*/ 8344 w 111560"/>
                  <a:gd name="connsiteY11" fmla="*/ 201693 h 548115"/>
                  <a:gd name="connsiteX12" fmla="*/ 27394 w 111560"/>
                  <a:gd name="connsiteY12" fmla="*/ 144543 h 548115"/>
                  <a:gd name="connsiteX13" fmla="*/ 1994 w 111560"/>
                  <a:gd name="connsiteY13" fmla="*/ 61993 h 548115"/>
                  <a:gd name="connsiteX14" fmla="*/ 106769 w 111560"/>
                  <a:gd name="connsiteY14" fmla="*/ 81 h 54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560" h="548115">
                    <a:moveTo>
                      <a:pt x="106769" y="81"/>
                    </a:moveTo>
                    <a:cubicBezTo>
                      <a:pt x="109944" y="2198"/>
                      <a:pt x="20780" y="62258"/>
                      <a:pt x="21044" y="74693"/>
                    </a:cubicBezTo>
                    <a:cubicBezTo>
                      <a:pt x="21308" y="87128"/>
                      <a:pt x="108092" y="70195"/>
                      <a:pt x="108356" y="74693"/>
                    </a:cubicBezTo>
                    <a:cubicBezTo>
                      <a:pt x="108621" y="79191"/>
                      <a:pt x="35860" y="93214"/>
                      <a:pt x="22631" y="101681"/>
                    </a:cubicBezTo>
                    <a:cubicBezTo>
                      <a:pt x="9402" y="110148"/>
                      <a:pt x="20250" y="123376"/>
                      <a:pt x="28981" y="125493"/>
                    </a:cubicBezTo>
                    <a:cubicBezTo>
                      <a:pt x="37712" y="127610"/>
                      <a:pt x="75283" y="103269"/>
                      <a:pt x="75019" y="114381"/>
                    </a:cubicBezTo>
                    <a:cubicBezTo>
                      <a:pt x="74755" y="125493"/>
                      <a:pt x="35596" y="174970"/>
                      <a:pt x="27394" y="192168"/>
                    </a:cubicBezTo>
                    <a:cubicBezTo>
                      <a:pt x="19192" y="209366"/>
                      <a:pt x="22896" y="186876"/>
                      <a:pt x="25806" y="217568"/>
                    </a:cubicBezTo>
                    <a:cubicBezTo>
                      <a:pt x="28716" y="248260"/>
                      <a:pt x="30568" y="321285"/>
                      <a:pt x="44856" y="376318"/>
                    </a:cubicBezTo>
                    <a:cubicBezTo>
                      <a:pt x="59143" y="431351"/>
                      <a:pt x="110208" y="541418"/>
                      <a:pt x="111531" y="547768"/>
                    </a:cubicBezTo>
                    <a:cubicBezTo>
                      <a:pt x="112854" y="554118"/>
                      <a:pt x="69992" y="472097"/>
                      <a:pt x="52794" y="414418"/>
                    </a:cubicBezTo>
                    <a:cubicBezTo>
                      <a:pt x="35596" y="356739"/>
                      <a:pt x="12577" y="246672"/>
                      <a:pt x="8344" y="201693"/>
                    </a:cubicBezTo>
                    <a:cubicBezTo>
                      <a:pt x="4111" y="156714"/>
                      <a:pt x="28452" y="167826"/>
                      <a:pt x="27394" y="144543"/>
                    </a:cubicBezTo>
                    <a:cubicBezTo>
                      <a:pt x="26336" y="121260"/>
                      <a:pt x="-8589" y="86335"/>
                      <a:pt x="1994" y="61993"/>
                    </a:cubicBezTo>
                    <a:cubicBezTo>
                      <a:pt x="12577" y="37651"/>
                      <a:pt x="103594" y="-2036"/>
                      <a:pt x="106769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EFB62D9E-9124-4BEC-9314-D8A9AF54659F}"/>
                  </a:ext>
                </a:extLst>
              </p:cNvPr>
              <p:cNvSpPr/>
              <p:nvPr/>
            </p:nvSpPr>
            <p:spPr>
              <a:xfrm>
                <a:off x="690457" y="10177315"/>
                <a:ext cx="259561" cy="437068"/>
              </a:xfrm>
              <a:custGeom>
                <a:avLst/>
                <a:gdLst>
                  <a:gd name="connsiteX0" fmla="*/ 30268 w 259561"/>
                  <a:gd name="connsiteY0" fmla="*/ 3323 h 437068"/>
                  <a:gd name="connsiteX1" fmla="*/ 81068 w 259561"/>
                  <a:gd name="connsiteY1" fmla="*/ 219223 h 437068"/>
                  <a:gd name="connsiteX2" fmla="*/ 216006 w 259561"/>
                  <a:gd name="connsiteY2" fmla="*/ 382735 h 437068"/>
                  <a:gd name="connsiteX3" fmla="*/ 258868 w 259561"/>
                  <a:gd name="connsiteY3" fmla="*/ 435123 h 437068"/>
                  <a:gd name="connsiteX4" fmla="*/ 189018 w 259561"/>
                  <a:gd name="connsiteY4" fmla="*/ 362098 h 437068"/>
                  <a:gd name="connsiteX5" fmla="*/ 82656 w 259561"/>
                  <a:gd name="connsiteY5" fmla="*/ 279548 h 437068"/>
                  <a:gd name="connsiteX6" fmla="*/ 211243 w 259561"/>
                  <a:gd name="connsiteY6" fmla="*/ 436710 h 437068"/>
                  <a:gd name="connsiteX7" fmla="*/ 79481 w 259561"/>
                  <a:gd name="connsiteY7" fmla="*/ 227160 h 437068"/>
                  <a:gd name="connsiteX8" fmla="*/ 1693 w 259561"/>
                  <a:gd name="connsiteY8" fmla="*/ 95398 h 437068"/>
                  <a:gd name="connsiteX9" fmla="*/ 30268 w 259561"/>
                  <a:gd name="connsiteY9" fmla="*/ 3323 h 43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561" h="437068">
                    <a:moveTo>
                      <a:pt x="30268" y="3323"/>
                    </a:moveTo>
                    <a:cubicBezTo>
                      <a:pt x="43497" y="23961"/>
                      <a:pt x="50112" y="155988"/>
                      <a:pt x="81068" y="219223"/>
                    </a:cubicBezTo>
                    <a:cubicBezTo>
                      <a:pt x="112024" y="282458"/>
                      <a:pt x="186373" y="346752"/>
                      <a:pt x="216006" y="382735"/>
                    </a:cubicBezTo>
                    <a:cubicBezTo>
                      <a:pt x="245639" y="418718"/>
                      <a:pt x="263366" y="438562"/>
                      <a:pt x="258868" y="435123"/>
                    </a:cubicBezTo>
                    <a:cubicBezTo>
                      <a:pt x="254370" y="431684"/>
                      <a:pt x="218387" y="388027"/>
                      <a:pt x="189018" y="362098"/>
                    </a:cubicBezTo>
                    <a:cubicBezTo>
                      <a:pt x="159649" y="336169"/>
                      <a:pt x="78952" y="267113"/>
                      <a:pt x="82656" y="279548"/>
                    </a:cubicBezTo>
                    <a:cubicBezTo>
                      <a:pt x="86360" y="291983"/>
                      <a:pt x="211772" y="445441"/>
                      <a:pt x="211243" y="436710"/>
                    </a:cubicBezTo>
                    <a:cubicBezTo>
                      <a:pt x="210714" y="427979"/>
                      <a:pt x="114406" y="284045"/>
                      <a:pt x="79481" y="227160"/>
                    </a:cubicBezTo>
                    <a:cubicBezTo>
                      <a:pt x="44556" y="170275"/>
                      <a:pt x="9895" y="127148"/>
                      <a:pt x="1693" y="95398"/>
                    </a:cubicBezTo>
                    <a:cubicBezTo>
                      <a:pt x="-6509" y="63648"/>
                      <a:pt x="17039" y="-17315"/>
                      <a:pt x="30268" y="33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4F3A3EEB-CC6A-43C6-B665-9B802DF98E7E}"/>
                  </a:ext>
                </a:extLst>
              </p:cNvPr>
              <p:cNvSpPr/>
              <p:nvPr/>
            </p:nvSpPr>
            <p:spPr>
              <a:xfrm>
                <a:off x="898117" y="10314228"/>
                <a:ext cx="440790" cy="262521"/>
              </a:xfrm>
              <a:custGeom>
                <a:avLst/>
                <a:gdLst>
                  <a:gd name="connsiteX0" fmla="*/ 438558 w 440790"/>
                  <a:gd name="connsiteY0" fmla="*/ 7697 h 262521"/>
                  <a:gd name="connsiteX1" fmla="*/ 260758 w 440790"/>
                  <a:gd name="connsiteY1" fmla="*/ 215660 h 262521"/>
                  <a:gd name="connsiteX2" fmla="*/ 200433 w 440790"/>
                  <a:gd name="connsiteY2" fmla="*/ 245822 h 262521"/>
                  <a:gd name="connsiteX3" fmla="*/ 87721 w 440790"/>
                  <a:gd name="connsiteY3" fmla="*/ 206135 h 262521"/>
                  <a:gd name="connsiteX4" fmla="*/ 3583 w 440790"/>
                  <a:gd name="connsiteY4" fmla="*/ 142635 h 262521"/>
                  <a:gd name="connsiteX5" fmla="*/ 209958 w 440790"/>
                  <a:gd name="connsiteY5" fmla="*/ 260110 h 262521"/>
                  <a:gd name="connsiteX6" fmla="*/ 186146 w 440790"/>
                  <a:gd name="connsiteY6" fmla="*/ 217247 h 262521"/>
                  <a:gd name="connsiteX7" fmla="*/ 313146 w 440790"/>
                  <a:gd name="connsiteY7" fmla="*/ 161685 h 262521"/>
                  <a:gd name="connsiteX8" fmla="*/ 357596 w 440790"/>
                  <a:gd name="connsiteY8" fmla="*/ 55322 h 262521"/>
                  <a:gd name="connsiteX9" fmla="*/ 438558 w 440790"/>
                  <a:gd name="connsiteY9" fmla="*/ 7697 h 26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0790" h="262521">
                    <a:moveTo>
                      <a:pt x="438558" y="7697"/>
                    </a:moveTo>
                    <a:cubicBezTo>
                      <a:pt x="422418" y="34420"/>
                      <a:pt x="300445" y="175973"/>
                      <a:pt x="260758" y="215660"/>
                    </a:cubicBezTo>
                    <a:cubicBezTo>
                      <a:pt x="221071" y="255347"/>
                      <a:pt x="229272" y="247409"/>
                      <a:pt x="200433" y="245822"/>
                    </a:cubicBezTo>
                    <a:cubicBezTo>
                      <a:pt x="171594" y="244235"/>
                      <a:pt x="120529" y="223333"/>
                      <a:pt x="87721" y="206135"/>
                    </a:cubicBezTo>
                    <a:cubicBezTo>
                      <a:pt x="54913" y="188937"/>
                      <a:pt x="-16790" y="133639"/>
                      <a:pt x="3583" y="142635"/>
                    </a:cubicBezTo>
                    <a:cubicBezTo>
                      <a:pt x="23956" y="151631"/>
                      <a:pt x="179531" y="247675"/>
                      <a:pt x="209958" y="260110"/>
                    </a:cubicBezTo>
                    <a:cubicBezTo>
                      <a:pt x="240385" y="272545"/>
                      <a:pt x="168948" y="233651"/>
                      <a:pt x="186146" y="217247"/>
                    </a:cubicBezTo>
                    <a:cubicBezTo>
                      <a:pt x="203344" y="200843"/>
                      <a:pt x="284571" y="188673"/>
                      <a:pt x="313146" y="161685"/>
                    </a:cubicBezTo>
                    <a:cubicBezTo>
                      <a:pt x="341721" y="134698"/>
                      <a:pt x="336429" y="80193"/>
                      <a:pt x="357596" y="55322"/>
                    </a:cubicBezTo>
                    <a:cubicBezTo>
                      <a:pt x="378763" y="30451"/>
                      <a:pt x="454698" y="-19026"/>
                      <a:pt x="438558" y="76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76C94269-67CF-4827-BC9A-F543C5D17E5E}"/>
                  </a:ext>
                </a:extLst>
              </p:cNvPr>
              <p:cNvSpPr/>
              <p:nvPr/>
            </p:nvSpPr>
            <p:spPr>
              <a:xfrm>
                <a:off x="810423" y="9996456"/>
                <a:ext cx="123184" cy="276271"/>
              </a:xfrm>
              <a:custGeom>
                <a:avLst/>
                <a:gdLst>
                  <a:gd name="connsiteX0" fmla="*/ 123027 w 123184"/>
                  <a:gd name="connsiteY0" fmla="*/ 32 h 276271"/>
                  <a:gd name="connsiteX1" fmla="*/ 24602 w 123184"/>
                  <a:gd name="connsiteY1" fmla="*/ 165132 h 276271"/>
                  <a:gd name="connsiteX2" fmla="*/ 3965 w 123184"/>
                  <a:gd name="connsiteY2" fmla="*/ 239744 h 276271"/>
                  <a:gd name="connsiteX3" fmla="*/ 40477 w 123184"/>
                  <a:gd name="connsiteY3" fmla="*/ 139732 h 276271"/>
                  <a:gd name="connsiteX4" fmla="*/ 64290 w 123184"/>
                  <a:gd name="connsiteY4" fmla="*/ 20669 h 276271"/>
                  <a:gd name="connsiteX5" fmla="*/ 8727 w 123184"/>
                  <a:gd name="connsiteY5" fmla="*/ 173069 h 276271"/>
                  <a:gd name="connsiteX6" fmla="*/ 3965 w 123184"/>
                  <a:gd name="connsiteY6" fmla="*/ 276257 h 276271"/>
                  <a:gd name="connsiteX7" fmla="*/ 46827 w 123184"/>
                  <a:gd name="connsiteY7" fmla="*/ 179419 h 276271"/>
                  <a:gd name="connsiteX8" fmla="*/ 123027 w 123184"/>
                  <a:gd name="connsiteY8" fmla="*/ 32 h 27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184" h="276271">
                    <a:moveTo>
                      <a:pt x="123027" y="32"/>
                    </a:moveTo>
                    <a:cubicBezTo>
                      <a:pt x="119323" y="-2349"/>
                      <a:pt x="44446" y="125180"/>
                      <a:pt x="24602" y="165132"/>
                    </a:cubicBezTo>
                    <a:cubicBezTo>
                      <a:pt x="4758" y="205084"/>
                      <a:pt x="1319" y="243977"/>
                      <a:pt x="3965" y="239744"/>
                    </a:cubicBezTo>
                    <a:cubicBezTo>
                      <a:pt x="6611" y="235511"/>
                      <a:pt x="30423" y="176244"/>
                      <a:pt x="40477" y="139732"/>
                    </a:cubicBezTo>
                    <a:cubicBezTo>
                      <a:pt x="50531" y="103220"/>
                      <a:pt x="69582" y="15113"/>
                      <a:pt x="64290" y="20669"/>
                    </a:cubicBezTo>
                    <a:cubicBezTo>
                      <a:pt x="58998" y="26225"/>
                      <a:pt x="18781" y="130471"/>
                      <a:pt x="8727" y="173069"/>
                    </a:cubicBezTo>
                    <a:cubicBezTo>
                      <a:pt x="-1327" y="215667"/>
                      <a:pt x="-2385" y="275199"/>
                      <a:pt x="3965" y="276257"/>
                    </a:cubicBezTo>
                    <a:cubicBezTo>
                      <a:pt x="10315" y="277315"/>
                      <a:pt x="29629" y="221223"/>
                      <a:pt x="46827" y="179419"/>
                    </a:cubicBezTo>
                    <a:cubicBezTo>
                      <a:pt x="64025" y="137615"/>
                      <a:pt x="126731" y="2413"/>
                      <a:pt x="123027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C8ABDD95-00EE-40E8-B92B-5AF40075D9D3}"/>
                  </a:ext>
                </a:extLst>
              </p:cNvPr>
              <p:cNvSpPr/>
              <p:nvPr/>
            </p:nvSpPr>
            <p:spPr>
              <a:xfrm>
                <a:off x="943510" y="9923313"/>
                <a:ext cx="255342" cy="204417"/>
              </a:xfrm>
              <a:custGeom>
                <a:avLst/>
                <a:gdLst>
                  <a:gd name="connsiteX0" fmla="*/ 255053 w 255342"/>
                  <a:gd name="connsiteY0" fmla="*/ 27137 h 204417"/>
                  <a:gd name="connsiteX1" fmla="*/ 78840 w 255342"/>
                  <a:gd name="connsiteY1" fmla="*/ 36662 h 204417"/>
                  <a:gd name="connsiteX2" fmla="*/ 1053 w 255342"/>
                  <a:gd name="connsiteY2" fmla="*/ 195412 h 204417"/>
                  <a:gd name="connsiteX3" fmla="*/ 34390 w 255342"/>
                  <a:gd name="connsiteY3" fmla="*/ 168425 h 204417"/>
                  <a:gd name="connsiteX4" fmla="*/ 42328 w 255342"/>
                  <a:gd name="connsiteY4" fmla="*/ 203350 h 204417"/>
                  <a:gd name="connsiteX5" fmla="*/ 191553 w 255342"/>
                  <a:gd name="connsiteY5" fmla="*/ 190650 h 204417"/>
                  <a:gd name="connsiteX6" fmla="*/ 29628 w 255342"/>
                  <a:gd name="connsiteY6" fmla="*/ 143025 h 204417"/>
                  <a:gd name="connsiteX7" fmla="*/ 236003 w 255342"/>
                  <a:gd name="connsiteY7" fmla="*/ 130325 h 204417"/>
                  <a:gd name="connsiteX8" fmla="*/ 109003 w 255342"/>
                  <a:gd name="connsiteY8" fmla="*/ 95400 h 204417"/>
                  <a:gd name="connsiteX9" fmla="*/ 185203 w 255342"/>
                  <a:gd name="connsiteY9" fmla="*/ 95400 h 204417"/>
                  <a:gd name="connsiteX10" fmla="*/ 43915 w 255342"/>
                  <a:gd name="connsiteY10" fmla="*/ 71587 h 204417"/>
                  <a:gd name="connsiteX11" fmla="*/ 118528 w 255342"/>
                  <a:gd name="connsiteY11" fmla="*/ 1737 h 204417"/>
                  <a:gd name="connsiteX12" fmla="*/ 255053 w 255342"/>
                  <a:gd name="connsiteY12" fmla="*/ 27137 h 20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342" h="204417">
                    <a:moveTo>
                      <a:pt x="255053" y="27137"/>
                    </a:moveTo>
                    <a:cubicBezTo>
                      <a:pt x="248438" y="32958"/>
                      <a:pt x="121173" y="8616"/>
                      <a:pt x="78840" y="36662"/>
                    </a:cubicBezTo>
                    <a:cubicBezTo>
                      <a:pt x="36507" y="64708"/>
                      <a:pt x="8461" y="173452"/>
                      <a:pt x="1053" y="195412"/>
                    </a:cubicBezTo>
                    <a:cubicBezTo>
                      <a:pt x="-6355" y="217372"/>
                      <a:pt x="27511" y="167102"/>
                      <a:pt x="34390" y="168425"/>
                    </a:cubicBezTo>
                    <a:cubicBezTo>
                      <a:pt x="41269" y="169748"/>
                      <a:pt x="16134" y="199646"/>
                      <a:pt x="42328" y="203350"/>
                    </a:cubicBezTo>
                    <a:cubicBezTo>
                      <a:pt x="68522" y="207054"/>
                      <a:pt x="193670" y="200704"/>
                      <a:pt x="191553" y="190650"/>
                    </a:cubicBezTo>
                    <a:cubicBezTo>
                      <a:pt x="189436" y="180596"/>
                      <a:pt x="22220" y="153079"/>
                      <a:pt x="29628" y="143025"/>
                    </a:cubicBezTo>
                    <a:cubicBezTo>
                      <a:pt x="37036" y="132971"/>
                      <a:pt x="222774" y="138262"/>
                      <a:pt x="236003" y="130325"/>
                    </a:cubicBezTo>
                    <a:cubicBezTo>
                      <a:pt x="249232" y="122388"/>
                      <a:pt x="117470" y="101221"/>
                      <a:pt x="109003" y="95400"/>
                    </a:cubicBezTo>
                    <a:cubicBezTo>
                      <a:pt x="100536" y="89579"/>
                      <a:pt x="196051" y="99369"/>
                      <a:pt x="185203" y="95400"/>
                    </a:cubicBezTo>
                    <a:cubicBezTo>
                      <a:pt x="174355" y="91431"/>
                      <a:pt x="55027" y="87197"/>
                      <a:pt x="43915" y="71587"/>
                    </a:cubicBezTo>
                    <a:cubicBezTo>
                      <a:pt x="32803" y="55977"/>
                      <a:pt x="83867" y="10733"/>
                      <a:pt x="118528" y="1737"/>
                    </a:cubicBezTo>
                    <a:cubicBezTo>
                      <a:pt x="153188" y="-7259"/>
                      <a:pt x="261668" y="21316"/>
                      <a:pt x="255053" y="27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917CE165-0746-47A7-A342-4C70CB37A400}"/>
                  </a:ext>
                </a:extLst>
              </p:cNvPr>
              <p:cNvSpPr/>
              <p:nvPr/>
            </p:nvSpPr>
            <p:spPr>
              <a:xfrm>
                <a:off x="818125" y="10190149"/>
                <a:ext cx="230811" cy="405901"/>
              </a:xfrm>
              <a:custGeom>
                <a:avLst/>
                <a:gdLst>
                  <a:gd name="connsiteX0" fmla="*/ 105800 w 230811"/>
                  <a:gd name="connsiteY0" fmla="*/ 14 h 405901"/>
                  <a:gd name="connsiteX1" fmla="*/ 51825 w 230811"/>
                  <a:gd name="connsiteY1" fmla="*/ 112726 h 405901"/>
                  <a:gd name="connsiteX2" fmla="*/ 58175 w 230811"/>
                  <a:gd name="connsiteY2" fmla="*/ 206389 h 405901"/>
                  <a:gd name="connsiteX3" fmla="*/ 170888 w 230811"/>
                  <a:gd name="connsiteY3" fmla="*/ 388951 h 405901"/>
                  <a:gd name="connsiteX4" fmla="*/ 229625 w 230811"/>
                  <a:gd name="connsiteY4" fmla="*/ 390539 h 405901"/>
                  <a:gd name="connsiteX5" fmla="*/ 120088 w 230811"/>
                  <a:gd name="connsiteY5" fmla="*/ 323864 h 405901"/>
                  <a:gd name="connsiteX6" fmla="*/ 4200 w 230811"/>
                  <a:gd name="connsiteY6" fmla="*/ 160351 h 405901"/>
                  <a:gd name="connsiteX7" fmla="*/ 26425 w 230811"/>
                  <a:gd name="connsiteY7" fmla="*/ 141301 h 405901"/>
                  <a:gd name="connsiteX8" fmla="*/ 35950 w 230811"/>
                  <a:gd name="connsiteY8" fmla="*/ 104789 h 405901"/>
                  <a:gd name="connsiteX9" fmla="*/ 105800 w 230811"/>
                  <a:gd name="connsiteY9" fmla="*/ 14 h 40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811" h="405901">
                    <a:moveTo>
                      <a:pt x="105800" y="14"/>
                    </a:moveTo>
                    <a:cubicBezTo>
                      <a:pt x="108446" y="1337"/>
                      <a:pt x="59762" y="78330"/>
                      <a:pt x="51825" y="112726"/>
                    </a:cubicBezTo>
                    <a:cubicBezTo>
                      <a:pt x="43888" y="147122"/>
                      <a:pt x="38331" y="160352"/>
                      <a:pt x="58175" y="206389"/>
                    </a:cubicBezTo>
                    <a:cubicBezTo>
                      <a:pt x="78019" y="252426"/>
                      <a:pt x="142313" y="358259"/>
                      <a:pt x="170888" y="388951"/>
                    </a:cubicBezTo>
                    <a:cubicBezTo>
                      <a:pt x="199463" y="419643"/>
                      <a:pt x="238092" y="401387"/>
                      <a:pt x="229625" y="390539"/>
                    </a:cubicBezTo>
                    <a:cubicBezTo>
                      <a:pt x="221158" y="379691"/>
                      <a:pt x="157659" y="362229"/>
                      <a:pt x="120088" y="323864"/>
                    </a:cubicBezTo>
                    <a:cubicBezTo>
                      <a:pt x="82517" y="285499"/>
                      <a:pt x="19810" y="190778"/>
                      <a:pt x="4200" y="160351"/>
                    </a:cubicBezTo>
                    <a:cubicBezTo>
                      <a:pt x="-11411" y="129924"/>
                      <a:pt x="21133" y="150561"/>
                      <a:pt x="26425" y="141301"/>
                    </a:cubicBezTo>
                    <a:cubicBezTo>
                      <a:pt x="31717" y="132041"/>
                      <a:pt x="23779" y="123310"/>
                      <a:pt x="35950" y="104789"/>
                    </a:cubicBezTo>
                    <a:cubicBezTo>
                      <a:pt x="48121" y="86268"/>
                      <a:pt x="103154" y="-1309"/>
                      <a:pt x="105800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9DFC4862-7A07-4FB9-A721-AC2773138460}"/>
                  </a:ext>
                </a:extLst>
              </p:cNvPr>
              <p:cNvSpPr/>
              <p:nvPr/>
            </p:nvSpPr>
            <p:spPr>
              <a:xfrm>
                <a:off x="1036625" y="9966846"/>
                <a:ext cx="236742" cy="275819"/>
              </a:xfrm>
              <a:custGeom>
                <a:avLst/>
                <a:gdLst>
                  <a:gd name="connsiteX0" fmla="*/ 13 w 236742"/>
                  <a:gd name="connsiteY0" fmla="*/ 1067 h 275819"/>
                  <a:gd name="connsiteX1" fmla="*/ 155588 w 236742"/>
                  <a:gd name="connsiteY1" fmla="*/ 43929 h 275819"/>
                  <a:gd name="connsiteX2" fmla="*/ 120663 w 236742"/>
                  <a:gd name="connsiteY2" fmla="*/ 132829 h 275819"/>
                  <a:gd name="connsiteX3" fmla="*/ 146063 w 236742"/>
                  <a:gd name="connsiteY3" fmla="*/ 186804 h 275819"/>
                  <a:gd name="connsiteX4" fmla="*/ 215913 w 236742"/>
                  <a:gd name="connsiteY4" fmla="*/ 275704 h 275819"/>
                  <a:gd name="connsiteX5" fmla="*/ 150825 w 236742"/>
                  <a:gd name="connsiteY5" fmla="*/ 202679 h 275819"/>
                  <a:gd name="connsiteX6" fmla="*/ 195275 w 236742"/>
                  <a:gd name="connsiteY6" fmla="*/ 82029 h 275819"/>
                  <a:gd name="connsiteX7" fmla="*/ 192100 w 236742"/>
                  <a:gd name="connsiteY7" fmla="*/ 85204 h 275819"/>
                  <a:gd name="connsiteX8" fmla="*/ 209563 w 236742"/>
                  <a:gd name="connsiteY8" fmla="*/ 164579 h 275819"/>
                  <a:gd name="connsiteX9" fmla="*/ 204800 w 236742"/>
                  <a:gd name="connsiteY9" fmla="*/ 215379 h 275819"/>
                  <a:gd name="connsiteX10" fmla="*/ 184163 w 236742"/>
                  <a:gd name="connsiteY10" fmla="*/ 220142 h 275819"/>
                  <a:gd name="connsiteX11" fmla="*/ 236550 w 236742"/>
                  <a:gd name="connsiteY11" fmla="*/ 240779 h 275819"/>
                  <a:gd name="connsiteX12" fmla="*/ 161938 w 236742"/>
                  <a:gd name="connsiteY12" fmla="*/ 255067 h 275819"/>
                  <a:gd name="connsiteX13" fmla="*/ 157175 w 236742"/>
                  <a:gd name="connsiteY13" fmla="*/ 158229 h 275819"/>
                  <a:gd name="connsiteX14" fmla="*/ 165113 w 236742"/>
                  <a:gd name="connsiteY14" fmla="*/ 85204 h 275819"/>
                  <a:gd name="connsiteX15" fmla="*/ 13 w 236742"/>
                  <a:gd name="connsiteY15" fmla="*/ 1067 h 2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6742" h="275819">
                    <a:moveTo>
                      <a:pt x="13" y="1067"/>
                    </a:moveTo>
                    <a:cubicBezTo>
                      <a:pt x="-1574" y="-5812"/>
                      <a:pt x="135480" y="21969"/>
                      <a:pt x="155588" y="43929"/>
                    </a:cubicBezTo>
                    <a:cubicBezTo>
                      <a:pt x="175696" y="65889"/>
                      <a:pt x="122251" y="109016"/>
                      <a:pt x="120663" y="132829"/>
                    </a:cubicBezTo>
                    <a:cubicBezTo>
                      <a:pt x="119075" y="156642"/>
                      <a:pt x="130188" y="162992"/>
                      <a:pt x="146063" y="186804"/>
                    </a:cubicBezTo>
                    <a:cubicBezTo>
                      <a:pt x="161938" y="210617"/>
                      <a:pt x="215119" y="273058"/>
                      <a:pt x="215913" y="275704"/>
                    </a:cubicBezTo>
                    <a:cubicBezTo>
                      <a:pt x="216707" y="278350"/>
                      <a:pt x="154265" y="234958"/>
                      <a:pt x="150825" y="202679"/>
                    </a:cubicBezTo>
                    <a:cubicBezTo>
                      <a:pt x="147385" y="170400"/>
                      <a:pt x="188396" y="101608"/>
                      <a:pt x="195275" y="82029"/>
                    </a:cubicBezTo>
                    <a:cubicBezTo>
                      <a:pt x="202154" y="62450"/>
                      <a:pt x="189719" y="71446"/>
                      <a:pt x="192100" y="85204"/>
                    </a:cubicBezTo>
                    <a:cubicBezTo>
                      <a:pt x="194481" y="98962"/>
                      <a:pt x="207446" y="142883"/>
                      <a:pt x="209563" y="164579"/>
                    </a:cubicBezTo>
                    <a:cubicBezTo>
                      <a:pt x="211680" y="186275"/>
                      <a:pt x="209033" y="206119"/>
                      <a:pt x="204800" y="215379"/>
                    </a:cubicBezTo>
                    <a:cubicBezTo>
                      <a:pt x="200567" y="224639"/>
                      <a:pt x="178871" y="215909"/>
                      <a:pt x="184163" y="220142"/>
                    </a:cubicBezTo>
                    <a:cubicBezTo>
                      <a:pt x="189455" y="224375"/>
                      <a:pt x="240254" y="234958"/>
                      <a:pt x="236550" y="240779"/>
                    </a:cubicBezTo>
                    <a:cubicBezTo>
                      <a:pt x="232846" y="246600"/>
                      <a:pt x="175167" y="268825"/>
                      <a:pt x="161938" y="255067"/>
                    </a:cubicBezTo>
                    <a:cubicBezTo>
                      <a:pt x="148709" y="241309"/>
                      <a:pt x="156646" y="186539"/>
                      <a:pt x="157175" y="158229"/>
                    </a:cubicBezTo>
                    <a:cubicBezTo>
                      <a:pt x="157704" y="129919"/>
                      <a:pt x="192100" y="111133"/>
                      <a:pt x="165113" y="85204"/>
                    </a:cubicBezTo>
                    <a:cubicBezTo>
                      <a:pt x="138126" y="59275"/>
                      <a:pt x="1600" y="7946"/>
                      <a:pt x="13" y="10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773071D6-16F3-46FE-BD49-C4E851C149F3}"/>
                  </a:ext>
                </a:extLst>
              </p:cNvPr>
              <p:cNvSpPr/>
              <p:nvPr/>
            </p:nvSpPr>
            <p:spPr>
              <a:xfrm>
                <a:off x="896768" y="10129790"/>
                <a:ext cx="302622" cy="92358"/>
              </a:xfrm>
              <a:custGeom>
                <a:avLst/>
                <a:gdLst>
                  <a:gd name="connsiteX0" fmla="*/ 62082 w 302622"/>
                  <a:gd name="connsiteY0" fmla="*/ 48 h 92358"/>
                  <a:gd name="connsiteX1" fmla="*/ 287507 w 302622"/>
                  <a:gd name="connsiteY1" fmla="*/ 73073 h 92358"/>
                  <a:gd name="connsiteX2" fmla="*/ 76370 w 302622"/>
                  <a:gd name="connsiteY2" fmla="*/ 60373 h 92358"/>
                  <a:gd name="connsiteX3" fmla="*/ 11282 w 302622"/>
                  <a:gd name="connsiteY3" fmla="*/ 42910 h 92358"/>
                  <a:gd name="connsiteX4" fmla="*/ 287507 w 302622"/>
                  <a:gd name="connsiteY4" fmla="*/ 88948 h 92358"/>
                  <a:gd name="connsiteX5" fmla="*/ 268457 w 302622"/>
                  <a:gd name="connsiteY5" fmla="*/ 88948 h 92358"/>
                  <a:gd name="connsiteX6" fmla="*/ 119232 w 302622"/>
                  <a:gd name="connsiteY6" fmla="*/ 88948 h 92358"/>
                  <a:gd name="connsiteX7" fmla="*/ 171620 w 302622"/>
                  <a:gd name="connsiteY7" fmla="*/ 61960 h 92358"/>
                  <a:gd name="connsiteX8" fmla="*/ 62082 w 302622"/>
                  <a:gd name="connsiteY8" fmla="*/ 48 h 9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622" h="92358">
                    <a:moveTo>
                      <a:pt x="62082" y="48"/>
                    </a:moveTo>
                    <a:cubicBezTo>
                      <a:pt x="81396" y="1900"/>
                      <a:pt x="285126" y="63019"/>
                      <a:pt x="287507" y="73073"/>
                    </a:cubicBezTo>
                    <a:cubicBezTo>
                      <a:pt x="289888" y="83127"/>
                      <a:pt x="122407" y="65400"/>
                      <a:pt x="76370" y="60373"/>
                    </a:cubicBezTo>
                    <a:cubicBezTo>
                      <a:pt x="30333" y="55346"/>
                      <a:pt x="-23907" y="38148"/>
                      <a:pt x="11282" y="42910"/>
                    </a:cubicBezTo>
                    <a:cubicBezTo>
                      <a:pt x="46471" y="47672"/>
                      <a:pt x="244644" y="81275"/>
                      <a:pt x="287507" y="88948"/>
                    </a:cubicBezTo>
                    <a:cubicBezTo>
                      <a:pt x="330370" y="96621"/>
                      <a:pt x="268457" y="88948"/>
                      <a:pt x="268457" y="88948"/>
                    </a:cubicBezTo>
                    <a:cubicBezTo>
                      <a:pt x="240411" y="88948"/>
                      <a:pt x="135372" y="93446"/>
                      <a:pt x="119232" y="88948"/>
                    </a:cubicBezTo>
                    <a:cubicBezTo>
                      <a:pt x="103093" y="84450"/>
                      <a:pt x="176118" y="74131"/>
                      <a:pt x="171620" y="61960"/>
                    </a:cubicBezTo>
                    <a:cubicBezTo>
                      <a:pt x="167122" y="49789"/>
                      <a:pt x="42768" y="-1804"/>
                      <a:pt x="62082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175072B8-B395-4AE4-96E0-BADD75A4D166}"/>
                  </a:ext>
                </a:extLst>
              </p:cNvPr>
              <p:cNvSpPr/>
              <p:nvPr/>
            </p:nvSpPr>
            <p:spPr>
              <a:xfrm>
                <a:off x="897937" y="10163175"/>
                <a:ext cx="153183" cy="338483"/>
              </a:xfrm>
              <a:custGeom>
                <a:avLst/>
                <a:gdLst>
                  <a:gd name="connsiteX0" fmla="*/ 14876 w 153183"/>
                  <a:gd name="connsiteY0" fmla="*/ 0 h 338483"/>
                  <a:gd name="connsiteX1" fmla="*/ 152988 w 153183"/>
                  <a:gd name="connsiteY1" fmla="*/ 80963 h 338483"/>
                  <a:gd name="connsiteX2" fmla="*/ 45038 w 153183"/>
                  <a:gd name="connsiteY2" fmla="*/ 131763 h 338483"/>
                  <a:gd name="connsiteX3" fmla="*/ 37101 w 153183"/>
                  <a:gd name="connsiteY3" fmla="*/ 165100 h 338483"/>
                  <a:gd name="connsiteX4" fmla="*/ 46626 w 153183"/>
                  <a:gd name="connsiteY4" fmla="*/ 233363 h 338483"/>
                  <a:gd name="connsiteX5" fmla="*/ 54563 w 153183"/>
                  <a:gd name="connsiteY5" fmla="*/ 338138 h 338483"/>
                  <a:gd name="connsiteX6" fmla="*/ 27576 w 153183"/>
                  <a:gd name="connsiteY6" fmla="*/ 263525 h 338483"/>
                  <a:gd name="connsiteX7" fmla="*/ 588 w 153183"/>
                  <a:gd name="connsiteY7" fmla="*/ 166688 h 338483"/>
                  <a:gd name="connsiteX8" fmla="*/ 54563 w 153183"/>
                  <a:gd name="connsiteY8" fmla="*/ 104775 h 338483"/>
                  <a:gd name="connsiteX9" fmla="*/ 89488 w 153183"/>
                  <a:gd name="connsiteY9" fmla="*/ 112713 h 338483"/>
                  <a:gd name="connsiteX10" fmla="*/ 127588 w 153183"/>
                  <a:gd name="connsiteY10" fmla="*/ 79375 h 338483"/>
                  <a:gd name="connsiteX11" fmla="*/ 14876 w 153183"/>
                  <a:gd name="connsiteY11" fmla="*/ 0 h 33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183" h="338483">
                    <a:moveTo>
                      <a:pt x="14876" y="0"/>
                    </a:moveTo>
                    <a:cubicBezTo>
                      <a:pt x="19109" y="265"/>
                      <a:pt x="147961" y="59003"/>
                      <a:pt x="152988" y="80963"/>
                    </a:cubicBezTo>
                    <a:cubicBezTo>
                      <a:pt x="158015" y="102924"/>
                      <a:pt x="64352" y="117740"/>
                      <a:pt x="45038" y="131763"/>
                    </a:cubicBezTo>
                    <a:cubicBezTo>
                      <a:pt x="25724" y="145786"/>
                      <a:pt x="36836" y="148167"/>
                      <a:pt x="37101" y="165100"/>
                    </a:cubicBezTo>
                    <a:cubicBezTo>
                      <a:pt x="37366" y="182033"/>
                      <a:pt x="43716" y="204524"/>
                      <a:pt x="46626" y="233363"/>
                    </a:cubicBezTo>
                    <a:cubicBezTo>
                      <a:pt x="49536" y="262202"/>
                      <a:pt x="57738" y="333111"/>
                      <a:pt x="54563" y="338138"/>
                    </a:cubicBezTo>
                    <a:cubicBezTo>
                      <a:pt x="51388" y="343165"/>
                      <a:pt x="36572" y="292100"/>
                      <a:pt x="27576" y="263525"/>
                    </a:cubicBezTo>
                    <a:cubicBezTo>
                      <a:pt x="18580" y="234950"/>
                      <a:pt x="-3910" y="193146"/>
                      <a:pt x="588" y="166688"/>
                    </a:cubicBezTo>
                    <a:cubicBezTo>
                      <a:pt x="5086" y="140230"/>
                      <a:pt x="39746" y="113771"/>
                      <a:pt x="54563" y="104775"/>
                    </a:cubicBezTo>
                    <a:cubicBezTo>
                      <a:pt x="69380" y="95779"/>
                      <a:pt x="77317" y="116946"/>
                      <a:pt x="89488" y="112713"/>
                    </a:cubicBezTo>
                    <a:cubicBezTo>
                      <a:pt x="101659" y="108480"/>
                      <a:pt x="139230" y="93927"/>
                      <a:pt x="127588" y="79375"/>
                    </a:cubicBezTo>
                    <a:cubicBezTo>
                      <a:pt x="115946" y="64823"/>
                      <a:pt x="10643" y="-265"/>
                      <a:pt x="1487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F927DA4E-518A-4DC6-9EC9-E07C49FCD81C}"/>
                  </a:ext>
                </a:extLst>
              </p:cNvPr>
              <p:cNvSpPr/>
              <p:nvPr/>
            </p:nvSpPr>
            <p:spPr>
              <a:xfrm>
                <a:off x="982943" y="10230391"/>
                <a:ext cx="256126" cy="141035"/>
              </a:xfrm>
              <a:custGeom>
                <a:avLst/>
                <a:gdLst>
                  <a:gd name="connsiteX0" fmla="*/ 253720 w 256126"/>
                  <a:gd name="connsiteY0" fmla="*/ 4222 h 141035"/>
                  <a:gd name="connsiteX1" fmla="*/ 134657 w 256126"/>
                  <a:gd name="connsiteY1" fmla="*/ 37559 h 141035"/>
                  <a:gd name="connsiteX2" fmla="*/ 2895 w 256126"/>
                  <a:gd name="connsiteY2" fmla="*/ 66134 h 141035"/>
                  <a:gd name="connsiteX3" fmla="*/ 53695 w 256126"/>
                  <a:gd name="connsiteY3" fmla="*/ 97884 h 141035"/>
                  <a:gd name="connsiteX4" fmla="*/ 169582 w 256126"/>
                  <a:gd name="connsiteY4" fmla="*/ 75659 h 141035"/>
                  <a:gd name="connsiteX5" fmla="*/ 202920 w 256126"/>
                  <a:gd name="connsiteY5" fmla="*/ 64547 h 141035"/>
                  <a:gd name="connsiteX6" fmla="*/ 215620 w 256126"/>
                  <a:gd name="connsiteY6" fmla="*/ 77247 h 141035"/>
                  <a:gd name="connsiteX7" fmla="*/ 21945 w 256126"/>
                  <a:gd name="connsiteY7" fmla="*/ 140747 h 141035"/>
                  <a:gd name="connsiteX8" fmla="*/ 253720 w 256126"/>
                  <a:gd name="connsiteY8" fmla="*/ 4222 h 14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26" h="141035">
                    <a:moveTo>
                      <a:pt x="253720" y="4222"/>
                    </a:moveTo>
                    <a:cubicBezTo>
                      <a:pt x="272505" y="-12976"/>
                      <a:pt x="176461" y="27240"/>
                      <a:pt x="134657" y="37559"/>
                    </a:cubicBezTo>
                    <a:cubicBezTo>
                      <a:pt x="92853" y="47878"/>
                      <a:pt x="16389" y="56080"/>
                      <a:pt x="2895" y="66134"/>
                    </a:cubicBezTo>
                    <a:cubicBezTo>
                      <a:pt x="-10599" y="76188"/>
                      <a:pt x="25914" y="96297"/>
                      <a:pt x="53695" y="97884"/>
                    </a:cubicBezTo>
                    <a:cubicBezTo>
                      <a:pt x="81476" y="99471"/>
                      <a:pt x="144711" y="81215"/>
                      <a:pt x="169582" y="75659"/>
                    </a:cubicBezTo>
                    <a:cubicBezTo>
                      <a:pt x="194453" y="70103"/>
                      <a:pt x="195247" y="64282"/>
                      <a:pt x="202920" y="64547"/>
                    </a:cubicBezTo>
                    <a:cubicBezTo>
                      <a:pt x="210593" y="64812"/>
                      <a:pt x="245782" y="64547"/>
                      <a:pt x="215620" y="77247"/>
                    </a:cubicBezTo>
                    <a:cubicBezTo>
                      <a:pt x="185457" y="89947"/>
                      <a:pt x="16124" y="145509"/>
                      <a:pt x="21945" y="140747"/>
                    </a:cubicBezTo>
                    <a:cubicBezTo>
                      <a:pt x="27766" y="135985"/>
                      <a:pt x="234935" y="21420"/>
                      <a:pt x="253720" y="42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DF6C19A0-173C-4527-A313-B28E5C1CF4A6}"/>
                  </a:ext>
                </a:extLst>
              </p:cNvPr>
              <p:cNvSpPr/>
              <p:nvPr/>
            </p:nvSpPr>
            <p:spPr>
              <a:xfrm>
                <a:off x="968323" y="10263188"/>
                <a:ext cx="293060" cy="240543"/>
              </a:xfrm>
              <a:custGeom>
                <a:avLst/>
                <a:gdLst>
                  <a:gd name="connsiteX0" fmla="*/ 292152 w 293060"/>
                  <a:gd name="connsiteY0" fmla="*/ 0 h 240543"/>
                  <a:gd name="connsiteX1" fmla="*/ 260402 w 293060"/>
                  <a:gd name="connsiteY1" fmla="*/ 80962 h 240543"/>
                  <a:gd name="connsiteX2" fmla="*/ 182615 w 293060"/>
                  <a:gd name="connsiteY2" fmla="*/ 114300 h 240543"/>
                  <a:gd name="connsiteX3" fmla="*/ 52 w 293060"/>
                  <a:gd name="connsiteY3" fmla="*/ 176212 h 240543"/>
                  <a:gd name="connsiteX4" fmla="*/ 201665 w 293060"/>
                  <a:gd name="connsiteY4" fmla="*/ 123825 h 240543"/>
                  <a:gd name="connsiteX5" fmla="*/ 227065 w 293060"/>
                  <a:gd name="connsiteY5" fmla="*/ 153987 h 240543"/>
                  <a:gd name="connsiteX6" fmla="*/ 134990 w 293060"/>
                  <a:gd name="connsiteY6" fmla="*/ 219075 h 240543"/>
                  <a:gd name="connsiteX7" fmla="*/ 65140 w 293060"/>
                  <a:gd name="connsiteY7" fmla="*/ 238125 h 240543"/>
                  <a:gd name="connsiteX8" fmla="*/ 249290 w 293060"/>
                  <a:gd name="connsiteY8" fmla="*/ 171450 h 240543"/>
                  <a:gd name="connsiteX9" fmla="*/ 273102 w 293060"/>
                  <a:gd name="connsiteY9" fmla="*/ 133350 h 240543"/>
                  <a:gd name="connsiteX10" fmla="*/ 11165 w 293060"/>
                  <a:gd name="connsiteY10" fmla="*/ 161925 h 240543"/>
                  <a:gd name="connsiteX11" fmla="*/ 136577 w 293060"/>
                  <a:gd name="connsiteY11" fmla="*/ 114300 h 240543"/>
                  <a:gd name="connsiteX12" fmla="*/ 228652 w 293060"/>
                  <a:gd name="connsiteY12" fmla="*/ 80962 h 240543"/>
                  <a:gd name="connsiteX13" fmla="*/ 292152 w 293060"/>
                  <a:gd name="connsiteY13" fmla="*/ 0 h 24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3060" h="240543">
                    <a:moveTo>
                      <a:pt x="292152" y="0"/>
                    </a:moveTo>
                    <a:cubicBezTo>
                      <a:pt x="297444" y="0"/>
                      <a:pt x="278658" y="61912"/>
                      <a:pt x="260402" y="80962"/>
                    </a:cubicBezTo>
                    <a:cubicBezTo>
                      <a:pt x="242146" y="100012"/>
                      <a:pt x="226007" y="98425"/>
                      <a:pt x="182615" y="114300"/>
                    </a:cubicBezTo>
                    <a:cubicBezTo>
                      <a:pt x="139223" y="130175"/>
                      <a:pt x="-3123" y="174625"/>
                      <a:pt x="52" y="176212"/>
                    </a:cubicBezTo>
                    <a:cubicBezTo>
                      <a:pt x="3227" y="177799"/>
                      <a:pt x="163829" y="127529"/>
                      <a:pt x="201665" y="123825"/>
                    </a:cubicBezTo>
                    <a:cubicBezTo>
                      <a:pt x="239500" y="120121"/>
                      <a:pt x="238177" y="138112"/>
                      <a:pt x="227065" y="153987"/>
                    </a:cubicBezTo>
                    <a:cubicBezTo>
                      <a:pt x="215952" y="169862"/>
                      <a:pt x="161977" y="205052"/>
                      <a:pt x="134990" y="219075"/>
                    </a:cubicBezTo>
                    <a:cubicBezTo>
                      <a:pt x="108003" y="233098"/>
                      <a:pt x="46090" y="246062"/>
                      <a:pt x="65140" y="238125"/>
                    </a:cubicBezTo>
                    <a:cubicBezTo>
                      <a:pt x="84190" y="230188"/>
                      <a:pt x="214630" y="188913"/>
                      <a:pt x="249290" y="171450"/>
                    </a:cubicBezTo>
                    <a:cubicBezTo>
                      <a:pt x="283950" y="153988"/>
                      <a:pt x="312789" y="134937"/>
                      <a:pt x="273102" y="133350"/>
                    </a:cubicBezTo>
                    <a:cubicBezTo>
                      <a:pt x="233415" y="131763"/>
                      <a:pt x="33919" y="165100"/>
                      <a:pt x="11165" y="161925"/>
                    </a:cubicBezTo>
                    <a:cubicBezTo>
                      <a:pt x="-11589" y="158750"/>
                      <a:pt x="136577" y="114300"/>
                      <a:pt x="136577" y="114300"/>
                    </a:cubicBezTo>
                    <a:cubicBezTo>
                      <a:pt x="172825" y="100806"/>
                      <a:pt x="207221" y="94191"/>
                      <a:pt x="228652" y="80962"/>
                    </a:cubicBezTo>
                    <a:cubicBezTo>
                      <a:pt x="250083" y="67733"/>
                      <a:pt x="286860" y="0"/>
                      <a:pt x="29215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F06B523-A028-4F0B-A2CE-6847B0CC8391}"/>
              </a:ext>
            </a:extLst>
          </p:cNvPr>
          <p:cNvSpPr/>
          <p:nvPr/>
        </p:nvSpPr>
        <p:spPr>
          <a:xfrm>
            <a:off x="5346767" y="4749022"/>
            <a:ext cx="1051718" cy="661903"/>
          </a:xfrm>
          <a:custGeom>
            <a:avLst/>
            <a:gdLst>
              <a:gd name="connsiteX0" fmla="*/ 98358 w 1051718"/>
              <a:gd name="connsiteY0" fmla="*/ 778 h 661903"/>
              <a:gd name="connsiteX1" fmla="*/ 279333 w 1051718"/>
              <a:gd name="connsiteY1" fmla="*/ 330978 h 661903"/>
              <a:gd name="connsiteX2" fmla="*/ 495233 w 1051718"/>
              <a:gd name="connsiteY2" fmla="*/ 499253 h 661903"/>
              <a:gd name="connsiteX3" fmla="*/ 434908 w 1051718"/>
              <a:gd name="connsiteY3" fmla="*/ 470678 h 661903"/>
              <a:gd name="connsiteX4" fmla="*/ 685733 w 1051718"/>
              <a:gd name="connsiteY4" fmla="*/ 540528 h 661903"/>
              <a:gd name="connsiteX5" fmla="*/ 923858 w 1051718"/>
              <a:gd name="connsiteY5" fmla="*/ 540528 h 661903"/>
              <a:gd name="connsiteX6" fmla="*/ 838133 w 1051718"/>
              <a:gd name="connsiteY6" fmla="*/ 531003 h 661903"/>
              <a:gd name="connsiteX7" fmla="*/ 1050858 w 1051718"/>
              <a:gd name="connsiteY7" fmla="*/ 496078 h 661903"/>
              <a:gd name="connsiteX8" fmla="*/ 907983 w 1051718"/>
              <a:gd name="connsiteY8" fmla="*/ 559578 h 661903"/>
              <a:gd name="connsiteX9" fmla="*/ 780983 w 1051718"/>
              <a:gd name="connsiteY9" fmla="*/ 642128 h 661903"/>
              <a:gd name="connsiteX10" fmla="*/ 536508 w 1051718"/>
              <a:gd name="connsiteY10" fmla="*/ 604028 h 661903"/>
              <a:gd name="connsiteX11" fmla="*/ 3108 w 1051718"/>
              <a:gd name="connsiteY11" fmla="*/ 67453 h 661903"/>
              <a:gd name="connsiteX12" fmla="*/ 307908 w 1051718"/>
              <a:gd name="connsiteY12" fmla="*/ 432578 h 661903"/>
              <a:gd name="connsiteX13" fmla="*/ 98358 w 1051718"/>
              <a:gd name="connsiteY13" fmla="*/ 778 h 66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1718" h="661903">
                <a:moveTo>
                  <a:pt x="98358" y="778"/>
                </a:moveTo>
                <a:cubicBezTo>
                  <a:pt x="93596" y="-16155"/>
                  <a:pt x="213187" y="247899"/>
                  <a:pt x="279333" y="330978"/>
                </a:cubicBezTo>
                <a:cubicBezTo>
                  <a:pt x="345479" y="414057"/>
                  <a:pt x="469304" y="475970"/>
                  <a:pt x="495233" y="499253"/>
                </a:cubicBezTo>
                <a:cubicBezTo>
                  <a:pt x="521162" y="522536"/>
                  <a:pt x="403158" y="463799"/>
                  <a:pt x="434908" y="470678"/>
                </a:cubicBezTo>
                <a:cubicBezTo>
                  <a:pt x="466658" y="477557"/>
                  <a:pt x="604241" y="528886"/>
                  <a:pt x="685733" y="540528"/>
                </a:cubicBezTo>
                <a:cubicBezTo>
                  <a:pt x="767225" y="552170"/>
                  <a:pt x="898458" y="542116"/>
                  <a:pt x="923858" y="540528"/>
                </a:cubicBezTo>
                <a:cubicBezTo>
                  <a:pt x="949258" y="538941"/>
                  <a:pt x="816966" y="538411"/>
                  <a:pt x="838133" y="531003"/>
                </a:cubicBezTo>
                <a:cubicBezTo>
                  <a:pt x="859300" y="523595"/>
                  <a:pt x="1039216" y="491316"/>
                  <a:pt x="1050858" y="496078"/>
                </a:cubicBezTo>
                <a:cubicBezTo>
                  <a:pt x="1062500" y="500840"/>
                  <a:pt x="952962" y="535236"/>
                  <a:pt x="907983" y="559578"/>
                </a:cubicBezTo>
                <a:cubicBezTo>
                  <a:pt x="863004" y="583920"/>
                  <a:pt x="842895" y="634720"/>
                  <a:pt x="780983" y="642128"/>
                </a:cubicBezTo>
                <a:cubicBezTo>
                  <a:pt x="719071" y="649536"/>
                  <a:pt x="666154" y="699807"/>
                  <a:pt x="536508" y="604028"/>
                </a:cubicBezTo>
                <a:cubicBezTo>
                  <a:pt x="406862" y="508249"/>
                  <a:pt x="41208" y="96028"/>
                  <a:pt x="3108" y="67453"/>
                </a:cubicBezTo>
                <a:cubicBezTo>
                  <a:pt x="-34992" y="38878"/>
                  <a:pt x="289387" y="439457"/>
                  <a:pt x="307908" y="432578"/>
                </a:cubicBezTo>
                <a:cubicBezTo>
                  <a:pt x="326429" y="425699"/>
                  <a:pt x="103120" y="17711"/>
                  <a:pt x="98358" y="77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FE4CA8E-9732-496A-8568-92DFBA25D786}"/>
              </a:ext>
            </a:extLst>
          </p:cNvPr>
          <p:cNvSpPr/>
          <p:nvPr/>
        </p:nvSpPr>
        <p:spPr>
          <a:xfrm>
            <a:off x="5865966" y="4376966"/>
            <a:ext cx="499730" cy="170605"/>
          </a:xfrm>
          <a:custGeom>
            <a:avLst/>
            <a:gdLst>
              <a:gd name="connsiteX0" fmla="*/ 36359 w 499730"/>
              <a:gd name="connsiteY0" fmla="*/ 33109 h 170605"/>
              <a:gd name="connsiteX1" fmla="*/ 230034 w 499730"/>
              <a:gd name="connsiteY1" fmla="*/ 102959 h 170605"/>
              <a:gd name="connsiteX2" fmla="*/ 496734 w 499730"/>
              <a:gd name="connsiteY2" fmla="*/ 1359 h 170605"/>
              <a:gd name="connsiteX3" fmla="*/ 369734 w 499730"/>
              <a:gd name="connsiteY3" fmla="*/ 52159 h 170605"/>
              <a:gd name="connsiteX4" fmla="*/ 309409 w 499730"/>
              <a:gd name="connsiteY4" fmla="*/ 160109 h 170605"/>
              <a:gd name="connsiteX5" fmla="*/ 188759 w 499730"/>
              <a:gd name="connsiteY5" fmla="*/ 166459 h 170605"/>
              <a:gd name="connsiteX6" fmla="*/ 4609 w 499730"/>
              <a:gd name="connsiteY6" fmla="*/ 163284 h 170605"/>
              <a:gd name="connsiteX7" fmla="*/ 395134 w 499730"/>
              <a:gd name="connsiteY7" fmla="*/ 106134 h 170605"/>
              <a:gd name="connsiteX8" fmla="*/ 36359 w 499730"/>
              <a:gd name="connsiteY8" fmla="*/ 33109 h 17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30" h="170605">
                <a:moveTo>
                  <a:pt x="36359" y="33109"/>
                </a:moveTo>
                <a:cubicBezTo>
                  <a:pt x="8842" y="32580"/>
                  <a:pt x="153305" y="108251"/>
                  <a:pt x="230034" y="102959"/>
                </a:cubicBezTo>
                <a:cubicBezTo>
                  <a:pt x="306763" y="97667"/>
                  <a:pt x="473451" y="9826"/>
                  <a:pt x="496734" y="1359"/>
                </a:cubicBezTo>
                <a:cubicBezTo>
                  <a:pt x="520017" y="-7108"/>
                  <a:pt x="400955" y="25701"/>
                  <a:pt x="369734" y="52159"/>
                </a:cubicBezTo>
                <a:cubicBezTo>
                  <a:pt x="338513" y="78617"/>
                  <a:pt x="339572" y="141059"/>
                  <a:pt x="309409" y="160109"/>
                </a:cubicBezTo>
                <a:cubicBezTo>
                  <a:pt x="279247" y="179159"/>
                  <a:pt x="188759" y="166459"/>
                  <a:pt x="188759" y="166459"/>
                </a:cubicBezTo>
                <a:cubicBezTo>
                  <a:pt x="137959" y="166988"/>
                  <a:pt x="-29787" y="173338"/>
                  <a:pt x="4609" y="163284"/>
                </a:cubicBezTo>
                <a:cubicBezTo>
                  <a:pt x="39005" y="153230"/>
                  <a:pt x="386138" y="124655"/>
                  <a:pt x="395134" y="106134"/>
                </a:cubicBezTo>
                <a:cubicBezTo>
                  <a:pt x="404130" y="87613"/>
                  <a:pt x="63876" y="33638"/>
                  <a:pt x="36359" y="33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5B1B2998-06AD-4983-BE69-5EFD58A09521}"/>
              </a:ext>
            </a:extLst>
          </p:cNvPr>
          <p:cNvSpPr/>
          <p:nvPr/>
        </p:nvSpPr>
        <p:spPr>
          <a:xfrm>
            <a:off x="5556250" y="4349438"/>
            <a:ext cx="831258" cy="496174"/>
          </a:xfrm>
          <a:custGeom>
            <a:avLst/>
            <a:gdLst>
              <a:gd name="connsiteX0" fmla="*/ 810683 w 831258"/>
              <a:gd name="connsiteY0" fmla="*/ 6662 h 496174"/>
              <a:gd name="connsiteX1" fmla="*/ 810683 w 831258"/>
              <a:gd name="connsiteY1" fmla="*/ 379195 h 496174"/>
              <a:gd name="connsiteX2" fmla="*/ 802217 w 831258"/>
              <a:gd name="connsiteY2" fmla="*/ 275479 h 496174"/>
              <a:gd name="connsiteX3" fmla="*/ 802217 w 831258"/>
              <a:gd name="connsiteY3" fmla="*/ 457512 h 496174"/>
              <a:gd name="connsiteX4" fmla="*/ 757767 w 831258"/>
              <a:gd name="connsiteY4" fmla="*/ 455395 h 496174"/>
              <a:gd name="connsiteX5" fmla="*/ 0 w 831258"/>
              <a:gd name="connsiteY5" fmla="*/ 472329 h 496174"/>
              <a:gd name="connsiteX6" fmla="*/ 768350 w 831258"/>
              <a:gd name="connsiteY6" fmla="*/ 495612 h 496174"/>
              <a:gd name="connsiteX7" fmla="*/ 785283 w 831258"/>
              <a:gd name="connsiteY7" fmla="*/ 446929 h 496174"/>
              <a:gd name="connsiteX8" fmla="*/ 768350 w 831258"/>
              <a:gd name="connsiteY8" fmla="*/ 159062 h 496174"/>
              <a:gd name="connsiteX9" fmla="*/ 810683 w 831258"/>
              <a:gd name="connsiteY9" fmla="*/ 6662 h 49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1258" h="496174">
                <a:moveTo>
                  <a:pt x="810683" y="6662"/>
                </a:moveTo>
                <a:cubicBezTo>
                  <a:pt x="817739" y="43351"/>
                  <a:pt x="812094" y="334392"/>
                  <a:pt x="810683" y="379195"/>
                </a:cubicBezTo>
                <a:cubicBezTo>
                  <a:pt x="809272" y="423998"/>
                  <a:pt x="803628" y="262426"/>
                  <a:pt x="802217" y="275479"/>
                </a:cubicBezTo>
                <a:cubicBezTo>
                  <a:pt x="800806" y="288532"/>
                  <a:pt x="809625" y="427526"/>
                  <a:pt x="802217" y="457512"/>
                </a:cubicBezTo>
                <a:cubicBezTo>
                  <a:pt x="794809" y="487498"/>
                  <a:pt x="757767" y="455395"/>
                  <a:pt x="757767" y="455395"/>
                </a:cubicBezTo>
                <a:lnTo>
                  <a:pt x="0" y="472329"/>
                </a:lnTo>
                <a:cubicBezTo>
                  <a:pt x="1764" y="479032"/>
                  <a:pt x="637470" y="499845"/>
                  <a:pt x="768350" y="495612"/>
                </a:cubicBezTo>
                <a:cubicBezTo>
                  <a:pt x="899230" y="491379"/>
                  <a:pt x="785283" y="503021"/>
                  <a:pt x="785283" y="446929"/>
                </a:cubicBezTo>
                <a:cubicBezTo>
                  <a:pt x="785283" y="390837"/>
                  <a:pt x="763411" y="224326"/>
                  <a:pt x="768350" y="159062"/>
                </a:cubicBezTo>
                <a:cubicBezTo>
                  <a:pt x="773289" y="93798"/>
                  <a:pt x="803627" y="-30027"/>
                  <a:pt x="810683" y="66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4B9D8AF-2E8D-4CAE-B6F1-9EA7F46AC7F4}"/>
              </a:ext>
            </a:extLst>
          </p:cNvPr>
          <p:cNvSpPr/>
          <p:nvPr/>
        </p:nvSpPr>
        <p:spPr>
          <a:xfrm>
            <a:off x="5636585" y="3484845"/>
            <a:ext cx="692645" cy="606236"/>
          </a:xfrm>
          <a:custGeom>
            <a:avLst/>
            <a:gdLst>
              <a:gd name="connsiteX0" fmla="*/ 423432 w 692645"/>
              <a:gd name="connsiteY0" fmla="*/ 18238 h 606236"/>
              <a:gd name="connsiteX1" fmla="*/ 622398 w 692645"/>
              <a:gd name="connsiteY1" fmla="*/ 208738 h 606236"/>
              <a:gd name="connsiteX2" fmla="*/ 690132 w 692645"/>
              <a:gd name="connsiteY2" fmla="*/ 587622 h 606236"/>
              <a:gd name="connsiteX3" fmla="*/ 660498 w 692645"/>
              <a:gd name="connsiteY3" fmla="*/ 507188 h 606236"/>
              <a:gd name="connsiteX4" fmla="*/ 499632 w 692645"/>
              <a:gd name="connsiteY4" fmla="*/ 153705 h 606236"/>
              <a:gd name="connsiteX5" fmla="*/ 575832 w 692645"/>
              <a:gd name="connsiteY5" fmla="*/ 212972 h 606236"/>
              <a:gd name="connsiteX6" fmla="*/ 476348 w 692645"/>
              <a:gd name="connsiteY6" fmla="*/ 105022 h 606236"/>
              <a:gd name="connsiteX7" fmla="*/ 332415 w 692645"/>
              <a:gd name="connsiteY7" fmla="*/ 28822 h 606236"/>
              <a:gd name="connsiteX8" fmla="*/ 98 w 692645"/>
              <a:gd name="connsiteY8" fmla="*/ 22472 h 606236"/>
              <a:gd name="connsiteX9" fmla="*/ 298548 w 692645"/>
              <a:gd name="connsiteY9" fmla="*/ 7655 h 606236"/>
              <a:gd name="connsiteX10" fmla="*/ 423432 w 692645"/>
              <a:gd name="connsiteY10" fmla="*/ 18238 h 6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645" h="606236">
                <a:moveTo>
                  <a:pt x="423432" y="18238"/>
                </a:moveTo>
                <a:cubicBezTo>
                  <a:pt x="477407" y="51752"/>
                  <a:pt x="577948" y="113841"/>
                  <a:pt x="622398" y="208738"/>
                </a:cubicBezTo>
                <a:cubicBezTo>
                  <a:pt x="666848" y="303635"/>
                  <a:pt x="683782" y="537880"/>
                  <a:pt x="690132" y="587622"/>
                </a:cubicBezTo>
                <a:cubicBezTo>
                  <a:pt x="696482" y="637364"/>
                  <a:pt x="692248" y="579507"/>
                  <a:pt x="660498" y="507188"/>
                </a:cubicBezTo>
                <a:cubicBezTo>
                  <a:pt x="628748" y="434869"/>
                  <a:pt x="513743" y="202741"/>
                  <a:pt x="499632" y="153705"/>
                </a:cubicBezTo>
                <a:cubicBezTo>
                  <a:pt x="485521" y="104669"/>
                  <a:pt x="579713" y="221086"/>
                  <a:pt x="575832" y="212972"/>
                </a:cubicBezTo>
                <a:cubicBezTo>
                  <a:pt x="571951" y="204858"/>
                  <a:pt x="516918" y="135714"/>
                  <a:pt x="476348" y="105022"/>
                </a:cubicBezTo>
                <a:cubicBezTo>
                  <a:pt x="435779" y="74330"/>
                  <a:pt x="411790" y="42580"/>
                  <a:pt x="332415" y="28822"/>
                </a:cubicBezTo>
                <a:cubicBezTo>
                  <a:pt x="253040" y="15064"/>
                  <a:pt x="5742" y="26000"/>
                  <a:pt x="98" y="22472"/>
                </a:cubicBezTo>
                <a:cubicBezTo>
                  <a:pt x="-5547" y="18944"/>
                  <a:pt x="232579" y="7655"/>
                  <a:pt x="298548" y="7655"/>
                </a:cubicBezTo>
                <a:cubicBezTo>
                  <a:pt x="364517" y="7655"/>
                  <a:pt x="369457" y="-15276"/>
                  <a:pt x="423432" y="182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2A9F50E-B633-4329-BD1C-F25E13B14414}"/>
              </a:ext>
            </a:extLst>
          </p:cNvPr>
          <p:cNvSpPr/>
          <p:nvPr/>
        </p:nvSpPr>
        <p:spPr>
          <a:xfrm>
            <a:off x="5422298" y="4860448"/>
            <a:ext cx="675710" cy="377241"/>
          </a:xfrm>
          <a:custGeom>
            <a:avLst/>
            <a:gdLst>
              <a:gd name="connsiteX0" fmla="*/ 240315 w 675710"/>
              <a:gd name="connsiteY0" fmla="*/ 135415 h 377241"/>
              <a:gd name="connsiteX1" fmla="*/ 438752 w 675710"/>
              <a:gd name="connsiteY1" fmla="*/ 243365 h 377241"/>
              <a:gd name="connsiteX2" fmla="*/ 530827 w 675710"/>
              <a:gd name="connsiteY2" fmla="*/ 303690 h 377241"/>
              <a:gd name="connsiteX3" fmla="*/ 661002 w 675710"/>
              <a:gd name="connsiteY3" fmla="*/ 219552 h 377241"/>
              <a:gd name="connsiteX4" fmla="*/ 651477 w 675710"/>
              <a:gd name="connsiteY4" fmla="*/ 275115 h 377241"/>
              <a:gd name="connsiteX5" fmla="*/ 675290 w 675710"/>
              <a:gd name="connsiteY5" fmla="*/ 376715 h 377241"/>
              <a:gd name="connsiteX6" fmla="*/ 627665 w 675710"/>
              <a:gd name="connsiteY6" fmla="*/ 316390 h 377241"/>
              <a:gd name="connsiteX7" fmla="*/ 543527 w 675710"/>
              <a:gd name="connsiteY7" fmla="*/ 349727 h 377241"/>
              <a:gd name="connsiteX8" fmla="*/ 308577 w 675710"/>
              <a:gd name="connsiteY8" fmla="*/ 216377 h 377241"/>
              <a:gd name="connsiteX9" fmla="*/ 2190 w 675710"/>
              <a:gd name="connsiteY9" fmla="*/ 477 h 377241"/>
              <a:gd name="connsiteX10" fmla="*/ 475265 w 675710"/>
              <a:gd name="connsiteY10" fmla="*/ 279877 h 377241"/>
              <a:gd name="connsiteX11" fmla="*/ 240315 w 675710"/>
              <a:gd name="connsiteY11" fmla="*/ 135415 h 37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5710" h="377241">
                <a:moveTo>
                  <a:pt x="240315" y="135415"/>
                </a:moveTo>
                <a:cubicBezTo>
                  <a:pt x="234230" y="129330"/>
                  <a:pt x="390333" y="215319"/>
                  <a:pt x="438752" y="243365"/>
                </a:cubicBezTo>
                <a:cubicBezTo>
                  <a:pt x="487171" y="271411"/>
                  <a:pt x="493785" y="307659"/>
                  <a:pt x="530827" y="303690"/>
                </a:cubicBezTo>
                <a:cubicBezTo>
                  <a:pt x="567869" y="299721"/>
                  <a:pt x="640894" y="224314"/>
                  <a:pt x="661002" y="219552"/>
                </a:cubicBezTo>
                <a:cubicBezTo>
                  <a:pt x="681110" y="214790"/>
                  <a:pt x="649096" y="248921"/>
                  <a:pt x="651477" y="275115"/>
                </a:cubicBezTo>
                <a:cubicBezTo>
                  <a:pt x="653858" y="301309"/>
                  <a:pt x="679259" y="369836"/>
                  <a:pt x="675290" y="376715"/>
                </a:cubicBezTo>
                <a:cubicBezTo>
                  <a:pt x="671321" y="383594"/>
                  <a:pt x="649626" y="320888"/>
                  <a:pt x="627665" y="316390"/>
                </a:cubicBezTo>
                <a:cubicBezTo>
                  <a:pt x="605705" y="311892"/>
                  <a:pt x="596708" y="366396"/>
                  <a:pt x="543527" y="349727"/>
                </a:cubicBezTo>
                <a:cubicBezTo>
                  <a:pt x="490346" y="333058"/>
                  <a:pt x="398800" y="274585"/>
                  <a:pt x="308577" y="216377"/>
                </a:cubicBezTo>
                <a:cubicBezTo>
                  <a:pt x="218354" y="158169"/>
                  <a:pt x="-25591" y="-10106"/>
                  <a:pt x="2190" y="477"/>
                </a:cubicBezTo>
                <a:cubicBezTo>
                  <a:pt x="29971" y="11060"/>
                  <a:pt x="436107" y="254742"/>
                  <a:pt x="475265" y="279877"/>
                </a:cubicBezTo>
                <a:cubicBezTo>
                  <a:pt x="514423" y="305012"/>
                  <a:pt x="246400" y="141500"/>
                  <a:pt x="240315" y="1354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0838596C-8D87-43D7-ACE1-5B1EDC8075D0}"/>
              </a:ext>
            </a:extLst>
          </p:cNvPr>
          <p:cNvSpPr/>
          <p:nvPr/>
        </p:nvSpPr>
        <p:spPr>
          <a:xfrm>
            <a:off x="6490847" y="4484455"/>
            <a:ext cx="105451" cy="221143"/>
          </a:xfrm>
          <a:custGeom>
            <a:avLst/>
            <a:gdLst>
              <a:gd name="connsiteX0" fmla="*/ 441 w 105451"/>
              <a:gd name="connsiteY0" fmla="*/ 233 h 221143"/>
              <a:gd name="connsiteX1" fmla="*/ 63941 w 105451"/>
              <a:gd name="connsiteY1" fmla="*/ 128820 h 221143"/>
              <a:gd name="connsiteX2" fmla="*/ 102041 w 105451"/>
              <a:gd name="connsiteY2" fmla="*/ 58970 h 221143"/>
              <a:gd name="connsiteX3" fmla="*/ 102041 w 105451"/>
              <a:gd name="connsiteY3" fmla="*/ 181208 h 221143"/>
              <a:gd name="connsiteX4" fmla="*/ 102041 w 105451"/>
              <a:gd name="connsiteY4" fmla="*/ 214545 h 221143"/>
              <a:gd name="connsiteX5" fmla="*/ 56003 w 105451"/>
              <a:gd name="connsiteY5" fmla="*/ 65320 h 221143"/>
              <a:gd name="connsiteX6" fmla="*/ 100453 w 105451"/>
              <a:gd name="connsiteY6" fmla="*/ 195495 h 221143"/>
              <a:gd name="connsiteX7" fmla="*/ 38541 w 105451"/>
              <a:gd name="connsiteY7" fmla="*/ 166920 h 221143"/>
              <a:gd name="connsiteX8" fmla="*/ 441 w 105451"/>
              <a:gd name="connsiteY8" fmla="*/ 233 h 22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51" h="221143">
                <a:moveTo>
                  <a:pt x="441" y="233"/>
                </a:moveTo>
                <a:cubicBezTo>
                  <a:pt x="4674" y="-6117"/>
                  <a:pt x="47008" y="119031"/>
                  <a:pt x="63941" y="128820"/>
                </a:cubicBezTo>
                <a:cubicBezTo>
                  <a:pt x="80874" y="138609"/>
                  <a:pt x="95691" y="50239"/>
                  <a:pt x="102041" y="58970"/>
                </a:cubicBezTo>
                <a:cubicBezTo>
                  <a:pt x="108391" y="67701"/>
                  <a:pt x="102041" y="181208"/>
                  <a:pt x="102041" y="181208"/>
                </a:cubicBezTo>
                <a:cubicBezTo>
                  <a:pt x="102041" y="207137"/>
                  <a:pt x="109714" y="233860"/>
                  <a:pt x="102041" y="214545"/>
                </a:cubicBezTo>
                <a:cubicBezTo>
                  <a:pt x="94368" y="195230"/>
                  <a:pt x="56268" y="68495"/>
                  <a:pt x="56003" y="65320"/>
                </a:cubicBezTo>
                <a:cubicBezTo>
                  <a:pt x="55738" y="62145"/>
                  <a:pt x="103363" y="178562"/>
                  <a:pt x="100453" y="195495"/>
                </a:cubicBezTo>
                <a:cubicBezTo>
                  <a:pt x="97543" y="212428"/>
                  <a:pt x="53622" y="195759"/>
                  <a:pt x="38541" y="166920"/>
                </a:cubicBezTo>
                <a:cubicBezTo>
                  <a:pt x="23460" y="138081"/>
                  <a:pt x="-3792" y="6583"/>
                  <a:pt x="441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1A9E04CA-1AAB-4907-BAC1-773FBF9FF24E}"/>
              </a:ext>
            </a:extLst>
          </p:cNvPr>
          <p:cNvSpPr/>
          <p:nvPr/>
        </p:nvSpPr>
        <p:spPr>
          <a:xfrm>
            <a:off x="5319171" y="4173037"/>
            <a:ext cx="302909" cy="607261"/>
          </a:xfrm>
          <a:custGeom>
            <a:avLst/>
            <a:gdLst>
              <a:gd name="connsiteX0" fmla="*/ 12 w 302909"/>
              <a:gd name="connsiteY0" fmla="*/ 434946 h 607261"/>
              <a:gd name="connsiteX1" fmla="*/ 268829 w 302909"/>
              <a:gd name="connsiteY1" fmla="*/ 536546 h 607261"/>
              <a:gd name="connsiteX2" fmla="*/ 82562 w 302909"/>
              <a:gd name="connsiteY2" fmla="*/ 489980 h 607261"/>
              <a:gd name="connsiteX3" fmla="*/ 182046 w 302909"/>
              <a:gd name="connsiteY3" fmla="*/ 481513 h 607261"/>
              <a:gd name="connsiteX4" fmla="*/ 177812 w 302909"/>
              <a:gd name="connsiteY4" fmla="*/ 415896 h 607261"/>
              <a:gd name="connsiteX5" fmla="*/ 302696 w 302909"/>
              <a:gd name="connsiteY5" fmla="*/ 5263 h 607261"/>
              <a:gd name="connsiteX6" fmla="*/ 209562 w 302909"/>
              <a:gd name="connsiteY6" fmla="*/ 210580 h 607261"/>
              <a:gd name="connsiteX7" fmla="*/ 281529 w 302909"/>
              <a:gd name="connsiteY7" fmla="*/ 602163 h 607261"/>
              <a:gd name="connsiteX8" fmla="*/ 12 w 302909"/>
              <a:gd name="connsiteY8" fmla="*/ 434946 h 60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909" h="607261">
                <a:moveTo>
                  <a:pt x="12" y="434946"/>
                </a:moveTo>
                <a:cubicBezTo>
                  <a:pt x="-2105" y="424010"/>
                  <a:pt x="255071" y="527374"/>
                  <a:pt x="268829" y="536546"/>
                </a:cubicBezTo>
                <a:cubicBezTo>
                  <a:pt x="282587" y="545718"/>
                  <a:pt x="97026" y="499152"/>
                  <a:pt x="82562" y="489980"/>
                </a:cubicBezTo>
                <a:cubicBezTo>
                  <a:pt x="68098" y="480808"/>
                  <a:pt x="166171" y="493860"/>
                  <a:pt x="182046" y="481513"/>
                </a:cubicBezTo>
                <a:cubicBezTo>
                  <a:pt x="197921" y="469166"/>
                  <a:pt x="157704" y="495271"/>
                  <a:pt x="177812" y="415896"/>
                </a:cubicBezTo>
                <a:cubicBezTo>
                  <a:pt x="197920" y="336521"/>
                  <a:pt x="297404" y="39482"/>
                  <a:pt x="302696" y="5263"/>
                </a:cubicBezTo>
                <a:cubicBezTo>
                  <a:pt x="307988" y="-28956"/>
                  <a:pt x="213090" y="111097"/>
                  <a:pt x="209562" y="210580"/>
                </a:cubicBezTo>
                <a:cubicBezTo>
                  <a:pt x="206034" y="310063"/>
                  <a:pt x="312221" y="563358"/>
                  <a:pt x="281529" y="602163"/>
                </a:cubicBezTo>
                <a:cubicBezTo>
                  <a:pt x="250837" y="640968"/>
                  <a:pt x="2129" y="445882"/>
                  <a:pt x="12" y="434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08A611E-8874-4BD0-97DB-2448C0F43E1B}"/>
              </a:ext>
            </a:extLst>
          </p:cNvPr>
          <p:cNvSpPr/>
          <p:nvPr/>
        </p:nvSpPr>
        <p:spPr>
          <a:xfrm>
            <a:off x="5444935" y="3578779"/>
            <a:ext cx="804843" cy="417820"/>
          </a:xfrm>
          <a:custGeom>
            <a:avLst/>
            <a:gdLst>
              <a:gd name="connsiteX0" fmla="*/ 147298 w 804843"/>
              <a:gd name="connsiteY0" fmla="*/ 11088 h 417820"/>
              <a:gd name="connsiteX1" fmla="*/ 612965 w 804843"/>
              <a:gd name="connsiteY1" fmla="*/ 146554 h 417820"/>
              <a:gd name="connsiteX2" fmla="*/ 388598 w 804843"/>
              <a:gd name="connsiteY2" fmla="*/ 49188 h 417820"/>
              <a:gd name="connsiteX3" fmla="*/ 511365 w 804843"/>
              <a:gd name="connsiteY3" fmla="*/ 129621 h 417820"/>
              <a:gd name="connsiteX4" fmla="*/ 799232 w 804843"/>
              <a:gd name="connsiteY4" fmla="*/ 413254 h 417820"/>
              <a:gd name="connsiteX5" fmla="*/ 689165 w 804843"/>
              <a:gd name="connsiteY5" fmla="*/ 303188 h 417820"/>
              <a:gd name="connsiteX6" fmla="*/ 532532 w 804843"/>
              <a:gd name="connsiteY6" fmla="*/ 282021 h 417820"/>
              <a:gd name="connsiteX7" fmla="*/ 20298 w 804843"/>
              <a:gd name="connsiteY7" fmla="*/ 328588 h 417820"/>
              <a:gd name="connsiteX8" fmla="*/ 553698 w 804843"/>
              <a:gd name="connsiteY8" fmla="*/ 294721 h 417820"/>
              <a:gd name="connsiteX9" fmla="*/ 113432 w 804843"/>
              <a:gd name="connsiteY9" fmla="*/ 265088 h 417820"/>
              <a:gd name="connsiteX10" fmla="*/ 28765 w 804843"/>
              <a:gd name="connsiteY10" fmla="*/ 252388 h 417820"/>
              <a:gd name="connsiteX11" fmla="*/ 528298 w 804843"/>
              <a:gd name="connsiteY11" fmla="*/ 243921 h 417820"/>
              <a:gd name="connsiteX12" fmla="*/ 109198 w 804843"/>
              <a:gd name="connsiteY12" fmla="*/ 133854 h 417820"/>
              <a:gd name="connsiteX13" fmla="*/ 397065 w 804843"/>
              <a:gd name="connsiteY13" fmla="*/ 116921 h 417820"/>
              <a:gd name="connsiteX14" fmla="*/ 481732 w 804843"/>
              <a:gd name="connsiteY14" fmla="*/ 19554 h 417820"/>
              <a:gd name="connsiteX15" fmla="*/ 147298 w 804843"/>
              <a:gd name="connsiteY15" fmla="*/ 11088 h 41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4843" h="417820">
                <a:moveTo>
                  <a:pt x="147298" y="11088"/>
                </a:moveTo>
                <a:cubicBezTo>
                  <a:pt x="169170" y="32255"/>
                  <a:pt x="572748" y="140204"/>
                  <a:pt x="612965" y="146554"/>
                </a:cubicBezTo>
                <a:cubicBezTo>
                  <a:pt x="653182" y="152904"/>
                  <a:pt x="405531" y="52010"/>
                  <a:pt x="388598" y="49188"/>
                </a:cubicBezTo>
                <a:cubicBezTo>
                  <a:pt x="371665" y="46366"/>
                  <a:pt x="442926" y="68943"/>
                  <a:pt x="511365" y="129621"/>
                </a:cubicBezTo>
                <a:cubicBezTo>
                  <a:pt x="579804" y="190299"/>
                  <a:pt x="769599" y="384326"/>
                  <a:pt x="799232" y="413254"/>
                </a:cubicBezTo>
                <a:cubicBezTo>
                  <a:pt x="828865" y="442182"/>
                  <a:pt x="733615" y="325060"/>
                  <a:pt x="689165" y="303188"/>
                </a:cubicBezTo>
                <a:cubicBezTo>
                  <a:pt x="644715" y="281316"/>
                  <a:pt x="644010" y="277788"/>
                  <a:pt x="532532" y="282021"/>
                </a:cubicBezTo>
                <a:cubicBezTo>
                  <a:pt x="421054" y="286254"/>
                  <a:pt x="16770" y="326471"/>
                  <a:pt x="20298" y="328588"/>
                </a:cubicBezTo>
                <a:cubicBezTo>
                  <a:pt x="23826" y="330705"/>
                  <a:pt x="538176" y="305304"/>
                  <a:pt x="553698" y="294721"/>
                </a:cubicBezTo>
                <a:cubicBezTo>
                  <a:pt x="569220" y="284138"/>
                  <a:pt x="200921" y="272143"/>
                  <a:pt x="113432" y="265088"/>
                </a:cubicBezTo>
                <a:cubicBezTo>
                  <a:pt x="25943" y="258033"/>
                  <a:pt x="-40379" y="255916"/>
                  <a:pt x="28765" y="252388"/>
                </a:cubicBezTo>
                <a:cubicBezTo>
                  <a:pt x="97909" y="248860"/>
                  <a:pt x="514893" y="263677"/>
                  <a:pt x="528298" y="243921"/>
                </a:cubicBezTo>
                <a:cubicBezTo>
                  <a:pt x="541703" y="224165"/>
                  <a:pt x="131070" y="155021"/>
                  <a:pt x="109198" y="133854"/>
                </a:cubicBezTo>
                <a:cubicBezTo>
                  <a:pt x="87326" y="112687"/>
                  <a:pt x="334976" y="135971"/>
                  <a:pt x="397065" y="116921"/>
                </a:cubicBezTo>
                <a:cubicBezTo>
                  <a:pt x="459154" y="97871"/>
                  <a:pt x="519126" y="36487"/>
                  <a:pt x="481732" y="19554"/>
                </a:cubicBezTo>
                <a:cubicBezTo>
                  <a:pt x="444338" y="2621"/>
                  <a:pt x="125426" y="-10079"/>
                  <a:pt x="147298" y="110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86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96"/>
            <a:ext cx="8537734" cy="127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3999A5-6E31-4BAB-90EC-6BE110D61FF6}"/>
              </a:ext>
            </a:extLst>
          </p:cNvPr>
          <p:cNvGrpSpPr/>
          <p:nvPr/>
        </p:nvGrpSpPr>
        <p:grpSpPr>
          <a:xfrm>
            <a:off x="1011509" y="3748025"/>
            <a:ext cx="7586863" cy="7707086"/>
            <a:chOff x="1011509" y="3748025"/>
            <a:chExt cx="7586863" cy="7707086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B7960C3-4770-487A-B64A-BDBEF7DA4F1A}"/>
                </a:ext>
              </a:extLst>
            </p:cNvPr>
            <p:cNvGrpSpPr/>
            <p:nvPr/>
          </p:nvGrpSpPr>
          <p:grpSpPr>
            <a:xfrm>
              <a:off x="4800600" y="3748025"/>
              <a:ext cx="1479206" cy="2183516"/>
              <a:chOff x="3688577" y="231694"/>
              <a:chExt cx="2531646" cy="3737065"/>
            </a:xfrm>
          </p:grpSpPr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E12526D-46C1-4A53-B3AE-F8C55A990A8D}"/>
                  </a:ext>
                </a:extLst>
              </p:cNvPr>
              <p:cNvSpPr/>
              <p:nvPr/>
            </p:nvSpPr>
            <p:spPr>
              <a:xfrm>
                <a:off x="4689475" y="1617663"/>
                <a:ext cx="782874" cy="329318"/>
              </a:xfrm>
              <a:custGeom>
                <a:avLst/>
                <a:gdLst>
                  <a:gd name="connsiteX0" fmla="*/ 0 w 782874"/>
                  <a:gd name="connsiteY0" fmla="*/ 0 h 329318"/>
                  <a:gd name="connsiteX1" fmla="*/ 158750 w 782874"/>
                  <a:gd name="connsiteY1" fmla="*/ 4762 h 329318"/>
                  <a:gd name="connsiteX2" fmla="*/ 269875 w 782874"/>
                  <a:gd name="connsiteY2" fmla="*/ 44450 h 329318"/>
                  <a:gd name="connsiteX3" fmla="*/ 284163 w 782874"/>
                  <a:gd name="connsiteY3" fmla="*/ 46037 h 329318"/>
                  <a:gd name="connsiteX4" fmla="*/ 438150 w 782874"/>
                  <a:gd name="connsiteY4" fmla="*/ 98425 h 329318"/>
                  <a:gd name="connsiteX5" fmla="*/ 554038 w 782874"/>
                  <a:gd name="connsiteY5" fmla="*/ 166687 h 329318"/>
                  <a:gd name="connsiteX6" fmla="*/ 690563 w 782874"/>
                  <a:gd name="connsiteY6" fmla="*/ 271462 h 329318"/>
                  <a:gd name="connsiteX7" fmla="*/ 781050 w 782874"/>
                  <a:gd name="connsiteY7" fmla="*/ 328612 h 329318"/>
                  <a:gd name="connsiteX8" fmla="*/ 719138 w 782874"/>
                  <a:gd name="connsiteY8" fmla="*/ 288925 h 329318"/>
                  <a:gd name="connsiteX9" fmla="*/ 379413 w 782874"/>
                  <a:gd name="connsiteY9" fmla="*/ 101600 h 329318"/>
                  <a:gd name="connsiteX10" fmla="*/ 247650 w 782874"/>
                  <a:gd name="connsiteY10" fmla="*/ 52387 h 329318"/>
                  <a:gd name="connsiteX11" fmla="*/ 74613 w 782874"/>
                  <a:gd name="connsiteY11" fmla="*/ 61912 h 329318"/>
                  <a:gd name="connsiteX12" fmla="*/ 233363 w 782874"/>
                  <a:gd name="connsiteY12" fmla="*/ 41275 h 329318"/>
                  <a:gd name="connsiteX13" fmla="*/ 169863 w 782874"/>
                  <a:gd name="connsiteY13" fmla="*/ 28575 h 329318"/>
                  <a:gd name="connsiteX14" fmla="*/ 0 w 782874"/>
                  <a:gd name="connsiteY14" fmla="*/ 0 h 32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2874" h="329318">
                    <a:moveTo>
                      <a:pt x="0" y="0"/>
                    </a:moveTo>
                    <a:lnTo>
                      <a:pt x="158750" y="4762"/>
                    </a:lnTo>
                    <a:cubicBezTo>
                      <a:pt x="203729" y="12170"/>
                      <a:pt x="248973" y="37571"/>
                      <a:pt x="269875" y="44450"/>
                    </a:cubicBezTo>
                    <a:cubicBezTo>
                      <a:pt x="290777" y="51329"/>
                      <a:pt x="256117" y="37041"/>
                      <a:pt x="284163" y="46037"/>
                    </a:cubicBezTo>
                    <a:cubicBezTo>
                      <a:pt x="312209" y="55033"/>
                      <a:pt x="393171" y="78317"/>
                      <a:pt x="438150" y="98425"/>
                    </a:cubicBezTo>
                    <a:cubicBezTo>
                      <a:pt x="483129" y="118533"/>
                      <a:pt x="511969" y="137848"/>
                      <a:pt x="554038" y="166687"/>
                    </a:cubicBezTo>
                    <a:cubicBezTo>
                      <a:pt x="596107" y="195526"/>
                      <a:pt x="652728" y="244475"/>
                      <a:pt x="690563" y="271462"/>
                    </a:cubicBezTo>
                    <a:cubicBezTo>
                      <a:pt x="728398" y="298449"/>
                      <a:pt x="776288" y="325702"/>
                      <a:pt x="781050" y="328612"/>
                    </a:cubicBezTo>
                    <a:cubicBezTo>
                      <a:pt x="785812" y="331522"/>
                      <a:pt x="786077" y="326760"/>
                      <a:pt x="719138" y="288925"/>
                    </a:cubicBezTo>
                    <a:cubicBezTo>
                      <a:pt x="652199" y="251090"/>
                      <a:pt x="457994" y="141023"/>
                      <a:pt x="379413" y="101600"/>
                    </a:cubicBezTo>
                    <a:cubicBezTo>
                      <a:pt x="300832" y="62177"/>
                      <a:pt x="298450" y="59002"/>
                      <a:pt x="247650" y="52387"/>
                    </a:cubicBezTo>
                    <a:cubicBezTo>
                      <a:pt x="196850" y="45772"/>
                      <a:pt x="76994" y="63764"/>
                      <a:pt x="74613" y="61912"/>
                    </a:cubicBezTo>
                    <a:cubicBezTo>
                      <a:pt x="72232" y="60060"/>
                      <a:pt x="217488" y="46831"/>
                      <a:pt x="233363" y="41275"/>
                    </a:cubicBezTo>
                    <a:cubicBezTo>
                      <a:pt x="249238" y="35719"/>
                      <a:pt x="169863" y="28575"/>
                      <a:pt x="169863" y="285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2264313D-C8BC-415A-9BFD-D62F4300AAA6}"/>
                  </a:ext>
                </a:extLst>
              </p:cNvPr>
              <p:cNvSpPr/>
              <p:nvPr/>
            </p:nvSpPr>
            <p:spPr>
              <a:xfrm>
                <a:off x="4667122" y="1574690"/>
                <a:ext cx="807594" cy="363844"/>
              </a:xfrm>
              <a:custGeom>
                <a:avLst/>
                <a:gdLst>
                  <a:gd name="connsiteX0" fmla="*/ 128 w 807594"/>
                  <a:gd name="connsiteY0" fmla="*/ 23923 h 363844"/>
                  <a:gd name="connsiteX1" fmla="*/ 203328 w 807594"/>
                  <a:gd name="connsiteY1" fmla="*/ 110 h 363844"/>
                  <a:gd name="connsiteX2" fmla="*/ 149353 w 807594"/>
                  <a:gd name="connsiteY2" fmla="*/ 15985 h 363844"/>
                  <a:gd name="connsiteX3" fmla="*/ 236666 w 807594"/>
                  <a:gd name="connsiteY3" fmla="*/ 38210 h 363844"/>
                  <a:gd name="connsiteX4" fmla="*/ 441453 w 807594"/>
                  <a:gd name="connsiteY4" fmla="*/ 85835 h 363844"/>
                  <a:gd name="connsiteX5" fmla="*/ 363666 w 807594"/>
                  <a:gd name="connsiteY5" fmla="*/ 79485 h 363844"/>
                  <a:gd name="connsiteX6" fmla="*/ 463678 w 807594"/>
                  <a:gd name="connsiteY6" fmla="*/ 109648 h 363844"/>
                  <a:gd name="connsiteX7" fmla="*/ 563691 w 807594"/>
                  <a:gd name="connsiteY7" fmla="*/ 163623 h 363844"/>
                  <a:gd name="connsiteX8" fmla="*/ 627191 w 807594"/>
                  <a:gd name="connsiteY8" fmla="*/ 212835 h 363844"/>
                  <a:gd name="connsiteX9" fmla="*/ 643066 w 807594"/>
                  <a:gd name="connsiteY9" fmla="*/ 219185 h 363844"/>
                  <a:gd name="connsiteX10" fmla="*/ 711328 w 807594"/>
                  <a:gd name="connsiteY10" fmla="*/ 257285 h 363844"/>
                  <a:gd name="connsiteX11" fmla="*/ 800228 w 807594"/>
                  <a:gd name="connsiteY11" fmla="*/ 362060 h 363844"/>
                  <a:gd name="connsiteX12" fmla="*/ 746253 w 807594"/>
                  <a:gd name="connsiteY12" fmla="*/ 301735 h 363844"/>
                  <a:gd name="connsiteX13" fmla="*/ 303341 w 807594"/>
                  <a:gd name="connsiteY13" fmla="*/ 44560 h 363844"/>
                  <a:gd name="connsiteX14" fmla="*/ 174753 w 807594"/>
                  <a:gd name="connsiteY14" fmla="*/ 25510 h 363844"/>
                  <a:gd name="connsiteX15" fmla="*/ 128 w 807594"/>
                  <a:gd name="connsiteY15" fmla="*/ 23923 h 3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7594" h="363844">
                    <a:moveTo>
                      <a:pt x="128" y="23923"/>
                    </a:moveTo>
                    <a:cubicBezTo>
                      <a:pt x="4890" y="19690"/>
                      <a:pt x="178457" y="1433"/>
                      <a:pt x="203328" y="110"/>
                    </a:cubicBezTo>
                    <a:cubicBezTo>
                      <a:pt x="228199" y="-1213"/>
                      <a:pt x="143797" y="9635"/>
                      <a:pt x="149353" y="15985"/>
                    </a:cubicBezTo>
                    <a:cubicBezTo>
                      <a:pt x="154909" y="22335"/>
                      <a:pt x="236666" y="38210"/>
                      <a:pt x="236666" y="38210"/>
                    </a:cubicBezTo>
                    <a:cubicBezTo>
                      <a:pt x="285349" y="49852"/>
                      <a:pt x="420287" y="78956"/>
                      <a:pt x="441453" y="85835"/>
                    </a:cubicBezTo>
                    <a:cubicBezTo>
                      <a:pt x="462619" y="92714"/>
                      <a:pt x="359962" y="75516"/>
                      <a:pt x="363666" y="79485"/>
                    </a:cubicBezTo>
                    <a:cubicBezTo>
                      <a:pt x="367370" y="83454"/>
                      <a:pt x="430341" y="95625"/>
                      <a:pt x="463678" y="109648"/>
                    </a:cubicBezTo>
                    <a:cubicBezTo>
                      <a:pt x="497016" y="123671"/>
                      <a:pt x="536439" y="146425"/>
                      <a:pt x="563691" y="163623"/>
                    </a:cubicBezTo>
                    <a:cubicBezTo>
                      <a:pt x="590943" y="180821"/>
                      <a:pt x="613962" y="203575"/>
                      <a:pt x="627191" y="212835"/>
                    </a:cubicBezTo>
                    <a:cubicBezTo>
                      <a:pt x="640420" y="222095"/>
                      <a:pt x="629043" y="211777"/>
                      <a:pt x="643066" y="219185"/>
                    </a:cubicBezTo>
                    <a:cubicBezTo>
                      <a:pt x="657089" y="226593"/>
                      <a:pt x="685134" y="233473"/>
                      <a:pt x="711328" y="257285"/>
                    </a:cubicBezTo>
                    <a:cubicBezTo>
                      <a:pt x="737522" y="281097"/>
                      <a:pt x="794407" y="354652"/>
                      <a:pt x="800228" y="362060"/>
                    </a:cubicBezTo>
                    <a:cubicBezTo>
                      <a:pt x="806049" y="369468"/>
                      <a:pt x="829067" y="354652"/>
                      <a:pt x="746253" y="301735"/>
                    </a:cubicBezTo>
                    <a:cubicBezTo>
                      <a:pt x="663439" y="248818"/>
                      <a:pt x="398591" y="90598"/>
                      <a:pt x="303341" y="44560"/>
                    </a:cubicBezTo>
                    <a:cubicBezTo>
                      <a:pt x="208091" y="-1478"/>
                      <a:pt x="225289" y="29214"/>
                      <a:pt x="174753" y="25510"/>
                    </a:cubicBezTo>
                    <a:cubicBezTo>
                      <a:pt x="124217" y="21806"/>
                      <a:pt x="-4634" y="28156"/>
                      <a:pt x="128" y="239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CBF2EC69-7671-48C9-ABEF-C4634CDFFF94}"/>
                  </a:ext>
                </a:extLst>
              </p:cNvPr>
              <p:cNvSpPr/>
              <p:nvPr/>
            </p:nvSpPr>
            <p:spPr>
              <a:xfrm>
                <a:off x="4559953" y="1619241"/>
                <a:ext cx="115317" cy="216936"/>
              </a:xfrm>
              <a:custGeom>
                <a:avLst/>
                <a:gdLst>
                  <a:gd name="connsiteX0" fmla="*/ 115235 w 115317"/>
                  <a:gd name="connsiteY0" fmla="*/ 9 h 216936"/>
                  <a:gd name="connsiteX1" fmla="*/ 24747 w 115317"/>
                  <a:gd name="connsiteY1" fmla="*/ 68272 h 216936"/>
                  <a:gd name="connsiteX2" fmla="*/ 15222 w 115317"/>
                  <a:gd name="connsiteY2" fmla="*/ 104784 h 216936"/>
                  <a:gd name="connsiteX3" fmla="*/ 15222 w 115317"/>
                  <a:gd name="connsiteY3" fmla="*/ 150822 h 216936"/>
                  <a:gd name="connsiteX4" fmla="*/ 26335 w 115317"/>
                  <a:gd name="connsiteY4" fmla="*/ 215909 h 216936"/>
                  <a:gd name="connsiteX5" fmla="*/ 13635 w 115317"/>
                  <a:gd name="connsiteY5" fmla="*/ 185747 h 216936"/>
                  <a:gd name="connsiteX6" fmla="*/ 935 w 115317"/>
                  <a:gd name="connsiteY6" fmla="*/ 120659 h 216936"/>
                  <a:gd name="connsiteX7" fmla="*/ 40622 w 115317"/>
                  <a:gd name="connsiteY7" fmla="*/ 73034 h 216936"/>
                  <a:gd name="connsiteX8" fmla="*/ 115235 w 115317"/>
                  <a:gd name="connsiteY8" fmla="*/ 9 h 21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17" h="216936">
                    <a:moveTo>
                      <a:pt x="115235" y="9"/>
                    </a:moveTo>
                    <a:cubicBezTo>
                      <a:pt x="112589" y="-785"/>
                      <a:pt x="41416" y="50810"/>
                      <a:pt x="24747" y="68272"/>
                    </a:cubicBezTo>
                    <a:cubicBezTo>
                      <a:pt x="8078" y="85735"/>
                      <a:pt x="16809" y="91026"/>
                      <a:pt x="15222" y="104784"/>
                    </a:cubicBezTo>
                    <a:cubicBezTo>
                      <a:pt x="13635" y="118542"/>
                      <a:pt x="13370" y="132301"/>
                      <a:pt x="15222" y="150822"/>
                    </a:cubicBezTo>
                    <a:cubicBezTo>
                      <a:pt x="17074" y="169343"/>
                      <a:pt x="26599" y="210088"/>
                      <a:pt x="26335" y="215909"/>
                    </a:cubicBezTo>
                    <a:cubicBezTo>
                      <a:pt x="26071" y="221730"/>
                      <a:pt x="17868" y="201622"/>
                      <a:pt x="13635" y="185747"/>
                    </a:cubicBezTo>
                    <a:cubicBezTo>
                      <a:pt x="9402" y="169872"/>
                      <a:pt x="-3563" y="139445"/>
                      <a:pt x="935" y="120659"/>
                    </a:cubicBezTo>
                    <a:cubicBezTo>
                      <a:pt x="5433" y="101874"/>
                      <a:pt x="25012" y="88909"/>
                      <a:pt x="40622" y="73034"/>
                    </a:cubicBezTo>
                    <a:cubicBezTo>
                      <a:pt x="56232" y="57159"/>
                      <a:pt x="117881" y="803"/>
                      <a:pt x="115235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B3772BE6-AB8A-48C1-B2B0-8CCA5C5A172F}"/>
                  </a:ext>
                </a:extLst>
              </p:cNvPr>
              <p:cNvSpPr/>
              <p:nvPr/>
            </p:nvSpPr>
            <p:spPr>
              <a:xfrm>
                <a:off x="4522750" y="1584301"/>
                <a:ext cx="165200" cy="333842"/>
              </a:xfrm>
              <a:custGeom>
                <a:avLst/>
                <a:gdLst>
                  <a:gd name="connsiteX0" fmla="*/ 165138 w 165200"/>
                  <a:gd name="connsiteY0" fmla="*/ 24 h 333842"/>
                  <a:gd name="connsiteX1" fmla="*/ 27025 w 165200"/>
                  <a:gd name="connsiteY1" fmla="*/ 96862 h 333842"/>
                  <a:gd name="connsiteX2" fmla="*/ 25438 w 165200"/>
                  <a:gd name="connsiteY2" fmla="*/ 134962 h 333842"/>
                  <a:gd name="connsiteX3" fmla="*/ 25438 w 165200"/>
                  <a:gd name="connsiteY3" fmla="*/ 190524 h 333842"/>
                  <a:gd name="connsiteX4" fmla="*/ 30200 w 165200"/>
                  <a:gd name="connsiteY4" fmla="*/ 273074 h 333842"/>
                  <a:gd name="connsiteX5" fmla="*/ 74650 w 165200"/>
                  <a:gd name="connsiteY5" fmla="*/ 333399 h 333842"/>
                  <a:gd name="connsiteX6" fmla="*/ 50838 w 165200"/>
                  <a:gd name="connsiteY6" fmla="*/ 295299 h 333842"/>
                  <a:gd name="connsiteX7" fmla="*/ 38 w 165200"/>
                  <a:gd name="connsiteY7" fmla="*/ 203224 h 333842"/>
                  <a:gd name="connsiteX8" fmla="*/ 44488 w 165200"/>
                  <a:gd name="connsiteY8" fmla="*/ 106387 h 333842"/>
                  <a:gd name="connsiteX9" fmla="*/ 165138 w 165200"/>
                  <a:gd name="connsiteY9" fmla="*/ 24 h 33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200" h="333842">
                    <a:moveTo>
                      <a:pt x="165138" y="24"/>
                    </a:moveTo>
                    <a:cubicBezTo>
                      <a:pt x="162228" y="-1563"/>
                      <a:pt x="50308" y="74372"/>
                      <a:pt x="27025" y="96862"/>
                    </a:cubicBezTo>
                    <a:cubicBezTo>
                      <a:pt x="3742" y="119352"/>
                      <a:pt x="25702" y="119352"/>
                      <a:pt x="25438" y="134962"/>
                    </a:cubicBezTo>
                    <a:cubicBezTo>
                      <a:pt x="25174" y="150572"/>
                      <a:pt x="24644" y="167505"/>
                      <a:pt x="25438" y="190524"/>
                    </a:cubicBezTo>
                    <a:cubicBezTo>
                      <a:pt x="26232" y="213543"/>
                      <a:pt x="21998" y="249262"/>
                      <a:pt x="30200" y="273074"/>
                    </a:cubicBezTo>
                    <a:cubicBezTo>
                      <a:pt x="38402" y="296886"/>
                      <a:pt x="71210" y="329695"/>
                      <a:pt x="74650" y="333399"/>
                    </a:cubicBezTo>
                    <a:cubicBezTo>
                      <a:pt x="78090" y="337103"/>
                      <a:pt x="63273" y="316995"/>
                      <a:pt x="50838" y="295299"/>
                    </a:cubicBezTo>
                    <a:cubicBezTo>
                      <a:pt x="38403" y="273603"/>
                      <a:pt x="1096" y="234709"/>
                      <a:pt x="38" y="203224"/>
                    </a:cubicBezTo>
                    <a:cubicBezTo>
                      <a:pt x="-1020" y="171739"/>
                      <a:pt x="20146" y="136550"/>
                      <a:pt x="44488" y="106387"/>
                    </a:cubicBezTo>
                    <a:cubicBezTo>
                      <a:pt x="68830" y="76225"/>
                      <a:pt x="168048" y="1611"/>
                      <a:pt x="165138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2924B10D-C90A-456B-8DE7-967E75F98FED}"/>
                  </a:ext>
                </a:extLst>
              </p:cNvPr>
              <p:cNvSpPr/>
              <p:nvPr/>
            </p:nvSpPr>
            <p:spPr>
              <a:xfrm>
                <a:off x="5373133" y="1883767"/>
                <a:ext cx="132814" cy="333152"/>
              </a:xfrm>
              <a:custGeom>
                <a:avLst/>
                <a:gdLst>
                  <a:gd name="connsiteX0" fmla="*/ 555 w 132814"/>
                  <a:gd name="connsiteY0" fmla="*/ 2183 h 333152"/>
                  <a:gd name="connsiteX1" fmla="*/ 124380 w 132814"/>
                  <a:gd name="connsiteY1" fmla="*/ 173633 h 333152"/>
                  <a:gd name="connsiteX2" fmla="*/ 114855 w 132814"/>
                  <a:gd name="connsiteY2" fmla="*/ 229196 h 333152"/>
                  <a:gd name="connsiteX3" fmla="*/ 127555 w 132814"/>
                  <a:gd name="connsiteY3" fmla="*/ 332383 h 333152"/>
                  <a:gd name="connsiteX4" fmla="*/ 132317 w 132814"/>
                  <a:gd name="connsiteY4" fmla="*/ 268883 h 333152"/>
                  <a:gd name="connsiteX5" fmla="*/ 116442 w 132814"/>
                  <a:gd name="connsiteY5" fmla="*/ 135533 h 333152"/>
                  <a:gd name="connsiteX6" fmla="*/ 79930 w 132814"/>
                  <a:gd name="connsiteY6" fmla="*/ 79971 h 333152"/>
                  <a:gd name="connsiteX7" fmla="*/ 555 w 132814"/>
                  <a:gd name="connsiteY7" fmla="*/ 2183 h 33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14" h="333152">
                    <a:moveTo>
                      <a:pt x="555" y="2183"/>
                    </a:moveTo>
                    <a:cubicBezTo>
                      <a:pt x="7963" y="17793"/>
                      <a:pt x="105330" y="135797"/>
                      <a:pt x="124380" y="173633"/>
                    </a:cubicBezTo>
                    <a:cubicBezTo>
                      <a:pt x="143430" y="211469"/>
                      <a:pt x="114326" y="202738"/>
                      <a:pt x="114855" y="229196"/>
                    </a:cubicBezTo>
                    <a:cubicBezTo>
                      <a:pt x="115384" y="255654"/>
                      <a:pt x="124645" y="325769"/>
                      <a:pt x="127555" y="332383"/>
                    </a:cubicBezTo>
                    <a:cubicBezTo>
                      <a:pt x="130465" y="338997"/>
                      <a:pt x="134169" y="301691"/>
                      <a:pt x="132317" y="268883"/>
                    </a:cubicBezTo>
                    <a:cubicBezTo>
                      <a:pt x="130465" y="236075"/>
                      <a:pt x="125173" y="167018"/>
                      <a:pt x="116442" y="135533"/>
                    </a:cubicBezTo>
                    <a:cubicBezTo>
                      <a:pt x="107711" y="104048"/>
                      <a:pt x="97922" y="100873"/>
                      <a:pt x="79930" y="79971"/>
                    </a:cubicBezTo>
                    <a:cubicBezTo>
                      <a:pt x="61938" y="59069"/>
                      <a:pt x="-6853" y="-13427"/>
                      <a:pt x="555" y="21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2E157FB7-6713-4534-A107-14AEE6277168}"/>
                  </a:ext>
                </a:extLst>
              </p:cNvPr>
              <p:cNvSpPr/>
              <p:nvPr/>
            </p:nvSpPr>
            <p:spPr>
              <a:xfrm>
                <a:off x="5465436" y="1931029"/>
                <a:ext cx="73889" cy="301019"/>
              </a:xfrm>
              <a:custGeom>
                <a:avLst/>
                <a:gdLst>
                  <a:gd name="connsiteX0" fmla="*/ 327 w 73889"/>
                  <a:gd name="connsiteY0" fmla="*/ 959 h 301019"/>
                  <a:gd name="connsiteX1" fmla="*/ 73352 w 73889"/>
                  <a:gd name="connsiteY1" fmla="*/ 147009 h 301019"/>
                  <a:gd name="connsiteX2" fmla="*/ 35252 w 73889"/>
                  <a:gd name="connsiteY2" fmla="*/ 300996 h 301019"/>
                  <a:gd name="connsiteX3" fmla="*/ 70177 w 73889"/>
                  <a:gd name="connsiteY3" fmla="*/ 158121 h 301019"/>
                  <a:gd name="connsiteX4" fmla="*/ 46364 w 73889"/>
                  <a:gd name="connsiteY4" fmla="*/ 86684 h 301019"/>
                  <a:gd name="connsiteX5" fmla="*/ 327 w 73889"/>
                  <a:gd name="connsiteY5" fmla="*/ 959 h 30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889" h="301019">
                    <a:moveTo>
                      <a:pt x="327" y="959"/>
                    </a:moveTo>
                    <a:cubicBezTo>
                      <a:pt x="4825" y="11013"/>
                      <a:pt x="67531" y="97003"/>
                      <a:pt x="73352" y="147009"/>
                    </a:cubicBezTo>
                    <a:cubicBezTo>
                      <a:pt x="79173" y="197015"/>
                      <a:pt x="35781" y="299144"/>
                      <a:pt x="35252" y="300996"/>
                    </a:cubicBezTo>
                    <a:cubicBezTo>
                      <a:pt x="34723" y="302848"/>
                      <a:pt x="68325" y="193840"/>
                      <a:pt x="70177" y="158121"/>
                    </a:cubicBezTo>
                    <a:cubicBezTo>
                      <a:pt x="72029" y="122402"/>
                      <a:pt x="53772" y="110761"/>
                      <a:pt x="46364" y="86684"/>
                    </a:cubicBezTo>
                    <a:cubicBezTo>
                      <a:pt x="38956" y="62607"/>
                      <a:pt x="-4171" y="-9095"/>
                      <a:pt x="327" y="9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AB7171A1-0111-437A-8461-02C2FB1256FF}"/>
                  </a:ext>
                </a:extLst>
              </p:cNvPr>
              <p:cNvSpPr/>
              <p:nvPr/>
            </p:nvSpPr>
            <p:spPr>
              <a:xfrm>
                <a:off x="4601963" y="1933088"/>
                <a:ext cx="222541" cy="244680"/>
              </a:xfrm>
              <a:custGeom>
                <a:avLst/>
                <a:gdLst>
                  <a:gd name="connsiteX0" fmla="*/ 200 w 222541"/>
                  <a:gd name="connsiteY0" fmla="*/ 487 h 244680"/>
                  <a:gd name="connsiteX1" fmla="*/ 93862 w 222541"/>
                  <a:gd name="connsiteY1" fmla="*/ 124312 h 244680"/>
                  <a:gd name="connsiteX2" fmla="*/ 220862 w 222541"/>
                  <a:gd name="connsiteY2" fmla="*/ 243375 h 244680"/>
                  <a:gd name="connsiteX3" fmla="*/ 170062 w 222541"/>
                  <a:gd name="connsiteY3" fmla="*/ 190987 h 244680"/>
                  <a:gd name="connsiteX4" fmla="*/ 71637 w 222541"/>
                  <a:gd name="connsiteY4" fmla="*/ 86212 h 244680"/>
                  <a:gd name="connsiteX5" fmla="*/ 200 w 222541"/>
                  <a:gd name="connsiteY5" fmla="*/ 487 h 24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541" h="244680">
                    <a:moveTo>
                      <a:pt x="200" y="487"/>
                    </a:moveTo>
                    <a:cubicBezTo>
                      <a:pt x="3904" y="6837"/>
                      <a:pt x="57085" y="83831"/>
                      <a:pt x="93862" y="124312"/>
                    </a:cubicBezTo>
                    <a:cubicBezTo>
                      <a:pt x="130639" y="164793"/>
                      <a:pt x="208162" y="232263"/>
                      <a:pt x="220862" y="243375"/>
                    </a:cubicBezTo>
                    <a:cubicBezTo>
                      <a:pt x="233562" y="254487"/>
                      <a:pt x="170062" y="190987"/>
                      <a:pt x="170062" y="190987"/>
                    </a:cubicBezTo>
                    <a:cubicBezTo>
                      <a:pt x="145191" y="164793"/>
                      <a:pt x="98360" y="121137"/>
                      <a:pt x="71637" y="86212"/>
                    </a:cubicBezTo>
                    <a:cubicBezTo>
                      <a:pt x="44914" y="51287"/>
                      <a:pt x="-3504" y="-5863"/>
                      <a:pt x="200" y="4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DE8B12CC-46FE-4E5B-AC3C-30FA8D1BABE9}"/>
                  </a:ext>
                </a:extLst>
              </p:cNvPr>
              <p:cNvSpPr/>
              <p:nvPr/>
            </p:nvSpPr>
            <p:spPr>
              <a:xfrm>
                <a:off x="5165360" y="2214555"/>
                <a:ext cx="341697" cy="111945"/>
              </a:xfrm>
              <a:custGeom>
                <a:avLst/>
                <a:gdLst>
                  <a:gd name="connsiteX0" fmla="*/ 341678 w 341697"/>
                  <a:gd name="connsiteY0" fmla="*/ 8 h 111945"/>
                  <a:gd name="connsiteX1" fmla="*/ 219440 w 341697"/>
                  <a:gd name="connsiteY1" fmla="*/ 71445 h 111945"/>
                  <a:gd name="connsiteX2" fmla="*/ 160703 w 341697"/>
                  <a:gd name="connsiteY2" fmla="*/ 98433 h 111945"/>
                  <a:gd name="connsiteX3" fmla="*/ 365 w 341697"/>
                  <a:gd name="connsiteY3" fmla="*/ 111133 h 111945"/>
                  <a:gd name="connsiteX4" fmla="*/ 209915 w 341697"/>
                  <a:gd name="connsiteY4" fmla="*/ 76208 h 111945"/>
                  <a:gd name="connsiteX5" fmla="*/ 341678 w 341697"/>
                  <a:gd name="connsiteY5" fmla="*/ 8 h 1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697" h="111945">
                    <a:moveTo>
                      <a:pt x="341678" y="8"/>
                    </a:moveTo>
                    <a:cubicBezTo>
                      <a:pt x="343265" y="-786"/>
                      <a:pt x="249602" y="55041"/>
                      <a:pt x="219440" y="71445"/>
                    </a:cubicBezTo>
                    <a:cubicBezTo>
                      <a:pt x="189278" y="87849"/>
                      <a:pt x="197215" y="91818"/>
                      <a:pt x="160703" y="98433"/>
                    </a:cubicBezTo>
                    <a:cubicBezTo>
                      <a:pt x="124191" y="105048"/>
                      <a:pt x="-7837" y="114837"/>
                      <a:pt x="365" y="111133"/>
                    </a:cubicBezTo>
                    <a:cubicBezTo>
                      <a:pt x="8567" y="107429"/>
                      <a:pt x="156469" y="91818"/>
                      <a:pt x="209915" y="76208"/>
                    </a:cubicBezTo>
                    <a:cubicBezTo>
                      <a:pt x="263361" y="60598"/>
                      <a:pt x="340091" y="802"/>
                      <a:pt x="341678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A8EA93D6-FACA-42F0-A206-F221BCAE6021}"/>
                  </a:ext>
                </a:extLst>
              </p:cNvPr>
              <p:cNvSpPr/>
              <p:nvPr/>
            </p:nvSpPr>
            <p:spPr>
              <a:xfrm>
                <a:off x="4575166" y="1914457"/>
                <a:ext cx="567349" cy="433510"/>
              </a:xfrm>
              <a:custGeom>
                <a:avLst/>
                <a:gdLst>
                  <a:gd name="connsiteX0" fmla="*/ 9 w 567349"/>
                  <a:gd name="connsiteY0" fmla="*/ 68 h 433510"/>
                  <a:gd name="connsiteX1" fmla="*/ 130184 w 567349"/>
                  <a:gd name="connsiteY1" fmla="*/ 176281 h 433510"/>
                  <a:gd name="connsiteX2" fmla="*/ 254009 w 567349"/>
                  <a:gd name="connsiteY2" fmla="*/ 287406 h 433510"/>
                  <a:gd name="connsiteX3" fmla="*/ 373072 w 567349"/>
                  <a:gd name="connsiteY3" fmla="*/ 373131 h 433510"/>
                  <a:gd name="connsiteX4" fmla="*/ 566747 w 567349"/>
                  <a:gd name="connsiteY4" fmla="*/ 433456 h 433510"/>
                  <a:gd name="connsiteX5" fmla="*/ 436572 w 567349"/>
                  <a:gd name="connsiteY5" fmla="*/ 384243 h 433510"/>
                  <a:gd name="connsiteX6" fmla="*/ 515947 w 567349"/>
                  <a:gd name="connsiteY6" fmla="*/ 401706 h 433510"/>
                  <a:gd name="connsiteX7" fmla="*/ 306397 w 567349"/>
                  <a:gd name="connsiteY7" fmla="*/ 319156 h 433510"/>
                  <a:gd name="connsiteX8" fmla="*/ 136534 w 567349"/>
                  <a:gd name="connsiteY8" fmla="*/ 157231 h 433510"/>
                  <a:gd name="connsiteX9" fmla="*/ 9 w 567349"/>
                  <a:gd name="connsiteY9" fmla="*/ 68 h 433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7349" h="433510">
                    <a:moveTo>
                      <a:pt x="9" y="68"/>
                    </a:moveTo>
                    <a:cubicBezTo>
                      <a:pt x="-1049" y="3243"/>
                      <a:pt x="87851" y="128391"/>
                      <a:pt x="130184" y="176281"/>
                    </a:cubicBezTo>
                    <a:cubicBezTo>
                      <a:pt x="172517" y="224171"/>
                      <a:pt x="213528" y="254598"/>
                      <a:pt x="254009" y="287406"/>
                    </a:cubicBezTo>
                    <a:cubicBezTo>
                      <a:pt x="294490" y="320214"/>
                      <a:pt x="320949" y="348789"/>
                      <a:pt x="373072" y="373131"/>
                    </a:cubicBezTo>
                    <a:cubicBezTo>
                      <a:pt x="425195" y="397473"/>
                      <a:pt x="556164" y="431604"/>
                      <a:pt x="566747" y="433456"/>
                    </a:cubicBezTo>
                    <a:cubicBezTo>
                      <a:pt x="577330" y="435308"/>
                      <a:pt x="445039" y="389535"/>
                      <a:pt x="436572" y="384243"/>
                    </a:cubicBezTo>
                    <a:cubicBezTo>
                      <a:pt x="428105" y="378951"/>
                      <a:pt x="537643" y="412554"/>
                      <a:pt x="515947" y="401706"/>
                    </a:cubicBezTo>
                    <a:cubicBezTo>
                      <a:pt x="494251" y="390858"/>
                      <a:pt x="369633" y="359902"/>
                      <a:pt x="306397" y="319156"/>
                    </a:cubicBezTo>
                    <a:cubicBezTo>
                      <a:pt x="243161" y="278410"/>
                      <a:pt x="184953" y="209354"/>
                      <a:pt x="136534" y="157231"/>
                    </a:cubicBezTo>
                    <a:cubicBezTo>
                      <a:pt x="88115" y="105108"/>
                      <a:pt x="1067" y="-3107"/>
                      <a:pt x="9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6D4414F8-8236-4220-811C-0610CA3F3DF3}"/>
                  </a:ext>
                </a:extLst>
              </p:cNvPr>
              <p:cNvSpPr/>
              <p:nvPr/>
            </p:nvSpPr>
            <p:spPr>
              <a:xfrm>
                <a:off x="5081566" y="2227121"/>
                <a:ext cx="454250" cy="120250"/>
              </a:xfrm>
              <a:custGeom>
                <a:avLst/>
                <a:gdLst>
                  <a:gd name="connsiteX0" fmla="*/ 22 w 454250"/>
                  <a:gd name="connsiteY0" fmla="*/ 119204 h 120250"/>
                  <a:gd name="connsiteX1" fmla="*/ 269897 w 454250"/>
                  <a:gd name="connsiteY1" fmla="*/ 106504 h 120250"/>
                  <a:gd name="connsiteX2" fmla="*/ 228622 w 454250"/>
                  <a:gd name="connsiteY2" fmla="*/ 100154 h 120250"/>
                  <a:gd name="connsiteX3" fmla="*/ 311172 w 454250"/>
                  <a:gd name="connsiteY3" fmla="*/ 79517 h 120250"/>
                  <a:gd name="connsiteX4" fmla="*/ 454047 w 454250"/>
                  <a:gd name="connsiteY4" fmla="*/ 142 h 120250"/>
                  <a:gd name="connsiteX5" fmla="*/ 341334 w 454250"/>
                  <a:gd name="connsiteY5" fmla="*/ 60467 h 120250"/>
                  <a:gd name="connsiteX6" fmla="*/ 285772 w 454250"/>
                  <a:gd name="connsiteY6" fmla="*/ 76342 h 120250"/>
                  <a:gd name="connsiteX7" fmla="*/ 22 w 454250"/>
                  <a:gd name="connsiteY7" fmla="*/ 119204 h 12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250" h="120250">
                    <a:moveTo>
                      <a:pt x="22" y="119204"/>
                    </a:moveTo>
                    <a:cubicBezTo>
                      <a:pt x="-2624" y="124231"/>
                      <a:pt x="231797" y="109679"/>
                      <a:pt x="269897" y="106504"/>
                    </a:cubicBezTo>
                    <a:cubicBezTo>
                      <a:pt x="307997" y="103329"/>
                      <a:pt x="221743" y="104652"/>
                      <a:pt x="228622" y="100154"/>
                    </a:cubicBezTo>
                    <a:cubicBezTo>
                      <a:pt x="235501" y="95656"/>
                      <a:pt x="273601" y="96186"/>
                      <a:pt x="311172" y="79517"/>
                    </a:cubicBezTo>
                    <a:cubicBezTo>
                      <a:pt x="348743" y="62848"/>
                      <a:pt x="449020" y="3317"/>
                      <a:pt x="454047" y="142"/>
                    </a:cubicBezTo>
                    <a:cubicBezTo>
                      <a:pt x="459074" y="-3033"/>
                      <a:pt x="369380" y="47767"/>
                      <a:pt x="341334" y="60467"/>
                    </a:cubicBezTo>
                    <a:cubicBezTo>
                      <a:pt x="313288" y="73167"/>
                      <a:pt x="343451" y="67082"/>
                      <a:pt x="285772" y="76342"/>
                    </a:cubicBezTo>
                    <a:cubicBezTo>
                      <a:pt x="228093" y="85602"/>
                      <a:pt x="2668" y="114177"/>
                      <a:pt x="22" y="1192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D307DEFC-996B-4670-968E-759577A6A7DF}"/>
                  </a:ext>
                </a:extLst>
              </p:cNvPr>
              <p:cNvSpPr/>
              <p:nvPr/>
            </p:nvSpPr>
            <p:spPr>
              <a:xfrm>
                <a:off x="5787994" y="1939464"/>
                <a:ext cx="203304" cy="167151"/>
              </a:xfrm>
              <a:custGeom>
                <a:avLst/>
                <a:gdLst>
                  <a:gd name="connsiteX0" fmla="*/ 203231 w 203304"/>
                  <a:gd name="connsiteY0" fmla="*/ 461 h 167151"/>
                  <a:gd name="connsiteX1" fmla="*/ 100044 w 203304"/>
                  <a:gd name="connsiteY1" fmla="*/ 35386 h 167151"/>
                  <a:gd name="connsiteX2" fmla="*/ 73056 w 203304"/>
                  <a:gd name="connsiteY2" fmla="*/ 59199 h 167151"/>
                  <a:gd name="connsiteX3" fmla="*/ 31 w 203304"/>
                  <a:gd name="connsiteY3" fmla="*/ 167149 h 167151"/>
                  <a:gd name="connsiteX4" fmla="*/ 82581 w 203304"/>
                  <a:gd name="connsiteY4" fmla="*/ 62374 h 167151"/>
                  <a:gd name="connsiteX5" fmla="*/ 203231 w 203304"/>
                  <a:gd name="connsiteY5" fmla="*/ 461 h 16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304" h="167151">
                    <a:moveTo>
                      <a:pt x="203231" y="461"/>
                    </a:moveTo>
                    <a:cubicBezTo>
                      <a:pt x="206142" y="-4037"/>
                      <a:pt x="121740" y="25596"/>
                      <a:pt x="100044" y="35386"/>
                    </a:cubicBezTo>
                    <a:cubicBezTo>
                      <a:pt x="78348" y="45176"/>
                      <a:pt x="89725" y="37239"/>
                      <a:pt x="73056" y="59199"/>
                    </a:cubicBezTo>
                    <a:cubicBezTo>
                      <a:pt x="56387" y="81159"/>
                      <a:pt x="-1556" y="166620"/>
                      <a:pt x="31" y="167149"/>
                    </a:cubicBezTo>
                    <a:cubicBezTo>
                      <a:pt x="1618" y="167678"/>
                      <a:pt x="56652" y="89097"/>
                      <a:pt x="82581" y="62374"/>
                    </a:cubicBezTo>
                    <a:cubicBezTo>
                      <a:pt x="108510" y="35651"/>
                      <a:pt x="200320" y="4959"/>
                      <a:pt x="203231" y="4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DC23057-0A0D-4A6E-BD34-133E154352DA}"/>
                  </a:ext>
                </a:extLst>
              </p:cNvPr>
              <p:cNvSpPr/>
              <p:nvPr/>
            </p:nvSpPr>
            <p:spPr>
              <a:xfrm>
                <a:off x="5911538" y="1950888"/>
                <a:ext cx="278132" cy="133533"/>
              </a:xfrm>
              <a:custGeom>
                <a:avLst/>
                <a:gdLst>
                  <a:gd name="connsiteX0" fmla="*/ 312 w 278132"/>
                  <a:gd name="connsiteY0" fmla="*/ 6500 h 133533"/>
                  <a:gd name="connsiteX1" fmla="*/ 114612 w 278132"/>
                  <a:gd name="connsiteY1" fmla="*/ 150 h 133533"/>
                  <a:gd name="connsiteX2" fmla="*/ 171762 w 278132"/>
                  <a:gd name="connsiteY2" fmla="*/ 12850 h 133533"/>
                  <a:gd name="connsiteX3" fmla="*/ 138425 w 278132"/>
                  <a:gd name="connsiteY3" fmla="*/ 8087 h 133533"/>
                  <a:gd name="connsiteX4" fmla="*/ 187637 w 278132"/>
                  <a:gd name="connsiteY4" fmla="*/ 30312 h 133533"/>
                  <a:gd name="connsiteX5" fmla="*/ 278125 w 278132"/>
                  <a:gd name="connsiteY5" fmla="*/ 133500 h 133533"/>
                  <a:gd name="connsiteX6" fmla="*/ 192400 w 278132"/>
                  <a:gd name="connsiteY6" fmla="*/ 41425 h 133533"/>
                  <a:gd name="connsiteX7" fmla="*/ 152712 w 278132"/>
                  <a:gd name="connsiteY7" fmla="*/ 16025 h 133533"/>
                  <a:gd name="connsiteX8" fmla="*/ 312 w 278132"/>
                  <a:gd name="connsiteY8" fmla="*/ 6500 h 133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132" h="133533">
                    <a:moveTo>
                      <a:pt x="312" y="6500"/>
                    </a:moveTo>
                    <a:cubicBezTo>
                      <a:pt x="-6038" y="3854"/>
                      <a:pt x="86037" y="-908"/>
                      <a:pt x="114612" y="150"/>
                    </a:cubicBezTo>
                    <a:cubicBezTo>
                      <a:pt x="143187" y="1208"/>
                      <a:pt x="167793" y="11527"/>
                      <a:pt x="171762" y="12850"/>
                    </a:cubicBezTo>
                    <a:cubicBezTo>
                      <a:pt x="175731" y="14173"/>
                      <a:pt x="135779" y="5177"/>
                      <a:pt x="138425" y="8087"/>
                    </a:cubicBezTo>
                    <a:cubicBezTo>
                      <a:pt x="141071" y="10997"/>
                      <a:pt x="164354" y="9410"/>
                      <a:pt x="187637" y="30312"/>
                    </a:cubicBezTo>
                    <a:cubicBezTo>
                      <a:pt x="210920" y="51214"/>
                      <a:pt x="277331" y="131648"/>
                      <a:pt x="278125" y="133500"/>
                    </a:cubicBezTo>
                    <a:cubicBezTo>
                      <a:pt x="278919" y="135352"/>
                      <a:pt x="213302" y="61004"/>
                      <a:pt x="192400" y="41425"/>
                    </a:cubicBezTo>
                    <a:cubicBezTo>
                      <a:pt x="171498" y="21846"/>
                      <a:pt x="183404" y="21581"/>
                      <a:pt x="152712" y="16025"/>
                    </a:cubicBezTo>
                    <a:cubicBezTo>
                      <a:pt x="122020" y="10469"/>
                      <a:pt x="6662" y="9146"/>
                      <a:pt x="312" y="65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3EAB47C1-EC35-42F0-AAEB-41333F0E9601}"/>
                  </a:ext>
                </a:extLst>
              </p:cNvPr>
              <p:cNvSpPr/>
              <p:nvPr/>
            </p:nvSpPr>
            <p:spPr>
              <a:xfrm>
                <a:off x="5984991" y="2098483"/>
                <a:ext cx="235232" cy="429726"/>
              </a:xfrm>
              <a:custGeom>
                <a:avLst/>
                <a:gdLst>
                  <a:gd name="connsiteX0" fmla="*/ 207847 w 235232"/>
                  <a:gd name="connsiteY0" fmla="*/ 192 h 429726"/>
                  <a:gd name="connsiteX1" fmla="*/ 218959 w 235232"/>
                  <a:gd name="connsiteY1" fmla="*/ 79567 h 429726"/>
                  <a:gd name="connsiteX2" fmla="*/ 222134 w 235232"/>
                  <a:gd name="connsiteY2" fmla="*/ 100205 h 429726"/>
                  <a:gd name="connsiteX3" fmla="*/ 220547 w 235232"/>
                  <a:gd name="connsiteY3" fmla="*/ 135130 h 429726"/>
                  <a:gd name="connsiteX4" fmla="*/ 203084 w 235232"/>
                  <a:gd name="connsiteY4" fmla="*/ 201805 h 429726"/>
                  <a:gd name="connsiteX5" fmla="*/ 176097 w 235232"/>
                  <a:gd name="connsiteY5" fmla="*/ 281180 h 429726"/>
                  <a:gd name="connsiteX6" fmla="*/ 112597 w 235232"/>
                  <a:gd name="connsiteY6" fmla="*/ 344680 h 429726"/>
                  <a:gd name="connsiteX7" fmla="*/ 1472 w 235232"/>
                  <a:gd name="connsiteY7" fmla="*/ 428817 h 429726"/>
                  <a:gd name="connsiteX8" fmla="*/ 58622 w 235232"/>
                  <a:gd name="connsiteY8" fmla="*/ 384367 h 429726"/>
                  <a:gd name="connsiteX9" fmla="*/ 195147 w 235232"/>
                  <a:gd name="connsiteY9" fmla="*/ 308167 h 429726"/>
                  <a:gd name="connsiteX10" fmla="*/ 217372 w 235232"/>
                  <a:gd name="connsiteY10" fmla="*/ 177992 h 429726"/>
                  <a:gd name="connsiteX11" fmla="*/ 234834 w 235232"/>
                  <a:gd name="connsiteY11" fmla="*/ 90680 h 429726"/>
                  <a:gd name="connsiteX12" fmla="*/ 199909 w 235232"/>
                  <a:gd name="connsiteY12" fmla="*/ 181167 h 429726"/>
                  <a:gd name="connsiteX13" fmla="*/ 230072 w 235232"/>
                  <a:gd name="connsiteY13" fmla="*/ 104967 h 429726"/>
                  <a:gd name="connsiteX14" fmla="*/ 207847 w 235232"/>
                  <a:gd name="connsiteY14" fmla="*/ 192 h 42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232" h="429726">
                    <a:moveTo>
                      <a:pt x="207847" y="192"/>
                    </a:moveTo>
                    <a:cubicBezTo>
                      <a:pt x="205995" y="-4041"/>
                      <a:pt x="216578" y="62898"/>
                      <a:pt x="218959" y="79567"/>
                    </a:cubicBezTo>
                    <a:cubicBezTo>
                      <a:pt x="221340" y="96236"/>
                      <a:pt x="221869" y="90945"/>
                      <a:pt x="222134" y="100205"/>
                    </a:cubicBezTo>
                    <a:cubicBezTo>
                      <a:pt x="222399" y="109465"/>
                      <a:pt x="223722" y="118197"/>
                      <a:pt x="220547" y="135130"/>
                    </a:cubicBezTo>
                    <a:cubicBezTo>
                      <a:pt x="217372" y="152063"/>
                      <a:pt x="210492" y="177463"/>
                      <a:pt x="203084" y="201805"/>
                    </a:cubicBezTo>
                    <a:cubicBezTo>
                      <a:pt x="195676" y="226147"/>
                      <a:pt x="191178" y="257368"/>
                      <a:pt x="176097" y="281180"/>
                    </a:cubicBezTo>
                    <a:cubicBezTo>
                      <a:pt x="161016" y="304992"/>
                      <a:pt x="141701" y="320074"/>
                      <a:pt x="112597" y="344680"/>
                    </a:cubicBezTo>
                    <a:cubicBezTo>
                      <a:pt x="83493" y="369286"/>
                      <a:pt x="10468" y="422202"/>
                      <a:pt x="1472" y="428817"/>
                    </a:cubicBezTo>
                    <a:cubicBezTo>
                      <a:pt x="-7524" y="435432"/>
                      <a:pt x="26343" y="404475"/>
                      <a:pt x="58622" y="384367"/>
                    </a:cubicBezTo>
                    <a:cubicBezTo>
                      <a:pt x="90901" y="364259"/>
                      <a:pt x="168689" y="342563"/>
                      <a:pt x="195147" y="308167"/>
                    </a:cubicBezTo>
                    <a:cubicBezTo>
                      <a:pt x="221605" y="273771"/>
                      <a:pt x="210758" y="214240"/>
                      <a:pt x="217372" y="177992"/>
                    </a:cubicBezTo>
                    <a:cubicBezTo>
                      <a:pt x="223987" y="141744"/>
                      <a:pt x="237745" y="90151"/>
                      <a:pt x="234834" y="90680"/>
                    </a:cubicBezTo>
                    <a:cubicBezTo>
                      <a:pt x="231924" y="91209"/>
                      <a:pt x="200703" y="178786"/>
                      <a:pt x="199909" y="181167"/>
                    </a:cubicBezTo>
                    <a:cubicBezTo>
                      <a:pt x="199115" y="183548"/>
                      <a:pt x="226632" y="133277"/>
                      <a:pt x="230072" y="104967"/>
                    </a:cubicBezTo>
                    <a:cubicBezTo>
                      <a:pt x="233512" y="76657"/>
                      <a:pt x="209699" y="4425"/>
                      <a:pt x="207847" y="1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869B609-BB1E-4621-BB21-E0AC366BB8A2}"/>
                  </a:ext>
                </a:extLst>
              </p:cNvPr>
              <p:cNvSpPr/>
              <p:nvPr/>
            </p:nvSpPr>
            <p:spPr>
              <a:xfrm>
                <a:off x="5798193" y="1974433"/>
                <a:ext cx="296428" cy="262550"/>
              </a:xfrm>
              <a:custGeom>
                <a:avLst/>
                <a:gdLst>
                  <a:gd name="connsiteX0" fmla="*/ 296220 w 296428"/>
                  <a:gd name="connsiteY0" fmla="*/ 13117 h 262550"/>
                  <a:gd name="connsiteX1" fmla="*/ 113657 w 296428"/>
                  <a:gd name="connsiteY1" fmla="*/ 17880 h 262550"/>
                  <a:gd name="connsiteX2" fmla="*/ 215257 w 296428"/>
                  <a:gd name="connsiteY2" fmla="*/ 2005 h 262550"/>
                  <a:gd name="connsiteX3" fmla="*/ 143820 w 296428"/>
                  <a:gd name="connsiteY3" fmla="*/ 6767 h 262550"/>
                  <a:gd name="connsiteX4" fmla="*/ 70795 w 296428"/>
                  <a:gd name="connsiteY4" fmla="*/ 60742 h 262550"/>
                  <a:gd name="connsiteX5" fmla="*/ 27932 w 296428"/>
                  <a:gd name="connsiteY5" fmla="*/ 122655 h 262550"/>
                  <a:gd name="connsiteX6" fmla="*/ 15232 w 296428"/>
                  <a:gd name="connsiteY6" fmla="*/ 170280 h 262550"/>
                  <a:gd name="connsiteX7" fmla="*/ 10470 w 296428"/>
                  <a:gd name="connsiteY7" fmla="*/ 262355 h 262550"/>
                  <a:gd name="connsiteX8" fmla="*/ 5707 w 296428"/>
                  <a:gd name="connsiteY8" fmla="*/ 192505 h 262550"/>
                  <a:gd name="connsiteX9" fmla="*/ 5707 w 296428"/>
                  <a:gd name="connsiteY9" fmla="*/ 119480 h 262550"/>
                  <a:gd name="connsiteX10" fmla="*/ 80320 w 296428"/>
                  <a:gd name="connsiteY10" fmla="*/ 51217 h 262550"/>
                  <a:gd name="connsiteX11" fmla="*/ 148582 w 296428"/>
                  <a:gd name="connsiteY11" fmla="*/ 17880 h 262550"/>
                  <a:gd name="connsiteX12" fmla="*/ 296220 w 296428"/>
                  <a:gd name="connsiteY12" fmla="*/ 13117 h 26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428" h="262550">
                    <a:moveTo>
                      <a:pt x="296220" y="13117"/>
                    </a:moveTo>
                    <a:cubicBezTo>
                      <a:pt x="290399" y="13117"/>
                      <a:pt x="127151" y="19732"/>
                      <a:pt x="113657" y="17880"/>
                    </a:cubicBezTo>
                    <a:cubicBezTo>
                      <a:pt x="100163" y="16028"/>
                      <a:pt x="210230" y="3857"/>
                      <a:pt x="215257" y="2005"/>
                    </a:cubicBezTo>
                    <a:cubicBezTo>
                      <a:pt x="220284" y="153"/>
                      <a:pt x="167897" y="-3022"/>
                      <a:pt x="143820" y="6767"/>
                    </a:cubicBezTo>
                    <a:cubicBezTo>
                      <a:pt x="119743" y="16556"/>
                      <a:pt x="90110" y="41427"/>
                      <a:pt x="70795" y="60742"/>
                    </a:cubicBezTo>
                    <a:cubicBezTo>
                      <a:pt x="51480" y="80057"/>
                      <a:pt x="37193" y="104399"/>
                      <a:pt x="27932" y="122655"/>
                    </a:cubicBezTo>
                    <a:cubicBezTo>
                      <a:pt x="18671" y="140911"/>
                      <a:pt x="18142" y="146997"/>
                      <a:pt x="15232" y="170280"/>
                    </a:cubicBezTo>
                    <a:cubicBezTo>
                      <a:pt x="12322" y="193563"/>
                      <a:pt x="12057" y="258651"/>
                      <a:pt x="10470" y="262355"/>
                    </a:cubicBezTo>
                    <a:cubicBezTo>
                      <a:pt x="8883" y="266059"/>
                      <a:pt x="6501" y="216317"/>
                      <a:pt x="5707" y="192505"/>
                    </a:cubicBezTo>
                    <a:cubicBezTo>
                      <a:pt x="4913" y="168693"/>
                      <a:pt x="-6728" y="143028"/>
                      <a:pt x="5707" y="119480"/>
                    </a:cubicBezTo>
                    <a:cubicBezTo>
                      <a:pt x="18142" y="95932"/>
                      <a:pt x="56507" y="68150"/>
                      <a:pt x="80320" y="51217"/>
                    </a:cubicBezTo>
                    <a:cubicBezTo>
                      <a:pt x="104132" y="34284"/>
                      <a:pt x="112599" y="23701"/>
                      <a:pt x="148582" y="17880"/>
                    </a:cubicBezTo>
                    <a:cubicBezTo>
                      <a:pt x="184565" y="12059"/>
                      <a:pt x="302041" y="13117"/>
                      <a:pt x="296220" y="13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A74F53C8-B651-42C3-8F56-9B6562912668}"/>
                  </a:ext>
                </a:extLst>
              </p:cNvPr>
              <p:cNvSpPr/>
              <p:nvPr/>
            </p:nvSpPr>
            <p:spPr>
              <a:xfrm>
                <a:off x="5784718" y="2138150"/>
                <a:ext cx="183016" cy="382862"/>
              </a:xfrm>
              <a:custGeom>
                <a:avLst/>
                <a:gdLst>
                  <a:gd name="connsiteX0" fmla="*/ 132 w 183016"/>
                  <a:gd name="connsiteY0" fmla="*/ 1800 h 382862"/>
                  <a:gd name="connsiteX1" fmla="*/ 38232 w 183016"/>
                  <a:gd name="connsiteY1" fmla="*/ 241513 h 382862"/>
                  <a:gd name="connsiteX2" fmla="*/ 35057 w 183016"/>
                  <a:gd name="connsiteY2" fmla="*/ 173250 h 382862"/>
                  <a:gd name="connsiteX3" fmla="*/ 35057 w 183016"/>
                  <a:gd name="connsiteY3" fmla="*/ 109750 h 382862"/>
                  <a:gd name="connsiteX4" fmla="*/ 50932 w 183016"/>
                  <a:gd name="connsiteY4" fmla="*/ 214525 h 382862"/>
                  <a:gd name="connsiteX5" fmla="*/ 55695 w 183016"/>
                  <a:gd name="connsiteY5" fmla="*/ 276438 h 382862"/>
                  <a:gd name="connsiteX6" fmla="*/ 66807 w 183016"/>
                  <a:gd name="connsiteY6" fmla="*/ 314538 h 382862"/>
                  <a:gd name="connsiteX7" fmla="*/ 123957 w 183016"/>
                  <a:gd name="connsiteY7" fmla="*/ 365338 h 382862"/>
                  <a:gd name="connsiteX8" fmla="*/ 182695 w 183016"/>
                  <a:gd name="connsiteY8" fmla="*/ 382800 h 382862"/>
                  <a:gd name="connsiteX9" fmla="*/ 96970 w 183016"/>
                  <a:gd name="connsiteY9" fmla="*/ 360575 h 382862"/>
                  <a:gd name="connsiteX10" fmla="*/ 65220 w 183016"/>
                  <a:gd name="connsiteY10" fmla="*/ 317713 h 382862"/>
                  <a:gd name="connsiteX11" fmla="*/ 28707 w 183016"/>
                  <a:gd name="connsiteY11" fmla="*/ 100225 h 382862"/>
                  <a:gd name="connsiteX12" fmla="*/ 25532 w 183016"/>
                  <a:gd name="connsiteY12" fmla="*/ 128800 h 382862"/>
                  <a:gd name="connsiteX13" fmla="*/ 132 w 183016"/>
                  <a:gd name="connsiteY13" fmla="*/ 1800 h 38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3016" h="382862">
                    <a:moveTo>
                      <a:pt x="132" y="1800"/>
                    </a:moveTo>
                    <a:cubicBezTo>
                      <a:pt x="2249" y="20585"/>
                      <a:pt x="32411" y="212938"/>
                      <a:pt x="38232" y="241513"/>
                    </a:cubicBezTo>
                    <a:cubicBezTo>
                      <a:pt x="44053" y="270088"/>
                      <a:pt x="35586" y="195210"/>
                      <a:pt x="35057" y="173250"/>
                    </a:cubicBezTo>
                    <a:cubicBezTo>
                      <a:pt x="34528" y="151290"/>
                      <a:pt x="32411" y="102871"/>
                      <a:pt x="35057" y="109750"/>
                    </a:cubicBezTo>
                    <a:cubicBezTo>
                      <a:pt x="37703" y="116629"/>
                      <a:pt x="47492" y="186744"/>
                      <a:pt x="50932" y="214525"/>
                    </a:cubicBezTo>
                    <a:cubicBezTo>
                      <a:pt x="54372" y="242306"/>
                      <a:pt x="53049" y="259769"/>
                      <a:pt x="55695" y="276438"/>
                    </a:cubicBezTo>
                    <a:cubicBezTo>
                      <a:pt x="58341" y="293107"/>
                      <a:pt x="55430" y="299721"/>
                      <a:pt x="66807" y="314538"/>
                    </a:cubicBezTo>
                    <a:cubicBezTo>
                      <a:pt x="78184" y="329355"/>
                      <a:pt x="104642" y="353961"/>
                      <a:pt x="123957" y="365338"/>
                    </a:cubicBezTo>
                    <a:cubicBezTo>
                      <a:pt x="143272" y="376715"/>
                      <a:pt x="187193" y="383594"/>
                      <a:pt x="182695" y="382800"/>
                    </a:cubicBezTo>
                    <a:cubicBezTo>
                      <a:pt x="178197" y="382006"/>
                      <a:pt x="116549" y="371423"/>
                      <a:pt x="96970" y="360575"/>
                    </a:cubicBezTo>
                    <a:cubicBezTo>
                      <a:pt x="77391" y="349727"/>
                      <a:pt x="76597" y="361105"/>
                      <a:pt x="65220" y="317713"/>
                    </a:cubicBezTo>
                    <a:cubicBezTo>
                      <a:pt x="53843" y="274321"/>
                      <a:pt x="35322" y="131710"/>
                      <a:pt x="28707" y="100225"/>
                    </a:cubicBezTo>
                    <a:cubicBezTo>
                      <a:pt x="22092" y="68740"/>
                      <a:pt x="29236" y="140442"/>
                      <a:pt x="25532" y="128800"/>
                    </a:cubicBezTo>
                    <a:cubicBezTo>
                      <a:pt x="21828" y="117158"/>
                      <a:pt x="-1985" y="-16985"/>
                      <a:pt x="132" y="18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EC7BA10A-82A0-4324-8474-802BCADF13F7}"/>
                  </a:ext>
                </a:extLst>
              </p:cNvPr>
              <p:cNvSpPr/>
              <p:nvPr/>
            </p:nvSpPr>
            <p:spPr>
              <a:xfrm>
                <a:off x="5867377" y="2133068"/>
                <a:ext cx="336373" cy="381655"/>
              </a:xfrm>
              <a:custGeom>
                <a:avLst/>
                <a:gdLst>
                  <a:gd name="connsiteX0" fmla="*/ 334986 w 336373"/>
                  <a:gd name="connsiteY0" fmla="*/ 3707 h 381655"/>
                  <a:gd name="connsiteX1" fmla="*/ 263548 w 336373"/>
                  <a:gd name="connsiteY1" fmla="*/ 187857 h 381655"/>
                  <a:gd name="connsiteX2" fmla="*/ 190523 w 336373"/>
                  <a:gd name="connsiteY2" fmla="*/ 246595 h 381655"/>
                  <a:gd name="connsiteX3" fmla="*/ 190523 w 336373"/>
                  <a:gd name="connsiteY3" fmla="*/ 248182 h 381655"/>
                  <a:gd name="connsiteX4" fmla="*/ 307998 w 336373"/>
                  <a:gd name="connsiteY4" fmla="*/ 106895 h 381655"/>
                  <a:gd name="connsiteX5" fmla="*/ 157186 w 336373"/>
                  <a:gd name="connsiteY5" fmla="*/ 278345 h 381655"/>
                  <a:gd name="connsiteX6" fmla="*/ 28598 w 336373"/>
                  <a:gd name="connsiteY6" fmla="*/ 324382 h 381655"/>
                  <a:gd name="connsiteX7" fmla="*/ 7961 w 336373"/>
                  <a:gd name="connsiteY7" fmla="*/ 324382 h 381655"/>
                  <a:gd name="connsiteX8" fmla="*/ 133373 w 336373"/>
                  <a:gd name="connsiteY8" fmla="*/ 294220 h 381655"/>
                  <a:gd name="connsiteX9" fmla="*/ 101623 w 336373"/>
                  <a:gd name="connsiteY9" fmla="*/ 354545 h 381655"/>
                  <a:gd name="connsiteX10" fmla="*/ 82573 w 336373"/>
                  <a:gd name="connsiteY10" fmla="*/ 381532 h 381655"/>
                  <a:gd name="connsiteX11" fmla="*/ 147661 w 336373"/>
                  <a:gd name="connsiteY11" fmla="*/ 345020 h 381655"/>
                  <a:gd name="connsiteX12" fmla="*/ 277836 w 336373"/>
                  <a:gd name="connsiteY12" fmla="*/ 265645 h 381655"/>
                  <a:gd name="connsiteX13" fmla="*/ 127023 w 336373"/>
                  <a:gd name="connsiteY13" fmla="*/ 322795 h 381655"/>
                  <a:gd name="connsiteX14" fmla="*/ 231798 w 336373"/>
                  <a:gd name="connsiteY14" fmla="*/ 229132 h 381655"/>
                  <a:gd name="connsiteX15" fmla="*/ 285773 w 336373"/>
                  <a:gd name="connsiteY15" fmla="*/ 141820 h 381655"/>
                  <a:gd name="connsiteX16" fmla="*/ 311173 w 336373"/>
                  <a:gd name="connsiteY16" fmla="*/ 68795 h 381655"/>
                  <a:gd name="connsiteX17" fmla="*/ 334986 w 336373"/>
                  <a:gd name="connsiteY17" fmla="*/ 3707 h 381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6373" h="381655">
                    <a:moveTo>
                      <a:pt x="334986" y="3707"/>
                    </a:moveTo>
                    <a:cubicBezTo>
                      <a:pt x="327049" y="23551"/>
                      <a:pt x="287625" y="147376"/>
                      <a:pt x="263548" y="187857"/>
                    </a:cubicBezTo>
                    <a:cubicBezTo>
                      <a:pt x="239471" y="228338"/>
                      <a:pt x="202694" y="236541"/>
                      <a:pt x="190523" y="246595"/>
                    </a:cubicBezTo>
                    <a:cubicBezTo>
                      <a:pt x="178352" y="256649"/>
                      <a:pt x="170944" y="271465"/>
                      <a:pt x="190523" y="248182"/>
                    </a:cubicBezTo>
                    <a:cubicBezTo>
                      <a:pt x="210102" y="224899"/>
                      <a:pt x="313554" y="101868"/>
                      <a:pt x="307998" y="106895"/>
                    </a:cubicBezTo>
                    <a:cubicBezTo>
                      <a:pt x="302442" y="111922"/>
                      <a:pt x="203753" y="242097"/>
                      <a:pt x="157186" y="278345"/>
                    </a:cubicBezTo>
                    <a:cubicBezTo>
                      <a:pt x="110619" y="314593"/>
                      <a:pt x="53469" y="316709"/>
                      <a:pt x="28598" y="324382"/>
                    </a:cubicBezTo>
                    <a:cubicBezTo>
                      <a:pt x="3727" y="332055"/>
                      <a:pt x="-9501" y="329409"/>
                      <a:pt x="7961" y="324382"/>
                    </a:cubicBezTo>
                    <a:cubicBezTo>
                      <a:pt x="25423" y="319355"/>
                      <a:pt x="117763" y="289193"/>
                      <a:pt x="133373" y="294220"/>
                    </a:cubicBezTo>
                    <a:cubicBezTo>
                      <a:pt x="148983" y="299247"/>
                      <a:pt x="110090" y="339993"/>
                      <a:pt x="101623" y="354545"/>
                    </a:cubicBezTo>
                    <a:cubicBezTo>
                      <a:pt x="93156" y="369097"/>
                      <a:pt x="74900" y="383119"/>
                      <a:pt x="82573" y="381532"/>
                    </a:cubicBezTo>
                    <a:cubicBezTo>
                      <a:pt x="90246" y="379945"/>
                      <a:pt x="147661" y="345020"/>
                      <a:pt x="147661" y="345020"/>
                    </a:cubicBezTo>
                    <a:cubicBezTo>
                      <a:pt x="180205" y="325706"/>
                      <a:pt x="281276" y="269349"/>
                      <a:pt x="277836" y="265645"/>
                    </a:cubicBezTo>
                    <a:cubicBezTo>
                      <a:pt x="274396" y="261941"/>
                      <a:pt x="134696" y="328880"/>
                      <a:pt x="127023" y="322795"/>
                    </a:cubicBezTo>
                    <a:cubicBezTo>
                      <a:pt x="119350" y="316710"/>
                      <a:pt x="205340" y="259294"/>
                      <a:pt x="231798" y="229132"/>
                    </a:cubicBezTo>
                    <a:cubicBezTo>
                      <a:pt x="258256" y="198970"/>
                      <a:pt x="272544" y="168543"/>
                      <a:pt x="285773" y="141820"/>
                    </a:cubicBezTo>
                    <a:cubicBezTo>
                      <a:pt x="299002" y="115097"/>
                      <a:pt x="307998" y="88374"/>
                      <a:pt x="311173" y="68795"/>
                    </a:cubicBezTo>
                    <a:cubicBezTo>
                      <a:pt x="314348" y="49216"/>
                      <a:pt x="342923" y="-16137"/>
                      <a:pt x="334986" y="37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F3170D0D-E12F-4FC3-B05E-4C7C28CB57AD}"/>
                  </a:ext>
                </a:extLst>
              </p:cNvPr>
              <p:cNvSpPr/>
              <p:nvPr/>
            </p:nvSpPr>
            <p:spPr>
              <a:xfrm>
                <a:off x="4483984" y="281066"/>
                <a:ext cx="364069" cy="515152"/>
              </a:xfrm>
              <a:custGeom>
                <a:avLst/>
                <a:gdLst>
                  <a:gd name="connsiteX0" fmla="*/ 362654 w 364069"/>
                  <a:gd name="connsiteY0" fmla="*/ 3097 h 515152"/>
                  <a:gd name="connsiteX1" fmla="*/ 203904 w 364069"/>
                  <a:gd name="connsiteY1" fmla="*/ 163434 h 515152"/>
                  <a:gd name="connsiteX2" fmla="*/ 302329 w 364069"/>
                  <a:gd name="connsiteY2" fmla="*/ 53897 h 515152"/>
                  <a:gd name="connsiteX3" fmla="*/ 195966 w 364069"/>
                  <a:gd name="connsiteY3" fmla="*/ 147559 h 515152"/>
                  <a:gd name="connsiteX4" fmla="*/ 157866 w 364069"/>
                  <a:gd name="connsiteY4" fmla="*/ 198359 h 515152"/>
                  <a:gd name="connsiteX5" fmla="*/ 221366 w 364069"/>
                  <a:gd name="connsiteY5" fmla="*/ 149147 h 515152"/>
                  <a:gd name="connsiteX6" fmla="*/ 164216 w 364069"/>
                  <a:gd name="connsiteY6" fmla="*/ 223759 h 515152"/>
                  <a:gd name="connsiteX7" fmla="*/ 62616 w 364069"/>
                  <a:gd name="connsiteY7" fmla="*/ 412672 h 515152"/>
                  <a:gd name="connsiteX8" fmla="*/ 21341 w 364069"/>
                  <a:gd name="connsiteY8" fmla="*/ 512684 h 515152"/>
                  <a:gd name="connsiteX9" fmla="*/ 61029 w 364069"/>
                  <a:gd name="connsiteY9" fmla="*/ 480934 h 515152"/>
                  <a:gd name="connsiteX10" fmla="*/ 213429 w 364069"/>
                  <a:gd name="connsiteY10" fmla="*/ 439659 h 515152"/>
                  <a:gd name="connsiteX11" fmla="*/ 704 w 364069"/>
                  <a:gd name="connsiteY11" fmla="*/ 511097 h 515152"/>
                  <a:gd name="connsiteX12" fmla="*/ 141991 w 364069"/>
                  <a:gd name="connsiteY12" fmla="*/ 434897 h 515152"/>
                  <a:gd name="connsiteX13" fmla="*/ 62616 w 364069"/>
                  <a:gd name="connsiteY13" fmla="*/ 436484 h 515152"/>
                  <a:gd name="connsiteX14" fmla="*/ 140404 w 364069"/>
                  <a:gd name="connsiteY14" fmla="*/ 290434 h 515152"/>
                  <a:gd name="connsiteX15" fmla="*/ 229304 w 364069"/>
                  <a:gd name="connsiteY15" fmla="*/ 128509 h 515152"/>
                  <a:gd name="connsiteX16" fmla="*/ 280104 w 364069"/>
                  <a:gd name="connsiteY16" fmla="*/ 61834 h 515152"/>
                  <a:gd name="connsiteX17" fmla="*/ 362654 w 364069"/>
                  <a:gd name="connsiteY17" fmla="*/ 3097 h 5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069" h="515152">
                    <a:moveTo>
                      <a:pt x="362654" y="3097"/>
                    </a:moveTo>
                    <a:cubicBezTo>
                      <a:pt x="349954" y="20030"/>
                      <a:pt x="213958" y="154967"/>
                      <a:pt x="203904" y="163434"/>
                    </a:cubicBezTo>
                    <a:cubicBezTo>
                      <a:pt x="193850" y="171901"/>
                      <a:pt x="303652" y="56543"/>
                      <a:pt x="302329" y="53897"/>
                    </a:cubicBezTo>
                    <a:cubicBezTo>
                      <a:pt x="301006" y="51251"/>
                      <a:pt x="220043" y="123482"/>
                      <a:pt x="195966" y="147559"/>
                    </a:cubicBezTo>
                    <a:cubicBezTo>
                      <a:pt x="171889" y="171636"/>
                      <a:pt x="153633" y="198094"/>
                      <a:pt x="157866" y="198359"/>
                    </a:cubicBezTo>
                    <a:cubicBezTo>
                      <a:pt x="162099" y="198624"/>
                      <a:pt x="220308" y="144914"/>
                      <a:pt x="221366" y="149147"/>
                    </a:cubicBezTo>
                    <a:cubicBezTo>
                      <a:pt x="222424" y="153380"/>
                      <a:pt x="190674" y="179838"/>
                      <a:pt x="164216" y="223759"/>
                    </a:cubicBezTo>
                    <a:cubicBezTo>
                      <a:pt x="137758" y="267680"/>
                      <a:pt x="86428" y="364518"/>
                      <a:pt x="62616" y="412672"/>
                    </a:cubicBezTo>
                    <a:cubicBezTo>
                      <a:pt x="38804" y="460826"/>
                      <a:pt x="21605" y="501307"/>
                      <a:pt x="21341" y="512684"/>
                    </a:cubicBezTo>
                    <a:cubicBezTo>
                      <a:pt x="21076" y="524061"/>
                      <a:pt x="29014" y="493105"/>
                      <a:pt x="61029" y="480934"/>
                    </a:cubicBezTo>
                    <a:cubicBezTo>
                      <a:pt x="93044" y="468763"/>
                      <a:pt x="223483" y="434632"/>
                      <a:pt x="213429" y="439659"/>
                    </a:cubicBezTo>
                    <a:cubicBezTo>
                      <a:pt x="203375" y="444686"/>
                      <a:pt x="12610" y="511891"/>
                      <a:pt x="704" y="511097"/>
                    </a:cubicBezTo>
                    <a:cubicBezTo>
                      <a:pt x="-11202" y="510303"/>
                      <a:pt x="131672" y="447333"/>
                      <a:pt x="141991" y="434897"/>
                    </a:cubicBezTo>
                    <a:cubicBezTo>
                      <a:pt x="152310" y="422462"/>
                      <a:pt x="62880" y="460561"/>
                      <a:pt x="62616" y="436484"/>
                    </a:cubicBezTo>
                    <a:cubicBezTo>
                      <a:pt x="62352" y="412407"/>
                      <a:pt x="112623" y="341763"/>
                      <a:pt x="140404" y="290434"/>
                    </a:cubicBezTo>
                    <a:cubicBezTo>
                      <a:pt x="168185" y="239105"/>
                      <a:pt x="206021" y="166609"/>
                      <a:pt x="229304" y="128509"/>
                    </a:cubicBezTo>
                    <a:cubicBezTo>
                      <a:pt x="252587" y="90409"/>
                      <a:pt x="261319" y="80355"/>
                      <a:pt x="280104" y="61834"/>
                    </a:cubicBezTo>
                    <a:cubicBezTo>
                      <a:pt x="298889" y="43313"/>
                      <a:pt x="375354" y="-13836"/>
                      <a:pt x="362654" y="30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C07CA441-8594-4B66-9ED9-A38E0AD15406}"/>
                  </a:ext>
                </a:extLst>
              </p:cNvPr>
              <p:cNvSpPr/>
              <p:nvPr/>
            </p:nvSpPr>
            <p:spPr>
              <a:xfrm>
                <a:off x="4617601" y="284287"/>
                <a:ext cx="224078" cy="446398"/>
              </a:xfrm>
              <a:custGeom>
                <a:avLst/>
                <a:gdLst>
                  <a:gd name="connsiteX0" fmla="*/ 222687 w 224078"/>
                  <a:gd name="connsiteY0" fmla="*/ 6226 h 446398"/>
                  <a:gd name="connsiteX1" fmla="*/ 133787 w 224078"/>
                  <a:gd name="connsiteY1" fmla="*/ 206251 h 446398"/>
                  <a:gd name="connsiteX2" fmla="*/ 149662 w 224078"/>
                  <a:gd name="connsiteY2" fmla="*/ 130051 h 446398"/>
                  <a:gd name="connsiteX3" fmla="*/ 103624 w 224078"/>
                  <a:gd name="connsiteY3" fmla="*/ 268163 h 446398"/>
                  <a:gd name="connsiteX4" fmla="*/ 29012 w 224078"/>
                  <a:gd name="connsiteY4" fmla="*/ 415801 h 446398"/>
                  <a:gd name="connsiteX5" fmla="*/ 437 w 224078"/>
                  <a:gd name="connsiteY5" fmla="*/ 442788 h 446398"/>
                  <a:gd name="connsiteX6" fmla="*/ 48062 w 224078"/>
                  <a:gd name="connsiteY6" fmla="*/ 401513 h 446398"/>
                  <a:gd name="connsiteX7" fmla="*/ 36949 w 224078"/>
                  <a:gd name="connsiteY7" fmla="*/ 445963 h 446398"/>
                  <a:gd name="connsiteX8" fmla="*/ 78224 w 224078"/>
                  <a:gd name="connsiteY8" fmla="*/ 368176 h 446398"/>
                  <a:gd name="connsiteX9" fmla="*/ 127437 w 224078"/>
                  <a:gd name="connsiteY9" fmla="*/ 241176 h 446398"/>
                  <a:gd name="connsiteX10" fmla="*/ 175062 w 224078"/>
                  <a:gd name="connsiteY10" fmla="*/ 80838 h 446398"/>
                  <a:gd name="connsiteX11" fmla="*/ 187762 w 224078"/>
                  <a:gd name="connsiteY11" fmla="*/ 50676 h 446398"/>
                  <a:gd name="connsiteX12" fmla="*/ 222687 w 224078"/>
                  <a:gd name="connsiteY12" fmla="*/ 6226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078" h="446398">
                    <a:moveTo>
                      <a:pt x="222687" y="6226"/>
                    </a:moveTo>
                    <a:cubicBezTo>
                      <a:pt x="213691" y="32155"/>
                      <a:pt x="145958" y="185614"/>
                      <a:pt x="133787" y="206251"/>
                    </a:cubicBezTo>
                    <a:cubicBezTo>
                      <a:pt x="121616" y="226888"/>
                      <a:pt x="154689" y="119732"/>
                      <a:pt x="149662" y="130051"/>
                    </a:cubicBezTo>
                    <a:cubicBezTo>
                      <a:pt x="144635" y="140370"/>
                      <a:pt x="123732" y="220538"/>
                      <a:pt x="103624" y="268163"/>
                    </a:cubicBezTo>
                    <a:cubicBezTo>
                      <a:pt x="83516" y="315788"/>
                      <a:pt x="46210" y="386697"/>
                      <a:pt x="29012" y="415801"/>
                    </a:cubicBezTo>
                    <a:cubicBezTo>
                      <a:pt x="11814" y="444905"/>
                      <a:pt x="-2738" y="445169"/>
                      <a:pt x="437" y="442788"/>
                    </a:cubicBezTo>
                    <a:cubicBezTo>
                      <a:pt x="3612" y="440407"/>
                      <a:pt x="41977" y="400984"/>
                      <a:pt x="48062" y="401513"/>
                    </a:cubicBezTo>
                    <a:cubicBezTo>
                      <a:pt x="54147" y="402042"/>
                      <a:pt x="31922" y="451519"/>
                      <a:pt x="36949" y="445963"/>
                    </a:cubicBezTo>
                    <a:cubicBezTo>
                      <a:pt x="41976" y="440407"/>
                      <a:pt x="63143" y="402307"/>
                      <a:pt x="78224" y="368176"/>
                    </a:cubicBezTo>
                    <a:cubicBezTo>
                      <a:pt x="93305" y="334045"/>
                      <a:pt x="111297" y="289066"/>
                      <a:pt x="127437" y="241176"/>
                    </a:cubicBezTo>
                    <a:cubicBezTo>
                      <a:pt x="143577" y="193286"/>
                      <a:pt x="165008" y="112588"/>
                      <a:pt x="175062" y="80838"/>
                    </a:cubicBezTo>
                    <a:cubicBezTo>
                      <a:pt x="185116" y="49088"/>
                      <a:pt x="181148" y="58084"/>
                      <a:pt x="187762" y="50676"/>
                    </a:cubicBezTo>
                    <a:cubicBezTo>
                      <a:pt x="194376" y="43268"/>
                      <a:pt x="231683" y="-19703"/>
                      <a:pt x="222687" y="62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E9D06EDA-8D96-42F6-B972-0BDE907547E9}"/>
                  </a:ext>
                </a:extLst>
              </p:cNvPr>
              <p:cNvSpPr/>
              <p:nvPr/>
            </p:nvSpPr>
            <p:spPr>
              <a:xfrm>
                <a:off x="4670011" y="231694"/>
                <a:ext cx="188054" cy="485410"/>
              </a:xfrm>
              <a:custGeom>
                <a:avLst/>
                <a:gdLst>
                  <a:gd name="connsiteX0" fmla="*/ 187739 w 188054"/>
                  <a:gd name="connsiteY0" fmla="*/ 81 h 485410"/>
                  <a:gd name="connsiteX1" fmla="*/ 144877 w 188054"/>
                  <a:gd name="connsiteY1" fmla="*/ 155656 h 485410"/>
                  <a:gd name="connsiteX2" fmla="*/ 173452 w 188054"/>
                  <a:gd name="connsiteY2" fmla="*/ 100094 h 485410"/>
                  <a:gd name="connsiteX3" fmla="*/ 106777 w 188054"/>
                  <a:gd name="connsiteY3" fmla="*/ 260431 h 485410"/>
                  <a:gd name="connsiteX4" fmla="*/ 140114 w 188054"/>
                  <a:gd name="connsiteY4" fmla="*/ 169944 h 485410"/>
                  <a:gd name="connsiteX5" fmla="*/ 68677 w 188054"/>
                  <a:gd name="connsiteY5" fmla="*/ 333456 h 485410"/>
                  <a:gd name="connsiteX6" fmla="*/ 414 w 188054"/>
                  <a:gd name="connsiteY6" fmla="*/ 484269 h 485410"/>
                  <a:gd name="connsiteX7" fmla="*/ 38514 w 188054"/>
                  <a:gd name="connsiteY7" fmla="*/ 406481 h 485410"/>
                  <a:gd name="connsiteX8" fmla="*/ 5177 w 188054"/>
                  <a:gd name="connsiteY8" fmla="*/ 479506 h 485410"/>
                  <a:gd name="connsiteX9" fmla="*/ 109952 w 188054"/>
                  <a:gd name="connsiteY9" fmla="*/ 233444 h 485410"/>
                  <a:gd name="connsiteX10" fmla="*/ 117889 w 188054"/>
                  <a:gd name="connsiteY10" fmla="*/ 179469 h 485410"/>
                  <a:gd name="connsiteX11" fmla="*/ 187739 w 188054"/>
                  <a:gd name="connsiteY11" fmla="*/ 81 h 48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054" h="485410">
                    <a:moveTo>
                      <a:pt x="187739" y="81"/>
                    </a:moveTo>
                    <a:cubicBezTo>
                      <a:pt x="192237" y="-3888"/>
                      <a:pt x="147258" y="138987"/>
                      <a:pt x="144877" y="155656"/>
                    </a:cubicBezTo>
                    <a:cubicBezTo>
                      <a:pt x="142496" y="172325"/>
                      <a:pt x="179802" y="82632"/>
                      <a:pt x="173452" y="100094"/>
                    </a:cubicBezTo>
                    <a:cubicBezTo>
                      <a:pt x="167102" y="117556"/>
                      <a:pt x="112333" y="248789"/>
                      <a:pt x="106777" y="260431"/>
                    </a:cubicBezTo>
                    <a:cubicBezTo>
                      <a:pt x="101221" y="272073"/>
                      <a:pt x="146464" y="157773"/>
                      <a:pt x="140114" y="169944"/>
                    </a:cubicBezTo>
                    <a:cubicBezTo>
                      <a:pt x="133764" y="182115"/>
                      <a:pt x="91960" y="281069"/>
                      <a:pt x="68677" y="333456"/>
                    </a:cubicBezTo>
                    <a:cubicBezTo>
                      <a:pt x="45394" y="385844"/>
                      <a:pt x="5441" y="472098"/>
                      <a:pt x="414" y="484269"/>
                    </a:cubicBezTo>
                    <a:cubicBezTo>
                      <a:pt x="-4613" y="496440"/>
                      <a:pt x="37720" y="407275"/>
                      <a:pt x="38514" y="406481"/>
                    </a:cubicBezTo>
                    <a:cubicBezTo>
                      <a:pt x="39308" y="405687"/>
                      <a:pt x="-6729" y="508346"/>
                      <a:pt x="5177" y="479506"/>
                    </a:cubicBezTo>
                    <a:cubicBezTo>
                      <a:pt x="17083" y="450667"/>
                      <a:pt x="91167" y="283450"/>
                      <a:pt x="109952" y="233444"/>
                    </a:cubicBezTo>
                    <a:cubicBezTo>
                      <a:pt x="128737" y="183438"/>
                      <a:pt x="106777" y="216246"/>
                      <a:pt x="117889" y="179469"/>
                    </a:cubicBezTo>
                    <a:cubicBezTo>
                      <a:pt x="129001" y="142692"/>
                      <a:pt x="183241" y="4050"/>
                      <a:pt x="187739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AF885965-003C-4AC1-8A26-63F515DD2AEF}"/>
                  </a:ext>
                </a:extLst>
              </p:cNvPr>
              <p:cNvSpPr/>
              <p:nvPr/>
            </p:nvSpPr>
            <p:spPr>
              <a:xfrm>
                <a:off x="4695924" y="261799"/>
                <a:ext cx="184042" cy="447590"/>
              </a:xfrm>
              <a:custGeom>
                <a:avLst/>
                <a:gdLst>
                  <a:gd name="connsiteX0" fmla="*/ 182464 w 184042"/>
                  <a:gd name="connsiteY0" fmla="*/ 1726 h 447590"/>
                  <a:gd name="connsiteX1" fmla="*/ 111026 w 184042"/>
                  <a:gd name="connsiteY1" fmla="*/ 206514 h 447590"/>
                  <a:gd name="connsiteX2" fmla="*/ 149126 w 184042"/>
                  <a:gd name="connsiteY2" fmla="*/ 144601 h 447590"/>
                  <a:gd name="connsiteX3" fmla="*/ 111026 w 184042"/>
                  <a:gd name="connsiteY3" fmla="*/ 228739 h 447590"/>
                  <a:gd name="connsiteX4" fmla="*/ 22126 w 184042"/>
                  <a:gd name="connsiteY4" fmla="*/ 411301 h 447590"/>
                  <a:gd name="connsiteX5" fmla="*/ 45939 w 184042"/>
                  <a:gd name="connsiteY5" fmla="*/ 336689 h 447590"/>
                  <a:gd name="connsiteX6" fmla="*/ 1489 w 184042"/>
                  <a:gd name="connsiteY6" fmla="*/ 446226 h 447590"/>
                  <a:gd name="connsiteX7" fmla="*/ 111026 w 184042"/>
                  <a:gd name="connsiteY7" fmla="*/ 244614 h 447590"/>
                  <a:gd name="connsiteX8" fmla="*/ 157064 w 184042"/>
                  <a:gd name="connsiteY8" fmla="*/ 114439 h 447590"/>
                  <a:gd name="connsiteX9" fmla="*/ 182464 w 184042"/>
                  <a:gd name="connsiteY9" fmla="*/ 1726 h 44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042" h="447590">
                    <a:moveTo>
                      <a:pt x="182464" y="1726"/>
                    </a:moveTo>
                    <a:cubicBezTo>
                      <a:pt x="174791" y="17072"/>
                      <a:pt x="116582" y="182702"/>
                      <a:pt x="111026" y="206514"/>
                    </a:cubicBezTo>
                    <a:cubicBezTo>
                      <a:pt x="105470" y="230326"/>
                      <a:pt x="149126" y="140897"/>
                      <a:pt x="149126" y="144601"/>
                    </a:cubicBezTo>
                    <a:cubicBezTo>
                      <a:pt x="149126" y="148305"/>
                      <a:pt x="132193" y="184289"/>
                      <a:pt x="111026" y="228739"/>
                    </a:cubicBezTo>
                    <a:cubicBezTo>
                      <a:pt x="89859" y="273189"/>
                      <a:pt x="32974" y="393309"/>
                      <a:pt x="22126" y="411301"/>
                    </a:cubicBezTo>
                    <a:cubicBezTo>
                      <a:pt x="11278" y="429293"/>
                      <a:pt x="49378" y="330868"/>
                      <a:pt x="45939" y="336689"/>
                    </a:cubicBezTo>
                    <a:cubicBezTo>
                      <a:pt x="42500" y="342510"/>
                      <a:pt x="-9359" y="461572"/>
                      <a:pt x="1489" y="446226"/>
                    </a:cubicBezTo>
                    <a:cubicBezTo>
                      <a:pt x="12337" y="430880"/>
                      <a:pt x="85097" y="299912"/>
                      <a:pt x="111026" y="244614"/>
                    </a:cubicBezTo>
                    <a:cubicBezTo>
                      <a:pt x="136955" y="189316"/>
                      <a:pt x="146216" y="151481"/>
                      <a:pt x="157064" y="114439"/>
                    </a:cubicBezTo>
                    <a:cubicBezTo>
                      <a:pt x="167912" y="77397"/>
                      <a:pt x="190137" y="-13620"/>
                      <a:pt x="182464" y="17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C4ABB9A-D1E5-4393-86F4-478ECBB70603}"/>
                  </a:ext>
                </a:extLst>
              </p:cNvPr>
              <p:cNvSpPr/>
              <p:nvPr/>
            </p:nvSpPr>
            <p:spPr>
              <a:xfrm>
                <a:off x="4868224" y="267928"/>
                <a:ext cx="579722" cy="395746"/>
              </a:xfrm>
              <a:custGeom>
                <a:avLst/>
                <a:gdLst>
                  <a:gd name="connsiteX0" fmla="*/ 639 w 579722"/>
                  <a:gd name="connsiteY0" fmla="*/ 360 h 395746"/>
                  <a:gd name="connsiteX1" fmla="*/ 151451 w 579722"/>
                  <a:gd name="connsiteY1" fmla="*/ 22585 h 395746"/>
                  <a:gd name="connsiteX2" fmla="*/ 91126 w 579722"/>
                  <a:gd name="connsiteY2" fmla="*/ 20997 h 395746"/>
                  <a:gd name="connsiteX3" fmla="*/ 192726 w 579722"/>
                  <a:gd name="connsiteY3" fmla="*/ 47985 h 395746"/>
                  <a:gd name="connsiteX4" fmla="*/ 254639 w 579722"/>
                  <a:gd name="connsiteY4" fmla="*/ 67035 h 395746"/>
                  <a:gd name="connsiteX5" fmla="*/ 381639 w 579722"/>
                  <a:gd name="connsiteY5" fmla="*/ 167047 h 395746"/>
                  <a:gd name="connsiteX6" fmla="*/ 359414 w 579722"/>
                  <a:gd name="connsiteY6" fmla="*/ 140060 h 395746"/>
                  <a:gd name="connsiteX7" fmla="*/ 576901 w 579722"/>
                  <a:gd name="connsiteY7" fmla="*/ 392472 h 395746"/>
                  <a:gd name="connsiteX8" fmla="*/ 468951 w 579722"/>
                  <a:gd name="connsiteY8" fmla="*/ 270235 h 395746"/>
                  <a:gd name="connsiteX9" fmla="*/ 265751 w 579722"/>
                  <a:gd name="connsiteY9" fmla="*/ 76560 h 395746"/>
                  <a:gd name="connsiteX10" fmla="*/ 103826 w 579722"/>
                  <a:gd name="connsiteY10" fmla="*/ 43222 h 395746"/>
                  <a:gd name="connsiteX11" fmla="*/ 639 w 579722"/>
                  <a:gd name="connsiteY11" fmla="*/ 360 h 3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9722" h="395746">
                    <a:moveTo>
                      <a:pt x="639" y="360"/>
                    </a:moveTo>
                    <a:cubicBezTo>
                      <a:pt x="8576" y="-3079"/>
                      <a:pt x="136370" y="19146"/>
                      <a:pt x="151451" y="22585"/>
                    </a:cubicBezTo>
                    <a:cubicBezTo>
                      <a:pt x="166532" y="26024"/>
                      <a:pt x="84247" y="16764"/>
                      <a:pt x="91126" y="20997"/>
                    </a:cubicBezTo>
                    <a:cubicBezTo>
                      <a:pt x="98005" y="25230"/>
                      <a:pt x="165474" y="40312"/>
                      <a:pt x="192726" y="47985"/>
                    </a:cubicBezTo>
                    <a:cubicBezTo>
                      <a:pt x="219978" y="55658"/>
                      <a:pt x="223154" y="47192"/>
                      <a:pt x="254639" y="67035"/>
                    </a:cubicBezTo>
                    <a:cubicBezTo>
                      <a:pt x="286124" y="86878"/>
                      <a:pt x="364177" y="154876"/>
                      <a:pt x="381639" y="167047"/>
                    </a:cubicBezTo>
                    <a:cubicBezTo>
                      <a:pt x="399101" y="179218"/>
                      <a:pt x="359414" y="140060"/>
                      <a:pt x="359414" y="140060"/>
                    </a:cubicBezTo>
                    <a:lnTo>
                      <a:pt x="576901" y="392472"/>
                    </a:lnTo>
                    <a:cubicBezTo>
                      <a:pt x="595157" y="414168"/>
                      <a:pt x="520809" y="322887"/>
                      <a:pt x="468951" y="270235"/>
                    </a:cubicBezTo>
                    <a:cubicBezTo>
                      <a:pt x="417093" y="217583"/>
                      <a:pt x="326605" y="114395"/>
                      <a:pt x="265751" y="76560"/>
                    </a:cubicBezTo>
                    <a:cubicBezTo>
                      <a:pt x="204897" y="38725"/>
                      <a:pt x="147218" y="56451"/>
                      <a:pt x="103826" y="43222"/>
                    </a:cubicBezTo>
                    <a:cubicBezTo>
                      <a:pt x="60434" y="29993"/>
                      <a:pt x="-7298" y="3799"/>
                      <a:pt x="639" y="3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275BD2F1-D420-45CC-BB33-3F5A8AD5DFE9}"/>
                  </a:ext>
                </a:extLst>
              </p:cNvPr>
              <p:cNvSpPr/>
              <p:nvPr/>
            </p:nvSpPr>
            <p:spPr>
              <a:xfrm>
                <a:off x="4854260" y="238024"/>
                <a:ext cx="777861" cy="585278"/>
              </a:xfrm>
              <a:custGeom>
                <a:avLst/>
                <a:gdLst>
                  <a:gd name="connsiteX0" fmla="*/ 315 w 777861"/>
                  <a:gd name="connsiteY0" fmla="*/ 101 h 585278"/>
                  <a:gd name="connsiteX1" fmla="*/ 235265 w 777861"/>
                  <a:gd name="connsiteY1" fmla="*/ 36614 h 585278"/>
                  <a:gd name="connsiteX2" fmla="*/ 211453 w 777861"/>
                  <a:gd name="connsiteY2" fmla="*/ 42964 h 585278"/>
                  <a:gd name="connsiteX3" fmla="*/ 387665 w 777861"/>
                  <a:gd name="connsiteY3" fmla="*/ 96939 h 585278"/>
                  <a:gd name="connsiteX4" fmla="*/ 346390 w 777861"/>
                  <a:gd name="connsiteY4" fmla="*/ 96939 h 585278"/>
                  <a:gd name="connsiteX5" fmla="*/ 490853 w 777861"/>
                  <a:gd name="connsiteY5" fmla="*/ 166789 h 585278"/>
                  <a:gd name="connsiteX6" fmla="*/ 627378 w 777861"/>
                  <a:gd name="connsiteY6" fmla="*/ 330301 h 585278"/>
                  <a:gd name="connsiteX7" fmla="*/ 551178 w 777861"/>
                  <a:gd name="connsiteY7" fmla="*/ 246164 h 585278"/>
                  <a:gd name="connsiteX8" fmla="*/ 771840 w 777861"/>
                  <a:gd name="connsiteY8" fmla="*/ 577951 h 585278"/>
                  <a:gd name="connsiteX9" fmla="*/ 689290 w 777861"/>
                  <a:gd name="connsiteY9" fmla="*/ 446189 h 585278"/>
                  <a:gd name="connsiteX10" fmla="*/ 416240 w 777861"/>
                  <a:gd name="connsiteY10" fmla="*/ 108051 h 585278"/>
                  <a:gd name="connsiteX11" fmla="*/ 292415 w 777861"/>
                  <a:gd name="connsiteY11" fmla="*/ 49314 h 585278"/>
                  <a:gd name="connsiteX12" fmla="*/ 315 w 777861"/>
                  <a:gd name="connsiteY12" fmla="*/ 101 h 58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7861" h="585278">
                    <a:moveTo>
                      <a:pt x="315" y="101"/>
                    </a:moveTo>
                    <a:cubicBezTo>
                      <a:pt x="-9210" y="-2016"/>
                      <a:pt x="200075" y="29470"/>
                      <a:pt x="235265" y="36614"/>
                    </a:cubicBezTo>
                    <a:cubicBezTo>
                      <a:pt x="270455" y="43758"/>
                      <a:pt x="186053" y="32910"/>
                      <a:pt x="211453" y="42964"/>
                    </a:cubicBezTo>
                    <a:cubicBezTo>
                      <a:pt x="236853" y="53018"/>
                      <a:pt x="365176" y="87943"/>
                      <a:pt x="387665" y="96939"/>
                    </a:cubicBezTo>
                    <a:cubicBezTo>
                      <a:pt x="410154" y="105935"/>
                      <a:pt x="329192" y="85297"/>
                      <a:pt x="346390" y="96939"/>
                    </a:cubicBezTo>
                    <a:cubicBezTo>
                      <a:pt x="363588" y="108581"/>
                      <a:pt x="444022" y="127895"/>
                      <a:pt x="490853" y="166789"/>
                    </a:cubicBezTo>
                    <a:cubicBezTo>
                      <a:pt x="537684" y="205683"/>
                      <a:pt x="617324" y="317072"/>
                      <a:pt x="627378" y="330301"/>
                    </a:cubicBezTo>
                    <a:cubicBezTo>
                      <a:pt x="637432" y="343530"/>
                      <a:pt x="527101" y="204889"/>
                      <a:pt x="551178" y="246164"/>
                    </a:cubicBezTo>
                    <a:cubicBezTo>
                      <a:pt x="575255" y="287439"/>
                      <a:pt x="748821" y="544614"/>
                      <a:pt x="771840" y="577951"/>
                    </a:cubicBezTo>
                    <a:cubicBezTo>
                      <a:pt x="794859" y="611288"/>
                      <a:pt x="748557" y="524506"/>
                      <a:pt x="689290" y="446189"/>
                    </a:cubicBezTo>
                    <a:cubicBezTo>
                      <a:pt x="630023" y="367872"/>
                      <a:pt x="482386" y="174197"/>
                      <a:pt x="416240" y="108051"/>
                    </a:cubicBezTo>
                    <a:cubicBezTo>
                      <a:pt x="350094" y="41905"/>
                      <a:pt x="358032" y="67306"/>
                      <a:pt x="292415" y="49314"/>
                    </a:cubicBezTo>
                    <a:cubicBezTo>
                      <a:pt x="226798" y="31322"/>
                      <a:pt x="9840" y="2218"/>
                      <a:pt x="315" y="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6D390884-9B20-4618-BF4A-F73A4D477347}"/>
                  </a:ext>
                </a:extLst>
              </p:cNvPr>
              <p:cNvSpPr/>
              <p:nvPr/>
            </p:nvSpPr>
            <p:spPr>
              <a:xfrm>
                <a:off x="4851074" y="234988"/>
                <a:ext cx="397424" cy="75928"/>
              </a:xfrm>
              <a:custGeom>
                <a:avLst/>
                <a:gdLst>
                  <a:gd name="connsiteX0" fmla="*/ 326 w 397424"/>
                  <a:gd name="connsiteY0" fmla="*/ 3137 h 75928"/>
                  <a:gd name="connsiteX1" fmla="*/ 190826 w 397424"/>
                  <a:gd name="connsiteY1" fmla="*/ 9487 h 75928"/>
                  <a:gd name="connsiteX2" fmla="*/ 119389 w 397424"/>
                  <a:gd name="connsiteY2" fmla="*/ 17425 h 75928"/>
                  <a:gd name="connsiteX3" fmla="*/ 274964 w 397424"/>
                  <a:gd name="connsiteY3" fmla="*/ 42825 h 75928"/>
                  <a:gd name="connsiteX4" fmla="*/ 397201 w 397424"/>
                  <a:gd name="connsiteY4" fmla="*/ 74575 h 75928"/>
                  <a:gd name="connsiteX5" fmla="*/ 244801 w 397424"/>
                  <a:gd name="connsiteY5" fmla="*/ 63462 h 75928"/>
                  <a:gd name="connsiteX6" fmla="*/ 326 w 397424"/>
                  <a:gd name="connsiteY6" fmla="*/ 3137 h 7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424" h="75928">
                    <a:moveTo>
                      <a:pt x="326" y="3137"/>
                    </a:moveTo>
                    <a:cubicBezTo>
                      <a:pt x="-8670" y="-5859"/>
                      <a:pt x="170982" y="7106"/>
                      <a:pt x="190826" y="9487"/>
                    </a:cubicBezTo>
                    <a:cubicBezTo>
                      <a:pt x="210670" y="11868"/>
                      <a:pt x="105366" y="11869"/>
                      <a:pt x="119389" y="17425"/>
                    </a:cubicBezTo>
                    <a:cubicBezTo>
                      <a:pt x="133412" y="22981"/>
                      <a:pt x="228662" y="33300"/>
                      <a:pt x="274964" y="42825"/>
                    </a:cubicBezTo>
                    <a:cubicBezTo>
                      <a:pt x="321266" y="52350"/>
                      <a:pt x="402228" y="71136"/>
                      <a:pt x="397201" y="74575"/>
                    </a:cubicBezTo>
                    <a:cubicBezTo>
                      <a:pt x="392174" y="78014"/>
                      <a:pt x="306978" y="75104"/>
                      <a:pt x="244801" y="63462"/>
                    </a:cubicBezTo>
                    <a:cubicBezTo>
                      <a:pt x="182624" y="51820"/>
                      <a:pt x="9322" y="12133"/>
                      <a:pt x="326" y="3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5026D6C5-0ACC-49EE-8264-7011E5EC049A}"/>
                  </a:ext>
                </a:extLst>
              </p:cNvPr>
              <p:cNvSpPr/>
              <p:nvPr/>
            </p:nvSpPr>
            <p:spPr>
              <a:xfrm>
                <a:off x="5138044" y="302051"/>
                <a:ext cx="415646" cy="502105"/>
              </a:xfrm>
              <a:custGeom>
                <a:avLst/>
                <a:gdLst>
                  <a:gd name="connsiteX0" fmla="*/ 694 w 415646"/>
                  <a:gd name="connsiteY0" fmla="*/ 2749 h 502105"/>
                  <a:gd name="connsiteX1" fmla="*/ 226119 w 415646"/>
                  <a:gd name="connsiteY1" fmla="*/ 220237 h 502105"/>
                  <a:gd name="connsiteX2" fmla="*/ 184844 w 415646"/>
                  <a:gd name="connsiteY2" fmla="*/ 151974 h 502105"/>
                  <a:gd name="connsiteX3" fmla="*/ 256281 w 415646"/>
                  <a:gd name="connsiteY3" fmla="*/ 236112 h 502105"/>
                  <a:gd name="connsiteX4" fmla="*/ 413444 w 415646"/>
                  <a:gd name="connsiteY4" fmla="*/ 498049 h 502105"/>
                  <a:gd name="connsiteX5" fmla="*/ 335656 w 415646"/>
                  <a:gd name="connsiteY5" fmla="*/ 375812 h 502105"/>
                  <a:gd name="connsiteX6" fmla="*/ 161031 w 415646"/>
                  <a:gd name="connsiteY6" fmla="*/ 115462 h 502105"/>
                  <a:gd name="connsiteX7" fmla="*/ 694 w 415646"/>
                  <a:gd name="connsiteY7" fmla="*/ 2749 h 50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646" h="502105">
                    <a:moveTo>
                      <a:pt x="694" y="2749"/>
                    </a:moveTo>
                    <a:cubicBezTo>
                      <a:pt x="11542" y="20211"/>
                      <a:pt x="195427" y="195366"/>
                      <a:pt x="226119" y="220237"/>
                    </a:cubicBezTo>
                    <a:cubicBezTo>
                      <a:pt x="256811" y="245108"/>
                      <a:pt x="179817" y="149328"/>
                      <a:pt x="184844" y="151974"/>
                    </a:cubicBezTo>
                    <a:cubicBezTo>
                      <a:pt x="189871" y="154620"/>
                      <a:pt x="218181" y="178433"/>
                      <a:pt x="256281" y="236112"/>
                    </a:cubicBezTo>
                    <a:cubicBezTo>
                      <a:pt x="294381" y="293791"/>
                      <a:pt x="400215" y="474766"/>
                      <a:pt x="413444" y="498049"/>
                    </a:cubicBezTo>
                    <a:cubicBezTo>
                      <a:pt x="426673" y="521332"/>
                      <a:pt x="377725" y="439576"/>
                      <a:pt x="335656" y="375812"/>
                    </a:cubicBezTo>
                    <a:cubicBezTo>
                      <a:pt x="293587" y="312048"/>
                      <a:pt x="213154" y="176581"/>
                      <a:pt x="161031" y="115462"/>
                    </a:cubicBezTo>
                    <a:cubicBezTo>
                      <a:pt x="108908" y="54343"/>
                      <a:pt x="-10154" y="-14713"/>
                      <a:pt x="694" y="27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1BE40999-1F57-4075-B777-AD17F5F616E0}"/>
                  </a:ext>
                </a:extLst>
              </p:cNvPr>
              <p:cNvSpPr/>
              <p:nvPr/>
            </p:nvSpPr>
            <p:spPr>
              <a:xfrm>
                <a:off x="5360969" y="587295"/>
                <a:ext cx="249027" cy="494771"/>
              </a:xfrm>
              <a:custGeom>
                <a:avLst/>
                <a:gdLst>
                  <a:gd name="connsiteX0" fmla="*/ 19 w 249027"/>
                  <a:gd name="connsiteY0" fmla="*/ 80 h 494771"/>
                  <a:gd name="connsiteX1" fmla="*/ 127019 w 249027"/>
                  <a:gd name="connsiteY1" fmla="*/ 146130 h 494771"/>
                  <a:gd name="connsiteX2" fmla="*/ 147656 w 249027"/>
                  <a:gd name="connsiteY2" fmla="*/ 195343 h 494771"/>
                  <a:gd name="connsiteX3" fmla="*/ 165119 w 249027"/>
                  <a:gd name="connsiteY3" fmla="*/ 266780 h 494771"/>
                  <a:gd name="connsiteX4" fmla="*/ 171469 w 249027"/>
                  <a:gd name="connsiteY4" fmla="*/ 295355 h 494771"/>
                  <a:gd name="connsiteX5" fmla="*/ 247669 w 249027"/>
                  <a:gd name="connsiteY5" fmla="*/ 490618 h 494771"/>
                  <a:gd name="connsiteX6" fmla="*/ 222269 w 249027"/>
                  <a:gd name="connsiteY6" fmla="*/ 433468 h 494771"/>
                  <a:gd name="connsiteX7" fmla="*/ 134956 w 249027"/>
                  <a:gd name="connsiteY7" fmla="*/ 228680 h 494771"/>
                  <a:gd name="connsiteX8" fmla="*/ 152419 w 249027"/>
                  <a:gd name="connsiteY8" fmla="*/ 231855 h 494771"/>
                  <a:gd name="connsiteX9" fmla="*/ 117494 w 249027"/>
                  <a:gd name="connsiteY9" fmla="*/ 127080 h 494771"/>
                  <a:gd name="connsiteX10" fmla="*/ 19 w 249027"/>
                  <a:gd name="connsiteY10" fmla="*/ 80 h 49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027" h="494771">
                    <a:moveTo>
                      <a:pt x="19" y="80"/>
                    </a:moveTo>
                    <a:cubicBezTo>
                      <a:pt x="1606" y="3255"/>
                      <a:pt x="102413" y="113586"/>
                      <a:pt x="127019" y="146130"/>
                    </a:cubicBezTo>
                    <a:cubicBezTo>
                      <a:pt x="151625" y="178674"/>
                      <a:pt x="141306" y="175235"/>
                      <a:pt x="147656" y="195343"/>
                    </a:cubicBezTo>
                    <a:cubicBezTo>
                      <a:pt x="154006" y="215451"/>
                      <a:pt x="161150" y="250111"/>
                      <a:pt x="165119" y="266780"/>
                    </a:cubicBezTo>
                    <a:cubicBezTo>
                      <a:pt x="169088" y="283449"/>
                      <a:pt x="157711" y="258049"/>
                      <a:pt x="171469" y="295355"/>
                    </a:cubicBezTo>
                    <a:cubicBezTo>
                      <a:pt x="185227" y="332661"/>
                      <a:pt x="239202" y="467599"/>
                      <a:pt x="247669" y="490618"/>
                    </a:cubicBezTo>
                    <a:cubicBezTo>
                      <a:pt x="256136" y="513637"/>
                      <a:pt x="222269" y="433468"/>
                      <a:pt x="222269" y="433468"/>
                    </a:cubicBezTo>
                    <a:cubicBezTo>
                      <a:pt x="203484" y="389812"/>
                      <a:pt x="146598" y="262282"/>
                      <a:pt x="134956" y="228680"/>
                    </a:cubicBezTo>
                    <a:cubicBezTo>
                      <a:pt x="123314" y="195078"/>
                      <a:pt x="155329" y="248788"/>
                      <a:pt x="152419" y="231855"/>
                    </a:cubicBezTo>
                    <a:cubicBezTo>
                      <a:pt x="149509" y="214922"/>
                      <a:pt x="139719" y="165444"/>
                      <a:pt x="117494" y="127080"/>
                    </a:cubicBezTo>
                    <a:cubicBezTo>
                      <a:pt x="95269" y="88716"/>
                      <a:pt x="-1568" y="-3095"/>
                      <a:pt x="19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9B3B695D-7C4C-4B5D-81AA-17320B632E5B}"/>
                  </a:ext>
                </a:extLst>
              </p:cNvPr>
              <p:cNvSpPr/>
              <p:nvPr/>
            </p:nvSpPr>
            <p:spPr>
              <a:xfrm>
                <a:off x="5497495" y="575766"/>
                <a:ext cx="204334" cy="391807"/>
              </a:xfrm>
              <a:custGeom>
                <a:avLst/>
                <a:gdLst>
                  <a:gd name="connsiteX0" fmla="*/ 18 w 204334"/>
                  <a:gd name="connsiteY0" fmla="*/ 497 h 391807"/>
                  <a:gd name="connsiteX1" fmla="*/ 103205 w 204334"/>
                  <a:gd name="connsiteY1" fmla="*/ 133847 h 391807"/>
                  <a:gd name="connsiteX2" fmla="*/ 200043 w 204334"/>
                  <a:gd name="connsiteY2" fmla="*/ 384672 h 391807"/>
                  <a:gd name="connsiteX3" fmla="*/ 174643 w 204334"/>
                  <a:gd name="connsiteY3" fmla="*/ 303709 h 391807"/>
                  <a:gd name="connsiteX4" fmla="*/ 61930 w 204334"/>
                  <a:gd name="connsiteY4" fmla="*/ 100509 h 391807"/>
                  <a:gd name="connsiteX5" fmla="*/ 111143 w 204334"/>
                  <a:gd name="connsiteY5" fmla="*/ 178297 h 391807"/>
                  <a:gd name="connsiteX6" fmla="*/ 18 w 204334"/>
                  <a:gd name="connsiteY6" fmla="*/ 497 h 39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34" h="391807">
                    <a:moveTo>
                      <a:pt x="18" y="497"/>
                    </a:moveTo>
                    <a:cubicBezTo>
                      <a:pt x="-1305" y="-6911"/>
                      <a:pt x="69868" y="69818"/>
                      <a:pt x="103205" y="133847"/>
                    </a:cubicBezTo>
                    <a:cubicBezTo>
                      <a:pt x="136542" y="197876"/>
                      <a:pt x="188137" y="356362"/>
                      <a:pt x="200043" y="384672"/>
                    </a:cubicBezTo>
                    <a:cubicBezTo>
                      <a:pt x="211949" y="412982"/>
                      <a:pt x="197662" y="351069"/>
                      <a:pt x="174643" y="303709"/>
                    </a:cubicBezTo>
                    <a:cubicBezTo>
                      <a:pt x="151624" y="256349"/>
                      <a:pt x="72513" y="121411"/>
                      <a:pt x="61930" y="100509"/>
                    </a:cubicBezTo>
                    <a:cubicBezTo>
                      <a:pt x="51347" y="79607"/>
                      <a:pt x="122785" y="193907"/>
                      <a:pt x="111143" y="178297"/>
                    </a:cubicBezTo>
                    <a:cubicBezTo>
                      <a:pt x="99501" y="162687"/>
                      <a:pt x="1341" y="7905"/>
                      <a:pt x="18" y="4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7C79D7E-F3CA-4AB0-ABC8-471253E5CCF7}"/>
                  </a:ext>
                </a:extLst>
              </p:cNvPr>
              <p:cNvSpPr/>
              <p:nvPr/>
            </p:nvSpPr>
            <p:spPr>
              <a:xfrm>
                <a:off x="5635895" y="813592"/>
                <a:ext cx="109446" cy="438255"/>
              </a:xfrm>
              <a:custGeom>
                <a:avLst/>
                <a:gdLst>
                  <a:gd name="connsiteX0" fmla="*/ 1318 w 109446"/>
                  <a:gd name="connsiteY0" fmla="*/ 8733 h 438255"/>
                  <a:gd name="connsiteX1" fmla="*/ 107680 w 109446"/>
                  <a:gd name="connsiteY1" fmla="*/ 434183 h 438255"/>
                  <a:gd name="connsiteX2" fmla="*/ 67993 w 109446"/>
                  <a:gd name="connsiteY2" fmla="*/ 227808 h 438255"/>
                  <a:gd name="connsiteX3" fmla="*/ 71168 w 109446"/>
                  <a:gd name="connsiteY3" fmla="*/ 299246 h 438255"/>
                  <a:gd name="connsiteX4" fmla="*/ 50530 w 109446"/>
                  <a:gd name="connsiteY4" fmla="*/ 156371 h 438255"/>
                  <a:gd name="connsiteX5" fmla="*/ 1318 w 109446"/>
                  <a:gd name="connsiteY5" fmla="*/ 8733 h 43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446" h="438255">
                    <a:moveTo>
                      <a:pt x="1318" y="8733"/>
                    </a:moveTo>
                    <a:cubicBezTo>
                      <a:pt x="10843" y="55035"/>
                      <a:pt x="96568" y="397671"/>
                      <a:pt x="107680" y="434183"/>
                    </a:cubicBezTo>
                    <a:cubicBezTo>
                      <a:pt x="118792" y="470695"/>
                      <a:pt x="74078" y="250298"/>
                      <a:pt x="67993" y="227808"/>
                    </a:cubicBezTo>
                    <a:cubicBezTo>
                      <a:pt x="61908" y="205319"/>
                      <a:pt x="74079" y="311152"/>
                      <a:pt x="71168" y="299246"/>
                    </a:cubicBezTo>
                    <a:cubicBezTo>
                      <a:pt x="68258" y="287340"/>
                      <a:pt x="64553" y="199498"/>
                      <a:pt x="50530" y="156371"/>
                    </a:cubicBezTo>
                    <a:cubicBezTo>
                      <a:pt x="36507" y="113244"/>
                      <a:pt x="-8207" y="-37569"/>
                      <a:pt x="1318" y="87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3A224D9A-88A3-4CA0-8CD4-EA646270C771}"/>
                  </a:ext>
                </a:extLst>
              </p:cNvPr>
              <p:cNvSpPr/>
              <p:nvPr/>
            </p:nvSpPr>
            <p:spPr>
              <a:xfrm>
                <a:off x="5722826" y="1012486"/>
                <a:ext cx="71943" cy="502084"/>
              </a:xfrm>
              <a:custGeom>
                <a:avLst/>
                <a:gdLst>
                  <a:gd name="connsiteX0" fmla="*/ 112 w 71943"/>
                  <a:gd name="connsiteY0" fmla="*/ 6689 h 502084"/>
                  <a:gd name="connsiteX1" fmla="*/ 57262 w 71943"/>
                  <a:gd name="connsiteY1" fmla="*/ 438489 h 502084"/>
                  <a:gd name="connsiteX2" fmla="*/ 49324 w 71943"/>
                  <a:gd name="connsiteY2" fmla="*/ 221002 h 502084"/>
                  <a:gd name="connsiteX3" fmla="*/ 49324 w 71943"/>
                  <a:gd name="connsiteY3" fmla="*/ 325777 h 502084"/>
                  <a:gd name="connsiteX4" fmla="*/ 71549 w 71943"/>
                  <a:gd name="connsiteY4" fmla="*/ 501989 h 502084"/>
                  <a:gd name="connsiteX5" fmla="*/ 62024 w 71943"/>
                  <a:gd name="connsiteY5" fmla="*/ 348002 h 502084"/>
                  <a:gd name="connsiteX6" fmla="*/ 42974 w 71943"/>
                  <a:gd name="connsiteY6" fmla="*/ 186077 h 502084"/>
                  <a:gd name="connsiteX7" fmla="*/ 112 w 71943"/>
                  <a:gd name="connsiteY7" fmla="*/ 6689 h 50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43" h="502084">
                    <a:moveTo>
                      <a:pt x="112" y="6689"/>
                    </a:moveTo>
                    <a:cubicBezTo>
                      <a:pt x="2493" y="48758"/>
                      <a:pt x="49060" y="402770"/>
                      <a:pt x="57262" y="438489"/>
                    </a:cubicBezTo>
                    <a:cubicBezTo>
                      <a:pt x="65464" y="474208"/>
                      <a:pt x="50647" y="239787"/>
                      <a:pt x="49324" y="221002"/>
                    </a:cubicBezTo>
                    <a:cubicBezTo>
                      <a:pt x="48001" y="202217"/>
                      <a:pt x="45620" y="278946"/>
                      <a:pt x="49324" y="325777"/>
                    </a:cubicBezTo>
                    <a:cubicBezTo>
                      <a:pt x="53028" y="372608"/>
                      <a:pt x="69432" y="498285"/>
                      <a:pt x="71549" y="501989"/>
                    </a:cubicBezTo>
                    <a:cubicBezTo>
                      <a:pt x="73666" y="505693"/>
                      <a:pt x="66786" y="400654"/>
                      <a:pt x="62024" y="348002"/>
                    </a:cubicBezTo>
                    <a:cubicBezTo>
                      <a:pt x="57262" y="295350"/>
                      <a:pt x="51970" y="239523"/>
                      <a:pt x="42974" y="186077"/>
                    </a:cubicBezTo>
                    <a:cubicBezTo>
                      <a:pt x="33978" y="132631"/>
                      <a:pt x="-2269" y="-35380"/>
                      <a:pt x="112" y="66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F30E9302-F486-4097-AE7C-05F60F1DE9BD}"/>
                  </a:ext>
                </a:extLst>
              </p:cNvPr>
              <p:cNvSpPr/>
              <p:nvPr/>
            </p:nvSpPr>
            <p:spPr>
              <a:xfrm>
                <a:off x="5551236" y="795317"/>
                <a:ext cx="137597" cy="716409"/>
              </a:xfrm>
              <a:custGeom>
                <a:avLst/>
                <a:gdLst>
                  <a:gd name="connsiteX0" fmla="*/ 252 w 137597"/>
                  <a:gd name="connsiteY0" fmla="*/ 1608 h 716409"/>
                  <a:gd name="connsiteX1" fmla="*/ 65339 w 137597"/>
                  <a:gd name="connsiteY1" fmla="*/ 268308 h 716409"/>
                  <a:gd name="connsiteX2" fmla="*/ 11364 w 137597"/>
                  <a:gd name="connsiteY2" fmla="*/ 111146 h 716409"/>
                  <a:gd name="connsiteX3" fmla="*/ 24064 w 137597"/>
                  <a:gd name="connsiteY3" fmla="*/ 163533 h 716409"/>
                  <a:gd name="connsiteX4" fmla="*/ 119314 w 137597"/>
                  <a:gd name="connsiteY4" fmla="*/ 427058 h 716409"/>
                  <a:gd name="connsiteX5" fmla="*/ 136777 w 137597"/>
                  <a:gd name="connsiteY5" fmla="*/ 711221 h 716409"/>
                  <a:gd name="connsiteX6" fmla="*/ 132014 w 137597"/>
                  <a:gd name="connsiteY6" fmla="*/ 590571 h 716409"/>
                  <a:gd name="connsiteX7" fmla="*/ 108202 w 137597"/>
                  <a:gd name="connsiteY7" fmla="*/ 339746 h 716409"/>
                  <a:gd name="connsiteX8" fmla="*/ 101852 w 137597"/>
                  <a:gd name="connsiteY8" fmla="*/ 325458 h 716409"/>
                  <a:gd name="connsiteX9" fmla="*/ 44702 w 137597"/>
                  <a:gd name="connsiteY9" fmla="*/ 163533 h 716409"/>
                  <a:gd name="connsiteX10" fmla="*/ 252 w 137597"/>
                  <a:gd name="connsiteY10" fmla="*/ 1608 h 71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597" h="716409">
                    <a:moveTo>
                      <a:pt x="252" y="1608"/>
                    </a:moveTo>
                    <a:cubicBezTo>
                      <a:pt x="3691" y="19070"/>
                      <a:pt x="63487" y="250052"/>
                      <a:pt x="65339" y="268308"/>
                    </a:cubicBezTo>
                    <a:cubicBezTo>
                      <a:pt x="67191" y="286564"/>
                      <a:pt x="18243" y="128608"/>
                      <a:pt x="11364" y="111146"/>
                    </a:cubicBezTo>
                    <a:cubicBezTo>
                      <a:pt x="4485" y="93684"/>
                      <a:pt x="6072" y="110881"/>
                      <a:pt x="24064" y="163533"/>
                    </a:cubicBezTo>
                    <a:cubicBezTo>
                      <a:pt x="42056" y="216185"/>
                      <a:pt x="100529" y="335777"/>
                      <a:pt x="119314" y="427058"/>
                    </a:cubicBezTo>
                    <a:cubicBezTo>
                      <a:pt x="138099" y="518339"/>
                      <a:pt x="134660" y="683969"/>
                      <a:pt x="136777" y="711221"/>
                    </a:cubicBezTo>
                    <a:cubicBezTo>
                      <a:pt x="138894" y="738473"/>
                      <a:pt x="136777" y="652484"/>
                      <a:pt x="132014" y="590571"/>
                    </a:cubicBezTo>
                    <a:cubicBezTo>
                      <a:pt x="127252" y="528659"/>
                      <a:pt x="113229" y="383931"/>
                      <a:pt x="108202" y="339746"/>
                    </a:cubicBezTo>
                    <a:cubicBezTo>
                      <a:pt x="103175" y="295561"/>
                      <a:pt x="112435" y="354827"/>
                      <a:pt x="101852" y="325458"/>
                    </a:cubicBezTo>
                    <a:cubicBezTo>
                      <a:pt x="91269" y="296089"/>
                      <a:pt x="60048" y="213539"/>
                      <a:pt x="44702" y="163533"/>
                    </a:cubicBezTo>
                    <a:cubicBezTo>
                      <a:pt x="29356" y="113527"/>
                      <a:pt x="-3187" y="-15854"/>
                      <a:pt x="252" y="16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4A8AB4A6-021A-4867-B9D7-A74C9EFD60C0}"/>
                  </a:ext>
                </a:extLst>
              </p:cNvPr>
              <p:cNvSpPr/>
              <p:nvPr/>
            </p:nvSpPr>
            <p:spPr>
              <a:xfrm>
                <a:off x="5564318" y="1007298"/>
                <a:ext cx="114043" cy="524508"/>
              </a:xfrm>
              <a:custGeom>
                <a:avLst/>
                <a:gdLst>
                  <a:gd name="connsiteX0" fmla="*/ 1457 w 114043"/>
                  <a:gd name="connsiteY0" fmla="*/ 15052 h 524508"/>
                  <a:gd name="connsiteX1" fmla="*/ 104645 w 114043"/>
                  <a:gd name="connsiteY1" fmla="*/ 497652 h 524508"/>
                  <a:gd name="connsiteX2" fmla="*/ 106232 w 114043"/>
                  <a:gd name="connsiteY2" fmla="*/ 427802 h 524508"/>
                  <a:gd name="connsiteX3" fmla="*/ 77657 w 114043"/>
                  <a:gd name="connsiteY3" fmla="*/ 134115 h 524508"/>
                  <a:gd name="connsiteX4" fmla="*/ 77657 w 114043"/>
                  <a:gd name="connsiteY4" fmla="*/ 196027 h 524508"/>
                  <a:gd name="connsiteX5" fmla="*/ 82420 w 114043"/>
                  <a:gd name="connsiteY5" fmla="*/ 278577 h 524508"/>
                  <a:gd name="connsiteX6" fmla="*/ 91945 w 114043"/>
                  <a:gd name="connsiteY6" fmla="*/ 467490 h 524508"/>
                  <a:gd name="connsiteX7" fmla="*/ 87182 w 114043"/>
                  <a:gd name="connsiteY7" fmla="*/ 326202 h 524508"/>
                  <a:gd name="connsiteX8" fmla="*/ 57020 w 114043"/>
                  <a:gd name="connsiteY8" fmla="*/ 159515 h 524508"/>
                  <a:gd name="connsiteX9" fmla="*/ 57020 w 114043"/>
                  <a:gd name="connsiteY9" fmla="*/ 210315 h 524508"/>
                  <a:gd name="connsiteX10" fmla="*/ 44320 w 114043"/>
                  <a:gd name="connsiteY10" fmla="*/ 127765 h 524508"/>
                  <a:gd name="connsiteX11" fmla="*/ 1457 w 114043"/>
                  <a:gd name="connsiteY11" fmla="*/ 15052 h 52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043" h="524508">
                    <a:moveTo>
                      <a:pt x="1457" y="15052"/>
                    </a:moveTo>
                    <a:cubicBezTo>
                      <a:pt x="11511" y="76700"/>
                      <a:pt x="87183" y="428860"/>
                      <a:pt x="104645" y="497652"/>
                    </a:cubicBezTo>
                    <a:cubicBezTo>
                      <a:pt x="122107" y="566444"/>
                      <a:pt x="110730" y="488392"/>
                      <a:pt x="106232" y="427802"/>
                    </a:cubicBezTo>
                    <a:cubicBezTo>
                      <a:pt x="101734" y="367213"/>
                      <a:pt x="82419" y="172744"/>
                      <a:pt x="77657" y="134115"/>
                    </a:cubicBezTo>
                    <a:cubicBezTo>
                      <a:pt x="72895" y="95486"/>
                      <a:pt x="76863" y="171950"/>
                      <a:pt x="77657" y="196027"/>
                    </a:cubicBezTo>
                    <a:cubicBezTo>
                      <a:pt x="78451" y="220104"/>
                      <a:pt x="80039" y="233333"/>
                      <a:pt x="82420" y="278577"/>
                    </a:cubicBezTo>
                    <a:cubicBezTo>
                      <a:pt x="84801" y="323821"/>
                      <a:pt x="91151" y="459553"/>
                      <a:pt x="91945" y="467490"/>
                    </a:cubicBezTo>
                    <a:cubicBezTo>
                      <a:pt x="92739" y="475427"/>
                      <a:pt x="93003" y="377531"/>
                      <a:pt x="87182" y="326202"/>
                    </a:cubicBezTo>
                    <a:cubicBezTo>
                      <a:pt x="81361" y="274873"/>
                      <a:pt x="62047" y="178829"/>
                      <a:pt x="57020" y="159515"/>
                    </a:cubicBezTo>
                    <a:cubicBezTo>
                      <a:pt x="51993" y="140201"/>
                      <a:pt x="59137" y="215607"/>
                      <a:pt x="57020" y="210315"/>
                    </a:cubicBezTo>
                    <a:cubicBezTo>
                      <a:pt x="54903" y="205023"/>
                      <a:pt x="52258" y="156340"/>
                      <a:pt x="44320" y="127765"/>
                    </a:cubicBezTo>
                    <a:cubicBezTo>
                      <a:pt x="36382" y="99190"/>
                      <a:pt x="-8597" y="-46596"/>
                      <a:pt x="1457" y="150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095EABB3-C76B-4C9E-892F-D5B724C4F52C}"/>
                  </a:ext>
                </a:extLst>
              </p:cNvPr>
              <p:cNvSpPr/>
              <p:nvPr/>
            </p:nvSpPr>
            <p:spPr>
              <a:xfrm>
                <a:off x="5747580" y="1337466"/>
                <a:ext cx="40717" cy="691453"/>
              </a:xfrm>
              <a:custGeom>
                <a:avLst/>
                <a:gdLst>
                  <a:gd name="connsiteX0" fmla="*/ 13458 w 40717"/>
                  <a:gd name="connsiteY0" fmla="*/ 2384 h 691453"/>
                  <a:gd name="connsiteX1" fmla="*/ 24570 w 40717"/>
                  <a:gd name="connsiteY1" fmla="*/ 251622 h 691453"/>
                  <a:gd name="connsiteX2" fmla="*/ 22983 w 40717"/>
                  <a:gd name="connsiteY2" fmla="*/ 199234 h 691453"/>
                  <a:gd name="connsiteX3" fmla="*/ 40445 w 40717"/>
                  <a:gd name="connsiteY3" fmla="*/ 324647 h 691453"/>
                  <a:gd name="connsiteX4" fmla="*/ 7108 w 40717"/>
                  <a:gd name="connsiteY4" fmla="*/ 691359 h 691453"/>
                  <a:gd name="connsiteX5" fmla="*/ 30920 w 40717"/>
                  <a:gd name="connsiteY5" fmla="*/ 288134 h 691453"/>
                  <a:gd name="connsiteX6" fmla="*/ 29333 w 40717"/>
                  <a:gd name="connsiteY6" fmla="*/ 299247 h 691453"/>
                  <a:gd name="connsiteX7" fmla="*/ 758 w 40717"/>
                  <a:gd name="connsiteY7" fmla="*/ 134147 h 691453"/>
                  <a:gd name="connsiteX8" fmla="*/ 13458 w 40717"/>
                  <a:gd name="connsiteY8" fmla="*/ 2384 h 69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17" h="691453">
                    <a:moveTo>
                      <a:pt x="13458" y="2384"/>
                    </a:moveTo>
                    <a:cubicBezTo>
                      <a:pt x="17427" y="21963"/>
                      <a:pt x="22983" y="218814"/>
                      <a:pt x="24570" y="251622"/>
                    </a:cubicBezTo>
                    <a:cubicBezTo>
                      <a:pt x="26158" y="284430"/>
                      <a:pt x="20337" y="187063"/>
                      <a:pt x="22983" y="199234"/>
                    </a:cubicBezTo>
                    <a:cubicBezTo>
                      <a:pt x="25629" y="211405"/>
                      <a:pt x="43091" y="242626"/>
                      <a:pt x="40445" y="324647"/>
                    </a:cubicBezTo>
                    <a:cubicBezTo>
                      <a:pt x="37799" y="406668"/>
                      <a:pt x="8695" y="697444"/>
                      <a:pt x="7108" y="691359"/>
                    </a:cubicBezTo>
                    <a:cubicBezTo>
                      <a:pt x="5521" y="685274"/>
                      <a:pt x="27216" y="353486"/>
                      <a:pt x="30920" y="288134"/>
                    </a:cubicBezTo>
                    <a:cubicBezTo>
                      <a:pt x="34624" y="222782"/>
                      <a:pt x="34360" y="324912"/>
                      <a:pt x="29333" y="299247"/>
                    </a:cubicBezTo>
                    <a:cubicBezTo>
                      <a:pt x="24306" y="273582"/>
                      <a:pt x="4727" y="179391"/>
                      <a:pt x="758" y="134147"/>
                    </a:cubicBezTo>
                    <a:cubicBezTo>
                      <a:pt x="-3211" y="88903"/>
                      <a:pt x="9489" y="-17195"/>
                      <a:pt x="13458" y="23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27A9A92B-8581-4973-B4E3-47D6B57DAC32}"/>
                  </a:ext>
                </a:extLst>
              </p:cNvPr>
              <p:cNvSpPr/>
              <p:nvPr/>
            </p:nvSpPr>
            <p:spPr>
              <a:xfrm>
                <a:off x="5658892" y="1440037"/>
                <a:ext cx="27399" cy="824310"/>
              </a:xfrm>
              <a:custGeom>
                <a:avLst/>
                <a:gdLst>
                  <a:gd name="connsiteX0" fmla="*/ 546 w 27399"/>
                  <a:gd name="connsiteY0" fmla="*/ 23638 h 824310"/>
                  <a:gd name="connsiteX1" fmla="*/ 25946 w 27399"/>
                  <a:gd name="connsiteY1" fmla="*/ 539576 h 824310"/>
                  <a:gd name="connsiteX2" fmla="*/ 22771 w 27399"/>
                  <a:gd name="connsiteY2" fmla="*/ 177626 h 824310"/>
                  <a:gd name="connsiteX3" fmla="*/ 10071 w 27399"/>
                  <a:gd name="connsiteY3" fmla="*/ 223663 h 824310"/>
                  <a:gd name="connsiteX4" fmla="*/ 2133 w 27399"/>
                  <a:gd name="connsiteY4" fmla="*/ 379238 h 824310"/>
                  <a:gd name="connsiteX5" fmla="*/ 11658 w 27399"/>
                  <a:gd name="connsiteY5" fmla="*/ 753888 h 824310"/>
                  <a:gd name="connsiteX6" fmla="*/ 16421 w 27399"/>
                  <a:gd name="connsiteY6" fmla="*/ 603076 h 824310"/>
                  <a:gd name="connsiteX7" fmla="*/ 546 w 27399"/>
                  <a:gd name="connsiteY7" fmla="*/ 818976 h 824310"/>
                  <a:gd name="connsiteX8" fmla="*/ 5308 w 27399"/>
                  <a:gd name="connsiteY8" fmla="*/ 704676 h 824310"/>
                  <a:gd name="connsiteX9" fmla="*/ 21183 w 27399"/>
                  <a:gd name="connsiteY9" fmla="*/ 149051 h 824310"/>
                  <a:gd name="connsiteX10" fmla="*/ 546 w 27399"/>
                  <a:gd name="connsiteY10" fmla="*/ 23638 h 82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99" h="824310">
                    <a:moveTo>
                      <a:pt x="546" y="23638"/>
                    </a:moveTo>
                    <a:cubicBezTo>
                      <a:pt x="1340" y="88725"/>
                      <a:pt x="22242" y="513911"/>
                      <a:pt x="25946" y="539576"/>
                    </a:cubicBezTo>
                    <a:cubicBezTo>
                      <a:pt x="29650" y="565241"/>
                      <a:pt x="25417" y="230278"/>
                      <a:pt x="22771" y="177626"/>
                    </a:cubicBezTo>
                    <a:cubicBezTo>
                      <a:pt x="20125" y="124974"/>
                      <a:pt x="13511" y="190061"/>
                      <a:pt x="10071" y="223663"/>
                    </a:cubicBezTo>
                    <a:cubicBezTo>
                      <a:pt x="6631" y="257265"/>
                      <a:pt x="1869" y="290867"/>
                      <a:pt x="2133" y="379238"/>
                    </a:cubicBezTo>
                    <a:cubicBezTo>
                      <a:pt x="2397" y="467609"/>
                      <a:pt x="9277" y="716582"/>
                      <a:pt x="11658" y="753888"/>
                    </a:cubicBezTo>
                    <a:cubicBezTo>
                      <a:pt x="14039" y="791194"/>
                      <a:pt x="18273" y="592228"/>
                      <a:pt x="16421" y="603076"/>
                    </a:cubicBezTo>
                    <a:cubicBezTo>
                      <a:pt x="14569" y="613924"/>
                      <a:pt x="2398" y="802043"/>
                      <a:pt x="546" y="818976"/>
                    </a:cubicBezTo>
                    <a:cubicBezTo>
                      <a:pt x="-1306" y="835909"/>
                      <a:pt x="1869" y="816330"/>
                      <a:pt x="5308" y="704676"/>
                    </a:cubicBezTo>
                    <a:cubicBezTo>
                      <a:pt x="8748" y="593022"/>
                      <a:pt x="21183" y="261234"/>
                      <a:pt x="21183" y="149051"/>
                    </a:cubicBezTo>
                    <a:cubicBezTo>
                      <a:pt x="21183" y="36868"/>
                      <a:pt x="-248" y="-41449"/>
                      <a:pt x="546" y="236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CE0AC69C-B314-496D-8C95-33CA2677001C}"/>
                  </a:ext>
                </a:extLst>
              </p:cNvPr>
              <p:cNvSpPr/>
              <p:nvPr/>
            </p:nvSpPr>
            <p:spPr>
              <a:xfrm>
                <a:off x="5689264" y="1338642"/>
                <a:ext cx="38757" cy="600762"/>
              </a:xfrm>
              <a:custGeom>
                <a:avLst/>
                <a:gdLst>
                  <a:gd name="connsiteX0" fmla="*/ 336 w 38757"/>
                  <a:gd name="connsiteY0" fmla="*/ 1208 h 600762"/>
                  <a:gd name="connsiteX1" fmla="*/ 13036 w 38757"/>
                  <a:gd name="connsiteY1" fmla="*/ 264733 h 600762"/>
                  <a:gd name="connsiteX2" fmla="*/ 9861 w 38757"/>
                  <a:gd name="connsiteY2" fmla="*/ 591758 h 600762"/>
                  <a:gd name="connsiteX3" fmla="*/ 19386 w 38757"/>
                  <a:gd name="connsiteY3" fmla="*/ 483808 h 600762"/>
                  <a:gd name="connsiteX4" fmla="*/ 38436 w 38757"/>
                  <a:gd name="connsiteY4" fmla="*/ 218696 h 600762"/>
                  <a:gd name="connsiteX5" fmla="*/ 30499 w 38757"/>
                  <a:gd name="connsiteY5" fmla="*/ 340933 h 600762"/>
                  <a:gd name="connsiteX6" fmla="*/ 19386 w 38757"/>
                  <a:gd name="connsiteY6" fmla="*/ 409196 h 600762"/>
                  <a:gd name="connsiteX7" fmla="*/ 28911 w 38757"/>
                  <a:gd name="connsiteY7" fmla="*/ 175833 h 600762"/>
                  <a:gd name="connsiteX8" fmla="*/ 336 w 38757"/>
                  <a:gd name="connsiteY8" fmla="*/ 1208 h 60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57" h="600762">
                    <a:moveTo>
                      <a:pt x="336" y="1208"/>
                    </a:moveTo>
                    <a:cubicBezTo>
                      <a:pt x="-2310" y="16025"/>
                      <a:pt x="11449" y="166308"/>
                      <a:pt x="13036" y="264733"/>
                    </a:cubicBezTo>
                    <a:cubicBezTo>
                      <a:pt x="14624" y="363158"/>
                      <a:pt x="8803" y="555246"/>
                      <a:pt x="9861" y="591758"/>
                    </a:cubicBezTo>
                    <a:cubicBezTo>
                      <a:pt x="10919" y="628270"/>
                      <a:pt x="14624" y="545985"/>
                      <a:pt x="19386" y="483808"/>
                    </a:cubicBezTo>
                    <a:cubicBezTo>
                      <a:pt x="24148" y="421631"/>
                      <a:pt x="36584" y="242508"/>
                      <a:pt x="38436" y="218696"/>
                    </a:cubicBezTo>
                    <a:cubicBezTo>
                      <a:pt x="40288" y="194884"/>
                      <a:pt x="33674" y="309183"/>
                      <a:pt x="30499" y="340933"/>
                    </a:cubicBezTo>
                    <a:cubicBezTo>
                      <a:pt x="27324" y="372683"/>
                      <a:pt x="19651" y="436713"/>
                      <a:pt x="19386" y="409196"/>
                    </a:cubicBezTo>
                    <a:cubicBezTo>
                      <a:pt x="19121" y="381679"/>
                      <a:pt x="31028" y="240127"/>
                      <a:pt x="28911" y="175833"/>
                    </a:cubicBezTo>
                    <a:cubicBezTo>
                      <a:pt x="26794" y="111539"/>
                      <a:pt x="2982" y="-13609"/>
                      <a:pt x="336" y="1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F5297750-761E-49E5-929D-3922F0969D94}"/>
                  </a:ext>
                </a:extLst>
              </p:cNvPr>
              <p:cNvSpPr/>
              <p:nvPr/>
            </p:nvSpPr>
            <p:spPr>
              <a:xfrm>
                <a:off x="5779882" y="1240249"/>
                <a:ext cx="232998" cy="716384"/>
              </a:xfrm>
              <a:custGeom>
                <a:avLst/>
                <a:gdLst>
                  <a:gd name="connsiteX0" fmla="*/ 11318 w 232998"/>
                  <a:gd name="connsiteY0" fmla="*/ 113889 h 716384"/>
                  <a:gd name="connsiteX1" fmla="*/ 151018 w 232998"/>
                  <a:gd name="connsiteY1" fmla="*/ 480601 h 716384"/>
                  <a:gd name="connsiteX2" fmla="*/ 87518 w 232998"/>
                  <a:gd name="connsiteY2" fmla="*/ 255176 h 716384"/>
                  <a:gd name="connsiteX3" fmla="*/ 128793 w 232998"/>
                  <a:gd name="connsiteY3" fmla="*/ 398051 h 716384"/>
                  <a:gd name="connsiteX4" fmla="*/ 163718 w 232998"/>
                  <a:gd name="connsiteY4" fmla="*/ 583789 h 716384"/>
                  <a:gd name="connsiteX5" fmla="*/ 108156 w 232998"/>
                  <a:gd name="connsiteY5" fmla="*/ 380589 h 716384"/>
                  <a:gd name="connsiteX6" fmla="*/ 154193 w 232998"/>
                  <a:gd name="connsiteY6" fmla="*/ 553626 h 716384"/>
                  <a:gd name="connsiteX7" fmla="*/ 230393 w 232998"/>
                  <a:gd name="connsiteY7" fmla="*/ 713964 h 716384"/>
                  <a:gd name="connsiteX8" fmla="*/ 206581 w 232998"/>
                  <a:gd name="connsiteY8" fmla="*/ 628239 h 716384"/>
                  <a:gd name="connsiteX9" fmla="*/ 122443 w 232998"/>
                  <a:gd name="connsiteY9" fmla="*/ 344076 h 716384"/>
                  <a:gd name="connsiteX10" fmla="*/ 146256 w 232998"/>
                  <a:gd name="connsiteY10" fmla="*/ 642526 h 716384"/>
                  <a:gd name="connsiteX11" fmla="*/ 111331 w 232998"/>
                  <a:gd name="connsiteY11" fmla="*/ 415514 h 716384"/>
                  <a:gd name="connsiteX12" fmla="*/ 82756 w 232998"/>
                  <a:gd name="connsiteY12" fmla="*/ 232951 h 716384"/>
                  <a:gd name="connsiteX13" fmla="*/ 17668 w 232998"/>
                  <a:gd name="connsiteY13" fmla="*/ 4351 h 716384"/>
                  <a:gd name="connsiteX14" fmla="*/ 11318 w 232998"/>
                  <a:gd name="connsiteY14" fmla="*/ 113889 h 71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2998" h="716384">
                    <a:moveTo>
                      <a:pt x="11318" y="113889"/>
                    </a:moveTo>
                    <a:cubicBezTo>
                      <a:pt x="33543" y="193264"/>
                      <a:pt x="138318" y="457053"/>
                      <a:pt x="151018" y="480601"/>
                    </a:cubicBezTo>
                    <a:cubicBezTo>
                      <a:pt x="163718" y="504149"/>
                      <a:pt x="91222" y="268934"/>
                      <a:pt x="87518" y="255176"/>
                    </a:cubicBezTo>
                    <a:cubicBezTo>
                      <a:pt x="83814" y="241418"/>
                      <a:pt x="116093" y="343282"/>
                      <a:pt x="128793" y="398051"/>
                    </a:cubicBezTo>
                    <a:cubicBezTo>
                      <a:pt x="141493" y="452820"/>
                      <a:pt x="167157" y="586699"/>
                      <a:pt x="163718" y="583789"/>
                    </a:cubicBezTo>
                    <a:cubicBezTo>
                      <a:pt x="160279" y="580879"/>
                      <a:pt x="109743" y="385616"/>
                      <a:pt x="108156" y="380589"/>
                    </a:cubicBezTo>
                    <a:cubicBezTo>
                      <a:pt x="106569" y="375562"/>
                      <a:pt x="133820" y="498064"/>
                      <a:pt x="154193" y="553626"/>
                    </a:cubicBezTo>
                    <a:cubicBezTo>
                      <a:pt x="174566" y="609188"/>
                      <a:pt x="221662" y="701529"/>
                      <a:pt x="230393" y="713964"/>
                    </a:cubicBezTo>
                    <a:cubicBezTo>
                      <a:pt x="239124" y="726399"/>
                      <a:pt x="224573" y="689887"/>
                      <a:pt x="206581" y="628239"/>
                    </a:cubicBezTo>
                    <a:cubicBezTo>
                      <a:pt x="188589" y="566591"/>
                      <a:pt x="132497" y="341695"/>
                      <a:pt x="122443" y="344076"/>
                    </a:cubicBezTo>
                    <a:cubicBezTo>
                      <a:pt x="112389" y="346457"/>
                      <a:pt x="148108" y="630620"/>
                      <a:pt x="146256" y="642526"/>
                    </a:cubicBezTo>
                    <a:cubicBezTo>
                      <a:pt x="144404" y="654432"/>
                      <a:pt x="121914" y="483777"/>
                      <a:pt x="111331" y="415514"/>
                    </a:cubicBezTo>
                    <a:cubicBezTo>
                      <a:pt x="100748" y="347252"/>
                      <a:pt x="98366" y="301478"/>
                      <a:pt x="82756" y="232951"/>
                    </a:cubicBezTo>
                    <a:cubicBezTo>
                      <a:pt x="67146" y="164424"/>
                      <a:pt x="31162" y="24195"/>
                      <a:pt x="17668" y="4351"/>
                    </a:cubicBezTo>
                    <a:cubicBezTo>
                      <a:pt x="4174" y="-15493"/>
                      <a:pt x="-10907" y="34514"/>
                      <a:pt x="11318" y="1138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87C62101-40B8-46D8-933A-6E3C51FF8274}"/>
                  </a:ext>
                </a:extLst>
              </p:cNvPr>
              <p:cNvSpPr/>
              <p:nvPr/>
            </p:nvSpPr>
            <p:spPr>
              <a:xfrm>
                <a:off x="4544547" y="742791"/>
                <a:ext cx="885493" cy="328072"/>
              </a:xfrm>
              <a:custGeom>
                <a:avLst/>
                <a:gdLst>
                  <a:gd name="connsiteX0" fmla="*/ 6286 w 885493"/>
                  <a:gd name="connsiteY0" fmla="*/ 44609 h 328072"/>
                  <a:gd name="connsiteX1" fmla="*/ 476186 w 885493"/>
                  <a:gd name="connsiteY1" fmla="*/ 27676 h 328072"/>
                  <a:gd name="connsiteX2" fmla="*/ 133286 w 885493"/>
                  <a:gd name="connsiteY2" fmla="*/ 12859 h 328072"/>
                  <a:gd name="connsiteX3" fmla="*/ 416920 w 885493"/>
                  <a:gd name="connsiteY3" fmla="*/ 25559 h 328072"/>
                  <a:gd name="connsiteX4" fmla="*/ 615886 w 885493"/>
                  <a:gd name="connsiteY4" fmla="*/ 101759 h 328072"/>
                  <a:gd name="connsiteX5" fmla="*/ 874120 w 885493"/>
                  <a:gd name="connsiteY5" fmla="*/ 324009 h 328072"/>
                  <a:gd name="connsiteX6" fmla="*/ 791570 w 885493"/>
                  <a:gd name="connsiteY6" fmla="*/ 228759 h 328072"/>
                  <a:gd name="connsiteX7" fmla="*/ 366120 w 885493"/>
                  <a:gd name="connsiteY7" fmla="*/ 21326 h 328072"/>
                  <a:gd name="connsiteX8" fmla="*/ 215836 w 885493"/>
                  <a:gd name="connsiteY8" fmla="*/ 8626 h 328072"/>
                  <a:gd name="connsiteX9" fmla="*/ 6286 w 885493"/>
                  <a:gd name="connsiteY9" fmla="*/ 44609 h 32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493" h="328072">
                    <a:moveTo>
                      <a:pt x="6286" y="44609"/>
                    </a:moveTo>
                    <a:cubicBezTo>
                      <a:pt x="49678" y="47784"/>
                      <a:pt x="455020" y="32968"/>
                      <a:pt x="476186" y="27676"/>
                    </a:cubicBezTo>
                    <a:cubicBezTo>
                      <a:pt x="497352" y="22384"/>
                      <a:pt x="143164" y="13212"/>
                      <a:pt x="133286" y="12859"/>
                    </a:cubicBezTo>
                    <a:cubicBezTo>
                      <a:pt x="123408" y="12506"/>
                      <a:pt x="336487" y="10742"/>
                      <a:pt x="416920" y="25559"/>
                    </a:cubicBezTo>
                    <a:cubicBezTo>
                      <a:pt x="497353" y="40376"/>
                      <a:pt x="539686" y="52017"/>
                      <a:pt x="615886" y="101759"/>
                    </a:cubicBezTo>
                    <a:cubicBezTo>
                      <a:pt x="692086" y="151501"/>
                      <a:pt x="844839" y="302842"/>
                      <a:pt x="874120" y="324009"/>
                    </a:cubicBezTo>
                    <a:cubicBezTo>
                      <a:pt x="903401" y="345176"/>
                      <a:pt x="876237" y="279206"/>
                      <a:pt x="791570" y="228759"/>
                    </a:cubicBezTo>
                    <a:cubicBezTo>
                      <a:pt x="706903" y="178312"/>
                      <a:pt x="462076" y="58015"/>
                      <a:pt x="366120" y="21326"/>
                    </a:cubicBezTo>
                    <a:cubicBezTo>
                      <a:pt x="270164" y="-15363"/>
                      <a:pt x="275455" y="5804"/>
                      <a:pt x="215836" y="8626"/>
                    </a:cubicBezTo>
                    <a:cubicBezTo>
                      <a:pt x="156217" y="11448"/>
                      <a:pt x="-37106" y="41434"/>
                      <a:pt x="6286" y="446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351814DF-2A27-4F6B-9DB8-75D057C52F36}"/>
                  </a:ext>
                </a:extLst>
              </p:cNvPr>
              <p:cNvSpPr/>
              <p:nvPr/>
            </p:nvSpPr>
            <p:spPr>
              <a:xfrm>
                <a:off x="4694646" y="697896"/>
                <a:ext cx="860550" cy="574139"/>
              </a:xfrm>
              <a:custGeom>
                <a:avLst/>
                <a:gdLst>
                  <a:gd name="connsiteX0" fmla="*/ 121 w 860550"/>
                  <a:gd name="connsiteY0" fmla="*/ 9071 h 574139"/>
                  <a:gd name="connsiteX1" fmla="*/ 467904 w 860550"/>
                  <a:gd name="connsiteY1" fmla="*/ 57754 h 574139"/>
                  <a:gd name="connsiteX2" fmla="*/ 222371 w 860550"/>
                  <a:gd name="connsiteY2" fmla="*/ 604 h 574139"/>
                  <a:gd name="connsiteX3" fmla="*/ 457321 w 860550"/>
                  <a:gd name="connsiteY3" fmla="*/ 102204 h 574139"/>
                  <a:gd name="connsiteX4" fmla="*/ 575854 w 860550"/>
                  <a:gd name="connsiteY4" fmla="*/ 165704 h 574139"/>
                  <a:gd name="connsiteX5" fmla="*/ 704971 w 860550"/>
                  <a:gd name="connsiteY5" fmla="*/ 290587 h 574139"/>
                  <a:gd name="connsiteX6" fmla="*/ 855254 w 860550"/>
                  <a:gd name="connsiteY6" fmla="*/ 567871 h 574139"/>
                  <a:gd name="connsiteX7" fmla="*/ 787521 w 860550"/>
                  <a:gd name="connsiteY7" fmla="*/ 449337 h 574139"/>
                  <a:gd name="connsiteX8" fmla="*/ 425571 w 860550"/>
                  <a:gd name="connsiteY8" fmla="*/ 61987 h 574139"/>
                  <a:gd name="connsiteX9" fmla="*/ 121 w 860550"/>
                  <a:gd name="connsiteY9" fmla="*/ 9071 h 57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0550" h="574139">
                    <a:moveTo>
                      <a:pt x="121" y="9071"/>
                    </a:moveTo>
                    <a:cubicBezTo>
                      <a:pt x="7176" y="8366"/>
                      <a:pt x="430862" y="59165"/>
                      <a:pt x="467904" y="57754"/>
                    </a:cubicBezTo>
                    <a:cubicBezTo>
                      <a:pt x="504946" y="56343"/>
                      <a:pt x="224135" y="-6804"/>
                      <a:pt x="222371" y="604"/>
                    </a:cubicBezTo>
                    <a:cubicBezTo>
                      <a:pt x="220607" y="8012"/>
                      <a:pt x="398407" y="74687"/>
                      <a:pt x="457321" y="102204"/>
                    </a:cubicBezTo>
                    <a:cubicBezTo>
                      <a:pt x="516235" y="129721"/>
                      <a:pt x="534579" y="134307"/>
                      <a:pt x="575854" y="165704"/>
                    </a:cubicBezTo>
                    <a:cubicBezTo>
                      <a:pt x="617129" y="197101"/>
                      <a:pt x="658404" y="223559"/>
                      <a:pt x="704971" y="290587"/>
                    </a:cubicBezTo>
                    <a:cubicBezTo>
                      <a:pt x="751538" y="357615"/>
                      <a:pt x="841496" y="541413"/>
                      <a:pt x="855254" y="567871"/>
                    </a:cubicBezTo>
                    <a:cubicBezTo>
                      <a:pt x="869012" y="594329"/>
                      <a:pt x="859135" y="533651"/>
                      <a:pt x="787521" y="449337"/>
                    </a:cubicBezTo>
                    <a:cubicBezTo>
                      <a:pt x="715907" y="365023"/>
                      <a:pt x="556804" y="138893"/>
                      <a:pt x="425571" y="61987"/>
                    </a:cubicBezTo>
                    <a:cubicBezTo>
                      <a:pt x="294338" y="-14919"/>
                      <a:pt x="-6934" y="9776"/>
                      <a:pt x="121" y="90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208067F4-5D6D-4AF6-A949-7D0291FCCA40}"/>
                  </a:ext>
                </a:extLst>
              </p:cNvPr>
              <p:cNvSpPr/>
              <p:nvPr/>
            </p:nvSpPr>
            <p:spPr>
              <a:xfrm>
                <a:off x="5384978" y="1033598"/>
                <a:ext cx="204131" cy="632699"/>
              </a:xfrm>
              <a:custGeom>
                <a:avLst/>
                <a:gdLst>
                  <a:gd name="connsiteX0" fmla="*/ 1939 w 204131"/>
                  <a:gd name="connsiteY0" fmla="*/ 14152 h 632699"/>
                  <a:gd name="connsiteX1" fmla="*/ 194555 w 204131"/>
                  <a:gd name="connsiteY1" fmla="*/ 604702 h 632699"/>
                  <a:gd name="connsiteX2" fmla="*/ 169155 w 204131"/>
                  <a:gd name="connsiteY2" fmla="*/ 503102 h 632699"/>
                  <a:gd name="connsiteX3" fmla="*/ 118355 w 204131"/>
                  <a:gd name="connsiteY3" fmla="*/ 200419 h 632699"/>
                  <a:gd name="connsiteX4" fmla="*/ 137405 w 204131"/>
                  <a:gd name="connsiteY4" fmla="*/ 361285 h 632699"/>
                  <a:gd name="connsiteX5" fmla="*/ 97189 w 204131"/>
                  <a:gd name="connsiteY5" fmla="*/ 196185 h 632699"/>
                  <a:gd name="connsiteX6" fmla="*/ 1939 w 204131"/>
                  <a:gd name="connsiteY6" fmla="*/ 14152 h 63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31" h="632699">
                    <a:moveTo>
                      <a:pt x="1939" y="14152"/>
                    </a:moveTo>
                    <a:cubicBezTo>
                      <a:pt x="18167" y="82238"/>
                      <a:pt x="166686" y="523210"/>
                      <a:pt x="194555" y="604702"/>
                    </a:cubicBezTo>
                    <a:cubicBezTo>
                      <a:pt x="222424" y="686194"/>
                      <a:pt x="181855" y="570483"/>
                      <a:pt x="169155" y="503102"/>
                    </a:cubicBezTo>
                    <a:cubicBezTo>
                      <a:pt x="156455" y="435722"/>
                      <a:pt x="123647" y="224055"/>
                      <a:pt x="118355" y="200419"/>
                    </a:cubicBezTo>
                    <a:cubicBezTo>
                      <a:pt x="113063" y="176783"/>
                      <a:pt x="140933" y="361991"/>
                      <a:pt x="137405" y="361285"/>
                    </a:cubicBezTo>
                    <a:cubicBezTo>
                      <a:pt x="133877" y="360579"/>
                      <a:pt x="118356" y="249454"/>
                      <a:pt x="97189" y="196185"/>
                    </a:cubicBezTo>
                    <a:cubicBezTo>
                      <a:pt x="76022" y="142916"/>
                      <a:pt x="-14289" y="-53934"/>
                      <a:pt x="1939" y="14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0C252E9-95D9-45BF-AF22-2796966FDEEB}"/>
                  </a:ext>
                </a:extLst>
              </p:cNvPr>
              <p:cNvSpPr/>
              <p:nvPr/>
            </p:nvSpPr>
            <p:spPr>
              <a:xfrm>
                <a:off x="5523936" y="1247497"/>
                <a:ext cx="95229" cy="491822"/>
              </a:xfrm>
              <a:custGeom>
                <a:avLst/>
                <a:gdLst>
                  <a:gd name="connsiteX0" fmla="*/ 4797 w 95229"/>
                  <a:gd name="connsiteY0" fmla="*/ 9803 h 491822"/>
                  <a:gd name="connsiteX1" fmla="*/ 25964 w 95229"/>
                  <a:gd name="connsiteY1" fmla="*/ 62720 h 491822"/>
                  <a:gd name="connsiteX2" fmla="*/ 93697 w 95229"/>
                  <a:gd name="connsiteY2" fmla="*/ 490286 h 491822"/>
                  <a:gd name="connsiteX3" fmla="*/ 72531 w 95229"/>
                  <a:gd name="connsiteY3" fmla="*/ 206653 h 491822"/>
                  <a:gd name="connsiteX4" fmla="*/ 64064 w 95229"/>
                  <a:gd name="connsiteY4" fmla="*/ 229936 h 491822"/>
                  <a:gd name="connsiteX5" fmla="*/ 2681 w 95229"/>
                  <a:gd name="connsiteY5" fmla="*/ 136803 h 491822"/>
                  <a:gd name="connsiteX6" fmla="*/ 4797 w 95229"/>
                  <a:gd name="connsiteY6" fmla="*/ 9803 h 49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29" h="491822">
                    <a:moveTo>
                      <a:pt x="4797" y="9803"/>
                    </a:moveTo>
                    <a:cubicBezTo>
                      <a:pt x="8678" y="-2544"/>
                      <a:pt x="11147" y="-17361"/>
                      <a:pt x="25964" y="62720"/>
                    </a:cubicBezTo>
                    <a:cubicBezTo>
                      <a:pt x="40781" y="142801"/>
                      <a:pt x="85936" y="466297"/>
                      <a:pt x="93697" y="490286"/>
                    </a:cubicBezTo>
                    <a:cubicBezTo>
                      <a:pt x="101458" y="514275"/>
                      <a:pt x="77470" y="250045"/>
                      <a:pt x="72531" y="206653"/>
                    </a:cubicBezTo>
                    <a:cubicBezTo>
                      <a:pt x="67592" y="163261"/>
                      <a:pt x="75706" y="241578"/>
                      <a:pt x="64064" y="229936"/>
                    </a:cubicBezTo>
                    <a:cubicBezTo>
                      <a:pt x="52422" y="218294"/>
                      <a:pt x="7973" y="170317"/>
                      <a:pt x="2681" y="136803"/>
                    </a:cubicBezTo>
                    <a:cubicBezTo>
                      <a:pt x="-2611" y="103289"/>
                      <a:pt x="916" y="22150"/>
                      <a:pt x="4797" y="98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0852DFE9-5682-4C91-AB6D-AD7D2BC63C0B}"/>
                  </a:ext>
                </a:extLst>
              </p:cNvPr>
              <p:cNvSpPr/>
              <p:nvPr/>
            </p:nvSpPr>
            <p:spPr>
              <a:xfrm>
                <a:off x="5567531" y="1511885"/>
                <a:ext cx="67565" cy="800616"/>
              </a:xfrm>
              <a:custGeom>
                <a:avLst/>
                <a:gdLst>
                  <a:gd name="connsiteX0" fmla="*/ 3536 w 67565"/>
                  <a:gd name="connsiteY0" fmla="*/ 18465 h 800616"/>
                  <a:gd name="connsiteX1" fmla="*/ 67036 w 67565"/>
                  <a:gd name="connsiteY1" fmla="*/ 797398 h 800616"/>
                  <a:gd name="connsiteX2" fmla="*/ 33169 w 67565"/>
                  <a:gd name="connsiteY2" fmla="*/ 308448 h 800616"/>
                  <a:gd name="connsiteX3" fmla="*/ 20469 w 67565"/>
                  <a:gd name="connsiteY3" fmla="*/ 642882 h 800616"/>
                  <a:gd name="connsiteX4" fmla="*/ 9886 w 67565"/>
                  <a:gd name="connsiteY4" fmla="*/ 274582 h 800616"/>
                  <a:gd name="connsiteX5" fmla="*/ 3536 w 67565"/>
                  <a:gd name="connsiteY5" fmla="*/ 18465 h 80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65" h="800616">
                    <a:moveTo>
                      <a:pt x="3536" y="18465"/>
                    </a:moveTo>
                    <a:cubicBezTo>
                      <a:pt x="13061" y="105601"/>
                      <a:pt x="62097" y="749068"/>
                      <a:pt x="67036" y="797398"/>
                    </a:cubicBezTo>
                    <a:cubicBezTo>
                      <a:pt x="71975" y="845729"/>
                      <a:pt x="40930" y="334201"/>
                      <a:pt x="33169" y="308448"/>
                    </a:cubicBezTo>
                    <a:cubicBezTo>
                      <a:pt x="25408" y="282695"/>
                      <a:pt x="24349" y="648526"/>
                      <a:pt x="20469" y="642882"/>
                    </a:cubicBezTo>
                    <a:cubicBezTo>
                      <a:pt x="16589" y="637238"/>
                      <a:pt x="13414" y="373713"/>
                      <a:pt x="9886" y="274582"/>
                    </a:cubicBezTo>
                    <a:cubicBezTo>
                      <a:pt x="6358" y="175451"/>
                      <a:pt x="-5989" y="-68671"/>
                      <a:pt x="3536" y="184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5B8EAF81-4E94-4CDA-857F-10269A6293F2}"/>
                  </a:ext>
                </a:extLst>
              </p:cNvPr>
              <p:cNvSpPr/>
              <p:nvPr/>
            </p:nvSpPr>
            <p:spPr>
              <a:xfrm>
                <a:off x="5626020" y="1684485"/>
                <a:ext cx="31884" cy="624571"/>
              </a:xfrm>
              <a:custGeom>
                <a:avLst/>
                <a:gdLst>
                  <a:gd name="connsiteX0" fmla="*/ 2197 w 31884"/>
                  <a:gd name="connsiteY0" fmla="*/ 17315 h 624571"/>
                  <a:gd name="connsiteX1" fmla="*/ 4313 w 31884"/>
                  <a:gd name="connsiteY1" fmla="*/ 82932 h 624571"/>
                  <a:gd name="connsiteX2" fmla="*/ 21247 w 31884"/>
                  <a:gd name="connsiteY2" fmla="*/ 622682 h 624571"/>
                  <a:gd name="connsiteX3" fmla="*/ 2197 w 31884"/>
                  <a:gd name="connsiteY3" fmla="*/ 260732 h 624571"/>
                  <a:gd name="connsiteX4" fmla="*/ 31830 w 31884"/>
                  <a:gd name="connsiteY4" fmla="*/ 239565 h 624571"/>
                  <a:gd name="connsiteX5" fmla="*/ 2197 w 31884"/>
                  <a:gd name="connsiteY5" fmla="*/ 17315 h 62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84" h="624571">
                    <a:moveTo>
                      <a:pt x="2197" y="17315"/>
                    </a:moveTo>
                    <a:cubicBezTo>
                      <a:pt x="-2389" y="-8791"/>
                      <a:pt x="1138" y="-17962"/>
                      <a:pt x="4313" y="82932"/>
                    </a:cubicBezTo>
                    <a:cubicBezTo>
                      <a:pt x="7488" y="183826"/>
                      <a:pt x="21600" y="593049"/>
                      <a:pt x="21247" y="622682"/>
                    </a:cubicBezTo>
                    <a:cubicBezTo>
                      <a:pt x="20894" y="652315"/>
                      <a:pt x="433" y="324585"/>
                      <a:pt x="2197" y="260732"/>
                    </a:cubicBezTo>
                    <a:cubicBezTo>
                      <a:pt x="3961" y="196879"/>
                      <a:pt x="30419" y="277665"/>
                      <a:pt x="31830" y="239565"/>
                    </a:cubicBezTo>
                    <a:cubicBezTo>
                      <a:pt x="33241" y="201465"/>
                      <a:pt x="6783" y="43421"/>
                      <a:pt x="2197" y="17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E356E48C-7371-4CF9-B1BC-F57B81F4EAC9}"/>
                  </a:ext>
                </a:extLst>
              </p:cNvPr>
              <p:cNvSpPr/>
              <p:nvPr/>
            </p:nvSpPr>
            <p:spPr>
              <a:xfrm>
                <a:off x="5676478" y="1796720"/>
                <a:ext cx="131136" cy="1113986"/>
              </a:xfrm>
              <a:custGeom>
                <a:avLst/>
                <a:gdLst>
                  <a:gd name="connsiteX0" fmla="*/ 118955 w 131136"/>
                  <a:gd name="connsiteY0" fmla="*/ 17263 h 1113986"/>
                  <a:gd name="connsiteX1" fmla="*/ 46989 w 131136"/>
                  <a:gd name="connsiteY1" fmla="*/ 696713 h 1113986"/>
                  <a:gd name="connsiteX2" fmla="*/ 76622 w 131136"/>
                  <a:gd name="connsiteY2" fmla="*/ 537963 h 1113986"/>
                  <a:gd name="connsiteX3" fmla="*/ 422 w 131136"/>
                  <a:gd name="connsiteY3" fmla="*/ 1111580 h 1113986"/>
                  <a:gd name="connsiteX4" fmla="*/ 116839 w 131136"/>
                  <a:gd name="connsiteY4" fmla="*/ 279730 h 1113986"/>
                  <a:gd name="connsiteX5" fmla="*/ 118955 w 131136"/>
                  <a:gd name="connsiteY5" fmla="*/ 17263 h 111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136" h="1113986">
                    <a:moveTo>
                      <a:pt x="118955" y="17263"/>
                    </a:moveTo>
                    <a:cubicBezTo>
                      <a:pt x="107313" y="86760"/>
                      <a:pt x="54044" y="609930"/>
                      <a:pt x="46989" y="696713"/>
                    </a:cubicBezTo>
                    <a:cubicBezTo>
                      <a:pt x="39934" y="783496"/>
                      <a:pt x="84383" y="468819"/>
                      <a:pt x="76622" y="537963"/>
                    </a:cubicBezTo>
                    <a:cubicBezTo>
                      <a:pt x="68861" y="607107"/>
                      <a:pt x="-6281" y="1154619"/>
                      <a:pt x="422" y="1111580"/>
                    </a:cubicBezTo>
                    <a:cubicBezTo>
                      <a:pt x="7125" y="1068541"/>
                      <a:pt x="93556" y="460705"/>
                      <a:pt x="116839" y="279730"/>
                    </a:cubicBezTo>
                    <a:cubicBezTo>
                      <a:pt x="140122" y="98755"/>
                      <a:pt x="130597" y="-52234"/>
                      <a:pt x="118955" y="17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98855C08-2B0E-451E-B25E-E37956ED81F8}"/>
                  </a:ext>
                </a:extLst>
              </p:cNvPr>
              <p:cNvSpPr/>
              <p:nvPr/>
            </p:nvSpPr>
            <p:spPr>
              <a:xfrm>
                <a:off x="5649854" y="2492330"/>
                <a:ext cx="74034" cy="533228"/>
              </a:xfrm>
              <a:custGeom>
                <a:avLst/>
                <a:gdLst>
                  <a:gd name="connsiteX0" fmla="*/ 65146 w 74034"/>
                  <a:gd name="connsiteY0" fmla="*/ 15920 h 533228"/>
                  <a:gd name="connsiteX1" fmla="*/ 1646 w 74034"/>
                  <a:gd name="connsiteY1" fmla="*/ 528683 h 533228"/>
                  <a:gd name="connsiteX2" fmla="*/ 19109 w 74034"/>
                  <a:gd name="connsiteY2" fmla="*/ 277858 h 533228"/>
                  <a:gd name="connsiteX3" fmla="*/ 23871 w 74034"/>
                  <a:gd name="connsiteY3" fmla="*/ 471533 h 533228"/>
                  <a:gd name="connsiteX4" fmla="*/ 68321 w 74034"/>
                  <a:gd name="connsiteY4" fmla="*/ 157208 h 533228"/>
                  <a:gd name="connsiteX5" fmla="*/ 65146 w 74034"/>
                  <a:gd name="connsiteY5" fmla="*/ 15920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034" h="533228">
                    <a:moveTo>
                      <a:pt x="65146" y="15920"/>
                    </a:moveTo>
                    <a:cubicBezTo>
                      <a:pt x="54033" y="77833"/>
                      <a:pt x="9319" y="485027"/>
                      <a:pt x="1646" y="528683"/>
                    </a:cubicBezTo>
                    <a:cubicBezTo>
                      <a:pt x="-6027" y="572339"/>
                      <a:pt x="15405" y="287383"/>
                      <a:pt x="19109" y="277858"/>
                    </a:cubicBezTo>
                    <a:cubicBezTo>
                      <a:pt x="22813" y="268333"/>
                      <a:pt x="15669" y="491641"/>
                      <a:pt x="23871" y="471533"/>
                    </a:cubicBezTo>
                    <a:cubicBezTo>
                      <a:pt x="32073" y="451425"/>
                      <a:pt x="60119" y="226529"/>
                      <a:pt x="68321" y="157208"/>
                    </a:cubicBezTo>
                    <a:cubicBezTo>
                      <a:pt x="76523" y="87887"/>
                      <a:pt x="76259" y="-45993"/>
                      <a:pt x="65146" y="159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72807188-B03E-4E3D-81F1-7D07A902EEC2}"/>
                  </a:ext>
                </a:extLst>
              </p:cNvPr>
              <p:cNvSpPr/>
              <p:nvPr/>
            </p:nvSpPr>
            <p:spPr>
              <a:xfrm>
                <a:off x="5607212" y="2238007"/>
                <a:ext cx="96325" cy="813823"/>
              </a:xfrm>
              <a:custGeom>
                <a:avLst/>
                <a:gdLst>
                  <a:gd name="connsiteX0" fmla="*/ 26826 w 96325"/>
                  <a:gd name="connsiteY0" fmla="*/ 51168 h 813823"/>
                  <a:gd name="connsiteX1" fmla="*/ 53813 w 96325"/>
                  <a:gd name="connsiteY1" fmla="*/ 365493 h 813823"/>
                  <a:gd name="connsiteX2" fmla="*/ 45876 w 96325"/>
                  <a:gd name="connsiteY2" fmla="*/ 295643 h 813823"/>
                  <a:gd name="connsiteX3" fmla="*/ 95088 w 96325"/>
                  <a:gd name="connsiteY3" fmla="*/ 8306 h 813823"/>
                  <a:gd name="connsiteX4" fmla="*/ 80801 w 96325"/>
                  <a:gd name="connsiteY4" fmla="*/ 105143 h 813823"/>
                  <a:gd name="connsiteX5" fmla="*/ 72863 w 96325"/>
                  <a:gd name="connsiteY5" fmla="*/ 389306 h 813823"/>
                  <a:gd name="connsiteX6" fmla="*/ 6188 w 96325"/>
                  <a:gd name="connsiteY6" fmla="*/ 790943 h 813823"/>
                  <a:gd name="connsiteX7" fmla="*/ 7776 w 96325"/>
                  <a:gd name="connsiteY7" fmla="*/ 721093 h 813823"/>
                  <a:gd name="connsiteX8" fmla="*/ 49051 w 96325"/>
                  <a:gd name="connsiteY8" fmla="*/ 360731 h 813823"/>
                  <a:gd name="connsiteX9" fmla="*/ 23651 w 96325"/>
                  <a:gd name="connsiteY9" fmla="*/ 214681 h 813823"/>
                  <a:gd name="connsiteX10" fmla="*/ 26826 w 96325"/>
                  <a:gd name="connsiteY10" fmla="*/ 51168 h 81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325" h="813823">
                    <a:moveTo>
                      <a:pt x="26826" y="51168"/>
                    </a:moveTo>
                    <a:cubicBezTo>
                      <a:pt x="31853" y="76303"/>
                      <a:pt x="50638" y="324747"/>
                      <a:pt x="53813" y="365493"/>
                    </a:cubicBezTo>
                    <a:cubicBezTo>
                      <a:pt x="56988" y="406239"/>
                      <a:pt x="38997" y="355174"/>
                      <a:pt x="45876" y="295643"/>
                    </a:cubicBezTo>
                    <a:cubicBezTo>
                      <a:pt x="52755" y="236112"/>
                      <a:pt x="89267" y="40056"/>
                      <a:pt x="95088" y="8306"/>
                    </a:cubicBezTo>
                    <a:cubicBezTo>
                      <a:pt x="100909" y="-23444"/>
                      <a:pt x="84505" y="41643"/>
                      <a:pt x="80801" y="105143"/>
                    </a:cubicBezTo>
                    <a:cubicBezTo>
                      <a:pt x="77097" y="168643"/>
                      <a:pt x="85298" y="275006"/>
                      <a:pt x="72863" y="389306"/>
                    </a:cubicBezTo>
                    <a:cubicBezTo>
                      <a:pt x="60428" y="503606"/>
                      <a:pt x="17036" y="735645"/>
                      <a:pt x="6188" y="790943"/>
                    </a:cubicBezTo>
                    <a:cubicBezTo>
                      <a:pt x="-4660" y="846241"/>
                      <a:pt x="632" y="792795"/>
                      <a:pt x="7776" y="721093"/>
                    </a:cubicBezTo>
                    <a:cubicBezTo>
                      <a:pt x="14920" y="649391"/>
                      <a:pt x="46405" y="445133"/>
                      <a:pt x="49051" y="360731"/>
                    </a:cubicBezTo>
                    <a:cubicBezTo>
                      <a:pt x="51697" y="276329"/>
                      <a:pt x="27884" y="260719"/>
                      <a:pt x="23651" y="214681"/>
                    </a:cubicBezTo>
                    <a:cubicBezTo>
                      <a:pt x="19418" y="168644"/>
                      <a:pt x="21799" y="26033"/>
                      <a:pt x="26826" y="511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24B35792-0219-426A-B8E6-20E7F81EA61F}"/>
                  </a:ext>
                </a:extLst>
              </p:cNvPr>
              <p:cNvSpPr/>
              <p:nvPr/>
            </p:nvSpPr>
            <p:spPr>
              <a:xfrm>
                <a:off x="5918018" y="2352918"/>
                <a:ext cx="298559" cy="710355"/>
              </a:xfrm>
              <a:custGeom>
                <a:avLst/>
                <a:gdLst>
                  <a:gd name="connsiteX0" fmla="*/ 293870 w 298559"/>
                  <a:gd name="connsiteY0" fmla="*/ 21982 h 710355"/>
                  <a:gd name="connsiteX1" fmla="*/ 231957 w 298559"/>
                  <a:gd name="connsiteY1" fmla="*/ 180732 h 710355"/>
                  <a:gd name="connsiteX2" fmla="*/ 112895 w 298559"/>
                  <a:gd name="connsiteY2" fmla="*/ 629995 h 710355"/>
                  <a:gd name="connsiteX3" fmla="*/ 257357 w 298559"/>
                  <a:gd name="connsiteY3" fmla="*/ 182320 h 710355"/>
                  <a:gd name="connsiteX4" fmla="*/ 131945 w 298559"/>
                  <a:gd name="connsiteY4" fmla="*/ 563320 h 710355"/>
                  <a:gd name="connsiteX5" fmla="*/ 182 w 298559"/>
                  <a:gd name="connsiteY5" fmla="*/ 698257 h 710355"/>
                  <a:gd name="connsiteX6" fmla="*/ 108132 w 298559"/>
                  <a:gd name="connsiteY6" fmla="*/ 629995 h 710355"/>
                  <a:gd name="connsiteX7" fmla="*/ 293870 w 298559"/>
                  <a:gd name="connsiteY7" fmla="*/ 21982 h 71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559" h="710355">
                    <a:moveTo>
                      <a:pt x="293870" y="21982"/>
                    </a:moveTo>
                    <a:cubicBezTo>
                      <a:pt x="314508" y="-52895"/>
                      <a:pt x="262119" y="79397"/>
                      <a:pt x="231957" y="180732"/>
                    </a:cubicBezTo>
                    <a:cubicBezTo>
                      <a:pt x="201795" y="282067"/>
                      <a:pt x="108662" y="629730"/>
                      <a:pt x="112895" y="629995"/>
                    </a:cubicBezTo>
                    <a:cubicBezTo>
                      <a:pt x="117128" y="630260"/>
                      <a:pt x="254182" y="193433"/>
                      <a:pt x="257357" y="182320"/>
                    </a:cubicBezTo>
                    <a:cubicBezTo>
                      <a:pt x="260532" y="171207"/>
                      <a:pt x="174807" y="477331"/>
                      <a:pt x="131945" y="563320"/>
                    </a:cubicBezTo>
                    <a:cubicBezTo>
                      <a:pt x="89083" y="649309"/>
                      <a:pt x="4151" y="687145"/>
                      <a:pt x="182" y="698257"/>
                    </a:cubicBezTo>
                    <a:cubicBezTo>
                      <a:pt x="-3787" y="709369"/>
                      <a:pt x="57861" y="738739"/>
                      <a:pt x="108132" y="629995"/>
                    </a:cubicBezTo>
                    <a:cubicBezTo>
                      <a:pt x="158403" y="521251"/>
                      <a:pt x="273232" y="96859"/>
                      <a:pt x="293870" y="219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5DC95BBF-05F2-444F-8CF1-95D8093BB067}"/>
                  </a:ext>
                </a:extLst>
              </p:cNvPr>
              <p:cNvSpPr/>
              <p:nvPr/>
            </p:nvSpPr>
            <p:spPr>
              <a:xfrm>
                <a:off x="5902003" y="2502920"/>
                <a:ext cx="128690" cy="598583"/>
              </a:xfrm>
              <a:custGeom>
                <a:avLst/>
                <a:gdLst>
                  <a:gd name="connsiteX0" fmla="*/ 109860 w 128690"/>
                  <a:gd name="connsiteY0" fmla="*/ 18030 h 598583"/>
                  <a:gd name="connsiteX1" fmla="*/ 322 w 128690"/>
                  <a:gd name="connsiteY1" fmla="*/ 589530 h 598583"/>
                  <a:gd name="connsiteX2" fmla="*/ 76522 w 128690"/>
                  <a:gd name="connsiteY2" fmla="*/ 360930 h 598583"/>
                  <a:gd name="connsiteX3" fmla="*/ 82872 w 128690"/>
                  <a:gd name="connsiteY3" fmla="*/ 254568 h 598583"/>
                  <a:gd name="connsiteX4" fmla="*/ 49535 w 128690"/>
                  <a:gd name="connsiteY4" fmla="*/ 310130 h 598583"/>
                  <a:gd name="connsiteX5" fmla="*/ 124147 w 128690"/>
                  <a:gd name="connsiteY5" fmla="*/ 156143 h 598583"/>
                  <a:gd name="connsiteX6" fmla="*/ 109860 w 128690"/>
                  <a:gd name="connsiteY6" fmla="*/ 18030 h 59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0" h="598583">
                    <a:moveTo>
                      <a:pt x="109860" y="18030"/>
                    </a:moveTo>
                    <a:cubicBezTo>
                      <a:pt x="89223" y="90261"/>
                      <a:pt x="5878" y="532380"/>
                      <a:pt x="322" y="589530"/>
                    </a:cubicBezTo>
                    <a:cubicBezTo>
                      <a:pt x="-5234" y="646680"/>
                      <a:pt x="62764" y="416757"/>
                      <a:pt x="76522" y="360930"/>
                    </a:cubicBezTo>
                    <a:cubicBezTo>
                      <a:pt x="90280" y="305103"/>
                      <a:pt x="87370" y="263035"/>
                      <a:pt x="82872" y="254568"/>
                    </a:cubicBezTo>
                    <a:cubicBezTo>
                      <a:pt x="78374" y="246101"/>
                      <a:pt x="42656" y="326534"/>
                      <a:pt x="49535" y="310130"/>
                    </a:cubicBezTo>
                    <a:cubicBezTo>
                      <a:pt x="56414" y="293726"/>
                      <a:pt x="115945" y="201387"/>
                      <a:pt x="124147" y="156143"/>
                    </a:cubicBezTo>
                    <a:cubicBezTo>
                      <a:pt x="132349" y="110899"/>
                      <a:pt x="130497" y="-54201"/>
                      <a:pt x="109860" y="180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0E1372B6-4DC6-4F83-8F1D-3D79D5469323}"/>
                  </a:ext>
                </a:extLst>
              </p:cNvPr>
              <p:cNvSpPr/>
              <p:nvPr/>
            </p:nvSpPr>
            <p:spPr>
              <a:xfrm>
                <a:off x="3924136" y="775857"/>
                <a:ext cx="680730" cy="775153"/>
              </a:xfrm>
              <a:custGeom>
                <a:avLst/>
                <a:gdLst>
                  <a:gd name="connsiteX0" fmla="*/ 679614 w 680730"/>
                  <a:gd name="connsiteY0" fmla="*/ 3076 h 775153"/>
                  <a:gd name="connsiteX1" fmla="*/ 207597 w 680730"/>
                  <a:gd name="connsiteY1" fmla="*/ 252843 h 775153"/>
                  <a:gd name="connsiteX2" fmla="*/ 548381 w 680730"/>
                  <a:gd name="connsiteY2" fmla="*/ 30593 h 775153"/>
                  <a:gd name="connsiteX3" fmla="*/ 296497 w 680730"/>
                  <a:gd name="connsiteY3" fmla="*/ 185110 h 775153"/>
                  <a:gd name="connsiteX4" fmla="*/ 245697 w 680730"/>
                  <a:gd name="connsiteY4" fmla="*/ 348093 h 775153"/>
                  <a:gd name="connsiteX5" fmla="*/ 72131 w 680730"/>
                  <a:gd name="connsiteY5" fmla="*/ 701576 h 775153"/>
                  <a:gd name="connsiteX6" fmla="*/ 164 w 680730"/>
                  <a:gd name="connsiteY6" fmla="*/ 769310 h 775153"/>
                  <a:gd name="connsiteX7" fmla="*/ 89064 w 680730"/>
                  <a:gd name="connsiteY7" fmla="*/ 608443 h 775153"/>
                  <a:gd name="connsiteX8" fmla="*/ 177964 w 680730"/>
                  <a:gd name="connsiteY8" fmla="*/ 337510 h 775153"/>
                  <a:gd name="connsiteX9" fmla="*/ 135631 w 680730"/>
                  <a:gd name="connsiteY9" fmla="*/ 479326 h 775153"/>
                  <a:gd name="connsiteX10" fmla="*/ 256281 w 680730"/>
                  <a:gd name="connsiteY10" fmla="*/ 240143 h 775153"/>
                  <a:gd name="connsiteX11" fmla="*/ 336714 w 680730"/>
                  <a:gd name="connsiteY11" fmla="*/ 121610 h 775153"/>
                  <a:gd name="connsiteX12" fmla="*/ 679614 w 680730"/>
                  <a:gd name="connsiteY12" fmla="*/ 3076 h 77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0730" h="775153">
                    <a:moveTo>
                      <a:pt x="679614" y="3076"/>
                    </a:moveTo>
                    <a:cubicBezTo>
                      <a:pt x="658094" y="24948"/>
                      <a:pt x="229469" y="248257"/>
                      <a:pt x="207597" y="252843"/>
                    </a:cubicBezTo>
                    <a:cubicBezTo>
                      <a:pt x="185725" y="257429"/>
                      <a:pt x="533564" y="41882"/>
                      <a:pt x="548381" y="30593"/>
                    </a:cubicBezTo>
                    <a:cubicBezTo>
                      <a:pt x="563198" y="19304"/>
                      <a:pt x="346944" y="132193"/>
                      <a:pt x="296497" y="185110"/>
                    </a:cubicBezTo>
                    <a:cubicBezTo>
                      <a:pt x="246050" y="238027"/>
                      <a:pt x="283091" y="262015"/>
                      <a:pt x="245697" y="348093"/>
                    </a:cubicBezTo>
                    <a:cubicBezTo>
                      <a:pt x="208303" y="434171"/>
                      <a:pt x="113053" y="631373"/>
                      <a:pt x="72131" y="701576"/>
                    </a:cubicBezTo>
                    <a:cubicBezTo>
                      <a:pt x="31209" y="771779"/>
                      <a:pt x="-2658" y="784832"/>
                      <a:pt x="164" y="769310"/>
                    </a:cubicBezTo>
                    <a:cubicBezTo>
                      <a:pt x="2986" y="753788"/>
                      <a:pt x="59431" y="680410"/>
                      <a:pt x="89064" y="608443"/>
                    </a:cubicBezTo>
                    <a:cubicBezTo>
                      <a:pt x="118697" y="536476"/>
                      <a:pt x="170203" y="359029"/>
                      <a:pt x="177964" y="337510"/>
                    </a:cubicBezTo>
                    <a:cubicBezTo>
                      <a:pt x="185725" y="315991"/>
                      <a:pt x="122578" y="495554"/>
                      <a:pt x="135631" y="479326"/>
                    </a:cubicBezTo>
                    <a:cubicBezTo>
                      <a:pt x="148684" y="463098"/>
                      <a:pt x="222767" y="299762"/>
                      <a:pt x="256281" y="240143"/>
                    </a:cubicBezTo>
                    <a:cubicBezTo>
                      <a:pt x="289795" y="180524"/>
                      <a:pt x="268275" y="161474"/>
                      <a:pt x="336714" y="121610"/>
                    </a:cubicBezTo>
                    <a:cubicBezTo>
                      <a:pt x="405153" y="81746"/>
                      <a:pt x="701134" y="-18796"/>
                      <a:pt x="679614" y="30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44508CD8-C760-4438-A52B-0686E4F21F9C}"/>
                  </a:ext>
                </a:extLst>
              </p:cNvPr>
              <p:cNvSpPr/>
              <p:nvPr/>
            </p:nvSpPr>
            <p:spPr>
              <a:xfrm>
                <a:off x="3907037" y="1455537"/>
                <a:ext cx="590071" cy="343085"/>
              </a:xfrm>
              <a:custGeom>
                <a:avLst/>
                <a:gdLst>
                  <a:gd name="connsiteX0" fmla="*/ 29963 w 590071"/>
                  <a:gd name="connsiteY0" fmla="*/ 730 h 343085"/>
                  <a:gd name="connsiteX1" fmla="*/ 38430 w 590071"/>
                  <a:gd name="connsiteY1" fmla="*/ 95980 h 343085"/>
                  <a:gd name="connsiteX2" fmla="*/ 87113 w 590071"/>
                  <a:gd name="connsiteY2" fmla="*/ 148896 h 343085"/>
                  <a:gd name="connsiteX3" fmla="*/ 561246 w 590071"/>
                  <a:gd name="connsiteY3" fmla="*/ 330930 h 343085"/>
                  <a:gd name="connsiteX4" fmla="*/ 540080 w 590071"/>
                  <a:gd name="connsiteY4" fmla="*/ 326696 h 343085"/>
                  <a:gd name="connsiteX5" fmla="*/ 224696 w 590071"/>
                  <a:gd name="connsiteY5" fmla="*/ 210280 h 343085"/>
                  <a:gd name="connsiteX6" fmla="*/ 512563 w 590071"/>
                  <a:gd name="connsiteY6" fmla="*/ 299180 h 343085"/>
                  <a:gd name="connsiteX7" fmla="*/ 362280 w 590071"/>
                  <a:gd name="connsiteY7" fmla="*/ 214513 h 343085"/>
                  <a:gd name="connsiteX8" fmla="*/ 25730 w 590071"/>
                  <a:gd name="connsiteY8" fmla="*/ 151013 h 343085"/>
                  <a:gd name="connsiteX9" fmla="*/ 29963 w 590071"/>
                  <a:gd name="connsiteY9" fmla="*/ 730 h 34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071" h="343085">
                    <a:moveTo>
                      <a:pt x="29963" y="730"/>
                    </a:moveTo>
                    <a:cubicBezTo>
                      <a:pt x="32080" y="-8442"/>
                      <a:pt x="28905" y="71286"/>
                      <a:pt x="38430" y="95980"/>
                    </a:cubicBezTo>
                    <a:cubicBezTo>
                      <a:pt x="47955" y="120674"/>
                      <a:pt x="-23" y="109738"/>
                      <a:pt x="87113" y="148896"/>
                    </a:cubicBezTo>
                    <a:cubicBezTo>
                      <a:pt x="174249" y="188054"/>
                      <a:pt x="485752" y="301297"/>
                      <a:pt x="561246" y="330930"/>
                    </a:cubicBezTo>
                    <a:cubicBezTo>
                      <a:pt x="636740" y="360563"/>
                      <a:pt x="540080" y="326696"/>
                      <a:pt x="540080" y="326696"/>
                    </a:cubicBezTo>
                    <a:cubicBezTo>
                      <a:pt x="483988" y="306588"/>
                      <a:pt x="229282" y="214866"/>
                      <a:pt x="224696" y="210280"/>
                    </a:cubicBezTo>
                    <a:cubicBezTo>
                      <a:pt x="220110" y="205694"/>
                      <a:pt x="489632" y="298475"/>
                      <a:pt x="512563" y="299180"/>
                    </a:cubicBezTo>
                    <a:cubicBezTo>
                      <a:pt x="535494" y="299885"/>
                      <a:pt x="443419" y="239207"/>
                      <a:pt x="362280" y="214513"/>
                    </a:cubicBezTo>
                    <a:cubicBezTo>
                      <a:pt x="281141" y="189819"/>
                      <a:pt x="84997" y="181705"/>
                      <a:pt x="25730" y="151013"/>
                    </a:cubicBezTo>
                    <a:cubicBezTo>
                      <a:pt x="-33537" y="120321"/>
                      <a:pt x="27846" y="9902"/>
                      <a:pt x="29963" y="7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D69E5A02-D6A2-4885-8BA2-DBBE25AD7FB9}"/>
                  </a:ext>
                </a:extLst>
              </p:cNvPr>
              <p:cNvSpPr/>
              <p:nvPr/>
            </p:nvSpPr>
            <p:spPr>
              <a:xfrm>
                <a:off x="3688577" y="1487660"/>
                <a:ext cx="370422" cy="1057922"/>
              </a:xfrm>
              <a:custGeom>
                <a:avLst/>
                <a:gdLst>
                  <a:gd name="connsiteX0" fmla="*/ 369073 w 370422"/>
                  <a:gd name="connsiteY0" fmla="*/ 357 h 1057922"/>
                  <a:gd name="connsiteX1" fmla="*/ 9240 w 370422"/>
                  <a:gd name="connsiteY1" fmla="*/ 226840 h 1057922"/>
                  <a:gd name="connsiteX2" fmla="*/ 106606 w 370422"/>
                  <a:gd name="connsiteY2" fmla="*/ 169690 h 1057922"/>
                  <a:gd name="connsiteX3" fmla="*/ 106606 w 370422"/>
                  <a:gd name="connsiteY3" fmla="*/ 239540 h 1057922"/>
                  <a:gd name="connsiteX4" fmla="*/ 83323 w 370422"/>
                  <a:gd name="connsiteY4" fmla="*/ 499890 h 1057922"/>
                  <a:gd name="connsiteX5" fmla="*/ 68506 w 370422"/>
                  <a:gd name="connsiteY5" fmla="*/ 341140 h 1057922"/>
                  <a:gd name="connsiteX6" fmla="*/ 102373 w 370422"/>
                  <a:gd name="connsiteY6" fmla="*/ 637473 h 1057922"/>
                  <a:gd name="connsiteX7" fmla="*/ 142590 w 370422"/>
                  <a:gd name="connsiteY7" fmla="*/ 1050223 h 1057922"/>
                  <a:gd name="connsiteX8" fmla="*/ 146823 w 370422"/>
                  <a:gd name="connsiteY8" fmla="*/ 851257 h 1057922"/>
                  <a:gd name="connsiteX9" fmla="*/ 132006 w 370422"/>
                  <a:gd name="connsiteY9" fmla="*/ 192973 h 1057922"/>
                  <a:gd name="connsiteX10" fmla="*/ 369073 w 370422"/>
                  <a:gd name="connsiteY10" fmla="*/ 357 h 105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422" h="1057922">
                    <a:moveTo>
                      <a:pt x="369073" y="357"/>
                    </a:moveTo>
                    <a:cubicBezTo>
                      <a:pt x="348612" y="6002"/>
                      <a:pt x="52984" y="198618"/>
                      <a:pt x="9240" y="226840"/>
                    </a:cubicBezTo>
                    <a:cubicBezTo>
                      <a:pt x="-34505" y="255062"/>
                      <a:pt x="90378" y="167573"/>
                      <a:pt x="106606" y="169690"/>
                    </a:cubicBezTo>
                    <a:cubicBezTo>
                      <a:pt x="122834" y="171807"/>
                      <a:pt x="110486" y="184507"/>
                      <a:pt x="106606" y="239540"/>
                    </a:cubicBezTo>
                    <a:cubicBezTo>
                      <a:pt x="102725" y="294573"/>
                      <a:pt x="89673" y="482957"/>
                      <a:pt x="83323" y="499890"/>
                    </a:cubicBezTo>
                    <a:cubicBezTo>
                      <a:pt x="76973" y="516823"/>
                      <a:pt x="65331" y="318210"/>
                      <a:pt x="68506" y="341140"/>
                    </a:cubicBezTo>
                    <a:cubicBezTo>
                      <a:pt x="71681" y="364071"/>
                      <a:pt x="90026" y="519293"/>
                      <a:pt x="102373" y="637473"/>
                    </a:cubicBezTo>
                    <a:cubicBezTo>
                      <a:pt x="114720" y="755653"/>
                      <a:pt x="135182" y="1014592"/>
                      <a:pt x="142590" y="1050223"/>
                    </a:cubicBezTo>
                    <a:cubicBezTo>
                      <a:pt x="149998" y="1085854"/>
                      <a:pt x="148587" y="994132"/>
                      <a:pt x="146823" y="851257"/>
                    </a:cubicBezTo>
                    <a:cubicBezTo>
                      <a:pt x="145059" y="708382"/>
                      <a:pt x="92848" y="330204"/>
                      <a:pt x="132006" y="192973"/>
                    </a:cubicBezTo>
                    <a:cubicBezTo>
                      <a:pt x="171164" y="55742"/>
                      <a:pt x="389534" y="-5288"/>
                      <a:pt x="369073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27B81ED5-1229-475A-80AF-7E54F131D4BE}"/>
                  </a:ext>
                </a:extLst>
              </p:cNvPr>
              <p:cNvSpPr/>
              <p:nvPr/>
            </p:nvSpPr>
            <p:spPr>
              <a:xfrm>
                <a:off x="3813018" y="1672371"/>
                <a:ext cx="655141" cy="903496"/>
              </a:xfrm>
              <a:custGeom>
                <a:avLst/>
                <a:gdLst>
                  <a:gd name="connsiteX0" fmla="*/ 1215 w 655141"/>
                  <a:gd name="connsiteY0" fmla="*/ 4029 h 903496"/>
                  <a:gd name="connsiteX1" fmla="*/ 286965 w 655141"/>
                  <a:gd name="connsiteY1" fmla="*/ 147962 h 903496"/>
                  <a:gd name="connsiteX2" fmla="*/ 301782 w 655141"/>
                  <a:gd name="connsiteY2" fmla="*/ 219929 h 903496"/>
                  <a:gd name="connsiteX3" fmla="*/ 225582 w 655141"/>
                  <a:gd name="connsiteY3" fmla="*/ 869746 h 903496"/>
                  <a:gd name="connsiteX4" fmla="*/ 248865 w 655141"/>
                  <a:gd name="connsiteY4" fmla="*/ 751212 h 903496"/>
                  <a:gd name="connsiteX5" fmla="*/ 348349 w 655141"/>
                  <a:gd name="connsiteY5" fmla="*/ 238979 h 903496"/>
                  <a:gd name="connsiteX6" fmla="*/ 308132 w 655141"/>
                  <a:gd name="connsiteY6" fmla="*/ 321529 h 903496"/>
                  <a:gd name="connsiteX7" fmla="*/ 329299 w 655141"/>
                  <a:gd name="connsiteY7" fmla="*/ 169129 h 903496"/>
                  <a:gd name="connsiteX8" fmla="*/ 636215 w 655141"/>
                  <a:gd name="connsiteY8" fmla="*/ 143729 h 903496"/>
                  <a:gd name="connsiteX9" fmla="*/ 623515 w 655141"/>
                  <a:gd name="connsiteY9" fmla="*/ 143729 h 903496"/>
                  <a:gd name="connsiteX10" fmla="*/ 341999 w 655141"/>
                  <a:gd name="connsiteY10" fmla="*/ 109862 h 903496"/>
                  <a:gd name="connsiteX11" fmla="*/ 460532 w 655141"/>
                  <a:gd name="connsiteY11" fmla="*/ 109862 h 903496"/>
                  <a:gd name="connsiteX12" fmla="*/ 293315 w 655141"/>
                  <a:gd name="connsiteY12" fmla="*/ 88696 h 903496"/>
                  <a:gd name="connsiteX13" fmla="*/ 187482 w 655141"/>
                  <a:gd name="connsiteY13" fmla="*/ 44246 h 903496"/>
                  <a:gd name="connsiteX14" fmla="*/ 1215 w 655141"/>
                  <a:gd name="connsiteY14" fmla="*/ 4029 h 90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5141" h="903496">
                    <a:moveTo>
                      <a:pt x="1215" y="4029"/>
                    </a:moveTo>
                    <a:cubicBezTo>
                      <a:pt x="17795" y="21315"/>
                      <a:pt x="236871" y="111979"/>
                      <a:pt x="286965" y="147962"/>
                    </a:cubicBezTo>
                    <a:cubicBezTo>
                      <a:pt x="337059" y="183945"/>
                      <a:pt x="312012" y="99632"/>
                      <a:pt x="301782" y="219929"/>
                    </a:cubicBezTo>
                    <a:cubicBezTo>
                      <a:pt x="291552" y="340226"/>
                      <a:pt x="234401" y="781199"/>
                      <a:pt x="225582" y="869746"/>
                    </a:cubicBezTo>
                    <a:cubicBezTo>
                      <a:pt x="216763" y="958293"/>
                      <a:pt x="228404" y="856340"/>
                      <a:pt x="248865" y="751212"/>
                    </a:cubicBezTo>
                    <a:cubicBezTo>
                      <a:pt x="269326" y="646084"/>
                      <a:pt x="338471" y="310593"/>
                      <a:pt x="348349" y="238979"/>
                    </a:cubicBezTo>
                    <a:cubicBezTo>
                      <a:pt x="358227" y="167365"/>
                      <a:pt x="311307" y="333171"/>
                      <a:pt x="308132" y="321529"/>
                    </a:cubicBezTo>
                    <a:cubicBezTo>
                      <a:pt x="304957" y="309887"/>
                      <a:pt x="274619" y="198762"/>
                      <a:pt x="329299" y="169129"/>
                    </a:cubicBezTo>
                    <a:cubicBezTo>
                      <a:pt x="383979" y="139496"/>
                      <a:pt x="587179" y="147962"/>
                      <a:pt x="636215" y="143729"/>
                    </a:cubicBezTo>
                    <a:cubicBezTo>
                      <a:pt x="685251" y="139496"/>
                      <a:pt x="623515" y="143729"/>
                      <a:pt x="623515" y="143729"/>
                    </a:cubicBezTo>
                    <a:lnTo>
                      <a:pt x="341999" y="109862"/>
                    </a:lnTo>
                    <a:cubicBezTo>
                      <a:pt x="314835" y="104218"/>
                      <a:pt x="468646" y="113390"/>
                      <a:pt x="460532" y="109862"/>
                    </a:cubicBezTo>
                    <a:cubicBezTo>
                      <a:pt x="452418" y="106334"/>
                      <a:pt x="338823" y="99632"/>
                      <a:pt x="293315" y="88696"/>
                    </a:cubicBezTo>
                    <a:cubicBezTo>
                      <a:pt x="247807" y="77760"/>
                      <a:pt x="232637" y="58710"/>
                      <a:pt x="187482" y="44246"/>
                    </a:cubicBezTo>
                    <a:cubicBezTo>
                      <a:pt x="142327" y="29782"/>
                      <a:pt x="-15365" y="-13257"/>
                      <a:pt x="1215" y="40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E0901C63-5E4B-4BC1-A7BF-AC78F9349D28}"/>
                  </a:ext>
                </a:extLst>
              </p:cNvPr>
              <p:cNvSpPr/>
              <p:nvPr/>
            </p:nvSpPr>
            <p:spPr>
              <a:xfrm>
                <a:off x="3964329" y="1809315"/>
                <a:ext cx="416470" cy="919798"/>
              </a:xfrm>
              <a:custGeom>
                <a:avLst/>
                <a:gdLst>
                  <a:gd name="connsiteX0" fmla="*/ 415054 w 416470"/>
                  <a:gd name="connsiteY0" fmla="*/ 13135 h 919798"/>
                  <a:gd name="connsiteX1" fmla="*/ 249954 w 416470"/>
                  <a:gd name="connsiteY1" fmla="*/ 493618 h 919798"/>
                  <a:gd name="connsiteX2" fmla="*/ 343088 w 416470"/>
                  <a:gd name="connsiteY2" fmla="*/ 127435 h 919798"/>
                  <a:gd name="connsiteX3" fmla="*/ 213971 w 416470"/>
                  <a:gd name="connsiteY3" fmla="*/ 652368 h 919798"/>
                  <a:gd name="connsiteX4" fmla="*/ 211854 w 416470"/>
                  <a:gd name="connsiteY4" fmla="*/ 908485 h 919798"/>
                  <a:gd name="connsiteX5" fmla="*/ 199154 w 416470"/>
                  <a:gd name="connsiteY5" fmla="*/ 857685 h 919798"/>
                  <a:gd name="connsiteX6" fmla="*/ 188 w 416470"/>
                  <a:gd name="connsiteY6" fmla="*/ 705285 h 919798"/>
                  <a:gd name="connsiteX7" fmla="*/ 163171 w 416470"/>
                  <a:gd name="connsiteY7" fmla="*/ 773018 h 919798"/>
                  <a:gd name="connsiteX8" fmla="*/ 182221 w 416470"/>
                  <a:gd name="connsiteY8" fmla="*/ 677768 h 919798"/>
                  <a:gd name="connsiteX9" fmla="*/ 321921 w 416470"/>
                  <a:gd name="connsiteY9" fmla="*/ 180352 h 919798"/>
                  <a:gd name="connsiteX10" fmla="*/ 415054 w 416470"/>
                  <a:gd name="connsiteY10" fmla="*/ 13135 h 91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6470" h="919798">
                    <a:moveTo>
                      <a:pt x="415054" y="13135"/>
                    </a:moveTo>
                    <a:cubicBezTo>
                      <a:pt x="403059" y="65346"/>
                      <a:pt x="261948" y="474568"/>
                      <a:pt x="249954" y="493618"/>
                    </a:cubicBezTo>
                    <a:cubicBezTo>
                      <a:pt x="237960" y="512668"/>
                      <a:pt x="349085" y="100977"/>
                      <a:pt x="343088" y="127435"/>
                    </a:cubicBezTo>
                    <a:cubicBezTo>
                      <a:pt x="337091" y="153893"/>
                      <a:pt x="235843" y="522193"/>
                      <a:pt x="213971" y="652368"/>
                    </a:cubicBezTo>
                    <a:cubicBezTo>
                      <a:pt x="192099" y="782543"/>
                      <a:pt x="214323" y="874266"/>
                      <a:pt x="211854" y="908485"/>
                    </a:cubicBezTo>
                    <a:cubicBezTo>
                      <a:pt x="209385" y="942704"/>
                      <a:pt x="234432" y="891552"/>
                      <a:pt x="199154" y="857685"/>
                    </a:cubicBezTo>
                    <a:cubicBezTo>
                      <a:pt x="163876" y="823818"/>
                      <a:pt x="6185" y="719396"/>
                      <a:pt x="188" y="705285"/>
                    </a:cubicBezTo>
                    <a:cubicBezTo>
                      <a:pt x="-5809" y="691174"/>
                      <a:pt x="132832" y="777604"/>
                      <a:pt x="163171" y="773018"/>
                    </a:cubicBezTo>
                    <a:cubicBezTo>
                      <a:pt x="193510" y="768432"/>
                      <a:pt x="155763" y="776546"/>
                      <a:pt x="182221" y="677768"/>
                    </a:cubicBezTo>
                    <a:cubicBezTo>
                      <a:pt x="208679" y="578990"/>
                      <a:pt x="283821" y="286538"/>
                      <a:pt x="321921" y="180352"/>
                    </a:cubicBezTo>
                    <a:cubicBezTo>
                      <a:pt x="360021" y="74166"/>
                      <a:pt x="427049" y="-39076"/>
                      <a:pt x="415054" y="13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1D1D8B52-AB98-4BAE-AF70-47B90E76A87E}"/>
                  </a:ext>
                </a:extLst>
              </p:cNvPr>
              <p:cNvSpPr/>
              <p:nvPr/>
            </p:nvSpPr>
            <p:spPr>
              <a:xfrm>
                <a:off x="3798839" y="2508355"/>
                <a:ext cx="417568" cy="188282"/>
              </a:xfrm>
              <a:custGeom>
                <a:avLst/>
                <a:gdLst>
                  <a:gd name="connsiteX0" fmla="*/ 4811 w 417568"/>
                  <a:gd name="connsiteY0" fmla="*/ 2012 h 188282"/>
                  <a:gd name="connsiteX1" fmla="*/ 265161 w 417568"/>
                  <a:gd name="connsiteY1" fmla="*/ 76095 h 188282"/>
                  <a:gd name="connsiteX2" fmla="*/ 337128 w 417568"/>
                  <a:gd name="connsiteY2" fmla="*/ 148062 h 188282"/>
                  <a:gd name="connsiteX3" fmla="*/ 417561 w 417568"/>
                  <a:gd name="connsiteY3" fmla="*/ 188278 h 188282"/>
                  <a:gd name="connsiteX4" fmla="*/ 341361 w 417568"/>
                  <a:gd name="connsiteY4" fmla="*/ 145945 h 188282"/>
                  <a:gd name="connsiteX5" fmla="*/ 243994 w 417568"/>
                  <a:gd name="connsiteY5" fmla="*/ 152295 h 188282"/>
                  <a:gd name="connsiteX6" fmla="*/ 55611 w 417568"/>
                  <a:gd name="connsiteY6" fmla="*/ 139595 h 188282"/>
                  <a:gd name="connsiteX7" fmla="*/ 326544 w 417568"/>
                  <a:gd name="connsiteY7" fmla="*/ 156528 h 188282"/>
                  <a:gd name="connsiteX8" fmla="*/ 263044 w 417568"/>
                  <a:gd name="connsiteY8" fmla="*/ 103612 h 188282"/>
                  <a:gd name="connsiteX9" fmla="*/ 159328 w 417568"/>
                  <a:gd name="connsiteY9" fmla="*/ 61278 h 188282"/>
                  <a:gd name="connsiteX10" fmla="*/ 51378 w 417568"/>
                  <a:gd name="connsiteY10" fmla="*/ 21062 h 188282"/>
                  <a:gd name="connsiteX11" fmla="*/ 91594 w 417568"/>
                  <a:gd name="connsiteY11" fmla="*/ 160762 h 188282"/>
                  <a:gd name="connsiteX12" fmla="*/ 4811 w 417568"/>
                  <a:gd name="connsiteY12" fmla="*/ 2012 h 1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7568" h="188282">
                    <a:moveTo>
                      <a:pt x="4811" y="2012"/>
                    </a:moveTo>
                    <a:cubicBezTo>
                      <a:pt x="33739" y="-12099"/>
                      <a:pt x="209775" y="51753"/>
                      <a:pt x="265161" y="76095"/>
                    </a:cubicBezTo>
                    <a:cubicBezTo>
                      <a:pt x="320547" y="100437"/>
                      <a:pt x="311728" y="129365"/>
                      <a:pt x="337128" y="148062"/>
                    </a:cubicBezTo>
                    <a:cubicBezTo>
                      <a:pt x="362528" y="166759"/>
                      <a:pt x="416856" y="188631"/>
                      <a:pt x="417561" y="188278"/>
                    </a:cubicBezTo>
                    <a:cubicBezTo>
                      <a:pt x="418266" y="187925"/>
                      <a:pt x="370289" y="151942"/>
                      <a:pt x="341361" y="145945"/>
                    </a:cubicBezTo>
                    <a:cubicBezTo>
                      <a:pt x="312433" y="139948"/>
                      <a:pt x="291619" y="153353"/>
                      <a:pt x="243994" y="152295"/>
                    </a:cubicBezTo>
                    <a:cubicBezTo>
                      <a:pt x="196369" y="151237"/>
                      <a:pt x="41853" y="138890"/>
                      <a:pt x="55611" y="139595"/>
                    </a:cubicBezTo>
                    <a:cubicBezTo>
                      <a:pt x="69369" y="140301"/>
                      <a:pt x="291972" y="162525"/>
                      <a:pt x="326544" y="156528"/>
                    </a:cubicBezTo>
                    <a:cubicBezTo>
                      <a:pt x="361116" y="150531"/>
                      <a:pt x="290913" y="119487"/>
                      <a:pt x="263044" y="103612"/>
                    </a:cubicBezTo>
                    <a:cubicBezTo>
                      <a:pt x="235175" y="87737"/>
                      <a:pt x="194606" y="75036"/>
                      <a:pt x="159328" y="61278"/>
                    </a:cubicBezTo>
                    <a:cubicBezTo>
                      <a:pt x="124050" y="47520"/>
                      <a:pt x="62667" y="4481"/>
                      <a:pt x="51378" y="21062"/>
                    </a:cubicBezTo>
                    <a:cubicBezTo>
                      <a:pt x="40089" y="37643"/>
                      <a:pt x="96533" y="160762"/>
                      <a:pt x="91594" y="160762"/>
                    </a:cubicBezTo>
                    <a:cubicBezTo>
                      <a:pt x="86655" y="160762"/>
                      <a:pt x="-24117" y="16123"/>
                      <a:pt x="4811" y="20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E92C0D5F-0ED1-432D-B965-889EC743F1F8}"/>
                  </a:ext>
                </a:extLst>
              </p:cNvPr>
              <p:cNvSpPr/>
              <p:nvPr/>
            </p:nvSpPr>
            <p:spPr>
              <a:xfrm>
                <a:off x="3818269" y="1781136"/>
                <a:ext cx="243196" cy="719531"/>
              </a:xfrm>
              <a:custGeom>
                <a:avLst/>
                <a:gdLst>
                  <a:gd name="connsiteX0" fmla="*/ 27714 w 243196"/>
                  <a:gd name="connsiteY0" fmla="*/ 3214 h 719531"/>
                  <a:gd name="connsiteX1" fmla="*/ 190698 w 243196"/>
                  <a:gd name="connsiteY1" fmla="*/ 89997 h 719531"/>
                  <a:gd name="connsiteX2" fmla="*/ 205514 w 243196"/>
                  <a:gd name="connsiteY2" fmla="*/ 168314 h 719531"/>
                  <a:gd name="connsiteX3" fmla="*/ 216098 w 243196"/>
                  <a:gd name="connsiteY3" fmla="*/ 360931 h 719531"/>
                  <a:gd name="connsiteX4" fmla="*/ 213981 w 243196"/>
                  <a:gd name="connsiteY4" fmla="*/ 358814 h 719531"/>
                  <a:gd name="connsiteX5" fmla="*/ 95448 w 243196"/>
                  <a:gd name="connsiteY5" fmla="*/ 352464 h 719531"/>
                  <a:gd name="connsiteX6" fmla="*/ 226681 w 243196"/>
                  <a:gd name="connsiteY6" fmla="*/ 375747 h 719531"/>
                  <a:gd name="connsiteX7" fmla="*/ 192814 w 243196"/>
                  <a:gd name="connsiteY7" fmla="*/ 676314 h 719531"/>
                  <a:gd name="connsiteX8" fmla="*/ 173764 w 243196"/>
                  <a:gd name="connsiteY8" fmla="*/ 669964 h 719531"/>
                  <a:gd name="connsiteX9" fmla="*/ 198 w 243196"/>
                  <a:gd name="connsiteY9" fmla="*/ 617047 h 719531"/>
                  <a:gd name="connsiteX10" fmla="*/ 211864 w 243196"/>
                  <a:gd name="connsiteY10" fmla="*/ 693247 h 719531"/>
                  <a:gd name="connsiteX11" fmla="*/ 224564 w 243196"/>
                  <a:gd name="connsiteY11" fmla="*/ 89997 h 719531"/>
                  <a:gd name="connsiteX12" fmla="*/ 27714 w 243196"/>
                  <a:gd name="connsiteY12" fmla="*/ 3214 h 71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196" h="719531">
                    <a:moveTo>
                      <a:pt x="27714" y="3214"/>
                    </a:moveTo>
                    <a:cubicBezTo>
                      <a:pt x="22070" y="3214"/>
                      <a:pt x="161065" y="62480"/>
                      <a:pt x="190698" y="89997"/>
                    </a:cubicBezTo>
                    <a:cubicBezTo>
                      <a:pt x="220331" y="117514"/>
                      <a:pt x="201281" y="123158"/>
                      <a:pt x="205514" y="168314"/>
                    </a:cubicBezTo>
                    <a:cubicBezTo>
                      <a:pt x="209747" y="213470"/>
                      <a:pt x="214687" y="329181"/>
                      <a:pt x="216098" y="360931"/>
                    </a:cubicBezTo>
                    <a:cubicBezTo>
                      <a:pt x="217509" y="392681"/>
                      <a:pt x="234089" y="360225"/>
                      <a:pt x="213981" y="358814"/>
                    </a:cubicBezTo>
                    <a:cubicBezTo>
                      <a:pt x="193873" y="357403"/>
                      <a:pt x="93331" y="349642"/>
                      <a:pt x="95448" y="352464"/>
                    </a:cubicBezTo>
                    <a:cubicBezTo>
                      <a:pt x="97565" y="355286"/>
                      <a:pt x="210453" y="321772"/>
                      <a:pt x="226681" y="375747"/>
                    </a:cubicBezTo>
                    <a:cubicBezTo>
                      <a:pt x="242909" y="429722"/>
                      <a:pt x="201634" y="627278"/>
                      <a:pt x="192814" y="676314"/>
                    </a:cubicBezTo>
                    <a:cubicBezTo>
                      <a:pt x="183994" y="725350"/>
                      <a:pt x="173764" y="669964"/>
                      <a:pt x="173764" y="669964"/>
                    </a:cubicBezTo>
                    <a:cubicBezTo>
                      <a:pt x="141661" y="660086"/>
                      <a:pt x="-6152" y="613167"/>
                      <a:pt x="198" y="617047"/>
                    </a:cubicBezTo>
                    <a:cubicBezTo>
                      <a:pt x="6548" y="620928"/>
                      <a:pt x="174470" y="781089"/>
                      <a:pt x="211864" y="693247"/>
                    </a:cubicBezTo>
                    <a:cubicBezTo>
                      <a:pt x="249258" y="605405"/>
                      <a:pt x="252786" y="205708"/>
                      <a:pt x="224564" y="89997"/>
                    </a:cubicBezTo>
                    <a:cubicBezTo>
                      <a:pt x="196342" y="-25714"/>
                      <a:pt x="33358" y="3214"/>
                      <a:pt x="27714" y="32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A5A6BEFE-6105-4A57-B775-C27A64539E2E}"/>
                  </a:ext>
                </a:extLst>
              </p:cNvPr>
              <p:cNvSpPr/>
              <p:nvPr/>
            </p:nvSpPr>
            <p:spPr>
              <a:xfrm>
                <a:off x="3834158" y="1829310"/>
                <a:ext cx="63607" cy="583836"/>
              </a:xfrm>
              <a:custGeom>
                <a:avLst/>
                <a:gdLst>
                  <a:gd name="connsiteX0" fmla="*/ 35109 w 63607"/>
                  <a:gd name="connsiteY0" fmla="*/ 1607 h 583836"/>
                  <a:gd name="connsiteX1" fmla="*/ 30875 w 63607"/>
                  <a:gd name="connsiteY1" fmla="*/ 189990 h 583836"/>
                  <a:gd name="connsiteX2" fmla="*/ 45692 w 63607"/>
                  <a:gd name="connsiteY2" fmla="*/ 583690 h 583836"/>
                  <a:gd name="connsiteX3" fmla="*/ 1242 w 63607"/>
                  <a:gd name="connsiteY3" fmla="*/ 236557 h 583836"/>
                  <a:gd name="connsiteX4" fmla="*/ 35109 w 63607"/>
                  <a:gd name="connsiteY4" fmla="*/ 272540 h 583836"/>
                  <a:gd name="connsiteX5" fmla="*/ 62625 w 63607"/>
                  <a:gd name="connsiteY5" fmla="*/ 143423 h 583836"/>
                  <a:gd name="connsiteX6" fmla="*/ 52042 w 63607"/>
                  <a:gd name="connsiteY6" fmla="*/ 376257 h 583836"/>
                  <a:gd name="connsiteX7" fmla="*/ 1242 w 63607"/>
                  <a:gd name="connsiteY7" fmla="*/ 113790 h 583836"/>
                  <a:gd name="connsiteX8" fmla="*/ 35109 w 63607"/>
                  <a:gd name="connsiteY8" fmla="*/ 1607 h 58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07" h="583836">
                    <a:moveTo>
                      <a:pt x="35109" y="1607"/>
                    </a:moveTo>
                    <a:cubicBezTo>
                      <a:pt x="40048" y="14307"/>
                      <a:pt x="29111" y="92976"/>
                      <a:pt x="30875" y="189990"/>
                    </a:cubicBezTo>
                    <a:cubicBezTo>
                      <a:pt x="32639" y="287004"/>
                      <a:pt x="50631" y="575929"/>
                      <a:pt x="45692" y="583690"/>
                    </a:cubicBezTo>
                    <a:cubicBezTo>
                      <a:pt x="40753" y="591451"/>
                      <a:pt x="3006" y="288415"/>
                      <a:pt x="1242" y="236557"/>
                    </a:cubicBezTo>
                    <a:cubicBezTo>
                      <a:pt x="-522" y="184699"/>
                      <a:pt x="24878" y="288062"/>
                      <a:pt x="35109" y="272540"/>
                    </a:cubicBezTo>
                    <a:cubicBezTo>
                      <a:pt x="45340" y="257018"/>
                      <a:pt x="59803" y="126137"/>
                      <a:pt x="62625" y="143423"/>
                    </a:cubicBezTo>
                    <a:cubicBezTo>
                      <a:pt x="65447" y="160709"/>
                      <a:pt x="62272" y="381196"/>
                      <a:pt x="52042" y="376257"/>
                    </a:cubicBezTo>
                    <a:cubicBezTo>
                      <a:pt x="41812" y="371318"/>
                      <a:pt x="9709" y="173762"/>
                      <a:pt x="1242" y="113790"/>
                    </a:cubicBezTo>
                    <a:cubicBezTo>
                      <a:pt x="-7225" y="53818"/>
                      <a:pt x="30170" y="-11093"/>
                      <a:pt x="35109" y="16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426CEAD8-1C8A-4F3E-9DDA-EDD3765113C7}"/>
                  </a:ext>
                </a:extLst>
              </p:cNvPr>
              <p:cNvSpPr/>
              <p:nvPr/>
            </p:nvSpPr>
            <p:spPr>
              <a:xfrm>
                <a:off x="3892511" y="2591886"/>
                <a:ext cx="367776" cy="885435"/>
              </a:xfrm>
              <a:custGeom>
                <a:avLst/>
                <a:gdLst>
                  <a:gd name="connsiteX0" fmla="*/ 39 w 367776"/>
                  <a:gd name="connsiteY0" fmla="*/ 502 h 885435"/>
                  <a:gd name="connsiteX1" fmla="*/ 244514 w 367776"/>
                  <a:gd name="connsiteY1" fmla="*/ 606927 h 885435"/>
                  <a:gd name="connsiteX2" fmla="*/ 31789 w 367776"/>
                  <a:gd name="connsiteY2" fmla="*/ 129089 h 885435"/>
                  <a:gd name="connsiteX3" fmla="*/ 87352 w 367776"/>
                  <a:gd name="connsiteY3" fmla="*/ 224339 h 885435"/>
                  <a:gd name="connsiteX4" fmla="*/ 268327 w 367776"/>
                  <a:gd name="connsiteY4" fmla="*/ 727577 h 885435"/>
                  <a:gd name="connsiteX5" fmla="*/ 366752 w 367776"/>
                  <a:gd name="connsiteY5" fmla="*/ 884739 h 885435"/>
                  <a:gd name="connsiteX6" fmla="*/ 315952 w 367776"/>
                  <a:gd name="connsiteY6" fmla="*/ 775202 h 885435"/>
                  <a:gd name="connsiteX7" fmla="*/ 255627 w 367776"/>
                  <a:gd name="connsiteY7" fmla="*/ 548189 h 885435"/>
                  <a:gd name="connsiteX8" fmla="*/ 225464 w 367776"/>
                  <a:gd name="connsiteY8" fmla="*/ 503739 h 885435"/>
                  <a:gd name="connsiteX9" fmla="*/ 39 w 367776"/>
                  <a:gd name="connsiteY9" fmla="*/ 502 h 88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776" h="885435">
                    <a:moveTo>
                      <a:pt x="39" y="502"/>
                    </a:moveTo>
                    <a:cubicBezTo>
                      <a:pt x="3214" y="17700"/>
                      <a:pt x="239222" y="585496"/>
                      <a:pt x="244514" y="606927"/>
                    </a:cubicBezTo>
                    <a:cubicBezTo>
                      <a:pt x="249806" y="628358"/>
                      <a:pt x="57983" y="192854"/>
                      <a:pt x="31789" y="129089"/>
                    </a:cubicBezTo>
                    <a:cubicBezTo>
                      <a:pt x="5595" y="65324"/>
                      <a:pt x="47929" y="124591"/>
                      <a:pt x="87352" y="224339"/>
                    </a:cubicBezTo>
                    <a:cubicBezTo>
                      <a:pt x="126775" y="324087"/>
                      <a:pt x="221760" y="617510"/>
                      <a:pt x="268327" y="727577"/>
                    </a:cubicBezTo>
                    <a:cubicBezTo>
                      <a:pt x="314894" y="837644"/>
                      <a:pt x="358815" y="876802"/>
                      <a:pt x="366752" y="884739"/>
                    </a:cubicBezTo>
                    <a:cubicBezTo>
                      <a:pt x="374689" y="892676"/>
                      <a:pt x="334473" y="831294"/>
                      <a:pt x="315952" y="775202"/>
                    </a:cubicBezTo>
                    <a:cubicBezTo>
                      <a:pt x="297431" y="719110"/>
                      <a:pt x="270708" y="593433"/>
                      <a:pt x="255627" y="548189"/>
                    </a:cubicBezTo>
                    <a:cubicBezTo>
                      <a:pt x="240546" y="502945"/>
                      <a:pt x="266474" y="594491"/>
                      <a:pt x="225464" y="503739"/>
                    </a:cubicBezTo>
                    <a:cubicBezTo>
                      <a:pt x="184454" y="412987"/>
                      <a:pt x="-3136" y="-16696"/>
                      <a:pt x="39" y="5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EEFB347-947A-4E78-A41A-4903016D55DB}"/>
                  </a:ext>
                </a:extLst>
              </p:cNvPr>
              <p:cNvSpPr/>
              <p:nvPr/>
            </p:nvSpPr>
            <p:spPr>
              <a:xfrm>
                <a:off x="4243254" y="3464231"/>
                <a:ext cx="1099590" cy="504528"/>
              </a:xfrm>
              <a:custGeom>
                <a:avLst/>
                <a:gdLst>
                  <a:gd name="connsiteX0" fmla="*/ 1721 w 1099590"/>
                  <a:gd name="connsiteY0" fmla="*/ 6044 h 504528"/>
                  <a:gd name="connsiteX1" fmla="*/ 252546 w 1099590"/>
                  <a:gd name="connsiteY1" fmla="*/ 234644 h 504528"/>
                  <a:gd name="connsiteX2" fmla="*/ 712921 w 1099590"/>
                  <a:gd name="connsiteY2" fmla="*/ 380694 h 504528"/>
                  <a:gd name="connsiteX3" fmla="*/ 243021 w 1099590"/>
                  <a:gd name="connsiteY3" fmla="*/ 190194 h 504528"/>
                  <a:gd name="connsiteX4" fmla="*/ 1090746 w 1099590"/>
                  <a:gd name="connsiteY4" fmla="*/ 498169 h 504528"/>
                  <a:gd name="connsiteX5" fmla="*/ 655771 w 1099590"/>
                  <a:gd name="connsiteY5" fmla="*/ 374344 h 504528"/>
                  <a:gd name="connsiteX6" fmla="*/ 169996 w 1099590"/>
                  <a:gd name="connsiteY6" fmla="*/ 91769 h 504528"/>
                  <a:gd name="connsiteX7" fmla="*/ 1721 w 1099590"/>
                  <a:gd name="connsiteY7" fmla="*/ 6044 h 50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9590" h="504528">
                    <a:moveTo>
                      <a:pt x="1721" y="6044"/>
                    </a:moveTo>
                    <a:cubicBezTo>
                      <a:pt x="15479" y="29856"/>
                      <a:pt x="134013" y="172202"/>
                      <a:pt x="252546" y="234644"/>
                    </a:cubicBezTo>
                    <a:cubicBezTo>
                      <a:pt x="371079" y="297086"/>
                      <a:pt x="714508" y="388102"/>
                      <a:pt x="712921" y="380694"/>
                    </a:cubicBezTo>
                    <a:cubicBezTo>
                      <a:pt x="711334" y="373286"/>
                      <a:pt x="180050" y="170615"/>
                      <a:pt x="243021" y="190194"/>
                    </a:cubicBezTo>
                    <a:cubicBezTo>
                      <a:pt x="305992" y="209773"/>
                      <a:pt x="1021954" y="467477"/>
                      <a:pt x="1090746" y="498169"/>
                    </a:cubicBezTo>
                    <a:cubicBezTo>
                      <a:pt x="1159538" y="528861"/>
                      <a:pt x="809229" y="442077"/>
                      <a:pt x="655771" y="374344"/>
                    </a:cubicBezTo>
                    <a:cubicBezTo>
                      <a:pt x="502313" y="306611"/>
                      <a:pt x="282179" y="151036"/>
                      <a:pt x="169996" y="91769"/>
                    </a:cubicBezTo>
                    <a:cubicBezTo>
                      <a:pt x="57813" y="32502"/>
                      <a:pt x="-12037" y="-17768"/>
                      <a:pt x="1721" y="6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8F6AD924-6138-4F9A-9533-956575B93E7C}"/>
                  </a:ext>
                </a:extLst>
              </p:cNvPr>
              <p:cNvSpPr/>
              <p:nvPr/>
            </p:nvSpPr>
            <p:spPr>
              <a:xfrm>
                <a:off x="5241856" y="3036175"/>
                <a:ext cx="709988" cy="924961"/>
              </a:xfrm>
              <a:custGeom>
                <a:avLst/>
                <a:gdLst>
                  <a:gd name="connsiteX0" fmla="*/ 695394 w 709988"/>
                  <a:gd name="connsiteY0" fmla="*/ 8650 h 924961"/>
                  <a:gd name="connsiteX1" fmla="*/ 479494 w 709988"/>
                  <a:gd name="connsiteY1" fmla="*/ 478550 h 924961"/>
                  <a:gd name="connsiteX2" fmla="*/ 666819 w 709988"/>
                  <a:gd name="connsiteY2" fmla="*/ 230900 h 924961"/>
                  <a:gd name="connsiteX3" fmla="*/ 508069 w 709988"/>
                  <a:gd name="connsiteY3" fmla="*/ 453150 h 924961"/>
                  <a:gd name="connsiteX4" fmla="*/ 330269 w 709988"/>
                  <a:gd name="connsiteY4" fmla="*/ 751600 h 924961"/>
                  <a:gd name="connsiteX5" fmla="*/ 269944 w 709988"/>
                  <a:gd name="connsiteY5" fmla="*/ 850025 h 924961"/>
                  <a:gd name="connsiteX6" fmla="*/ 69 w 709988"/>
                  <a:gd name="connsiteY6" fmla="*/ 913525 h 924961"/>
                  <a:gd name="connsiteX7" fmla="*/ 247719 w 709988"/>
                  <a:gd name="connsiteY7" fmla="*/ 850025 h 924961"/>
                  <a:gd name="connsiteX8" fmla="*/ 641419 w 709988"/>
                  <a:gd name="connsiteY8" fmla="*/ 224550 h 924961"/>
                  <a:gd name="connsiteX9" fmla="*/ 695394 w 709988"/>
                  <a:gd name="connsiteY9" fmla="*/ 8650 h 92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988" h="924961">
                    <a:moveTo>
                      <a:pt x="695394" y="8650"/>
                    </a:moveTo>
                    <a:cubicBezTo>
                      <a:pt x="668406" y="50983"/>
                      <a:pt x="484256" y="441508"/>
                      <a:pt x="479494" y="478550"/>
                    </a:cubicBezTo>
                    <a:cubicBezTo>
                      <a:pt x="474732" y="515592"/>
                      <a:pt x="662057" y="235133"/>
                      <a:pt x="666819" y="230900"/>
                    </a:cubicBezTo>
                    <a:cubicBezTo>
                      <a:pt x="671581" y="226667"/>
                      <a:pt x="564161" y="366367"/>
                      <a:pt x="508069" y="453150"/>
                    </a:cubicBezTo>
                    <a:cubicBezTo>
                      <a:pt x="451977" y="539933"/>
                      <a:pt x="369956" y="685454"/>
                      <a:pt x="330269" y="751600"/>
                    </a:cubicBezTo>
                    <a:cubicBezTo>
                      <a:pt x="290581" y="817746"/>
                      <a:pt x="324977" y="823038"/>
                      <a:pt x="269944" y="850025"/>
                    </a:cubicBezTo>
                    <a:cubicBezTo>
                      <a:pt x="214911" y="877012"/>
                      <a:pt x="3773" y="913525"/>
                      <a:pt x="69" y="913525"/>
                    </a:cubicBezTo>
                    <a:cubicBezTo>
                      <a:pt x="-3635" y="913525"/>
                      <a:pt x="140827" y="964854"/>
                      <a:pt x="247719" y="850025"/>
                    </a:cubicBezTo>
                    <a:cubicBezTo>
                      <a:pt x="354611" y="735196"/>
                      <a:pt x="566807" y="363192"/>
                      <a:pt x="641419" y="224550"/>
                    </a:cubicBezTo>
                    <a:cubicBezTo>
                      <a:pt x="716031" y="85908"/>
                      <a:pt x="722382" y="-33683"/>
                      <a:pt x="695394" y="86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E1CE56C7-CD26-49AE-A7FC-7782D6A14B61}"/>
                  </a:ext>
                </a:extLst>
              </p:cNvPr>
              <p:cNvSpPr/>
              <p:nvPr/>
            </p:nvSpPr>
            <p:spPr>
              <a:xfrm>
                <a:off x="4735180" y="3013872"/>
                <a:ext cx="868014" cy="45517"/>
              </a:xfrm>
              <a:custGeom>
                <a:avLst/>
                <a:gdLst>
                  <a:gd name="connsiteX0" fmla="*/ 13033 w 868014"/>
                  <a:gd name="connsiteY0" fmla="*/ 791 h 45517"/>
                  <a:gd name="connsiteX1" fmla="*/ 860758 w 868014"/>
                  <a:gd name="connsiteY1" fmla="*/ 18253 h 45517"/>
                  <a:gd name="connsiteX2" fmla="*/ 440070 w 868014"/>
                  <a:gd name="connsiteY2" fmla="*/ 37303 h 45517"/>
                  <a:gd name="connsiteX3" fmla="*/ 762333 w 868014"/>
                  <a:gd name="connsiteY3" fmla="*/ 32541 h 45517"/>
                  <a:gd name="connsiteX4" fmla="*/ 373395 w 868014"/>
                  <a:gd name="connsiteY4" fmla="*/ 45241 h 45517"/>
                  <a:gd name="connsiteX5" fmla="*/ 13033 w 868014"/>
                  <a:gd name="connsiteY5" fmla="*/ 791 h 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8014" h="45517">
                    <a:moveTo>
                      <a:pt x="13033" y="791"/>
                    </a:moveTo>
                    <a:cubicBezTo>
                      <a:pt x="94260" y="-3707"/>
                      <a:pt x="789585" y="12168"/>
                      <a:pt x="860758" y="18253"/>
                    </a:cubicBezTo>
                    <a:cubicBezTo>
                      <a:pt x="931931" y="24338"/>
                      <a:pt x="456474" y="34922"/>
                      <a:pt x="440070" y="37303"/>
                    </a:cubicBezTo>
                    <a:cubicBezTo>
                      <a:pt x="423666" y="39684"/>
                      <a:pt x="773445" y="31218"/>
                      <a:pt x="762333" y="32541"/>
                    </a:cubicBezTo>
                    <a:cubicBezTo>
                      <a:pt x="751221" y="33864"/>
                      <a:pt x="494839" y="47622"/>
                      <a:pt x="373395" y="45241"/>
                    </a:cubicBezTo>
                    <a:cubicBezTo>
                      <a:pt x="251951" y="42860"/>
                      <a:pt x="-68194" y="5289"/>
                      <a:pt x="13033" y="7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C2622C37-D85D-400F-8189-16044A54D565}"/>
                  </a:ext>
                </a:extLst>
              </p:cNvPr>
              <p:cNvSpPr/>
              <p:nvPr/>
            </p:nvSpPr>
            <p:spPr>
              <a:xfrm>
                <a:off x="5598373" y="3025078"/>
                <a:ext cx="233460" cy="257172"/>
              </a:xfrm>
              <a:custGeom>
                <a:avLst/>
                <a:gdLst>
                  <a:gd name="connsiteX0" fmla="*/ 5502 w 233460"/>
                  <a:gd name="connsiteY0" fmla="*/ 14985 h 257172"/>
                  <a:gd name="connsiteX1" fmla="*/ 227752 w 233460"/>
                  <a:gd name="connsiteY1" fmla="*/ 254697 h 257172"/>
                  <a:gd name="connsiteX2" fmla="*/ 170602 w 233460"/>
                  <a:gd name="connsiteY2" fmla="*/ 141985 h 257172"/>
                  <a:gd name="connsiteX3" fmla="*/ 203940 w 233460"/>
                  <a:gd name="connsiteY3" fmla="*/ 178497 h 257172"/>
                  <a:gd name="connsiteX4" fmla="*/ 143615 w 233460"/>
                  <a:gd name="connsiteY4" fmla="*/ 127697 h 257172"/>
                  <a:gd name="connsiteX5" fmla="*/ 73765 w 233460"/>
                  <a:gd name="connsiteY5" fmla="*/ 37210 h 257172"/>
                  <a:gd name="connsiteX6" fmla="*/ 5502 w 233460"/>
                  <a:gd name="connsiteY6" fmla="*/ 14985 h 25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460" h="257172">
                    <a:moveTo>
                      <a:pt x="5502" y="14985"/>
                    </a:moveTo>
                    <a:cubicBezTo>
                      <a:pt x="31166" y="51233"/>
                      <a:pt x="200235" y="233530"/>
                      <a:pt x="227752" y="254697"/>
                    </a:cubicBezTo>
                    <a:cubicBezTo>
                      <a:pt x="255269" y="275864"/>
                      <a:pt x="174571" y="154685"/>
                      <a:pt x="170602" y="141985"/>
                    </a:cubicBezTo>
                    <a:cubicBezTo>
                      <a:pt x="166633" y="129285"/>
                      <a:pt x="208438" y="180878"/>
                      <a:pt x="203940" y="178497"/>
                    </a:cubicBezTo>
                    <a:cubicBezTo>
                      <a:pt x="199442" y="176116"/>
                      <a:pt x="165311" y="151245"/>
                      <a:pt x="143615" y="127697"/>
                    </a:cubicBezTo>
                    <a:cubicBezTo>
                      <a:pt x="121919" y="104149"/>
                      <a:pt x="96519" y="57318"/>
                      <a:pt x="73765" y="37210"/>
                    </a:cubicBezTo>
                    <a:cubicBezTo>
                      <a:pt x="51011" y="17102"/>
                      <a:pt x="-20162" y="-21263"/>
                      <a:pt x="5502" y="149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25AD64F0-E13A-4786-BB49-299B2CFC50FD}"/>
                  </a:ext>
                </a:extLst>
              </p:cNvPr>
              <p:cNvSpPr/>
              <p:nvPr/>
            </p:nvSpPr>
            <p:spPr>
              <a:xfrm>
                <a:off x="4926013" y="3041495"/>
                <a:ext cx="704901" cy="203964"/>
              </a:xfrm>
              <a:custGeom>
                <a:avLst/>
                <a:gdLst>
                  <a:gd name="connsiteX0" fmla="*/ 698500 w 704901"/>
                  <a:gd name="connsiteY0" fmla="*/ 155 h 203964"/>
                  <a:gd name="connsiteX1" fmla="*/ 601662 w 704901"/>
                  <a:gd name="connsiteY1" fmla="*/ 90643 h 203964"/>
                  <a:gd name="connsiteX2" fmla="*/ 519112 w 704901"/>
                  <a:gd name="connsiteY2" fmla="*/ 127155 h 203964"/>
                  <a:gd name="connsiteX3" fmla="*/ 474662 w 704901"/>
                  <a:gd name="connsiteY3" fmla="*/ 122393 h 203964"/>
                  <a:gd name="connsiteX4" fmla="*/ 0 w 704901"/>
                  <a:gd name="connsiteY4" fmla="*/ 58893 h 203964"/>
                  <a:gd name="connsiteX5" fmla="*/ 495300 w 704901"/>
                  <a:gd name="connsiteY5" fmla="*/ 147793 h 203964"/>
                  <a:gd name="connsiteX6" fmla="*/ 558800 w 704901"/>
                  <a:gd name="connsiteY6" fmla="*/ 106518 h 203964"/>
                  <a:gd name="connsiteX7" fmla="*/ 598487 w 704901"/>
                  <a:gd name="connsiteY7" fmla="*/ 66830 h 203964"/>
                  <a:gd name="connsiteX8" fmla="*/ 588962 w 704901"/>
                  <a:gd name="connsiteY8" fmla="*/ 138268 h 203964"/>
                  <a:gd name="connsiteX9" fmla="*/ 704850 w 704901"/>
                  <a:gd name="connsiteY9" fmla="*/ 203355 h 203964"/>
                  <a:gd name="connsiteX10" fmla="*/ 573087 w 704901"/>
                  <a:gd name="connsiteY10" fmla="*/ 170018 h 203964"/>
                  <a:gd name="connsiteX11" fmla="*/ 541337 w 704901"/>
                  <a:gd name="connsiteY11" fmla="*/ 155730 h 203964"/>
                  <a:gd name="connsiteX12" fmla="*/ 654050 w 704901"/>
                  <a:gd name="connsiteY12" fmla="*/ 114455 h 203964"/>
                  <a:gd name="connsiteX13" fmla="*/ 698500 w 704901"/>
                  <a:gd name="connsiteY13" fmla="*/ 155 h 2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4901" h="203964">
                    <a:moveTo>
                      <a:pt x="698500" y="155"/>
                    </a:moveTo>
                    <a:cubicBezTo>
                      <a:pt x="689769" y="-3814"/>
                      <a:pt x="631560" y="69476"/>
                      <a:pt x="601662" y="90643"/>
                    </a:cubicBezTo>
                    <a:cubicBezTo>
                      <a:pt x="571764" y="111810"/>
                      <a:pt x="540278" y="121863"/>
                      <a:pt x="519112" y="127155"/>
                    </a:cubicBezTo>
                    <a:cubicBezTo>
                      <a:pt x="497946" y="132447"/>
                      <a:pt x="474662" y="122393"/>
                      <a:pt x="474662" y="122393"/>
                    </a:cubicBezTo>
                    <a:lnTo>
                      <a:pt x="0" y="58893"/>
                    </a:lnTo>
                    <a:cubicBezTo>
                      <a:pt x="3440" y="63126"/>
                      <a:pt x="402167" y="139856"/>
                      <a:pt x="495300" y="147793"/>
                    </a:cubicBezTo>
                    <a:cubicBezTo>
                      <a:pt x="588433" y="155730"/>
                      <a:pt x="541602" y="120012"/>
                      <a:pt x="558800" y="106518"/>
                    </a:cubicBezTo>
                    <a:cubicBezTo>
                      <a:pt x="575998" y="93024"/>
                      <a:pt x="593460" y="61538"/>
                      <a:pt x="598487" y="66830"/>
                    </a:cubicBezTo>
                    <a:cubicBezTo>
                      <a:pt x="603514" y="72122"/>
                      <a:pt x="571235" y="115514"/>
                      <a:pt x="588962" y="138268"/>
                    </a:cubicBezTo>
                    <a:cubicBezTo>
                      <a:pt x="606689" y="161022"/>
                      <a:pt x="707496" y="198063"/>
                      <a:pt x="704850" y="203355"/>
                    </a:cubicBezTo>
                    <a:cubicBezTo>
                      <a:pt x="702204" y="208647"/>
                      <a:pt x="600339" y="177955"/>
                      <a:pt x="573087" y="170018"/>
                    </a:cubicBezTo>
                    <a:cubicBezTo>
                      <a:pt x="545835" y="162081"/>
                      <a:pt x="527843" y="164991"/>
                      <a:pt x="541337" y="155730"/>
                    </a:cubicBezTo>
                    <a:cubicBezTo>
                      <a:pt x="554831" y="146469"/>
                      <a:pt x="627063" y="136415"/>
                      <a:pt x="654050" y="114455"/>
                    </a:cubicBezTo>
                    <a:cubicBezTo>
                      <a:pt x="681037" y="92495"/>
                      <a:pt x="707231" y="4124"/>
                      <a:pt x="698500" y="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5965F507-8154-489D-A070-B45414A0087B}"/>
                  </a:ext>
                </a:extLst>
              </p:cNvPr>
              <p:cNvSpPr/>
              <p:nvPr/>
            </p:nvSpPr>
            <p:spPr>
              <a:xfrm>
                <a:off x="4848096" y="3111509"/>
                <a:ext cx="749556" cy="237893"/>
              </a:xfrm>
              <a:custGeom>
                <a:avLst/>
                <a:gdLst>
                  <a:gd name="connsiteX0" fmla="*/ 12829 w 749556"/>
                  <a:gd name="connsiteY0" fmla="*/ 1579 h 237893"/>
                  <a:gd name="connsiteX1" fmla="*/ 536704 w 749556"/>
                  <a:gd name="connsiteY1" fmla="*/ 177791 h 237893"/>
                  <a:gd name="connsiteX2" fmla="*/ 279529 w 749556"/>
                  <a:gd name="connsiteY2" fmla="*/ 114291 h 237893"/>
                  <a:gd name="connsiteX3" fmla="*/ 743079 w 749556"/>
                  <a:gd name="connsiteY3" fmla="*/ 234941 h 237893"/>
                  <a:gd name="connsiteX4" fmla="*/ 547817 w 749556"/>
                  <a:gd name="connsiteY4" fmla="*/ 200016 h 237893"/>
                  <a:gd name="connsiteX5" fmla="*/ 503367 w 749556"/>
                  <a:gd name="connsiteY5" fmla="*/ 190491 h 237893"/>
                  <a:gd name="connsiteX6" fmla="*/ 187454 w 749556"/>
                  <a:gd name="connsiteY6" fmla="*/ 95241 h 237893"/>
                  <a:gd name="connsiteX7" fmla="*/ 12829 w 749556"/>
                  <a:gd name="connsiteY7" fmla="*/ 1579 h 2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556" h="237893">
                    <a:moveTo>
                      <a:pt x="12829" y="1579"/>
                    </a:moveTo>
                    <a:cubicBezTo>
                      <a:pt x="71037" y="15337"/>
                      <a:pt x="492254" y="159006"/>
                      <a:pt x="536704" y="177791"/>
                    </a:cubicBezTo>
                    <a:cubicBezTo>
                      <a:pt x="581154" y="196576"/>
                      <a:pt x="279529" y="114291"/>
                      <a:pt x="279529" y="114291"/>
                    </a:cubicBezTo>
                    <a:cubicBezTo>
                      <a:pt x="313925" y="123816"/>
                      <a:pt x="698364" y="220654"/>
                      <a:pt x="743079" y="234941"/>
                    </a:cubicBezTo>
                    <a:cubicBezTo>
                      <a:pt x="787794" y="249228"/>
                      <a:pt x="587769" y="207424"/>
                      <a:pt x="547817" y="200016"/>
                    </a:cubicBezTo>
                    <a:cubicBezTo>
                      <a:pt x="507865" y="192608"/>
                      <a:pt x="563427" y="207953"/>
                      <a:pt x="503367" y="190491"/>
                    </a:cubicBezTo>
                    <a:cubicBezTo>
                      <a:pt x="443307" y="173029"/>
                      <a:pt x="266035" y="122758"/>
                      <a:pt x="187454" y="95241"/>
                    </a:cubicBezTo>
                    <a:cubicBezTo>
                      <a:pt x="108873" y="67724"/>
                      <a:pt x="-45379" y="-12179"/>
                      <a:pt x="12829" y="15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28F7ECC4-DF77-4B69-A044-0BFC46366071}"/>
                  </a:ext>
                </a:extLst>
              </p:cNvPr>
              <p:cNvSpPr/>
              <p:nvPr/>
            </p:nvSpPr>
            <p:spPr>
              <a:xfrm>
                <a:off x="5481590" y="3193375"/>
                <a:ext cx="357241" cy="183701"/>
              </a:xfrm>
              <a:custGeom>
                <a:avLst/>
                <a:gdLst>
                  <a:gd name="connsiteX0" fmla="*/ 82598 w 357241"/>
                  <a:gd name="connsiteY0" fmla="*/ 81638 h 183701"/>
                  <a:gd name="connsiteX1" fmla="*/ 206423 w 357241"/>
                  <a:gd name="connsiteY1" fmla="*/ 73700 h 183701"/>
                  <a:gd name="connsiteX2" fmla="*/ 171498 w 357241"/>
                  <a:gd name="connsiteY2" fmla="*/ 21313 h 183701"/>
                  <a:gd name="connsiteX3" fmla="*/ 257223 w 357241"/>
                  <a:gd name="connsiteY3" fmla="*/ 95925 h 183701"/>
                  <a:gd name="connsiteX4" fmla="*/ 357235 w 357241"/>
                  <a:gd name="connsiteY4" fmla="*/ 94338 h 183701"/>
                  <a:gd name="connsiteX5" fmla="*/ 252460 w 357241"/>
                  <a:gd name="connsiteY5" fmla="*/ 99100 h 183701"/>
                  <a:gd name="connsiteX6" fmla="*/ 166735 w 357241"/>
                  <a:gd name="connsiteY6" fmla="*/ 183238 h 183701"/>
                  <a:gd name="connsiteX7" fmla="*/ 48 w 357241"/>
                  <a:gd name="connsiteY7" fmla="*/ 134025 h 183701"/>
                  <a:gd name="connsiteX8" fmla="*/ 184198 w 357241"/>
                  <a:gd name="connsiteY8" fmla="*/ 157838 h 183701"/>
                  <a:gd name="connsiteX9" fmla="*/ 258810 w 357241"/>
                  <a:gd name="connsiteY9" fmla="*/ 100688 h 183701"/>
                  <a:gd name="connsiteX10" fmla="*/ 154035 w 357241"/>
                  <a:gd name="connsiteY10" fmla="*/ 675 h 183701"/>
                  <a:gd name="connsiteX11" fmla="*/ 173085 w 357241"/>
                  <a:gd name="connsiteY11" fmla="*/ 57825 h 183701"/>
                  <a:gd name="connsiteX12" fmla="*/ 177848 w 357241"/>
                  <a:gd name="connsiteY12" fmla="*/ 76875 h 183701"/>
                  <a:gd name="connsiteX13" fmla="*/ 82598 w 357241"/>
                  <a:gd name="connsiteY13" fmla="*/ 81638 h 1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241" h="183701">
                    <a:moveTo>
                      <a:pt x="82598" y="81638"/>
                    </a:moveTo>
                    <a:cubicBezTo>
                      <a:pt x="87361" y="81109"/>
                      <a:pt x="191606" y="83754"/>
                      <a:pt x="206423" y="73700"/>
                    </a:cubicBezTo>
                    <a:cubicBezTo>
                      <a:pt x="221240" y="63646"/>
                      <a:pt x="163031" y="17609"/>
                      <a:pt x="171498" y="21313"/>
                    </a:cubicBezTo>
                    <a:cubicBezTo>
                      <a:pt x="179965" y="25017"/>
                      <a:pt x="226267" y="83754"/>
                      <a:pt x="257223" y="95925"/>
                    </a:cubicBezTo>
                    <a:cubicBezTo>
                      <a:pt x="288179" y="108096"/>
                      <a:pt x="358029" y="93809"/>
                      <a:pt x="357235" y="94338"/>
                    </a:cubicBezTo>
                    <a:cubicBezTo>
                      <a:pt x="356441" y="94867"/>
                      <a:pt x="284210" y="84283"/>
                      <a:pt x="252460" y="99100"/>
                    </a:cubicBezTo>
                    <a:cubicBezTo>
                      <a:pt x="220710" y="113917"/>
                      <a:pt x="208804" y="177417"/>
                      <a:pt x="166735" y="183238"/>
                    </a:cubicBezTo>
                    <a:cubicBezTo>
                      <a:pt x="124666" y="189059"/>
                      <a:pt x="-2862" y="138258"/>
                      <a:pt x="48" y="134025"/>
                    </a:cubicBezTo>
                    <a:cubicBezTo>
                      <a:pt x="2958" y="129792"/>
                      <a:pt x="141071" y="163394"/>
                      <a:pt x="184198" y="157838"/>
                    </a:cubicBezTo>
                    <a:cubicBezTo>
                      <a:pt x="227325" y="152282"/>
                      <a:pt x="263837" y="126882"/>
                      <a:pt x="258810" y="100688"/>
                    </a:cubicBezTo>
                    <a:cubicBezTo>
                      <a:pt x="253783" y="74494"/>
                      <a:pt x="168323" y="7819"/>
                      <a:pt x="154035" y="675"/>
                    </a:cubicBezTo>
                    <a:cubicBezTo>
                      <a:pt x="139748" y="-6469"/>
                      <a:pt x="169116" y="45125"/>
                      <a:pt x="173085" y="57825"/>
                    </a:cubicBezTo>
                    <a:cubicBezTo>
                      <a:pt x="177054" y="70525"/>
                      <a:pt x="186050" y="73700"/>
                      <a:pt x="177848" y="76875"/>
                    </a:cubicBezTo>
                    <a:cubicBezTo>
                      <a:pt x="169646" y="80050"/>
                      <a:pt x="77835" y="82167"/>
                      <a:pt x="82598" y="816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05EC4D55-BC8A-4213-A6E6-1F2D07F1943C}"/>
                  </a:ext>
                </a:extLst>
              </p:cNvPr>
              <p:cNvSpPr/>
              <p:nvPr/>
            </p:nvSpPr>
            <p:spPr>
              <a:xfrm>
                <a:off x="5424183" y="3203558"/>
                <a:ext cx="234350" cy="166716"/>
              </a:xfrm>
              <a:custGeom>
                <a:avLst/>
                <a:gdLst>
                  <a:gd name="connsiteX0" fmla="*/ 305 w 234350"/>
                  <a:gd name="connsiteY0" fmla="*/ 17 h 166716"/>
                  <a:gd name="connsiteX1" fmla="*/ 222555 w 234350"/>
                  <a:gd name="connsiteY1" fmla="*/ 61930 h 166716"/>
                  <a:gd name="connsiteX2" fmla="*/ 203505 w 234350"/>
                  <a:gd name="connsiteY2" fmla="*/ 85742 h 166716"/>
                  <a:gd name="connsiteX3" fmla="*/ 201917 w 234350"/>
                  <a:gd name="connsiteY3" fmla="*/ 166705 h 166716"/>
                  <a:gd name="connsiteX4" fmla="*/ 187630 w 234350"/>
                  <a:gd name="connsiteY4" fmla="*/ 92092 h 166716"/>
                  <a:gd name="connsiteX5" fmla="*/ 165405 w 234350"/>
                  <a:gd name="connsiteY5" fmla="*/ 152417 h 166716"/>
                  <a:gd name="connsiteX6" fmla="*/ 166992 w 234350"/>
                  <a:gd name="connsiteY6" fmla="*/ 63517 h 166716"/>
                  <a:gd name="connsiteX7" fmla="*/ 174930 w 234350"/>
                  <a:gd name="connsiteY7" fmla="*/ 55580 h 166716"/>
                  <a:gd name="connsiteX8" fmla="*/ 305 w 234350"/>
                  <a:gd name="connsiteY8" fmla="*/ 17 h 16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50" h="166716">
                    <a:moveTo>
                      <a:pt x="305" y="17"/>
                    </a:moveTo>
                    <a:cubicBezTo>
                      <a:pt x="8242" y="1075"/>
                      <a:pt x="188688" y="47642"/>
                      <a:pt x="222555" y="61930"/>
                    </a:cubicBezTo>
                    <a:cubicBezTo>
                      <a:pt x="256422" y="76218"/>
                      <a:pt x="206945" y="68280"/>
                      <a:pt x="203505" y="85742"/>
                    </a:cubicBezTo>
                    <a:cubicBezTo>
                      <a:pt x="200065" y="103205"/>
                      <a:pt x="204563" y="165647"/>
                      <a:pt x="201917" y="166705"/>
                    </a:cubicBezTo>
                    <a:cubicBezTo>
                      <a:pt x="199271" y="167763"/>
                      <a:pt x="193715" y="94473"/>
                      <a:pt x="187630" y="92092"/>
                    </a:cubicBezTo>
                    <a:cubicBezTo>
                      <a:pt x="181545" y="89711"/>
                      <a:pt x="168845" y="157179"/>
                      <a:pt x="165405" y="152417"/>
                    </a:cubicBezTo>
                    <a:cubicBezTo>
                      <a:pt x="161965" y="147655"/>
                      <a:pt x="165405" y="79657"/>
                      <a:pt x="166992" y="63517"/>
                    </a:cubicBezTo>
                    <a:cubicBezTo>
                      <a:pt x="168580" y="47378"/>
                      <a:pt x="208532" y="65634"/>
                      <a:pt x="174930" y="55580"/>
                    </a:cubicBezTo>
                    <a:cubicBezTo>
                      <a:pt x="141328" y="45526"/>
                      <a:pt x="-7632" y="-1041"/>
                      <a:pt x="305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809D147D-99F0-4895-B5B7-27E71691A292}"/>
                  </a:ext>
                </a:extLst>
              </p:cNvPr>
              <p:cNvSpPr/>
              <p:nvPr/>
            </p:nvSpPr>
            <p:spPr>
              <a:xfrm>
                <a:off x="4711792" y="2943224"/>
                <a:ext cx="263380" cy="621752"/>
              </a:xfrm>
              <a:custGeom>
                <a:avLst/>
                <a:gdLst>
                  <a:gd name="connsiteX0" fmla="*/ 42771 w 263380"/>
                  <a:gd name="connsiteY0" fmla="*/ 139701 h 621752"/>
                  <a:gd name="connsiteX1" fmla="*/ 25308 w 263380"/>
                  <a:gd name="connsiteY1" fmla="*/ 201614 h 621752"/>
                  <a:gd name="connsiteX2" fmla="*/ 63408 w 263380"/>
                  <a:gd name="connsiteY2" fmla="*/ 263526 h 621752"/>
                  <a:gd name="connsiteX3" fmla="*/ 255496 w 263380"/>
                  <a:gd name="connsiteY3" fmla="*/ 608014 h 621752"/>
                  <a:gd name="connsiteX4" fmla="*/ 204696 w 263380"/>
                  <a:gd name="connsiteY4" fmla="*/ 522289 h 621752"/>
                  <a:gd name="connsiteX5" fmla="*/ 6258 w 263380"/>
                  <a:gd name="connsiteY5" fmla="*/ 234951 h 621752"/>
                  <a:gd name="connsiteX6" fmla="*/ 47533 w 263380"/>
                  <a:gd name="connsiteY6" fmla="*/ 261939 h 621752"/>
                  <a:gd name="connsiteX7" fmla="*/ 25308 w 263380"/>
                  <a:gd name="connsiteY7" fmla="*/ 3176 h 621752"/>
                  <a:gd name="connsiteX8" fmla="*/ 42771 w 263380"/>
                  <a:gd name="connsiteY8" fmla="*/ 139701 h 62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380" h="621752">
                    <a:moveTo>
                      <a:pt x="42771" y="139701"/>
                    </a:moveTo>
                    <a:cubicBezTo>
                      <a:pt x="42771" y="172774"/>
                      <a:pt x="21869" y="180977"/>
                      <a:pt x="25308" y="201614"/>
                    </a:cubicBezTo>
                    <a:cubicBezTo>
                      <a:pt x="28747" y="222251"/>
                      <a:pt x="25043" y="195793"/>
                      <a:pt x="63408" y="263526"/>
                    </a:cubicBezTo>
                    <a:cubicBezTo>
                      <a:pt x="101773" y="331259"/>
                      <a:pt x="231948" y="564887"/>
                      <a:pt x="255496" y="608014"/>
                    </a:cubicBezTo>
                    <a:cubicBezTo>
                      <a:pt x="279044" y="651141"/>
                      <a:pt x="246236" y="584466"/>
                      <a:pt x="204696" y="522289"/>
                    </a:cubicBezTo>
                    <a:cubicBezTo>
                      <a:pt x="163156" y="460112"/>
                      <a:pt x="32452" y="278343"/>
                      <a:pt x="6258" y="234951"/>
                    </a:cubicBezTo>
                    <a:cubicBezTo>
                      <a:pt x="-19936" y="191559"/>
                      <a:pt x="44358" y="300568"/>
                      <a:pt x="47533" y="261939"/>
                    </a:cubicBezTo>
                    <a:cubicBezTo>
                      <a:pt x="50708" y="223310"/>
                      <a:pt x="29806" y="28047"/>
                      <a:pt x="25308" y="3176"/>
                    </a:cubicBezTo>
                    <a:cubicBezTo>
                      <a:pt x="20810" y="-21695"/>
                      <a:pt x="42771" y="106628"/>
                      <a:pt x="42771" y="1397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6CE21EB5-F466-4187-993B-0FC1EFCB6840}"/>
                  </a:ext>
                </a:extLst>
              </p:cNvPr>
              <p:cNvSpPr/>
              <p:nvPr/>
            </p:nvSpPr>
            <p:spPr>
              <a:xfrm>
                <a:off x="4802799" y="3084492"/>
                <a:ext cx="317525" cy="469552"/>
              </a:xfrm>
              <a:custGeom>
                <a:avLst/>
                <a:gdLst>
                  <a:gd name="connsiteX0" fmla="*/ 74001 w 317525"/>
                  <a:gd name="connsiteY0" fmla="*/ 98446 h 469552"/>
                  <a:gd name="connsiteX1" fmla="*/ 280376 w 317525"/>
                  <a:gd name="connsiteY1" fmla="*/ 461983 h 469552"/>
                  <a:gd name="connsiteX2" fmla="*/ 210526 w 317525"/>
                  <a:gd name="connsiteY2" fmla="*/ 328633 h 469552"/>
                  <a:gd name="connsiteX3" fmla="*/ 150201 w 317525"/>
                  <a:gd name="connsiteY3" fmla="*/ 134958 h 469552"/>
                  <a:gd name="connsiteX4" fmla="*/ 310539 w 317525"/>
                  <a:gd name="connsiteY4" fmla="*/ 217508 h 469552"/>
                  <a:gd name="connsiteX5" fmla="*/ 259739 w 317525"/>
                  <a:gd name="connsiteY5" fmla="*/ 158771 h 469552"/>
                  <a:gd name="connsiteX6" fmla="*/ 2564 w 317525"/>
                  <a:gd name="connsiteY6" fmla="*/ 21 h 469552"/>
                  <a:gd name="connsiteX7" fmla="*/ 131151 w 317525"/>
                  <a:gd name="connsiteY7" fmla="*/ 149246 h 469552"/>
                  <a:gd name="connsiteX8" fmla="*/ 188301 w 317525"/>
                  <a:gd name="connsiteY8" fmla="*/ 395308 h 469552"/>
                  <a:gd name="connsiteX9" fmla="*/ 74001 w 317525"/>
                  <a:gd name="connsiteY9" fmla="*/ 98446 h 46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525" h="469552">
                    <a:moveTo>
                      <a:pt x="74001" y="98446"/>
                    </a:moveTo>
                    <a:cubicBezTo>
                      <a:pt x="89347" y="109558"/>
                      <a:pt x="257622" y="423619"/>
                      <a:pt x="280376" y="461983"/>
                    </a:cubicBezTo>
                    <a:cubicBezTo>
                      <a:pt x="303130" y="500347"/>
                      <a:pt x="232222" y="383137"/>
                      <a:pt x="210526" y="328633"/>
                    </a:cubicBezTo>
                    <a:cubicBezTo>
                      <a:pt x="188830" y="274129"/>
                      <a:pt x="133532" y="153479"/>
                      <a:pt x="150201" y="134958"/>
                    </a:cubicBezTo>
                    <a:cubicBezTo>
                      <a:pt x="166870" y="116437"/>
                      <a:pt x="292283" y="213539"/>
                      <a:pt x="310539" y="217508"/>
                    </a:cubicBezTo>
                    <a:cubicBezTo>
                      <a:pt x="328795" y="221477"/>
                      <a:pt x="311068" y="195019"/>
                      <a:pt x="259739" y="158771"/>
                    </a:cubicBezTo>
                    <a:cubicBezTo>
                      <a:pt x="208410" y="122523"/>
                      <a:pt x="23995" y="1609"/>
                      <a:pt x="2564" y="21"/>
                    </a:cubicBezTo>
                    <a:cubicBezTo>
                      <a:pt x="-18867" y="-1567"/>
                      <a:pt x="100195" y="83365"/>
                      <a:pt x="131151" y="149246"/>
                    </a:cubicBezTo>
                    <a:cubicBezTo>
                      <a:pt x="162107" y="215127"/>
                      <a:pt x="197032" y="401658"/>
                      <a:pt x="188301" y="395308"/>
                    </a:cubicBezTo>
                    <a:cubicBezTo>
                      <a:pt x="179570" y="388958"/>
                      <a:pt x="58655" y="87334"/>
                      <a:pt x="74001" y="984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FF4EBF5D-40D7-4FA5-9E90-DEC112AA5FFC}"/>
                  </a:ext>
                </a:extLst>
              </p:cNvPr>
              <p:cNvSpPr/>
              <p:nvPr/>
            </p:nvSpPr>
            <p:spPr>
              <a:xfrm>
                <a:off x="5141773" y="3337780"/>
                <a:ext cx="503726" cy="298075"/>
              </a:xfrm>
              <a:custGeom>
                <a:avLst/>
                <a:gdLst>
                  <a:gd name="connsiteX0" fmla="*/ 503377 w 503726"/>
                  <a:gd name="connsiteY0" fmla="*/ 8670 h 298075"/>
                  <a:gd name="connsiteX1" fmla="*/ 373202 w 503726"/>
                  <a:gd name="connsiteY1" fmla="*/ 110270 h 298075"/>
                  <a:gd name="connsiteX2" fmla="*/ 362090 w 503726"/>
                  <a:gd name="connsiteY2" fmla="*/ 134083 h 298075"/>
                  <a:gd name="connsiteX3" fmla="*/ 331927 w 503726"/>
                  <a:gd name="connsiteY3" fmla="*/ 296008 h 298075"/>
                  <a:gd name="connsiteX4" fmla="*/ 333515 w 503726"/>
                  <a:gd name="connsiteY4" fmla="*/ 219808 h 298075"/>
                  <a:gd name="connsiteX5" fmla="*/ 346215 w 503726"/>
                  <a:gd name="connsiteY5" fmla="*/ 134083 h 298075"/>
                  <a:gd name="connsiteX6" fmla="*/ 146190 w 503726"/>
                  <a:gd name="connsiteY6" fmla="*/ 62645 h 298075"/>
                  <a:gd name="connsiteX7" fmla="*/ 4902 w 503726"/>
                  <a:gd name="connsiteY7" fmla="*/ 733 h 298075"/>
                  <a:gd name="connsiteX8" fmla="*/ 325577 w 503726"/>
                  <a:gd name="connsiteY8" fmla="*/ 105508 h 298075"/>
                  <a:gd name="connsiteX9" fmla="*/ 409715 w 503726"/>
                  <a:gd name="connsiteY9" fmla="*/ 76933 h 298075"/>
                  <a:gd name="connsiteX10" fmla="*/ 503377 w 503726"/>
                  <a:gd name="connsiteY10" fmla="*/ 8670 h 29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726" h="298075">
                    <a:moveTo>
                      <a:pt x="503377" y="8670"/>
                    </a:moveTo>
                    <a:cubicBezTo>
                      <a:pt x="497291" y="14226"/>
                      <a:pt x="396750" y="89368"/>
                      <a:pt x="373202" y="110270"/>
                    </a:cubicBezTo>
                    <a:cubicBezTo>
                      <a:pt x="349654" y="131172"/>
                      <a:pt x="368969" y="103127"/>
                      <a:pt x="362090" y="134083"/>
                    </a:cubicBezTo>
                    <a:cubicBezTo>
                      <a:pt x="355211" y="165039"/>
                      <a:pt x="336690" y="281720"/>
                      <a:pt x="331927" y="296008"/>
                    </a:cubicBezTo>
                    <a:cubicBezTo>
                      <a:pt x="327164" y="310296"/>
                      <a:pt x="331134" y="246796"/>
                      <a:pt x="333515" y="219808"/>
                    </a:cubicBezTo>
                    <a:cubicBezTo>
                      <a:pt x="335896" y="192821"/>
                      <a:pt x="377436" y="160277"/>
                      <a:pt x="346215" y="134083"/>
                    </a:cubicBezTo>
                    <a:cubicBezTo>
                      <a:pt x="314994" y="107889"/>
                      <a:pt x="203075" y="84870"/>
                      <a:pt x="146190" y="62645"/>
                    </a:cubicBezTo>
                    <a:cubicBezTo>
                      <a:pt x="89305" y="40420"/>
                      <a:pt x="-24996" y="-6411"/>
                      <a:pt x="4902" y="733"/>
                    </a:cubicBezTo>
                    <a:cubicBezTo>
                      <a:pt x="34800" y="7877"/>
                      <a:pt x="258108" y="92808"/>
                      <a:pt x="325577" y="105508"/>
                    </a:cubicBezTo>
                    <a:cubicBezTo>
                      <a:pt x="393046" y="118208"/>
                      <a:pt x="385109" y="91221"/>
                      <a:pt x="409715" y="76933"/>
                    </a:cubicBezTo>
                    <a:cubicBezTo>
                      <a:pt x="434321" y="62646"/>
                      <a:pt x="509463" y="3114"/>
                      <a:pt x="503377" y="86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65B25FF7-6B35-45AC-A0D0-67BFFADFB1E8}"/>
                  </a:ext>
                </a:extLst>
              </p:cNvPr>
              <p:cNvSpPr/>
              <p:nvPr/>
            </p:nvSpPr>
            <p:spPr>
              <a:xfrm>
                <a:off x="5506998" y="3389317"/>
                <a:ext cx="163552" cy="461515"/>
              </a:xfrm>
              <a:custGeom>
                <a:avLst/>
                <a:gdLst>
                  <a:gd name="connsiteX0" fmla="*/ 163552 w 163552"/>
                  <a:gd name="connsiteY0" fmla="*/ 1583 h 461515"/>
                  <a:gd name="connsiteX1" fmla="*/ 81002 w 163552"/>
                  <a:gd name="connsiteY1" fmla="*/ 119058 h 461515"/>
                  <a:gd name="connsiteX2" fmla="*/ 57190 w 163552"/>
                  <a:gd name="connsiteY2" fmla="*/ 222246 h 461515"/>
                  <a:gd name="connsiteX3" fmla="*/ 40 w 163552"/>
                  <a:gd name="connsiteY3" fmla="*/ 460371 h 461515"/>
                  <a:gd name="connsiteX4" fmla="*/ 66715 w 163552"/>
                  <a:gd name="connsiteY4" fmla="*/ 114296 h 461515"/>
                  <a:gd name="connsiteX5" fmla="*/ 58777 w 163552"/>
                  <a:gd name="connsiteY5" fmla="*/ 261933 h 461515"/>
                  <a:gd name="connsiteX6" fmla="*/ 79415 w 163552"/>
                  <a:gd name="connsiteY6" fmla="*/ 65083 h 461515"/>
                  <a:gd name="connsiteX7" fmla="*/ 163552 w 163552"/>
                  <a:gd name="connsiteY7" fmla="*/ 1583 h 46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552" h="461515">
                    <a:moveTo>
                      <a:pt x="163552" y="1583"/>
                    </a:moveTo>
                    <a:cubicBezTo>
                      <a:pt x="163816" y="10579"/>
                      <a:pt x="98729" y="82281"/>
                      <a:pt x="81002" y="119058"/>
                    </a:cubicBezTo>
                    <a:cubicBezTo>
                      <a:pt x="63275" y="155835"/>
                      <a:pt x="70684" y="165361"/>
                      <a:pt x="57190" y="222246"/>
                    </a:cubicBezTo>
                    <a:cubicBezTo>
                      <a:pt x="43696" y="279131"/>
                      <a:pt x="-1548" y="478363"/>
                      <a:pt x="40" y="460371"/>
                    </a:cubicBezTo>
                    <a:cubicBezTo>
                      <a:pt x="1627" y="442379"/>
                      <a:pt x="56926" y="147369"/>
                      <a:pt x="66715" y="114296"/>
                    </a:cubicBezTo>
                    <a:cubicBezTo>
                      <a:pt x="76504" y="81223"/>
                      <a:pt x="56660" y="270135"/>
                      <a:pt x="58777" y="261933"/>
                    </a:cubicBezTo>
                    <a:cubicBezTo>
                      <a:pt x="60894" y="253731"/>
                      <a:pt x="60630" y="107152"/>
                      <a:pt x="79415" y="65083"/>
                    </a:cubicBezTo>
                    <a:cubicBezTo>
                      <a:pt x="98200" y="23014"/>
                      <a:pt x="163288" y="-7413"/>
                      <a:pt x="163552" y="15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318E2FA6-FFAF-4DEB-A5DF-B0C32F1C1675}"/>
                  </a:ext>
                </a:extLst>
              </p:cNvPr>
              <p:cNvSpPr/>
              <p:nvPr/>
            </p:nvSpPr>
            <p:spPr>
              <a:xfrm>
                <a:off x="4819232" y="3411259"/>
                <a:ext cx="569460" cy="409962"/>
              </a:xfrm>
              <a:custGeom>
                <a:avLst/>
                <a:gdLst>
                  <a:gd name="connsiteX0" fmla="*/ 448093 w 569460"/>
                  <a:gd name="connsiteY0" fmla="*/ 279 h 409962"/>
                  <a:gd name="connsiteX1" fmla="*/ 417931 w 569460"/>
                  <a:gd name="connsiteY1" fmla="*/ 108229 h 409962"/>
                  <a:gd name="connsiteX2" fmla="*/ 470318 w 569460"/>
                  <a:gd name="connsiteY2" fmla="*/ 192366 h 409962"/>
                  <a:gd name="connsiteX3" fmla="*/ 427456 w 569460"/>
                  <a:gd name="connsiteY3" fmla="*/ 135216 h 409962"/>
                  <a:gd name="connsiteX4" fmla="*/ 492543 w 569460"/>
                  <a:gd name="connsiteY4" fmla="*/ 208241 h 409962"/>
                  <a:gd name="connsiteX5" fmla="*/ 446506 w 569460"/>
                  <a:gd name="connsiteY5" fmla="*/ 281266 h 409962"/>
                  <a:gd name="connsiteX6" fmla="*/ 413168 w 569460"/>
                  <a:gd name="connsiteY6" fmla="*/ 332066 h 409962"/>
                  <a:gd name="connsiteX7" fmla="*/ 384593 w 569460"/>
                  <a:gd name="connsiteY7" fmla="*/ 349529 h 409962"/>
                  <a:gd name="connsiteX8" fmla="*/ 276643 w 569460"/>
                  <a:gd name="connsiteY8" fmla="*/ 351116 h 409962"/>
                  <a:gd name="connsiteX9" fmla="*/ 418 w 569460"/>
                  <a:gd name="connsiteY9" fmla="*/ 355879 h 409962"/>
                  <a:gd name="connsiteX10" fmla="*/ 344906 w 569460"/>
                  <a:gd name="connsiteY10" fmla="*/ 371754 h 409962"/>
                  <a:gd name="connsiteX11" fmla="*/ 256006 w 569460"/>
                  <a:gd name="connsiteY11" fmla="*/ 392391 h 409962"/>
                  <a:gd name="connsiteX12" fmla="*/ 484606 w 569460"/>
                  <a:gd name="connsiteY12" fmla="*/ 397154 h 409962"/>
                  <a:gd name="connsiteX13" fmla="*/ 565568 w 569460"/>
                  <a:gd name="connsiteY13" fmla="*/ 409854 h 409962"/>
                  <a:gd name="connsiteX14" fmla="*/ 376656 w 569460"/>
                  <a:gd name="connsiteY14" fmla="*/ 389216 h 409962"/>
                  <a:gd name="connsiteX15" fmla="*/ 405231 w 569460"/>
                  <a:gd name="connsiteY15" fmla="*/ 328891 h 409962"/>
                  <a:gd name="connsiteX16" fmla="*/ 465556 w 569460"/>
                  <a:gd name="connsiteY16" fmla="*/ 201891 h 409962"/>
                  <a:gd name="connsiteX17" fmla="*/ 368718 w 569460"/>
                  <a:gd name="connsiteY17" fmla="*/ 114579 h 409962"/>
                  <a:gd name="connsiteX18" fmla="*/ 375068 w 569460"/>
                  <a:gd name="connsiteY18" fmla="*/ 78066 h 409962"/>
                  <a:gd name="connsiteX19" fmla="*/ 448093 w 569460"/>
                  <a:gd name="connsiteY19" fmla="*/ 279 h 40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9460" h="409962">
                    <a:moveTo>
                      <a:pt x="448093" y="279"/>
                    </a:moveTo>
                    <a:cubicBezTo>
                      <a:pt x="455237" y="5306"/>
                      <a:pt x="414227" y="76215"/>
                      <a:pt x="417931" y="108229"/>
                    </a:cubicBezTo>
                    <a:cubicBezTo>
                      <a:pt x="421635" y="140244"/>
                      <a:pt x="468731" y="187868"/>
                      <a:pt x="470318" y="192366"/>
                    </a:cubicBezTo>
                    <a:cubicBezTo>
                      <a:pt x="471905" y="196864"/>
                      <a:pt x="423752" y="132570"/>
                      <a:pt x="427456" y="135216"/>
                    </a:cubicBezTo>
                    <a:cubicBezTo>
                      <a:pt x="431160" y="137862"/>
                      <a:pt x="489368" y="183899"/>
                      <a:pt x="492543" y="208241"/>
                    </a:cubicBezTo>
                    <a:cubicBezTo>
                      <a:pt x="495718" y="232583"/>
                      <a:pt x="459735" y="260628"/>
                      <a:pt x="446506" y="281266"/>
                    </a:cubicBezTo>
                    <a:cubicBezTo>
                      <a:pt x="433277" y="301904"/>
                      <a:pt x="423487" y="320689"/>
                      <a:pt x="413168" y="332066"/>
                    </a:cubicBezTo>
                    <a:cubicBezTo>
                      <a:pt x="402849" y="343443"/>
                      <a:pt x="407347" y="346354"/>
                      <a:pt x="384593" y="349529"/>
                    </a:cubicBezTo>
                    <a:cubicBezTo>
                      <a:pt x="361839" y="352704"/>
                      <a:pt x="276643" y="351116"/>
                      <a:pt x="276643" y="351116"/>
                    </a:cubicBezTo>
                    <a:cubicBezTo>
                      <a:pt x="212614" y="352174"/>
                      <a:pt x="-10959" y="352439"/>
                      <a:pt x="418" y="355879"/>
                    </a:cubicBezTo>
                    <a:cubicBezTo>
                      <a:pt x="11795" y="359319"/>
                      <a:pt x="302308" y="365669"/>
                      <a:pt x="344906" y="371754"/>
                    </a:cubicBezTo>
                    <a:cubicBezTo>
                      <a:pt x="387504" y="377839"/>
                      <a:pt x="232723" y="388158"/>
                      <a:pt x="256006" y="392391"/>
                    </a:cubicBezTo>
                    <a:cubicBezTo>
                      <a:pt x="279289" y="396624"/>
                      <a:pt x="433012" y="394243"/>
                      <a:pt x="484606" y="397154"/>
                    </a:cubicBezTo>
                    <a:cubicBezTo>
                      <a:pt x="536200" y="400065"/>
                      <a:pt x="583560" y="411177"/>
                      <a:pt x="565568" y="409854"/>
                    </a:cubicBezTo>
                    <a:cubicBezTo>
                      <a:pt x="547576" y="408531"/>
                      <a:pt x="403379" y="402710"/>
                      <a:pt x="376656" y="389216"/>
                    </a:cubicBezTo>
                    <a:cubicBezTo>
                      <a:pt x="349933" y="375722"/>
                      <a:pt x="405231" y="328891"/>
                      <a:pt x="405231" y="328891"/>
                    </a:cubicBezTo>
                    <a:cubicBezTo>
                      <a:pt x="420048" y="297670"/>
                      <a:pt x="471642" y="237610"/>
                      <a:pt x="465556" y="201891"/>
                    </a:cubicBezTo>
                    <a:cubicBezTo>
                      <a:pt x="459471" y="166172"/>
                      <a:pt x="383799" y="135216"/>
                      <a:pt x="368718" y="114579"/>
                    </a:cubicBezTo>
                    <a:cubicBezTo>
                      <a:pt x="353637" y="93942"/>
                      <a:pt x="362633" y="96587"/>
                      <a:pt x="375068" y="78066"/>
                    </a:cubicBezTo>
                    <a:cubicBezTo>
                      <a:pt x="387503" y="59545"/>
                      <a:pt x="440949" y="-4748"/>
                      <a:pt x="448093" y="2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E6113CE1-24D4-4A6C-AB90-0CE56B4EF8BD}"/>
                  </a:ext>
                </a:extLst>
              </p:cNvPr>
              <p:cNvSpPr/>
              <p:nvPr/>
            </p:nvSpPr>
            <p:spPr>
              <a:xfrm>
                <a:off x="5253014" y="3512843"/>
                <a:ext cx="209603" cy="93260"/>
              </a:xfrm>
              <a:custGeom>
                <a:avLst/>
                <a:gdLst>
                  <a:gd name="connsiteX0" fmla="*/ 24 w 209603"/>
                  <a:gd name="connsiteY0" fmla="*/ 295 h 93260"/>
                  <a:gd name="connsiteX1" fmla="*/ 80986 w 209603"/>
                  <a:gd name="connsiteY1" fmla="*/ 81257 h 93260"/>
                  <a:gd name="connsiteX2" fmla="*/ 203224 w 209603"/>
                  <a:gd name="connsiteY2" fmla="*/ 90782 h 93260"/>
                  <a:gd name="connsiteX3" fmla="*/ 193699 w 209603"/>
                  <a:gd name="connsiteY3" fmla="*/ 60620 h 93260"/>
                  <a:gd name="connsiteX4" fmla="*/ 209574 w 209603"/>
                  <a:gd name="connsiteY4" fmla="*/ 20932 h 93260"/>
                  <a:gd name="connsiteX5" fmla="*/ 188936 w 209603"/>
                  <a:gd name="connsiteY5" fmla="*/ 39982 h 93260"/>
                  <a:gd name="connsiteX6" fmla="*/ 87336 w 209603"/>
                  <a:gd name="connsiteY6" fmla="*/ 12995 h 93260"/>
                  <a:gd name="connsiteX7" fmla="*/ 179411 w 209603"/>
                  <a:gd name="connsiteY7" fmla="*/ 38395 h 93260"/>
                  <a:gd name="connsiteX8" fmla="*/ 198461 w 209603"/>
                  <a:gd name="connsiteY8" fmla="*/ 63795 h 93260"/>
                  <a:gd name="connsiteX9" fmla="*/ 195286 w 209603"/>
                  <a:gd name="connsiteY9" fmla="*/ 90782 h 93260"/>
                  <a:gd name="connsiteX10" fmla="*/ 139724 w 209603"/>
                  <a:gd name="connsiteY10" fmla="*/ 76495 h 93260"/>
                  <a:gd name="connsiteX11" fmla="*/ 73049 w 209603"/>
                  <a:gd name="connsiteY11" fmla="*/ 54270 h 93260"/>
                  <a:gd name="connsiteX12" fmla="*/ 24 w 209603"/>
                  <a:gd name="connsiteY12" fmla="*/ 295 h 9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603" h="93260">
                    <a:moveTo>
                      <a:pt x="24" y="295"/>
                    </a:moveTo>
                    <a:cubicBezTo>
                      <a:pt x="1347" y="4793"/>
                      <a:pt x="47119" y="66176"/>
                      <a:pt x="80986" y="81257"/>
                    </a:cubicBezTo>
                    <a:cubicBezTo>
                      <a:pt x="114853" y="96338"/>
                      <a:pt x="184439" y="94221"/>
                      <a:pt x="203224" y="90782"/>
                    </a:cubicBezTo>
                    <a:cubicBezTo>
                      <a:pt x="222009" y="87343"/>
                      <a:pt x="192641" y="72262"/>
                      <a:pt x="193699" y="60620"/>
                    </a:cubicBezTo>
                    <a:cubicBezTo>
                      <a:pt x="194757" y="48978"/>
                      <a:pt x="210368" y="24372"/>
                      <a:pt x="209574" y="20932"/>
                    </a:cubicBezTo>
                    <a:cubicBezTo>
                      <a:pt x="208780" y="17492"/>
                      <a:pt x="209309" y="41305"/>
                      <a:pt x="188936" y="39982"/>
                    </a:cubicBezTo>
                    <a:cubicBezTo>
                      <a:pt x="168563" y="38659"/>
                      <a:pt x="88923" y="13259"/>
                      <a:pt x="87336" y="12995"/>
                    </a:cubicBezTo>
                    <a:cubicBezTo>
                      <a:pt x="85749" y="12731"/>
                      <a:pt x="160890" y="29928"/>
                      <a:pt x="179411" y="38395"/>
                    </a:cubicBezTo>
                    <a:cubicBezTo>
                      <a:pt x="197932" y="46862"/>
                      <a:pt x="195815" y="55064"/>
                      <a:pt x="198461" y="63795"/>
                    </a:cubicBezTo>
                    <a:cubicBezTo>
                      <a:pt x="201107" y="72526"/>
                      <a:pt x="205075" y="88665"/>
                      <a:pt x="195286" y="90782"/>
                    </a:cubicBezTo>
                    <a:cubicBezTo>
                      <a:pt x="185497" y="92899"/>
                      <a:pt x="160097" y="82580"/>
                      <a:pt x="139724" y="76495"/>
                    </a:cubicBezTo>
                    <a:cubicBezTo>
                      <a:pt x="119351" y="70410"/>
                      <a:pt x="95539" y="64589"/>
                      <a:pt x="73049" y="54270"/>
                    </a:cubicBezTo>
                    <a:cubicBezTo>
                      <a:pt x="50559" y="43951"/>
                      <a:pt x="-1299" y="-4203"/>
                      <a:pt x="24" y="2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20894FF-63B7-41E2-9D58-EC40665D2195}"/>
                  </a:ext>
                </a:extLst>
              </p:cNvPr>
              <p:cNvSpPr/>
              <p:nvPr/>
            </p:nvSpPr>
            <p:spPr>
              <a:xfrm>
                <a:off x="5116493" y="3637426"/>
                <a:ext cx="363902" cy="258321"/>
              </a:xfrm>
              <a:custGeom>
                <a:avLst/>
                <a:gdLst>
                  <a:gd name="connsiteX0" fmla="*/ 171470 w 363902"/>
                  <a:gd name="connsiteY0" fmla="*/ 5887 h 258321"/>
                  <a:gd name="connsiteX1" fmla="*/ 330220 w 363902"/>
                  <a:gd name="connsiteY1" fmla="*/ 5887 h 258321"/>
                  <a:gd name="connsiteX2" fmla="*/ 325457 w 363902"/>
                  <a:gd name="connsiteY2" fmla="*/ 58274 h 258321"/>
                  <a:gd name="connsiteX3" fmla="*/ 336570 w 363902"/>
                  <a:gd name="connsiteY3" fmla="*/ 164637 h 258321"/>
                  <a:gd name="connsiteX4" fmla="*/ 342920 w 363902"/>
                  <a:gd name="connsiteY4" fmla="*/ 210674 h 258321"/>
                  <a:gd name="connsiteX5" fmla="*/ 263545 w 363902"/>
                  <a:gd name="connsiteY5" fmla="*/ 207499 h 258321"/>
                  <a:gd name="connsiteX6" fmla="*/ 20 w 363902"/>
                  <a:gd name="connsiteY6" fmla="*/ 193212 h 258321"/>
                  <a:gd name="connsiteX7" fmla="*/ 277832 w 363902"/>
                  <a:gd name="connsiteY7" fmla="*/ 228137 h 258321"/>
                  <a:gd name="connsiteX8" fmla="*/ 363557 w 363902"/>
                  <a:gd name="connsiteY8" fmla="*/ 258299 h 258321"/>
                  <a:gd name="connsiteX9" fmla="*/ 309582 w 363902"/>
                  <a:gd name="connsiteY9" fmla="*/ 223374 h 258321"/>
                  <a:gd name="connsiteX10" fmla="*/ 350857 w 363902"/>
                  <a:gd name="connsiteY10" fmla="*/ 48749 h 258321"/>
                  <a:gd name="connsiteX11" fmla="*/ 344507 w 363902"/>
                  <a:gd name="connsiteY11" fmla="*/ 2712 h 258321"/>
                  <a:gd name="connsiteX12" fmla="*/ 171470 w 363902"/>
                  <a:gd name="connsiteY12" fmla="*/ 5887 h 25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3902" h="258321">
                    <a:moveTo>
                      <a:pt x="171470" y="5887"/>
                    </a:moveTo>
                    <a:cubicBezTo>
                      <a:pt x="169089" y="6416"/>
                      <a:pt x="304556" y="-2844"/>
                      <a:pt x="330220" y="5887"/>
                    </a:cubicBezTo>
                    <a:cubicBezTo>
                      <a:pt x="355884" y="14618"/>
                      <a:pt x="324399" y="31816"/>
                      <a:pt x="325457" y="58274"/>
                    </a:cubicBezTo>
                    <a:cubicBezTo>
                      <a:pt x="326515" y="84732"/>
                      <a:pt x="333660" y="139237"/>
                      <a:pt x="336570" y="164637"/>
                    </a:cubicBezTo>
                    <a:cubicBezTo>
                      <a:pt x="339481" y="190037"/>
                      <a:pt x="355091" y="203530"/>
                      <a:pt x="342920" y="210674"/>
                    </a:cubicBezTo>
                    <a:cubicBezTo>
                      <a:pt x="330749" y="217818"/>
                      <a:pt x="263545" y="207499"/>
                      <a:pt x="263545" y="207499"/>
                    </a:cubicBezTo>
                    <a:cubicBezTo>
                      <a:pt x="206395" y="204589"/>
                      <a:pt x="-2361" y="189772"/>
                      <a:pt x="20" y="193212"/>
                    </a:cubicBezTo>
                    <a:cubicBezTo>
                      <a:pt x="2401" y="196652"/>
                      <a:pt x="217243" y="217289"/>
                      <a:pt x="277832" y="228137"/>
                    </a:cubicBezTo>
                    <a:cubicBezTo>
                      <a:pt x="338422" y="238985"/>
                      <a:pt x="358265" y="259093"/>
                      <a:pt x="363557" y="258299"/>
                    </a:cubicBezTo>
                    <a:cubicBezTo>
                      <a:pt x="368849" y="257505"/>
                      <a:pt x="311699" y="258299"/>
                      <a:pt x="309582" y="223374"/>
                    </a:cubicBezTo>
                    <a:cubicBezTo>
                      <a:pt x="307465" y="188449"/>
                      <a:pt x="345036" y="85526"/>
                      <a:pt x="350857" y="48749"/>
                    </a:cubicBezTo>
                    <a:cubicBezTo>
                      <a:pt x="356678" y="11972"/>
                      <a:pt x="370701" y="10120"/>
                      <a:pt x="344507" y="2712"/>
                    </a:cubicBezTo>
                    <a:cubicBezTo>
                      <a:pt x="318313" y="-4696"/>
                      <a:pt x="173851" y="5358"/>
                      <a:pt x="171470" y="58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BB54CFD0-0A4B-4CA3-BA29-DC193510CC1D}"/>
                  </a:ext>
                </a:extLst>
              </p:cNvPr>
              <p:cNvSpPr/>
              <p:nvPr/>
            </p:nvSpPr>
            <p:spPr>
              <a:xfrm>
                <a:off x="5246297" y="3393082"/>
                <a:ext cx="245175" cy="152303"/>
              </a:xfrm>
              <a:custGeom>
                <a:avLst/>
                <a:gdLst>
                  <a:gd name="connsiteX0" fmla="*/ 60716 w 245175"/>
                  <a:gd name="connsiteY0" fmla="*/ 993 h 152303"/>
                  <a:gd name="connsiteX1" fmla="*/ 391 w 245175"/>
                  <a:gd name="connsiteY1" fmla="*/ 112118 h 152303"/>
                  <a:gd name="connsiteX2" fmla="*/ 95641 w 245175"/>
                  <a:gd name="connsiteY2" fmla="*/ 131168 h 152303"/>
                  <a:gd name="connsiteX3" fmla="*/ 235341 w 245175"/>
                  <a:gd name="connsiteY3" fmla="*/ 150218 h 152303"/>
                  <a:gd name="connsiteX4" fmla="*/ 233753 w 245175"/>
                  <a:gd name="connsiteY4" fmla="*/ 151806 h 152303"/>
                  <a:gd name="connsiteX5" fmla="*/ 52778 w 245175"/>
                  <a:gd name="connsiteY5" fmla="*/ 127993 h 152303"/>
                  <a:gd name="connsiteX6" fmla="*/ 48016 w 245175"/>
                  <a:gd name="connsiteY6" fmla="*/ 94656 h 152303"/>
                  <a:gd name="connsiteX7" fmla="*/ 21028 w 245175"/>
                  <a:gd name="connsiteY7" fmla="*/ 115293 h 152303"/>
                  <a:gd name="connsiteX8" fmla="*/ 22616 w 245175"/>
                  <a:gd name="connsiteY8" fmla="*/ 97831 h 152303"/>
                  <a:gd name="connsiteX9" fmla="*/ 32141 w 245175"/>
                  <a:gd name="connsiteY9" fmla="*/ 58143 h 152303"/>
                  <a:gd name="connsiteX10" fmla="*/ 60716 w 245175"/>
                  <a:gd name="connsiteY10" fmla="*/ 993 h 15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75" h="152303">
                    <a:moveTo>
                      <a:pt x="60716" y="993"/>
                    </a:moveTo>
                    <a:cubicBezTo>
                      <a:pt x="55424" y="9989"/>
                      <a:pt x="-5430" y="90422"/>
                      <a:pt x="391" y="112118"/>
                    </a:cubicBezTo>
                    <a:cubicBezTo>
                      <a:pt x="6212" y="133814"/>
                      <a:pt x="56483" y="124818"/>
                      <a:pt x="95641" y="131168"/>
                    </a:cubicBezTo>
                    <a:cubicBezTo>
                      <a:pt x="134799" y="137518"/>
                      <a:pt x="235341" y="150218"/>
                      <a:pt x="235341" y="150218"/>
                    </a:cubicBezTo>
                    <a:cubicBezTo>
                      <a:pt x="258360" y="153658"/>
                      <a:pt x="233753" y="151806"/>
                      <a:pt x="233753" y="151806"/>
                    </a:cubicBezTo>
                    <a:cubicBezTo>
                      <a:pt x="203326" y="148102"/>
                      <a:pt x="83734" y="137518"/>
                      <a:pt x="52778" y="127993"/>
                    </a:cubicBezTo>
                    <a:cubicBezTo>
                      <a:pt x="21822" y="118468"/>
                      <a:pt x="53308" y="96773"/>
                      <a:pt x="48016" y="94656"/>
                    </a:cubicBezTo>
                    <a:cubicBezTo>
                      <a:pt x="42724" y="92539"/>
                      <a:pt x="25261" y="114764"/>
                      <a:pt x="21028" y="115293"/>
                    </a:cubicBezTo>
                    <a:cubicBezTo>
                      <a:pt x="16795" y="115822"/>
                      <a:pt x="20764" y="107356"/>
                      <a:pt x="22616" y="97831"/>
                    </a:cubicBezTo>
                    <a:cubicBezTo>
                      <a:pt x="24468" y="88306"/>
                      <a:pt x="28437" y="69520"/>
                      <a:pt x="32141" y="58143"/>
                    </a:cubicBezTo>
                    <a:cubicBezTo>
                      <a:pt x="35845" y="46766"/>
                      <a:pt x="66008" y="-8003"/>
                      <a:pt x="60716" y="9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6B75580B-6AB2-4183-81FD-2727F32635AC}"/>
                  </a:ext>
                </a:extLst>
              </p:cNvPr>
              <p:cNvSpPr/>
              <p:nvPr/>
            </p:nvSpPr>
            <p:spPr>
              <a:xfrm>
                <a:off x="5293118" y="3407847"/>
                <a:ext cx="178325" cy="149685"/>
              </a:xfrm>
              <a:custGeom>
                <a:avLst/>
                <a:gdLst>
                  <a:gd name="connsiteX0" fmla="*/ 1195 w 178325"/>
                  <a:gd name="connsiteY0" fmla="*/ 516 h 149685"/>
                  <a:gd name="connsiteX1" fmla="*/ 10720 w 178325"/>
                  <a:gd name="connsiteY1" fmla="*/ 91003 h 149685"/>
                  <a:gd name="connsiteX2" fmla="*/ 42470 w 178325"/>
                  <a:gd name="connsiteY2" fmla="*/ 65603 h 149685"/>
                  <a:gd name="connsiteX3" fmla="*/ 172645 w 178325"/>
                  <a:gd name="connsiteY3" fmla="*/ 91003 h 149685"/>
                  <a:gd name="connsiteX4" fmla="*/ 155182 w 178325"/>
                  <a:gd name="connsiteY4" fmla="*/ 130691 h 149685"/>
                  <a:gd name="connsiteX5" fmla="*/ 156770 w 178325"/>
                  <a:gd name="connsiteY5" fmla="*/ 146566 h 149685"/>
                  <a:gd name="connsiteX6" fmla="*/ 129782 w 178325"/>
                  <a:gd name="connsiteY6" fmla="*/ 70366 h 149685"/>
                  <a:gd name="connsiteX7" fmla="*/ 34532 w 178325"/>
                  <a:gd name="connsiteY7" fmla="*/ 52903 h 149685"/>
                  <a:gd name="connsiteX8" fmla="*/ 1195 w 178325"/>
                  <a:gd name="connsiteY8" fmla="*/ 516 h 14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25" h="149685">
                    <a:moveTo>
                      <a:pt x="1195" y="516"/>
                    </a:moveTo>
                    <a:cubicBezTo>
                      <a:pt x="-2774" y="6866"/>
                      <a:pt x="3841" y="80155"/>
                      <a:pt x="10720" y="91003"/>
                    </a:cubicBezTo>
                    <a:cubicBezTo>
                      <a:pt x="17599" y="101851"/>
                      <a:pt x="15483" y="65603"/>
                      <a:pt x="42470" y="65603"/>
                    </a:cubicBezTo>
                    <a:cubicBezTo>
                      <a:pt x="69457" y="65603"/>
                      <a:pt x="153860" y="80155"/>
                      <a:pt x="172645" y="91003"/>
                    </a:cubicBezTo>
                    <a:cubicBezTo>
                      <a:pt x="191430" y="101851"/>
                      <a:pt x="157828" y="121431"/>
                      <a:pt x="155182" y="130691"/>
                    </a:cubicBezTo>
                    <a:cubicBezTo>
                      <a:pt x="152536" y="139952"/>
                      <a:pt x="161003" y="156620"/>
                      <a:pt x="156770" y="146566"/>
                    </a:cubicBezTo>
                    <a:cubicBezTo>
                      <a:pt x="152537" y="136512"/>
                      <a:pt x="150155" y="85976"/>
                      <a:pt x="129782" y="70366"/>
                    </a:cubicBezTo>
                    <a:cubicBezTo>
                      <a:pt x="109409" y="54756"/>
                      <a:pt x="54376" y="57401"/>
                      <a:pt x="34532" y="52903"/>
                    </a:cubicBezTo>
                    <a:cubicBezTo>
                      <a:pt x="14688" y="48405"/>
                      <a:pt x="5164" y="-5834"/>
                      <a:pt x="1195" y="5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C2C6A3D4-E3D7-4A16-BBC3-9F33BD2766D2}"/>
                </a:ext>
              </a:extLst>
            </p:cNvPr>
            <p:cNvSpPr/>
            <p:nvPr/>
          </p:nvSpPr>
          <p:spPr>
            <a:xfrm>
              <a:off x="4448635" y="5199034"/>
              <a:ext cx="531381" cy="189413"/>
            </a:xfrm>
            <a:custGeom>
              <a:avLst/>
              <a:gdLst>
                <a:gd name="connsiteX0" fmla="*/ 531353 w 531381"/>
                <a:gd name="connsiteY0" fmla="*/ 29 h 189413"/>
                <a:gd name="connsiteX1" fmla="*/ 331328 w 531381"/>
                <a:gd name="connsiteY1" fmla="*/ 73054 h 189413"/>
                <a:gd name="connsiteX2" fmla="*/ 299578 w 531381"/>
                <a:gd name="connsiteY2" fmla="*/ 188941 h 189413"/>
                <a:gd name="connsiteX3" fmla="*/ 290053 w 531381"/>
                <a:gd name="connsiteY3" fmla="*/ 114329 h 189413"/>
                <a:gd name="connsiteX4" fmla="*/ 99553 w 531381"/>
                <a:gd name="connsiteY4" fmla="*/ 122266 h 189413"/>
                <a:gd name="connsiteX5" fmla="*/ 2715 w 531381"/>
                <a:gd name="connsiteY5" fmla="*/ 122266 h 189413"/>
                <a:gd name="connsiteX6" fmla="*/ 201153 w 531381"/>
                <a:gd name="connsiteY6" fmla="*/ 115916 h 189413"/>
                <a:gd name="connsiteX7" fmla="*/ 313865 w 531381"/>
                <a:gd name="connsiteY7" fmla="*/ 185766 h 189413"/>
                <a:gd name="connsiteX8" fmla="*/ 345615 w 531381"/>
                <a:gd name="connsiteY8" fmla="*/ 80991 h 189413"/>
                <a:gd name="connsiteX9" fmla="*/ 531353 w 531381"/>
                <a:gd name="connsiteY9" fmla="*/ 29 h 1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381" h="189413">
                  <a:moveTo>
                    <a:pt x="531353" y="29"/>
                  </a:moveTo>
                  <a:cubicBezTo>
                    <a:pt x="528972" y="-1294"/>
                    <a:pt x="369957" y="41569"/>
                    <a:pt x="331328" y="73054"/>
                  </a:cubicBezTo>
                  <a:cubicBezTo>
                    <a:pt x="292699" y="104539"/>
                    <a:pt x="306457" y="182062"/>
                    <a:pt x="299578" y="188941"/>
                  </a:cubicBezTo>
                  <a:cubicBezTo>
                    <a:pt x="292699" y="195820"/>
                    <a:pt x="323390" y="125441"/>
                    <a:pt x="290053" y="114329"/>
                  </a:cubicBezTo>
                  <a:cubicBezTo>
                    <a:pt x="256716" y="103217"/>
                    <a:pt x="147443" y="120943"/>
                    <a:pt x="99553" y="122266"/>
                  </a:cubicBezTo>
                  <a:cubicBezTo>
                    <a:pt x="51663" y="123589"/>
                    <a:pt x="-14218" y="123324"/>
                    <a:pt x="2715" y="122266"/>
                  </a:cubicBezTo>
                  <a:cubicBezTo>
                    <a:pt x="19648" y="121208"/>
                    <a:pt x="149295" y="105333"/>
                    <a:pt x="201153" y="115916"/>
                  </a:cubicBezTo>
                  <a:cubicBezTo>
                    <a:pt x="253011" y="126499"/>
                    <a:pt x="289788" y="191587"/>
                    <a:pt x="313865" y="185766"/>
                  </a:cubicBezTo>
                  <a:cubicBezTo>
                    <a:pt x="337942" y="179945"/>
                    <a:pt x="306986" y="111154"/>
                    <a:pt x="345615" y="80991"/>
                  </a:cubicBezTo>
                  <a:cubicBezTo>
                    <a:pt x="384244" y="50829"/>
                    <a:pt x="533734" y="1352"/>
                    <a:pt x="531353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8D8E4C65-93BE-4C86-8412-E620D9C4D8DB}"/>
                </a:ext>
              </a:extLst>
            </p:cNvPr>
            <p:cNvSpPr/>
            <p:nvPr/>
          </p:nvSpPr>
          <p:spPr>
            <a:xfrm>
              <a:off x="5263362" y="5859451"/>
              <a:ext cx="122768" cy="342176"/>
            </a:xfrm>
            <a:custGeom>
              <a:avLst/>
              <a:gdLst>
                <a:gd name="connsiteX0" fmla="*/ 121438 w 122768"/>
                <a:gd name="connsiteY0" fmla="*/ 1599 h 342176"/>
                <a:gd name="connsiteX1" fmla="*/ 70638 w 122768"/>
                <a:gd name="connsiteY1" fmla="*/ 113782 h 342176"/>
                <a:gd name="connsiteX2" fmla="*/ 5021 w 122768"/>
                <a:gd name="connsiteY2" fmla="*/ 336032 h 342176"/>
                <a:gd name="connsiteX3" fmla="*/ 5021 w 122768"/>
                <a:gd name="connsiteY3" fmla="*/ 266182 h 342176"/>
                <a:gd name="connsiteX4" fmla="*/ 9255 w 122768"/>
                <a:gd name="connsiteY4" fmla="*/ 120132 h 342176"/>
                <a:gd name="connsiteX5" fmla="*/ 15605 w 122768"/>
                <a:gd name="connsiteY5" fmla="*/ 192099 h 342176"/>
                <a:gd name="connsiteX6" fmla="*/ 121438 w 122768"/>
                <a:gd name="connsiteY6" fmla="*/ 1599 h 3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68" h="342176">
                  <a:moveTo>
                    <a:pt x="121438" y="1599"/>
                  </a:moveTo>
                  <a:cubicBezTo>
                    <a:pt x="130610" y="-11454"/>
                    <a:pt x="90041" y="58043"/>
                    <a:pt x="70638" y="113782"/>
                  </a:cubicBezTo>
                  <a:cubicBezTo>
                    <a:pt x="51235" y="169521"/>
                    <a:pt x="15957" y="310632"/>
                    <a:pt x="5021" y="336032"/>
                  </a:cubicBezTo>
                  <a:cubicBezTo>
                    <a:pt x="-5915" y="361432"/>
                    <a:pt x="4315" y="302165"/>
                    <a:pt x="5021" y="266182"/>
                  </a:cubicBezTo>
                  <a:cubicBezTo>
                    <a:pt x="5727" y="230199"/>
                    <a:pt x="7491" y="132479"/>
                    <a:pt x="9255" y="120132"/>
                  </a:cubicBezTo>
                  <a:cubicBezTo>
                    <a:pt x="11019" y="107785"/>
                    <a:pt x="788" y="207974"/>
                    <a:pt x="15605" y="192099"/>
                  </a:cubicBezTo>
                  <a:cubicBezTo>
                    <a:pt x="30422" y="176224"/>
                    <a:pt x="112266" y="14652"/>
                    <a:pt x="121438" y="1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69A2B2B9-1574-489B-A1BC-824CC08E9986}"/>
                </a:ext>
              </a:extLst>
            </p:cNvPr>
            <p:cNvSpPr/>
            <p:nvPr/>
          </p:nvSpPr>
          <p:spPr>
            <a:xfrm>
              <a:off x="3832915" y="5253337"/>
              <a:ext cx="875114" cy="247662"/>
            </a:xfrm>
            <a:custGeom>
              <a:avLst/>
              <a:gdLst>
                <a:gd name="connsiteX0" fmla="*/ 874552 w 875114"/>
                <a:gd name="connsiteY0" fmla="*/ 230 h 247662"/>
                <a:gd name="connsiteX1" fmla="*/ 804702 w 875114"/>
                <a:gd name="connsiteY1" fmla="*/ 106063 h 247662"/>
                <a:gd name="connsiteX2" fmla="*/ 781418 w 875114"/>
                <a:gd name="connsiteY2" fmla="*/ 245763 h 247662"/>
                <a:gd name="connsiteX3" fmla="*/ 781418 w 875114"/>
                <a:gd name="connsiteY3" fmla="*/ 190730 h 247662"/>
                <a:gd name="connsiteX4" fmla="*/ 781418 w 875114"/>
                <a:gd name="connsiteY4" fmla="*/ 133580 h 247662"/>
                <a:gd name="connsiteX5" fmla="*/ 739085 w 875114"/>
                <a:gd name="connsiteY5" fmla="*/ 93363 h 247662"/>
                <a:gd name="connsiteX6" fmla="*/ 584568 w 875114"/>
                <a:gd name="connsiteY6" fmla="*/ 70080 h 247662"/>
                <a:gd name="connsiteX7" fmla="*/ 2485 w 875114"/>
                <a:gd name="connsiteY7" fmla="*/ 87013 h 247662"/>
                <a:gd name="connsiteX8" fmla="*/ 362318 w 875114"/>
                <a:gd name="connsiteY8" fmla="*/ 61613 h 247662"/>
                <a:gd name="connsiteX9" fmla="*/ 49052 w 875114"/>
                <a:gd name="connsiteY9" fmla="*/ 36213 h 247662"/>
                <a:gd name="connsiteX10" fmla="*/ 709452 w 875114"/>
                <a:gd name="connsiteY10" fmla="*/ 57380 h 247662"/>
                <a:gd name="connsiteX11" fmla="*/ 762368 w 875114"/>
                <a:gd name="connsiteY11" fmla="*/ 76430 h 247662"/>
                <a:gd name="connsiteX12" fmla="*/ 874552 w 875114"/>
                <a:gd name="connsiteY12" fmla="*/ 230 h 2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5114" h="247662">
                  <a:moveTo>
                    <a:pt x="874552" y="230"/>
                  </a:moveTo>
                  <a:cubicBezTo>
                    <a:pt x="881608" y="5169"/>
                    <a:pt x="820224" y="65141"/>
                    <a:pt x="804702" y="106063"/>
                  </a:cubicBezTo>
                  <a:cubicBezTo>
                    <a:pt x="789180" y="146985"/>
                    <a:pt x="785299" y="231652"/>
                    <a:pt x="781418" y="245763"/>
                  </a:cubicBezTo>
                  <a:cubicBezTo>
                    <a:pt x="777537" y="259874"/>
                    <a:pt x="781418" y="190730"/>
                    <a:pt x="781418" y="190730"/>
                  </a:cubicBezTo>
                  <a:cubicBezTo>
                    <a:pt x="781418" y="172033"/>
                    <a:pt x="788473" y="149808"/>
                    <a:pt x="781418" y="133580"/>
                  </a:cubicBezTo>
                  <a:cubicBezTo>
                    <a:pt x="774362" y="117352"/>
                    <a:pt x="771893" y="103946"/>
                    <a:pt x="739085" y="93363"/>
                  </a:cubicBezTo>
                  <a:cubicBezTo>
                    <a:pt x="706277" y="82780"/>
                    <a:pt x="707335" y="71138"/>
                    <a:pt x="584568" y="70080"/>
                  </a:cubicBezTo>
                  <a:cubicBezTo>
                    <a:pt x="461801" y="69022"/>
                    <a:pt x="39527" y="88424"/>
                    <a:pt x="2485" y="87013"/>
                  </a:cubicBezTo>
                  <a:cubicBezTo>
                    <a:pt x="-34557" y="85602"/>
                    <a:pt x="354557" y="70080"/>
                    <a:pt x="362318" y="61613"/>
                  </a:cubicBezTo>
                  <a:cubicBezTo>
                    <a:pt x="370079" y="53146"/>
                    <a:pt x="49052" y="36213"/>
                    <a:pt x="49052" y="36213"/>
                  </a:cubicBezTo>
                  <a:cubicBezTo>
                    <a:pt x="106908" y="35507"/>
                    <a:pt x="590566" y="50677"/>
                    <a:pt x="709452" y="57380"/>
                  </a:cubicBezTo>
                  <a:cubicBezTo>
                    <a:pt x="828338" y="64083"/>
                    <a:pt x="740849" y="81722"/>
                    <a:pt x="762368" y="76430"/>
                  </a:cubicBezTo>
                  <a:cubicBezTo>
                    <a:pt x="783887" y="71138"/>
                    <a:pt x="867496" y="-4709"/>
                    <a:pt x="87455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B581D4CA-9205-4308-88DF-282EE2C18FB2}"/>
                </a:ext>
              </a:extLst>
            </p:cNvPr>
            <p:cNvSpPr/>
            <p:nvPr/>
          </p:nvSpPr>
          <p:spPr>
            <a:xfrm>
              <a:off x="4495288" y="5352906"/>
              <a:ext cx="248539" cy="335664"/>
            </a:xfrm>
            <a:custGeom>
              <a:avLst/>
              <a:gdLst>
                <a:gd name="connsiteX0" fmla="*/ 201595 w 248539"/>
                <a:gd name="connsiteY0" fmla="*/ 144 h 335664"/>
                <a:gd name="connsiteX1" fmla="*/ 193129 w 248539"/>
                <a:gd name="connsiteY1" fmla="*/ 150427 h 335664"/>
                <a:gd name="connsiteX2" fmla="*/ 248162 w 248539"/>
                <a:gd name="connsiteY2" fmla="*/ 334577 h 335664"/>
                <a:gd name="connsiteX3" fmla="*/ 216412 w 248539"/>
                <a:gd name="connsiteY3" fmla="*/ 224511 h 335664"/>
                <a:gd name="connsiteX4" fmla="*/ 197362 w 248539"/>
                <a:gd name="connsiteY4" fmla="*/ 177944 h 335664"/>
                <a:gd name="connsiteX5" fmla="*/ 55545 w 248539"/>
                <a:gd name="connsiteY5" fmla="*/ 211811 h 335664"/>
                <a:gd name="connsiteX6" fmla="*/ 21679 w 248539"/>
                <a:gd name="connsiteY6" fmla="*/ 243561 h 335664"/>
                <a:gd name="connsiteX7" fmla="*/ 512 w 248539"/>
                <a:gd name="connsiteY7" fmla="*/ 298594 h 335664"/>
                <a:gd name="connsiteX8" fmla="*/ 42845 w 248539"/>
                <a:gd name="connsiteY8" fmla="*/ 199111 h 335664"/>
                <a:gd name="connsiteX9" fmla="*/ 68245 w 248539"/>
                <a:gd name="connsiteY9" fmla="*/ 141961 h 335664"/>
                <a:gd name="connsiteX10" fmla="*/ 176195 w 248539"/>
                <a:gd name="connsiteY10" fmla="*/ 146194 h 335664"/>
                <a:gd name="connsiteX11" fmla="*/ 167729 w 248539"/>
                <a:gd name="connsiteY11" fmla="*/ 122911 h 335664"/>
                <a:gd name="connsiteX12" fmla="*/ 201595 w 248539"/>
                <a:gd name="connsiteY12" fmla="*/ 144 h 33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539" h="335664">
                  <a:moveTo>
                    <a:pt x="201595" y="144"/>
                  </a:moveTo>
                  <a:cubicBezTo>
                    <a:pt x="205828" y="4730"/>
                    <a:pt x="185368" y="94688"/>
                    <a:pt x="193129" y="150427"/>
                  </a:cubicBezTo>
                  <a:cubicBezTo>
                    <a:pt x="200890" y="206166"/>
                    <a:pt x="244282" y="322230"/>
                    <a:pt x="248162" y="334577"/>
                  </a:cubicBezTo>
                  <a:cubicBezTo>
                    <a:pt x="252043" y="346924"/>
                    <a:pt x="224879" y="250617"/>
                    <a:pt x="216412" y="224511"/>
                  </a:cubicBezTo>
                  <a:cubicBezTo>
                    <a:pt x="207945" y="198405"/>
                    <a:pt x="224173" y="180061"/>
                    <a:pt x="197362" y="177944"/>
                  </a:cubicBezTo>
                  <a:cubicBezTo>
                    <a:pt x="170551" y="175827"/>
                    <a:pt x="84825" y="200875"/>
                    <a:pt x="55545" y="211811"/>
                  </a:cubicBezTo>
                  <a:cubicBezTo>
                    <a:pt x="26264" y="222747"/>
                    <a:pt x="30851" y="229097"/>
                    <a:pt x="21679" y="243561"/>
                  </a:cubicBezTo>
                  <a:cubicBezTo>
                    <a:pt x="12507" y="258025"/>
                    <a:pt x="-3016" y="306002"/>
                    <a:pt x="512" y="298594"/>
                  </a:cubicBezTo>
                  <a:cubicBezTo>
                    <a:pt x="4040" y="291186"/>
                    <a:pt x="42845" y="199111"/>
                    <a:pt x="42845" y="199111"/>
                  </a:cubicBezTo>
                  <a:cubicBezTo>
                    <a:pt x="54134" y="173006"/>
                    <a:pt x="46020" y="150780"/>
                    <a:pt x="68245" y="141961"/>
                  </a:cubicBezTo>
                  <a:cubicBezTo>
                    <a:pt x="90470" y="133142"/>
                    <a:pt x="159614" y="149369"/>
                    <a:pt x="176195" y="146194"/>
                  </a:cubicBezTo>
                  <a:cubicBezTo>
                    <a:pt x="192776" y="143019"/>
                    <a:pt x="168787" y="144078"/>
                    <a:pt x="167729" y="122911"/>
                  </a:cubicBezTo>
                  <a:cubicBezTo>
                    <a:pt x="166671" y="101744"/>
                    <a:pt x="197362" y="-4442"/>
                    <a:pt x="201595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F03DF3AA-3292-4B98-BA4C-53D9CE1E6BA3}"/>
                </a:ext>
              </a:extLst>
            </p:cNvPr>
            <p:cNvSpPr/>
            <p:nvPr/>
          </p:nvSpPr>
          <p:spPr>
            <a:xfrm>
              <a:off x="5581639" y="6031118"/>
              <a:ext cx="530037" cy="833036"/>
            </a:xfrm>
            <a:custGeom>
              <a:avLst/>
              <a:gdLst>
                <a:gd name="connsiteX0" fmla="*/ 3186 w 530037"/>
                <a:gd name="connsiteY0" fmla="*/ 1382 h 833036"/>
                <a:gd name="connsiteX1" fmla="*/ 222261 w 530037"/>
                <a:gd name="connsiteY1" fmla="*/ 344282 h 833036"/>
                <a:gd name="connsiteX2" fmla="*/ 149236 w 530037"/>
                <a:gd name="connsiteY2" fmla="*/ 249032 h 833036"/>
                <a:gd name="connsiteX3" fmla="*/ 69861 w 530037"/>
                <a:gd name="connsiteY3" fmla="*/ 147432 h 833036"/>
                <a:gd name="connsiteX4" fmla="*/ 285761 w 530037"/>
                <a:gd name="connsiteY4" fmla="*/ 363332 h 833036"/>
                <a:gd name="connsiteX5" fmla="*/ 314336 w 530037"/>
                <a:gd name="connsiteY5" fmla="*/ 372857 h 833036"/>
                <a:gd name="connsiteX6" fmla="*/ 523886 w 530037"/>
                <a:gd name="connsiteY6" fmla="*/ 823707 h 833036"/>
                <a:gd name="connsiteX7" fmla="*/ 460386 w 530037"/>
                <a:gd name="connsiteY7" fmla="*/ 655432 h 833036"/>
                <a:gd name="connsiteX8" fmla="*/ 317511 w 530037"/>
                <a:gd name="connsiteY8" fmla="*/ 388732 h 833036"/>
                <a:gd name="connsiteX9" fmla="*/ 107961 w 530037"/>
                <a:gd name="connsiteY9" fmla="*/ 229982 h 833036"/>
                <a:gd name="connsiteX10" fmla="*/ 3186 w 530037"/>
                <a:gd name="connsiteY10" fmla="*/ 1382 h 8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037" h="833036">
                  <a:moveTo>
                    <a:pt x="3186" y="1382"/>
                  </a:moveTo>
                  <a:cubicBezTo>
                    <a:pt x="22236" y="20432"/>
                    <a:pt x="197919" y="303007"/>
                    <a:pt x="222261" y="344282"/>
                  </a:cubicBezTo>
                  <a:cubicBezTo>
                    <a:pt x="246603" y="385557"/>
                    <a:pt x="174636" y="281840"/>
                    <a:pt x="149236" y="249032"/>
                  </a:cubicBezTo>
                  <a:cubicBezTo>
                    <a:pt x="123836" y="216224"/>
                    <a:pt x="47107" y="128382"/>
                    <a:pt x="69861" y="147432"/>
                  </a:cubicBezTo>
                  <a:cubicBezTo>
                    <a:pt x="92615" y="166482"/>
                    <a:pt x="245015" y="325761"/>
                    <a:pt x="285761" y="363332"/>
                  </a:cubicBezTo>
                  <a:cubicBezTo>
                    <a:pt x="326507" y="400903"/>
                    <a:pt x="274649" y="296128"/>
                    <a:pt x="314336" y="372857"/>
                  </a:cubicBezTo>
                  <a:cubicBezTo>
                    <a:pt x="354024" y="449586"/>
                    <a:pt x="499544" y="776611"/>
                    <a:pt x="523886" y="823707"/>
                  </a:cubicBezTo>
                  <a:cubicBezTo>
                    <a:pt x="548228" y="870803"/>
                    <a:pt x="494782" y="727928"/>
                    <a:pt x="460386" y="655432"/>
                  </a:cubicBezTo>
                  <a:cubicBezTo>
                    <a:pt x="425990" y="582936"/>
                    <a:pt x="376248" y="459640"/>
                    <a:pt x="317511" y="388732"/>
                  </a:cubicBezTo>
                  <a:cubicBezTo>
                    <a:pt x="258774" y="317824"/>
                    <a:pt x="161407" y="294540"/>
                    <a:pt x="107961" y="229982"/>
                  </a:cubicBezTo>
                  <a:cubicBezTo>
                    <a:pt x="54515" y="165424"/>
                    <a:pt x="-15864" y="-17668"/>
                    <a:pt x="3186" y="1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DEFF8E78-17C2-4B99-8F03-BF109B293767}"/>
                </a:ext>
              </a:extLst>
            </p:cNvPr>
            <p:cNvSpPr/>
            <p:nvPr/>
          </p:nvSpPr>
          <p:spPr>
            <a:xfrm>
              <a:off x="6016373" y="6663702"/>
              <a:ext cx="107029" cy="608344"/>
            </a:xfrm>
            <a:custGeom>
              <a:avLst/>
              <a:gdLst>
                <a:gd name="connsiteX0" fmla="*/ 252 w 107029"/>
                <a:gd name="connsiteY0" fmla="*/ 623 h 608344"/>
                <a:gd name="connsiteX1" fmla="*/ 87565 w 107029"/>
                <a:gd name="connsiteY1" fmla="*/ 275261 h 608344"/>
                <a:gd name="connsiteX2" fmla="*/ 81215 w 107029"/>
                <a:gd name="connsiteY2" fmla="*/ 402261 h 608344"/>
                <a:gd name="connsiteX3" fmla="*/ 106615 w 107029"/>
                <a:gd name="connsiteY3" fmla="*/ 605461 h 608344"/>
                <a:gd name="connsiteX4" fmla="*/ 97090 w 107029"/>
                <a:gd name="connsiteY4" fmla="*/ 500686 h 608344"/>
                <a:gd name="connsiteX5" fmla="*/ 98677 w 107029"/>
                <a:gd name="connsiteY5" fmla="*/ 214936 h 608344"/>
                <a:gd name="connsiteX6" fmla="*/ 57402 w 107029"/>
                <a:gd name="connsiteY6" fmla="*/ 422898 h 608344"/>
                <a:gd name="connsiteX7" fmla="*/ 60577 w 107029"/>
                <a:gd name="connsiteY7" fmla="*/ 206998 h 608344"/>
                <a:gd name="connsiteX8" fmla="*/ 252 w 107029"/>
                <a:gd name="connsiteY8" fmla="*/ 623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29" h="608344">
                  <a:moveTo>
                    <a:pt x="252" y="623"/>
                  </a:moveTo>
                  <a:cubicBezTo>
                    <a:pt x="4750" y="12000"/>
                    <a:pt x="74071" y="208321"/>
                    <a:pt x="87565" y="275261"/>
                  </a:cubicBezTo>
                  <a:cubicBezTo>
                    <a:pt x="101059" y="342201"/>
                    <a:pt x="78040" y="347228"/>
                    <a:pt x="81215" y="402261"/>
                  </a:cubicBezTo>
                  <a:cubicBezTo>
                    <a:pt x="84390" y="457294"/>
                    <a:pt x="103969" y="589057"/>
                    <a:pt x="106615" y="605461"/>
                  </a:cubicBezTo>
                  <a:cubicBezTo>
                    <a:pt x="109261" y="621865"/>
                    <a:pt x="98413" y="565773"/>
                    <a:pt x="97090" y="500686"/>
                  </a:cubicBezTo>
                  <a:cubicBezTo>
                    <a:pt x="95767" y="435599"/>
                    <a:pt x="105292" y="227901"/>
                    <a:pt x="98677" y="214936"/>
                  </a:cubicBezTo>
                  <a:cubicBezTo>
                    <a:pt x="92062" y="201971"/>
                    <a:pt x="63752" y="424221"/>
                    <a:pt x="57402" y="422898"/>
                  </a:cubicBezTo>
                  <a:cubicBezTo>
                    <a:pt x="51052" y="421575"/>
                    <a:pt x="68515" y="277642"/>
                    <a:pt x="60577" y="206998"/>
                  </a:cubicBezTo>
                  <a:cubicBezTo>
                    <a:pt x="52639" y="136354"/>
                    <a:pt x="-4246" y="-10754"/>
                    <a:pt x="252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1328E153-8B66-4697-93E7-7E46561E53E5}"/>
                </a:ext>
              </a:extLst>
            </p:cNvPr>
            <p:cNvSpPr/>
            <p:nvPr/>
          </p:nvSpPr>
          <p:spPr>
            <a:xfrm>
              <a:off x="3376582" y="5296423"/>
              <a:ext cx="1003336" cy="315478"/>
            </a:xfrm>
            <a:custGeom>
              <a:avLst/>
              <a:gdLst>
                <a:gd name="connsiteX0" fmla="*/ 31 w 1003336"/>
                <a:gd name="connsiteY0" fmla="*/ 315390 h 315478"/>
                <a:gd name="connsiteX1" fmla="*/ 349281 w 1003336"/>
                <a:gd name="connsiteY1" fmla="*/ 112190 h 315478"/>
                <a:gd name="connsiteX2" fmla="*/ 150843 w 1003336"/>
                <a:gd name="connsiteY2" fmla="*/ 196327 h 315478"/>
                <a:gd name="connsiteX3" fmla="*/ 374681 w 1003336"/>
                <a:gd name="connsiteY3" fmla="*/ 89965 h 315478"/>
                <a:gd name="connsiteX4" fmla="*/ 666781 w 1003336"/>
                <a:gd name="connsiteY4" fmla="*/ 29640 h 315478"/>
                <a:gd name="connsiteX5" fmla="*/ 1003331 w 1003336"/>
                <a:gd name="connsiteY5" fmla="*/ 29640 h 315478"/>
                <a:gd name="connsiteX6" fmla="*/ 658843 w 1003336"/>
                <a:gd name="connsiteY6" fmla="*/ 1065 h 315478"/>
                <a:gd name="connsiteX7" fmla="*/ 368331 w 1003336"/>
                <a:gd name="connsiteY7" fmla="*/ 72502 h 315478"/>
                <a:gd name="connsiteX8" fmla="*/ 481043 w 1003336"/>
                <a:gd name="connsiteY8" fmla="*/ 1065 h 315478"/>
                <a:gd name="connsiteX9" fmla="*/ 295306 w 1003336"/>
                <a:gd name="connsiteY9" fmla="*/ 67740 h 315478"/>
                <a:gd name="connsiteX10" fmla="*/ 73056 w 1003336"/>
                <a:gd name="connsiteY10" fmla="*/ 158227 h 315478"/>
                <a:gd name="connsiteX11" fmla="*/ 327056 w 1003336"/>
                <a:gd name="connsiteY11" fmla="*/ 83615 h 315478"/>
                <a:gd name="connsiteX12" fmla="*/ 31 w 1003336"/>
                <a:gd name="connsiteY12" fmla="*/ 315390 h 31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36" h="315478">
                  <a:moveTo>
                    <a:pt x="31" y="315390"/>
                  </a:moveTo>
                  <a:cubicBezTo>
                    <a:pt x="3735" y="320152"/>
                    <a:pt x="324146" y="132034"/>
                    <a:pt x="349281" y="112190"/>
                  </a:cubicBezTo>
                  <a:cubicBezTo>
                    <a:pt x="374416" y="92346"/>
                    <a:pt x="146610" y="200031"/>
                    <a:pt x="150843" y="196327"/>
                  </a:cubicBezTo>
                  <a:cubicBezTo>
                    <a:pt x="155076" y="192623"/>
                    <a:pt x="288691" y="117746"/>
                    <a:pt x="374681" y="89965"/>
                  </a:cubicBezTo>
                  <a:cubicBezTo>
                    <a:pt x="460671" y="62184"/>
                    <a:pt x="562006" y="39694"/>
                    <a:pt x="666781" y="29640"/>
                  </a:cubicBezTo>
                  <a:cubicBezTo>
                    <a:pt x="771556" y="19586"/>
                    <a:pt x="1004654" y="34402"/>
                    <a:pt x="1003331" y="29640"/>
                  </a:cubicBezTo>
                  <a:cubicBezTo>
                    <a:pt x="1002008" y="24878"/>
                    <a:pt x="764676" y="-6079"/>
                    <a:pt x="658843" y="1065"/>
                  </a:cubicBezTo>
                  <a:cubicBezTo>
                    <a:pt x="553010" y="8209"/>
                    <a:pt x="397964" y="72502"/>
                    <a:pt x="368331" y="72502"/>
                  </a:cubicBezTo>
                  <a:cubicBezTo>
                    <a:pt x="338698" y="72502"/>
                    <a:pt x="493214" y="1859"/>
                    <a:pt x="481043" y="1065"/>
                  </a:cubicBezTo>
                  <a:cubicBezTo>
                    <a:pt x="468872" y="271"/>
                    <a:pt x="363304" y="41546"/>
                    <a:pt x="295306" y="67740"/>
                  </a:cubicBezTo>
                  <a:cubicBezTo>
                    <a:pt x="227308" y="93934"/>
                    <a:pt x="67764" y="155581"/>
                    <a:pt x="73056" y="158227"/>
                  </a:cubicBezTo>
                  <a:cubicBezTo>
                    <a:pt x="78348" y="160873"/>
                    <a:pt x="338433" y="57686"/>
                    <a:pt x="327056" y="83615"/>
                  </a:cubicBezTo>
                  <a:cubicBezTo>
                    <a:pt x="315679" y="109544"/>
                    <a:pt x="-3673" y="310628"/>
                    <a:pt x="31" y="315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AA51C90F-4AEB-4CC9-A0E1-6F1EA998F437}"/>
                </a:ext>
              </a:extLst>
            </p:cNvPr>
            <p:cNvSpPr/>
            <p:nvPr/>
          </p:nvSpPr>
          <p:spPr>
            <a:xfrm>
              <a:off x="3014509" y="5604738"/>
              <a:ext cx="372162" cy="873287"/>
            </a:xfrm>
            <a:custGeom>
              <a:avLst/>
              <a:gdLst>
                <a:gd name="connsiteX0" fmla="*/ 372158 w 372162"/>
                <a:gd name="connsiteY0" fmla="*/ 195 h 873287"/>
                <a:gd name="connsiteX1" fmla="*/ 128741 w 372162"/>
                <a:gd name="connsiteY1" fmla="*/ 258429 h 873287"/>
                <a:gd name="connsiteX2" fmla="*/ 80058 w 372162"/>
                <a:gd name="connsiteY2" fmla="*/ 370612 h 873287"/>
                <a:gd name="connsiteX3" fmla="*/ 33491 w 372162"/>
                <a:gd name="connsiteY3" fmla="*/ 607679 h 873287"/>
                <a:gd name="connsiteX4" fmla="*/ 46191 w 372162"/>
                <a:gd name="connsiteY4" fmla="*/ 292295 h 873287"/>
                <a:gd name="connsiteX5" fmla="*/ 25024 w 372162"/>
                <a:gd name="connsiteY5" fmla="*/ 561112 h 873287"/>
                <a:gd name="connsiteX6" fmla="*/ 48308 w 372162"/>
                <a:gd name="connsiteY6" fmla="*/ 762195 h 873287"/>
                <a:gd name="connsiteX7" fmla="*/ 80058 w 372162"/>
                <a:gd name="connsiteY7" fmla="*/ 872262 h 873287"/>
                <a:gd name="connsiteX8" fmla="*/ 33491 w 372162"/>
                <a:gd name="connsiteY8" fmla="*/ 700812 h 873287"/>
                <a:gd name="connsiteX9" fmla="*/ 3858 w 372162"/>
                <a:gd name="connsiteY9" fmla="*/ 491262 h 873287"/>
                <a:gd name="connsiteX10" fmla="*/ 122391 w 372162"/>
                <a:gd name="connsiteY10" fmla="*/ 220329 h 873287"/>
                <a:gd name="connsiteX11" fmla="*/ 372158 w 372162"/>
                <a:gd name="connsiteY11" fmla="*/ 195 h 87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162" h="873287">
                  <a:moveTo>
                    <a:pt x="372158" y="195"/>
                  </a:moveTo>
                  <a:cubicBezTo>
                    <a:pt x="373216" y="6545"/>
                    <a:pt x="177424" y="196693"/>
                    <a:pt x="128741" y="258429"/>
                  </a:cubicBezTo>
                  <a:cubicBezTo>
                    <a:pt x="80058" y="320165"/>
                    <a:pt x="95933" y="312404"/>
                    <a:pt x="80058" y="370612"/>
                  </a:cubicBezTo>
                  <a:cubicBezTo>
                    <a:pt x="64183" y="428820"/>
                    <a:pt x="39135" y="620732"/>
                    <a:pt x="33491" y="607679"/>
                  </a:cubicBezTo>
                  <a:cubicBezTo>
                    <a:pt x="27846" y="594626"/>
                    <a:pt x="47602" y="300056"/>
                    <a:pt x="46191" y="292295"/>
                  </a:cubicBezTo>
                  <a:cubicBezTo>
                    <a:pt x="44780" y="284534"/>
                    <a:pt x="24671" y="482795"/>
                    <a:pt x="25024" y="561112"/>
                  </a:cubicBezTo>
                  <a:cubicBezTo>
                    <a:pt x="25377" y="639429"/>
                    <a:pt x="39136" y="710337"/>
                    <a:pt x="48308" y="762195"/>
                  </a:cubicBezTo>
                  <a:cubicBezTo>
                    <a:pt x="57480" y="814053"/>
                    <a:pt x="82527" y="882492"/>
                    <a:pt x="80058" y="872262"/>
                  </a:cubicBezTo>
                  <a:cubicBezTo>
                    <a:pt x="77589" y="862032"/>
                    <a:pt x="46191" y="764312"/>
                    <a:pt x="33491" y="700812"/>
                  </a:cubicBezTo>
                  <a:cubicBezTo>
                    <a:pt x="20791" y="637312"/>
                    <a:pt x="-10959" y="571343"/>
                    <a:pt x="3858" y="491262"/>
                  </a:cubicBezTo>
                  <a:cubicBezTo>
                    <a:pt x="18675" y="411181"/>
                    <a:pt x="65241" y="297234"/>
                    <a:pt x="122391" y="220329"/>
                  </a:cubicBezTo>
                  <a:cubicBezTo>
                    <a:pt x="179541" y="143424"/>
                    <a:pt x="371100" y="-6155"/>
                    <a:pt x="372158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96F6699F-D1B8-44DA-A001-758BDAF659CA}"/>
                </a:ext>
              </a:extLst>
            </p:cNvPr>
            <p:cNvSpPr/>
            <p:nvPr/>
          </p:nvSpPr>
          <p:spPr>
            <a:xfrm>
              <a:off x="3073322" y="5799618"/>
              <a:ext cx="237730" cy="864170"/>
            </a:xfrm>
            <a:custGeom>
              <a:avLst/>
              <a:gdLst>
                <a:gd name="connsiteX0" fmla="*/ 237145 w 237730"/>
                <a:gd name="connsiteY0" fmla="*/ 49 h 864170"/>
                <a:gd name="connsiteX1" fmla="*/ 133428 w 237730"/>
                <a:gd name="connsiteY1" fmla="*/ 179965 h 864170"/>
                <a:gd name="connsiteX2" fmla="*/ 46645 w 237730"/>
                <a:gd name="connsiteY2" fmla="*/ 647749 h 864170"/>
                <a:gd name="connsiteX3" fmla="*/ 103795 w 237730"/>
                <a:gd name="connsiteY3" fmla="*/ 188432 h 864170"/>
                <a:gd name="connsiteX4" fmla="*/ 29711 w 237730"/>
                <a:gd name="connsiteY4" fmla="*/ 599065 h 864170"/>
                <a:gd name="connsiteX5" fmla="*/ 78 w 237730"/>
                <a:gd name="connsiteY5" fmla="*/ 863649 h 864170"/>
                <a:gd name="connsiteX6" fmla="*/ 27595 w 237730"/>
                <a:gd name="connsiteY6" fmla="*/ 651982 h 864170"/>
                <a:gd name="connsiteX7" fmla="*/ 169411 w 237730"/>
                <a:gd name="connsiteY7" fmla="*/ 167265 h 864170"/>
                <a:gd name="connsiteX8" fmla="*/ 237145 w 237730"/>
                <a:gd name="connsiteY8" fmla="*/ 49 h 8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30" h="864170">
                  <a:moveTo>
                    <a:pt x="237145" y="49"/>
                  </a:moveTo>
                  <a:cubicBezTo>
                    <a:pt x="231148" y="2166"/>
                    <a:pt x="165178" y="72015"/>
                    <a:pt x="133428" y="179965"/>
                  </a:cubicBezTo>
                  <a:cubicBezTo>
                    <a:pt x="101678" y="287915"/>
                    <a:pt x="51584" y="646338"/>
                    <a:pt x="46645" y="647749"/>
                  </a:cubicBezTo>
                  <a:cubicBezTo>
                    <a:pt x="41706" y="649160"/>
                    <a:pt x="106617" y="196546"/>
                    <a:pt x="103795" y="188432"/>
                  </a:cubicBezTo>
                  <a:cubicBezTo>
                    <a:pt x="100973" y="180318"/>
                    <a:pt x="46997" y="486529"/>
                    <a:pt x="29711" y="599065"/>
                  </a:cubicBezTo>
                  <a:cubicBezTo>
                    <a:pt x="12425" y="711601"/>
                    <a:pt x="431" y="854830"/>
                    <a:pt x="78" y="863649"/>
                  </a:cubicBezTo>
                  <a:cubicBezTo>
                    <a:pt x="-275" y="872468"/>
                    <a:pt x="-627" y="768046"/>
                    <a:pt x="27595" y="651982"/>
                  </a:cubicBezTo>
                  <a:cubicBezTo>
                    <a:pt x="55817" y="535918"/>
                    <a:pt x="136956" y="271334"/>
                    <a:pt x="169411" y="167265"/>
                  </a:cubicBezTo>
                  <a:cubicBezTo>
                    <a:pt x="201866" y="63196"/>
                    <a:pt x="243142" y="-2068"/>
                    <a:pt x="237145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1264B22D-D99B-401F-BB26-1D766B2D7947}"/>
                </a:ext>
              </a:extLst>
            </p:cNvPr>
            <p:cNvSpPr/>
            <p:nvPr/>
          </p:nvSpPr>
          <p:spPr>
            <a:xfrm>
              <a:off x="3955296" y="5754069"/>
              <a:ext cx="281736" cy="988986"/>
            </a:xfrm>
            <a:custGeom>
              <a:avLst/>
              <a:gdLst>
                <a:gd name="connsiteX0" fmla="*/ 142571 w 281736"/>
                <a:gd name="connsiteY0" fmla="*/ 3264 h 988986"/>
                <a:gd name="connsiteX1" fmla="*/ 153154 w 281736"/>
                <a:gd name="connsiteY1" fmla="*/ 185298 h 988986"/>
                <a:gd name="connsiteX2" fmla="*/ 216654 w 281736"/>
                <a:gd name="connsiteY2" fmla="*/ 430831 h 988986"/>
                <a:gd name="connsiteX3" fmla="*/ 225121 w 281736"/>
                <a:gd name="connsiteY3" fmla="*/ 513381 h 988986"/>
                <a:gd name="connsiteX4" fmla="*/ 184904 w 281736"/>
                <a:gd name="connsiteY4" fmla="*/ 653081 h 988986"/>
                <a:gd name="connsiteX5" fmla="*/ 754 w 281736"/>
                <a:gd name="connsiteY5" fmla="*/ 987514 h 988986"/>
                <a:gd name="connsiteX6" fmla="*/ 125637 w 281736"/>
                <a:gd name="connsiteY6" fmla="*/ 761031 h 988986"/>
                <a:gd name="connsiteX7" fmla="*/ 271687 w 281736"/>
                <a:gd name="connsiteY7" fmla="*/ 426598 h 988986"/>
                <a:gd name="connsiteX8" fmla="*/ 263221 w 281736"/>
                <a:gd name="connsiteY8" fmla="*/ 509148 h 988986"/>
                <a:gd name="connsiteX9" fmla="*/ 216654 w 281736"/>
                <a:gd name="connsiteY9" fmla="*/ 341931 h 988986"/>
                <a:gd name="connsiteX10" fmla="*/ 142571 w 281736"/>
                <a:gd name="connsiteY10" fmla="*/ 3264 h 9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736" h="988986">
                  <a:moveTo>
                    <a:pt x="142571" y="3264"/>
                  </a:moveTo>
                  <a:cubicBezTo>
                    <a:pt x="131988" y="-22841"/>
                    <a:pt x="140807" y="114037"/>
                    <a:pt x="153154" y="185298"/>
                  </a:cubicBezTo>
                  <a:cubicBezTo>
                    <a:pt x="165501" y="256559"/>
                    <a:pt x="204660" y="376151"/>
                    <a:pt x="216654" y="430831"/>
                  </a:cubicBezTo>
                  <a:cubicBezTo>
                    <a:pt x="228649" y="485512"/>
                    <a:pt x="230413" y="476339"/>
                    <a:pt x="225121" y="513381"/>
                  </a:cubicBezTo>
                  <a:cubicBezTo>
                    <a:pt x="219829" y="550423"/>
                    <a:pt x="222298" y="574059"/>
                    <a:pt x="184904" y="653081"/>
                  </a:cubicBezTo>
                  <a:cubicBezTo>
                    <a:pt x="147510" y="732103"/>
                    <a:pt x="10632" y="969522"/>
                    <a:pt x="754" y="987514"/>
                  </a:cubicBezTo>
                  <a:cubicBezTo>
                    <a:pt x="-9124" y="1005506"/>
                    <a:pt x="80482" y="854517"/>
                    <a:pt x="125637" y="761031"/>
                  </a:cubicBezTo>
                  <a:cubicBezTo>
                    <a:pt x="170792" y="667545"/>
                    <a:pt x="248756" y="468578"/>
                    <a:pt x="271687" y="426598"/>
                  </a:cubicBezTo>
                  <a:cubicBezTo>
                    <a:pt x="294618" y="384618"/>
                    <a:pt x="272393" y="523259"/>
                    <a:pt x="263221" y="509148"/>
                  </a:cubicBezTo>
                  <a:cubicBezTo>
                    <a:pt x="254049" y="495037"/>
                    <a:pt x="236410" y="423423"/>
                    <a:pt x="216654" y="341931"/>
                  </a:cubicBezTo>
                  <a:cubicBezTo>
                    <a:pt x="196898" y="260439"/>
                    <a:pt x="153154" y="29369"/>
                    <a:pt x="142571" y="3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2772D310-C4AD-4872-B139-E9189365178C}"/>
                </a:ext>
              </a:extLst>
            </p:cNvPr>
            <p:cNvSpPr/>
            <p:nvPr/>
          </p:nvSpPr>
          <p:spPr>
            <a:xfrm>
              <a:off x="3729845" y="5714116"/>
              <a:ext cx="242499" cy="1016887"/>
            </a:xfrm>
            <a:custGeom>
              <a:avLst/>
              <a:gdLst>
                <a:gd name="connsiteX0" fmla="*/ 1838 w 242499"/>
                <a:gd name="connsiteY0" fmla="*/ 34751 h 1016887"/>
                <a:gd name="connsiteX1" fmla="*/ 154238 w 242499"/>
                <a:gd name="connsiteY1" fmla="*/ 100367 h 1016887"/>
                <a:gd name="connsiteX2" fmla="*/ 190222 w 242499"/>
                <a:gd name="connsiteY2" fmla="*/ 441151 h 1016887"/>
                <a:gd name="connsiteX3" fmla="*/ 169055 w 242499"/>
                <a:gd name="connsiteY3" fmla="*/ 290867 h 1016887"/>
                <a:gd name="connsiteX4" fmla="*/ 200805 w 242499"/>
                <a:gd name="connsiteY4" fmla="*/ 640117 h 1016887"/>
                <a:gd name="connsiteX5" fmla="*/ 82272 w 242499"/>
                <a:gd name="connsiteY5" fmla="*/ 853901 h 1016887"/>
                <a:gd name="connsiteX6" fmla="*/ 160588 w 242499"/>
                <a:gd name="connsiteY6" fmla="*/ 1016884 h 1016887"/>
                <a:gd name="connsiteX7" fmla="*/ 90738 w 242499"/>
                <a:gd name="connsiteY7" fmla="*/ 849667 h 1016887"/>
                <a:gd name="connsiteX8" fmla="*/ 156355 w 242499"/>
                <a:gd name="connsiteY8" fmla="*/ 925867 h 1016887"/>
                <a:gd name="connsiteX9" fmla="*/ 158472 w 242499"/>
                <a:gd name="connsiteY9" fmla="*/ 760767 h 1016887"/>
                <a:gd name="connsiteX10" fmla="*/ 241022 w 242499"/>
                <a:gd name="connsiteY10" fmla="*/ 328967 h 1016887"/>
                <a:gd name="connsiteX11" fmla="*/ 78038 w 242499"/>
                <a:gd name="connsiteY11" fmla="*/ 22051 h 1016887"/>
                <a:gd name="connsiteX12" fmla="*/ 1838 w 242499"/>
                <a:gd name="connsiteY12" fmla="*/ 34751 h 101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499" h="1016887">
                  <a:moveTo>
                    <a:pt x="1838" y="34751"/>
                  </a:moveTo>
                  <a:cubicBezTo>
                    <a:pt x="14538" y="47804"/>
                    <a:pt x="122841" y="32634"/>
                    <a:pt x="154238" y="100367"/>
                  </a:cubicBezTo>
                  <a:cubicBezTo>
                    <a:pt x="185635" y="168100"/>
                    <a:pt x="187753" y="409401"/>
                    <a:pt x="190222" y="441151"/>
                  </a:cubicBezTo>
                  <a:cubicBezTo>
                    <a:pt x="192692" y="472901"/>
                    <a:pt x="167291" y="257706"/>
                    <a:pt x="169055" y="290867"/>
                  </a:cubicBezTo>
                  <a:cubicBezTo>
                    <a:pt x="170819" y="324028"/>
                    <a:pt x="215269" y="546278"/>
                    <a:pt x="200805" y="640117"/>
                  </a:cubicBezTo>
                  <a:cubicBezTo>
                    <a:pt x="186341" y="733956"/>
                    <a:pt x="88975" y="791106"/>
                    <a:pt x="82272" y="853901"/>
                  </a:cubicBezTo>
                  <a:cubicBezTo>
                    <a:pt x="75569" y="916696"/>
                    <a:pt x="159177" y="1017590"/>
                    <a:pt x="160588" y="1016884"/>
                  </a:cubicBezTo>
                  <a:cubicBezTo>
                    <a:pt x="161999" y="1016178"/>
                    <a:pt x="91443" y="864836"/>
                    <a:pt x="90738" y="849667"/>
                  </a:cubicBezTo>
                  <a:cubicBezTo>
                    <a:pt x="90033" y="834498"/>
                    <a:pt x="145066" y="940684"/>
                    <a:pt x="156355" y="925867"/>
                  </a:cubicBezTo>
                  <a:cubicBezTo>
                    <a:pt x="167644" y="911050"/>
                    <a:pt x="144361" y="860250"/>
                    <a:pt x="158472" y="760767"/>
                  </a:cubicBezTo>
                  <a:cubicBezTo>
                    <a:pt x="172583" y="661284"/>
                    <a:pt x="254428" y="452086"/>
                    <a:pt x="241022" y="328967"/>
                  </a:cubicBezTo>
                  <a:cubicBezTo>
                    <a:pt x="227616" y="205848"/>
                    <a:pt x="110846" y="72498"/>
                    <a:pt x="78038" y="22051"/>
                  </a:cubicBezTo>
                  <a:cubicBezTo>
                    <a:pt x="45230" y="-28396"/>
                    <a:pt x="-10862" y="21698"/>
                    <a:pt x="1838" y="34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90C51AF4-5C96-46BF-88D2-44DC27ADA9B0}"/>
                </a:ext>
              </a:extLst>
            </p:cNvPr>
            <p:cNvSpPr/>
            <p:nvPr/>
          </p:nvSpPr>
          <p:spPr>
            <a:xfrm>
              <a:off x="3843950" y="5358408"/>
              <a:ext cx="578825" cy="427920"/>
            </a:xfrm>
            <a:custGeom>
              <a:avLst/>
              <a:gdLst>
                <a:gd name="connsiteX0" fmla="*/ 578825 w 578825"/>
                <a:gd name="connsiteY0" fmla="*/ 992 h 427920"/>
                <a:gd name="connsiteX1" fmla="*/ 186713 w 578825"/>
                <a:gd name="connsiteY1" fmla="*/ 992 h 427920"/>
                <a:gd name="connsiteX2" fmla="*/ 397850 w 578825"/>
                <a:gd name="connsiteY2" fmla="*/ 2580 h 427920"/>
                <a:gd name="connsiteX3" fmla="*/ 221638 w 578825"/>
                <a:gd name="connsiteY3" fmla="*/ 10517 h 427920"/>
                <a:gd name="connsiteX4" fmla="*/ 86700 w 578825"/>
                <a:gd name="connsiteY4" fmla="*/ 115292 h 427920"/>
                <a:gd name="connsiteX5" fmla="*/ 975 w 578825"/>
                <a:gd name="connsiteY5" fmla="*/ 197842 h 427920"/>
                <a:gd name="connsiteX6" fmla="*/ 47013 w 578825"/>
                <a:gd name="connsiteY6" fmla="*/ 178792 h 427920"/>
                <a:gd name="connsiteX7" fmla="*/ 147025 w 578825"/>
                <a:gd name="connsiteY7" fmla="*/ 229592 h 427920"/>
                <a:gd name="connsiteX8" fmla="*/ 237513 w 578825"/>
                <a:gd name="connsiteY8" fmla="*/ 423267 h 427920"/>
                <a:gd name="connsiteX9" fmla="*/ 210525 w 578825"/>
                <a:gd name="connsiteY9" fmla="*/ 359767 h 427920"/>
                <a:gd name="connsiteX10" fmla="*/ 164488 w 578825"/>
                <a:gd name="connsiteY10" fmla="*/ 270867 h 427920"/>
                <a:gd name="connsiteX11" fmla="*/ 39075 w 578825"/>
                <a:gd name="connsiteY11" fmla="*/ 186730 h 427920"/>
                <a:gd name="connsiteX12" fmla="*/ 69238 w 578825"/>
                <a:gd name="connsiteY12" fmla="*/ 188317 h 427920"/>
                <a:gd name="connsiteX13" fmla="*/ 166075 w 578825"/>
                <a:gd name="connsiteY13" fmla="*/ 64492 h 427920"/>
                <a:gd name="connsiteX14" fmla="*/ 250213 w 578825"/>
                <a:gd name="connsiteY14" fmla="*/ 23217 h 427920"/>
                <a:gd name="connsiteX15" fmla="*/ 578825 w 578825"/>
                <a:gd name="connsiteY15" fmla="*/ 992 h 42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825" h="427920">
                  <a:moveTo>
                    <a:pt x="578825" y="992"/>
                  </a:moveTo>
                  <a:lnTo>
                    <a:pt x="186713" y="992"/>
                  </a:lnTo>
                  <a:lnTo>
                    <a:pt x="397850" y="2580"/>
                  </a:lnTo>
                  <a:cubicBezTo>
                    <a:pt x="403671" y="4168"/>
                    <a:pt x="273496" y="-8268"/>
                    <a:pt x="221638" y="10517"/>
                  </a:cubicBezTo>
                  <a:cubicBezTo>
                    <a:pt x="169780" y="29302"/>
                    <a:pt x="123477" y="84071"/>
                    <a:pt x="86700" y="115292"/>
                  </a:cubicBezTo>
                  <a:cubicBezTo>
                    <a:pt x="49923" y="146513"/>
                    <a:pt x="7589" y="187259"/>
                    <a:pt x="975" y="197842"/>
                  </a:cubicBezTo>
                  <a:cubicBezTo>
                    <a:pt x="-5639" y="208425"/>
                    <a:pt x="22671" y="173500"/>
                    <a:pt x="47013" y="178792"/>
                  </a:cubicBezTo>
                  <a:cubicBezTo>
                    <a:pt x="71355" y="184084"/>
                    <a:pt x="115275" y="188846"/>
                    <a:pt x="147025" y="229592"/>
                  </a:cubicBezTo>
                  <a:cubicBezTo>
                    <a:pt x="178775" y="270338"/>
                    <a:pt x="226930" y="401571"/>
                    <a:pt x="237513" y="423267"/>
                  </a:cubicBezTo>
                  <a:cubicBezTo>
                    <a:pt x="248096" y="444963"/>
                    <a:pt x="222696" y="385167"/>
                    <a:pt x="210525" y="359767"/>
                  </a:cubicBezTo>
                  <a:cubicBezTo>
                    <a:pt x="198354" y="334367"/>
                    <a:pt x="193063" y="299707"/>
                    <a:pt x="164488" y="270867"/>
                  </a:cubicBezTo>
                  <a:cubicBezTo>
                    <a:pt x="135913" y="242028"/>
                    <a:pt x="54950" y="200488"/>
                    <a:pt x="39075" y="186730"/>
                  </a:cubicBezTo>
                  <a:cubicBezTo>
                    <a:pt x="23200" y="172972"/>
                    <a:pt x="48071" y="208690"/>
                    <a:pt x="69238" y="188317"/>
                  </a:cubicBezTo>
                  <a:cubicBezTo>
                    <a:pt x="90405" y="167944"/>
                    <a:pt x="135913" y="92009"/>
                    <a:pt x="166075" y="64492"/>
                  </a:cubicBezTo>
                  <a:cubicBezTo>
                    <a:pt x="196237" y="36975"/>
                    <a:pt x="182744" y="32742"/>
                    <a:pt x="250213" y="23217"/>
                  </a:cubicBezTo>
                  <a:cubicBezTo>
                    <a:pt x="317682" y="13692"/>
                    <a:pt x="444285" y="10517"/>
                    <a:pt x="578825" y="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18166EC-64BF-4F36-AEC5-E51E151B6279}"/>
                </a:ext>
              </a:extLst>
            </p:cNvPr>
            <p:cNvSpPr/>
            <p:nvPr/>
          </p:nvSpPr>
          <p:spPr>
            <a:xfrm>
              <a:off x="4081463" y="5409991"/>
              <a:ext cx="281059" cy="692397"/>
            </a:xfrm>
            <a:custGeom>
              <a:avLst/>
              <a:gdLst>
                <a:gd name="connsiteX0" fmla="*/ 0 w 281059"/>
                <a:gd name="connsiteY0" fmla="*/ 31959 h 692397"/>
                <a:gd name="connsiteX1" fmla="*/ 279400 w 281059"/>
                <a:gd name="connsiteY1" fmla="*/ 24022 h 692397"/>
                <a:gd name="connsiteX2" fmla="*/ 115887 w 281059"/>
                <a:gd name="connsiteY2" fmla="*/ 41484 h 692397"/>
                <a:gd name="connsiteX3" fmla="*/ 112712 w 281059"/>
                <a:gd name="connsiteY3" fmla="*/ 120859 h 692397"/>
                <a:gd name="connsiteX4" fmla="*/ 107950 w 281059"/>
                <a:gd name="connsiteY4" fmla="*/ 282784 h 692397"/>
                <a:gd name="connsiteX5" fmla="*/ 104775 w 281059"/>
                <a:gd name="connsiteY5" fmla="*/ 325647 h 692397"/>
                <a:gd name="connsiteX6" fmla="*/ 195262 w 281059"/>
                <a:gd name="connsiteY6" fmla="*/ 682834 h 692397"/>
                <a:gd name="connsiteX7" fmla="*/ 125412 w 281059"/>
                <a:gd name="connsiteY7" fmla="*/ 543134 h 692397"/>
                <a:gd name="connsiteX8" fmla="*/ 101600 w 281059"/>
                <a:gd name="connsiteY8" fmla="*/ 54184 h 692397"/>
                <a:gd name="connsiteX9" fmla="*/ 279400 w 281059"/>
                <a:gd name="connsiteY9" fmla="*/ 8147 h 692397"/>
                <a:gd name="connsiteX10" fmla="*/ 0 w 281059"/>
                <a:gd name="connsiteY10" fmla="*/ 31959 h 69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059" h="692397">
                  <a:moveTo>
                    <a:pt x="0" y="31959"/>
                  </a:moveTo>
                  <a:cubicBezTo>
                    <a:pt x="0" y="34605"/>
                    <a:pt x="260086" y="22435"/>
                    <a:pt x="279400" y="24022"/>
                  </a:cubicBezTo>
                  <a:cubicBezTo>
                    <a:pt x="298714" y="25609"/>
                    <a:pt x="143668" y="25345"/>
                    <a:pt x="115887" y="41484"/>
                  </a:cubicBezTo>
                  <a:cubicBezTo>
                    <a:pt x="88106" y="57623"/>
                    <a:pt x="114035" y="80642"/>
                    <a:pt x="112712" y="120859"/>
                  </a:cubicBezTo>
                  <a:cubicBezTo>
                    <a:pt x="111389" y="161076"/>
                    <a:pt x="109273" y="248653"/>
                    <a:pt x="107950" y="282784"/>
                  </a:cubicBezTo>
                  <a:cubicBezTo>
                    <a:pt x="106627" y="316915"/>
                    <a:pt x="90223" y="258972"/>
                    <a:pt x="104775" y="325647"/>
                  </a:cubicBezTo>
                  <a:cubicBezTo>
                    <a:pt x="119327" y="392322"/>
                    <a:pt x="191823" y="646586"/>
                    <a:pt x="195262" y="682834"/>
                  </a:cubicBezTo>
                  <a:cubicBezTo>
                    <a:pt x="198701" y="719082"/>
                    <a:pt x="141022" y="647909"/>
                    <a:pt x="125412" y="543134"/>
                  </a:cubicBezTo>
                  <a:cubicBezTo>
                    <a:pt x="109802" y="438359"/>
                    <a:pt x="75935" y="143348"/>
                    <a:pt x="101600" y="54184"/>
                  </a:cubicBezTo>
                  <a:cubicBezTo>
                    <a:pt x="127265" y="-34980"/>
                    <a:pt x="297921" y="14232"/>
                    <a:pt x="279400" y="8147"/>
                  </a:cubicBezTo>
                  <a:cubicBezTo>
                    <a:pt x="260879" y="2062"/>
                    <a:pt x="0" y="29313"/>
                    <a:pt x="0" y="31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9D24119D-41C1-4952-8994-B6D87FD3607F}"/>
                </a:ext>
              </a:extLst>
            </p:cNvPr>
            <p:cNvSpPr/>
            <p:nvPr/>
          </p:nvSpPr>
          <p:spPr>
            <a:xfrm>
              <a:off x="3852248" y="6541772"/>
              <a:ext cx="178363" cy="856206"/>
            </a:xfrm>
            <a:custGeom>
              <a:avLst/>
              <a:gdLst>
                <a:gd name="connsiteX0" fmla="*/ 177885 w 178363"/>
                <a:gd name="connsiteY0" fmla="*/ 845 h 856206"/>
                <a:gd name="connsiteX1" fmla="*/ 63585 w 178363"/>
                <a:gd name="connsiteY1" fmla="*/ 93978 h 856206"/>
                <a:gd name="connsiteX2" fmla="*/ 27602 w 178363"/>
                <a:gd name="connsiteY2" fmla="*/ 208278 h 856206"/>
                <a:gd name="connsiteX3" fmla="*/ 53002 w 178363"/>
                <a:gd name="connsiteY3" fmla="*/ 841161 h 856206"/>
                <a:gd name="connsiteX4" fmla="*/ 48769 w 178363"/>
                <a:gd name="connsiteY4" fmla="*/ 623145 h 856206"/>
                <a:gd name="connsiteX5" fmla="*/ 42419 w 178363"/>
                <a:gd name="connsiteY5" fmla="*/ 233678 h 856206"/>
                <a:gd name="connsiteX6" fmla="*/ 12785 w 178363"/>
                <a:gd name="connsiteY6" fmla="*/ 637961 h 856206"/>
                <a:gd name="connsiteX7" fmla="*/ 14902 w 178363"/>
                <a:gd name="connsiteY7" fmla="*/ 149011 h 856206"/>
                <a:gd name="connsiteX8" fmla="*/ 177885 w 178363"/>
                <a:gd name="connsiteY8" fmla="*/ 845 h 85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63" h="856206">
                  <a:moveTo>
                    <a:pt x="177885" y="845"/>
                  </a:moveTo>
                  <a:cubicBezTo>
                    <a:pt x="185999" y="-8327"/>
                    <a:pt x="88632" y="59406"/>
                    <a:pt x="63585" y="93978"/>
                  </a:cubicBezTo>
                  <a:cubicBezTo>
                    <a:pt x="38538" y="128550"/>
                    <a:pt x="29366" y="83748"/>
                    <a:pt x="27602" y="208278"/>
                  </a:cubicBezTo>
                  <a:cubicBezTo>
                    <a:pt x="25838" y="332808"/>
                    <a:pt x="49474" y="772017"/>
                    <a:pt x="53002" y="841161"/>
                  </a:cubicBezTo>
                  <a:cubicBezTo>
                    <a:pt x="56530" y="910306"/>
                    <a:pt x="50533" y="724392"/>
                    <a:pt x="48769" y="623145"/>
                  </a:cubicBezTo>
                  <a:cubicBezTo>
                    <a:pt x="47005" y="521898"/>
                    <a:pt x="48416" y="231209"/>
                    <a:pt x="42419" y="233678"/>
                  </a:cubicBezTo>
                  <a:cubicBezTo>
                    <a:pt x="36422" y="236147"/>
                    <a:pt x="17371" y="652072"/>
                    <a:pt x="12785" y="637961"/>
                  </a:cubicBezTo>
                  <a:cubicBezTo>
                    <a:pt x="8199" y="623850"/>
                    <a:pt x="-14731" y="248847"/>
                    <a:pt x="14902" y="149011"/>
                  </a:cubicBezTo>
                  <a:cubicBezTo>
                    <a:pt x="44535" y="49175"/>
                    <a:pt x="169771" y="10017"/>
                    <a:pt x="177885" y="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8B0B1CBC-6B29-46AE-9F81-C31B32663647}"/>
                </a:ext>
              </a:extLst>
            </p:cNvPr>
            <p:cNvSpPr/>
            <p:nvPr/>
          </p:nvSpPr>
          <p:spPr>
            <a:xfrm>
              <a:off x="3066801" y="6485457"/>
              <a:ext cx="84921" cy="820325"/>
            </a:xfrm>
            <a:custGeom>
              <a:avLst/>
              <a:gdLst>
                <a:gd name="connsiteX0" fmla="*/ 67982 w 84921"/>
                <a:gd name="connsiteY0" fmla="*/ 10 h 820325"/>
                <a:gd name="connsiteX1" fmla="*/ 27766 w 84921"/>
                <a:gd name="connsiteY1" fmla="*/ 118543 h 820325"/>
                <a:gd name="connsiteX2" fmla="*/ 25649 w 84921"/>
                <a:gd name="connsiteY2" fmla="*/ 262476 h 820325"/>
                <a:gd name="connsiteX3" fmla="*/ 15066 w 84921"/>
                <a:gd name="connsiteY3" fmla="*/ 501660 h 820325"/>
                <a:gd name="connsiteX4" fmla="*/ 15066 w 84921"/>
                <a:gd name="connsiteY4" fmla="*/ 400060 h 820325"/>
                <a:gd name="connsiteX5" fmla="*/ 55282 w 84921"/>
                <a:gd name="connsiteY5" fmla="*/ 162993 h 820325"/>
                <a:gd name="connsiteX6" fmla="*/ 38349 w 84921"/>
                <a:gd name="connsiteY6" fmla="*/ 285760 h 820325"/>
                <a:gd name="connsiteX7" fmla="*/ 15066 w 84921"/>
                <a:gd name="connsiteY7" fmla="*/ 787410 h 820325"/>
                <a:gd name="connsiteX8" fmla="*/ 10832 w 84921"/>
                <a:gd name="connsiteY8" fmla="*/ 723910 h 820325"/>
                <a:gd name="connsiteX9" fmla="*/ 84916 w 84921"/>
                <a:gd name="connsiteY9" fmla="*/ 332326 h 820325"/>
                <a:gd name="connsiteX10" fmla="*/ 6599 w 84921"/>
                <a:gd name="connsiteY10" fmla="*/ 520710 h 820325"/>
                <a:gd name="connsiteX11" fmla="*/ 10832 w 84921"/>
                <a:gd name="connsiteY11" fmla="*/ 124893 h 820325"/>
                <a:gd name="connsiteX12" fmla="*/ 67982 w 84921"/>
                <a:gd name="connsiteY12" fmla="*/ 10 h 8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921" h="820325">
                  <a:moveTo>
                    <a:pt x="67982" y="10"/>
                  </a:moveTo>
                  <a:cubicBezTo>
                    <a:pt x="70804" y="-1048"/>
                    <a:pt x="34821" y="74799"/>
                    <a:pt x="27766" y="118543"/>
                  </a:cubicBezTo>
                  <a:cubicBezTo>
                    <a:pt x="20710" y="162287"/>
                    <a:pt x="27766" y="198623"/>
                    <a:pt x="25649" y="262476"/>
                  </a:cubicBezTo>
                  <a:cubicBezTo>
                    <a:pt x="23532" y="326329"/>
                    <a:pt x="16830" y="478729"/>
                    <a:pt x="15066" y="501660"/>
                  </a:cubicBezTo>
                  <a:cubicBezTo>
                    <a:pt x="13302" y="524591"/>
                    <a:pt x="8363" y="456505"/>
                    <a:pt x="15066" y="400060"/>
                  </a:cubicBezTo>
                  <a:cubicBezTo>
                    <a:pt x="21769" y="343616"/>
                    <a:pt x="51402" y="182043"/>
                    <a:pt x="55282" y="162993"/>
                  </a:cubicBezTo>
                  <a:cubicBezTo>
                    <a:pt x="59162" y="143943"/>
                    <a:pt x="45052" y="181691"/>
                    <a:pt x="38349" y="285760"/>
                  </a:cubicBezTo>
                  <a:cubicBezTo>
                    <a:pt x="31646" y="389829"/>
                    <a:pt x="19652" y="714385"/>
                    <a:pt x="15066" y="787410"/>
                  </a:cubicBezTo>
                  <a:cubicBezTo>
                    <a:pt x="10480" y="860435"/>
                    <a:pt x="-810" y="799757"/>
                    <a:pt x="10832" y="723910"/>
                  </a:cubicBezTo>
                  <a:cubicBezTo>
                    <a:pt x="22474" y="648063"/>
                    <a:pt x="85622" y="366193"/>
                    <a:pt x="84916" y="332326"/>
                  </a:cubicBezTo>
                  <a:cubicBezTo>
                    <a:pt x="84211" y="298459"/>
                    <a:pt x="18946" y="555282"/>
                    <a:pt x="6599" y="520710"/>
                  </a:cubicBezTo>
                  <a:cubicBezTo>
                    <a:pt x="-5748" y="486138"/>
                    <a:pt x="1307" y="207796"/>
                    <a:pt x="10832" y="124893"/>
                  </a:cubicBezTo>
                  <a:cubicBezTo>
                    <a:pt x="20357" y="41990"/>
                    <a:pt x="65160" y="1068"/>
                    <a:pt x="6798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8C181D61-D27C-4CF7-BADC-D003F430E012}"/>
                </a:ext>
              </a:extLst>
            </p:cNvPr>
            <p:cNvSpPr/>
            <p:nvPr/>
          </p:nvSpPr>
          <p:spPr>
            <a:xfrm>
              <a:off x="2518210" y="6030046"/>
              <a:ext cx="566674" cy="676220"/>
            </a:xfrm>
            <a:custGeom>
              <a:avLst/>
              <a:gdLst>
                <a:gd name="connsiteX0" fmla="*/ 565773 w 566674"/>
                <a:gd name="connsiteY0" fmla="*/ 337 h 676220"/>
                <a:gd name="connsiteX1" fmla="*/ 407023 w 566674"/>
                <a:gd name="connsiteY1" fmla="*/ 231054 h 676220"/>
                <a:gd name="connsiteX2" fmla="*/ 286373 w 566674"/>
                <a:gd name="connsiteY2" fmla="*/ 358054 h 676220"/>
                <a:gd name="connsiteX3" fmla="*/ 125507 w 566674"/>
                <a:gd name="connsiteY3" fmla="*/ 533737 h 676220"/>
                <a:gd name="connsiteX4" fmla="*/ 4857 w 566674"/>
                <a:gd name="connsiteY4" fmla="*/ 673437 h 676220"/>
                <a:gd name="connsiteX5" fmla="*/ 294840 w 566674"/>
                <a:gd name="connsiteY5" fmla="*/ 404621 h 676220"/>
                <a:gd name="connsiteX6" fmla="*/ 180540 w 566674"/>
                <a:gd name="connsiteY6" fmla="*/ 550671 h 676220"/>
                <a:gd name="connsiteX7" fmla="*/ 402790 w 566674"/>
                <a:gd name="connsiteY7" fmla="*/ 300904 h 676220"/>
                <a:gd name="connsiteX8" fmla="*/ 330823 w 566674"/>
                <a:gd name="connsiteY8" fmla="*/ 286087 h 676220"/>
                <a:gd name="connsiteX9" fmla="*/ 565773 w 566674"/>
                <a:gd name="connsiteY9" fmla="*/ 337 h 67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674" h="676220">
                  <a:moveTo>
                    <a:pt x="565773" y="337"/>
                  </a:moveTo>
                  <a:cubicBezTo>
                    <a:pt x="578473" y="-8835"/>
                    <a:pt x="453590" y="171435"/>
                    <a:pt x="407023" y="231054"/>
                  </a:cubicBezTo>
                  <a:cubicBezTo>
                    <a:pt x="360456" y="290674"/>
                    <a:pt x="333292" y="307607"/>
                    <a:pt x="286373" y="358054"/>
                  </a:cubicBezTo>
                  <a:cubicBezTo>
                    <a:pt x="239454" y="408501"/>
                    <a:pt x="172426" y="481173"/>
                    <a:pt x="125507" y="533737"/>
                  </a:cubicBezTo>
                  <a:cubicBezTo>
                    <a:pt x="78588" y="586301"/>
                    <a:pt x="-23365" y="694956"/>
                    <a:pt x="4857" y="673437"/>
                  </a:cubicBezTo>
                  <a:cubicBezTo>
                    <a:pt x="33079" y="651918"/>
                    <a:pt x="265560" y="425082"/>
                    <a:pt x="294840" y="404621"/>
                  </a:cubicBezTo>
                  <a:cubicBezTo>
                    <a:pt x="324120" y="384160"/>
                    <a:pt x="162548" y="567957"/>
                    <a:pt x="180540" y="550671"/>
                  </a:cubicBezTo>
                  <a:cubicBezTo>
                    <a:pt x="198532" y="533385"/>
                    <a:pt x="377743" y="345001"/>
                    <a:pt x="402790" y="300904"/>
                  </a:cubicBezTo>
                  <a:cubicBezTo>
                    <a:pt x="427837" y="256807"/>
                    <a:pt x="300837" y="331948"/>
                    <a:pt x="330823" y="286087"/>
                  </a:cubicBezTo>
                  <a:cubicBezTo>
                    <a:pt x="360809" y="240226"/>
                    <a:pt x="553073" y="9509"/>
                    <a:pt x="565773" y="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27BABDB7-2F94-4C53-A3AB-744B3BE48C44}"/>
                </a:ext>
              </a:extLst>
            </p:cNvPr>
            <p:cNvSpPr/>
            <p:nvPr/>
          </p:nvSpPr>
          <p:spPr>
            <a:xfrm>
              <a:off x="5082016" y="7038899"/>
              <a:ext cx="592209" cy="587237"/>
            </a:xfrm>
            <a:custGeom>
              <a:avLst/>
              <a:gdLst>
                <a:gd name="connsiteX0" fmla="*/ 2217 w 592209"/>
                <a:gd name="connsiteY0" fmla="*/ 1134 h 587237"/>
                <a:gd name="connsiteX1" fmla="*/ 389567 w 592209"/>
                <a:gd name="connsiteY1" fmla="*/ 20184 h 587237"/>
                <a:gd name="connsiteX2" fmla="*/ 232934 w 592209"/>
                <a:gd name="connsiteY2" fmla="*/ 20184 h 587237"/>
                <a:gd name="connsiteX3" fmla="*/ 442484 w 592209"/>
                <a:gd name="connsiteY3" fmla="*/ 20184 h 587237"/>
                <a:gd name="connsiteX4" fmla="*/ 349351 w 592209"/>
                <a:gd name="connsiteY4" fmla="*/ 32884 h 587237"/>
                <a:gd name="connsiteX5" fmla="*/ 368401 w 592209"/>
                <a:gd name="connsiteY5" fmla="*/ 138718 h 587237"/>
                <a:gd name="connsiteX6" fmla="*/ 584301 w 592209"/>
                <a:gd name="connsiteY6" fmla="*/ 566284 h 587237"/>
                <a:gd name="connsiteX7" fmla="*/ 525034 w 592209"/>
                <a:gd name="connsiteY7" fmla="*/ 473151 h 587237"/>
                <a:gd name="connsiteX8" fmla="*/ 332417 w 592209"/>
                <a:gd name="connsiteY8" fmla="*/ 56168 h 587237"/>
                <a:gd name="connsiteX9" fmla="*/ 419201 w 592209"/>
                <a:gd name="connsiteY9" fmla="*/ 350384 h 587237"/>
                <a:gd name="connsiteX10" fmla="*/ 328184 w 592209"/>
                <a:gd name="connsiteY10" fmla="*/ 85801 h 587237"/>
                <a:gd name="connsiteX11" fmla="*/ 235051 w 592209"/>
                <a:gd name="connsiteY11" fmla="*/ 58284 h 587237"/>
                <a:gd name="connsiteX12" fmla="*/ 2217 w 592209"/>
                <a:gd name="connsiteY12" fmla="*/ 1134 h 5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209" h="587237">
                  <a:moveTo>
                    <a:pt x="2217" y="1134"/>
                  </a:moveTo>
                  <a:cubicBezTo>
                    <a:pt x="27970" y="-5216"/>
                    <a:pt x="351114" y="17009"/>
                    <a:pt x="389567" y="20184"/>
                  </a:cubicBezTo>
                  <a:cubicBezTo>
                    <a:pt x="428020" y="23359"/>
                    <a:pt x="232934" y="20184"/>
                    <a:pt x="232934" y="20184"/>
                  </a:cubicBezTo>
                  <a:cubicBezTo>
                    <a:pt x="241753" y="20184"/>
                    <a:pt x="423081" y="18067"/>
                    <a:pt x="442484" y="20184"/>
                  </a:cubicBezTo>
                  <a:cubicBezTo>
                    <a:pt x="461887" y="22301"/>
                    <a:pt x="361698" y="13128"/>
                    <a:pt x="349351" y="32884"/>
                  </a:cubicBezTo>
                  <a:cubicBezTo>
                    <a:pt x="337004" y="52640"/>
                    <a:pt x="329243" y="49818"/>
                    <a:pt x="368401" y="138718"/>
                  </a:cubicBezTo>
                  <a:cubicBezTo>
                    <a:pt x="407559" y="227618"/>
                    <a:pt x="558196" y="510545"/>
                    <a:pt x="584301" y="566284"/>
                  </a:cubicBezTo>
                  <a:cubicBezTo>
                    <a:pt x="610406" y="622023"/>
                    <a:pt x="567015" y="558170"/>
                    <a:pt x="525034" y="473151"/>
                  </a:cubicBezTo>
                  <a:cubicBezTo>
                    <a:pt x="483053" y="388132"/>
                    <a:pt x="350056" y="76629"/>
                    <a:pt x="332417" y="56168"/>
                  </a:cubicBezTo>
                  <a:cubicBezTo>
                    <a:pt x="314778" y="35707"/>
                    <a:pt x="419906" y="345445"/>
                    <a:pt x="419201" y="350384"/>
                  </a:cubicBezTo>
                  <a:cubicBezTo>
                    <a:pt x="418496" y="355323"/>
                    <a:pt x="358876" y="134484"/>
                    <a:pt x="328184" y="85801"/>
                  </a:cubicBezTo>
                  <a:cubicBezTo>
                    <a:pt x="297492" y="37118"/>
                    <a:pt x="287615" y="69926"/>
                    <a:pt x="235051" y="58284"/>
                  </a:cubicBezTo>
                  <a:cubicBezTo>
                    <a:pt x="182487" y="46642"/>
                    <a:pt x="-23536" y="7484"/>
                    <a:pt x="2217" y="1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6AE89601-3F5E-4282-A052-02F8CB390DBD}"/>
                </a:ext>
              </a:extLst>
            </p:cNvPr>
            <p:cNvSpPr/>
            <p:nvPr/>
          </p:nvSpPr>
          <p:spPr>
            <a:xfrm>
              <a:off x="5256861" y="6977893"/>
              <a:ext cx="504178" cy="206533"/>
            </a:xfrm>
            <a:custGeom>
              <a:avLst/>
              <a:gdLst>
                <a:gd name="connsiteX0" fmla="*/ 939 w 504178"/>
                <a:gd name="connsiteY0" fmla="*/ 54732 h 206533"/>
                <a:gd name="connsiteX1" fmla="*/ 224777 w 504178"/>
                <a:gd name="connsiteY1" fmla="*/ 29332 h 206533"/>
                <a:gd name="connsiteX2" fmla="*/ 408927 w 504178"/>
                <a:gd name="connsiteY2" fmla="*/ 19807 h 206533"/>
                <a:gd name="connsiteX3" fmla="*/ 445439 w 504178"/>
                <a:gd name="connsiteY3" fmla="*/ 757 h 206533"/>
                <a:gd name="connsiteX4" fmla="*/ 337489 w 504178"/>
                <a:gd name="connsiteY4" fmla="*/ 48382 h 206533"/>
                <a:gd name="connsiteX5" fmla="*/ 504177 w 504178"/>
                <a:gd name="connsiteY5" fmla="*/ 64257 h 206533"/>
                <a:gd name="connsiteX6" fmla="*/ 334314 w 504178"/>
                <a:gd name="connsiteY6" fmla="*/ 126170 h 206533"/>
                <a:gd name="connsiteX7" fmla="*/ 234302 w 504178"/>
                <a:gd name="connsiteY7" fmla="*/ 205545 h 206533"/>
                <a:gd name="connsiteX8" fmla="*/ 470839 w 504178"/>
                <a:gd name="connsiteY8" fmla="*/ 67432 h 206533"/>
                <a:gd name="connsiteX9" fmla="*/ 337489 w 504178"/>
                <a:gd name="connsiteY9" fmla="*/ 49970 h 206533"/>
                <a:gd name="connsiteX10" fmla="*/ 329552 w 504178"/>
                <a:gd name="connsiteY10" fmla="*/ 38857 h 206533"/>
                <a:gd name="connsiteX11" fmla="*/ 269227 w 504178"/>
                <a:gd name="connsiteY11" fmla="*/ 10282 h 206533"/>
                <a:gd name="connsiteX12" fmla="*/ 150164 w 504178"/>
                <a:gd name="connsiteY12" fmla="*/ 29332 h 206533"/>
                <a:gd name="connsiteX13" fmla="*/ 939 w 504178"/>
                <a:gd name="connsiteY13" fmla="*/ 54732 h 20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178" h="206533">
                  <a:moveTo>
                    <a:pt x="939" y="54732"/>
                  </a:moveTo>
                  <a:cubicBezTo>
                    <a:pt x="13374" y="54732"/>
                    <a:pt x="156779" y="35153"/>
                    <a:pt x="224777" y="29332"/>
                  </a:cubicBezTo>
                  <a:cubicBezTo>
                    <a:pt x="292775" y="23511"/>
                    <a:pt x="372150" y="24569"/>
                    <a:pt x="408927" y="19807"/>
                  </a:cubicBezTo>
                  <a:cubicBezTo>
                    <a:pt x="445704" y="15044"/>
                    <a:pt x="457345" y="-4005"/>
                    <a:pt x="445439" y="757"/>
                  </a:cubicBezTo>
                  <a:cubicBezTo>
                    <a:pt x="433533" y="5519"/>
                    <a:pt x="327699" y="37799"/>
                    <a:pt x="337489" y="48382"/>
                  </a:cubicBezTo>
                  <a:cubicBezTo>
                    <a:pt x="347279" y="58965"/>
                    <a:pt x="504706" y="51292"/>
                    <a:pt x="504177" y="64257"/>
                  </a:cubicBezTo>
                  <a:cubicBezTo>
                    <a:pt x="503648" y="77222"/>
                    <a:pt x="379293" y="102622"/>
                    <a:pt x="334314" y="126170"/>
                  </a:cubicBezTo>
                  <a:cubicBezTo>
                    <a:pt x="289335" y="149718"/>
                    <a:pt x="211548" y="215335"/>
                    <a:pt x="234302" y="205545"/>
                  </a:cubicBezTo>
                  <a:cubicBezTo>
                    <a:pt x="257056" y="195755"/>
                    <a:pt x="453641" y="93361"/>
                    <a:pt x="470839" y="67432"/>
                  </a:cubicBezTo>
                  <a:cubicBezTo>
                    <a:pt x="488037" y="41503"/>
                    <a:pt x="361037" y="54732"/>
                    <a:pt x="337489" y="49970"/>
                  </a:cubicBezTo>
                  <a:cubicBezTo>
                    <a:pt x="313941" y="45208"/>
                    <a:pt x="340929" y="45472"/>
                    <a:pt x="329552" y="38857"/>
                  </a:cubicBezTo>
                  <a:cubicBezTo>
                    <a:pt x="318175" y="32242"/>
                    <a:pt x="299125" y="11869"/>
                    <a:pt x="269227" y="10282"/>
                  </a:cubicBezTo>
                  <a:cubicBezTo>
                    <a:pt x="239329" y="8695"/>
                    <a:pt x="197524" y="19013"/>
                    <a:pt x="150164" y="29332"/>
                  </a:cubicBezTo>
                  <a:cubicBezTo>
                    <a:pt x="102804" y="39651"/>
                    <a:pt x="-11496" y="54732"/>
                    <a:pt x="939" y="54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FE74A7EF-A994-4F1C-8D3C-05E9F7C8E1D7}"/>
                </a:ext>
              </a:extLst>
            </p:cNvPr>
            <p:cNvSpPr/>
            <p:nvPr/>
          </p:nvSpPr>
          <p:spPr>
            <a:xfrm>
              <a:off x="6133564" y="7092445"/>
              <a:ext cx="262225" cy="517265"/>
            </a:xfrm>
            <a:custGeom>
              <a:avLst/>
              <a:gdLst>
                <a:gd name="connsiteX0" fmla="*/ 15353 w 262225"/>
                <a:gd name="connsiteY0" fmla="*/ 505 h 517265"/>
                <a:gd name="connsiteX1" fmla="*/ 11119 w 262225"/>
                <a:gd name="connsiteY1" fmla="*/ 140205 h 517265"/>
                <a:gd name="connsiteX2" fmla="*/ 61919 w 262225"/>
                <a:gd name="connsiteY2" fmla="*/ 237572 h 517265"/>
                <a:gd name="connsiteX3" fmla="*/ 258769 w 262225"/>
                <a:gd name="connsiteY3" fmla="*/ 510622 h 517265"/>
                <a:gd name="connsiteX4" fmla="*/ 176219 w 262225"/>
                <a:gd name="connsiteY4" fmla="*/ 419605 h 517265"/>
                <a:gd name="connsiteX5" fmla="*/ 34403 w 262225"/>
                <a:gd name="connsiteY5" fmla="*/ 269322 h 517265"/>
                <a:gd name="connsiteX6" fmla="*/ 91553 w 262225"/>
                <a:gd name="connsiteY6" fmla="*/ 313772 h 517265"/>
                <a:gd name="connsiteX7" fmla="*/ 4769 w 262225"/>
                <a:gd name="connsiteY7" fmla="*/ 193122 h 517265"/>
                <a:gd name="connsiteX8" fmla="*/ 15353 w 262225"/>
                <a:gd name="connsiteY8" fmla="*/ 505 h 51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25" h="517265">
                  <a:moveTo>
                    <a:pt x="15353" y="505"/>
                  </a:moveTo>
                  <a:cubicBezTo>
                    <a:pt x="16411" y="-8315"/>
                    <a:pt x="3358" y="100694"/>
                    <a:pt x="11119" y="140205"/>
                  </a:cubicBezTo>
                  <a:cubicBezTo>
                    <a:pt x="18880" y="179716"/>
                    <a:pt x="20644" y="175836"/>
                    <a:pt x="61919" y="237572"/>
                  </a:cubicBezTo>
                  <a:cubicBezTo>
                    <a:pt x="103194" y="299308"/>
                    <a:pt x="239719" y="480283"/>
                    <a:pt x="258769" y="510622"/>
                  </a:cubicBezTo>
                  <a:cubicBezTo>
                    <a:pt x="277819" y="540961"/>
                    <a:pt x="213613" y="459822"/>
                    <a:pt x="176219" y="419605"/>
                  </a:cubicBezTo>
                  <a:cubicBezTo>
                    <a:pt x="138825" y="379388"/>
                    <a:pt x="48514" y="286961"/>
                    <a:pt x="34403" y="269322"/>
                  </a:cubicBezTo>
                  <a:cubicBezTo>
                    <a:pt x="20292" y="251683"/>
                    <a:pt x="96492" y="326472"/>
                    <a:pt x="91553" y="313772"/>
                  </a:cubicBezTo>
                  <a:cubicBezTo>
                    <a:pt x="86614" y="301072"/>
                    <a:pt x="19586" y="240747"/>
                    <a:pt x="4769" y="193122"/>
                  </a:cubicBezTo>
                  <a:cubicBezTo>
                    <a:pt x="-10048" y="145497"/>
                    <a:pt x="14295" y="9325"/>
                    <a:pt x="15353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2F98C5F4-EE6A-480E-94C8-73E90D65ABF8}"/>
                </a:ext>
              </a:extLst>
            </p:cNvPr>
            <p:cNvSpPr/>
            <p:nvPr/>
          </p:nvSpPr>
          <p:spPr>
            <a:xfrm>
              <a:off x="5555306" y="7143535"/>
              <a:ext cx="276243" cy="591565"/>
            </a:xfrm>
            <a:custGeom>
              <a:avLst/>
              <a:gdLst>
                <a:gd name="connsiteX0" fmla="*/ 146994 w 276243"/>
                <a:gd name="connsiteY0" fmla="*/ 215 h 591565"/>
                <a:gd name="connsiteX1" fmla="*/ 94077 w 276243"/>
                <a:gd name="connsiteY1" fmla="*/ 120865 h 591565"/>
                <a:gd name="connsiteX2" fmla="*/ 113127 w 276243"/>
                <a:gd name="connsiteY2" fmla="*/ 194948 h 591565"/>
                <a:gd name="connsiteX3" fmla="*/ 214727 w 276243"/>
                <a:gd name="connsiteY3" fmla="*/ 345232 h 591565"/>
                <a:gd name="connsiteX4" fmla="*/ 259177 w 276243"/>
                <a:gd name="connsiteY4" fmla="*/ 402382 h 591565"/>
                <a:gd name="connsiteX5" fmla="*/ 185094 w 276243"/>
                <a:gd name="connsiteY5" fmla="*/ 292315 h 591565"/>
                <a:gd name="connsiteX6" fmla="*/ 246477 w 276243"/>
                <a:gd name="connsiteY6" fmla="*/ 478582 h 591565"/>
                <a:gd name="connsiteX7" fmla="*/ 276111 w 276243"/>
                <a:gd name="connsiteY7" fmla="*/ 590765 h 591565"/>
                <a:gd name="connsiteX8" fmla="*/ 235894 w 276243"/>
                <a:gd name="connsiteY8" fmla="*/ 423548 h 591565"/>
                <a:gd name="connsiteX9" fmla="*/ 189327 w 276243"/>
                <a:gd name="connsiteY9" fmla="*/ 311365 h 591565"/>
                <a:gd name="connsiteX10" fmla="*/ 944 w 276243"/>
                <a:gd name="connsiteY10" fmla="*/ 129332 h 591565"/>
                <a:gd name="connsiteX11" fmla="*/ 115244 w 276243"/>
                <a:gd name="connsiteY11" fmla="*/ 207648 h 591565"/>
                <a:gd name="connsiteX12" fmla="*/ 85611 w 276243"/>
                <a:gd name="connsiteY12" fmla="*/ 152615 h 591565"/>
                <a:gd name="connsiteX13" fmla="*/ 146994 w 276243"/>
                <a:gd name="connsiteY13" fmla="*/ 215 h 59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243" h="591565">
                  <a:moveTo>
                    <a:pt x="146994" y="215"/>
                  </a:moveTo>
                  <a:cubicBezTo>
                    <a:pt x="148405" y="-5077"/>
                    <a:pt x="99721" y="88410"/>
                    <a:pt x="94077" y="120865"/>
                  </a:cubicBezTo>
                  <a:cubicBezTo>
                    <a:pt x="88433" y="153320"/>
                    <a:pt x="93019" y="157554"/>
                    <a:pt x="113127" y="194948"/>
                  </a:cubicBezTo>
                  <a:cubicBezTo>
                    <a:pt x="133235" y="232342"/>
                    <a:pt x="190385" y="310660"/>
                    <a:pt x="214727" y="345232"/>
                  </a:cubicBezTo>
                  <a:cubicBezTo>
                    <a:pt x="239069" y="379804"/>
                    <a:pt x="264116" y="411201"/>
                    <a:pt x="259177" y="402382"/>
                  </a:cubicBezTo>
                  <a:cubicBezTo>
                    <a:pt x="254238" y="393563"/>
                    <a:pt x="187211" y="279615"/>
                    <a:pt x="185094" y="292315"/>
                  </a:cubicBezTo>
                  <a:cubicBezTo>
                    <a:pt x="182977" y="305015"/>
                    <a:pt x="231307" y="428840"/>
                    <a:pt x="246477" y="478582"/>
                  </a:cubicBezTo>
                  <a:cubicBezTo>
                    <a:pt x="261647" y="528324"/>
                    <a:pt x="277875" y="599937"/>
                    <a:pt x="276111" y="590765"/>
                  </a:cubicBezTo>
                  <a:cubicBezTo>
                    <a:pt x="274347" y="581593"/>
                    <a:pt x="250358" y="470115"/>
                    <a:pt x="235894" y="423548"/>
                  </a:cubicBezTo>
                  <a:cubicBezTo>
                    <a:pt x="221430" y="376981"/>
                    <a:pt x="228485" y="360401"/>
                    <a:pt x="189327" y="311365"/>
                  </a:cubicBezTo>
                  <a:cubicBezTo>
                    <a:pt x="150169" y="262329"/>
                    <a:pt x="13291" y="146618"/>
                    <a:pt x="944" y="129332"/>
                  </a:cubicBezTo>
                  <a:cubicBezTo>
                    <a:pt x="-11403" y="112046"/>
                    <a:pt x="101133" y="203767"/>
                    <a:pt x="115244" y="207648"/>
                  </a:cubicBezTo>
                  <a:cubicBezTo>
                    <a:pt x="129355" y="211529"/>
                    <a:pt x="82083" y="182954"/>
                    <a:pt x="85611" y="152615"/>
                  </a:cubicBezTo>
                  <a:cubicBezTo>
                    <a:pt x="89139" y="122276"/>
                    <a:pt x="145583" y="5507"/>
                    <a:pt x="146994" y="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0DF686C6-C13E-4730-8C2A-D58176B9079A}"/>
                </a:ext>
              </a:extLst>
            </p:cNvPr>
            <p:cNvSpPr/>
            <p:nvPr/>
          </p:nvSpPr>
          <p:spPr>
            <a:xfrm>
              <a:off x="5801536" y="7121492"/>
              <a:ext cx="330990" cy="322149"/>
            </a:xfrm>
            <a:custGeom>
              <a:avLst/>
              <a:gdLst>
                <a:gd name="connsiteX0" fmla="*/ 2364 w 330990"/>
                <a:gd name="connsiteY0" fmla="*/ 1091 h 322149"/>
                <a:gd name="connsiteX1" fmla="*/ 330447 w 330990"/>
                <a:gd name="connsiteY1" fmla="*/ 89991 h 322149"/>
                <a:gd name="connsiteX2" fmla="*/ 80681 w 330990"/>
                <a:gd name="connsiteY2" fmla="*/ 26491 h 322149"/>
                <a:gd name="connsiteX3" fmla="*/ 110314 w 330990"/>
                <a:gd name="connsiteY3" fmla="*/ 94225 h 322149"/>
                <a:gd name="connsiteX4" fmla="*/ 135714 w 330990"/>
                <a:gd name="connsiteY4" fmla="*/ 155608 h 322149"/>
                <a:gd name="connsiteX5" fmla="*/ 165347 w 330990"/>
                <a:gd name="connsiteY5" fmla="*/ 246625 h 322149"/>
                <a:gd name="connsiteX6" fmla="*/ 216147 w 330990"/>
                <a:gd name="connsiteY6" fmla="*/ 320708 h 322149"/>
                <a:gd name="connsiteX7" fmla="*/ 150531 w 330990"/>
                <a:gd name="connsiteY7" fmla="*/ 178891 h 322149"/>
                <a:gd name="connsiteX8" fmla="*/ 76447 w 330990"/>
                <a:gd name="connsiteY8" fmla="*/ 77291 h 322149"/>
                <a:gd name="connsiteX9" fmla="*/ 99731 w 330990"/>
                <a:gd name="connsiteY9" fmla="*/ 41308 h 322149"/>
                <a:gd name="connsiteX10" fmla="*/ 178047 w 330990"/>
                <a:gd name="connsiteY10" fmla="*/ 41308 h 322149"/>
                <a:gd name="connsiteX11" fmla="*/ 2364 w 330990"/>
                <a:gd name="connsiteY11" fmla="*/ 1091 h 32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90" h="322149">
                  <a:moveTo>
                    <a:pt x="2364" y="1091"/>
                  </a:moveTo>
                  <a:cubicBezTo>
                    <a:pt x="27764" y="9205"/>
                    <a:pt x="317394" y="85758"/>
                    <a:pt x="330447" y="89991"/>
                  </a:cubicBezTo>
                  <a:cubicBezTo>
                    <a:pt x="343500" y="94224"/>
                    <a:pt x="117370" y="25785"/>
                    <a:pt x="80681" y="26491"/>
                  </a:cubicBezTo>
                  <a:cubicBezTo>
                    <a:pt x="43992" y="27197"/>
                    <a:pt x="101142" y="72706"/>
                    <a:pt x="110314" y="94225"/>
                  </a:cubicBezTo>
                  <a:cubicBezTo>
                    <a:pt x="119486" y="115744"/>
                    <a:pt x="126542" y="130208"/>
                    <a:pt x="135714" y="155608"/>
                  </a:cubicBezTo>
                  <a:cubicBezTo>
                    <a:pt x="144886" y="181008"/>
                    <a:pt x="151942" y="219108"/>
                    <a:pt x="165347" y="246625"/>
                  </a:cubicBezTo>
                  <a:cubicBezTo>
                    <a:pt x="178753" y="274142"/>
                    <a:pt x="218616" y="331997"/>
                    <a:pt x="216147" y="320708"/>
                  </a:cubicBezTo>
                  <a:cubicBezTo>
                    <a:pt x="213678" y="309419"/>
                    <a:pt x="173814" y="219461"/>
                    <a:pt x="150531" y="178891"/>
                  </a:cubicBezTo>
                  <a:cubicBezTo>
                    <a:pt x="127248" y="138322"/>
                    <a:pt x="84914" y="100222"/>
                    <a:pt x="76447" y="77291"/>
                  </a:cubicBezTo>
                  <a:cubicBezTo>
                    <a:pt x="67980" y="54361"/>
                    <a:pt x="82798" y="47305"/>
                    <a:pt x="99731" y="41308"/>
                  </a:cubicBezTo>
                  <a:cubicBezTo>
                    <a:pt x="116664" y="35311"/>
                    <a:pt x="191805" y="50128"/>
                    <a:pt x="178047" y="41308"/>
                  </a:cubicBezTo>
                  <a:cubicBezTo>
                    <a:pt x="164289" y="32489"/>
                    <a:pt x="-23036" y="-7023"/>
                    <a:pt x="2364" y="1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A3C67727-6F21-403F-B9CE-99EB5ADAF9DB}"/>
                </a:ext>
              </a:extLst>
            </p:cNvPr>
            <p:cNvSpPr/>
            <p:nvPr/>
          </p:nvSpPr>
          <p:spPr>
            <a:xfrm>
              <a:off x="5793353" y="7130941"/>
              <a:ext cx="303855" cy="747389"/>
            </a:xfrm>
            <a:custGeom>
              <a:avLst/>
              <a:gdLst>
                <a:gd name="connsiteX0" fmla="*/ 2080 w 303855"/>
                <a:gd name="connsiteY0" fmla="*/ 4342 h 747389"/>
                <a:gd name="connsiteX1" fmla="*/ 103680 w 303855"/>
                <a:gd name="connsiteY1" fmla="*/ 241409 h 747389"/>
                <a:gd name="connsiteX2" fmla="*/ 275130 w 303855"/>
                <a:gd name="connsiteY2" fmla="*/ 618176 h 747389"/>
                <a:gd name="connsiteX3" fmla="*/ 300530 w 303855"/>
                <a:gd name="connsiteY3" fmla="*/ 745176 h 747389"/>
                <a:gd name="connsiteX4" fmla="*/ 302647 w 303855"/>
                <a:gd name="connsiteY4" fmla="*/ 677442 h 747389"/>
                <a:gd name="connsiteX5" fmla="*/ 292064 w 303855"/>
                <a:gd name="connsiteY5" fmla="*/ 419209 h 747389"/>
                <a:gd name="connsiteX6" fmla="*/ 281480 w 303855"/>
                <a:gd name="connsiteY6" fmla="*/ 558909 h 747389"/>
                <a:gd name="connsiteX7" fmla="*/ 262430 w 303855"/>
                <a:gd name="connsiteY7" fmla="*/ 561026 h 747389"/>
                <a:gd name="connsiteX8" fmla="*/ 194697 w 303855"/>
                <a:gd name="connsiteY8" fmla="*/ 442492 h 747389"/>
                <a:gd name="connsiteX9" fmla="*/ 2080 w 303855"/>
                <a:gd name="connsiteY9" fmla="*/ 4342 h 74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855" h="747389">
                  <a:moveTo>
                    <a:pt x="2080" y="4342"/>
                  </a:moveTo>
                  <a:cubicBezTo>
                    <a:pt x="-13090" y="-29172"/>
                    <a:pt x="58172" y="139103"/>
                    <a:pt x="103680" y="241409"/>
                  </a:cubicBezTo>
                  <a:cubicBezTo>
                    <a:pt x="149188" y="343715"/>
                    <a:pt x="242322" y="534215"/>
                    <a:pt x="275130" y="618176"/>
                  </a:cubicBezTo>
                  <a:cubicBezTo>
                    <a:pt x="307938" y="702137"/>
                    <a:pt x="295944" y="735298"/>
                    <a:pt x="300530" y="745176"/>
                  </a:cubicBezTo>
                  <a:cubicBezTo>
                    <a:pt x="305116" y="755054"/>
                    <a:pt x="304058" y="731770"/>
                    <a:pt x="302647" y="677442"/>
                  </a:cubicBezTo>
                  <a:cubicBezTo>
                    <a:pt x="301236" y="623114"/>
                    <a:pt x="295592" y="438965"/>
                    <a:pt x="292064" y="419209"/>
                  </a:cubicBezTo>
                  <a:cubicBezTo>
                    <a:pt x="288536" y="399453"/>
                    <a:pt x="286419" y="535273"/>
                    <a:pt x="281480" y="558909"/>
                  </a:cubicBezTo>
                  <a:cubicBezTo>
                    <a:pt x="276541" y="582545"/>
                    <a:pt x="276894" y="580429"/>
                    <a:pt x="262430" y="561026"/>
                  </a:cubicBezTo>
                  <a:cubicBezTo>
                    <a:pt x="247966" y="541623"/>
                    <a:pt x="238441" y="531039"/>
                    <a:pt x="194697" y="442492"/>
                  </a:cubicBezTo>
                  <a:cubicBezTo>
                    <a:pt x="150953" y="353945"/>
                    <a:pt x="17250" y="37856"/>
                    <a:pt x="2080" y="4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1C41D579-E024-4DCF-B2E3-855E58C50594}"/>
                </a:ext>
              </a:extLst>
            </p:cNvPr>
            <p:cNvSpPr/>
            <p:nvPr/>
          </p:nvSpPr>
          <p:spPr>
            <a:xfrm>
              <a:off x="5758906" y="7137177"/>
              <a:ext cx="114285" cy="439810"/>
            </a:xfrm>
            <a:custGeom>
              <a:avLst/>
              <a:gdLst>
                <a:gd name="connsiteX0" fmla="*/ 11127 w 114285"/>
                <a:gd name="connsiteY0" fmla="*/ 223 h 439810"/>
                <a:gd name="connsiteX1" fmla="*/ 15361 w 114285"/>
                <a:gd name="connsiteY1" fmla="*/ 139923 h 439810"/>
                <a:gd name="connsiteX2" fmla="*/ 59811 w 114285"/>
                <a:gd name="connsiteY2" fmla="*/ 256340 h 439810"/>
                <a:gd name="connsiteX3" fmla="*/ 112727 w 114285"/>
                <a:gd name="connsiteY3" fmla="*/ 438373 h 439810"/>
                <a:gd name="connsiteX4" fmla="*/ 91561 w 114285"/>
                <a:gd name="connsiteY4" fmla="*/ 332540 h 439810"/>
                <a:gd name="connsiteX5" fmla="*/ 4777 w 114285"/>
                <a:gd name="connsiteY5" fmla="*/ 173790 h 439810"/>
                <a:gd name="connsiteX6" fmla="*/ 11127 w 114285"/>
                <a:gd name="connsiteY6" fmla="*/ 223 h 4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85" h="439810">
                  <a:moveTo>
                    <a:pt x="11127" y="223"/>
                  </a:moveTo>
                  <a:cubicBezTo>
                    <a:pt x="12891" y="-5422"/>
                    <a:pt x="7247" y="97237"/>
                    <a:pt x="15361" y="139923"/>
                  </a:cubicBezTo>
                  <a:cubicBezTo>
                    <a:pt x="23475" y="182609"/>
                    <a:pt x="43583" y="206598"/>
                    <a:pt x="59811" y="256340"/>
                  </a:cubicBezTo>
                  <a:cubicBezTo>
                    <a:pt x="76039" y="306082"/>
                    <a:pt x="107435" y="425673"/>
                    <a:pt x="112727" y="438373"/>
                  </a:cubicBezTo>
                  <a:cubicBezTo>
                    <a:pt x="118019" y="451073"/>
                    <a:pt x="109553" y="376637"/>
                    <a:pt x="91561" y="332540"/>
                  </a:cubicBezTo>
                  <a:cubicBezTo>
                    <a:pt x="73569" y="288443"/>
                    <a:pt x="17830" y="223532"/>
                    <a:pt x="4777" y="173790"/>
                  </a:cubicBezTo>
                  <a:cubicBezTo>
                    <a:pt x="-8276" y="124048"/>
                    <a:pt x="9363" y="5868"/>
                    <a:pt x="1112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74694D96-3D31-4068-BBCE-CA28B97D2CE2}"/>
                </a:ext>
              </a:extLst>
            </p:cNvPr>
            <p:cNvSpPr/>
            <p:nvPr/>
          </p:nvSpPr>
          <p:spPr>
            <a:xfrm>
              <a:off x="6322481" y="7534960"/>
              <a:ext cx="226460" cy="565627"/>
            </a:xfrm>
            <a:custGeom>
              <a:avLst/>
              <a:gdLst>
                <a:gd name="connsiteX0" fmla="*/ 2 w 226460"/>
                <a:gd name="connsiteY0" fmla="*/ 373 h 565627"/>
                <a:gd name="connsiteX1" fmla="*/ 69852 w 226460"/>
                <a:gd name="connsiteY1" fmla="*/ 199340 h 565627"/>
                <a:gd name="connsiteX2" fmla="*/ 143936 w 226460"/>
                <a:gd name="connsiteY2" fmla="*/ 349623 h 565627"/>
                <a:gd name="connsiteX3" fmla="*/ 220136 w 226460"/>
                <a:gd name="connsiteY3" fmla="*/ 552823 h 565627"/>
                <a:gd name="connsiteX4" fmla="*/ 205319 w 226460"/>
                <a:gd name="connsiteY4" fmla="*/ 512607 h 565627"/>
                <a:gd name="connsiteX5" fmla="*/ 71969 w 226460"/>
                <a:gd name="connsiteY5" fmla="*/ 252257 h 565627"/>
                <a:gd name="connsiteX6" fmla="*/ 2 w 226460"/>
                <a:gd name="connsiteY6" fmla="*/ 373 h 5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460" h="565627">
                  <a:moveTo>
                    <a:pt x="2" y="373"/>
                  </a:moveTo>
                  <a:cubicBezTo>
                    <a:pt x="-351" y="-8446"/>
                    <a:pt x="45863" y="141132"/>
                    <a:pt x="69852" y="199340"/>
                  </a:cubicBezTo>
                  <a:cubicBezTo>
                    <a:pt x="93841" y="257548"/>
                    <a:pt x="118889" y="290709"/>
                    <a:pt x="143936" y="349623"/>
                  </a:cubicBezTo>
                  <a:cubicBezTo>
                    <a:pt x="168983" y="408537"/>
                    <a:pt x="209906" y="525659"/>
                    <a:pt x="220136" y="552823"/>
                  </a:cubicBezTo>
                  <a:cubicBezTo>
                    <a:pt x="230366" y="579987"/>
                    <a:pt x="230013" y="562701"/>
                    <a:pt x="205319" y="512607"/>
                  </a:cubicBezTo>
                  <a:cubicBezTo>
                    <a:pt x="180625" y="462513"/>
                    <a:pt x="104072" y="336924"/>
                    <a:pt x="71969" y="252257"/>
                  </a:cubicBezTo>
                  <a:cubicBezTo>
                    <a:pt x="39866" y="167590"/>
                    <a:pt x="355" y="9192"/>
                    <a:pt x="2" y="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327031CF-E578-4A0A-8CDF-CCD35A499F4E}"/>
                </a:ext>
              </a:extLst>
            </p:cNvPr>
            <p:cNvSpPr/>
            <p:nvPr/>
          </p:nvSpPr>
          <p:spPr>
            <a:xfrm>
              <a:off x="6380782" y="7626103"/>
              <a:ext cx="117607" cy="256786"/>
            </a:xfrm>
            <a:custGeom>
              <a:avLst/>
              <a:gdLst>
                <a:gd name="connsiteX0" fmla="*/ 20018 w 117607"/>
                <a:gd name="connsiteY0" fmla="*/ 247 h 256786"/>
                <a:gd name="connsiteX1" fmla="*/ 34835 w 117607"/>
                <a:gd name="connsiteY1" fmla="*/ 80680 h 256786"/>
                <a:gd name="connsiteX2" fmla="*/ 115268 w 117607"/>
                <a:gd name="connsiteY2" fmla="*/ 252130 h 256786"/>
                <a:gd name="connsiteX3" fmla="*/ 87751 w 117607"/>
                <a:gd name="connsiteY3" fmla="*/ 199214 h 256786"/>
                <a:gd name="connsiteX4" fmla="*/ 3085 w 117607"/>
                <a:gd name="connsiteY4" fmla="*/ 103964 h 256786"/>
                <a:gd name="connsiteX5" fmla="*/ 20018 w 117607"/>
                <a:gd name="connsiteY5" fmla="*/ 247 h 25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07" h="256786">
                  <a:moveTo>
                    <a:pt x="20018" y="247"/>
                  </a:moveTo>
                  <a:cubicBezTo>
                    <a:pt x="25310" y="-3634"/>
                    <a:pt x="18960" y="38700"/>
                    <a:pt x="34835" y="80680"/>
                  </a:cubicBezTo>
                  <a:cubicBezTo>
                    <a:pt x="50710" y="122661"/>
                    <a:pt x="106449" y="232374"/>
                    <a:pt x="115268" y="252130"/>
                  </a:cubicBezTo>
                  <a:cubicBezTo>
                    <a:pt x="124087" y="271886"/>
                    <a:pt x="106448" y="223908"/>
                    <a:pt x="87751" y="199214"/>
                  </a:cubicBezTo>
                  <a:cubicBezTo>
                    <a:pt x="69054" y="174520"/>
                    <a:pt x="14374" y="136067"/>
                    <a:pt x="3085" y="103964"/>
                  </a:cubicBezTo>
                  <a:cubicBezTo>
                    <a:pt x="-8204" y="71861"/>
                    <a:pt x="14726" y="4128"/>
                    <a:pt x="20018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DF26D9CA-8F00-4330-9274-45E3E85AC46A}"/>
                </a:ext>
              </a:extLst>
            </p:cNvPr>
            <p:cNvSpPr/>
            <p:nvPr/>
          </p:nvSpPr>
          <p:spPr>
            <a:xfrm>
              <a:off x="5600345" y="7540961"/>
              <a:ext cx="519713" cy="782420"/>
            </a:xfrm>
            <a:custGeom>
              <a:avLst/>
              <a:gdLst>
                <a:gd name="connsiteX0" fmla="*/ 355 w 519713"/>
                <a:gd name="connsiteY0" fmla="*/ 722 h 782420"/>
                <a:gd name="connsiteX1" fmla="*/ 207788 w 519713"/>
                <a:gd name="connsiteY1" fmla="*/ 284356 h 782420"/>
                <a:gd name="connsiteX2" fmla="*/ 351722 w 519713"/>
                <a:gd name="connsiteY2" fmla="*/ 489672 h 782420"/>
                <a:gd name="connsiteX3" fmla="*/ 512588 w 519713"/>
                <a:gd name="connsiteY3" fmla="*/ 773306 h 782420"/>
                <a:gd name="connsiteX4" fmla="*/ 459672 w 519713"/>
                <a:gd name="connsiteY4" fmla="*/ 671706 h 782420"/>
                <a:gd name="connsiteX5" fmla="*/ 180272 w 519713"/>
                <a:gd name="connsiteY5" fmla="*/ 271656 h 782420"/>
                <a:gd name="connsiteX6" fmla="*/ 260705 w 519713"/>
                <a:gd name="connsiteY6" fmla="*/ 373256 h 782420"/>
                <a:gd name="connsiteX7" fmla="*/ 355 w 519713"/>
                <a:gd name="connsiteY7" fmla="*/ 722 h 7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713" h="782420">
                  <a:moveTo>
                    <a:pt x="355" y="722"/>
                  </a:moveTo>
                  <a:cubicBezTo>
                    <a:pt x="-8464" y="-14095"/>
                    <a:pt x="149227" y="202864"/>
                    <a:pt x="207788" y="284356"/>
                  </a:cubicBezTo>
                  <a:cubicBezTo>
                    <a:pt x="266349" y="365848"/>
                    <a:pt x="300922" y="408180"/>
                    <a:pt x="351722" y="489672"/>
                  </a:cubicBezTo>
                  <a:cubicBezTo>
                    <a:pt x="402522" y="571164"/>
                    <a:pt x="494596" y="742967"/>
                    <a:pt x="512588" y="773306"/>
                  </a:cubicBezTo>
                  <a:cubicBezTo>
                    <a:pt x="530580" y="803645"/>
                    <a:pt x="515058" y="755314"/>
                    <a:pt x="459672" y="671706"/>
                  </a:cubicBezTo>
                  <a:cubicBezTo>
                    <a:pt x="404286" y="588098"/>
                    <a:pt x="213433" y="321398"/>
                    <a:pt x="180272" y="271656"/>
                  </a:cubicBezTo>
                  <a:cubicBezTo>
                    <a:pt x="147111" y="221914"/>
                    <a:pt x="289986" y="415589"/>
                    <a:pt x="260705" y="373256"/>
                  </a:cubicBezTo>
                  <a:cubicBezTo>
                    <a:pt x="231424" y="330923"/>
                    <a:pt x="9174" y="15539"/>
                    <a:pt x="355" y="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220B1D47-E5A0-4CCC-8A45-F6AE9884A0B9}"/>
                </a:ext>
              </a:extLst>
            </p:cNvPr>
            <p:cNvSpPr/>
            <p:nvPr/>
          </p:nvSpPr>
          <p:spPr>
            <a:xfrm>
              <a:off x="5849979" y="7651438"/>
              <a:ext cx="320110" cy="548610"/>
            </a:xfrm>
            <a:custGeom>
              <a:avLst/>
              <a:gdLst>
                <a:gd name="connsiteX0" fmla="*/ 30121 w 320110"/>
                <a:gd name="connsiteY0" fmla="*/ 312 h 548610"/>
                <a:gd name="connsiteX1" fmla="*/ 17421 w 320110"/>
                <a:gd name="connsiteY1" fmla="*/ 146362 h 548610"/>
                <a:gd name="connsiteX2" fmla="*/ 305288 w 320110"/>
                <a:gd name="connsiteY2" fmla="*/ 531595 h 548610"/>
                <a:gd name="connsiteX3" fmla="*/ 254488 w 320110"/>
                <a:gd name="connsiteY3" fmla="*/ 449045 h 548610"/>
                <a:gd name="connsiteX4" fmla="*/ 47054 w 320110"/>
                <a:gd name="connsiteY4" fmla="*/ 165412 h 548610"/>
                <a:gd name="connsiteX5" fmla="*/ 13188 w 320110"/>
                <a:gd name="connsiteY5" fmla="*/ 108262 h 548610"/>
                <a:gd name="connsiteX6" fmla="*/ 30121 w 320110"/>
                <a:gd name="connsiteY6" fmla="*/ 312 h 54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110" h="548610">
                  <a:moveTo>
                    <a:pt x="30121" y="312"/>
                  </a:moveTo>
                  <a:cubicBezTo>
                    <a:pt x="30826" y="6662"/>
                    <a:pt x="-28440" y="57815"/>
                    <a:pt x="17421" y="146362"/>
                  </a:cubicBezTo>
                  <a:cubicBezTo>
                    <a:pt x="63282" y="234909"/>
                    <a:pt x="265777" y="481148"/>
                    <a:pt x="305288" y="531595"/>
                  </a:cubicBezTo>
                  <a:cubicBezTo>
                    <a:pt x="344799" y="582042"/>
                    <a:pt x="297527" y="510075"/>
                    <a:pt x="254488" y="449045"/>
                  </a:cubicBezTo>
                  <a:cubicBezTo>
                    <a:pt x="211449" y="388015"/>
                    <a:pt x="87271" y="222209"/>
                    <a:pt x="47054" y="165412"/>
                  </a:cubicBezTo>
                  <a:cubicBezTo>
                    <a:pt x="6837" y="108615"/>
                    <a:pt x="16010" y="130134"/>
                    <a:pt x="13188" y="108262"/>
                  </a:cubicBezTo>
                  <a:cubicBezTo>
                    <a:pt x="10366" y="86390"/>
                    <a:pt x="29416" y="-6038"/>
                    <a:pt x="30121" y="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7ED69D9B-0F10-4ED9-AE2A-4ED2CDB9D49E}"/>
                </a:ext>
              </a:extLst>
            </p:cNvPr>
            <p:cNvSpPr/>
            <p:nvPr/>
          </p:nvSpPr>
          <p:spPr>
            <a:xfrm>
              <a:off x="4859831" y="6106572"/>
              <a:ext cx="738770" cy="1144153"/>
            </a:xfrm>
            <a:custGeom>
              <a:avLst/>
              <a:gdLst>
                <a:gd name="connsiteX0" fmla="*/ 738752 w 738770"/>
                <a:gd name="connsiteY0" fmla="*/ 11 h 1144153"/>
                <a:gd name="connsiteX1" fmla="*/ 431836 w 738770"/>
                <a:gd name="connsiteY1" fmla="*/ 696395 h 1144153"/>
                <a:gd name="connsiteX2" fmla="*/ 330236 w 738770"/>
                <a:gd name="connsiteY2" fmla="*/ 831861 h 1144153"/>
                <a:gd name="connsiteX3" fmla="*/ 6386 w 738770"/>
                <a:gd name="connsiteY3" fmla="*/ 1136661 h 1144153"/>
                <a:gd name="connsiteX4" fmla="*/ 137619 w 738770"/>
                <a:gd name="connsiteY4" fmla="*/ 1026595 h 1144153"/>
                <a:gd name="connsiteX5" fmla="*/ 410669 w 738770"/>
                <a:gd name="connsiteY5" fmla="*/ 759895 h 1144153"/>
                <a:gd name="connsiteX6" fmla="*/ 326002 w 738770"/>
                <a:gd name="connsiteY6" fmla="*/ 922878 h 1144153"/>
                <a:gd name="connsiteX7" fmla="*/ 622336 w 738770"/>
                <a:gd name="connsiteY7" fmla="*/ 340795 h 1144153"/>
                <a:gd name="connsiteX8" fmla="*/ 455119 w 738770"/>
                <a:gd name="connsiteY8" fmla="*/ 740845 h 1144153"/>
                <a:gd name="connsiteX9" fmla="*/ 649852 w 738770"/>
                <a:gd name="connsiteY9" fmla="*/ 143945 h 1144153"/>
                <a:gd name="connsiteX10" fmla="*/ 417019 w 738770"/>
                <a:gd name="connsiteY10" fmla="*/ 677345 h 1144153"/>
                <a:gd name="connsiteX11" fmla="*/ 738752 w 738770"/>
                <a:gd name="connsiteY11" fmla="*/ 11 h 11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8770" h="1144153">
                  <a:moveTo>
                    <a:pt x="738752" y="11"/>
                  </a:moveTo>
                  <a:cubicBezTo>
                    <a:pt x="741222" y="3186"/>
                    <a:pt x="499922" y="557754"/>
                    <a:pt x="431836" y="696395"/>
                  </a:cubicBezTo>
                  <a:cubicBezTo>
                    <a:pt x="363750" y="835036"/>
                    <a:pt x="401144" y="758483"/>
                    <a:pt x="330236" y="831861"/>
                  </a:cubicBezTo>
                  <a:cubicBezTo>
                    <a:pt x="259328" y="905239"/>
                    <a:pt x="38489" y="1104205"/>
                    <a:pt x="6386" y="1136661"/>
                  </a:cubicBezTo>
                  <a:cubicBezTo>
                    <a:pt x="-25717" y="1169117"/>
                    <a:pt x="70238" y="1089389"/>
                    <a:pt x="137619" y="1026595"/>
                  </a:cubicBezTo>
                  <a:cubicBezTo>
                    <a:pt x="204999" y="963801"/>
                    <a:pt x="379272" y="777181"/>
                    <a:pt x="410669" y="759895"/>
                  </a:cubicBezTo>
                  <a:cubicBezTo>
                    <a:pt x="442066" y="742609"/>
                    <a:pt x="326002" y="922878"/>
                    <a:pt x="326002" y="922878"/>
                  </a:cubicBezTo>
                  <a:cubicBezTo>
                    <a:pt x="361280" y="853028"/>
                    <a:pt x="600816" y="371134"/>
                    <a:pt x="622336" y="340795"/>
                  </a:cubicBezTo>
                  <a:cubicBezTo>
                    <a:pt x="643855" y="310456"/>
                    <a:pt x="450533" y="773653"/>
                    <a:pt x="455119" y="740845"/>
                  </a:cubicBezTo>
                  <a:cubicBezTo>
                    <a:pt x="459705" y="708037"/>
                    <a:pt x="656202" y="154528"/>
                    <a:pt x="649852" y="143945"/>
                  </a:cubicBezTo>
                  <a:cubicBezTo>
                    <a:pt x="643502" y="133362"/>
                    <a:pt x="403966" y="698159"/>
                    <a:pt x="417019" y="677345"/>
                  </a:cubicBezTo>
                  <a:cubicBezTo>
                    <a:pt x="430072" y="656531"/>
                    <a:pt x="736282" y="-3164"/>
                    <a:pt x="738752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8A60A28E-081D-44CA-8D64-F9001F41CB3F}"/>
                </a:ext>
              </a:extLst>
            </p:cNvPr>
            <p:cNvSpPr/>
            <p:nvPr/>
          </p:nvSpPr>
          <p:spPr>
            <a:xfrm>
              <a:off x="3804121" y="6825682"/>
              <a:ext cx="1537156" cy="860945"/>
            </a:xfrm>
            <a:custGeom>
              <a:avLst/>
              <a:gdLst>
                <a:gd name="connsiteX0" fmla="*/ 1504479 w 1537156"/>
                <a:gd name="connsiteY0" fmla="*/ 40785 h 860945"/>
                <a:gd name="connsiteX1" fmla="*/ 848312 w 1537156"/>
                <a:gd name="connsiteY1" fmla="*/ 599585 h 860945"/>
                <a:gd name="connsiteX2" fmla="*/ 1148879 w 1537156"/>
                <a:gd name="connsiteY2" fmla="*/ 290551 h 860945"/>
                <a:gd name="connsiteX3" fmla="*/ 1301279 w 1537156"/>
                <a:gd name="connsiteY3" fmla="*/ 163551 h 860945"/>
                <a:gd name="connsiteX4" fmla="*/ 932979 w 1537156"/>
                <a:gd name="connsiteY4" fmla="*/ 476818 h 860945"/>
                <a:gd name="connsiteX5" fmla="*/ 683212 w 1537156"/>
                <a:gd name="connsiteY5" fmla="*/ 603818 h 860945"/>
                <a:gd name="connsiteX6" fmla="*/ 424979 w 1537156"/>
                <a:gd name="connsiteY6" fmla="*/ 629218 h 860945"/>
                <a:gd name="connsiteX7" fmla="*/ 662046 w 1537156"/>
                <a:gd name="connsiteY7" fmla="*/ 582651 h 860945"/>
                <a:gd name="connsiteX8" fmla="*/ 302212 w 1537156"/>
                <a:gd name="connsiteY8" fmla="*/ 739285 h 860945"/>
                <a:gd name="connsiteX9" fmla="*/ 14346 w 1537156"/>
                <a:gd name="connsiteY9" fmla="*/ 849351 h 860945"/>
                <a:gd name="connsiteX10" fmla="*/ 767879 w 1537156"/>
                <a:gd name="connsiteY10" fmla="*/ 451418 h 860945"/>
                <a:gd name="connsiteX11" fmla="*/ 1369012 w 1537156"/>
                <a:gd name="connsiteY11" fmla="*/ 87351 h 860945"/>
                <a:gd name="connsiteX12" fmla="*/ 1504479 w 1537156"/>
                <a:gd name="connsiteY12" fmla="*/ 40785 h 86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7156" h="860945">
                  <a:moveTo>
                    <a:pt x="1504479" y="40785"/>
                  </a:moveTo>
                  <a:cubicBezTo>
                    <a:pt x="1417696" y="126157"/>
                    <a:pt x="907579" y="557957"/>
                    <a:pt x="848312" y="599585"/>
                  </a:cubicBezTo>
                  <a:cubicBezTo>
                    <a:pt x="789045" y="641213"/>
                    <a:pt x="1073385" y="363223"/>
                    <a:pt x="1148879" y="290551"/>
                  </a:cubicBezTo>
                  <a:cubicBezTo>
                    <a:pt x="1224373" y="217879"/>
                    <a:pt x="1337262" y="132507"/>
                    <a:pt x="1301279" y="163551"/>
                  </a:cubicBezTo>
                  <a:cubicBezTo>
                    <a:pt x="1265296" y="194595"/>
                    <a:pt x="1035990" y="403440"/>
                    <a:pt x="932979" y="476818"/>
                  </a:cubicBezTo>
                  <a:cubicBezTo>
                    <a:pt x="829968" y="550196"/>
                    <a:pt x="767879" y="578418"/>
                    <a:pt x="683212" y="603818"/>
                  </a:cubicBezTo>
                  <a:cubicBezTo>
                    <a:pt x="598545" y="629218"/>
                    <a:pt x="428507" y="632746"/>
                    <a:pt x="424979" y="629218"/>
                  </a:cubicBezTo>
                  <a:cubicBezTo>
                    <a:pt x="421451" y="625690"/>
                    <a:pt x="682507" y="564307"/>
                    <a:pt x="662046" y="582651"/>
                  </a:cubicBezTo>
                  <a:cubicBezTo>
                    <a:pt x="641585" y="600996"/>
                    <a:pt x="410162" y="694835"/>
                    <a:pt x="302212" y="739285"/>
                  </a:cubicBezTo>
                  <a:cubicBezTo>
                    <a:pt x="194262" y="783735"/>
                    <a:pt x="-63265" y="897329"/>
                    <a:pt x="14346" y="849351"/>
                  </a:cubicBezTo>
                  <a:cubicBezTo>
                    <a:pt x="91957" y="801373"/>
                    <a:pt x="542101" y="578418"/>
                    <a:pt x="767879" y="451418"/>
                  </a:cubicBezTo>
                  <a:cubicBezTo>
                    <a:pt x="993657" y="324418"/>
                    <a:pt x="1246951" y="154379"/>
                    <a:pt x="1369012" y="87351"/>
                  </a:cubicBezTo>
                  <a:cubicBezTo>
                    <a:pt x="1491073" y="20323"/>
                    <a:pt x="1591262" y="-44587"/>
                    <a:pt x="1504479" y="40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25F848F4-FDCF-44BD-8748-86B73151D5E5}"/>
                </a:ext>
              </a:extLst>
            </p:cNvPr>
            <p:cNvSpPr/>
            <p:nvPr/>
          </p:nvSpPr>
          <p:spPr>
            <a:xfrm>
              <a:off x="3739824" y="6967434"/>
              <a:ext cx="167083" cy="931023"/>
            </a:xfrm>
            <a:custGeom>
              <a:avLst/>
              <a:gdLst>
                <a:gd name="connsiteX0" fmla="*/ 143201 w 167083"/>
                <a:gd name="connsiteY0" fmla="*/ 1691 h 931023"/>
                <a:gd name="connsiteX1" fmla="*/ 120976 w 167083"/>
                <a:gd name="connsiteY1" fmla="*/ 611291 h 931023"/>
                <a:gd name="connsiteX2" fmla="*/ 326 w 167083"/>
                <a:gd name="connsiteY2" fmla="*/ 928791 h 931023"/>
                <a:gd name="connsiteX3" fmla="*/ 162251 w 167083"/>
                <a:gd name="connsiteY3" fmla="*/ 462066 h 931023"/>
                <a:gd name="connsiteX4" fmla="*/ 124151 w 167083"/>
                <a:gd name="connsiteY4" fmla="*/ 693841 h 931023"/>
                <a:gd name="connsiteX5" fmla="*/ 165426 w 167083"/>
                <a:gd name="connsiteY5" fmla="*/ 436666 h 931023"/>
                <a:gd name="connsiteX6" fmla="*/ 143201 w 167083"/>
                <a:gd name="connsiteY6" fmla="*/ 1691 h 9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83" h="931023">
                  <a:moveTo>
                    <a:pt x="143201" y="1691"/>
                  </a:moveTo>
                  <a:cubicBezTo>
                    <a:pt x="135793" y="30795"/>
                    <a:pt x="144788" y="456774"/>
                    <a:pt x="120976" y="611291"/>
                  </a:cubicBezTo>
                  <a:cubicBezTo>
                    <a:pt x="97164" y="765808"/>
                    <a:pt x="-6553" y="953662"/>
                    <a:pt x="326" y="928791"/>
                  </a:cubicBezTo>
                  <a:cubicBezTo>
                    <a:pt x="7205" y="903920"/>
                    <a:pt x="141614" y="501224"/>
                    <a:pt x="162251" y="462066"/>
                  </a:cubicBezTo>
                  <a:cubicBezTo>
                    <a:pt x="182888" y="422908"/>
                    <a:pt x="123622" y="698074"/>
                    <a:pt x="124151" y="693841"/>
                  </a:cubicBezTo>
                  <a:cubicBezTo>
                    <a:pt x="124680" y="689608"/>
                    <a:pt x="157489" y="546204"/>
                    <a:pt x="165426" y="436666"/>
                  </a:cubicBezTo>
                  <a:cubicBezTo>
                    <a:pt x="173364" y="327129"/>
                    <a:pt x="150609" y="-27413"/>
                    <a:pt x="143201" y="16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BA29243C-5585-4072-A6EA-58BFBC431C80}"/>
                </a:ext>
              </a:extLst>
            </p:cNvPr>
            <p:cNvSpPr/>
            <p:nvPr/>
          </p:nvSpPr>
          <p:spPr>
            <a:xfrm>
              <a:off x="3676597" y="6940957"/>
              <a:ext cx="162006" cy="1039693"/>
            </a:xfrm>
            <a:custGeom>
              <a:avLst/>
              <a:gdLst>
                <a:gd name="connsiteX0" fmla="*/ 161978 w 162006"/>
                <a:gd name="connsiteY0" fmla="*/ 5943 h 1039693"/>
                <a:gd name="connsiteX1" fmla="*/ 120703 w 162006"/>
                <a:gd name="connsiteY1" fmla="*/ 609193 h 1039693"/>
                <a:gd name="connsiteX2" fmla="*/ 79428 w 162006"/>
                <a:gd name="connsiteY2" fmla="*/ 688568 h 1039693"/>
                <a:gd name="connsiteX3" fmla="*/ 53 w 162006"/>
                <a:gd name="connsiteY3" fmla="*/ 1037818 h 1039693"/>
                <a:gd name="connsiteX4" fmla="*/ 92128 w 162006"/>
                <a:gd name="connsiteY4" fmla="*/ 517118 h 1039693"/>
                <a:gd name="connsiteX5" fmla="*/ 111178 w 162006"/>
                <a:gd name="connsiteY5" fmla="*/ 609193 h 1039693"/>
                <a:gd name="connsiteX6" fmla="*/ 114353 w 162006"/>
                <a:gd name="connsiteY6" fmla="*/ 317093 h 1039693"/>
                <a:gd name="connsiteX7" fmla="*/ 161978 w 162006"/>
                <a:gd name="connsiteY7" fmla="*/ 5943 h 10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06" h="1039693">
                  <a:moveTo>
                    <a:pt x="161978" y="5943"/>
                  </a:moveTo>
                  <a:cubicBezTo>
                    <a:pt x="163036" y="54626"/>
                    <a:pt x="134461" y="495422"/>
                    <a:pt x="120703" y="609193"/>
                  </a:cubicBezTo>
                  <a:cubicBezTo>
                    <a:pt x="106945" y="722964"/>
                    <a:pt x="99536" y="617131"/>
                    <a:pt x="79428" y="688568"/>
                  </a:cubicBezTo>
                  <a:cubicBezTo>
                    <a:pt x="59320" y="760005"/>
                    <a:pt x="-2064" y="1066393"/>
                    <a:pt x="53" y="1037818"/>
                  </a:cubicBezTo>
                  <a:cubicBezTo>
                    <a:pt x="2170" y="1009243"/>
                    <a:pt x="73607" y="588555"/>
                    <a:pt x="92128" y="517118"/>
                  </a:cubicBezTo>
                  <a:cubicBezTo>
                    <a:pt x="110649" y="445681"/>
                    <a:pt x="107474" y="642531"/>
                    <a:pt x="111178" y="609193"/>
                  </a:cubicBezTo>
                  <a:cubicBezTo>
                    <a:pt x="114882" y="575855"/>
                    <a:pt x="104828" y="413401"/>
                    <a:pt x="114353" y="317093"/>
                  </a:cubicBezTo>
                  <a:cubicBezTo>
                    <a:pt x="123878" y="220785"/>
                    <a:pt x="160920" y="-42740"/>
                    <a:pt x="161978" y="5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CA438F00-3547-47DF-ACF1-9A630D1EA230}"/>
                </a:ext>
              </a:extLst>
            </p:cNvPr>
            <p:cNvSpPr/>
            <p:nvPr/>
          </p:nvSpPr>
          <p:spPr>
            <a:xfrm>
              <a:off x="4209493" y="5305213"/>
              <a:ext cx="269715" cy="1032134"/>
            </a:xfrm>
            <a:custGeom>
              <a:avLst/>
              <a:gdLst>
                <a:gd name="connsiteX0" fmla="*/ 251382 w 269715"/>
                <a:gd name="connsiteY0" fmla="*/ 9737 h 1032134"/>
                <a:gd name="connsiteX1" fmla="*/ 86282 w 269715"/>
                <a:gd name="connsiteY1" fmla="*/ 825712 h 1032134"/>
                <a:gd name="connsiteX2" fmla="*/ 133907 w 269715"/>
                <a:gd name="connsiteY2" fmla="*/ 647912 h 1032134"/>
                <a:gd name="connsiteX3" fmla="*/ 557 w 269715"/>
                <a:gd name="connsiteY3" fmla="*/ 1032087 h 1032134"/>
                <a:gd name="connsiteX4" fmla="*/ 194232 w 269715"/>
                <a:gd name="connsiteY4" fmla="*/ 619337 h 1032134"/>
                <a:gd name="connsiteX5" fmla="*/ 140257 w 269715"/>
                <a:gd name="connsiteY5" fmla="*/ 1006687 h 1032134"/>
                <a:gd name="connsiteX6" fmla="*/ 251382 w 269715"/>
                <a:gd name="connsiteY6" fmla="*/ 412962 h 1032134"/>
                <a:gd name="connsiteX7" fmla="*/ 251382 w 269715"/>
                <a:gd name="connsiteY7" fmla="*/ 9737 h 103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715" h="1032134">
                  <a:moveTo>
                    <a:pt x="251382" y="9737"/>
                  </a:moveTo>
                  <a:cubicBezTo>
                    <a:pt x="223865" y="78529"/>
                    <a:pt x="105861" y="719349"/>
                    <a:pt x="86282" y="825712"/>
                  </a:cubicBezTo>
                  <a:cubicBezTo>
                    <a:pt x="66703" y="932075"/>
                    <a:pt x="148194" y="613516"/>
                    <a:pt x="133907" y="647912"/>
                  </a:cubicBezTo>
                  <a:cubicBezTo>
                    <a:pt x="119619" y="682308"/>
                    <a:pt x="-9497" y="1036850"/>
                    <a:pt x="557" y="1032087"/>
                  </a:cubicBezTo>
                  <a:cubicBezTo>
                    <a:pt x="10611" y="1027325"/>
                    <a:pt x="170949" y="623570"/>
                    <a:pt x="194232" y="619337"/>
                  </a:cubicBezTo>
                  <a:cubicBezTo>
                    <a:pt x="217515" y="615104"/>
                    <a:pt x="130732" y="1041083"/>
                    <a:pt x="140257" y="1006687"/>
                  </a:cubicBezTo>
                  <a:cubicBezTo>
                    <a:pt x="149782" y="972291"/>
                    <a:pt x="230215" y="572241"/>
                    <a:pt x="251382" y="412962"/>
                  </a:cubicBezTo>
                  <a:cubicBezTo>
                    <a:pt x="272549" y="253683"/>
                    <a:pt x="278899" y="-59055"/>
                    <a:pt x="251382" y="9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18FBA06E-E411-49F4-A7A9-E5CCB38355AE}"/>
                </a:ext>
              </a:extLst>
            </p:cNvPr>
            <p:cNvSpPr/>
            <p:nvPr/>
          </p:nvSpPr>
          <p:spPr>
            <a:xfrm>
              <a:off x="3826793" y="5524599"/>
              <a:ext cx="651329" cy="2128952"/>
            </a:xfrm>
            <a:custGeom>
              <a:avLst/>
              <a:gdLst>
                <a:gd name="connsiteX0" fmla="*/ 520840 w 651329"/>
                <a:gd name="connsiteY0" fmla="*/ 617968 h 2128952"/>
                <a:gd name="connsiteX1" fmla="*/ 148307 w 651329"/>
                <a:gd name="connsiteY1" fmla="*/ 1633968 h 2128952"/>
                <a:gd name="connsiteX2" fmla="*/ 12840 w 651329"/>
                <a:gd name="connsiteY2" fmla="*/ 2112334 h 2128952"/>
                <a:gd name="connsiteX3" fmla="*/ 440407 w 651329"/>
                <a:gd name="connsiteY3" fmla="*/ 1070934 h 2128952"/>
                <a:gd name="connsiteX4" fmla="*/ 241440 w 651329"/>
                <a:gd name="connsiteY4" fmla="*/ 1756734 h 2128952"/>
                <a:gd name="connsiteX5" fmla="*/ 423474 w 651329"/>
                <a:gd name="connsiteY5" fmla="*/ 1197934 h 2128952"/>
                <a:gd name="connsiteX6" fmla="*/ 635140 w 651329"/>
                <a:gd name="connsiteY6" fmla="*/ 21068 h 2128952"/>
                <a:gd name="connsiteX7" fmla="*/ 622440 w 651329"/>
                <a:gd name="connsiteY7" fmla="*/ 457101 h 2128952"/>
                <a:gd name="connsiteX8" fmla="*/ 520840 w 651329"/>
                <a:gd name="connsiteY8" fmla="*/ 617968 h 212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329" h="2128952">
                  <a:moveTo>
                    <a:pt x="520840" y="617968"/>
                  </a:moveTo>
                  <a:cubicBezTo>
                    <a:pt x="441818" y="814112"/>
                    <a:pt x="232974" y="1384907"/>
                    <a:pt x="148307" y="1633968"/>
                  </a:cubicBezTo>
                  <a:cubicBezTo>
                    <a:pt x="63640" y="1883029"/>
                    <a:pt x="-35843" y="2206173"/>
                    <a:pt x="12840" y="2112334"/>
                  </a:cubicBezTo>
                  <a:cubicBezTo>
                    <a:pt x="61523" y="2018495"/>
                    <a:pt x="402307" y="1130201"/>
                    <a:pt x="440407" y="1070934"/>
                  </a:cubicBezTo>
                  <a:cubicBezTo>
                    <a:pt x="478507" y="1011667"/>
                    <a:pt x="244262" y="1735567"/>
                    <a:pt x="241440" y="1756734"/>
                  </a:cubicBezTo>
                  <a:cubicBezTo>
                    <a:pt x="238618" y="1777901"/>
                    <a:pt x="357857" y="1487211"/>
                    <a:pt x="423474" y="1197934"/>
                  </a:cubicBezTo>
                  <a:cubicBezTo>
                    <a:pt x="489091" y="908657"/>
                    <a:pt x="601979" y="144540"/>
                    <a:pt x="635140" y="21068"/>
                  </a:cubicBezTo>
                  <a:cubicBezTo>
                    <a:pt x="668301" y="-102404"/>
                    <a:pt x="643607" y="352679"/>
                    <a:pt x="622440" y="457101"/>
                  </a:cubicBezTo>
                  <a:cubicBezTo>
                    <a:pt x="601273" y="561523"/>
                    <a:pt x="599862" y="421824"/>
                    <a:pt x="520840" y="617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C0FFD170-A097-4033-BE6B-60A696AD84BA}"/>
                </a:ext>
              </a:extLst>
            </p:cNvPr>
            <p:cNvSpPr/>
            <p:nvPr/>
          </p:nvSpPr>
          <p:spPr>
            <a:xfrm>
              <a:off x="4578302" y="5420411"/>
              <a:ext cx="138225" cy="627090"/>
            </a:xfrm>
            <a:custGeom>
              <a:avLst/>
              <a:gdLst>
                <a:gd name="connsiteX0" fmla="*/ 127048 w 138225"/>
                <a:gd name="connsiteY0" fmla="*/ 15189 h 627090"/>
                <a:gd name="connsiteX1" fmla="*/ 48 w 138225"/>
                <a:gd name="connsiteY1" fmla="*/ 624789 h 627090"/>
                <a:gd name="connsiteX2" fmla="*/ 111173 w 138225"/>
                <a:gd name="connsiteY2" fmla="*/ 237439 h 627090"/>
                <a:gd name="connsiteX3" fmla="*/ 44498 w 138225"/>
                <a:gd name="connsiteY3" fmla="*/ 612089 h 627090"/>
                <a:gd name="connsiteX4" fmla="*/ 120698 w 138225"/>
                <a:gd name="connsiteY4" fmla="*/ 218389 h 627090"/>
                <a:gd name="connsiteX5" fmla="*/ 127048 w 138225"/>
                <a:gd name="connsiteY5" fmla="*/ 15189 h 6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25" h="627090">
                  <a:moveTo>
                    <a:pt x="127048" y="15189"/>
                  </a:moveTo>
                  <a:cubicBezTo>
                    <a:pt x="106940" y="82922"/>
                    <a:pt x="2694" y="587747"/>
                    <a:pt x="48" y="624789"/>
                  </a:cubicBezTo>
                  <a:cubicBezTo>
                    <a:pt x="-2598" y="661831"/>
                    <a:pt x="103765" y="239556"/>
                    <a:pt x="111173" y="237439"/>
                  </a:cubicBezTo>
                  <a:cubicBezTo>
                    <a:pt x="118581" y="235322"/>
                    <a:pt x="42911" y="615264"/>
                    <a:pt x="44498" y="612089"/>
                  </a:cubicBezTo>
                  <a:cubicBezTo>
                    <a:pt x="46085" y="608914"/>
                    <a:pt x="104294" y="314168"/>
                    <a:pt x="120698" y="218389"/>
                  </a:cubicBezTo>
                  <a:cubicBezTo>
                    <a:pt x="137102" y="122610"/>
                    <a:pt x="147156" y="-52544"/>
                    <a:pt x="127048" y="15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F0601DE0-9FC3-45AB-8360-C2B9FC0EEB83}"/>
                </a:ext>
              </a:extLst>
            </p:cNvPr>
            <p:cNvSpPr/>
            <p:nvPr/>
          </p:nvSpPr>
          <p:spPr>
            <a:xfrm>
              <a:off x="4711533" y="5522884"/>
              <a:ext cx="177803" cy="805333"/>
            </a:xfrm>
            <a:custGeom>
              <a:avLst/>
              <a:gdLst>
                <a:gd name="connsiteX0" fmla="*/ 171617 w 177803"/>
                <a:gd name="connsiteY0" fmla="*/ 11141 h 805333"/>
                <a:gd name="connsiteX1" fmla="*/ 98592 w 177803"/>
                <a:gd name="connsiteY1" fmla="*/ 595341 h 805333"/>
                <a:gd name="connsiteX2" fmla="*/ 167 w 177803"/>
                <a:gd name="connsiteY2" fmla="*/ 804891 h 805333"/>
                <a:gd name="connsiteX3" fmla="*/ 76367 w 177803"/>
                <a:gd name="connsiteY3" fmla="*/ 639791 h 805333"/>
                <a:gd name="connsiteX4" fmla="*/ 127167 w 177803"/>
                <a:gd name="connsiteY4" fmla="*/ 290541 h 805333"/>
                <a:gd name="connsiteX5" fmla="*/ 152567 w 177803"/>
                <a:gd name="connsiteY5" fmla="*/ 503266 h 805333"/>
                <a:gd name="connsiteX6" fmla="*/ 171617 w 177803"/>
                <a:gd name="connsiteY6" fmla="*/ 230216 h 805333"/>
                <a:gd name="connsiteX7" fmla="*/ 171617 w 177803"/>
                <a:gd name="connsiteY7" fmla="*/ 11141 h 80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3" h="805333">
                  <a:moveTo>
                    <a:pt x="171617" y="11141"/>
                  </a:moveTo>
                  <a:cubicBezTo>
                    <a:pt x="159446" y="71995"/>
                    <a:pt x="127167" y="463049"/>
                    <a:pt x="98592" y="595341"/>
                  </a:cubicBezTo>
                  <a:cubicBezTo>
                    <a:pt x="70017" y="727633"/>
                    <a:pt x="3871" y="797483"/>
                    <a:pt x="167" y="804891"/>
                  </a:cubicBezTo>
                  <a:cubicBezTo>
                    <a:pt x="-3537" y="812299"/>
                    <a:pt x="55200" y="725516"/>
                    <a:pt x="76367" y="639791"/>
                  </a:cubicBezTo>
                  <a:cubicBezTo>
                    <a:pt x="97534" y="554066"/>
                    <a:pt x="114467" y="313295"/>
                    <a:pt x="127167" y="290541"/>
                  </a:cubicBezTo>
                  <a:cubicBezTo>
                    <a:pt x="139867" y="267787"/>
                    <a:pt x="145159" y="513320"/>
                    <a:pt x="152567" y="503266"/>
                  </a:cubicBezTo>
                  <a:cubicBezTo>
                    <a:pt x="159975" y="493212"/>
                    <a:pt x="168442" y="305358"/>
                    <a:pt x="171617" y="230216"/>
                  </a:cubicBezTo>
                  <a:cubicBezTo>
                    <a:pt x="174792" y="155074"/>
                    <a:pt x="183788" y="-49713"/>
                    <a:pt x="171617" y="1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FF6708AF-6671-4CE2-8FCD-C16EFFAC3233}"/>
                </a:ext>
              </a:extLst>
            </p:cNvPr>
            <p:cNvSpPr/>
            <p:nvPr/>
          </p:nvSpPr>
          <p:spPr>
            <a:xfrm>
              <a:off x="4876571" y="5351228"/>
              <a:ext cx="266153" cy="514409"/>
            </a:xfrm>
            <a:custGeom>
              <a:avLst/>
              <a:gdLst>
                <a:gd name="connsiteX0" fmla="*/ 229 w 266153"/>
                <a:gd name="connsiteY0" fmla="*/ 1822 h 514409"/>
                <a:gd name="connsiteX1" fmla="*/ 105004 w 266153"/>
                <a:gd name="connsiteY1" fmla="*/ 249472 h 514409"/>
                <a:gd name="connsiteX2" fmla="*/ 235179 w 266153"/>
                <a:gd name="connsiteY2" fmla="*/ 500297 h 514409"/>
                <a:gd name="connsiteX3" fmla="*/ 219304 w 266153"/>
                <a:gd name="connsiteY3" fmla="*/ 474897 h 514409"/>
                <a:gd name="connsiteX4" fmla="*/ 263754 w 266153"/>
                <a:gd name="connsiteY4" fmla="*/ 408222 h 514409"/>
                <a:gd name="connsiteX5" fmla="*/ 133579 w 266153"/>
                <a:gd name="connsiteY5" fmla="*/ 382822 h 514409"/>
                <a:gd name="connsiteX6" fmla="*/ 229 w 266153"/>
                <a:gd name="connsiteY6" fmla="*/ 1822 h 51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53" h="514409">
                  <a:moveTo>
                    <a:pt x="229" y="1822"/>
                  </a:moveTo>
                  <a:cubicBezTo>
                    <a:pt x="-4534" y="-20403"/>
                    <a:pt x="65846" y="166393"/>
                    <a:pt x="105004" y="249472"/>
                  </a:cubicBezTo>
                  <a:cubicBezTo>
                    <a:pt x="144162" y="332551"/>
                    <a:pt x="216129" y="462726"/>
                    <a:pt x="235179" y="500297"/>
                  </a:cubicBezTo>
                  <a:cubicBezTo>
                    <a:pt x="254229" y="537868"/>
                    <a:pt x="214541" y="490243"/>
                    <a:pt x="219304" y="474897"/>
                  </a:cubicBezTo>
                  <a:cubicBezTo>
                    <a:pt x="224067" y="459551"/>
                    <a:pt x="278042" y="423568"/>
                    <a:pt x="263754" y="408222"/>
                  </a:cubicBezTo>
                  <a:cubicBezTo>
                    <a:pt x="249467" y="392876"/>
                    <a:pt x="172208" y="446851"/>
                    <a:pt x="133579" y="382822"/>
                  </a:cubicBezTo>
                  <a:cubicBezTo>
                    <a:pt x="94950" y="318793"/>
                    <a:pt x="4992" y="24047"/>
                    <a:pt x="229" y="1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CFBCE9F1-C4EB-4ED0-9D23-3573EE333503}"/>
                </a:ext>
              </a:extLst>
            </p:cNvPr>
            <p:cNvSpPr/>
            <p:nvPr/>
          </p:nvSpPr>
          <p:spPr>
            <a:xfrm>
              <a:off x="4828241" y="5899102"/>
              <a:ext cx="471120" cy="356492"/>
            </a:xfrm>
            <a:custGeom>
              <a:avLst/>
              <a:gdLst>
                <a:gd name="connsiteX0" fmla="*/ 470834 w 471120"/>
                <a:gd name="connsiteY0" fmla="*/ 48 h 356492"/>
                <a:gd name="connsiteX1" fmla="*/ 229534 w 471120"/>
                <a:gd name="connsiteY1" fmla="*/ 142923 h 356492"/>
                <a:gd name="connsiteX2" fmla="*/ 61259 w 471120"/>
                <a:gd name="connsiteY2" fmla="*/ 228648 h 356492"/>
                <a:gd name="connsiteX3" fmla="*/ 7284 w 471120"/>
                <a:gd name="connsiteY3" fmla="*/ 276273 h 356492"/>
                <a:gd name="connsiteX4" fmla="*/ 181909 w 471120"/>
                <a:gd name="connsiteY4" fmla="*/ 184198 h 356492"/>
                <a:gd name="connsiteX5" fmla="*/ 934 w 471120"/>
                <a:gd name="connsiteY5" fmla="*/ 339773 h 356492"/>
                <a:gd name="connsiteX6" fmla="*/ 108884 w 471120"/>
                <a:gd name="connsiteY6" fmla="*/ 349298 h 356492"/>
                <a:gd name="connsiteX7" fmla="*/ 58084 w 471120"/>
                <a:gd name="connsiteY7" fmla="*/ 314373 h 356492"/>
                <a:gd name="connsiteX8" fmla="*/ 178734 w 471120"/>
                <a:gd name="connsiteY8" fmla="*/ 158798 h 356492"/>
                <a:gd name="connsiteX9" fmla="*/ 470834 w 471120"/>
                <a:gd name="connsiteY9" fmla="*/ 48 h 3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120" h="356492">
                  <a:moveTo>
                    <a:pt x="470834" y="48"/>
                  </a:moveTo>
                  <a:cubicBezTo>
                    <a:pt x="479301" y="-2598"/>
                    <a:pt x="297796" y="104823"/>
                    <a:pt x="229534" y="142923"/>
                  </a:cubicBezTo>
                  <a:cubicBezTo>
                    <a:pt x="161271" y="181023"/>
                    <a:pt x="98300" y="206423"/>
                    <a:pt x="61259" y="228648"/>
                  </a:cubicBezTo>
                  <a:cubicBezTo>
                    <a:pt x="24218" y="250873"/>
                    <a:pt x="-12824" y="283681"/>
                    <a:pt x="7284" y="276273"/>
                  </a:cubicBezTo>
                  <a:cubicBezTo>
                    <a:pt x="27392" y="268865"/>
                    <a:pt x="182967" y="173615"/>
                    <a:pt x="181909" y="184198"/>
                  </a:cubicBezTo>
                  <a:cubicBezTo>
                    <a:pt x="180851" y="194781"/>
                    <a:pt x="13105" y="312256"/>
                    <a:pt x="934" y="339773"/>
                  </a:cubicBezTo>
                  <a:cubicBezTo>
                    <a:pt x="-11237" y="367290"/>
                    <a:pt x="99359" y="353531"/>
                    <a:pt x="108884" y="349298"/>
                  </a:cubicBezTo>
                  <a:cubicBezTo>
                    <a:pt x="118409" y="345065"/>
                    <a:pt x="46442" y="346123"/>
                    <a:pt x="58084" y="314373"/>
                  </a:cubicBezTo>
                  <a:cubicBezTo>
                    <a:pt x="69726" y="282623"/>
                    <a:pt x="107296" y="210127"/>
                    <a:pt x="178734" y="158798"/>
                  </a:cubicBezTo>
                  <a:cubicBezTo>
                    <a:pt x="250171" y="107469"/>
                    <a:pt x="462367" y="2694"/>
                    <a:pt x="47083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31941AE9-82F5-47B1-B03B-3B2C01F26D3D}"/>
                </a:ext>
              </a:extLst>
            </p:cNvPr>
            <p:cNvSpPr/>
            <p:nvPr/>
          </p:nvSpPr>
          <p:spPr>
            <a:xfrm>
              <a:off x="4560474" y="6253387"/>
              <a:ext cx="685169" cy="614775"/>
            </a:xfrm>
            <a:custGeom>
              <a:avLst/>
              <a:gdLst>
                <a:gd name="connsiteX0" fmla="*/ 335376 w 685169"/>
                <a:gd name="connsiteY0" fmla="*/ 1363 h 614775"/>
                <a:gd name="connsiteX1" fmla="*/ 227426 w 685169"/>
                <a:gd name="connsiteY1" fmla="*/ 220438 h 614775"/>
                <a:gd name="connsiteX2" fmla="*/ 14701 w 685169"/>
                <a:gd name="connsiteY2" fmla="*/ 601438 h 614775"/>
                <a:gd name="connsiteX3" fmla="*/ 36926 w 685169"/>
                <a:gd name="connsiteY3" fmla="*/ 522063 h 614775"/>
                <a:gd name="connsiteX4" fmla="*/ 186151 w 685169"/>
                <a:gd name="connsiteY4" fmla="*/ 461738 h 614775"/>
                <a:gd name="connsiteX5" fmla="*/ 684626 w 685169"/>
                <a:gd name="connsiteY5" fmla="*/ 255363 h 614775"/>
                <a:gd name="connsiteX6" fmla="*/ 81376 w 685169"/>
                <a:gd name="connsiteY6" fmla="*/ 423638 h 614775"/>
                <a:gd name="connsiteX7" fmla="*/ 290926 w 685169"/>
                <a:gd name="connsiteY7" fmla="*/ 141063 h 614775"/>
                <a:gd name="connsiteX8" fmla="*/ 335376 w 685169"/>
                <a:gd name="connsiteY8" fmla="*/ 1363 h 6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169" h="614775">
                  <a:moveTo>
                    <a:pt x="335376" y="1363"/>
                  </a:moveTo>
                  <a:cubicBezTo>
                    <a:pt x="324793" y="14592"/>
                    <a:pt x="280872" y="120426"/>
                    <a:pt x="227426" y="220438"/>
                  </a:cubicBezTo>
                  <a:cubicBezTo>
                    <a:pt x="173980" y="320450"/>
                    <a:pt x="46451" y="551167"/>
                    <a:pt x="14701" y="601438"/>
                  </a:cubicBezTo>
                  <a:cubicBezTo>
                    <a:pt x="-17049" y="651709"/>
                    <a:pt x="8351" y="545346"/>
                    <a:pt x="36926" y="522063"/>
                  </a:cubicBezTo>
                  <a:cubicBezTo>
                    <a:pt x="65501" y="498780"/>
                    <a:pt x="186151" y="461738"/>
                    <a:pt x="186151" y="461738"/>
                  </a:cubicBezTo>
                  <a:cubicBezTo>
                    <a:pt x="294101" y="417288"/>
                    <a:pt x="702088" y="261713"/>
                    <a:pt x="684626" y="255363"/>
                  </a:cubicBezTo>
                  <a:cubicBezTo>
                    <a:pt x="667164" y="249013"/>
                    <a:pt x="146993" y="442688"/>
                    <a:pt x="81376" y="423638"/>
                  </a:cubicBezTo>
                  <a:cubicBezTo>
                    <a:pt x="15759" y="404588"/>
                    <a:pt x="247005" y="208267"/>
                    <a:pt x="290926" y="141063"/>
                  </a:cubicBezTo>
                  <a:cubicBezTo>
                    <a:pt x="334847" y="73859"/>
                    <a:pt x="345959" y="-11866"/>
                    <a:pt x="335376" y="1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FA50985C-2E61-42AC-8956-C9F3470FC7CA}"/>
                </a:ext>
              </a:extLst>
            </p:cNvPr>
            <p:cNvSpPr/>
            <p:nvPr/>
          </p:nvSpPr>
          <p:spPr>
            <a:xfrm>
              <a:off x="4258488" y="6148544"/>
              <a:ext cx="545515" cy="677129"/>
            </a:xfrm>
            <a:custGeom>
              <a:avLst/>
              <a:gdLst>
                <a:gd name="connsiteX0" fmla="*/ 545287 w 545515"/>
                <a:gd name="connsiteY0" fmla="*/ 1431 h 677129"/>
                <a:gd name="connsiteX1" fmla="*/ 319862 w 545515"/>
                <a:gd name="connsiteY1" fmla="*/ 490381 h 677129"/>
                <a:gd name="connsiteX2" fmla="*/ 259537 w 545515"/>
                <a:gd name="connsiteY2" fmla="*/ 518956 h 677129"/>
                <a:gd name="connsiteX3" fmla="*/ 11887 w 545515"/>
                <a:gd name="connsiteY3" fmla="*/ 674531 h 677129"/>
                <a:gd name="connsiteX4" fmla="*/ 65862 w 545515"/>
                <a:gd name="connsiteY4" fmla="*/ 604681 h 677129"/>
                <a:gd name="connsiteX5" fmla="*/ 297637 w 545515"/>
                <a:gd name="connsiteY5" fmla="*/ 455456 h 677129"/>
                <a:gd name="connsiteX6" fmla="*/ 361137 w 545515"/>
                <a:gd name="connsiteY6" fmla="*/ 344331 h 677129"/>
                <a:gd name="connsiteX7" fmla="*/ 545287 w 545515"/>
                <a:gd name="connsiteY7" fmla="*/ 1431 h 67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515" h="677129">
                  <a:moveTo>
                    <a:pt x="545287" y="1431"/>
                  </a:moveTo>
                  <a:cubicBezTo>
                    <a:pt x="538408" y="25773"/>
                    <a:pt x="367487" y="404127"/>
                    <a:pt x="319862" y="490381"/>
                  </a:cubicBezTo>
                  <a:cubicBezTo>
                    <a:pt x="272237" y="576635"/>
                    <a:pt x="310866" y="488264"/>
                    <a:pt x="259537" y="518956"/>
                  </a:cubicBezTo>
                  <a:cubicBezTo>
                    <a:pt x="208208" y="549648"/>
                    <a:pt x="44166" y="660244"/>
                    <a:pt x="11887" y="674531"/>
                  </a:cubicBezTo>
                  <a:cubicBezTo>
                    <a:pt x="-20392" y="688819"/>
                    <a:pt x="18237" y="641194"/>
                    <a:pt x="65862" y="604681"/>
                  </a:cubicBezTo>
                  <a:cubicBezTo>
                    <a:pt x="113487" y="568169"/>
                    <a:pt x="248425" y="498848"/>
                    <a:pt x="297637" y="455456"/>
                  </a:cubicBezTo>
                  <a:cubicBezTo>
                    <a:pt x="346849" y="412064"/>
                    <a:pt x="320391" y="418414"/>
                    <a:pt x="361137" y="344331"/>
                  </a:cubicBezTo>
                  <a:cubicBezTo>
                    <a:pt x="401883" y="270248"/>
                    <a:pt x="552166" y="-22911"/>
                    <a:pt x="545287" y="1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24EEC51D-A436-446B-855E-F718C81E90DA}"/>
                </a:ext>
              </a:extLst>
            </p:cNvPr>
            <p:cNvSpPr/>
            <p:nvPr/>
          </p:nvSpPr>
          <p:spPr>
            <a:xfrm>
              <a:off x="4400379" y="6733821"/>
              <a:ext cx="635249" cy="485444"/>
            </a:xfrm>
            <a:custGeom>
              <a:avLst/>
              <a:gdLst>
                <a:gd name="connsiteX0" fmla="*/ 162096 w 635249"/>
                <a:gd name="connsiteY0" fmla="*/ 354 h 485444"/>
                <a:gd name="connsiteX1" fmla="*/ 57321 w 635249"/>
                <a:gd name="connsiteY1" fmla="*/ 349604 h 485444"/>
                <a:gd name="connsiteX2" fmla="*/ 171 w 635249"/>
                <a:gd name="connsiteY2" fmla="*/ 448029 h 485444"/>
                <a:gd name="connsiteX3" fmla="*/ 41446 w 635249"/>
                <a:gd name="connsiteY3" fmla="*/ 362304 h 485444"/>
                <a:gd name="connsiteX4" fmla="*/ 92246 w 635249"/>
                <a:gd name="connsiteY4" fmla="*/ 324204 h 485444"/>
                <a:gd name="connsiteX5" fmla="*/ 155746 w 635249"/>
                <a:gd name="connsiteY5" fmla="*/ 289279 h 485444"/>
                <a:gd name="connsiteX6" fmla="*/ 16046 w 635249"/>
                <a:gd name="connsiteY6" fmla="*/ 470254 h 485444"/>
                <a:gd name="connsiteX7" fmla="*/ 133521 w 635249"/>
                <a:gd name="connsiteY7" fmla="*/ 473429 h 485444"/>
                <a:gd name="connsiteX8" fmla="*/ 222421 w 635249"/>
                <a:gd name="connsiteY8" fmla="*/ 454379 h 485444"/>
                <a:gd name="connsiteX9" fmla="*/ 628821 w 635249"/>
                <a:gd name="connsiteY9" fmla="*/ 263879 h 485444"/>
                <a:gd name="connsiteX10" fmla="*/ 444671 w 635249"/>
                <a:gd name="connsiteY10" fmla="*/ 336904 h 485444"/>
                <a:gd name="connsiteX11" fmla="*/ 89071 w 635249"/>
                <a:gd name="connsiteY11" fmla="*/ 444854 h 485444"/>
                <a:gd name="connsiteX12" fmla="*/ 92246 w 635249"/>
                <a:gd name="connsiteY12" fmla="*/ 419454 h 485444"/>
                <a:gd name="connsiteX13" fmla="*/ 123996 w 635249"/>
                <a:gd name="connsiteY13" fmla="*/ 286104 h 485444"/>
                <a:gd name="connsiteX14" fmla="*/ 162096 w 635249"/>
                <a:gd name="connsiteY14" fmla="*/ 354 h 4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249" h="485444">
                  <a:moveTo>
                    <a:pt x="162096" y="354"/>
                  </a:moveTo>
                  <a:cubicBezTo>
                    <a:pt x="150984" y="10937"/>
                    <a:pt x="84308" y="274992"/>
                    <a:pt x="57321" y="349604"/>
                  </a:cubicBezTo>
                  <a:cubicBezTo>
                    <a:pt x="30333" y="424217"/>
                    <a:pt x="2817" y="445912"/>
                    <a:pt x="171" y="448029"/>
                  </a:cubicBezTo>
                  <a:cubicBezTo>
                    <a:pt x="-2475" y="450146"/>
                    <a:pt x="26100" y="382941"/>
                    <a:pt x="41446" y="362304"/>
                  </a:cubicBezTo>
                  <a:cubicBezTo>
                    <a:pt x="56792" y="341667"/>
                    <a:pt x="73196" y="336375"/>
                    <a:pt x="92246" y="324204"/>
                  </a:cubicBezTo>
                  <a:cubicBezTo>
                    <a:pt x="111296" y="312033"/>
                    <a:pt x="168446" y="264937"/>
                    <a:pt x="155746" y="289279"/>
                  </a:cubicBezTo>
                  <a:cubicBezTo>
                    <a:pt x="143046" y="313621"/>
                    <a:pt x="19750" y="439562"/>
                    <a:pt x="16046" y="470254"/>
                  </a:cubicBezTo>
                  <a:cubicBezTo>
                    <a:pt x="12342" y="500946"/>
                    <a:pt x="99125" y="476075"/>
                    <a:pt x="133521" y="473429"/>
                  </a:cubicBezTo>
                  <a:cubicBezTo>
                    <a:pt x="167917" y="470783"/>
                    <a:pt x="139871" y="489304"/>
                    <a:pt x="222421" y="454379"/>
                  </a:cubicBezTo>
                  <a:cubicBezTo>
                    <a:pt x="304971" y="419454"/>
                    <a:pt x="591779" y="283458"/>
                    <a:pt x="628821" y="263879"/>
                  </a:cubicBezTo>
                  <a:cubicBezTo>
                    <a:pt x="665863" y="244300"/>
                    <a:pt x="534629" y="306742"/>
                    <a:pt x="444671" y="336904"/>
                  </a:cubicBezTo>
                  <a:cubicBezTo>
                    <a:pt x="354713" y="367067"/>
                    <a:pt x="147808" y="431096"/>
                    <a:pt x="89071" y="444854"/>
                  </a:cubicBezTo>
                  <a:cubicBezTo>
                    <a:pt x="30333" y="458612"/>
                    <a:pt x="86425" y="445912"/>
                    <a:pt x="92246" y="419454"/>
                  </a:cubicBezTo>
                  <a:cubicBezTo>
                    <a:pt x="98067" y="392996"/>
                    <a:pt x="109709" y="352779"/>
                    <a:pt x="123996" y="286104"/>
                  </a:cubicBezTo>
                  <a:cubicBezTo>
                    <a:pt x="138283" y="219429"/>
                    <a:pt x="173208" y="-10229"/>
                    <a:pt x="162096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0E81531-15D9-4E64-924F-1A8DCE3AF212}"/>
                </a:ext>
              </a:extLst>
            </p:cNvPr>
            <p:cNvSpPr/>
            <p:nvPr/>
          </p:nvSpPr>
          <p:spPr>
            <a:xfrm>
              <a:off x="4029074" y="6671284"/>
              <a:ext cx="536577" cy="450596"/>
            </a:xfrm>
            <a:custGeom>
              <a:avLst/>
              <a:gdLst>
                <a:gd name="connsiteX0" fmla="*/ 517526 w 536577"/>
                <a:gd name="connsiteY0" fmla="*/ 15266 h 450596"/>
                <a:gd name="connsiteX1" fmla="*/ 368301 w 536577"/>
                <a:gd name="connsiteY1" fmla="*/ 313716 h 450596"/>
                <a:gd name="connsiteX2" fmla="*/ 263526 w 536577"/>
                <a:gd name="connsiteY2" fmla="*/ 412141 h 450596"/>
                <a:gd name="connsiteX3" fmla="*/ 234951 w 536577"/>
                <a:gd name="connsiteY3" fmla="*/ 450241 h 450596"/>
                <a:gd name="connsiteX4" fmla="*/ 263526 w 536577"/>
                <a:gd name="connsiteY4" fmla="*/ 393091 h 450596"/>
                <a:gd name="connsiteX5" fmla="*/ 244476 w 536577"/>
                <a:gd name="connsiteY5" fmla="*/ 396266 h 450596"/>
                <a:gd name="connsiteX6" fmla="*/ 1 w 536577"/>
                <a:gd name="connsiteY6" fmla="*/ 424841 h 450596"/>
                <a:gd name="connsiteX7" fmla="*/ 241301 w 536577"/>
                <a:gd name="connsiteY7" fmla="*/ 399441 h 450596"/>
                <a:gd name="connsiteX8" fmla="*/ 323851 w 536577"/>
                <a:gd name="connsiteY8" fmla="*/ 313716 h 450596"/>
                <a:gd name="connsiteX9" fmla="*/ 511176 w 536577"/>
                <a:gd name="connsiteY9" fmla="*/ 69241 h 450596"/>
                <a:gd name="connsiteX10" fmla="*/ 517526 w 536577"/>
                <a:gd name="connsiteY10" fmla="*/ 15266 h 4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577" h="450596">
                  <a:moveTo>
                    <a:pt x="517526" y="15266"/>
                  </a:moveTo>
                  <a:cubicBezTo>
                    <a:pt x="493714" y="56012"/>
                    <a:pt x="410634" y="247570"/>
                    <a:pt x="368301" y="313716"/>
                  </a:cubicBezTo>
                  <a:cubicBezTo>
                    <a:pt x="325968" y="379862"/>
                    <a:pt x="285751" y="389387"/>
                    <a:pt x="263526" y="412141"/>
                  </a:cubicBezTo>
                  <a:cubicBezTo>
                    <a:pt x="241301" y="434895"/>
                    <a:pt x="234951" y="453416"/>
                    <a:pt x="234951" y="450241"/>
                  </a:cubicBezTo>
                  <a:cubicBezTo>
                    <a:pt x="234951" y="447066"/>
                    <a:pt x="261939" y="402087"/>
                    <a:pt x="263526" y="393091"/>
                  </a:cubicBezTo>
                  <a:cubicBezTo>
                    <a:pt x="265113" y="384095"/>
                    <a:pt x="244476" y="396266"/>
                    <a:pt x="244476" y="396266"/>
                  </a:cubicBezTo>
                  <a:lnTo>
                    <a:pt x="1" y="424841"/>
                  </a:lnTo>
                  <a:cubicBezTo>
                    <a:pt x="-528" y="425370"/>
                    <a:pt x="187326" y="417962"/>
                    <a:pt x="241301" y="399441"/>
                  </a:cubicBezTo>
                  <a:cubicBezTo>
                    <a:pt x="295276" y="380920"/>
                    <a:pt x="278872" y="368749"/>
                    <a:pt x="323851" y="313716"/>
                  </a:cubicBezTo>
                  <a:cubicBezTo>
                    <a:pt x="368830" y="258683"/>
                    <a:pt x="475722" y="115278"/>
                    <a:pt x="511176" y="69241"/>
                  </a:cubicBezTo>
                  <a:cubicBezTo>
                    <a:pt x="546630" y="23204"/>
                    <a:pt x="541338" y="-25480"/>
                    <a:pt x="517526" y="15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BFD479D6-8C18-4921-851D-43A490875A93}"/>
                </a:ext>
              </a:extLst>
            </p:cNvPr>
            <p:cNvSpPr/>
            <p:nvPr/>
          </p:nvSpPr>
          <p:spPr>
            <a:xfrm>
              <a:off x="3416259" y="5462058"/>
              <a:ext cx="423919" cy="1197640"/>
            </a:xfrm>
            <a:custGeom>
              <a:avLst/>
              <a:gdLst>
                <a:gd name="connsiteX0" fmla="*/ 412791 w 423919"/>
                <a:gd name="connsiteY0" fmla="*/ 17992 h 1197640"/>
                <a:gd name="connsiteX1" fmla="*/ 222291 w 423919"/>
                <a:gd name="connsiteY1" fmla="*/ 468842 h 1197640"/>
                <a:gd name="connsiteX2" fmla="*/ 69891 w 423919"/>
                <a:gd name="connsiteY2" fmla="*/ 608542 h 1197640"/>
                <a:gd name="connsiteX3" fmla="*/ 41 w 423919"/>
                <a:gd name="connsiteY3" fmla="*/ 1192742 h 1197640"/>
                <a:gd name="connsiteX4" fmla="*/ 63541 w 423919"/>
                <a:gd name="connsiteY4" fmla="*/ 862542 h 1197640"/>
                <a:gd name="connsiteX5" fmla="*/ 273091 w 423919"/>
                <a:gd name="connsiteY5" fmla="*/ 411692 h 1197640"/>
                <a:gd name="connsiteX6" fmla="*/ 336591 w 423919"/>
                <a:gd name="connsiteY6" fmla="*/ 176742 h 1197640"/>
                <a:gd name="connsiteX7" fmla="*/ 393741 w 423919"/>
                <a:gd name="connsiteY7" fmla="*/ 94192 h 1197640"/>
                <a:gd name="connsiteX8" fmla="*/ 412791 w 423919"/>
                <a:gd name="connsiteY8" fmla="*/ 17992 h 119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919" h="1197640">
                  <a:moveTo>
                    <a:pt x="412791" y="17992"/>
                  </a:moveTo>
                  <a:cubicBezTo>
                    <a:pt x="384216" y="80434"/>
                    <a:pt x="279441" y="370417"/>
                    <a:pt x="222291" y="468842"/>
                  </a:cubicBezTo>
                  <a:cubicBezTo>
                    <a:pt x="165141" y="567267"/>
                    <a:pt x="106933" y="487892"/>
                    <a:pt x="69891" y="608542"/>
                  </a:cubicBezTo>
                  <a:cubicBezTo>
                    <a:pt x="32849" y="729192"/>
                    <a:pt x="1099" y="1150409"/>
                    <a:pt x="41" y="1192742"/>
                  </a:cubicBezTo>
                  <a:cubicBezTo>
                    <a:pt x="-1017" y="1235075"/>
                    <a:pt x="18033" y="992717"/>
                    <a:pt x="63541" y="862542"/>
                  </a:cubicBezTo>
                  <a:cubicBezTo>
                    <a:pt x="109049" y="732367"/>
                    <a:pt x="227583" y="525992"/>
                    <a:pt x="273091" y="411692"/>
                  </a:cubicBezTo>
                  <a:cubicBezTo>
                    <a:pt x="318599" y="297392"/>
                    <a:pt x="316483" y="229659"/>
                    <a:pt x="336591" y="176742"/>
                  </a:cubicBezTo>
                  <a:cubicBezTo>
                    <a:pt x="356699" y="123825"/>
                    <a:pt x="379983" y="114300"/>
                    <a:pt x="393741" y="94192"/>
                  </a:cubicBezTo>
                  <a:cubicBezTo>
                    <a:pt x="407499" y="74084"/>
                    <a:pt x="441366" y="-44450"/>
                    <a:pt x="412791" y="17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84DBDC05-1F96-4D81-9FBD-E6721C261D8D}"/>
                </a:ext>
              </a:extLst>
            </p:cNvPr>
            <p:cNvSpPr/>
            <p:nvPr/>
          </p:nvSpPr>
          <p:spPr>
            <a:xfrm>
              <a:off x="3244736" y="6444621"/>
              <a:ext cx="164938" cy="641979"/>
            </a:xfrm>
            <a:custGeom>
              <a:avLst/>
              <a:gdLst>
                <a:gd name="connsiteX0" fmla="*/ 114 w 164938"/>
                <a:gd name="connsiteY0" fmla="*/ 629 h 641979"/>
                <a:gd name="connsiteX1" fmla="*/ 133464 w 164938"/>
                <a:gd name="connsiteY1" fmla="*/ 311779 h 641979"/>
                <a:gd name="connsiteX2" fmla="*/ 139814 w 164938"/>
                <a:gd name="connsiteY2" fmla="*/ 483229 h 641979"/>
                <a:gd name="connsiteX3" fmla="*/ 139814 w 164938"/>
                <a:gd name="connsiteY3" fmla="*/ 641979 h 641979"/>
                <a:gd name="connsiteX4" fmla="*/ 139814 w 164938"/>
                <a:gd name="connsiteY4" fmla="*/ 432429 h 641979"/>
                <a:gd name="connsiteX5" fmla="*/ 158864 w 164938"/>
                <a:gd name="connsiteY5" fmla="*/ 235579 h 641979"/>
                <a:gd name="connsiteX6" fmla="*/ 114 w 164938"/>
                <a:gd name="connsiteY6" fmla="*/ 629 h 64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38" h="641979">
                  <a:moveTo>
                    <a:pt x="114" y="629"/>
                  </a:moveTo>
                  <a:cubicBezTo>
                    <a:pt x="-4119" y="13329"/>
                    <a:pt x="110181" y="231346"/>
                    <a:pt x="133464" y="311779"/>
                  </a:cubicBezTo>
                  <a:cubicBezTo>
                    <a:pt x="156747" y="392212"/>
                    <a:pt x="138756" y="428196"/>
                    <a:pt x="139814" y="483229"/>
                  </a:cubicBezTo>
                  <a:cubicBezTo>
                    <a:pt x="140872" y="538262"/>
                    <a:pt x="139814" y="641979"/>
                    <a:pt x="139814" y="641979"/>
                  </a:cubicBezTo>
                  <a:cubicBezTo>
                    <a:pt x="139814" y="633512"/>
                    <a:pt x="136639" y="500162"/>
                    <a:pt x="139814" y="432429"/>
                  </a:cubicBezTo>
                  <a:cubicBezTo>
                    <a:pt x="142989" y="364696"/>
                    <a:pt x="178972" y="300137"/>
                    <a:pt x="158864" y="235579"/>
                  </a:cubicBezTo>
                  <a:cubicBezTo>
                    <a:pt x="138756" y="171021"/>
                    <a:pt x="4347" y="-12071"/>
                    <a:pt x="114" y="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297CF2AB-4D17-4F9E-94DA-2A76A23EF396}"/>
                </a:ext>
              </a:extLst>
            </p:cNvPr>
            <p:cNvSpPr/>
            <p:nvPr/>
          </p:nvSpPr>
          <p:spPr>
            <a:xfrm>
              <a:off x="3362811" y="5468108"/>
              <a:ext cx="449760" cy="450744"/>
            </a:xfrm>
            <a:custGeom>
              <a:avLst/>
              <a:gdLst>
                <a:gd name="connsiteX0" fmla="*/ 447189 w 449760"/>
                <a:gd name="connsiteY0" fmla="*/ 5592 h 450744"/>
                <a:gd name="connsiteX1" fmla="*/ 91589 w 449760"/>
                <a:gd name="connsiteY1" fmla="*/ 265942 h 450744"/>
                <a:gd name="connsiteX2" fmla="*/ 9039 w 449760"/>
                <a:gd name="connsiteY2" fmla="*/ 450092 h 450744"/>
                <a:gd name="connsiteX3" fmla="*/ 104289 w 449760"/>
                <a:gd name="connsiteY3" fmla="*/ 202442 h 450744"/>
                <a:gd name="connsiteX4" fmla="*/ 2689 w 449760"/>
                <a:gd name="connsiteY4" fmla="*/ 348492 h 450744"/>
                <a:gd name="connsiteX5" fmla="*/ 237639 w 449760"/>
                <a:gd name="connsiteY5" fmla="*/ 107192 h 450744"/>
                <a:gd name="connsiteX6" fmla="*/ 447189 w 449760"/>
                <a:gd name="connsiteY6" fmla="*/ 5592 h 4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760" h="450744">
                  <a:moveTo>
                    <a:pt x="447189" y="5592"/>
                  </a:moveTo>
                  <a:cubicBezTo>
                    <a:pt x="422847" y="32050"/>
                    <a:pt x="164614" y="191859"/>
                    <a:pt x="91589" y="265942"/>
                  </a:cubicBezTo>
                  <a:cubicBezTo>
                    <a:pt x="18564" y="340025"/>
                    <a:pt x="6922" y="460675"/>
                    <a:pt x="9039" y="450092"/>
                  </a:cubicBezTo>
                  <a:cubicBezTo>
                    <a:pt x="11156" y="439509"/>
                    <a:pt x="105347" y="219375"/>
                    <a:pt x="104289" y="202442"/>
                  </a:cubicBezTo>
                  <a:cubicBezTo>
                    <a:pt x="103231" y="185509"/>
                    <a:pt x="-19536" y="364367"/>
                    <a:pt x="2689" y="348492"/>
                  </a:cubicBezTo>
                  <a:cubicBezTo>
                    <a:pt x="24914" y="332617"/>
                    <a:pt x="158264" y="162225"/>
                    <a:pt x="237639" y="107192"/>
                  </a:cubicBezTo>
                  <a:cubicBezTo>
                    <a:pt x="317014" y="52159"/>
                    <a:pt x="471531" y="-20866"/>
                    <a:pt x="447189" y="5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D89F85F8-311C-4B02-8E6F-AE1610533020}"/>
                </a:ext>
              </a:extLst>
            </p:cNvPr>
            <p:cNvSpPr/>
            <p:nvPr/>
          </p:nvSpPr>
          <p:spPr>
            <a:xfrm>
              <a:off x="3193058" y="6486545"/>
              <a:ext cx="154315" cy="479530"/>
            </a:xfrm>
            <a:custGeom>
              <a:avLst/>
              <a:gdLst>
                <a:gd name="connsiteX0" fmla="*/ 7342 w 154315"/>
                <a:gd name="connsiteY0" fmla="*/ 9505 h 479530"/>
                <a:gd name="connsiteX1" fmla="*/ 140692 w 154315"/>
                <a:gd name="connsiteY1" fmla="*/ 301605 h 479530"/>
                <a:gd name="connsiteX2" fmla="*/ 147042 w 154315"/>
                <a:gd name="connsiteY2" fmla="*/ 479405 h 479530"/>
                <a:gd name="connsiteX3" fmla="*/ 115292 w 154315"/>
                <a:gd name="connsiteY3" fmla="*/ 276205 h 479530"/>
                <a:gd name="connsiteX4" fmla="*/ 26392 w 154315"/>
                <a:gd name="connsiteY4" fmla="*/ 85705 h 479530"/>
                <a:gd name="connsiteX5" fmla="*/ 7342 w 154315"/>
                <a:gd name="connsiteY5" fmla="*/ 9505 h 4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15" h="479530">
                  <a:moveTo>
                    <a:pt x="7342" y="9505"/>
                  </a:moveTo>
                  <a:cubicBezTo>
                    <a:pt x="26392" y="45488"/>
                    <a:pt x="117409" y="223288"/>
                    <a:pt x="140692" y="301605"/>
                  </a:cubicBezTo>
                  <a:cubicBezTo>
                    <a:pt x="163975" y="379922"/>
                    <a:pt x="151275" y="483638"/>
                    <a:pt x="147042" y="479405"/>
                  </a:cubicBezTo>
                  <a:cubicBezTo>
                    <a:pt x="142809" y="475172"/>
                    <a:pt x="135400" y="341822"/>
                    <a:pt x="115292" y="276205"/>
                  </a:cubicBezTo>
                  <a:cubicBezTo>
                    <a:pt x="95184" y="210588"/>
                    <a:pt x="42267" y="122747"/>
                    <a:pt x="26392" y="85705"/>
                  </a:cubicBezTo>
                  <a:cubicBezTo>
                    <a:pt x="10517" y="48663"/>
                    <a:pt x="-11708" y="-26478"/>
                    <a:pt x="7342" y="9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486F5B78-7173-4ACC-AD46-F611157DA8AE}"/>
                </a:ext>
              </a:extLst>
            </p:cNvPr>
            <p:cNvSpPr/>
            <p:nvPr/>
          </p:nvSpPr>
          <p:spPr>
            <a:xfrm>
              <a:off x="3138540" y="6667700"/>
              <a:ext cx="151674" cy="890117"/>
            </a:xfrm>
            <a:custGeom>
              <a:avLst/>
              <a:gdLst>
                <a:gd name="connsiteX0" fmla="*/ 4710 w 151674"/>
                <a:gd name="connsiteY0" fmla="*/ 25200 h 890117"/>
                <a:gd name="connsiteX1" fmla="*/ 74560 w 151674"/>
                <a:gd name="connsiteY1" fmla="*/ 374450 h 890117"/>
                <a:gd name="connsiteX2" fmla="*/ 125360 w 151674"/>
                <a:gd name="connsiteY2" fmla="*/ 558600 h 890117"/>
                <a:gd name="connsiteX3" fmla="*/ 68210 w 151674"/>
                <a:gd name="connsiteY3" fmla="*/ 799900 h 890117"/>
                <a:gd name="connsiteX4" fmla="*/ 80910 w 151674"/>
                <a:gd name="connsiteY4" fmla="*/ 888800 h 890117"/>
                <a:gd name="connsiteX5" fmla="*/ 80910 w 151674"/>
                <a:gd name="connsiteY5" fmla="*/ 742750 h 890117"/>
                <a:gd name="connsiteX6" fmla="*/ 150760 w 151674"/>
                <a:gd name="connsiteY6" fmla="*/ 482400 h 890117"/>
                <a:gd name="connsiteX7" fmla="*/ 23760 w 151674"/>
                <a:gd name="connsiteY7" fmla="*/ 76000 h 890117"/>
                <a:gd name="connsiteX8" fmla="*/ 4710 w 151674"/>
                <a:gd name="connsiteY8" fmla="*/ 25200 h 89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74" h="890117">
                  <a:moveTo>
                    <a:pt x="4710" y="25200"/>
                  </a:moveTo>
                  <a:cubicBezTo>
                    <a:pt x="13177" y="74942"/>
                    <a:pt x="54452" y="285550"/>
                    <a:pt x="74560" y="374450"/>
                  </a:cubicBezTo>
                  <a:cubicBezTo>
                    <a:pt x="94668" y="463350"/>
                    <a:pt x="126418" y="487692"/>
                    <a:pt x="125360" y="558600"/>
                  </a:cubicBezTo>
                  <a:cubicBezTo>
                    <a:pt x="124302" y="629508"/>
                    <a:pt x="75618" y="744867"/>
                    <a:pt x="68210" y="799900"/>
                  </a:cubicBezTo>
                  <a:cubicBezTo>
                    <a:pt x="60802" y="854933"/>
                    <a:pt x="78793" y="898325"/>
                    <a:pt x="80910" y="888800"/>
                  </a:cubicBezTo>
                  <a:cubicBezTo>
                    <a:pt x="83027" y="879275"/>
                    <a:pt x="69268" y="810483"/>
                    <a:pt x="80910" y="742750"/>
                  </a:cubicBezTo>
                  <a:cubicBezTo>
                    <a:pt x="92552" y="675017"/>
                    <a:pt x="160285" y="593525"/>
                    <a:pt x="150760" y="482400"/>
                  </a:cubicBezTo>
                  <a:cubicBezTo>
                    <a:pt x="141235" y="371275"/>
                    <a:pt x="50218" y="149025"/>
                    <a:pt x="23760" y="76000"/>
                  </a:cubicBezTo>
                  <a:cubicBezTo>
                    <a:pt x="-2698" y="2975"/>
                    <a:pt x="-3757" y="-24542"/>
                    <a:pt x="4710" y="25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500B858A-B051-41E8-961A-84ED83161528}"/>
                </a:ext>
              </a:extLst>
            </p:cNvPr>
            <p:cNvSpPr/>
            <p:nvPr/>
          </p:nvSpPr>
          <p:spPr>
            <a:xfrm>
              <a:off x="3235840" y="7045338"/>
              <a:ext cx="200141" cy="315748"/>
            </a:xfrm>
            <a:custGeom>
              <a:avLst/>
              <a:gdLst>
                <a:gd name="connsiteX0" fmla="*/ 45840 w 200141"/>
                <a:gd name="connsiteY0" fmla="*/ 622 h 315748"/>
                <a:gd name="connsiteX1" fmla="*/ 167760 w 200141"/>
                <a:gd name="connsiteY1" fmla="*/ 219062 h 315748"/>
                <a:gd name="connsiteX2" fmla="*/ 177920 w 200141"/>
                <a:gd name="connsiteY2" fmla="*/ 274942 h 315748"/>
                <a:gd name="connsiteX3" fmla="*/ 198240 w 200141"/>
                <a:gd name="connsiteY3" fmla="*/ 315582 h 315748"/>
                <a:gd name="connsiteX4" fmla="*/ 162680 w 200141"/>
                <a:gd name="connsiteY4" fmla="*/ 259702 h 315748"/>
                <a:gd name="connsiteX5" fmla="*/ 120 w 200141"/>
                <a:gd name="connsiteY5" fmla="*/ 173342 h 315748"/>
                <a:gd name="connsiteX6" fmla="*/ 137280 w 200141"/>
                <a:gd name="connsiteY6" fmla="*/ 280022 h 315748"/>
                <a:gd name="connsiteX7" fmla="*/ 198240 w 200141"/>
                <a:gd name="connsiteY7" fmla="*/ 295262 h 315748"/>
                <a:gd name="connsiteX8" fmla="*/ 45840 w 200141"/>
                <a:gd name="connsiteY8" fmla="*/ 622 h 31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1" h="315748">
                  <a:moveTo>
                    <a:pt x="45840" y="622"/>
                  </a:moveTo>
                  <a:cubicBezTo>
                    <a:pt x="40760" y="-12078"/>
                    <a:pt x="145747" y="173342"/>
                    <a:pt x="167760" y="219062"/>
                  </a:cubicBezTo>
                  <a:cubicBezTo>
                    <a:pt x="189773" y="264782"/>
                    <a:pt x="172840" y="258855"/>
                    <a:pt x="177920" y="274942"/>
                  </a:cubicBezTo>
                  <a:cubicBezTo>
                    <a:pt x="183000" y="291029"/>
                    <a:pt x="200780" y="318122"/>
                    <a:pt x="198240" y="315582"/>
                  </a:cubicBezTo>
                  <a:cubicBezTo>
                    <a:pt x="195700" y="313042"/>
                    <a:pt x="195700" y="283409"/>
                    <a:pt x="162680" y="259702"/>
                  </a:cubicBezTo>
                  <a:cubicBezTo>
                    <a:pt x="129660" y="235995"/>
                    <a:pt x="4353" y="169955"/>
                    <a:pt x="120" y="173342"/>
                  </a:cubicBezTo>
                  <a:cubicBezTo>
                    <a:pt x="-4113" y="176729"/>
                    <a:pt x="104260" y="259702"/>
                    <a:pt x="137280" y="280022"/>
                  </a:cubicBezTo>
                  <a:cubicBezTo>
                    <a:pt x="170300" y="300342"/>
                    <a:pt x="209247" y="338442"/>
                    <a:pt x="198240" y="295262"/>
                  </a:cubicBezTo>
                  <a:cubicBezTo>
                    <a:pt x="187233" y="252082"/>
                    <a:pt x="50920" y="13322"/>
                    <a:pt x="45840" y="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4581F7DD-61A9-4B1B-894C-FB0905726DE5}"/>
                </a:ext>
              </a:extLst>
            </p:cNvPr>
            <p:cNvSpPr/>
            <p:nvPr/>
          </p:nvSpPr>
          <p:spPr>
            <a:xfrm>
              <a:off x="3469363" y="5849067"/>
              <a:ext cx="336868" cy="872930"/>
            </a:xfrm>
            <a:custGeom>
              <a:avLst/>
              <a:gdLst>
                <a:gd name="connsiteX0" fmla="*/ 335557 w 336868"/>
                <a:gd name="connsiteY0" fmla="*/ 3093 h 872930"/>
                <a:gd name="connsiteX1" fmla="*/ 218717 w 336868"/>
                <a:gd name="connsiteY1" fmla="*/ 241853 h 872930"/>
                <a:gd name="connsiteX2" fmla="*/ 198397 w 336868"/>
                <a:gd name="connsiteY2" fmla="*/ 399333 h 872930"/>
                <a:gd name="connsiteX3" fmla="*/ 137437 w 336868"/>
                <a:gd name="connsiteY3" fmla="*/ 775253 h 872930"/>
                <a:gd name="connsiteX4" fmla="*/ 223797 w 336868"/>
                <a:gd name="connsiteY4" fmla="*/ 871773 h 872930"/>
                <a:gd name="connsiteX5" fmla="*/ 142517 w 336868"/>
                <a:gd name="connsiteY5" fmla="*/ 831133 h 872930"/>
                <a:gd name="connsiteX6" fmla="*/ 277 w 336868"/>
                <a:gd name="connsiteY6" fmla="*/ 760013 h 872930"/>
                <a:gd name="connsiteX7" fmla="*/ 106957 w 336868"/>
                <a:gd name="connsiteY7" fmla="*/ 760013 h 872930"/>
                <a:gd name="connsiteX8" fmla="*/ 132357 w 336868"/>
                <a:gd name="connsiteY8" fmla="*/ 424733 h 872930"/>
                <a:gd name="connsiteX9" fmla="*/ 335557 w 336868"/>
                <a:gd name="connsiteY9" fmla="*/ 3093 h 87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868" h="872930">
                  <a:moveTo>
                    <a:pt x="335557" y="3093"/>
                  </a:moveTo>
                  <a:cubicBezTo>
                    <a:pt x="349950" y="-27387"/>
                    <a:pt x="241577" y="175813"/>
                    <a:pt x="218717" y="241853"/>
                  </a:cubicBezTo>
                  <a:cubicBezTo>
                    <a:pt x="195857" y="307893"/>
                    <a:pt x="211944" y="310433"/>
                    <a:pt x="198397" y="399333"/>
                  </a:cubicBezTo>
                  <a:cubicBezTo>
                    <a:pt x="184850" y="488233"/>
                    <a:pt x="133204" y="696513"/>
                    <a:pt x="137437" y="775253"/>
                  </a:cubicBezTo>
                  <a:cubicBezTo>
                    <a:pt x="141670" y="853993"/>
                    <a:pt x="222950" y="862460"/>
                    <a:pt x="223797" y="871773"/>
                  </a:cubicBezTo>
                  <a:cubicBezTo>
                    <a:pt x="224644" y="881086"/>
                    <a:pt x="142517" y="831133"/>
                    <a:pt x="142517" y="831133"/>
                  </a:cubicBezTo>
                  <a:cubicBezTo>
                    <a:pt x="105264" y="812506"/>
                    <a:pt x="6204" y="771866"/>
                    <a:pt x="277" y="760013"/>
                  </a:cubicBezTo>
                  <a:cubicBezTo>
                    <a:pt x="-5650" y="748160"/>
                    <a:pt x="84944" y="815893"/>
                    <a:pt x="106957" y="760013"/>
                  </a:cubicBezTo>
                  <a:cubicBezTo>
                    <a:pt x="128970" y="704133"/>
                    <a:pt x="97644" y="549193"/>
                    <a:pt x="132357" y="424733"/>
                  </a:cubicBezTo>
                  <a:cubicBezTo>
                    <a:pt x="167070" y="300273"/>
                    <a:pt x="321164" y="33573"/>
                    <a:pt x="335557" y="3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6A0F377E-3D2F-433C-A35F-0C19B582E85B}"/>
                </a:ext>
              </a:extLst>
            </p:cNvPr>
            <p:cNvSpPr/>
            <p:nvPr/>
          </p:nvSpPr>
          <p:spPr>
            <a:xfrm>
              <a:off x="4745388" y="5784793"/>
              <a:ext cx="533709" cy="381849"/>
            </a:xfrm>
            <a:custGeom>
              <a:avLst/>
              <a:gdLst>
                <a:gd name="connsiteX0" fmla="*/ 158929 w 533709"/>
                <a:gd name="connsiteY0" fmla="*/ 57 h 381849"/>
                <a:gd name="connsiteX1" fmla="*/ 243595 w 533709"/>
                <a:gd name="connsiteY1" fmla="*/ 146107 h 381849"/>
                <a:gd name="connsiteX2" fmla="*/ 307095 w 533709"/>
                <a:gd name="connsiteY2" fmla="*/ 118590 h 381849"/>
                <a:gd name="connsiteX3" fmla="*/ 533579 w 533709"/>
                <a:gd name="connsiteY3" fmla="*/ 38157 h 381849"/>
                <a:gd name="connsiteX4" fmla="*/ 336729 w 533709"/>
                <a:gd name="connsiteY4" fmla="*/ 95307 h 381849"/>
                <a:gd name="connsiteX5" fmla="*/ 139879 w 533709"/>
                <a:gd name="connsiteY5" fmla="*/ 226540 h 381849"/>
                <a:gd name="connsiteX6" fmla="*/ 179 w 533709"/>
                <a:gd name="connsiteY6" fmla="*/ 381057 h 381849"/>
                <a:gd name="connsiteX7" fmla="*/ 118712 w 533709"/>
                <a:gd name="connsiteY7" fmla="*/ 277340 h 381849"/>
                <a:gd name="connsiteX8" fmla="*/ 440445 w 533709"/>
                <a:gd name="connsiteY8" fmla="*/ 74140 h 381849"/>
                <a:gd name="connsiteX9" fmla="*/ 228779 w 533709"/>
                <a:gd name="connsiteY9" fmla="*/ 165157 h 381849"/>
                <a:gd name="connsiteX10" fmla="*/ 158929 w 533709"/>
                <a:gd name="connsiteY10" fmla="*/ 57 h 3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09" h="381849">
                  <a:moveTo>
                    <a:pt x="158929" y="57"/>
                  </a:moveTo>
                  <a:cubicBezTo>
                    <a:pt x="161398" y="-3118"/>
                    <a:pt x="218901" y="126352"/>
                    <a:pt x="243595" y="146107"/>
                  </a:cubicBezTo>
                  <a:cubicBezTo>
                    <a:pt x="268289" y="165862"/>
                    <a:pt x="258764" y="136582"/>
                    <a:pt x="307095" y="118590"/>
                  </a:cubicBezTo>
                  <a:cubicBezTo>
                    <a:pt x="355426" y="100598"/>
                    <a:pt x="528640" y="42038"/>
                    <a:pt x="533579" y="38157"/>
                  </a:cubicBezTo>
                  <a:cubicBezTo>
                    <a:pt x="538518" y="34277"/>
                    <a:pt x="402346" y="63910"/>
                    <a:pt x="336729" y="95307"/>
                  </a:cubicBezTo>
                  <a:cubicBezTo>
                    <a:pt x="271112" y="126704"/>
                    <a:pt x="195971" y="178915"/>
                    <a:pt x="139879" y="226540"/>
                  </a:cubicBezTo>
                  <a:cubicBezTo>
                    <a:pt x="83787" y="274165"/>
                    <a:pt x="3707" y="372590"/>
                    <a:pt x="179" y="381057"/>
                  </a:cubicBezTo>
                  <a:cubicBezTo>
                    <a:pt x="-3349" y="389524"/>
                    <a:pt x="45334" y="328493"/>
                    <a:pt x="118712" y="277340"/>
                  </a:cubicBezTo>
                  <a:cubicBezTo>
                    <a:pt x="192090" y="226187"/>
                    <a:pt x="422101" y="92837"/>
                    <a:pt x="440445" y="74140"/>
                  </a:cubicBezTo>
                  <a:cubicBezTo>
                    <a:pt x="458789" y="55443"/>
                    <a:pt x="271465" y="172918"/>
                    <a:pt x="228779" y="165157"/>
                  </a:cubicBezTo>
                  <a:cubicBezTo>
                    <a:pt x="186093" y="157396"/>
                    <a:pt x="156460" y="3232"/>
                    <a:pt x="158929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988057E3-4ADD-4D51-8665-1F69468667FD}"/>
                </a:ext>
              </a:extLst>
            </p:cNvPr>
            <p:cNvSpPr/>
            <p:nvPr/>
          </p:nvSpPr>
          <p:spPr>
            <a:xfrm>
              <a:off x="4370057" y="5606961"/>
              <a:ext cx="301503" cy="597051"/>
            </a:xfrm>
            <a:custGeom>
              <a:avLst/>
              <a:gdLst>
                <a:gd name="connsiteX0" fmla="*/ 301426 w 301503"/>
                <a:gd name="connsiteY0" fmla="*/ 89 h 597051"/>
                <a:gd name="connsiteX1" fmla="*/ 182893 w 301503"/>
                <a:gd name="connsiteY1" fmla="*/ 76289 h 597051"/>
                <a:gd name="connsiteX2" fmla="*/ 142676 w 301503"/>
                <a:gd name="connsiteY2" fmla="*/ 175772 h 597051"/>
                <a:gd name="connsiteX3" fmla="*/ 98226 w 301503"/>
                <a:gd name="connsiteY3" fmla="*/ 362039 h 597051"/>
                <a:gd name="connsiteX4" fmla="*/ 132093 w 301503"/>
                <a:gd name="connsiteY4" fmla="*/ 239272 h 597051"/>
                <a:gd name="connsiteX5" fmla="*/ 165960 w 301503"/>
                <a:gd name="connsiteY5" fmla="*/ 173656 h 597051"/>
                <a:gd name="connsiteX6" fmla="*/ 127860 w 301503"/>
                <a:gd name="connsiteY6" fmla="*/ 300656 h 597051"/>
                <a:gd name="connsiteX7" fmla="*/ 2976 w 301503"/>
                <a:gd name="connsiteY7" fmla="*/ 594872 h 597051"/>
                <a:gd name="connsiteX8" fmla="*/ 43193 w 301503"/>
                <a:gd name="connsiteY8" fmla="*/ 423422 h 597051"/>
                <a:gd name="connsiteX9" fmla="*/ 89760 w 301503"/>
                <a:gd name="connsiteY9" fmla="*/ 215989 h 597051"/>
                <a:gd name="connsiteX10" fmla="*/ 163843 w 301503"/>
                <a:gd name="connsiteY10" fmla="*/ 91106 h 597051"/>
                <a:gd name="connsiteX11" fmla="*/ 301426 w 301503"/>
                <a:gd name="connsiteY11" fmla="*/ 89 h 59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03" h="597051">
                  <a:moveTo>
                    <a:pt x="301426" y="89"/>
                  </a:moveTo>
                  <a:cubicBezTo>
                    <a:pt x="304601" y="-2381"/>
                    <a:pt x="209351" y="47009"/>
                    <a:pt x="182893" y="76289"/>
                  </a:cubicBezTo>
                  <a:cubicBezTo>
                    <a:pt x="156435" y="105570"/>
                    <a:pt x="156787" y="128147"/>
                    <a:pt x="142676" y="175772"/>
                  </a:cubicBezTo>
                  <a:cubicBezTo>
                    <a:pt x="128565" y="223397"/>
                    <a:pt x="99990" y="351456"/>
                    <a:pt x="98226" y="362039"/>
                  </a:cubicBezTo>
                  <a:cubicBezTo>
                    <a:pt x="96462" y="372622"/>
                    <a:pt x="120804" y="270669"/>
                    <a:pt x="132093" y="239272"/>
                  </a:cubicBezTo>
                  <a:cubicBezTo>
                    <a:pt x="143382" y="207875"/>
                    <a:pt x="166665" y="163425"/>
                    <a:pt x="165960" y="173656"/>
                  </a:cubicBezTo>
                  <a:cubicBezTo>
                    <a:pt x="165255" y="183887"/>
                    <a:pt x="155024" y="230453"/>
                    <a:pt x="127860" y="300656"/>
                  </a:cubicBezTo>
                  <a:cubicBezTo>
                    <a:pt x="100696" y="370859"/>
                    <a:pt x="17087" y="574411"/>
                    <a:pt x="2976" y="594872"/>
                  </a:cubicBezTo>
                  <a:cubicBezTo>
                    <a:pt x="-11135" y="615333"/>
                    <a:pt x="28729" y="486569"/>
                    <a:pt x="43193" y="423422"/>
                  </a:cubicBezTo>
                  <a:cubicBezTo>
                    <a:pt x="57657" y="360275"/>
                    <a:pt x="69652" y="271375"/>
                    <a:pt x="89760" y="215989"/>
                  </a:cubicBezTo>
                  <a:cubicBezTo>
                    <a:pt x="109868" y="160603"/>
                    <a:pt x="131387" y="126031"/>
                    <a:pt x="163843" y="91106"/>
                  </a:cubicBezTo>
                  <a:cubicBezTo>
                    <a:pt x="196298" y="56181"/>
                    <a:pt x="298251" y="2559"/>
                    <a:pt x="30142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49FFA2AF-E993-4550-9ED2-C5185F5297B7}"/>
                </a:ext>
              </a:extLst>
            </p:cNvPr>
            <p:cNvSpPr/>
            <p:nvPr/>
          </p:nvSpPr>
          <p:spPr>
            <a:xfrm>
              <a:off x="5012286" y="5463106"/>
              <a:ext cx="685349" cy="485032"/>
            </a:xfrm>
            <a:custGeom>
              <a:avLst/>
              <a:gdLst>
                <a:gd name="connsiteX0" fmla="*/ 2097 w 685349"/>
                <a:gd name="connsiteY0" fmla="*/ 11 h 485032"/>
                <a:gd name="connsiteX1" fmla="*/ 205297 w 685349"/>
                <a:gd name="connsiteY1" fmla="*/ 190511 h 485032"/>
                <a:gd name="connsiteX2" fmla="*/ 321714 w 685349"/>
                <a:gd name="connsiteY2" fmla="*/ 306927 h 485032"/>
                <a:gd name="connsiteX3" fmla="*/ 486814 w 685349"/>
                <a:gd name="connsiteY3" fmla="*/ 368311 h 485032"/>
                <a:gd name="connsiteX4" fmla="*/ 438131 w 685349"/>
                <a:gd name="connsiteY4" fmla="*/ 374661 h 485032"/>
                <a:gd name="connsiteX5" fmla="*/ 683664 w 685349"/>
                <a:gd name="connsiteY5" fmla="*/ 480494 h 485032"/>
                <a:gd name="connsiteX6" fmla="*/ 533381 w 685349"/>
                <a:gd name="connsiteY6" fmla="*/ 452977 h 485032"/>
                <a:gd name="connsiteX7" fmla="*/ 285731 w 685349"/>
                <a:gd name="connsiteY7" fmla="*/ 338677 h 485032"/>
                <a:gd name="connsiteX8" fmla="*/ 110047 w 685349"/>
                <a:gd name="connsiteY8" fmla="*/ 182044 h 485032"/>
                <a:gd name="connsiteX9" fmla="*/ 2097 w 685349"/>
                <a:gd name="connsiteY9" fmla="*/ 11 h 48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349" h="485032">
                  <a:moveTo>
                    <a:pt x="2097" y="11"/>
                  </a:moveTo>
                  <a:cubicBezTo>
                    <a:pt x="17972" y="1422"/>
                    <a:pt x="152027" y="139358"/>
                    <a:pt x="205297" y="190511"/>
                  </a:cubicBezTo>
                  <a:cubicBezTo>
                    <a:pt x="258567" y="241664"/>
                    <a:pt x="274795" y="277294"/>
                    <a:pt x="321714" y="306927"/>
                  </a:cubicBezTo>
                  <a:cubicBezTo>
                    <a:pt x="368633" y="336560"/>
                    <a:pt x="467411" y="357022"/>
                    <a:pt x="486814" y="368311"/>
                  </a:cubicBezTo>
                  <a:cubicBezTo>
                    <a:pt x="506217" y="379600"/>
                    <a:pt x="405323" y="355964"/>
                    <a:pt x="438131" y="374661"/>
                  </a:cubicBezTo>
                  <a:cubicBezTo>
                    <a:pt x="470939" y="393358"/>
                    <a:pt x="667789" y="467441"/>
                    <a:pt x="683664" y="480494"/>
                  </a:cubicBezTo>
                  <a:cubicBezTo>
                    <a:pt x="699539" y="493547"/>
                    <a:pt x="599703" y="476613"/>
                    <a:pt x="533381" y="452977"/>
                  </a:cubicBezTo>
                  <a:cubicBezTo>
                    <a:pt x="467059" y="429341"/>
                    <a:pt x="356287" y="383833"/>
                    <a:pt x="285731" y="338677"/>
                  </a:cubicBezTo>
                  <a:cubicBezTo>
                    <a:pt x="215175" y="293522"/>
                    <a:pt x="155908" y="234608"/>
                    <a:pt x="110047" y="182044"/>
                  </a:cubicBezTo>
                  <a:cubicBezTo>
                    <a:pt x="64186" y="129480"/>
                    <a:pt x="-13778" y="-1400"/>
                    <a:pt x="209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FC9938A7-9BCF-454E-B329-5E98F5FDA8AE}"/>
                </a:ext>
              </a:extLst>
            </p:cNvPr>
            <p:cNvSpPr/>
            <p:nvPr/>
          </p:nvSpPr>
          <p:spPr>
            <a:xfrm>
              <a:off x="5513143" y="6159445"/>
              <a:ext cx="512446" cy="622108"/>
            </a:xfrm>
            <a:custGeom>
              <a:avLst/>
              <a:gdLst>
                <a:gd name="connsiteX0" fmla="*/ 127774 w 512446"/>
                <a:gd name="connsiteY0" fmla="*/ 8522 h 622108"/>
                <a:gd name="connsiteX1" fmla="*/ 49457 w 512446"/>
                <a:gd name="connsiteY1" fmla="*/ 160922 h 622108"/>
                <a:gd name="connsiteX2" fmla="*/ 21940 w 512446"/>
                <a:gd name="connsiteY2" fmla="*/ 332372 h 622108"/>
                <a:gd name="connsiteX3" fmla="*/ 21940 w 512446"/>
                <a:gd name="connsiteY3" fmla="*/ 228655 h 622108"/>
                <a:gd name="connsiteX4" fmla="*/ 119307 w 512446"/>
                <a:gd name="connsiteY4" fmla="*/ 275222 h 622108"/>
                <a:gd name="connsiteX5" fmla="*/ 216674 w 512446"/>
                <a:gd name="connsiteY5" fmla="*/ 408572 h 622108"/>
                <a:gd name="connsiteX6" fmla="*/ 506657 w 512446"/>
                <a:gd name="connsiteY6" fmla="*/ 620238 h 622108"/>
                <a:gd name="connsiteX7" fmla="*/ 392357 w 512446"/>
                <a:gd name="connsiteY7" fmla="*/ 499588 h 622108"/>
                <a:gd name="connsiteX8" fmla="*/ 176457 w 512446"/>
                <a:gd name="connsiteY8" fmla="*/ 287922 h 622108"/>
                <a:gd name="connsiteX9" fmla="*/ 7124 w 512446"/>
                <a:gd name="connsiteY9" fmla="*/ 218072 h 622108"/>
                <a:gd name="connsiteX10" fmla="*/ 34640 w 512446"/>
                <a:gd name="connsiteY10" fmla="*/ 108005 h 622108"/>
                <a:gd name="connsiteX11" fmla="*/ 62157 w 512446"/>
                <a:gd name="connsiteY11" fmla="*/ 40272 h 622108"/>
                <a:gd name="connsiteX12" fmla="*/ 5007 w 512446"/>
                <a:gd name="connsiteY12" fmla="*/ 127055 h 622108"/>
                <a:gd name="connsiteX13" fmla="*/ 62157 w 512446"/>
                <a:gd name="connsiteY13" fmla="*/ 29688 h 622108"/>
                <a:gd name="connsiteX14" fmla="*/ 127774 w 512446"/>
                <a:gd name="connsiteY14" fmla="*/ 8522 h 62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2446" h="622108">
                  <a:moveTo>
                    <a:pt x="127774" y="8522"/>
                  </a:moveTo>
                  <a:cubicBezTo>
                    <a:pt x="125657" y="30394"/>
                    <a:pt x="67096" y="106947"/>
                    <a:pt x="49457" y="160922"/>
                  </a:cubicBezTo>
                  <a:cubicBezTo>
                    <a:pt x="31818" y="214897"/>
                    <a:pt x="26526" y="321083"/>
                    <a:pt x="21940" y="332372"/>
                  </a:cubicBezTo>
                  <a:cubicBezTo>
                    <a:pt x="17354" y="343661"/>
                    <a:pt x="5712" y="238180"/>
                    <a:pt x="21940" y="228655"/>
                  </a:cubicBezTo>
                  <a:cubicBezTo>
                    <a:pt x="38168" y="219130"/>
                    <a:pt x="86851" y="245236"/>
                    <a:pt x="119307" y="275222"/>
                  </a:cubicBezTo>
                  <a:cubicBezTo>
                    <a:pt x="151763" y="305208"/>
                    <a:pt x="152116" y="351069"/>
                    <a:pt x="216674" y="408572"/>
                  </a:cubicBezTo>
                  <a:cubicBezTo>
                    <a:pt x="281232" y="466075"/>
                    <a:pt x="477377" y="605069"/>
                    <a:pt x="506657" y="620238"/>
                  </a:cubicBezTo>
                  <a:cubicBezTo>
                    <a:pt x="535938" y="635407"/>
                    <a:pt x="447390" y="554974"/>
                    <a:pt x="392357" y="499588"/>
                  </a:cubicBezTo>
                  <a:cubicBezTo>
                    <a:pt x="337324" y="444202"/>
                    <a:pt x="240663" y="334841"/>
                    <a:pt x="176457" y="287922"/>
                  </a:cubicBezTo>
                  <a:cubicBezTo>
                    <a:pt x="112251" y="241003"/>
                    <a:pt x="30760" y="248058"/>
                    <a:pt x="7124" y="218072"/>
                  </a:cubicBezTo>
                  <a:cubicBezTo>
                    <a:pt x="-16512" y="188086"/>
                    <a:pt x="25468" y="137638"/>
                    <a:pt x="34640" y="108005"/>
                  </a:cubicBezTo>
                  <a:cubicBezTo>
                    <a:pt x="43812" y="78372"/>
                    <a:pt x="67096" y="37097"/>
                    <a:pt x="62157" y="40272"/>
                  </a:cubicBezTo>
                  <a:cubicBezTo>
                    <a:pt x="57218" y="43447"/>
                    <a:pt x="5007" y="128819"/>
                    <a:pt x="5007" y="127055"/>
                  </a:cubicBezTo>
                  <a:cubicBezTo>
                    <a:pt x="5007" y="125291"/>
                    <a:pt x="38874" y="47680"/>
                    <a:pt x="62157" y="29688"/>
                  </a:cubicBezTo>
                  <a:cubicBezTo>
                    <a:pt x="85440" y="11696"/>
                    <a:pt x="129891" y="-13350"/>
                    <a:pt x="127774" y="8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A598F2B3-06EF-42DA-868E-B6A0F8E9DF3C}"/>
                </a:ext>
              </a:extLst>
            </p:cNvPr>
            <p:cNvSpPr/>
            <p:nvPr/>
          </p:nvSpPr>
          <p:spPr>
            <a:xfrm>
              <a:off x="5377845" y="6486277"/>
              <a:ext cx="668376" cy="422363"/>
            </a:xfrm>
            <a:custGeom>
              <a:avLst/>
              <a:gdLst>
                <a:gd name="connsiteX0" fmla="*/ 28122 w 668376"/>
                <a:gd name="connsiteY0" fmla="*/ 244723 h 422363"/>
                <a:gd name="connsiteX1" fmla="*/ 222855 w 668376"/>
                <a:gd name="connsiteY1" fmla="*/ 185456 h 422363"/>
                <a:gd name="connsiteX2" fmla="*/ 360438 w 668376"/>
                <a:gd name="connsiteY2" fmla="*/ 257423 h 422363"/>
                <a:gd name="connsiteX3" fmla="*/ 667355 w 668376"/>
                <a:gd name="connsiteY3" fmla="*/ 397123 h 422363"/>
                <a:gd name="connsiteX4" fmla="*/ 455688 w 668376"/>
                <a:gd name="connsiteY4" fmla="*/ 287056 h 422363"/>
                <a:gd name="connsiteX5" fmla="*/ 343505 w 668376"/>
                <a:gd name="connsiteY5" fmla="*/ 200273 h 422363"/>
                <a:gd name="connsiteX6" fmla="*/ 169938 w 668376"/>
                <a:gd name="connsiteY6" fmla="*/ 24590 h 422363"/>
                <a:gd name="connsiteX7" fmla="*/ 93738 w 668376"/>
                <a:gd name="connsiteY7" fmla="*/ 49990 h 422363"/>
                <a:gd name="connsiteX8" fmla="*/ 30238 w 668376"/>
                <a:gd name="connsiteY8" fmla="*/ 58456 h 422363"/>
                <a:gd name="connsiteX9" fmla="*/ 222855 w 668376"/>
                <a:gd name="connsiteY9" fmla="*/ 3423 h 422363"/>
                <a:gd name="connsiteX10" fmla="*/ 356205 w 668376"/>
                <a:gd name="connsiteY10" fmla="*/ 172756 h 422363"/>
                <a:gd name="connsiteX11" fmla="*/ 449338 w 668376"/>
                <a:gd name="connsiteY11" fmla="*/ 255306 h 422363"/>
                <a:gd name="connsiteX12" fmla="*/ 244022 w 668376"/>
                <a:gd name="connsiteY12" fmla="*/ 136773 h 422363"/>
                <a:gd name="connsiteX13" fmla="*/ 205922 w 668376"/>
                <a:gd name="connsiteY13" fmla="*/ 166406 h 422363"/>
                <a:gd name="connsiteX14" fmla="*/ 106438 w 668376"/>
                <a:gd name="connsiteY14" fmla="*/ 327273 h 422363"/>
                <a:gd name="connsiteX15" fmla="*/ 95855 w 668376"/>
                <a:gd name="connsiteY15" fmla="*/ 378073 h 422363"/>
                <a:gd name="connsiteX16" fmla="*/ 146655 w 668376"/>
                <a:gd name="connsiteY16" fmla="*/ 420406 h 422363"/>
                <a:gd name="connsiteX17" fmla="*/ 40822 w 668376"/>
                <a:gd name="connsiteY17" fmla="*/ 312456 h 422363"/>
                <a:gd name="connsiteX18" fmla="*/ 2722 w 668376"/>
                <a:gd name="connsiteY18" fmla="*/ 344206 h 422363"/>
                <a:gd name="connsiteX19" fmla="*/ 28122 w 668376"/>
                <a:gd name="connsiteY19" fmla="*/ 244723 h 4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8376" h="422363">
                  <a:moveTo>
                    <a:pt x="28122" y="244723"/>
                  </a:moveTo>
                  <a:cubicBezTo>
                    <a:pt x="64811" y="218265"/>
                    <a:pt x="167469" y="183339"/>
                    <a:pt x="222855" y="185456"/>
                  </a:cubicBezTo>
                  <a:cubicBezTo>
                    <a:pt x="278241" y="187573"/>
                    <a:pt x="286355" y="222145"/>
                    <a:pt x="360438" y="257423"/>
                  </a:cubicBezTo>
                  <a:cubicBezTo>
                    <a:pt x="434521" y="292701"/>
                    <a:pt x="651480" y="392184"/>
                    <a:pt x="667355" y="397123"/>
                  </a:cubicBezTo>
                  <a:cubicBezTo>
                    <a:pt x="683230" y="402062"/>
                    <a:pt x="509663" y="319864"/>
                    <a:pt x="455688" y="287056"/>
                  </a:cubicBezTo>
                  <a:cubicBezTo>
                    <a:pt x="401713" y="254248"/>
                    <a:pt x="391130" y="244017"/>
                    <a:pt x="343505" y="200273"/>
                  </a:cubicBezTo>
                  <a:cubicBezTo>
                    <a:pt x="295880" y="156529"/>
                    <a:pt x="211566" y="49637"/>
                    <a:pt x="169938" y="24590"/>
                  </a:cubicBezTo>
                  <a:cubicBezTo>
                    <a:pt x="128310" y="-457"/>
                    <a:pt x="117021" y="44346"/>
                    <a:pt x="93738" y="49990"/>
                  </a:cubicBezTo>
                  <a:cubicBezTo>
                    <a:pt x="70455" y="55634"/>
                    <a:pt x="8719" y="66217"/>
                    <a:pt x="30238" y="58456"/>
                  </a:cubicBezTo>
                  <a:cubicBezTo>
                    <a:pt x="51757" y="50695"/>
                    <a:pt x="168527" y="-15627"/>
                    <a:pt x="222855" y="3423"/>
                  </a:cubicBezTo>
                  <a:cubicBezTo>
                    <a:pt x="277183" y="22473"/>
                    <a:pt x="318458" y="130776"/>
                    <a:pt x="356205" y="172756"/>
                  </a:cubicBezTo>
                  <a:cubicBezTo>
                    <a:pt x="393952" y="214736"/>
                    <a:pt x="468035" y="261303"/>
                    <a:pt x="449338" y="255306"/>
                  </a:cubicBezTo>
                  <a:cubicBezTo>
                    <a:pt x="430641" y="249309"/>
                    <a:pt x="284591" y="151590"/>
                    <a:pt x="244022" y="136773"/>
                  </a:cubicBezTo>
                  <a:cubicBezTo>
                    <a:pt x="203453" y="121956"/>
                    <a:pt x="228853" y="134656"/>
                    <a:pt x="205922" y="166406"/>
                  </a:cubicBezTo>
                  <a:cubicBezTo>
                    <a:pt x="182991" y="198156"/>
                    <a:pt x="124782" y="291995"/>
                    <a:pt x="106438" y="327273"/>
                  </a:cubicBezTo>
                  <a:cubicBezTo>
                    <a:pt x="88094" y="362551"/>
                    <a:pt x="89152" y="362551"/>
                    <a:pt x="95855" y="378073"/>
                  </a:cubicBezTo>
                  <a:cubicBezTo>
                    <a:pt x="102558" y="393595"/>
                    <a:pt x="155827" y="431342"/>
                    <a:pt x="146655" y="420406"/>
                  </a:cubicBezTo>
                  <a:cubicBezTo>
                    <a:pt x="137483" y="409470"/>
                    <a:pt x="64811" y="325156"/>
                    <a:pt x="40822" y="312456"/>
                  </a:cubicBezTo>
                  <a:cubicBezTo>
                    <a:pt x="16833" y="299756"/>
                    <a:pt x="5192" y="354789"/>
                    <a:pt x="2722" y="344206"/>
                  </a:cubicBezTo>
                  <a:cubicBezTo>
                    <a:pt x="252" y="333623"/>
                    <a:pt x="-8567" y="271181"/>
                    <a:pt x="28122" y="244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AA9E581A-5A68-4FCB-9412-FF252EA0196D}"/>
                </a:ext>
              </a:extLst>
            </p:cNvPr>
            <p:cNvSpPr/>
            <p:nvPr/>
          </p:nvSpPr>
          <p:spPr>
            <a:xfrm>
              <a:off x="5378275" y="6881653"/>
              <a:ext cx="485254" cy="116147"/>
            </a:xfrm>
            <a:custGeom>
              <a:avLst/>
              <a:gdLst>
                <a:gd name="connsiteX0" fmla="*/ 175 w 485254"/>
                <a:gd name="connsiteY0" fmla="*/ 84297 h 116147"/>
                <a:gd name="connsiteX1" fmla="*/ 279575 w 485254"/>
                <a:gd name="connsiteY1" fmla="*/ 41964 h 116147"/>
                <a:gd name="connsiteX2" fmla="*/ 482775 w 485254"/>
                <a:gd name="connsiteY2" fmla="*/ 116047 h 116147"/>
                <a:gd name="connsiteX3" fmla="*/ 381175 w 485254"/>
                <a:gd name="connsiteY3" fmla="*/ 56780 h 116147"/>
                <a:gd name="connsiteX4" fmla="*/ 213958 w 485254"/>
                <a:gd name="connsiteY4" fmla="*/ 8097 h 116147"/>
                <a:gd name="connsiteX5" fmla="*/ 237242 w 485254"/>
                <a:gd name="connsiteY5" fmla="*/ 5980 h 116147"/>
                <a:gd name="connsiteX6" fmla="*/ 175 w 485254"/>
                <a:gd name="connsiteY6" fmla="*/ 84297 h 11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54" h="116147">
                  <a:moveTo>
                    <a:pt x="175" y="84297"/>
                  </a:moveTo>
                  <a:cubicBezTo>
                    <a:pt x="7230" y="90294"/>
                    <a:pt x="199142" y="36672"/>
                    <a:pt x="279575" y="41964"/>
                  </a:cubicBezTo>
                  <a:cubicBezTo>
                    <a:pt x="360008" y="47256"/>
                    <a:pt x="465842" y="113578"/>
                    <a:pt x="482775" y="116047"/>
                  </a:cubicBezTo>
                  <a:cubicBezTo>
                    <a:pt x="499708" y="118516"/>
                    <a:pt x="425978" y="74772"/>
                    <a:pt x="381175" y="56780"/>
                  </a:cubicBezTo>
                  <a:cubicBezTo>
                    <a:pt x="336372" y="38788"/>
                    <a:pt x="237947" y="16564"/>
                    <a:pt x="213958" y="8097"/>
                  </a:cubicBezTo>
                  <a:cubicBezTo>
                    <a:pt x="189969" y="-370"/>
                    <a:pt x="273225" y="-3898"/>
                    <a:pt x="237242" y="5980"/>
                  </a:cubicBezTo>
                  <a:cubicBezTo>
                    <a:pt x="201259" y="15858"/>
                    <a:pt x="-6880" y="78300"/>
                    <a:pt x="175" y="84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2CF2604A-BCBD-409D-956C-7A456318848C}"/>
                </a:ext>
              </a:extLst>
            </p:cNvPr>
            <p:cNvSpPr/>
            <p:nvPr/>
          </p:nvSpPr>
          <p:spPr>
            <a:xfrm>
              <a:off x="5651152" y="6652574"/>
              <a:ext cx="396617" cy="470708"/>
            </a:xfrm>
            <a:custGeom>
              <a:avLst/>
              <a:gdLst>
                <a:gd name="connsiteX0" fmla="*/ 348 w 396617"/>
                <a:gd name="connsiteY0" fmla="*/ 470009 h 470708"/>
                <a:gd name="connsiteX1" fmla="*/ 279748 w 396617"/>
                <a:gd name="connsiteY1" fmla="*/ 444609 h 470708"/>
                <a:gd name="connsiteX2" fmla="*/ 374998 w 396617"/>
                <a:gd name="connsiteY2" fmla="*/ 465776 h 470708"/>
                <a:gd name="connsiteX3" fmla="*/ 396165 w 396617"/>
                <a:gd name="connsiteY3" fmla="*/ 362059 h 470708"/>
                <a:gd name="connsiteX4" fmla="*/ 387698 w 396617"/>
                <a:gd name="connsiteY4" fmla="*/ 6459 h 470708"/>
                <a:gd name="connsiteX5" fmla="*/ 396165 w 396617"/>
                <a:gd name="connsiteY5" fmla="*/ 152509 h 470708"/>
                <a:gd name="connsiteX6" fmla="*/ 370765 w 396617"/>
                <a:gd name="connsiteY6" fmla="*/ 402276 h 470708"/>
                <a:gd name="connsiteX7" fmla="*/ 322081 w 396617"/>
                <a:gd name="connsiteY7" fmla="*/ 402276 h 470708"/>
                <a:gd name="connsiteX8" fmla="*/ 154865 w 396617"/>
                <a:gd name="connsiteY8" fmla="*/ 408626 h 470708"/>
                <a:gd name="connsiteX9" fmla="*/ 220481 w 396617"/>
                <a:gd name="connsiteY9" fmla="*/ 410743 h 470708"/>
                <a:gd name="connsiteX10" fmla="*/ 348 w 396617"/>
                <a:gd name="connsiteY10" fmla="*/ 470009 h 47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617" h="470708">
                  <a:moveTo>
                    <a:pt x="348" y="470009"/>
                  </a:moveTo>
                  <a:cubicBezTo>
                    <a:pt x="10226" y="475653"/>
                    <a:pt x="217306" y="445314"/>
                    <a:pt x="279748" y="444609"/>
                  </a:cubicBezTo>
                  <a:cubicBezTo>
                    <a:pt x="342190" y="443903"/>
                    <a:pt x="355595" y="479534"/>
                    <a:pt x="374998" y="465776"/>
                  </a:cubicBezTo>
                  <a:cubicBezTo>
                    <a:pt x="394401" y="452018"/>
                    <a:pt x="394048" y="438612"/>
                    <a:pt x="396165" y="362059"/>
                  </a:cubicBezTo>
                  <a:cubicBezTo>
                    <a:pt x="398282" y="285506"/>
                    <a:pt x="387698" y="41384"/>
                    <a:pt x="387698" y="6459"/>
                  </a:cubicBezTo>
                  <a:cubicBezTo>
                    <a:pt x="387698" y="-28466"/>
                    <a:pt x="398987" y="86540"/>
                    <a:pt x="396165" y="152509"/>
                  </a:cubicBezTo>
                  <a:cubicBezTo>
                    <a:pt x="393343" y="218478"/>
                    <a:pt x="383112" y="360648"/>
                    <a:pt x="370765" y="402276"/>
                  </a:cubicBezTo>
                  <a:cubicBezTo>
                    <a:pt x="358418" y="443904"/>
                    <a:pt x="322081" y="402276"/>
                    <a:pt x="322081" y="402276"/>
                  </a:cubicBezTo>
                  <a:lnTo>
                    <a:pt x="154865" y="408626"/>
                  </a:lnTo>
                  <a:cubicBezTo>
                    <a:pt x="137932" y="410037"/>
                    <a:pt x="247292" y="403688"/>
                    <a:pt x="220481" y="410743"/>
                  </a:cubicBezTo>
                  <a:cubicBezTo>
                    <a:pt x="193670" y="417798"/>
                    <a:pt x="-9530" y="464365"/>
                    <a:pt x="348" y="470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D5D4A96B-A443-4873-A2CE-528520E2F0EE}"/>
                </a:ext>
              </a:extLst>
            </p:cNvPr>
            <p:cNvSpPr/>
            <p:nvPr/>
          </p:nvSpPr>
          <p:spPr>
            <a:xfrm>
              <a:off x="4281093" y="6082115"/>
              <a:ext cx="218021" cy="745695"/>
            </a:xfrm>
            <a:custGeom>
              <a:avLst/>
              <a:gdLst>
                <a:gd name="connsiteX0" fmla="*/ 130570 w 218021"/>
                <a:gd name="connsiteY0" fmla="*/ 101198 h 745695"/>
                <a:gd name="connsiteX1" fmla="*/ 98820 w 218021"/>
                <a:gd name="connsiteY1" fmla="*/ 164698 h 745695"/>
                <a:gd name="connsiteX2" fmla="*/ 9920 w 218021"/>
                <a:gd name="connsiteY2" fmla="*/ 640948 h 745695"/>
                <a:gd name="connsiteX3" fmla="*/ 52782 w 218021"/>
                <a:gd name="connsiteY3" fmla="*/ 355198 h 745695"/>
                <a:gd name="connsiteX4" fmla="*/ 395 w 218021"/>
                <a:gd name="connsiteY4" fmla="*/ 734610 h 745695"/>
                <a:gd name="connsiteX5" fmla="*/ 33732 w 218021"/>
                <a:gd name="connsiteY5" fmla="*/ 601260 h 745695"/>
                <a:gd name="connsiteX6" fmla="*/ 121045 w 218021"/>
                <a:gd name="connsiteY6" fmla="*/ 163110 h 745695"/>
                <a:gd name="connsiteX7" fmla="*/ 217882 w 218021"/>
                <a:gd name="connsiteY7" fmla="*/ 1185 h 745695"/>
                <a:gd name="connsiteX8" fmla="*/ 130570 w 218021"/>
                <a:gd name="connsiteY8" fmla="*/ 101198 h 74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21" h="745695">
                  <a:moveTo>
                    <a:pt x="130570" y="101198"/>
                  </a:moveTo>
                  <a:cubicBezTo>
                    <a:pt x="110726" y="128450"/>
                    <a:pt x="118928" y="74740"/>
                    <a:pt x="98820" y="164698"/>
                  </a:cubicBezTo>
                  <a:cubicBezTo>
                    <a:pt x="78712" y="254656"/>
                    <a:pt x="17593" y="609198"/>
                    <a:pt x="9920" y="640948"/>
                  </a:cubicBezTo>
                  <a:cubicBezTo>
                    <a:pt x="2247" y="672698"/>
                    <a:pt x="54370" y="339588"/>
                    <a:pt x="52782" y="355198"/>
                  </a:cubicBezTo>
                  <a:cubicBezTo>
                    <a:pt x="51194" y="370808"/>
                    <a:pt x="3570" y="693600"/>
                    <a:pt x="395" y="734610"/>
                  </a:cubicBezTo>
                  <a:cubicBezTo>
                    <a:pt x="-2780" y="775620"/>
                    <a:pt x="13624" y="696510"/>
                    <a:pt x="33732" y="601260"/>
                  </a:cubicBezTo>
                  <a:cubicBezTo>
                    <a:pt x="53840" y="506010"/>
                    <a:pt x="90353" y="263123"/>
                    <a:pt x="121045" y="163110"/>
                  </a:cubicBezTo>
                  <a:cubicBezTo>
                    <a:pt x="151737" y="63097"/>
                    <a:pt x="214178" y="13356"/>
                    <a:pt x="217882" y="1185"/>
                  </a:cubicBezTo>
                  <a:cubicBezTo>
                    <a:pt x="221586" y="-10986"/>
                    <a:pt x="150414" y="73946"/>
                    <a:pt x="130570" y="101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558303B6-D025-4973-B953-6B0893EAC465}"/>
                </a:ext>
              </a:extLst>
            </p:cNvPr>
            <p:cNvSpPr/>
            <p:nvPr/>
          </p:nvSpPr>
          <p:spPr>
            <a:xfrm>
              <a:off x="4073212" y="7545806"/>
              <a:ext cx="874457" cy="195170"/>
            </a:xfrm>
            <a:custGeom>
              <a:avLst/>
              <a:gdLst>
                <a:gd name="connsiteX0" fmla="*/ 11955 w 874457"/>
                <a:gd name="connsiteY0" fmla="*/ 33977 h 195170"/>
                <a:gd name="connsiteX1" fmla="*/ 306171 w 874457"/>
                <a:gd name="connsiteY1" fmla="*/ 44561 h 195170"/>
                <a:gd name="connsiteX2" fmla="*/ 574988 w 874457"/>
                <a:gd name="connsiteY2" fmla="*/ 129227 h 195170"/>
                <a:gd name="connsiteX3" fmla="*/ 867088 w 874457"/>
                <a:gd name="connsiteY3" fmla="*/ 194844 h 195170"/>
                <a:gd name="connsiteX4" fmla="*/ 754905 w 874457"/>
                <a:gd name="connsiteY4" fmla="*/ 150394 h 195170"/>
                <a:gd name="connsiteX5" fmla="*/ 412005 w 874457"/>
                <a:gd name="connsiteY5" fmla="*/ 61494 h 195170"/>
                <a:gd name="connsiteX6" fmla="*/ 613088 w 874457"/>
                <a:gd name="connsiteY6" fmla="*/ 114411 h 195170"/>
                <a:gd name="connsiteX7" fmla="*/ 547471 w 874457"/>
                <a:gd name="connsiteY7" fmla="*/ 74194 h 195170"/>
                <a:gd name="connsiteX8" fmla="*/ 363321 w 874457"/>
                <a:gd name="connsiteY8" fmla="*/ 25511 h 195170"/>
                <a:gd name="connsiteX9" fmla="*/ 83921 w 874457"/>
                <a:gd name="connsiteY9" fmla="*/ 111 h 195170"/>
                <a:gd name="connsiteX10" fmla="*/ 11955 w 874457"/>
                <a:gd name="connsiteY10" fmla="*/ 33977 h 19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457" h="195170">
                  <a:moveTo>
                    <a:pt x="11955" y="33977"/>
                  </a:moveTo>
                  <a:cubicBezTo>
                    <a:pt x="48997" y="41385"/>
                    <a:pt x="212332" y="28686"/>
                    <a:pt x="306171" y="44561"/>
                  </a:cubicBezTo>
                  <a:cubicBezTo>
                    <a:pt x="400010" y="60436"/>
                    <a:pt x="481502" y="104180"/>
                    <a:pt x="574988" y="129227"/>
                  </a:cubicBezTo>
                  <a:cubicBezTo>
                    <a:pt x="668474" y="154274"/>
                    <a:pt x="837102" y="191316"/>
                    <a:pt x="867088" y="194844"/>
                  </a:cubicBezTo>
                  <a:cubicBezTo>
                    <a:pt x="897074" y="198372"/>
                    <a:pt x="830752" y="172619"/>
                    <a:pt x="754905" y="150394"/>
                  </a:cubicBezTo>
                  <a:cubicBezTo>
                    <a:pt x="679058" y="128169"/>
                    <a:pt x="412005" y="61494"/>
                    <a:pt x="412005" y="61494"/>
                  </a:cubicBezTo>
                  <a:cubicBezTo>
                    <a:pt x="388369" y="55497"/>
                    <a:pt x="590510" y="112294"/>
                    <a:pt x="613088" y="114411"/>
                  </a:cubicBezTo>
                  <a:cubicBezTo>
                    <a:pt x="635666" y="116528"/>
                    <a:pt x="589099" y="89011"/>
                    <a:pt x="547471" y="74194"/>
                  </a:cubicBezTo>
                  <a:cubicBezTo>
                    <a:pt x="505843" y="59377"/>
                    <a:pt x="440579" y="37858"/>
                    <a:pt x="363321" y="25511"/>
                  </a:cubicBezTo>
                  <a:cubicBezTo>
                    <a:pt x="286063" y="13164"/>
                    <a:pt x="136838" y="2228"/>
                    <a:pt x="83921" y="111"/>
                  </a:cubicBezTo>
                  <a:cubicBezTo>
                    <a:pt x="31004" y="-2006"/>
                    <a:pt x="-25087" y="26569"/>
                    <a:pt x="11955" y="33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59B49CE1-BC30-4B45-B851-D6E6E0E7533A}"/>
                </a:ext>
              </a:extLst>
            </p:cNvPr>
            <p:cNvSpPr/>
            <p:nvPr/>
          </p:nvSpPr>
          <p:spPr>
            <a:xfrm>
              <a:off x="4878868" y="7727933"/>
              <a:ext cx="562026" cy="632911"/>
            </a:xfrm>
            <a:custGeom>
              <a:avLst/>
              <a:gdLst>
                <a:gd name="connsiteX0" fmla="*/ 49 w 562026"/>
                <a:gd name="connsiteY0" fmla="*/ 17 h 632911"/>
                <a:gd name="connsiteX1" fmla="*/ 383165 w 562026"/>
                <a:gd name="connsiteY1" fmla="*/ 215917 h 632911"/>
                <a:gd name="connsiteX2" fmla="*/ 414915 w 562026"/>
                <a:gd name="connsiteY2" fmla="*/ 262484 h 632911"/>
                <a:gd name="connsiteX3" fmla="*/ 524982 w 562026"/>
                <a:gd name="connsiteY3" fmla="*/ 414884 h 632911"/>
                <a:gd name="connsiteX4" fmla="*/ 474182 w 562026"/>
                <a:gd name="connsiteY4" fmla="*/ 298467 h 632911"/>
                <a:gd name="connsiteX5" fmla="*/ 522865 w 562026"/>
                <a:gd name="connsiteY5" fmla="*/ 448750 h 632911"/>
                <a:gd name="connsiteX6" fmla="*/ 546149 w 562026"/>
                <a:gd name="connsiteY6" fmla="*/ 632900 h 632911"/>
                <a:gd name="connsiteX7" fmla="*/ 552499 w 562026"/>
                <a:gd name="connsiteY7" fmla="*/ 440284 h 632911"/>
                <a:gd name="connsiteX8" fmla="*/ 410682 w 562026"/>
                <a:gd name="connsiteY8" fmla="*/ 205334 h 632911"/>
                <a:gd name="connsiteX9" fmla="*/ 49 w 562026"/>
                <a:gd name="connsiteY9" fmla="*/ 17 h 63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026" h="632911">
                  <a:moveTo>
                    <a:pt x="49" y="17"/>
                  </a:moveTo>
                  <a:cubicBezTo>
                    <a:pt x="-4537" y="1781"/>
                    <a:pt x="314021" y="172173"/>
                    <a:pt x="383165" y="215917"/>
                  </a:cubicBezTo>
                  <a:cubicBezTo>
                    <a:pt x="452309" y="259661"/>
                    <a:pt x="391279" y="229323"/>
                    <a:pt x="414915" y="262484"/>
                  </a:cubicBezTo>
                  <a:cubicBezTo>
                    <a:pt x="438551" y="295645"/>
                    <a:pt x="515104" y="408887"/>
                    <a:pt x="524982" y="414884"/>
                  </a:cubicBezTo>
                  <a:cubicBezTo>
                    <a:pt x="534860" y="420881"/>
                    <a:pt x="474535" y="292823"/>
                    <a:pt x="474182" y="298467"/>
                  </a:cubicBezTo>
                  <a:cubicBezTo>
                    <a:pt x="473829" y="304111"/>
                    <a:pt x="510871" y="393011"/>
                    <a:pt x="522865" y="448750"/>
                  </a:cubicBezTo>
                  <a:cubicBezTo>
                    <a:pt x="534859" y="504489"/>
                    <a:pt x="541210" y="634311"/>
                    <a:pt x="546149" y="632900"/>
                  </a:cubicBezTo>
                  <a:cubicBezTo>
                    <a:pt x="551088" y="631489"/>
                    <a:pt x="575077" y="511545"/>
                    <a:pt x="552499" y="440284"/>
                  </a:cubicBezTo>
                  <a:cubicBezTo>
                    <a:pt x="529921" y="369023"/>
                    <a:pt x="508049" y="280123"/>
                    <a:pt x="410682" y="205334"/>
                  </a:cubicBezTo>
                  <a:cubicBezTo>
                    <a:pt x="313315" y="130545"/>
                    <a:pt x="4635" y="-1747"/>
                    <a:pt x="49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F1B44058-7E28-4F6C-B74D-35BE0DE88224}"/>
                </a:ext>
              </a:extLst>
            </p:cNvPr>
            <p:cNvSpPr/>
            <p:nvPr/>
          </p:nvSpPr>
          <p:spPr>
            <a:xfrm>
              <a:off x="3724760" y="8512707"/>
              <a:ext cx="891173" cy="235478"/>
            </a:xfrm>
            <a:custGeom>
              <a:avLst/>
              <a:gdLst>
                <a:gd name="connsiteX0" fmla="*/ 4807 w 891173"/>
                <a:gd name="connsiteY0" fmla="*/ 188910 h 235478"/>
                <a:gd name="connsiteX1" fmla="*/ 250340 w 891173"/>
                <a:gd name="connsiteY1" fmla="*/ 188910 h 235478"/>
                <a:gd name="connsiteX2" fmla="*/ 423907 w 891173"/>
                <a:gd name="connsiteY2" fmla="*/ 74610 h 235478"/>
                <a:gd name="connsiteX3" fmla="*/ 711773 w 891173"/>
                <a:gd name="connsiteY3" fmla="*/ 49210 h 235478"/>
                <a:gd name="connsiteX4" fmla="*/ 889573 w 891173"/>
                <a:gd name="connsiteY4" fmla="*/ 526 h 235478"/>
                <a:gd name="connsiteX5" fmla="*/ 798557 w 891173"/>
                <a:gd name="connsiteY5" fmla="*/ 36510 h 235478"/>
                <a:gd name="connsiteX6" fmla="*/ 783740 w 891173"/>
                <a:gd name="connsiteY6" fmla="*/ 212193 h 235478"/>
                <a:gd name="connsiteX7" fmla="*/ 777390 w 891173"/>
                <a:gd name="connsiteY7" fmla="*/ 135993 h 235478"/>
                <a:gd name="connsiteX8" fmla="*/ 470473 w 891173"/>
                <a:gd name="connsiteY8" fmla="*/ 125410 h 235478"/>
                <a:gd name="connsiteX9" fmla="*/ 305373 w 891173"/>
                <a:gd name="connsiteY9" fmla="*/ 193143 h 235478"/>
                <a:gd name="connsiteX10" fmla="*/ 102173 w 891173"/>
                <a:gd name="connsiteY10" fmla="*/ 235476 h 235478"/>
                <a:gd name="connsiteX11" fmla="*/ 4807 w 891173"/>
                <a:gd name="connsiteY11" fmla="*/ 188910 h 23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173" h="235478">
                  <a:moveTo>
                    <a:pt x="4807" y="188910"/>
                  </a:moveTo>
                  <a:cubicBezTo>
                    <a:pt x="29501" y="181149"/>
                    <a:pt x="180490" y="207960"/>
                    <a:pt x="250340" y="188910"/>
                  </a:cubicBezTo>
                  <a:cubicBezTo>
                    <a:pt x="320190" y="169860"/>
                    <a:pt x="347002" y="97893"/>
                    <a:pt x="423907" y="74610"/>
                  </a:cubicBezTo>
                  <a:cubicBezTo>
                    <a:pt x="500812" y="51327"/>
                    <a:pt x="634162" y="61557"/>
                    <a:pt x="711773" y="49210"/>
                  </a:cubicBezTo>
                  <a:cubicBezTo>
                    <a:pt x="789384" y="36863"/>
                    <a:pt x="875109" y="2643"/>
                    <a:pt x="889573" y="526"/>
                  </a:cubicBezTo>
                  <a:cubicBezTo>
                    <a:pt x="904037" y="-1591"/>
                    <a:pt x="816196" y="1232"/>
                    <a:pt x="798557" y="36510"/>
                  </a:cubicBezTo>
                  <a:cubicBezTo>
                    <a:pt x="780918" y="71788"/>
                    <a:pt x="787268" y="195612"/>
                    <a:pt x="783740" y="212193"/>
                  </a:cubicBezTo>
                  <a:cubicBezTo>
                    <a:pt x="780212" y="228774"/>
                    <a:pt x="829601" y="150457"/>
                    <a:pt x="777390" y="135993"/>
                  </a:cubicBezTo>
                  <a:cubicBezTo>
                    <a:pt x="725179" y="121529"/>
                    <a:pt x="549142" y="115885"/>
                    <a:pt x="470473" y="125410"/>
                  </a:cubicBezTo>
                  <a:cubicBezTo>
                    <a:pt x="391804" y="134935"/>
                    <a:pt x="366756" y="174799"/>
                    <a:pt x="305373" y="193143"/>
                  </a:cubicBezTo>
                  <a:cubicBezTo>
                    <a:pt x="243990" y="211487"/>
                    <a:pt x="148034" y="235123"/>
                    <a:pt x="102173" y="235476"/>
                  </a:cubicBezTo>
                  <a:cubicBezTo>
                    <a:pt x="56312" y="235829"/>
                    <a:pt x="-19887" y="196671"/>
                    <a:pt x="4807" y="188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50298FFD-0493-42B9-BA0C-9641DF5E3734}"/>
                </a:ext>
              </a:extLst>
            </p:cNvPr>
            <p:cNvSpPr/>
            <p:nvPr/>
          </p:nvSpPr>
          <p:spPr>
            <a:xfrm>
              <a:off x="4675551" y="8326835"/>
              <a:ext cx="754646" cy="837373"/>
            </a:xfrm>
            <a:custGeom>
              <a:avLst/>
              <a:gdLst>
                <a:gd name="connsiteX0" fmla="*/ 753699 w 754646"/>
                <a:gd name="connsiteY0" fmla="*/ 132 h 837373"/>
                <a:gd name="connsiteX1" fmla="*/ 681732 w 754646"/>
                <a:gd name="connsiteY1" fmla="*/ 309165 h 837373"/>
                <a:gd name="connsiteX2" fmla="*/ 584366 w 754646"/>
                <a:gd name="connsiteY2" fmla="*/ 402298 h 837373"/>
                <a:gd name="connsiteX3" fmla="*/ 497582 w 754646"/>
                <a:gd name="connsiteY3" fmla="*/ 495432 h 837373"/>
                <a:gd name="connsiteX4" fmla="*/ 408682 w 754646"/>
                <a:gd name="connsiteY4" fmla="*/ 586448 h 837373"/>
                <a:gd name="connsiteX5" fmla="*/ 330366 w 754646"/>
                <a:gd name="connsiteY5" fmla="*/ 639365 h 837373"/>
                <a:gd name="connsiteX6" fmla="*/ 156799 w 754646"/>
                <a:gd name="connsiteY6" fmla="*/ 658415 h 837373"/>
                <a:gd name="connsiteX7" fmla="*/ 489116 w 754646"/>
                <a:gd name="connsiteY7" fmla="*/ 571632 h 837373"/>
                <a:gd name="connsiteX8" fmla="*/ 296499 w 754646"/>
                <a:gd name="connsiteY8" fmla="*/ 681698 h 837373"/>
                <a:gd name="connsiteX9" fmla="*/ 2282 w 754646"/>
                <a:gd name="connsiteY9" fmla="*/ 836215 h 837373"/>
                <a:gd name="connsiteX10" fmla="*/ 465832 w 754646"/>
                <a:gd name="connsiteY10" fmla="*/ 594915 h 837373"/>
                <a:gd name="connsiteX11" fmla="*/ 626699 w 754646"/>
                <a:gd name="connsiteY11" fmla="*/ 387482 h 837373"/>
                <a:gd name="connsiteX12" fmla="*/ 715599 w 754646"/>
                <a:gd name="connsiteY12" fmla="*/ 349382 h 837373"/>
                <a:gd name="connsiteX13" fmla="*/ 753699 w 754646"/>
                <a:gd name="connsiteY13" fmla="*/ 132 h 83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4646" h="837373">
                  <a:moveTo>
                    <a:pt x="753699" y="132"/>
                  </a:moveTo>
                  <a:cubicBezTo>
                    <a:pt x="748054" y="-6571"/>
                    <a:pt x="709954" y="242137"/>
                    <a:pt x="681732" y="309165"/>
                  </a:cubicBezTo>
                  <a:cubicBezTo>
                    <a:pt x="653510" y="376193"/>
                    <a:pt x="615058" y="371254"/>
                    <a:pt x="584366" y="402298"/>
                  </a:cubicBezTo>
                  <a:cubicBezTo>
                    <a:pt x="553674" y="433342"/>
                    <a:pt x="526863" y="464740"/>
                    <a:pt x="497582" y="495432"/>
                  </a:cubicBezTo>
                  <a:cubicBezTo>
                    <a:pt x="468301" y="526124"/>
                    <a:pt x="436551" y="562459"/>
                    <a:pt x="408682" y="586448"/>
                  </a:cubicBezTo>
                  <a:cubicBezTo>
                    <a:pt x="380813" y="610437"/>
                    <a:pt x="372346" y="627371"/>
                    <a:pt x="330366" y="639365"/>
                  </a:cubicBezTo>
                  <a:cubicBezTo>
                    <a:pt x="288386" y="651359"/>
                    <a:pt x="130341" y="669704"/>
                    <a:pt x="156799" y="658415"/>
                  </a:cubicBezTo>
                  <a:cubicBezTo>
                    <a:pt x="183257" y="647126"/>
                    <a:pt x="465833" y="567752"/>
                    <a:pt x="489116" y="571632"/>
                  </a:cubicBezTo>
                  <a:cubicBezTo>
                    <a:pt x="512399" y="575512"/>
                    <a:pt x="377638" y="637601"/>
                    <a:pt x="296499" y="681698"/>
                  </a:cubicBezTo>
                  <a:cubicBezTo>
                    <a:pt x="215360" y="725795"/>
                    <a:pt x="-25940" y="850679"/>
                    <a:pt x="2282" y="836215"/>
                  </a:cubicBezTo>
                  <a:cubicBezTo>
                    <a:pt x="30504" y="821751"/>
                    <a:pt x="361763" y="669704"/>
                    <a:pt x="465832" y="594915"/>
                  </a:cubicBezTo>
                  <a:cubicBezTo>
                    <a:pt x="569901" y="520126"/>
                    <a:pt x="585071" y="428404"/>
                    <a:pt x="626699" y="387482"/>
                  </a:cubicBezTo>
                  <a:cubicBezTo>
                    <a:pt x="668327" y="346560"/>
                    <a:pt x="692316" y="408649"/>
                    <a:pt x="715599" y="349382"/>
                  </a:cubicBezTo>
                  <a:cubicBezTo>
                    <a:pt x="738882" y="290115"/>
                    <a:pt x="759344" y="6835"/>
                    <a:pt x="753699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AC6A401D-CB7F-42A8-8054-15815FC7A4E1}"/>
                </a:ext>
              </a:extLst>
            </p:cNvPr>
            <p:cNvSpPr/>
            <p:nvPr/>
          </p:nvSpPr>
          <p:spPr>
            <a:xfrm>
              <a:off x="4844423" y="7952059"/>
              <a:ext cx="485412" cy="106358"/>
            </a:xfrm>
            <a:custGeom>
              <a:avLst/>
              <a:gdLst>
                <a:gd name="connsiteX0" fmla="*/ 485344 w 485412"/>
                <a:gd name="connsiteY0" fmla="*/ 106091 h 106358"/>
                <a:gd name="connsiteX1" fmla="*/ 282144 w 485412"/>
                <a:gd name="connsiteY1" fmla="*/ 4491 h 106358"/>
                <a:gd name="connsiteX2" fmla="*/ 180544 w 485412"/>
                <a:gd name="connsiteY2" fmla="*/ 23541 h 106358"/>
                <a:gd name="connsiteX3" fmla="*/ 627 w 485412"/>
                <a:gd name="connsiteY3" fmla="*/ 74341 h 106358"/>
                <a:gd name="connsiteX4" fmla="*/ 248277 w 485412"/>
                <a:gd name="connsiteY4" fmla="*/ 19308 h 106358"/>
                <a:gd name="connsiteX5" fmla="*/ 182660 w 485412"/>
                <a:gd name="connsiteY5" fmla="*/ 48941 h 106358"/>
                <a:gd name="connsiteX6" fmla="*/ 303310 w 485412"/>
                <a:gd name="connsiteY6" fmla="*/ 34124 h 106358"/>
                <a:gd name="connsiteX7" fmla="*/ 485344 w 485412"/>
                <a:gd name="connsiteY7" fmla="*/ 106091 h 10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12" h="106358">
                  <a:moveTo>
                    <a:pt x="485344" y="106091"/>
                  </a:moveTo>
                  <a:cubicBezTo>
                    <a:pt x="481816" y="101152"/>
                    <a:pt x="332944" y="18249"/>
                    <a:pt x="282144" y="4491"/>
                  </a:cubicBezTo>
                  <a:cubicBezTo>
                    <a:pt x="231344" y="-9267"/>
                    <a:pt x="227464" y="11899"/>
                    <a:pt x="180544" y="23541"/>
                  </a:cubicBezTo>
                  <a:cubicBezTo>
                    <a:pt x="133624" y="35183"/>
                    <a:pt x="-10662" y="75046"/>
                    <a:pt x="627" y="74341"/>
                  </a:cubicBezTo>
                  <a:cubicBezTo>
                    <a:pt x="11916" y="73636"/>
                    <a:pt x="217938" y="23541"/>
                    <a:pt x="248277" y="19308"/>
                  </a:cubicBezTo>
                  <a:cubicBezTo>
                    <a:pt x="278616" y="15075"/>
                    <a:pt x="173488" y="46472"/>
                    <a:pt x="182660" y="48941"/>
                  </a:cubicBezTo>
                  <a:cubicBezTo>
                    <a:pt x="191832" y="51410"/>
                    <a:pt x="252157" y="22129"/>
                    <a:pt x="303310" y="34124"/>
                  </a:cubicBezTo>
                  <a:cubicBezTo>
                    <a:pt x="354463" y="46118"/>
                    <a:pt x="488872" y="111030"/>
                    <a:pt x="485344" y="10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7B35019-248B-4094-9E1A-84023F08E296}"/>
                </a:ext>
              </a:extLst>
            </p:cNvPr>
            <p:cNvSpPr/>
            <p:nvPr/>
          </p:nvSpPr>
          <p:spPr>
            <a:xfrm>
              <a:off x="5160835" y="8065870"/>
              <a:ext cx="244208" cy="482243"/>
            </a:xfrm>
            <a:custGeom>
              <a:avLst/>
              <a:gdLst>
                <a:gd name="connsiteX0" fmla="*/ 113898 w 244208"/>
                <a:gd name="connsiteY0" fmla="*/ 747 h 482243"/>
                <a:gd name="connsiteX1" fmla="*/ 139298 w 244208"/>
                <a:gd name="connsiteY1" fmla="*/ 142563 h 482243"/>
                <a:gd name="connsiteX2" fmla="*/ 240898 w 244208"/>
                <a:gd name="connsiteY2" fmla="*/ 271680 h 482243"/>
                <a:gd name="connsiteX3" fmla="*/ 217615 w 244208"/>
                <a:gd name="connsiteY3" fmla="*/ 405030 h 482243"/>
                <a:gd name="connsiteX4" fmla="*/ 198565 w 244208"/>
                <a:gd name="connsiteY4" fmla="*/ 421963 h 482243"/>
                <a:gd name="connsiteX5" fmla="*/ 143532 w 244208"/>
                <a:gd name="connsiteY5" fmla="*/ 481230 h 482243"/>
                <a:gd name="connsiteX6" fmla="*/ 232432 w 244208"/>
                <a:gd name="connsiteY6" fmla="*/ 366930 h 482243"/>
                <a:gd name="connsiteX7" fmla="*/ 223965 w 244208"/>
                <a:gd name="connsiteY7" fmla="*/ 273797 h 482243"/>
                <a:gd name="connsiteX8" fmla="*/ 192215 w 244208"/>
                <a:gd name="connsiteY8" fmla="*/ 218763 h 482243"/>
                <a:gd name="connsiteX9" fmla="*/ 116015 w 244208"/>
                <a:gd name="connsiteY9" fmla="*/ 250513 h 482243"/>
                <a:gd name="connsiteX10" fmla="*/ 12298 w 244208"/>
                <a:gd name="connsiteY10" fmla="*/ 320363 h 482243"/>
                <a:gd name="connsiteX11" fmla="*/ 22882 w 244208"/>
                <a:gd name="connsiteY11" fmla="*/ 373280 h 482243"/>
                <a:gd name="connsiteX12" fmla="*/ 8065 w 244208"/>
                <a:gd name="connsiteY12" fmla="*/ 324597 h 482243"/>
                <a:gd name="connsiteX13" fmla="*/ 168932 w 244208"/>
                <a:gd name="connsiteY13" fmla="*/ 187013 h 482243"/>
                <a:gd name="connsiteX14" fmla="*/ 94848 w 244208"/>
                <a:gd name="connsiteY14" fmla="*/ 89647 h 482243"/>
                <a:gd name="connsiteX15" fmla="*/ 113898 w 244208"/>
                <a:gd name="connsiteY15" fmla="*/ 747 h 48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208" h="482243">
                  <a:moveTo>
                    <a:pt x="113898" y="747"/>
                  </a:moveTo>
                  <a:cubicBezTo>
                    <a:pt x="121306" y="9566"/>
                    <a:pt x="118131" y="97408"/>
                    <a:pt x="139298" y="142563"/>
                  </a:cubicBezTo>
                  <a:cubicBezTo>
                    <a:pt x="160465" y="187718"/>
                    <a:pt x="227845" y="227936"/>
                    <a:pt x="240898" y="271680"/>
                  </a:cubicBezTo>
                  <a:cubicBezTo>
                    <a:pt x="253951" y="315425"/>
                    <a:pt x="224671" y="379983"/>
                    <a:pt x="217615" y="405030"/>
                  </a:cubicBezTo>
                  <a:cubicBezTo>
                    <a:pt x="210560" y="430077"/>
                    <a:pt x="210912" y="409263"/>
                    <a:pt x="198565" y="421963"/>
                  </a:cubicBezTo>
                  <a:cubicBezTo>
                    <a:pt x="186218" y="434663"/>
                    <a:pt x="137887" y="490402"/>
                    <a:pt x="143532" y="481230"/>
                  </a:cubicBezTo>
                  <a:cubicBezTo>
                    <a:pt x="149177" y="472058"/>
                    <a:pt x="219026" y="401502"/>
                    <a:pt x="232432" y="366930"/>
                  </a:cubicBezTo>
                  <a:cubicBezTo>
                    <a:pt x="245838" y="332358"/>
                    <a:pt x="230668" y="298492"/>
                    <a:pt x="223965" y="273797"/>
                  </a:cubicBezTo>
                  <a:cubicBezTo>
                    <a:pt x="217262" y="249103"/>
                    <a:pt x="210207" y="222644"/>
                    <a:pt x="192215" y="218763"/>
                  </a:cubicBezTo>
                  <a:cubicBezTo>
                    <a:pt x="174223" y="214882"/>
                    <a:pt x="146001" y="233580"/>
                    <a:pt x="116015" y="250513"/>
                  </a:cubicBezTo>
                  <a:cubicBezTo>
                    <a:pt x="86029" y="267446"/>
                    <a:pt x="27820" y="299902"/>
                    <a:pt x="12298" y="320363"/>
                  </a:cubicBezTo>
                  <a:cubicBezTo>
                    <a:pt x="-3224" y="340824"/>
                    <a:pt x="23587" y="372574"/>
                    <a:pt x="22882" y="373280"/>
                  </a:cubicBezTo>
                  <a:cubicBezTo>
                    <a:pt x="22177" y="373986"/>
                    <a:pt x="-16277" y="355641"/>
                    <a:pt x="8065" y="324597"/>
                  </a:cubicBezTo>
                  <a:cubicBezTo>
                    <a:pt x="32407" y="293553"/>
                    <a:pt x="154468" y="226171"/>
                    <a:pt x="168932" y="187013"/>
                  </a:cubicBezTo>
                  <a:cubicBezTo>
                    <a:pt x="183396" y="147855"/>
                    <a:pt x="105079" y="115753"/>
                    <a:pt x="94848" y="89647"/>
                  </a:cubicBezTo>
                  <a:cubicBezTo>
                    <a:pt x="84617" y="63542"/>
                    <a:pt x="106490" y="-8072"/>
                    <a:pt x="113898" y="7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3733BDF6-AEFA-47D0-8466-BE4E4C605AA3}"/>
                </a:ext>
              </a:extLst>
            </p:cNvPr>
            <p:cNvSpPr/>
            <p:nvPr/>
          </p:nvSpPr>
          <p:spPr>
            <a:xfrm>
              <a:off x="4757613" y="8307735"/>
              <a:ext cx="303734" cy="445323"/>
            </a:xfrm>
            <a:custGeom>
              <a:avLst/>
              <a:gdLst>
                <a:gd name="connsiteX0" fmla="*/ 32404 w 303734"/>
                <a:gd name="connsiteY0" fmla="*/ 182 h 445323"/>
                <a:gd name="connsiteX1" fmla="*/ 32404 w 303734"/>
                <a:gd name="connsiteY1" fmla="*/ 116598 h 445323"/>
                <a:gd name="connsiteX2" fmla="*/ 40870 w 303734"/>
                <a:gd name="connsiteY2" fmla="*/ 148348 h 445323"/>
                <a:gd name="connsiteX3" fmla="*/ 294870 w 303734"/>
                <a:gd name="connsiteY3" fmla="*/ 368482 h 445323"/>
                <a:gd name="connsiteX4" fmla="*/ 233487 w 303734"/>
                <a:gd name="connsiteY4" fmla="*/ 313448 h 445323"/>
                <a:gd name="connsiteX5" fmla="*/ 112837 w 303734"/>
                <a:gd name="connsiteY5" fmla="*/ 249948 h 445323"/>
                <a:gd name="connsiteX6" fmla="*/ 150937 w 303734"/>
                <a:gd name="connsiteY6" fmla="*/ 315565 h 445323"/>
                <a:gd name="connsiteX7" fmla="*/ 246187 w 303734"/>
                <a:gd name="connsiteY7" fmla="*/ 438332 h 445323"/>
                <a:gd name="connsiteX8" fmla="*/ 218670 w 303734"/>
                <a:gd name="connsiteY8" fmla="*/ 410815 h 445323"/>
                <a:gd name="connsiteX9" fmla="*/ 4887 w 303734"/>
                <a:gd name="connsiteY9" fmla="*/ 249948 h 445323"/>
                <a:gd name="connsiteX10" fmla="*/ 74737 w 303734"/>
                <a:gd name="connsiteY10" fmla="*/ 275348 h 445323"/>
                <a:gd name="connsiteX11" fmla="*/ 142470 w 303734"/>
                <a:gd name="connsiteY11" fmla="*/ 243598 h 445323"/>
                <a:gd name="connsiteX12" fmla="*/ 85320 w 303734"/>
                <a:gd name="connsiteY12" fmla="*/ 190682 h 445323"/>
                <a:gd name="connsiteX13" fmla="*/ 15470 w 303734"/>
                <a:gd name="connsiteY13" fmla="*/ 146232 h 445323"/>
                <a:gd name="connsiteX14" fmla="*/ 32404 w 303734"/>
                <a:gd name="connsiteY14" fmla="*/ 182 h 44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734" h="445323">
                  <a:moveTo>
                    <a:pt x="32404" y="182"/>
                  </a:moveTo>
                  <a:cubicBezTo>
                    <a:pt x="35226" y="-4757"/>
                    <a:pt x="30993" y="91904"/>
                    <a:pt x="32404" y="116598"/>
                  </a:cubicBezTo>
                  <a:cubicBezTo>
                    <a:pt x="33815" y="141292"/>
                    <a:pt x="-2874" y="106367"/>
                    <a:pt x="40870" y="148348"/>
                  </a:cubicBezTo>
                  <a:cubicBezTo>
                    <a:pt x="84614" y="190329"/>
                    <a:pt x="262767" y="340965"/>
                    <a:pt x="294870" y="368482"/>
                  </a:cubicBezTo>
                  <a:cubicBezTo>
                    <a:pt x="326973" y="395999"/>
                    <a:pt x="263826" y="333204"/>
                    <a:pt x="233487" y="313448"/>
                  </a:cubicBezTo>
                  <a:cubicBezTo>
                    <a:pt x="203148" y="293692"/>
                    <a:pt x="126595" y="249595"/>
                    <a:pt x="112837" y="249948"/>
                  </a:cubicBezTo>
                  <a:cubicBezTo>
                    <a:pt x="99079" y="250301"/>
                    <a:pt x="128712" y="284168"/>
                    <a:pt x="150937" y="315565"/>
                  </a:cubicBezTo>
                  <a:cubicBezTo>
                    <a:pt x="173162" y="346962"/>
                    <a:pt x="234898" y="422457"/>
                    <a:pt x="246187" y="438332"/>
                  </a:cubicBezTo>
                  <a:cubicBezTo>
                    <a:pt x="257476" y="454207"/>
                    <a:pt x="258887" y="442212"/>
                    <a:pt x="218670" y="410815"/>
                  </a:cubicBezTo>
                  <a:cubicBezTo>
                    <a:pt x="178453" y="379418"/>
                    <a:pt x="28876" y="272526"/>
                    <a:pt x="4887" y="249948"/>
                  </a:cubicBezTo>
                  <a:cubicBezTo>
                    <a:pt x="-19102" y="227370"/>
                    <a:pt x="51807" y="276406"/>
                    <a:pt x="74737" y="275348"/>
                  </a:cubicBezTo>
                  <a:cubicBezTo>
                    <a:pt x="97667" y="274290"/>
                    <a:pt x="140706" y="257709"/>
                    <a:pt x="142470" y="243598"/>
                  </a:cubicBezTo>
                  <a:cubicBezTo>
                    <a:pt x="144234" y="229487"/>
                    <a:pt x="106487" y="206910"/>
                    <a:pt x="85320" y="190682"/>
                  </a:cubicBezTo>
                  <a:cubicBezTo>
                    <a:pt x="64153" y="174454"/>
                    <a:pt x="23584" y="175160"/>
                    <a:pt x="15470" y="146232"/>
                  </a:cubicBezTo>
                  <a:cubicBezTo>
                    <a:pt x="7356" y="117304"/>
                    <a:pt x="29582" y="5121"/>
                    <a:pt x="32404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E8556237-732C-4D83-BC11-7BEEF83D42FC}"/>
                </a:ext>
              </a:extLst>
            </p:cNvPr>
            <p:cNvSpPr/>
            <p:nvPr/>
          </p:nvSpPr>
          <p:spPr>
            <a:xfrm>
              <a:off x="4935965" y="8472978"/>
              <a:ext cx="337322" cy="343161"/>
            </a:xfrm>
            <a:custGeom>
              <a:avLst/>
              <a:gdLst>
                <a:gd name="connsiteX0" fmla="*/ 194835 w 337322"/>
                <a:gd name="connsiteY0" fmla="*/ 39 h 343161"/>
                <a:gd name="connsiteX1" fmla="*/ 336652 w 337322"/>
                <a:gd name="connsiteY1" fmla="*/ 72005 h 343161"/>
                <a:gd name="connsiteX2" fmla="*/ 245635 w 337322"/>
                <a:gd name="connsiteY2" fmla="*/ 91055 h 343161"/>
                <a:gd name="connsiteX3" fmla="*/ 184252 w 337322"/>
                <a:gd name="connsiteY3" fmla="*/ 226522 h 343161"/>
                <a:gd name="connsiteX4" fmla="*/ 154618 w 337322"/>
                <a:gd name="connsiteY4" fmla="*/ 279439 h 343161"/>
                <a:gd name="connsiteX5" fmla="*/ 102 w 337322"/>
                <a:gd name="connsiteY5" fmla="*/ 342939 h 343161"/>
                <a:gd name="connsiteX6" fmla="*/ 180018 w 337322"/>
                <a:gd name="connsiteY6" fmla="*/ 256155 h 343161"/>
                <a:gd name="connsiteX7" fmla="*/ 232935 w 337322"/>
                <a:gd name="connsiteY7" fmla="*/ 139739 h 343161"/>
                <a:gd name="connsiteX8" fmla="*/ 287968 w 337322"/>
                <a:gd name="connsiteY8" fmla="*/ 82589 h 343161"/>
                <a:gd name="connsiteX9" fmla="*/ 194835 w 337322"/>
                <a:gd name="connsiteY9" fmla="*/ 39 h 34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322" h="343161">
                  <a:moveTo>
                    <a:pt x="194835" y="39"/>
                  </a:moveTo>
                  <a:cubicBezTo>
                    <a:pt x="202949" y="-1725"/>
                    <a:pt x="328185" y="56836"/>
                    <a:pt x="336652" y="72005"/>
                  </a:cubicBezTo>
                  <a:cubicBezTo>
                    <a:pt x="345119" y="87174"/>
                    <a:pt x="271035" y="65302"/>
                    <a:pt x="245635" y="91055"/>
                  </a:cubicBezTo>
                  <a:cubicBezTo>
                    <a:pt x="220235" y="116808"/>
                    <a:pt x="199421" y="195125"/>
                    <a:pt x="184252" y="226522"/>
                  </a:cubicBezTo>
                  <a:cubicBezTo>
                    <a:pt x="169083" y="257919"/>
                    <a:pt x="185310" y="260036"/>
                    <a:pt x="154618" y="279439"/>
                  </a:cubicBezTo>
                  <a:cubicBezTo>
                    <a:pt x="123926" y="298842"/>
                    <a:pt x="-4131" y="346820"/>
                    <a:pt x="102" y="342939"/>
                  </a:cubicBezTo>
                  <a:cubicBezTo>
                    <a:pt x="4335" y="339058"/>
                    <a:pt x="141213" y="290022"/>
                    <a:pt x="180018" y="256155"/>
                  </a:cubicBezTo>
                  <a:cubicBezTo>
                    <a:pt x="218823" y="222288"/>
                    <a:pt x="214943" y="168667"/>
                    <a:pt x="232935" y="139739"/>
                  </a:cubicBezTo>
                  <a:cubicBezTo>
                    <a:pt x="250927" y="110811"/>
                    <a:pt x="293965" y="107636"/>
                    <a:pt x="287968" y="82589"/>
                  </a:cubicBezTo>
                  <a:cubicBezTo>
                    <a:pt x="281971" y="57542"/>
                    <a:pt x="186721" y="1803"/>
                    <a:pt x="194835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8FA91BA5-7449-43D9-A5FB-C3BA36B6AD76}"/>
                </a:ext>
              </a:extLst>
            </p:cNvPr>
            <p:cNvSpPr/>
            <p:nvPr/>
          </p:nvSpPr>
          <p:spPr>
            <a:xfrm>
              <a:off x="3879267" y="8675414"/>
              <a:ext cx="180903" cy="216189"/>
            </a:xfrm>
            <a:custGeom>
              <a:avLst/>
              <a:gdLst>
                <a:gd name="connsiteX0" fmla="*/ 180500 w 180903"/>
                <a:gd name="connsiteY0" fmla="*/ 803 h 216189"/>
                <a:gd name="connsiteX1" fmla="*/ 106416 w 180903"/>
                <a:gd name="connsiteY1" fmla="*/ 174369 h 216189"/>
                <a:gd name="connsiteX2" fmla="*/ 106416 w 180903"/>
                <a:gd name="connsiteY2" fmla="*/ 201886 h 216189"/>
                <a:gd name="connsiteX3" fmla="*/ 40800 w 180903"/>
                <a:gd name="connsiteY3" fmla="*/ 212469 h 216189"/>
                <a:gd name="connsiteX4" fmla="*/ 583 w 180903"/>
                <a:gd name="connsiteY4" fmla="*/ 212469 h 216189"/>
                <a:gd name="connsiteX5" fmla="*/ 70433 w 180903"/>
                <a:gd name="connsiteY5" fmla="*/ 168019 h 216189"/>
                <a:gd name="connsiteX6" fmla="*/ 131816 w 180903"/>
                <a:gd name="connsiteY6" fmla="*/ 110869 h 216189"/>
                <a:gd name="connsiteX7" fmla="*/ 180500 w 180903"/>
                <a:gd name="connsiteY7" fmla="*/ 803 h 21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03" h="216189">
                  <a:moveTo>
                    <a:pt x="180500" y="803"/>
                  </a:moveTo>
                  <a:cubicBezTo>
                    <a:pt x="176267" y="11386"/>
                    <a:pt x="118763" y="140855"/>
                    <a:pt x="106416" y="174369"/>
                  </a:cubicBezTo>
                  <a:cubicBezTo>
                    <a:pt x="94069" y="207883"/>
                    <a:pt x="117352" y="195536"/>
                    <a:pt x="106416" y="201886"/>
                  </a:cubicBezTo>
                  <a:cubicBezTo>
                    <a:pt x="95480" y="208236"/>
                    <a:pt x="58439" y="210705"/>
                    <a:pt x="40800" y="212469"/>
                  </a:cubicBezTo>
                  <a:cubicBezTo>
                    <a:pt x="23161" y="214233"/>
                    <a:pt x="-4356" y="219877"/>
                    <a:pt x="583" y="212469"/>
                  </a:cubicBezTo>
                  <a:cubicBezTo>
                    <a:pt x="5522" y="205061"/>
                    <a:pt x="48561" y="184952"/>
                    <a:pt x="70433" y="168019"/>
                  </a:cubicBezTo>
                  <a:cubicBezTo>
                    <a:pt x="92305" y="151086"/>
                    <a:pt x="108886" y="134505"/>
                    <a:pt x="131816" y="110869"/>
                  </a:cubicBezTo>
                  <a:cubicBezTo>
                    <a:pt x="154746" y="87233"/>
                    <a:pt x="184733" y="-9780"/>
                    <a:pt x="180500" y="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AFA0CA1-1F93-4DDD-980E-33FA910EB246}"/>
                </a:ext>
              </a:extLst>
            </p:cNvPr>
            <p:cNvSpPr/>
            <p:nvPr/>
          </p:nvSpPr>
          <p:spPr>
            <a:xfrm>
              <a:off x="4158540" y="8748181"/>
              <a:ext cx="248391" cy="224920"/>
            </a:xfrm>
            <a:custGeom>
              <a:avLst/>
              <a:gdLst>
                <a:gd name="connsiteX0" fmla="*/ 2827 w 248391"/>
                <a:gd name="connsiteY0" fmla="*/ 2 h 224920"/>
                <a:gd name="connsiteX1" fmla="*/ 53627 w 248391"/>
                <a:gd name="connsiteY1" fmla="*/ 207436 h 224920"/>
                <a:gd name="connsiteX2" fmla="*/ 248360 w 248391"/>
                <a:gd name="connsiteY2" fmla="*/ 213786 h 224920"/>
                <a:gd name="connsiteX3" fmla="*/ 68443 w 248391"/>
                <a:gd name="connsiteY3" fmla="*/ 218019 h 224920"/>
                <a:gd name="connsiteX4" fmla="*/ 11293 w 248391"/>
                <a:gd name="connsiteY4" fmla="*/ 203202 h 224920"/>
                <a:gd name="connsiteX5" fmla="*/ 2827 w 248391"/>
                <a:gd name="connsiteY5" fmla="*/ 2 h 22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391" h="224920">
                  <a:moveTo>
                    <a:pt x="2827" y="2"/>
                  </a:moveTo>
                  <a:cubicBezTo>
                    <a:pt x="9883" y="708"/>
                    <a:pt x="12705" y="171805"/>
                    <a:pt x="53627" y="207436"/>
                  </a:cubicBezTo>
                  <a:cubicBezTo>
                    <a:pt x="94549" y="243067"/>
                    <a:pt x="245891" y="212022"/>
                    <a:pt x="248360" y="213786"/>
                  </a:cubicBezTo>
                  <a:cubicBezTo>
                    <a:pt x="250829" y="215550"/>
                    <a:pt x="107954" y="219783"/>
                    <a:pt x="68443" y="218019"/>
                  </a:cubicBezTo>
                  <a:cubicBezTo>
                    <a:pt x="28932" y="216255"/>
                    <a:pt x="19407" y="242360"/>
                    <a:pt x="11293" y="203202"/>
                  </a:cubicBezTo>
                  <a:cubicBezTo>
                    <a:pt x="3179" y="164044"/>
                    <a:pt x="-4229" y="-704"/>
                    <a:pt x="282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6507E38C-0B7E-4C4F-8A5B-14DD49613873}"/>
                </a:ext>
              </a:extLst>
            </p:cNvPr>
            <p:cNvSpPr/>
            <p:nvPr/>
          </p:nvSpPr>
          <p:spPr>
            <a:xfrm>
              <a:off x="4072722" y="8728978"/>
              <a:ext cx="273356" cy="260589"/>
            </a:xfrm>
            <a:custGeom>
              <a:avLst/>
              <a:gdLst>
                <a:gd name="connsiteX0" fmla="*/ 37845 w 273356"/>
                <a:gd name="connsiteY0" fmla="*/ 155 h 260589"/>
                <a:gd name="connsiteX1" fmla="*/ 23028 w 273356"/>
                <a:gd name="connsiteY1" fmla="*/ 163139 h 260589"/>
                <a:gd name="connsiteX2" fmla="*/ 86528 w 273356"/>
                <a:gd name="connsiteY2" fmla="*/ 222405 h 260589"/>
                <a:gd name="connsiteX3" fmla="*/ 272795 w 273356"/>
                <a:gd name="connsiteY3" fmla="*/ 258389 h 260589"/>
                <a:gd name="connsiteX4" fmla="*/ 139445 w 273356"/>
                <a:gd name="connsiteY4" fmla="*/ 249922 h 260589"/>
                <a:gd name="connsiteX5" fmla="*/ 3978 w 273356"/>
                <a:gd name="connsiteY5" fmla="*/ 194889 h 260589"/>
                <a:gd name="connsiteX6" fmla="*/ 37845 w 273356"/>
                <a:gd name="connsiteY6" fmla="*/ 155 h 26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56" h="260589">
                  <a:moveTo>
                    <a:pt x="37845" y="155"/>
                  </a:moveTo>
                  <a:cubicBezTo>
                    <a:pt x="41020" y="-5137"/>
                    <a:pt x="14914" y="126097"/>
                    <a:pt x="23028" y="163139"/>
                  </a:cubicBezTo>
                  <a:cubicBezTo>
                    <a:pt x="31142" y="200181"/>
                    <a:pt x="44900" y="206530"/>
                    <a:pt x="86528" y="222405"/>
                  </a:cubicBezTo>
                  <a:cubicBezTo>
                    <a:pt x="128156" y="238280"/>
                    <a:pt x="263975" y="253803"/>
                    <a:pt x="272795" y="258389"/>
                  </a:cubicBezTo>
                  <a:cubicBezTo>
                    <a:pt x="281615" y="262975"/>
                    <a:pt x="184248" y="260505"/>
                    <a:pt x="139445" y="249922"/>
                  </a:cubicBezTo>
                  <a:cubicBezTo>
                    <a:pt x="94642" y="239339"/>
                    <a:pt x="21970" y="235458"/>
                    <a:pt x="3978" y="194889"/>
                  </a:cubicBezTo>
                  <a:cubicBezTo>
                    <a:pt x="-14014" y="154320"/>
                    <a:pt x="34670" y="5447"/>
                    <a:pt x="37845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DF0A971D-8DCF-44D8-A2B9-516848F6FA38}"/>
                </a:ext>
              </a:extLst>
            </p:cNvPr>
            <p:cNvSpPr/>
            <p:nvPr/>
          </p:nvSpPr>
          <p:spPr>
            <a:xfrm>
              <a:off x="3998383" y="8983133"/>
              <a:ext cx="601272" cy="220134"/>
            </a:xfrm>
            <a:custGeom>
              <a:avLst/>
              <a:gdLst>
                <a:gd name="connsiteX0" fmla="*/ 0 w 601272"/>
                <a:gd name="connsiteY0" fmla="*/ 0 h 220134"/>
                <a:gd name="connsiteX1" fmla="*/ 222250 w 601272"/>
                <a:gd name="connsiteY1" fmla="*/ 101600 h 220134"/>
                <a:gd name="connsiteX2" fmla="*/ 361950 w 601272"/>
                <a:gd name="connsiteY2" fmla="*/ 74084 h 220134"/>
                <a:gd name="connsiteX3" fmla="*/ 586317 w 601272"/>
                <a:gd name="connsiteY3" fmla="*/ 14817 h 220134"/>
                <a:gd name="connsiteX4" fmla="*/ 321734 w 601272"/>
                <a:gd name="connsiteY4" fmla="*/ 69850 h 220134"/>
                <a:gd name="connsiteX5" fmla="*/ 400050 w 601272"/>
                <a:gd name="connsiteY5" fmla="*/ 105834 h 220134"/>
                <a:gd name="connsiteX6" fmla="*/ 601134 w 601272"/>
                <a:gd name="connsiteY6" fmla="*/ 148167 h 220134"/>
                <a:gd name="connsiteX7" fmla="*/ 429684 w 601272"/>
                <a:gd name="connsiteY7" fmla="*/ 158750 h 220134"/>
                <a:gd name="connsiteX8" fmla="*/ 315384 w 601272"/>
                <a:gd name="connsiteY8" fmla="*/ 220134 h 220134"/>
                <a:gd name="connsiteX9" fmla="*/ 400050 w 601272"/>
                <a:gd name="connsiteY9" fmla="*/ 158750 h 220134"/>
                <a:gd name="connsiteX10" fmla="*/ 256117 w 601272"/>
                <a:gd name="connsiteY10" fmla="*/ 95250 h 220134"/>
                <a:gd name="connsiteX11" fmla="*/ 383117 w 601272"/>
                <a:gd name="connsiteY11" fmla="*/ 78317 h 220134"/>
                <a:gd name="connsiteX12" fmla="*/ 370417 w 601272"/>
                <a:gd name="connsiteY12" fmla="*/ 78317 h 220134"/>
                <a:gd name="connsiteX13" fmla="*/ 0 w 601272"/>
                <a:gd name="connsiteY13" fmla="*/ 0 h 22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272" h="220134">
                  <a:moveTo>
                    <a:pt x="0" y="0"/>
                  </a:moveTo>
                  <a:cubicBezTo>
                    <a:pt x="80962" y="44626"/>
                    <a:pt x="161925" y="89253"/>
                    <a:pt x="222250" y="101600"/>
                  </a:cubicBezTo>
                  <a:cubicBezTo>
                    <a:pt x="282575" y="113947"/>
                    <a:pt x="301272" y="88548"/>
                    <a:pt x="361950" y="74084"/>
                  </a:cubicBezTo>
                  <a:cubicBezTo>
                    <a:pt x="422628" y="59620"/>
                    <a:pt x="593020" y="15523"/>
                    <a:pt x="586317" y="14817"/>
                  </a:cubicBezTo>
                  <a:cubicBezTo>
                    <a:pt x="579614" y="14111"/>
                    <a:pt x="352778" y="54681"/>
                    <a:pt x="321734" y="69850"/>
                  </a:cubicBezTo>
                  <a:cubicBezTo>
                    <a:pt x="290690" y="85019"/>
                    <a:pt x="353483" y="92781"/>
                    <a:pt x="400050" y="105834"/>
                  </a:cubicBezTo>
                  <a:cubicBezTo>
                    <a:pt x="446617" y="118887"/>
                    <a:pt x="596195" y="139348"/>
                    <a:pt x="601134" y="148167"/>
                  </a:cubicBezTo>
                  <a:cubicBezTo>
                    <a:pt x="606073" y="156986"/>
                    <a:pt x="477309" y="146756"/>
                    <a:pt x="429684" y="158750"/>
                  </a:cubicBezTo>
                  <a:cubicBezTo>
                    <a:pt x="382059" y="170745"/>
                    <a:pt x="320323" y="220134"/>
                    <a:pt x="315384" y="220134"/>
                  </a:cubicBezTo>
                  <a:cubicBezTo>
                    <a:pt x="310445" y="220134"/>
                    <a:pt x="409928" y="179564"/>
                    <a:pt x="400050" y="158750"/>
                  </a:cubicBezTo>
                  <a:cubicBezTo>
                    <a:pt x="390172" y="137936"/>
                    <a:pt x="258939" y="108656"/>
                    <a:pt x="256117" y="95250"/>
                  </a:cubicBezTo>
                  <a:cubicBezTo>
                    <a:pt x="253295" y="81844"/>
                    <a:pt x="364067" y="81139"/>
                    <a:pt x="383117" y="78317"/>
                  </a:cubicBezTo>
                  <a:cubicBezTo>
                    <a:pt x="402167" y="75495"/>
                    <a:pt x="370417" y="78317"/>
                    <a:pt x="370417" y="7831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F3F7F482-F913-4F41-953F-071C98BA3CFE}"/>
                </a:ext>
              </a:extLst>
            </p:cNvPr>
            <p:cNvSpPr/>
            <p:nvPr/>
          </p:nvSpPr>
          <p:spPr>
            <a:xfrm>
              <a:off x="3819127" y="9082070"/>
              <a:ext cx="321904" cy="196173"/>
            </a:xfrm>
            <a:custGeom>
              <a:avLst/>
              <a:gdLst>
                <a:gd name="connsiteX0" fmla="*/ 316840 w 321904"/>
                <a:gd name="connsiteY0" fmla="*/ 547 h 196173"/>
                <a:gd name="connsiteX1" fmla="*/ 211006 w 321904"/>
                <a:gd name="connsiteY1" fmla="*/ 74630 h 196173"/>
                <a:gd name="connsiteX2" fmla="*/ 9923 w 321904"/>
                <a:gd name="connsiteY2" fmla="*/ 108497 h 196173"/>
                <a:gd name="connsiteX3" fmla="*/ 45906 w 321904"/>
                <a:gd name="connsiteY3" fmla="*/ 104263 h 196173"/>
                <a:gd name="connsiteX4" fmla="*/ 132690 w 321904"/>
                <a:gd name="connsiteY4" fmla="*/ 157180 h 196173"/>
                <a:gd name="connsiteX5" fmla="*/ 276623 w 321904"/>
                <a:gd name="connsiteY5" fmla="*/ 148713 h 196173"/>
                <a:gd name="connsiteX6" fmla="*/ 3573 w 321904"/>
                <a:gd name="connsiteY6" fmla="*/ 195280 h 196173"/>
                <a:gd name="connsiteX7" fmla="*/ 117873 w 321904"/>
                <a:gd name="connsiteY7" fmla="*/ 178347 h 196173"/>
                <a:gd name="connsiteX8" fmla="*/ 75540 w 321904"/>
                <a:gd name="connsiteY8" fmla="*/ 165647 h 196173"/>
                <a:gd name="connsiteX9" fmla="*/ 62840 w 321904"/>
                <a:gd name="connsiteY9" fmla="*/ 136013 h 196173"/>
                <a:gd name="connsiteX10" fmla="*/ 54373 w 321904"/>
                <a:gd name="connsiteY10" fmla="*/ 116963 h 196173"/>
                <a:gd name="connsiteX11" fmla="*/ 316840 w 321904"/>
                <a:gd name="connsiteY11" fmla="*/ 547 h 19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904" h="196173">
                  <a:moveTo>
                    <a:pt x="316840" y="547"/>
                  </a:moveTo>
                  <a:cubicBezTo>
                    <a:pt x="342945" y="-6508"/>
                    <a:pt x="262159" y="56638"/>
                    <a:pt x="211006" y="74630"/>
                  </a:cubicBezTo>
                  <a:cubicBezTo>
                    <a:pt x="159853" y="92622"/>
                    <a:pt x="37440" y="103558"/>
                    <a:pt x="9923" y="108497"/>
                  </a:cubicBezTo>
                  <a:cubicBezTo>
                    <a:pt x="-17594" y="113436"/>
                    <a:pt x="25445" y="96149"/>
                    <a:pt x="45906" y="104263"/>
                  </a:cubicBezTo>
                  <a:cubicBezTo>
                    <a:pt x="66367" y="112377"/>
                    <a:pt x="94237" y="149772"/>
                    <a:pt x="132690" y="157180"/>
                  </a:cubicBezTo>
                  <a:cubicBezTo>
                    <a:pt x="171143" y="164588"/>
                    <a:pt x="298142" y="142363"/>
                    <a:pt x="276623" y="148713"/>
                  </a:cubicBezTo>
                  <a:cubicBezTo>
                    <a:pt x="255104" y="155063"/>
                    <a:pt x="30031" y="190341"/>
                    <a:pt x="3573" y="195280"/>
                  </a:cubicBezTo>
                  <a:cubicBezTo>
                    <a:pt x="-22885" y="200219"/>
                    <a:pt x="105878" y="183286"/>
                    <a:pt x="117873" y="178347"/>
                  </a:cubicBezTo>
                  <a:cubicBezTo>
                    <a:pt x="129867" y="173408"/>
                    <a:pt x="84712" y="172703"/>
                    <a:pt x="75540" y="165647"/>
                  </a:cubicBezTo>
                  <a:cubicBezTo>
                    <a:pt x="66368" y="158591"/>
                    <a:pt x="66368" y="144127"/>
                    <a:pt x="62840" y="136013"/>
                  </a:cubicBezTo>
                  <a:cubicBezTo>
                    <a:pt x="59312" y="127899"/>
                    <a:pt x="13804" y="135660"/>
                    <a:pt x="54373" y="116963"/>
                  </a:cubicBezTo>
                  <a:cubicBezTo>
                    <a:pt x="94942" y="98266"/>
                    <a:pt x="290735" y="7602"/>
                    <a:pt x="316840" y="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14BDDD51-F85E-4A7E-A91E-96BDB667498F}"/>
                </a:ext>
              </a:extLst>
            </p:cNvPr>
            <p:cNvSpPr/>
            <p:nvPr/>
          </p:nvSpPr>
          <p:spPr>
            <a:xfrm>
              <a:off x="3806069" y="9135224"/>
              <a:ext cx="1028745" cy="371124"/>
            </a:xfrm>
            <a:custGeom>
              <a:avLst/>
              <a:gdLst>
                <a:gd name="connsiteX0" fmla="*/ 947964 w 1028745"/>
                <a:gd name="connsiteY0" fmla="*/ 13009 h 371124"/>
                <a:gd name="connsiteX1" fmla="*/ 757464 w 1028745"/>
                <a:gd name="connsiteY1" fmla="*/ 127309 h 371124"/>
                <a:gd name="connsiteX2" fmla="*/ 378581 w 1028745"/>
                <a:gd name="connsiteY2" fmla="*/ 309343 h 371124"/>
                <a:gd name="connsiteX3" fmla="*/ 230414 w 1028745"/>
                <a:gd name="connsiteY3" fmla="*/ 345326 h 371124"/>
                <a:gd name="connsiteX4" fmla="*/ 1814 w 1028745"/>
                <a:gd name="connsiteY4" fmla="*/ 368609 h 371124"/>
                <a:gd name="connsiteX5" fmla="*/ 363764 w 1028745"/>
                <a:gd name="connsiteY5" fmla="*/ 283943 h 371124"/>
                <a:gd name="connsiteX6" fmla="*/ 268514 w 1028745"/>
                <a:gd name="connsiteY6" fmla="*/ 279709 h 371124"/>
                <a:gd name="connsiteX7" fmla="*/ 571198 w 1028745"/>
                <a:gd name="connsiteY7" fmla="*/ 188693 h 371124"/>
                <a:gd name="connsiteX8" fmla="*/ 719364 w 1028745"/>
                <a:gd name="connsiteY8" fmla="*/ 140009 h 371124"/>
                <a:gd name="connsiteX9" fmla="*/ 1013581 w 1028745"/>
                <a:gd name="connsiteY9" fmla="*/ 15126 h 371124"/>
                <a:gd name="connsiteX10" fmla="*/ 947964 w 1028745"/>
                <a:gd name="connsiteY10" fmla="*/ 13009 h 3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745" h="371124">
                  <a:moveTo>
                    <a:pt x="947964" y="13009"/>
                  </a:moveTo>
                  <a:cubicBezTo>
                    <a:pt x="905278" y="31706"/>
                    <a:pt x="852361" y="77920"/>
                    <a:pt x="757464" y="127309"/>
                  </a:cubicBezTo>
                  <a:cubicBezTo>
                    <a:pt x="662567" y="176698"/>
                    <a:pt x="466423" y="273007"/>
                    <a:pt x="378581" y="309343"/>
                  </a:cubicBezTo>
                  <a:cubicBezTo>
                    <a:pt x="290739" y="345679"/>
                    <a:pt x="293208" y="335448"/>
                    <a:pt x="230414" y="345326"/>
                  </a:cubicBezTo>
                  <a:cubicBezTo>
                    <a:pt x="167620" y="355204"/>
                    <a:pt x="-20411" y="378839"/>
                    <a:pt x="1814" y="368609"/>
                  </a:cubicBezTo>
                  <a:cubicBezTo>
                    <a:pt x="24039" y="358379"/>
                    <a:pt x="319314" y="298760"/>
                    <a:pt x="363764" y="283943"/>
                  </a:cubicBezTo>
                  <a:cubicBezTo>
                    <a:pt x="408214" y="269126"/>
                    <a:pt x="233942" y="295584"/>
                    <a:pt x="268514" y="279709"/>
                  </a:cubicBezTo>
                  <a:cubicBezTo>
                    <a:pt x="303086" y="263834"/>
                    <a:pt x="496056" y="211976"/>
                    <a:pt x="571198" y="188693"/>
                  </a:cubicBezTo>
                  <a:cubicBezTo>
                    <a:pt x="646340" y="165410"/>
                    <a:pt x="645633" y="168937"/>
                    <a:pt x="719364" y="140009"/>
                  </a:cubicBezTo>
                  <a:cubicBezTo>
                    <a:pt x="793094" y="111081"/>
                    <a:pt x="967720" y="33823"/>
                    <a:pt x="1013581" y="15126"/>
                  </a:cubicBezTo>
                  <a:cubicBezTo>
                    <a:pt x="1059442" y="-3571"/>
                    <a:pt x="990650" y="-5688"/>
                    <a:pt x="947964" y="13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45157BB-5B60-44A4-B5A4-AE72E842B8D5}"/>
                </a:ext>
              </a:extLst>
            </p:cNvPr>
            <p:cNvSpPr/>
            <p:nvPr/>
          </p:nvSpPr>
          <p:spPr>
            <a:xfrm>
              <a:off x="3873489" y="9063555"/>
              <a:ext cx="1001546" cy="342952"/>
            </a:xfrm>
            <a:custGeom>
              <a:avLst/>
              <a:gdLst>
                <a:gd name="connsiteX0" fmla="*/ 334444 w 1001546"/>
                <a:gd name="connsiteY0" fmla="*/ 99495 h 342952"/>
                <a:gd name="connsiteX1" fmla="*/ 361961 w 1001546"/>
                <a:gd name="connsiteY1" fmla="*/ 184162 h 342952"/>
                <a:gd name="connsiteX2" fmla="*/ 395828 w 1001546"/>
                <a:gd name="connsiteY2" fmla="*/ 186278 h 342952"/>
                <a:gd name="connsiteX3" fmla="*/ 309044 w 1001546"/>
                <a:gd name="connsiteY3" fmla="*/ 237078 h 342952"/>
                <a:gd name="connsiteX4" fmla="*/ 11 w 1001546"/>
                <a:gd name="connsiteY4" fmla="*/ 342912 h 342952"/>
                <a:gd name="connsiteX5" fmla="*/ 298461 w 1001546"/>
                <a:gd name="connsiteY5" fmla="*/ 224378 h 342952"/>
                <a:gd name="connsiteX6" fmla="*/ 632894 w 1001546"/>
                <a:gd name="connsiteY6" fmla="*/ 150295 h 342952"/>
                <a:gd name="connsiteX7" fmla="*/ 1001194 w 1001546"/>
                <a:gd name="connsiteY7" fmla="*/ 12 h 342952"/>
                <a:gd name="connsiteX8" fmla="*/ 565161 w 1001546"/>
                <a:gd name="connsiteY8" fmla="*/ 158762 h 342952"/>
                <a:gd name="connsiteX9" fmla="*/ 408528 w 1001546"/>
                <a:gd name="connsiteY9" fmla="*/ 207445 h 342952"/>
                <a:gd name="connsiteX10" fmla="*/ 334444 w 1001546"/>
                <a:gd name="connsiteY10" fmla="*/ 99495 h 34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546" h="342952">
                  <a:moveTo>
                    <a:pt x="334444" y="99495"/>
                  </a:moveTo>
                  <a:cubicBezTo>
                    <a:pt x="326683" y="95614"/>
                    <a:pt x="351730" y="169698"/>
                    <a:pt x="361961" y="184162"/>
                  </a:cubicBezTo>
                  <a:cubicBezTo>
                    <a:pt x="372192" y="198626"/>
                    <a:pt x="404647" y="177459"/>
                    <a:pt x="395828" y="186278"/>
                  </a:cubicBezTo>
                  <a:cubicBezTo>
                    <a:pt x="387009" y="195097"/>
                    <a:pt x="375013" y="210972"/>
                    <a:pt x="309044" y="237078"/>
                  </a:cubicBezTo>
                  <a:cubicBezTo>
                    <a:pt x="243075" y="263184"/>
                    <a:pt x="1775" y="345029"/>
                    <a:pt x="11" y="342912"/>
                  </a:cubicBezTo>
                  <a:cubicBezTo>
                    <a:pt x="-1753" y="340795"/>
                    <a:pt x="192981" y="256481"/>
                    <a:pt x="298461" y="224378"/>
                  </a:cubicBezTo>
                  <a:cubicBezTo>
                    <a:pt x="403941" y="192275"/>
                    <a:pt x="515772" y="187689"/>
                    <a:pt x="632894" y="150295"/>
                  </a:cubicBezTo>
                  <a:cubicBezTo>
                    <a:pt x="750016" y="112901"/>
                    <a:pt x="1012483" y="-1399"/>
                    <a:pt x="1001194" y="12"/>
                  </a:cubicBezTo>
                  <a:cubicBezTo>
                    <a:pt x="989905" y="1423"/>
                    <a:pt x="663939" y="124190"/>
                    <a:pt x="565161" y="158762"/>
                  </a:cubicBezTo>
                  <a:cubicBezTo>
                    <a:pt x="466383" y="193334"/>
                    <a:pt x="443453" y="212031"/>
                    <a:pt x="408528" y="207445"/>
                  </a:cubicBezTo>
                  <a:cubicBezTo>
                    <a:pt x="373603" y="202859"/>
                    <a:pt x="342205" y="103376"/>
                    <a:pt x="334444" y="99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4D1EAA2A-C1D3-4724-967F-E1D1DE048F24}"/>
                </a:ext>
              </a:extLst>
            </p:cNvPr>
            <p:cNvSpPr/>
            <p:nvPr/>
          </p:nvSpPr>
          <p:spPr>
            <a:xfrm>
              <a:off x="3614708" y="8899362"/>
              <a:ext cx="318942" cy="277378"/>
            </a:xfrm>
            <a:custGeom>
              <a:avLst/>
              <a:gdLst>
                <a:gd name="connsiteX0" fmla="*/ 318059 w 318942"/>
                <a:gd name="connsiteY0" fmla="*/ 1221 h 277378"/>
                <a:gd name="connsiteX1" fmla="*/ 199525 w 318942"/>
                <a:gd name="connsiteY1" fmla="*/ 102821 h 277378"/>
                <a:gd name="connsiteX2" fmla="*/ 66175 w 318942"/>
                <a:gd name="connsiteY2" fmla="*/ 234055 h 277378"/>
                <a:gd name="connsiteX3" fmla="*/ 559 w 318942"/>
                <a:gd name="connsiteY3" fmla="*/ 276388 h 277378"/>
                <a:gd name="connsiteX4" fmla="*/ 100042 w 318942"/>
                <a:gd name="connsiteY4" fmla="*/ 200188 h 277378"/>
                <a:gd name="connsiteX5" fmla="*/ 201642 w 318942"/>
                <a:gd name="connsiteY5" fmla="*/ 94355 h 277378"/>
                <a:gd name="connsiteX6" fmla="*/ 136025 w 318942"/>
                <a:gd name="connsiteY6" fmla="*/ 172671 h 277378"/>
                <a:gd name="connsiteX7" fmla="*/ 318059 w 318942"/>
                <a:gd name="connsiteY7" fmla="*/ 1221 h 27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942" h="277378">
                  <a:moveTo>
                    <a:pt x="318059" y="1221"/>
                  </a:moveTo>
                  <a:cubicBezTo>
                    <a:pt x="328642" y="-10421"/>
                    <a:pt x="241506" y="64015"/>
                    <a:pt x="199525" y="102821"/>
                  </a:cubicBezTo>
                  <a:cubicBezTo>
                    <a:pt x="157544" y="141627"/>
                    <a:pt x="99336" y="205127"/>
                    <a:pt x="66175" y="234055"/>
                  </a:cubicBezTo>
                  <a:cubicBezTo>
                    <a:pt x="33014" y="262983"/>
                    <a:pt x="-5085" y="282032"/>
                    <a:pt x="559" y="276388"/>
                  </a:cubicBezTo>
                  <a:cubicBezTo>
                    <a:pt x="6203" y="270744"/>
                    <a:pt x="66528" y="230527"/>
                    <a:pt x="100042" y="200188"/>
                  </a:cubicBezTo>
                  <a:cubicBezTo>
                    <a:pt x="133556" y="169849"/>
                    <a:pt x="195645" y="98941"/>
                    <a:pt x="201642" y="94355"/>
                  </a:cubicBezTo>
                  <a:cubicBezTo>
                    <a:pt x="207639" y="89769"/>
                    <a:pt x="111683" y="185371"/>
                    <a:pt x="136025" y="172671"/>
                  </a:cubicBezTo>
                  <a:cubicBezTo>
                    <a:pt x="160367" y="159971"/>
                    <a:pt x="307476" y="12863"/>
                    <a:pt x="318059" y="1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056EDF51-9FEB-483E-B9D6-821C2CCE7CAE}"/>
                </a:ext>
              </a:extLst>
            </p:cNvPr>
            <p:cNvSpPr/>
            <p:nvPr/>
          </p:nvSpPr>
          <p:spPr>
            <a:xfrm>
              <a:off x="6137358" y="8361431"/>
              <a:ext cx="573151" cy="831303"/>
            </a:xfrm>
            <a:custGeom>
              <a:avLst/>
              <a:gdLst>
                <a:gd name="connsiteX0" fmla="*/ 17909 w 573151"/>
                <a:gd name="connsiteY0" fmla="*/ 84069 h 831303"/>
                <a:gd name="connsiteX1" fmla="*/ 191475 w 573151"/>
                <a:gd name="connsiteY1" fmla="*/ 422736 h 831303"/>
                <a:gd name="connsiteX2" fmla="*/ 369275 w 573151"/>
                <a:gd name="connsiteY2" fmla="*/ 638636 h 831303"/>
                <a:gd name="connsiteX3" fmla="*/ 568242 w 573151"/>
                <a:gd name="connsiteY3" fmla="*/ 829136 h 831303"/>
                <a:gd name="connsiteX4" fmla="*/ 475109 w 573151"/>
                <a:gd name="connsiteY4" fmla="*/ 714836 h 831303"/>
                <a:gd name="connsiteX5" fmla="*/ 81409 w 573151"/>
                <a:gd name="connsiteY5" fmla="*/ 329602 h 831303"/>
                <a:gd name="connsiteX6" fmla="*/ 13675 w 573151"/>
                <a:gd name="connsiteY6" fmla="*/ 16336 h 831303"/>
                <a:gd name="connsiteX7" fmla="*/ 17909 w 573151"/>
                <a:gd name="connsiteY7" fmla="*/ 84069 h 83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151" h="831303">
                  <a:moveTo>
                    <a:pt x="17909" y="84069"/>
                  </a:moveTo>
                  <a:cubicBezTo>
                    <a:pt x="47542" y="151802"/>
                    <a:pt x="132914" y="330308"/>
                    <a:pt x="191475" y="422736"/>
                  </a:cubicBezTo>
                  <a:cubicBezTo>
                    <a:pt x="250036" y="515164"/>
                    <a:pt x="306481" y="570903"/>
                    <a:pt x="369275" y="638636"/>
                  </a:cubicBezTo>
                  <a:cubicBezTo>
                    <a:pt x="432069" y="706369"/>
                    <a:pt x="550603" y="816436"/>
                    <a:pt x="568242" y="829136"/>
                  </a:cubicBezTo>
                  <a:cubicBezTo>
                    <a:pt x="585881" y="841836"/>
                    <a:pt x="556248" y="798092"/>
                    <a:pt x="475109" y="714836"/>
                  </a:cubicBezTo>
                  <a:cubicBezTo>
                    <a:pt x="393970" y="631580"/>
                    <a:pt x="158315" y="446018"/>
                    <a:pt x="81409" y="329602"/>
                  </a:cubicBezTo>
                  <a:cubicBezTo>
                    <a:pt x="4503" y="213186"/>
                    <a:pt x="25669" y="57258"/>
                    <a:pt x="13675" y="16336"/>
                  </a:cubicBezTo>
                  <a:cubicBezTo>
                    <a:pt x="1681" y="-24586"/>
                    <a:pt x="-11724" y="16336"/>
                    <a:pt x="17909" y="84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BF3369B4-8667-432F-8890-E4F493A38B9D}"/>
                </a:ext>
              </a:extLst>
            </p:cNvPr>
            <p:cNvSpPr/>
            <p:nvPr/>
          </p:nvSpPr>
          <p:spPr>
            <a:xfrm>
              <a:off x="6671131" y="8199544"/>
              <a:ext cx="561055" cy="1050935"/>
            </a:xfrm>
            <a:custGeom>
              <a:avLst/>
              <a:gdLst>
                <a:gd name="connsiteX0" fmla="*/ 602 w 561055"/>
                <a:gd name="connsiteY0" fmla="*/ 423 h 1050935"/>
                <a:gd name="connsiteX1" fmla="*/ 250369 w 561055"/>
                <a:gd name="connsiteY1" fmla="*/ 406823 h 1050935"/>
                <a:gd name="connsiteX2" fmla="*/ 550936 w 561055"/>
                <a:gd name="connsiteY2" fmla="*/ 1037589 h 1050935"/>
                <a:gd name="connsiteX3" fmla="*/ 474736 w 561055"/>
                <a:gd name="connsiteY3" fmla="*/ 808989 h 1050935"/>
                <a:gd name="connsiteX4" fmla="*/ 322336 w 561055"/>
                <a:gd name="connsiteY4" fmla="*/ 478789 h 1050935"/>
                <a:gd name="connsiteX5" fmla="*/ 602 w 561055"/>
                <a:gd name="connsiteY5" fmla="*/ 423 h 105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055" h="1050935">
                  <a:moveTo>
                    <a:pt x="602" y="423"/>
                  </a:moveTo>
                  <a:cubicBezTo>
                    <a:pt x="-11393" y="-11571"/>
                    <a:pt x="158647" y="233962"/>
                    <a:pt x="250369" y="406823"/>
                  </a:cubicBezTo>
                  <a:cubicBezTo>
                    <a:pt x="342091" y="579684"/>
                    <a:pt x="513542" y="970562"/>
                    <a:pt x="550936" y="1037589"/>
                  </a:cubicBezTo>
                  <a:cubicBezTo>
                    <a:pt x="588330" y="1104616"/>
                    <a:pt x="512836" y="902122"/>
                    <a:pt x="474736" y="808989"/>
                  </a:cubicBezTo>
                  <a:cubicBezTo>
                    <a:pt x="436636" y="715856"/>
                    <a:pt x="404180" y="619194"/>
                    <a:pt x="322336" y="478789"/>
                  </a:cubicBezTo>
                  <a:cubicBezTo>
                    <a:pt x="240492" y="338384"/>
                    <a:pt x="12597" y="12417"/>
                    <a:pt x="602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15EF31F5-CA05-4627-9013-014F617DE3EA}"/>
                </a:ext>
              </a:extLst>
            </p:cNvPr>
            <p:cNvSpPr/>
            <p:nvPr/>
          </p:nvSpPr>
          <p:spPr>
            <a:xfrm>
              <a:off x="6413256" y="8977129"/>
              <a:ext cx="865161" cy="1089074"/>
            </a:xfrm>
            <a:custGeom>
              <a:avLst/>
              <a:gdLst>
                <a:gd name="connsiteX0" fmla="*/ 244 w 865161"/>
                <a:gd name="connsiteY0" fmla="*/ 1771 h 1089074"/>
                <a:gd name="connsiteX1" fmla="*/ 473319 w 865161"/>
                <a:gd name="connsiteY1" fmla="*/ 566921 h 1089074"/>
                <a:gd name="connsiteX2" fmla="*/ 854319 w 865161"/>
                <a:gd name="connsiteY2" fmla="*/ 1071746 h 1089074"/>
                <a:gd name="connsiteX3" fmla="*/ 730494 w 865161"/>
                <a:gd name="connsiteY3" fmla="*/ 919346 h 1089074"/>
                <a:gd name="connsiteX4" fmla="*/ 412994 w 865161"/>
                <a:gd name="connsiteY4" fmla="*/ 408171 h 1089074"/>
                <a:gd name="connsiteX5" fmla="*/ 244 w 865161"/>
                <a:gd name="connsiteY5" fmla="*/ 1771 h 10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161" h="1089074">
                  <a:moveTo>
                    <a:pt x="244" y="1771"/>
                  </a:moveTo>
                  <a:cubicBezTo>
                    <a:pt x="10298" y="28229"/>
                    <a:pt x="330973" y="388592"/>
                    <a:pt x="473319" y="566921"/>
                  </a:cubicBezTo>
                  <a:cubicBezTo>
                    <a:pt x="615665" y="745250"/>
                    <a:pt x="811456" y="1013008"/>
                    <a:pt x="854319" y="1071746"/>
                  </a:cubicBezTo>
                  <a:cubicBezTo>
                    <a:pt x="897182" y="1130484"/>
                    <a:pt x="804048" y="1029942"/>
                    <a:pt x="730494" y="919346"/>
                  </a:cubicBezTo>
                  <a:cubicBezTo>
                    <a:pt x="656940" y="808750"/>
                    <a:pt x="532586" y="564804"/>
                    <a:pt x="412994" y="408171"/>
                  </a:cubicBezTo>
                  <a:cubicBezTo>
                    <a:pt x="293402" y="251538"/>
                    <a:pt x="-9810" y="-24687"/>
                    <a:pt x="244" y="1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3457D562-C9FA-4A07-9014-D334819DE484}"/>
                </a:ext>
              </a:extLst>
            </p:cNvPr>
            <p:cNvSpPr/>
            <p:nvPr/>
          </p:nvSpPr>
          <p:spPr>
            <a:xfrm>
              <a:off x="7257870" y="9262356"/>
              <a:ext cx="734447" cy="1107576"/>
            </a:xfrm>
            <a:custGeom>
              <a:avLst/>
              <a:gdLst>
                <a:gd name="connsiteX0" fmla="*/ 6530 w 734447"/>
                <a:gd name="connsiteY0" fmla="*/ 37219 h 1107576"/>
                <a:gd name="connsiteX1" fmla="*/ 47805 w 734447"/>
                <a:gd name="connsiteY1" fmla="*/ 75319 h 1107576"/>
                <a:gd name="connsiteX2" fmla="*/ 419280 w 734447"/>
                <a:gd name="connsiteY2" fmla="*/ 799219 h 1107576"/>
                <a:gd name="connsiteX3" fmla="*/ 501830 w 734447"/>
                <a:gd name="connsiteY3" fmla="*/ 869069 h 1107576"/>
                <a:gd name="connsiteX4" fmla="*/ 730430 w 734447"/>
                <a:gd name="connsiteY4" fmla="*/ 1104019 h 1107576"/>
                <a:gd name="connsiteX5" fmla="*/ 628830 w 734447"/>
                <a:gd name="connsiteY5" fmla="*/ 989719 h 1107576"/>
                <a:gd name="connsiteX6" fmla="*/ 393880 w 734447"/>
                <a:gd name="connsiteY6" fmla="*/ 710319 h 1107576"/>
                <a:gd name="connsiteX7" fmla="*/ 63680 w 734447"/>
                <a:gd name="connsiteY7" fmla="*/ 205494 h 1107576"/>
                <a:gd name="connsiteX8" fmla="*/ 6530 w 734447"/>
                <a:gd name="connsiteY8" fmla="*/ 37219 h 110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4447" h="1107576">
                  <a:moveTo>
                    <a:pt x="6530" y="37219"/>
                  </a:moveTo>
                  <a:cubicBezTo>
                    <a:pt x="3884" y="15523"/>
                    <a:pt x="-20987" y="-51681"/>
                    <a:pt x="47805" y="75319"/>
                  </a:cubicBezTo>
                  <a:cubicBezTo>
                    <a:pt x="116597" y="202319"/>
                    <a:pt x="343609" y="666927"/>
                    <a:pt x="419280" y="799219"/>
                  </a:cubicBezTo>
                  <a:cubicBezTo>
                    <a:pt x="494951" y="931511"/>
                    <a:pt x="449972" y="818269"/>
                    <a:pt x="501830" y="869069"/>
                  </a:cubicBezTo>
                  <a:cubicBezTo>
                    <a:pt x="553688" y="919869"/>
                    <a:pt x="709263" y="1083911"/>
                    <a:pt x="730430" y="1104019"/>
                  </a:cubicBezTo>
                  <a:cubicBezTo>
                    <a:pt x="751597" y="1124127"/>
                    <a:pt x="684922" y="1055336"/>
                    <a:pt x="628830" y="989719"/>
                  </a:cubicBezTo>
                  <a:cubicBezTo>
                    <a:pt x="572738" y="924102"/>
                    <a:pt x="488072" y="841023"/>
                    <a:pt x="393880" y="710319"/>
                  </a:cubicBezTo>
                  <a:cubicBezTo>
                    <a:pt x="299688" y="579615"/>
                    <a:pt x="133001" y="321382"/>
                    <a:pt x="63680" y="205494"/>
                  </a:cubicBezTo>
                  <a:cubicBezTo>
                    <a:pt x="-5641" y="89607"/>
                    <a:pt x="9176" y="58915"/>
                    <a:pt x="6530" y="37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D93F219D-0E09-4A7B-8313-E591DC000E4E}"/>
                </a:ext>
              </a:extLst>
            </p:cNvPr>
            <p:cNvSpPr/>
            <p:nvPr/>
          </p:nvSpPr>
          <p:spPr>
            <a:xfrm>
              <a:off x="3068355" y="7277894"/>
              <a:ext cx="76548" cy="715069"/>
            </a:xfrm>
            <a:custGeom>
              <a:avLst/>
              <a:gdLst>
                <a:gd name="connsiteX0" fmla="*/ 49495 w 76548"/>
                <a:gd name="connsiteY0" fmla="*/ 2381 h 715069"/>
                <a:gd name="connsiteX1" fmla="*/ 36795 w 76548"/>
                <a:gd name="connsiteY1" fmla="*/ 389731 h 715069"/>
                <a:gd name="connsiteX2" fmla="*/ 52670 w 76548"/>
                <a:gd name="connsiteY2" fmla="*/ 596106 h 715069"/>
                <a:gd name="connsiteX3" fmla="*/ 68545 w 76548"/>
                <a:gd name="connsiteY3" fmla="*/ 710406 h 715069"/>
                <a:gd name="connsiteX4" fmla="*/ 71720 w 76548"/>
                <a:gd name="connsiteY4" fmla="*/ 637381 h 715069"/>
                <a:gd name="connsiteX5" fmla="*/ 1870 w 76548"/>
                <a:gd name="connsiteY5" fmla="*/ 157956 h 715069"/>
                <a:gd name="connsiteX6" fmla="*/ 20920 w 76548"/>
                <a:gd name="connsiteY6" fmla="*/ 221456 h 715069"/>
                <a:gd name="connsiteX7" fmla="*/ 49495 w 76548"/>
                <a:gd name="connsiteY7" fmla="*/ 2381 h 7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48" h="715069">
                  <a:moveTo>
                    <a:pt x="49495" y="2381"/>
                  </a:moveTo>
                  <a:cubicBezTo>
                    <a:pt x="52141" y="30427"/>
                    <a:pt x="36266" y="290777"/>
                    <a:pt x="36795" y="389731"/>
                  </a:cubicBezTo>
                  <a:cubicBezTo>
                    <a:pt x="37324" y="488685"/>
                    <a:pt x="47378" y="542660"/>
                    <a:pt x="52670" y="596106"/>
                  </a:cubicBezTo>
                  <a:cubicBezTo>
                    <a:pt x="57962" y="649552"/>
                    <a:pt x="65370" y="703527"/>
                    <a:pt x="68545" y="710406"/>
                  </a:cubicBezTo>
                  <a:cubicBezTo>
                    <a:pt x="71720" y="717285"/>
                    <a:pt x="82832" y="729456"/>
                    <a:pt x="71720" y="637381"/>
                  </a:cubicBezTo>
                  <a:cubicBezTo>
                    <a:pt x="60608" y="545306"/>
                    <a:pt x="10337" y="227277"/>
                    <a:pt x="1870" y="157956"/>
                  </a:cubicBezTo>
                  <a:cubicBezTo>
                    <a:pt x="-6597" y="88635"/>
                    <a:pt x="16157" y="239977"/>
                    <a:pt x="20920" y="221456"/>
                  </a:cubicBezTo>
                  <a:cubicBezTo>
                    <a:pt x="25683" y="202935"/>
                    <a:pt x="46849" y="-25665"/>
                    <a:pt x="49495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B96E36CE-7E4F-4159-8EB1-CBCC4B06B82C}"/>
                </a:ext>
              </a:extLst>
            </p:cNvPr>
            <p:cNvSpPr/>
            <p:nvPr/>
          </p:nvSpPr>
          <p:spPr>
            <a:xfrm>
              <a:off x="3657521" y="7885800"/>
              <a:ext cx="112792" cy="1053738"/>
            </a:xfrm>
            <a:custGeom>
              <a:avLst/>
              <a:gdLst>
                <a:gd name="connsiteX0" fmla="*/ 111204 w 112792"/>
                <a:gd name="connsiteY0" fmla="*/ 16775 h 1053738"/>
                <a:gd name="connsiteX1" fmla="*/ 50879 w 112792"/>
                <a:gd name="connsiteY1" fmla="*/ 337450 h 1053738"/>
                <a:gd name="connsiteX2" fmla="*/ 31829 w 112792"/>
                <a:gd name="connsiteY2" fmla="*/ 670825 h 1053738"/>
                <a:gd name="connsiteX3" fmla="*/ 25479 w 112792"/>
                <a:gd name="connsiteY3" fmla="*/ 1051825 h 1053738"/>
                <a:gd name="connsiteX4" fmla="*/ 25479 w 112792"/>
                <a:gd name="connsiteY4" fmla="*/ 794650 h 1053738"/>
                <a:gd name="connsiteX5" fmla="*/ 79 w 112792"/>
                <a:gd name="connsiteY5" fmla="*/ 286650 h 1053738"/>
                <a:gd name="connsiteX6" fmla="*/ 35004 w 112792"/>
                <a:gd name="connsiteY6" fmla="*/ 286650 h 1053738"/>
                <a:gd name="connsiteX7" fmla="*/ 88979 w 112792"/>
                <a:gd name="connsiteY7" fmla="*/ 70750 h 1053738"/>
                <a:gd name="connsiteX8" fmla="*/ 111204 w 112792"/>
                <a:gd name="connsiteY8" fmla="*/ 16775 h 105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" h="1053738">
                  <a:moveTo>
                    <a:pt x="111204" y="16775"/>
                  </a:moveTo>
                  <a:cubicBezTo>
                    <a:pt x="104854" y="61225"/>
                    <a:pt x="64108" y="228442"/>
                    <a:pt x="50879" y="337450"/>
                  </a:cubicBezTo>
                  <a:cubicBezTo>
                    <a:pt x="37650" y="446458"/>
                    <a:pt x="36062" y="551763"/>
                    <a:pt x="31829" y="670825"/>
                  </a:cubicBezTo>
                  <a:cubicBezTo>
                    <a:pt x="27596" y="789887"/>
                    <a:pt x="26537" y="1031188"/>
                    <a:pt x="25479" y="1051825"/>
                  </a:cubicBezTo>
                  <a:cubicBezTo>
                    <a:pt x="24421" y="1072462"/>
                    <a:pt x="29712" y="922179"/>
                    <a:pt x="25479" y="794650"/>
                  </a:cubicBezTo>
                  <a:cubicBezTo>
                    <a:pt x="21246" y="667121"/>
                    <a:pt x="-1508" y="371317"/>
                    <a:pt x="79" y="286650"/>
                  </a:cubicBezTo>
                  <a:cubicBezTo>
                    <a:pt x="1666" y="201983"/>
                    <a:pt x="20187" y="322633"/>
                    <a:pt x="35004" y="286650"/>
                  </a:cubicBezTo>
                  <a:cubicBezTo>
                    <a:pt x="49821" y="250667"/>
                    <a:pt x="74162" y="116258"/>
                    <a:pt x="88979" y="70750"/>
                  </a:cubicBezTo>
                  <a:cubicBezTo>
                    <a:pt x="103796" y="25242"/>
                    <a:pt x="117554" y="-27675"/>
                    <a:pt x="111204" y="16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FCC6C3F-68CD-4A5A-8688-25D4DD026787}"/>
                </a:ext>
              </a:extLst>
            </p:cNvPr>
            <p:cNvSpPr/>
            <p:nvPr/>
          </p:nvSpPr>
          <p:spPr>
            <a:xfrm>
              <a:off x="2984485" y="7931121"/>
              <a:ext cx="135016" cy="568949"/>
            </a:xfrm>
            <a:custGeom>
              <a:avLst/>
              <a:gdLst>
                <a:gd name="connsiteX0" fmla="*/ 133365 w 135016"/>
                <a:gd name="connsiteY0" fmla="*/ 29 h 568949"/>
                <a:gd name="connsiteX1" fmla="*/ 92090 w 135016"/>
                <a:gd name="connsiteY1" fmla="*/ 136554 h 568949"/>
                <a:gd name="connsiteX2" fmla="*/ 57165 w 135016"/>
                <a:gd name="connsiteY2" fmla="*/ 193704 h 568949"/>
                <a:gd name="connsiteX3" fmla="*/ 44465 w 135016"/>
                <a:gd name="connsiteY3" fmla="*/ 285779 h 568949"/>
                <a:gd name="connsiteX4" fmla="*/ 69865 w 135016"/>
                <a:gd name="connsiteY4" fmla="*/ 565179 h 568949"/>
                <a:gd name="connsiteX5" fmla="*/ 63515 w 135016"/>
                <a:gd name="connsiteY5" fmla="*/ 428654 h 568949"/>
                <a:gd name="connsiteX6" fmla="*/ 15 w 135016"/>
                <a:gd name="connsiteY6" fmla="*/ 168304 h 568949"/>
                <a:gd name="connsiteX7" fmla="*/ 57165 w 135016"/>
                <a:gd name="connsiteY7" fmla="*/ 422304 h 568949"/>
                <a:gd name="connsiteX8" fmla="*/ 31765 w 135016"/>
                <a:gd name="connsiteY8" fmla="*/ 127029 h 568949"/>
                <a:gd name="connsiteX9" fmla="*/ 133365 w 135016"/>
                <a:gd name="connsiteY9" fmla="*/ 29 h 56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6" h="568949">
                  <a:moveTo>
                    <a:pt x="133365" y="29"/>
                  </a:moveTo>
                  <a:cubicBezTo>
                    <a:pt x="143419" y="1616"/>
                    <a:pt x="104790" y="104275"/>
                    <a:pt x="92090" y="136554"/>
                  </a:cubicBezTo>
                  <a:cubicBezTo>
                    <a:pt x="79390" y="168833"/>
                    <a:pt x="65102" y="168833"/>
                    <a:pt x="57165" y="193704"/>
                  </a:cubicBezTo>
                  <a:cubicBezTo>
                    <a:pt x="49228" y="218575"/>
                    <a:pt x="42348" y="223867"/>
                    <a:pt x="44465" y="285779"/>
                  </a:cubicBezTo>
                  <a:cubicBezTo>
                    <a:pt x="46582" y="347691"/>
                    <a:pt x="66690" y="541367"/>
                    <a:pt x="69865" y="565179"/>
                  </a:cubicBezTo>
                  <a:cubicBezTo>
                    <a:pt x="73040" y="588992"/>
                    <a:pt x="75157" y="494800"/>
                    <a:pt x="63515" y="428654"/>
                  </a:cubicBezTo>
                  <a:cubicBezTo>
                    <a:pt x="51873" y="362508"/>
                    <a:pt x="1073" y="169362"/>
                    <a:pt x="15" y="168304"/>
                  </a:cubicBezTo>
                  <a:cubicBezTo>
                    <a:pt x="-1043" y="167246"/>
                    <a:pt x="51873" y="429183"/>
                    <a:pt x="57165" y="422304"/>
                  </a:cubicBezTo>
                  <a:cubicBezTo>
                    <a:pt x="62457" y="415425"/>
                    <a:pt x="21182" y="192646"/>
                    <a:pt x="31765" y="127029"/>
                  </a:cubicBezTo>
                  <a:cubicBezTo>
                    <a:pt x="42348" y="61412"/>
                    <a:pt x="123311" y="-1558"/>
                    <a:pt x="133365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45AC9E06-7B82-4AD1-9902-9359AEF8DDA7}"/>
                </a:ext>
              </a:extLst>
            </p:cNvPr>
            <p:cNvSpPr/>
            <p:nvPr/>
          </p:nvSpPr>
          <p:spPr>
            <a:xfrm>
              <a:off x="2990579" y="8316961"/>
              <a:ext cx="56627" cy="1209414"/>
            </a:xfrm>
            <a:custGeom>
              <a:avLst/>
              <a:gdLst>
                <a:gd name="connsiteX0" fmla="*/ 38371 w 56627"/>
                <a:gd name="connsiteY0" fmla="*/ 1539 h 1209414"/>
                <a:gd name="connsiteX1" fmla="*/ 35196 w 56627"/>
                <a:gd name="connsiteY1" fmla="*/ 141239 h 1209414"/>
                <a:gd name="connsiteX2" fmla="*/ 54246 w 56627"/>
                <a:gd name="connsiteY2" fmla="*/ 312689 h 1209414"/>
                <a:gd name="connsiteX3" fmla="*/ 54246 w 56627"/>
                <a:gd name="connsiteY3" fmla="*/ 741314 h 1209414"/>
                <a:gd name="connsiteX4" fmla="*/ 35196 w 56627"/>
                <a:gd name="connsiteY4" fmla="*/ 363489 h 1209414"/>
                <a:gd name="connsiteX5" fmla="*/ 271 w 56627"/>
                <a:gd name="connsiteY5" fmla="*/ 522239 h 1209414"/>
                <a:gd name="connsiteX6" fmla="*/ 19321 w 56627"/>
                <a:gd name="connsiteY6" fmla="*/ 725439 h 1209414"/>
                <a:gd name="connsiteX7" fmla="*/ 25671 w 56627"/>
                <a:gd name="connsiteY7" fmla="*/ 1198514 h 1209414"/>
                <a:gd name="connsiteX8" fmla="*/ 25671 w 56627"/>
                <a:gd name="connsiteY8" fmla="*/ 988964 h 1209414"/>
                <a:gd name="connsiteX9" fmla="*/ 271 w 56627"/>
                <a:gd name="connsiteY9" fmla="*/ 233314 h 1209414"/>
                <a:gd name="connsiteX10" fmla="*/ 38371 w 56627"/>
                <a:gd name="connsiteY10" fmla="*/ 1539 h 120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27" h="1209414">
                  <a:moveTo>
                    <a:pt x="38371" y="1539"/>
                  </a:moveTo>
                  <a:cubicBezTo>
                    <a:pt x="44192" y="-13807"/>
                    <a:pt x="32550" y="89381"/>
                    <a:pt x="35196" y="141239"/>
                  </a:cubicBezTo>
                  <a:cubicBezTo>
                    <a:pt x="37842" y="193097"/>
                    <a:pt x="51071" y="212677"/>
                    <a:pt x="54246" y="312689"/>
                  </a:cubicBezTo>
                  <a:cubicBezTo>
                    <a:pt x="57421" y="412701"/>
                    <a:pt x="57421" y="732847"/>
                    <a:pt x="54246" y="741314"/>
                  </a:cubicBezTo>
                  <a:cubicBezTo>
                    <a:pt x="51071" y="749781"/>
                    <a:pt x="44192" y="400001"/>
                    <a:pt x="35196" y="363489"/>
                  </a:cubicBezTo>
                  <a:cubicBezTo>
                    <a:pt x="26200" y="326977"/>
                    <a:pt x="2917" y="461914"/>
                    <a:pt x="271" y="522239"/>
                  </a:cubicBezTo>
                  <a:cubicBezTo>
                    <a:pt x="-2375" y="582564"/>
                    <a:pt x="15088" y="612727"/>
                    <a:pt x="19321" y="725439"/>
                  </a:cubicBezTo>
                  <a:cubicBezTo>
                    <a:pt x="23554" y="838151"/>
                    <a:pt x="24613" y="1154593"/>
                    <a:pt x="25671" y="1198514"/>
                  </a:cubicBezTo>
                  <a:cubicBezTo>
                    <a:pt x="26729" y="1242435"/>
                    <a:pt x="29904" y="1149831"/>
                    <a:pt x="25671" y="988964"/>
                  </a:cubicBezTo>
                  <a:cubicBezTo>
                    <a:pt x="21438" y="828097"/>
                    <a:pt x="-258" y="389947"/>
                    <a:pt x="271" y="233314"/>
                  </a:cubicBezTo>
                  <a:cubicBezTo>
                    <a:pt x="800" y="76681"/>
                    <a:pt x="32550" y="16885"/>
                    <a:pt x="38371" y="1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AF747CDE-8037-4B47-8FA2-2F1EDD957B42}"/>
                </a:ext>
              </a:extLst>
            </p:cNvPr>
            <p:cNvSpPr/>
            <p:nvPr/>
          </p:nvSpPr>
          <p:spPr>
            <a:xfrm>
              <a:off x="2965447" y="8854190"/>
              <a:ext cx="70202" cy="806613"/>
            </a:xfrm>
            <a:custGeom>
              <a:avLst/>
              <a:gdLst>
                <a:gd name="connsiteX0" fmla="*/ 28578 w 70202"/>
                <a:gd name="connsiteY0" fmla="*/ 4060 h 806613"/>
                <a:gd name="connsiteX1" fmla="*/ 69853 w 70202"/>
                <a:gd name="connsiteY1" fmla="*/ 804160 h 806613"/>
                <a:gd name="connsiteX2" fmla="*/ 3 w 70202"/>
                <a:gd name="connsiteY2" fmla="*/ 261235 h 806613"/>
                <a:gd name="connsiteX3" fmla="*/ 66678 w 70202"/>
                <a:gd name="connsiteY3" fmla="*/ 483485 h 806613"/>
                <a:gd name="connsiteX4" fmla="*/ 28578 w 70202"/>
                <a:gd name="connsiteY4" fmla="*/ 4060 h 8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2" h="806613">
                  <a:moveTo>
                    <a:pt x="28578" y="4060"/>
                  </a:moveTo>
                  <a:cubicBezTo>
                    <a:pt x="29107" y="57506"/>
                    <a:pt x="74616" y="761298"/>
                    <a:pt x="69853" y="804160"/>
                  </a:cubicBezTo>
                  <a:cubicBezTo>
                    <a:pt x="65091" y="847023"/>
                    <a:pt x="532" y="314681"/>
                    <a:pt x="3" y="261235"/>
                  </a:cubicBezTo>
                  <a:cubicBezTo>
                    <a:pt x="-526" y="207789"/>
                    <a:pt x="60857" y="525289"/>
                    <a:pt x="66678" y="483485"/>
                  </a:cubicBezTo>
                  <a:cubicBezTo>
                    <a:pt x="72499" y="441681"/>
                    <a:pt x="28049" y="-49386"/>
                    <a:pt x="28578" y="40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7F57A8B1-AF94-45EE-A5B2-B11FC34BED80}"/>
                </a:ext>
              </a:extLst>
            </p:cNvPr>
            <p:cNvSpPr/>
            <p:nvPr/>
          </p:nvSpPr>
          <p:spPr>
            <a:xfrm>
              <a:off x="3516109" y="8727210"/>
              <a:ext cx="192300" cy="1311047"/>
            </a:xfrm>
            <a:custGeom>
              <a:avLst/>
              <a:gdLst>
                <a:gd name="connsiteX0" fmla="*/ 192291 w 192300"/>
                <a:gd name="connsiteY0" fmla="*/ 865 h 1311047"/>
                <a:gd name="connsiteX1" fmla="*/ 81166 w 192300"/>
                <a:gd name="connsiteY1" fmla="*/ 477115 h 1311047"/>
                <a:gd name="connsiteX2" fmla="*/ 43066 w 192300"/>
                <a:gd name="connsiteY2" fmla="*/ 746990 h 1311047"/>
                <a:gd name="connsiteX3" fmla="*/ 30366 w 192300"/>
                <a:gd name="connsiteY3" fmla="*/ 1293090 h 1311047"/>
                <a:gd name="connsiteX4" fmla="*/ 1791 w 192300"/>
                <a:gd name="connsiteY4" fmla="*/ 1118465 h 1311047"/>
                <a:gd name="connsiteX5" fmla="*/ 87516 w 192300"/>
                <a:gd name="connsiteY5" fmla="*/ 521565 h 1311047"/>
                <a:gd name="connsiteX6" fmla="*/ 87516 w 192300"/>
                <a:gd name="connsiteY6" fmla="*/ 604115 h 1311047"/>
                <a:gd name="connsiteX7" fmla="*/ 192291 w 192300"/>
                <a:gd name="connsiteY7" fmla="*/ 865 h 13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300" h="1311047">
                  <a:moveTo>
                    <a:pt x="192291" y="865"/>
                  </a:moveTo>
                  <a:cubicBezTo>
                    <a:pt x="191233" y="-20302"/>
                    <a:pt x="106037" y="352761"/>
                    <a:pt x="81166" y="477115"/>
                  </a:cubicBezTo>
                  <a:cubicBezTo>
                    <a:pt x="56295" y="601469"/>
                    <a:pt x="51533" y="610994"/>
                    <a:pt x="43066" y="746990"/>
                  </a:cubicBezTo>
                  <a:cubicBezTo>
                    <a:pt x="34599" y="882986"/>
                    <a:pt x="37245" y="1231178"/>
                    <a:pt x="30366" y="1293090"/>
                  </a:cubicBezTo>
                  <a:cubicBezTo>
                    <a:pt x="23487" y="1355002"/>
                    <a:pt x="-7734" y="1247053"/>
                    <a:pt x="1791" y="1118465"/>
                  </a:cubicBezTo>
                  <a:cubicBezTo>
                    <a:pt x="11316" y="989877"/>
                    <a:pt x="73228" y="607290"/>
                    <a:pt x="87516" y="521565"/>
                  </a:cubicBezTo>
                  <a:cubicBezTo>
                    <a:pt x="101804" y="435840"/>
                    <a:pt x="71641" y="687723"/>
                    <a:pt x="87516" y="604115"/>
                  </a:cubicBezTo>
                  <a:cubicBezTo>
                    <a:pt x="103391" y="520507"/>
                    <a:pt x="193349" y="22032"/>
                    <a:pt x="192291" y="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25E5AD26-6DBF-4A4F-B4BA-FC970C03C78D}"/>
                </a:ext>
              </a:extLst>
            </p:cNvPr>
            <p:cNvSpPr/>
            <p:nvPr/>
          </p:nvSpPr>
          <p:spPr>
            <a:xfrm>
              <a:off x="3000911" y="9541703"/>
              <a:ext cx="47656" cy="448433"/>
            </a:xfrm>
            <a:custGeom>
              <a:avLst/>
              <a:gdLst>
                <a:gd name="connsiteX0" fmla="*/ 47089 w 47656"/>
                <a:gd name="connsiteY0" fmla="*/ 5522 h 448433"/>
                <a:gd name="connsiteX1" fmla="*/ 5814 w 47656"/>
                <a:gd name="connsiteY1" fmla="*/ 446847 h 448433"/>
                <a:gd name="connsiteX2" fmla="*/ 2639 w 47656"/>
                <a:gd name="connsiteY2" fmla="*/ 154747 h 448433"/>
                <a:gd name="connsiteX3" fmla="*/ 28039 w 47656"/>
                <a:gd name="connsiteY3" fmla="*/ 196022 h 448433"/>
                <a:gd name="connsiteX4" fmla="*/ 47089 w 47656"/>
                <a:gd name="connsiteY4" fmla="*/ 5522 h 4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56" h="448433">
                  <a:moveTo>
                    <a:pt x="47089" y="5522"/>
                  </a:moveTo>
                  <a:cubicBezTo>
                    <a:pt x="43385" y="47326"/>
                    <a:pt x="13222" y="421976"/>
                    <a:pt x="5814" y="446847"/>
                  </a:cubicBezTo>
                  <a:cubicBezTo>
                    <a:pt x="-1594" y="471718"/>
                    <a:pt x="-1065" y="196551"/>
                    <a:pt x="2639" y="154747"/>
                  </a:cubicBezTo>
                  <a:cubicBezTo>
                    <a:pt x="6343" y="112943"/>
                    <a:pt x="20631" y="219835"/>
                    <a:pt x="28039" y="196022"/>
                  </a:cubicBezTo>
                  <a:cubicBezTo>
                    <a:pt x="35447" y="172210"/>
                    <a:pt x="50793" y="-36282"/>
                    <a:pt x="47089" y="5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A282EA08-3E00-496B-BB0D-E81A9A85DE66}"/>
                </a:ext>
              </a:extLst>
            </p:cNvPr>
            <p:cNvSpPr/>
            <p:nvPr/>
          </p:nvSpPr>
          <p:spPr>
            <a:xfrm>
              <a:off x="3484816" y="9985372"/>
              <a:ext cx="322231" cy="557154"/>
            </a:xfrm>
            <a:custGeom>
              <a:avLst/>
              <a:gdLst>
                <a:gd name="connsiteX0" fmla="*/ 64834 w 322231"/>
                <a:gd name="connsiteY0" fmla="*/ 3 h 557154"/>
                <a:gd name="connsiteX1" fmla="*/ 39434 w 322231"/>
                <a:gd name="connsiteY1" fmla="*/ 266703 h 557154"/>
                <a:gd name="connsiteX2" fmla="*/ 45784 w 322231"/>
                <a:gd name="connsiteY2" fmla="*/ 282578 h 557154"/>
                <a:gd name="connsiteX3" fmla="*/ 312484 w 322231"/>
                <a:gd name="connsiteY3" fmla="*/ 552453 h 557154"/>
                <a:gd name="connsiteX4" fmla="*/ 239459 w 322231"/>
                <a:gd name="connsiteY4" fmla="*/ 444503 h 557154"/>
                <a:gd name="connsiteX5" fmla="*/ 4509 w 322231"/>
                <a:gd name="connsiteY5" fmla="*/ 320678 h 557154"/>
                <a:gd name="connsiteX6" fmla="*/ 80709 w 322231"/>
                <a:gd name="connsiteY6" fmla="*/ 393703 h 557154"/>
                <a:gd name="connsiteX7" fmla="*/ 29909 w 322231"/>
                <a:gd name="connsiteY7" fmla="*/ 298453 h 557154"/>
                <a:gd name="connsiteX8" fmla="*/ 1334 w 322231"/>
                <a:gd name="connsiteY8" fmla="*/ 273053 h 557154"/>
                <a:gd name="connsiteX9" fmla="*/ 64834 w 322231"/>
                <a:gd name="connsiteY9" fmla="*/ 3 h 55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231" h="557154">
                  <a:moveTo>
                    <a:pt x="64834" y="3"/>
                  </a:moveTo>
                  <a:cubicBezTo>
                    <a:pt x="71184" y="-1055"/>
                    <a:pt x="39434" y="266703"/>
                    <a:pt x="39434" y="266703"/>
                  </a:cubicBezTo>
                  <a:cubicBezTo>
                    <a:pt x="36259" y="313799"/>
                    <a:pt x="276" y="234953"/>
                    <a:pt x="45784" y="282578"/>
                  </a:cubicBezTo>
                  <a:cubicBezTo>
                    <a:pt x="91292" y="330203"/>
                    <a:pt x="280205" y="525466"/>
                    <a:pt x="312484" y="552453"/>
                  </a:cubicBezTo>
                  <a:cubicBezTo>
                    <a:pt x="344763" y="579440"/>
                    <a:pt x="290788" y="483132"/>
                    <a:pt x="239459" y="444503"/>
                  </a:cubicBezTo>
                  <a:cubicBezTo>
                    <a:pt x="188130" y="405874"/>
                    <a:pt x="30967" y="329145"/>
                    <a:pt x="4509" y="320678"/>
                  </a:cubicBezTo>
                  <a:cubicBezTo>
                    <a:pt x="-21949" y="312211"/>
                    <a:pt x="76476" y="397407"/>
                    <a:pt x="80709" y="393703"/>
                  </a:cubicBezTo>
                  <a:cubicBezTo>
                    <a:pt x="84942" y="389999"/>
                    <a:pt x="43138" y="318561"/>
                    <a:pt x="29909" y="298453"/>
                  </a:cubicBezTo>
                  <a:cubicBezTo>
                    <a:pt x="16680" y="278345"/>
                    <a:pt x="-5545" y="318032"/>
                    <a:pt x="1334" y="273053"/>
                  </a:cubicBezTo>
                  <a:cubicBezTo>
                    <a:pt x="8213" y="228074"/>
                    <a:pt x="58484" y="1061"/>
                    <a:pt x="6483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5EEEC717-72AA-49E4-B6F9-0628EF685DFE}"/>
                </a:ext>
              </a:extLst>
            </p:cNvPr>
            <p:cNvSpPr/>
            <p:nvPr/>
          </p:nvSpPr>
          <p:spPr>
            <a:xfrm>
              <a:off x="3531087" y="9956723"/>
              <a:ext cx="455875" cy="680672"/>
            </a:xfrm>
            <a:custGeom>
              <a:avLst/>
              <a:gdLst>
                <a:gd name="connsiteX0" fmla="*/ 24913 w 455875"/>
                <a:gd name="connsiteY0" fmla="*/ 77 h 680672"/>
                <a:gd name="connsiteX1" fmla="*/ 69363 w 455875"/>
                <a:gd name="connsiteY1" fmla="*/ 308052 h 680672"/>
                <a:gd name="connsiteX2" fmla="*/ 263038 w 455875"/>
                <a:gd name="connsiteY2" fmla="*/ 514427 h 680672"/>
                <a:gd name="connsiteX3" fmla="*/ 447188 w 455875"/>
                <a:gd name="connsiteY3" fmla="*/ 676352 h 680672"/>
                <a:gd name="connsiteX4" fmla="*/ 390038 w 455875"/>
                <a:gd name="connsiteY4" fmla="*/ 612852 h 680672"/>
                <a:gd name="connsiteX5" fmla="*/ 78888 w 455875"/>
                <a:gd name="connsiteY5" fmla="*/ 390602 h 680672"/>
                <a:gd name="connsiteX6" fmla="*/ 158263 w 455875"/>
                <a:gd name="connsiteY6" fmla="*/ 403302 h 680672"/>
                <a:gd name="connsiteX7" fmla="*/ 9038 w 455875"/>
                <a:gd name="connsiteY7" fmla="*/ 279477 h 680672"/>
                <a:gd name="connsiteX8" fmla="*/ 24913 w 455875"/>
                <a:gd name="connsiteY8" fmla="*/ 77 h 68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875" h="680672">
                  <a:moveTo>
                    <a:pt x="24913" y="77"/>
                  </a:moveTo>
                  <a:cubicBezTo>
                    <a:pt x="34967" y="4840"/>
                    <a:pt x="29676" y="222327"/>
                    <a:pt x="69363" y="308052"/>
                  </a:cubicBezTo>
                  <a:cubicBezTo>
                    <a:pt x="109050" y="393777"/>
                    <a:pt x="200067" y="453044"/>
                    <a:pt x="263038" y="514427"/>
                  </a:cubicBezTo>
                  <a:cubicBezTo>
                    <a:pt x="326009" y="575810"/>
                    <a:pt x="426021" y="659948"/>
                    <a:pt x="447188" y="676352"/>
                  </a:cubicBezTo>
                  <a:cubicBezTo>
                    <a:pt x="468355" y="692756"/>
                    <a:pt x="451421" y="660477"/>
                    <a:pt x="390038" y="612852"/>
                  </a:cubicBezTo>
                  <a:cubicBezTo>
                    <a:pt x="328655" y="565227"/>
                    <a:pt x="117517" y="425527"/>
                    <a:pt x="78888" y="390602"/>
                  </a:cubicBezTo>
                  <a:cubicBezTo>
                    <a:pt x="40259" y="355677"/>
                    <a:pt x="169905" y="421823"/>
                    <a:pt x="158263" y="403302"/>
                  </a:cubicBezTo>
                  <a:cubicBezTo>
                    <a:pt x="146621" y="384781"/>
                    <a:pt x="32851" y="346681"/>
                    <a:pt x="9038" y="279477"/>
                  </a:cubicBezTo>
                  <a:cubicBezTo>
                    <a:pt x="-14775" y="212273"/>
                    <a:pt x="14859" y="-4686"/>
                    <a:pt x="24913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0AAC5C76-8E12-4552-9497-B749E51EFF81}"/>
                </a:ext>
              </a:extLst>
            </p:cNvPr>
            <p:cNvSpPr/>
            <p:nvPr/>
          </p:nvSpPr>
          <p:spPr>
            <a:xfrm>
              <a:off x="2955898" y="9880592"/>
              <a:ext cx="108508" cy="502341"/>
            </a:xfrm>
            <a:custGeom>
              <a:avLst/>
              <a:gdLst>
                <a:gd name="connsiteX0" fmla="*/ 73052 w 108508"/>
                <a:gd name="connsiteY0" fmla="*/ 8 h 502341"/>
                <a:gd name="connsiteX1" fmla="*/ 38127 w 108508"/>
                <a:gd name="connsiteY1" fmla="*/ 311158 h 502341"/>
                <a:gd name="connsiteX2" fmla="*/ 41302 w 108508"/>
                <a:gd name="connsiteY2" fmla="*/ 365133 h 502341"/>
                <a:gd name="connsiteX3" fmla="*/ 107977 w 108508"/>
                <a:gd name="connsiteY3" fmla="*/ 501658 h 502341"/>
                <a:gd name="connsiteX4" fmla="*/ 27 w 108508"/>
                <a:gd name="connsiteY4" fmla="*/ 301633 h 502341"/>
                <a:gd name="connsiteX5" fmla="*/ 73052 w 108508"/>
                <a:gd name="connsiteY5" fmla="*/ 8 h 5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08" h="502341">
                  <a:moveTo>
                    <a:pt x="73052" y="8"/>
                  </a:moveTo>
                  <a:cubicBezTo>
                    <a:pt x="79402" y="1596"/>
                    <a:pt x="43419" y="250304"/>
                    <a:pt x="38127" y="311158"/>
                  </a:cubicBezTo>
                  <a:cubicBezTo>
                    <a:pt x="32835" y="372012"/>
                    <a:pt x="29660" y="333383"/>
                    <a:pt x="41302" y="365133"/>
                  </a:cubicBezTo>
                  <a:cubicBezTo>
                    <a:pt x="52944" y="396883"/>
                    <a:pt x="114856" y="512241"/>
                    <a:pt x="107977" y="501658"/>
                  </a:cubicBezTo>
                  <a:cubicBezTo>
                    <a:pt x="101098" y="491075"/>
                    <a:pt x="1614" y="389475"/>
                    <a:pt x="27" y="301633"/>
                  </a:cubicBezTo>
                  <a:cubicBezTo>
                    <a:pt x="-1561" y="213791"/>
                    <a:pt x="66702" y="-1580"/>
                    <a:pt x="73052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97630D2E-D7A6-44F7-9C18-6680F140A72F}"/>
                </a:ext>
              </a:extLst>
            </p:cNvPr>
            <p:cNvSpPr/>
            <p:nvPr/>
          </p:nvSpPr>
          <p:spPr>
            <a:xfrm>
              <a:off x="3183397" y="7467583"/>
              <a:ext cx="72385" cy="793844"/>
            </a:xfrm>
            <a:custGeom>
              <a:avLst/>
              <a:gdLst>
                <a:gd name="connsiteX0" fmla="*/ 14886 w 72385"/>
                <a:gd name="connsiteY0" fmla="*/ 17 h 793844"/>
                <a:gd name="connsiteX1" fmla="*/ 19120 w 72385"/>
                <a:gd name="connsiteY1" fmla="*/ 336567 h 793844"/>
                <a:gd name="connsiteX2" fmla="*/ 69920 w 72385"/>
                <a:gd name="connsiteY2" fmla="*/ 414884 h 793844"/>
                <a:gd name="connsiteX3" fmla="*/ 59336 w 72385"/>
                <a:gd name="connsiteY3" fmla="*/ 535534 h 793844"/>
                <a:gd name="connsiteX4" fmla="*/ 14886 w 72385"/>
                <a:gd name="connsiteY4" fmla="*/ 793767 h 793844"/>
                <a:gd name="connsiteX5" fmla="*/ 46636 w 72385"/>
                <a:gd name="connsiteY5" fmla="*/ 508017 h 793844"/>
                <a:gd name="connsiteX6" fmla="*/ 70 w 72385"/>
                <a:gd name="connsiteY6" fmla="*/ 728150 h 793844"/>
                <a:gd name="connsiteX7" fmla="*/ 59336 w 72385"/>
                <a:gd name="connsiteY7" fmla="*/ 425467 h 793844"/>
                <a:gd name="connsiteX8" fmla="*/ 36053 w 72385"/>
                <a:gd name="connsiteY8" fmla="*/ 321750 h 793844"/>
                <a:gd name="connsiteX9" fmla="*/ 14886 w 72385"/>
                <a:gd name="connsiteY9" fmla="*/ 17 h 79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85" h="793844">
                  <a:moveTo>
                    <a:pt x="14886" y="17"/>
                  </a:moveTo>
                  <a:cubicBezTo>
                    <a:pt x="12064" y="2487"/>
                    <a:pt x="9948" y="267423"/>
                    <a:pt x="19120" y="336567"/>
                  </a:cubicBezTo>
                  <a:cubicBezTo>
                    <a:pt x="28292" y="405711"/>
                    <a:pt x="63217" y="381723"/>
                    <a:pt x="69920" y="414884"/>
                  </a:cubicBezTo>
                  <a:cubicBezTo>
                    <a:pt x="76623" y="448045"/>
                    <a:pt x="68508" y="472387"/>
                    <a:pt x="59336" y="535534"/>
                  </a:cubicBezTo>
                  <a:cubicBezTo>
                    <a:pt x="50164" y="598681"/>
                    <a:pt x="17003" y="798353"/>
                    <a:pt x="14886" y="793767"/>
                  </a:cubicBezTo>
                  <a:cubicBezTo>
                    <a:pt x="12769" y="789181"/>
                    <a:pt x="49105" y="518953"/>
                    <a:pt x="46636" y="508017"/>
                  </a:cubicBezTo>
                  <a:cubicBezTo>
                    <a:pt x="44167" y="497081"/>
                    <a:pt x="-2047" y="741908"/>
                    <a:pt x="70" y="728150"/>
                  </a:cubicBezTo>
                  <a:cubicBezTo>
                    <a:pt x="2187" y="714392"/>
                    <a:pt x="53339" y="493200"/>
                    <a:pt x="59336" y="425467"/>
                  </a:cubicBezTo>
                  <a:cubicBezTo>
                    <a:pt x="65333" y="357734"/>
                    <a:pt x="43461" y="387014"/>
                    <a:pt x="36053" y="321750"/>
                  </a:cubicBezTo>
                  <a:cubicBezTo>
                    <a:pt x="28645" y="256486"/>
                    <a:pt x="17708" y="-2453"/>
                    <a:pt x="14886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B98DD8F4-F93D-496C-A762-6347BFB7E8B2}"/>
                </a:ext>
              </a:extLst>
            </p:cNvPr>
            <p:cNvSpPr/>
            <p:nvPr/>
          </p:nvSpPr>
          <p:spPr>
            <a:xfrm>
              <a:off x="3435350" y="7349049"/>
              <a:ext cx="150727" cy="812451"/>
            </a:xfrm>
            <a:custGeom>
              <a:avLst/>
              <a:gdLst>
                <a:gd name="connsiteX0" fmla="*/ 84667 w 150727"/>
                <a:gd name="connsiteY0" fmla="*/ 18 h 812451"/>
                <a:gd name="connsiteX1" fmla="*/ 0 w 150727"/>
                <a:gd name="connsiteY1" fmla="*/ 372551 h 812451"/>
                <a:gd name="connsiteX2" fmla="*/ 84667 w 150727"/>
                <a:gd name="connsiteY2" fmla="*/ 808584 h 812451"/>
                <a:gd name="connsiteX3" fmla="*/ 38100 w 150727"/>
                <a:gd name="connsiteY3" fmla="*/ 590568 h 812451"/>
                <a:gd name="connsiteX4" fmla="*/ 67733 w 150727"/>
                <a:gd name="connsiteY4" fmla="*/ 668884 h 812451"/>
                <a:gd name="connsiteX5" fmla="*/ 150283 w 150727"/>
                <a:gd name="connsiteY5" fmla="*/ 148184 h 812451"/>
                <a:gd name="connsiteX6" fmla="*/ 97367 w 150727"/>
                <a:gd name="connsiteY6" fmla="*/ 330218 h 812451"/>
                <a:gd name="connsiteX7" fmla="*/ 27517 w 150727"/>
                <a:gd name="connsiteY7" fmla="*/ 742968 h 812451"/>
                <a:gd name="connsiteX8" fmla="*/ 25400 w 150727"/>
                <a:gd name="connsiteY8" fmla="*/ 387368 h 812451"/>
                <a:gd name="connsiteX9" fmla="*/ 84667 w 150727"/>
                <a:gd name="connsiteY9" fmla="*/ 18 h 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727" h="812451">
                  <a:moveTo>
                    <a:pt x="84667" y="18"/>
                  </a:moveTo>
                  <a:cubicBezTo>
                    <a:pt x="80434" y="-2451"/>
                    <a:pt x="0" y="237790"/>
                    <a:pt x="0" y="372551"/>
                  </a:cubicBezTo>
                  <a:cubicBezTo>
                    <a:pt x="0" y="507312"/>
                    <a:pt x="78317" y="772248"/>
                    <a:pt x="84667" y="808584"/>
                  </a:cubicBezTo>
                  <a:cubicBezTo>
                    <a:pt x="91017" y="844920"/>
                    <a:pt x="40922" y="613851"/>
                    <a:pt x="38100" y="590568"/>
                  </a:cubicBezTo>
                  <a:cubicBezTo>
                    <a:pt x="35278" y="567285"/>
                    <a:pt x="49036" y="742615"/>
                    <a:pt x="67733" y="668884"/>
                  </a:cubicBezTo>
                  <a:cubicBezTo>
                    <a:pt x="86430" y="595153"/>
                    <a:pt x="145344" y="204628"/>
                    <a:pt x="150283" y="148184"/>
                  </a:cubicBezTo>
                  <a:cubicBezTo>
                    <a:pt x="155222" y="91740"/>
                    <a:pt x="117828" y="231087"/>
                    <a:pt x="97367" y="330218"/>
                  </a:cubicBezTo>
                  <a:cubicBezTo>
                    <a:pt x="76906" y="429349"/>
                    <a:pt x="39511" y="733443"/>
                    <a:pt x="27517" y="742968"/>
                  </a:cubicBezTo>
                  <a:cubicBezTo>
                    <a:pt x="15523" y="752493"/>
                    <a:pt x="15170" y="508371"/>
                    <a:pt x="25400" y="387368"/>
                  </a:cubicBezTo>
                  <a:cubicBezTo>
                    <a:pt x="35630" y="266365"/>
                    <a:pt x="88900" y="2487"/>
                    <a:pt x="8466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A00C262D-45BC-4022-88CB-0E828750375E}"/>
                </a:ext>
              </a:extLst>
            </p:cNvPr>
            <p:cNvSpPr/>
            <p:nvPr/>
          </p:nvSpPr>
          <p:spPr>
            <a:xfrm>
              <a:off x="3600177" y="7566048"/>
              <a:ext cx="97663" cy="806574"/>
            </a:xfrm>
            <a:custGeom>
              <a:avLst/>
              <a:gdLst>
                <a:gd name="connsiteX0" fmla="*/ 97640 w 97663"/>
                <a:gd name="connsiteY0" fmla="*/ 5269 h 806574"/>
                <a:gd name="connsiteX1" fmla="*/ 53190 w 97663"/>
                <a:gd name="connsiteY1" fmla="*/ 130152 h 806574"/>
                <a:gd name="connsiteX2" fmla="*/ 34140 w 97663"/>
                <a:gd name="connsiteY2" fmla="*/ 331235 h 806574"/>
                <a:gd name="connsiteX3" fmla="*/ 38373 w 97663"/>
                <a:gd name="connsiteY3" fmla="*/ 792669 h 806574"/>
                <a:gd name="connsiteX4" fmla="*/ 29906 w 97663"/>
                <a:gd name="connsiteY4" fmla="*/ 627569 h 806574"/>
                <a:gd name="connsiteX5" fmla="*/ 273 w 97663"/>
                <a:gd name="connsiteY5" fmla="*/ 37019 h 806574"/>
                <a:gd name="connsiteX6" fmla="*/ 17206 w 97663"/>
                <a:gd name="connsiteY6" fmla="*/ 684719 h 806574"/>
                <a:gd name="connsiteX7" fmla="*/ 51073 w 97663"/>
                <a:gd name="connsiteY7" fmla="*/ 276202 h 806574"/>
                <a:gd name="connsiteX8" fmla="*/ 46840 w 97663"/>
                <a:gd name="connsiteY8" fmla="*/ 305835 h 806574"/>
                <a:gd name="connsiteX9" fmla="*/ 97640 w 97663"/>
                <a:gd name="connsiteY9" fmla="*/ 5269 h 80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3" h="806574">
                  <a:moveTo>
                    <a:pt x="97640" y="5269"/>
                  </a:moveTo>
                  <a:cubicBezTo>
                    <a:pt x="98698" y="-24011"/>
                    <a:pt x="63773" y="75824"/>
                    <a:pt x="53190" y="130152"/>
                  </a:cubicBezTo>
                  <a:cubicBezTo>
                    <a:pt x="42607" y="184480"/>
                    <a:pt x="36609" y="220816"/>
                    <a:pt x="34140" y="331235"/>
                  </a:cubicBezTo>
                  <a:cubicBezTo>
                    <a:pt x="31671" y="441654"/>
                    <a:pt x="39079" y="743280"/>
                    <a:pt x="38373" y="792669"/>
                  </a:cubicBezTo>
                  <a:cubicBezTo>
                    <a:pt x="37667" y="842058"/>
                    <a:pt x="36256" y="753511"/>
                    <a:pt x="29906" y="627569"/>
                  </a:cubicBezTo>
                  <a:cubicBezTo>
                    <a:pt x="23556" y="501627"/>
                    <a:pt x="2390" y="27494"/>
                    <a:pt x="273" y="37019"/>
                  </a:cubicBezTo>
                  <a:cubicBezTo>
                    <a:pt x="-1844" y="46544"/>
                    <a:pt x="8739" y="644855"/>
                    <a:pt x="17206" y="684719"/>
                  </a:cubicBezTo>
                  <a:cubicBezTo>
                    <a:pt x="25673" y="724583"/>
                    <a:pt x="46134" y="339349"/>
                    <a:pt x="51073" y="276202"/>
                  </a:cubicBezTo>
                  <a:cubicBezTo>
                    <a:pt x="56012" y="213055"/>
                    <a:pt x="41196" y="347463"/>
                    <a:pt x="46840" y="305835"/>
                  </a:cubicBezTo>
                  <a:cubicBezTo>
                    <a:pt x="52484" y="264207"/>
                    <a:pt x="96582" y="34549"/>
                    <a:pt x="97640" y="5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3B14855E-AFAE-424A-B8AC-DF2CD33793AE}"/>
                </a:ext>
              </a:extLst>
            </p:cNvPr>
            <p:cNvSpPr/>
            <p:nvPr/>
          </p:nvSpPr>
          <p:spPr>
            <a:xfrm>
              <a:off x="3053788" y="8014304"/>
              <a:ext cx="151056" cy="703694"/>
            </a:xfrm>
            <a:custGeom>
              <a:avLst/>
              <a:gdLst>
                <a:gd name="connsiteX0" fmla="*/ 148729 w 151056"/>
                <a:gd name="connsiteY0" fmla="*/ 3629 h 703694"/>
                <a:gd name="connsiteX1" fmla="*/ 136029 w 151056"/>
                <a:gd name="connsiteY1" fmla="*/ 189896 h 703694"/>
                <a:gd name="connsiteX2" fmla="*/ 61945 w 151056"/>
                <a:gd name="connsiteY2" fmla="*/ 407913 h 703694"/>
                <a:gd name="connsiteX3" fmla="*/ 85229 w 151056"/>
                <a:gd name="connsiteY3" fmla="*/ 689429 h 703694"/>
                <a:gd name="connsiteX4" fmla="*/ 78879 w 151056"/>
                <a:gd name="connsiteY4" fmla="*/ 625929 h 703694"/>
                <a:gd name="connsiteX5" fmla="*/ 562 w 151056"/>
                <a:gd name="connsiteY5" fmla="*/ 314779 h 703694"/>
                <a:gd name="connsiteX6" fmla="*/ 45012 w 151056"/>
                <a:gd name="connsiteY6" fmla="*/ 399446 h 703694"/>
                <a:gd name="connsiteX7" fmla="*/ 70412 w 151056"/>
                <a:gd name="connsiteY7" fmla="*/ 492579 h 703694"/>
                <a:gd name="connsiteX8" fmla="*/ 93695 w 151056"/>
                <a:gd name="connsiteY8" fmla="*/ 687313 h 703694"/>
                <a:gd name="connsiteX9" fmla="*/ 104279 w 151056"/>
                <a:gd name="connsiteY9" fmla="*/ 361346 h 703694"/>
                <a:gd name="connsiteX10" fmla="*/ 148729 w 151056"/>
                <a:gd name="connsiteY10" fmla="*/ 3629 h 70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056" h="703694">
                  <a:moveTo>
                    <a:pt x="148729" y="3629"/>
                  </a:moveTo>
                  <a:cubicBezTo>
                    <a:pt x="154021" y="-24946"/>
                    <a:pt x="150493" y="122515"/>
                    <a:pt x="136029" y="189896"/>
                  </a:cubicBezTo>
                  <a:cubicBezTo>
                    <a:pt x="121565" y="257277"/>
                    <a:pt x="70412" y="324658"/>
                    <a:pt x="61945" y="407913"/>
                  </a:cubicBezTo>
                  <a:cubicBezTo>
                    <a:pt x="53478" y="491169"/>
                    <a:pt x="82407" y="653093"/>
                    <a:pt x="85229" y="689429"/>
                  </a:cubicBezTo>
                  <a:cubicBezTo>
                    <a:pt x="88051" y="725765"/>
                    <a:pt x="92990" y="688370"/>
                    <a:pt x="78879" y="625929"/>
                  </a:cubicBezTo>
                  <a:cubicBezTo>
                    <a:pt x="64768" y="563488"/>
                    <a:pt x="6206" y="352526"/>
                    <a:pt x="562" y="314779"/>
                  </a:cubicBezTo>
                  <a:cubicBezTo>
                    <a:pt x="-5083" y="277032"/>
                    <a:pt x="33370" y="369813"/>
                    <a:pt x="45012" y="399446"/>
                  </a:cubicBezTo>
                  <a:cubicBezTo>
                    <a:pt x="56654" y="429079"/>
                    <a:pt x="62298" y="444601"/>
                    <a:pt x="70412" y="492579"/>
                  </a:cubicBezTo>
                  <a:cubicBezTo>
                    <a:pt x="78526" y="540557"/>
                    <a:pt x="88051" y="709185"/>
                    <a:pt x="93695" y="687313"/>
                  </a:cubicBezTo>
                  <a:cubicBezTo>
                    <a:pt x="99339" y="665441"/>
                    <a:pt x="92990" y="472824"/>
                    <a:pt x="104279" y="361346"/>
                  </a:cubicBezTo>
                  <a:cubicBezTo>
                    <a:pt x="115568" y="249868"/>
                    <a:pt x="143437" y="32204"/>
                    <a:pt x="148729" y="3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B26D38B6-44FD-4187-BD4E-138299BF1A16}"/>
                </a:ext>
              </a:extLst>
            </p:cNvPr>
            <p:cNvSpPr/>
            <p:nvPr/>
          </p:nvSpPr>
          <p:spPr>
            <a:xfrm>
              <a:off x="3202339" y="8089057"/>
              <a:ext cx="190734" cy="733234"/>
            </a:xfrm>
            <a:custGeom>
              <a:avLst/>
              <a:gdLst>
                <a:gd name="connsiteX0" fmla="*/ 190678 w 190734"/>
                <a:gd name="connsiteY0" fmla="*/ 843 h 733234"/>
                <a:gd name="connsiteX1" fmla="*/ 82728 w 190734"/>
                <a:gd name="connsiteY1" fmla="*/ 240026 h 733234"/>
                <a:gd name="connsiteX2" fmla="*/ 178 w 190734"/>
                <a:gd name="connsiteY2" fmla="*/ 733210 h 733234"/>
                <a:gd name="connsiteX3" fmla="*/ 59444 w 190734"/>
                <a:gd name="connsiteY3" fmla="*/ 218860 h 733234"/>
                <a:gd name="connsiteX4" fmla="*/ 14994 w 190734"/>
                <a:gd name="connsiteY4" fmla="*/ 466510 h 733234"/>
                <a:gd name="connsiteX5" fmla="*/ 67911 w 190734"/>
                <a:gd name="connsiteY5" fmla="*/ 172293 h 733234"/>
                <a:gd name="connsiteX6" fmla="*/ 190678 w 190734"/>
                <a:gd name="connsiteY6" fmla="*/ 843 h 73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34" h="733234">
                  <a:moveTo>
                    <a:pt x="190678" y="843"/>
                  </a:moveTo>
                  <a:cubicBezTo>
                    <a:pt x="193148" y="12132"/>
                    <a:pt x="114478" y="117965"/>
                    <a:pt x="82728" y="240026"/>
                  </a:cubicBezTo>
                  <a:cubicBezTo>
                    <a:pt x="50978" y="362087"/>
                    <a:pt x="4059" y="736738"/>
                    <a:pt x="178" y="733210"/>
                  </a:cubicBezTo>
                  <a:cubicBezTo>
                    <a:pt x="-3703" y="729682"/>
                    <a:pt x="56975" y="263310"/>
                    <a:pt x="59444" y="218860"/>
                  </a:cubicBezTo>
                  <a:cubicBezTo>
                    <a:pt x="61913" y="174410"/>
                    <a:pt x="13583" y="474271"/>
                    <a:pt x="14994" y="466510"/>
                  </a:cubicBezTo>
                  <a:cubicBezTo>
                    <a:pt x="16405" y="458749"/>
                    <a:pt x="36867" y="250610"/>
                    <a:pt x="67911" y="172293"/>
                  </a:cubicBezTo>
                  <a:cubicBezTo>
                    <a:pt x="98955" y="93976"/>
                    <a:pt x="188208" y="-10446"/>
                    <a:pt x="190678" y="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87E927E2-C90C-49AB-822F-26FA137E642C}"/>
                </a:ext>
              </a:extLst>
            </p:cNvPr>
            <p:cNvSpPr/>
            <p:nvPr/>
          </p:nvSpPr>
          <p:spPr>
            <a:xfrm>
              <a:off x="3280227" y="8199368"/>
              <a:ext cx="153831" cy="980632"/>
            </a:xfrm>
            <a:custGeom>
              <a:avLst/>
              <a:gdLst>
                <a:gd name="connsiteX0" fmla="*/ 153006 w 153831"/>
                <a:gd name="connsiteY0" fmla="*/ 599 h 980632"/>
                <a:gd name="connsiteX1" fmla="*/ 72573 w 153831"/>
                <a:gd name="connsiteY1" fmla="*/ 286349 h 980632"/>
                <a:gd name="connsiteX2" fmla="*/ 2723 w 153831"/>
                <a:gd name="connsiteY2" fmla="*/ 436632 h 980632"/>
                <a:gd name="connsiteX3" fmla="*/ 72573 w 153831"/>
                <a:gd name="connsiteY3" fmla="*/ 625015 h 980632"/>
                <a:gd name="connsiteX4" fmla="*/ 119140 w 153831"/>
                <a:gd name="connsiteY4" fmla="*/ 703332 h 980632"/>
                <a:gd name="connsiteX5" fmla="*/ 32356 w 153831"/>
                <a:gd name="connsiteY5" fmla="*/ 790115 h 980632"/>
                <a:gd name="connsiteX6" fmla="*/ 4840 w 153831"/>
                <a:gd name="connsiteY6" fmla="*/ 976382 h 980632"/>
                <a:gd name="connsiteX7" fmla="*/ 123373 w 153831"/>
                <a:gd name="connsiteY7" fmla="*/ 589032 h 980632"/>
                <a:gd name="connsiteX8" fmla="*/ 34473 w 153831"/>
                <a:gd name="connsiteY8" fmla="*/ 481082 h 980632"/>
                <a:gd name="connsiteX9" fmla="*/ 19656 w 153831"/>
                <a:gd name="connsiteY9" fmla="*/ 368899 h 980632"/>
                <a:gd name="connsiteX10" fmla="*/ 153006 w 153831"/>
                <a:gd name="connsiteY10" fmla="*/ 599 h 9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31" h="980632">
                  <a:moveTo>
                    <a:pt x="153006" y="599"/>
                  </a:moveTo>
                  <a:cubicBezTo>
                    <a:pt x="161826" y="-13159"/>
                    <a:pt x="97620" y="213677"/>
                    <a:pt x="72573" y="286349"/>
                  </a:cubicBezTo>
                  <a:cubicBezTo>
                    <a:pt x="47526" y="359021"/>
                    <a:pt x="2723" y="380188"/>
                    <a:pt x="2723" y="436632"/>
                  </a:cubicBezTo>
                  <a:cubicBezTo>
                    <a:pt x="2723" y="493076"/>
                    <a:pt x="53170" y="580565"/>
                    <a:pt x="72573" y="625015"/>
                  </a:cubicBezTo>
                  <a:cubicBezTo>
                    <a:pt x="91976" y="669465"/>
                    <a:pt x="125843" y="675815"/>
                    <a:pt x="119140" y="703332"/>
                  </a:cubicBezTo>
                  <a:cubicBezTo>
                    <a:pt x="112437" y="730849"/>
                    <a:pt x="51406" y="744607"/>
                    <a:pt x="32356" y="790115"/>
                  </a:cubicBezTo>
                  <a:cubicBezTo>
                    <a:pt x="13306" y="835623"/>
                    <a:pt x="-10330" y="1009896"/>
                    <a:pt x="4840" y="976382"/>
                  </a:cubicBezTo>
                  <a:cubicBezTo>
                    <a:pt x="20010" y="942868"/>
                    <a:pt x="118434" y="671582"/>
                    <a:pt x="123373" y="589032"/>
                  </a:cubicBezTo>
                  <a:cubicBezTo>
                    <a:pt x="128312" y="506482"/>
                    <a:pt x="51759" y="517771"/>
                    <a:pt x="34473" y="481082"/>
                  </a:cubicBezTo>
                  <a:cubicBezTo>
                    <a:pt x="17187" y="444393"/>
                    <a:pt x="-2569" y="443688"/>
                    <a:pt x="19656" y="368899"/>
                  </a:cubicBezTo>
                  <a:cubicBezTo>
                    <a:pt x="41881" y="294110"/>
                    <a:pt x="144186" y="14357"/>
                    <a:pt x="153006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53C893EC-FCCD-42F8-B888-D76EC9DA8623}"/>
                </a:ext>
              </a:extLst>
            </p:cNvPr>
            <p:cNvSpPr/>
            <p:nvPr/>
          </p:nvSpPr>
          <p:spPr>
            <a:xfrm>
              <a:off x="1674225" y="6606704"/>
              <a:ext cx="947314" cy="1117423"/>
            </a:xfrm>
            <a:custGeom>
              <a:avLst/>
              <a:gdLst>
                <a:gd name="connsiteX0" fmla="*/ 945150 w 947314"/>
                <a:gd name="connsiteY0" fmla="*/ 471 h 1117423"/>
                <a:gd name="connsiteX1" fmla="*/ 392700 w 947314"/>
                <a:gd name="connsiteY1" fmla="*/ 368771 h 1117423"/>
                <a:gd name="connsiteX2" fmla="*/ 186325 w 947314"/>
                <a:gd name="connsiteY2" fmla="*/ 638646 h 1117423"/>
                <a:gd name="connsiteX3" fmla="*/ 456200 w 947314"/>
                <a:gd name="connsiteY3" fmla="*/ 375121 h 1117423"/>
                <a:gd name="connsiteX4" fmla="*/ 189500 w 947314"/>
                <a:gd name="connsiteY4" fmla="*/ 667221 h 1117423"/>
                <a:gd name="connsiteX5" fmla="*/ 91075 w 947314"/>
                <a:gd name="connsiteY5" fmla="*/ 879946 h 1117423"/>
                <a:gd name="connsiteX6" fmla="*/ 8525 w 947314"/>
                <a:gd name="connsiteY6" fmla="*/ 1111721 h 1117423"/>
                <a:gd name="connsiteX7" fmla="*/ 37100 w 947314"/>
                <a:gd name="connsiteY7" fmla="*/ 997421 h 1117423"/>
                <a:gd name="connsiteX8" fmla="*/ 313325 w 947314"/>
                <a:gd name="connsiteY8" fmla="*/ 483071 h 1117423"/>
                <a:gd name="connsiteX9" fmla="*/ 573675 w 947314"/>
                <a:gd name="connsiteY9" fmla="*/ 295746 h 1117423"/>
                <a:gd name="connsiteX10" fmla="*/ 945150 w 947314"/>
                <a:gd name="connsiteY10" fmla="*/ 471 h 111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7314" h="1117423">
                  <a:moveTo>
                    <a:pt x="945150" y="471"/>
                  </a:moveTo>
                  <a:cubicBezTo>
                    <a:pt x="914988" y="12642"/>
                    <a:pt x="519171" y="262409"/>
                    <a:pt x="392700" y="368771"/>
                  </a:cubicBezTo>
                  <a:cubicBezTo>
                    <a:pt x="266229" y="475133"/>
                    <a:pt x="175742" y="637588"/>
                    <a:pt x="186325" y="638646"/>
                  </a:cubicBezTo>
                  <a:cubicBezTo>
                    <a:pt x="196908" y="639704"/>
                    <a:pt x="455671" y="370359"/>
                    <a:pt x="456200" y="375121"/>
                  </a:cubicBezTo>
                  <a:cubicBezTo>
                    <a:pt x="456729" y="379884"/>
                    <a:pt x="250354" y="583083"/>
                    <a:pt x="189500" y="667221"/>
                  </a:cubicBezTo>
                  <a:cubicBezTo>
                    <a:pt x="128646" y="751359"/>
                    <a:pt x="121237" y="805863"/>
                    <a:pt x="91075" y="879946"/>
                  </a:cubicBezTo>
                  <a:cubicBezTo>
                    <a:pt x="60913" y="954029"/>
                    <a:pt x="17521" y="1092142"/>
                    <a:pt x="8525" y="1111721"/>
                  </a:cubicBezTo>
                  <a:cubicBezTo>
                    <a:pt x="-471" y="1131300"/>
                    <a:pt x="-13700" y="1102196"/>
                    <a:pt x="37100" y="997421"/>
                  </a:cubicBezTo>
                  <a:cubicBezTo>
                    <a:pt x="87900" y="892646"/>
                    <a:pt x="223896" y="600017"/>
                    <a:pt x="313325" y="483071"/>
                  </a:cubicBezTo>
                  <a:cubicBezTo>
                    <a:pt x="402754" y="366125"/>
                    <a:pt x="465196" y="376179"/>
                    <a:pt x="573675" y="295746"/>
                  </a:cubicBezTo>
                  <a:cubicBezTo>
                    <a:pt x="682154" y="215313"/>
                    <a:pt x="975312" y="-11700"/>
                    <a:pt x="945150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0E190FD7-9CA2-40A4-AF7A-46E60AA68F56}"/>
                </a:ext>
              </a:extLst>
            </p:cNvPr>
            <p:cNvSpPr/>
            <p:nvPr/>
          </p:nvSpPr>
          <p:spPr>
            <a:xfrm>
              <a:off x="1607679" y="7658148"/>
              <a:ext cx="123118" cy="611159"/>
            </a:xfrm>
            <a:custGeom>
              <a:avLst/>
              <a:gdLst>
                <a:gd name="connsiteX0" fmla="*/ 122696 w 123118"/>
                <a:gd name="connsiteY0" fmla="*/ 19002 h 611159"/>
                <a:gd name="connsiteX1" fmla="*/ 2046 w 123118"/>
                <a:gd name="connsiteY1" fmla="*/ 596852 h 611159"/>
                <a:gd name="connsiteX2" fmla="*/ 46496 w 123118"/>
                <a:gd name="connsiteY2" fmla="*/ 412702 h 611159"/>
                <a:gd name="connsiteX3" fmla="*/ 43321 w 123118"/>
                <a:gd name="connsiteY3" fmla="*/ 161877 h 611159"/>
                <a:gd name="connsiteX4" fmla="*/ 122696 w 123118"/>
                <a:gd name="connsiteY4" fmla="*/ 19002 h 61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18" h="611159">
                  <a:moveTo>
                    <a:pt x="122696" y="19002"/>
                  </a:moveTo>
                  <a:cubicBezTo>
                    <a:pt x="115817" y="91498"/>
                    <a:pt x="14746" y="531235"/>
                    <a:pt x="2046" y="596852"/>
                  </a:cubicBezTo>
                  <a:cubicBezTo>
                    <a:pt x="-10654" y="662469"/>
                    <a:pt x="39617" y="485198"/>
                    <a:pt x="46496" y="412702"/>
                  </a:cubicBezTo>
                  <a:cubicBezTo>
                    <a:pt x="53375" y="340206"/>
                    <a:pt x="36442" y="223260"/>
                    <a:pt x="43321" y="161877"/>
                  </a:cubicBezTo>
                  <a:cubicBezTo>
                    <a:pt x="50200" y="100494"/>
                    <a:pt x="129575" y="-53494"/>
                    <a:pt x="122696" y="19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EA4CE6D6-522D-4C5B-9A47-2BC123D5DD95}"/>
                </a:ext>
              </a:extLst>
            </p:cNvPr>
            <p:cNvSpPr/>
            <p:nvPr/>
          </p:nvSpPr>
          <p:spPr>
            <a:xfrm>
              <a:off x="2663749" y="8257119"/>
              <a:ext cx="339801" cy="191556"/>
            </a:xfrm>
            <a:custGeom>
              <a:avLst/>
              <a:gdLst>
                <a:gd name="connsiteX0" fmla="*/ 339801 w 339801"/>
                <a:gd name="connsiteY0" fmla="*/ 191556 h 191556"/>
                <a:gd name="connsiteX1" fmla="*/ 238201 w 339801"/>
                <a:gd name="connsiteY1" fmla="*/ 80431 h 191556"/>
                <a:gd name="connsiteX2" fmla="*/ 104851 w 339801"/>
                <a:gd name="connsiteY2" fmla="*/ 1056 h 191556"/>
                <a:gd name="connsiteX3" fmla="*/ 231851 w 339801"/>
                <a:gd name="connsiteY3" fmla="*/ 137581 h 191556"/>
                <a:gd name="connsiteX4" fmla="*/ 108026 w 339801"/>
                <a:gd name="connsiteY4" fmla="*/ 162981 h 191556"/>
                <a:gd name="connsiteX5" fmla="*/ 15951 w 339801"/>
                <a:gd name="connsiteY5" fmla="*/ 169331 h 191556"/>
                <a:gd name="connsiteX6" fmla="*/ 76 w 339801"/>
                <a:gd name="connsiteY6" fmla="*/ 175681 h 191556"/>
                <a:gd name="connsiteX7" fmla="*/ 339801 w 339801"/>
                <a:gd name="connsiteY7" fmla="*/ 191556 h 1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801" h="191556">
                  <a:moveTo>
                    <a:pt x="339801" y="191556"/>
                  </a:moveTo>
                  <a:cubicBezTo>
                    <a:pt x="308580" y="151868"/>
                    <a:pt x="277359" y="112181"/>
                    <a:pt x="238201" y="80431"/>
                  </a:cubicBezTo>
                  <a:cubicBezTo>
                    <a:pt x="199043" y="48681"/>
                    <a:pt x="105909" y="-8469"/>
                    <a:pt x="104851" y="1056"/>
                  </a:cubicBezTo>
                  <a:cubicBezTo>
                    <a:pt x="103793" y="10581"/>
                    <a:pt x="231322" y="110594"/>
                    <a:pt x="231851" y="137581"/>
                  </a:cubicBezTo>
                  <a:cubicBezTo>
                    <a:pt x="232380" y="164568"/>
                    <a:pt x="144009" y="157689"/>
                    <a:pt x="108026" y="162981"/>
                  </a:cubicBezTo>
                  <a:cubicBezTo>
                    <a:pt x="72043" y="168273"/>
                    <a:pt x="33943" y="167214"/>
                    <a:pt x="15951" y="169331"/>
                  </a:cubicBezTo>
                  <a:cubicBezTo>
                    <a:pt x="-2041" y="171448"/>
                    <a:pt x="76" y="175681"/>
                    <a:pt x="76" y="175681"/>
                  </a:cubicBezTo>
                  <a:lnTo>
                    <a:pt x="339801" y="19155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7A9950DA-192F-4C23-B52E-9725CC1FCA68}"/>
                </a:ext>
              </a:extLst>
            </p:cNvPr>
            <p:cNvSpPr/>
            <p:nvPr/>
          </p:nvSpPr>
          <p:spPr>
            <a:xfrm>
              <a:off x="2596550" y="8380557"/>
              <a:ext cx="99095" cy="952632"/>
            </a:xfrm>
            <a:custGeom>
              <a:avLst/>
              <a:gdLst>
                <a:gd name="connsiteX0" fmla="*/ 22825 w 99095"/>
                <a:gd name="connsiteY0" fmla="*/ 1443 h 952632"/>
                <a:gd name="connsiteX1" fmla="*/ 99025 w 99095"/>
                <a:gd name="connsiteY1" fmla="*/ 306243 h 952632"/>
                <a:gd name="connsiteX2" fmla="*/ 6950 w 99095"/>
                <a:gd name="connsiteY2" fmla="*/ 922193 h 952632"/>
                <a:gd name="connsiteX3" fmla="*/ 13300 w 99095"/>
                <a:gd name="connsiteY3" fmla="*/ 801543 h 952632"/>
                <a:gd name="connsiteX4" fmla="*/ 67275 w 99095"/>
                <a:gd name="connsiteY4" fmla="*/ 306243 h 952632"/>
                <a:gd name="connsiteX5" fmla="*/ 19650 w 99095"/>
                <a:gd name="connsiteY5" fmla="*/ 538018 h 952632"/>
                <a:gd name="connsiteX6" fmla="*/ 60925 w 99095"/>
                <a:gd name="connsiteY6" fmla="*/ 204643 h 952632"/>
                <a:gd name="connsiteX7" fmla="*/ 22825 w 99095"/>
                <a:gd name="connsiteY7" fmla="*/ 1443 h 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095" h="952632">
                  <a:moveTo>
                    <a:pt x="22825" y="1443"/>
                  </a:moveTo>
                  <a:cubicBezTo>
                    <a:pt x="29175" y="18376"/>
                    <a:pt x="101671" y="152785"/>
                    <a:pt x="99025" y="306243"/>
                  </a:cubicBezTo>
                  <a:cubicBezTo>
                    <a:pt x="96379" y="459701"/>
                    <a:pt x="21237" y="839643"/>
                    <a:pt x="6950" y="922193"/>
                  </a:cubicBezTo>
                  <a:cubicBezTo>
                    <a:pt x="-7337" y="1004743"/>
                    <a:pt x="3246" y="904201"/>
                    <a:pt x="13300" y="801543"/>
                  </a:cubicBezTo>
                  <a:cubicBezTo>
                    <a:pt x="23354" y="698885"/>
                    <a:pt x="66217" y="350164"/>
                    <a:pt x="67275" y="306243"/>
                  </a:cubicBezTo>
                  <a:cubicBezTo>
                    <a:pt x="68333" y="262322"/>
                    <a:pt x="20708" y="554951"/>
                    <a:pt x="19650" y="538018"/>
                  </a:cubicBezTo>
                  <a:cubicBezTo>
                    <a:pt x="18592" y="521085"/>
                    <a:pt x="58279" y="288780"/>
                    <a:pt x="60925" y="204643"/>
                  </a:cubicBezTo>
                  <a:cubicBezTo>
                    <a:pt x="63571" y="120506"/>
                    <a:pt x="16475" y="-15490"/>
                    <a:pt x="22825" y="1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5A4F3BEC-B0E4-40B1-984D-6F2495054D18}"/>
                </a:ext>
              </a:extLst>
            </p:cNvPr>
            <p:cNvSpPr/>
            <p:nvPr/>
          </p:nvSpPr>
          <p:spPr>
            <a:xfrm>
              <a:off x="1574789" y="8248579"/>
              <a:ext cx="90195" cy="1211483"/>
            </a:xfrm>
            <a:custGeom>
              <a:avLst/>
              <a:gdLst>
                <a:gd name="connsiteX0" fmla="*/ 88911 w 90195"/>
                <a:gd name="connsiteY0" fmla="*/ 71 h 1211483"/>
                <a:gd name="connsiteX1" fmla="*/ 60336 w 90195"/>
                <a:gd name="connsiteY1" fmla="*/ 196921 h 1211483"/>
                <a:gd name="connsiteX2" fmla="*/ 57161 w 90195"/>
                <a:gd name="connsiteY2" fmla="*/ 396946 h 1211483"/>
                <a:gd name="connsiteX3" fmla="*/ 22236 w 90195"/>
                <a:gd name="connsiteY3" fmla="*/ 1174821 h 1211483"/>
                <a:gd name="connsiteX4" fmla="*/ 22236 w 90195"/>
                <a:gd name="connsiteY4" fmla="*/ 1006546 h 1211483"/>
                <a:gd name="connsiteX5" fmla="*/ 11 w 90195"/>
                <a:gd name="connsiteY5" fmla="*/ 317571 h 1211483"/>
                <a:gd name="connsiteX6" fmla="*/ 19061 w 90195"/>
                <a:gd name="connsiteY6" fmla="*/ 495371 h 1211483"/>
                <a:gd name="connsiteX7" fmla="*/ 12711 w 90195"/>
                <a:gd name="connsiteY7" fmla="*/ 177871 h 1211483"/>
                <a:gd name="connsiteX8" fmla="*/ 88911 w 90195"/>
                <a:gd name="connsiteY8" fmla="*/ 71 h 121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95" h="1211483">
                  <a:moveTo>
                    <a:pt x="88911" y="71"/>
                  </a:moveTo>
                  <a:cubicBezTo>
                    <a:pt x="96849" y="3246"/>
                    <a:pt x="65628" y="130775"/>
                    <a:pt x="60336" y="196921"/>
                  </a:cubicBezTo>
                  <a:cubicBezTo>
                    <a:pt x="55044" y="263067"/>
                    <a:pt x="63511" y="233963"/>
                    <a:pt x="57161" y="396946"/>
                  </a:cubicBezTo>
                  <a:cubicBezTo>
                    <a:pt x="50811" y="559929"/>
                    <a:pt x="28057" y="1073221"/>
                    <a:pt x="22236" y="1174821"/>
                  </a:cubicBezTo>
                  <a:cubicBezTo>
                    <a:pt x="16415" y="1276421"/>
                    <a:pt x="25940" y="1149421"/>
                    <a:pt x="22236" y="1006546"/>
                  </a:cubicBezTo>
                  <a:cubicBezTo>
                    <a:pt x="18532" y="863671"/>
                    <a:pt x="540" y="402767"/>
                    <a:pt x="11" y="317571"/>
                  </a:cubicBezTo>
                  <a:cubicBezTo>
                    <a:pt x="-518" y="232375"/>
                    <a:pt x="16944" y="518654"/>
                    <a:pt x="19061" y="495371"/>
                  </a:cubicBezTo>
                  <a:cubicBezTo>
                    <a:pt x="21178" y="472088"/>
                    <a:pt x="5832" y="256188"/>
                    <a:pt x="12711" y="177871"/>
                  </a:cubicBezTo>
                  <a:cubicBezTo>
                    <a:pt x="19590" y="99554"/>
                    <a:pt x="80973" y="-3104"/>
                    <a:pt x="88911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0F421C4F-EA4D-41D4-A613-734087FC8884}"/>
                </a:ext>
              </a:extLst>
            </p:cNvPr>
            <p:cNvSpPr/>
            <p:nvPr/>
          </p:nvSpPr>
          <p:spPr>
            <a:xfrm>
              <a:off x="2473993" y="9486523"/>
              <a:ext cx="172434" cy="1036339"/>
            </a:xfrm>
            <a:custGeom>
              <a:avLst/>
              <a:gdLst>
                <a:gd name="connsiteX0" fmla="*/ 145382 w 172434"/>
                <a:gd name="connsiteY0" fmla="*/ 32127 h 1036339"/>
                <a:gd name="connsiteX1" fmla="*/ 123157 w 172434"/>
                <a:gd name="connsiteY1" fmla="*/ 82927 h 1036339"/>
                <a:gd name="connsiteX2" fmla="*/ 126332 w 172434"/>
                <a:gd name="connsiteY2" fmla="*/ 702052 h 1036339"/>
                <a:gd name="connsiteX3" fmla="*/ 8857 w 172434"/>
                <a:gd name="connsiteY3" fmla="*/ 1029077 h 1036339"/>
                <a:gd name="connsiteX4" fmla="*/ 24732 w 172434"/>
                <a:gd name="connsiteY4" fmla="*/ 892552 h 1036339"/>
                <a:gd name="connsiteX5" fmla="*/ 154907 w 172434"/>
                <a:gd name="connsiteY5" fmla="*/ 482977 h 1036339"/>
                <a:gd name="connsiteX6" fmla="*/ 170782 w 172434"/>
                <a:gd name="connsiteY6" fmla="*/ 324227 h 1036339"/>
                <a:gd name="connsiteX7" fmla="*/ 145382 w 172434"/>
                <a:gd name="connsiteY7" fmla="*/ 32127 h 103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34" h="1036339">
                  <a:moveTo>
                    <a:pt x="145382" y="32127"/>
                  </a:moveTo>
                  <a:cubicBezTo>
                    <a:pt x="137444" y="-8090"/>
                    <a:pt x="126332" y="-28727"/>
                    <a:pt x="123157" y="82927"/>
                  </a:cubicBezTo>
                  <a:cubicBezTo>
                    <a:pt x="119982" y="194581"/>
                    <a:pt x="145382" y="544360"/>
                    <a:pt x="126332" y="702052"/>
                  </a:cubicBezTo>
                  <a:cubicBezTo>
                    <a:pt x="107282" y="859744"/>
                    <a:pt x="25790" y="997327"/>
                    <a:pt x="8857" y="1029077"/>
                  </a:cubicBezTo>
                  <a:cubicBezTo>
                    <a:pt x="-8076" y="1060827"/>
                    <a:pt x="390" y="983569"/>
                    <a:pt x="24732" y="892552"/>
                  </a:cubicBezTo>
                  <a:cubicBezTo>
                    <a:pt x="49074" y="801535"/>
                    <a:pt x="130565" y="577698"/>
                    <a:pt x="154907" y="482977"/>
                  </a:cubicBezTo>
                  <a:cubicBezTo>
                    <a:pt x="179249" y="388256"/>
                    <a:pt x="171311" y="395665"/>
                    <a:pt x="170782" y="324227"/>
                  </a:cubicBezTo>
                  <a:cubicBezTo>
                    <a:pt x="170253" y="252790"/>
                    <a:pt x="153320" y="72344"/>
                    <a:pt x="145382" y="32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C23A3058-73CF-44A6-855A-D7430A7F2448}"/>
                </a:ext>
              </a:extLst>
            </p:cNvPr>
            <p:cNvSpPr/>
            <p:nvPr/>
          </p:nvSpPr>
          <p:spPr>
            <a:xfrm>
              <a:off x="1529828" y="9389281"/>
              <a:ext cx="165669" cy="1026914"/>
            </a:xfrm>
            <a:custGeom>
              <a:avLst/>
              <a:gdLst>
                <a:gd name="connsiteX0" fmla="*/ 67197 w 165669"/>
                <a:gd name="connsiteY0" fmla="*/ 21419 h 1026914"/>
                <a:gd name="connsiteX1" fmla="*/ 41797 w 165669"/>
                <a:gd name="connsiteY1" fmla="*/ 958044 h 1026914"/>
                <a:gd name="connsiteX2" fmla="*/ 38622 w 165669"/>
                <a:gd name="connsiteY2" fmla="*/ 865969 h 1026914"/>
                <a:gd name="connsiteX3" fmla="*/ 522 w 165669"/>
                <a:gd name="connsiteY3" fmla="*/ 145244 h 1026914"/>
                <a:gd name="connsiteX4" fmla="*/ 70372 w 165669"/>
                <a:gd name="connsiteY4" fmla="*/ 364319 h 1026914"/>
                <a:gd name="connsiteX5" fmla="*/ 165622 w 165669"/>
                <a:gd name="connsiteY5" fmla="*/ 713569 h 1026914"/>
                <a:gd name="connsiteX6" fmla="*/ 57672 w 165669"/>
                <a:gd name="connsiteY6" fmla="*/ 332569 h 1026914"/>
                <a:gd name="connsiteX7" fmla="*/ 67197 w 165669"/>
                <a:gd name="connsiteY7" fmla="*/ 21419 h 102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69" h="1026914">
                  <a:moveTo>
                    <a:pt x="67197" y="21419"/>
                  </a:moveTo>
                  <a:cubicBezTo>
                    <a:pt x="64551" y="125665"/>
                    <a:pt x="46559" y="817286"/>
                    <a:pt x="41797" y="958044"/>
                  </a:cubicBezTo>
                  <a:cubicBezTo>
                    <a:pt x="37035" y="1098802"/>
                    <a:pt x="45501" y="1001436"/>
                    <a:pt x="38622" y="865969"/>
                  </a:cubicBezTo>
                  <a:cubicBezTo>
                    <a:pt x="31743" y="730502"/>
                    <a:pt x="-4770" y="228852"/>
                    <a:pt x="522" y="145244"/>
                  </a:cubicBezTo>
                  <a:cubicBezTo>
                    <a:pt x="5814" y="61636"/>
                    <a:pt x="42855" y="269598"/>
                    <a:pt x="70372" y="364319"/>
                  </a:cubicBezTo>
                  <a:cubicBezTo>
                    <a:pt x="97889" y="459040"/>
                    <a:pt x="167739" y="718861"/>
                    <a:pt x="165622" y="713569"/>
                  </a:cubicBezTo>
                  <a:cubicBezTo>
                    <a:pt x="163505" y="708277"/>
                    <a:pt x="70901" y="443694"/>
                    <a:pt x="57672" y="332569"/>
                  </a:cubicBezTo>
                  <a:cubicBezTo>
                    <a:pt x="44443" y="221444"/>
                    <a:pt x="69843" y="-82827"/>
                    <a:pt x="67197" y="21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87C7DFF0-5CFB-4C74-BCB6-7A6FA0AB836D}"/>
                </a:ext>
              </a:extLst>
            </p:cNvPr>
            <p:cNvSpPr/>
            <p:nvPr/>
          </p:nvSpPr>
          <p:spPr>
            <a:xfrm>
              <a:off x="2080636" y="10180350"/>
              <a:ext cx="519578" cy="557867"/>
            </a:xfrm>
            <a:custGeom>
              <a:avLst/>
              <a:gdLst>
                <a:gd name="connsiteX0" fmla="*/ 476297 w 519578"/>
                <a:gd name="connsiteY0" fmla="*/ 286567 h 557867"/>
                <a:gd name="connsiteX1" fmla="*/ 300614 w 519578"/>
                <a:gd name="connsiteY1" fmla="*/ 449550 h 557867"/>
                <a:gd name="connsiteX2" fmla="*/ 203247 w 519578"/>
                <a:gd name="connsiteY2" fmla="*/ 504583 h 557867"/>
                <a:gd name="connsiteX3" fmla="*/ 47 w 519578"/>
                <a:gd name="connsiteY3" fmla="*/ 557500 h 557867"/>
                <a:gd name="connsiteX4" fmla="*/ 186314 w 519578"/>
                <a:gd name="connsiteY4" fmla="*/ 477067 h 557867"/>
                <a:gd name="connsiteX5" fmla="*/ 400097 w 519578"/>
                <a:gd name="connsiteY5" fmla="*/ 320433 h 557867"/>
                <a:gd name="connsiteX6" fmla="*/ 516514 w 519578"/>
                <a:gd name="connsiteY6" fmla="*/ 9283 h 557867"/>
                <a:gd name="connsiteX7" fmla="*/ 484764 w 519578"/>
                <a:gd name="connsiteY7" fmla="*/ 98183 h 557867"/>
                <a:gd name="connsiteX8" fmla="*/ 476297 w 519578"/>
                <a:gd name="connsiteY8" fmla="*/ 286567 h 5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578" h="557867">
                  <a:moveTo>
                    <a:pt x="476297" y="286567"/>
                  </a:moveTo>
                  <a:cubicBezTo>
                    <a:pt x="445605" y="345128"/>
                    <a:pt x="346122" y="413214"/>
                    <a:pt x="300614" y="449550"/>
                  </a:cubicBezTo>
                  <a:cubicBezTo>
                    <a:pt x="255106" y="485886"/>
                    <a:pt x="253341" y="486591"/>
                    <a:pt x="203247" y="504583"/>
                  </a:cubicBezTo>
                  <a:cubicBezTo>
                    <a:pt x="153153" y="522575"/>
                    <a:pt x="2869" y="562086"/>
                    <a:pt x="47" y="557500"/>
                  </a:cubicBezTo>
                  <a:cubicBezTo>
                    <a:pt x="-2775" y="552914"/>
                    <a:pt x="119639" y="516578"/>
                    <a:pt x="186314" y="477067"/>
                  </a:cubicBezTo>
                  <a:cubicBezTo>
                    <a:pt x="252989" y="437556"/>
                    <a:pt x="345064" y="398397"/>
                    <a:pt x="400097" y="320433"/>
                  </a:cubicBezTo>
                  <a:cubicBezTo>
                    <a:pt x="455130" y="242469"/>
                    <a:pt x="502403" y="46325"/>
                    <a:pt x="516514" y="9283"/>
                  </a:cubicBezTo>
                  <a:cubicBezTo>
                    <a:pt x="530625" y="-27759"/>
                    <a:pt x="491820" y="55144"/>
                    <a:pt x="484764" y="98183"/>
                  </a:cubicBezTo>
                  <a:cubicBezTo>
                    <a:pt x="477708" y="141222"/>
                    <a:pt x="506989" y="228006"/>
                    <a:pt x="476297" y="2865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7F3A896D-AB72-483D-83DC-799350F6D2B5}"/>
                </a:ext>
              </a:extLst>
            </p:cNvPr>
            <p:cNvSpPr/>
            <p:nvPr/>
          </p:nvSpPr>
          <p:spPr>
            <a:xfrm>
              <a:off x="2110229" y="10244035"/>
              <a:ext cx="385322" cy="460112"/>
            </a:xfrm>
            <a:custGeom>
              <a:avLst/>
              <a:gdLst>
                <a:gd name="connsiteX0" fmla="*/ 385321 w 385322"/>
                <a:gd name="connsiteY0" fmla="*/ 632 h 460112"/>
                <a:gd name="connsiteX1" fmla="*/ 264671 w 385322"/>
                <a:gd name="connsiteY1" fmla="*/ 275798 h 460112"/>
                <a:gd name="connsiteX2" fmla="*/ 188471 w 385322"/>
                <a:gd name="connsiteY2" fmla="*/ 341415 h 460112"/>
                <a:gd name="connsiteX3" fmla="*/ 88 w 385322"/>
                <a:gd name="connsiteY3" fmla="*/ 459948 h 460112"/>
                <a:gd name="connsiteX4" fmla="*/ 213871 w 385322"/>
                <a:gd name="connsiteY4" fmla="*/ 313898 h 460112"/>
                <a:gd name="connsiteX5" fmla="*/ 281604 w 385322"/>
                <a:gd name="connsiteY5" fmla="*/ 205948 h 460112"/>
                <a:gd name="connsiteX6" fmla="*/ 262554 w 385322"/>
                <a:gd name="connsiteY6" fmla="*/ 199598 h 460112"/>
                <a:gd name="connsiteX7" fmla="*/ 385321 w 385322"/>
                <a:gd name="connsiteY7" fmla="*/ 632 h 46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322" h="460112">
                  <a:moveTo>
                    <a:pt x="385321" y="632"/>
                  </a:moveTo>
                  <a:cubicBezTo>
                    <a:pt x="385674" y="13332"/>
                    <a:pt x="297479" y="219001"/>
                    <a:pt x="264671" y="275798"/>
                  </a:cubicBezTo>
                  <a:cubicBezTo>
                    <a:pt x="231863" y="332595"/>
                    <a:pt x="232568" y="310723"/>
                    <a:pt x="188471" y="341415"/>
                  </a:cubicBezTo>
                  <a:cubicBezTo>
                    <a:pt x="144374" y="372107"/>
                    <a:pt x="-4145" y="464534"/>
                    <a:pt x="88" y="459948"/>
                  </a:cubicBezTo>
                  <a:cubicBezTo>
                    <a:pt x="4321" y="455362"/>
                    <a:pt x="166952" y="356231"/>
                    <a:pt x="213871" y="313898"/>
                  </a:cubicBezTo>
                  <a:cubicBezTo>
                    <a:pt x="260790" y="271565"/>
                    <a:pt x="273490" y="224998"/>
                    <a:pt x="281604" y="205948"/>
                  </a:cubicBezTo>
                  <a:cubicBezTo>
                    <a:pt x="289718" y="186898"/>
                    <a:pt x="246679" y="228878"/>
                    <a:pt x="262554" y="199598"/>
                  </a:cubicBezTo>
                  <a:cubicBezTo>
                    <a:pt x="278429" y="170318"/>
                    <a:pt x="384968" y="-12068"/>
                    <a:pt x="385321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39CC3423-9017-48F6-A688-7D680F4D0257}"/>
                </a:ext>
              </a:extLst>
            </p:cNvPr>
            <p:cNvSpPr/>
            <p:nvPr/>
          </p:nvSpPr>
          <p:spPr>
            <a:xfrm>
              <a:off x="1674702" y="10222270"/>
              <a:ext cx="422915" cy="468472"/>
            </a:xfrm>
            <a:custGeom>
              <a:avLst/>
              <a:gdLst>
                <a:gd name="connsiteX0" fmla="*/ 10165 w 422915"/>
                <a:gd name="connsiteY0" fmla="*/ 1230 h 468472"/>
                <a:gd name="connsiteX1" fmla="*/ 1698 w 422915"/>
                <a:gd name="connsiteY1" fmla="*/ 208663 h 468472"/>
                <a:gd name="connsiteX2" fmla="*/ 44031 w 422915"/>
                <a:gd name="connsiteY2" fmla="*/ 289097 h 468472"/>
                <a:gd name="connsiteX3" fmla="*/ 122348 w 422915"/>
                <a:gd name="connsiteY3" fmla="*/ 348363 h 468472"/>
                <a:gd name="connsiteX4" fmla="*/ 204898 w 422915"/>
                <a:gd name="connsiteY4" fmla="*/ 365297 h 468472"/>
                <a:gd name="connsiteX5" fmla="*/ 101181 w 422915"/>
                <a:gd name="connsiteY5" fmla="*/ 352597 h 468472"/>
                <a:gd name="connsiteX6" fmla="*/ 63081 w 422915"/>
                <a:gd name="connsiteY6" fmla="*/ 337780 h 468472"/>
                <a:gd name="connsiteX7" fmla="*/ 143515 w 422915"/>
                <a:gd name="connsiteY7" fmla="*/ 403397 h 468472"/>
                <a:gd name="connsiteX8" fmla="*/ 245115 w 422915"/>
                <a:gd name="connsiteY8" fmla="*/ 447847 h 468472"/>
                <a:gd name="connsiteX9" fmla="*/ 365765 w 422915"/>
                <a:gd name="connsiteY9" fmla="*/ 466897 h 468472"/>
                <a:gd name="connsiteX10" fmla="*/ 422915 w 422915"/>
                <a:gd name="connsiteY10" fmla="*/ 466897 h 468472"/>
                <a:gd name="connsiteX11" fmla="*/ 272631 w 422915"/>
                <a:gd name="connsiteY11" fmla="*/ 464780 h 468472"/>
                <a:gd name="connsiteX12" fmla="*/ 115998 w 422915"/>
                <a:gd name="connsiteY12" fmla="*/ 424563 h 468472"/>
                <a:gd name="connsiteX13" fmla="*/ 27098 w 422915"/>
                <a:gd name="connsiteY13" fmla="*/ 314497 h 468472"/>
                <a:gd name="connsiteX14" fmla="*/ 10165 w 422915"/>
                <a:gd name="connsiteY14" fmla="*/ 1230 h 46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915" h="468472">
                  <a:moveTo>
                    <a:pt x="10165" y="1230"/>
                  </a:moveTo>
                  <a:cubicBezTo>
                    <a:pt x="5932" y="-16409"/>
                    <a:pt x="-3946" y="160685"/>
                    <a:pt x="1698" y="208663"/>
                  </a:cubicBezTo>
                  <a:cubicBezTo>
                    <a:pt x="7342" y="256641"/>
                    <a:pt x="23923" y="265814"/>
                    <a:pt x="44031" y="289097"/>
                  </a:cubicBezTo>
                  <a:cubicBezTo>
                    <a:pt x="64139" y="312380"/>
                    <a:pt x="95537" y="335663"/>
                    <a:pt x="122348" y="348363"/>
                  </a:cubicBezTo>
                  <a:cubicBezTo>
                    <a:pt x="149159" y="361063"/>
                    <a:pt x="208426" y="364591"/>
                    <a:pt x="204898" y="365297"/>
                  </a:cubicBezTo>
                  <a:cubicBezTo>
                    <a:pt x="201370" y="366003"/>
                    <a:pt x="124817" y="357183"/>
                    <a:pt x="101181" y="352597"/>
                  </a:cubicBezTo>
                  <a:cubicBezTo>
                    <a:pt x="77545" y="348011"/>
                    <a:pt x="56025" y="329313"/>
                    <a:pt x="63081" y="337780"/>
                  </a:cubicBezTo>
                  <a:cubicBezTo>
                    <a:pt x="70137" y="346247"/>
                    <a:pt x="113176" y="385053"/>
                    <a:pt x="143515" y="403397"/>
                  </a:cubicBezTo>
                  <a:cubicBezTo>
                    <a:pt x="173854" y="421741"/>
                    <a:pt x="208073" y="437264"/>
                    <a:pt x="245115" y="447847"/>
                  </a:cubicBezTo>
                  <a:cubicBezTo>
                    <a:pt x="282157" y="458430"/>
                    <a:pt x="336132" y="463722"/>
                    <a:pt x="365765" y="466897"/>
                  </a:cubicBezTo>
                  <a:cubicBezTo>
                    <a:pt x="395398" y="470072"/>
                    <a:pt x="422915" y="466897"/>
                    <a:pt x="422915" y="466897"/>
                  </a:cubicBezTo>
                  <a:cubicBezTo>
                    <a:pt x="407393" y="466544"/>
                    <a:pt x="323784" y="471836"/>
                    <a:pt x="272631" y="464780"/>
                  </a:cubicBezTo>
                  <a:cubicBezTo>
                    <a:pt x="221478" y="457724"/>
                    <a:pt x="156920" y="449610"/>
                    <a:pt x="115998" y="424563"/>
                  </a:cubicBezTo>
                  <a:cubicBezTo>
                    <a:pt x="75076" y="399516"/>
                    <a:pt x="45090" y="377644"/>
                    <a:pt x="27098" y="314497"/>
                  </a:cubicBezTo>
                  <a:cubicBezTo>
                    <a:pt x="9106" y="251350"/>
                    <a:pt x="14398" y="18869"/>
                    <a:pt x="10165" y="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CBDF6E11-B6CF-4325-AC15-028A5A4CEFF1}"/>
                </a:ext>
              </a:extLst>
            </p:cNvPr>
            <p:cNvSpPr/>
            <p:nvPr/>
          </p:nvSpPr>
          <p:spPr>
            <a:xfrm>
              <a:off x="1798888" y="10308158"/>
              <a:ext cx="472573" cy="294525"/>
            </a:xfrm>
            <a:custGeom>
              <a:avLst/>
              <a:gdLst>
                <a:gd name="connsiteX0" fmla="*/ 279 w 472573"/>
                <a:gd name="connsiteY0" fmla="*/ 9 h 294525"/>
                <a:gd name="connsiteX1" fmla="*/ 218295 w 472573"/>
                <a:gd name="connsiteY1" fmla="*/ 192625 h 294525"/>
                <a:gd name="connsiteX2" fmla="*/ 296612 w 472573"/>
                <a:gd name="connsiteY2" fmla="*/ 245542 h 294525"/>
                <a:gd name="connsiteX3" fmla="*/ 353762 w 472573"/>
                <a:gd name="connsiteY3" fmla="*/ 211675 h 294525"/>
                <a:gd name="connsiteX4" fmla="*/ 472295 w 472573"/>
                <a:gd name="connsiteY4" fmla="*/ 101609 h 294525"/>
                <a:gd name="connsiteX5" fmla="*/ 381279 w 472573"/>
                <a:gd name="connsiteY5" fmla="*/ 192625 h 294525"/>
                <a:gd name="connsiteX6" fmla="*/ 216179 w 472573"/>
                <a:gd name="connsiteY6" fmla="*/ 266709 h 294525"/>
                <a:gd name="connsiteX7" fmla="*/ 123045 w 472573"/>
                <a:gd name="connsiteY7" fmla="*/ 294225 h 294525"/>
                <a:gd name="connsiteX8" fmla="*/ 241579 w 472573"/>
                <a:gd name="connsiteY8" fmla="*/ 251892 h 294525"/>
                <a:gd name="connsiteX9" fmla="*/ 173845 w 472573"/>
                <a:gd name="connsiteY9" fmla="*/ 201092 h 294525"/>
                <a:gd name="connsiteX10" fmla="*/ 279 w 472573"/>
                <a:gd name="connsiteY10" fmla="*/ 9 h 29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573" h="294525">
                  <a:moveTo>
                    <a:pt x="279" y="9"/>
                  </a:moveTo>
                  <a:cubicBezTo>
                    <a:pt x="7687" y="-1402"/>
                    <a:pt x="168906" y="151703"/>
                    <a:pt x="218295" y="192625"/>
                  </a:cubicBezTo>
                  <a:cubicBezTo>
                    <a:pt x="267684" y="233547"/>
                    <a:pt x="274034" y="242367"/>
                    <a:pt x="296612" y="245542"/>
                  </a:cubicBezTo>
                  <a:cubicBezTo>
                    <a:pt x="319190" y="248717"/>
                    <a:pt x="324482" y="235664"/>
                    <a:pt x="353762" y="211675"/>
                  </a:cubicBezTo>
                  <a:cubicBezTo>
                    <a:pt x="383042" y="187686"/>
                    <a:pt x="467709" y="104784"/>
                    <a:pt x="472295" y="101609"/>
                  </a:cubicBezTo>
                  <a:cubicBezTo>
                    <a:pt x="476881" y="98434"/>
                    <a:pt x="423965" y="165108"/>
                    <a:pt x="381279" y="192625"/>
                  </a:cubicBezTo>
                  <a:cubicBezTo>
                    <a:pt x="338593" y="220142"/>
                    <a:pt x="259218" y="249776"/>
                    <a:pt x="216179" y="266709"/>
                  </a:cubicBezTo>
                  <a:cubicBezTo>
                    <a:pt x="173140" y="283642"/>
                    <a:pt x="118812" y="296694"/>
                    <a:pt x="123045" y="294225"/>
                  </a:cubicBezTo>
                  <a:cubicBezTo>
                    <a:pt x="127278" y="291756"/>
                    <a:pt x="233112" y="267414"/>
                    <a:pt x="241579" y="251892"/>
                  </a:cubicBezTo>
                  <a:cubicBezTo>
                    <a:pt x="250046" y="236370"/>
                    <a:pt x="212651" y="241309"/>
                    <a:pt x="173845" y="201092"/>
                  </a:cubicBezTo>
                  <a:cubicBezTo>
                    <a:pt x="135039" y="160875"/>
                    <a:pt x="-7129" y="1420"/>
                    <a:pt x="27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8190FB74-6021-4874-B250-4812BAC8F871}"/>
                </a:ext>
              </a:extLst>
            </p:cNvPr>
            <p:cNvSpPr/>
            <p:nvPr/>
          </p:nvSpPr>
          <p:spPr>
            <a:xfrm>
              <a:off x="1415934" y="10231967"/>
              <a:ext cx="573696" cy="510702"/>
            </a:xfrm>
            <a:custGeom>
              <a:avLst/>
              <a:gdLst>
                <a:gd name="connsiteX0" fmla="*/ 116 w 573696"/>
                <a:gd name="connsiteY0" fmla="*/ 0 h 510702"/>
                <a:gd name="connsiteX1" fmla="*/ 167333 w 573696"/>
                <a:gd name="connsiteY1" fmla="*/ 201083 h 510702"/>
                <a:gd name="connsiteX2" fmla="*/ 232949 w 573696"/>
                <a:gd name="connsiteY2" fmla="*/ 321733 h 510702"/>
                <a:gd name="connsiteX3" fmla="*/ 275283 w 573696"/>
                <a:gd name="connsiteY3" fmla="*/ 425450 h 510702"/>
                <a:gd name="connsiteX4" fmla="*/ 347249 w 573696"/>
                <a:gd name="connsiteY4" fmla="*/ 472016 h 510702"/>
                <a:gd name="connsiteX5" fmla="*/ 571616 w 573696"/>
                <a:gd name="connsiteY5" fmla="*/ 510116 h 510702"/>
                <a:gd name="connsiteX6" fmla="*/ 440383 w 573696"/>
                <a:gd name="connsiteY6" fmla="*/ 495300 h 510702"/>
                <a:gd name="connsiteX7" fmla="*/ 135583 w 573696"/>
                <a:gd name="connsiteY7" fmla="*/ 497416 h 510702"/>
                <a:gd name="connsiteX8" fmla="*/ 340899 w 573696"/>
                <a:gd name="connsiteY8" fmla="*/ 488950 h 510702"/>
                <a:gd name="connsiteX9" fmla="*/ 213899 w 573696"/>
                <a:gd name="connsiteY9" fmla="*/ 332316 h 510702"/>
                <a:gd name="connsiteX10" fmla="*/ 141933 w 573696"/>
                <a:gd name="connsiteY10" fmla="*/ 203200 h 510702"/>
                <a:gd name="connsiteX11" fmla="*/ 116 w 573696"/>
                <a:gd name="connsiteY11" fmla="*/ 0 h 5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96" h="510702">
                  <a:moveTo>
                    <a:pt x="116" y="0"/>
                  </a:moveTo>
                  <a:cubicBezTo>
                    <a:pt x="4349" y="-353"/>
                    <a:pt x="128527" y="147461"/>
                    <a:pt x="167333" y="201083"/>
                  </a:cubicBezTo>
                  <a:cubicBezTo>
                    <a:pt x="206139" y="254705"/>
                    <a:pt x="214957" y="284339"/>
                    <a:pt x="232949" y="321733"/>
                  </a:cubicBezTo>
                  <a:cubicBezTo>
                    <a:pt x="250941" y="359127"/>
                    <a:pt x="256233" y="400403"/>
                    <a:pt x="275283" y="425450"/>
                  </a:cubicBezTo>
                  <a:cubicBezTo>
                    <a:pt x="294333" y="450497"/>
                    <a:pt x="297860" y="457905"/>
                    <a:pt x="347249" y="472016"/>
                  </a:cubicBezTo>
                  <a:cubicBezTo>
                    <a:pt x="396638" y="486127"/>
                    <a:pt x="556094" y="506235"/>
                    <a:pt x="571616" y="510116"/>
                  </a:cubicBezTo>
                  <a:cubicBezTo>
                    <a:pt x="587138" y="513997"/>
                    <a:pt x="513055" y="497417"/>
                    <a:pt x="440383" y="495300"/>
                  </a:cubicBezTo>
                  <a:cubicBezTo>
                    <a:pt x="367711" y="493183"/>
                    <a:pt x="135583" y="497416"/>
                    <a:pt x="135583" y="497416"/>
                  </a:cubicBezTo>
                  <a:cubicBezTo>
                    <a:pt x="119002" y="496358"/>
                    <a:pt x="327846" y="516467"/>
                    <a:pt x="340899" y="488950"/>
                  </a:cubicBezTo>
                  <a:cubicBezTo>
                    <a:pt x="353952" y="461433"/>
                    <a:pt x="247060" y="379941"/>
                    <a:pt x="213899" y="332316"/>
                  </a:cubicBezTo>
                  <a:cubicBezTo>
                    <a:pt x="180738" y="284691"/>
                    <a:pt x="175800" y="255411"/>
                    <a:pt x="141933" y="203200"/>
                  </a:cubicBezTo>
                  <a:cubicBezTo>
                    <a:pt x="108066" y="150989"/>
                    <a:pt x="-4117" y="353"/>
                    <a:pt x="1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7828CF4B-48BD-4D5E-B3DB-CC31DC7C6199}"/>
                </a:ext>
              </a:extLst>
            </p:cNvPr>
            <p:cNvSpPr/>
            <p:nvPr/>
          </p:nvSpPr>
          <p:spPr>
            <a:xfrm>
              <a:off x="1129403" y="9497476"/>
              <a:ext cx="599252" cy="1208577"/>
            </a:xfrm>
            <a:custGeom>
              <a:avLst/>
              <a:gdLst>
                <a:gd name="connsiteX0" fmla="*/ 897 w 599252"/>
                <a:gd name="connsiteY0" fmla="*/ 7 h 1208577"/>
                <a:gd name="connsiteX1" fmla="*/ 66514 w 599252"/>
                <a:gd name="connsiteY1" fmla="*/ 277291 h 1208577"/>
                <a:gd name="connsiteX2" fmla="*/ 89797 w 599252"/>
                <a:gd name="connsiteY2" fmla="*/ 402174 h 1208577"/>
                <a:gd name="connsiteX3" fmla="*/ 104614 w 599252"/>
                <a:gd name="connsiteY3" fmla="*/ 531291 h 1208577"/>
                <a:gd name="connsiteX4" fmla="*/ 235847 w 599252"/>
                <a:gd name="connsiteY4" fmla="*/ 791641 h 1208577"/>
                <a:gd name="connsiteX5" fmla="*/ 316280 w 599252"/>
                <a:gd name="connsiteY5" fmla="*/ 901707 h 1208577"/>
                <a:gd name="connsiteX6" fmla="*/ 585097 w 599252"/>
                <a:gd name="connsiteY6" fmla="*/ 1193807 h 1208577"/>
                <a:gd name="connsiteX7" fmla="*/ 532180 w 599252"/>
                <a:gd name="connsiteY7" fmla="*/ 1136657 h 1208577"/>
                <a:gd name="connsiteX8" fmla="*/ 280297 w 599252"/>
                <a:gd name="connsiteY8" fmla="*/ 889007 h 1208577"/>
                <a:gd name="connsiteX9" fmla="*/ 172347 w 599252"/>
                <a:gd name="connsiteY9" fmla="*/ 690041 h 1208577"/>
                <a:gd name="connsiteX10" fmla="*/ 195630 w 599252"/>
                <a:gd name="connsiteY10" fmla="*/ 704857 h 1208577"/>
                <a:gd name="connsiteX11" fmla="*/ 110964 w 599252"/>
                <a:gd name="connsiteY11" fmla="*/ 457207 h 1208577"/>
                <a:gd name="connsiteX12" fmla="*/ 32647 w 599252"/>
                <a:gd name="connsiteY12" fmla="*/ 285757 h 1208577"/>
                <a:gd name="connsiteX13" fmla="*/ 897 w 599252"/>
                <a:gd name="connsiteY13" fmla="*/ 7 h 12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252" h="1208577">
                  <a:moveTo>
                    <a:pt x="897" y="7"/>
                  </a:moveTo>
                  <a:cubicBezTo>
                    <a:pt x="6542" y="-1404"/>
                    <a:pt x="51697" y="210263"/>
                    <a:pt x="66514" y="277291"/>
                  </a:cubicBezTo>
                  <a:cubicBezTo>
                    <a:pt x="81331" y="344319"/>
                    <a:pt x="83447" y="359841"/>
                    <a:pt x="89797" y="402174"/>
                  </a:cubicBezTo>
                  <a:cubicBezTo>
                    <a:pt x="96147" y="444507"/>
                    <a:pt x="80272" y="466380"/>
                    <a:pt x="104614" y="531291"/>
                  </a:cubicBezTo>
                  <a:cubicBezTo>
                    <a:pt x="128956" y="596202"/>
                    <a:pt x="200569" y="729905"/>
                    <a:pt x="235847" y="791641"/>
                  </a:cubicBezTo>
                  <a:cubicBezTo>
                    <a:pt x="271125" y="853377"/>
                    <a:pt x="258072" y="834679"/>
                    <a:pt x="316280" y="901707"/>
                  </a:cubicBezTo>
                  <a:cubicBezTo>
                    <a:pt x="374488" y="968735"/>
                    <a:pt x="549114" y="1154649"/>
                    <a:pt x="585097" y="1193807"/>
                  </a:cubicBezTo>
                  <a:cubicBezTo>
                    <a:pt x="621080" y="1232965"/>
                    <a:pt x="582980" y="1187457"/>
                    <a:pt x="532180" y="1136657"/>
                  </a:cubicBezTo>
                  <a:cubicBezTo>
                    <a:pt x="481380" y="1085857"/>
                    <a:pt x="340269" y="963443"/>
                    <a:pt x="280297" y="889007"/>
                  </a:cubicBezTo>
                  <a:cubicBezTo>
                    <a:pt x="220325" y="814571"/>
                    <a:pt x="186458" y="720733"/>
                    <a:pt x="172347" y="690041"/>
                  </a:cubicBezTo>
                  <a:cubicBezTo>
                    <a:pt x="158236" y="659349"/>
                    <a:pt x="205860" y="743663"/>
                    <a:pt x="195630" y="704857"/>
                  </a:cubicBezTo>
                  <a:cubicBezTo>
                    <a:pt x="185400" y="666051"/>
                    <a:pt x="138128" y="527057"/>
                    <a:pt x="110964" y="457207"/>
                  </a:cubicBezTo>
                  <a:cubicBezTo>
                    <a:pt x="83800" y="387357"/>
                    <a:pt x="47817" y="357724"/>
                    <a:pt x="32647" y="285757"/>
                  </a:cubicBezTo>
                  <a:cubicBezTo>
                    <a:pt x="17478" y="213790"/>
                    <a:pt x="-4748" y="1418"/>
                    <a:pt x="89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86168E65-FE38-4548-B649-0496D3DE6AA2}"/>
                </a:ext>
              </a:extLst>
            </p:cNvPr>
            <p:cNvSpPr/>
            <p:nvPr/>
          </p:nvSpPr>
          <p:spPr>
            <a:xfrm>
              <a:off x="1285378" y="9111979"/>
              <a:ext cx="315699" cy="507852"/>
            </a:xfrm>
            <a:custGeom>
              <a:avLst/>
              <a:gdLst>
                <a:gd name="connsiteX0" fmla="*/ 1555 w 315699"/>
                <a:gd name="connsiteY0" fmla="*/ 271 h 507852"/>
                <a:gd name="connsiteX1" fmla="*/ 149722 w 315699"/>
                <a:gd name="connsiteY1" fmla="*/ 178071 h 507852"/>
                <a:gd name="connsiteX2" fmla="*/ 202639 w 315699"/>
                <a:gd name="connsiteY2" fmla="*/ 256388 h 507852"/>
                <a:gd name="connsiteX3" fmla="*/ 249205 w 315699"/>
                <a:gd name="connsiteY3" fmla="*/ 349521 h 507852"/>
                <a:gd name="connsiteX4" fmla="*/ 312705 w 315699"/>
                <a:gd name="connsiteY4" fmla="*/ 506154 h 507852"/>
                <a:gd name="connsiteX5" fmla="*/ 297889 w 315699"/>
                <a:gd name="connsiteY5" fmla="*/ 421488 h 507852"/>
                <a:gd name="connsiteX6" fmla="*/ 232272 w 315699"/>
                <a:gd name="connsiteY6" fmla="*/ 250038 h 507852"/>
                <a:gd name="connsiteX7" fmla="*/ 81989 w 315699"/>
                <a:gd name="connsiteY7" fmla="*/ 139971 h 507852"/>
                <a:gd name="connsiteX8" fmla="*/ 1555 w 315699"/>
                <a:gd name="connsiteY8" fmla="*/ 271 h 5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699" h="507852">
                  <a:moveTo>
                    <a:pt x="1555" y="271"/>
                  </a:moveTo>
                  <a:cubicBezTo>
                    <a:pt x="12844" y="6621"/>
                    <a:pt x="116208" y="135385"/>
                    <a:pt x="149722" y="178071"/>
                  </a:cubicBezTo>
                  <a:cubicBezTo>
                    <a:pt x="183236" y="220757"/>
                    <a:pt x="186059" y="227813"/>
                    <a:pt x="202639" y="256388"/>
                  </a:cubicBezTo>
                  <a:cubicBezTo>
                    <a:pt x="219219" y="284963"/>
                    <a:pt x="230861" y="307894"/>
                    <a:pt x="249205" y="349521"/>
                  </a:cubicBezTo>
                  <a:cubicBezTo>
                    <a:pt x="267549" y="391148"/>
                    <a:pt x="304591" y="494160"/>
                    <a:pt x="312705" y="506154"/>
                  </a:cubicBezTo>
                  <a:cubicBezTo>
                    <a:pt x="320819" y="518148"/>
                    <a:pt x="311295" y="464174"/>
                    <a:pt x="297889" y="421488"/>
                  </a:cubicBezTo>
                  <a:cubicBezTo>
                    <a:pt x="284484" y="378802"/>
                    <a:pt x="268255" y="296957"/>
                    <a:pt x="232272" y="250038"/>
                  </a:cubicBezTo>
                  <a:cubicBezTo>
                    <a:pt x="196289" y="203119"/>
                    <a:pt x="121147" y="179129"/>
                    <a:pt x="81989" y="139971"/>
                  </a:cubicBezTo>
                  <a:cubicBezTo>
                    <a:pt x="42831" y="100813"/>
                    <a:pt x="-9734" y="-6079"/>
                    <a:pt x="1555" y="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0B9395FA-5289-472D-9993-4ECE90EBD597}"/>
                </a:ext>
              </a:extLst>
            </p:cNvPr>
            <p:cNvSpPr/>
            <p:nvPr/>
          </p:nvSpPr>
          <p:spPr>
            <a:xfrm>
              <a:off x="1020232" y="9534846"/>
              <a:ext cx="204311" cy="339258"/>
            </a:xfrm>
            <a:custGeom>
              <a:avLst/>
              <a:gdLst>
                <a:gd name="connsiteX0" fmla="*/ 1 w 204311"/>
                <a:gd name="connsiteY0" fmla="*/ 737 h 339258"/>
                <a:gd name="connsiteX1" fmla="*/ 120651 w 204311"/>
                <a:gd name="connsiteY1" fmla="*/ 140437 h 339258"/>
                <a:gd name="connsiteX2" fmla="*/ 201085 w 204311"/>
                <a:gd name="connsiteY2" fmla="*/ 333054 h 339258"/>
                <a:gd name="connsiteX3" fmla="*/ 182035 w 204311"/>
                <a:gd name="connsiteY3" fmla="*/ 273787 h 339258"/>
                <a:gd name="connsiteX4" fmla="*/ 122768 w 204311"/>
                <a:gd name="connsiteY4" fmla="*/ 93871 h 339258"/>
                <a:gd name="connsiteX5" fmla="*/ 1 w 204311"/>
                <a:gd name="connsiteY5" fmla="*/ 737 h 33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11" h="339258">
                  <a:moveTo>
                    <a:pt x="1" y="737"/>
                  </a:moveTo>
                  <a:cubicBezTo>
                    <a:pt x="-352" y="8498"/>
                    <a:pt x="87137" y="85051"/>
                    <a:pt x="120651" y="140437"/>
                  </a:cubicBezTo>
                  <a:cubicBezTo>
                    <a:pt x="154165" y="195823"/>
                    <a:pt x="190854" y="310829"/>
                    <a:pt x="201085" y="333054"/>
                  </a:cubicBezTo>
                  <a:cubicBezTo>
                    <a:pt x="211316" y="355279"/>
                    <a:pt x="195088" y="313651"/>
                    <a:pt x="182035" y="273787"/>
                  </a:cubicBezTo>
                  <a:cubicBezTo>
                    <a:pt x="168982" y="233923"/>
                    <a:pt x="152401" y="139732"/>
                    <a:pt x="122768" y="93871"/>
                  </a:cubicBezTo>
                  <a:cubicBezTo>
                    <a:pt x="93135" y="48010"/>
                    <a:pt x="354" y="-7024"/>
                    <a:pt x="1" y="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6B44DEE3-DE34-49BF-A322-E25B9DF0C861}"/>
                </a:ext>
              </a:extLst>
            </p:cNvPr>
            <p:cNvSpPr/>
            <p:nvPr/>
          </p:nvSpPr>
          <p:spPr>
            <a:xfrm>
              <a:off x="1011509" y="9110078"/>
              <a:ext cx="271207" cy="444820"/>
            </a:xfrm>
            <a:custGeom>
              <a:avLst/>
              <a:gdLst>
                <a:gd name="connsiteX0" fmla="*/ 271191 w 271207"/>
                <a:gd name="connsiteY0" fmla="*/ 55 h 444820"/>
                <a:gd name="connsiteX1" fmla="*/ 97624 w 271207"/>
                <a:gd name="connsiteY1" fmla="*/ 84722 h 444820"/>
                <a:gd name="connsiteX2" fmla="*/ 42591 w 271207"/>
                <a:gd name="connsiteY2" fmla="*/ 165155 h 444820"/>
                <a:gd name="connsiteX3" fmla="*/ 15074 w 271207"/>
                <a:gd name="connsiteY3" fmla="*/ 319672 h 444820"/>
                <a:gd name="connsiteX4" fmla="*/ 15074 w 271207"/>
                <a:gd name="connsiteY4" fmla="*/ 444555 h 444820"/>
                <a:gd name="connsiteX5" fmla="*/ 8724 w 271207"/>
                <a:gd name="connsiteY5" fmla="*/ 347189 h 444820"/>
                <a:gd name="connsiteX6" fmla="*/ 258 w 271207"/>
                <a:gd name="connsiteY6" fmla="*/ 167272 h 444820"/>
                <a:gd name="connsiteX7" fmla="*/ 19308 w 271207"/>
                <a:gd name="connsiteY7" fmla="*/ 156689 h 444820"/>
                <a:gd name="connsiteX8" fmla="*/ 40474 w 271207"/>
                <a:gd name="connsiteY8" fmla="*/ 302739 h 444820"/>
                <a:gd name="connsiteX9" fmla="*/ 87041 w 271207"/>
                <a:gd name="connsiteY9" fmla="*/ 97422 h 444820"/>
                <a:gd name="connsiteX10" fmla="*/ 271191 w 271207"/>
                <a:gd name="connsiteY10" fmla="*/ 55 h 44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207" h="444820">
                  <a:moveTo>
                    <a:pt x="271191" y="55"/>
                  </a:moveTo>
                  <a:cubicBezTo>
                    <a:pt x="272955" y="-2062"/>
                    <a:pt x="135724" y="57205"/>
                    <a:pt x="97624" y="84722"/>
                  </a:cubicBezTo>
                  <a:cubicBezTo>
                    <a:pt x="59524" y="112239"/>
                    <a:pt x="56349" y="125997"/>
                    <a:pt x="42591" y="165155"/>
                  </a:cubicBezTo>
                  <a:cubicBezTo>
                    <a:pt x="28833" y="204313"/>
                    <a:pt x="19660" y="273105"/>
                    <a:pt x="15074" y="319672"/>
                  </a:cubicBezTo>
                  <a:cubicBezTo>
                    <a:pt x="10488" y="366239"/>
                    <a:pt x="16132" y="439969"/>
                    <a:pt x="15074" y="444555"/>
                  </a:cubicBezTo>
                  <a:cubicBezTo>
                    <a:pt x="14016" y="449141"/>
                    <a:pt x="11193" y="393403"/>
                    <a:pt x="8724" y="347189"/>
                  </a:cubicBezTo>
                  <a:cubicBezTo>
                    <a:pt x="6255" y="300975"/>
                    <a:pt x="-1506" y="199022"/>
                    <a:pt x="258" y="167272"/>
                  </a:cubicBezTo>
                  <a:cubicBezTo>
                    <a:pt x="2022" y="135522"/>
                    <a:pt x="12605" y="134111"/>
                    <a:pt x="19308" y="156689"/>
                  </a:cubicBezTo>
                  <a:cubicBezTo>
                    <a:pt x="26011" y="179267"/>
                    <a:pt x="29185" y="312617"/>
                    <a:pt x="40474" y="302739"/>
                  </a:cubicBezTo>
                  <a:cubicBezTo>
                    <a:pt x="51763" y="292861"/>
                    <a:pt x="44708" y="147517"/>
                    <a:pt x="87041" y="97422"/>
                  </a:cubicBezTo>
                  <a:cubicBezTo>
                    <a:pt x="129374" y="47328"/>
                    <a:pt x="269427" y="2172"/>
                    <a:pt x="271191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190533DE-211B-40D4-B24E-366D197F38A5}"/>
                </a:ext>
              </a:extLst>
            </p:cNvPr>
            <p:cNvSpPr/>
            <p:nvPr/>
          </p:nvSpPr>
          <p:spPr>
            <a:xfrm>
              <a:off x="2892422" y="6242000"/>
              <a:ext cx="169219" cy="785716"/>
            </a:xfrm>
            <a:custGeom>
              <a:avLst/>
              <a:gdLst>
                <a:gd name="connsiteX0" fmla="*/ 100545 w 169219"/>
                <a:gd name="connsiteY0" fmla="*/ 50 h 785716"/>
                <a:gd name="connsiteX1" fmla="*/ 121711 w 169219"/>
                <a:gd name="connsiteY1" fmla="*/ 334483 h 785716"/>
                <a:gd name="connsiteX2" fmla="*/ 81495 w 169219"/>
                <a:gd name="connsiteY2" fmla="*/ 171500 h 785716"/>
                <a:gd name="connsiteX3" fmla="*/ 109011 w 169219"/>
                <a:gd name="connsiteY3" fmla="*/ 342950 h 785716"/>
                <a:gd name="connsiteX4" fmla="*/ 153461 w 169219"/>
                <a:gd name="connsiteY4" fmla="*/ 357767 h 785716"/>
                <a:gd name="connsiteX5" fmla="*/ 92078 w 169219"/>
                <a:gd name="connsiteY5" fmla="*/ 412800 h 785716"/>
                <a:gd name="connsiteX6" fmla="*/ 1061 w 169219"/>
                <a:gd name="connsiteY6" fmla="*/ 474183 h 785716"/>
                <a:gd name="connsiteX7" fmla="*/ 157695 w 169219"/>
                <a:gd name="connsiteY7" fmla="*/ 431850 h 785716"/>
                <a:gd name="connsiteX8" fmla="*/ 109011 w 169219"/>
                <a:gd name="connsiteY8" fmla="*/ 453017 h 785716"/>
                <a:gd name="connsiteX9" fmla="*/ 142878 w 169219"/>
                <a:gd name="connsiteY9" fmla="*/ 785333 h 785716"/>
                <a:gd name="connsiteX10" fmla="*/ 168278 w 169219"/>
                <a:gd name="connsiteY10" fmla="*/ 520750 h 785716"/>
                <a:gd name="connsiteX11" fmla="*/ 109011 w 169219"/>
                <a:gd name="connsiteY11" fmla="*/ 580017 h 785716"/>
                <a:gd name="connsiteX12" fmla="*/ 62445 w 169219"/>
                <a:gd name="connsiteY12" fmla="*/ 362000 h 785716"/>
                <a:gd name="connsiteX13" fmla="*/ 100545 w 169219"/>
                <a:gd name="connsiteY13" fmla="*/ 50 h 78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219" h="785716">
                  <a:moveTo>
                    <a:pt x="100545" y="50"/>
                  </a:moveTo>
                  <a:cubicBezTo>
                    <a:pt x="110423" y="-4536"/>
                    <a:pt x="124886" y="305908"/>
                    <a:pt x="121711" y="334483"/>
                  </a:cubicBezTo>
                  <a:cubicBezTo>
                    <a:pt x="118536" y="363058"/>
                    <a:pt x="83612" y="170089"/>
                    <a:pt x="81495" y="171500"/>
                  </a:cubicBezTo>
                  <a:cubicBezTo>
                    <a:pt x="79378" y="172911"/>
                    <a:pt x="97017" y="311906"/>
                    <a:pt x="109011" y="342950"/>
                  </a:cubicBezTo>
                  <a:cubicBezTo>
                    <a:pt x="121005" y="373995"/>
                    <a:pt x="156283" y="346125"/>
                    <a:pt x="153461" y="357767"/>
                  </a:cubicBezTo>
                  <a:cubicBezTo>
                    <a:pt x="150639" y="369409"/>
                    <a:pt x="117478" y="393397"/>
                    <a:pt x="92078" y="412800"/>
                  </a:cubicBezTo>
                  <a:cubicBezTo>
                    <a:pt x="66678" y="432203"/>
                    <a:pt x="-9875" y="471008"/>
                    <a:pt x="1061" y="474183"/>
                  </a:cubicBezTo>
                  <a:cubicBezTo>
                    <a:pt x="11997" y="477358"/>
                    <a:pt x="139703" y="435378"/>
                    <a:pt x="157695" y="431850"/>
                  </a:cubicBezTo>
                  <a:cubicBezTo>
                    <a:pt x="175687" y="428322"/>
                    <a:pt x="111480" y="394103"/>
                    <a:pt x="109011" y="453017"/>
                  </a:cubicBezTo>
                  <a:cubicBezTo>
                    <a:pt x="106542" y="511931"/>
                    <a:pt x="133000" y="774044"/>
                    <a:pt x="142878" y="785333"/>
                  </a:cubicBezTo>
                  <a:cubicBezTo>
                    <a:pt x="152756" y="796622"/>
                    <a:pt x="173922" y="554969"/>
                    <a:pt x="168278" y="520750"/>
                  </a:cubicBezTo>
                  <a:cubicBezTo>
                    <a:pt x="162634" y="486531"/>
                    <a:pt x="126650" y="606475"/>
                    <a:pt x="109011" y="580017"/>
                  </a:cubicBezTo>
                  <a:cubicBezTo>
                    <a:pt x="91372" y="553559"/>
                    <a:pt x="62798" y="453369"/>
                    <a:pt x="62445" y="362000"/>
                  </a:cubicBezTo>
                  <a:cubicBezTo>
                    <a:pt x="62092" y="270631"/>
                    <a:pt x="90667" y="4636"/>
                    <a:pt x="100545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862E462F-294B-4AD1-97D8-9CB6B0533771}"/>
                </a:ext>
              </a:extLst>
            </p:cNvPr>
            <p:cNvSpPr/>
            <p:nvPr/>
          </p:nvSpPr>
          <p:spPr>
            <a:xfrm>
              <a:off x="2834515" y="6457850"/>
              <a:ext cx="209727" cy="526727"/>
            </a:xfrm>
            <a:custGeom>
              <a:avLst/>
              <a:gdLst>
                <a:gd name="connsiteX0" fmla="*/ 29335 w 209727"/>
                <a:gd name="connsiteY0" fmla="*/ 100 h 526727"/>
                <a:gd name="connsiteX1" fmla="*/ 39918 w 209727"/>
                <a:gd name="connsiteY1" fmla="*/ 154617 h 526727"/>
                <a:gd name="connsiteX2" fmla="*/ 160568 w 209727"/>
                <a:gd name="connsiteY2" fmla="*/ 463650 h 526727"/>
                <a:gd name="connsiteX3" fmla="*/ 209252 w 209727"/>
                <a:gd name="connsiteY3" fmla="*/ 518683 h 526727"/>
                <a:gd name="connsiteX4" fmla="*/ 135168 w 209727"/>
                <a:gd name="connsiteY4" fmla="*/ 349350 h 526727"/>
                <a:gd name="connsiteX5" fmla="*/ 39918 w 209727"/>
                <a:gd name="connsiteY5" fmla="*/ 218117 h 526727"/>
                <a:gd name="connsiteX6" fmla="*/ 69552 w 209727"/>
                <a:gd name="connsiteY6" fmla="*/ 302783 h 526727"/>
                <a:gd name="connsiteX7" fmla="*/ 1818 w 209727"/>
                <a:gd name="connsiteY7" fmla="*/ 133450 h 526727"/>
                <a:gd name="connsiteX8" fmla="*/ 29335 w 209727"/>
                <a:gd name="connsiteY8" fmla="*/ 100 h 52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27" h="526727">
                  <a:moveTo>
                    <a:pt x="29335" y="100"/>
                  </a:moveTo>
                  <a:cubicBezTo>
                    <a:pt x="35685" y="3628"/>
                    <a:pt x="18046" y="77359"/>
                    <a:pt x="39918" y="154617"/>
                  </a:cubicBezTo>
                  <a:cubicBezTo>
                    <a:pt x="61790" y="231875"/>
                    <a:pt x="132346" y="402972"/>
                    <a:pt x="160568" y="463650"/>
                  </a:cubicBezTo>
                  <a:cubicBezTo>
                    <a:pt x="188790" y="524328"/>
                    <a:pt x="213485" y="537733"/>
                    <a:pt x="209252" y="518683"/>
                  </a:cubicBezTo>
                  <a:cubicBezTo>
                    <a:pt x="205019" y="499633"/>
                    <a:pt x="163390" y="399444"/>
                    <a:pt x="135168" y="349350"/>
                  </a:cubicBezTo>
                  <a:cubicBezTo>
                    <a:pt x="106946" y="299256"/>
                    <a:pt x="50854" y="225878"/>
                    <a:pt x="39918" y="218117"/>
                  </a:cubicBezTo>
                  <a:cubicBezTo>
                    <a:pt x="28982" y="210356"/>
                    <a:pt x="75902" y="316894"/>
                    <a:pt x="69552" y="302783"/>
                  </a:cubicBezTo>
                  <a:cubicBezTo>
                    <a:pt x="63202" y="288672"/>
                    <a:pt x="11343" y="180017"/>
                    <a:pt x="1818" y="133450"/>
                  </a:cubicBezTo>
                  <a:cubicBezTo>
                    <a:pt x="-7707" y="86883"/>
                    <a:pt x="22985" y="-3428"/>
                    <a:pt x="29335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4D34C1E2-A6AE-4302-8B7F-913F2627B47B}"/>
                </a:ext>
              </a:extLst>
            </p:cNvPr>
            <p:cNvSpPr/>
            <p:nvPr/>
          </p:nvSpPr>
          <p:spPr>
            <a:xfrm>
              <a:off x="2678246" y="7012120"/>
              <a:ext cx="411712" cy="399438"/>
            </a:xfrm>
            <a:custGeom>
              <a:avLst/>
              <a:gdLst>
                <a:gd name="connsiteX0" fmla="*/ 96704 w 411712"/>
                <a:gd name="connsiteY0" fmla="*/ 397 h 399438"/>
                <a:gd name="connsiteX1" fmla="*/ 274504 w 411712"/>
                <a:gd name="connsiteY1" fmla="*/ 207830 h 399438"/>
                <a:gd name="connsiteX2" fmla="*/ 382454 w 411712"/>
                <a:gd name="connsiteY2" fmla="*/ 317897 h 399438"/>
                <a:gd name="connsiteX3" fmla="*/ 310487 w 411712"/>
                <a:gd name="connsiteY3" fmla="*/ 239580 h 399438"/>
                <a:gd name="connsiteX4" fmla="*/ 234287 w 411712"/>
                <a:gd name="connsiteY4" fmla="*/ 186663 h 399438"/>
                <a:gd name="connsiteX5" fmla="*/ 407854 w 411712"/>
                <a:gd name="connsiteY5" fmla="*/ 396213 h 399438"/>
                <a:gd name="connsiteX6" fmla="*/ 325304 w 411712"/>
                <a:gd name="connsiteY6" fmla="*/ 296730 h 399438"/>
                <a:gd name="connsiteX7" fmla="*/ 1454 w 411712"/>
                <a:gd name="connsiteY7" fmla="*/ 70247 h 399438"/>
                <a:gd name="connsiteX8" fmla="*/ 202537 w 411712"/>
                <a:gd name="connsiteY8" fmla="*/ 152797 h 399438"/>
                <a:gd name="connsiteX9" fmla="*/ 96704 w 411712"/>
                <a:gd name="connsiteY9" fmla="*/ 397 h 39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712" h="399438">
                  <a:moveTo>
                    <a:pt x="96704" y="397"/>
                  </a:moveTo>
                  <a:cubicBezTo>
                    <a:pt x="108698" y="9569"/>
                    <a:pt x="226879" y="154913"/>
                    <a:pt x="274504" y="207830"/>
                  </a:cubicBezTo>
                  <a:cubicBezTo>
                    <a:pt x="322129" y="260747"/>
                    <a:pt x="376457" y="312605"/>
                    <a:pt x="382454" y="317897"/>
                  </a:cubicBezTo>
                  <a:cubicBezTo>
                    <a:pt x="388451" y="323189"/>
                    <a:pt x="335181" y="261452"/>
                    <a:pt x="310487" y="239580"/>
                  </a:cubicBezTo>
                  <a:cubicBezTo>
                    <a:pt x="285793" y="217708"/>
                    <a:pt x="218059" y="160558"/>
                    <a:pt x="234287" y="186663"/>
                  </a:cubicBezTo>
                  <a:cubicBezTo>
                    <a:pt x="250515" y="212768"/>
                    <a:pt x="407854" y="396213"/>
                    <a:pt x="407854" y="396213"/>
                  </a:cubicBezTo>
                  <a:cubicBezTo>
                    <a:pt x="423024" y="414558"/>
                    <a:pt x="393037" y="351058"/>
                    <a:pt x="325304" y="296730"/>
                  </a:cubicBezTo>
                  <a:cubicBezTo>
                    <a:pt x="257571" y="242402"/>
                    <a:pt x="21915" y="94236"/>
                    <a:pt x="1454" y="70247"/>
                  </a:cubicBezTo>
                  <a:cubicBezTo>
                    <a:pt x="-19007" y="46258"/>
                    <a:pt x="182782" y="161969"/>
                    <a:pt x="202537" y="152797"/>
                  </a:cubicBezTo>
                  <a:cubicBezTo>
                    <a:pt x="222292" y="143625"/>
                    <a:pt x="84710" y="-8775"/>
                    <a:pt x="96704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FBA5E805-887E-4AD8-BFB9-77420D9E6BDC}"/>
                </a:ext>
              </a:extLst>
            </p:cNvPr>
            <p:cNvSpPr/>
            <p:nvPr/>
          </p:nvSpPr>
          <p:spPr>
            <a:xfrm>
              <a:off x="2549657" y="6510798"/>
              <a:ext cx="271873" cy="661770"/>
            </a:xfrm>
            <a:custGeom>
              <a:avLst/>
              <a:gdLst>
                <a:gd name="connsiteX0" fmla="*/ 271860 w 271873"/>
                <a:gd name="connsiteY0" fmla="*/ 69 h 661770"/>
                <a:gd name="connsiteX1" fmla="*/ 206243 w 271873"/>
                <a:gd name="connsiteY1" fmla="*/ 146119 h 661770"/>
                <a:gd name="connsiteX2" fmla="*/ 34793 w 271873"/>
                <a:gd name="connsiteY2" fmla="*/ 213852 h 661770"/>
                <a:gd name="connsiteX3" fmla="*/ 28443 w 271873"/>
                <a:gd name="connsiteY3" fmla="*/ 262535 h 661770"/>
                <a:gd name="connsiteX4" fmla="*/ 98293 w 271873"/>
                <a:gd name="connsiteY4" fmla="*/ 652002 h 661770"/>
                <a:gd name="connsiteX5" fmla="*/ 77126 w 271873"/>
                <a:gd name="connsiteY5" fmla="*/ 531352 h 661770"/>
                <a:gd name="connsiteX6" fmla="*/ 30560 w 271873"/>
                <a:gd name="connsiteY6" fmla="*/ 387419 h 661770"/>
                <a:gd name="connsiteX7" fmla="*/ 5160 w 271873"/>
                <a:gd name="connsiteY7" fmla="*/ 203269 h 661770"/>
                <a:gd name="connsiteX8" fmla="*/ 134276 w 271873"/>
                <a:gd name="connsiteY8" fmla="*/ 163052 h 661770"/>
                <a:gd name="connsiteX9" fmla="*/ 202010 w 271873"/>
                <a:gd name="connsiteY9" fmla="*/ 127069 h 661770"/>
                <a:gd name="connsiteX10" fmla="*/ 271860 w 271873"/>
                <a:gd name="connsiteY10" fmla="*/ 69 h 6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873" h="661770">
                  <a:moveTo>
                    <a:pt x="271860" y="69"/>
                  </a:moveTo>
                  <a:cubicBezTo>
                    <a:pt x="272565" y="3244"/>
                    <a:pt x="245754" y="110489"/>
                    <a:pt x="206243" y="146119"/>
                  </a:cubicBezTo>
                  <a:cubicBezTo>
                    <a:pt x="166732" y="181749"/>
                    <a:pt x="64426" y="194449"/>
                    <a:pt x="34793" y="213852"/>
                  </a:cubicBezTo>
                  <a:cubicBezTo>
                    <a:pt x="5160" y="233255"/>
                    <a:pt x="17860" y="189510"/>
                    <a:pt x="28443" y="262535"/>
                  </a:cubicBezTo>
                  <a:cubicBezTo>
                    <a:pt x="39026" y="335560"/>
                    <a:pt x="90179" y="607199"/>
                    <a:pt x="98293" y="652002"/>
                  </a:cubicBezTo>
                  <a:cubicBezTo>
                    <a:pt x="106407" y="696805"/>
                    <a:pt x="88415" y="575449"/>
                    <a:pt x="77126" y="531352"/>
                  </a:cubicBezTo>
                  <a:cubicBezTo>
                    <a:pt x="65837" y="487255"/>
                    <a:pt x="42554" y="442099"/>
                    <a:pt x="30560" y="387419"/>
                  </a:cubicBezTo>
                  <a:cubicBezTo>
                    <a:pt x="18566" y="332739"/>
                    <a:pt x="-12126" y="240664"/>
                    <a:pt x="5160" y="203269"/>
                  </a:cubicBezTo>
                  <a:cubicBezTo>
                    <a:pt x="22446" y="165875"/>
                    <a:pt x="101468" y="175752"/>
                    <a:pt x="134276" y="163052"/>
                  </a:cubicBezTo>
                  <a:cubicBezTo>
                    <a:pt x="167084" y="150352"/>
                    <a:pt x="179432" y="149999"/>
                    <a:pt x="202010" y="127069"/>
                  </a:cubicBezTo>
                  <a:cubicBezTo>
                    <a:pt x="224588" y="104139"/>
                    <a:pt x="271155" y="-3106"/>
                    <a:pt x="271860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151E813B-9850-4A70-89A2-EBD290B6C71D}"/>
                </a:ext>
              </a:extLst>
            </p:cNvPr>
            <p:cNvSpPr/>
            <p:nvPr/>
          </p:nvSpPr>
          <p:spPr>
            <a:xfrm>
              <a:off x="2728308" y="7218172"/>
              <a:ext cx="357813" cy="304225"/>
            </a:xfrm>
            <a:custGeom>
              <a:avLst/>
              <a:gdLst>
                <a:gd name="connsiteX0" fmla="*/ 357792 w 357813"/>
                <a:gd name="connsiteY0" fmla="*/ 298111 h 304225"/>
                <a:gd name="connsiteX1" fmla="*/ 287942 w 357813"/>
                <a:gd name="connsiteY1" fmla="*/ 200745 h 304225"/>
                <a:gd name="connsiteX2" fmla="*/ 2192 w 357813"/>
                <a:gd name="connsiteY2" fmla="*/ 6011 h 304225"/>
                <a:gd name="connsiteX3" fmla="*/ 163059 w 357813"/>
                <a:gd name="connsiteY3" fmla="*/ 69511 h 304225"/>
                <a:gd name="connsiteX4" fmla="*/ 294292 w 357813"/>
                <a:gd name="connsiteY4" fmla="*/ 268478 h 304225"/>
                <a:gd name="connsiteX5" fmla="*/ 357792 w 357813"/>
                <a:gd name="connsiteY5" fmla="*/ 298111 h 30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813" h="304225">
                  <a:moveTo>
                    <a:pt x="357792" y="298111"/>
                  </a:moveTo>
                  <a:cubicBezTo>
                    <a:pt x="356734" y="286822"/>
                    <a:pt x="347209" y="249428"/>
                    <a:pt x="287942" y="200745"/>
                  </a:cubicBezTo>
                  <a:cubicBezTo>
                    <a:pt x="228675" y="152062"/>
                    <a:pt x="23006" y="27883"/>
                    <a:pt x="2192" y="6011"/>
                  </a:cubicBezTo>
                  <a:cubicBezTo>
                    <a:pt x="-18622" y="-15861"/>
                    <a:pt x="114376" y="25766"/>
                    <a:pt x="163059" y="69511"/>
                  </a:cubicBezTo>
                  <a:cubicBezTo>
                    <a:pt x="211742" y="113255"/>
                    <a:pt x="267834" y="228967"/>
                    <a:pt x="294292" y="268478"/>
                  </a:cubicBezTo>
                  <a:cubicBezTo>
                    <a:pt x="320750" y="307989"/>
                    <a:pt x="358850" y="309400"/>
                    <a:pt x="357792" y="298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E34E0E25-FC88-4635-A479-B3A14B97F5DD}"/>
                </a:ext>
              </a:extLst>
            </p:cNvPr>
            <p:cNvSpPr/>
            <p:nvPr/>
          </p:nvSpPr>
          <p:spPr>
            <a:xfrm>
              <a:off x="2441482" y="6802716"/>
              <a:ext cx="347062" cy="679567"/>
            </a:xfrm>
            <a:custGeom>
              <a:avLst/>
              <a:gdLst>
                <a:gd name="connsiteX0" fmla="*/ 39251 w 347062"/>
                <a:gd name="connsiteY0" fmla="*/ 2367 h 679567"/>
                <a:gd name="connsiteX1" fmla="*/ 32901 w 347062"/>
                <a:gd name="connsiteY1" fmla="*/ 123017 h 679567"/>
                <a:gd name="connsiteX2" fmla="*/ 123918 w 347062"/>
                <a:gd name="connsiteY2" fmla="*/ 343151 h 679567"/>
                <a:gd name="connsiteX3" fmla="*/ 344051 w 347062"/>
                <a:gd name="connsiteY3" fmla="*/ 671234 h 679567"/>
                <a:gd name="connsiteX4" fmla="*/ 236101 w 347062"/>
                <a:gd name="connsiteY4" fmla="*/ 554817 h 679567"/>
                <a:gd name="connsiteX5" fmla="*/ 18085 w 347062"/>
                <a:gd name="connsiteY5" fmla="*/ 264834 h 679567"/>
                <a:gd name="connsiteX6" fmla="*/ 13851 w 347062"/>
                <a:gd name="connsiteY6" fmla="*/ 226734 h 679567"/>
                <a:gd name="connsiteX7" fmla="*/ 39251 w 347062"/>
                <a:gd name="connsiteY7" fmla="*/ 2367 h 67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062" h="679567">
                  <a:moveTo>
                    <a:pt x="39251" y="2367"/>
                  </a:moveTo>
                  <a:cubicBezTo>
                    <a:pt x="42426" y="-14919"/>
                    <a:pt x="18790" y="66220"/>
                    <a:pt x="32901" y="123017"/>
                  </a:cubicBezTo>
                  <a:cubicBezTo>
                    <a:pt x="47012" y="179814"/>
                    <a:pt x="72060" y="251782"/>
                    <a:pt x="123918" y="343151"/>
                  </a:cubicBezTo>
                  <a:cubicBezTo>
                    <a:pt x="175776" y="434520"/>
                    <a:pt x="325354" y="635956"/>
                    <a:pt x="344051" y="671234"/>
                  </a:cubicBezTo>
                  <a:cubicBezTo>
                    <a:pt x="362748" y="706512"/>
                    <a:pt x="290429" y="622550"/>
                    <a:pt x="236101" y="554817"/>
                  </a:cubicBezTo>
                  <a:cubicBezTo>
                    <a:pt x="181773" y="487084"/>
                    <a:pt x="55127" y="319514"/>
                    <a:pt x="18085" y="264834"/>
                  </a:cubicBezTo>
                  <a:cubicBezTo>
                    <a:pt x="-18957" y="210154"/>
                    <a:pt x="12087" y="267656"/>
                    <a:pt x="13851" y="226734"/>
                  </a:cubicBezTo>
                  <a:cubicBezTo>
                    <a:pt x="15615" y="185812"/>
                    <a:pt x="36076" y="19653"/>
                    <a:pt x="39251" y="2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A76353AA-EC29-4173-AE44-BC4373F52AF5}"/>
                </a:ext>
              </a:extLst>
            </p:cNvPr>
            <p:cNvSpPr/>
            <p:nvPr/>
          </p:nvSpPr>
          <p:spPr>
            <a:xfrm>
              <a:off x="1828800" y="7051814"/>
              <a:ext cx="1292461" cy="917170"/>
            </a:xfrm>
            <a:custGeom>
              <a:avLst/>
              <a:gdLst>
                <a:gd name="connsiteX0" fmla="*/ 325967 w 1292461"/>
                <a:gd name="connsiteY0" fmla="*/ 13619 h 917170"/>
                <a:gd name="connsiteX1" fmla="*/ 1138767 w 1292461"/>
                <a:gd name="connsiteY1" fmla="*/ 614753 h 917170"/>
                <a:gd name="connsiteX2" fmla="*/ 1032933 w 1292461"/>
                <a:gd name="connsiteY2" fmla="*/ 561836 h 917170"/>
                <a:gd name="connsiteX3" fmla="*/ 234950 w 1292461"/>
                <a:gd name="connsiteY3" fmla="*/ 153319 h 917170"/>
                <a:gd name="connsiteX4" fmla="*/ 1187450 w 1292461"/>
                <a:gd name="connsiteY4" fmla="*/ 695186 h 917170"/>
                <a:gd name="connsiteX5" fmla="*/ 605367 w 1292461"/>
                <a:gd name="connsiteY5" fmla="*/ 447536 h 917170"/>
                <a:gd name="connsiteX6" fmla="*/ 120650 w 1292461"/>
                <a:gd name="connsiteY6" fmla="*/ 208353 h 917170"/>
                <a:gd name="connsiteX7" fmla="*/ 1077383 w 1292461"/>
                <a:gd name="connsiteY7" fmla="*/ 811603 h 917170"/>
                <a:gd name="connsiteX8" fmla="*/ 228600 w 1292461"/>
                <a:gd name="connsiteY8" fmla="*/ 369219 h 917170"/>
                <a:gd name="connsiteX9" fmla="*/ 1214967 w 1292461"/>
                <a:gd name="connsiteY9" fmla="*/ 885686 h 917170"/>
                <a:gd name="connsiteX10" fmla="*/ 1049867 w 1292461"/>
                <a:gd name="connsiteY10" fmla="*/ 851819 h 917170"/>
                <a:gd name="connsiteX11" fmla="*/ 848783 w 1292461"/>
                <a:gd name="connsiteY11" fmla="*/ 781969 h 917170"/>
                <a:gd name="connsiteX12" fmla="*/ 366183 w 1292461"/>
                <a:gd name="connsiteY12" fmla="*/ 534319 h 917170"/>
                <a:gd name="connsiteX13" fmla="*/ 0 w 1292461"/>
                <a:gd name="connsiteY13" fmla="*/ 299369 h 917170"/>
                <a:gd name="connsiteX14" fmla="*/ 364067 w 1292461"/>
                <a:gd name="connsiteY14" fmla="*/ 441186 h 917170"/>
                <a:gd name="connsiteX15" fmla="*/ 1236133 w 1292461"/>
                <a:gd name="connsiteY15" fmla="*/ 885686 h 917170"/>
                <a:gd name="connsiteX16" fmla="*/ 1102783 w 1292461"/>
                <a:gd name="connsiteY16" fmla="*/ 781969 h 917170"/>
                <a:gd name="connsiteX17" fmla="*/ 262467 w 1292461"/>
                <a:gd name="connsiteY17" fmla="*/ 307836 h 917170"/>
                <a:gd name="connsiteX18" fmla="*/ 1189567 w 1292461"/>
                <a:gd name="connsiteY18" fmla="*/ 678253 h 917170"/>
                <a:gd name="connsiteX19" fmla="*/ 910167 w 1292461"/>
                <a:gd name="connsiteY19" fmla="*/ 511036 h 917170"/>
                <a:gd name="connsiteX20" fmla="*/ 584200 w 1292461"/>
                <a:gd name="connsiteY20" fmla="*/ 218936 h 917170"/>
                <a:gd name="connsiteX21" fmla="*/ 325967 w 1292461"/>
                <a:gd name="connsiteY21" fmla="*/ 13619 h 9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2461" h="917170">
                  <a:moveTo>
                    <a:pt x="325967" y="13619"/>
                  </a:moveTo>
                  <a:cubicBezTo>
                    <a:pt x="418395" y="79589"/>
                    <a:pt x="1020939" y="523384"/>
                    <a:pt x="1138767" y="614753"/>
                  </a:cubicBezTo>
                  <a:cubicBezTo>
                    <a:pt x="1256595" y="706122"/>
                    <a:pt x="1032933" y="561836"/>
                    <a:pt x="1032933" y="561836"/>
                  </a:cubicBezTo>
                  <a:cubicBezTo>
                    <a:pt x="882297" y="484930"/>
                    <a:pt x="209197" y="131094"/>
                    <a:pt x="234950" y="153319"/>
                  </a:cubicBezTo>
                  <a:cubicBezTo>
                    <a:pt x="260703" y="175544"/>
                    <a:pt x="1125714" y="646150"/>
                    <a:pt x="1187450" y="695186"/>
                  </a:cubicBezTo>
                  <a:cubicBezTo>
                    <a:pt x="1249186" y="744222"/>
                    <a:pt x="783167" y="528675"/>
                    <a:pt x="605367" y="447536"/>
                  </a:cubicBezTo>
                  <a:cubicBezTo>
                    <a:pt x="427567" y="366397"/>
                    <a:pt x="41981" y="147675"/>
                    <a:pt x="120650" y="208353"/>
                  </a:cubicBezTo>
                  <a:cubicBezTo>
                    <a:pt x="199319" y="269031"/>
                    <a:pt x="1059391" y="784792"/>
                    <a:pt x="1077383" y="811603"/>
                  </a:cubicBezTo>
                  <a:cubicBezTo>
                    <a:pt x="1095375" y="838414"/>
                    <a:pt x="205669" y="356872"/>
                    <a:pt x="228600" y="369219"/>
                  </a:cubicBezTo>
                  <a:cubicBezTo>
                    <a:pt x="251531" y="381566"/>
                    <a:pt x="1078089" y="805253"/>
                    <a:pt x="1214967" y="885686"/>
                  </a:cubicBezTo>
                  <a:cubicBezTo>
                    <a:pt x="1351845" y="966119"/>
                    <a:pt x="1110898" y="869105"/>
                    <a:pt x="1049867" y="851819"/>
                  </a:cubicBezTo>
                  <a:cubicBezTo>
                    <a:pt x="988836" y="834533"/>
                    <a:pt x="962730" y="834886"/>
                    <a:pt x="848783" y="781969"/>
                  </a:cubicBezTo>
                  <a:cubicBezTo>
                    <a:pt x="734836" y="729052"/>
                    <a:pt x="507647" y="614752"/>
                    <a:pt x="366183" y="534319"/>
                  </a:cubicBezTo>
                  <a:cubicBezTo>
                    <a:pt x="224719" y="453886"/>
                    <a:pt x="353" y="314891"/>
                    <a:pt x="0" y="299369"/>
                  </a:cubicBezTo>
                  <a:cubicBezTo>
                    <a:pt x="-353" y="283847"/>
                    <a:pt x="158045" y="343467"/>
                    <a:pt x="364067" y="441186"/>
                  </a:cubicBezTo>
                  <a:cubicBezTo>
                    <a:pt x="570089" y="538906"/>
                    <a:pt x="1113014" y="828889"/>
                    <a:pt x="1236133" y="885686"/>
                  </a:cubicBezTo>
                  <a:cubicBezTo>
                    <a:pt x="1359252" y="942483"/>
                    <a:pt x="1265061" y="878277"/>
                    <a:pt x="1102783" y="781969"/>
                  </a:cubicBezTo>
                  <a:cubicBezTo>
                    <a:pt x="940505" y="685661"/>
                    <a:pt x="248003" y="325122"/>
                    <a:pt x="262467" y="307836"/>
                  </a:cubicBezTo>
                  <a:cubicBezTo>
                    <a:pt x="276931" y="290550"/>
                    <a:pt x="1081617" y="644386"/>
                    <a:pt x="1189567" y="678253"/>
                  </a:cubicBezTo>
                  <a:cubicBezTo>
                    <a:pt x="1297517" y="712120"/>
                    <a:pt x="1011061" y="587589"/>
                    <a:pt x="910167" y="511036"/>
                  </a:cubicBezTo>
                  <a:cubicBezTo>
                    <a:pt x="809273" y="434483"/>
                    <a:pt x="677686" y="299369"/>
                    <a:pt x="584200" y="218936"/>
                  </a:cubicBezTo>
                  <a:cubicBezTo>
                    <a:pt x="490714" y="138503"/>
                    <a:pt x="233539" y="-52351"/>
                    <a:pt x="325967" y="13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086FF8D2-A8D6-4428-AFFC-99CAA825629F}"/>
                </a:ext>
              </a:extLst>
            </p:cNvPr>
            <p:cNvSpPr/>
            <p:nvPr/>
          </p:nvSpPr>
          <p:spPr>
            <a:xfrm>
              <a:off x="1863501" y="7659632"/>
              <a:ext cx="1143334" cy="768948"/>
            </a:xfrm>
            <a:custGeom>
              <a:avLst/>
              <a:gdLst>
                <a:gd name="connsiteX0" fmla="*/ 1142166 w 1143334"/>
                <a:gd name="connsiteY0" fmla="*/ 445085 h 768948"/>
                <a:gd name="connsiteX1" fmla="*/ 744232 w 1143334"/>
                <a:gd name="connsiteY1" fmla="*/ 282101 h 768948"/>
                <a:gd name="connsiteX2" fmla="*/ 75366 w 1143334"/>
                <a:gd name="connsiteY2" fmla="*/ 2701 h 768948"/>
                <a:gd name="connsiteX3" fmla="*/ 386516 w 1143334"/>
                <a:gd name="connsiteY3" fmla="*/ 169918 h 768948"/>
                <a:gd name="connsiteX4" fmla="*/ 1114649 w 1143334"/>
                <a:gd name="connsiteY4" fmla="*/ 633468 h 768948"/>
                <a:gd name="connsiteX5" fmla="*/ 924149 w 1143334"/>
                <a:gd name="connsiteY5" fmla="*/ 536101 h 768948"/>
                <a:gd name="connsiteX6" fmla="*/ 299732 w 1143334"/>
                <a:gd name="connsiteY6" fmla="*/ 208018 h 768948"/>
                <a:gd name="connsiteX7" fmla="*/ 41499 w 1143334"/>
                <a:gd name="connsiteY7" fmla="*/ 146635 h 768948"/>
                <a:gd name="connsiteX8" fmla="*/ 1049032 w 1143334"/>
                <a:gd name="connsiteY8" fmla="*/ 711785 h 768948"/>
                <a:gd name="connsiteX9" fmla="*/ 674382 w 1143334"/>
                <a:gd name="connsiteY9" fmla="*/ 550918 h 768948"/>
                <a:gd name="connsiteX10" fmla="*/ 3399 w 1143334"/>
                <a:gd name="connsiteY10" fmla="*/ 256701 h 768948"/>
                <a:gd name="connsiteX11" fmla="*/ 983416 w 1143334"/>
                <a:gd name="connsiteY11" fmla="*/ 764701 h 768948"/>
                <a:gd name="connsiteX12" fmla="*/ 452132 w 1143334"/>
                <a:gd name="connsiteY12" fmla="*/ 483185 h 768948"/>
                <a:gd name="connsiteX13" fmla="*/ 107116 w 1143334"/>
                <a:gd name="connsiteY13" fmla="*/ 191085 h 768948"/>
                <a:gd name="connsiteX14" fmla="*/ 915682 w 1143334"/>
                <a:gd name="connsiteY14" fmla="*/ 500118 h 768948"/>
                <a:gd name="connsiteX15" fmla="*/ 644749 w 1143334"/>
                <a:gd name="connsiteY15" fmla="*/ 366768 h 768948"/>
                <a:gd name="connsiteX16" fmla="*/ 858532 w 1143334"/>
                <a:gd name="connsiteY16" fmla="*/ 332901 h 768948"/>
                <a:gd name="connsiteX17" fmla="*/ 1142166 w 1143334"/>
                <a:gd name="connsiteY17" fmla="*/ 445085 h 76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334" h="768948">
                  <a:moveTo>
                    <a:pt x="1142166" y="445085"/>
                  </a:moveTo>
                  <a:cubicBezTo>
                    <a:pt x="1123116" y="436618"/>
                    <a:pt x="744232" y="282101"/>
                    <a:pt x="744232" y="282101"/>
                  </a:cubicBezTo>
                  <a:cubicBezTo>
                    <a:pt x="566432" y="208370"/>
                    <a:pt x="134985" y="21398"/>
                    <a:pt x="75366" y="2701"/>
                  </a:cubicBezTo>
                  <a:cubicBezTo>
                    <a:pt x="15747" y="-15996"/>
                    <a:pt x="213302" y="64790"/>
                    <a:pt x="386516" y="169918"/>
                  </a:cubicBezTo>
                  <a:cubicBezTo>
                    <a:pt x="559730" y="275046"/>
                    <a:pt x="1025044" y="572438"/>
                    <a:pt x="1114649" y="633468"/>
                  </a:cubicBezTo>
                  <a:cubicBezTo>
                    <a:pt x="1204254" y="694498"/>
                    <a:pt x="924149" y="536101"/>
                    <a:pt x="924149" y="536101"/>
                  </a:cubicBezTo>
                  <a:cubicBezTo>
                    <a:pt x="788330" y="465193"/>
                    <a:pt x="446840" y="272929"/>
                    <a:pt x="299732" y="208018"/>
                  </a:cubicBezTo>
                  <a:cubicBezTo>
                    <a:pt x="152624" y="143107"/>
                    <a:pt x="-83384" y="62674"/>
                    <a:pt x="41499" y="146635"/>
                  </a:cubicBezTo>
                  <a:cubicBezTo>
                    <a:pt x="166382" y="230596"/>
                    <a:pt x="943551" y="644405"/>
                    <a:pt x="1049032" y="711785"/>
                  </a:cubicBezTo>
                  <a:cubicBezTo>
                    <a:pt x="1154513" y="779166"/>
                    <a:pt x="674382" y="550918"/>
                    <a:pt x="674382" y="550918"/>
                  </a:cubicBezTo>
                  <a:cubicBezTo>
                    <a:pt x="500110" y="475071"/>
                    <a:pt x="-48107" y="221071"/>
                    <a:pt x="3399" y="256701"/>
                  </a:cubicBezTo>
                  <a:cubicBezTo>
                    <a:pt x="54905" y="292331"/>
                    <a:pt x="908627" y="726954"/>
                    <a:pt x="983416" y="764701"/>
                  </a:cubicBezTo>
                  <a:cubicBezTo>
                    <a:pt x="1058205" y="802448"/>
                    <a:pt x="598182" y="578788"/>
                    <a:pt x="452132" y="483185"/>
                  </a:cubicBezTo>
                  <a:cubicBezTo>
                    <a:pt x="306082" y="387582"/>
                    <a:pt x="29858" y="188263"/>
                    <a:pt x="107116" y="191085"/>
                  </a:cubicBezTo>
                  <a:cubicBezTo>
                    <a:pt x="184374" y="193907"/>
                    <a:pt x="826077" y="470838"/>
                    <a:pt x="915682" y="500118"/>
                  </a:cubicBezTo>
                  <a:cubicBezTo>
                    <a:pt x="1005287" y="529398"/>
                    <a:pt x="654274" y="394637"/>
                    <a:pt x="644749" y="366768"/>
                  </a:cubicBezTo>
                  <a:cubicBezTo>
                    <a:pt x="635224" y="338899"/>
                    <a:pt x="774924" y="319143"/>
                    <a:pt x="858532" y="332901"/>
                  </a:cubicBezTo>
                  <a:cubicBezTo>
                    <a:pt x="942140" y="346659"/>
                    <a:pt x="1161216" y="453552"/>
                    <a:pt x="1142166" y="445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B9447157-8D44-4BC1-9A7D-75F2699EC32B}"/>
                </a:ext>
              </a:extLst>
            </p:cNvPr>
            <p:cNvSpPr/>
            <p:nvPr/>
          </p:nvSpPr>
          <p:spPr>
            <a:xfrm>
              <a:off x="1910593" y="6207100"/>
              <a:ext cx="1084172" cy="952438"/>
            </a:xfrm>
            <a:custGeom>
              <a:avLst/>
              <a:gdLst>
                <a:gd name="connsiteX0" fmla="*/ 1083432 w 1084172"/>
                <a:gd name="connsiteY0" fmla="*/ 25 h 952438"/>
                <a:gd name="connsiteX1" fmla="*/ 623057 w 1084172"/>
                <a:gd name="connsiteY1" fmla="*/ 612800 h 952438"/>
                <a:gd name="connsiteX2" fmla="*/ 699257 w 1084172"/>
                <a:gd name="connsiteY2" fmla="*/ 425475 h 952438"/>
                <a:gd name="connsiteX3" fmla="*/ 632582 w 1084172"/>
                <a:gd name="connsiteY3" fmla="*/ 504850 h 952438"/>
                <a:gd name="connsiteX4" fmla="*/ 19807 w 1084172"/>
                <a:gd name="connsiteY4" fmla="*/ 943000 h 952438"/>
                <a:gd name="connsiteX5" fmla="*/ 207132 w 1084172"/>
                <a:gd name="connsiteY5" fmla="*/ 762025 h 952438"/>
                <a:gd name="connsiteX6" fmla="*/ 772282 w 1084172"/>
                <a:gd name="connsiteY6" fmla="*/ 263550 h 952438"/>
                <a:gd name="connsiteX7" fmla="*/ 604007 w 1084172"/>
                <a:gd name="connsiteY7" fmla="*/ 460400 h 952438"/>
                <a:gd name="connsiteX8" fmla="*/ 499232 w 1084172"/>
                <a:gd name="connsiteY8" fmla="*/ 587400 h 952438"/>
                <a:gd name="connsiteX9" fmla="*/ 1083432 w 1084172"/>
                <a:gd name="connsiteY9" fmla="*/ 25 h 9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4172" h="952438">
                  <a:moveTo>
                    <a:pt x="1083432" y="25"/>
                  </a:moveTo>
                  <a:cubicBezTo>
                    <a:pt x="1104069" y="4258"/>
                    <a:pt x="687086" y="541892"/>
                    <a:pt x="623057" y="612800"/>
                  </a:cubicBezTo>
                  <a:cubicBezTo>
                    <a:pt x="559028" y="683708"/>
                    <a:pt x="697669" y="443467"/>
                    <a:pt x="699257" y="425475"/>
                  </a:cubicBezTo>
                  <a:cubicBezTo>
                    <a:pt x="700844" y="407483"/>
                    <a:pt x="745824" y="418596"/>
                    <a:pt x="632582" y="504850"/>
                  </a:cubicBezTo>
                  <a:cubicBezTo>
                    <a:pt x="519340" y="591104"/>
                    <a:pt x="90715" y="900138"/>
                    <a:pt x="19807" y="943000"/>
                  </a:cubicBezTo>
                  <a:cubicBezTo>
                    <a:pt x="-51101" y="985862"/>
                    <a:pt x="81719" y="875267"/>
                    <a:pt x="207132" y="762025"/>
                  </a:cubicBezTo>
                  <a:cubicBezTo>
                    <a:pt x="332544" y="648783"/>
                    <a:pt x="706136" y="313821"/>
                    <a:pt x="772282" y="263550"/>
                  </a:cubicBezTo>
                  <a:cubicBezTo>
                    <a:pt x="838428" y="213279"/>
                    <a:pt x="604007" y="460400"/>
                    <a:pt x="604007" y="460400"/>
                  </a:cubicBezTo>
                  <a:cubicBezTo>
                    <a:pt x="558499" y="514375"/>
                    <a:pt x="421444" y="659896"/>
                    <a:pt x="499232" y="587400"/>
                  </a:cubicBezTo>
                  <a:cubicBezTo>
                    <a:pt x="577019" y="514904"/>
                    <a:pt x="1062795" y="-4208"/>
                    <a:pt x="1083432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5D5C7CC3-6FC4-46A2-AD51-38F69DBB631A}"/>
                </a:ext>
              </a:extLst>
            </p:cNvPr>
            <p:cNvSpPr/>
            <p:nvPr/>
          </p:nvSpPr>
          <p:spPr>
            <a:xfrm>
              <a:off x="1593207" y="6968649"/>
              <a:ext cx="701635" cy="1251295"/>
            </a:xfrm>
            <a:custGeom>
              <a:avLst/>
              <a:gdLst>
                <a:gd name="connsiteX0" fmla="*/ 695968 w 701635"/>
                <a:gd name="connsiteY0" fmla="*/ 476 h 1251295"/>
                <a:gd name="connsiteX1" fmla="*/ 489593 w 701635"/>
                <a:gd name="connsiteY1" fmla="*/ 232251 h 1251295"/>
                <a:gd name="connsiteX2" fmla="*/ 210193 w 701635"/>
                <a:gd name="connsiteY2" fmla="*/ 692626 h 1251295"/>
                <a:gd name="connsiteX3" fmla="*/ 537218 w 701635"/>
                <a:gd name="connsiteY3" fmla="*/ 86201 h 1251295"/>
                <a:gd name="connsiteX4" fmla="*/ 324493 w 701635"/>
                <a:gd name="connsiteY4" fmla="*/ 337026 h 1251295"/>
                <a:gd name="connsiteX5" fmla="*/ 26043 w 701635"/>
                <a:gd name="connsiteY5" fmla="*/ 1213326 h 1251295"/>
                <a:gd name="connsiteX6" fmla="*/ 41918 w 701635"/>
                <a:gd name="connsiteY6" fmla="*/ 1003776 h 1251295"/>
                <a:gd name="connsiteX7" fmla="*/ 260993 w 701635"/>
                <a:gd name="connsiteY7" fmla="*/ 200501 h 1251295"/>
                <a:gd name="connsiteX8" fmla="*/ 695968 w 701635"/>
                <a:gd name="connsiteY8" fmla="*/ 476 h 125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635" h="1251295">
                  <a:moveTo>
                    <a:pt x="695968" y="476"/>
                  </a:moveTo>
                  <a:cubicBezTo>
                    <a:pt x="734068" y="5768"/>
                    <a:pt x="570555" y="116893"/>
                    <a:pt x="489593" y="232251"/>
                  </a:cubicBezTo>
                  <a:cubicBezTo>
                    <a:pt x="408631" y="347609"/>
                    <a:pt x="202256" y="716968"/>
                    <a:pt x="210193" y="692626"/>
                  </a:cubicBezTo>
                  <a:cubicBezTo>
                    <a:pt x="218130" y="668284"/>
                    <a:pt x="518168" y="145468"/>
                    <a:pt x="537218" y="86201"/>
                  </a:cubicBezTo>
                  <a:cubicBezTo>
                    <a:pt x="556268" y="26934"/>
                    <a:pt x="409689" y="149172"/>
                    <a:pt x="324493" y="337026"/>
                  </a:cubicBezTo>
                  <a:cubicBezTo>
                    <a:pt x="239297" y="524880"/>
                    <a:pt x="73139" y="1102201"/>
                    <a:pt x="26043" y="1213326"/>
                  </a:cubicBezTo>
                  <a:cubicBezTo>
                    <a:pt x="-21053" y="1324451"/>
                    <a:pt x="2760" y="1172580"/>
                    <a:pt x="41918" y="1003776"/>
                  </a:cubicBezTo>
                  <a:cubicBezTo>
                    <a:pt x="81076" y="834972"/>
                    <a:pt x="154631" y="368776"/>
                    <a:pt x="260993" y="200501"/>
                  </a:cubicBezTo>
                  <a:cubicBezTo>
                    <a:pt x="367355" y="32226"/>
                    <a:pt x="657868" y="-4816"/>
                    <a:pt x="695968" y="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B79DAD5B-8F22-4D9E-BE49-8C313EFC29FC}"/>
                </a:ext>
              </a:extLst>
            </p:cNvPr>
            <p:cNvSpPr/>
            <p:nvPr/>
          </p:nvSpPr>
          <p:spPr>
            <a:xfrm>
              <a:off x="4813171" y="7847212"/>
              <a:ext cx="433151" cy="108074"/>
            </a:xfrm>
            <a:custGeom>
              <a:avLst/>
              <a:gdLst>
                <a:gd name="connsiteX0" fmla="*/ 129 w 433151"/>
                <a:gd name="connsiteY0" fmla="*/ 1388 h 108074"/>
                <a:gd name="connsiteX1" fmla="*/ 355729 w 433151"/>
                <a:gd name="connsiteY1" fmla="*/ 81821 h 108074"/>
                <a:gd name="connsiteX2" fmla="*/ 431929 w 433151"/>
                <a:gd name="connsiteY2" fmla="*/ 107221 h 108074"/>
                <a:gd name="connsiteX3" fmla="*/ 323979 w 433151"/>
                <a:gd name="connsiteY3" fmla="*/ 56421 h 108074"/>
                <a:gd name="connsiteX4" fmla="*/ 260479 w 433151"/>
                <a:gd name="connsiteY4" fmla="*/ 33138 h 108074"/>
                <a:gd name="connsiteX5" fmla="*/ 313396 w 433151"/>
                <a:gd name="connsiteY5" fmla="*/ 31021 h 108074"/>
                <a:gd name="connsiteX6" fmla="*/ 129 w 433151"/>
                <a:gd name="connsiteY6" fmla="*/ 1388 h 10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151" h="108074">
                  <a:moveTo>
                    <a:pt x="129" y="1388"/>
                  </a:moveTo>
                  <a:cubicBezTo>
                    <a:pt x="7185" y="9855"/>
                    <a:pt x="283762" y="64182"/>
                    <a:pt x="355729" y="81821"/>
                  </a:cubicBezTo>
                  <a:cubicBezTo>
                    <a:pt x="427696" y="99460"/>
                    <a:pt x="437221" y="111454"/>
                    <a:pt x="431929" y="107221"/>
                  </a:cubicBezTo>
                  <a:cubicBezTo>
                    <a:pt x="426637" y="102988"/>
                    <a:pt x="352554" y="68768"/>
                    <a:pt x="323979" y="56421"/>
                  </a:cubicBezTo>
                  <a:cubicBezTo>
                    <a:pt x="295404" y="44074"/>
                    <a:pt x="262243" y="37371"/>
                    <a:pt x="260479" y="33138"/>
                  </a:cubicBezTo>
                  <a:cubicBezTo>
                    <a:pt x="258715" y="28905"/>
                    <a:pt x="350791" y="36313"/>
                    <a:pt x="313396" y="31021"/>
                  </a:cubicBezTo>
                  <a:cubicBezTo>
                    <a:pt x="276002" y="25729"/>
                    <a:pt x="-6927" y="-7079"/>
                    <a:pt x="129" y="1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E2CFB6C0-4C10-4554-8504-48C07CA9330C}"/>
                </a:ext>
              </a:extLst>
            </p:cNvPr>
            <p:cNvSpPr/>
            <p:nvPr/>
          </p:nvSpPr>
          <p:spPr>
            <a:xfrm>
              <a:off x="4604342" y="7742761"/>
              <a:ext cx="264068" cy="806524"/>
            </a:xfrm>
            <a:custGeom>
              <a:avLst/>
              <a:gdLst>
                <a:gd name="connsiteX0" fmla="*/ 263991 w 264068"/>
                <a:gd name="connsiteY0" fmla="*/ 6 h 806524"/>
                <a:gd name="connsiteX1" fmla="*/ 24808 w 264068"/>
                <a:gd name="connsiteY1" fmla="*/ 91022 h 806524"/>
                <a:gd name="connsiteX2" fmla="*/ 24808 w 264068"/>
                <a:gd name="connsiteY2" fmla="*/ 179922 h 806524"/>
                <a:gd name="connsiteX3" fmla="*/ 52325 w 264068"/>
                <a:gd name="connsiteY3" fmla="*/ 683689 h 806524"/>
                <a:gd name="connsiteX4" fmla="*/ 14225 w 264068"/>
                <a:gd name="connsiteY4" fmla="*/ 484722 h 806524"/>
                <a:gd name="connsiteX5" fmla="*/ 9991 w 264068"/>
                <a:gd name="connsiteY5" fmla="*/ 169339 h 806524"/>
                <a:gd name="connsiteX6" fmla="*/ 12108 w 264068"/>
                <a:gd name="connsiteY6" fmla="*/ 364072 h 806524"/>
                <a:gd name="connsiteX7" fmla="*/ 81958 w 264068"/>
                <a:gd name="connsiteY7" fmla="*/ 802222 h 806524"/>
                <a:gd name="connsiteX8" fmla="*/ 1525 w 264068"/>
                <a:gd name="connsiteY8" fmla="*/ 558806 h 806524"/>
                <a:gd name="connsiteX9" fmla="*/ 50208 w 264068"/>
                <a:gd name="connsiteY9" fmla="*/ 95256 h 806524"/>
                <a:gd name="connsiteX10" fmla="*/ 263991 w 264068"/>
                <a:gd name="connsiteY10" fmla="*/ 6 h 80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068" h="806524">
                  <a:moveTo>
                    <a:pt x="263991" y="6"/>
                  </a:moveTo>
                  <a:cubicBezTo>
                    <a:pt x="259758" y="-700"/>
                    <a:pt x="64672" y="61036"/>
                    <a:pt x="24808" y="91022"/>
                  </a:cubicBezTo>
                  <a:cubicBezTo>
                    <a:pt x="-15056" y="121008"/>
                    <a:pt x="20222" y="81144"/>
                    <a:pt x="24808" y="179922"/>
                  </a:cubicBezTo>
                  <a:cubicBezTo>
                    <a:pt x="29394" y="278700"/>
                    <a:pt x="54089" y="632889"/>
                    <a:pt x="52325" y="683689"/>
                  </a:cubicBezTo>
                  <a:cubicBezTo>
                    <a:pt x="50561" y="734489"/>
                    <a:pt x="21281" y="570447"/>
                    <a:pt x="14225" y="484722"/>
                  </a:cubicBezTo>
                  <a:cubicBezTo>
                    <a:pt x="7169" y="398997"/>
                    <a:pt x="10344" y="189447"/>
                    <a:pt x="9991" y="169339"/>
                  </a:cubicBezTo>
                  <a:cubicBezTo>
                    <a:pt x="9638" y="149231"/>
                    <a:pt x="114" y="258592"/>
                    <a:pt x="12108" y="364072"/>
                  </a:cubicBezTo>
                  <a:cubicBezTo>
                    <a:pt x="24102" y="469552"/>
                    <a:pt x="83722" y="769766"/>
                    <a:pt x="81958" y="802222"/>
                  </a:cubicBezTo>
                  <a:cubicBezTo>
                    <a:pt x="80194" y="834678"/>
                    <a:pt x="6817" y="676634"/>
                    <a:pt x="1525" y="558806"/>
                  </a:cubicBezTo>
                  <a:cubicBezTo>
                    <a:pt x="-3767" y="440978"/>
                    <a:pt x="2936" y="189095"/>
                    <a:pt x="50208" y="95256"/>
                  </a:cubicBezTo>
                  <a:cubicBezTo>
                    <a:pt x="97480" y="1417"/>
                    <a:pt x="268224" y="712"/>
                    <a:pt x="26399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03C3B6A2-FB63-46B6-9099-5A24BD1DC2A5}"/>
                </a:ext>
              </a:extLst>
            </p:cNvPr>
            <p:cNvSpPr/>
            <p:nvPr/>
          </p:nvSpPr>
          <p:spPr>
            <a:xfrm>
              <a:off x="4794806" y="7913837"/>
              <a:ext cx="166663" cy="204766"/>
            </a:xfrm>
            <a:custGeom>
              <a:avLst/>
              <a:gdLst>
                <a:gd name="connsiteX0" fmla="*/ 166661 w 166663"/>
                <a:gd name="connsiteY0" fmla="*/ 380 h 204766"/>
                <a:gd name="connsiteX1" fmla="*/ 16377 w 166663"/>
                <a:gd name="connsiteY1" fmla="*/ 61763 h 204766"/>
                <a:gd name="connsiteX2" fmla="*/ 33311 w 166663"/>
                <a:gd name="connsiteY2" fmla="*/ 203580 h 204766"/>
                <a:gd name="connsiteX3" fmla="*/ 10027 w 166663"/>
                <a:gd name="connsiteY3" fmla="*/ 127380 h 204766"/>
                <a:gd name="connsiteX4" fmla="*/ 12144 w 166663"/>
                <a:gd name="connsiteY4" fmla="*/ 87163 h 204766"/>
                <a:gd name="connsiteX5" fmla="*/ 166661 w 166663"/>
                <a:gd name="connsiteY5" fmla="*/ 380 h 2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63" h="204766">
                  <a:moveTo>
                    <a:pt x="166661" y="380"/>
                  </a:moveTo>
                  <a:cubicBezTo>
                    <a:pt x="167367" y="-3853"/>
                    <a:pt x="38602" y="27896"/>
                    <a:pt x="16377" y="61763"/>
                  </a:cubicBezTo>
                  <a:cubicBezTo>
                    <a:pt x="-5848" y="95630"/>
                    <a:pt x="34369" y="192644"/>
                    <a:pt x="33311" y="203580"/>
                  </a:cubicBezTo>
                  <a:cubicBezTo>
                    <a:pt x="32253" y="214516"/>
                    <a:pt x="13555" y="146783"/>
                    <a:pt x="10027" y="127380"/>
                  </a:cubicBezTo>
                  <a:cubicBezTo>
                    <a:pt x="6499" y="107977"/>
                    <a:pt x="-11845" y="109741"/>
                    <a:pt x="12144" y="87163"/>
                  </a:cubicBezTo>
                  <a:cubicBezTo>
                    <a:pt x="36133" y="64585"/>
                    <a:pt x="165955" y="4613"/>
                    <a:pt x="166661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C56C9312-503B-4548-9EEE-1224C0F59D5E}"/>
                </a:ext>
              </a:extLst>
            </p:cNvPr>
            <p:cNvSpPr/>
            <p:nvPr/>
          </p:nvSpPr>
          <p:spPr>
            <a:xfrm>
              <a:off x="4979311" y="8065253"/>
              <a:ext cx="141103" cy="345137"/>
            </a:xfrm>
            <a:custGeom>
              <a:avLst/>
              <a:gdLst>
                <a:gd name="connsiteX0" fmla="*/ 75289 w 141103"/>
                <a:gd name="connsiteY0" fmla="*/ 1364 h 345137"/>
                <a:gd name="connsiteX1" fmla="*/ 30839 w 141103"/>
                <a:gd name="connsiteY1" fmla="*/ 172814 h 345137"/>
                <a:gd name="connsiteX2" fmla="*/ 54122 w 141103"/>
                <a:gd name="connsiteY2" fmla="*/ 223614 h 345137"/>
                <a:gd name="connsiteX3" fmla="*/ 138789 w 141103"/>
                <a:gd name="connsiteY3" fmla="*/ 342147 h 345137"/>
                <a:gd name="connsiteX4" fmla="*/ 107039 w 141103"/>
                <a:gd name="connsiteY4" fmla="*/ 293464 h 345137"/>
                <a:gd name="connsiteX5" fmla="*/ 1206 w 141103"/>
                <a:gd name="connsiteY5" fmla="*/ 122014 h 345137"/>
                <a:gd name="connsiteX6" fmla="*/ 47772 w 141103"/>
                <a:gd name="connsiteY6" fmla="*/ 208797 h 345137"/>
                <a:gd name="connsiteX7" fmla="*/ 16022 w 141103"/>
                <a:gd name="connsiteY7" fmla="*/ 96614 h 345137"/>
                <a:gd name="connsiteX8" fmla="*/ 75289 w 141103"/>
                <a:gd name="connsiteY8" fmla="*/ 1364 h 34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03" h="345137">
                  <a:moveTo>
                    <a:pt x="75289" y="1364"/>
                  </a:moveTo>
                  <a:cubicBezTo>
                    <a:pt x="77759" y="14064"/>
                    <a:pt x="34367" y="135772"/>
                    <a:pt x="30839" y="172814"/>
                  </a:cubicBezTo>
                  <a:cubicBezTo>
                    <a:pt x="27311" y="209856"/>
                    <a:pt x="36130" y="195392"/>
                    <a:pt x="54122" y="223614"/>
                  </a:cubicBezTo>
                  <a:cubicBezTo>
                    <a:pt x="72114" y="251836"/>
                    <a:pt x="138789" y="342147"/>
                    <a:pt x="138789" y="342147"/>
                  </a:cubicBezTo>
                  <a:cubicBezTo>
                    <a:pt x="147608" y="353789"/>
                    <a:pt x="129969" y="330153"/>
                    <a:pt x="107039" y="293464"/>
                  </a:cubicBezTo>
                  <a:cubicBezTo>
                    <a:pt x="84109" y="256775"/>
                    <a:pt x="11084" y="136125"/>
                    <a:pt x="1206" y="122014"/>
                  </a:cubicBezTo>
                  <a:cubicBezTo>
                    <a:pt x="-8672" y="107903"/>
                    <a:pt x="45303" y="213030"/>
                    <a:pt x="47772" y="208797"/>
                  </a:cubicBezTo>
                  <a:cubicBezTo>
                    <a:pt x="50241" y="204564"/>
                    <a:pt x="15669" y="125189"/>
                    <a:pt x="16022" y="96614"/>
                  </a:cubicBezTo>
                  <a:cubicBezTo>
                    <a:pt x="16375" y="68039"/>
                    <a:pt x="72819" y="-11336"/>
                    <a:pt x="75289" y="1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58FED288-C9EE-4AC3-898A-D49CC7E54382}"/>
                </a:ext>
              </a:extLst>
            </p:cNvPr>
            <p:cNvSpPr/>
            <p:nvPr/>
          </p:nvSpPr>
          <p:spPr>
            <a:xfrm>
              <a:off x="2221481" y="8401047"/>
              <a:ext cx="409249" cy="992776"/>
            </a:xfrm>
            <a:custGeom>
              <a:avLst/>
              <a:gdLst>
                <a:gd name="connsiteX0" fmla="*/ 1019 w 409249"/>
                <a:gd name="connsiteY0" fmla="*/ 3 h 992776"/>
                <a:gd name="connsiteX1" fmla="*/ 391544 w 409249"/>
                <a:gd name="connsiteY1" fmla="*/ 76203 h 992776"/>
                <a:gd name="connsiteX2" fmla="*/ 340744 w 409249"/>
                <a:gd name="connsiteY2" fmla="*/ 82553 h 992776"/>
                <a:gd name="connsiteX3" fmla="*/ 324869 w 409249"/>
                <a:gd name="connsiteY3" fmla="*/ 209553 h 992776"/>
                <a:gd name="connsiteX4" fmla="*/ 308994 w 409249"/>
                <a:gd name="connsiteY4" fmla="*/ 955678 h 992776"/>
                <a:gd name="connsiteX5" fmla="*/ 280419 w 409249"/>
                <a:gd name="connsiteY5" fmla="*/ 812803 h 992776"/>
                <a:gd name="connsiteX6" fmla="*/ 324869 w 409249"/>
                <a:gd name="connsiteY6" fmla="*/ 231778 h 992776"/>
                <a:gd name="connsiteX7" fmla="*/ 324869 w 409249"/>
                <a:gd name="connsiteY7" fmla="*/ 327028 h 992776"/>
                <a:gd name="connsiteX8" fmla="*/ 366144 w 409249"/>
                <a:gd name="connsiteY8" fmla="*/ 107953 h 992776"/>
                <a:gd name="connsiteX9" fmla="*/ 280419 w 409249"/>
                <a:gd name="connsiteY9" fmla="*/ 79378 h 992776"/>
                <a:gd name="connsiteX10" fmla="*/ 1019 w 409249"/>
                <a:gd name="connsiteY10" fmla="*/ 3 h 9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249" h="992776">
                  <a:moveTo>
                    <a:pt x="1019" y="3"/>
                  </a:moveTo>
                  <a:cubicBezTo>
                    <a:pt x="19540" y="-526"/>
                    <a:pt x="334923" y="62445"/>
                    <a:pt x="391544" y="76203"/>
                  </a:cubicBezTo>
                  <a:cubicBezTo>
                    <a:pt x="448165" y="89961"/>
                    <a:pt x="351856" y="60328"/>
                    <a:pt x="340744" y="82553"/>
                  </a:cubicBezTo>
                  <a:cubicBezTo>
                    <a:pt x="329632" y="104778"/>
                    <a:pt x="330161" y="64032"/>
                    <a:pt x="324869" y="209553"/>
                  </a:cubicBezTo>
                  <a:cubicBezTo>
                    <a:pt x="319577" y="355074"/>
                    <a:pt x="316402" y="855136"/>
                    <a:pt x="308994" y="955678"/>
                  </a:cubicBezTo>
                  <a:cubicBezTo>
                    <a:pt x="301586" y="1056220"/>
                    <a:pt x="277773" y="933453"/>
                    <a:pt x="280419" y="812803"/>
                  </a:cubicBezTo>
                  <a:cubicBezTo>
                    <a:pt x="283065" y="692153"/>
                    <a:pt x="317461" y="312740"/>
                    <a:pt x="324869" y="231778"/>
                  </a:cubicBezTo>
                  <a:cubicBezTo>
                    <a:pt x="332277" y="150816"/>
                    <a:pt x="317990" y="347665"/>
                    <a:pt x="324869" y="327028"/>
                  </a:cubicBezTo>
                  <a:cubicBezTo>
                    <a:pt x="331748" y="306391"/>
                    <a:pt x="373552" y="149228"/>
                    <a:pt x="366144" y="107953"/>
                  </a:cubicBezTo>
                  <a:cubicBezTo>
                    <a:pt x="358736" y="66678"/>
                    <a:pt x="339156" y="96840"/>
                    <a:pt x="280419" y="79378"/>
                  </a:cubicBezTo>
                  <a:cubicBezTo>
                    <a:pt x="221682" y="61916"/>
                    <a:pt x="-17502" y="532"/>
                    <a:pt x="101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71B2DBF1-3282-485E-86FD-1F72E914EC1F}"/>
                </a:ext>
              </a:extLst>
            </p:cNvPr>
            <p:cNvSpPr/>
            <p:nvPr/>
          </p:nvSpPr>
          <p:spPr>
            <a:xfrm>
              <a:off x="1631675" y="8315051"/>
              <a:ext cx="392164" cy="1102329"/>
            </a:xfrm>
            <a:custGeom>
              <a:avLst/>
              <a:gdLst>
                <a:gd name="connsiteX0" fmla="*/ 275 w 392164"/>
                <a:gd name="connsiteY0" fmla="*/ 274 h 1102329"/>
                <a:gd name="connsiteX1" fmla="*/ 371750 w 392164"/>
                <a:gd name="connsiteY1" fmla="*/ 51074 h 1102329"/>
                <a:gd name="connsiteX2" fmla="*/ 343175 w 392164"/>
                <a:gd name="connsiteY2" fmla="*/ 54249 h 1102329"/>
                <a:gd name="connsiteX3" fmla="*/ 340000 w 392164"/>
                <a:gd name="connsiteY3" fmla="*/ 238399 h 1102329"/>
                <a:gd name="connsiteX4" fmla="*/ 365400 w 392164"/>
                <a:gd name="connsiteY4" fmla="*/ 1073424 h 1102329"/>
                <a:gd name="connsiteX5" fmla="*/ 349525 w 392164"/>
                <a:gd name="connsiteY5" fmla="*/ 844824 h 1102329"/>
                <a:gd name="connsiteX6" fmla="*/ 295550 w 392164"/>
                <a:gd name="connsiteY6" fmla="*/ 206649 h 1102329"/>
                <a:gd name="connsiteX7" fmla="*/ 257450 w 392164"/>
                <a:gd name="connsiteY7" fmla="*/ 101874 h 1102329"/>
                <a:gd name="connsiteX8" fmla="*/ 340000 w 392164"/>
                <a:gd name="connsiteY8" fmla="*/ 165374 h 1102329"/>
                <a:gd name="connsiteX9" fmla="*/ 311425 w 392164"/>
                <a:gd name="connsiteY9" fmla="*/ 76474 h 1102329"/>
                <a:gd name="connsiteX10" fmla="*/ 275 w 392164"/>
                <a:gd name="connsiteY10" fmla="*/ 274 h 110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2164" h="1102329">
                  <a:moveTo>
                    <a:pt x="275" y="274"/>
                  </a:moveTo>
                  <a:cubicBezTo>
                    <a:pt x="10329" y="-3959"/>
                    <a:pt x="314600" y="42078"/>
                    <a:pt x="371750" y="51074"/>
                  </a:cubicBezTo>
                  <a:cubicBezTo>
                    <a:pt x="428900" y="60070"/>
                    <a:pt x="348467" y="23028"/>
                    <a:pt x="343175" y="54249"/>
                  </a:cubicBezTo>
                  <a:cubicBezTo>
                    <a:pt x="337883" y="85470"/>
                    <a:pt x="336296" y="68537"/>
                    <a:pt x="340000" y="238399"/>
                  </a:cubicBezTo>
                  <a:cubicBezTo>
                    <a:pt x="343704" y="408261"/>
                    <a:pt x="363813" y="972353"/>
                    <a:pt x="365400" y="1073424"/>
                  </a:cubicBezTo>
                  <a:cubicBezTo>
                    <a:pt x="366988" y="1174495"/>
                    <a:pt x="361167" y="989287"/>
                    <a:pt x="349525" y="844824"/>
                  </a:cubicBezTo>
                  <a:cubicBezTo>
                    <a:pt x="337883" y="700362"/>
                    <a:pt x="310896" y="330474"/>
                    <a:pt x="295550" y="206649"/>
                  </a:cubicBezTo>
                  <a:cubicBezTo>
                    <a:pt x="280204" y="82824"/>
                    <a:pt x="250042" y="108753"/>
                    <a:pt x="257450" y="101874"/>
                  </a:cubicBezTo>
                  <a:cubicBezTo>
                    <a:pt x="264858" y="94995"/>
                    <a:pt x="331004" y="169607"/>
                    <a:pt x="340000" y="165374"/>
                  </a:cubicBezTo>
                  <a:cubicBezTo>
                    <a:pt x="348996" y="161141"/>
                    <a:pt x="364871" y="103991"/>
                    <a:pt x="311425" y="76474"/>
                  </a:cubicBezTo>
                  <a:cubicBezTo>
                    <a:pt x="257979" y="48957"/>
                    <a:pt x="-9779" y="4507"/>
                    <a:pt x="275" y="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0302D36D-15DB-464E-A5BD-5B21099BE063}"/>
                </a:ext>
              </a:extLst>
            </p:cNvPr>
            <p:cNvSpPr/>
            <p:nvPr/>
          </p:nvSpPr>
          <p:spPr>
            <a:xfrm>
              <a:off x="1798415" y="9753524"/>
              <a:ext cx="238849" cy="627298"/>
            </a:xfrm>
            <a:custGeom>
              <a:avLst/>
              <a:gdLst>
                <a:gd name="connsiteX0" fmla="*/ 223 w 238849"/>
                <a:gd name="connsiteY0" fmla="*/ 273126 h 627298"/>
                <a:gd name="connsiteX1" fmla="*/ 155798 w 238849"/>
                <a:gd name="connsiteY1" fmla="*/ 433464 h 627298"/>
                <a:gd name="connsiteX2" fmla="*/ 187548 w 238849"/>
                <a:gd name="connsiteY2" fmla="*/ 523951 h 627298"/>
                <a:gd name="connsiteX3" fmla="*/ 238348 w 238849"/>
                <a:gd name="connsiteY3" fmla="*/ 627139 h 627298"/>
                <a:gd name="connsiteX4" fmla="*/ 212948 w 238849"/>
                <a:gd name="connsiteY4" fmla="*/ 544589 h 627298"/>
                <a:gd name="connsiteX5" fmla="*/ 203423 w 238849"/>
                <a:gd name="connsiteY5" fmla="*/ 428701 h 627298"/>
                <a:gd name="connsiteX6" fmla="*/ 227235 w 238849"/>
                <a:gd name="connsiteY6" fmla="*/ 14364 h 627298"/>
                <a:gd name="connsiteX7" fmla="*/ 222473 w 238849"/>
                <a:gd name="connsiteY7" fmla="*/ 127076 h 627298"/>
                <a:gd name="connsiteX8" fmla="*/ 222473 w 238849"/>
                <a:gd name="connsiteY8" fmla="*/ 438226 h 627298"/>
                <a:gd name="connsiteX9" fmla="*/ 193898 w 238849"/>
                <a:gd name="connsiteY9" fmla="*/ 425526 h 627298"/>
                <a:gd name="connsiteX10" fmla="*/ 223 w 238849"/>
                <a:gd name="connsiteY10" fmla="*/ 273126 h 62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849" h="627298">
                  <a:moveTo>
                    <a:pt x="223" y="273126"/>
                  </a:moveTo>
                  <a:cubicBezTo>
                    <a:pt x="-6127" y="274449"/>
                    <a:pt x="124577" y="391660"/>
                    <a:pt x="155798" y="433464"/>
                  </a:cubicBezTo>
                  <a:cubicBezTo>
                    <a:pt x="187019" y="475268"/>
                    <a:pt x="173790" y="491672"/>
                    <a:pt x="187548" y="523951"/>
                  </a:cubicBezTo>
                  <a:cubicBezTo>
                    <a:pt x="201306" y="556230"/>
                    <a:pt x="234115" y="623699"/>
                    <a:pt x="238348" y="627139"/>
                  </a:cubicBezTo>
                  <a:cubicBezTo>
                    <a:pt x="242581" y="630579"/>
                    <a:pt x="218769" y="577662"/>
                    <a:pt x="212948" y="544589"/>
                  </a:cubicBezTo>
                  <a:cubicBezTo>
                    <a:pt x="207127" y="511516"/>
                    <a:pt x="201042" y="517072"/>
                    <a:pt x="203423" y="428701"/>
                  </a:cubicBezTo>
                  <a:cubicBezTo>
                    <a:pt x="205804" y="340330"/>
                    <a:pt x="224060" y="64635"/>
                    <a:pt x="227235" y="14364"/>
                  </a:cubicBezTo>
                  <a:cubicBezTo>
                    <a:pt x="230410" y="-35907"/>
                    <a:pt x="223267" y="56432"/>
                    <a:pt x="222473" y="127076"/>
                  </a:cubicBezTo>
                  <a:cubicBezTo>
                    <a:pt x="221679" y="197720"/>
                    <a:pt x="227235" y="388484"/>
                    <a:pt x="222473" y="438226"/>
                  </a:cubicBezTo>
                  <a:cubicBezTo>
                    <a:pt x="217711" y="487968"/>
                    <a:pt x="225648" y="448809"/>
                    <a:pt x="193898" y="425526"/>
                  </a:cubicBezTo>
                  <a:cubicBezTo>
                    <a:pt x="162148" y="402243"/>
                    <a:pt x="6573" y="271803"/>
                    <a:pt x="223" y="273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2D50F771-FDE4-414F-9E5F-9A172855890F}"/>
                </a:ext>
              </a:extLst>
            </p:cNvPr>
            <p:cNvSpPr/>
            <p:nvPr/>
          </p:nvSpPr>
          <p:spPr>
            <a:xfrm>
              <a:off x="1637490" y="9869479"/>
              <a:ext cx="230015" cy="469126"/>
            </a:xfrm>
            <a:custGeom>
              <a:avLst/>
              <a:gdLst>
                <a:gd name="connsiteX0" fmla="*/ 46848 w 230015"/>
                <a:gd name="connsiteY0" fmla="*/ 9 h 469126"/>
                <a:gd name="connsiteX1" fmla="*/ 27798 w 230015"/>
                <a:gd name="connsiteY1" fmla="*/ 166696 h 469126"/>
                <a:gd name="connsiteX2" fmla="*/ 62723 w 230015"/>
                <a:gd name="connsiteY2" fmla="*/ 211146 h 469126"/>
                <a:gd name="connsiteX3" fmla="*/ 226235 w 230015"/>
                <a:gd name="connsiteY3" fmla="*/ 463559 h 469126"/>
                <a:gd name="connsiteX4" fmla="*/ 169085 w 230015"/>
                <a:gd name="connsiteY4" fmla="*/ 373071 h 469126"/>
                <a:gd name="connsiteX5" fmla="*/ 70660 w 230015"/>
                <a:gd name="connsiteY5" fmla="*/ 225434 h 469126"/>
                <a:gd name="connsiteX6" fmla="*/ 161148 w 230015"/>
                <a:gd name="connsiteY6" fmla="*/ 420696 h 469126"/>
                <a:gd name="connsiteX7" fmla="*/ 103998 w 230015"/>
                <a:gd name="connsiteY7" fmla="*/ 322271 h 469126"/>
                <a:gd name="connsiteX8" fmla="*/ 810 w 230015"/>
                <a:gd name="connsiteY8" fmla="*/ 174634 h 469126"/>
                <a:gd name="connsiteX9" fmla="*/ 46848 w 230015"/>
                <a:gd name="connsiteY9" fmla="*/ 9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015" h="469126">
                  <a:moveTo>
                    <a:pt x="46848" y="9"/>
                  </a:moveTo>
                  <a:cubicBezTo>
                    <a:pt x="51346" y="-1314"/>
                    <a:pt x="25152" y="131507"/>
                    <a:pt x="27798" y="166696"/>
                  </a:cubicBezTo>
                  <a:cubicBezTo>
                    <a:pt x="30444" y="201885"/>
                    <a:pt x="29650" y="161669"/>
                    <a:pt x="62723" y="211146"/>
                  </a:cubicBezTo>
                  <a:cubicBezTo>
                    <a:pt x="95796" y="260623"/>
                    <a:pt x="208508" y="436571"/>
                    <a:pt x="226235" y="463559"/>
                  </a:cubicBezTo>
                  <a:cubicBezTo>
                    <a:pt x="243962" y="490547"/>
                    <a:pt x="195014" y="412758"/>
                    <a:pt x="169085" y="373071"/>
                  </a:cubicBezTo>
                  <a:cubicBezTo>
                    <a:pt x="143156" y="333384"/>
                    <a:pt x="71983" y="217497"/>
                    <a:pt x="70660" y="225434"/>
                  </a:cubicBezTo>
                  <a:cubicBezTo>
                    <a:pt x="69337" y="233372"/>
                    <a:pt x="155592" y="404557"/>
                    <a:pt x="161148" y="420696"/>
                  </a:cubicBezTo>
                  <a:cubicBezTo>
                    <a:pt x="166704" y="436835"/>
                    <a:pt x="130721" y="363281"/>
                    <a:pt x="103998" y="322271"/>
                  </a:cubicBezTo>
                  <a:cubicBezTo>
                    <a:pt x="77275" y="281261"/>
                    <a:pt x="8483" y="225699"/>
                    <a:pt x="810" y="174634"/>
                  </a:cubicBezTo>
                  <a:cubicBezTo>
                    <a:pt x="-6863" y="123570"/>
                    <a:pt x="42350" y="1332"/>
                    <a:pt x="4684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7776C53-18D5-4C93-B95A-48F56E76BBCC}"/>
                </a:ext>
              </a:extLst>
            </p:cNvPr>
            <p:cNvSpPr/>
            <p:nvPr/>
          </p:nvSpPr>
          <p:spPr>
            <a:xfrm>
              <a:off x="1929093" y="10075595"/>
              <a:ext cx="268523" cy="363241"/>
            </a:xfrm>
            <a:custGeom>
              <a:avLst/>
              <a:gdLst>
                <a:gd name="connsiteX0" fmla="*/ 15595 w 268523"/>
                <a:gd name="connsiteY0" fmla="*/ 268 h 363241"/>
                <a:gd name="connsiteX1" fmla="*/ 1307 w 268523"/>
                <a:gd name="connsiteY1" fmla="*/ 262205 h 363241"/>
                <a:gd name="connsiteX2" fmla="*/ 52107 w 268523"/>
                <a:gd name="connsiteY2" fmla="*/ 355868 h 363241"/>
                <a:gd name="connsiteX3" fmla="*/ 207682 w 268523"/>
                <a:gd name="connsiteY3" fmla="*/ 317768 h 363241"/>
                <a:gd name="connsiteX4" fmla="*/ 226732 w 268523"/>
                <a:gd name="connsiteY4" fmla="*/ 195530 h 363241"/>
                <a:gd name="connsiteX5" fmla="*/ 167995 w 268523"/>
                <a:gd name="connsiteY5" fmla="*/ 39955 h 363241"/>
                <a:gd name="connsiteX6" fmla="*/ 229907 w 268523"/>
                <a:gd name="connsiteY6" fmla="*/ 146318 h 363241"/>
                <a:gd name="connsiteX7" fmla="*/ 261657 w 268523"/>
                <a:gd name="connsiteY7" fmla="*/ 236805 h 363241"/>
                <a:gd name="connsiteX8" fmla="*/ 94970 w 268523"/>
                <a:gd name="connsiteY8" fmla="*/ 347930 h 363241"/>
                <a:gd name="connsiteX9" fmla="*/ 79095 w 268523"/>
                <a:gd name="connsiteY9" fmla="*/ 347930 h 363241"/>
                <a:gd name="connsiteX10" fmla="*/ 21945 w 268523"/>
                <a:gd name="connsiteY10" fmla="*/ 214580 h 363241"/>
                <a:gd name="connsiteX11" fmla="*/ 15595 w 268523"/>
                <a:gd name="connsiteY11" fmla="*/ 268 h 36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523" h="363241">
                  <a:moveTo>
                    <a:pt x="15595" y="268"/>
                  </a:moveTo>
                  <a:cubicBezTo>
                    <a:pt x="12155" y="8206"/>
                    <a:pt x="-4778" y="202938"/>
                    <a:pt x="1307" y="262205"/>
                  </a:cubicBezTo>
                  <a:cubicBezTo>
                    <a:pt x="7392" y="321472"/>
                    <a:pt x="17711" y="346608"/>
                    <a:pt x="52107" y="355868"/>
                  </a:cubicBezTo>
                  <a:cubicBezTo>
                    <a:pt x="86503" y="365128"/>
                    <a:pt x="178578" y="344491"/>
                    <a:pt x="207682" y="317768"/>
                  </a:cubicBezTo>
                  <a:cubicBezTo>
                    <a:pt x="236786" y="291045"/>
                    <a:pt x="233347" y="241832"/>
                    <a:pt x="226732" y="195530"/>
                  </a:cubicBezTo>
                  <a:cubicBezTo>
                    <a:pt x="220118" y="149228"/>
                    <a:pt x="167466" y="48157"/>
                    <a:pt x="167995" y="39955"/>
                  </a:cubicBezTo>
                  <a:cubicBezTo>
                    <a:pt x="168524" y="31753"/>
                    <a:pt x="214297" y="113510"/>
                    <a:pt x="229907" y="146318"/>
                  </a:cubicBezTo>
                  <a:cubicBezTo>
                    <a:pt x="245517" y="179126"/>
                    <a:pt x="284146" y="203203"/>
                    <a:pt x="261657" y="236805"/>
                  </a:cubicBezTo>
                  <a:cubicBezTo>
                    <a:pt x="239168" y="270407"/>
                    <a:pt x="125397" y="329409"/>
                    <a:pt x="94970" y="347930"/>
                  </a:cubicBezTo>
                  <a:cubicBezTo>
                    <a:pt x="64543" y="366451"/>
                    <a:pt x="91266" y="370155"/>
                    <a:pt x="79095" y="347930"/>
                  </a:cubicBezTo>
                  <a:cubicBezTo>
                    <a:pt x="66924" y="325705"/>
                    <a:pt x="33057" y="266703"/>
                    <a:pt x="21945" y="214580"/>
                  </a:cubicBezTo>
                  <a:cubicBezTo>
                    <a:pt x="10833" y="162457"/>
                    <a:pt x="19035" y="-7670"/>
                    <a:pt x="15595" y="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0D09B9D4-3800-45C2-AF63-9143FF44F230}"/>
                </a:ext>
              </a:extLst>
            </p:cNvPr>
            <p:cNvSpPr/>
            <p:nvPr/>
          </p:nvSpPr>
          <p:spPr>
            <a:xfrm>
              <a:off x="2173800" y="9433969"/>
              <a:ext cx="252561" cy="711233"/>
            </a:xfrm>
            <a:custGeom>
              <a:avLst/>
              <a:gdLst>
                <a:gd name="connsiteX0" fmla="*/ 245550 w 252561"/>
                <a:gd name="connsiteY0" fmla="*/ 14 h 711233"/>
                <a:gd name="connsiteX1" fmla="*/ 226500 w 252561"/>
                <a:gd name="connsiteY1" fmla="*/ 421231 h 711233"/>
                <a:gd name="connsiteX2" fmla="*/ 17 w 252561"/>
                <a:gd name="connsiteY2" fmla="*/ 711214 h 711233"/>
                <a:gd name="connsiteX3" fmla="*/ 239200 w 252561"/>
                <a:gd name="connsiteY3" fmla="*/ 408531 h 711233"/>
                <a:gd name="connsiteX4" fmla="*/ 218033 w 252561"/>
                <a:gd name="connsiteY4" fmla="*/ 448748 h 711233"/>
                <a:gd name="connsiteX5" fmla="*/ 209567 w 252561"/>
                <a:gd name="connsiteY5" fmla="*/ 709098 h 711233"/>
                <a:gd name="connsiteX6" fmla="*/ 207450 w 252561"/>
                <a:gd name="connsiteY6" fmla="*/ 436048 h 711233"/>
                <a:gd name="connsiteX7" fmla="*/ 245550 w 252561"/>
                <a:gd name="connsiteY7" fmla="*/ 14 h 7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61" h="711233">
                  <a:moveTo>
                    <a:pt x="245550" y="14"/>
                  </a:moveTo>
                  <a:cubicBezTo>
                    <a:pt x="248725" y="-2456"/>
                    <a:pt x="267422" y="302698"/>
                    <a:pt x="226500" y="421231"/>
                  </a:cubicBezTo>
                  <a:cubicBezTo>
                    <a:pt x="185578" y="539764"/>
                    <a:pt x="-2100" y="713331"/>
                    <a:pt x="17" y="711214"/>
                  </a:cubicBezTo>
                  <a:cubicBezTo>
                    <a:pt x="2134" y="709097"/>
                    <a:pt x="202864" y="452275"/>
                    <a:pt x="239200" y="408531"/>
                  </a:cubicBezTo>
                  <a:cubicBezTo>
                    <a:pt x="275536" y="364787"/>
                    <a:pt x="222972" y="398654"/>
                    <a:pt x="218033" y="448748"/>
                  </a:cubicBezTo>
                  <a:cubicBezTo>
                    <a:pt x="213094" y="498842"/>
                    <a:pt x="211331" y="711215"/>
                    <a:pt x="209567" y="709098"/>
                  </a:cubicBezTo>
                  <a:cubicBezTo>
                    <a:pt x="207803" y="706981"/>
                    <a:pt x="201453" y="549290"/>
                    <a:pt x="207450" y="436048"/>
                  </a:cubicBezTo>
                  <a:cubicBezTo>
                    <a:pt x="213447" y="322806"/>
                    <a:pt x="242375" y="2484"/>
                    <a:pt x="24555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ED7187AF-0FB8-4A5D-B0C2-1AD017F7032B}"/>
                </a:ext>
              </a:extLst>
            </p:cNvPr>
            <p:cNvSpPr/>
            <p:nvPr/>
          </p:nvSpPr>
          <p:spPr>
            <a:xfrm>
              <a:off x="2119472" y="8344030"/>
              <a:ext cx="161971" cy="1719540"/>
            </a:xfrm>
            <a:custGeom>
              <a:avLst/>
              <a:gdLst>
                <a:gd name="connsiteX0" fmla="*/ 70008 w 161971"/>
                <a:gd name="connsiteY0" fmla="*/ 37970 h 1719540"/>
                <a:gd name="connsiteX1" fmla="*/ 115728 w 161971"/>
                <a:gd name="connsiteY1" fmla="*/ 759330 h 1719540"/>
                <a:gd name="connsiteX2" fmla="*/ 90328 w 161971"/>
                <a:gd name="connsiteY2" fmla="*/ 652650 h 1719540"/>
                <a:gd name="connsiteX3" fmla="*/ 90328 w 161971"/>
                <a:gd name="connsiteY3" fmla="*/ 967610 h 1719540"/>
                <a:gd name="connsiteX4" fmla="*/ 3968 w 161971"/>
                <a:gd name="connsiteY4" fmla="*/ 1704210 h 1719540"/>
                <a:gd name="connsiteX5" fmla="*/ 24288 w 161971"/>
                <a:gd name="connsiteY5" fmla="*/ 1414650 h 1719540"/>
                <a:gd name="connsiteX6" fmla="*/ 110648 w 161971"/>
                <a:gd name="connsiteY6" fmla="*/ 799970 h 1719540"/>
                <a:gd name="connsiteX7" fmla="*/ 161448 w 161971"/>
                <a:gd name="connsiteY7" fmla="*/ 368170 h 1719540"/>
                <a:gd name="connsiteX8" fmla="*/ 80168 w 161971"/>
                <a:gd name="connsiteY8" fmla="*/ 124330 h 1719540"/>
                <a:gd name="connsiteX9" fmla="*/ 70008 w 161971"/>
                <a:gd name="connsiteY9" fmla="*/ 37970 h 171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71" h="1719540">
                  <a:moveTo>
                    <a:pt x="70008" y="37970"/>
                  </a:moveTo>
                  <a:cubicBezTo>
                    <a:pt x="75935" y="143803"/>
                    <a:pt x="112341" y="656883"/>
                    <a:pt x="115728" y="759330"/>
                  </a:cubicBezTo>
                  <a:cubicBezTo>
                    <a:pt x="119115" y="861777"/>
                    <a:pt x="94561" y="617937"/>
                    <a:pt x="90328" y="652650"/>
                  </a:cubicBezTo>
                  <a:cubicBezTo>
                    <a:pt x="86095" y="687363"/>
                    <a:pt x="104721" y="792350"/>
                    <a:pt x="90328" y="967610"/>
                  </a:cubicBezTo>
                  <a:cubicBezTo>
                    <a:pt x="75935" y="1142870"/>
                    <a:pt x="14975" y="1629703"/>
                    <a:pt x="3968" y="1704210"/>
                  </a:cubicBezTo>
                  <a:cubicBezTo>
                    <a:pt x="-7039" y="1778717"/>
                    <a:pt x="6508" y="1565357"/>
                    <a:pt x="24288" y="1414650"/>
                  </a:cubicBezTo>
                  <a:cubicBezTo>
                    <a:pt x="42068" y="1263943"/>
                    <a:pt x="87788" y="974383"/>
                    <a:pt x="110648" y="799970"/>
                  </a:cubicBezTo>
                  <a:cubicBezTo>
                    <a:pt x="133508" y="625557"/>
                    <a:pt x="166528" y="480777"/>
                    <a:pt x="161448" y="368170"/>
                  </a:cubicBezTo>
                  <a:cubicBezTo>
                    <a:pt x="156368" y="255563"/>
                    <a:pt x="93715" y="172590"/>
                    <a:pt x="80168" y="124330"/>
                  </a:cubicBezTo>
                  <a:cubicBezTo>
                    <a:pt x="66621" y="76070"/>
                    <a:pt x="64081" y="-67863"/>
                    <a:pt x="70008" y="379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846A36FA-1404-44A2-8565-26A129807F57}"/>
                </a:ext>
              </a:extLst>
            </p:cNvPr>
            <p:cNvSpPr/>
            <p:nvPr/>
          </p:nvSpPr>
          <p:spPr>
            <a:xfrm>
              <a:off x="1853002" y="8887892"/>
              <a:ext cx="147207" cy="923757"/>
            </a:xfrm>
            <a:custGeom>
              <a:avLst/>
              <a:gdLst>
                <a:gd name="connsiteX0" fmla="*/ 6278 w 147207"/>
                <a:gd name="connsiteY0" fmla="*/ 22428 h 923757"/>
                <a:gd name="connsiteX1" fmla="*/ 26598 w 147207"/>
                <a:gd name="connsiteY1" fmla="*/ 179908 h 923757"/>
                <a:gd name="connsiteX2" fmla="*/ 143438 w 147207"/>
                <a:gd name="connsiteY2" fmla="*/ 916508 h 923757"/>
                <a:gd name="connsiteX3" fmla="*/ 118038 w 147207"/>
                <a:gd name="connsiteY3" fmla="*/ 555828 h 923757"/>
                <a:gd name="connsiteX4" fmla="*/ 112958 w 147207"/>
                <a:gd name="connsiteY4" fmla="*/ 550748 h 923757"/>
                <a:gd name="connsiteX5" fmla="*/ 6278 w 147207"/>
                <a:gd name="connsiteY5" fmla="*/ 22428 h 92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07" h="923757">
                  <a:moveTo>
                    <a:pt x="6278" y="22428"/>
                  </a:moveTo>
                  <a:cubicBezTo>
                    <a:pt x="-8115" y="-39379"/>
                    <a:pt x="3738" y="30895"/>
                    <a:pt x="26598" y="179908"/>
                  </a:cubicBezTo>
                  <a:cubicBezTo>
                    <a:pt x="49458" y="328921"/>
                    <a:pt x="128198" y="853855"/>
                    <a:pt x="143438" y="916508"/>
                  </a:cubicBezTo>
                  <a:cubicBezTo>
                    <a:pt x="158678" y="979161"/>
                    <a:pt x="123118" y="616788"/>
                    <a:pt x="118038" y="555828"/>
                  </a:cubicBezTo>
                  <a:cubicBezTo>
                    <a:pt x="112958" y="494868"/>
                    <a:pt x="129891" y="635415"/>
                    <a:pt x="112958" y="550748"/>
                  </a:cubicBezTo>
                  <a:cubicBezTo>
                    <a:pt x="96025" y="466081"/>
                    <a:pt x="20671" y="84235"/>
                    <a:pt x="6278" y="22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14D9B071-1A21-474B-9C20-1CC7460CB747}"/>
                </a:ext>
              </a:extLst>
            </p:cNvPr>
            <p:cNvSpPr/>
            <p:nvPr/>
          </p:nvSpPr>
          <p:spPr>
            <a:xfrm>
              <a:off x="6181940" y="7689742"/>
              <a:ext cx="170265" cy="437697"/>
            </a:xfrm>
            <a:custGeom>
              <a:avLst/>
              <a:gdLst>
                <a:gd name="connsiteX0" fmla="*/ 170177 w 170265"/>
                <a:gd name="connsiteY0" fmla="*/ 2225 h 437697"/>
                <a:gd name="connsiteX1" fmla="*/ 115143 w 170265"/>
                <a:gd name="connsiteY1" fmla="*/ 103825 h 437697"/>
                <a:gd name="connsiteX2" fmla="*/ 125727 w 170265"/>
                <a:gd name="connsiteY2" fmla="*/ 431908 h 437697"/>
                <a:gd name="connsiteX3" fmla="*/ 108793 w 170265"/>
                <a:gd name="connsiteY3" fmla="*/ 302791 h 437697"/>
                <a:gd name="connsiteX4" fmla="*/ 91860 w 170265"/>
                <a:gd name="connsiteY4" fmla="*/ 167325 h 437697"/>
                <a:gd name="connsiteX5" fmla="*/ 5077 w 170265"/>
                <a:gd name="connsiteY5" fmla="*/ 29741 h 437697"/>
                <a:gd name="connsiteX6" fmla="*/ 22010 w 170265"/>
                <a:gd name="connsiteY6" fmla="*/ 78425 h 437697"/>
                <a:gd name="connsiteX7" fmla="*/ 119377 w 170265"/>
                <a:gd name="connsiteY7" fmla="*/ 292208 h 437697"/>
                <a:gd name="connsiteX8" fmla="*/ 100327 w 170265"/>
                <a:gd name="connsiteY8" fmla="*/ 180025 h 437697"/>
                <a:gd name="connsiteX9" fmla="*/ 170177 w 170265"/>
                <a:gd name="connsiteY9" fmla="*/ 2225 h 43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265" h="437697">
                  <a:moveTo>
                    <a:pt x="170177" y="2225"/>
                  </a:moveTo>
                  <a:cubicBezTo>
                    <a:pt x="172646" y="-10475"/>
                    <a:pt x="122551" y="32211"/>
                    <a:pt x="115143" y="103825"/>
                  </a:cubicBezTo>
                  <a:cubicBezTo>
                    <a:pt x="107735" y="175439"/>
                    <a:pt x="126785" y="398747"/>
                    <a:pt x="125727" y="431908"/>
                  </a:cubicBezTo>
                  <a:cubicBezTo>
                    <a:pt x="124669" y="465069"/>
                    <a:pt x="114437" y="346888"/>
                    <a:pt x="108793" y="302791"/>
                  </a:cubicBezTo>
                  <a:cubicBezTo>
                    <a:pt x="103149" y="258694"/>
                    <a:pt x="109146" y="212833"/>
                    <a:pt x="91860" y="167325"/>
                  </a:cubicBezTo>
                  <a:cubicBezTo>
                    <a:pt x="74574" y="121817"/>
                    <a:pt x="16719" y="44557"/>
                    <a:pt x="5077" y="29741"/>
                  </a:cubicBezTo>
                  <a:cubicBezTo>
                    <a:pt x="-6565" y="14925"/>
                    <a:pt x="2960" y="34681"/>
                    <a:pt x="22010" y="78425"/>
                  </a:cubicBezTo>
                  <a:cubicBezTo>
                    <a:pt x="41060" y="122169"/>
                    <a:pt x="106324" y="275275"/>
                    <a:pt x="119377" y="292208"/>
                  </a:cubicBezTo>
                  <a:cubicBezTo>
                    <a:pt x="132430" y="309141"/>
                    <a:pt x="94683" y="222006"/>
                    <a:pt x="100327" y="180025"/>
                  </a:cubicBezTo>
                  <a:cubicBezTo>
                    <a:pt x="105971" y="138045"/>
                    <a:pt x="167708" y="14925"/>
                    <a:pt x="170177" y="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ECE421EA-CF8F-42E2-ABB7-2F76649639F9}"/>
                </a:ext>
              </a:extLst>
            </p:cNvPr>
            <p:cNvSpPr/>
            <p:nvPr/>
          </p:nvSpPr>
          <p:spPr>
            <a:xfrm>
              <a:off x="6165850" y="8068962"/>
              <a:ext cx="456437" cy="441540"/>
            </a:xfrm>
            <a:custGeom>
              <a:avLst/>
              <a:gdLst>
                <a:gd name="connsiteX0" fmla="*/ 0 w 456437"/>
                <a:gd name="connsiteY0" fmla="*/ 202971 h 441540"/>
                <a:gd name="connsiteX1" fmla="*/ 135467 w 456437"/>
                <a:gd name="connsiteY1" fmla="*/ 217788 h 441540"/>
                <a:gd name="connsiteX2" fmla="*/ 340783 w 456437"/>
                <a:gd name="connsiteY2" fmla="*/ 435805 h 441540"/>
                <a:gd name="connsiteX3" fmla="*/ 330200 w 456437"/>
                <a:gd name="connsiteY3" fmla="*/ 372305 h 441540"/>
                <a:gd name="connsiteX4" fmla="*/ 330200 w 456437"/>
                <a:gd name="connsiteY4" fmla="*/ 308805 h 441540"/>
                <a:gd name="connsiteX5" fmla="*/ 452967 w 456437"/>
                <a:gd name="connsiteY5" fmla="*/ 143705 h 441540"/>
                <a:gd name="connsiteX6" fmla="*/ 419100 w 456437"/>
                <a:gd name="connsiteY6" fmla="*/ 188155 h 441540"/>
                <a:gd name="connsiteX7" fmla="*/ 381000 w 456437"/>
                <a:gd name="connsiteY7" fmla="*/ 241071 h 441540"/>
                <a:gd name="connsiteX8" fmla="*/ 349250 w 456437"/>
                <a:gd name="connsiteY8" fmla="*/ 346905 h 441540"/>
                <a:gd name="connsiteX9" fmla="*/ 378883 w 456437"/>
                <a:gd name="connsiteY9" fmla="*/ 209321 h 441540"/>
                <a:gd name="connsiteX10" fmla="*/ 306917 w 456437"/>
                <a:gd name="connsiteY10" fmla="*/ 251655 h 441540"/>
                <a:gd name="connsiteX11" fmla="*/ 279400 w 456437"/>
                <a:gd name="connsiteY11" fmla="*/ 202971 h 441540"/>
                <a:gd name="connsiteX12" fmla="*/ 334433 w 456437"/>
                <a:gd name="connsiteY12" fmla="*/ 6121 h 441540"/>
                <a:gd name="connsiteX13" fmla="*/ 289983 w 456437"/>
                <a:gd name="connsiteY13" fmla="*/ 71738 h 441540"/>
                <a:gd name="connsiteX14" fmla="*/ 287867 w 456437"/>
                <a:gd name="connsiteY14" fmla="*/ 289755 h 441540"/>
                <a:gd name="connsiteX15" fmla="*/ 289983 w 456437"/>
                <a:gd name="connsiteY15" fmla="*/ 296105 h 441540"/>
                <a:gd name="connsiteX16" fmla="*/ 254000 w 456437"/>
                <a:gd name="connsiteY16" fmla="*/ 300338 h 441540"/>
                <a:gd name="connsiteX17" fmla="*/ 162983 w 456437"/>
                <a:gd name="connsiteY17" fmla="*/ 217788 h 441540"/>
                <a:gd name="connsiteX18" fmla="*/ 148167 w 456437"/>
                <a:gd name="connsiteY18" fmla="*/ 27288 h 441540"/>
                <a:gd name="connsiteX19" fmla="*/ 135467 w 456437"/>
                <a:gd name="connsiteY19" fmla="*/ 162755 h 441540"/>
                <a:gd name="connsiteX20" fmla="*/ 135467 w 456437"/>
                <a:gd name="connsiteY20" fmla="*/ 183921 h 441540"/>
                <a:gd name="connsiteX21" fmla="*/ 0 w 456437"/>
                <a:gd name="connsiteY21" fmla="*/ 202971 h 44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6437" h="441540">
                  <a:moveTo>
                    <a:pt x="0" y="202971"/>
                  </a:moveTo>
                  <a:cubicBezTo>
                    <a:pt x="0" y="208615"/>
                    <a:pt x="78670" y="178982"/>
                    <a:pt x="135467" y="217788"/>
                  </a:cubicBezTo>
                  <a:cubicBezTo>
                    <a:pt x="192264" y="256594"/>
                    <a:pt x="308328" y="410052"/>
                    <a:pt x="340783" y="435805"/>
                  </a:cubicBezTo>
                  <a:cubicBezTo>
                    <a:pt x="373238" y="461558"/>
                    <a:pt x="331964" y="393472"/>
                    <a:pt x="330200" y="372305"/>
                  </a:cubicBezTo>
                  <a:cubicBezTo>
                    <a:pt x="328436" y="351138"/>
                    <a:pt x="309739" y="346905"/>
                    <a:pt x="330200" y="308805"/>
                  </a:cubicBezTo>
                  <a:cubicBezTo>
                    <a:pt x="350661" y="270705"/>
                    <a:pt x="438150" y="163813"/>
                    <a:pt x="452967" y="143705"/>
                  </a:cubicBezTo>
                  <a:cubicBezTo>
                    <a:pt x="467784" y="123597"/>
                    <a:pt x="431094" y="171927"/>
                    <a:pt x="419100" y="188155"/>
                  </a:cubicBezTo>
                  <a:cubicBezTo>
                    <a:pt x="407106" y="204383"/>
                    <a:pt x="392642" y="214613"/>
                    <a:pt x="381000" y="241071"/>
                  </a:cubicBezTo>
                  <a:cubicBezTo>
                    <a:pt x="369358" y="267529"/>
                    <a:pt x="349603" y="352197"/>
                    <a:pt x="349250" y="346905"/>
                  </a:cubicBezTo>
                  <a:cubicBezTo>
                    <a:pt x="348897" y="341613"/>
                    <a:pt x="385938" y="225196"/>
                    <a:pt x="378883" y="209321"/>
                  </a:cubicBezTo>
                  <a:cubicBezTo>
                    <a:pt x="371828" y="193446"/>
                    <a:pt x="323497" y="252713"/>
                    <a:pt x="306917" y="251655"/>
                  </a:cubicBezTo>
                  <a:cubicBezTo>
                    <a:pt x="290337" y="250597"/>
                    <a:pt x="274814" y="243893"/>
                    <a:pt x="279400" y="202971"/>
                  </a:cubicBezTo>
                  <a:cubicBezTo>
                    <a:pt x="283986" y="162049"/>
                    <a:pt x="332669" y="27993"/>
                    <a:pt x="334433" y="6121"/>
                  </a:cubicBezTo>
                  <a:cubicBezTo>
                    <a:pt x="336197" y="-15751"/>
                    <a:pt x="297744" y="24466"/>
                    <a:pt x="289983" y="71738"/>
                  </a:cubicBezTo>
                  <a:cubicBezTo>
                    <a:pt x="282222" y="119010"/>
                    <a:pt x="287867" y="252361"/>
                    <a:pt x="287867" y="289755"/>
                  </a:cubicBezTo>
                  <a:cubicBezTo>
                    <a:pt x="287867" y="327149"/>
                    <a:pt x="295627" y="294341"/>
                    <a:pt x="289983" y="296105"/>
                  </a:cubicBezTo>
                  <a:cubicBezTo>
                    <a:pt x="284339" y="297869"/>
                    <a:pt x="275167" y="313391"/>
                    <a:pt x="254000" y="300338"/>
                  </a:cubicBezTo>
                  <a:cubicBezTo>
                    <a:pt x="232833" y="287285"/>
                    <a:pt x="180622" y="263296"/>
                    <a:pt x="162983" y="217788"/>
                  </a:cubicBezTo>
                  <a:cubicBezTo>
                    <a:pt x="145344" y="172280"/>
                    <a:pt x="152753" y="36460"/>
                    <a:pt x="148167" y="27288"/>
                  </a:cubicBezTo>
                  <a:cubicBezTo>
                    <a:pt x="143581" y="18116"/>
                    <a:pt x="137584" y="136650"/>
                    <a:pt x="135467" y="162755"/>
                  </a:cubicBezTo>
                  <a:cubicBezTo>
                    <a:pt x="133350" y="188860"/>
                    <a:pt x="161573" y="174749"/>
                    <a:pt x="135467" y="183921"/>
                  </a:cubicBezTo>
                  <a:cubicBezTo>
                    <a:pt x="109361" y="193093"/>
                    <a:pt x="0" y="197327"/>
                    <a:pt x="0" y="202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FA28B596-F6E4-4A46-83F6-E58C5CBA6613}"/>
                </a:ext>
              </a:extLst>
            </p:cNvPr>
            <p:cNvSpPr/>
            <p:nvPr/>
          </p:nvSpPr>
          <p:spPr>
            <a:xfrm>
              <a:off x="6668649" y="8699017"/>
              <a:ext cx="303658" cy="525504"/>
            </a:xfrm>
            <a:custGeom>
              <a:avLst/>
              <a:gdLst>
                <a:gd name="connsiteX0" fmla="*/ 7318 w 303658"/>
                <a:gd name="connsiteY0" fmla="*/ 483 h 525504"/>
                <a:gd name="connsiteX1" fmla="*/ 9434 w 303658"/>
                <a:gd name="connsiteY1" fmla="*/ 146533 h 525504"/>
                <a:gd name="connsiteX2" fmla="*/ 96218 w 303658"/>
                <a:gd name="connsiteY2" fmla="*/ 243900 h 525504"/>
                <a:gd name="connsiteX3" fmla="*/ 218984 w 303658"/>
                <a:gd name="connsiteY3" fmla="*/ 381483 h 525504"/>
                <a:gd name="connsiteX4" fmla="*/ 303651 w 303658"/>
                <a:gd name="connsiteY4" fmla="*/ 525416 h 525504"/>
                <a:gd name="connsiteX5" fmla="*/ 214751 w 303658"/>
                <a:gd name="connsiteY5" fmla="*/ 400533 h 525504"/>
                <a:gd name="connsiteX6" fmla="*/ 102568 w 303658"/>
                <a:gd name="connsiteY6" fmla="*/ 254483 h 525504"/>
                <a:gd name="connsiteX7" fmla="*/ 53884 w 303658"/>
                <a:gd name="connsiteY7" fmla="*/ 199450 h 525504"/>
                <a:gd name="connsiteX8" fmla="*/ 7318 w 303658"/>
                <a:gd name="connsiteY8" fmla="*/ 483 h 52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58" h="525504">
                  <a:moveTo>
                    <a:pt x="7318" y="483"/>
                  </a:moveTo>
                  <a:cubicBezTo>
                    <a:pt x="-90" y="-8336"/>
                    <a:pt x="-5383" y="105964"/>
                    <a:pt x="9434" y="146533"/>
                  </a:cubicBezTo>
                  <a:cubicBezTo>
                    <a:pt x="24251" y="187102"/>
                    <a:pt x="61293" y="204742"/>
                    <a:pt x="96218" y="243900"/>
                  </a:cubicBezTo>
                  <a:cubicBezTo>
                    <a:pt x="131143" y="283058"/>
                    <a:pt x="184412" y="334564"/>
                    <a:pt x="218984" y="381483"/>
                  </a:cubicBezTo>
                  <a:cubicBezTo>
                    <a:pt x="253556" y="428402"/>
                    <a:pt x="304356" y="522241"/>
                    <a:pt x="303651" y="525416"/>
                  </a:cubicBezTo>
                  <a:cubicBezTo>
                    <a:pt x="302946" y="528591"/>
                    <a:pt x="248265" y="445689"/>
                    <a:pt x="214751" y="400533"/>
                  </a:cubicBezTo>
                  <a:cubicBezTo>
                    <a:pt x="181237" y="355378"/>
                    <a:pt x="129379" y="287997"/>
                    <a:pt x="102568" y="254483"/>
                  </a:cubicBezTo>
                  <a:cubicBezTo>
                    <a:pt x="75757" y="220969"/>
                    <a:pt x="70465" y="240725"/>
                    <a:pt x="53884" y="199450"/>
                  </a:cubicBezTo>
                  <a:cubicBezTo>
                    <a:pt x="37303" y="158175"/>
                    <a:pt x="14726" y="9302"/>
                    <a:pt x="7318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C883F084-84D5-4B0F-A727-2340F68A7699}"/>
                </a:ext>
              </a:extLst>
            </p:cNvPr>
            <p:cNvSpPr/>
            <p:nvPr/>
          </p:nvSpPr>
          <p:spPr>
            <a:xfrm>
              <a:off x="6343599" y="8489804"/>
              <a:ext cx="237218" cy="470727"/>
            </a:xfrm>
            <a:custGeom>
              <a:avLst/>
              <a:gdLst>
                <a:gd name="connsiteX0" fmla="*/ 51 w 237218"/>
                <a:gd name="connsiteY0" fmla="*/ 146 h 470727"/>
                <a:gd name="connsiteX1" fmla="*/ 65668 w 237218"/>
                <a:gd name="connsiteY1" fmla="*/ 222396 h 470727"/>
                <a:gd name="connsiteX2" fmla="*/ 235001 w 237218"/>
                <a:gd name="connsiteY2" fmla="*/ 465813 h 470727"/>
                <a:gd name="connsiteX3" fmla="*/ 156684 w 237218"/>
                <a:gd name="connsiteY3" fmla="*/ 370563 h 470727"/>
                <a:gd name="connsiteX4" fmla="*/ 74134 w 237218"/>
                <a:gd name="connsiteY4" fmla="*/ 190646 h 470727"/>
                <a:gd name="connsiteX5" fmla="*/ 51 w 237218"/>
                <a:gd name="connsiteY5" fmla="*/ 146 h 47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18" h="470727">
                  <a:moveTo>
                    <a:pt x="51" y="146"/>
                  </a:moveTo>
                  <a:cubicBezTo>
                    <a:pt x="-1360" y="5438"/>
                    <a:pt x="26510" y="144785"/>
                    <a:pt x="65668" y="222396"/>
                  </a:cubicBezTo>
                  <a:cubicBezTo>
                    <a:pt x="104826" y="300007"/>
                    <a:pt x="219832" y="441118"/>
                    <a:pt x="235001" y="465813"/>
                  </a:cubicBezTo>
                  <a:cubicBezTo>
                    <a:pt x="250170" y="490508"/>
                    <a:pt x="183495" y="416424"/>
                    <a:pt x="156684" y="370563"/>
                  </a:cubicBezTo>
                  <a:cubicBezTo>
                    <a:pt x="129873" y="324702"/>
                    <a:pt x="99534" y="247443"/>
                    <a:pt x="74134" y="190646"/>
                  </a:cubicBezTo>
                  <a:cubicBezTo>
                    <a:pt x="48734" y="133849"/>
                    <a:pt x="1462" y="-5146"/>
                    <a:pt x="51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A774B6E8-00DD-4B66-AD5C-C701B903205C}"/>
                </a:ext>
              </a:extLst>
            </p:cNvPr>
            <p:cNvSpPr/>
            <p:nvPr/>
          </p:nvSpPr>
          <p:spPr>
            <a:xfrm>
              <a:off x="7058833" y="9687401"/>
              <a:ext cx="314252" cy="402690"/>
            </a:xfrm>
            <a:custGeom>
              <a:avLst/>
              <a:gdLst>
                <a:gd name="connsiteX0" fmla="*/ 250 w 314252"/>
                <a:gd name="connsiteY0" fmla="*/ 582 h 402690"/>
                <a:gd name="connsiteX1" fmla="*/ 300817 w 314252"/>
                <a:gd name="connsiteY1" fmla="*/ 383699 h 402690"/>
                <a:gd name="connsiteX2" fmla="*/ 254250 w 314252"/>
                <a:gd name="connsiteY2" fmla="*/ 335016 h 402690"/>
                <a:gd name="connsiteX3" fmla="*/ 184400 w 314252"/>
                <a:gd name="connsiteY3" fmla="*/ 252466 h 402690"/>
                <a:gd name="connsiteX4" fmla="*/ 247900 w 314252"/>
                <a:gd name="connsiteY4" fmla="*/ 294799 h 402690"/>
                <a:gd name="connsiteX5" fmla="*/ 250 w 314252"/>
                <a:gd name="connsiteY5" fmla="*/ 582 h 40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252" h="402690">
                  <a:moveTo>
                    <a:pt x="250" y="582"/>
                  </a:moveTo>
                  <a:cubicBezTo>
                    <a:pt x="9069" y="15399"/>
                    <a:pt x="258484" y="327960"/>
                    <a:pt x="300817" y="383699"/>
                  </a:cubicBezTo>
                  <a:cubicBezTo>
                    <a:pt x="343150" y="439438"/>
                    <a:pt x="273653" y="356888"/>
                    <a:pt x="254250" y="335016"/>
                  </a:cubicBezTo>
                  <a:cubicBezTo>
                    <a:pt x="234847" y="313144"/>
                    <a:pt x="185458" y="259169"/>
                    <a:pt x="184400" y="252466"/>
                  </a:cubicBezTo>
                  <a:cubicBezTo>
                    <a:pt x="183342" y="245763"/>
                    <a:pt x="277180" y="331488"/>
                    <a:pt x="247900" y="294799"/>
                  </a:cubicBezTo>
                  <a:cubicBezTo>
                    <a:pt x="218620" y="258110"/>
                    <a:pt x="-8569" y="-14235"/>
                    <a:pt x="250" y="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1E72565-7A93-4DAA-B45C-0B9BA9684F35}"/>
                </a:ext>
              </a:extLst>
            </p:cNvPr>
            <p:cNvSpPr/>
            <p:nvPr/>
          </p:nvSpPr>
          <p:spPr>
            <a:xfrm>
              <a:off x="7092932" y="9635067"/>
              <a:ext cx="329364" cy="543819"/>
            </a:xfrm>
            <a:custGeom>
              <a:avLst/>
              <a:gdLst>
                <a:gd name="connsiteX0" fmla="*/ 18 w 329364"/>
                <a:gd name="connsiteY0" fmla="*/ 0 h 543819"/>
                <a:gd name="connsiteX1" fmla="*/ 239201 w 329364"/>
                <a:gd name="connsiteY1" fmla="*/ 294216 h 543819"/>
                <a:gd name="connsiteX2" fmla="*/ 268835 w 329364"/>
                <a:gd name="connsiteY2" fmla="*/ 359833 h 543819"/>
                <a:gd name="connsiteX3" fmla="*/ 328101 w 329364"/>
                <a:gd name="connsiteY3" fmla="*/ 539750 h 543819"/>
                <a:gd name="connsiteX4" fmla="*/ 302701 w 329364"/>
                <a:gd name="connsiteY4" fmla="*/ 469900 h 543819"/>
                <a:gd name="connsiteX5" fmla="*/ 226501 w 329364"/>
                <a:gd name="connsiteY5" fmla="*/ 294216 h 543819"/>
                <a:gd name="connsiteX6" fmla="*/ 18 w 329364"/>
                <a:gd name="connsiteY6" fmla="*/ 0 h 54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364" h="543819">
                  <a:moveTo>
                    <a:pt x="18" y="0"/>
                  </a:moveTo>
                  <a:cubicBezTo>
                    <a:pt x="2135" y="0"/>
                    <a:pt x="194398" y="234244"/>
                    <a:pt x="239201" y="294216"/>
                  </a:cubicBezTo>
                  <a:cubicBezTo>
                    <a:pt x="284004" y="354188"/>
                    <a:pt x="254018" y="318911"/>
                    <a:pt x="268835" y="359833"/>
                  </a:cubicBezTo>
                  <a:cubicBezTo>
                    <a:pt x="283652" y="400755"/>
                    <a:pt x="322457" y="521406"/>
                    <a:pt x="328101" y="539750"/>
                  </a:cubicBezTo>
                  <a:cubicBezTo>
                    <a:pt x="333745" y="558094"/>
                    <a:pt x="319634" y="510822"/>
                    <a:pt x="302701" y="469900"/>
                  </a:cubicBezTo>
                  <a:cubicBezTo>
                    <a:pt x="285768" y="428978"/>
                    <a:pt x="278712" y="372885"/>
                    <a:pt x="226501" y="294216"/>
                  </a:cubicBezTo>
                  <a:cubicBezTo>
                    <a:pt x="174290" y="215547"/>
                    <a:pt x="-2099" y="0"/>
                    <a:pt x="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E327938B-A99B-424A-8FF7-2DEBDE02849A}"/>
                </a:ext>
              </a:extLst>
            </p:cNvPr>
            <p:cNvSpPr/>
            <p:nvPr/>
          </p:nvSpPr>
          <p:spPr>
            <a:xfrm>
              <a:off x="7271695" y="10007110"/>
              <a:ext cx="268754" cy="539704"/>
            </a:xfrm>
            <a:custGeom>
              <a:avLst/>
              <a:gdLst>
                <a:gd name="connsiteX0" fmla="*/ 24455 w 268754"/>
                <a:gd name="connsiteY0" fmla="*/ 490 h 539704"/>
                <a:gd name="connsiteX1" fmla="*/ 10168 w 268754"/>
                <a:gd name="connsiteY1" fmla="*/ 130665 h 539704"/>
                <a:gd name="connsiteX2" fmla="*/ 27630 w 268754"/>
                <a:gd name="connsiteY2" fmla="*/ 171940 h 539704"/>
                <a:gd name="connsiteX3" fmla="*/ 237180 w 268754"/>
                <a:gd name="connsiteY3" fmla="*/ 503728 h 539704"/>
                <a:gd name="connsiteX4" fmla="*/ 267343 w 268754"/>
                <a:gd name="connsiteY4" fmla="*/ 529128 h 539704"/>
                <a:gd name="connsiteX5" fmla="*/ 232418 w 268754"/>
                <a:gd name="connsiteY5" fmla="*/ 489440 h 539704"/>
                <a:gd name="connsiteX6" fmla="*/ 13343 w 268754"/>
                <a:gd name="connsiteY6" fmla="*/ 183053 h 539704"/>
                <a:gd name="connsiteX7" fmla="*/ 24455 w 268754"/>
                <a:gd name="connsiteY7" fmla="*/ 490 h 5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754" h="539704">
                  <a:moveTo>
                    <a:pt x="24455" y="490"/>
                  </a:moveTo>
                  <a:cubicBezTo>
                    <a:pt x="23926" y="-8241"/>
                    <a:pt x="9639" y="102090"/>
                    <a:pt x="10168" y="130665"/>
                  </a:cubicBezTo>
                  <a:cubicBezTo>
                    <a:pt x="10697" y="159240"/>
                    <a:pt x="-10205" y="109763"/>
                    <a:pt x="27630" y="171940"/>
                  </a:cubicBezTo>
                  <a:cubicBezTo>
                    <a:pt x="65465" y="234117"/>
                    <a:pt x="197228" y="444197"/>
                    <a:pt x="237180" y="503728"/>
                  </a:cubicBezTo>
                  <a:cubicBezTo>
                    <a:pt x="277132" y="563259"/>
                    <a:pt x="268137" y="531509"/>
                    <a:pt x="267343" y="529128"/>
                  </a:cubicBezTo>
                  <a:cubicBezTo>
                    <a:pt x="266549" y="526747"/>
                    <a:pt x="274751" y="547119"/>
                    <a:pt x="232418" y="489440"/>
                  </a:cubicBezTo>
                  <a:cubicBezTo>
                    <a:pt x="190085" y="431761"/>
                    <a:pt x="49062" y="262428"/>
                    <a:pt x="13343" y="183053"/>
                  </a:cubicBezTo>
                  <a:cubicBezTo>
                    <a:pt x="-22376" y="103678"/>
                    <a:pt x="24984" y="9221"/>
                    <a:pt x="24455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AB5B9F9A-531D-420F-895E-38E6801A8B90}"/>
                </a:ext>
              </a:extLst>
            </p:cNvPr>
            <p:cNvSpPr/>
            <p:nvPr/>
          </p:nvSpPr>
          <p:spPr>
            <a:xfrm>
              <a:off x="7297517" y="10121841"/>
              <a:ext cx="352334" cy="516042"/>
            </a:xfrm>
            <a:custGeom>
              <a:avLst/>
              <a:gdLst>
                <a:gd name="connsiteX0" fmla="*/ 221 w 352334"/>
                <a:gd name="connsiteY0" fmla="*/ 1647 h 516042"/>
                <a:gd name="connsiteX1" fmla="*/ 192308 w 352334"/>
                <a:gd name="connsiteY1" fmla="*/ 241359 h 516042"/>
                <a:gd name="connsiteX2" fmla="*/ 282796 w 352334"/>
                <a:gd name="connsiteY2" fmla="*/ 390584 h 516042"/>
                <a:gd name="connsiteX3" fmla="*/ 300258 w 352334"/>
                <a:gd name="connsiteY3" fmla="*/ 511234 h 516042"/>
                <a:gd name="connsiteX4" fmla="*/ 300258 w 352334"/>
                <a:gd name="connsiteY4" fmla="*/ 474722 h 516042"/>
                <a:gd name="connsiteX5" fmla="*/ 351058 w 352334"/>
                <a:gd name="connsiteY5" fmla="*/ 315972 h 516042"/>
                <a:gd name="connsiteX6" fmla="*/ 239933 w 352334"/>
                <a:gd name="connsiteY6" fmla="*/ 236597 h 516042"/>
                <a:gd name="connsiteX7" fmla="*/ 155796 w 352334"/>
                <a:gd name="connsiteY7" fmla="*/ 141347 h 516042"/>
                <a:gd name="connsiteX8" fmla="*/ 221 w 352334"/>
                <a:gd name="connsiteY8" fmla="*/ 1647 h 5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334" h="516042">
                  <a:moveTo>
                    <a:pt x="221" y="1647"/>
                  </a:moveTo>
                  <a:cubicBezTo>
                    <a:pt x="6306" y="18315"/>
                    <a:pt x="145212" y="176536"/>
                    <a:pt x="192308" y="241359"/>
                  </a:cubicBezTo>
                  <a:cubicBezTo>
                    <a:pt x="239404" y="306182"/>
                    <a:pt x="264804" y="345605"/>
                    <a:pt x="282796" y="390584"/>
                  </a:cubicBezTo>
                  <a:cubicBezTo>
                    <a:pt x="300788" y="435563"/>
                    <a:pt x="297348" y="497211"/>
                    <a:pt x="300258" y="511234"/>
                  </a:cubicBezTo>
                  <a:cubicBezTo>
                    <a:pt x="303168" y="525257"/>
                    <a:pt x="291791" y="507266"/>
                    <a:pt x="300258" y="474722"/>
                  </a:cubicBezTo>
                  <a:cubicBezTo>
                    <a:pt x="308725" y="442178"/>
                    <a:pt x="361112" y="355659"/>
                    <a:pt x="351058" y="315972"/>
                  </a:cubicBezTo>
                  <a:cubicBezTo>
                    <a:pt x="341004" y="276285"/>
                    <a:pt x="272477" y="265701"/>
                    <a:pt x="239933" y="236597"/>
                  </a:cubicBezTo>
                  <a:cubicBezTo>
                    <a:pt x="207389" y="207493"/>
                    <a:pt x="196542" y="183416"/>
                    <a:pt x="155796" y="141347"/>
                  </a:cubicBezTo>
                  <a:cubicBezTo>
                    <a:pt x="115050" y="99278"/>
                    <a:pt x="-5864" y="-15021"/>
                    <a:pt x="221" y="1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2589809-2EB4-4E18-A3CA-48EAD303D36D}"/>
                </a:ext>
              </a:extLst>
            </p:cNvPr>
            <p:cNvSpPr/>
            <p:nvPr/>
          </p:nvSpPr>
          <p:spPr>
            <a:xfrm>
              <a:off x="7453300" y="10005347"/>
              <a:ext cx="67137" cy="292421"/>
            </a:xfrm>
            <a:custGeom>
              <a:avLst/>
              <a:gdLst>
                <a:gd name="connsiteX0" fmla="*/ 53988 w 67137"/>
                <a:gd name="connsiteY0" fmla="*/ 666 h 292421"/>
                <a:gd name="connsiteX1" fmla="*/ 25413 w 67137"/>
                <a:gd name="connsiteY1" fmla="*/ 192753 h 292421"/>
                <a:gd name="connsiteX2" fmla="*/ 66688 w 67137"/>
                <a:gd name="connsiteY2" fmla="*/ 289591 h 292421"/>
                <a:gd name="connsiteX3" fmla="*/ 44463 w 67137"/>
                <a:gd name="connsiteY3" fmla="*/ 254666 h 292421"/>
                <a:gd name="connsiteX4" fmla="*/ 13 w 67137"/>
                <a:gd name="connsiteY4" fmla="*/ 134016 h 292421"/>
                <a:gd name="connsiteX5" fmla="*/ 53988 w 67137"/>
                <a:gd name="connsiteY5" fmla="*/ 666 h 2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7" h="292421">
                  <a:moveTo>
                    <a:pt x="53988" y="666"/>
                  </a:moveTo>
                  <a:cubicBezTo>
                    <a:pt x="58221" y="10455"/>
                    <a:pt x="23296" y="144599"/>
                    <a:pt x="25413" y="192753"/>
                  </a:cubicBezTo>
                  <a:cubicBezTo>
                    <a:pt x="27530" y="240907"/>
                    <a:pt x="63513" y="279272"/>
                    <a:pt x="66688" y="289591"/>
                  </a:cubicBezTo>
                  <a:cubicBezTo>
                    <a:pt x="69863" y="299910"/>
                    <a:pt x="55576" y="280595"/>
                    <a:pt x="44463" y="254666"/>
                  </a:cubicBezTo>
                  <a:cubicBezTo>
                    <a:pt x="33350" y="228737"/>
                    <a:pt x="-781" y="176614"/>
                    <a:pt x="13" y="134016"/>
                  </a:cubicBezTo>
                  <a:cubicBezTo>
                    <a:pt x="807" y="91418"/>
                    <a:pt x="49755" y="-9123"/>
                    <a:pt x="53988" y="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11EE4906-878C-425C-BCC9-B7263D0C8C8A}"/>
                </a:ext>
              </a:extLst>
            </p:cNvPr>
            <p:cNvSpPr/>
            <p:nvPr/>
          </p:nvSpPr>
          <p:spPr>
            <a:xfrm>
              <a:off x="7546770" y="10089924"/>
              <a:ext cx="99715" cy="402726"/>
            </a:xfrm>
            <a:custGeom>
              <a:avLst/>
              <a:gdLst>
                <a:gd name="connsiteX0" fmla="*/ 205 w 99715"/>
                <a:gd name="connsiteY0" fmla="*/ 226 h 402726"/>
                <a:gd name="connsiteX1" fmla="*/ 43068 w 99715"/>
                <a:gd name="connsiteY1" fmla="*/ 160564 h 402726"/>
                <a:gd name="connsiteX2" fmla="*/ 33543 w 99715"/>
                <a:gd name="connsiteY2" fmla="*/ 225651 h 402726"/>
                <a:gd name="connsiteX3" fmla="*/ 30368 w 99715"/>
                <a:gd name="connsiteY3" fmla="*/ 236764 h 402726"/>
                <a:gd name="connsiteX4" fmla="*/ 97043 w 99715"/>
                <a:gd name="connsiteY4" fmla="*/ 400276 h 402726"/>
                <a:gd name="connsiteX5" fmla="*/ 84343 w 99715"/>
                <a:gd name="connsiteY5" fmla="*/ 325664 h 402726"/>
                <a:gd name="connsiteX6" fmla="*/ 63705 w 99715"/>
                <a:gd name="connsiteY6" fmla="*/ 198664 h 402726"/>
                <a:gd name="connsiteX7" fmla="*/ 205 w 99715"/>
                <a:gd name="connsiteY7" fmla="*/ 226 h 4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15" h="402726">
                  <a:moveTo>
                    <a:pt x="205" y="226"/>
                  </a:moveTo>
                  <a:cubicBezTo>
                    <a:pt x="-3234" y="-6124"/>
                    <a:pt x="37512" y="122993"/>
                    <a:pt x="43068" y="160564"/>
                  </a:cubicBezTo>
                  <a:cubicBezTo>
                    <a:pt x="48624" y="198135"/>
                    <a:pt x="35660" y="212951"/>
                    <a:pt x="33543" y="225651"/>
                  </a:cubicBezTo>
                  <a:cubicBezTo>
                    <a:pt x="31426" y="238351"/>
                    <a:pt x="19785" y="207660"/>
                    <a:pt x="30368" y="236764"/>
                  </a:cubicBezTo>
                  <a:cubicBezTo>
                    <a:pt x="40951" y="265868"/>
                    <a:pt x="88047" y="385459"/>
                    <a:pt x="97043" y="400276"/>
                  </a:cubicBezTo>
                  <a:cubicBezTo>
                    <a:pt x="106039" y="415093"/>
                    <a:pt x="89899" y="359266"/>
                    <a:pt x="84343" y="325664"/>
                  </a:cubicBezTo>
                  <a:cubicBezTo>
                    <a:pt x="78787" y="292062"/>
                    <a:pt x="76670" y="251581"/>
                    <a:pt x="63705" y="198664"/>
                  </a:cubicBezTo>
                  <a:cubicBezTo>
                    <a:pt x="50740" y="145747"/>
                    <a:pt x="3644" y="6576"/>
                    <a:pt x="205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DC42A061-B4D4-4C7F-B09A-42DA2C7A81CD}"/>
                </a:ext>
              </a:extLst>
            </p:cNvPr>
            <p:cNvSpPr/>
            <p:nvPr/>
          </p:nvSpPr>
          <p:spPr>
            <a:xfrm>
              <a:off x="7657698" y="10054453"/>
              <a:ext cx="123989" cy="361136"/>
            </a:xfrm>
            <a:custGeom>
              <a:avLst/>
              <a:gdLst>
                <a:gd name="connsiteX0" fmla="*/ 402 w 123989"/>
                <a:gd name="connsiteY0" fmla="*/ 772 h 361136"/>
                <a:gd name="connsiteX1" fmla="*/ 121052 w 123989"/>
                <a:gd name="connsiteY1" fmla="*/ 281760 h 361136"/>
                <a:gd name="connsiteX2" fmla="*/ 89302 w 123989"/>
                <a:gd name="connsiteY2" fmla="*/ 361135 h 361136"/>
                <a:gd name="connsiteX3" fmla="*/ 117877 w 123989"/>
                <a:gd name="connsiteY3" fmla="*/ 283347 h 361136"/>
                <a:gd name="connsiteX4" fmla="*/ 82952 w 123989"/>
                <a:gd name="connsiteY4" fmla="*/ 200797 h 361136"/>
                <a:gd name="connsiteX5" fmla="*/ 402 w 123989"/>
                <a:gd name="connsiteY5" fmla="*/ 772 h 36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89" h="361136">
                  <a:moveTo>
                    <a:pt x="402" y="772"/>
                  </a:moveTo>
                  <a:cubicBezTo>
                    <a:pt x="6752" y="14266"/>
                    <a:pt x="106235" y="221700"/>
                    <a:pt x="121052" y="281760"/>
                  </a:cubicBezTo>
                  <a:cubicBezTo>
                    <a:pt x="135869" y="341821"/>
                    <a:pt x="89831" y="360871"/>
                    <a:pt x="89302" y="361135"/>
                  </a:cubicBezTo>
                  <a:cubicBezTo>
                    <a:pt x="88773" y="361400"/>
                    <a:pt x="118935" y="310070"/>
                    <a:pt x="117877" y="283347"/>
                  </a:cubicBezTo>
                  <a:cubicBezTo>
                    <a:pt x="116819" y="256624"/>
                    <a:pt x="101208" y="247099"/>
                    <a:pt x="82952" y="200797"/>
                  </a:cubicBezTo>
                  <a:cubicBezTo>
                    <a:pt x="64696" y="154495"/>
                    <a:pt x="-5948" y="-12722"/>
                    <a:pt x="402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C334C5F2-4913-416C-A6AE-EB4861430AE8}"/>
                </a:ext>
              </a:extLst>
            </p:cNvPr>
            <p:cNvSpPr/>
            <p:nvPr/>
          </p:nvSpPr>
          <p:spPr>
            <a:xfrm>
              <a:off x="7592965" y="10377427"/>
              <a:ext cx="225589" cy="296230"/>
            </a:xfrm>
            <a:custGeom>
              <a:avLst/>
              <a:gdLst>
                <a:gd name="connsiteX0" fmla="*/ 225473 w 225589"/>
                <a:gd name="connsiteY0" fmla="*/ 1648 h 296230"/>
                <a:gd name="connsiteX1" fmla="*/ 208010 w 225589"/>
                <a:gd name="connsiteY1" fmla="*/ 82611 h 296230"/>
                <a:gd name="connsiteX2" fmla="*/ 201660 w 225589"/>
                <a:gd name="connsiteY2" fmla="*/ 257236 h 296230"/>
                <a:gd name="connsiteX3" fmla="*/ 48 w 225589"/>
                <a:gd name="connsiteY3" fmla="*/ 295336 h 296230"/>
                <a:gd name="connsiteX4" fmla="*/ 182610 w 225589"/>
                <a:gd name="connsiteY4" fmla="*/ 277873 h 296230"/>
                <a:gd name="connsiteX5" fmla="*/ 198485 w 225589"/>
                <a:gd name="connsiteY5" fmla="*/ 209611 h 296230"/>
                <a:gd name="connsiteX6" fmla="*/ 198485 w 225589"/>
                <a:gd name="connsiteY6" fmla="*/ 150873 h 296230"/>
                <a:gd name="connsiteX7" fmla="*/ 225473 w 225589"/>
                <a:gd name="connsiteY7" fmla="*/ 1648 h 29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589" h="296230">
                  <a:moveTo>
                    <a:pt x="225473" y="1648"/>
                  </a:moveTo>
                  <a:cubicBezTo>
                    <a:pt x="227061" y="-9729"/>
                    <a:pt x="211979" y="40013"/>
                    <a:pt x="208010" y="82611"/>
                  </a:cubicBezTo>
                  <a:cubicBezTo>
                    <a:pt x="204041" y="125209"/>
                    <a:pt x="236320" y="221782"/>
                    <a:pt x="201660" y="257236"/>
                  </a:cubicBezTo>
                  <a:cubicBezTo>
                    <a:pt x="167000" y="292690"/>
                    <a:pt x="3223" y="291896"/>
                    <a:pt x="48" y="295336"/>
                  </a:cubicBezTo>
                  <a:cubicBezTo>
                    <a:pt x="-3127" y="298776"/>
                    <a:pt x="149537" y="292161"/>
                    <a:pt x="182610" y="277873"/>
                  </a:cubicBezTo>
                  <a:cubicBezTo>
                    <a:pt x="215683" y="263586"/>
                    <a:pt x="195839" y="230778"/>
                    <a:pt x="198485" y="209611"/>
                  </a:cubicBezTo>
                  <a:cubicBezTo>
                    <a:pt x="201131" y="188444"/>
                    <a:pt x="193193" y="185798"/>
                    <a:pt x="198485" y="150873"/>
                  </a:cubicBezTo>
                  <a:cubicBezTo>
                    <a:pt x="203777" y="115948"/>
                    <a:pt x="223885" y="13025"/>
                    <a:pt x="225473" y="1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ECFBB617-1D05-4E12-B389-902C0D9709AC}"/>
                </a:ext>
              </a:extLst>
            </p:cNvPr>
            <p:cNvSpPr/>
            <p:nvPr/>
          </p:nvSpPr>
          <p:spPr>
            <a:xfrm>
              <a:off x="7569080" y="10399677"/>
              <a:ext cx="251190" cy="262739"/>
            </a:xfrm>
            <a:custGeom>
              <a:avLst/>
              <a:gdLst>
                <a:gd name="connsiteX0" fmla="*/ 250945 w 251190"/>
                <a:gd name="connsiteY0" fmla="*/ 36 h 262739"/>
                <a:gd name="connsiteX1" fmla="*/ 195383 w 251190"/>
                <a:gd name="connsiteY1" fmla="*/ 87348 h 262739"/>
                <a:gd name="connsiteX2" fmla="*/ 203320 w 251190"/>
                <a:gd name="connsiteY2" fmla="*/ 215936 h 262739"/>
                <a:gd name="connsiteX3" fmla="*/ 182683 w 251190"/>
                <a:gd name="connsiteY3" fmla="*/ 236573 h 262739"/>
                <a:gd name="connsiteX4" fmla="*/ 120 w 251190"/>
                <a:gd name="connsiteY4" fmla="*/ 255623 h 262739"/>
                <a:gd name="connsiteX5" fmla="*/ 212845 w 251190"/>
                <a:gd name="connsiteY5" fmla="*/ 255623 h 262739"/>
                <a:gd name="connsiteX6" fmla="*/ 206495 w 251190"/>
                <a:gd name="connsiteY6" fmla="*/ 169898 h 262739"/>
                <a:gd name="connsiteX7" fmla="*/ 169983 w 251190"/>
                <a:gd name="connsiteY7" fmla="*/ 77823 h 262739"/>
                <a:gd name="connsiteX8" fmla="*/ 250945 w 251190"/>
                <a:gd name="connsiteY8" fmla="*/ 36 h 26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190" h="262739">
                  <a:moveTo>
                    <a:pt x="250945" y="36"/>
                  </a:moveTo>
                  <a:cubicBezTo>
                    <a:pt x="255178" y="1623"/>
                    <a:pt x="203320" y="51365"/>
                    <a:pt x="195383" y="87348"/>
                  </a:cubicBezTo>
                  <a:cubicBezTo>
                    <a:pt x="187445" y="123331"/>
                    <a:pt x="205437" y="191065"/>
                    <a:pt x="203320" y="215936"/>
                  </a:cubicBezTo>
                  <a:cubicBezTo>
                    <a:pt x="201203" y="240807"/>
                    <a:pt x="216550" y="229959"/>
                    <a:pt x="182683" y="236573"/>
                  </a:cubicBezTo>
                  <a:cubicBezTo>
                    <a:pt x="148816" y="243188"/>
                    <a:pt x="-4907" y="252448"/>
                    <a:pt x="120" y="255623"/>
                  </a:cubicBezTo>
                  <a:cubicBezTo>
                    <a:pt x="5147" y="258798"/>
                    <a:pt x="178449" y="269911"/>
                    <a:pt x="212845" y="255623"/>
                  </a:cubicBezTo>
                  <a:cubicBezTo>
                    <a:pt x="247241" y="241336"/>
                    <a:pt x="213639" y="199531"/>
                    <a:pt x="206495" y="169898"/>
                  </a:cubicBezTo>
                  <a:cubicBezTo>
                    <a:pt x="199351" y="140265"/>
                    <a:pt x="161252" y="106927"/>
                    <a:pt x="169983" y="77823"/>
                  </a:cubicBezTo>
                  <a:cubicBezTo>
                    <a:pt x="178714" y="48719"/>
                    <a:pt x="246712" y="-1551"/>
                    <a:pt x="250945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C4640A70-42FC-40AC-B2F0-89A1B4858B28}"/>
                </a:ext>
              </a:extLst>
            </p:cNvPr>
            <p:cNvSpPr/>
            <p:nvPr/>
          </p:nvSpPr>
          <p:spPr>
            <a:xfrm>
              <a:off x="7681797" y="10321731"/>
              <a:ext cx="49683" cy="238272"/>
            </a:xfrm>
            <a:custGeom>
              <a:avLst/>
              <a:gdLst>
                <a:gd name="connsiteX0" fmla="*/ 42978 w 49683"/>
                <a:gd name="connsiteY0" fmla="*/ 194 h 238272"/>
                <a:gd name="connsiteX1" fmla="*/ 19166 w 49683"/>
                <a:gd name="connsiteY1" fmla="*/ 125607 h 238272"/>
                <a:gd name="connsiteX2" fmla="*/ 49328 w 49683"/>
                <a:gd name="connsiteY2" fmla="*/ 236732 h 238272"/>
                <a:gd name="connsiteX3" fmla="*/ 33453 w 49683"/>
                <a:gd name="connsiteY3" fmla="*/ 184344 h 238272"/>
                <a:gd name="connsiteX4" fmla="*/ 116 w 49683"/>
                <a:gd name="connsiteY4" fmla="*/ 98619 h 238272"/>
                <a:gd name="connsiteX5" fmla="*/ 42978 w 49683"/>
                <a:gd name="connsiteY5" fmla="*/ 194 h 23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3" h="238272">
                  <a:moveTo>
                    <a:pt x="42978" y="194"/>
                  </a:moveTo>
                  <a:cubicBezTo>
                    <a:pt x="46153" y="4692"/>
                    <a:pt x="18108" y="86184"/>
                    <a:pt x="19166" y="125607"/>
                  </a:cubicBezTo>
                  <a:cubicBezTo>
                    <a:pt x="20224" y="165030"/>
                    <a:pt x="46947" y="226943"/>
                    <a:pt x="49328" y="236732"/>
                  </a:cubicBezTo>
                  <a:cubicBezTo>
                    <a:pt x="51709" y="246521"/>
                    <a:pt x="41655" y="207363"/>
                    <a:pt x="33453" y="184344"/>
                  </a:cubicBezTo>
                  <a:cubicBezTo>
                    <a:pt x="25251" y="161325"/>
                    <a:pt x="-2001" y="126929"/>
                    <a:pt x="116" y="98619"/>
                  </a:cubicBezTo>
                  <a:cubicBezTo>
                    <a:pt x="2233" y="70309"/>
                    <a:pt x="39803" y="-4304"/>
                    <a:pt x="42978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13A2924E-7348-4860-873A-D7729EE64846}"/>
                </a:ext>
              </a:extLst>
            </p:cNvPr>
            <p:cNvSpPr/>
            <p:nvPr/>
          </p:nvSpPr>
          <p:spPr>
            <a:xfrm>
              <a:off x="7635278" y="10353910"/>
              <a:ext cx="18102" cy="214139"/>
            </a:xfrm>
            <a:custGeom>
              <a:avLst/>
              <a:gdLst>
                <a:gd name="connsiteX0" fmla="*/ 18060 w 18102"/>
                <a:gd name="connsiteY0" fmla="*/ 2940 h 214139"/>
                <a:gd name="connsiteX1" fmla="*/ 597 w 18102"/>
                <a:gd name="connsiteY1" fmla="*/ 212490 h 214139"/>
                <a:gd name="connsiteX2" fmla="*/ 5360 w 18102"/>
                <a:gd name="connsiteY2" fmla="*/ 96603 h 214139"/>
                <a:gd name="connsiteX3" fmla="*/ 18060 w 18102"/>
                <a:gd name="connsiteY3" fmla="*/ 2940 h 21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2" h="214139">
                  <a:moveTo>
                    <a:pt x="18060" y="2940"/>
                  </a:moveTo>
                  <a:cubicBezTo>
                    <a:pt x="17266" y="22254"/>
                    <a:pt x="2714" y="196880"/>
                    <a:pt x="597" y="212490"/>
                  </a:cubicBezTo>
                  <a:cubicBezTo>
                    <a:pt x="-1520" y="228100"/>
                    <a:pt x="2450" y="128617"/>
                    <a:pt x="5360" y="96603"/>
                  </a:cubicBezTo>
                  <a:cubicBezTo>
                    <a:pt x="8270" y="64589"/>
                    <a:pt x="18854" y="-16374"/>
                    <a:pt x="18060" y="29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07D9BBE6-A3BE-4C92-90BA-79A546986868}"/>
                </a:ext>
              </a:extLst>
            </p:cNvPr>
            <p:cNvSpPr/>
            <p:nvPr/>
          </p:nvSpPr>
          <p:spPr>
            <a:xfrm>
              <a:off x="7586170" y="10583634"/>
              <a:ext cx="164153" cy="79628"/>
            </a:xfrm>
            <a:custGeom>
              <a:avLst/>
              <a:gdLst>
                <a:gd name="connsiteX0" fmla="*/ 43355 w 164153"/>
                <a:gd name="connsiteY0" fmla="*/ 79604 h 79628"/>
                <a:gd name="connsiteX1" fmla="*/ 493 w 164153"/>
                <a:gd name="connsiteY1" fmla="*/ 33566 h 79628"/>
                <a:gd name="connsiteX2" fmla="*/ 76693 w 164153"/>
                <a:gd name="connsiteY2" fmla="*/ 229 h 79628"/>
                <a:gd name="connsiteX3" fmla="*/ 138605 w 164153"/>
                <a:gd name="connsiteY3" fmla="*/ 20866 h 79628"/>
                <a:gd name="connsiteX4" fmla="*/ 164005 w 164153"/>
                <a:gd name="connsiteY4" fmla="*/ 58966 h 79628"/>
                <a:gd name="connsiteX5" fmla="*/ 146543 w 164153"/>
                <a:gd name="connsiteY5" fmla="*/ 17691 h 79628"/>
                <a:gd name="connsiteX6" fmla="*/ 97330 w 164153"/>
                <a:gd name="connsiteY6" fmla="*/ 6579 h 79628"/>
                <a:gd name="connsiteX7" fmla="*/ 32243 w 164153"/>
                <a:gd name="connsiteY7" fmla="*/ 27216 h 79628"/>
                <a:gd name="connsiteX8" fmla="*/ 43355 w 164153"/>
                <a:gd name="connsiteY8" fmla="*/ 79604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53" h="79628">
                  <a:moveTo>
                    <a:pt x="43355" y="79604"/>
                  </a:moveTo>
                  <a:cubicBezTo>
                    <a:pt x="38064" y="80662"/>
                    <a:pt x="-5063" y="46795"/>
                    <a:pt x="493" y="33566"/>
                  </a:cubicBezTo>
                  <a:cubicBezTo>
                    <a:pt x="6049" y="20337"/>
                    <a:pt x="53674" y="2346"/>
                    <a:pt x="76693" y="229"/>
                  </a:cubicBezTo>
                  <a:cubicBezTo>
                    <a:pt x="99712" y="-1888"/>
                    <a:pt x="124053" y="11077"/>
                    <a:pt x="138605" y="20866"/>
                  </a:cubicBezTo>
                  <a:cubicBezTo>
                    <a:pt x="153157" y="30655"/>
                    <a:pt x="162682" y="59495"/>
                    <a:pt x="164005" y="58966"/>
                  </a:cubicBezTo>
                  <a:cubicBezTo>
                    <a:pt x="165328" y="58437"/>
                    <a:pt x="157656" y="26422"/>
                    <a:pt x="146543" y="17691"/>
                  </a:cubicBezTo>
                  <a:cubicBezTo>
                    <a:pt x="135430" y="8960"/>
                    <a:pt x="116380" y="4992"/>
                    <a:pt x="97330" y="6579"/>
                  </a:cubicBezTo>
                  <a:cubicBezTo>
                    <a:pt x="78280" y="8166"/>
                    <a:pt x="44414" y="18749"/>
                    <a:pt x="32243" y="27216"/>
                  </a:cubicBezTo>
                  <a:cubicBezTo>
                    <a:pt x="20072" y="35683"/>
                    <a:pt x="48646" y="78546"/>
                    <a:pt x="43355" y="79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681EAB12-186B-4AC7-81A0-15E536CB6879}"/>
                </a:ext>
              </a:extLst>
            </p:cNvPr>
            <p:cNvSpPr/>
            <p:nvPr/>
          </p:nvSpPr>
          <p:spPr>
            <a:xfrm>
              <a:off x="7779511" y="10503955"/>
              <a:ext cx="551602" cy="75150"/>
            </a:xfrm>
            <a:custGeom>
              <a:avLst/>
              <a:gdLst>
                <a:gd name="connsiteX0" fmla="*/ 827 w 551602"/>
                <a:gd name="connsiteY0" fmla="*/ 13233 h 75150"/>
                <a:gd name="connsiteX1" fmla="*/ 227839 w 551602"/>
                <a:gd name="connsiteY1" fmla="*/ 56095 h 75150"/>
                <a:gd name="connsiteX2" fmla="*/ 321502 w 551602"/>
                <a:gd name="connsiteY2" fmla="*/ 75145 h 75150"/>
                <a:gd name="connsiteX3" fmla="*/ 488189 w 551602"/>
                <a:gd name="connsiteY3" fmla="*/ 54508 h 75150"/>
                <a:gd name="connsiteX4" fmla="*/ 550102 w 551602"/>
                <a:gd name="connsiteY4" fmla="*/ 32283 h 75150"/>
                <a:gd name="connsiteX5" fmla="*/ 434214 w 551602"/>
                <a:gd name="connsiteY5" fmla="*/ 44983 h 75150"/>
                <a:gd name="connsiteX6" fmla="*/ 281814 w 551602"/>
                <a:gd name="connsiteY6" fmla="*/ 44983 h 75150"/>
                <a:gd name="connsiteX7" fmla="*/ 204027 w 551602"/>
                <a:gd name="connsiteY7" fmla="*/ 24345 h 75150"/>
                <a:gd name="connsiteX8" fmla="*/ 153227 w 551602"/>
                <a:gd name="connsiteY8" fmla="*/ 533 h 75150"/>
                <a:gd name="connsiteX9" fmla="*/ 827 w 551602"/>
                <a:gd name="connsiteY9" fmla="*/ 13233 h 7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602" h="75150">
                  <a:moveTo>
                    <a:pt x="827" y="13233"/>
                  </a:moveTo>
                  <a:cubicBezTo>
                    <a:pt x="13262" y="22493"/>
                    <a:pt x="174393" y="45776"/>
                    <a:pt x="227839" y="56095"/>
                  </a:cubicBezTo>
                  <a:cubicBezTo>
                    <a:pt x="281285" y="66414"/>
                    <a:pt x="278110" y="75410"/>
                    <a:pt x="321502" y="75145"/>
                  </a:cubicBezTo>
                  <a:cubicBezTo>
                    <a:pt x="364894" y="74881"/>
                    <a:pt x="450089" y="61652"/>
                    <a:pt x="488189" y="54508"/>
                  </a:cubicBezTo>
                  <a:cubicBezTo>
                    <a:pt x="526289" y="47364"/>
                    <a:pt x="559098" y="33870"/>
                    <a:pt x="550102" y="32283"/>
                  </a:cubicBezTo>
                  <a:cubicBezTo>
                    <a:pt x="541106" y="30696"/>
                    <a:pt x="478929" y="42866"/>
                    <a:pt x="434214" y="44983"/>
                  </a:cubicBezTo>
                  <a:cubicBezTo>
                    <a:pt x="389499" y="47100"/>
                    <a:pt x="320178" y="48423"/>
                    <a:pt x="281814" y="44983"/>
                  </a:cubicBezTo>
                  <a:cubicBezTo>
                    <a:pt x="243450" y="41543"/>
                    <a:pt x="225458" y="31753"/>
                    <a:pt x="204027" y="24345"/>
                  </a:cubicBezTo>
                  <a:cubicBezTo>
                    <a:pt x="182596" y="16937"/>
                    <a:pt x="186829" y="2914"/>
                    <a:pt x="153227" y="533"/>
                  </a:cubicBezTo>
                  <a:cubicBezTo>
                    <a:pt x="119625" y="-1848"/>
                    <a:pt x="-11608" y="3973"/>
                    <a:pt x="827" y="13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F75D0BD4-8CD9-494E-80CD-25D4327E6176}"/>
                </a:ext>
              </a:extLst>
            </p:cNvPr>
            <p:cNvSpPr/>
            <p:nvPr/>
          </p:nvSpPr>
          <p:spPr>
            <a:xfrm>
              <a:off x="7828386" y="10282230"/>
              <a:ext cx="542286" cy="113662"/>
            </a:xfrm>
            <a:custGeom>
              <a:avLst/>
              <a:gdLst>
                <a:gd name="connsiteX0" fmla="*/ 99589 w 542286"/>
                <a:gd name="connsiteY0" fmla="*/ 69858 h 113662"/>
                <a:gd name="connsiteX1" fmla="*/ 291677 w 542286"/>
                <a:gd name="connsiteY1" fmla="*/ 98433 h 113662"/>
                <a:gd name="connsiteX2" fmla="*/ 358352 w 542286"/>
                <a:gd name="connsiteY2" fmla="*/ 111133 h 113662"/>
                <a:gd name="connsiteX3" fmla="*/ 517102 w 542286"/>
                <a:gd name="connsiteY3" fmla="*/ 109545 h 113662"/>
                <a:gd name="connsiteX4" fmla="*/ 532977 w 542286"/>
                <a:gd name="connsiteY4" fmla="*/ 111133 h 113662"/>
                <a:gd name="connsiteX5" fmla="*/ 426614 w 542286"/>
                <a:gd name="connsiteY5" fmla="*/ 111133 h 113662"/>
                <a:gd name="connsiteX6" fmla="*/ 288502 w 542286"/>
                <a:gd name="connsiteY6" fmla="*/ 77795 h 113662"/>
                <a:gd name="connsiteX7" fmla="*/ 159914 w 542286"/>
                <a:gd name="connsiteY7" fmla="*/ 65095 h 113662"/>
                <a:gd name="connsiteX8" fmla="*/ 1164 w 542286"/>
                <a:gd name="connsiteY8" fmla="*/ 8 h 113662"/>
                <a:gd name="connsiteX9" fmla="*/ 99589 w 542286"/>
                <a:gd name="connsiteY9" fmla="*/ 69858 h 1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286" h="113662">
                  <a:moveTo>
                    <a:pt x="99589" y="69858"/>
                  </a:moveTo>
                  <a:cubicBezTo>
                    <a:pt x="148008" y="86262"/>
                    <a:pt x="248550" y="91554"/>
                    <a:pt x="291677" y="98433"/>
                  </a:cubicBezTo>
                  <a:cubicBezTo>
                    <a:pt x="334804" y="105312"/>
                    <a:pt x="320781" y="109281"/>
                    <a:pt x="358352" y="111133"/>
                  </a:cubicBezTo>
                  <a:cubicBezTo>
                    <a:pt x="395923" y="112985"/>
                    <a:pt x="487998" y="109545"/>
                    <a:pt x="517102" y="109545"/>
                  </a:cubicBezTo>
                  <a:cubicBezTo>
                    <a:pt x="546206" y="109545"/>
                    <a:pt x="548058" y="110868"/>
                    <a:pt x="532977" y="111133"/>
                  </a:cubicBezTo>
                  <a:cubicBezTo>
                    <a:pt x="517896" y="111398"/>
                    <a:pt x="467360" y="116689"/>
                    <a:pt x="426614" y="111133"/>
                  </a:cubicBezTo>
                  <a:cubicBezTo>
                    <a:pt x="385868" y="105577"/>
                    <a:pt x="332952" y="85468"/>
                    <a:pt x="288502" y="77795"/>
                  </a:cubicBezTo>
                  <a:cubicBezTo>
                    <a:pt x="244052" y="70122"/>
                    <a:pt x="207804" y="78059"/>
                    <a:pt x="159914" y="65095"/>
                  </a:cubicBezTo>
                  <a:cubicBezTo>
                    <a:pt x="112024" y="52131"/>
                    <a:pt x="11483" y="802"/>
                    <a:pt x="1164" y="8"/>
                  </a:cubicBezTo>
                  <a:cubicBezTo>
                    <a:pt x="-9155" y="-786"/>
                    <a:pt x="51170" y="53454"/>
                    <a:pt x="99589" y="69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697CD93B-634D-4B16-902F-E9C58FB7CCC7}"/>
                </a:ext>
              </a:extLst>
            </p:cNvPr>
            <p:cNvSpPr/>
            <p:nvPr/>
          </p:nvSpPr>
          <p:spPr>
            <a:xfrm>
              <a:off x="8042225" y="10392540"/>
              <a:ext cx="516151" cy="63513"/>
            </a:xfrm>
            <a:custGeom>
              <a:avLst/>
              <a:gdLst>
                <a:gd name="connsiteX0" fmla="*/ 50 w 516151"/>
                <a:gd name="connsiteY0" fmla="*/ 823 h 63513"/>
                <a:gd name="connsiteX1" fmla="*/ 288975 w 516151"/>
                <a:gd name="connsiteY1" fmla="*/ 27810 h 63513"/>
                <a:gd name="connsiteX2" fmla="*/ 369938 w 516151"/>
                <a:gd name="connsiteY2" fmla="*/ 51623 h 63513"/>
                <a:gd name="connsiteX3" fmla="*/ 515988 w 516151"/>
                <a:gd name="connsiteY3" fmla="*/ 40510 h 63513"/>
                <a:gd name="connsiteX4" fmla="*/ 396925 w 516151"/>
                <a:gd name="connsiteY4" fmla="*/ 48448 h 63513"/>
                <a:gd name="connsiteX5" fmla="*/ 312788 w 516151"/>
                <a:gd name="connsiteY5" fmla="*/ 61148 h 63513"/>
                <a:gd name="connsiteX6" fmla="*/ 50 w 516151"/>
                <a:gd name="connsiteY6" fmla="*/ 823 h 6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151" h="63513">
                  <a:moveTo>
                    <a:pt x="50" y="823"/>
                  </a:moveTo>
                  <a:cubicBezTo>
                    <a:pt x="-3919" y="-4733"/>
                    <a:pt x="227327" y="19343"/>
                    <a:pt x="288975" y="27810"/>
                  </a:cubicBezTo>
                  <a:cubicBezTo>
                    <a:pt x="350623" y="36277"/>
                    <a:pt x="332103" y="49506"/>
                    <a:pt x="369938" y="51623"/>
                  </a:cubicBezTo>
                  <a:cubicBezTo>
                    <a:pt x="407773" y="53740"/>
                    <a:pt x="511490" y="41039"/>
                    <a:pt x="515988" y="40510"/>
                  </a:cubicBezTo>
                  <a:cubicBezTo>
                    <a:pt x="520486" y="39981"/>
                    <a:pt x="430792" y="45008"/>
                    <a:pt x="396925" y="48448"/>
                  </a:cubicBezTo>
                  <a:cubicBezTo>
                    <a:pt x="363058" y="51888"/>
                    <a:pt x="377081" y="69879"/>
                    <a:pt x="312788" y="61148"/>
                  </a:cubicBezTo>
                  <a:cubicBezTo>
                    <a:pt x="248495" y="52417"/>
                    <a:pt x="4019" y="6379"/>
                    <a:pt x="50" y="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5BC5400A-29AE-4B35-A33F-1307AB3B9E56}"/>
                </a:ext>
              </a:extLst>
            </p:cNvPr>
            <p:cNvSpPr/>
            <p:nvPr/>
          </p:nvSpPr>
          <p:spPr>
            <a:xfrm>
              <a:off x="8237636" y="10415569"/>
              <a:ext cx="341307" cy="64930"/>
            </a:xfrm>
            <a:custGeom>
              <a:avLst/>
              <a:gdLst>
                <a:gd name="connsiteX0" fmla="*/ 1489 w 341307"/>
                <a:gd name="connsiteY0" fmla="*/ 19 h 64930"/>
                <a:gd name="connsiteX1" fmla="*/ 290414 w 341307"/>
                <a:gd name="connsiteY1" fmla="*/ 57169 h 64930"/>
                <a:gd name="connsiteX2" fmla="*/ 311052 w 341307"/>
                <a:gd name="connsiteY2" fmla="*/ 58756 h 64930"/>
                <a:gd name="connsiteX3" fmla="*/ 341214 w 341307"/>
                <a:gd name="connsiteY3" fmla="*/ 4781 h 64930"/>
                <a:gd name="connsiteX4" fmla="*/ 318989 w 341307"/>
                <a:gd name="connsiteY4" fmla="*/ 36531 h 64930"/>
                <a:gd name="connsiteX5" fmla="*/ 277714 w 341307"/>
                <a:gd name="connsiteY5" fmla="*/ 52406 h 64930"/>
                <a:gd name="connsiteX6" fmla="*/ 182464 w 341307"/>
                <a:gd name="connsiteY6" fmla="*/ 50819 h 64930"/>
                <a:gd name="connsiteX7" fmla="*/ 1489 w 341307"/>
                <a:gd name="connsiteY7" fmla="*/ 19 h 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307" h="64930">
                  <a:moveTo>
                    <a:pt x="1489" y="19"/>
                  </a:moveTo>
                  <a:cubicBezTo>
                    <a:pt x="19480" y="1077"/>
                    <a:pt x="238820" y="47380"/>
                    <a:pt x="290414" y="57169"/>
                  </a:cubicBezTo>
                  <a:cubicBezTo>
                    <a:pt x="342008" y="66959"/>
                    <a:pt x="302585" y="67487"/>
                    <a:pt x="311052" y="58756"/>
                  </a:cubicBezTo>
                  <a:cubicBezTo>
                    <a:pt x="319519" y="50025"/>
                    <a:pt x="339891" y="8485"/>
                    <a:pt x="341214" y="4781"/>
                  </a:cubicBezTo>
                  <a:cubicBezTo>
                    <a:pt x="342537" y="1077"/>
                    <a:pt x="329572" y="28594"/>
                    <a:pt x="318989" y="36531"/>
                  </a:cubicBezTo>
                  <a:cubicBezTo>
                    <a:pt x="308406" y="44468"/>
                    <a:pt x="300468" y="50025"/>
                    <a:pt x="277714" y="52406"/>
                  </a:cubicBezTo>
                  <a:cubicBezTo>
                    <a:pt x="254960" y="54787"/>
                    <a:pt x="231412" y="60079"/>
                    <a:pt x="182464" y="50819"/>
                  </a:cubicBezTo>
                  <a:cubicBezTo>
                    <a:pt x="133516" y="41559"/>
                    <a:pt x="-16502" y="-1039"/>
                    <a:pt x="148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B8F27DE5-9510-41BB-A2FE-85D5CA311E3A}"/>
                </a:ext>
              </a:extLst>
            </p:cNvPr>
            <p:cNvSpPr/>
            <p:nvPr/>
          </p:nvSpPr>
          <p:spPr>
            <a:xfrm>
              <a:off x="8197850" y="10440816"/>
              <a:ext cx="400522" cy="109709"/>
            </a:xfrm>
            <a:custGeom>
              <a:avLst/>
              <a:gdLst>
                <a:gd name="connsiteX0" fmla="*/ 0 w 400522"/>
                <a:gd name="connsiteY0" fmla="*/ 109709 h 109709"/>
                <a:gd name="connsiteX1" fmla="*/ 106363 w 400522"/>
                <a:gd name="connsiteY1" fmla="*/ 85897 h 109709"/>
                <a:gd name="connsiteX2" fmla="*/ 127000 w 400522"/>
                <a:gd name="connsiteY2" fmla="*/ 58909 h 109709"/>
                <a:gd name="connsiteX3" fmla="*/ 153988 w 400522"/>
                <a:gd name="connsiteY3" fmla="*/ 82722 h 109709"/>
                <a:gd name="connsiteX4" fmla="*/ 227013 w 400522"/>
                <a:gd name="connsiteY4" fmla="*/ 63672 h 109709"/>
                <a:gd name="connsiteX5" fmla="*/ 384175 w 400522"/>
                <a:gd name="connsiteY5" fmla="*/ 68434 h 109709"/>
                <a:gd name="connsiteX6" fmla="*/ 358775 w 400522"/>
                <a:gd name="connsiteY6" fmla="*/ 68434 h 109709"/>
                <a:gd name="connsiteX7" fmla="*/ 360363 w 400522"/>
                <a:gd name="connsiteY7" fmla="*/ 172 h 109709"/>
                <a:gd name="connsiteX8" fmla="*/ 382588 w 400522"/>
                <a:gd name="connsiteY8" fmla="*/ 49384 h 109709"/>
                <a:gd name="connsiteX9" fmla="*/ 392113 w 400522"/>
                <a:gd name="connsiteY9" fmla="*/ 65259 h 109709"/>
                <a:gd name="connsiteX10" fmla="*/ 254000 w 400522"/>
                <a:gd name="connsiteY10" fmla="*/ 76372 h 109709"/>
                <a:gd name="connsiteX11" fmla="*/ 119063 w 400522"/>
                <a:gd name="connsiteY11" fmla="*/ 93834 h 109709"/>
                <a:gd name="connsiteX12" fmla="*/ 0 w 400522"/>
                <a:gd name="connsiteY12" fmla="*/ 109709 h 1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22" h="109709">
                  <a:moveTo>
                    <a:pt x="0" y="109709"/>
                  </a:moveTo>
                  <a:cubicBezTo>
                    <a:pt x="42598" y="102036"/>
                    <a:pt x="85196" y="94364"/>
                    <a:pt x="106363" y="85897"/>
                  </a:cubicBezTo>
                  <a:cubicBezTo>
                    <a:pt x="127530" y="77430"/>
                    <a:pt x="119063" y="59438"/>
                    <a:pt x="127000" y="58909"/>
                  </a:cubicBezTo>
                  <a:cubicBezTo>
                    <a:pt x="134938" y="58380"/>
                    <a:pt x="137319" y="81928"/>
                    <a:pt x="153988" y="82722"/>
                  </a:cubicBezTo>
                  <a:cubicBezTo>
                    <a:pt x="170657" y="83516"/>
                    <a:pt x="188649" y="66053"/>
                    <a:pt x="227013" y="63672"/>
                  </a:cubicBezTo>
                  <a:cubicBezTo>
                    <a:pt x="265377" y="61291"/>
                    <a:pt x="362215" y="67640"/>
                    <a:pt x="384175" y="68434"/>
                  </a:cubicBezTo>
                  <a:cubicBezTo>
                    <a:pt x="406135" y="69228"/>
                    <a:pt x="362744" y="79811"/>
                    <a:pt x="358775" y="68434"/>
                  </a:cubicBezTo>
                  <a:cubicBezTo>
                    <a:pt x="354806" y="57057"/>
                    <a:pt x="356394" y="3347"/>
                    <a:pt x="360363" y="172"/>
                  </a:cubicBezTo>
                  <a:cubicBezTo>
                    <a:pt x="364332" y="-3003"/>
                    <a:pt x="377296" y="38536"/>
                    <a:pt x="382588" y="49384"/>
                  </a:cubicBezTo>
                  <a:cubicBezTo>
                    <a:pt x="387880" y="60232"/>
                    <a:pt x="413544" y="60761"/>
                    <a:pt x="392113" y="65259"/>
                  </a:cubicBezTo>
                  <a:cubicBezTo>
                    <a:pt x="370682" y="69757"/>
                    <a:pt x="299508" y="71610"/>
                    <a:pt x="254000" y="76372"/>
                  </a:cubicBezTo>
                  <a:cubicBezTo>
                    <a:pt x="208492" y="81134"/>
                    <a:pt x="119063" y="93834"/>
                    <a:pt x="119063" y="93834"/>
                  </a:cubicBezTo>
                  <a:lnTo>
                    <a:pt x="0" y="1097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22D361F4-022F-4A64-A118-CB53DD1FF715}"/>
                </a:ext>
              </a:extLst>
            </p:cNvPr>
            <p:cNvSpPr/>
            <p:nvPr/>
          </p:nvSpPr>
          <p:spPr>
            <a:xfrm>
              <a:off x="7813581" y="10355187"/>
              <a:ext cx="496828" cy="169304"/>
            </a:xfrm>
            <a:custGeom>
              <a:avLst/>
              <a:gdLst>
                <a:gd name="connsiteX0" fmla="*/ 57244 w 496828"/>
                <a:gd name="connsiteY0" fmla="*/ 76 h 169304"/>
                <a:gd name="connsiteX1" fmla="*/ 15969 w 496828"/>
                <a:gd name="connsiteY1" fmla="*/ 120726 h 169304"/>
                <a:gd name="connsiteX2" fmla="*/ 123919 w 496828"/>
                <a:gd name="connsiteY2" fmla="*/ 127076 h 169304"/>
                <a:gd name="connsiteX3" fmla="*/ 165194 w 496828"/>
                <a:gd name="connsiteY3" fmla="*/ 144538 h 169304"/>
                <a:gd name="connsiteX4" fmla="*/ 190594 w 496828"/>
                <a:gd name="connsiteY4" fmla="*/ 139776 h 169304"/>
                <a:gd name="connsiteX5" fmla="*/ 247744 w 496828"/>
                <a:gd name="connsiteY5" fmla="*/ 168351 h 169304"/>
                <a:gd name="connsiteX6" fmla="*/ 341407 w 496828"/>
                <a:gd name="connsiteY6" fmla="*/ 160413 h 169304"/>
                <a:gd name="connsiteX7" fmla="*/ 446182 w 496828"/>
                <a:gd name="connsiteY7" fmla="*/ 139776 h 169304"/>
                <a:gd name="connsiteX8" fmla="*/ 492219 w 496828"/>
                <a:gd name="connsiteY8" fmla="*/ 101676 h 169304"/>
                <a:gd name="connsiteX9" fmla="*/ 485869 w 496828"/>
                <a:gd name="connsiteY9" fmla="*/ 136601 h 169304"/>
                <a:gd name="connsiteX10" fmla="*/ 409669 w 496828"/>
                <a:gd name="connsiteY10" fmla="*/ 144538 h 169304"/>
                <a:gd name="connsiteX11" fmla="*/ 244569 w 496828"/>
                <a:gd name="connsiteY11" fmla="*/ 165176 h 169304"/>
                <a:gd name="connsiteX12" fmla="*/ 150907 w 496828"/>
                <a:gd name="connsiteY12" fmla="*/ 142951 h 169304"/>
                <a:gd name="connsiteX13" fmla="*/ 1682 w 496828"/>
                <a:gd name="connsiteY13" fmla="*/ 103263 h 169304"/>
                <a:gd name="connsiteX14" fmla="*/ 57244 w 496828"/>
                <a:gd name="connsiteY14" fmla="*/ 76 h 16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828" h="169304">
                  <a:moveTo>
                    <a:pt x="57244" y="76"/>
                  </a:moveTo>
                  <a:cubicBezTo>
                    <a:pt x="59625" y="2986"/>
                    <a:pt x="4856" y="99559"/>
                    <a:pt x="15969" y="120726"/>
                  </a:cubicBezTo>
                  <a:cubicBezTo>
                    <a:pt x="27081" y="141893"/>
                    <a:pt x="99048" y="123107"/>
                    <a:pt x="123919" y="127076"/>
                  </a:cubicBezTo>
                  <a:cubicBezTo>
                    <a:pt x="148790" y="131045"/>
                    <a:pt x="154082" y="142421"/>
                    <a:pt x="165194" y="144538"/>
                  </a:cubicBezTo>
                  <a:cubicBezTo>
                    <a:pt x="176306" y="146655"/>
                    <a:pt x="176836" y="135807"/>
                    <a:pt x="190594" y="139776"/>
                  </a:cubicBezTo>
                  <a:cubicBezTo>
                    <a:pt x="204352" y="143745"/>
                    <a:pt x="222609" y="164912"/>
                    <a:pt x="247744" y="168351"/>
                  </a:cubicBezTo>
                  <a:cubicBezTo>
                    <a:pt x="272880" y="171791"/>
                    <a:pt x="308334" y="165176"/>
                    <a:pt x="341407" y="160413"/>
                  </a:cubicBezTo>
                  <a:cubicBezTo>
                    <a:pt x="374480" y="155651"/>
                    <a:pt x="421047" y="149566"/>
                    <a:pt x="446182" y="139776"/>
                  </a:cubicBezTo>
                  <a:cubicBezTo>
                    <a:pt x="471317" y="129986"/>
                    <a:pt x="485605" y="102205"/>
                    <a:pt x="492219" y="101676"/>
                  </a:cubicBezTo>
                  <a:cubicBezTo>
                    <a:pt x="498833" y="101147"/>
                    <a:pt x="499627" y="129457"/>
                    <a:pt x="485869" y="136601"/>
                  </a:cubicBezTo>
                  <a:cubicBezTo>
                    <a:pt x="472111" y="143745"/>
                    <a:pt x="449886" y="139776"/>
                    <a:pt x="409669" y="144538"/>
                  </a:cubicBezTo>
                  <a:cubicBezTo>
                    <a:pt x="369452" y="149301"/>
                    <a:pt x="287696" y="165441"/>
                    <a:pt x="244569" y="165176"/>
                  </a:cubicBezTo>
                  <a:cubicBezTo>
                    <a:pt x="201442" y="164912"/>
                    <a:pt x="150907" y="142951"/>
                    <a:pt x="150907" y="142951"/>
                  </a:cubicBezTo>
                  <a:cubicBezTo>
                    <a:pt x="110426" y="132632"/>
                    <a:pt x="14647" y="128134"/>
                    <a:pt x="1682" y="103263"/>
                  </a:cubicBezTo>
                  <a:cubicBezTo>
                    <a:pt x="-11283" y="78392"/>
                    <a:pt x="54863" y="-2834"/>
                    <a:pt x="57244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C3281F2F-B557-40A1-AD4D-0759A2065846}"/>
                </a:ext>
              </a:extLst>
            </p:cNvPr>
            <p:cNvSpPr/>
            <p:nvPr/>
          </p:nvSpPr>
          <p:spPr>
            <a:xfrm>
              <a:off x="7775234" y="10240690"/>
              <a:ext cx="54658" cy="295584"/>
            </a:xfrm>
            <a:custGeom>
              <a:avLst/>
              <a:gdLst>
                <a:gd name="connsiteX0" fmla="*/ 14629 w 54658"/>
                <a:gd name="connsiteY0" fmla="*/ 273 h 295584"/>
                <a:gd name="connsiteX1" fmla="*/ 54316 w 54658"/>
                <a:gd name="connsiteY1" fmla="*/ 165373 h 295584"/>
                <a:gd name="connsiteX2" fmla="*/ 33679 w 54658"/>
                <a:gd name="connsiteY2" fmla="*/ 232048 h 295584"/>
                <a:gd name="connsiteX3" fmla="*/ 30504 w 54658"/>
                <a:gd name="connsiteY3" fmla="*/ 295548 h 295584"/>
                <a:gd name="connsiteX4" fmla="*/ 11454 w 54658"/>
                <a:gd name="connsiteY4" fmla="*/ 239985 h 295584"/>
                <a:gd name="connsiteX5" fmla="*/ 341 w 54658"/>
                <a:gd name="connsiteY5" fmla="*/ 162198 h 295584"/>
                <a:gd name="connsiteX6" fmla="*/ 24154 w 54658"/>
                <a:gd name="connsiteY6" fmla="*/ 127273 h 295584"/>
                <a:gd name="connsiteX7" fmla="*/ 14629 w 54658"/>
                <a:gd name="connsiteY7" fmla="*/ 273 h 29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58" h="295584">
                  <a:moveTo>
                    <a:pt x="14629" y="273"/>
                  </a:moveTo>
                  <a:cubicBezTo>
                    <a:pt x="19656" y="6623"/>
                    <a:pt x="51141" y="126744"/>
                    <a:pt x="54316" y="165373"/>
                  </a:cubicBezTo>
                  <a:cubicBezTo>
                    <a:pt x="57491" y="204002"/>
                    <a:pt x="37648" y="210352"/>
                    <a:pt x="33679" y="232048"/>
                  </a:cubicBezTo>
                  <a:cubicBezTo>
                    <a:pt x="29710" y="253744"/>
                    <a:pt x="34208" y="294225"/>
                    <a:pt x="30504" y="295548"/>
                  </a:cubicBezTo>
                  <a:cubicBezTo>
                    <a:pt x="26800" y="296871"/>
                    <a:pt x="16481" y="262210"/>
                    <a:pt x="11454" y="239985"/>
                  </a:cubicBezTo>
                  <a:cubicBezTo>
                    <a:pt x="6427" y="217760"/>
                    <a:pt x="-1776" y="180983"/>
                    <a:pt x="341" y="162198"/>
                  </a:cubicBezTo>
                  <a:cubicBezTo>
                    <a:pt x="2458" y="143413"/>
                    <a:pt x="20185" y="154525"/>
                    <a:pt x="24154" y="127273"/>
                  </a:cubicBezTo>
                  <a:cubicBezTo>
                    <a:pt x="28123" y="100021"/>
                    <a:pt x="9602" y="-6077"/>
                    <a:pt x="14629" y="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1707AA68-57FA-4FAD-9CE7-64868D2F07C3}"/>
                </a:ext>
              </a:extLst>
            </p:cNvPr>
            <p:cNvSpPr/>
            <p:nvPr/>
          </p:nvSpPr>
          <p:spPr>
            <a:xfrm>
              <a:off x="8186596" y="10370180"/>
              <a:ext cx="260151" cy="95742"/>
            </a:xfrm>
            <a:custGeom>
              <a:avLst/>
              <a:gdLst>
                <a:gd name="connsiteX0" fmla="*/ 142 w 260151"/>
                <a:gd name="connsiteY0" fmla="*/ 958 h 95742"/>
                <a:gd name="connsiteX1" fmla="*/ 181117 w 260151"/>
                <a:gd name="connsiteY1" fmla="*/ 32708 h 95742"/>
                <a:gd name="connsiteX2" fmla="*/ 258904 w 260151"/>
                <a:gd name="connsiteY2" fmla="*/ 94620 h 95742"/>
                <a:gd name="connsiteX3" fmla="*/ 212867 w 260151"/>
                <a:gd name="connsiteY3" fmla="*/ 67633 h 95742"/>
                <a:gd name="connsiteX4" fmla="*/ 142 w 260151"/>
                <a:gd name="connsiteY4" fmla="*/ 95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51" h="95742">
                  <a:moveTo>
                    <a:pt x="142" y="958"/>
                  </a:moveTo>
                  <a:cubicBezTo>
                    <a:pt x="-5150" y="-4863"/>
                    <a:pt x="137990" y="17098"/>
                    <a:pt x="181117" y="32708"/>
                  </a:cubicBezTo>
                  <a:cubicBezTo>
                    <a:pt x="224244" y="48318"/>
                    <a:pt x="253612" y="88799"/>
                    <a:pt x="258904" y="94620"/>
                  </a:cubicBezTo>
                  <a:cubicBezTo>
                    <a:pt x="264196" y="100441"/>
                    <a:pt x="253348" y="82450"/>
                    <a:pt x="212867" y="67633"/>
                  </a:cubicBezTo>
                  <a:cubicBezTo>
                    <a:pt x="172386" y="52816"/>
                    <a:pt x="5434" y="6779"/>
                    <a:pt x="142" y="9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B2A70296-CB79-48B8-8E70-E0D7B6684814}"/>
                </a:ext>
              </a:extLst>
            </p:cNvPr>
            <p:cNvSpPr/>
            <p:nvPr/>
          </p:nvSpPr>
          <p:spPr>
            <a:xfrm>
              <a:off x="3903466" y="10594968"/>
              <a:ext cx="209254" cy="219656"/>
            </a:xfrm>
            <a:custGeom>
              <a:avLst/>
              <a:gdLst>
                <a:gd name="connsiteX0" fmla="*/ 197 w 209254"/>
                <a:gd name="connsiteY0" fmla="*/ 7 h 219656"/>
                <a:gd name="connsiteX1" fmla="*/ 103384 w 209254"/>
                <a:gd name="connsiteY1" fmla="*/ 96845 h 219656"/>
                <a:gd name="connsiteX2" fmla="*/ 204984 w 209254"/>
                <a:gd name="connsiteY2" fmla="*/ 217495 h 219656"/>
                <a:gd name="connsiteX3" fmla="*/ 184347 w 209254"/>
                <a:gd name="connsiteY3" fmla="*/ 168282 h 219656"/>
                <a:gd name="connsiteX4" fmla="*/ 130372 w 209254"/>
                <a:gd name="connsiteY4" fmla="*/ 92082 h 219656"/>
                <a:gd name="connsiteX5" fmla="*/ 197 w 209254"/>
                <a:gd name="connsiteY5" fmla="*/ 7 h 21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254" h="219656">
                  <a:moveTo>
                    <a:pt x="197" y="7"/>
                  </a:moveTo>
                  <a:cubicBezTo>
                    <a:pt x="-4301" y="801"/>
                    <a:pt x="69253" y="60597"/>
                    <a:pt x="103384" y="96845"/>
                  </a:cubicBezTo>
                  <a:cubicBezTo>
                    <a:pt x="137515" y="133093"/>
                    <a:pt x="191490" y="205589"/>
                    <a:pt x="204984" y="217495"/>
                  </a:cubicBezTo>
                  <a:cubicBezTo>
                    <a:pt x="218478" y="229401"/>
                    <a:pt x="196782" y="189184"/>
                    <a:pt x="184347" y="168282"/>
                  </a:cubicBezTo>
                  <a:cubicBezTo>
                    <a:pt x="171912" y="147380"/>
                    <a:pt x="158418" y="120657"/>
                    <a:pt x="130372" y="92082"/>
                  </a:cubicBezTo>
                  <a:cubicBezTo>
                    <a:pt x="102326" y="63507"/>
                    <a:pt x="4695" y="-787"/>
                    <a:pt x="19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C67D6D3A-157F-49E0-AFE4-58BE871AA0C5}"/>
                </a:ext>
              </a:extLst>
            </p:cNvPr>
            <p:cNvSpPr/>
            <p:nvPr/>
          </p:nvSpPr>
          <p:spPr>
            <a:xfrm>
              <a:off x="4063032" y="10758232"/>
              <a:ext cx="184401" cy="186563"/>
            </a:xfrm>
            <a:custGeom>
              <a:avLst/>
              <a:gdLst>
                <a:gd name="connsiteX0" fmla="*/ 2556 w 184401"/>
                <a:gd name="connsiteY0" fmla="*/ 256 h 186563"/>
                <a:gd name="connsiteX1" fmla="*/ 35893 w 184401"/>
                <a:gd name="connsiteY1" fmla="*/ 89156 h 186563"/>
                <a:gd name="connsiteX2" fmla="*/ 181943 w 184401"/>
                <a:gd name="connsiteY2" fmla="*/ 185993 h 186563"/>
                <a:gd name="connsiteX3" fmla="*/ 123206 w 184401"/>
                <a:gd name="connsiteY3" fmla="*/ 127256 h 186563"/>
                <a:gd name="connsiteX4" fmla="*/ 66056 w 184401"/>
                <a:gd name="connsiteY4" fmla="*/ 85981 h 186563"/>
                <a:gd name="connsiteX5" fmla="*/ 85106 w 184401"/>
                <a:gd name="connsiteY5" fmla="*/ 117731 h 186563"/>
                <a:gd name="connsiteX6" fmla="*/ 2556 w 184401"/>
                <a:gd name="connsiteY6" fmla="*/ 256 h 18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01" h="186563">
                  <a:moveTo>
                    <a:pt x="2556" y="256"/>
                  </a:moveTo>
                  <a:cubicBezTo>
                    <a:pt x="-5646" y="-4507"/>
                    <a:pt x="5995" y="58200"/>
                    <a:pt x="35893" y="89156"/>
                  </a:cubicBezTo>
                  <a:cubicBezTo>
                    <a:pt x="65791" y="120112"/>
                    <a:pt x="167391" y="179643"/>
                    <a:pt x="181943" y="185993"/>
                  </a:cubicBezTo>
                  <a:cubicBezTo>
                    <a:pt x="196495" y="192343"/>
                    <a:pt x="142521" y="143925"/>
                    <a:pt x="123206" y="127256"/>
                  </a:cubicBezTo>
                  <a:cubicBezTo>
                    <a:pt x="103891" y="110587"/>
                    <a:pt x="72406" y="87569"/>
                    <a:pt x="66056" y="85981"/>
                  </a:cubicBezTo>
                  <a:cubicBezTo>
                    <a:pt x="59706" y="84394"/>
                    <a:pt x="93573" y="130696"/>
                    <a:pt x="85106" y="117731"/>
                  </a:cubicBezTo>
                  <a:cubicBezTo>
                    <a:pt x="76639" y="104766"/>
                    <a:pt x="10758" y="5019"/>
                    <a:pt x="2556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A260279D-1A50-4A3F-AF2C-60D244BBBF2B}"/>
                </a:ext>
              </a:extLst>
            </p:cNvPr>
            <p:cNvSpPr/>
            <p:nvPr/>
          </p:nvSpPr>
          <p:spPr>
            <a:xfrm>
              <a:off x="4171941" y="10929387"/>
              <a:ext cx="212087" cy="121239"/>
            </a:xfrm>
            <a:custGeom>
              <a:avLst/>
              <a:gdLst>
                <a:gd name="connsiteX0" fmla="*/ 9 w 212087"/>
                <a:gd name="connsiteY0" fmla="*/ 8488 h 121239"/>
                <a:gd name="connsiteX1" fmla="*/ 123834 w 212087"/>
                <a:gd name="connsiteY1" fmla="*/ 8488 h 121239"/>
                <a:gd name="connsiteX2" fmla="*/ 206384 w 212087"/>
                <a:gd name="connsiteY2" fmla="*/ 116438 h 121239"/>
                <a:gd name="connsiteX3" fmla="*/ 195272 w 212087"/>
                <a:gd name="connsiteY3" fmla="*/ 94213 h 121239"/>
                <a:gd name="connsiteX4" fmla="*/ 117484 w 212087"/>
                <a:gd name="connsiteY4" fmla="*/ 21188 h 121239"/>
                <a:gd name="connsiteX5" fmla="*/ 9 w 212087"/>
                <a:gd name="connsiteY5" fmla="*/ 8488 h 12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087" h="121239">
                  <a:moveTo>
                    <a:pt x="9" y="8488"/>
                  </a:moveTo>
                  <a:cubicBezTo>
                    <a:pt x="1067" y="6371"/>
                    <a:pt x="89438" y="-9504"/>
                    <a:pt x="123834" y="8488"/>
                  </a:cubicBezTo>
                  <a:cubicBezTo>
                    <a:pt x="158230" y="26480"/>
                    <a:pt x="194478" y="102151"/>
                    <a:pt x="206384" y="116438"/>
                  </a:cubicBezTo>
                  <a:cubicBezTo>
                    <a:pt x="218290" y="130725"/>
                    <a:pt x="210089" y="110088"/>
                    <a:pt x="195272" y="94213"/>
                  </a:cubicBezTo>
                  <a:cubicBezTo>
                    <a:pt x="180455" y="78338"/>
                    <a:pt x="146853" y="34152"/>
                    <a:pt x="117484" y="21188"/>
                  </a:cubicBezTo>
                  <a:cubicBezTo>
                    <a:pt x="88115" y="8224"/>
                    <a:pt x="-1049" y="10605"/>
                    <a:pt x="9" y="8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B89E8936-B78A-483B-A78B-47EBB644D59B}"/>
                </a:ext>
              </a:extLst>
            </p:cNvPr>
            <p:cNvSpPr/>
            <p:nvPr/>
          </p:nvSpPr>
          <p:spPr>
            <a:xfrm>
              <a:off x="4355804" y="11009944"/>
              <a:ext cx="192568" cy="109221"/>
            </a:xfrm>
            <a:custGeom>
              <a:avLst/>
              <a:gdLst>
                <a:gd name="connsiteX0" fmla="*/ 1884 w 192568"/>
                <a:gd name="connsiteY0" fmla="*/ 108906 h 109221"/>
                <a:gd name="connsiteX1" fmla="*/ 32046 w 192568"/>
                <a:gd name="connsiteY1" fmla="*/ 34294 h 109221"/>
                <a:gd name="connsiteX2" fmla="*/ 192384 w 192568"/>
                <a:gd name="connsiteY2" fmla="*/ 45406 h 109221"/>
                <a:gd name="connsiteX3" fmla="*/ 62209 w 192568"/>
                <a:gd name="connsiteY3" fmla="*/ 956 h 109221"/>
                <a:gd name="connsiteX4" fmla="*/ 1884 w 192568"/>
                <a:gd name="connsiteY4" fmla="*/ 108906 h 10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68" h="109221">
                  <a:moveTo>
                    <a:pt x="1884" y="108906"/>
                  </a:moveTo>
                  <a:cubicBezTo>
                    <a:pt x="-3143" y="114462"/>
                    <a:pt x="296" y="44877"/>
                    <a:pt x="32046" y="34294"/>
                  </a:cubicBezTo>
                  <a:cubicBezTo>
                    <a:pt x="63796" y="23711"/>
                    <a:pt x="187357" y="50962"/>
                    <a:pt x="192384" y="45406"/>
                  </a:cubicBezTo>
                  <a:cubicBezTo>
                    <a:pt x="197411" y="39850"/>
                    <a:pt x="98192" y="-7246"/>
                    <a:pt x="62209" y="956"/>
                  </a:cubicBezTo>
                  <a:cubicBezTo>
                    <a:pt x="26226" y="9158"/>
                    <a:pt x="6911" y="103350"/>
                    <a:pt x="1884" y="108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59E90580-57C9-4261-95F3-E58425DE3CA6}"/>
                </a:ext>
              </a:extLst>
            </p:cNvPr>
            <p:cNvSpPr/>
            <p:nvPr/>
          </p:nvSpPr>
          <p:spPr>
            <a:xfrm>
              <a:off x="4195763" y="11119942"/>
              <a:ext cx="416178" cy="62408"/>
            </a:xfrm>
            <a:custGeom>
              <a:avLst/>
              <a:gdLst>
                <a:gd name="connsiteX0" fmla="*/ 0 w 416178"/>
                <a:gd name="connsiteY0" fmla="*/ 62408 h 62408"/>
                <a:gd name="connsiteX1" fmla="*/ 263525 w 416178"/>
                <a:gd name="connsiteY1" fmla="*/ 51296 h 62408"/>
                <a:gd name="connsiteX2" fmla="*/ 350837 w 416178"/>
                <a:gd name="connsiteY2" fmla="*/ 25896 h 62408"/>
                <a:gd name="connsiteX3" fmla="*/ 415925 w 416178"/>
                <a:gd name="connsiteY3" fmla="*/ 496 h 62408"/>
                <a:gd name="connsiteX4" fmla="*/ 327025 w 416178"/>
                <a:gd name="connsiteY4" fmla="*/ 8433 h 62408"/>
                <a:gd name="connsiteX5" fmla="*/ 0 w 416178"/>
                <a:gd name="connsiteY5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178" h="62408">
                  <a:moveTo>
                    <a:pt x="0" y="62408"/>
                  </a:moveTo>
                  <a:cubicBezTo>
                    <a:pt x="102526" y="59894"/>
                    <a:pt x="205052" y="57381"/>
                    <a:pt x="263525" y="51296"/>
                  </a:cubicBezTo>
                  <a:cubicBezTo>
                    <a:pt x="321998" y="45211"/>
                    <a:pt x="325437" y="34363"/>
                    <a:pt x="350837" y="25896"/>
                  </a:cubicBezTo>
                  <a:cubicBezTo>
                    <a:pt x="376237" y="17429"/>
                    <a:pt x="419894" y="3406"/>
                    <a:pt x="415925" y="496"/>
                  </a:cubicBezTo>
                  <a:cubicBezTo>
                    <a:pt x="411956" y="-2415"/>
                    <a:pt x="327025" y="8433"/>
                    <a:pt x="327025" y="8433"/>
                  </a:cubicBezTo>
                  <a:lnTo>
                    <a:pt x="0" y="624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ABF950D1-6BB5-468F-8857-1B74FEE0971E}"/>
                </a:ext>
              </a:extLst>
            </p:cNvPr>
            <p:cNvSpPr/>
            <p:nvPr/>
          </p:nvSpPr>
          <p:spPr>
            <a:xfrm>
              <a:off x="4456022" y="11031212"/>
              <a:ext cx="187917" cy="131656"/>
            </a:xfrm>
            <a:custGeom>
              <a:avLst/>
              <a:gdLst>
                <a:gd name="connsiteX0" fmla="*/ 12791 w 187917"/>
                <a:gd name="connsiteY0" fmla="*/ 326 h 131656"/>
                <a:gd name="connsiteX1" fmla="*/ 187416 w 187917"/>
                <a:gd name="connsiteY1" fmla="*/ 71763 h 131656"/>
                <a:gd name="connsiteX2" fmla="*/ 63591 w 187917"/>
                <a:gd name="connsiteY2" fmla="*/ 101926 h 131656"/>
                <a:gd name="connsiteX3" fmla="*/ 91 w 187917"/>
                <a:gd name="connsiteY3" fmla="*/ 130501 h 131656"/>
                <a:gd name="connsiteX4" fmla="*/ 49303 w 187917"/>
                <a:gd name="connsiteY4" fmla="*/ 60651 h 131656"/>
                <a:gd name="connsiteX5" fmla="*/ 39778 w 187917"/>
                <a:gd name="connsiteY5" fmla="*/ 89226 h 131656"/>
                <a:gd name="connsiteX6" fmla="*/ 76291 w 187917"/>
                <a:gd name="connsiteY6" fmla="*/ 36838 h 131656"/>
                <a:gd name="connsiteX7" fmla="*/ 163603 w 187917"/>
                <a:gd name="connsiteY7" fmla="*/ 67001 h 131656"/>
                <a:gd name="connsiteX8" fmla="*/ 85816 w 187917"/>
                <a:gd name="connsiteY8" fmla="*/ 51126 h 131656"/>
                <a:gd name="connsiteX9" fmla="*/ 20728 w 187917"/>
                <a:gd name="connsiteY9" fmla="*/ 92401 h 131656"/>
                <a:gd name="connsiteX10" fmla="*/ 128678 w 187917"/>
                <a:gd name="connsiteY10" fmla="*/ 46363 h 131656"/>
                <a:gd name="connsiteX11" fmla="*/ 12791 w 187917"/>
                <a:gd name="connsiteY11" fmla="*/ 326 h 13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917" h="131656">
                  <a:moveTo>
                    <a:pt x="12791" y="326"/>
                  </a:moveTo>
                  <a:cubicBezTo>
                    <a:pt x="22581" y="4559"/>
                    <a:pt x="178949" y="54830"/>
                    <a:pt x="187416" y="71763"/>
                  </a:cubicBezTo>
                  <a:cubicBezTo>
                    <a:pt x="195883" y="88696"/>
                    <a:pt x="94812" y="92136"/>
                    <a:pt x="63591" y="101926"/>
                  </a:cubicBezTo>
                  <a:cubicBezTo>
                    <a:pt x="32370" y="111716"/>
                    <a:pt x="2472" y="137380"/>
                    <a:pt x="91" y="130501"/>
                  </a:cubicBezTo>
                  <a:cubicBezTo>
                    <a:pt x="-2290" y="123622"/>
                    <a:pt x="42689" y="67530"/>
                    <a:pt x="49303" y="60651"/>
                  </a:cubicBezTo>
                  <a:cubicBezTo>
                    <a:pt x="55917" y="53772"/>
                    <a:pt x="35280" y="93195"/>
                    <a:pt x="39778" y="89226"/>
                  </a:cubicBezTo>
                  <a:cubicBezTo>
                    <a:pt x="44276" y="85257"/>
                    <a:pt x="55653" y="40542"/>
                    <a:pt x="76291" y="36838"/>
                  </a:cubicBezTo>
                  <a:cubicBezTo>
                    <a:pt x="96929" y="33134"/>
                    <a:pt x="162016" y="64620"/>
                    <a:pt x="163603" y="67001"/>
                  </a:cubicBezTo>
                  <a:cubicBezTo>
                    <a:pt x="165190" y="69382"/>
                    <a:pt x="109628" y="46893"/>
                    <a:pt x="85816" y="51126"/>
                  </a:cubicBezTo>
                  <a:cubicBezTo>
                    <a:pt x="62004" y="55359"/>
                    <a:pt x="13584" y="93195"/>
                    <a:pt x="20728" y="92401"/>
                  </a:cubicBezTo>
                  <a:cubicBezTo>
                    <a:pt x="27872" y="91607"/>
                    <a:pt x="128942" y="58534"/>
                    <a:pt x="128678" y="46363"/>
                  </a:cubicBezTo>
                  <a:cubicBezTo>
                    <a:pt x="128414" y="34192"/>
                    <a:pt x="3001" y="-3907"/>
                    <a:pt x="1279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20773D39-62B3-493E-ADDE-42DF43B5F0F2}"/>
                </a:ext>
              </a:extLst>
            </p:cNvPr>
            <p:cNvSpPr/>
            <p:nvPr/>
          </p:nvSpPr>
          <p:spPr>
            <a:xfrm>
              <a:off x="3790950" y="11015663"/>
              <a:ext cx="509653" cy="179514"/>
            </a:xfrm>
            <a:custGeom>
              <a:avLst/>
              <a:gdLst>
                <a:gd name="connsiteX0" fmla="*/ 0 w 509653"/>
                <a:gd name="connsiteY0" fmla="*/ 0 h 179514"/>
                <a:gd name="connsiteX1" fmla="*/ 179388 w 509653"/>
                <a:gd name="connsiteY1" fmla="*/ 31750 h 179514"/>
                <a:gd name="connsiteX2" fmla="*/ 293688 w 509653"/>
                <a:gd name="connsiteY2" fmla="*/ 93662 h 179514"/>
                <a:gd name="connsiteX3" fmla="*/ 403225 w 509653"/>
                <a:gd name="connsiteY3" fmla="*/ 141287 h 179514"/>
                <a:gd name="connsiteX4" fmla="*/ 415925 w 509653"/>
                <a:gd name="connsiteY4" fmla="*/ 119062 h 179514"/>
                <a:gd name="connsiteX5" fmla="*/ 509588 w 509653"/>
                <a:gd name="connsiteY5" fmla="*/ 179387 h 179514"/>
                <a:gd name="connsiteX6" fmla="*/ 400050 w 509653"/>
                <a:gd name="connsiteY6" fmla="*/ 100012 h 179514"/>
                <a:gd name="connsiteX7" fmla="*/ 306388 w 509653"/>
                <a:gd name="connsiteY7" fmla="*/ 66675 h 179514"/>
                <a:gd name="connsiteX8" fmla="*/ 0 w 509653"/>
                <a:gd name="connsiteY8" fmla="*/ 0 h 17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653" h="179514">
                  <a:moveTo>
                    <a:pt x="0" y="0"/>
                  </a:moveTo>
                  <a:cubicBezTo>
                    <a:pt x="65220" y="8070"/>
                    <a:pt x="130440" y="16140"/>
                    <a:pt x="179388" y="31750"/>
                  </a:cubicBezTo>
                  <a:cubicBezTo>
                    <a:pt x="228336" y="47360"/>
                    <a:pt x="256382" y="75406"/>
                    <a:pt x="293688" y="93662"/>
                  </a:cubicBezTo>
                  <a:cubicBezTo>
                    <a:pt x="330994" y="111918"/>
                    <a:pt x="382852" y="137054"/>
                    <a:pt x="403225" y="141287"/>
                  </a:cubicBezTo>
                  <a:cubicBezTo>
                    <a:pt x="423598" y="145520"/>
                    <a:pt x="398198" y="112712"/>
                    <a:pt x="415925" y="119062"/>
                  </a:cubicBezTo>
                  <a:cubicBezTo>
                    <a:pt x="433652" y="125412"/>
                    <a:pt x="512234" y="182562"/>
                    <a:pt x="509588" y="179387"/>
                  </a:cubicBezTo>
                  <a:cubicBezTo>
                    <a:pt x="506942" y="176212"/>
                    <a:pt x="433917" y="118797"/>
                    <a:pt x="400050" y="100012"/>
                  </a:cubicBezTo>
                  <a:cubicBezTo>
                    <a:pt x="366183" y="81227"/>
                    <a:pt x="306388" y="66675"/>
                    <a:pt x="306388" y="666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83F753F9-55C0-4416-B77F-26A0E642A0DD}"/>
                </a:ext>
              </a:extLst>
            </p:cNvPr>
            <p:cNvSpPr/>
            <p:nvPr/>
          </p:nvSpPr>
          <p:spPr>
            <a:xfrm>
              <a:off x="4192932" y="10955396"/>
              <a:ext cx="96496" cy="210577"/>
            </a:xfrm>
            <a:custGeom>
              <a:avLst/>
              <a:gdLst>
                <a:gd name="connsiteX0" fmla="*/ 56806 w 96496"/>
                <a:gd name="connsiteY0" fmla="*/ 3117 h 210577"/>
                <a:gd name="connsiteX1" fmla="*/ 1243 w 96496"/>
                <a:gd name="connsiteY1" fmla="*/ 87254 h 210577"/>
                <a:gd name="connsiteX2" fmla="*/ 18706 w 96496"/>
                <a:gd name="connsiteY2" fmla="*/ 207904 h 210577"/>
                <a:gd name="connsiteX3" fmla="*/ 25056 w 96496"/>
                <a:gd name="connsiteY3" fmla="*/ 160279 h 210577"/>
                <a:gd name="connsiteX4" fmla="*/ 96493 w 96496"/>
                <a:gd name="connsiteY4" fmla="*/ 39629 h 210577"/>
                <a:gd name="connsiteX5" fmla="*/ 28231 w 96496"/>
                <a:gd name="connsiteY5" fmla="*/ 161867 h 210577"/>
                <a:gd name="connsiteX6" fmla="*/ 2831 w 96496"/>
                <a:gd name="connsiteY6" fmla="*/ 31692 h 210577"/>
                <a:gd name="connsiteX7" fmla="*/ 56806 w 96496"/>
                <a:gd name="connsiteY7" fmla="*/ 3117 h 2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96" h="210577">
                  <a:moveTo>
                    <a:pt x="56806" y="3117"/>
                  </a:moveTo>
                  <a:cubicBezTo>
                    <a:pt x="56541" y="12377"/>
                    <a:pt x="7593" y="53123"/>
                    <a:pt x="1243" y="87254"/>
                  </a:cubicBezTo>
                  <a:cubicBezTo>
                    <a:pt x="-5107" y="121385"/>
                    <a:pt x="14737" y="195733"/>
                    <a:pt x="18706" y="207904"/>
                  </a:cubicBezTo>
                  <a:cubicBezTo>
                    <a:pt x="22675" y="220075"/>
                    <a:pt x="12092" y="188325"/>
                    <a:pt x="25056" y="160279"/>
                  </a:cubicBezTo>
                  <a:cubicBezTo>
                    <a:pt x="38020" y="132233"/>
                    <a:pt x="95964" y="39364"/>
                    <a:pt x="96493" y="39629"/>
                  </a:cubicBezTo>
                  <a:cubicBezTo>
                    <a:pt x="97022" y="39894"/>
                    <a:pt x="43841" y="163190"/>
                    <a:pt x="28231" y="161867"/>
                  </a:cubicBezTo>
                  <a:cubicBezTo>
                    <a:pt x="12621" y="160544"/>
                    <a:pt x="-609" y="57621"/>
                    <a:pt x="2831" y="31692"/>
                  </a:cubicBezTo>
                  <a:cubicBezTo>
                    <a:pt x="6271" y="5763"/>
                    <a:pt x="57071" y="-6143"/>
                    <a:pt x="56806" y="3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811F577C-9F05-4C1D-B107-4604ACE8E5B9}"/>
                </a:ext>
              </a:extLst>
            </p:cNvPr>
            <p:cNvSpPr/>
            <p:nvPr/>
          </p:nvSpPr>
          <p:spPr>
            <a:xfrm>
              <a:off x="3849408" y="10970134"/>
              <a:ext cx="313373" cy="71470"/>
            </a:xfrm>
            <a:custGeom>
              <a:avLst/>
              <a:gdLst>
                <a:gd name="connsiteX0" fmla="*/ 1867 w 313373"/>
                <a:gd name="connsiteY0" fmla="*/ 1079 h 71470"/>
                <a:gd name="connsiteX1" fmla="*/ 111405 w 313373"/>
                <a:gd name="connsiteY1" fmla="*/ 7429 h 71470"/>
                <a:gd name="connsiteX2" fmla="*/ 235230 w 313373"/>
                <a:gd name="connsiteY2" fmla="*/ 45529 h 71470"/>
                <a:gd name="connsiteX3" fmla="*/ 313017 w 313373"/>
                <a:gd name="connsiteY3" fmla="*/ 70929 h 71470"/>
                <a:gd name="connsiteX4" fmla="*/ 205067 w 313373"/>
                <a:gd name="connsiteY4" fmla="*/ 21716 h 71470"/>
                <a:gd name="connsiteX5" fmla="*/ 1867 w 313373"/>
                <a:gd name="connsiteY5" fmla="*/ 1079 h 7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73" h="71470">
                  <a:moveTo>
                    <a:pt x="1867" y="1079"/>
                  </a:moveTo>
                  <a:cubicBezTo>
                    <a:pt x="-13743" y="-1302"/>
                    <a:pt x="72511" y="21"/>
                    <a:pt x="111405" y="7429"/>
                  </a:cubicBezTo>
                  <a:cubicBezTo>
                    <a:pt x="150299" y="14837"/>
                    <a:pt x="201628" y="34946"/>
                    <a:pt x="235230" y="45529"/>
                  </a:cubicBezTo>
                  <a:cubicBezTo>
                    <a:pt x="268832" y="56112"/>
                    <a:pt x="318044" y="74898"/>
                    <a:pt x="313017" y="70929"/>
                  </a:cubicBezTo>
                  <a:cubicBezTo>
                    <a:pt x="307990" y="66960"/>
                    <a:pt x="250311" y="36268"/>
                    <a:pt x="205067" y="21716"/>
                  </a:cubicBezTo>
                  <a:cubicBezTo>
                    <a:pt x="159823" y="7164"/>
                    <a:pt x="17477" y="3460"/>
                    <a:pt x="1867" y="1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59F8C40B-4990-41DD-B83C-D2F3DFA8403A}"/>
                </a:ext>
              </a:extLst>
            </p:cNvPr>
            <p:cNvSpPr/>
            <p:nvPr/>
          </p:nvSpPr>
          <p:spPr>
            <a:xfrm>
              <a:off x="3553069" y="10686147"/>
              <a:ext cx="334725" cy="560688"/>
            </a:xfrm>
            <a:custGeom>
              <a:avLst/>
              <a:gdLst>
                <a:gd name="connsiteX0" fmla="*/ 215656 w 334725"/>
                <a:gd name="connsiteY0" fmla="*/ 2491 h 560688"/>
                <a:gd name="connsiteX1" fmla="*/ 156919 w 334725"/>
                <a:gd name="connsiteY1" fmla="*/ 277128 h 560688"/>
                <a:gd name="connsiteX2" fmla="*/ 137869 w 334725"/>
                <a:gd name="connsiteY2" fmla="*/ 385078 h 560688"/>
                <a:gd name="connsiteX3" fmla="*/ 2931 w 334725"/>
                <a:gd name="connsiteY3" fmla="*/ 556528 h 560688"/>
                <a:gd name="connsiteX4" fmla="*/ 55319 w 334725"/>
                <a:gd name="connsiteY4" fmla="*/ 493028 h 560688"/>
                <a:gd name="connsiteX5" fmla="*/ 174381 w 334725"/>
                <a:gd name="connsiteY5" fmla="*/ 331103 h 560688"/>
                <a:gd name="connsiteX6" fmla="*/ 334719 w 334725"/>
                <a:gd name="connsiteY6" fmla="*/ 259666 h 560688"/>
                <a:gd name="connsiteX7" fmla="*/ 180731 w 334725"/>
                <a:gd name="connsiteY7" fmla="*/ 300941 h 560688"/>
                <a:gd name="connsiteX8" fmla="*/ 204544 w 334725"/>
                <a:gd name="connsiteY8" fmla="*/ 202516 h 560688"/>
                <a:gd name="connsiteX9" fmla="*/ 210894 w 334725"/>
                <a:gd name="connsiteY9" fmla="*/ 113616 h 560688"/>
                <a:gd name="connsiteX10" fmla="*/ 215656 w 334725"/>
                <a:gd name="connsiteY10" fmla="*/ 139016 h 560688"/>
                <a:gd name="connsiteX11" fmla="*/ 215656 w 334725"/>
                <a:gd name="connsiteY11" fmla="*/ 2491 h 56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725" h="560688">
                  <a:moveTo>
                    <a:pt x="215656" y="2491"/>
                  </a:moveTo>
                  <a:cubicBezTo>
                    <a:pt x="205866" y="25510"/>
                    <a:pt x="169883" y="213364"/>
                    <a:pt x="156919" y="277128"/>
                  </a:cubicBezTo>
                  <a:cubicBezTo>
                    <a:pt x="143954" y="340893"/>
                    <a:pt x="163534" y="338511"/>
                    <a:pt x="137869" y="385078"/>
                  </a:cubicBezTo>
                  <a:cubicBezTo>
                    <a:pt x="112204" y="431645"/>
                    <a:pt x="16689" y="538536"/>
                    <a:pt x="2931" y="556528"/>
                  </a:cubicBezTo>
                  <a:cubicBezTo>
                    <a:pt x="-10827" y="574520"/>
                    <a:pt x="26744" y="530599"/>
                    <a:pt x="55319" y="493028"/>
                  </a:cubicBezTo>
                  <a:cubicBezTo>
                    <a:pt x="83894" y="455457"/>
                    <a:pt x="127814" y="369997"/>
                    <a:pt x="174381" y="331103"/>
                  </a:cubicBezTo>
                  <a:cubicBezTo>
                    <a:pt x="220948" y="292209"/>
                    <a:pt x="333661" y="264693"/>
                    <a:pt x="334719" y="259666"/>
                  </a:cubicBezTo>
                  <a:cubicBezTo>
                    <a:pt x="335777" y="254639"/>
                    <a:pt x="202427" y="310466"/>
                    <a:pt x="180731" y="300941"/>
                  </a:cubicBezTo>
                  <a:cubicBezTo>
                    <a:pt x="159035" y="291416"/>
                    <a:pt x="199517" y="233737"/>
                    <a:pt x="204544" y="202516"/>
                  </a:cubicBezTo>
                  <a:cubicBezTo>
                    <a:pt x="209571" y="171295"/>
                    <a:pt x="209042" y="124199"/>
                    <a:pt x="210894" y="113616"/>
                  </a:cubicBezTo>
                  <a:cubicBezTo>
                    <a:pt x="212746" y="103033"/>
                    <a:pt x="214333" y="154891"/>
                    <a:pt x="215656" y="139016"/>
                  </a:cubicBezTo>
                  <a:cubicBezTo>
                    <a:pt x="216979" y="123141"/>
                    <a:pt x="225446" y="-20528"/>
                    <a:pt x="215656" y="2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44ADCDE4-F353-4619-8DB3-B9BF43BCF1BF}"/>
                </a:ext>
              </a:extLst>
            </p:cNvPr>
            <p:cNvSpPr/>
            <p:nvPr/>
          </p:nvSpPr>
          <p:spPr>
            <a:xfrm>
              <a:off x="3812108" y="10660063"/>
              <a:ext cx="258331" cy="258213"/>
            </a:xfrm>
            <a:custGeom>
              <a:avLst/>
              <a:gdLst>
                <a:gd name="connsiteX0" fmla="*/ 67742 w 258331"/>
                <a:gd name="connsiteY0" fmla="*/ 0 h 258213"/>
                <a:gd name="connsiteX1" fmla="*/ 26467 w 258331"/>
                <a:gd name="connsiteY1" fmla="*/ 136525 h 258213"/>
                <a:gd name="connsiteX2" fmla="*/ 28055 w 258331"/>
                <a:gd name="connsiteY2" fmla="*/ 257175 h 258213"/>
                <a:gd name="connsiteX3" fmla="*/ 55042 w 258331"/>
                <a:gd name="connsiteY3" fmla="*/ 196850 h 258213"/>
                <a:gd name="connsiteX4" fmla="*/ 120130 w 258331"/>
                <a:gd name="connsiteY4" fmla="*/ 231775 h 258213"/>
                <a:gd name="connsiteX5" fmla="*/ 258242 w 258331"/>
                <a:gd name="connsiteY5" fmla="*/ 153987 h 258213"/>
                <a:gd name="connsiteX6" fmla="*/ 142355 w 258331"/>
                <a:gd name="connsiteY6" fmla="*/ 119062 h 258213"/>
                <a:gd name="connsiteX7" fmla="*/ 212205 w 258331"/>
                <a:gd name="connsiteY7" fmla="*/ 166687 h 258213"/>
                <a:gd name="connsiteX8" fmla="*/ 94730 w 258331"/>
                <a:gd name="connsiteY8" fmla="*/ 225425 h 258213"/>
                <a:gd name="connsiteX9" fmla="*/ 9005 w 258331"/>
                <a:gd name="connsiteY9" fmla="*/ 254000 h 258213"/>
                <a:gd name="connsiteX10" fmla="*/ 7417 w 258331"/>
                <a:gd name="connsiteY10" fmla="*/ 136525 h 258213"/>
                <a:gd name="connsiteX11" fmla="*/ 67742 w 258331"/>
                <a:gd name="connsiteY11" fmla="*/ 0 h 25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331" h="258213">
                  <a:moveTo>
                    <a:pt x="67742" y="0"/>
                  </a:moveTo>
                  <a:cubicBezTo>
                    <a:pt x="70917" y="0"/>
                    <a:pt x="33081" y="93663"/>
                    <a:pt x="26467" y="136525"/>
                  </a:cubicBezTo>
                  <a:cubicBezTo>
                    <a:pt x="19852" y="179388"/>
                    <a:pt x="23292" y="247121"/>
                    <a:pt x="28055" y="257175"/>
                  </a:cubicBezTo>
                  <a:cubicBezTo>
                    <a:pt x="32817" y="267229"/>
                    <a:pt x="39696" y="201083"/>
                    <a:pt x="55042" y="196850"/>
                  </a:cubicBezTo>
                  <a:cubicBezTo>
                    <a:pt x="70388" y="192617"/>
                    <a:pt x="86264" y="238919"/>
                    <a:pt x="120130" y="231775"/>
                  </a:cubicBezTo>
                  <a:cubicBezTo>
                    <a:pt x="153996" y="224631"/>
                    <a:pt x="254538" y="172772"/>
                    <a:pt x="258242" y="153987"/>
                  </a:cubicBezTo>
                  <a:cubicBezTo>
                    <a:pt x="261946" y="135202"/>
                    <a:pt x="150028" y="116945"/>
                    <a:pt x="142355" y="119062"/>
                  </a:cubicBezTo>
                  <a:cubicBezTo>
                    <a:pt x="134682" y="121179"/>
                    <a:pt x="220143" y="148960"/>
                    <a:pt x="212205" y="166687"/>
                  </a:cubicBezTo>
                  <a:cubicBezTo>
                    <a:pt x="204268" y="184414"/>
                    <a:pt x="128597" y="210873"/>
                    <a:pt x="94730" y="225425"/>
                  </a:cubicBezTo>
                  <a:cubicBezTo>
                    <a:pt x="60863" y="239977"/>
                    <a:pt x="23557" y="268817"/>
                    <a:pt x="9005" y="254000"/>
                  </a:cubicBezTo>
                  <a:cubicBezTo>
                    <a:pt x="-5547" y="239183"/>
                    <a:pt x="273" y="173038"/>
                    <a:pt x="7417" y="136525"/>
                  </a:cubicBezTo>
                  <a:cubicBezTo>
                    <a:pt x="14561" y="100013"/>
                    <a:pt x="64567" y="0"/>
                    <a:pt x="677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D4746207-F554-463C-B91C-D6544A2C9F60}"/>
                </a:ext>
              </a:extLst>
            </p:cNvPr>
            <p:cNvSpPr/>
            <p:nvPr/>
          </p:nvSpPr>
          <p:spPr>
            <a:xfrm>
              <a:off x="3257602" y="10618705"/>
              <a:ext cx="444124" cy="640557"/>
            </a:xfrm>
            <a:custGeom>
              <a:avLst/>
              <a:gdLst>
                <a:gd name="connsiteX0" fmla="*/ 420636 w 444124"/>
                <a:gd name="connsiteY0" fmla="*/ 83 h 640557"/>
                <a:gd name="connsiteX1" fmla="*/ 441273 w 444124"/>
                <a:gd name="connsiteY1" fmla="*/ 382670 h 640557"/>
                <a:gd name="connsiteX2" fmla="*/ 352373 w 444124"/>
                <a:gd name="connsiteY2" fmla="*/ 539833 h 640557"/>
                <a:gd name="connsiteX3" fmla="*/ 293636 w 444124"/>
                <a:gd name="connsiteY3" fmla="*/ 592220 h 640557"/>
                <a:gd name="connsiteX4" fmla="*/ 168223 w 444124"/>
                <a:gd name="connsiteY4" fmla="*/ 623970 h 640557"/>
                <a:gd name="connsiteX5" fmla="*/ 3123 w 444124"/>
                <a:gd name="connsiteY5" fmla="*/ 638258 h 640557"/>
                <a:gd name="connsiteX6" fmla="*/ 323798 w 444124"/>
                <a:gd name="connsiteY6" fmla="*/ 576345 h 640557"/>
                <a:gd name="connsiteX7" fmla="*/ 404761 w 444124"/>
                <a:gd name="connsiteY7" fmla="*/ 417595 h 640557"/>
                <a:gd name="connsiteX8" fmla="*/ 420636 w 444124"/>
                <a:gd name="connsiteY8" fmla="*/ 83 h 64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124" h="640557">
                  <a:moveTo>
                    <a:pt x="420636" y="83"/>
                  </a:moveTo>
                  <a:cubicBezTo>
                    <a:pt x="426721" y="-5738"/>
                    <a:pt x="452650" y="292712"/>
                    <a:pt x="441273" y="382670"/>
                  </a:cubicBezTo>
                  <a:cubicBezTo>
                    <a:pt x="429896" y="472628"/>
                    <a:pt x="376979" y="504908"/>
                    <a:pt x="352373" y="539833"/>
                  </a:cubicBezTo>
                  <a:cubicBezTo>
                    <a:pt x="327767" y="574758"/>
                    <a:pt x="324328" y="578197"/>
                    <a:pt x="293636" y="592220"/>
                  </a:cubicBezTo>
                  <a:cubicBezTo>
                    <a:pt x="262944" y="606243"/>
                    <a:pt x="216642" y="616297"/>
                    <a:pt x="168223" y="623970"/>
                  </a:cubicBezTo>
                  <a:cubicBezTo>
                    <a:pt x="119804" y="631643"/>
                    <a:pt x="-22806" y="646195"/>
                    <a:pt x="3123" y="638258"/>
                  </a:cubicBezTo>
                  <a:cubicBezTo>
                    <a:pt x="29052" y="630321"/>
                    <a:pt x="256858" y="613122"/>
                    <a:pt x="323798" y="576345"/>
                  </a:cubicBezTo>
                  <a:cubicBezTo>
                    <a:pt x="390738" y="539568"/>
                    <a:pt x="388092" y="507024"/>
                    <a:pt x="404761" y="417595"/>
                  </a:cubicBezTo>
                  <a:cubicBezTo>
                    <a:pt x="421430" y="328166"/>
                    <a:pt x="414551" y="5904"/>
                    <a:pt x="420636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7CBAB31B-018F-458C-864C-E09933F19292}"/>
                </a:ext>
              </a:extLst>
            </p:cNvPr>
            <p:cNvSpPr/>
            <p:nvPr/>
          </p:nvSpPr>
          <p:spPr>
            <a:xfrm>
              <a:off x="2971217" y="10284883"/>
              <a:ext cx="39231" cy="505715"/>
            </a:xfrm>
            <a:custGeom>
              <a:avLst/>
              <a:gdLst>
                <a:gd name="connsiteX0" fmla="*/ 30216 w 39231"/>
                <a:gd name="connsiteY0" fmla="*/ 0 h 505715"/>
                <a:gd name="connsiteX1" fmla="*/ 15400 w 39231"/>
                <a:gd name="connsiteY1" fmla="*/ 366184 h 505715"/>
                <a:gd name="connsiteX2" fmla="*/ 583 w 39231"/>
                <a:gd name="connsiteY2" fmla="*/ 503767 h 505715"/>
                <a:gd name="connsiteX3" fmla="*/ 36566 w 39231"/>
                <a:gd name="connsiteY3" fmla="*/ 279400 h 505715"/>
                <a:gd name="connsiteX4" fmla="*/ 36566 w 39231"/>
                <a:gd name="connsiteY4" fmla="*/ 192617 h 505715"/>
                <a:gd name="connsiteX5" fmla="*/ 30216 w 39231"/>
                <a:gd name="connsiteY5" fmla="*/ 0 h 50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31" h="505715">
                  <a:moveTo>
                    <a:pt x="30216" y="0"/>
                  </a:moveTo>
                  <a:cubicBezTo>
                    <a:pt x="25277" y="141111"/>
                    <a:pt x="20339" y="282223"/>
                    <a:pt x="15400" y="366184"/>
                  </a:cubicBezTo>
                  <a:cubicBezTo>
                    <a:pt x="10461" y="450145"/>
                    <a:pt x="-2945" y="518231"/>
                    <a:pt x="583" y="503767"/>
                  </a:cubicBezTo>
                  <a:cubicBezTo>
                    <a:pt x="4111" y="489303"/>
                    <a:pt x="30569" y="331258"/>
                    <a:pt x="36566" y="279400"/>
                  </a:cubicBezTo>
                  <a:cubicBezTo>
                    <a:pt x="42563" y="227542"/>
                    <a:pt x="36566" y="192617"/>
                    <a:pt x="36566" y="192617"/>
                  </a:cubicBezTo>
                  <a:lnTo>
                    <a:pt x="3021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16E7E9FA-0FA5-48E0-B0FE-97007B17F219}"/>
                </a:ext>
              </a:extLst>
            </p:cNvPr>
            <p:cNvSpPr/>
            <p:nvPr/>
          </p:nvSpPr>
          <p:spPr>
            <a:xfrm>
              <a:off x="2975913" y="10268044"/>
              <a:ext cx="80362" cy="533306"/>
            </a:xfrm>
            <a:custGeom>
              <a:avLst/>
              <a:gdLst>
                <a:gd name="connsiteX0" fmla="*/ 74204 w 80362"/>
                <a:gd name="connsiteY0" fmla="*/ 14723 h 533306"/>
                <a:gd name="connsiteX1" fmla="*/ 57270 w 80362"/>
                <a:gd name="connsiteY1" fmla="*/ 338573 h 533306"/>
                <a:gd name="connsiteX2" fmla="*/ 120 w 80362"/>
                <a:gd name="connsiteY2" fmla="*/ 533306 h 533306"/>
                <a:gd name="connsiteX3" fmla="*/ 74204 w 80362"/>
                <a:gd name="connsiteY3" fmla="*/ 336456 h 533306"/>
                <a:gd name="connsiteX4" fmla="*/ 76320 w 80362"/>
                <a:gd name="connsiteY4" fmla="*/ 184056 h 533306"/>
                <a:gd name="connsiteX5" fmla="*/ 76320 w 80362"/>
                <a:gd name="connsiteY5" fmla="*/ 65523 h 533306"/>
                <a:gd name="connsiteX6" fmla="*/ 74204 w 80362"/>
                <a:gd name="connsiteY6" fmla="*/ 14723 h 5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62" h="533306">
                  <a:moveTo>
                    <a:pt x="74204" y="14723"/>
                  </a:moveTo>
                  <a:cubicBezTo>
                    <a:pt x="71029" y="60231"/>
                    <a:pt x="69617" y="252143"/>
                    <a:pt x="57270" y="338573"/>
                  </a:cubicBezTo>
                  <a:cubicBezTo>
                    <a:pt x="44923" y="425003"/>
                    <a:pt x="-2702" y="533659"/>
                    <a:pt x="120" y="533306"/>
                  </a:cubicBezTo>
                  <a:cubicBezTo>
                    <a:pt x="2942" y="532953"/>
                    <a:pt x="61504" y="394664"/>
                    <a:pt x="74204" y="336456"/>
                  </a:cubicBezTo>
                  <a:cubicBezTo>
                    <a:pt x="86904" y="278248"/>
                    <a:pt x="75967" y="229211"/>
                    <a:pt x="76320" y="184056"/>
                  </a:cubicBezTo>
                  <a:cubicBezTo>
                    <a:pt x="76673" y="138901"/>
                    <a:pt x="75614" y="89512"/>
                    <a:pt x="76320" y="65523"/>
                  </a:cubicBezTo>
                  <a:cubicBezTo>
                    <a:pt x="77026" y="41534"/>
                    <a:pt x="77379" y="-30785"/>
                    <a:pt x="74204" y="14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48BB15CE-04EA-484C-9D73-E2F6054A08E0}"/>
                </a:ext>
              </a:extLst>
            </p:cNvPr>
            <p:cNvSpPr/>
            <p:nvPr/>
          </p:nvSpPr>
          <p:spPr>
            <a:xfrm>
              <a:off x="2794655" y="10466854"/>
              <a:ext cx="223816" cy="574147"/>
            </a:xfrm>
            <a:custGeom>
              <a:avLst/>
              <a:gdLst>
                <a:gd name="connsiteX0" fmla="*/ 223712 w 223816"/>
                <a:gd name="connsiteY0" fmla="*/ 63 h 574147"/>
                <a:gd name="connsiteX1" fmla="*/ 109412 w 223816"/>
                <a:gd name="connsiteY1" fmla="*/ 298513 h 574147"/>
                <a:gd name="connsiteX2" fmla="*/ 35328 w 223816"/>
                <a:gd name="connsiteY2" fmla="*/ 520763 h 574147"/>
                <a:gd name="connsiteX3" fmla="*/ 20512 w 223816"/>
                <a:gd name="connsiteY3" fmla="*/ 552513 h 574147"/>
                <a:gd name="connsiteX4" fmla="*/ 1462 w 223816"/>
                <a:gd name="connsiteY4" fmla="*/ 567329 h 574147"/>
                <a:gd name="connsiteX5" fmla="*/ 62845 w 223816"/>
                <a:gd name="connsiteY5" fmla="*/ 438213 h 574147"/>
                <a:gd name="connsiteX6" fmla="*/ 88245 w 223816"/>
                <a:gd name="connsiteY6" fmla="*/ 273113 h 574147"/>
                <a:gd name="connsiteX7" fmla="*/ 223712 w 223816"/>
                <a:gd name="connsiteY7" fmla="*/ 63 h 5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16" h="574147">
                  <a:moveTo>
                    <a:pt x="223712" y="63"/>
                  </a:moveTo>
                  <a:cubicBezTo>
                    <a:pt x="227240" y="4296"/>
                    <a:pt x="140809" y="211730"/>
                    <a:pt x="109412" y="298513"/>
                  </a:cubicBezTo>
                  <a:cubicBezTo>
                    <a:pt x="78015" y="385296"/>
                    <a:pt x="50145" y="478430"/>
                    <a:pt x="35328" y="520763"/>
                  </a:cubicBezTo>
                  <a:cubicBezTo>
                    <a:pt x="20511" y="563096"/>
                    <a:pt x="26156" y="544752"/>
                    <a:pt x="20512" y="552513"/>
                  </a:cubicBezTo>
                  <a:cubicBezTo>
                    <a:pt x="14868" y="560274"/>
                    <a:pt x="-5594" y="586379"/>
                    <a:pt x="1462" y="567329"/>
                  </a:cubicBezTo>
                  <a:cubicBezTo>
                    <a:pt x="8517" y="548279"/>
                    <a:pt x="48381" y="487249"/>
                    <a:pt x="62845" y="438213"/>
                  </a:cubicBezTo>
                  <a:cubicBezTo>
                    <a:pt x="77309" y="389177"/>
                    <a:pt x="64256" y="342963"/>
                    <a:pt x="88245" y="273113"/>
                  </a:cubicBezTo>
                  <a:cubicBezTo>
                    <a:pt x="112234" y="203263"/>
                    <a:pt x="220184" y="-4170"/>
                    <a:pt x="223712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87D83922-D185-4EBA-84E2-188F924F0BD2}"/>
                </a:ext>
              </a:extLst>
            </p:cNvPr>
            <p:cNvSpPr/>
            <p:nvPr/>
          </p:nvSpPr>
          <p:spPr>
            <a:xfrm>
              <a:off x="2659026" y="11002851"/>
              <a:ext cx="188996" cy="56516"/>
            </a:xfrm>
            <a:custGeom>
              <a:avLst/>
              <a:gdLst>
                <a:gd name="connsiteX0" fmla="*/ 188949 w 188996"/>
                <a:gd name="connsiteY0" fmla="*/ 112 h 56516"/>
                <a:gd name="connsiteX1" fmla="*/ 96874 w 188996"/>
                <a:gd name="connsiteY1" fmla="*/ 41387 h 56516"/>
                <a:gd name="connsiteX2" fmla="*/ 37 w 188996"/>
                <a:gd name="connsiteY2" fmla="*/ 44562 h 56516"/>
                <a:gd name="connsiteX3" fmla="*/ 107987 w 188996"/>
                <a:gd name="connsiteY3" fmla="*/ 55674 h 56516"/>
                <a:gd name="connsiteX4" fmla="*/ 188949 w 188996"/>
                <a:gd name="connsiteY4" fmla="*/ 112 h 5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96" h="56516">
                  <a:moveTo>
                    <a:pt x="188949" y="112"/>
                  </a:moveTo>
                  <a:cubicBezTo>
                    <a:pt x="187097" y="-2269"/>
                    <a:pt x="128359" y="33979"/>
                    <a:pt x="96874" y="41387"/>
                  </a:cubicBezTo>
                  <a:cubicBezTo>
                    <a:pt x="65389" y="48795"/>
                    <a:pt x="-1815" y="42181"/>
                    <a:pt x="37" y="44562"/>
                  </a:cubicBezTo>
                  <a:cubicBezTo>
                    <a:pt x="1889" y="46943"/>
                    <a:pt x="77560" y="59907"/>
                    <a:pt x="107987" y="55674"/>
                  </a:cubicBezTo>
                  <a:cubicBezTo>
                    <a:pt x="138414" y="51441"/>
                    <a:pt x="190801" y="2493"/>
                    <a:pt x="188949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EB01DAFB-3E86-4357-8C8A-E1D006DD5DFB}"/>
                </a:ext>
              </a:extLst>
            </p:cNvPr>
            <p:cNvSpPr/>
            <p:nvPr/>
          </p:nvSpPr>
          <p:spPr>
            <a:xfrm>
              <a:off x="2553882" y="11029696"/>
              <a:ext cx="251411" cy="138089"/>
            </a:xfrm>
            <a:custGeom>
              <a:avLst/>
              <a:gdLst>
                <a:gd name="connsiteX0" fmla="*/ 406 w 251411"/>
                <a:gd name="connsiteY0" fmla="*/ 136779 h 138089"/>
                <a:gd name="connsiteX1" fmla="*/ 132168 w 251411"/>
                <a:gd name="connsiteY1" fmla="*/ 12954 h 138089"/>
                <a:gd name="connsiteX2" fmla="*/ 251231 w 251411"/>
                <a:gd name="connsiteY2" fmla="*/ 3429 h 138089"/>
                <a:gd name="connsiteX3" fmla="*/ 157568 w 251411"/>
                <a:gd name="connsiteY3" fmla="*/ 9779 h 138089"/>
                <a:gd name="connsiteX4" fmla="*/ 92481 w 251411"/>
                <a:gd name="connsiteY4" fmla="*/ 74867 h 138089"/>
                <a:gd name="connsiteX5" fmla="*/ 406 w 251411"/>
                <a:gd name="connsiteY5" fmla="*/ 136779 h 13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411" h="138089">
                  <a:moveTo>
                    <a:pt x="406" y="136779"/>
                  </a:moveTo>
                  <a:cubicBezTo>
                    <a:pt x="7021" y="126460"/>
                    <a:pt x="90364" y="35179"/>
                    <a:pt x="132168" y="12954"/>
                  </a:cubicBezTo>
                  <a:cubicBezTo>
                    <a:pt x="173972" y="-9271"/>
                    <a:pt x="246998" y="3958"/>
                    <a:pt x="251231" y="3429"/>
                  </a:cubicBezTo>
                  <a:cubicBezTo>
                    <a:pt x="255464" y="2900"/>
                    <a:pt x="184026" y="-2127"/>
                    <a:pt x="157568" y="9779"/>
                  </a:cubicBezTo>
                  <a:cubicBezTo>
                    <a:pt x="131110" y="21685"/>
                    <a:pt x="115235" y="56082"/>
                    <a:pt x="92481" y="74867"/>
                  </a:cubicBezTo>
                  <a:cubicBezTo>
                    <a:pt x="69727" y="93652"/>
                    <a:pt x="-6209" y="147098"/>
                    <a:pt x="406" y="13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37348658-438A-4B14-9ADF-9253F46CDA0A}"/>
                </a:ext>
              </a:extLst>
            </p:cNvPr>
            <p:cNvSpPr/>
            <p:nvPr/>
          </p:nvSpPr>
          <p:spPr>
            <a:xfrm>
              <a:off x="2511292" y="11133436"/>
              <a:ext cx="125554" cy="121070"/>
            </a:xfrm>
            <a:custGeom>
              <a:avLst/>
              <a:gdLst>
                <a:gd name="connsiteX0" fmla="*/ 73158 w 125554"/>
                <a:gd name="connsiteY0" fmla="*/ 1289 h 121070"/>
                <a:gd name="connsiteX1" fmla="*/ 11246 w 125554"/>
                <a:gd name="connsiteY1" fmla="*/ 93364 h 121070"/>
                <a:gd name="connsiteX2" fmla="*/ 11246 w 125554"/>
                <a:gd name="connsiteY2" fmla="*/ 120352 h 121070"/>
                <a:gd name="connsiteX3" fmla="*/ 125546 w 125554"/>
                <a:gd name="connsiteY3" fmla="*/ 71139 h 121070"/>
                <a:gd name="connsiteX4" fmla="*/ 4896 w 125554"/>
                <a:gd name="connsiteY4" fmla="*/ 112414 h 121070"/>
                <a:gd name="connsiteX5" fmla="*/ 33471 w 125554"/>
                <a:gd name="connsiteY5" fmla="*/ 42564 h 121070"/>
                <a:gd name="connsiteX6" fmla="*/ 73158 w 125554"/>
                <a:gd name="connsiteY6" fmla="*/ 1289 h 1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54" h="121070">
                  <a:moveTo>
                    <a:pt x="73158" y="1289"/>
                  </a:moveTo>
                  <a:cubicBezTo>
                    <a:pt x="69454" y="9756"/>
                    <a:pt x="21565" y="73520"/>
                    <a:pt x="11246" y="93364"/>
                  </a:cubicBezTo>
                  <a:cubicBezTo>
                    <a:pt x="927" y="113208"/>
                    <a:pt x="-7804" y="124056"/>
                    <a:pt x="11246" y="120352"/>
                  </a:cubicBezTo>
                  <a:cubicBezTo>
                    <a:pt x="30296" y="116648"/>
                    <a:pt x="126604" y="72462"/>
                    <a:pt x="125546" y="71139"/>
                  </a:cubicBezTo>
                  <a:cubicBezTo>
                    <a:pt x="124488" y="69816"/>
                    <a:pt x="20242" y="117177"/>
                    <a:pt x="4896" y="112414"/>
                  </a:cubicBezTo>
                  <a:cubicBezTo>
                    <a:pt x="-10450" y="107651"/>
                    <a:pt x="23417" y="56851"/>
                    <a:pt x="33471" y="42564"/>
                  </a:cubicBezTo>
                  <a:cubicBezTo>
                    <a:pt x="43525" y="28277"/>
                    <a:pt x="76862" y="-7178"/>
                    <a:pt x="73158" y="1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8ABB2BBB-0B07-4A6A-A6DE-7BFA596FF437}"/>
                </a:ext>
              </a:extLst>
            </p:cNvPr>
            <p:cNvSpPr/>
            <p:nvPr/>
          </p:nvSpPr>
          <p:spPr>
            <a:xfrm>
              <a:off x="2563751" y="11012462"/>
              <a:ext cx="321303" cy="195502"/>
            </a:xfrm>
            <a:custGeom>
              <a:avLst/>
              <a:gdLst>
                <a:gd name="connsiteX0" fmla="*/ 62 w 321303"/>
                <a:gd name="connsiteY0" fmla="*/ 133376 h 195502"/>
                <a:gd name="connsiteX1" fmla="*/ 61974 w 321303"/>
                <a:gd name="connsiteY1" fmla="*/ 195288 h 195502"/>
                <a:gd name="connsiteX2" fmla="*/ 117537 w 321303"/>
                <a:gd name="connsiteY2" fmla="*/ 150838 h 195502"/>
                <a:gd name="connsiteX3" fmla="*/ 182624 w 321303"/>
                <a:gd name="connsiteY3" fmla="*/ 74638 h 195502"/>
                <a:gd name="connsiteX4" fmla="*/ 215962 w 321303"/>
                <a:gd name="connsiteY4" fmla="*/ 68288 h 195502"/>
                <a:gd name="connsiteX5" fmla="*/ 252474 w 321303"/>
                <a:gd name="connsiteY5" fmla="*/ 52413 h 195502"/>
                <a:gd name="connsiteX6" fmla="*/ 320737 w 321303"/>
                <a:gd name="connsiteY6" fmla="*/ 26 h 195502"/>
                <a:gd name="connsiteX7" fmla="*/ 211199 w 321303"/>
                <a:gd name="connsiteY7" fmla="*/ 46063 h 195502"/>
                <a:gd name="connsiteX8" fmla="*/ 147699 w 321303"/>
                <a:gd name="connsiteY8" fmla="*/ 96863 h 195502"/>
                <a:gd name="connsiteX9" fmla="*/ 101662 w 321303"/>
                <a:gd name="connsiteY9" fmla="*/ 152426 h 195502"/>
                <a:gd name="connsiteX10" fmla="*/ 50862 w 321303"/>
                <a:gd name="connsiteY10" fmla="*/ 188938 h 195502"/>
                <a:gd name="connsiteX11" fmla="*/ 62 w 321303"/>
                <a:gd name="connsiteY11" fmla="*/ 133376 h 19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303" h="195502">
                  <a:moveTo>
                    <a:pt x="62" y="133376"/>
                  </a:moveTo>
                  <a:cubicBezTo>
                    <a:pt x="1914" y="134434"/>
                    <a:pt x="42395" y="192378"/>
                    <a:pt x="61974" y="195288"/>
                  </a:cubicBezTo>
                  <a:cubicBezTo>
                    <a:pt x="81553" y="198198"/>
                    <a:pt x="97429" y="170946"/>
                    <a:pt x="117537" y="150838"/>
                  </a:cubicBezTo>
                  <a:cubicBezTo>
                    <a:pt x="137645" y="130730"/>
                    <a:pt x="166220" y="88396"/>
                    <a:pt x="182624" y="74638"/>
                  </a:cubicBezTo>
                  <a:cubicBezTo>
                    <a:pt x="199028" y="60880"/>
                    <a:pt x="204320" y="71992"/>
                    <a:pt x="215962" y="68288"/>
                  </a:cubicBezTo>
                  <a:cubicBezTo>
                    <a:pt x="227604" y="64584"/>
                    <a:pt x="235011" y="63790"/>
                    <a:pt x="252474" y="52413"/>
                  </a:cubicBezTo>
                  <a:cubicBezTo>
                    <a:pt x="269937" y="41036"/>
                    <a:pt x="327616" y="1084"/>
                    <a:pt x="320737" y="26"/>
                  </a:cubicBezTo>
                  <a:cubicBezTo>
                    <a:pt x="313858" y="-1032"/>
                    <a:pt x="240039" y="29923"/>
                    <a:pt x="211199" y="46063"/>
                  </a:cubicBezTo>
                  <a:cubicBezTo>
                    <a:pt x="182359" y="62203"/>
                    <a:pt x="165955" y="79136"/>
                    <a:pt x="147699" y="96863"/>
                  </a:cubicBezTo>
                  <a:cubicBezTo>
                    <a:pt x="129443" y="114590"/>
                    <a:pt x="117801" y="137080"/>
                    <a:pt x="101662" y="152426"/>
                  </a:cubicBezTo>
                  <a:cubicBezTo>
                    <a:pt x="85523" y="167772"/>
                    <a:pt x="63827" y="191055"/>
                    <a:pt x="50862" y="188938"/>
                  </a:cubicBezTo>
                  <a:cubicBezTo>
                    <a:pt x="37897" y="186821"/>
                    <a:pt x="-1790" y="132318"/>
                    <a:pt x="62" y="133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32BF4B6C-0703-44A4-A221-280992578948}"/>
                </a:ext>
              </a:extLst>
            </p:cNvPr>
            <p:cNvSpPr/>
            <p:nvPr/>
          </p:nvSpPr>
          <p:spPr>
            <a:xfrm>
              <a:off x="2468172" y="10861467"/>
              <a:ext cx="500457" cy="420867"/>
            </a:xfrm>
            <a:custGeom>
              <a:avLst/>
              <a:gdLst>
                <a:gd name="connsiteX0" fmla="*/ 500453 w 500457"/>
                <a:gd name="connsiteY0" fmla="*/ 208 h 420867"/>
                <a:gd name="connsiteX1" fmla="*/ 430603 w 500457"/>
                <a:gd name="connsiteY1" fmla="*/ 143083 h 420867"/>
                <a:gd name="connsiteX2" fmla="*/ 375041 w 500457"/>
                <a:gd name="connsiteY2" fmla="*/ 184358 h 420867"/>
                <a:gd name="connsiteX3" fmla="*/ 329003 w 500457"/>
                <a:gd name="connsiteY3" fmla="*/ 225633 h 420867"/>
                <a:gd name="connsiteX4" fmla="*/ 255978 w 500457"/>
                <a:gd name="connsiteY4" fmla="*/ 254208 h 420867"/>
                <a:gd name="connsiteX5" fmla="*/ 202003 w 500457"/>
                <a:gd name="connsiteY5" fmla="*/ 330408 h 420867"/>
                <a:gd name="connsiteX6" fmla="*/ 138503 w 500457"/>
                <a:gd name="connsiteY6" fmla="*/ 374858 h 420867"/>
                <a:gd name="connsiteX7" fmla="*/ 3566 w 500457"/>
                <a:gd name="connsiteY7" fmla="*/ 416133 h 420867"/>
                <a:gd name="connsiteX8" fmla="*/ 297253 w 500457"/>
                <a:gd name="connsiteY8" fmla="*/ 257383 h 420867"/>
                <a:gd name="connsiteX9" fmla="*/ 427428 w 500457"/>
                <a:gd name="connsiteY9" fmla="*/ 178008 h 420867"/>
                <a:gd name="connsiteX10" fmla="*/ 500453 w 500457"/>
                <a:gd name="connsiteY10" fmla="*/ 208 h 42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57" h="420867">
                  <a:moveTo>
                    <a:pt x="500453" y="208"/>
                  </a:moveTo>
                  <a:cubicBezTo>
                    <a:pt x="500982" y="-5613"/>
                    <a:pt x="451505" y="112391"/>
                    <a:pt x="430603" y="143083"/>
                  </a:cubicBezTo>
                  <a:cubicBezTo>
                    <a:pt x="409701" y="173775"/>
                    <a:pt x="391974" y="170600"/>
                    <a:pt x="375041" y="184358"/>
                  </a:cubicBezTo>
                  <a:cubicBezTo>
                    <a:pt x="358108" y="198116"/>
                    <a:pt x="348847" y="213991"/>
                    <a:pt x="329003" y="225633"/>
                  </a:cubicBezTo>
                  <a:cubicBezTo>
                    <a:pt x="309159" y="237275"/>
                    <a:pt x="277145" y="236746"/>
                    <a:pt x="255978" y="254208"/>
                  </a:cubicBezTo>
                  <a:cubicBezTo>
                    <a:pt x="234811" y="271670"/>
                    <a:pt x="221582" y="310300"/>
                    <a:pt x="202003" y="330408"/>
                  </a:cubicBezTo>
                  <a:cubicBezTo>
                    <a:pt x="182424" y="350516"/>
                    <a:pt x="171576" y="360571"/>
                    <a:pt x="138503" y="374858"/>
                  </a:cubicBezTo>
                  <a:cubicBezTo>
                    <a:pt x="105430" y="389146"/>
                    <a:pt x="-22892" y="435712"/>
                    <a:pt x="3566" y="416133"/>
                  </a:cubicBezTo>
                  <a:cubicBezTo>
                    <a:pt x="30024" y="396554"/>
                    <a:pt x="226609" y="297070"/>
                    <a:pt x="297253" y="257383"/>
                  </a:cubicBezTo>
                  <a:cubicBezTo>
                    <a:pt x="367897" y="217696"/>
                    <a:pt x="393826" y="218225"/>
                    <a:pt x="427428" y="178008"/>
                  </a:cubicBezTo>
                  <a:cubicBezTo>
                    <a:pt x="461030" y="137791"/>
                    <a:pt x="499924" y="6029"/>
                    <a:pt x="500453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9606E27A-5318-4085-89B9-CA965C9FFDDA}"/>
                </a:ext>
              </a:extLst>
            </p:cNvPr>
            <p:cNvSpPr/>
            <p:nvPr/>
          </p:nvSpPr>
          <p:spPr>
            <a:xfrm>
              <a:off x="2904034" y="10751338"/>
              <a:ext cx="170175" cy="337614"/>
            </a:xfrm>
            <a:custGeom>
              <a:avLst/>
              <a:gdLst>
                <a:gd name="connsiteX0" fmla="*/ 169366 w 170175"/>
                <a:gd name="connsiteY0" fmla="*/ 800 h 337614"/>
                <a:gd name="connsiteX1" fmla="*/ 104279 w 170175"/>
                <a:gd name="connsiteY1" fmla="*/ 227812 h 337614"/>
                <a:gd name="connsiteX2" fmla="*/ 47129 w 170175"/>
                <a:gd name="connsiteY2" fmla="*/ 294487 h 337614"/>
                <a:gd name="connsiteX3" fmla="*/ 2679 w 170175"/>
                <a:gd name="connsiteY3" fmla="*/ 334175 h 337614"/>
                <a:gd name="connsiteX4" fmla="*/ 128091 w 170175"/>
                <a:gd name="connsiteY4" fmla="*/ 205587 h 337614"/>
                <a:gd name="connsiteX5" fmla="*/ 118566 w 170175"/>
                <a:gd name="connsiteY5" fmla="*/ 256387 h 337614"/>
                <a:gd name="connsiteX6" fmla="*/ 126504 w 170175"/>
                <a:gd name="connsiteY6" fmla="*/ 292900 h 337614"/>
                <a:gd name="connsiteX7" fmla="*/ 145554 w 170175"/>
                <a:gd name="connsiteY7" fmla="*/ 197650 h 337614"/>
                <a:gd name="connsiteX8" fmla="*/ 159841 w 170175"/>
                <a:gd name="connsiteY8" fmla="*/ 277025 h 337614"/>
                <a:gd name="connsiteX9" fmla="*/ 142379 w 170175"/>
                <a:gd name="connsiteY9" fmla="*/ 156375 h 337614"/>
                <a:gd name="connsiteX10" fmla="*/ 169366 w 170175"/>
                <a:gd name="connsiteY10" fmla="*/ 800 h 33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75" h="337614">
                  <a:moveTo>
                    <a:pt x="169366" y="800"/>
                  </a:moveTo>
                  <a:cubicBezTo>
                    <a:pt x="163016" y="12706"/>
                    <a:pt x="124652" y="178864"/>
                    <a:pt x="104279" y="227812"/>
                  </a:cubicBezTo>
                  <a:cubicBezTo>
                    <a:pt x="83906" y="276760"/>
                    <a:pt x="64062" y="276760"/>
                    <a:pt x="47129" y="294487"/>
                  </a:cubicBezTo>
                  <a:cubicBezTo>
                    <a:pt x="30196" y="312214"/>
                    <a:pt x="-10815" y="348992"/>
                    <a:pt x="2679" y="334175"/>
                  </a:cubicBezTo>
                  <a:cubicBezTo>
                    <a:pt x="16173" y="319358"/>
                    <a:pt x="108777" y="218552"/>
                    <a:pt x="128091" y="205587"/>
                  </a:cubicBezTo>
                  <a:cubicBezTo>
                    <a:pt x="147405" y="192622"/>
                    <a:pt x="118830" y="241835"/>
                    <a:pt x="118566" y="256387"/>
                  </a:cubicBezTo>
                  <a:cubicBezTo>
                    <a:pt x="118302" y="270939"/>
                    <a:pt x="122006" y="302690"/>
                    <a:pt x="126504" y="292900"/>
                  </a:cubicBezTo>
                  <a:cubicBezTo>
                    <a:pt x="131002" y="283111"/>
                    <a:pt x="139998" y="200296"/>
                    <a:pt x="145554" y="197650"/>
                  </a:cubicBezTo>
                  <a:cubicBezTo>
                    <a:pt x="151110" y="195004"/>
                    <a:pt x="160370" y="283904"/>
                    <a:pt x="159841" y="277025"/>
                  </a:cubicBezTo>
                  <a:cubicBezTo>
                    <a:pt x="159312" y="270146"/>
                    <a:pt x="142114" y="199767"/>
                    <a:pt x="142379" y="156375"/>
                  </a:cubicBezTo>
                  <a:cubicBezTo>
                    <a:pt x="142644" y="112983"/>
                    <a:pt x="175716" y="-11106"/>
                    <a:pt x="169366" y="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99725677-EEAC-4299-A984-44A92084321F}"/>
                </a:ext>
              </a:extLst>
            </p:cNvPr>
            <p:cNvSpPr/>
            <p:nvPr/>
          </p:nvSpPr>
          <p:spPr>
            <a:xfrm>
              <a:off x="2391812" y="11040610"/>
              <a:ext cx="588173" cy="261740"/>
            </a:xfrm>
            <a:custGeom>
              <a:avLst/>
              <a:gdLst>
                <a:gd name="connsiteX0" fmla="*/ 586338 w 588173"/>
                <a:gd name="connsiteY0" fmla="*/ 3628 h 261740"/>
                <a:gd name="connsiteX1" fmla="*/ 446638 w 588173"/>
                <a:gd name="connsiteY1" fmla="*/ 130628 h 261740"/>
                <a:gd name="connsiteX2" fmla="*/ 352976 w 588173"/>
                <a:gd name="connsiteY2" fmla="*/ 192540 h 261740"/>
                <a:gd name="connsiteX3" fmla="*/ 281538 w 588173"/>
                <a:gd name="connsiteY3" fmla="*/ 224290 h 261740"/>
                <a:gd name="connsiteX4" fmla="*/ 214863 w 588173"/>
                <a:gd name="connsiteY4" fmla="*/ 241753 h 261740"/>
                <a:gd name="connsiteX5" fmla="*/ 2138 w 588173"/>
                <a:gd name="connsiteY5" fmla="*/ 259215 h 261740"/>
                <a:gd name="connsiteX6" fmla="*/ 360913 w 588173"/>
                <a:gd name="connsiteY6" fmla="*/ 183015 h 261740"/>
                <a:gd name="connsiteX7" fmla="*/ 432351 w 588173"/>
                <a:gd name="connsiteY7" fmla="*/ 122690 h 261740"/>
                <a:gd name="connsiteX8" fmla="*/ 521251 w 588173"/>
                <a:gd name="connsiteY8" fmla="*/ 41728 h 261740"/>
                <a:gd name="connsiteX9" fmla="*/ 586338 w 588173"/>
                <a:gd name="connsiteY9" fmla="*/ 3628 h 26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173" h="261740">
                  <a:moveTo>
                    <a:pt x="586338" y="3628"/>
                  </a:moveTo>
                  <a:cubicBezTo>
                    <a:pt x="573903" y="18445"/>
                    <a:pt x="485532" y="99143"/>
                    <a:pt x="446638" y="130628"/>
                  </a:cubicBezTo>
                  <a:cubicBezTo>
                    <a:pt x="407744" y="162113"/>
                    <a:pt x="380493" y="176930"/>
                    <a:pt x="352976" y="192540"/>
                  </a:cubicBezTo>
                  <a:cubicBezTo>
                    <a:pt x="325459" y="208150"/>
                    <a:pt x="304557" y="216088"/>
                    <a:pt x="281538" y="224290"/>
                  </a:cubicBezTo>
                  <a:cubicBezTo>
                    <a:pt x="258519" y="232492"/>
                    <a:pt x="261430" y="235932"/>
                    <a:pt x="214863" y="241753"/>
                  </a:cubicBezTo>
                  <a:cubicBezTo>
                    <a:pt x="168296" y="247574"/>
                    <a:pt x="-22204" y="269005"/>
                    <a:pt x="2138" y="259215"/>
                  </a:cubicBezTo>
                  <a:cubicBezTo>
                    <a:pt x="26480" y="249425"/>
                    <a:pt x="289211" y="205769"/>
                    <a:pt x="360913" y="183015"/>
                  </a:cubicBezTo>
                  <a:cubicBezTo>
                    <a:pt x="432615" y="160261"/>
                    <a:pt x="405628" y="146238"/>
                    <a:pt x="432351" y="122690"/>
                  </a:cubicBezTo>
                  <a:cubicBezTo>
                    <a:pt x="459074" y="99142"/>
                    <a:pt x="497703" y="60513"/>
                    <a:pt x="521251" y="41728"/>
                  </a:cubicBezTo>
                  <a:cubicBezTo>
                    <a:pt x="544799" y="22943"/>
                    <a:pt x="598773" y="-11189"/>
                    <a:pt x="586338" y="3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B239A72F-CE68-429A-90C0-E86499745000}"/>
                </a:ext>
              </a:extLst>
            </p:cNvPr>
            <p:cNvSpPr/>
            <p:nvPr/>
          </p:nvSpPr>
          <p:spPr>
            <a:xfrm>
              <a:off x="2628536" y="10779687"/>
              <a:ext cx="481770" cy="515833"/>
            </a:xfrm>
            <a:custGeom>
              <a:avLst/>
              <a:gdLst>
                <a:gd name="connsiteX0" fmla="*/ 471852 w 481770"/>
                <a:gd name="connsiteY0" fmla="*/ 1026 h 515833"/>
                <a:gd name="connsiteX1" fmla="*/ 446452 w 481770"/>
                <a:gd name="connsiteY1" fmla="*/ 264551 h 515833"/>
                <a:gd name="connsiteX2" fmla="*/ 343264 w 481770"/>
                <a:gd name="connsiteY2" fmla="*/ 337576 h 515833"/>
                <a:gd name="connsiteX3" fmla="*/ 194039 w 481770"/>
                <a:gd name="connsiteY3" fmla="*/ 437588 h 515833"/>
                <a:gd name="connsiteX4" fmla="*/ 95614 w 481770"/>
                <a:gd name="connsiteY4" fmla="*/ 482038 h 515833"/>
                <a:gd name="connsiteX5" fmla="*/ 21002 w 481770"/>
                <a:gd name="connsiteY5" fmla="*/ 510613 h 515833"/>
                <a:gd name="connsiteX6" fmla="*/ 6714 w 481770"/>
                <a:gd name="connsiteY6" fmla="*/ 512201 h 515833"/>
                <a:gd name="connsiteX7" fmla="*/ 116252 w 481770"/>
                <a:gd name="connsiteY7" fmla="*/ 472513 h 515833"/>
                <a:gd name="connsiteX8" fmla="*/ 413114 w 481770"/>
                <a:gd name="connsiteY8" fmla="*/ 267726 h 515833"/>
                <a:gd name="connsiteX9" fmla="*/ 425814 w 481770"/>
                <a:gd name="connsiteY9" fmla="*/ 237563 h 515833"/>
                <a:gd name="connsiteX10" fmla="*/ 481377 w 481770"/>
                <a:gd name="connsiteY10" fmla="*/ 99451 h 515833"/>
                <a:gd name="connsiteX11" fmla="*/ 451214 w 481770"/>
                <a:gd name="connsiteY11" fmla="*/ 169301 h 515833"/>
                <a:gd name="connsiteX12" fmla="*/ 471852 w 481770"/>
                <a:gd name="connsiteY12" fmla="*/ 1026 h 5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770" h="515833">
                  <a:moveTo>
                    <a:pt x="471852" y="1026"/>
                  </a:moveTo>
                  <a:cubicBezTo>
                    <a:pt x="471058" y="16901"/>
                    <a:pt x="467883" y="208459"/>
                    <a:pt x="446452" y="264551"/>
                  </a:cubicBezTo>
                  <a:cubicBezTo>
                    <a:pt x="425021" y="320643"/>
                    <a:pt x="343264" y="337576"/>
                    <a:pt x="343264" y="337576"/>
                  </a:cubicBezTo>
                  <a:cubicBezTo>
                    <a:pt x="301195" y="366415"/>
                    <a:pt x="235314" y="413511"/>
                    <a:pt x="194039" y="437588"/>
                  </a:cubicBezTo>
                  <a:cubicBezTo>
                    <a:pt x="152764" y="461665"/>
                    <a:pt x="124453" y="469867"/>
                    <a:pt x="95614" y="482038"/>
                  </a:cubicBezTo>
                  <a:cubicBezTo>
                    <a:pt x="66775" y="494209"/>
                    <a:pt x="35818" y="505586"/>
                    <a:pt x="21002" y="510613"/>
                  </a:cubicBezTo>
                  <a:cubicBezTo>
                    <a:pt x="6186" y="515640"/>
                    <a:pt x="-9161" y="518551"/>
                    <a:pt x="6714" y="512201"/>
                  </a:cubicBezTo>
                  <a:cubicBezTo>
                    <a:pt x="22589" y="505851"/>
                    <a:pt x="48519" y="513259"/>
                    <a:pt x="116252" y="472513"/>
                  </a:cubicBezTo>
                  <a:cubicBezTo>
                    <a:pt x="183985" y="431767"/>
                    <a:pt x="361520" y="306884"/>
                    <a:pt x="413114" y="267726"/>
                  </a:cubicBezTo>
                  <a:cubicBezTo>
                    <a:pt x="464708" y="228568"/>
                    <a:pt x="414437" y="265609"/>
                    <a:pt x="425814" y="237563"/>
                  </a:cubicBezTo>
                  <a:cubicBezTo>
                    <a:pt x="437191" y="209517"/>
                    <a:pt x="477144" y="110828"/>
                    <a:pt x="481377" y="99451"/>
                  </a:cubicBezTo>
                  <a:cubicBezTo>
                    <a:pt x="485610" y="88074"/>
                    <a:pt x="454389" y="180149"/>
                    <a:pt x="451214" y="169301"/>
                  </a:cubicBezTo>
                  <a:cubicBezTo>
                    <a:pt x="448039" y="158453"/>
                    <a:pt x="472646" y="-14849"/>
                    <a:pt x="471852" y="1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24BB8931-F45B-4570-9254-526B96BEE4F5}"/>
                </a:ext>
              </a:extLst>
            </p:cNvPr>
            <p:cNvSpPr/>
            <p:nvPr/>
          </p:nvSpPr>
          <p:spPr>
            <a:xfrm>
              <a:off x="2543225" y="11135988"/>
              <a:ext cx="571526" cy="319123"/>
            </a:xfrm>
            <a:custGeom>
              <a:avLst/>
              <a:gdLst>
                <a:gd name="connsiteX0" fmla="*/ 571450 w 571526"/>
                <a:gd name="connsiteY0" fmla="*/ 325 h 319123"/>
                <a:gd name="connsiteX1" fmla="*/ 312688 w 571526"/>
                <a:gd name="connsiteY1" fmla="*/ 120975 h 319123"/>
                <a:gd name="connsiteX2" fmla="*/ 169813 w 571526"/>
                <a:gd name="connsiteY2" fmla="*/ 267025 h 319123"/>
                <a:gd name="connsiteX3" fmla="*/ 92025 w 571526"/>
                <a:gd name="connsiteY3" fmla="*/ 297187 h 319123"/>
                <a:gd name="connsiteX4" fmla="*/ 1538 w 571526"/>
                <a:gd name="connsiteY4" fmla="*/ 314650 h 319123"/>
                <a:gd name="connsiteX5" fmla="*/ 171400 w 571526"/>
                <a:gd name="connsiteY5" fmla="*/ 211462 h 319123"/>
                <a:gd name="connsiteX6" fmla="*/ 338088 w 571526"/>
                <a:gd name="connsiteY6" fmla="*/ 89225 h 319123"/>
                <a:gd name="connsiteX7" fmla="*/ 571450 w 571526"/>
                <a:gd name="connsiteY7" fmla="*/ 325 h 31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26" h="319123">
                  <a:moveTo>
                    <a:pt x="571450" y="325"/>
                  </a:moveTo>
                  <a:cubicBezTo>
                    <a:pt x="567217" y="5617"/>
                    <a:pt x="379627" y="76525"/>
                    <a:pt x="312688" y="120975"/>
                  </a:cubicBezTo>
                  <a:cubicBezTo>
                    <a:pt x="245749" y="165425"/>
                    <a:pt x="206590" y="237656"/>
                    <a:pt x="169813" y="267025"/>
                  </a:cubicBezTo>
                  <a:cubicBezTo>
                    <a:pt x="133036" y="296394"/>
                    <a:pt x="120071" y="289250"/>
                    <a:pt x="92025" y="297187"/>
                  </a:cubicBezTo>
                  <a:cubicBezTo>
                    <a:pt x="63979" y="305125"/>
                    <a:pt x="-11691" y="328938"/>
                    <a:pt x="1538" y="314650"/>
                  </a:cubicBezTo>
                  <a:cubicBezTo>
                    <a:pt x="14767" y="300363"/>
                    <a:pt x="115308" y="249033"/>
                    <a:pt x="171400" y="211462"/>
                  </a:cubicBezTo>
                  <a:cubicBezTo>
                    <a:pt x="227492" y="173891"/>
                    <a:pt x="273001" y="122827"/>
                    <a:pt x="338088" y="89225"/>
                  </a:cubicBezTo>
                  <a:cubicBezTo>
                    <a:pt x="403175" y="55623"/>
                    <a:pt x="575683" y="-4967"/>
                    <a:pt x="571450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2E2ED914-A7DD-48E0-9C8F-9EE496117121}"/>
                </a:ext>
              </a:extLst>
            </p:cNvPr>
            <p:cNvSpPr/>
            <p:nvPr/>
          </p:nvSpPr>
          <p:spPr>
            <a:xfrm>
              <a:off x="2322843" y="11282325"/>
              <a:ext cx="388958" cy="113329"/>
            </a:xfrm>
            <a:custGeom>
              <a:avLst/>
              <a:gdLst>
                <a:gd name="connsiteX0" fmla="*/ 185407 w 388958"/>
                <a:gd name="connsiteY0" fmla="*/ 38 h 113329"/>
                <a:gd name="connsiteX1" fmla="*/ 387020 w 388958"/>
                <a:gd name="connsiteY1" fmla="*/ 44488 h 113329"/>
                <a:gd name="connsiteX2" fmla="*/ 279070 w 388958"/>
                <a:gd name="connsiteY2" fmla="*/ 47663 h 113329"/>
                <a:gd name="connsiteX3" fmla="*/ 140957 w 388958"/>
                <a:gd name="connsiteY3" fmla="*/ 71475 h 113329"/>
                <a:gd name="connsiteX4" fmla="*/ 4432 w 388958"/>
                <a:gd name="connsiteY4" fmla="*/ 112750 h 113329"/>
                <a:gd name="connsiteX5" fmla="*/ 313995 w 388958"/>
                <a:gd name="connsiteY5" fmla="*/ 38138 h 113329"/>
                <a:gd name="connsiteX6" fmla="*/ 185407 w 388958"/>
                <a:gd name="connsiteY6" fmla="*/ 38 h 11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958" h="113329">
                  <a:moveTo>
                    <a:pt x="185407" y="38"/>
                  </a:moveTo>
                  <a:cubicBezTo>
                    <a:pt x="197578" y="1096"/>
                    <a:pt x="371410" y="36551"/>
                    <a:pt x="387020" y="44488"/>
                  </a:cubicBezTo>
                  <a:cubicBezTo>
                    <a:pt x="402631" y="52426"/>
                    <a:pt x="320080" y="43165"/>
                    <a:pt x="279070" y="47663"/>
                  </a:cubicBezTo>
                  <a:cubicBezTo>
                    <a:pt x="238060" y="52161"/>
                    <a:pt x="186730" y="60627"/>
                    <a:pt x="140957" y="71475"/>
                  </a:cubicBezTo>
                  <a:cubicBezTo>
                    <a:pt x="95184" y="82323"/>
                    <a:pt x="-24408" y="118306"/>
                    <a:pt x="4432" y="112750"/>
                  </a:cubicBezTo>
                  <a:cubicBezTo>
                    <a:pt x="33272" y="107194"/>
                    <a:pt x="281980" y="56130"/>
                    <a:pt x="313995" y="38138"/>
                  </a:cubicBezTo>
                  <a:cubicBezTo>
                    <a:pt x="346010" y="20146"/>
                    <a:pt x="173236" y="-1020"/>
                    <a:pt x="185407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04A6E5B9-7069-4E96-A9CC-F45ABEB414CC}"/>
                </a:ext>
              </a:extLst>
            </p:cNvPr>
            <p:cNvSpPr/>
            <p:nvPr/>
          </p:nvSpPr>
          <p:spPr>
            <a:xfrm>
              <a:off x="2327131" y="11266152"/>
              <a:ext cx="240839" cy="125791"/>
            </a:xfrm>
            <a:custGeom>
              <a:avLst/>
              <a:gdLst>
                <a:gd name="connsiteX0" fmla="*/ 239857 w 240839"/>
                <a:gd name="connsiteY0" fmla="*/ 336 h 125791"/>
                <a:gd name="connsiteX1" fmla="*/ 71582 w 240839"/>
                <a:gd name="connsiteY1" fmla="*/ 60661 h 125791"/>
                <a:gd name="connsiteX2" fmla="*/ 144 w 240839"/>
                <a:gd name="connsiteY2" fmla="*/ 125748 h 125791"/>
                <a:gd name="connsiteX3" fmla="*/ 87457 w 240839"/>
                <a:gd name="connsiteY3" fmla="*/ 70186 h 125791"/>
                <a:gd name="connsiteX4" fmla="*/ 139844 w 240839"/>
                <a:gd name="connsiteY4" fmla="*/ 36848 h 125791"/>
                <a:gd name="connsiteX5" fmla="*/ 239857 w 240839"/>
                <a:gd name="connsiteY5" fmla="*/ 336 h 12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839" h="125791">
                  <a:moveTo>
                    <a:pt x="239857" y="336"/>
                  </a:moveTo>
                  <a:cubicBezTo>
                    <a:pt x="228480" y="4305"/>
                    <a:pt x="111534" y="39759"/>
                    <a:pt x="71582" y="60661"/>
                  </a:cubicBezTo>
                  <a:cubicBezTo>
                    <a:pt x="31630" y="81563"/>
                    <a:pt x="-2502" y="124161"/>
                    <a:pt x="144" y="125748"/>
                  </a:cubicBezTo>
                  <a:cubicBezTo>
                    <a:pt x="2790" y="127336"/>
                    <a:pt x="64174" y="85003"/>
                    <a:pt x="87457" y="70186"/>
                  </a:cubicBezTo>
                  <a:cubicBezTo>
                    <a:pt x="110740" y="55369"/>
                    <a:pt x="119206" y="45050"/>
                    <a:pt x="139844" y="36848"/>
                  </a:cubicBezTo>
                  <a:cubicBezTo>
                    <a:pt x="160481" y="28646"/>
                    <a:pt x="251234" y="-3633"/>
                    <a:pt x="239857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095B06C7-35B7-4E6D-9DE5-16B384428FB5}"/>
                </a:ext>
              </a:extLst>
            </p:cNvPr>
            <p:cNvSpPr/>
            <p:nvPr/>
          </p:nvSpPr>
          <p:spPr>
            <a:xfrm>
              <a:off x="2505007" y="11271205"/>
              <a:ext cx="264472" cy="174435"/>
            </a:xfrm>
            <a:custGeom>
              <a:avLst/>
              <a:gdLst>
                <a:gd name="connsiteX0" fmla="*/ 228668 w 264472"/>
                <a:gd name="connsiteY0" fmla="*/ 45 h 174435"/>
                <a:gd name="connsiteX1" fmla="*/ 41343 w 264472"/>
                <a:gd name="connsiteY1" fmla="*/ 107995 h 174435"/>
                <a:gd name="connsiteX2" fmla="*/ 17531 w 264472"/>
                <a:gd name="connsiteY2" fmla="*/ 161970 h 174435"/>
                <a:gd name="connsiteX3" fmla="*/ 66743 w 264472"/>
                <a:gd name="connsiteY3" fmla="*/ 173083 h 174435"/>
                <a:gd name="connsiteX4" fmla="*/ 176281 w 264472"/>
                <a:gd name="connsiteY4" fmla="*/ 139745 h 174435"/>
                <a:gd name="connsiteX5" fmla="*/ 262006 w 264472"/>
                <a:gd name="connsiteY5" fmla="*/ 84183 h 174435"/>
                <a:gd name="connsiteX6" fmla="*/ 77856 w 264472"/>
                <a:gd name="connsiteY6" fmla="*/ 146095 h 174435"/>
                <a:gd name="connsiteX7" fmla="*/ 68 w 264472"/>
                <a:gd name="connsiteY7" fmla="*/ 165145 h 174435"/>
                <a:gd name="connsiteX8" fmla="*/ 88968 w 264472"/>
                <a:gd name="connsiteY8" fmla="*/ 95295 h 174435"/>
                <a:gd name="connsiteX9" fmla="*/ 228668 w 264472"/>
                <a:gd name="connsiteY9" fmla="*/ 45 h 1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472" h="174435">
                  <a:moveTo>
                    <a:pt x="228668" y="45"/>
                  </a:moveTo>
                  <a:cubicBezTo>
                    <a:pt x="220731" y="2162"/>
                    <a:pt x="76532" y="81008"/>
                    <a:pt x="41343" y="107995"/>
                  </a:cubicBezTo>
                  <a:cubicBezTo>
                    <a:pt x="6154" y="134982"/>
                    <a:pt x="13298" y="151122"/>
                    <a:pt x="17531" y="161970"/>
                  </a:cubicBezTo>
                  <a:cubicBezTo>
                    <a:pt x="21764" y="172818"/>
                    <a:pt x="40285" y="176787"/>
                    <a:pt x="66743" y="173083"/>
                  </a:cubicBezTo>
                  <a:cubicBezTo>
                    <a:pt x="93201" y="169379"/>
                    <a:pt x="143737" y="154562"/>
                    <a:pt x="176281" y="139745"/>
                  </a:cubicBezTo>
                  <a:cubicBezTo>
                    <a:pt x="208825" y="124928"/>
                    <a:pt x="278410" y="83125"/>
                    <a:pt x="262006" y="84183"/>
                  </a:cubicBezTo>
                  <a:cubicBezTo>
                    <a:pt x="245602" y="85241"/>
                    <a:pt x="121512" y="132601"/>
                    <a:pt x="77856" y="146095"/>
                  </a:cubicBezTo>
                  <a:cubicBezTo>
                    <a:pt x="34200" y="159589"/>
                    <a:pt x="-1784" y="173612"/>
                    <a:pt x="68" y="165145"/>
                  </a:cubicBezTo>
                  <a:cubicBezTo>
                    <a:pt x="1920" y="156678"/>
                    <a:pt x="49810" y="120960"/>
                    <a:pt x="88968" y="95295"/>
                  </a:cubicBezTo>
                  <a:cubicBezTo>
                    <a:pt x="128126" y="69630"/>
                    <a:pt x="236605" y="-2072"/>
                    <a:pt x="22866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D4511256-9AAE-4317-ADEA-836ACF1BAB2B}"/>
                </a:ext>
              </a:extLst>
            </p:cNvPr>
            <p:cNvSpPr/>
            <p:nvPr/>
          </p:nvSpPr>
          <p:spPr>
            <a:xfrm>
              <a:off x="2404747" y="11298236"/>
              <a:ext cx="302238" cy="140819"/>
            </a:xfrm>
            <a:custGeom>
              <a:avLst/>
              <a:gdLst>
                <a:gd name="connsiteX0" fmla="*/ 116203 w 302238"/>
                <a:gd name="connsiteY0" fmla="*/ 39689 h 140819"/>
                <a:gd name="connsiteX1" fmla="*/ 3491 w 302238"/>
                <a:gd name="connsiteY1" fmla="*/ 92077 h 140819"/>
                <a:gd name="connsiteX2" fmla="*/ 35241 w 302238"/>
                <a:gd name="connsiteY2" fmla="*/ 138114 h 140819"/>
                <a:gd name="connsiteX3" fmla="*/ 101916 w 302238"/>
                <a:gd name="connsiteY3" fmla="*/ 120652 h 140819"/>
                <a:gd name="connsiteX4" fmla="*/ 301941 w 302238"/>
                <a:gd name="connsiteY4" fmla="*/ 2 h 140819"/>
                <a:gd name="connsiteX5" fmla="*/ 52703 w 302238"/>
                <a:gd name="connsiteY5" fmla="*/ 123827 h 140819"/>
                <a:gd name="connsiteX6" fmla="*/ 32066 w 302238"/>
                <a:gd name="connsiteY6" fmla="*/ 122239 h 140819"/>
                <a:gd name="connsiteX7" fmla="*/ 20953 w 302238"/>
                <a:gd name="connsiteY7" fmla="*/ 100014 h 140819"/>
                <a:gd name="connsiteX8" fmla="*/ 116203 w 302238"/>
                <a:gd name="connsiteY8" fmla="*/ 39689 h 14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238" h="140819">
                  <a:moveTo>
                    <a:pt x="116203" y="39689"/>
                  </a:moveTo>
                  <a:cubicBezTo>
                    <a:pt x="113293" y="38366"/>
                    <a:pt x="16985" y="75673"/>
                    <a:pt x="3491" y="92077"/>
                  </a:cubicBezTo>
                  <a:cubicBezTo>
                    <a:pt x="-10003" y="108481"/>
                    <a:pt x="18837" y="133351"/>
                    <a:pt x="35241" y="138114"/>
                  </a:cubicBezTo>
                  <a:cubicBezTo>
                    <a:pt x="51645" y="142877"/>
                    <a:pt x="57466" y="143671"/>
                    <a:pt x="101916" y="120652"/>
                  </a:cubicBezTo>
                  <a:cubicBezTo>
                    <a:pt x="146366" y="97633"/>
                    <a:pt x="310143" y="-527"/>
                    <a:pt x="301941" y="2"/>
                  </a:cubicBezTo>
                  <a:cubicBezTo>
                    <a:pt x="293739" y="531"/>
                    <a:pt x="97682" y="103454"/>
                    <a:pt x="52703" y="123827"/>
                  </a:cubicBezTo>
                  <a:cubicBezTo>
                    <a:pt x="7724" y="144200"/>
                    <a:pt x="37358" y="126208"/>
                    <a:pt x="32066" y="122239"/>
                  </a:cubicBezTo>
                  <a:cubicBezTo>
                    <a:pt x="26774" y="118270"/>
                    <a:pt x="1639" y="114301"/>
                    <a:pt x="20953" y="100014"/>
                  </a:cubicBezTo>
                  <a:cubicBezTo>
                    <a:pt x="40267" y="85727"/>
                    <a:pt x="119113" y="41012"/>
                    <a:pt x="116203" y="39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473E9DEF-1F28-44F7-8186-A942EFE78697}"/>
                </a:ext>
              </a:extLst>
            </p:cNvPr>
            <p:cNvSpPr/>
            <p:nvPr/>
          </p:nvSpPr>
          <p:spPr>
            <a:xfrm>
              <a:off x="2503369" y="11323630"/>
              <a:ext cx="208287" cy="101640"/>
            </a:xfrm>
            <a:custGeom>
              <a:avLst/>
              <a:gdLst>
                <a:gd name="connsiteX0" fmla="*/ 208081 w 208287"/>
                <a:gd name="connsiteY0" fmla="*/ 8 h 101640"/>
                <a:gd name="connsiteX1" fmla="*/ 130294 w 208287"/>
                <a:gd name="connsiteY1" fmla="*/ 71445 h 101640"/>
                <a:gd name="connsiteX2" fmla="*/ 119 w 208287"/>
                <a:gd name="connsiteY2" fmla="*/ 101608 h 101640"/>
                <a:gd name="connsiteX3" fmla="*/ 108069 w 208287"/>
                <a:gd name="connsiteY3" fmla="*/ 66683 h 101640"/>
                <a:gd name="connsiteX4" fmla="*/ 208081 w 208287"/>
                <a:gd name="connsiteY4" fmla="*/ 8 h 10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7" h="101640">
                  <a:moveTo>
                    <a:pt x="208081" y="8"/>
                  </a:moveTo>
                  <a:cubicBezTo>
                    <a:pt x="211785" y="802"/>
                    <a:pt x="164954" y="54512"/>
                    <a:pt x="130294" y="71445"/>
                  </a:cubicBezTo>
                  <a:cubicBezTo>
                    <a:pt x="95634" y="88378"/>
                    <a:pt x="3823" y="102402"/>
                    <a:pt x="119" y="101608"/>
                  </a:cubicBezTo>
                  <a:cubicBezTo>
                    <a:pt x="-3585" y="100814"/>
                    <a:pt x="79494" y="80441"/>
                    <a:pt x="108069" y="66683"/>
                  </a:cubicBezTo>
                  <a:cubicBezTo>
                    <a:pt x="136644" y="52925"/>
                    <a:pt x="204377" y="-786"/>
                    <a:pt x="208081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2E7DAECF-BEF7-4907-AE58-8A501F6E22F0}"/>
                </a:ext>
              </a:extLst>
            </p:cNvPr>
            <p:cNvSpPr/>
            <p:nvPr/>
          </p:nvSpPr>
          <p:spPr>
            <a:xfrm>
              <a:off x="2836472" y="11048971"/>
              <a:ext cx="430656" cy="236591"/>
            </a:xfrm>
            <a:custGeom>
              <a:avLst/>
              <a:gdLst>
                <a:gd name="connsiteX0" fmla="*/ 430603 w 430656"/>
                <a:gd name="connsiteY0" fmla="*/ 29 h 236591"/>
                <a:gd name="connsiteX1" fmla="*/ 300428 w 430656"/>
                <a:gd name="connsiteY1" fmla="*/ 125442 h 236591"/>
                <a:gd name="connsiteX2" fmla="*/ 211528 w 430656"/>
                <a:gd name="connsiteY2" fmla="*/ 185767 h 236591"/>
                <a:gd name="connsiteX3" fmla="*/ 391 w 430656"/>
                <a:gd name="connsiteY3" fmla="*/ 236567 h 236591"/>
                <a:gd name="connsiteX4" fmla="*/ 162316 w 430656"/>
                <a:gd name="connsiteY4" fmla="*/ 179417 h 236591"/>
                <a:gd name="connsiteX5" fmla="*/ 284553 w 430656"/>
                <a:gd name="connsiteY5" fmla="*/ 114329 h 236591"/>
                <a:gd name="connsiteX6" fmla="*/ 430603 w 430656"/>
                <a:gd name="connsiteY6" fmla="*/ 29 h 23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656" h="236591">
                  <a:moveTo>
                    <a:pt x="430603" y="29"/>
                  </a:moveTo>
                  <a:cubicBezTo>
                    <a:pt x="433249" y="1881"/>
                    <a:pt x="336940" y="94486"/>
                    <a:pt x="300428" y="125442"/>
                  </a:cubicBezTo>
                  <a:cubicBezTo>
                    <a:pt x="263916" y="156398"/>
                    <a:pt x="261534" y="167246"/>
                    <a:pt x="211528" y="185767"/>
                  </a:cubicBezTo>
                  <a:cubicBezTo>
                    <a:pt x="161522" y="204288"/>
                    <a:pt x="8593" y="237625"/>
                    <a:pt x="391" y="236567"/>
                  </a:cubicBezTo>
                  <a:cubicBezTo>
                    <a:pt x="-7811" y="235509"/>
                    <a:pt x="114956" y="199790"/>
                    <a:pt x="162316" y="179417"/>
                  </a:cubicBezTo>
                  <a:cubicBezTo>
                    <a:pt x="209676" y="159044"/>
                    <a:pt x="239574" y="143698"/>
                    <a:pt x="284553" y="114329"/>
                  </a:cubicBezTo>
                  <a:cubicBezTo>
                    <a:pt x="329532" y="84960"/>
                    <a:pt x="427957" y="-1823"/>
                    <a:pt x="430603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07988017-5A30-45DD-9EFB-457C9929EC48}"/>
                </a:ext>
              </a:extLst>
            </p:cNvPr>
            <p:cNvSpPr/>
            <p:nvPr/>
          </p:nvSpPr>
          <p:spPr>
            <a:xfrm>
              <a:off x="2817601" y="11214084"/>
              <a:ext cx="783022" cy="203390"/>
            </a:xfrm>
            <a:custGeom>
              <a:avLst/>
              <a:gdLst>
                <a:gd name="connsiteX0" fmla="*/ 212 w 783022"/>
                <a:gd name="connsiteY0" fmla="*/ 203216 h 203390"/>
                <a:gd name="connsiteX1" fmla="*/ 298662 w 783022"/>
                <a:gd name="connsiteY1" fmla="*/ 176229 h 203390"/>
                <a:gd name="connsiteX2" fmla="*/ 333587 w 783022"/>
                <a:gd name="connsiteY2" fmla="*/ 87329 h 203390"/>
                <a:gd name="connsiteX3" fmla="*/ 339937 w 783022"/>
                <a:gd name="connsiteY3" fmla="*/ 127016 h 203390"/>
                <a:gd name="connsiteX4" fmla="*/ 449474 w 783022"/>
                <a:gd name="connsiteY4" fmla="*/ 76216 h 203390"/>
                <a:gd name="connsiteX5" fmla="*/ 538374 w 783022"/>
                <a:gd name="connsiteY5" fmla="*/ 3191 h 203390"/>
                <a:gd name="connsiteX6" fmla="*/ 493924 w 783022"/>
                <a:gd name="connsiteY6" fmla="*/ 76216 h 203390"/>
                <a:gd name="connsiteX7" fmla="*/ 782849 w 783022"/>
                <a:gd name="connsiteY7" fmla="*/ 16 h 203390"/>
                <a:gd name="connsiteX8" fmla="*/ 532024 w 783022"/>
                <a:gd name="connsiteY8" fmla="*/ 84154 h 203390"/>
                <a:gd name="connsiteX9" fmla="*/ 255799 w 783022"/>
                <a:gd name="connsiteY9" fmla="*/ 166704 h 203390"/>
                <a:gd name="connsiteX10" fmla="*/ 212 w 783022"/>
                <a:gd name="connsiteY10" fmla="*/ 203216 h 2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022" h="203390">
                  <a:moveTo>
                    <a:pt x="212" y="203216"/>
                  </a:moveTo>
                  <a:cubicBezTo>
                    <a:pt x="7356" y="204804"/>
                    <a:pt x="243100" y="195543"/>
                    <a:pt x="298662" y="176229"/>
                  </a:cubicBezTo>
                  <a:cubicBezTo>
                    <a:pt x="354225" y="156914"/>
                    <a:pt x="326708" y="95531"/>
                    <a:pt x="333587" y="87329"/>
                  </a:cubicBezTo>
                  <a:cubicBezTo>
                    <a:pt x="340466" y="79127"/>
                    <a:pt x="320623" y="128868"/>
                    <a:pt x="339937" y="127016"/>
                  </a:cubicBezTo>
                  <a:cubicBezTo>
                    <a:pt x="359251" y="125164"/>
                    <a:pt x="416401" y="96853"/>
                    <a:pt x="449474" y="76216"/>
                  </a:cubicBezTo>
                  <a:cubicBezTo>
                    <a:pt x="482547" y="55578"/>
                    <a:pt x="530966" y="3191"/>
                    <a:pt x="538374" y="3191"/>
                  </a:cubicBezTo>
                  <a:cubicBezTo>
                    <a:pt x="545782" y="3191"/>
                    <a:pt x="453178" y="76745"/>
                    <a:pt x="493924" y="76216"/>
                  </a:cubicBezTo>
                  <a:cubicBezTo>
                    <a:pt x="534670" y="75687"/>
                    <a:pt x="776499" y="-1307"/>
                    <a:pt x="782849" y="16"/>
                  </a:cubicBezTo>
                  <a:cubicBezTo>
                    <a:pt x="789199" y="1339"/>
                    <a:pt x="619866" y="56373"/>
                    <a:pt x="532024" y="84154"/>
                  </a:cubicBezTo>
                  <a:cubicBezTo>
                    <a:pt x="444182" y="111935"/>
                    <a:pt x="343641" y="149241"/>
                    <a:pt x="255799" y="166704"/>
                  </a:cubicBezTo>
                  <a:cubicBezTo>
                    <a:pt x="167957" y="184166"/>
                    <a:pt x="-6932" y="201628"/>
                    <a:pt x="212" y="203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1F19F74A-BFAE-4945-A8DF-CD9F33D88835}"/>
                </a:ext>
              </a:extLst>
            </p:cNvPr>
            <p:cNvSpPr/>
            <p:nvPr/>
          </p:nvSpPr>
          <p:spPr>
            <a:xfrm>
              <a:off x="2740025" y="11277584"/>
              <a:ext cx="252615" cy="98100"/>
            </a:xfrm>
            <a:custGeom>
              <a:avLst/>
              <a:gdLst>
                <a:gd name="connsiteX0" fmla="*/ 252413 w 252615"/>
                <a:gd name="connsiteY0" fmla="*/ 16 h 98100"/>
                <a:gd name="connsiteX1" fmla="*/ 96838 w 252615"/>
                <a:gd name="connsiteY1" fmla="*/ 23829 h 98100"/>
                <a:gd name="connsiteX2" fmla="*/ 0 w 252615"/>
                <a:gd name="connsiteY2" fmla="*/ 96854 h 98100"/>
                <a:gd name="connsiteX3" fmla="*/ 96838 w 252615"/>
                <a:gd name="connsiteY3" fmla="*/ 71454 h 98100"/>
                <a:gd name="connsiteX4" fmla="*/ 138113 w 252615"/>
                <a:gd name="connsiteY4" fmla="*/ 92091 h 98100"/>
                <a:gd name="connsiteX5" fmla="*/ 198438 w 252615"/>
                <a:gd name="connsiteY5" fmla="*/ 53991 h 98100"/>
                <a:gd name="connsiteX6" fmla="*/ 142875 w 252615"/>
                <a:gd name="connsiteY6" fmla="*/ 65104 h 98100"/>
                <a:gd name="connsiteX7" fmla="*/ 58738 w 252615"/>
                <a:gd name="connsiteY7" fmla="*/ 68279 h 98100"/>
                <a:gd name="connsiteX8" fmla="*/ 68263 w 252615"/>
                <a:gd name="connsiteY8" fmla="*/ 50816 h 98100"/>
                <a:gd name="connsiteX9" fmla="*/ 128588 w 252615"/>
                <a:gd name="connsiteY9" fmla="*/ 20654 h 98100"/>
                <a:gd name="connsiteX10" fmla="*/ 252413 w 252615"/>
                <a:gd name="connsiteY10" fmla="*/ 16 h 9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615" h="98100">
                  <a:moveTo>
                    <a:pt x="252413" y="16"/>
                  </a:moveTo>
                  <a:cubicBezTo>
                    <a:pt x="247121" y="545"/>
                    <a:pt x="138907" y="7689"/>
                    <a:pt x="96838" y="23829"/>
                  </a:cubicBezTo>
                  <a:cubicBezTo>
                    <a:pt x="54769" y="39969"/>
                    <a:pt x="0" y="88917"/>
                    <a:pt x="0" y="96854"/>
                  </a:cubicBezTo>
                  <a:cubicBezTo>
                    <a:pt x="0" y="104791"/>
                    <a:pt x="73819" y="72248"/>
                    <a:pt x="96838" y="71454"/>
                  </a:cubicBezTo>
                  <a:cubicBezTo>
                    <a:pt x="119857" y="70660"/>
                    <a:pt x="121180" y="95001"/>
                    <a:pt x="138113" y="92091"/>
                  </a:cubicBezTo>
                  <a:cubicBezTo>
                    <a:pt x="155046" y="89181"/>
                    <a:pt x="197644" y="58489"/>
                    <a:pt x="198438" y="53991"/>
                  </a:cubicBezTo>
                  <a:cubicBezTo>
                    <a:pt x="199232" y="49493"/>
                    <a:pt x="166158" y="62723"/>
                    <a:pt x="142875" y="65104"/>
                  </a:cubicBezTo>
                  <a:cubicBezTo>
                    <a:pt x="119592" y="67485"/>
                    <a:pt x="71173" y="70660"/>
                    <a:pt x="58738" y="68279"/>
                  </a:cubicBezTo>
                  <a:cubicBezTo>
                    <a:pt x="46303" y="65898"/>
                    <a:pt x="56621" y="58754"/>
                    <a:pt x="68263" y="50816"/>
                  </a:cubicBezTo>
                  <a:cubicBezTo>
                    <a:pt x="79905" y="42879"/>
                    <a:pt x="99219" y="29385"/>
                    <a:pt x="128588" y="20654"/>
                  </a:cubicBezTo>
                  <a:cubicBezTo>
                    <a:pt x="157957" y="11923"/>
                    <a:pt x="257705" y="-513"/>
                    <a:pt x="252413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49C7D97E-5602-4AAE-971A-22B13C27699D}"/>
                </a:ext>
              </a:extLst>
            </p:cNvPr>
            <p:cNvSpPr/>
            <p:nvPr/>
          </p:nvSpPr>
          <p:spPr>
            <a:xfrm>
              <a:off x="2817728" y="11267317"/>
              <a:ext cx="247814" cy="125047"/>
            </a:xfrm>
            <a:custGeom>
              <a:avLst/>
              <a:gdLst>
                <a:gd name="connsiteX0" fmla="*/ 247735 w 247814"/>
                <a:gd name="connsiteY0" fmla="*/ 758 h 125047"/>
                <a:gd name="connsiteX1" fmla="*/ 136610 w 247814"/>
                <a:gd name="connsiteY1" fmla="*/ 21396 h 125047"/>
                <a:gd name="connsiteX2" fmla="*/ 122322 w 247814"/>
                <a:gd name="connsiteY2" fmla="*/ 26158 h 125047"/>
                <a:gd name="connsiteX3" fmla="*/ 95335 w 247814"/>
                <a:gd name="connsiteY3" fmla="*/ 64258 h 125047"/>
                <a:gd name="connsiteX4" fmla="*/ 60410 w 247814"/>
                <a:gd name="connsiteY4" fmla="*/ 89658 h 125047"/>
                <a:gd name="connsiteX5" fmla="*/ 1672 w 247814"/>
                <a:gd name="connsiteY5" fmla="*/ 124583 h 125047"/>
                <a:gd name="connsiteX6" fmla="*/ 131847 w 247814"/>
                <a:gd name="connsiteY6" fmla="*/ 62671 h 125047"/>
                <a:gd name="connsiteX7" fmla="*/ 117560 w 247814"/>
                <a:gd name="connsiteY7" fmla="*/ 51558 h 125047"/>
                <a:gd name="connsiteX8" fmla="*/ 247735 w 247814"/>
                <a:gd name="connsiteY8" fmla="*/ 758 h 1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14" h="125047">
                  <a:moveTo>
                    <a:pt x="247735" y="758"/>
                  </a:moveTo>
                  <a:cubicBezTo>
                    <a:pt x="250910" y="-4269"/>
                    <a:pt x="157512" y="17163"/>
                    <a:pt x="136610" y="21396"/>
                  </a:cubicBezTo>
                  <a:cubicBezTo>
                    <a:pt x="115708" y="25629"/>
                    <a:pt x="129201" y="19014"/>
                    <a:pt x="122322" y="26158"/>
                  </a:cubicBezTo>
                  <a:cubicBezTo>
                    <a:pt x="115443" y="33302"/>
                    <a:pt x="105654" y="53675"/>
                    <a:pt x="95335" y="64258"/>
                  </a:cubicBezTo>
                  <a:cubicBezTo>
                    <a:pt x="85016" y="74841"/>
                    <a:pt x="76020" y="79604"/>
                    <a:pt x="60410" y="89658"/>
                  </a:cubicBezTo>
                  <a:cubicBezTo>
                    <a:pt x="44800" y="99712"/>
                    <a:pt x="-10234" y="129081"/>
                    <a:pt x="1672" y="124583"/>
                  </a:cubicBezTo>
                  <a:cubicBezTo>
                    <a:pt x="13578" y="120085"/>
                    <a:pt x="112532" y="74842"/>
                    <a:pt x="131847" y="62671"/>
                  </a:cubicBezTo>
                  <a:cubicBezTo>
                    <a:pt x="151162" y="50500"/>
                    <a:pt x="99833" y="62406"/>
                    <a:pt x="117560" y="51558"/>
                  </a:cubicBezTo>
                  <a:cubicBezTo>
                    <a:pt x="135287" y="40710"/>
                    <a:pt x="244560" y="5785"/>
                    <a:pt x="247735" y="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50702A92-9DAA-4525-B630-3D1DE898C9C3}"/>
                </a:ext>
              </a:extLst>
            </p:cNvPr>
            <p:cNvSpPr/>
            <p:nvPr/>
          </p:nvSpPr>
          <p:spPr>
            <a:xfrm>
              <a:off x="3085758" y="10676138"/>
              <a:ext cx="224540" cy="382810"/>
            </a:xfrm>
            <a:custGeom>
              <a:avLst/>
              <a:gdLst>
                <a:gd name="connsiteX0" fmla="*/ 81305 w 224540"/>
                <a:gd name="connsiteY0" fmla="*/ 1387 h 382810"/>
                <a:gd name="connsiteX1" fmla="*/ 146392 w 224540"/>
                <a:gd name="connsiteY1" fmla="*/ 244275 h 382810"/>
                <a:gd name="connsiteX2" fmla="*/ 92417 w 224540"/>
                <a:gd name="connsiteY2" fmla="*/ 274437 h 382810"/>
                <a:gd name="connsiteX3" fmla="*/ 342 w 224540"/>
                <a:gd name="connsiteY3" fmla="*/ 382387 h 382810"/>
                <a:gd name="connsiteX4" fmla="*/ 63842 w 224540"/>
                <a:gd name="connsiteY4" fmla="*/ 312537 h 382810"/>
                <a:gd name="connsiteX5" fmla="*/ 133692 w 224540"/>
                <a:gd name="connsiteY5" fmla="*/ 326825 h 382810"/>
                <a:gd name="connsiteX6" fmla="*/ 149567 w 224540"/>
                <a:gd name="connsiteY6" fmla="*/ 245862 h 382810"/>
                <a:gd name="connsiteX7" fmla="*/ 179730 w 224540"/>
                <a:gd name="connsiteY7" fmla="*/ 317300 h 382810"/>
                <a:gd name="connsiteX8" fmla="*/ 187667 w 224540"/>
                <a:gd name="connsiteY8" fmla="*/ 237925 h 382810"/>
                <a:gd name="connsiteX9" fmla="*/ 221005 w 224540"/>
                <a:gd name="connsiteY9" fmla="*/ 125212 h 382810"/>
                <a:gd name="connsiteX10" fmla="*/ 92417 w 224540"/>
                <a:gd name="connsiteY10" fmla="*/ 152200 h 382810"/>
                <a:gd name="connsiteX11" fmla="*/ 82892 w 224540"/>
                <a:gd name="connsiteY11" fmla="*/ 153787 h 382810"/>
                <a:gd name="connsiteX12" fmla="*/ 167030 w 224540"/>
                <a:gd name="connsiteY12" fmla="*/ 144262 h 382810"/>
                <a:gd name="connsiteX13" fmla="*/ 81305 w 224540"/>
                <a:gd name="connsiteY13" fmla="*/ 1387 h 38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540" h="382810">
                  <a:moveTo>
                    <a:pt x="81305" y="1387"/>
                  </a:moveTo>
                  <a:cubicBezTo>
                    <a:pt x="77865" y="18056"/>
                    <a:pt x="144540" y="198767"/>
                    <a:pt x="146392" y="244275"/>
                  </a:cubicBezTo>
                  <a:cubicBezTo>
                    <a:pt x="148244" y="289783"/>
                    <a:pt x="116759" y="251418"/>
                    <a:pt x="92417" y="274437"/>
                  </a:cubicBezTo>
                  <a:cubicBezTo>
                    <a:pt x="68075" y="297456"/>
                    <a:pt x="5104" y="376037"/>
                    <a:pt x="342" y="382387"/>
                  </a:cubicBezTo>
                  <a:cubicBezTo>
                    <a:pt x="-4420" y="388737"/>
                    <a:pt x="41617" y="321797"/>
                    <a:pt x="63842" y="312537"/>
                  </a:cubicBezTo>
                  <a:cubicBezTo>
                    <a:pt x="86067" y="303277"/>
                    <a:pt x="119405" y="337938"/>
                    <a:pt x="133692" y="326825"/>
                  </a:cubicBezTo>
                  <a:cubicBezTo>
                    <a:pt x="147980" y="315713"/>
                    <a:pt x="141894" y="247449"/>
                    <a:pt x="149567" y="245862"/>
                  </a:cubicBezTo>
                  <a:cubicBezTo>
                    <a:pt x="157240" y="244275"/>
                    <a:pt x="173380" y="318623"/>
                    <a:pt x="179730" y="317300"/>
                  </a:cubicBezTo>
                  <a:cubicBezTo>
                    <a:pt x="186080" y="315977"/>
                    <a:pt x="180788" y="269940"/>
                    <a:pt x="187667" y="237925"/>
                  </a:cubicBezTo>
                  <a:cubicBezTo>
                    <a:pt x="194546" y="205910"/>
                    <a:pt x="236880" y="139500"/>
                    <a:pt x="221005" y="125212"/>
                  </a:cubicBezTo>
                  <a:cubicBezTo>
                    <a:pt x="205130" y="110925"/>
                    <a:pt x="115436" y="147438"/>
                    <a:pt x="92417" y="152200"/>
                  </a:cubicBezTo>
                  <a:cubicBezTo>
                    <a:pt x="69398" y="156963"/>
                    <a:pt x="82892" y="153787"/>
                    <a:pt x="82892" y="153787"/>
                  </a:cubicBezTo>
                  <a:cubicBezTo>
                    <a:pt x="95328" y="152464"/>
                    <a:pt x="165972" y="165164"/>
                    <a:pt x="167030" y="144262"/>
                  </a:cubicBezTo>
                  <a:cubicBezTo>
                    <a:pt x="168088" y="123360"/>
                    <a:pt x="84745" y="-15282"/>
                    <a:pt x="81305" y="1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2C4252CB-BBDE-4DAF-A751-5974B3B11A00}"/>
                </a:ext>
              </a:extLst>
            </p:cNvPr>
            <p:cNvSpPr/>
            <p:nvPr/>
          </p:nvSpPr>
          <p:spPr>
            <a:xfrm>
              <a:off x="2913047" y="11177331"/>
              <a:ext cx="593972" cy="213146"/>
            </a:xfrm>
            <a:custGeom>
              <a:avLst/>
              <a:gdLst>
                <a:gd name="connsiteX0" fmla="*/ 16 w 593972"/>
                <a:gd name="connsiteY0" fmla="*/ 212982 h 213146"/>
                <a:gd name="connsiteX1" fmla="*/ 192103 w 593972"/>
                <a:gd name="connsiteY1" fmla="*/ 120907 h 213146"/>
                <a:gd name="connsiteX2" fmla="*/ 209566 w 593972"/>
                <a:gd name="connsiteY2" fmla="*/ 51057 h 213146"/>
                <a:gd name="connsiteX3" fmla="*/ 254016 w 593972"/>
                <a:gd name="connsiteY3" fmla="*/ 73282 h 213146"/>
                <a:gd name="connsiteX4" fmla="*/ 417528 w 593972"/>
                <a:gd name="connsiteY4" fmla="*/ 32007 h 213146"/>
                <a:gd name="connsiteX5" fmla="*/ 593741 w 593972"/>
                <a:gd name="connsiteY5" fmla="*/ 257 h 213146"/>
                <a:gd name="connsiteX6" fmla="*/ 379428 w 593972"/>
                <a:gd name="connsiteY6" fmla="*/ 49469 h 213146"/>
                <a:gd name="connsiteX7" fmla="*/ 203216 w 593972"/>
                <a:gd name="connsiteY7" fmla="*/ 97094 h 213146"/>
                <a:gd name="connsiteX8" fmla="*/ 16 w 593972"/>
                <a:gd name="connsiteY8" fmla="*/ 212982 h 21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972" h="213146">
                  <a:moveTo>
                    <a:pt x="16" y="212982"/>
                  </a:moveTo>
                  <a:cubicBezTo>
                    <a:pt x="-1836" y="216951"/>
                    <a:pt x="157178" y="147894"/>
                    <a:pt x="192103" y="120907"/>
                  </a:cubicBezTo>
                  <a:cubicBezTo>
                    <a:pt x="227028" y="93919"/>
                    <a:pt x="199247" y="58994"/>
                    <a:pt x="209566" y="51057"/>
                  </a:cubicBezTo>
                  <a:cubicBezTo>
                    <a:pt x="219885" y="43120"/>
                    <a:pt x="219356" y="76457"/>
                    <a:pt x="254016" y="73282"/>
                  </a:cubicBezTo>
                  <a:cubicBezTo>
                    <a:pt x="288676" y="70107"/>
                    <a:pt x="360907" y="44178"/>
                    <a:pt x="417528" y="32007"/>
                  </a:cubicBezTo>
                  <a:cubicBezTo>
                    <a:pt x="474149" y="19836"/>
                    <a:pt x="600091" y="-2653"/>
                    <a:pt x="593741" y="257"/>
                  </a:cubicBezTo>
                  <a:cubicBezTo>
                    <a:pt x="587391" y="3167"/>
                    <a:pt x="444516" y="33329"/>
                    <a:pt x="379428" y="49469"/>
                  </a:cubicBezTo>
                  <a:cubicBezTo>
                    <a:pt x="314341" y="65608"/>
                    <a:pt x="263541" y="68254"/>
                    <a:pt x="203216" y="97094"/>
                  </a:cubicBezTo>
                  <a:cubicBezTo>
                    <a:pt x="142891" y="125934"/>
                    <a:pt x="1868" y="209013"/>
                    <a:pt x="16" y="212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666D8194-85A6-40BC-9BBE-D179B395FB8B}"/>
                </a:ext>
              </a:extLst>
            </p:cNvPr>
            <p:cNvSpPr/>
            <p:nvPr/>
          </p:nvSpPr>
          <p:spPr>
            <a:xfrm>
              <a:off x="3174218" y="10840957"/>
              <a:ext cx="445292" cy="370300"/>
            </a:xfrm>
            <a:custGeom>
              <a:avLst/>
              <a:gdLst>
                <a:gd name="connsiteX0" fmla="*/ 445282 w 445292"/>
                <a:gd name="connsiteY0" fmla="*/ 81 h 370300"/>
                <a:gd name="connsiteX1" fmla="*/ 388132 w 445292"/>
                <a:gd name="connsiteY1" fmla="*/ 150893 h 370300"/>
                <a:gd name="connsiteX2" fmla="*/ 246845 w 445292"/>
                <a:gd name="connsiteY2" fmla="*/ 188993 h 370300"/>
                <a:gd name="connsiteX3" fmla="*/ 3957 w 445292"/>
                <a:gd name="connsiteY3" fmla="*/ 246143 h 370300"/>
                <a:gd name="connsiteX4" fmla="*/ 97620 w 445292"/>
                <a:gd name="connsiteY4" fmla="*/ 246143 h 370300"/>
                <a:gd name="connsiteX5" fmla="*/ 116670 w 445292"/>
                <a:gd name="connsiteY5" fmla="*/ 306468 h 370300"/>
                <a:gd name="connsiteX6" fmla="*/ 124607 w 445292"/>
                <a:gd name="connsiteY6" fmla="*/ 369968 h 370300"/>
                <a:gd name="connsiteX7" fmla="*/ 142070 w 445292"/>
                <a:gd name="connsiteY7" fmla="*/ 277893 h 370300"/>
                <a:gd name="connsiteX8" fmla="*/ 264307 w 445292"/>
                <a:gd name="connsiteY8" fmla="*/ 222331 h 370300"/>
                <a:gd name="connsiteX9" fmla="*/ 391307 w 445292"/>
                <a:gd name="connsiteY9" fmla="*/ 173118 h 370300"/>
                <a:gd name="connsiteX10" fmla="*/ 445282 w 445292"/>
                <a:gd name="connsiteY10" fmla="*/ 81 h 37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292" h="370300">
                  <a:moveTo>
                    <a:pt x="445282" y="81"/>
                  </a:moveTo>
                  <a:cubicBezTo>
                    <a:pt x="444753" y="-3623"/>
                    <a:pt x="421205" y="119408"/>
                    <a:pt x="388132" y="150893"/>
                  </a:cubicBezTo>
                  <a:cubicBezTo>
                    <a:pt x="355059" y="182378"/>
                    <a:pt x="310874" y="173118"/>
                    <a:pt x="246845" y="188993"/>
                  </a:cubicBezTo>
                  <a:cubicBezTo>
                    <a:pt x="182816" y="204868"/>
                    <a:pt x="28828" y="236618"/>
                    <a:pt x="3957" y="246143"/>
                  </a:cubicBezTo>
                  <a:cubicBezTo>
                    <a:pt x="-20914" y="255668"/>
                    <a:pt x="78835" y="236089"/>
                    <a:pt x="97620" y="246143"/>
                  </a:cubicBezTo>
                  <a:cubicBezTo>
                    <a:pt x="116405" y="256197"/>
                    <a:pt x="112172" y="285831"/>
                    <a:pt x="116670" y="306468"/>
                  </a:cubicBezTo>
                  <a:cubicBezTo>
                    <a:pt x="121168" y="327105"/>
                    <a:pt x="120374" y="374730"/>
                    <a:pt x="124607" y="369968"/>
                  </a:cubicBezTo>
                  <a:cubicBezTo>
                    <a:pt x="128840" y="365206"/>
                    <a:pt x="118787" y="302499"/>
                    <a:pt x="142070" y="277893"/>
                  </a:cubicBezTo>
                  <a:cubicBezTo>
                    <a:pt x="165353" y="253287"/>
                    <a:pt x="222767" y="239794"/>
                    <a:pt x="264307" y="222331"/>
                  </a:cubicBezTo>
                  <a:cubicBezTo>
                    <a:pt x="305846" y="204869"/>
                    <a:pt x="356647" y="211747"/>
                    <a:pt x="391307" y="173118"/>
                  </a:cubicBezTo>
                  <a:cubicBezTo>
                    <a:pt x="425967" y="134489"/>
                    <a:pt x="445811" y="3785"/>
                    <a:pt x="445282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A44AACEE-0359-43FF-887F-2DD0C40093D0}"/>
                </a:ext>
              </a:extLst>
            </p:cNvPr>
            <p:cNvSpPr/>
            <p:nvPr/>
          </p:nvSpPr>
          <p:spPr>
            <a:xfrm>
              <a:off x="3139802" y="10796555"/>
              <a:ext cx="201921" cy="230443"/>
            </a:xfrm>
            <a:custGeom>
              <a:avLst/>
              <a:gdLst>
                <a:gd name="connsiteX0" fmla="*/ 201886 w 201921"/>
                <a:gd name="connsiteY0" fmla="*/ 33 h 230443"/>
                <a:gd name="connsiteX1" fmla="*/ 168548 w 201921"/>
                <a:gd name="connsiteY1" fmla="*/ 161958 h 230443"/>
                <a:gd name="connsiteX2" fmla="*/ 119336 w 201921"/>
                <a:gd name="connsiteY2" fmla="*/ 227045 h 230443"/>
                <a:gd name="connsiteX3" fmla="*/ 273 w 201921"/>
                <a:gd name="connsiteY3" fmla="*/ 220695 h 230443"/>
                <a:gd name="connsiteX4" fmla="*/ 155848 w 201921"/>
                <a:gd name="connsiteY4" fmla="*/ 215933 h 230443"/>
                <a:gd name="connsiteX5" fmla="*/ 174898 w 201921"/>
                <a:gd name="connsiteY5" fmla="*/ 176245 h 230443"/>
                <a:gd name="connsiteX6" fmla="*/ 201886 w 201921"/>
                <a:gd name="connsiteY6" fmla="*/ 33 h 2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21" h="230443">
                  <a:moveTo>
                    <a:pt x="201886" y="33"/>
                  </a:moveTo>
                  <a:cubicBezTo>
                    <a:pt x="200828" y="-2348"/>
                    <a:pt x="182306" y="124123"/>
                    <a:pt x="168548" y="161958"/>
                  </a:cubicBezTo>
                  <a:cubicBezTo>
                    <a:pt x="154790" y="199793"/>
                    <a:pt x="147382" y="217256"/>
                    <a:pt x="119336" y="227045"/>
                  </a:cubicBezTo>
                  <a:cubicBezTo>
                    <a:pt x="91290" y="236834"/>
                    <a:pt x="-5812" y="222547"/>
                    <a:pt x="273" y="220695"/>
                  </a:cubicBezTo>
                  <a:cubicBezTo>
                    <a:pt x="6358" y="218843"/>
                    <a:pt x="126744" y="223341"/>
                    <a:pt x="155848" y="215933"/>
                  </a:cubicBezTo>
                  <a:cubicBezTo>
                    <a:pt x="184952" y="208525"/>
                    <a:pt x="169871" y="206672"/>
                    <a:pt x="174898" y="176245"/>
                  </a:cubicBezTo>
                  <a:cubicBezTo>
                    <a:pt x="179925" y="145818"/>
                    <a:pt x="202944" y="2414"/>
                    <a:pt x="20188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202E82B6-533B-4191-8A06-D10424583F0A}"/>
                </a:ext>
              </a:extLst>
            </p:cNvPr>
            <p:cNvSpPr/>
            <p:nvPr/>
          </p:nvSpPr>
          <p:spPr>
            <a:xfrm>
              <a:off x="3360406" y="10892903"/>
              <a:ext cx="204573" cy="87850"/>
            </a:xfrm>
            <a:custGeom>
              <a:avLst/>
              <a:gdLst>
                <a:gd name="connsiteX0" fmla="*/ 332 w 204573"/>
                <a:gd name="connsiteY0" fmla="*/ 73547 h 87850"/>
                <a:gd name="connsiteX1" fmla="*/ 93994 w 204573"/>
                <a:gd name="connsiteY1" fmla="*/ 13222 h 87850"/>
                <a:gd name="connsiteX2" fmla="*/ 203532 w 204573"/>
                <a:gd name="connsiteY2" fmla="*/ 87835 h 87850"/>
                <a:gd name="connsiteX3" fmla="*/ 147969 w 204573"/>
                <a:gd name="connsiteY3" fmla="*/ 19572 h 87850"/>
                <a:gd name="connsiteX4" fmla="*/ 127332 w 204573"/>
                <a:gd name="connsiteY4" fmla="*/ 2110 h 87850"/>
                <a:gd name="connsiteX5" fmla="*/ 332 w 204573"/>
                <a:gd name="connsiteY5" fmla="*/ 73547 h 8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73" h="87850">
                  <a:moveTo>
                    <a:pt x="332" y="73547"/>
                  </a:moveTo>
                  <a:cubicBezTo>
                    <a:pt x="-5224" y="75399"/>
                    <a:pt x="60127" y="10841"/>
                    <a:pt x="93994" y="13222"/>
                  </a:cubicBezTo>
                  <a:cubicBezTo>
                    <a:pt x="127861" y="15603"/>
                    <a:pt x="194536" y="86777"/>
                    <a:pt x="203532" y="87835"/>
                  </a:cubicBezTo>
                  <a:cubicBezTo>
                    <a:pt x="212528" y="88893"/>
                    <a:pt x="160669" y="33859"/>
                    <a:pt x="147969" y="19572"/>
                  </a:cubicBezTo>
                  <a:cubicBezTo>
                    <a:pt x="135269" y="5284"/>
                    <a:pt x="149292" y="-4505"/>
                    <a:pt x="127332" y="2110"/>
                  </a:cubicBezTo>
                  <a:cubicBezTo>
                    <a:pt x="105372" y="8725"/>
                    <a:pt x="5888" y="71695"/>
                    <a:pt x="332" y="73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AF0CC0C9-3AC8-4D7D-97E2-B43DB2764BB7}"/>
                </a:ext>
              </a:extLst>
            </p:cNvPr>
            <p:cNvSpPr/>
            <p:nvPr/>
          </p:nvSpPr>
          <p:spPr>
            <a:xfrm>
              <a:off x="3239643" y="10389984"/>
              <a:ext cx="116859" cy="329347"/>
            </a:xfrm>
            <a:custGeom>
              <a:avLst/>
              <a:gdLst>
                <a:gd name="connsiteX0" fmla="*/ 27432 w 116859"/>
                <a:gd name="connsiteY0" fmla="*/ 6554 h 329347"/>
                <a:gd name="connsiteX1" fmla="*/ 63945 w 116859"/>
                <a:gd name="connsiteY1" fmla="*/ 70054 h 329347"/>
                <a:gd name="connsiteX2" fmla="*/ 73470 w 116859"/>
                <a:gd name="connsiteY2" fmla="*/ 295479 h 329347"/>
                <a:gd name="connsiteX3" fmla="*/ 445 w 116859"/>
                <a:gd name="connsiteY3" fmla="*/ 327229 h 329347"/>
                <a:gd name="connsiteX4" fmla="*/ 113157 w 116859"/>
                <a:gd name="connsiteY4" fmla="*/ 284366 h 329347"/>
                <a:gd name="connsiteX5" fmla="*/ 86170 w 116859"/>
                <a:gd name="connsiteY5" fmla="*/ 203404 h 329347"/>
                <a:gd name="connsiteX6" fmla="*/ 27432 w 116859"/>
                <a:gd name="connsiteY6" fmla="*/ 6554 h 32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59" h="329347">
                  <a:moveTo>
                    <a:pt x="27432" y="6554"/>
                  </a:moveTo>
                  <a:cubicBezTo>
                    <a:pt x="23728" y="-15671"/>
                    <a:pt x="56272" y="21900"/>
                    <a:pt x="63945" y="70054"/>
                  </a:cubicBezTo>
                  <a:cubicBezTo>
                    <a:pt x="71618" y="118208"/>
                    <a:pt x="84053" y="252617"/>
                    <a:pt x="73470" y="295479"/>
                  </a:cubicBezTo>
                  <a:cubicBezTo>
                    <a:pt x="62887" y="338341"/>
                    <a:pt x="-6170" y="329081"/>
                    <a:pt x="445" y="327229"/>
                  </a:cubicBezTo>
                  <a:cubicBezTo>
                    <a:pt x="7059" y="325377"/>
                    <a:pt x="98870" y="305003"/>
                    <a:pt x="113157" y="284366"/>
                  </a:cubicBezTo>
                  <a:cubicBezTo>
                    <a:pt x="127444" y="263729"/>
                    <a:pt x="96489" y="251558"/>
                    <a:pt x="86170" y="203404"/>
                  </a:cubicBezTo>
                  <a:cubicBezTo>
                    <a:pt x="75851" y="155250"/>
                    <a:pt x="31136" y="28779"/>
                    <a:pt x="27432" y="6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498ABD4A-700A-4324-B2FC-A5C874CAD1DA}"/>
                </a:ext>
              </a:extLst>
            </p:cNvPr>
            <p:cNvSpPr/>
            <p:nvPr/>
          </p:nvSpPr>
          <p:spPr>
            <a:xfrm>
              <a:off x="3416300" y="10361307"/>
              <a:ext cx="207658" cy="443940"/>
            </a:xfrm>
            <a:custGeom>
              <a:avLst/>
              <a:gdLst>
                <a:gd name="connsiteX0" fmla="*/ 20638 w 207658"/>
                <a:gd name="connsiteY0" fmla="*/ 306 h 443940"/>
                <a:gd name="connsiteX1" fmla="*/ 179388 w 207658"/>
                <a:gd name="connsiteY1" fmla="*/ 319393 h 443940"/>
                <a:gd name="connsiteX2" fmla="*/ 93663 w 207658"/>
                <a:gd name="connsiteY2" fmla="*/ 317806 h 443940"/>
                <a:gd name="connsiteX3" fmla="*/ 0 w 207658"/>
                <a:gd name="connsiteY3" fmla="*/ 317806 h 443940"/>
                <a:gd name="connsiteX4" fmla="*/ 100013 w 207658"/>
                <a:gd name="connsiteY4" fmla="*/ 319393 h 443940"/>
                <a:gd name="connsiteX5" fmla="*/ 204788 w 207658"/>
                <a:gd name="connsiteY5" fmla="*/ 443218 h 443940"/>
                <a:gd name="connsiteX6" fmla="*/ 176213 w 207658"/>
                <a:gd name="connsiteY6" fmla="*/ 365431 h 443940"/>
                <a:gd name="connsiteX7" fmla="*/ 155575 w 207658"/>
                <a:gd name="connsiteY7" fmla="*/ 262243 h 443940"/>
                <a:gd name="connsiteX8" fmla="*/ 20638 w 207658"/>
                <a:gd name="connsiteY8" fmla="*/ 306 h 4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658" h="443940">
                  <a:moveTo>
                    <a:pt x="20638" y="306"/>
                  </a:moveTo>
                  <a:cubicBezTo>
                    <a:pt x="24607" y="9831"/>
                    <a:pt x="167217" y="266476"/>
                    <a:pt x="179388" y="319393"/>
                  </a:cubicBezTo>
                  <a:cubicBezTo>
                    <a:pt x="191559" y="372310"/>
                    <a:pt x="93663" y="317806"/>
                    <a:pt x="93663" y="317806"/>
                  </a:cubicBezTo>
                  <a:lnTo>
                    <a:pt x="0" y="317806"/>
                  </a:lnTo>
                  <a:cubicBezTo>
                    <a:pt x="1058" y="318071"/>
                    <a:pt x="65882" y="298491"/>
                    <a:pt x="100013" y="319393"/>
                  </a:cubicBezTo>
                  <a:cubicBezTo>
                    <a:pt x="134144" y="340295"/>
                    <a:pt x="192088" y="435545"/>
                    <a:pt x="204788" y="443218"/>
                  </a:cubicBezTo>
                  <a:cubicBezTo>
                    <a:pt x="217488" y="450891"/>
                    <a:pt x="184415" y="395593"/>
                    <a:pt x="176213" y="365431"/>
                  </a:cubicBezTo>
                  <a:cubicBezTo>
                    <a:pt x="168011" y="335269"/>
                    <a:pt x="178594" y="318335"/>
                    <a:pt x="155575" y="262243"/>
                  </a:cubicBezTo>
                  <a:cubicBezTo>
                    <a:pt x="132556" y="206151"/>
                    <a:pt x="16669" y="-9219"/>
                    <a:pt x="20638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FBFE7E4A-2063-4E7C-8107-C02F080A2BE5}"/>
                </a:ext>
              </a:extLst>
            </p:cNvPr>
            <p:cNvSpPr/>
            <p:nvPr/>
          </p:nvSpPr>
          <p:spPr>
            <a:xfrm>
              <a:off x="3428041" y="10328901"/>
              <a:ext cx="183638" cy="358074"/>
            </a:xfrm>
            <a:custGeom>
              <a:avLst/>
              <a:gdLst>
                <a:gd name="connsiteX0" fmla="*/ 2547 w 183638"/>
                <a:gd name="connsiteY0" fmla="*/ 2549 h 358074"/>
                <a:gd name="connsiteX1" fmla="*/ 175584 w 183638"/>
                <a:gd name="connsiteY1" fmla="*/ 343862 h 358074"/>
                <a:gd name="connsiteX2" fmla="*/ 147009 w 183638"/>
                <a:gd name="connsiteY2" fmla="*/ 283537 h 358074"/>
                <a:gd name="connsiteX3" fmla="*/ 75572 w 183638"/>
                <a:gd name="connsiteY3" fmla="*/ 191462 h 358074"/>
                <a:gd name="connsiteX4" fmla="*/ 2547 w 183638"/>
                <a:gd name="connsiteY4" fmla="*/ 2549 h 3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38" h="358074">
                  <a:moveTo>
                    <a:pt x="2547" y="2549"/>
                  </a:moveTo>
                  <a:cubicBezTo>
                    <a:pt x="19216" y="27949"/>
                    <a:pt x="151507" y="297031"/>
                    <a:pt x="175584" y="343862"/>
                  </a:cubicBezTo>
                  <a:cubicBezTo>
                    <a:pt x="199661" y="390693"/>
                    <a:pt x="163678" y="308937"/>
                    <a:pt x="147009" y="283537"/>
                  </a:cubicBezTo>
                  <a:cubicBezTo>
                    <a:pt x="130340" y="258137"/>
                    <a:pt x="95416" y="234060"/>
                    <a:pt x="75572" y="191462"/>
                  </a:cubicBezTo>
                  <a:cubicBezTo>
                    <a:pt x="55728" y="148864"/>
                    <a:pt x="-14122" y="-22851"/>
                    <a:pt x="2547" y="2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F86D531F-63F8-4DA2-94A9-23B16D1C51E7}"/>
                </a:ext>
              </a:extLst>
            </p:cNvPr>
            <p:cNvSpPr/>
            <p:nvPr/>
          </p:nvSpPr>
          <p:spPr>
            <a:xfrm>
              <a:off x="3190366" y="10083345"/>
              <a:ext cx="190120" cy="373522"/>
            </a:xfrm>
            <a:custGeom>
              <a:avLst/>
              <a:gdLst>
                <a:gd name="connsiteX0" fmla="*/ 40197 w 190120"/>
                <a:gd name="connsiteY0" fmla="*/ 455 h 373522"/>
                <a:gd name="connsiteX1" fmla="*/ 92584 w 190120"/>
                <a:gd name="connsiteY1" fmla="*/ 149680 h 373522"/>
                <a:gd name="connsiteX2" fmla="*/ 17972 w 190120"/>
                <a:gd name="connsiteY2" fmla="*/ 187780 h 373522"/>
                <a:gd name="connsiteX3" fmla="*/ 509 w 190120"/>
                <a:gd name="connsiteY3" fmla="*/ 195718 h 373522"/>
                <a:gd name="connsiteX4" fmla="*/ 30672 w 190120"/>
                <a:gd name="connsiteY4" fmla="*/ 192543 h 373522"/>
                <a:gd name="connsiteX5" fmla="*/ 138622 w 190120"/>
                <a:gd name="connsiteY5" fmla="*/ 287793 h 373522"/>
                <a:gd name="connsiteX6" fmla="*/ 184659 w 190120"/>
                <a:gd name="connsiteY6" fmla="*/ 310018 h 373522"/>
                <a:gd name="connsiteX7" fmla="*/ 184659 w 190120"/>
                <a:gd name="connsiteY7" fmla="*/ 373518 h 373522"/>
                <a:gd name="connsiteX8" fmla="*/ 143384 w 190120"/>
                <a:gd name="connsiteY8" fmla="*/ 306843 h 373522"/>
                <a:gd name="connsiteX9" fmla="*/ 76709 w 190120"/>
                <a:gd name="connsiteY9" fmla="*/ 203655 h 373522"/>
                <a:gd name="connsiteX10" fmla="*/ 40197 w 190120"/>
                <a:gd name="connsiteY10" fmla="*/ 455 h 37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120" h="373522">
                  <a:moveTo>
                    <a:pt x="40197" y="455"/>
                  </a:moveTo>
                  <a:cubicBezTo>
                    <a:pt x="42843" y="-8541"/>
                    <a:pt x="96288" y="118459"/>
                    <a:pt x="92584" y="149680"/>
                  </a:cubicBezTo>
                  <a:cubicBezTo>
                    <a:pt x="88880" y="180901"/>
                    <a:pt x="33318" y="180107"/>
                    <a:pt x="17972" y="187780"/>
                  </a:cubicBezTo>
                  <a:cubicBezTo>
                    <a:pt x="2626" y="195453"/>
                    <a:pt x="-1608" y="194924"/>
                    <a:pt x="509" y="195718"/>
                  </a:cubicBezTo>
                  <a:cubicBezTo>
                    <a:pt x="2626" y="196512"/>
                    <a:pt x="7653" y="177197"/>
                    <a:pt x="30672" y="192543"/>
                  </a:cubicBezTo>
                  <a:cubicBezTo>
                    <a:pt x="53691" y="207889"/>
                    <a:pt x="112957" y="268214"/>
                    <a:pt x="138622" y="287793"/>
                  </a:cubicBezTo>
                  <a:cubicBezTo>
                    <a:pt x="164287" y="307372"/>
                    <a:pt x="176986" y="295731"/>
                    <a:pt x="184659" y="310018"/>
                  </a:cubicBezTo>
                  <a:cubicBezTo>
                    <a:pt x="192332" y="324306"/>
                    <a:pt x="191538" y="374047"/>
                    <a:pt x="184659" y="373518"/>
                  </a:cubicBezTo>
                  <a:cubicBezTo>
                    <a:pt x="177780" y="372989"/>
                    <a:pt x="161376" y="335154"/>
                    <a:pt x="143384" y="306843"/>
                  </a:cubicBezTo>
                  <a:cubicBezTo>
                    <a:pt x="125392" y="278532"/>
                    <a:pt x="90732" y="252338"/>
                    <a:pt x="76709" y="203655"/>
                  </a:cubicBezTo>
                  <a:cubicBezTo>
                    <a:pt x="62686" y="154972"/>
                    <a:pt x="37551" y="9451"/>
                    <a:pt x="40197" y="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9BC75334-1407-4925-9DA6-C99681C60569}"/>
                </a:ext>
              </a:extLst>
            </p:cNvPr>
            <p:cNvSpPr/>
            <p:nvPr/>
          </p:nvSpPr>
          <p:spPr>
            <a:xfrm>
              <a:off x="3033011" y="9852169"/>
              <a:ext cx="272164" cy="434191"/>
            </a:xfrm>
            <a:custGeom>
              <a:avLst/>
              <a:gdLst>
                <a:gd name="connsiteX0" fmla="*/ 272164 w 272164"/>
                <a:gd name="connsiteY0" fmla="*/ 80819 h 434191"/>
                <a:gd name="connsiteX1" fmla="*/ 78489 w 272164"/>
                <a:gd name="connsiteY1" fmla="*/ 407844 h 434191"/>
                <a:gd name="connsiteX2" fmla="*/ 65789 w 272164"/>
                <a:gd name="connsiteY2" fmla="*/ 368156 h 434191"/>
                <a:gd name="connsiteX3" fmla="*/ 702 w 272164"/>
                <a:gd name="connsiteY3" fmla="*/ 1444 h 434191"/>
                <a:gd name="connsiteX4" fmla="*/ 34039 w 272164"/>
                <a:gd name="connsiteY4" fmla="*/ 244331 h 434191"/>
                <a:gd name="connsiteX5" fmla="*/ 76902 w 272164"/>
                <a:gd name="connsiteY5" fmla="*/ 344344 h 434191"/>
                <a:gd name="connsiteX6" fmla="*/ 272164 w 272164"/>
                <a:gd name="connsiteY6" fmla="*/ 80819 h 4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164" h="434191">
                  <a:moveTo>
                    <a:pt x="272164" y="80819"/>
                  </a:moveTo>
                  <a:cubicBezTo>
                    <a:pt x="272429" y="91402"/>
                    <a:pt x="112885" y="359955"/>
                    <a:pt x="78489" y="407844"/>
                  </a:cubicBezTo>
                  <a:cubicBezTo>
                    <a:pt x="44093" y="455734"/>
                    <a:pt x="78753" y="435889"/>
                    <a:pt x="65789" y="368156"/>
                  </a:cubicBezTo>
                  <a:cubicBezTo>
                    <a:pt x="52824" y="300423"/>
                    <a:pt x="5994" y="22081"/>
                    <a:pt x="702" y="1444"/>
                  </a:cubicBezTo>
                  <a:cubicBezTo>
                    <a:pt x="-4590" y="-19193"/>
                    <a:pt x="21339" y="187181"/>
                    <a:pt x="34039" y="244331"/>
                  </a:cubicBezTo>
                  <a:cubicBezTo>
                    <a:pt x="46739" y="301481"/>
                    <a:pt x="41448" y="365511"/>
                    <a:pt x="76902" y="344344"/>
                  </a:cubicBezTo>
                  <a:cubicBezTo>
                    <a:pt x="112356" y="323177"/>
                    <a:pt x="271899" y="70236"/>
                    <a:pt x="272164" y="80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82C028E3-4CD0-4953-BC4C-1B0810AB3BD4}"/>
                </a:ext>
              </a:extLst>
            </p:cNvPr>
            <p:cNvSpPr/>
            <p:nvPr/>
          </p:nvSpPr>
          <p:spPr>
            <a:xfrm>
              <a:off x="3085682" y="9132415"/>
              <a:ext cx="206714" cy="483356"/>
            </a:xfrm>
            <a:custGeom>
              <a:avLst/>
              <a:gdLst>
                <a:gd name="connsiteX0" fmla="*/ 11001 w 206714"/>
                <a:gd name="connsiteY0" fmla="*/ 26402 h 483356"/>
                <a:gd name="connsiteX1" fmla="*/ 203618 w 206714"/>
                <a:gd name="connsiteY1" fmla="*/ 479368 h 483356"/>
                <a:gd name="connsiteX2" fmla="*/ 123185 w 206714"/>
                <a:gd name="connsiteY2" fmla="*/ 238068 h 483356"/>
                <a:gd name="connsiteX3" fmla="*/ 34285 w 206714"/>
                <a:gd name="connsiteY3" fmla="*/ 70852 h 483356"/>
                <a:gd name="connsiteX4" fmla="*/ 11001 w 206714"/>
                <a:gd name="connsiteY4" fmla="*/ 26402 h 4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14" h="483356">
                  <a:moveTo>
                    <a:pt x="11001" y="26402"/>
                  </a:moveTo>
                  <a:cubicBezTo>
                    <a:pt x="39223" y="94488"/>
                    <a:pt x="184921" y="444090"/>
                    <a:pt x="203618" y="479368"/>
                  </a:cubicBezTo>
                  <a:cubicBezTo>
                    <a:pt x="222315" y="514646"/>
                    <a:pt x="151407" y="306154"/>
                    <a:pt x="123185" y="238068"/>
                  </a:cubicBezTo>
                  <a:cubicBezTo>
                    <a:pt x="94963" y="169982"/>
                    <a:pt x="52982" y="101896"/>
                    <a:pt x="34285" y="70852"/>
                  </a:cubicBezTo>
                  <a:cubicBezTo>
                    <a:pt x="15588" y="39808"/>
                    <a:pt x="-17221" y="-41684"/>
                    <a:pt x="11001" y="26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2A2BEFEB-0F26-407D-828B-3000E486022A}"/>
                </a:ext>
              </a:extLst>
            </p:cNvPr>
            <p:cNvSpPr/>
            <p:nvPr/>
          </p:nvSpPr>
          <p:spPr>
            <a:xfrm>
              <a:off x="3327368" y="9191787"/>
              <a:ext cx="237454" cy="704302"/>
            </a:xfrm>
            <a:custGeom>
              <a:avLst/>
              <a:gdLst>
                <a:gd name="connsiteX0" fmla="*/ 224399 w 237454"/>
                <a:gd name="connsiteY0" fmla="*/ 3013 h 704302"/>
                <a:gd name="connsiteX1" fmla="*/ 141849 w 237454"/>
                <a:gd name="connsiteY1" fmla="*/ 381896 h 704302"/>
                <a:gd name="connsiteX2" fmla="*/ 69882 w 237454"/>
                <a:gd name="connsiteY2" fmla="*/ 439046 h 704302"/>
                <a:gd name="connsiteX3" fmla="*/ 32 w 237454"/>
                <a:gd name="connsiteY3" fmla="*/ 703630 h 704302"/>
                <a:gd name="connsiteX4" fmla="*/ 63532 w 237454"/>
                <a:gd name="connsiteY4" fmla="*/ 511013 h 704302"/>
                <a:gd name="connsiteX5" fmla="*/ 237099 w 237454"/>
                <a:gd name="connsiteY5" fmla="*/ 386130 h 704302"/>
                <a:gd name="connsiteX6" fmla="*/ 110099 w 237454"/>
                <a:gd name="connsiteY6" fmla="*/ 451746 h 704302"/>
                <a:gd name="connsiteX7" fmla="*/ 158782 w 237454"/>
                <a:gd name="connsiteY7" fmla="*/ 214680 h 704302"/>
                <a:gd name="connsiteX8" fmla="*/ 224399 w 237454"/>
                <a:gd name="connsiteY8" fmla="*/ 3013 h 70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454" h="704302">
                  <a:moveTo>
                    <a:pt x="224399" y="3013"/>
                  </a:moveTo>
                  <a:cubicBezTo>
                    <a:pt x="221577" y="30882"/>
                    <a:pt x="167602" y="309224"/>
                    <a:pt x="141849" y="381896"/>
                  </a:cubicBezTo>
                  <a:cubicBezTo>
                    <a:pt x="116096" y="454568"/>
                    <a:pt x="93518" y="385424"/>
                    <a:pt x="69882" y="439046"/>
                  </a:cubicBezTo>
                  <a:cubicBezTo>
                    <a:pt x="46246" y="492668"/>
                    <a:pt x="1090" y="691636"/>
                    <a:pt x="32" y="703630"/>
                  </a:cubicBezTo>
                  <a:cubicBezTo>
                    <a:pt x="-1026" y="715624"/>
                    <a:pt x="24021" y="563930"/>
                    <a:pt x="63532" y="511013"/>
                  </a:cubicBezTo>
                  <a:cubicBezTo>
                    <a:pt x="103043" y="458096"/>
                    <a:pt x="229338" y="396008"/>
                    <a:pt x="237099" y="386130"/>
                  </a:cubicBezTo>
                  <a:cubicBezTo>
                    <a:pt x="244860" y="376252"/>
                    <a:pt x="123152" y="480321"/>
                    <a:pt x="110099" y="451746"/>
                  </a:cubicBezTo>
                  <a:cubicBezTo>
                    <a:pt x="97046" y="423171"/>
                    <a:pt x="139732" y="281355"/>
                    <a:pt x="158782" y="214680"/>
                  </a:cubicBezTo>
                  <a:cubicBezTo>
                    <a:pt x="177832" y="148005"/>
                    <a:pt x="227221" y="-24856"/>
                    <a:pt x="224399" y="3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5" name="グループ化 274">
            <a:extLst>
              <a:ext uri="{FF2B5EF4-FFF2-40B4-BE49-F238E27FC236}">
                <a16:creationId xmlns:a16="http://schemas.microsoft.com/office/drawing/2014/main" id="{D514CF42-5657-4F96-B193-A6A2C058ACC1}"/>
              </a:ext>
            </a:extLst>
          </p:cNvPr>
          <p:cNvGrpSpPr/>
          <p:nvPr/>
        </p:nvGrpSpPr>
        <p:grpSpPr>
          <a:xfrm>
            <a:off x="3527897" y="9207587"/>
            <a:ext cx="760097" cy="1399170"/>
            <a:chOff x="3527897" y="9207587"/>
            <a:chExt cx="760097" cy="1399170"/>
          </a:xfrm>
        </p:grpSpPr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0F23D9C5-F24A-4D1C-BF24-F9CF3D03501B}"/>
                </a:ext>
              </a:extLst>
            </p:cNvPr>
            <p:cNvSpPr/>
            <p:nvPr/>
          </p:nvSpPr>
          <p:spPr>
            <a:xfrm>
              <a:off x="3527897" y="9367027"/>
              <a:ext cx="396409" cy="714685"/>
            </a:xfrm>
            <a:custGeom>
              <a:avLst/>
              <a:gdLst>
                <a:gd name="connsiteX0" fmla="*/ 93720 w 396409"/>
                <a:gd name="connsiteY0" fmla="*/ 5573 h 714685"/>
                <a:gd name="connsiteX1" fmla="*/ 248236 w 396409"/>
                <a:gd name="connsiteY1" fmla="*/ 196073 h 714685"/>
                <a:gd name="connsiteX2" fmla="*/ 269403 w 396409"/>
                <a:gd name="connsiteY2" fmla="*/ 325190 h 714685"/>
                <a:gd name="connsiteX3" fmla="*/ 205903 w 396409"/>
                <a:gd name="connsiteY3" fmla="*/ 411973 h 714685"/>
                <a:gd name="connsiteX4" fmla="*/ 78903 w 396409"/>
                <a:gd name="connsiteY4" fmla="*/ 553790 h 714685"/>
                <a:gd name="connsiteX5" fmla="*/ 68320 w 396409"/>
                <a:gd name="connsiteY5" fmla="*/ 714656 h 714685"/>
                <a:gd name="connsiteX6" fmla="*/ 586 w 396409"/>
                <a:gd name="connsiteY6" fmla="*/ 541090 h 714685"/>
                <a:gd name="connsiteX7" fmla="*/ 49270 w 396409"/>
                <a:gd name="connsiteY7" fmla="*/ 678673 h 714685"/>
                <a:gd name="connsiteX8" fmla="*/ 258820 w 396409"/>
                <a:gd name="connsiteY8" fmla="*/ 437373 h 714685"/>
                <a:gd name="connsiteX9" fmla="*/ 313853 w 396409"/>
                <a:gd name="connsiteY9" fmla="*/ 242640 h 714685"/>
                <a:gd name="connsiteX10" fmla="*/ 210136 w 396409"/>
                <a:gd name="connsiteY10" fmla="*/ 71190 h 714685"/>
                <a:gd name="connsiteX11" fmla="*/ 396403 w 396409"/>
                <a:gd name="connsiteY11" fmla="*/ 166440 h 714685"/>
                <a:gd name="connsiteX12" fmla="*/ 216486 w 396409"/>
                <a:gd name="connsiteY12" fmla="*/ 64840 h 714685"/>
                <a:gd name="connsiteX13" fmla="*/ 93720 w 396409"/>
                <a:gd name="connsiteY13" fmla="*/ 5573 h 7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6409" h="714685">
                  <a:moveTo>
                    <a:pt x="93720" y="5573"/>
                  </a:moveTo>
                  <a:cubicBezTo>
                    <a:pt x="99012" y="27445"/>
                    <a:pt x="218956" y="142804"/>
                    <a:pt x="248236" y="196073"/>
                  </a:cubicBezTo>
                  <a:cubicBezTo>
                    <a:pt x="277516" y="249342"/>
                    <a:pt x="276459" y="289207"/>
                    <a:pt x="269403" y="325190"/>
                  </a:cubicBezTo>
                  <a:cubicBezTo>
                    <a:pt x="262348" y="361173"/>
                    <a:pt x="237653" y="373873"/>
                    <a:pt x="205903" y="411973"/>
                  </a:cubicBezTo>
                  <a:cubicBezTo>
                    <a:pt x="174153" y="450073"/>
                    <a:pt x="101833" y="503343"/>
                    <a:pt x="78903" y="553790"/>
                  </a:cubicBezTo>
                  <a:cubicBezTo>
                    <a:pt x="55973" y="604237"/>
                    <a:pt x="81373" y="716773"/>
                    <a:pt x="68320" y="714656"/>
                  </a:cubicBezTo>
                  <a:cubicBezTo>
                    <a:pt x="55267" y="712539"/>
                    <a:pt x="3761" y="547087"/>
                    <a:pt x="586" y="541090"/>
                  </a:cubicBezTo>
                  <a:cubicBezTo>
                    <a:pt x="-2589" y="535093"/>
                    <a:pt x="6231" y="695959"/>
                    <a:pt x="49270" y="678673"/>
                  </a:cubicBezTo>
                  <a:cubicBezTo>
                    <a:pt x="92309" y="661387"/>
                    <a:pt x="214723" y="510045"/>
                    <a:pt x="258820" y="437373"/>
                  </a:cubicBezTo>
                  <a:cubicBezTo>
                    <a:pt x="302917" y="364701"/>
                    <a:pt x="321967" y="303671"/>
                    <a:pt x="313853" y="242640"/>
                  </a:cubicBezTo>
                  <a:cubicBezTo>
                    <a:pt x="305739" y="181610"/>
                    <a:pt x="196378" y="83890"/>
                    <a:pt x="210136" y="71190"/>
                  </a:cubicBezTo>
                  <a:cubicBezTo>
                    <a:pt x="223894" y="58490"/>
                    <a:pt x="395345" y="167498"/>
                    <a:pt x="396403" y="166440"/>
                  </a:cubicBezTo>
                  <a:cubicBezTo>
                    <a:pt x="397461" y="165382"/>
                    <a:pt x="265522" y="98707"/>
                    <a:pt x="216486" y="64840"/>
                  </a:cubicBezTo>
                  <a:cubicBezTo>
                    <a:pt x="167450" y="30973"/>
                    <a:pt x="88428" y="-16299"/>
                    <a:pt x="93720" y="5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2F460081-CF72-4E42-BE86-41CCCC5BEB88}"/>
                </a:ext>
              </a:extLst>
            </p:cNvPr>
            <p:cNvSpPr/>
            <p:nvPr/>
          </p:nvSpPr>
          <p:spPr>
            <a:xfrm>
              <a:off x="3867133" y="9710510"/>
              <a:ext cx="146067" cy="524244"/>
            </a:xfrm>
            <a:custGeom>
              <a:avLst/>
              <a:gdLst>
                <a:gd name="connsiteX0" fmla="*/ 6367 w 146067"/>
                <a:gd name="connsiteY0" fmla="*/ 2873 h 524244"/>
                <a:gd name="connsiteX1" fmla="*/ 44467 w 146067"/>
                <a:gd name="connsiteY1" fmla="*/ 214540 h 524244"/>
                <a:gd name="connsiteX2" fmla="*/ 146067 w 146067"/>
                <a:gd name="connsiteY2" fmla="*/ 453723 h 524244"/>
                <a:gd name="connsiteX3" fmla="*/ 44467 w 146067"/>
                <a:gd name="connsiteY3" fmla="*/ 129873 h 524244"/>
                <a:gd name="connsiteX4" fmla="*/ 95267 w 146067"/>
                <a:gd name="connsiteY4" fmla="*/ 415623 h 524244"/>
                <a:gd name="connsiteX5" fmla="*/ 17 w 146067"/>
                <a:gd name="connsiteY5" fmla="*/ 523573 h 524244"/>
                <a:gd name="connsiteX6" fmla="*/ 86800 w 146067"/>
                <a:gd name="connsiteY6" fmla="*/ 373290 h 524244"/>
                <a:gd name="connsiteX7" fmla="*/ 6367 w 146067"/>
                <a:gd name="connsiteY7" fmla="*/ 2873 h 5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67" h="524244">
                  <a:moveTo>
                    <a:pt x="6367" y="2873"/>
                  </a:moveTo>
                  <a:cubicBezTo>
                    <a:pt x="-688" y="-23585"/>
                    <a:pt x="21184" y="139398"/>
                    <a:pt x="44467" y="214540"/>
                  </a:cubicBezTo>
                  <a:cubicBezTo>
                    <a:pt x="67750" y="289682"/>
                    <a:pt x="146067" y="467834"/>
                    <a:pt x="146067" y="453723"/>
                  </a:cubicBezTo>
                  <a:cubicBezTo>
                    <a:pt x="146067" y="439612"/>
                    <a:pt x="52934" y="136223"/>
                    <a:pt x="44467" y="129873"/>
                  </a:cubicBezTo>
                  <a:cubicBezTo>
                    <a:pt x="36000" y="123523"/>
                    <a:pt x="102675" y="350007"/>
                    <a:pt x="95267" y="415623"/>
                  </a:cubicBezTo>
                  <a:cubicBezTo>
                    <a:pt x="87859" y="481239"/>
                    <a:pt x="1428" y="530629"/>
                    <a:pt x="17" y="523573"/>
                  </a:cubicBezTo>
                  <a:cubicBezTo>
                    <a:pt x="-1394" y="516518"/>
                    <a:pt x="83978" y="453370"/>
                    <a:pt x="86800" y="373290"/>
                  </a:cubicBezTo>
                  <a:cubicBezTo>
                    <a:pt x="89622" y="293210"/>
                    <a:pt x="13422" y="29331"/>
                    <a:pt x="6367" y="2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953FA6B5-7E02-4BBE-9B39-710DAF3848F7}"/>
                </a:ext>
              </a:extLst>
            </p:cNvPr>
            <p:cNvSpPr/>
            <p:nvPr/>
          </p:nvSpPr>
          <p:spPr>
            <a:xfrm>
              <a:off x="3603894" y="9935556"/>
              <a:ext cx="231054" cy="310442"/>
            </a:xfrm>
            <a:custGeom>
              <a:avLst/>
              <a:gdLst>
                <a:gd name="connsiteX0" fmla="*/ 9256 w 231054"/>
                <a:gd name="connsiteY0" fmla="*/ 77 h 310442"/>
                <a:gd name="connsiteX1" fmla="*/ 57939 w 231054"/>
                <a:gd name="connsiteY1" fmla="*/ 154594 h 310442"/>
                <a:gd name="connsiteX2" fmla="*/ 229389 w 231054"/>
                <a:gd name="connsiteY2" fmla="*/ 309111 h 310442"/>
                <a:gd name="connsiteX3" fmla="*/ 138373 w 231054"/>
                <a:gd name="connsiteY3" fmla="*/ 224444 h 310442"/>
                <a:gd name="connsiteX4" fmla="*/ 28306 w 231054"/>
                <a:gd name="connsiteY4" fmla="*/ 137661 h 310442"/>
                <a:gd name="connsiteX5" fmla="*/ 2906 w 231054"/>
                <a:gd name="connsiteY5" fmla="*/ 133427 h 310442"/>
                <a:gd name="connsiteX6" fmla="*/ 9256 w 231054"/>
                <a:gd name="connsiteY6" fmla="*/ 77 h 31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54" h="310442">
                  <a:moveTo>
                    <a:pt x="9256" y="77"/>
                  </a:moveTo>
                  <a:cubicBezTo>
                    <a:pt x="18428" y="3605"/>
                    <a:pt x="21250" y="103088"/>
                    <a:pt x="57939" y="154594"/>
                  </a:cubicBezTo>
                  <a:cubicBezTo>
                    <a:pt x="94628" y="206100"/>
                    <a:pt x="215983" y="297469"/>
                    <a:pt x="229389" y="309111"/>
                  </a:cubicBezTo>
                  <a:cubicBezTo>
                    <a:pt x="242795" y="320753"/>
                    <a:pt x="171887" y="253019"/>
                    <a:pt x="138373" y="224444"/>
                  </a:cubicBezTo>
                  <a:cubicBezTo>
                    <a:pt x="104859" y="195869"/>
                    <a:pt x="50884" y="152831"/>
                    <a:pt x="28306" y="137661"/>
                  </a:cubicBezTo>
                  <a:cubicBezTo>
                    <a:pt x="5728" y="122491"/>
                    <a:pt x="8550" y="151772"/>
                    <a:pt x="2906" y="133427"/>
                  </a:cubicBezTo>
                  <a:cubicBezTo>
                    <a:pt x="-2739" y="115083"/>
                    <a:pt x="84" y="-3451"/>
                    <a:pt x="9256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2B56BAC9-AE4E-4259-A523-7273B15F878F}"/>
                </a:ext>
              </a:extLst>
            </p:cNvPr>
            <p:cNvSpPr/>
            <p:nvPr/>
          </p:nvSpPr>
          <p:spPr>
            <a:xfrm>
              <a:off x="3576736" y="10122017"/>
              <a:ext cx="313310" cy="433873"/>
            </a:xfrm>
            <a:custGeom>
              <a:avLst/>
              <a:gdLst>
                <a:gd name="connsiteX0" fmla="*/ 17364 w 313310"/>
                <a:gd name="connsiteY0" fmla="*/ 2000 h 433873"/>
                <a:gd name="connsiteX1" fmla="*/ 17364 w 313310"/>
                <a:gd name="connsiteY1" fmla="*/ 101483 h 433873"/>
                <a:gd name="connsiteX2" fmla="*/ 114731 w 313310"/>
                <a:gd name="connsiteY2" fmla="*/ 262350 h 433873"/>
                <a:gd name="connsiteX3" fmla="*/ 309464 w 313310"/>
                <a:gd name="connsiteY3" fmla="*/ 429566 h 433873"/>
                <a:gd name="connsiteX4" fmla="*/ 233264 w 313310"/>
                <a:gd name="connsiteY4" fmla="*/ 370300 h 433873"/>
                <a:gd name="connsiteX5" fmla="*/ 99914 w 313310"/>
                <a:gd name="connsiteY5" fmla="*/ 217900 h 433873"/>
                <a:gd name="connsiteX6" fmla="*/ 140131 w 313310"/>
                <a:gd name="connsiteY6" fmla="*/ 306800 h 433873"/>
                <a:gd name="connsiteX7" fmla="*/ 6781 w 313310"/>
                <a:gd name="connsiteY7" fmla="*/ 190383 h 433873"/>
                <a:gd name="connsiteX8" fmla="*/ 17364 w 313310"/>
                <a:gd name="connsiteY8" fmla="*/ 2000 h 43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310" h="433873">
                  <a:moveTo>
                    <a:pt x="17364" y="2000"/>
                  </a:moveTo>
                  <a:cubicBezTo>
                    <a:pt x="19128" y="-12817"/>
                    <a:pt x="1136" y="58091"/>
                    <a:pt x="17364" y="101483"/>
                  </a:cubicBezTo>
                  <a:cubicBezTo>
                    <a:pt x="33592" y="144875"/>
                    <a:pt x="66048" y="207670"/>
                    <a:pt x="114731" y="262350"/>
                  </a:cubicBezTo>
                  <a:cubicBezTo>
                    <a:pt x="163414" y="317031"/>
                    <a:pt x="289709" y="411574"/>
                    <a:pt x="309464" y="429566"/>
                  </a:cubicBezTo>
                  <a:cubicBezTo>
                    <a:pt x="329219" y="447558"/>
                    <a:pt x="268189" y="405578"/>
                    <a:pt x="233264" y="370300"/>
                  </a:cubicBezTo>
                  <a:cubicBezTo>
                    <a:pt x="198339" y="335022"/>
                    <a:pt x="115436" y="228483"/>
                    <a:pt x="99914" y="217900"/>
                  </a:cubicBezTo>
                  <a:cubicBezTo>
                    <a:pt x="84392" y="207317"/>
                    <a:pt x="155653" y="311386"/>
                    <a:pt x="140131" y="306800"/>
                  </a:cubicBezTo>
                  <a:cubicBezTo>
                    <a:pt x="124609" y="302214"/>
                    <a:pt x="26184" y="242947"/>
                    <a:pt x="6781" y="190383"/>
                  </a:cubicBezTo>
                  <a:cubicBezTo>
                    <a:pt x="-12622" y="137819"/>
                    <a:pt x="15600" y="16817"/>
                    <a:pt x="17364" y="2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0DA17E11-B589-4484-992F-D5C27CB8EC48}"/>
                </a:ext>
              </a:extLst>
            </p:cNvPr>
            <p:cNvSpPr/>
            <p:nvPr/>
          </p:nvSpPr>
          <p:spPr>
            <a:xfrm>
              <a:off x="3746699" y="9855181"/>
              <a:ext cx="211398" cy="395856"/>
            </a:xfrm>
            <a:custGeom>
              <a:avLst/>
              <a:gdLst>
                <a:gd name="connsiteX0" fmla="*/ 6151 w 211398"/>
                <a:gd name="connsiteY0" fmla="*/ 19 h 395856"/>
                <a:gd name="connsiteX1" fmla="*/ 27318 w 211398"/>
                <a:gd name="connsiteY1" fmla="*/ 262486 h 395856"/>
                <a:gd name="connsiteX2" fmla="*/ 27318 w 211398"/>
                <a:gd name="connsiteY2" fmla="*/ 207452 h 395856"/>
                <a:gd name="connsiteX3" fmla="*/ 105634 w 211398"/>
                <a:gd name="connsiteY3" fmla="*/ 251902 h 395856"/>
                <a:gd name="connsiteX4" fmla="*/ 209351 w 211398"/>
                <a:gd name="connsiteY4" fmla="*/ 395836 h 395856"/>
                <a:gd name="connsiteX5" fmla="*/ 175484 w 211398"/>
                <a:gd name="connsiteY5" fmla="*/ 241319 h 395856"/>
                <a:gd name="connsiteX6" fmla="*/ 186068 w 211398"/>
                <a:gd name="connsiteY6" fmla="*/ 222269 h 395856"/>
                <a:gd name="connsiteX7" fmla="*/ 18851 w 211398"/>
                <a:gd name="connsiteY7" fmla="*/ 277302 h 395856"/>
                <a:gd name="connsiteX8" fmla="*/ 6151 w 211398"/>
                <a:gd name="connsiteY8" fmla="*/ 19 h 3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98" h="395856">
                  <a:moveTo>
                    <a:pt x="6151" y="19"/>
                  </a:moveTo>
                  <a:cubicBezTo>
                    <a:pt x="7562" y="-2450"/>
                    <a:pt x="23790" y="227914"/>
                    <a:pt x="27318" y="262486"/>
                  </a:cubicBezTo>
                  <a:cubicBezTo>
                    <a:pt x="30846" y="297058"/>
                    <a:pt x="14266" y="209216"/>
                    <a:pt x="27318" y="207452"/>
                  </a:cubicBezTo>
                  <a:cubicBezTo>
                    <a:pt x="40370" y="205688"/>
                    <a:pt x="75295" y="220505"/>
                    <a:pt x="105634" y="251902"/>
                  </a:cubicBezTo>
                  <a:cubicBezTo>
                    <a:pt x="135973" y="283299"/>
                    <a:pt x="197709" y="397600"/>
                    <a:pt x="209351" y="395836"/>
                  </a:cubicBezTo>
                  <a:cubicBezTo>
                    <a:pt x="220993" y="394072"/>
                    <a:pt x="179364" y="270247"/>
                    <a:pt x="175484" y="241319"/>
                  </a:cubicBezTo>
                  <a:cubicBezTo>
                    <a:pt x="171604" y="212391"/>
                    <a:pt x="212173" y="216272"/>
                    <a:pt x="186068" y="222269"/>
                  </a:cubicBezTo>
                  <a:cubicBezTo>
                    <a:pt x="159963" y="228266"/>
                    <a:pt x="50601" y="312580"/>
                    <a:pt x="18851" y="277302"/>
                  </a:cubicBezTo>
                  <a:cubicBezTo>
                    <a:pt x="-12899" y="242024"/>
                    <a:pt x="4740" y="2488"/>
                    <a:pt x="615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382EADBD-F3F2-428F-AD87-514CE45627D0}"/>
                </a:ext>
              </a:extLst>
            </p:cNvPr>
            <p:cNvSpPr/>
            <p:nvPr/>
          </p:nvSpPr>
          <p:spPr>
            <a:xfrm>
              <a:off x="3646562" y="9789081"/>
              <a:ext cx="415403" cy="329856"/>
            </a:xfrm>
            <a:custGeom>
              <a:avLst/>
              <a:gdLst>
                <a:gd name="connsiteX0" fmla="*/ 108405 w 415403"/>
                <a:gd name="connsiteY0" fmla="*/ 6852 h 329856"/>
                <a:gd name="connsiteX1" fmla="*/ 256571 w 415403"/>
                <a:gd name="connsiteY1" fmla="*/ 72469 h 329856"/>
                <a:gd name="connsiteX2" fmla="*/ 121105 w 415403"/>
                <a:gd name="connsiteY2" fmla="*/ 95752 h 329856"/>
                <a:gd name="connsiteX3" fmla="*/ 265038 w 415403"/>
                <a:gd name="connsiteY3" fmla="*/ 125386 h 329856"/>
                <a:gd name="connsiteX4" fmla="*/ 455 w 415403"/>
                <a:gd name="connsiteY4" fmla="*/ 197352 h 329856"/>
                <a:gd name="connsiteX5" fmla="*/ 341238 w 415403"/>
                <a:gd name="connsiteY5" fmla="*/ 216402 h 329856"/>
                <a:gd name="connsiteX6" fmla="*/ 15271 w 415403"/>
                <a:gd name="connsiteY6" fmla="*/ 252386 h 329856"/>
                <a:gd name="connsiteX7" fmla="*/ 383571 w 415403"/>
                <a:gd name="connsiteY7" fmla="*/ 260852 h 329856"/>
                <a:gd name="connsiteX8" fmla="*/ 89355 w 415403"/>
                <a:gd name="connsiteY8" fmla="*/ 326469 h 329856"/>
                <a:gd name="connsiteX9" fmla="*/ 415321 w 415403"/>
                <a:gd name="connsiteY9" fmla="*/ 313769 h 329856"/>
                <a:gd name="connsiteX10" fmla="*/ 121105 w 415403"/>
                <a:gd name="connsiteY10" fmla="*/ 256619 h 329856"/>
                <a:gd name="connsiteX11" fmla="*/ 108405 w 415403"/>
                <a:gd name="connsiteY11" fmla="*/ 6852 h 32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403" h="329856">
                  <a:moveTo>
                    <a:pt x="108405" y="6852"/>
                  </a:moveTo>
                  <a:cubicBezTo>
                    <a:pt x="130983" y="-23840"/>
                    <a:pt x="254454" y="57652"/>
                    <a:pt x="256571" y="72469"/>
                  </a:cubicBezTo>
                  <a:cubicBezTo>
                    <a:pt x="258688" y="87286"/>
                    <a:pt x="119694" y="86932"/>
                    <a:pt x="121105" y="95752"/>
                  </a:cubicBezTo>
                  <a:cubicBezTo>
                    <a:pt x="122516" y="104572"/>
                    <a:pt x="285146" y="108453"/>
                    <a:pt x="265038" y="125386"/>
                  </a:cubicBezTo>
                  <a:cubicBezTo>
                    <a:pt x="244930" y="142319"/>
                    <a:pt x="-12245" y="182183"/>
                    <a:pt x="455" y="197352"/>
                  </a:cubicBezTo>
                  <a:cubicBezTo>
                    <a:pt x="13155" y="212521"/>
                    <a:pt x="338769" y="207230"/>
                    <a:pt x="341238" y="216402"/>
                  </a:cubicBezTo>
                  <a:cubicBezTo>
                    <a:pt x="343707" y="225574"/>
                    <a:pt x="8215" y="244978"/>
                    <a:pt x="15271" y="252386"/>
                  </a:cubicBezTo>
                  <a:cubicBezTo>
                    <a:pt x="22326" y="259794"/>
                    <a:pt x="371224" y="248505"/>
                    <a:pt x="383571" y="260852"/>
                  </a:cubicBezTo>
                  <a:cubicBezTo>
                    <a:pt x="395918" y="273199"/>
                    <a:pt x="84063" y="317650"/>
                    <a:pt x="89355" y="326469"/>
                  </a:cubicBezTo>
                  <a:cubicBezTo>
                    <a:pt x="94647" y="335288"/>
                    <a:pt x="410029" y="325411"/>
                    <a:pt x="415321" y="313769"/>
                  </a:cubicBezTo>
                  <a:cubicBezTo>
                    <a:pt x="420613" y="302127"/>
                    <a:pt x="168730" y="307066"/>
                    <a:pt x="121105" y="256619"/>
                  </a:cubicBezTo>
                  <a:cubicBezTo>
                    <a:pt x="73480" y="206172"/>
                    <a:pt x="85827" y="37544"/>
                    <a:pt x="108405" y="6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89DE112A-3E14-4976-87DC-2075663E50AF}"/>
                </a:ext>
              </a:extLst>
            </p:cNvPr>
            <p:cNvSpPr/>
            <p:nvPr/>
          </p:nvSpPr>
          <p:spPr>
            <a:xfrm>
              <a:off x="3785238" y="9636844"/>
              <a:ext cx="502756" cy="443784"/>
            </a:xfrm>
            <a:custGeom>
              <a:avLst/>
              <a:gdLst>
                <a:gd name="connsiteX0" fmla="*/ 117895 w 502756"/>
                <a:gd name="connsiteY0" fmla="*/ 53256 h 443784"/>
                <a:gd name="connsiteX1" fmla="*/ 62862 w 502756"/>
                <a:gd name="connsiteY1" fmla="*/ 165439 h 443784"/>
                <a:gd name="connsiteX2" fmla="*/ 187745 w 502756"/>
                <a:gd name="connsiteY2" fmla="*/ 61723 h 443784"/>
                <a:gd name="connsiteX3" fmla="*/ 306279 w 502756"/>
                <a:gd name="connsiteY3" fmla="*/ 4573 h 443784"/>
                <a:gd name="connsiteX4" fmla="*/ 481962 w 502756"/>
                <a:gd name="connsiteY4" fmla="*/ 6689 h 443784"/>
                <a:gd name="connsiteX5" fmla="*/ 346495 w 502756"/>
                <a:gd name="connsiteY5" fmla="*/ 32089 h 443784"/>
                <a:gd name="connsiteX6" fmla="*/ 490429 w 502756"/>
                <a:gd name="connsiteY6" fmla="*/ 4573 h 443784"/>
                <a:gd name="connsiteX7" fmla="*/ 488312 w 502756"/>
                <a:gd name="connsiteY7" fmla="*/ 74423 h 443784"/>
                <a:gd name="connsiteX8" fmla="*/ 431162 w 502756"/>
                <a:gd name="connsiteY8" fmla="*/ 154856 h 443784"/>
                <a:gd name="connsiteX9" fmla="*/ 289345 w 502756"/>
                <a:gd name="connsiteY9" fmla="*/ 159089 h 443784"/>
                <a:gd name="connsiteX10" fmla="*/ 177162 w 502756"/>
                <a:gd name="connsiteY10" fmla="*/ 161206 h 443784"/>
                <a:gd name="connsiteX11" fmla="*/ 291462 w 502756"/>
                <a:gd name="connsiteY11" fmla="*/ 212006 h 443784"/>
                <a:gd name="connsiteX12" fmla="*/ 344379 w 502756"/>
                <a:gd name="connsiteY12" fmla="*/ 336889 h 443784"/>
                <a:gd name="connsiteX13" fmla="*/ 335912 w 502756"/>
                <a:gd name="connsiteY13" fmla="*/ 400389 h 443784"/>
                <a:gd name="connsiteX14" fmla="*/ 329562 w 502756"/>
                <a:gd name="connsiteY14" fmla="*/ 421556 h 443784"/>
                <a:gd name="connsiteX15" fmla="*/ 329562 w 502756"/>
                <a:gd name="connsiteY15" fmla="*/ 442723 h 443784"/>
                <a:gd name="connsiteX16" fmla="*/ 213145 w 502756"/>
                <a:gd name="connsiteY16" fmla="*/ 415206 h 443784"/>
                <a:gd name="connsiteX17" fmla="*/ 88262 w 502756"/>
                <a:gd name="connsiteY17" fmla="*/ 209889 h 443784"/>
                <a:gd name="connsiteX18" fmla="*/ 170812 w 502756"/>
                <a:gd name="connsiteY18" fmla="*/ 322073 h 443784"/>
                <a:gd name="connsiteX19" fmla="*/ 308395 w 502756"/>
                <a:gd name="connsiteY19" fmla="*/ 394039 h 443784"/>
                <a:gd name="connsiteX20" fmla="*/ 287229 w 502756"/>
                <a:gd name="connsiteY20" fmla="*/ 281856 h 443784"/>
                <a:gd name="connsiteX21" fmla="*/ 130595 w 502756"/>
                <a:gd name="connsiteY21" fmla="*/ 167556 h 443784"/>
                <a:gd name="connsiteX22" fmla="*/ 403645 w 502756"/>
                <a:gd name="connsiteY22" fmla="*/ 120989 h 443784"/>
                <a:gd name="connsiteX23" fmla="*/ 454445 w 502756"/>
                <a:gd name="connsiteY23" fmla="*/ 87123 h 443784"/>
                <a:gd name="connsiteX24" fmla="*/ 431162 w 502756"/>
                <a:gd name="connsiteY24" fmla="*/ 23623 h 443784"/>
                <a:gd name="connsiteX25" fmla="*/ 208912 w 502756"/>
                <a:gd name="connsiteY25" fmla="*/ 89239 h 443784"/>
                <a:gd name="connsiteX26" fmla="*/ 1479 w 502756"/>
                <a:gd name="connsiteY26" fmla="*/ 212006 h 443784"/>
                <a:gd name="connsiteX27" fmla="*/ 117895 w 502756"/>
                <a:gd name="connsiteY27" fmla="*/ 53256 h 44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756" h="443784">
                  <a:moveTo>
                    <a:pt x="117895" y="53256"/>
                  </a:moveTo>
                  <a:cubicBezTo>
                    <a:pt x="128125" y="45495"/>
                    <a:pt x="51220" y="164028"/>
                    <a:pt x="62862" y="165439"/>
                  </a:cubicBezTo>
                  <a:cubicBezTo>
                    <a:pt x="74504" y="166850"/>
                    <a:pt x="147176" y="88534"/>
                    <a:pt x="187745" y="61723"/>
                  </a:cubicBezTo>
                  <a:cubicBezTo>
                    <a:pt x="228315" y="34912"/>
                    <a:pt x="257243" y="13745"/>
                    <a:pt x="306279" y="4573"/>
                  </a:cubicBezTo>
                  <a:cubicBezTo>
                    <a:pt x="355315" y="-4599"/>
                    <a:pt x="475259" y="2103"/>
                    <a:pt x="481962" y="6689"/>
                  </a:cubicBezTo>
                  <a:cubicBezTo>
                    <a:pt x="488665" y="11275"/>
                    <a:pt x="345084" y="32442"/>
                    <a:pt x="346495" y="32089"/>
                  </a:cubicBezTo>
                  <a:cubicBezTo>
                    <a:pt x="347906" y="31736"/>
                    <a:pt x="466793" y="-2483"/>
                    <a:pt x="490429" y="4573"/>
                  </a:cubicBezTo>
                  <a:cubicBezTo>
                    <a:pt x="514065" y="11629"/>
                    <a:pt x="498190" y="49376"/>
                    <a:pt x="488312" y="74423"/>
                  </a:cubicBezTo>
                  <a:cubicBezTo>
                    <a:pt x="478434" y="99470"/>
                    <a:pt x="464323" y="140745"/>
                    <a:pt x="431162" y="154856"/>
                  </a:cubicBezTo>
                  <a:cubicBezTo>
                    <a:pt x="398001" y="168967"/>
                    <a:pt x="331678" y="158031"/>
                    <a:pt x="289345" y="159089"/>
                  </a:cubicBezTo>
                  <a:cubicBezTo>
                    <a:pt x="247012" y="160147"/>
                    <a:pt x="176809" y="152387"/>
                    <a:pt x="177162" y="161206"/>
                  </a:cubicBezTo>
                  <a:cubicBezTo>
                    <a:pt x="177515" y="170025"/>
                    <a:pt x="263593" y="182726"/>
                    <a:pt x="291462" y="212006"/>
                  </a:cubicBezTo>
                  <a:cubicBezTo>
                    <a:pt x="319331" y="241286"/>
                    <a:pt x="336971" y="305492"/>
                    <a:pt x="344379" y="336889"/>
                  </a:cubicBezTo>
                  <a:cubicBezTo>
                    <a:pt x="351787" y="368286"/>
                    <a:pt x="338382" y="386278"/>
                    <a:pt x="335912" y="400389"/>
                  </a:cubicBezTo>
                  <a:cubicBezTo>
                    <a:pt x="333442" y="414500"/>
                    <a:pt x="330620" y="414500"/>
                    <a:pt x="329562" y="421556"/>
                  </a:cubicBezTo>
                  <a:cubicBezTo>
                    <a:pt x="328504" y="428612"/>
                    <a:pt x="348965" y="443781"/>
                    <a:pt x="329562" y="442723"/>
                  </a:cubicBezTo>
                  <a:cubicBezTo>
                    <a:pt x="310159" y="441665"/>
                    <a:pt x="253362" y="454012"/>
                    <a:pt x="213145" y="415206"/>
                  </a:cubicBezTo>
                  <a:cubicBezTo>
                    <a:pt x="172928" y="376400"/>
                    <a:pt x="95317" y="225411"/>
                    <a:pt x="88262" y="209889"/>
                  </a:cubicBezTo>
                  <a:cubicBezTo>
                    <a:pt x="81207" y="194367"/>
                    <a:pt x="134123" y="291381"/>
                    <a:pt x="170812" y="322073"/>
                  </a:cubicBezTo>
                  <a:cubicBezTo>
                    <a:pt x="207501" y="352765"/>
                    <a:pt x="288992" y="400742"/>
                    <a:pt x="308395" y="394039"/>
                  </a:cubicBezTo>
                  <a:cubicBezTo>
                    <a:pt x="327798" y="387336"/>
                    <a:pt x="316862" y="319603"/>
                    <a:pt x="287229" y="281856"/>
                  </a:cubicBezTo>
                  <a:cubicBezTo>
                    <a:pt x="257596" y="244109"/>
                    <a:pt x="111192" y="194367"/>
                    <a:pt x="130595" y="167556"/>
                  </a:cubicBezTo>
                  <a:cubicBezTo>
                    <a:pt x="149998" y="140745"/>
                    <a:pt x="349670" y="134394"/>
                    <a:pt x="403645" y="120989"/>
                  </a:cubicBezTo>
                  <a:cubicBezTo>
                    <a:pt x="457620" y="107584"/>
                    <a:pt x="449859" y="103351"/>
                    <a:pt x="454445" y="87123"/>
                  </a:cubicBezTo>
                  <a:cubicBezTo>
                    <a:pt x="459031" y="70895"/>
                    <a:pt x="472084" y="23270"/>
                    <a:pt x="431162" y="23623"/>
                  </a:cubicBezTo>
                  <a:cubicBezTo>
                    <a:pt x="390240" y="23976"/>
                    <a:pt x="280526" y="57842"/>
                    <a:pt x="208912" y="89239"/>
                  </a:cubicBezTo>
                  <a:cubicBezTo>
                    <a:pt x="137298" y="120636"/>
                    <a:pt x="17707" y="217298"/>
                    <a:pt x="1479" y="212006"/>
                  </a:cubicBezTo>
                  <a:cubicBezTo>
                    <a:pt x="-14749" y="206714"/>
                    <a:pt x="107665" y="61017"/>
                    <a:pt x="117895" y="53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04281930-51DC-49D3-843E-1950E14BA3DD}"/>
                </a:ext>
              </a:extLst>
            </p:cNvPr>
            <p:cNvSpPr/>
            <p:nvPr/>
          </p:nvSpPr>
          <p:spPr>
            <a:xfrm>
              <a:off x="3649067" y="10238260"/>
              <a:ext cx="294614" cy="112603"/>
            </a:xfrm>
            <a:custGeom>
              <a:avLst/>
              <a:gdLst>
                <a:gd name="connsiteX0" fmla="*/ 66 w 294614"/>
                <a:gd name="connsiteY0" fmla="*/ 57 h 112603"/>
                <a:gd name="connsiteX1" fmla="*/ 165166 w 294614"/>
                <a:gd name="connsiteY1" fmla="*/ 42390 h 112603"/>
                <a:gd name="connsiteX2" fmla="*/ 294283 w 294614"/>
                <a:gd name="connsiteY2" fmla="*/ 112240 h 112603"/>
                <a:gd name="connsiteX3" fmla="*/ 127066 w 294614"/>
                <a:gd name="connsiteY3" fmla="*/ 69907 h 112603"/>
                <a:gd name="connsiteX4" fmla="*/ 67800 w 294614"/>
                <a:gd name="connsiteY4" fmla="*/ 72023 h 112603"/>
                <a:gd name="connsiteX5" fmla="*/ 144000 w 294614"/>
                <a:gd name="connsiteY5" fmla="*/ 50857 h 112603"/>
                <a:gd name="connsiteX6" fmla="*/ 66 w 294614"/>
                <a:gd name="connsiteY6" fmla="*/ 57 h 11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614" h="112603">
                  <a:moveTo>
                    <a:pt x="66" y="57"/>
                  </a:moveTo>
                  <a:cubicBezTo>
                    <a:pt x="3594" y="-1354"/>
                    <a:pt x="116130" y="23693"/>
                    <a:pt x="165166" y="42390"/>
                  </a:cubicBezTo>
                  <a:cubicBezTo>
                    <a:pt x="214202" y="61087"/>
                    <a:pt x="300633" y="107654"/>
                    <a:pt x="294283" y="112240"/>
                  </a:cubicBezTo>
                  <a:cubicBezTo>
                    <a:pt x="287933" y="116826"/>
                    <a:pt x="164813" y="76610"/>
                    <a:pt x="127066" y="69907"/>
                  </a:cubicBezTo>
                  <a:cubicBezTo>
                    <a:pt x="89319" y="63204"/>
                    <a:pt x="64978" y="75198"/>
                    <a:pt x="67800" y="72023"/>
                  </a:cubicBezTo>
                  <a:cubicBezTo>
                    <a:pt x="70622" y="68848"/>
                    <a:pt x="153525" y="60735"/>
                    <a:pt x="144000" y="50857"/>
                  </a:cubicBezTo>
                  <a:cubicBezTo>
                    <a:pt x="134475" y="40979"/>
                    <a:pt x="-3462" y="1468"/>
                    <a:pt x="66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82E218A3-4333-4F94-829D-1911FFC8D593}"/>
                </a:ext>
              </a:extLst>
            </p:cNvPr>
            <p:cNvSpPr/>
            <p:nvPr/>
          </p:nvSpPr>
          <p:spPr>
            <a:xfrm>
              <a:off x="3838653" y="10088030"/>
              <a:ext cx="265222" cy="457241"/>
            </a:xfrm>
            <a:custGeom>
              <a:avLst/>
              <a:gdLst>
                <a:gd name="connsiteX0" fmla="*/ 130097 w 265222"/>
                <a:gd name="connsiteY0" fmla="*/ 3 h 457241"/>
                <a:gd name="connsiteX1" fmla="*/ 157614 w 265222"/>
                <a:gd name="connsiteY1" fmla="*/ 167220 h 457241"/>
                <a:gd name="connsiteX2" fmla="*/ 240164 w 265222"/>
                <a:gd name="connsiteY2" fmla="*/ 279403 h 457241"/>
                <a:gd name="connsiteX3" fmla="*/ 261330 w 265222"/>
                <a:gd name="connsiteY3" fmla="*/ 268820 h 457241"/>
                <a:gd name="connsiteX4" fmla="*/ 172430 w 265222"/>
                <a:gd name="connsiteY4" fmla="*/ 311153 h 457241"/>
                <a:gd name="connsiteX5" fmla="*/ 980 w 265222"/>
                <a:gd name="connsiteY5" fmla="*/ 457203 h 457241"/>
                <a:gd name="connsiteX6" fmla="*/ 257097 w 265222"/>
                <a:gd name="connsiteY6" fmla="*/ 296337 h 457241"/>
                <a:gd name="connsiteX7" fmla="*/ 140680 w 265222"/>
                <a:gd name="connsiteY7" fmla="*/ 162987 h 457241"/>
                <a:gd name="connsiteX8" fmla="*/ 130097 w 265222"/>
                <a:gd name="connsiteY8" fmla="*/ 3 h 4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222" h="457241">
                  <a:moveTo>
                    <a:pt x="130097" y="3"/>
                  </a:moveTo>
                  <a:cubicBezTo>
                    <a:pt x="132919" y="708"/>
                    <a:pt x="139270" y="120653"/>
                    <a:pt x="157614" y="167220"/>
                  </a:cubicBezTo>
                  <a:cubicBezTo>
                    <a:pt x="175959" y="213787"/>
                    <a:pt x="222878" y="262470"/>
                    <a:pt x="240164" y="279403"/>
                  </a:cubicBezTo>
                  <a:cubicBezTo>
                    <a:pt x="257450" y="296336"/>
                    <a:pt x="272619" y="263528"/>
                    <a:pt x="261330" y="268820"/>
                  </a:cubicBezTo>
                  <a:cubicBezTo>
                    <a:pt x="250041" y="274112"/>
                    <a:pt x="215822" y="279756"/>
                    <a:pt x="172430" y="311153"/>
                  </a:cubicBezTo>
                  <a:cubicBezTo>
                    <a:pt x="129038" y="342550"/>
                    <a:pt x="-13131" y="459672"/>
                    <a:pt x="980" y="457203"/>
                  </a:cubicBezTo>
                  <a:cubicBezTo>
                    <a:pt x="15091" y="454734"/>
                    <a:pt x="233814" y="345373"/>
                    <a:pt x="257097" y="296337"/>
                  </a:cubicBezTo>
                  <a:cubicBezTo>
                    <a:pt x="280380" y="247301"/>
                    <a:pt x="161141" y="207437"/>
                    <a:pt x="140680" y="162987"/>
                  </a:cubicBezTo>
                  <a:cubicBezTo>
                    <a:pt x="120219" y="118537"/>
                    <a:pt x="127275" y="-702"/>
                    <a:pt x="13009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C608308D-1477-4CA3-88BC-A261F93F895B}"/>
                </a:ext>
              </a:extLst>
            </p:cNvPr>
            <p:cNvSpPr/>
            <p:nvPr/>
          </p:nvSpPr>
          <p:spPr>
            <a:xfrm>
              <a:off x="3974489" y="10085756"/>
              <a:ext cx="197917" cy="521001"/>
            </a:xfrm>
            <a:custGeom>
              <a:avLst/>
              <a:gdLst>
                <a:gd name="connsiteX0" fmla="*/ 6961 w 197917"/>
                <a:gd name="connsiteY0" fmla="*/ 161 h 521001"/>
                <a:gd name="connsiteX1" fmla="*/ 45061 w 197917"/>
                <a:gd name="connsiteY1" fmla="*/ 125044 h 521001"/>
                <a:gd name="connsiteX2" fmla="*/ 110678 w 197917"/>
                <a:gd name="connsiteY2" fmla="*/ 237227 h 521001"/>
                <a:gd name="connsiteX3" fmla="*/ 153011 w 197917"/>
                <a:gd name="connsiteY3" fmla="*/ 277444 h 521001"/>
                <a:gd name="connsiteX4" fmla="*/ 169944 w 197917"/>
                <a:gd name="connsiteY4" fmla="*/ 283794 h 521001"/>
                <a:gd name="connsiteX5" fmla="*/ 131844 w 197917"/>
                <a:gd name="connsiteY5" fmla="*/ 315544 h 521001"/>
                <a:gd name="connsiteX6" fmla="*/ 197461 w 197917"/>
                <a:gd name="connsiteY6" fmla="*/ 321894 h 521001"/>
                <a:gd name="connsiteX7" fmla="*/ 161478 w 197917"/>
                <a:gd name="connsiteY7" fmla="*/ 383277 h 521001"/>
                <a:gd name="connsiteX8" fmla="*/ 172061 w 197917"/>
                <a:gd name="connsiteY8" fmla="*/ 520861 h 521001"/>
                <a:gd name="connsiteX9" fmla="*/ 155128 w 197917"/>
                <a:gd name="connsiteY9" fmla="*/ 355761 h 521001"/>
                <a:gd name="connsiteX10" fmla="*/ 45061 w 197917"/>
                <a:gd name="connsiteY10" fmla="*/ 165261 h 521001"/>
                <a:gd name="connsiteX11" fmla="*/ 4844 w 197917"/>
                <a:gd name="connsiteY11" fmla="*/ 99644 h 521001"/>
                <a:gd name="connsiteX12" fmla="*/ 6961 w 197917"/>
                <a:gd name="connsiteY12" fmla="*/ 161 h 52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17" h="521001">
                  <a:moveTo>
                    <a:pt x="6961" y="161"/>
                  </a:moveTo>
                  <a:cubicBezTo>
                    <a:pt x="13664" y="4394"/>
                    <a:pt x="27775" y="85533"/>
                    <a:pt x="45061" y="125044"/>
                  </a:cubicBezTo>
                  <a:cubicBezTo>
                    <a:pt x="62347" y="164555"/>
                    <a:pt x="92686" y="211827"/>
                    <a:pt x="110678" y="237227"/>
                  </a:cubicBezTo>
                  <a:cubicBezTo>
                    <a:pt x="128670" y="262627"/>
                    <a:pt x="143133" y="269683"/>
                    <a:pt x="153011" y="277444"/>
                  </a:cubicBezTo>
                  <a:cubicBezTo>
                    <a:pt x="162889" y="285205"/>
                    <a:pt x="173472" y="277444"/>
                    <a:pt x="169944" y="283794"/>
                  </a:cubicBezTo>
                  <a:cubicBezTo>
                    <a:pt x="166416" y="290144"/>
                    <a:pt x="127258" y="309194"/>
                    <a:pt x="131844" y="315544"/>
                  </a:cubicBezTo>
                  <a:cubicBezTo>
                    <a:pt x="136430" y="321894"/>
                    <a:pt x="192522" y="310605"/>
                    <a:pt x="197461" y="321894"/>
                  </a:cubicBezTo>
                  <a:cubicBezTo>
                    <a:pt x="202400" y="333183"/>
                    <a:pt x="165711" y="350116"/>
                    <a:pt x="161478" y="383277"/>
                  </a:cubicBezTo>
                  <a:cubicBezTo>
                    <a:pt x="157245" y="416438"/>
                    <a:pt x="173119" y="525447"/>
                    <a:pt x="172061" y="520861"/>
                  </a:cubicBezTo>
                  <a:cubicBezTo>
                    <a:pt x="171003" y="516275"/>
                    <a:pt x="176295" y="415028"/>
                    <a:pt x="155128" y="355761"/>
                  </a:cubicBezTo>
                  <a:cubicBezTo>
                    <a:pt x="133961" y="296494"/>
                    <a:pt x="70108" y="207947"/>
                    <a:pt x="45061" y="165261"/>
                  </a:cubicBezTo>
                  <a:cubicBezTo>
                    <a:pt x="20014" y="122575"/>
                    <a:pt x="13311" y="122927"/>
                    <a:pt x="4844" y="99644"/>
                  </a:cubicBezTo>
                  <a:cubicBezTo>
                    <a:pt x="-3623" y="76361"/>
                    <a:pt x="258" y="-4072"/>
                    <a:pt x="6961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711116EB-B1D7-4197-8856-6BD3650C19D9}"/>
                </a:ext>
              </a:extLst>
            </p:cNvPr>
            <p:cNvSpPr/>
            <p:nvPr/>
          </p:nvSpPr>
          <p:spPr>
            <a:xfrm>
              <a:off x="3876766" y="10430809"/>
              <a:ext cx="286144" cy="168291"/>
            </a:xfrm>
            <a:custGeom>
              <a:avLst/>
              <a:gdLst>
                <a:gd name="connsiteX0" fmla="*/ 967 w 286144"/>
                <a:gd name="connsiteY0" fmla="*/ 127124 h 168291"/>
                <a:gd name="connsiteX1" fmla="*/ 151251 w 286144"/>
                <a:gd name="connsiteY1" fmla="*/ 12824 h 168291"/>
                <a:gd name="connsiteX2" fmla="*/ 204167 w 286144"/>
                <a:gd name="connsiteY2" fmla="*/ 29758 h 168291"/>
                <a:gd name="connsiteX3" fmla="*/ 282484 w 286144"/>
                <a:gd name="connsiteY3" fmla="*/ 137708 h 168291"/>
                <a:gd name="connsiteX4" fmla="*/ 252851 w 286144"/>
                <a:gd name="connsiteY4" fmla="*/ 152524 h 168291"/>
                <a:gd name="connsiteX5" fmla="*/ 77167 w 286144"/>
                <a:gd name="connsiteY5" fmla="*/ 167341 h 168291"/>
                <a:gd name="connsiteX6" fmla="*/ 206284 w 286144"/>
                <a:gd name="connsiteY6" fmla="*/ 158874 h 168291"/>
                <a:gd name="connsiteX7" fmla="*/ 254967 w 286144"/>
                <a:gd name="connsiteY7" fmla="*/ 95374 h 168291"/>
                <a:gd name="connsiteX8" fmla="*/ 231684 w 286144"/>
                <a:gd name="connsiteY8" fmla="*/ 124 h 168291"/>
                <a:gd name="connsiteX9" fmla="*/ 967 w 286144"/>
                <a:gd name="connsiteY9" fmla="*/ 127124 h 16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144" h="168291">
                  <a:moveTo>
                    <a:pt x="967" y="127124"/>
                  </a:moveTo>
                  <a:cubicBezTo>
                    <a:pt x="-12439" y="129241"/>
                    <a:pt x="117384" y="29052"/>
                    <a:pt x="151251" y="12824"/>
                  </a:cubicBezTo>
                  <a:cubicBezTo>
                    <a:pt x="185118" y="-3404"/>
                    <a:pt x="182295" y="8944"/>
                    <a:pt x="204167" y="29758"/>
                  </a:cubicBezTo>
                  <a:cubicBezTo>
                    <a:pt x="226039" y="50572"/>
                    <a:pt x="274370" y="117247"/>
                    <a:pt x="282484" y="137708"/>
                  </a:cubicBezTo>
                  <a:cubicBezTo>
                    <a:pt x="290598" y="158169"/>
                    <a:pt x="287071" y="147585"/>
                    <a:pt x="252851" y="152524"/>
                  </a:cubicBezTo>
                  <a:cubicBezTo>
                    <a:pt x="218632" y="157463"/>
                    <a:pt x="84928" y="166283"/>
                    <a:pt x="77167" y="167341"/>
                  </a:cubicBezTo>
                  <a:cubicBezTo>
                    <a:pt x="69406" y="168399"/>
                    <a:pt x="176651" y="170869"/>
                    <a:pt x="206284" y="158874"/>
                  </a:cubicBezTo>
                  <a:cubicBezTo>
                    <a:pt x="235917" y="146880"/>
                    <a:pt x="250734" y="121832"/>
                    <a:pt x="254967" y="95374"/>
                  </a:cubicBezTo>
                  <a:cubicBezTo>
                    <a:pt x="259200" y="68916"/>
                    <a:pt x="271901" y="-3404"/>
                    <a:pt x="231684" y="124"/>
                  </a:cubicBezTo>
                  <a:cubicBezTo>
                    <a:pt x="191467" y="3652"/>
                    <a:pt x="14373" y="125007"/>
                    <a:pt x="967" y="12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3C62D3FA-677B-4E42-8677-F52A12D282ED}"/>
                </a:ext>
              </a:extLst>
            </p:cNvPr>
            <p:cNvSpPr/>
            <p:nvPr/>
          </p:nvSpPr>
          <p:spPr>
            <a:xfrm>
              <a:off x="3544603" y="9207587"/>
              <a:ext cx="214782" cy="781960"/>
            </a:xfrm>
            <a:custGeom>
              <a:avLst/>
              <a:gdLst>
                <a:gd name="connsiteX0" fmla="*/ 68547 w 214782"/>
                <a:gd name="connsiteY0" fmla="*/ 18963 h 781960"/>
                <a:gd name="connsiteX1" fmla="*/ 11397 w 214782"/>
                <a:gd name="connsiteY1" fmla="*/ 662430 h 781960"/>
                <a:gd name="connsiteX2" fmla="*/ 32564 w 214782"/>
                <a:gd name="connsiteY2" fmla="*/ 645496 h 781960"/>
                <a:gd name="connsiteX3" fmla="*/ 74897 w 214782"/>
                <a:gd name="connsiteY3" fmla="*/ 780963 h 781960"/>
                <a:gd name="connsiteX4" fmla="*/ 814 w 214782"/>
                <a:gd name="connsiteY4" fmla="*/ 698413 h 781960"/>
                <a:gd name="connsiteX5" fmla="*/ 38914 w 214782"/>
                <a:gd name="connsiteY5" fmla="*/ 541780 h 781960"/>
                <a:gd name="connsiteX6" fmla="*/ 93947 w 214782"/>
                <a:gd name="connsiteY6" fmla="*/ 158663 h 781960"/>
                <a:gd name="connsiteX7" fmla="*/ 212480 w 214782"/>
                <a:gd name="connsiteY7" fmla="*/ 319530 h 781960"/>
                <a:gd name="connsiteX8" fmla="*/ 165914 w 214782"/>
                <a:gd name="connsiteY8" fmla="*/ 226396 h 781960"/>
                <a:gd name="connsiteX9" fmla="*/ 87597 w 214782"/>
                <a:gd name="connsiteY9" fmla="*/ 173480 h 781960"/>
                <a:gd name="connsiteX10" fmla="*/ 68547 w 214782"/>
                <a:gd name="connsiteY10" fmla="*/ 18963 h 7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82" h="781960">
                  <a:moveTo>
                    <a:pt x="68547" y="18963"/>
                  </a:moveTo>
                  <a:cubicBezTo>
                    <a:pt x="55847" y="100455"/>
                    <a:pt x="17394" y="558008"/>
                    <a:pt x="11397" y="662430"/>
                  </a:cubicBezTo>
                  <a:cubicBezTo>
                    <a:pt x="5400" y="766852"/>
                    <a:pt x="21981" y="625741"/>
                    <a:pt x="32564" y="645496"/>
                  </a:cubicBezTo>
                  <a:cubicBezTo>
                    <a:pt x="43147" y="665251"/>
                    <a:pt x="80189" y="772144"/>
                    <a:pt x="74897" y="780963"/>
                  </a:cubicBezTo>
                  <a:cubicBezTo>
                    <a:pt x="69605" y="789782"/>
                    <a:pt x="6811" y="738277"/>
                    <a:pt x="814" y="698413"/>
                  </a:cubicBezTo>
                  <a:cubicBezTo>
                    <a:pt x="-5183" y="658549"/>
                    <a:pt x="23392" y="631738"/>
                    <a:pt x="38914" y="541780"/>
                  </a:cubicBezTo>
                  <a:cubicBezTo>
                    <a:pt x="54436" y="451822"/>
                    <a:pt x="65019" y="195705"/>
                    <a:pt x="93947" y="158663"/>
                  </a:cubicBezTo>
                  <a:cubicBezTo>
                    <a:pt x="122875" y="121621"/>
                    <a:pt x="200486" y="308241"/>
                    <a:pt x="212480" y="319530"/>
                  </a:cubicBezTo>
                  <a:cubicBezTo>
                    <a:pt x="224474" y="330819"/>
                    <a:pt x="186728" y="250738"/>
                    <a:pt x="165914" y="226396"/>
                  </a:cubicBezTo>
                  <a:cubicBezTo>
                    <a:pt x="145100" y="202054"/>
                    <a:pt x="104178" y="203819"/>
                    <a:pt x="87597" y="173480"/>
                  </a:cubicBezTo>
                  <a:cubicBezTo>
                    <a:pt x="71016" y="143141"/>
                    <a:pt x="81247" y="-62529"/>
                    <a:pt x="68547" y="18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8" name="グループ化 287">
            <a:extLst>
              <a:ext uri="{FF2B5EF4-FFF2-40B4-BE49-F238E27FC236}">
                <a16:creationId xmlns:a16="http://schemas.microsoft.com/office/drawing/2014/main" id="{D4139F08-BC54-4987-A632-9C52694EA654}"/>
              </a:ext>
            </a:extLst>
          </p:cNvPr>
          <p:cNvGrpSpPr/>
          <p:nvPr/>
        </p:nvGrpSpPr>
        <p:grpSpPr>
          <a:xfrm>
            <a:off x="598445" y="8936772"/>
            <a:ext cx="912878" cy="1705850"/>
            <a:chOff x="598445" y="8936772"/>
            <a:chExt cx="912878" cy="1705850"/>
          </a:xfrm>
        </p:grpSpPr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CDA5B5C3-B4C3-40F9-933B-1ED6CBDE7DC0}"/>
                </a:ext>
              </a:extLst>
            </p:cNvPr>
            <p:cNvSpPr/>
            <p:nvPr/>
          </p:nvSpPr>
          <p:spPr>
            <a:xfrm>
              <a:off x="982663" y="9098946"/>
              <a:ext cx="310776" cy="512127"/>
            </a:xfrm>
            <a:custGeom>
              <a:avLst/>
              <a:gdLst>
                <a:gd name="connsiteX0" fmla="*/ 63500 w 310776"/>
                <a:gd name="connsiteY0" fmla="*/ 472092 h 512127"/>
                <a:gd name="connsiteX1" fmla="*/ 79375 w 310776"/>
                <a:gd name="connsiteY1" fmla="*/ 172054 h 512127"/>
                <a:gd name="connsiteX2" fmla="*/ 307975 w 310776"/>
                <a:gd name="connsiteY2" fmla="*/ 5367 h 512127"/>
                <a:gd name="connsiteX3" fmla="*/ 198437 w 310776"/>
                <a:gd name="connsiteY3" fmla="*/ 48229 h 512127"/>
                <a:gd name="connsiteX4" fmla="*/ 76200 w 310776"/>
                <a:gd name="connsiteY4" fmla="*/ 121254 h 512127"/>
                <a:gd name="connsiteX5" fmla="*/ 33337 w 310776"/>
                <a:gd name="connsiteY5" fmla="*/ 200629 h 512127"/>
                <a:gd name="connsiteX6" fmla="*/ 0 w 310776"/>
                <a:gd name="connsiteY6" fmla="*/ 324454 h 512127"/>
                <a:gd name="connsiteX7" fmla="*/ 33337 w 310776"/>
                <a:gd name="connsiteY7" fmla="*/ 218092 h 512127"/>
                <a:gd name="connsiteX8" fmla="*/ 6350 w 310776"/>
                <a:gd name="connsiteY8" fmla="*/ 402242 h 512127"/>
                <a:gd name="connsiteX9" fmla="*/ 25400 w 310776"/>
                <a:gd name="connsiteY9" fmla="*/ 508604 h 512127"/>
                <a:gd name="connsiteX10" fmla="*/ 44450 w 310776"/>
                <a:gd name="connsiteY10" fmla="*/ 275242 h 512127"/>
                <a:gd name="connsiteX11" fmla="*/ 192087 w 310776"/>
                <a:gd name="connsiteY11" fmla="*/ 54579 h 512127"/>
                <a:gd name="connsiteX12" fmla="*/ 90487 w 310776"/>
                <a:gd name="connsiteY12" fmla="*/ 162529 h 512127"/>
                <a:gd name="connsiteX13" fmla="*/ 63500 w 310776"/>
                <a:gd name="connsiteY13" fmla="*/ 472092 h 5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776" h="512127">
                  <a:moveTo>
                    <a:pt x="63500" y="472092"/>
                  </a:moveTo>
                  <a:cubicBezTo>
                    <a:pt x="61648" y="473679"/>
                    <a:pt x="38629" y="249841"/>
                    <a:pt x="79375" y="172054"/>
                  </a:cubicBezTo>
                  <a:cubicBezTo>
                    <a:pt x="120121" y="94267"/>
                    <a:pt x="288131" y="26004"/>
                    <a:pt x="307975" y="5367"/>
                  </a:cubicBezTo>
                  <a:cubicBezTo>
                    <a:pt x="327819" y="-15270"/>
                    <a:pt x="237066" y="28915"/>
                    <a:pt x="198437" y="48229"/>
                  </a:cubicBezTo>
                  <a:cubicBezTo>
                    <a:pt x="159808" y="67543"/>
                    <a:pt x="103717" y="95854"/>
                    <a:pt x="76200" y="121254"/>
                  </a:cubicBezTo>
                  <a:cubicBezTo>
                    <a:pt x="48683" y="146654"/>
                    <a:pt x="46037" y="166762"/>
                    <a:pt x="33337" y="200629"/>
                  </a:cubicBezTo>
                  <a:cubicBezTo>
                    <a:pt x="20637" y="234496"/>
                    <a:pt x="0" y="321544"/>
                    <a:pt x="0" y="324454"/>
                  </a:cubicBezTo>
                  <a:cubicBezTo>
                    <a:pt x="0" y="327364"/>
                    <a:pt x="32279" y="205127"/>
                    <a:pt x="33337" y="218092"/>
                  </a:cubicBezTo>
                  <a:cubicBezTo>
                    <a:pt x="34395" y="231057"/>
                    <a:pt x="7673" y="353823"/>
                    <a:pt x="6350" y="402242"/>
                  </a:cubicBezTo>
                  <a:cubicBezTo>
                    <a:pt x="5027" y="450661"/>
                    <a:pt x="19050" y="529771"/>
                    <a:pt x="25400" y="508604"/>
                  </a:cubicBezTo>
                  <a:cubicBezTo>
                    <a:pt x="31750" y="487437"/>
                    <a:pt x="16669" y="350913"/>
                    <a:pt x="44450" y="275242"/>
                  </a:cubicBezTo>
                  <a:cubicBezTo>
                    <a:pt x="72231" y="199571"/>
                    <a:pt x="184414" y="73365"/>
                    <a:pt x="192087" y="54579"/>
                  </a:cubicBezTo>
                  <a:cubicBezTo>
                    <a:pt x="199760" y="35793"/>
                    <a:pt x="114829" y="94002"/>
                    <a:pt x="90487" y="162529"/>
                  </a:cubicBezTo>
                  <a:cubicBezTo>
                    <a:pt x="66145" y="231056"/>
                    <a:pt x="65352" y="470505"/>
                    <a:pt x="63500" y="472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D3D0F534-E5C4-4239-91C9-9FE032924F11}"/>
                </a:ext>
              </a:extLst>
            </p:cNvPr>
            <p:cNvSpPr/>
            <p:nvPr/>
          </p:nvSpPr>
          <p:spPr>
            <a:xfrm>
              <a:off x="1239095" y="9082274"/>
              <a:ext cx="210332" cy="229696"/>
            </a:xfrm>
            <a:custGeom>
              <a:avLst/>
              <a:gdLst>
                <a:gd name="connsiteX0" fmla="*/ 743 w 210332"/>
                <a:gd name="connsiteY0" fmla="*/ 1401 h 229696"/>
                <a:gd name="connsiteX1" fmla="*/ 91230 w 210332"/>
                <a:gd name="connsiteY1" fmla="*/ 64901 h 229696"/>
                <a:gd name="connsiteX2" fmla="*/ 146793 w 210332"/>
                <a:gd name="connsiteY2" fmla="*/ 179201 h 229696"/>
                <a:gd name="connsiteX3" fmla="*/ 176955 w 210332"/>
                <a:gd name="connsiteY3" fmla="*/ 226826 h 229696"/>
                <a:gd name="connsiteX4" fmla="*/ 169018 w 210332"/>
                <a:gd name="connsiteY4" fmla="*/ 101414 h 229696"/>
                <a:gd name="connsiteX5" fmla="*/ 172193 w 210332"/>
                <a:gd name="connsiteY5" fmla="*/ 44264 h 229696"/>
                <a:gd name="connsiteX6" fmla="*/ 210293 w 210332"/>
                <a:gd name="connsiteY6" fmla="*/ 204601 h 229696"/>
                <a:gd name="connsiteX7" fmla="*/ 164255 w 210332"/>
                <a:gd name="connsiteY7" fmla="*/ 42676 h 229696"/>
                <a:gd name="connsiteX8" fmla="*/ 135680 w 210332"/>
                <a:gd name="connsiteY8" fmla="*/ 77601 h 229696"/>
                <a:gd name="connsiteX9" fmla="*/ 170605 w 210332"/>
                <a:gd name="connsiteY9" fmla="*/ 190314 h 229696"/>
                <a:gd name="connsiteX10" fmla="*/ 145205 w 210332"/>
                <a:gd name="connsiteY10" fmla="*/ 123639 h 229696"/>
                <a:gd name="connsiteX11" fmla="*/ 743 w 210332"/>
                <a:gd name="connsiteY11" fmla="*/ 1401 h 22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332" h="229696">
                  <a:moveTo>
                    <a:pt x="743" y="1401"/>
                  </a:moveTo>
                  <a:cubicBezTo>
                    <a:pt x="-8253" y="-8389"/>
                    <a:pt x="66888" y="35268"/>
                    <a:pt x="91230" y="64901"/>
                  </a:cubicBezTo>
                  <a:cubicBezTo>
                    <a:pt x="115572" y="94534"/>
                    <a:pt x="132506" y="152214"/>
                    <a:pt x="146793" y="179201"/>
                  </a:cubicBezTo>
                  <a:cubicBezTo>
                    <a:pt x="161081" y="206189"/>
                    <a:pt x="173251" y="239790"/>
                    <a:pt x="176955" y="226826"/>
                  </a:cubicBezTo>
                  <a:cubicBezTo>
                    <a:pt x="180659" y="213862"/>
                    <a:pt x="169812" y="131841"/>
                    <a:pt x="169018" y="101414"/>
                  </a:cubicBezTo>
                  <a:cubicBezTo>
                    <a:pt x="168224" y="70987"/>
                    <a:pt x="165314" y="27066"/>
                    <a:pt x="172193" y="44264"/>
                  </a:cubicBezTo>
                  <a:cubicBezTo>
                    <a:pt x="179072" y="61462"/>
                    <a:pt x="211616" y="204866"/>
                    <a:pt x="210293" y="204601"/>
                  </a:cubicBezTo>
                  <a:cubicBezTo>
                    <a:pt x="208970" y="204336"/>
                    <a:pt x="176690" y="63843"/>
                    <a:pt x="164255" y="42676"/>
                  </a:cubicBezTo>
                  <a:cubicBezTo>
                    <a:pt x="151820" y="21509"/>
                    <a:pt x="134622" y="52995"/>
                    <a:pt x="135680" y="77601"/>
                  </a:cubicBezTo>
                  <a:cubicBezTo>
                    <a:pt x="136738" y="102207"/>
                    <a:pt x="169018" y="182641"/>
                    <a:pt x="170605" y="190314"/>
                  </a:cubicBezTo>
                  <a:cubicBezTo>
                    <a:pt x="172192" y="197987"/>
                    <a:pt x="168753" y="153802"/>
                    <a:pt x="145205" y="123639"/>
                  </a:cubicBezTo>
                  <a:cubicBezTo>
                    <a:pt x="121657" y="93477"/>
                    <a:pt x="9739" y="11191"/>
                    <a:pt x="743" y="1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0F5C88EB-0FEE-43AF-AF3D-B77A05AAA459}"/>
                </a:ext>
              </a:extLst>
            </p:cNvPr>
            <p:cNvSpPr/>
            <p:nvPr/>
          </p:nvSpPr>
          <p:spPr>
            <a:xfrm>
              <a:off x="1107889" y="8936772"/>
              <a:ext cx="403434" cy="429229"/>
            </a:xfrm>
            <a:custGeom>
              <a:avLst/>
              <a:gdLst>
                <a:gd name="connsiteX0" fmla="*/ 186 w 403434"/>
                <a:gd name="connsiteY0" fmla="*/ 16728 h 429229"/>
                <a:gd name="connsiteX1" fmla="*/ 192274 w 403434"/>
                <a:gd name="connsiteY1" fmla="*/ 26253 h 429229"/>
                <a:gd name="connsiteX2" fmla="*/ 268474 w 403434"/>
                <a:gd name="connsiteY2" fmla="*/ 81816 h 429229"/>
                <a:gd name="connsiteX3" fmla="*/ 289111 w 403434"/>
                <a:gd name="connsiteY3" fmla="*/ 165953 h 429229"/>
                <a:gd name="connsiteX4" fmla="*/ 351024 w 403434"/>
                <a:gd name="connsiteY4" fmla="*/ 365978 h 429229"/>
                <a:gd name="connsiteX5" fmla="*/ 403411 w 403434"/>
                <a:gd name="connsiteY5" fmla="*/ 427891 h 429229"/>
                <a:gd name="connsiteX6" fmla="*/ 344674 w 403434"/>
                <a:gd name="connsiteY6" fmla="*/ 319941 h 429229"/>
                <a:gd name="connsiteX7" fmla="*/ 260536 w 403434"/>
                <a:gd name="connsiteY7" fmla="*/ 31016 h 429229"/>
                <a:gd name="connsiteX8" fmla="*/ 133536 w 403434"/>
                <a:gd name="connsiteY8" fmla="*/ 7203 h 429229"/>
                <a:gd name="connsiteX9" fmla="*/ 155761 w 403434"/>
                <a:gd name="connsiteY9" fmla="*/ 23078 h 429229"/>
                <a:gd name="connsiteX10" fmla="*/ 186 w 403434"/>
                <a:gd name="connsiteY10" fmla="*/ 16728 h 4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434" h="429229">
                  <a:moveTo>
                    <a:pt x="186" y="16728"/>
                  </a:moveTo>
                  <a:cubicBezTo>
                    <a:pt x="6271" y="17257"/>
                    <a:pt x="147559" y="15405"/>
                    <a:pt x="192274" y="26253"/>
                  </a:cubicBezTo>
                  <a:cubicBezTo>
                    <a:pt x="236989" y="37101"/>
                    <a:pt x="252335" y="58533"/>
                    <a:pt x="268474" y="81816"/>
                  </a:cubicBezTo>
                  <a:cubicBezTo>
                    <a:pt x="284613" y="105099"/>
                    <a:pt x="275353" y="118593"/>
                    <a:pt x="289111" y="165953"/>
                  </a:cubicBezTo>
                  <a:cubicBezTo>
                    <a:pt x="302869" y="213313"/>
                    <a:pt x="331974" y="322322"/>
                    <a:pt x="351024" y="365978"/>
                  </a:cubicBezTo>
                  <a:cubicBezTo>
                    <a:pt x="370074" y="409634"/>
                    <a:pt x="404469" y="435564"/>
                    <a:pt x="403411" y="427891"/>
                  </a:cubicBezTo>
                  <a:cubicBezTo>
                    <a:pt x="402353" y="420218"/>
                    <a:pt x="368486" y="386087"/>
                    <a:pt x="344674" y="319941"/>
                  </a:cubicBezTo>
                  <a:cubicBezTo>
                    <a:pt x="320862" y="253795"/>
                    <a:pt x="295726" y="83139"/>
                    <a:pt x="260536" y="31016"/>
                  </a:cubicBezTo>
                  <a:cubicBezTo>
                    <a:pt x="225346" y="-21107"/>
                    <a:pt x="150999" y="8526"/>
                    <a:pt x="133536" y="7203"/>
                  </a:cubicBezTo>
                  <a:cubicBezTo>
                    <a:pt x="116073" y="5880"/>
                    <a:pt x="172959" y="22813"/>
                    <a:pt x="155761" y="23078"/>
                  </a:cubicBezTo>
                  <a:cubicBezTo>
                    <a:pt x="138563" y="23343"/>
                    <a:pt x="-5899" y="16199"/>
                    <a:pt x="186" y="16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31FA97FF-923A-4131-92E6-CBDAB0CB8131}"/>
                </a:ext>
              </a:extLst>
            </p:cNvPr>
            <p:cNvSpPr/>
            <p:nvPr/>
          </p:nvSpPr>
          <p:spPr>
            <a:xfrm>
              <a:off x="1060414" y="8967569"/>
              <a:ext cx="315346" cy="97489"/>
            </a:xfrm>
            <a:custGeom>
              <a:avLst/>
              <a:gdLst>
                <a:gd name="connsiteX0" fmla="*/ 314361 w 315346"/>
                <a:gd name="connsiteY0" fmla="*/ 82769 h 97489"/>
                <a:gd name="connsiteX1" fmla="*/ 239749 w 315346"/>
                <a:gd name="connsiteY1" fmla="*/ 55781 h 97489"/>
                <a:gd name="connsiteX2" fmla="*/ 225461 w 315346"/>
                <a:gd name="connsiteY2" fmla="*/ 19269 h 97489"/>
                <a:gd name="connsiteX3" fmla="*/ 112749 w 315346"/>
                <a:gd name="connsiteY3" fmla="*/ 219 h 97489"/>
                <a:gd name="connsiteX4" fmla="*/ 76236 w 315346"/>
                <a:gd name="connsiteY4" fmla="*/ 11331 h 97489"/>
                <a:gd name="connsiteX5" fmla="*/ 36 w 315346"/>
                <a:gd name="connsiteY5" fmla="*/ 46256 h 97489"/>
                <a:gd name="connsiteX6" fmla="*/ 66711 w 315346"/>
                <a:gd name="connsiteY6" fmla="*/ 54194 h 97489"/>
                <a:gd name="connsiteX7" fmla="*/ 109574 w 315346"/>
                <a:gd name="connsiteY7" fmla="*/ 89119 h 97489"/>
                <a:gd name="connsiteX8" fmla="*/ 66711 w 315346"/>
                <a:gd name="connsiteY8" fmla="*/ 43081 h 97489"/>
                <a:gd name="connsiteX9" fmla="*/ 142911 w 315346"/>
                <a:gd name="connsiteY9" fmla="*/ 17681 h 97489"/>
                <a:gd name="connsiteX10" fmla="*/ 82586 w 315346"/>
                <a:gd name="connsiteY10" fmla="*/ 65306 h 97489"/>
                <a:gd name="connsiteX11" fmla="*/ 131799 w 315346"/>
                <a:gd name="connsiteY11" fmla="*/ 66894 h 97489"/>
                <a:gd name="connsiteX12" fmla="*/ 150849 w 315346"/>
                <a:gd name="connsiteY12" fmla="*/ 90706 h 97489"/>
                <a:gd name="connsiteX13" fmla="*/ 190536 w 315346"/>
                <a:gd name="connsiteY13" fmla="*/ 46256 h 97489"/>
                <a:gd name="connsiteX14" fmla="*/ 192124 w 315346"/>
                <a:gd name="connsiteY14" fmla="*/ 44669 h 97489"/>
                <a:gd name="connsiteX15" fmla="*/ 193711 w 315346"/>
                <a:gd name="connsiteY15" fmla="*/ 68481 h 97489"/>
                <a:gd name="connsiteX16" fmla="*/ 220699 w 315346"/>
                <a:gd name="connsiteY16" fmla="*/ 57369 h 97489"/>
                <a:gd name="connsiteX17" fmla="*/ 179424 w 315346"/>
                <a:gd name="connsiteY17" fmla="*/ 97056 h 97489"/>
                <a:gd name="connsiteX18" fmla="*/ 314361 w 315346"/>
                <a:gd name="connsiteY18" fmla="*/ 82769 h 9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5346" h="97489">
                  <a:moveTo>
                    <a:pt x="314361" y="82769"/>
                  </a:moveTo>
                  <a:cubicBezTo>
                    <a:pt x="324415" y="75890"/>
                    <a:pt x="254566" y="66364"/>
                    <a:pt x="239749" y="55781"/>
                  </a:cubicBezTo>
                  <a:cubicBezTo>
                    <a:pt x="224932" y="45198"/>
                    <a:pt x="246628" y="28529"/>
                    <a:pt x="225461" y="19269"/>
                  </a:cubicBezTo>
                  <a:cubicBezTo>
                    <a:pt x="204294" y="10009"/>
                    <a:pt x="137620" y="1542"/>
                    <a:pt x="112749" y="219"/>
                  </a:cubicBezTo>
                  <a:cubicBezTo>
                    <a:pt x="87878" y="-1104"/>
                    <a:pt x="95022" y="3658"/>
                    <a:pt x="76236" y="11331"/>
                  </a:cubicBezTo>
                  <a:cubicBezTo>
                    <a:pt x="57450" y="19004"/>
                    <a:pt x="1623" y="39112"/>
                    <a:pt x="36" y="46256"/>
                  </a:cubicBezTo>
                  <a:cubicBezTo>
                    <a:pt x="-1552" y="53400"/>
                    <a:pt x="48455" y="47050"/>
                    <a:pt x="66711" y="54194"/>
                  </a:cubicBezTo>
                  <a:cubicBezTo>
                    <a:pt x="84967" y="61338"/>
                    <a:pt x="109574" y="90971"/>
                    <a:pt x="109574" y="89119"/>
                  </a:cubicBezTo>
                  <a:cubicBezTo>
                    <a:pt x="109574" y="87267"/>
                    <a:pt x="61155" y="54987"/>
                    <a:pt x="66711" y="43081"/>
                  </a:cubicBezTo>
                  <a:cubicBezTo>
                    <a:pt x="72267" y="31175"/>
                    <a:pt x="140265" y="13977"/>
                    <a:pt x="142911" y="17681"/>
                  </a:cubicBezTo>
                  <a:cubicBezTo>
                    <a:pt x="145557" y="21385"/>
                    <a:pt x="84438" y="57104"/>
                    <a:pt x="82586" y="65306"/>
                  </a:cubicBezTo>
                  <a:cubicBezTo>
                    <a:pt x="80734" y="73508"/>
                    <a:pt x="120422" y="62661"/>
                    <a:pt x="131799" y="66894"/>
                  </a:cubicBezTo>
                  <a:cubicBezTo>
                    <a:pt x="143176" y="71127"/>
                    <a:pt x="141059" y="94146"/>
                    <a:pt x="150849" y="90706"/>
                  </a:cubicBezTo>
                  <a:cubicBezTo>
                    <a:pt x="160638" y="87266"/>
                    <a:pt x="183657" y="53929"/>
                    <a:pt x="190536" y="46256"/>
                  </a:cubicBezTo>
                  <a:cubicBezTo>
                    <a:pt x="197415" y="38583"/>
                    <a:pt x="191595" y="40965"/>
                    <a:pt x="192124" y="44669"/>
                  </a:cubicBezTo>
                  <a:cubicBezTo>
                    <a:pt x="192653" y="48373"/>
                    <a:pt x="188949" y="66364"/>
                    <a:pt x="193711" y="68481"/>
                  </a:cubicBezTo>
                  <a:cubicBezTo>
                    <a:pt x="198473" y="70598"/>
                    <a:pt x="223080" y="52607"/>
                    <a:pt x="220699" y="57369"/>
                  </a:cubicBezTo>
                  <a:cubicBezTo>
                    <a:pt x="218318" y="62131"/>
                    <a:pt x="164078" y="94410"/>
                    <a:pt x="179424" y="97056"/>
                  </a:cubicBezTo>
                  <a:cubicBezTo>
                    <a:pt x="194770" y="99702"/>
                    <a:pt x="304307" y="89648"/>
                    <a:pt x="314361" y="82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35B87748-0B81-45EA-A9BE-5967ED68357C}"/>
                </a:ext>
              </a:extLst>
            </p:cNvPr>
            <p:cNvSpPr/>
            <p:nvPr/>
          </p:nvSpPr>
          <p:spPr>
            <a:xfrm>
              <a:off x="929928" y="8938464"/>
              <a:ext cx="342815" cy="313334"/>
            </a:xfrm>
            <a:custGeom>
              <a:avLst/>
              <a:gdLst>
                <a:gd name="connsiteX0" fmla="*/ 341660 w 342815"/>
                <a:gd name="connsiteY0" fmla="*/ 5511 h 313334"/>
                <a:gd name="connsiteX1" fmla="*/ 197197 w 342815"/>
                <a:gd name="connsiteY1" fmla="*/ 5511 h 313334"/>
                <a:gd name="connsiteX2" fmla="*/ 122585 w 342815"/>
                <a:gd name="connsiteY2" fmla="*/ 72186 h 313334"/>
                <a:gd name="connsiteX3" fmla="*/ 1935 w 342815"/>
                <a:gd name="connsiteY3" fmla="*/ 310311 h 313334"/>
                <a:gd name="connsiteX4" fmla="*/ 51147 w 342815"/>
                <a:gd name="connsiteY4" fmla="*/ 197599 h 313334"/>
                <a:gd name="connsiteX5" fmla="*/ 90835 w 342815"/>
                <a:gd name="connsiteY5" fmla="*/ 65836 h 313334"/>
                <a:gd name="connsiteX6" fmla="*/ 44797 w 342815"/>
                <a:gd name="connsiteY6" fmla="*/ 172199 h 313334"/>
                <a:gd name="connsiteX7" fmla="*/ 111472 w 342815"/>
                <a:gd name="connsiteY7" fmla="*/ 19799 h 313334"/>
                <a:gd name="connsiteX8" fmla="*/ 341660 w 342815"/>
                <a:gd name="connsiteY8" fmla="*/ 5511 h 3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15" h="313334">
                  <a:moveTo>
                    <a:pt x="341660" y="5511"/>
                  </a:moveTo>
                  <a:cubicBezTo>
                    <a:pt x="355947" y="3130"/>
                    <a:pt x="233709" y="-5601"/>
                    <a:pt x="197197" y="5511"/>
                  </a:cubicBezTo>
                  <a:cubicBezTo>
                    <a:pt x="160685" y="16623"/>
                    <a:pt x="155129" y="21386"/>
                    <a:pt x="122585" y="72186"/>
                  </a:cubicBezTo>
                  <a:cubicBezTo>
                    <a:pt x="90041" y="122986"/>
                    <a:pt x="13841" y="289409"/>
                    <a:pt x="1935" y="310311"/>
                  </a:cubicBezTo>
                  <a:cubicBezTo>
                    <a:pt x="-9971" y="331213"/>
                    <a:pt x="36330" y="238345"/>
                    <a:pt x="51147" y="197599"/>
                  </a:cubicBezTo>
                  <a:cubicBezTo>
                    <a:pt x="65964" y="156853"/>
                    <a:pt x="91893" y="70069"/>
                    <a:pt x="90835" y="65836"/>
                  </a:cubicBezTo>
                  <a:cubicBezTo>
                    <a:pt x="89777" y="61603"/>
                    <a:pt x="41358" y="179872"/>
                    <a:pt x="44797" y="172199"/>
                  </a:cubicBezTo>
                  <a:cubicBezTo>
                    <a:pt x="48236" y="164526"/>
                    <a:pt x="63847" y="50491"/>
                    <a:pt x="111472" y="19799"/>
                  </a:cubicBezTo>
                  <a:cubicBezTo>
                    <a:pt x="159097" y="-10893"/>
                    <a:pt x="327373" y="7892"/>
                    <a:pt x="341660" y="5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31B39595-8258-495A-AE5E-F1E4A6305E10}"/>
                </a:ext>
              </a:extLst>
            </p:cNvPr>
            <p:cNvSpPr/>
            <p:nvPr/>
          </p:nvSpPr>
          <p:spPr>
            <a:xfrm>
              <a:off x="955141" y="9047117"/>
              <a:ext cx="261031" cy="376283"/>
            </a:xfrm>
            <a:custGeom>
              <a:avLst/>
              <a:gdLst>
                <a:gd name="connsiteX0" fmla="*/ 260884 w 261031"/>
                <a:gd name="connsiteY0" fmla="*/ 46 h 376283"/>
                <a:gd name="connsiteX1" fmla="*/ 132297 w 261031"/>
                <a:gd name="connsiteY1" fmla="*/ 95296 h 376283"/>
                <a:gd name="connsiteX2" fmla="*/ 60859 w 261031"/>
                <a:gd name="connsiteY2" fmla="*/ 149271 h 376283"/>
                <a:gd name="connsiteX3" fmla="*/ 195797 w 261031"/>
                <a:gd name="connsiteY3" fmla="*/ 128633 h 376283"/>
                <a:gd name="connsiteX4" fmla="*/ 44984 w 261031"/>
                <a:gd name="connsiteY4" fmla="*/ 193721 h 376283"/>
                <a:gd name="connsiteX5" fmla="*/ 534 w 261031"/>
                <a:gd name="connsiteY5" fmla="*/ 376283 h 376283"/>
                <a:gd name="connsiteX6" fmla="*/ 67209 w 261031"/>
                <a:gd name="connsiteY6" fmla="*/ 195308 h 376283"/>
                <a:gd name="connsiteX7" fmla="*/ 105309 w 261031"/>
                <a:gd name="connsiteY7" fmla="*/ 84183 h 376283"/>
                <a:gd name="connsiteX8" fmla="*/ 260884 w 261031"/>
                <a:gd name="connsiteY8" fmla="*/ 46 h 37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31" h="376283">
                  <a:moveTo>
                    <a:pt x="260884" y="46"/>
                  </a:moveTo>
                  <a:cubicBezTo>
                    <a:pt x="265382" y="1898"/>
                    <a:pt x="165634" y="70425"/>
                    <a:pt x="132297" y="95296"/>
                  </a:cubicBezTo>
                  <a:cubicBezTo>
                    <a:pt x="98960" y="120167"/>
                    <a:pt x="50276" y="143715"/>
                    <a:pt x="60859" y="149271"/>
                  </a:cubicBezTo>
                  <a:cubicBezTo>
                    <a:pt x="71442" y="154827"/>
                    <a:pt x="198443" y="121225"/>
                    <a:pt x="195797" y="128633"/>
                  </a:cubicBezTo>
                  <a:cubicBezTo>
                    <a:pt x="193151" y="136041"/>
                    <a:pt x="77528" y="152446"/>
                    <a:pt x="44984" y="193721"/>
                  </a:cubicBezTo>
                  <a:cubicBezTo>
                    <a:pt x="12440" y="234996"/>
                    <a:pt x="-3170" y="376019"/>
                    <a:pt x="534" y="376283"/>
                  </a:cubicBezTo>
                  <a:cubicBezTo>
                    <a:pt x="4238" y="376547"/>
                    <a:pt x="49747" y="243991"/>
                    <a:pt x="67209" y="195308"/>
                  </a:cubicBezTo>
                  <a:cubicBezTo>
                    <a:pt x="84671" y="146625"/>
                    <a:pt x="76205" y="115668"/>
                    <a:pt x="105309" y="84183"/>
                  </a:cubicBezTo>
                  <a:cubicBezTo>
                    <a:pt x="134413" y="52698"/>
                    <a:pt x="256386" y="-1806"/>
                    <a:pt x="260884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45ADCDDC-677D-4132-BF19-F04AE5B9D421}"/>
                </a:ext>
              </a:extLst>
            </p:cNvPr>
            <p:cNvSpPr/>
            <p:nvPr/>
          </p:nvSpPr>
          <p:spPr>
            <a:xfrm>
              <a:off x="958838" y="9031212"/>
              <a:ext cx="167963" cy="139861"/>
            </a:xfrm>
            <a:custGeom>
              <a:avLst/>
              <a:gdLst>
                <a:gd name="connsiteX0" fmla="*/ 88912 w 167963"/>
                <a:gd name="connsiteY0" fmla="*/ 76 h 139861"/>
                <a:gd name="connsiteX1" fmla="*/ 166700 w 167963"/>
                <a:gd name="connsiteY1" fmla="*/ 25476 h 139861"/>
                <a:gd name="connsiteX2" fmla="*/ 127012 w 167963"/>
                <a:gd name="connsiteY2" fmla="*/ 63576 h 139861"/>
                <a:gd name="connsiteX3" fmla="*/ 12 w 167963"/>
                <a:gd name="connsiteY3" fmla="*/ 139776 h 139861"/>
                <a:gd name="connsiteX4" fmla="*/ 134950 w 167963"/>
                <a:gd name="connsiteY4" fmla="*/ 47701 h 139861"/>
                <a:gd name="connsiteX5" fmla="*/ 38112 w 167963"/>
                <a:gd name="connsiteY5" fmla="*/ 61988 h 139861"/>
                <a:gd name="connsiteX6" fmla="*/ 109550 w 167963"/>
                <a:gd name="connsiteY6" fmla="*/ 74688 h 139861"/>
                <a:gd name="connsiteX7" fmla="*/ 141300 w 167963"/>
                <a:gd name="connsiteY7" fmla="*/ 42938 h 139861"/>
                <a:gd name="connsiteX8" fmla="*/ 150825 w 167963"/>
                <a:gd name="connsiteY8" fmla="*/ 33413 h 139861"/>
                <a:gd name="connsiteX9" fmla="*/ 88912 w 167963"/>
                <a:gd name="connsiteY9" fmla="*/ 76 h 13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963" h="139861">
                  <a:moveTo>
                    <a:pt x="88912" y="76"/>
                  </a:moveTo>
                  <a:cubicBezTo>
                    <a:pt x="91558" y="-1247"/>
                    <a:pt x="160350" y="14893"/>
                    <a:pt x="166700" y="25476"/>
                  </a:cubicBezTo>
                  <a:cubicBezTo>
                    <a:pt x="173050" y="36059"/>
                    <a:pt x="154793" y="44526"/>
                    <a:pt x="127012" y="63576"/>
                  </a:cubicBezTo>
                  <a:cubicBezTo>
                    <a:pt x="99231" y="82626"/>
                    <a:pt x="-1311" y="142422"/>
                    <a:pt x="12" y="139776"/>
                  </a:cubicBezTo>
                  <a:cubicBezTo>
                    <a:pt x="1335" y="137130"/>
                    <a:pt x="128600" y="60666"/>
                    <a:pt x="134950" y="47701"/>
                  </a:cubicBezTo>
                  <a:cubicBezTo>
                    <a:pt x="141300" y="34736"/>
                    <a:pt x="42345" y="57490"/>
                    <a:pt x="38112" y="61988"/>
                  </a:cubicBezTo>
                  <a:cubicBezTo>
                    <a:pt x="33879" y="66486"/>
                    <a:pt x="92352" y="77863"/>
                    <a:pt x="109550" y="74688"/>
                  </a:cubicBezTo>
                  <a:cubicBezTo>
                    <a:pt x="126748" y="71513"/>
                    <a:pt x="134421" y="49817"/>
                    <a:pt x="141300" y="42938"/>
                  </a:cubicBezTo>
                  <a:cubicBezTo>
                    <a:pt x="148179" y="36059"/>
                    <a:pt x="154000" y="37382"/>
                    <a:pt x="150825" y="33413"/>
                  </a:cubicBezTo>
                  <a:cubicBezTo>
                    <a:pt x="147650" y="29444"/>
                    <a:pt x="86266" y="1399"/>
                    <a:pt x="88912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D44356CB-63DE-4E8A-AA25-98E8752D68CA}"/>
                </a:ext>
              </a:extLst>
            </p:cNvPr>
            <p:cNvSpPr/>
            <p:nvPr/>
          </p:nvSpPr>
          <p:spPr>
            <a:xfrm>
              <a:off x="895279" y="9027694"/>
              <a:ext cx="98522" cy="475089"/>
            </a:xfrm>
            <a:custGeom>
              <a:avLst/>
              <a:gdLst>
                <a:gd name="connsiteX0" fmla="*/ 98496 w 98522"/>
                <a:gd name="connsiteY0" fmla="*/ 419 h 475089"/>
                <a:gd name="connsiteX1" fmla="*/ 39759 w 98522"/>
                <a:gd name="connsiteY1" fmla="*/ 157581 h 475089"/>
                <a:gd name="connsiteX2" fmla="*/ 30234 w 98522"/>
                <a:gd name="connsiteY2" fmla="*/ 262356 h 475089"/>
                <a:gd name="connsiteX3" fmla="*/ 71 w 98522"/>
                <a:gd name="connsiteY3" fmla="*/ 475081 h 475089"/>
                <a:gd name="connsiteX4" fmla="*/ 39759 w 98522"/>
                <a:gd name="connsiteY4" fmla="*/ 254419 h 475089"/>
                <a:gd name="connsiteX5" fmla="*/ 58809 w 98522"/>
                <a:gd name="connsiteY5" fmla="*/ 403644 h 475089"/>
                <a:gd name="connsiteX6" fmla="*/ 47696 w 98522"/>
                <a:gd name="connsiteY6" fmla="*/ 208381 h 475089"/>
                <a:gd name="connsiteX7" fmla="*/ 98496 w 98522"/>
                <a:gd name="connsiteY7" fmla="*/ 419 h 4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22" h="475089">
                  <a:moveTo>
                    <a:pt x="98496" y="419"/>
                  </a:moveTo>
                  <a:cubicBezTo>
                    <a:pt x="97173" y="-8048"/>
                    <a:pt x="51136" y="113925"/>
                    <a:pt x="39759" y="157581"/>
                  </a:cubicBezTo>
                  <a:cubicBezTo>
                    <a:pt x="28382" y="201237"/>
                    <a:pt x="36849" y="209439"/>
                    <a:pt x="30234" y="262356"/>
                  </a:cubicBezTo>
                  <a:cubicBezTo>
                    <a:pt x="23619" y="315273"/>
                    <a:pt x="-1516" y="476404"/>
                    <a:pt x="71" y="475081"/>
                  </a:cubicBezTo>
                  <a:cubicBezTo>
                    <a:pt x="1658" y="473758"/>
                    <a:pt x="29969" y="266325"/>
                    <a:pt x="39759" y="254419"/>
                  </a:cubicBezTo>
                  <a:cubicBezTo>
                    <a:pt x="49549" y="242513"/>
                    <a:pt x="57486" y="411317"/>
                    <a:pt x="58809" y="403644"/>
                  </a:cubicBezTo>
                  <a:cubicBezTo>
                    <a:pt x="60132" y="395971"/>
                    <a:pt x="44521" y="269500"/>
                    <a:pt x="47696" y="208381"/>
                  </a:cubicBezTo>
                  <a:cubicBezTo>
                    <a:pt x="50871" y="147262"/>
                    <a:pt x="99819" y="8886"/>
                    <a:pt x="98496" y="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AB3E88AA-8840-4B49-96A2-0A467F33CC64}"/>
                </a:ext>
              </a:extLst>
            </p:cNvPr>
            <p:cNvSpPr/>
            <p:nvPr/>
          </p:nvSpPr>
          <p:spPr>
            <a:xfrm>
              <a:off x="1009388" y="9402763"/>
              <a:ext cx="175574" cy="368567"/>
            </a:xfrm>
            <a:custGeom>
              <a:avLst/>
              <a:gdLst>
                <a:gd name="connsiteX0" fmla="*/ 24075 w 175574"/>
                <a:gd name="connsiteY0" fmla="*/ 0 h 368567"/>
                <a:gd name="connsiteX1" fmla="*/ 44712 w 175574"/>
                <a:gd name="connsiteY1" fmla="*/ 139700 h 368567"/>
                <a:gd name="connsiteX2" fmla="*/ 173300 w 175574"/>
                <a:gd name="connsiteY2" fmla="*/ 344487 h 368567"/>
                <a:gd name="connsiteX3" fmla="*/ 120912 w 175574"/>
                <a:gd name="connsiteY3" fmla="*/ 269875 h 368567"/>
                <a:gd name="connsiteX4" fmla="*/ 44712 w 175574"/>
                <a:gd name="connsiteY4" fmla="*/ 188912 h 368567"/>
                <a:gd name="connsiteX5" fmla="*/ 168537 w 175574"/>
                <a:gd name="connsiteY5" fmla="*/ 368300 h 368567"/>
                <a:gd name="connsiteX6" fmla="*/ 9787 w 175574"/>
                <a:gd name="connsiteY6" fmla="*/ 141287 h 368567"/>
                <a:gd name="connsiteX7" fmla="*/ 24075 w 175574"/>
                <a:gd name="connsiteY7" fmla="*/ 0 h 36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574" h="368567">
                  <a:moveTo>
                    <a:pt x="24075" y="0"/>
                  </a:moveTo>
                  <a:cubicBezTo>
                    <a:pt x="29896" y="-264"/>
                    <a:pt x="19841" y="82286"/>
                    <a:pt x="44712" y="139700"/>
                  </a:cubicBezTo>
                  <a:cubicBezTo>
                    <a:pt x="69583" y="197114"/>
                    <a:pt x="160600" y="322791"/>
                    <a:pt x="173300" y="344487"/>
                  </a:cubicBezTo>
                  <a:cubicBezTo>
                    <a:pt x="186000" y="366183"/>
                    <a:pt x="142343" y="295804"/>
                    <a:pt x="120912" y="269875"/>
                  </a:cubicBezTo>
                  <a:cubicBezTo>
                    <a:pt x="99481" y="243946"/>
                    <a:pt x="36775" y="172508"/>
                    <a:pt x="44712" y="188912"/>
                  </a:cubicBezTo>
                  <a:cubicBezTo>
                    <a:pt x="52650" y="205316"/>
                    <a:pt x="174358" y="376237"/>
                    <a:pt x="168537" y="368300"/>
                  </a:cubicBezTo>
                  <a:cubicBezTo>
                    <a:pt x="162716" y="360363"/>
                    <a:pt x="36245" y="197908"/>
                    <a:pt x="9787" y="141287"/>
                  </a:cubicBezTo>
                  <a:cubicBezTo>
                    <a:pt x="-16671" y="84666"/>
                    <a:pt x="18254" y="264"/>
                    <a:pt x="2407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1F5EA95A-A645-4B09-8BB1-F4CD31A757B0}"/>
                </a:ext>
              </a:extLst>
            </p:cNvPr>
            <p:cNvSpPr/>
            <p:nvPr/>
          </p:nvSpPr>
          <p:spPr>
            <a:xfrm>
              <a:off x="844038" y="9413742"/>
              <a:ext cx="64215" cy="297052"/>
            </a:xfrm>
            <a:custGeom>
              <a:avLst/>
              <a:gdLst>
                <a:gd name="connsiteX0" fmla="*/ 64012 w 64215"/>
                <a:gd name="connsiteY0" fmla="*/ 133 h 297052"/>
                <a:gd name="connsiteX1" fmla="*/ 32262 w 64215"/>
                <a:gd name="connsiteY1" fmla="*/ 119196 h 297052"/>
                <a:gd name="connsiteX2" fmla="*/ 512 w 64215"/>
                <a:gd name="connsiteY2" fmla="*/ 296996 h 297052"/>
                <a:gd name="connsiteX3" fmla="*/ 16387 w 64215"/>
                <a:gd name="connsiteY3" fmla="*/ 100146 h 297052"/>
                <a:gd name="connsiteX4" fmla="*/ 64012 w 64215"/>
                <a:gd name="connsiteY4" fmla="*/ 133 h 2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15" h="297052">
                  <a:moveTo>
                    <a:pt x="64012" y="133"/>
                  </a:moveTo>
                  <a:cubicBezTo>
                    <a:pt x="66658" y="3308"/>
                    <a:pt x="42845" y="69719"/>
                    <a:pt x="32262" y="119196"/>
                  </a:cubicBezTo>
                  <a:cubicBezTo>
                    <a:pt x="21679" y="168673"/>
                    <a:pt x="3158" y="300171"/>
                    <a:pt x="512" y="296996"/>
                  </a:cubicBezTo>
                  <a:cubicBezTo>
                    <a:pt x="-2134" y="293821"/>
                    <a:pt x="5804" y="149094"/>
                    <a:pt x="16387" y="100146"/>
                  </a:cubicBezTo>
                  <a:cubicBezTo>
                    <a:pt x="26970" y="51198"/>
                    <a:pt x="61366" y="-3042"/>
                    <a:pt x="64012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5A53AA6F-F71A-4851-A458-40457712D8BB}"/>
                </a:ext>
              </a:extLst>
            </p:cNvPr>
            <p:cNvSpPr/>
            <p:nvPr/>
          </p:nvSpPr>
          <p:spPr>
            <a:xfrm>
              <a:off x="896912" y="9339261"/>
              <a:ext cx="70792" cy="403315"/>
            </a:xfrm>
            <a:custGeom>
              <a:avLst/>
              <a:gdLst>
                <a:gd name="connsiteX0" fmla="*/ 68288 w 70792"/>
                <a:gd name="connsiteY0" fmla="*/ 2 h 403315"/>
                <a:gd name="connsiteX1" fmla="*/ 39713 w 70792"/>
                <a:gd name="connsiteY1" fmla="*/ 131764 h 403315"/>
                <a:gd name="connsiteX2" fmla="*/ 63526 w 70792"/>
                <a:gd name="connsiteY2" fmla="*/ 152402 h 403315"/>
                <a:gd name="connsiteX3" fmla="*/ 63526 w 70792"/>
                <a:gd name="connsiteY3" fmla="*/ 269877 h 403315"/>
                <a:gd name="connsiteX4" fmla="*/ 66701 w 70792"/>
                <a:gd name="connsiteY4" fmla="*/ 368302 h 403315"/>
                <a:gd name="connsiteX5" fmla="*/ 26 w 70792"/>
                <a:gd name="connsiteY5" fmla="*/ 244477 h 403315"/>
                <a:gd name="connsiteX6" fmla="*/ 58763 w 70792"/>
                <a:gd name="connsiteY6" fmla="*/ 342902 h 403315"/>
                <a:gd name="connsiteX7" fmla="*/ 63526 w 70792"/>
                <a:gd name="connsiteY7" fmla="*/ 396877 h 403315"/>
                <a:gd name="connsiteX8" fmla="*/ 63526 w 70792"/>
                <a:gd name="connsiteY8" fmla="*/ 193677 h 403315"/>
                <a:gd name="connsiteX9" fmla="*/ 25426 w 70792"/>
                <a:gd name="connsiteY9" fmla="*/ 128589 h 403315"/>
                <a:gd name="connsiteX10" fmla="*/ 68288 w 70792"/>
                <a:gd name="connsiteY10" fmla="*/ 2 h 40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2" h="403315">
                  <a:moveTo>
                    <a:pt x="68288" y="2"/>
                  </a:moveTo>
                  <a:cubicBezTo>
                    <a:pt x="70669" y="531"/>
                    <a:pt x="40507" y="106364"/>
                    <a:pt x="39713" y="131764"/>
                  </a:cubicBezTo>
                  <a:cubicBezTo>
                    <a:pt x="38919" y="157164"/>
                    <a:pt x="59557" y="129383"/>
                    <a:pt x="63526" y="152402"/>
                  </a:cubicBezTo>
                  <a:cubicBezTo>
                    <a:pt x="67495" y="175421"/>
                    <a:pt x="62997" y="233894"/>
                    <a:pt x="63526" y="269877"/>
                  </a:cubicBezTo>
                  <a:cubicBezTo>
                    <a:pt x="64055" y="305860"/>
                    <a:pt x="77284" y="372535"/>
                    <a:pt x="66701" y="368302"/>
                  </a:cubicBezTo>
                  <a:cubicBezTo>
                    <a:pt x="56118" y="364069"/>
                    <a:pt x="1349" y="248710"/>
                    <a:pt x="26" y="244477"/>
                  </a:cubicBezTo>
                  <a:cubicBezTo>
                    <a:pt x="-1297" y="240244"/>
                    <a:pt x="48180" y="317502"/>
                    <a:pt x="58763" y="342902"/>
                  </a:cubicBezTo>
                  <a:cubicBezTo>
                    <a:pt x="69346" y="368302"/>
                    <a:pt x="62732" y="421748"/>
                    <a:pt x="63526" y="396877"/>
                  </a:cubicBezTo>
                  <a:cubicBezTo>
                    <a:pt x="64320" y="372006"/>
                    <a:pt x="69876" y="238392"/>
                    <a:pt x="63526" y="193677"/>
                  </a:cubicBezTo>
                  <a:cubicBezTo>
                    <a:pt x="57176" y="148962"/>
                    <a:pt x="25955" y="154518"/>
                    <a:pt x="25426" y="128589"/>
                  </a:cubicBezTo>
                  <a:cubicBezTo>
                    <a:pt x="24897" y="102660"/>
                    <a:pt x="65907" y="-527"/>
                    <a:pt x="6828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830BFCEC-1201-42AB-9B20-B5446F4394C5}"/>
                </a:ext>
              </a:extLst>
            </p:cNvPr>
            <p:cNvSpPr/>
            <p:nvPr/>
          </p:nvSpPr>
          <p:spPr>
            <a:xfrm>
              <a:off x="876258" y="9355133"/>
              <a:ext cx="87374" cy="455127"/>
            </a:xfrm>
            <a:custGeom>
              <a:avLst/>
              <a:gdLst>
                <a:gd name="connsiteX0" fmla="*/ 87355 w 87374"/>
                <a:gd name="connsiteY0" fmla="*/ 5 h 455127"/>
                <a:gd name="connsiteX1" fmla="*/ 33380 w 87374"/>
                <a:gd name="connsiteY1" fmla="*/ 180980 h 455127"/>
                <a:gd name="connsiteX2" fmla="*/ 28617 w 87374"/>
                <a:gd name="connsiteY2" fmla="*/ 254005 h 455127"/>
                <a:gd name="connsiteX3" fmla="*/ 47667 w 87374"/>
                <a:gd name="connsiteY3" fmla="*/ 450855 h 455127"/>
                <a:gd name="connsiteX4" fmla="*/ 36555 w 87374"/>
                <a:gd name="connsiteY4" fmla="*/ 377830 h 455127"/>
                <a:gd name="connsiteX5" fmla="*/ 42 w 87374"/>
                <a:gd name="connsiteY5" fmla="*/ 242892 h 455127"/>
                <a:gd name="connsiteX6" fmla="*/ 44492 w 87374"/>
                <a:gd name="connsiteY6" fmla="*/ 146055 h 455127"/>
                <a:gd name="connsiteX7" fmla="*/ 39730 w 87374"/>
                <a:gd name="connsiteY7" fmla="*/ 187330 h 455127"/>
                <a:gd name="connsiteX8" fmla="*/ 87355 w 87374"/>
                <a:gd name="connsiteY8" fmla="*/ 5 h 4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74" h="455127">
                  <a:moveTo>
                    <a:pt x="87355" y="5"/>
                  </a:moveTo>
                  <a:cubicBezTo>
                    <a:pt x="86297" y="-1053"/>
                    <a:pt x="43170" y="138647"/>
                    <a:pt x="33380" y="180980"/>
                  </a:cubicBezTo>
                  <a:cubicBezTo>
                    <a:pt x="23590" y="223313"/>
                    <a:pt x="26236" y="209026"/>
                    <a:pt x="28617" y="254005"/>
                  </a:cubicBezTo>
                  <a:cubicBezTo>
                    <a:pt x="30998" y="298984"/>
                    <a:pt x="46344" y="430218"/>
                    <a:pt x="47667" y="450855"/>
                  </a:cubicBezTo>
                  <a:cubicBezTo>
                    <a:pt x="48990" y="471493"/>
                    <a:pt x="44492" y="412490"/>
                    <a:pt x="36555" y="377830"/>
                  </a:cubicBezTo>
                  <a:cubicBezTo>
                    <a:pt x="28618" y="343170"/>
                    <a:pt x="-1281" y="281521"/>
                    <a:pt x="42" y="242892"/>
                  </a:cubicBezTo>
                  <a:cubicBezTo>
                    <a:pt x="1365" y="204263"/>
                    <a:pt x="37877" y="155315"/>
                    <a:pt x="44492" y="146055"/>
                  </a:cubicBezTo>
                  <a:cubicBezTo>
                    <a:pt x="51107" y="136795"/>
                    <a:pt x="34174" y="208232"/>
                    <a:pt x="39730" y="187330"/>
                  </a:cubicBezTo>
                  <a:cubicBezTo>
                    <a:pt x="45286" y="166428"/>
                    <a:pt x="88413" y="1063"/>
                    <a:pt x="8735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519B570A-B8D1-47EF-BFA5-9DA12AE9DF11}"/>
                </a:ext>
              </a:extLst>
            </p:cNvPr>
            <p:cNvSpPr/>
            <p:nvPr/>
          </p:nvSpPr>
          <p:spPr>
            <a:xfrm>
              <a:off x="984174" y="9527957"/>
              <a:ext cx="187403" cy="334031"/>
            </a:xfrm>
            <a:custGeom>
              <a:avLst/>
              <a:gdLst>
                <a:gd name="connsiteX0" fmla="*/ 50876 w 187403"/>
                <a:gd name="connsiteY0" fmla="*/ 218 h 334031"/>
                <a:gd name="connsiteX1" fmla="*/ 1664 w 187403"/>
                <a:gd name="connsiteY1" fmla="*/ 160556 h 334031"/>
                <a:gd name="connsiteX2" fmla="*/ 22301 w 187403"/>
                <a:gd name="connsiteY2" fmla="*/ 211356 h 334031"/>
                <a:gd name="connsiteX3" fmla="*/ 123901 w 187403"/>
                <a:gd name="connsiteY3" fmla="*/ 333593 h 334031"/>
                <a:gd name="connsiteX4" fmla="*/ 50876 w 187403"/>
                <a:gd name="connsiteY4" fmla="*/ 249456 h 334031"/>
                <a:gd name="connsiteX5" fmla="*/ 27064 w 187403"/>
                <a:gd name="connsiteY5" fmla="*/ 176431 h 334031"/>
                <a:gd name="connsiteX6" fmla="*/ 68339 w 187403"/>
                <a:gd name="connsiteY6" fmla="*/ 255806 h 334031"/>
                <a:gd name="connsiteX7" fmla="*/ 117551 w 187403"/>
                <a:gd name="connsiteY7" fmla="*/ 289143 h 334031"/>
                <a:gd name="connsiteX8" fmla="*/ 28651 w 187403"/>
                <a:gd name="connsiteY8" fmla="*/ 238343 h 334031"/>
                <a:gd name="connsiteX9" fmla="*/ 55639 w 187403"/>
                <a:gd name="connsiteY9" fmla="*/ 81181 h 334031"/>
                <a:gd name="connsiteX10" fmla="*/ 187401 w 187403"/>
                <a:gd name="connsiteY10" fmla="*/ 224056 h 334031"/>
                <a:gd name="connsiteX11" fmla="*/ 58814 w 187403"/>
                <a:gd name="connsiteY11" fmla="*/ 68481 h 334031"/>
                <a:gd name="connsiteX12" fmla="*/ 14364 w 187403"/>
                <a:gd name="connsiteY12" fmla="*/ 124043 h 334031"/>
                <a:gd name="connsiteX13" fmla="*/ 50876 w 187403"/>
                <a:gd name="connsiteY13" fmla="*/ 218 h 33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403" h="334031">
                  <a:moveTo>
                    <a:pt x="50876" y="218"/>
                  </a:moveTo>
                  <a:cubicBezTo>
                    <a:pt x="48759" y="6304"/>
                    <a:pt x="6426" y="125366"/>
                    <a:pt x="1664" y="160556"/>
                  </a:cubicBezTo>
                  <a:cubicBezTo>
                    <a:pt x="-3098" y="195746"/>
                    <a:pt x="1928" y="182517"/>
                    <a:pt x="22301" y="211356"/>
                  </a:cubicBezTo>
                  <a:cubicBezTo>
                    <a:pt x="42674" y="240196"/>
                    <a:pt x="119139" y="327243"/>
                    <a:pt x="123901" y="333593"/>
                  </a:cubicBezTo>
                  <a:cubicBezTo>
                    <a:pt x="128663" y="339943"/>
                    <a:pt x="67015" y="275650"/>
                    <a:pt x="50876" y="249456"/>
                  </a:cubicBezTo>
                  <a:cubicBezTo>
                    <a:pt x="34737" y="223262"/>
                    <a:pt x="24154" y="175373"/>
                    <a:pt x="27064" y="176431"/>
                  </a:cubicBezTo>
                  <a:cubicBezTo>
                    <a:pt x="29974" y="177489"/>
                    <a:pt x="53258" y="237021"/>
                    <a:pt x="68339" y="255806"/>
                  </a:cubicBezTo>
                  <a:cubicBezTo>
                    <a:pt x="83420" y="274591"/>
                    <a:pt x="124166" y="292054"/>
                    <a:pt x="117551" y="289143"/>
                  </a:cubicBezTo>
                  <a:cubicBezTo>
                    <a:pt x="110936" y="286233"/>
                    <a:pt x="38970" y="273003"/>
                    <a:pt x="28651" y="238343"/>
                  </a:cubicBezTo>
                  <a:cubicBezTo>
                    <a:pt x="18332" y="203683"/>
                    <a:pt x="29181" y="83562"/>
                    <a:pt x="55639" y="81181"/>
                  </a:cubicBezTo>
                  <a:cubicBezTo>
                    <a:pt x="82097" y="78800"/>
                    <a:pt x="186872" y="226173"/>
                    <a:pt x="187401" y="224056"/>
                  </a:cubicBezTo>
                  <a:cubicBezTo>
                    <a:pt x="187930" y="221939"/>
                    <a:pt x="87653" y="85150"/>
                    <a:pt x="58814" y="68481"/>
                  </a:cubicBezTo>
                  <a:cubicBezTo>
                    <a:pt x="29975" y="51812"/>
                    <a:pt x="14629" y="130922"/>
                    <a:pt x="14364" y="124043"/>
                  </a:cubicBezTo>
                  <a:cubicBezTo>
                    <a:pt x="14099" y="117164"/>
                    <a:pt x="52993" y="-5868"/>
                    <a:pt x="50876" y="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47C0D3B5-F5C5-494D-827D-AF889DB09048}"/>
                </a:ext>
              </a:extLst>
            </p:cNvPr>
            <p:cNvSpPr/>
            <p:nvPr/>
          </p:nvSpPr>
          <p:spPr>
            <a:xfrm>
              <a:off x="739567" y="9575839"/>
              <a:ext cx="147849" cy="433381"/>
            </a:xfrm>
            <a:custGeom>
              <a:avLst/>
              <a:gdLst>
                <a:gd name="connsiteX0" fmla="*/ 147846 w 147849"/>
                <a:gd name="connsiteY0" fmla="*/ 33299 h 433381"/>
                <a:gd name="connsiteX1" fmla="*/ 66883 w 147849"/>
                <a:gd name="connsiteY1" fmla="*/ 265074 h 433381"/>
                <a:gd name="connsiteX2" fmla="*/ 14496 w 147849"/>
                <a:gd name="connsiteY2" fmla="*/ 423824 h 433381"/>
                <a:gd name="connsiteX3" fmla="*/ 71646 w 147849"/>
                <a:gd name="connsiteY3" fmla="*/ 203161 h 433381"/>
                <a:gd name="connsiteX4" fmla="*/ 208 w 147849"/>
                <a:gd name="connsiteY4" fmla="*/ 433349 h 433381"/>
                <a:gd name="connsiteX5" fmla="*/ 49421 w 147849"/>
                <a:gd name="connsiteY5" fmla="*/ 220624 h 433381"/>
                <a:gd name="connsiteX6" fmla="*/ 36721 w 147849"/>
                <a:gd name="connsiteY6" fmla="*/ 309524 h 433381"/>
                <a:gd name="connsiteX7" fmla="*/ 93871 w 147849"/>
                <a:gd name="connsiteY7" fmla="*/ 1549 h 433381"/>
                <a:gd name="connsiteX8" fmla="*/ 70058 w 147849"/>
                <a:gd name="connsiteY8" fmla="*/ 184111 h 433381"/>
                <a:gd name="connsiteX9" fmla="*/ 147846 w 147849"/>
                <a:gd name="connsiteY9" fmla="*/ 33299 h 43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849" h="433381">
                  <a:moveTo>
                    <a:pt x="147846" y="33299"/>
                  </a:moveTo>
                  <a:cubicBezTo>
                    <a:pt x="147317" y="46793"/>
                    <a:pt x="89108" y="199987"/>
                    <a:pt x="66883" y="265074"/>
                  </a:cubicBezTo>
                  <a:cubicBezTo>
                    <a:pt x="44658" y="330161"/>
                    <a:pt x="13702" y="434143"/>
                    <a:pt x="14496" y="423824"/>
                  </a:cubicBezTo>
                  <a:cubicBezTo>
                    <a:pt x="15290" y="413505"/>
                    <a:pt x="74027" y="201574"/>
                    <a:pt x="71646" y="203161"/>
                  </a:cubicBezTo>
                  <a:cubicBezTo>
                    <a:pt x="69265" y="204748"/>
                    <a:pt x="3912" y="430439"/>
                    <a:pt x="208" y="433349"/>
                  </a:cubicBezTo>
                  <a:cubicBezTo>
                    <a:pt x="-3496" y="436260"/>
                    <a:pt x="43336" y="241261"/>
                    <a:pt x="49421" y="220624"/>
                  </a:cubicBezTo>
                  <a:cubicBezTo>
                    <a:pt x="55506" y="199987"/>
                    <a:pt x="29313" y="346036"/>
                    <a:pt x="36721" y="309524"/>
                  </a:cubicBezTo>
                  <a:cubicBezTo>
                    <a:pt x="44129" y="273012"/>
                    <a:pt x="88315" y="22451"/>
                    <a:pt x="93871" y="1549"/>
                  </a:cubicBezTo>
                  <a:cubicBezTo>
                    <a:pt x="99427" y="-19353"/>
                    <a:pt x="60798" y="178026"/>
                    <a:pt x="70058" y="184111"/>
                  </a:cubicBezTo>
                  <a:cubicBezTo>
                    <a:pt x="79318" y="190196"/>
                    <a:pt x="148375" y="19805"/>
                    <a:pt x="147846" y="33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81BB6088-273E-480D-AA25-639A538F5A0F}"/>
                </a:ext>
              </a:extLst>
            </p:cNvPr>
            <p:cNvSpPr/>
            <p:nvPr/>
          </p:nvSpPr>
          <p:spPr>
            <a:xfrm>
              <a:off x="698809" y="9902688"/>
              <a:ext cx="60437" cy="452326"/>
            </a:xfrm>
            <a:custGeom>
              <a:avLst/>
              <a:gdLst>
                <a:gd name="connsiteX0" fmla="*/ 60016 w 60437"/>
                <a:gd name="connsiteY0" fmla="*/ 137 h 452326"/>
                <a:gd name="connsiteX1" fmla="*/ 2866 w 60437"/>
                <a:gd name="connsiteY1" fmla="*/ 160475 h 452326"/>
                <a:gd name="connsiteX2" fmla="*/ 12391 w 60437"/>
                <a:gd name="connsiteY2" fmla="*/ 270012 h 452326"/>
                <a:gd name="connsiteX3" fmla="*/ 45729 w 60437"/>
                <a:gd name="connsiteY3" fmla="*/ 450987 h 452326"/>
                <a:gd name="connsiteX4" fmla="*/ 25091 w 60437"/>
                <a:gd name="connsiteY4" fmla="*/ 343037 h 452326"/>
                <a:gd name="connsiteX5" fmla="*/ 12391 w 60437"/>
                <a:gd name="connsiteY5" fmla="*/ 171587 h 452326"/>
                <a:gd name="connsiteX6" fmla="*/ 28266 w 60437"/>
                <a:gd name="connsiteY6" fmla="*/ 189050 h 452326"/>
                <a:gd name="connsiteX7" fmla="*/ 60016 w 60437"/>
                <a:gd name="connsiteY7" fmla="*/ 137 h 45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37" h="452326">
                  <a:moveTo>
                    <a:pt x="60016" y="137"/>
                  </a:moveTo>
                  <a:cubicBezTo>
                    <a:pt x="55783" y="-4625"/>
                    <a:pt x="10804" y="115496"/>
                    <a:pt x="2866" y="160475"/>
                  </a:cubicBezTo>
                  <a:cubicBezTo>
                    <a:pt x="-5072" y="205454"/>
                    <a:pt x="5247" y="221593"/>
                    <a:pt x="12391" y="270012"/>
                  </a:cubicBezTo>
                  <a:cubicBezTo>
                    <a:pt x="19535" y="318431"/>
                    <a:pt x="43612" y="438816"/>
                    <a:pt x="45729" y="450987"/>
                  </a:cubicBezTo>
                  <a:cubicBezTo>
                    <a:pt x="47846" y="463158"/>
                    <a:pt x="30647" y="389604"/>
                    <a:pt x="25091" y="343037"/>
                  </a:cubicBezTo>
                  <a:cubicBezTo>
                    <a:pt x="19535" y="296470"/>
                    <a:pt x="11862" y="197251"/>
                    <a:pt x="12391" y="171587"/>
                  </a:cubicBezTo>
                  <a:cubicBezTo>
                    <a:pt x="12920" y="145923"/>
                    <a:pt x="21122" y="217096"/>
                    <a:pt x="28266" y="189050"/>
                  </a:cubicBezTo>
                  <a:cubicBezTo>
                    <a:pt x="35410" y="161004"/>
                    <a:pt x="64249" y="4899"/>
                    <a:pt x="60016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220E470D-FD48-4311-9275-D40E19657C85}"/>
                </a:ext>
              </a:extLst>
            </p:cNvPr>
            <p:cNvSpPr/>
            <p:nvPr/>
          </p:nvSpPr>
          <p:spPr>
            <a:xfrm>
              <a:off x="828675" y="10350345"/>
              <a:ext cx="533403" cy="292277"/>
            </a:xfrm>
            <a:custGeom>
              <a:avLst/>
              <a:gdLst>
                <a:gd name="connsiteX0" fmla="*/ 533400 w 533403"/>
                <a:gd name="connsiteY0" fmla="*/ 155 h 292277"/>
                <a:gd name="connsiteX1" fmla="*/ 447675 w 533403"/>
                <a:gd name="connsiteY1" fmla="*/ 185893 h 292277"/>
                <a:gd name="connsiteX2" fmla="*/ 392113 w 533403"/>
                <a:gd name="connsiteY2" fmla="*/ 222405 h 292277"/>
                <a:gd name="connsiteX3" fmla="*/ 287338 w 533403"/>
                <a:gd name="connsiteY3" fmla="*/ 250980 h 292277"/>
                <a:gd name="connsiteX4" fmla="*/ 0 w 533403"/>
                <a:gd name="connsiteY4" fmla="*/ 255743 h 292277"/>
                <a:gd name="connsiteX5" fmla="*/ 419100 w 533403"/>
                <a:gd name="connsiteY5" fmla="*/ 250980 h 292277"/>
                <a:gd name="connsiteX6" fmla="*/ 42863 w 533403"/>
                <a:gd name="connsiteY6" fmla="*/ 292255 h 292277"/>
                <a:gd name="connsiteX7" fmla="*/ 401638 w 533403"/>
                <a:gd name="connsiteY7" fmla="*/ 244630 h 292277"/>
                <a:gd name="connsiteX8" fmla="*/ 444500 w 533403"/>
                <a:gd name="connsiteY8" fmla="*/ 155730 h 292277"/>
                <a:gd name="connsiteX9" fmla="*/ 533400 w 533403"/>
                <a:gd name="connsiteY9" fmla="*/ 155 h 2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3" h="292277">
                  <a:moveTo>
                    <a:pt x="533400" y="155"/>
                  </a:moveTo>
                  <a:cubicBezTo>
                    <a:pt x="533929" y="5182"/>
                    <a:pt x="471223" y="148851"/>
                    <a:pt x="447675" y="185893"/>
                  </a:cubicBezTo>
                  <a:cubicBezTo>
                    <a:pt x="424127" y="222935"/>
                    <a:pt x="418836" y="211557"/>
                    <a:pt x="392113" y="222405"/>
                  </a:cubicBezTo>
                  <a:cubicBezTo>
                    <a:pt x="365390" y="233253"/>
                    <a:pt x="352690" y="245424"/>
                    <a:pt x="287338" y="250980"/>
                  </a:cubicBezTo>
                  <a:cubicBezTo>
                    <a:pt x="221986" y="256536"/>
                    <a:pt x="0" y="255743"/>
                    <a:pt x="0" y="255743"/>
                  </a:cubicBezTo>
                  <a:cubicBezTo>
                    <a:pt x="21960" y="255743"/>
                    <a:pt x="411956" y="244895"/>
                    <a:pt x="419100" y="250980"/>
                  </a:cubicBezTo>
                  <a:cubicBezTo>
                    <a:pt x="426244" y="257065"/>
                    <a:pt x="45773" y="293313"/>
                    <a:pt x="42863" y="292255"/>
                  </a:cubicBezTo>
                  <a:cubicBezTo>
                    <a:pt x="39953" y="291197"/>
                    <a:pt x="334699" y="267384"/>
                    <a:pt x="401638" y="244630"/>
                  </a:cubicBezTo>
                  <a:cubicBezTo>
                    <a:pt x="468577" y="221876"/>
                    <a:pt x="422275" y="197799"/>
                    <a:pt x="444500" y="155730"/>
                  </a:cubicBezTo>
                  <a:cubicBezTo>
                    <a:pt x="466725" y="113661"/>
                    <a:pt x="532871" y="-4872"/>
                    <a:pt x="533400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20CBE5C3-7F6C-47C1-A359-32CFD4AA3E8D}"/>
                </a:ext>
              </a:extLst>
            </p:cNvPr>
            <p:cNvSpPr/>
            <p:nvPr/>
          </p:nvSpPr>
          <p:spPr>
            <a:xfrm>
              <a:off x="831837" y="9823241"/>
              <a:ext cx="331215" cy="304373"/>
            </a:xfrm>
            <a:custGeom>
              <a:avLst/>
              <a:gdLst>
                <a:gd name="connsiteX0" fmla="*/ 34938 w 331215"/>
                <a:gd name="connsiteY0" fmla="*/ 209 h 304373"/>
                <a:gd name="connsiteX1" fmla="*/ 244488 w 331215"/>
                <a:gd name="connsiteY1" fmla="*/ 38309 h 304373"/>
                <a:gd name="connsiteX2" fmla="*/ 330213 w 331215"/>
                <a:gd name="connsiteY2" fmla="*/ 106572 h 304373"/>
                <a:gd name="connsiteX3" fmla="*/ 198451 w 331215"/>
                <a:gd name="connsiteY3" fmla="*/ 95459 h 304373"/>
                <a:gd name="connsiteX4" fmla="*/ 196863 w 331215"/>
                <a:gd name="connsiteY4" fmla="*/ 152609 h 304373"/>
                <a:gd name="connsiteX5" fmla="*/ 163526 w 331215"/>
                <a:gd name="connsiteY5" fmla="*/ 100222 h 304373"/>
                <a:gd name="connsiteX6" fmla="*/ 104788 w 331215"/>
                <a:gd name="connsiteY6" fmla="*/ 185947 h 304373"/>
                <a:gd name="connsiteX7" fmla="*/ 112726 w 331215"/>
                <a:gd name="connsiteY7" fmla="*/ 301834 h 304373"/>
                <a:gd name="connsiteX8" fmla="*/ 80976 w 331215"/>
                <a:gd name="connsiteY8" fmla="*/ 252622 h 304373"/>
                <a:gd name="connsiteX9" fmla="*/ 13 w 331215"/>
                <a:gd name="connsiteY9" fmla="*/ 101809 h 304373"/>
                <a:gd name="connsiteX10" fmla="*/ 74626 w 331215"/>
                <a:gd name="connsiteY10" fmla="*/ 144672 h 304373"/>
                <a:gd name="connsiteX11" fmla="*/ 93676 w 331215"/>
                <a:gd name="connsiteY11" fmla="*/ 66884 h 304373"/>
                <a:gd name="connsiteX12" fmla="*/ 115901 w 331215"/>
                <a:gd name="connsiteY12" fmla="*/ 81172 h 304373"/>
                <a:gd name="connsiteX13" fmla="*/ 150826 w 331215"/>
                <a:gd name="connsiteY13" fmla="*/ 52597 h 304373"/>
                <a:gd name="connsiteX14" fmla="*/ 328626 w 331215"/>
                <a:gd name="connsiteY14" fmla="*/ 85934 h 304373"/>
                <a:gd name="connsiteX15" fmla="*/ 239726 w 331215"/>
                <a:gd name="connsiteY15" fmla="*/ 54184 h 304373"/>
                <a:gd name="connsiteX16" fmla="*/ 34938 w 331215"/>
                <a:gd name="connsiteY16" fmla="*/ 209 h 3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1215" h="304373">
                  <a:moveTo>
                    <a:pt x="34938" y="209"/>
                  </a:moveTo>
                  <a:cubicBezTo>
                    <a:pt x="35732" y="-2437"/>
                    <a:pt x="195275" y="20582"/>
                    <a:pt x="244488" y="38309"/>
                  </a:cubicBezTo>
                  <a:cubicBezTo>
                    <a:pt x="293701" y="56036"/>
                    <a:pt x="337886" y="97047"/>
                    <a:pt x="330213" y="106572"/>
                  </a:cubicBezTo>
                  <a:cubicBezTo>
                    <a:pt x="322540" y="116097"/>
                    <a:pt x="220676" y="87786"/>
                    <a:pt x="198451" y="95459"/>
                  </a:cubicBezTo>
                  <a:cubicBezTo>
                    <a:pt x="176226" y="103132"/>
                    <a:pt x="202684" y="151815"/>
                    <a:pt x="196863" y="152609"/>
                  </a:cubicBezTo>
                  <a:cubicBezTo>
                    <a:pt x="191042" y="153403"/>
                    <a:pt x="178872" y="94666"/>
                    <a:pt x="163526" y="100222"/>
                  </a:cubicBezTo>
                  <a:cubicBezTo>
                    <a:pt x="148180" y="105778"/>
                    <a:pt x="113255" y="152345"/>
                    <a:pt x="104788" y="185947"/>
                  </a:cubicBezTo>
                  <a:cubicBezTo>
                    <a:pt x="96321" y="219549"/>
                    <a:pt x="116695" y="290722"/>
                    <a:pt x="112726" y="301834"/>
                  </a:cubicBezTo>
                  <a:cubicBezTo>
                    <a:pt x="108757" y="312946"/>
                    <a:pt x="99762" y="285960"/>
                    <a:pt x="80976" y="252622"/>
                  </a:cubicBezTo>
                  <a:cubicBezTo>
                    <a:pt x="62190" y="219284"/>
                    <a:pt x="1071" y="119800"/>
                    <a:pt x="13" y="101809"/>
                  </a:cubicBezTo>
                  <a:cubicBezTo>
                    <a:pt x="-1045" y="83818"/>
                    <a:pt x="59016" y="150493"/>
                    <a:pt x="74626" y="144672"/>
                  </a:cubicBezTo>
                  <a:cubicBezTo>
                    <a:pt x="90236" y="138851"/>
                    <a:pt x="86797" y="77467"/>
                    <a:pt x="93676" y="66884"/>
                  </a:cubicBezTo>
                  <a:cubicBezTo>
                    <a:pt x="100555" y="56301"/>
                    <a:pt x="106376" y="83553"/>
                    <a:pt x="115901" y="81172"/>
                  </a:cubicBezTo>
                  <a:cubicBezTo>
                    <a:pt x="125426" y="78791"/>
                    <a:pt x="115372" y="51803"/>
                    <a:pt x="150826" y="52597"/>
                  </a:cubicBezTo>
                  <a:cubicBezTo>
                    <a:pt x="186280" y="53391"/>
                    <a:pt x="313809" y="85670"/>
                    <a:pt x="328626" y="85934"/>
                  </a:cubicBezTo>
                  <a:cubicBezTo>
                    <a:pt x="343443" y="86199"/>
                    <a:pt x="292113" y="65296"/>
                    <a:pt x="239726" y="54184"/>
                  </a:cubicBezTo>
                  <a:cubicBezTo>
                    <a:pt x="187339" y="43072"/>
                    <a:pt x="34144" y="2855"/>
                    <a:pt x="34938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F563BFE9-9AD0-4399-B099-8B35518A3B3C}"/>
                </a:ext>
              </a:extLst>
            </p:cNvPr>
            <p:cNvSpPr/>
            <p:nvPr/>
          </p:nvSpPr>
          <p:spPr>
            <a:xfrm>
              <a:off x="598445" y="9674166"/>
              <a:ext cx="613615" cy="415985"/>
            </a:xfrm>
            <a:custGeom>
              <a:avLst/>
              <a:gdLst>
                <a:gd name="connsiteX0" fmla="*/ 276268 w 613615"/>
                <a:gd name="connsiteY0" fmla="*/ 4822 h 415985"/>
                <a:gd name="connsiteX1" fmla="*/ 276268 w 613615"/>
                <a:gd name="connsiteY1" fmla="*/ 73084 h 415985"/>
                <a:gd name="connsiteX2" fmla="*/ 287380 w 613615"/>
                <a:gd name="connsiteY2" fmla="*/ 204847 h 415985"/>
                <a:gd name="connsiteX3" fmla="*/ 244518 w 613615"/>
                <a:gd name="connsiteY3" fmla="*/ 242947 h 415985"/>
                <a:gd name="connsiteX4" fmla="*/ 43 w 613615"/>
                <a:gd name="connsiteY4" fmla="*/ 415984 h 415985"/>
                <a:gd name="connsiteX5" fmla="*/ 265155 w 613615"/>
                <a:gd name="connsiteY5" fmla="*/ 239772 h 415985"/>
                <a:gd name="connsiteX6" fmla="*/ 298493 w 613615"/>
                <a:gd name="connsiteY6" fmla="*/ 266759 h 415985"/>
                <a:gd name="connsiteX7" fmla="*/ 241343 w 613615"/>
                <a:gd name="connsiteY7" fmla="*/ 209609 h 415985"/>
                <a:gd name="connsiteX8" fmla="*/ 214355 w 613615"/>
                <a:gd name="connsiteY8" fmla="*/ 227072 h 415985"/>
                <a:gd name="connsiteX9" fmla="*/ 333418 w 613615"/>
                <a:gd name="connsiteY9" fmla="*/ 188972 h 415985"/>
                <a:gd name="connsiteX10" fmla="*/ 395330 w 613615"/>
                <a:gd name="connsiteY10" fmla="*/ 176272 h 415985"/>
                <a:gd name="connsiteX11" fmla="*/ 463593 w 613615"/>
                <a:gd name="connsiteY11" fmla="*/ 160397 h 415985"/>
                <a:gd name="connsiteX12" fmla="*/ 336593 w 613615"/>
                <a:gd name="connsiteY12" fmla="*/ 27047 h 415985"/>
                <a:gd name="connsiteX13" fmla="*/ 361993 w 613615"/>
                <a:gd name="connsiteY13" fmla="*/ 115947 h 415985"/>
                <a:gd name="connsiteX14" fmla="*/ 377868 w 613615"/>
                <a:gd name="connsiteY14" fmla="*/ 161984 h 415985"/>
                <a:gd name="connsiteX15" fmla="*/ 514393 w 613615"/>
                <a:gd name="connsiteY15" fmla="*/ 131822 h 415985"/>
                <a:gd name="connsiteX16" fmla="*/ 515980 w 613615"/>
                <a:gd name="connsiteY16" fmla="*/ 141347 h 415985"/>
                <a:gd name="connsiteX17" fmla="*/ 569955 w 613615"/>
                <a:gd name="connsiteY17" fmla="*/ 147697 h 415985"/>
                <a:gd name="connsiteX18" fmla="*/ 611230 w 613615"/>
                <a:gd name="connsiteY18" fmla="*/ 150872 h 415985"/>
                <a:gd name="connsiteX19" fmla="*/ 496930 w 613615"/>
                <a:gd name="connsiteY19" fmla="*/ 166747 h 415985"/>
                <a:gd name="connsiteX20" fmla="*/ 327068 w 613615"/>
                <a:gd name="connsiteY20" fmla="*/ 174684 h 415985"/>
                <a:gd name="connsiteX21" fmla="*/ 288968 w 613615"/>
                <a:gd name="connsiteY21" fmla="*/ 203259 h 415985"/>
                <a:gd name="connsiteX22" fmla="*/ 276268 w 613615"/>
                <a:gd name="connsiteY22" fmla="*/ 4822 h 41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3615" h="415985">
                  <a:moveTo>
                    <a:pt x="276268" y="4822"/>
                  </a:moveTo>
                  <a:cubicBezTo>
                    <a:pt x="274151" y="-16874"/>
                    <a:pt x="274416" y="39747"/>
                    <a:pt x="276268" y="73084"/>
                  </a:cubicBezTo>
                  <a:cubicBezTo>
                    <a:pt x="278120" y="106421"/>
                    <a:pt x="292672" y="176537"/>
                    <a:pt x="287380" y="204847"/>
                  </a:cubicBezTo>
                  <a:cubicBezTo>
                    <a:pt x="282088" y="233157"/>
                    <a:pt x="292408" y="207758"/>
                    <a:pt x="244518" y="242947"/>
                  </a:cubicBezTo>
                  <a:cubicBezTo>
                    <a:pt x="196628" y="278137"/>
                    <a:pt x="-3396" y="416513"/>
                    <a:pt x="43" y="415984"/>
                  </a:cubicBezTo>
                  <a:cubicBezTo>
                    <a:pt x="3482" y="415455"/>
                    <a:pt x="215413" y="264643"/>
                    <a:pt x="265155" y="239772"/>
                  </a:cubicBezTo>
                  <a:cubicBezTo>
                    <a:pt x="314897" y="214901"/>
                    <a:pt x="302462" y="271786"/>
                    <a:pt x="298493" y="266759"/>
                  </a:cubicBezTo>
                  <a:cubicBezTo>
                    <a:pt x="294524" y="261732"/>
                    <a:pt x="255366" y="216223"/>
                    <a:pt x="241343" y="209609"/>
                  </a:cubicBezTo>
                  <a:cubicBezTo>
                    <a:pt x="227320" y="202995"/>
                    <a:pt x="199009" y="230512"/>
                    <a:pt x="214355" y="227072"/>
                  </a:cubicBezTo>
                  <a:cubicBezTo>
                    <a:pt x="229701" y="223633"/>
                    <a:pt x="333418" y="188972"/>
                    <a:pt x="333418" y="188972"/>
                  </a:cubicBezTo>
                  <a:cubicBezTo>
                    <a:pt x="363581" y="180505"/>
                    <a:pt x="373634" y="181034"/>
                    <a:pt x="395330" y="176272"/>
                  </a:cubicBezTo>
                  <a:cubicBezTo>
                    <a:pt x="417026" y="171510"/>
                    <a:pt x="473383" y="185268"/>
                    <a:pt x="463593" y="160397"/>
                  </a:cubicBezTo>
                  <a:cubicBezTo>
                    <a:pt x="453803" y="135526"/>
                    <a:pt x="353526" y="34455"/>
                    <a:pt x="336593" y="27047"/>
                  </a:cubicBezTo>
                  <a:cubicBezTo>
                    <a:pt x="319660" y="19639"/>
                    <a:pt x="355114" y="93458"/>
                    <a:pt x="361993" y="115947"/>
                  </a:cubicBezTo>
                  <a:cubicBezTo>
                    <a:pt x="368872" y="138437"/>
                    <a:pt x="352468" y="159338"/>
                    <a:pt x="377868" y="161984"/>
                  </a:cubicBezTo>
                  <a:cubicBezTo>
                    <a:pt x="403268" y="164630"/>
                    <a:pt x="491374" y="135262"/>
                    <a:pt x="514393" y="131822"/>
                  </a:cubicBezTo>
                  <a:cubicBezTo>
                    <a:pt x="537412" y="128382"/>
                    <a:pt x="506720" y="138701"/>
                    <a:pt x="515980" y="141347"/>
                  </a:cubicBezTo>
                  <a:cubicBezTo>
                    <a:pt x="525240" y="143993"/>
                    <a:pt x="554080" y="146110"/>
                    <a:pt x="569955" y="147697"/>
                  </a:cubicBezTo>
                  <a:cubicBezTo>
                    <a:pt x="585830" y="149285"/>
                    <a:pt x="623401" y="147697"/>
                    <a:pt x="611230" y="150872"/>
                  </a:cubicBezTo>
                  <a:cubicBezTo>
                    <a:pt x="599059" y="154047"/>
                    <a:pt x="544290" y="162778"/>
                    <a:pt x="496930" y="166747"/>
                  </a:cubicBezTo>
                  <a:cubicBezTo>
                    <a:pt x="449570" y="170716"/>
                    <a:pt x="361728" y="168599"/>
                    <a:pt x="327068" y="174684"/>
                  </a:cubicBezTo>
                  <a:cubicBezTo>
                    <a:pt x="292408" y="180769"/>
                    <a:pt x="297170" y="227865"/>
                    <a:pt x="288968" y="203259"/>
                  </a:cubicBezTo>
                  <a:cubicBezTo>
                    <a:pt x="280766" y="178653"/>
                    <a:pt x="278385" y="26518"/>
                    <a:pt x="276268" y="4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45752290-178B-4E5D-B30A-3FDAF62B38B8}"/>
                </a:ext>
              </a:extLst>
            </p:cNvPr>
            <p:cNvSpPr/>
            <p:nvPr/>
          </p:nvSpPr>
          <p:spPr>
            <a:xfrm>
              <a:off x="752069" y="9948782"/>
              <a:ext cx="111560" cy="548115"/>
            </a:xfrm>
            <a:custGeom>
              <a:avLst/>
              <a:gdLst>
                <a:gd name="connsiteX0" fmla="*/ 106769 w 111560"/>
                <a:gd name="connsiteY0" fmla="*/ 81 h 548115"/>
                <a:gd name="connsiteX1" fmla="*/ 21044 w 111560"/>
                <a:gd name="connsiteY1" fmla="*/ 74693 h 548115"/>
                <a:gd name="connsiteX2" fmla="*/ 108356 w 111560"/>
                <a:gd name="connsiteY2" fmla="*/ 74693 h 548115"/>
                <a:gd name="connsiteX3" fmla="*/ 22631 w 111560"/>
                <a:gd name="connsiteY3" fmla="*/ 101681 h 548115"/>
                <a:gd name="connsiteX4" fmla="*/ 28981 w 111560"/>
                <a:gd name="connsiteY4" fmla="*/ 125493 h 548115"/>
                <a:gd name="connsiteX5" fmla="*/ 75019 w 111560"/>
                <a:gd name="connsiteY5" fmla="*/ 114381 h 548115"/>
                <a:gd name="connsiteX6" fmla="*/ 27394 w 111560"/>
                <a:gd name="connsiteY6" fmla="*/ 192168 h 548115"/>
                <a:gd name="connsiteX7" fmla="*/ 25806 w 111560"/>
                <a:gd name="connsiteY7" fmla="*/ 217568 h 548115"/>
                <a:gd name="connsiteX8" fmla="*/ 44856 w 111560"/>
                <a:gd name="connsiteY8" fmla="*/ 376318 h 548115"/>
                <a:gd name="connsiteX9" fmla="*/ 111531 w 111560"/>
                <a:gd name="connsiteY9" fmla="*/ 547768 h 548115"/>
                <a:gd name="connsiteX10" fmla="*/ 52794 w 111560"/>
                <a:gd name="connsiteY10" fmla="*/ 414418 h 548115"/>
                <a:gd name="connsiteX11" fmla="*/ 8344 w 111560"/>
                <a:gd name="connsiteY11" fmla="*/ 201693 h 548115"/>
                <a:gd name="connsiteX12" fmla="*/ 27394 w 111560"/>
                <a:gd name="connsiteY12" fmla="*/ 144543 h 548115"/>
                <a:gd name="connsiteX13" fmla="*/ 1994 w 111560"/>
                <a:gd name="connsiteY13" fmla="*/ 61993 h 548115"/>
                <a:gd name="connsiteX14" fmla="*/ 106769 w 111560"/>
                <a:gd name="connsiteY14" fmla="*/ 81 h 54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560" h="548115">
                  <a:moveTo>
                    <a:pt x="106769" y="81"/>
                  </a:moveTo>
                  <a:cubicBezTo>
                    <a:pt x="109944" y="2198"/>
                    <a:pt x="20780" y="62258"/>
                    <a:pt x="21044" y="74693"/>
                  </a:cubicBezTo>
                  <a:cubicBezTo>
                    <a:pt x="21308" y="87128"/>
                    <a:pt x="108092" y="70195"/>
                    <a:pt x="108356" y="74693"/>
                  </a:cubicBezTo>
                  <a:cubicBezTo>
                    <a:pt x="108621" y="79191"/>
                    <a:pt x="35860" y="93214"/>
                    <a:pt x="22631" y="101681"/>
                  </a:cubicBezTo>
                  <a:cubicBezTo>
                    <a:pt x="9402" y="110148"/>
                    <a:pt x="20250" y="123376"/>
                    <a:pt x="28981" y="125493"/>
                  </a:cubicBezTo>
                  <a:cubicBezTo>
                    <a:pt x="37712" y="127610"/>
                    <a:pt x="75283" y="103269"/>
                    <a:pt x="75019" y="114381"/>
                  </a:cubicBezTo>
                  <a:cubicBezTo>
                    <a:pt x="74755" y="125493"/>
                    <a:pt x="35596" y="174970"/>
                    <a:pt x="27394" y="192168"/>
                  </a:cubicBezTo>
                  <a:cubicBezTo>
                    <a:pt x="19192" y="209366"/>
                    <a:pt x="22896" y="186876"/>
                    <a:pt x="25806" y="217568"/>
                  </a:cubicBezTo>
                  <a:cubicBezTo>
                    <a:pt x="28716" y="248260"/>
                    <a:pt x="30568" y="321285"/>
                    <a:pt x="44856" y="376318"/>
                  </a:cubicBezTo>
                  <a:cubicBezTo>
                    <a:pt x="59143" y="431351"/>
                    <a:pt x="110208" y="541418"/>
                    <a:pt x="111531" y="547768"/>
                  </a:cubicBezTo>
                  <a:cubicBezTo>
                    <a:pt x="112854" y="554118"/>
                    <a:pt x="69992" y="472097"/>
                    <a:pt x="52794" y="414418"/>
                  </a:cubicBezTo>
                  <a:cubicBezTo>
                    <a:pt x="35596" y="356739"/>
                    <a:pt x="12577" y="246672"/>
                    <a:pt x="8344" y="201693"/>
                  </a:cubicBezTo>
                  <a:cubicBezTo>
                    <a:pt x="4111" y="156714"/>
                    <a:pt x="28452" y="167826"/>
                    <a:pt x="27394" y="144543"/>
                  </a:cubicBezTo>
                  <a:cubicBezTo>
                    <a:pt x="26336" y="121260"/>
                    <a:pt x="-8589" y="86335"/>
                    <a:pt x="1994" y="61993"/>
                  </a:cubicBezTo>
                  <a:cubicBezTo>
                    <a:pt x="12577" y="37651"/>
                    <a:pt x="103594" y="-2036"/>
                    <a:pt x="106769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EFB62D9E-9124-4BEC-9314-D8A9AF54659F}"/>
                </a:ext>
              </a:extLst>
            </p:cNvPr>
            <p:cNvSpPr/>
            <p:nvPr/>
          </p:nvSpPr>
          <p:spPr>
            <a:xfrm>
              <a:off x="690457" y="10177315"/>
              <a:ext cx="259561" cy="437068"/>
            </a:xfrm>
            <a:custGeom>
              <a:avLst/>
              <a:gdLst>
                <a:gd name="connsiteX0" fmla="*/ 30268 w 259561"/>
                <a:gd name="connsiteY0" fmla="*/ 3323 h 437068"/>
                <a:gd name="connsiteX1" fmla="*/ 81068 w 259561"/>
                <a:gd name="connsiteY1" fmla="*/ 219223 h 437068"/>
                <a:gd name="connsiteX2" fmla="*/ 216006 w 259561"/>
                <a:gd name="connsiteY2" fmla="*/ 382735 h 437068"/>
                <a:gd name="connsiteX3" fmla="*/ 258868 w 259561"/>
                <a:gd name="connsiteY3" fmla="*/ 435123 h 437068"/>
                <a:gd name="connsiteX4" fmla="*/ 189018 w 259561"/>
                <a:gd name="connsiteY4" fmla="*/ 362098 h 437068"/>
                <a:gd name="connsiteX5" fmla="*/ 82656 w 259561"/>
                <a:gd name="connsiteY5" fmla="*/ 279548 h 437068"/>
                <a:gd name="connsiteX6" fmla="*/ 211243 w 259561"/>
                <a:gd name="connsiteY6" fmla="*/ 436710 h 437068"/>
                <a:gd name="connsiteX7" fmla="*/ 79481 w 259561"/>
                <a:gd name="connsiteY7" fmla="*/ 227160 h 437068"/>
                <a:gd name="connsiteX8" fmla="*/ 1693 w 259561"/>
                <a:gd name="connsiteY8" fmla="*/ 95398 h 437068"/>
                <a:gd name="connsiteX9" fmla="*/ 30268 w 259561"/>
                <a:gd name="connsiteY9" fmla="*/ 3323 h 43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561" h="437068">
                  <a:moveTo>
                    <a:pt x="30268" y="3323"/>
                  </a:moveTo>
                  <a:cubicBezTo>
                    <a:pt x="43497" y="23961"/>
                    <a:pt x="50112" y="155988"/>
                    <a:pt x="81068" y="219223"/>
                  </a:cubicBezTo>
                  <a:cubicBezTo>
                    <a:pt x="112024" y="282458"/>
                    <a:pt x="186373" y="346752"/>
                    <a:pt x="216006" y="382735"/>
                  </a:cubicBezTo>
                  <a:cubicBezTo>
                    <a:pt x="245639" y="418718"/>
                    <a:pt x="263366" y="438562"/>
                    <a:pt x="258868" y="435123"/>
                  </a:cubicBezTo>
                  <a:cubicBezTo>
                    <a:pt x="254370" y="431684"/>
                    <a:pt x="218387" y="388027"/>
                    <a:pt x="189018" y="362098"/>
                  </a:cubicBezTo>
                  <a:cubicBezTo>
                    <a:pt x="159649" y="336169"/>
                    <a:pt x="78952" y="267113"/>
                    <a:pt x="82656" y="279548"/>
                  </a:cubicBezTo>
                  <a:cubicBezTo>
                    <a:pt x="86360" y="291983"/>
                    <a:pt x="211772" y="445441"/>
                    <a:pt x="211243" y="436710"/>
                  </a:cubicBezTo>
                  <a:cubicBezTo>
                    <a:pt x="210714" y="427979"/>
                    <a:pt x="114406" y="284045"/>
                    <a:pt x="79481" y="227160"/>
                  </a:cubicBezTo>
                  <a:cubicBezTo>
                    <a:pt x="44556" y="170275"/>
                    <a:pt x="9895" y="127148"/>
                    <a:pt x="1693" y="95398"/>
                  </a:cubicBezTo>
                  <a:cubicBezTo>
                    <a:pt x="-6509" y="63648"/>
                    <a:pt x="17039" y="-17315"/>
                    <a:pt x="30268" y="3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4F3A3EEB-CC6A-43C6-B665-9B802DF98E7E}"/>
                </a:ext>
              </a:extLst>
            </p:cNvPr>
            <p:cNvSpPr/>
            <p:nvPr/>
          </p:nvSpPr>
          <p:spPr>
            <a:xfrm>
              <a:off x="898117" y="10314228"/>
              <a:ext cx="440790" cy="262521"/>
            </a:xfrm>
            <a:custGeom>
              <a:avLst/>
              <a:gdLst>
                <a:gd name="connsiteX0" fmla="*/ 438558 w 440790"/>
                <a:gd name="connsiteY0" fmla="*/ 7697 h 262521"/>
                <a:gd name="connsiteX1" fmla="*/ 260758 w 440790"/>
                <a:gd name="connsiteY1" fmla="*/ 215660 h 262521"/>
                <a:gd name="connsiteX2" fmla="*/ 200433 w 440790"/>
                <a:gd name="connsiteY2" fmla="*/ 245822 h 262521"/>
                <a:gd name="connsiteX3" fmla="*/ 87721 w 440790"/>
                <a:gd name="connsiteY3" fmla="*/ 206135 h 262521"/>
                <a:gd name="connsiteX4" fmla="*/ 3583 w 440790"/>
                <a:gd name="connsiteY4" fmla="*/ 142635 h 262521"/>
                <a:gd name="connsiteX5" fmla="*/ 209958 w 440790"/>
                <a:gd name="connsiteY5" fmla="*/ 260110 h 262521"/>
                <a:gd name="connsiteX6" fmla="*/ 186146 w 440790"/>
                <a:gd name="connsiteY6" fmla="*/ 217247 h 262521"/>
                <a:gd name="connsiteX7" fmla="*/ 313146 w 440790"/>
                <a:gd name="connsiteY7" fmla="*/ 161685 h 262521"/>
                <a:gd name="connsiteX8" fmla="*/ 357596 w 440790"/>
                <a:gd name="connsiteY8" fmla="*/ 55322 h 262521"/>
                <a:gd name="connsiteX9" fmla="*/ 438558 w 440790"/>
                <a:gd name="connsiteY9" fmla="*/ 7697 h 26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790" h="262521">
                  <a:moveTo>
                    <a:pt x="438558" y="7697"/>
                  </a:moveTo>
                  <a:cubicBezTo>
                    <a:pt x="422418" y="34420"/>
                    <a:pt x="300445" y="175973"/>
                    <a:pt x="260758" y="215660"/>
                  </a:cubicBezTo>
                  <a:cubicBezTo>
                    <a:pt x="221071" y="255347"/>
                    <a:pt x="229272" y="247409"/>
                    <a:pt x="200433" y="245822"/>
                  </a:cubicBezTo>
                  <a:cubicBezTo>
                    <a:pt x="171594" y="244235"/>
                    <a:pt x="120529" y="223333"/>
                    <a:pt x="87721" y="206135"/>
                  </a:cubicBezTo>
                  <a:cubicBezTo>
                    <a:pt x="54913" y="188937"/>
                    <a:pt x="-16790" y="133639"/>
                    <a:pt x="3583" y="142635"/>
                  </a:cubicBezTo>
                  <a:cubicBezTo>
                    <a:pt x="23956" y="151631"/>
                    <a:pt x="179531" y="247675"/>
                    <a:pt x="209958" y="260110"/>
                  </a:cubicBezTo>
                  <a:cubicBezTo>
                    <a:pt x="240385" y="272545"/>
                    <a:pt x="168948" y="233651"/>
                    <a:pt x="186146" y="217247"/>
                  </a:cubicBezTo>
                  <a:cubicBezTo>
                    <a:pt x="203344" y="200843"/>
                    <a:pt x="284571" y="188673"/>
                    <a:pt x="313146" y="161685"/>
                  </a:cubicBezTo>
                  <a:cubicBezTo>
                    <a:pt x="341721" y="134698"/>
                    <a:pt x="336429" y="80193"/>
                    <a:pt x="357596" y="55322"/>
                  </a:cubicBezTo>
                  <a:cubicBezTo>
                    <a:pt x="378763" y="30451"/>
                    <a:pt x="454698" y="-19026"/>
                    <a:pt x="438558" y="7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76C94269-67CF-4827-BC9A-F543C5D17E5E}"/>
                </a:ext>
              </a:extLst>
            </p:cNvPr>
            <p:cNvSpPr/>
            <p:nvPr/>
          </p:nvSpPr>
          <p:spPr>
            <a:xfrm>
              <a:off x="810423" y="9996456"/>
              <a:ext cx="123184" cy="276271"/>
            </a:xfrm>
            <a:custGeom>
              <a:avLst/>
              <a:gdLst>
                <a:gd name="connsiteX0" fmla="*/ 123027 w 123184"/>
                <a:gd name="connsiteY0" fmla="*/ 32 h 276271"/>
                <a:gd name="connsiteX1" fmla="*/ 24602 w 123184"/>
                <a:gd name="connsiteY1" fmla="*/ 165132 h 276271"/>
                <a:gd name="connsiteX2" fmla="*/ 3965 w 123184"/>
                <a:gd name="connsiteY2" fmla="*/ 239744 h 276271"/>
                <a:gd name="connsiteX3" fmla="*/ 40477 w 123184"/>
                <a:gd name="connsiteY3" fmla="*/ 139732 h 276271"/>
                <a:gd name="connsiteX4" fmla="*/ 64290 w 123184"/>
                <a:gd name="connsiteY4" fmla="*/ 20669 h 276271"/>
                <a:gd name="connsiteX5" fmla="*/ 8727 w 123184"/>
                <a:gd name="connsiteY5" fmla="*/ 173069 h 276271"/>
                <a:gd name="connsiteX6" fmla="*/ 3965 w 123184"/>
                <a:gd name="connsiteY6" fmla="*/ 276257 h 276271"/>
                <a:gd name="connsiteX7" fmla="*/ 46827 w 123184"/>
                <a:gd name="connsiteY7" fmla="*/ 179419 h 276271"/>
                <a:gd name="connsiteX8" fmla="*/ 123027 w 123184"/>
                <a:gd name="connsiteY8" fmla="*/ 32 h 27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84" h="276271">
                  <a:moveTo>
                    <a:pt x="123027" y="32"/>
                  </a:moveTo>
                  <a:cubicBezTo>
                    <a:pt x="119323" y="-2349"/>
                    <a:pt x="44446" y="125180"/>
                    <a:pt x="24602" y="165132"/>
                  </a:cubicBezTo>
                  <a:cubicBezTo>
                    <a:pt x="4758" y="205084"/>
                    <a:pt x="1319" y="243977"/>
                    <a:pt x="3965" y="239744"/>
                  </a:cubicBezTo>
                  <a:cubicBezTo>
                    <a:pt x="6611" y="235511"/>
                    <a:pt x="30423" y="176244"/>
                    <a:pt x="40477" y="139732"/>
                  </a:cubicBezTo>
                  <a:cubicBezTo>
                    <a:pt x="50531" y="103220"/>
                    <a:pt x="69582" y="15113"/>
                    <a:pt x="64290" y="20669"/>
                  </a:cubicBezTo>
                  <a:cubicBezTo>
                    <a:pt x="58998" y="26225"/>
                    <a:pt x="18781" y="130471"/>
                    <a:pt x="8727" y="173069"/>
                  </a:cubicBezTo>
                  <a:cubicBezTo>
                    <a:pt x="-1327" y="215667"/>
                    <a:pt x="-2385" y="275199"/>
                    <a:pt x="3965" y="276257"/>
                  </a:cubicBezTo>
                  <a:cubicBezTo>
                    <a:pt x="10315" y="277315"/>
                    <a:pt x="29629" y="221223"/>
                    <a:pt x="46827" y="179419"/>
                  </a:cubicBezTo>
                  <a:cubicBezTo>
                    <a:pt x="64025" y="137615"/>
                    <a:pt x="126731" y="2413"/>
                    <a:pt x="123027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C8ABDD95-00EE-40E8-B92B-5AF40075D9D3}"/>
                </a:ext>
              </a:extLst>
            </p:cNvPr>
            <p:cNvSpPr/>
            <p:nvPr/>
          </p:nvSpPr>
          <p:spPr>
            <a:xfrm>
              <a:off x="943510" y="9923313"/>
              <a:ext cx="255342" cy="204417"/>
            </a:xfrm>
            <a:custGeom>
              <a:avLst/>
              <a:gdLst>
                <a:gd name="connsiteX0" fmla="*/ 255053 w 255342"/>
                <a:gd name="connsiteY0" fmla="*/ 27137 h 204417"/>
                <a:gd name="connsiteX1" fmla="*/ 78840 w 255342"/>
                <a:gd name="connsiteY1" fmla="*/ 36662 h 204417"/>
                <a:gd name="connsiteX2" fmla="*/ 1053 w 255342"/>
                <a:gd name="connsiteY2" fmla="*/ 195412 h 204417"/>
                <a:gd name="connsiteX3" fmla="*/ 34390 w 255342"/>
                <a:gd name="connsiteY3" fmla="*/ 168425 h 204417"/>
                <a:gd name="connsiteX4" fmla="*/ 42328 w 255342"/>
                <a:gd name="connsiteY4" fmla="*/ 203350 h 204417"/>
                <a:gd name="connsiteX5" fmla="*/ 191553 w 255342"/>
                <a:gd name="connsiteY5" fmla="*/ 190650 h 204417"/>
                <a:gd name="connsiteX6" fmla="*/ 29628 w 255342"/>
                <a:gd name="connsiteY6" fmla="*/ 143025 h 204417"/>
                <a:gd name="connsiteX7" fmla="*/ 236003 w 255342"/>
                <a:gd name="connsiteY7" fmla="*/ 130325 h 204417"/>
                <a:gd name="connsiteX8" fmla="*/ 109003 w 255342"/>
                <a:gd name="connsiteY8" fmla="*/ 95400 h 204417"/>
                <a:gd name="connsiteX9" fmla="*/ 185203 w 255342"/>
                <a:gd name="connsiteY9" fmla="*/ 95400 h 204417"/>
                <a:gd name="connsiteX10" fmla="*/ 43915 w 255342"/>
                <a:gd name="connsiteY10" fmla="*/ 71587 h 204417"/>
                <a:gd name="connsiteX11" fmla="*/ 118528 w 255342"/>
                <a:gd name="connsiteY11" fmla="*/ 1737 h 204417"/>
                <a:gd name="connsiteX12" fmla="*/ 255053 w 255342"/>
                <a:gd name="connsiteY12" fmla="*/ 27137 h 20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342" h="204417">
                  <a:moveTo>
                    <a:pt x="255053" y="27137"/>
                  </a:moveTo>
                  <a:cubicBezTo>
                    <a:pt x="248438" y="32958"/>
                    <a:pt x="121173" y="8616"/>
                    <a:pt x="78840" y="36662"/>
                  </a:cubicBezTo>
                  <a:cubicBezTo>
                    <a:pt x="36507" y="64708"/>
                    <a:pt x="8461" y="173452"/>
                    <a:pt x="1053" y="195412"/>
                  </a:cubicBezTo>
                  <a:cubicBezTo>
                    <a:pt x="-6355" y="217372"/>
                    <a:pt x="27511" y="167102"/>
                    <a:pt x="34390" y="168425"/>
                  </a:cubicBezTo>
                  <a:cubicBezTo>
                    <a:pt x="41269" y="169748"/>
                    <a:pt x="16134" y="199646"/>
                    <a:pt x="42328" y="203350"/>
                  </a:cubicBezTo>
                  <a:cubicBezTo>
                    <a:pt x="68522" y="207054"/>
                    <a:pt x="193670" y="200704"/>
                    <a:pt x="191553" y="190650"/>
                  </a:cubicBezTo>
                  <a:cubicBezTo>
                    <a:pt x="189436" y="180596"/>
                    <a:pt x="22220" y="153079"/>
                    <a:pt x="29628" y="143025"/>
                  </a:cubicBezTo>
                  <a:cubicBezTo>
                    <a:pt x="37036" y="132971"/>
                    <a:pt x="222774" y="138262"/>
                    <a:pt x="236003" y="130325"/>
                  </a:cubicBezTo>
                  <a:cubicBezTo>
                    <a:pt x="249232" y="122388"/>
                    <a:pt x="117470" y="101221"/>
                    <a:pt x="109003" y="95400"/>
                  </a:cubicBezTo>
                  <a:cubicBezTo>
                    <a:pt x="100536" y="89579"/>
                    <a:pt x="196051" y="99369"/>
                    <a:pt x="185203" y="95400"/>
                  </a:cubicBezTo>
                  <a:cubicBezTo>
                    <a:pt x="174355" y="91431"/>
                    <a:pt x="55027" y="87197"/>
                    <a:pt x="43915" y="71587"/>
                  </a:cubicBezTo>
                  <a:cubicBezTo>
                    <a:pt x="32803" y="55977"/>
                    <a:pt x="83867" y="10733"/>
                    <a:pt x="118528" y="1737"/>
                  </a:cubicBezTo>
                  <a:cubicBezTo>
                    <a:pt x="153188" y="-7259"/>
                    <a:pt x="261668" y="21316"/>
                    <a:pt x="255053" y="27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917CE165-0746-47A7-A342-4C70CB37A400}"/>
                </a:ext>
              </a:extLst>
            </p:cNvPr>
            <p:cNvSpPr/>
            <p:nvPr/>
          </p:nvSpPr>
          <p:spPr>
            <a:xfrm>
              <a:off x="818125" y="10190149"/>
              <a:ext cx="230811" cy="405901"/>
            </a:xfrm>
            <a:custGeom>
              <a:avLst/>
              <a:gdLst>
                <a:gd name="connsiteX0" fmla="*/ 105800 w 230811"/>
                <a:gd name="connsiteY0" fmla="*/ 14 h 405901"/>
                <a:gd name="connsiteX1" fmla="*/ 51825 w 230811"/>
                <a:gd name="connsiteY1" fmla="*/ 112726 h 405901"/>
                <a:gd name="connsiteX2" fmla="*/ 58175 w 230811"/>
                <a:gd name="connsiteY2" fmla="*/ 206389 h 405901"/>
                <a:gd name="connsiteX3" fmla="*/ 170888 w 230811"/>
                <a:gd name="connsiteY3" fmla="*/ 388951 h 405901"/>
                <a:gd name="connsiteX4" fmla="*/ 229625 w 230811"/>
                <a:gd name="connsiteY4" fmla="*/ 390539 h 405901"/>
                <a:gd name="connsiteX5" fmla="*/ 120088 w 230811"/>
                <a:gd name="connsiteY5" fmla="*/ 323864 h 405901"/>
                <a:gd name="connsiteX6" fmla="*/ 4200 w 230811"/>
                <a:gd name="connsiteY6" fmla="*/ 160351 h 405901"/>
                <a:gd name="connsiteX7" fmla="*/ 26425 w 230811"/>
                <a:gd name="connsiteY7" fmla="*/ 141301 h 405901"/>
                <a:gd name="connsiteX8" fmla="*/ 35950 w 230811"/>
                <a:gd name="connsiteY8" fmla="*/ 104789 h 405901"/>
                <a:gd name="connsiteX9" fmla="*/ 105800 w 230811"/>
                <a:gd name="connsiteY9" fmla="*/ 14 h 40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811" h="405901">
                  <a:moveTo>
                    <a:pt x="105800" y="14"/>
                  </a:moveTo>
                  <a:cubicBezTo>
                    <a:pt x="108446" y="1337"/>
                    <a:pt x="59762" y="78330"/>
                    <a:pt x="51825" y="112726"/>
                  </a:cubicBezTo>
                  <a:cubicBezTo>
                    <a:pt x="43888" y="147122"/>
                    <a:pt x="38331" y="160352"/>
                    <a:pt x="58175" y="206389"/>
                  </a:cubicBezTo>
                  <a:cubicBezTo>
                    <a:pt x="78019" y="252426"/>
                    <a:pt x="142313" y="358259"/>
                    <a:pt x="170888" y="388951"/>
                  </a:cubicBezTo>
                  <a:cubicBezTo>
                    <a:pt x="199463" y="419643"/>
                    <a:pt x="238092" y="401387"/>
                    <a:pt x="229625" y="390539"/>
                  </a:cubicBezTo>
                  <a:cubicBezTo>
                    <a:pt x="221158" y="379691"/>
                    <a:pt x="157659" y="362229"/>
                    <a:pt x="120088" y="323864"/>
                  </a:cubicBezTo>
                  <a:cubicBezTo>
                    <a:pt x="82517" y="285499"/>
                    <a:pt x="19810" y="190778"/>
                    <a:pt x="4200" y="160351"/>
                  </a:cubicBezTo>
                  <a:cubicBezTo>
                    <a:pt x="-11411" y="129924"/>
                    <a:pt x="21133" y="150561"/>
                    <a:pt x="26425" y="141301"/>
                  </a:cubicBezTo>
                  <a:cubicBezTo>
                    <a:pt x="31717" y="132041"/>
                    <a:pt x="23779" y="123310"/>
                    <a:pt x="35950" y="104789"/>
                  </a:cubicBezTo>
                  <a:cubicBezTo>
                    <a:pt x="48121" y="86268"/>
                    <a:pt x="103154" y="-1309"/>
                    <a:pt x="10580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9DFC4862-7A07-4FB9-A721-AC2773138460}"/>
                </a:ext>
              </a:extLst>
            </p:cNvPr>
            <p:cNvSpPr/>
            <p:nvPr/>
          </p:nvSpPr>
          <p:spPr>
            <a:xfrm>
              <a:off x="1036625" y="9966846"/>
              <a:ext cx="236742" cy="275819"/>
            </a:xfrm>
            <a:custGeom>
              <a:avLst/>
              <a:gdLst>
                <a:gd name="connsiteX0" fmla="*/ 13 w 236742"/>
                <a:gd name="connsiteY0" fmla="*/ 1067 h 275819"/>
                <a:gd name="connsiteX1" fmla="*/ 155588 w 236742"/>
                <a:gd name="connsiteY1" fmla="*/ 43929 h 275819"/>
                <a:gd name="connsiteX2" fmla="*/ 120663 w 236742"/>
                <a:gd name="connsiteY2" fmla="*/ 132829 h 275819"/>
                <a:gd name="connsiteX3" fmla="*/ 146063 w 236742"/>
                <a:gd name="connsiteY3" fmla="*/ 186804 h 275819"/>
                <a:gd name="connsiteX4" fmla="*/ 215913 w 236742"/>
                <a:gd name="connsiteY4" fmla="*/ 275704 h 275819"/>
                <a:gd name="connsiteX5" fmla="*/ 150825 w 236742"/>
                <a:gd name="connsiteY5" fmla="*/ 202679 h 275819"/>
                <a:gd name="connsiteX6" fmla="*/ 195275 w 236742"/>
                <a:gd name="connsiteY6" fmla="*/ 82029 h 275819"/>
                <a:gd name="connsiteX7" fmla="*/ 192100 w 236742"/>
                <a:gd name="connsiteY7" fmla="*/ 85204 h 275819"/>
                <a:gd name="connsiteX8" fmla="*/ 209563 w 236742"/>
                <a:gd name="connsiteY8" fmla="*/ 164579 h 275819"/>
                <a:gd name="connsiteX9" fmla="*/ 204800 w 236742"/>
                <a:gd name="connsiteY9" fmla="*/ 215379 h 275819"/>
                <a:gd name="connsiteX10" fmla="*/ 184163 w 236742"/>
                <a:gd name="connsiteY10" fmla="*/ 220142 h 275819"/>
                <a:gd name="connsiteX11" fmla="*/ 236550 w 236742"/>
                <a:gd name="connsiteY11" fmla="*/ 240779 h 275819"/>
                <a:gd name="connsiteX12" fmla="*/ 161938 w 236742"/>
                <a:gd name="connsiteY12" fmla="*/ 255067 h 275819"/>
                <a:gd name="connsiteX13" fmla="*/ 157175 w 236742"/>
                <a:gd name="connsiteY13" fmla="*/ 158229 h 275819"/>
                <a:gd name="connsiteX14" fmla="*/ 165113 w 236742"/>
                <a:gd name="connsiteY14" fmla="*/ 85204 h 275819"/>
                <a:gd name="connsiteX15" fmla="*/ 13 w 236742"/>
                <a:gd name="connsiteY15" fmla="*/ 1067 h 2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6742" h="275819">
                  <a:moveTo>
                    <a:pt x="13" y="1067"/>
                  </a:moveTo>
                  <a:cubicBezTo>
                    <a:pt x="-1574" y="-5812"/>
                    <a:pt x="135480" y="21969"/>
                    <a:pt x="155588" y="43929"/>
                  </a:cubicBezTo>
                  <a:cubicBezTo>
                    <a:pt x="175696" y="65889"/>
                    <a:pt x="122251" y="109016"/>
                    <a:pt x="120663" y="132829"/>
                  </a:cubicBezTo>
                  <a:cubicBezTo>
                    <a:pt x="119075" y="156642"/>
                    <a:pt x="130188" y="162992"/>
                    <a:pt x="146063" y="186804"/>
                  </a:cubicBezTo>
                  <a:cubicBezTo>
                    <a:pt x="161938" y="210617"/>
                    <a:pt x="215119" y="273058"/>
                    <a:pt x="215913" y="275704"/>
                  </a:cubicBezTo>
                  <a:cubicBezTo>
                    <a:pt x="216707" y="278350"/>
                    <a:pt x="154265" y="234958"/>
                    <a:pt x="150825" y="202679"/>
                  </a:cubicBezTo>
                  <a:cubicBezTo>
                    <a:pt x="147385" y="170400"/>
                    <a:pt x="188396" y="101608"/>
                    <a:pt x="195275" y="82029"/>
                  </a:cubicBezTo>
                  <a:cubicBezTo>
                    <a:pt x="202154" y="62450"/>
                    <a:pt x="189719" y="71446"/>
                    <a:pt x="192100" y="85204"/>
                  </a:cubicBezTo>
                  <a:cubicBezTo>
                    <a:pt x="194481" y="98962"/>
                    <a:pt x="207446" y="142883"/>
                    <a:pt x="209563" y="164579"/>
                  </a:cubicBezTo>
                  <a:cubicBezTo>
                    <a:pt x="211680" y="186275"/>
                    <a:pt x="209033" y="206119"/>
                    <a:pt x="204800" y="215379"/>
                  </a:cubicBezTo>
                  <a:cubicBezTo>
                    <a:pt x="200567" y="224639"/>
                    <a:pt x="178871" y="215909"/>
                    <a:pt x="184163" y="220142"/>
                  </a:cubicBezTo>
                  <a:cubicBezTo>
                    <a:pt x="189455" y="224375"/>
                    <a:pt x="240254" y="234958"/>
                    <a:pt x="236550" y="240779"/>
                  </a:cubicBezTo>
                  <a:cubicBezTo>
                    <a:pt x="232846" y="246600"/>
                    <a:pt x="175167" y="268825"/>
                    <a:pt x="161938" y="255067"/>
                  </a:cubicBezTo>
                  <a:cubicBezTo>
                    <a:pt x="148709" y="241309"/>
                    <a:pt x="156646" y="186539"/>
                    <a:pt x="157175" y="158229"/>
                  </a:cubicBezTo>
                  <a:cubicBezTo>
                    <a:pt x="157704" y="129919"/>
                    <a:pt x="192100" y="111133"/>
                    <a:pt x="165113" y="85204"/>
                  </a:cubicBezTo>
                  <a:cubicBezTo>
                    <a:pt x="138126" y="59275"/>
                    <a:pt x="1600" y="7946"/>
                    <a:pt x="13" y="1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773071D6-16F3-46FE-BD49-C4E851C149F3}"/>
                </a:ext>
              </a:extLst>
            </p:cNvPr>
            <p:cNvSpPr/>
            <p:nvPr/>
          </p:nvSpPr>
          <p:spPr>
            <a:xfrm>
              <a:off x="896768" y="10129790"/>
              <a:ext cx="302622" cy="92358"/>
            </a:xfrm>
            <a:custGeom>
              <a:avLst/>
              <a:gdLst>
                <a:gd name="connsiteX0" fmla="*/ 62082 w 302622"/>
                <a:gd name="connsiteY0" fmla="*/ 48 h 92358"/>
                <a:gd name="connsiteX1" fmla="*/ 287507 w 302622"/>
                <a:gd name="connsiteY1" fmla="*/ 73073 h 92358"/>
                <a:gd name="connsiteX2" fmla="*/ 76370 w 302622"/>
                <a:gd name="connsiteY2" fmla="*/ 60373 h 92358"/>
                <a:gd name="connsiteX3" fmla="*/ 11282 w 302622"/>
                <a:gd name="connsiteY3" fmla="*/ 42910 h 92358"/>
                <a:gd name="connsiteX4" fmla="*/ 287507 w 302622"/>
                <a:gd name="connsiteY4" fmla="*/ 88948 h 92358"/>
                <a:gd name="connsiteX5" fmla="*/ 268457 w 302622"/>
                <a:gd name="connsiteY5" fmla="*/ 88948 h 92358"/>
                <a:gd name="connsiteX6" fmla="*/ 119232 w 302622"/>
                <a:gd name="connsiteY6" fmla="*/ 88948 h 92358"/>
                <a:gd name="connsiteX7" fmla="*/ 171620 w 302622"/>
                <a:gd name="connsiteY7" fmla="*/ 61960 h 92358"/>
                <a:gd name="connsiteX8" fmla="*/ 62082 w 302622"/>
                <a:gd name="connsiteY8" fmla="*/ 48 h 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22" h="92358">
                  <a:moveTo>
                    <a:pt x="62082" y="48"/>
                  </a:moveTo>
                  <a:cubicBezTo>
                    <a:pt x="81396" y="1900"/>
                    <a:pt x="285126" y="63019"/>
                    <a:pt x="287507" y="73073"/>
                  </a:cubicBezTo>
                  <a:cubicBezTo>
                    <a:pt x="289888" y="83127"/>
                    <a:pt x="122407" y="65400"/>
                    <a:pt x="76370" y="60373"/>
                  </a:cubicBezTo>
                  <a:cubicBezTo>
                    <a:pt x="30333" y="55346"/>
                    <a:pt x="-23907" y="38148"/>
                    <a:pt x="11282" y="42910"/>
                  </a:cubicBezTo>
                  <a:cubicBezTo>
                    <a:pt x="46471" y="47672"/>
                    <a:pt x="244644" y="81275"/>
                    <a:pt x="287507" y="88948"/>
                  </a:cubicBezTo>
                  <a:cubicBezTo>
                    <a:pt x="330370" y="96621"/>
                    <a:pt x="268457" y="88948"/>
                    <a:pt x="268457" y="88948"/>
                  </a:cubicBezTo>
                  <a:cubicBezTo>
                    <a:pt x="240411" y="88948"/>
                    <a:pt x="135372" y="93446"/>
                    <a:pt x="119232" y="88948"/>
                  </a:cubicBezTo>
                  <a:cubicBezTo>
                    <a:pt x="103093" y="84450"/>
                    <a:pt x="176118" y="74131"/>
                    <a:pt x="171620" y="61960"/>
                  </a:cubicBezTo>
                  <a:cubicBezTo>
                    <a:pt x="167122" y="49789"/>
                    <a:pt x="42768" y="-1804"/>
                    <a:pt x="62082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175072B8-B395-4AE4-96E0-BADD75A4D166}"/>
                </a:ext>
              </a:extLst>
            </p:cNvPr>
            <p:cNvSpPr/>
            <p:nvPr/>
          </p:nvSpPr>
          <p:spPr>
            <a:xfrm>
              <a:off x="897937" y="10163175"/>
              <a:ext cx="153183" cy="338483"/>
            </a:xfrm>
            <a:custGeom>
              <a:avLst/>
              <a:gdLst>
                <a:gd name="connsiteX0" fmla="*/ 14876 w 153183"/>
                <a:gd name="connsiteY0" fmla="*/ 0 h 338483"/>
                <a:gd name="connsiteX1" fmla="*/ 152988 w 153183"/>
                <a:gd name="connsiteY1" fmla="*/ 80963 h 338483"/>
                <a:gd name="connsiteX2" fmla="*/ 45038 w 153183"/>
                <a:gd name="connsiteY2" fmla="*/ 131763 h 338483"/>
                <a:gd name="connsiteX3" fmla="*/ 37101 w 153183"/>
                <a:gd name="connsiteY3" fmla="*/ 165100 h 338483"/>
                <a:gd name="connsiteX4" fmla="*/ 46626 w 153183"/>
                <a:gd name="connsiteY4" fmla="*/ 233363 h 338483"/>
                <a:gd name="connsiteX5" fmla="*/ 54563 w 153183"/>
                <a:gd name="connsiteY5" fmla="*/ 338138 h 338483"/>
                <a:gd name="connsiteX6" fmla="*/ 27576 w 153183"/>
                <a:gd name="connsiteY6" fmla="*/ 263525 h 338483"/>
                <a:gd name="connsiteX7" fmla="*/ 588 w 153183"/>
                <a:gd name="connsiteY7" fmla="*/ 166688 h 338483"/>
                <a:gd name="connsiteX8" fmla="*/ 54563 w 153183"/>
                <a:gd name="connsiteY8" fmla="*/ 104775 h 338483"/>
                <a:gd name="connsiteX9" fmla="*/ 89488 w 153183"/>
                <a:gd name="connsiteY9" fmla="*/ 112713 h 338483"/>
                <a:gd name="connsiteX10" fmla="*/ 127588 w 153183"/>
                <a:gd name="connsiteY10" fmla="*/ 79375 h 338483"/>
                <a:gd name="connsiteX11" fmla="*/ 14876 w 153183"/>
                <a:gd name="connsiteY11" fmla="*/ 0 h 33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183" h="338483">
                  <a:moveTo>
                    <a:pt x="14876" y="0"/>
                  </a:moveTo>
                  <a:cubicBezTo>
                    <a:pt x="19109" y="265"/>
                    <a:pt x="147961" y="59003"/>
                    <a:pt x="152988" y="80963"/>
                  </a:cubicBezTo>
                  <a:cubicBezTo>
                    <a:pt x="158015" y="102924"/>
                    <a:pt x="64352" y="117740"/>
                    <a:pt x="45038" y="131763"/>
                  </a:cubicBezTo>
                  <a:cubicBezTo>
                    <a:pt x="25724" y="145786"/>
                    <a:pt x="36836" y="148167"/>
                    <a:pt x="37101" y="165100"/>
                  </a:cubicBezTo>
                  <a:cubicBezTo>
                    <a:pt x="37366" y="182033"/>
                    <a:pt x="43716" y="204524"/>
                    <a:pt x="46626" y="233363"/>
                  </a:cubicBezTo>
                  <a:cubicBezTo>
                    <a:pt x="49536" y="262202"/>
                    <a:pt x="57738" y="333111"/>
                    <a:pt x="54563" y="338138"/>
                  </a:cubicBezTo>
                  <a:cubicBezTo>
                    <a:pt x="51388" y="343165"/>
                    <a:pt x="36572" y="292100"/>
                    <a:pt x="27576" y="263525"/>
                  </a:cubicBezTo>
                  <a:cubicBezTo>
                    <a:pt x="18580" y="234950"/>
                    <a:pt x="-3910" y="193146"/>
                    <a:pt x="588" y="166688"/>
                  </a:cubicBezTo>
                  <a:cubicBezTo>
                    <a:pt x="5086" y="140230"/>
                    <a:pt x="39746" y="113771"/>
                    <a:pt x="54563" y="104775"/>
                  </a:cubicBezTo>
                  <a:cubicBezTo>
                    <a:pt x="69380" y="95779"/>
                    <a:pt x="77317" y="116946"/>
                    <a:pt x="89488" y="112713"/>
                  </a:cubicBezTo>
                  <a:cubicBezTo>
                    <a:pt x="101659" y="108480"/>
                    <a:pt x="139230" y="93927"/>
                    <a:pt x="127588" y="79375"/>
                  </a:cubicBezTo>
                  <a:cubicBezTo>
                    <a:pt x="115946" y="64823"/>
                    <a:pt x="10643" y="-265"/>
                    <a:pt x="148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F927DA4E-518A-4DC6-9EC9-E07C49FCD81C}"/>
                </a:ext>
              </a:extLst>
            </p:cNvPr>
            <p:cNvSpPr/>
            <p:nvPr/>
          </p:nvSpPr>
          <p:spPr>
            <a:xfrm>
              <a:off x="982943" y="10230391"/>
              <a:ext cx="256126" cy="141035"/>
            </a:xfrm>
            <a:custGeom>
              <a:avLst/>
              <a:gdLst>
                <a:gd name="connsiteX0" fmla="*/ 253720 w 256126"/>
                <a:gd name="connsiteY0" fmla="*/ 4222 h 141035"/>
                <a:gd name="connsiteX1" fmla="*/ 134657 w 256126"/>
                <a:gd name="connsiteY1" fmla="*/ 37559 h 141035"/>
                <a:gd name="connsiteX2" fmla="*/ 2895 w 256126"/>
                <a:gd name="connsiteY2" fmla="*/ 66134 h 141035"/>
                <a:gd name="connsiteX3" fmla="*/ 53695 w 256126"/>
                <a:gd name="connsiteY3" fmla="*/ 97884 h 141035"/>
                <a:gd name="connsiteX4" fmla="*/ 169582 w 256126"/>
                <a:gd name="connsiteY4" fmla="*/ 75659 h 141035"/>
                <a:gd name="connsiteX5" fmla="*/ 202920 w 256126"/>
                <a:gd name="connsiteY5" fmla="*/ 64547 h 141035"/>
                <a:gd name="connsiteX6" fmla="*/ 215620 w 256126"/>
                <a:gd name="connsiteY6" fmla="*/ 77247 h 141035"/>
                <a:gd name="connsiteX7" fmla="*/ 21945 w 256126"/>
                <a:gd name="connsiteY7" fmla="*/ 140747 h 141035"/>
                <a:gd name="connsiteX8" fmla="*/ 253720 w 256126"/>
                <a:gd name="connsiteY8" fmla="*/ 4222 h 14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26" h="141035">
                  <a:moveTo>
                    <a:pt x="253720" y="4222"/>
                  </a:moveTo>
                  <a:cubicBezTo>
                    <a:pt x="272505" y="-12976"/>
                    <a:pt x="176461" y="27240"/>
                    <a:pt x="134657" y="37559"/>
                  </a:cubicBezTo>
                  <a:cubicBezTo>
                    <a:pt x="92853" y="47878"/>
                    <a:pt x="16389" y="56080"/>
                    <a:pt x="2895" y="66134"/>
                  </a:cubicBezTo>
                  <a:cubicBezTo>
                    <a:pt x="-10599" y="76188"/>
                    <a:pt x="25914" y="96297"/>
                    <a:pt x="53695" y="97884"/>
                  </a:cubicBezTo>
                  <a:cubicBezTo>
                    <a:pt x="81476" y="99471"/>
                    <a:pt x="144711" y="81215"/>
                    <a:pt x="169582" y="75659"/>
                  </a:cubicBezTo>
                  <a:cubicBezTo>
                    <a:pt x="194453" y="70103"/>
                    <a:pt x="195247" y="64282"/>
                    <a:pt x="202920" y="64547"/>
                  </a:cubicBezTo>
                  <a:cubicBezTo>
                    <a:pt x="210593" y="64812"/>
                    <a:pt x="245782" y="64547"/>
                    <a:pt x="215620" y="77247"/>
                  </a:cubicBezTo>
                  <a:cubicBezTo>
                    <a:pt x="185457" y="89947"/>
                    <a:pt x="16124" y="145509"/>
                    <a:pt x="21945" y="140747"/>
                  </a:cubicBezTo>
                  <a:cubicBezTo>
                    <a:pt x="27766" y="135985"/>
                    <a:pt x="234935" y="21420"/>
                    <a:pt x="253720" y="4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DF6C19A0-173C-4527-A313-B28E5C1CF4A6}"/>
                </a:ext>
              </a:extLst>
            </p:cNvPr>
            <p:cNvSpPr/>
            <p:nvPr/>
          </p:nvSpPr>
          <p:spPr>
            <a:xfrm>
              <a:off x="968323" y="10263188"/>
              <a:ext cx="293060" cy="240543"/>
            </a:xfrm>
            <a:custGeom>
              <a:avLst/>
              <a:gdLst>
                <a:gd name="connsiteX0" fmla="*/ 292152 w 293060"/>
                <a:gd name="connsiteY0" fmla="*/ 0 h 240543"/>
                <a:gd name="connsiteX1" fmla="*/ 260402 w 293060"/>
                <a:gd name="connsiteY1" fmla="*/ 80962 h 240543"/>
                <a:gd name="connsiteX2" fmla="*/ 182615 w 293060"/>
                <a:gd name="connsiteY2" fmla="*/ 114300 h 240543"/>
                <a:gd name="connsiteX3" fmla="*/ 52 w 293060"/>
                <a:gd name="connsiteY3" fmla="*/ 176212 h 240543"/>
                <a:gd name="connsiteX4" fmla="*/ 201665 w 293060"/>
                <a:gd name="connsiteY4" fmla="*/ 123825 h 240543"/>
                <a:gd name="connsiteX5" fmla="*/ 227065 w 293060"/>
                <a:gd name="connsiteY5" fmla="*/ 153987 h 240543"/>
                <a:gd name="connsiteX6" fmla="*/ 134990 w 293060"/>
                <a:gd name="connsiteY6" fmla="*/ 219075 h 240543"/>
                <a:gd name="connsiteX7" fmla="*/ 65140 w 293060"/>
                <a:gd name="connsiteY7" fmla="*/ 238125 h 240543"/>
                <a:gd name="connsiteX8" fmla="*/ 249290 w 293060"/>
                <a:gd name="connsiteY8" fmla="*/ 171450 h 240543"/>
                <a:gd name="connsiteX9" fmla="*/ 273102 w 293060"/>
                <a:gd name="connsiteY9" fmla="*/ 133350 h 240543"/>
                <a:gd name="connsiteX10" fmla="*/ 11165 w 293060"/>
                <a:gd name="connsiteY10" fmla="*/ 161925 h 240543"/>
                <a:gd name="connsiteX11" fmla="*/ 136577 w 293060"/>
                <a:gd name="connsiteY11" fmla="*/ 114300 h 240543"/>
                <a:gd name="connsiteX12" fmla="*/ 228652 w 293060"/>
                <a:gd name="connsiteY12" fmla="*/ 80962 h 240543"/>
                <a:gd name="connsiteX13" fmla="*/ 292152 w 293060"/>
                <a:gd name="connsiteY13" fmla="*/ 0 h 24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060" h="240543">
                  <a:moveTo>
                    <a:pt x="292152" y="0"/>
                  </a:moveTo>
                  <a:cubicBezTo>
                    <a:pt x="297444" y="0"/>
                    <a:pt x="278658" y="61912"/>
                    <a:pt x="260402" y="80962"/>
                  </a:cubicBezTo>
                  <a:cubicBezTo>
                    <a:pt x="242146" y="100012"/>
                    <a:pt x="226007" y="98425"/>
                    <a:pt x="182615" y="114300"/>
                  </a:cubicBezTo>
                  <a:cubicBezTo>
                    <a:pt x="139223" y="130175"/>
                    <a:pt x="-3123" y="174625"/>
                    <a:pt x="52" y="176212"/>
                  </a:cubicBezTo>
                  <a:cubicBezTo>
                    <a:pt x="3227" y="177799"/>
                    <a:pt x="163829" y="127529"/>
                    <a:pt x="201665" y="123825"/>
                  </a:cubicBezTo>
                  <a:cubicBezTo>
                    <a:pt x="239500" y="120121"/>
                    <a:pt x="238177" y="138112"/>
                    <a:pt x="227065" y="153987"/>
                  </a:cubicBezTo>
                  <a:cubicBezTo>
                    <a:pt x="215952" y="169862"/>
                    <a:pt x="161977" y="205052"/>
                    <a:pt x="134990" y="219075"/>
                  </a:cubicBezTo>
                  <a:cubicBezTo>
                    <a:pt x="108003" y="233098"/>
                    <a:pt x="46090" y="246062"/>
                    <a:pt x="65140" y="238125"/>
                  </a:cubicBezTo>
                  <a:cubicBezTo>
                    <a:pt x="84190" y="230188"/>
                    <a:pt x="214630" y="188913"/>
                    <a:pt x="249290" y="171450"/>
                  </a:cubicBezTo>
                  <a:cubicBezTo>
                    <a:pt x="283950" y="153988"/>
                    <a:pt x="312789" y="134937"/>
                    <a:pt x="273102" y="133350"/>
                  </a:cubicBezTo>
                  <a:cubicBezTo>
                    <a:pt x="233415" y="131763"/>
                    <a:pt x="33919" y="165100"/>
                    <a:pt x="11165" y="161925"/>
                  </a:cubicBezTo>
                  <a:cubicBezTo>
                    <a:pt x="-11589" y="158750"/>
                    <a:pt x="136577" y="114300"/>
                    <a:pt x="136577" y="114300"/>
                  </a:cubicBezTo>
                  <a:cubicBezTo>
                    <a:pt x="172825" y="100806"/>
                    <a:pt x="207221" y="94191"/>
                    <a:pt x="228652" y="80962"/>
                  </a:cubicBezTo>
                  <a:cubicBezTo>
                    <a:pt x="250083" y="67733"/>
                    <a:pt x="286860" y="0"/>
                    <a:pt x="29215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987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96"/>
            <a:ext cx="8537734" cy="127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0" name="グループ化 1199">
            <a:extLst>
              <a:ext uri="{FF2B5EF4-FFF2-40B4-BE49-F238E27FC236}">
                <a16:creationId xmlns:a16="http://schemas.microsoft.com/office/drawing/2014/main" id="{0F55C1EF-26DC-4E07-8E8C-0D9F83B6B89F}"/>
              </a:ext>
            </a:extLst>
          </p:cNvPr>
          <p:cNvGrpSpPr/>
          <p:nvPr/>
        </p:nvGrpSpPr>
        <p:grpSpPr>
          <a:xfrm>
            <a:off x="3527897" y="9207587"/>
            <a:ext cx="760097" cy="1399170"/>
            <a:chOff x="3527897" y="9207587"/>
            <a:chExt cx="760097" cy="1399170"/>
          </a:xfrm>
        </p:grpSpPr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D741E95A-AE2A-4254-BB59-99A056DB820B}"/>
                </a:ext>
              </a:extLst>
            </p:cNvPr>
            <p:cNvSpPr/>
            <p:nvPr/>
          </p:nvSpPr>
          <p:spPr>
            <a:xfrm>
              <a:off x="3527897" y="9367027"/>
              <a:ext cx="396409" cy="714685"/>
            </a:xfrm>
            <a:custGeom>
              <a:avLst/>
              <a:gdLst>
                <a:gd name="connsiteX0" fmla="*/ 93720 w 396409"/>
                <a:gd name="connsiteY0" fmla="*/ 5573 h 714685"/>
                <a:gd name="connsiteX1" fmla="*/ 248236 w 396409"/>
                <a:gd name="connsiteY1" fmla="*/ 196073 h 714685"/>
                <a:gd name="connsiteX2" fmla="*/ 269403 w 396409"/>
                <a:gd name="connsiteY2" fmla="*/ 325190 h 714685"/>
                <a:gd name="connsiteX3" fmla="*/ 205903 w 396409"/>
                <a:gd name="connsiteY3" fmla="*/ 411973 h 714685"/>
                <a:gd name="connsiteX4" fmla="*/ 78903 w 396409"/>
                <a:gd name="connsiteY4" fmla="*/ 553790 h 714685"/>
                <a:gd name="connsiteX5" fmla="*/ 68320 w 396409"/>
                <a:gd name="connsiteY5" fmla="*/ 714656 h 714685"/>
                <a:gd name="connsiteX6" fmla="*/ 586 w 396409"/>
                <a:gd name="connsiteY6" fmla="*/ 541090 h 714685"/>
                <a:gd name="connsiteX7" fmla="*/ 49270 w 396409"/>
                <a:gd name="connsiteY7" fmla="*/ 678673 h 714685"/>
                <a:gd name="connsiteX8" fmla="*/ 258820 w 396409"/>
                <a:gd name="connsiteY8" fmla="*/ 437373 h 714685"/>
                <a:gd name="connsiteX9" fmla="*/ 313853 w 396409"/>
                <a:gd name="connsiteY9" fmla="*/ 242640 h 714685"/>
                <a:gd name="connsiteX10" fmla="*/ 210136 w 396409"/>
                <a:gd name="connsiteY10" fmla="*/ 71190 h 714685"/>
                <a:gd name="connsiteX11" fmla="*/ 396403 w 396409"/>
                <a:gd name="connsiteY11" fmla="*/ 166440 h 714685"/>
                <a:gd name="connsiteX12" fmla="*/ 216486 w 396409"/>
                <a:gd name="connsiteY12" fmla="*/ 64840 h 714685"/>
                <a:gd name="connsiteX13" fmla="*/ 93720 w 396409"/>
                <a:gd name="connsiteY13" fmla="*/ 5573 h 7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6409" h="714685">
                  <a:moveTo>
                    <a:pt x="93720" y="5573"/>
                  </a:moveTo>
                  <a:cubicBezTo>
                    <a:pt x="99012" y="27445"/>
                    <a:pt x="218956" y="142804"/>
                    <a:pt x="248236" y="196073"/>
                  </a:cubicBezTo>
                  <a:cubicBezTo>
                    <a:pt x="277516" y="249342"/>
                    <a:pt x="276459" y="289207"/>
                    <a:pt x="269403" y="325190"/>
                  </a:cubicBezTo>
                  <a:cubicBezTo>
                    <a:pt x="262348" y="361173"/>
                    <a:pt x="237653" y="373873"/>
                    <a:pt x="205903" y="411973"/>
                  </a:cubicBezTo>
                  <a:cubicBezTo>
                    <a:pt x="174153" y="450073"/>
                    <a:pt x="101833" y="503343"/>
                    <a:pt x="78903" y="553790"/>
                  </a:cubicBezTo>
                  <a:cubicBezTo>
                    <a:pt x="55973" y="604237"/>
                    <a:pt x="81373" y="716773"/>
                    <a:pt x="68320" y="714656"/>
                  </a:cubicBezTo>
                  <a:cubicBezTo>
                    <a:pt x="55267" y="712539"/>
                    <a:pt x="3761" y="547087"/>
                    <a:pt x="586" y="541090"/>
                  </a:cubicBezTo>
                  <a:cubicBezTo>
                    <a:pt x="-2589" y="535093"/>
                    <a:pt x="6231" y="695959"/>
                    <a:pt x="49270" y="678673"/>
                  </a:cubicBezTo>
                  <a:cubicBezTo>
                    <a:pt x="92309" y="661387"/>
                    <a:pt x="214723" y="510045"/>
                    <a:pt x="258820" y="437373"/>
                  </a:cubicBezTo>
                  <a:cubicBezTo>
                    <a:pt x="302917" y="364701"/>
                    <a:pt x="321967" y="303671"/>
                    <a:pt x="313853" y="242640"/>
                  </a:cubicBezTo>
                  <a:cubicBezTo>
                    <a:pt x="305739" y="181610"/>
                    <a:pt x="196378" y="83890"/>
                    <a:pt x="210136" y="71190"/>
                  </a:cubicBezTo>
                  <a:cubicBezTo>
                    <a:pt x="223894" y="58490"/>
                    <a:pt x="395345" y="167498"/>
                    <a:pt x="396403" y="166440"/>
                  </a:cubicBezTo>
                  <a:cubicBezTo>
                    <a:pt x="397461" y="165382"/>
                    <a:pt x="265522" y="98707"/>
                    <a:pt x="216486" y="64840"/>
                  </a:cubicBezTo>
                  <a:cubicBezTo>
                    <a:pt x="167450" y="30973"/>
                    <a:pt x="88428" y="-16299"/>
                    <a:pt x="93720" y="5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F060F293-F3EC-4172-AC1B-FF6F5936B5F7}"/>
                </a:ext>
              </a:extLst>
            </p:cNvPr>
            <p:cNvSpPr/>
            <p:nvPr/>
          </p:nvSpPr>
          <p:spPr>
            <a:xfrm>
              <a:off x="3867133" y="9710510"/>
              <a:ext cx="146067" cy="524244"/>
            </a:xfrm>
            <a:custGeom>
              <a:avLst/>
              <a:gdLst>
                <a:gd name="connsiteX0" fmla="*/ 6367 w 146067"/>
                <a:gd name="connsiteY0" fmla="*/ 2873 h 524244"/>
                <a:gd name="connsiteX1" fmla="*/ 44467 w 146067"/>
                <a:gd name="connsiteY1" fmla="*/ 214540 h 524244"/>
                <a:gd name="connsiteX2" fmla="*/ 146067 w 146067"/>
                <a:gd name="connsiteY2" fmla="*/ 453723 h 524244"/>
                <a:gd name="connsiteX3" fmla="*/ 44467 w 146067"/>
                <a:gd name="connsiteY3" fmla="*/ 129873 h 524244"/>
                <a:gd name="connsiteX4" fmla="*/ 95267 w 146067"/>
                <a:gd name="connsiteY4" fmla="*/ 415623 h 524244"/>
                <a:gd name="connsiteX5" fmla="*/ 17 w 146067"/>
                <a:gd name="connsiteY5" fmla="*/ 523573 h 524244"/>
                <a:gd name="connsiteX6" fmla="*/ 86800 w 146067"/>
                <a:gd name="connsiteY6" fmla="*/ 373290 h 524244"/>
                <a:gd name="connsiteX7" fmla="*/ 6367 w 146067"/>
                <a:gd name="connsiteY7" fmla="*/ 2873 h 5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67" h="524244">
                  <a:moveTo>
                    <a:pt x="6367" y="2873"/>
                  </a:moveTo>
                  <a:cubicBezTo>
                    <a:pt x="-688" y="-23585"/>
                    <a:pt x="21184" y="139398"/>
                    <a:pt x="44467" y="214540"/>
                  </a:cubicBezTo>
                  <a:cubicBezTo>
                    <a:pt x="67750" y="289682"/>
                    <a:pt x="146067" y="467834"/>
                    <a:pt x="146067" y="453723"/>
                  </a:cubicBezTo>
                  <a:cubicBezTo>
                    <a:pt x="146067" y="439612"/>
                    <a:pt x="52934" y="136223"/>
                    <a:pt x="44467" y="129873"/>
                  </a:cubicBezTo>
                  <a:cubicBezTo>
                    <a:pt x="36000" y="123523"/>
                    <a:pt x="102675" y="350007"/>
                    <a:pt x="95267" y="415623"/>
                  </a:cubicBezTo>
                  <a:cubicBezTo>
                    <a:pt x="87859" y="481239"/>
                    <a:pt x="1428" y="530629"/>
                    <a:pt x="17" y="523573"/>
                  </a:cubicBezTo>
                  <a:cubicBezTo>
                    <a:pt x="-1394" y="516518"/>
                    <a:pt x="83978" y="453370"/>
                    <a:pt x="86800" y="373290"/>
                  </a:cubicBezTo>
                  <a:cubicBezTo>
                    <a:pt x="89622" y="293210"/>
                    <a:pt x="13422" y="29331"/>
                    <a:pt x="6367" y="2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D25322D8-EC27-4F41-A900-C3E90C7CD0BE}"/>
                </a:ext>
              </a:extLst>
            </p:cNvPr>
            <p:cNvSpPr/>
            <p:nvPr/>
          </p:nvSpPr>
          <p:spPr>
            <a:xfrm>
              <a:off x="3603894" y="9935556"/>
              <a:ext cx="231054" cy="310442"/>
            </a:xfrm>
            <a:custGeom>
              <a:avLst/>
              <a:gdLst>
                <a:gd name="connsiteX0" fmla="*/ 9256 w 231054"/>
                <a:gd name="connsiteY0" fmla="*/ 77 h 310442"/>
                <a:gd name="connsiteX1" fmla="*/ 57939 w 231054"/>
                <a:gd name="connsiteY1" fmla="*/ 154594 h 310442"/>
                <a:gd name="connsiteX2" fmla="*/ 229389 w 231054"/>
                <a:gd name="connsiteY2" fmla="*/ 309111 h 310442"/>
                <a:gd name="connsiteX3" fmla="*/ 138373 w 231054"/>
                <a:gd name="connsiteY3" fmla="*/ 224444 h 310442"/>
                <a:gd name="connsiteX4" fmla="*/ 28306 w 231054"/>
                <a:gd name="connsiteY4" fmla="*/ 137661 h 310442"/>
                <a:gd name="connsiteX5" fmla="*/ 2906 w 231054"/>
                <a:gd name="connsiteY5" fmla="*/ 133427 h 310442"/>
                <a:gd name="connsiteX6" fmla="*/ 9256 w 231054"/>
                <a:gd name="connsiteY6" fmla="*/ 77 h 31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54" h="310442">
                  <a:moveTo>
                    <a:pt x="9256" y="77"/>
                  </a:moveTo>
                  <a:cubicBezTo>
                    <a:pt x="18428" y="3605"/>
                    <a:pt x="21250" y="103088"/>
                    <a:pt x="57939" y="154594"/>
                  </a:cubicBezTo>
                  <a:cubicBezTo>
                    <a:pt x="94628" y="206100"/>
                    <a:pt x="215983" y="297469"/>
                    <a:pt x="229389" y="309111"/>
                  </a:cubicBezTo>
                  <a:cubicBezTo>
                    <a:pt x="242795" y="320753"/>
                    <a:pt x="171887" y="253019"/>
                    <a:pt x="138373" y="224444"/>
                  </a:cubicBezTo>
                  <a:cubicBezTo>
                    <a:pt x="104859" y="195869"/>
                    <a:pt x="50884" y="152831"/>
                    <a:pt x="28306" y="137661"/>
                  </a:cubicBezTo>
                  <a:cubicBezTo>
                    <a:pt x="5728" y="122491"/>
                    <a:pt x="8550" y="151772"/>
                    <a:pt x="2906" y="133427"/>
                  </a:cubicBezTo>
                  <a:cubicBezTo>
                    <a:pt x="-2739" y="115083"/>
                    <a:pt x="84" y="-3451"/>
                    <a:pt x="9256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94E29FF7-9079-4F55-9642-49FD02FDF5F9}"/>
                </a:ext>
              </a:extLst>
            </p:cNvPr>
            <p:cNvSpPr/>
            <p:nvPr/>
          </p:nvSpPr>
          <p:spPr>
            <a:xfrm>
              <a:off x="3576736" y="10122017"/>
              <a:ext cx="313310" cy="433873"/>
            </a:xfrm>
            <a:custGeom>
              <a:avLst/>
              <a:gdLst>
                <a:gd name="connsiteX0" fmla="*/ 17364 w 313310"/>
                <a:gd name="connsiteY0" fmla="*/ 2000 h 433873"/>
                <a:gd name="connsiteX1" fmla="*/ 17364 w 313310"/>
                <a:gd name="connsiteY1" fmla="*/ 101483 h 433873"/>
                <a:gd name="connsiteX2" fmla="*/ 114731 w 313310"/>
                <a:gd name="connsiteY2" fmla="*/ 262350 h 433873"/>
                <a:gd name="connsiteX3" fmla="*/ 309464 w 313310"/>
                <a:gd name="connsiteY3" fmla="*/ 429566 h 433873"/>
                <a:gd name="connsiteX4" fmla="*/ 233264 w 313310"/>
                <a:gd name="connsiteY4" fmla="*/ 370300 h 433873"/>
                <a:gd name="connsiteX5" fmla="*/ 99914 w 313310"/>
                <a:gd name="connsiteY5" fmla="*/ 217900 h 433873"/>
                <a:gd name="connsiteX6" fmla="*/ 140131 w 313310"/>
                <a:gd name="connsiteY6" fmla="*/ 306800 h 433873"/>
                <a:gd name="connsiteX7" fmla="*/ 6781 w 313310"/>
                <a:gd name="connsiteY7" fmla="*/ 190383 h 433873"/>
                <a:gd name="connsiteX8" fmla="*/ 17364 w 313310"/>
                <a:gd name="connsiteY8" fmla="*/ 2000 h 43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310" h="433873">
                  <a:moveTo>
                    <a:pt x="17364" y="2000"/>
                  </a:moveTo>
                  <a:cubicBezTo>
                    <a:pt x="19128" y="-12817"/>
                    <a:pt x="1136" y="58091"/>
                    <a:pt x="17364" y="101483"/>
                  </a:cubicBezTo>
                  <a:cubicBezTo>
                    <a:pt x="33592" y="144875"/>
                    <a:pt x="66048" y="207670"/>
                    <a:pt x="114731" y="262350"/>
                  </a:cubicBezTo>
                  <a:cubicBezTo>
                    <a:pt x="163414" y="317031"/>
                    <a:pt x="289709" y="411574"/>
                    <a:pt x="309464" y="429566"/>
                  </a:cubicBezTo>
                  <a:cubicBezTo>
                    <a:pt x="329219" y="447558"/>
                    <a:pt x="268189" y="405578"/>
                    <a:pt x="233264" y="370300"/>
                  </a:cubicBezTo>
                  <a:cubicBezTo>
                    <a:pt x="198339" y="335022"/>
                    <a:pt x="115436" y="228483"/>
                    <a:pt x="99914" y="217900"/>
                  </a:cubicBezTo>
                  <a:cubicBezTo>
                    <a:pt x="84392" y="207317"/>
                    <a:pt x="155653" y="311386"/>
                    <a:pt x="140131" y="306800"/>
                  </a:cubicBezTo>
                  <a:cubicBezTo>
                    <a:pt x="124609" y="302214"/>
                    <a:pt x="26184" y="242947"/>
                    <a:pt x="6781" y="190383"/>
                  </a:cubicBezTo>
                  <a:cubicBezTo>
                    <a:pt x="-12622" y="137819"/>
                    <a:pt x="15600" y="16817"/>
                    <a:pt x="17364" y="2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31B41B07-FCFD-49D8-9923-5B272E8DBF7F}"/>
                </a:ext>
              </a:extLst>
            </p:cNvPr>
            <p:cNvSpPr/>
            <p:nvPr/>
          </p:nvSpPr>
          <p:spPr>
            <a:xfrm>
              <a:off x="3746699" y="9855181"/>
              <a:ext cx="211398" cy="395856"/>
            </a:xfrm>
            <a:custGeom>
              <a:avLst/>
              <a:gdLst>
                <a:gd name="connsiteX0" fmla="*/ 6151 w 211398"/>
                <a:gd name="connsiteY0" fmla="*/ 19 h 395856"/>
                <a:gd name="connsiteX1" fmla="*/ 27318 w 211398"/>
                <a:gd name="connsiteY1" fmla="*/ 262486 h 395856"/>
                <a:gd name="connsiteX2" fmla="*/ 27318 w 211398"/>
                <a:gd name="connsiteY2" fmla="*/ 207452 h 395856"/>
                <a:gd name="connsiteX3" fmla="*/ 105634 w 211398"/>
                <a:gd name="connsiteY3" fmla="*/ 251902 h 395856"/>
                <a:gd name="connsiteX4" fmla="*/ 209351 w 211398"/>
                <a:gd name="connsiteY4" fmla="*/ 395836 h 395856"/>
                <a:gd name="connsiteX5" fmla="*/ 175484 w 211398"/>
                <a:gd name="connsiteY5" fmla="*/ 241319 h 395856"/>
                <a:gd name="connsiteX6" fmla="*/ 186068 w 211398"/>
                <a:gd name="connsiteY6" fmla="*/ 222269 h 395856"/>
                <a:gd name="connsiteX7" fmla="*/ 18851 w 211398"/>
                <a:gd name="connsiteY7" fmla="*/ 277302 h 395856"/>
                <a:gd name="connsiteX8" fmla="*/ 6151 w 211398"/>
                <a:gd name="connsiteY8" fmla="*/ 19 h 3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98" h="395856">
                  <a:moveTo>
                    <a:pt x="6151" y="19"/>
                  </a:moveTo>
                  <a:cubicBezTo>
                    <a:pt x="7562" y="-2450"/>
                    <a:pt x="23790" y="227914"/>
                    <a:pt x="27318" y="262486"/>
                  </a:cubicBezTo>
                  <a:cubicBezTo>
                    <a:pt x="30846" y="297058"/>
                    <a:pt x="14266" y="209216"/>
                    <a:pt x="27318" y="207452"/>
                  </a:cubicBezTo>
                  <a:cubicBezTo>
                    <a:pt x="40370" y="205688"/>
                    <a:pt x="75295" y="220505"/>
                    <a:pt x="105634" y="251902"/>
                  </a:cubicBezTo>
                  <a:cubicBezTo>
                    <a:pt x="135973" y="283299"/>
                    <a:pt x="197709" y="397600"/>
                    <a:pt x="209351" y="395836"/>
                  </a:cubicBezTo>
                  <a:cubicBezTo>
                    <a:pt x="220993" y="394072"/>
                    <a:pt x="179364" y="270247"/>
                    <a:pt x="175484" y="241319"/>
                  </a:cubicBezTo>
                  <a:cubicBezTo>
                    <a:pt x="171604" y="212391"/>
                    <a:pt x="212173" y="216272"/>
                    <a:pt x="186068" y="222269"/>
                  </a:cubicBezTo>
                  <a:cubicBezTo>
                    <a:pt x="159963" y="228266"/>
                    <a:pt x="50601" y="312580"/>
                    <a:pt x="18851" y="277302"/>
                  </a:cubicBezTo>
                  <a:cubicBezTo>
                    <a:pt x="-12899" y="242024"/>
                    <a:pt x="4740" y="2488"/>
                    <a:pt x="615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43AD3A58-E9A0-416F-B8D5-71DBC6FCDE86}"/>
                </a:ext>
              </a:extLst>
            </p:cNvPr>
            <p:cNvSpPr/>
            <p:nvPr/>
          </p:nvSpPr>
          <p:spPr>
            <a:xfrm>
              <a:off x="3646562" y="9789081"/>
              <a:ext cx="415403" cy="329856"/>
            </a:xfrm>
            <a:custGeom>
              <a:avLst/>
              <a:gdLst>
                <a:gd name="connsiteX0" fmla="*/ 108405 w 415403"/>
                <a:gd name="connsiteY0" fmla="*/ 6852 h 329856"/>
                <a:gd name="connsiteX1" fmla="*/ 256571 w 415403"/>
                <a:gd name="connsiteY1" fmla="*/ 72469 h 329856"/>
                <a:gd name="connsiteX2" fmla="*/ 121105 w 415403"/>
                <a:gd name="connsiteY2" fmla="*/ 95752 h 329856"/>
                <a:gd name="connsiteX3" fmla="*/ 265038 w 415403"/>
                <a:gd name="connsiteY3" fmla="*/ 125386 h 329856"/>
                <a:gd name="connsiteX4" fmla="*/ 455 w 415403"/>
                <a:gd name="connsiteY4" fmla="*/ 197352 h 329856"/>
                <a:gd name="connsiteX5" fmla="*/ 341238 w 415403"/>
                <a:gd name="connsiteY5" fmla="*/ 216402 h 329856"/>
                <a:gd name="connsiteX6" fmla="*/ 15271 w 415403"/>
                <a:gd name="connsiteY6" fmla="*/ 252386 h 329856"/>
                <a:gd name="connsiteX7" fmla="*/ 383571 w 415403"/>
                <a:gd name="connsiteY7" fmla="*/ 260852 h 329856"/>
                <a:gd name="connsiteX8" fmla="*/ 89355 w 415403"/>
                <a:gd name="connsiteY8" fmla="*/ 326469 h 329856"/>
                <a:gd name="connsiteX9" fmla="*/ 415321 w 415403"/>
                <a:gd name="connsiteY9" fmla="*/ 313769 h 329856"/>
                <a:gd name="connsiteX10" fmla="*/ 121105 w 415403"/>
                <a:gd name="connsiteY10" fmla="*/ 256619 h 329856"/>
                <a:gd name="connsiteX11" fmla="*/ 108405 w 415403"/>
                <a:gd name="connsiteY11" fmla="*/ 6852 h 32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403" h="329856">
                  <a:moveTo>
                    <a:pt x="108405" y="6852"/>
                  </a:moveTo>
                  <a:cubicBezTo>
                    <a:pt x="130983" y="-23840"/>
                    <a:pt x="254454" y="57652"/>
                    <a:pt x="256571" y="72469"/>
                  </a:cubicBezTo>
                  <a:cubicBezTo>
                    <a:pt x="258688" y="87286"/>
                    <a:pt x="119694" y="86932"/>
                    <a:pt x="121105" y="95752"/>
                  </a:cubicBezTo>
                  <a:cubicBezTo>
                    <a:pt x="122516" y="104572"/>
                    <a:pt x="285146" y="108453"/>
                    <a:pt x="265038" y="125386"/>
                  </a:cubicBezTo>
                  <a:cubicBezTo>
                    <a:pt x="244930" y="142319"/>
                    <a:pt x="-12245" y="182183"/>
                    <a:pt x="455" y="197352"/>
                  </a:cubicBezTo>
                  <a:cubicBezTo>
                    <a:pt x="13155" y="212521"/>
                    <a:pt x="338769" y="207230"/>
                    <a:pt x="341238" y="216402"/>
                  </a:cubicBezTo>
                  <a:cubicBezTo>
                    <a:pt x="343707" y="225574"/>
                    <a:pt x="8215" y="244978"/>
                    <a:pt x="15271" y="252386"/>
                  </a:cubicBezTo>
                  <a:cubicBezTo>
                    <a:pt x="22326" y="259794"/>
                    <a:pt x="371224" y="248505"/>
                    <a:pt x="383571" y="260852"/>
                  </a:cubicBezTo>
                  <a:cubicBezTo>
                    <a:pt x="395918" y="273199"/>
                    <a:pt x="84063" y="317650"/>
                    <a:pt x="89355" y="326469"/>
                  </a:cubicBezTo>
                  <a:cubicBezTo>
                    <a:pt x="94647" y="335288"/>
                    <a:pt x="410029" y="325411"/>
                    <a:pt x="415321" y="313769"/>
                  </a:cubicBezTo>
                  <a:cubicBezTo>
                    <a:pt x="420613" y="302127"/>
                    <a:pt x="168730" y="307066"/>
                    <a:pt x="121105" y="256619"/>
                  </a:cubicBezTo>
                  <a:cubicBezTo>
                    <a:pt x="73480" y="206172"/>
                    <a:pt x="85827" y="37544"/>
                    <a:pt x="108405" y="6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93451840-BF54-4791-BD89-08945022ABF1}"/>
                </a:ext>
              </a:extLst>
            </p:cNvPr>
            <p:cNvSpPr/>
            <p:nvPr/>
          </p:nvSpPr>
          <p:spPr>
            <a:xfrm>
              <a:off x="3785238" y="9636844"/>
              <a:ext cx="502756" cy="443784"/>
            </a:xfrm>
            <a:custGeom>
              <a:avLst/>
              <a:gdLst>
                <a:gd name="connsiteX0" fmla="*/ 117895 w 502756"/>
                <a:gd name="connsiteY0" fmla="*/ 53256 h 443784"/>
                <a:gd name="connsiteX1" fmla="*/ 62862 w 502756"/>
                <a:gd name="connsiteY1" fmla="*/ 165439 h 443784"/>
                <a:gd name="connsiteX2" fmla="*/ 187745 w 502756"/>
                <a:gd name="connsiteY2" fmla="*/ 61723 h 443784"/>
                <a:gd name="connsiteX3" fmla="*/ 306279 w 502756"/>
                <a:gd name="connsiteY3" fmla="*/ 4573 h 443784"/>
                <a:gd name="connsiteX4" fmla="*/ 481962 w 502756"/>
                <a:gd name="connsiteY4" fmla="*/ 6689 h 443784"/>
                <a:gd name="connsiteX5" fmla="*/ 346495 w 502756"/>
                <a:gd name="connsiteY5" fmla="*/ 32089 h 443784"/>
                <a:gd name="connsiteX6" fmla="*/ 490429 w 502756"/>
                <a:gd name="connsiteY6" fmla="*/ 4573 h 443784"/>
                <a:gd name="connsiteX7" fmla="*/ 488312 w 502756"/>
                <a:gd name="connsiteY7" fmla="*/ 74423 h 443784"/>
                <a:gd name="connsiteX8" fmla="*/ 431162 w 502756"/>
                <a:gd name="connsiteY8" fmla="*/ 154856 h 443784"/>
                <a:gd name="connsiteX9" fmla="*/ 289345 w 502756"/>
                <a:gd name="connsiteY9" fmla="*/ 159089 h 443784"/>
                <a:gd name="connsiteX10" fmla="*/ 177162 w 502756"/>
                <a:gd name="connsiteY10" fmla="*/ 161206 h 443784"/>
                <a:gd name="connsiteX11" fmla="*/ 291462 w 502756"/>
                <a:gd name="connsiteY11" fmla="*/ 212006 h 443784"/>
                <a:gd name="connsiteX12" fmla="*/ 344379 w 502756"/>
                <a:gd name="connsiteY12" fmla="*/ 336889 h 443784"/>
                <a:gd name="connsiteX13" fmla="*/ 335912 w 502756"/>
                <a:gd name="connsiteY13" fmla="*/ 400389 h 443784"/>
                <a:gd name="connsiteX14" fmla="*/ 329562 w 502756"/>
                <a:gd name="connsiteY14" fmla="*/ 421556 h 443784"/>
                <a:gd name="connsiteX15" fmla="*/ 329562 w 502756"/>
                <a:gd name="connsiteY15" fmla="*/ 442723 h 443784"/>
                <a:gd name="connsiteX16" fmla="*/ 213145 w 502756"/>
                <a:gd name="connsiteY16" fmla="*/ 415206 h 443784"/>
                <a:gd name="connsiteX17" fmla="*/ 88262 w 502756"/>
                <a:gd name="connsiteY17" fmla="*/ 209889 h 443784"/>
                <a:gd name="connsiteX18" fmla="*/ 170812 w 502756"/>
                <a:gd name="connsiteY18" fmla="*/ 322073 h 443784"/>
                <a:gd name="connsiteX19" fmla="*/ 308395 w 502756"/>
                <a:gd name="connsiteY19" fmla="*/ 394039 h 443784"/>
                <a:gd name="connsiteX20" fmla="*/ 287229 w 502756"/>
                <a:gd name="connsiteY20" fmla="*/ 281856 h 443784"/>
                <a:gd name="connsiteX21" fmla="*/ 130595 w 502756"/>
                <a:gd name="connsiteY21" fmla="*/ 167556 h 443784"/>
                <a:gd name="connsiteX22" fmla="*/ 403645 w 502756"/>
                <a:gd name="connsiteY22" fmla="*/ 120989 h 443784"/>
                <a:gd name="connsiteX23" fmla="*/ 454445 w 502756"/>
                <a:gd name="connsiteY23" fmla="*/ 87123 h 443784"/>
                <a:gd name="connsiteX24" fmla="*/ 431162 w 502756"/>
                <a:gd name="connsiteY24" fmla="*/ 23623 h 443784"/>
                <a:gd name="connsiteX25" fmla="*/ 208912 w 502756"/>
                <a:gd name="connsiteY25" fmla="*/ 89239 h 443784"/>
                <a:gd name="connsiteX26" fmla="*/ 1479 w 502756"/>
                <a:gd name="connsiteY26" fmla="*/ 212006 h 443784"/>
                <a:gd name="connsiteX27" fmla="*/ 117895 w 502756"/>
                <a:gd name="connsiteY27" fmla="*/ 53256 h 44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756" h="443784">
                  <a:moveTo>
                    <a:pt x="117895" y="53256"/>
                  </a:moveTo>
                  <a:cubicBezTo>
                    <a:pt x="128125" y="45495"/>
                    <a:pt x="51220" y="164028"/>
                    <a:pt x="62862" y="165439"/>
                  </a:cubicBezTo>
                  <a:cubicBezTo>
                    <a:pt x="74504" y="166850"/>
                    <a:pt x="147176" y="88534"/>
                    <a:pt x="187745" y="61723"/>
                  </a:cubicBezTo>
                  <a:cubicBezTo>
                    <a:pt x="228315" y="34912"/>
                    <a:pt x="257243" y="13745"/>
                    <a:pt x="306279" y="4573"/>
                  </a:cubicBezTo>
                  <a:cubicBezTo>
                    <a:pt x="355315" y="-4599"/>
                    <a:pt x="475259" y="2103"/>
                    <a:pt x="481962" y="6689"/>
                  </a:cubicBezTo>
                  <a:cubicBezTo>
                    <a:pt x="488665" y="11275"/>
                    <a:pt x="345084" y="32442"/>
                    <a:pt x="346495" y="32089"/>
                  </a:cubicBezTo>
                  <a:cubicBezTo>
                    <a:pt x="347906" y="31736"/>
                    <a:pt x="466793" y="-2483"/>
                    <a:pt x="490429" y="4573"/>
                  </a:cubicBezTo>
                  <a:cubicBezTo>
                    <a:pt x="514065" y="11629"/>
                    <a:pt x="498190" y="49376"/>
                    <a:pt x="488312" y="74423"/>
                  </a:cubicBezTo>
                  <a:cubicBezTo>
                    <a:pt x="478434" y="99470"/>
                    <a:pt x="464323" y="140745"/>
                    <a:pt x="431162" y="154856"/>
                  </a:cubicBezTo>
                  <a:cubicBezTo>
                    <a:pt x="398001" y="168967"/>
                    <a:pt x="331678" y="158031"/>
                    <a:pt x="289345" y="159089"/>
                  </a:cubicBezTo>
                  <a:cubicBezTo>
                    <a:pt x="247012" y="160147"/>
                    <a:pt x="176809" y="152387"/>
                    <a:pt x="177162" y="161206"/>
                  </a:cubicBezTo>
                  <a:cubicBezTo>
                    <a:pt x="177515" y="170025"/>
                    <a:pt x="263593" y="182726"/>
                    <a:pt x="291462" y="212006"/>
                  </a:cubicBezTo>
                  <a:cubicBezTo>
                    <a:pt x="319331" y="241286"/>
                    <a:pt x="336971" y="305492"/>
                    <a:pt x="344379" y="336889"/>
                  </a:cubicBezTo>
                  <a:cubicBezTo>
                    <a:pt x="351787" y="368286"/>
                    <a:pt x="338382" y="386278"/>
                    <a:pt x="335912" y="400389"/>
                  </a:cubicBezTo>
                  <a:cubicBezTo>
                    <a:pt x="333442" y="414500"/>
                    <a:pt x="330620" y="414500"/>
                    <a:pt x="329562" y="421556"/>
                  </a:cubicBezTo>
                  <a:cubicBezTo>
                    <a:pt x="328504" y="428612"/>
                    <a:pt x="348965" y="443781"/>
                    <a:pt x="329562" y="442723"/>
                  </a:cubicBezTo>
                  <a:cubicBezTo>
                    <a:pt x="310159" y="441665"/>
                    <a:pt x="253362" y="454012"/>
                    <a:pt x="213145" y="415206"/>
                  </a:cubicBezTo>
                  <a:cubicBezTo>
                    <a:pt x="172928" y="376400"/>
                    <a:pt x="95317" y="225411"/>
                    <a:pt x="88262" y="209889"/>
                  </a:cubicBezTo>
                  <a:cubicBezTo>
                    <a:pt x="81207" y="194367"/>
                    <a:pt x="134123" y="291381"/>
                    <a:pt x="170812" y="322073"/>
                  </a:cubicBezTo>
                  <a:cubicBezTo>
                    <a:pt x="207501" y="352765"/>
                    <a:pt x="288992" y="400742"/>
                    <a:pt x="308395" y="394039"/>
                  </a:cubicBezTo>
                  <a:cubicBezTo>
                    <a:pt x="327798" y="387336"/>
                    <a:pt x="316862" y="319603"/>
                    <a:pt x="287229" y="281856"/>
                  </a:cubicBezTo>
                  <a:cubicBezTo>
                    <a:pt x="257596" y="244109"/>
                    <a:pt x="111192" y="194367"/>
                    <a:pt x="130595" y="167556"/>
                  </a:cubicBezTo>
                  <a:cubicBezTo>
                    <a:pt x="149998" y="140745"/>
                    <a:pt x="349670" y="134394"/>
                    <a:pt x="403645" y="120989"/>
                  </a:cubicBezTo>
                  <a:cubicBezTo>
                    <a:pt x="457620" y="107584"/>
                    <a:pt x="449859" y="103351"/>
                    <a:pt x="454445" y="87123"/>
                  </a:cubicBezTo>
                  <a:cubicBezTo>
                    <a:pt x="459031" y="70895"/>
                    <a:pt x="472084" y="23270"/>
                    <a:pt x="431162" y="23623"/>
                  </a:cubicBezTo>
                  <a:cubicBezTo>
                    <a:pt x="390240" y="23976"/>
                    <a:pt x="280526" y="57842"/>
                    <a:pt x="208912" y="89239"/>
                  </a:cubicBezTo>
                  <a:cubicBezTo>
                    <a:pt x="137298" y="120636"/>
                    <a:pt x="17707" y="217298"/>
                    <a:pt x="1479" y="212006"/>
                  </a:cubicBezTo>
                  <a:cubicBezTo>
                    <a:pt x="-14749" y="206714"/>
                    <a:pt x="107665" y="61017"/>
                    <a:pt x="117895" y="53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4A37A544-7A2D-4CD2-9500-ECDFE8253402}"/>
                </a:ext>
              </a:extLst>
            </p:cNvPr>
            <p:cNvSpPr/>
            <p:nvPr/>
          </p:nvSpPr>
          <p:spPr>
            <a:xfrm>
              <a:off x="3649067" y="10238260"/>
              <a:ext cx="294614" cy="112603"/>
            </a:xfrm>
            <a:custGeom>
              <a:avLst/>
              <a:gdLst>
                <a:gd name="connsiteX0" fmla="*/ 66 w 294614"/>
                <a:gd name="connsiteY0" fmla="*/ 57 h 112603"/>
                <a:gd name="connsiteX1" fmla="*/ 165166 w 294614"/>
                <a:gd name="connsiteY1" fmla="*/ 42390 h 112603"/>
                <a:gd name="connsiteX2" fmla="*/ 294283 w 294614"/>
                <a:gd name="connsiteY2" fmla="*/ 112240 h 112603"/>
                <a:gd name="connsiteX3" fmla="*/ 127066 w 294614"/>
                <a:gd name="connsiteY3" fmla="*/ 69907 h 112603"/>
                <a:gd name="connsiteX4" fmla="*/ 67800 w 294614"/>
                <a:gd name="connsiteY4" fmla="*/ 72023 h 112603"/>
                <a:gd name="connsiteX5" fmla="*/ 144000 w 294614"/>
                <a:gd name="connsiteY5" fmla="*/ 50857 h 112603"/>
                <a:gd name="connsiteX6" fmla="*/ 66 w 294614"/>
                <a:gd name="connsiteY6" fmla="*/ 57 h 11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614" h="112603">
                  <a:moveTo>
                    <a:pt x="66" y="57"/>
                  </a:moveTo>
                  <a:cubicBezTo>
                    <a:pt x="3594" y="-1354"/>
                    <a:pt x="116130" y="23693"/>
                    <a:pt x="165166" y="42390"/>
                  </a:cubicBezTo>
                  <a:cubicBezTo>
                    <a:pt x="214202" y="61087"/>
                    <a:pt x="300633" y="107654"/>
                    <a:pt x="294283" y="112240"/>
                  </a:cubicBezTo>
                  <a:cubicBezTo>
                    <a:pt x="287933" y="116826"/>
                    <a:pt x="164813" y="76610"/>
                    <a:pt x="127066" y="69907"/>
                  </a:cubicBezTo>
                  <a:cubicBezTo>
                    <a:pt x="89319" y="63204"/>
                    <a:pt x="64978" y="75198"/>
                    <a:pt x="67800" y="72023"/>
                  </a:cubicBezTo>
                  <a:cubicBezTo>
                    <a:pt x="70622" y="68848"/>
                    <a:pt x="153525" y="60735"/>
                    <a:pt x="144000" y="50857"/>
                  </a:cubicBezTo>
                  <a:cubicBezTo>
                    <a:pt x="134475" y="40979"/>
                    <a:pt x="-3462" y="1468"/>
                    <a:pt x="66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B1E4D712-3379-4250-8814-2EAAB145A5E9}"/>
                </a:ext>
              </a:extLst>
            </p:cNvPr>
            <p:cNvSpPr/>
            <p:nvPr/>
          </p:nvSpPr>
          <p:spPr>
            <a:xfrm>
              <a:off x="3838653" y="10088030"/>
              <a:ext cx="265222" cy="457241"/>
            </a:xfrm>
            <a:custGeom>
              <a:avLst/>
              <a:gdLst>
                <a:gd name="connsiteX0" fmla="*/ 130097 w 265222"/>
                <a:gd name="connsiteY0" fmla="*/ 3 h 457241"/>
                <a:gd name="connsiteX1" fmla="*/ 157614 w 265222"/>
                <a:gd name="connsiteY1" fmla="*/ 167220 h 457241"/>
                <a:gd name="connsiteX2" fmla="*/ 240164 w 265222"/>
                <a:gd name="connsiteY2" fmla="*/ 279403 h 457241"/>
                <a:gd name="connsiteX3" fmla="*/ 261330 w 265222"/>
                <a:gd name="connsiteY3" fmla="*/ 268820 h 457241"/>
                <a:gd name="connsiteX4" fmla="*/ 172430 w 265222"/>
                <a:gd name="connsiteY4" fmla="*/ 311153 h 457241"/>
                <a:gd name="connsiteX5" fmla="*/ 980 w 265222"/>
                <a:gd name="connsiteY5" fmla="*/ 457203 h 457241"/>
                <a:gd name="connsiteX6" fmla="*/ 257097 w 265222"/>
                <a:gd name="connsiteY6" fmla="*/ 296337 h 457241"/>
                <a:gd name="connsiteX7" fmla="*/ 140680 w 265222"/>
                <a:gd name="connsiteY7" fmla="*/ 162987 h 457241"/>
                <a:gd name="connsiteX8" fmla="*/ 130097 w 265222"/>
                <a:gd name="connsiteY8" fmla="*/ 3 h 4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222" h="457241">
                  <a:moveTo>
                    <a:pt x="130097" y="3"/>
                  </a:moveTo>
                  <a:cubicBezTo>
                    <a:pt x="132919" y="708"/>
                    <a:pt x="139270" y="120653"/>
                    <a:pt x="157614" y="167220"/>
                  </a:cubicBezTo>
                  <a:cubicBezTo>
                    <a:pt x="175959" y="213787"/>
                    <a:pt x="222878" y="262470"/>
                    <a:pt x="240164" y="279403"/>
                  </a:cubicBezTo>
                  <a:cubicBezTo>
                    <a:pt x="257450" y="296336"/>
                    <a:pt x="272619" y="263528"/>
                    <a:pt x="261330" y="268820"/>
                  </a:cubicBezTo>
                  <a:cubicBezTo>
                    <a:pt x="250041" y="274112"/>
                    <a:pt x="215822" y="279756"/>
                    <a:pt x="172430" y="311153"/>
                  </a:cubicBezTo>
                  <a:cubicBezTo>
                    <a:pt x="129038" y="342550"/>
                    <a:pt x="-13131" y="459672"/>
                    <a:pt x="980" y="457203"/>
                  </a:cubicBezTo>
                  <a:cubicBezTo>
                    <a:pt x="15091" y="454734"/>
                    <a:pt x="233814" y="345373"/>
                    <a:pt x="257097" y="296337"/>
                  </a:cubicBezTo>
                  <a:cubicBezTo>
                    <a:pt x="280380" y="247301"/>
                    <a:pt x="161141" y="207437"/>
                    <a:pt x="140680" y="162987"/>
                  </a:cubicBezTo>
                  <a:cubicBezTo>
                    <a:pt x="120219" y="118537"/>
                    <a:pt x="127275" y="-702"/>
                    <a:pt x="13009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56645890-543E-4BFE-A90E-4651E80F4820}"/>
                </a:ext>
              </a:extLst>
            </p:cNvPr>
            <p:cNvSpPr/>
            <p:nvPr/>
          </p:nvSpPr>
          <p:spPr>
            <a:xfrm>
              <a:off x="3974489" y="10085756"/>
              <a:ext cx="197917" cy="521001"/>
            </a:xfrm>
            <a:custGeom>
              <a:avLst/>
              <a:gdLst>
                <a:gd name="connsiteX0" fmla="*/ 6961 w 197917"/>
                <a:gd name="connsiteY0" fmla="*/ 161 h 521001"/>
                <a:gd name="connsiteX1" fmla="*/ 45061 w 197917"/>
                <a:gd name="connsiteY1" fmla="*/ 125044 h 521001"/>
                <a:gd name="connsiteX2" fmla="*/ 110678 w 197917"/>
                <a:gd name="connsiteY2" fmla="*/ 237227 h 521001"/>
                <a:gd name="connsiteX3" fmla="*/ 153011 w 197917"/>
                <a:gd name="connsiteY3" fmla="*/ 277444 h 521001"/>
                <a:gd name="connsiteX4" fmla="*/ 169944 w 197917"/>
                <a:gd name="connsiteY4" fmla="*/ 283794 h 521001"/>
                <a:gd name="connsiteX5" fmla="*/ 131844 w 197917"/>
                <a:gd name="connsiteY5" fmla="*/ 315544 h 521001"/>
                <a:gd name="connsiteX6" fmla="*/ 197461 w 197917"/>
                <a:gd name="connsiteY6" fmla="*/ 321894 h 521001"/>
                <a:gd name="connsiteX7" fmla="*/ 161478 w 197917"/>
                <a:gd name="connsiteY7" fmla="*/ 383277 h 521001"/>
                <a:gd name="connsiteX8" fmla="*/ 172061 w 197917"/>
                <a:gd name="connsiteY8" fmla="*/ 520861 h 521001"/>
                <a:gd name="connsiteX9" fmla="*/ 155128 w 197917"/>
                <a:gd name="connsiteY9" fmla="*/ 355761 h 521001"/>
                <a:gd name="connsiteX10" fmla="*/ 45061 w 197917"/>
                <a:gd name="connsiteY10" fmla="*/ 165261 h 521001"/>
                <a:gd name="connsiteX11" fmla="*/ 4844 w 197917"/>
                <a:gd name="connsiteY11" fmla="*/ 99644 h 521001"/>
                <a:gd name="connsiteX12" fmla="*/ 6961 w 197917"/>
                <a:gd name="connsiteY12" fmla="*/ 161 h 52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17" h="521001">
                  <a:moveTo>
                    <a:pt x="6961" y="161"/>
                  </a:moveTo>
                  <a:cubicBezTo>
                    <a:pt x="13664" y="4394"/>
                    <a:pt x="27775" y="85533"/>
                    <a:pt x="45061" y="125044"/>
                  </a:cubicBezTo>
                  <a:cubicBezTo>
                    <a:pt x="62347" y="164555"/>
                    <a:pt x="92686" y="211827"/>
                    <a:pt x="110678" y="237227"/>
                  </a:cubicBezTo>
                  <a:cubicBezTo>
                    <a:pt x="128670" y="262627"/>
                    <a:pt x="143133" y="269683"/>
                    <a:pt x="153011" y="277444"/>
                  </a:cubicBezTo>
                  <a:cubicBezTo>
                    <a:pt x="162889" y="285205"/>
                    <a:pt x="173472" y="277444"/>
                    <a:pt x="169944" y="283794"/>
                  </a:cubicBezTo>
                  <a:cubicBezTo>
                    <a:pt x="166416" y="290144"/>
                    <a:pt x="127258" y="309194"/>
                    <a:pt x="131844" y="315544"/>
                  </a:cubicBezTo>
                  <a:cubicBezTo>
                    <a:pt x="136430" y="321894"/>
                    <a:pt x="192522" y="310605"/>
                    <a:pt x="197461" y="321894"/>
                  </a:cubicBezTo>
                  <a:cubicBezTo>
                    <a:pt x="202400" y="333183"/>
                    <a:pt x="165711" y="350116"/>
                    <a:pt x="161478" y="383277"/>
                  </a:cubicBezTo>
                  <a:cubicBezTo>
                    <a:pt x="157245" y="416438"/>
                    <a:pt x="173119" y="525447"/>
                    <a:pt x="172061" y="520861"/>
                  </a:cubicBezTo>
                  <a:cubicBezTo>
                    <a:pt x="171003" y="516275"/>
                    <a:pt x="176295" y="415028"/>
                    <a:pt x="155128" y="355761"/>
                  </a:cubicBezTo>
                  <a:cubicBezTo>
                    <a:pt x="133961" y="296494"/>
                    <a:pt x="70108" y="207947"/>
                    <a:pt x="45061" y="165261"/>
                  </a:cubicBezTo>
                  <a:cubicBezTo>
                    <a:pt x="20014" y="122575"/>
                    <a:pt x="13311" y="122927"/>
                    <a:pt x="4844" y="99644"/>
                  </a:cubicBezTo>
                  <a:cubicBezTo>
                    <a:pt x="-3623" y="76361"/>
                    <a:pt x="258" y="-4072"/>
                    <a:pt x="6961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CA9C4DDE-A0CC-4ADF-AAD6-5C47AF7810EA}"/>
                </a:ext>
              </a:extLst>
            </p:cNvPr>
            <p:cNvSpPr/>
            <p:nvPr/>
          </p:nvSpPr>
          <p:spPr>
            <a:xfrm>
              <a:off x="3876766" y="10430809"/>
              <a:ext cx="286144" cy="168291"/>
            </a:xfrm>
            <a:custGeom>
              <a:avLst/>
              <a:gdLst>
                <a:gd name="connsiteX0" fmla="*/ 967 w 286144"/>
                <a:gd name="connsiteY0" fmla="*/ 127124 h 168291"/>
                <a:gd name="connsiteX1" fmla="*/ 151251 w 286144"/>
                <a:gd name="connsiteY1" fmla="*/ 12824 h 168291"/>
                <a:gd name="connsiteX2" fmla="*/ 204167 w 286144"/>
                <a:gd name="connsiteY2" fmla="*/ 29758 h 168291"/>
                <a:gd name="connsiteX3" fmla="*/ 282484 w 286144"/>
                <a:gd name="connsiteY3" fmla="*/ 137708 h 168291"/>
                <a:gd name="connsiteX4" fmla="*/ 252851 w 286144"/>
                <a:gd name="connsiteY4" fmla="*/ 152524 h 168291"/>
                <a:gd name="connsiteX5" fmla="*/ 77167 w 286144"/>
                <a:gd name="connsiteY5" fmla="*/ 167341 h 168291"/>
                <a:gd name="connsiteX6" fmla="*/ 206284 w 286144"/>
                <a:gd name="connsiteY6" fmla="*/ 158874 h 168291"/>
                <a:gd name="connsiteX7" fmla="*/ 254967 w 286144"/>
                <a:gd name="connsiteY7" fmla="*/ 95374 h 168291"/>
                <a:gd name="connsiteX8" fmla="*/ 231684 w 286144"/>
                <a:gd name="connsiteY8" fmla="*/ 124 h 168291"/>
                <a:gd name="connsiteX9" fmla="*/ 967 w 286144"/>
                <a:gd name="connsiteY9" fmla="*/ 127124 h 16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144" h="168291">
                  <a:moveTo>
                    <a:pt x="967" y="127124"/>
                  </a:moveTo>
                  <a:cubicBezTo>
                    <a:pt x="-12439" y="129241"/>
                    <a:pt x="117384" y="29052"/>
                    <a:pt x="151251" y="12824"/>
                  </a:cubicBezTo>
                  <a:cubicBezTo>
                    <a:pt x="185118" y="-3404"/>
                    <a:pt x="182295" y="8944"/>
                    <a:pt x="204167" y="29758"/>
                  </a:cubicBezTo>
                  <a:cubicBezTo>
                    <a:pt x="226039" y="50572"/>
                    <a:pt x="274370" y="117247"/>
                    <a:pt x="282484" y="137708"/>
                  </a:cubicBezTo>
                  <a:cubicBezTo>
                    <a:pt x="290598" y="158169"/>
                    <a:pt x="287071" y="147585"/>
                    <a:pt x="252851" y="152524"/>
                  </a:cubicBezTo>
                  <a:cubicBezTo>
                    <a:pt x="218632" y="157463"/>
                    <a:pt x="84928" y="166283"/>
                    <a:pt x="77167" y="167341"/>
                  </a:cubicBezTo>
                  <a:cubicBezTo>
                    <a:pt x="69406" y="168399"/>
                    <a:pt x="176651" y="170869"/>
                    <a:pt x="206284" y="158874"/>
                  </a:cubicBezTo>
                  <a:cubicBezTo>
                    <a:pt x="235917" y="146880"/>
                    <a:pt x="250734" y="121832"/>
                    <a:pt x="254967" y="95374"/>
                  </a:cubicBezTo>
                  <a:cubicBezTo>
                    <a:pt x="259200" y="68916"/>
                    <a:pt x="271901" y="-3404"/>
                    <a:pt x="231684" y="124"/>
                  </a:cubicBezTo>
                  <a:cubicBezTo>
                    <a:pt x="191467" y="3652"/>
                    <a:pt x="14373" y="125007"/>
                    <a:pt x="967" y="12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46DD7C6C-5568-405E-90D9-3EC0B4976E7A}"/>
                </a:ext>
              </a:extLst>
            </p:cNvPr>
            <p:cNvSpPr/>
            <p:nvPr/>
          </p:nvSpPr>
          <p:spPr>
            <a:xfrm>
              <a:off x="3544603" y="9207587"/>
              <a:ext cx="214782" cy="781960"/>
            </a:xfrm>
            <a:custGeom>
              <a:avLst/>
              <a:gdLst>
                <a:gd name="connsiteX0" fmla="*/ 68547 w 214782"/>
                <a:gd name="connsiteY0" fmla="*/ 18963 h 781960"/>
                <a:gd name="connsiteX1" fmla="*/ 11397 w 214782"/>
                <a:gd name="connsiteY1" fmla="*/ 662430 h 781960"/>
                <a:gd name="connsiteX2" fmla="*/ 32564 w 214782"/>
                <a:gd name="connsiteY2" fmla="*/ 645496 h 781960"/>
                <a:gd name="connsiteX3" fmla="*/ 74897 w 214782"/>
                <a:gd name="connsiteY3" fmla="*/ 780963 h 781960"/>
                <a:gd name="connsiteX4" fmla="*/ 814 w 214782"/>
                <a:gd name="connsiteY4" fmla="*/ 698413 h 781960"/>
                <a:gd name="connsiteX5" fmla="*/ 38914 w 214782"/>
                <a:gd name="connsiteY5" fmla="*/ 541780 h 781960"/>
                <a:gd name="connsiteX6" fmla="*/ 93947 w 214782"/>
                <a:gd name="connsiteY6" fmla="*/ 158663 h 781960"/>
                <a:gd name="connsiteX7" fmla="*/ 212480 w 214782"/>
                <a:gd name="connsiteY7" fmla="*/ 319530 h 781960"/>
                <a:gd name="connsiteX8" fmla="*/ 165914 w 214782"/>
                <a:gd name="connsiteY8" fmla="*/ 226396 h 781960"/>
                <a:gd name="connsiteX9" fmla="*/ 87597 w 214782"/>
                <a:gd name="connsiteY9" fmla="*/ 173480 h 781960"/>
                <a:gd name="connsiteX10" fmla="*/ 68547 w 214782"/>
                <a:gd name="connsiteY10" fmla="*/ 18963 h 7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82" h="781960">
                  <a:moveTo>
                    <a:pt x="68547" y="18963"/>
                  </a:moveTo>
                  <a:cubicBezTo>
                    <a:pt x="55847" y="100455"/>
                    <a:pt x="17394" y="558008"/>
                    <a:pt x="11397" y="662430"/>
                  </a:cubicBezTo>
                  <a:cubicBezTo>
                    <a:pt x="5400" y="766852"/>
                    <a:pt x="21981" y="625741"/>
                    <a:pt x="32564" y="645496"/>
                  </a:cubicBezTo>
                  <a:cubicBezTo>
                    <a:pt x="43147" y="665251"/>
                    <a:pt x="80189" y="772144"/>
                    <a:pt x="74897" y="780963"/>
                  </a:cubicBezTo>
                  <a:cubicBezTo>
                    <a:pt x="69605" y="789782"/>
                    <a:pt x="6811" y="738277"/>
                    <a:pt x="814" y="698413"/>
                  </a:cubicBezTo>
                  <a:cubicBezTo>
                    <a:pt x="-5183" y="658549"/>
                    <a:pt x="23392" y="631738"/>
                    <a:pt x="38914" y="541780"/>
                  </a:cubicBezTo>
                  <a:cubicBezTo>
                    <a:pt x="54436" y="451822"/>
                    <a:pt x="65019" y="195705"/>
                    <a:pt x="93947" y="158663"/>
                  </a:cubicBezTo>
                  <a:cubicBezTo>
                    <a:pt x="122875" y="121621"/>
                    <a:pt x="200486" y="308241"/>
                    <a:pt x="212480" y="319530"/>
                  </a:cubicBezTo>
                  <a:cubicBezTo>
                    <a:pt x="224474" y="330819"/>
                    <a:pt x="186728" y="250738"/>
                    <a:pt x="165914" y="226396"/>
                  </a:cubicBezTo>
                  <a:cubicBezTo>
                    <a:pt x="145100" y="202054"/>
                    <a:pt x="104178" y="203819"/>
                    <a:pt x="87597" y="173480"/>
                  </a:cubicBezTo>
                  <a:cubicBezTo>
                    <a:pt x="71016" y="143141"/>
                    <a:pt x="81247" y="-62529"/>
                    <a:pt x="68547" y="18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301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96"/>
            <a:ext cx="8537734" cy="127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6" name="グループ化 1185">
            <a:extLst>
              <a:ext uri="{FF2B5EF4-FFF2-40B4-BE49-F238E27FC236}">
                <a16:creationId xmlns:a16="http://schemas.microsoft.com/office/drawing/2014/main" id="{B67FCC8D-4628-4B79-A8C9-46C46BB03ACE}"/>
              </a:ext>
            </a:extLst>
          </p:cNvPr>
          <p:cNvGrpSpPr/>
          <p:nvPr/>
        </p:nvGrpSpPr>
        <p:grpSpPr>
          <a:xfrm>
            <a:off x="1011509" y="3748025"/>
            <a:ext cx="7586863" cy="7707086"/>
            <a:chOff x="1011509" y="3748025"/>
            <a:chExt cx="7586863" cy="7707086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B7960C3-4770-487A-B64A-BDBEF7DA4F1A}"/>
                </a:ext>
              </a:extLst>
            </p:cNvPr>
            <p:cNvGrpSpPr/>
            <p:nvPr/>
          </p:nvGrpSpPr>
          <p:grpSpPr>
            <a:xfrm>
              <a:off x="4800600" y="3748025"/>
              <a:ext cx="1479206" cy="2183516"/>
              <a:chOff x="3688577" y="231694"/>
              <a:chExt cx="2531646" cy="3737065"/>
            </a:xfrm>
          </p:grpSpPr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E12526D-46C1-4A53-B3AE-F8C55A990A8D}"/>
                  </a:ext>
                </a:extLst>
              </p:cNvPr>
              <p:cNvSpPr/>
              <p:nvPr/>
            </p:nvSpPr>
            <p:spPr>
              <a:xfrm>
                <a:off x="4689475" y="1617663"/>
                <a:ext cx="782874" cy="329318"/>
              </a:xfrm>
              <a:custGeom>
                <a:avLst/>
                <a:gdLst>
                  <a:gd name="connsiteX0" fmla="*/ 0 w 782874"/>
                  <a:gd name="connsiteY0" fmla="*/ 0 h 329318"/>
                  <a:gd name="connsiteX1" fmla="*/ 158750 w 782874"/>
                  <a:gd name="connsiteY1" fmla="*/ 4762 h 329318"/>
                  <a:gd name="connsiteX2" fmla="*/ 269875 w 782874"/>
                  <a:gd name="connsiteY2" fmla="*/ 44450 h 329318"/>
                  <a:gd name="connsiteX3" fmla="*/ 284163 w 782874"/>
                  <a:gd name="connsiteY3" fmla="*/ 46037 h 329318"/>
                  <a:gd name="connsiteX4" fmla="*/ 438150 w 782874"/>
                  <a:gd name="connsiteY4" fmla="*/ 98425 h 329318"/>
                  <a:gd name="connsiteX5" fmla="*/ 554038 w 782874"/>
                  <a:gd name="connsiteY5" fmla="*/ 166687 h 329318"/>
                  <a:gd name="connsiteX6" fmla="*/ 690563 w 782874"/>
                  <a:gd name="connsiteY6" fmla="*/ 271462 h 329318"/>
                  <a:gd name="connsiteX7" fmla="*/ 781050 w 782874"/>
                  <a:gd name="connsiteY7" fmla="*/ 328612 h 329318"/>
                  <a:gd name="connsiteX8" fmla="*/ 719138 w 782874"/>
                  <a:gd name="connsiteY8" fmla="*/ 288925 h 329318"/>
                  <a:gd name="connsiteX9" fmla="*/ 379413 w 782874"/>
                  <a:gd name="connsiteY9" fmla="*/ 101600 h 329318"/>
                  <a:gd name="connsiteX10" fmla="*/ 247650 w 782874"/>
                  <a:gd name="connsiteY10" fmla="*/ 52387 h 329318"/>
                  <a:gd name="connsiteX11" fmla="*/ 74613 w 782874"/>
                  <a:gd name="connsiteY11" fmla="*/ 61912 h 329318"/>
                  <a:gd name="connsiteX12" fmla="*/ 233363 w 782874"/>
                  <a:gd name="connsiteY12" fmla="*/ 41275 h 329318"/>
                  <a:gd name="connsiteX13" fmla="*/ 169863 w 782874"/>
                  <a:gd name="connsiteY13" fmla="*/ 28575 h 329318"/>
                  <a:gd name="connsiteX14" fmla="*/ 0 w 782874"/>
                  <a:gd name="connsiteY14" fmla="*/ 0 h 32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2874" h="329318">
                    <a:moveTo>
                      <a:pt x="0" y="0"/>
                    </a:moveTo>
                    <a:lnTo>
                      <a:pt x="158750" y="4762"/>
                    </a:lnTo>
                    <a:cubicBezTo>
                      <a:pt x="203729" y="12170"/>
                      <a:pt x="248973" y="37571"/>
                      <a:pt x="269875" y="44450"/>
                    </a:cubicBezTo>
                    <a:cubicBezTo>
                      <a:pt x="290777" y="51329"/>
                      <a:pt x="256117" y="37041"/>
                      <a:pt x="284163" y="46037"/>
                    </a:cubicBezTo>
                    <a:cubicBezTo>
                      <a:pt x="312209" y="55033"/>
                      <a:pt x="393171" y="78317"/>
                      <a:pt x="438150" y="98425"/>
                    </a:cubicBezTo>
                    <a:cubicBezTo>
                      <a:pt x="483129" y="118533"/>
                      <a:pt x="511969" y="137848"/>
                      <a:pt x="554038" y="166687"/>
                    </a:cubicBezTo>
                    <a:cubicBezTo>
                      <a:pt x="596107" y="195526"/>
                      <a:pt x="652728" y="244475"/>
                      <a:pt x="690563" y="271462"/>
                    </a:cubicBezTo>
                    <a:cubicBezTo>
                      <a:pt x="728398" y="298449"/>
                      <a:pt x="776288" y="325702"/>
                      <a:pt x="781050" y="328612"/>
                    </a:cubicBezTo>
                    <a:cubicBezTo>
                      <a:pt x="785812" y="331522"/>
                      <a:pt x="786077" y="326760"/>
                      <a:pt x="719138" y="288925"/>
                    </a:cubicBezTo>
                    <a:cubicBezTo>
                      <a:pt x="652199" y="251090"/>
                      <a:pt x="457994" y="141023"/>
                      <a:pt x="379413" y="101600"/>
                    </a:cubicBezTo>
                    <a:cubicBezTo>
                      <a:pt x="300832" y="62177"/>
                      <a:pt x="298450" y="59002"/>
                      <a:pt x="247650" y="52387"/>
                    </a:cubicBezTo>
                    <a:cubicBezTo>
                      <a:pt x="196850" y="45772"/>
                      <a:pt x="76994" y="63764"/>
                      <a:pt x="74613" y="61912"/>
                    </a:cubicBezTo>
                    <a:cubicBezTo>
                      <a:pt x="72232" y="60060"/>
                      <a:pt x="217488" y="46831"/>
                      <a:pt x="233363" y="41275"/>
                    </a:cubicBezTo>
                    <a:cubicBezTo>
                      <a:pt x="249238" y="35719"/>
                      <a:pt x="169863" y="28575"/>
                      <a:pt x="169863" y="285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2264313D-C8BC-415A-9BFD-D62F4300AAA6}"/>
                  </a:ext>
                </a:extLst>
              </p:cNvPr>
              <p:cNvSpPr/>
              <p:nvPr/>
            </p:nvSpPr>
            <p:spPr>
              <a:xfrm>
                <a:off x="4667122" y="1574690"/>
                <a:ext cx="807594" cy="363844"/>
              </a:xfrm>
              <a:custGeom>
                <a:avLst/>
                <a:gdLst>
                  <a:gd name="connsiteX0" fmla="*/ 128 w 807594"/>
                  <a:gd name="connsiteY0" fmla="*/ 23923 h 363844"/>
                  <a:gd name="connsiteX1" fmla="*/ 203328 w 807594"/>
                  <a:gd name="connsiteY1" fmla="*/ 110 h 363844"/>
                  <a:gd name="connsiteX2" fmla="*/ 149353 w 807594"/>
                  <a:gd name="connsiteY2" fmla="*/ 15985 h 363844"/>
                  <a:gd name="connsiteX3" fmla="*/ 236666 w 807594"/>
                  <a:gd name="connsiteY3" fmla="*/ 38210 h 363844"/>
                  <a:gd name="connsiteX4" fmla="*/ 441453 w 807594"/>
                  <a:gd name="connsiteY4" fmla="*/ 85835 h 363844"/>
                  <a:gd name="connsiteX5" fmla="*/ 363666 w 807594"/>
                  <a:gd name="connsiteY5" fmla="*/ 79485 h 363844"/>
                  <a:gd name="connsiteX6" fmla="*/ 463678 w 807594"/>
                  <a:gd name="connsiteY6" fmla="*/ 109648 h 363844"/>
                  <a:gd name="connsiteX7" fmla="*/ 563691 w 807594"/>
                  <a:gd name="connsiteY7" fmla="*/ 163623 h 363844"/>
                  <a:gd name="connsiteX8" fmla="*/ 627191 w 807594"/>
                  <a:gd name="connsiteY8" fmla="*/ 212835 h 363844"/>
                  <a:gd name="connsiteX9" fmla="*/ 643066 w 807594"/>
                  <a:gd name="connsiteY9" fmla="*/ 219185 h 363844"/>
                  <a:gd name="connsiteX10" fmla="*/ 711328 w 807594"/>
                  <a:gd name="connsiteY10" fmla="*/ 257285 h 363844"/>
                  <a:gd name="connsiteX11" fmla="*/ 800228 w 807594"/>
                  <a:gd name="connsiteY11" fmla="*/ 362060 h 363844"/>
                  <a:gd name="connsiteX12" fmla="*/ 746253 w 807594"/>
                  <a:gd name="connsiteY12" fmla="*/ 301735 h 363844"/>
                  <a:gd name="connsiteX13" fmla="*/ 303341 w 807594"/>
                  <a:gd name="connsiteY13" fmla="*/ 44560 h 363844"/>
                  <a:gd name="connsiteX14" fmla="*/ 174753 w 807594"/>
                  <a:gd name="connsiteY14" fmla="*/ 25510 h 363844"/>
                  <a:gd name="connsiteX15" fmla="*/ 128 w 807594"/>
                  <a:gd name="connsiteY15" fmla="*/ 23923 h 3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7594" h="363844">
                    <a:moveTo>
                      <a:pt x="128" y="23923"/>
                    </a:moveTo>
                    <a:cubicBezTo>
                      <a:pt x="4890" y="19690"/>
                      <a:pt x="178457" y="1433"/>
                      <a:pt x="203328" y="110"/>
                    </a:cubicBezTo>
                    <a:cubicBezTo>
                      <a:pt x="228199" y="-1213"/>
                      <a:pt x="143797" y="9635"/>
                      <a:pt x="149353" y="15985"/>
                    </a:cubicBezTo>
                    <a:cubicBezTo>
                      <a:pt x="154909" y="22335"/>
                      <a:pt x="236666" y="38210"/>
                      <a:pt x="236666" y="38210"/>
                    </a:cubicBezTo>
                    <a:cubicBezTo>
                      <a:pt x="285349" y="49852"/>
                      <a:pt x="420287" y="78956"/>
                      <a:pt x="441453" y="85835"/>
                    </a:cubicBezTo>
                    <a:cubicBezTo>
                      <a:pt x="462619" y="92714"/>
                      <a:pt x="359962" y="75516"/>
                      <a:pt x="363666" y="79485"/>
                    </a:cubicBezTo>
                    <a:cubicBezTo>
                      <a:pt x="367370" y="83454"/>
                      <a:pt x="430341" y="95625"/>
                      <a:pt x="463678" y="109648"/>
                    </a:cubicBezTo>
                    <a:cubicBezTo>
                      <a:pt x="497016" y="123671"/>
                      <a:pt x="536439" y="146425"/>
                      <a:pt x="563691" y="163623"/>
                    </a:cubicBezTo>
                    <a:cubicBezTo>
                      <a:pt x="590943" y="180821"/>
                      <a:pt x="613962" y="203575"/>
                      <a:pt x="627191" y="212835"/>
                    </a:cubicBezTo>
                    <a:cubicBezTo>
                      <a:pt x="640420" y="222095"/>
                      <a:pt x="629043" y="211777"/>
                      <a:pt x="643066" y="219185"/>
                    </a:cubicBezTo>
                    <a:cubicBezTo>
                      <a:pt x="657089" y="226593"/>
                      <a:pt x="685134" y="233473"/>
                      <a:pt x="711328" y="257285"/>
                    </a:cubicBezTo>
                    <a:cubicBezTo>
                      <a:pt x="737522" y="281097"/>
                      <a:pt x="794407" y="354652"/>
                      <a:pt x="800228" y="362060"/>
                    </a:cubicBezTo>
                    <a:cubicBezTo>
                      <a:pt x="806049" y="369468"/>
                      <a:pt x="829067" y="354652"/>
                      <a:pt x="746253" y="301735"/>
                    </a:cubicBezTo>
                    <a:cubicBezTo>
                      <a:pt x="663439" y="248818"/>
                      <a:pt x="398591" y="90598"/>
                      <a:pt x="303341" y="44560"/>
                    </a:cubicBezTo>
                    <a:cubicBezTo>
                      <a:pt x="208091" y="-1478"/>
                      <a:pt x="225289" y="29214"/>
                      <a:pt x="174753" y="25510"/>
                    </a:cubicBezTo>
                    <a:cubicBezTo>
                      <a:pt x="124217" y="21806"/>
                      <a:pt x="-4634" y="28156"/>
                      <a:pt x="128" y="239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CBF2EC69-7671-48C9-ABEF-C4634CDFFF94}"/>
                  </a:ext>
                </a:extLst>
              </p:cNvPr>
              <p:cNvSpPr/>
              <p:nvPr/>
            </p:nvSpPr>
            <p:spPr>
              <a:xfrm>
                <a:off x="4559953" y="1619241"/>
                <a:ext cx="115317" cy="216936"/>
              </a:xfrm>
              <a:custGeom>
                <a:avLst/>
                <a:gdLst>
                  <a:gd name="connsiteX0" fmla="*/ 115235 w 115317"/>
                  <a:gd name="connsiteY0" fmla="*/ 9 h 216936"/>
                  <a:gd name="connsiteX1" fmla="*/ 24747 w 115317"/>
                  <a:gd name="connsiteY1" fmla="*/ 68272 h 216936"/>
                  <a:gd name="connsiteX2" fmla="*/ 15222 w 115317"/>
                  <a:gd name="connsiteY2" fmla="*/ 104784 h 216936"/>
                  <a:gd name="connsiteX3" fmla="*/ 15222 w 115317"/>
                  <a:gd name="connsiteY3" fmla="*/ 150822 h 216936"/>
                  <a:gd name="connsiteX4" fmla="*/ 26335 w 115317"/>
                  <a:gd name="connsiteY4" fmla="*/ 215909 h 216936"/>
                  <a:gd name="connsiteX5" fmla="*/ 13635 w 115317"/>
                  <a:gd name="connsiteY5" fmla="*/ 185747 h 216936"/>
                  <a:gd name="connsiteX6" fmla="*/ 935 w 115317"/>
                  <a:gd name="connsiteY6" fmla="*/ 120659 h 216936"/>
                  <a:gd name="connsiteX7" fmla="*/ 40622 w 115317"/>
                  <a:gd name="connsiteY7" fmla="*/ 73034 h 216936"/>
                  <a:gd name="connsiteX8" fmla="*/ 115235 w 115317"/>
                  <a:gd name="connsiteY8" fmla="*/ 9 h 21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17" h="216936">
                    <a:moveTo>
                      <a:pt x="115235" y="9"/>
                    </a:moveTo>
                    <a:cubicBezTo>
                      <a:pt x="112589" y="-785"/>
                      <a:pt x="41416" y="50810"/>
                      <a:pt x="24747" y="68272"/>
                    </a:cubicBezTo>
                    <a:cubicBezTo>
                      <a:pt x="8078" y="85735"/>
                      <a:pt x="16809" y="91026"/>
                      <a:pt x="15222" y="104784"/>
                    </a:cubicBezTo>
                    <a:cubicBezTo>
                      <a:pt x="13635" y="118542"/>
                      <a:pt x="13370" y="132301"/>
                      <a:pt x="15222" y="150822"/>
                    </a:cubicBezTo>
                    <a:cubicBezTo>
                      <a:pt x="17074" y="169343"/>
                      <a:pt x="26599" y="210088"/>
                      <a:pt x="26335" y="215909"/>
                    </a:cubicBezTo>
                    <a:cubicBezTo>
                      <a:pt x="26071" y="221730"/>
                      <a:pt x="17868" y="201622"/>
                      <a:pt x="13635" y="185747"/>
                    </a:cubicBezTo>
                    <a:cubicBezTo>
                      <a:pt x="9402" y="169872"/>
                      <a:pt x="-3563" y="139445"/>
                      <a:pt x="935" y="120659"/>
                    </a:cubicBezTo>
                    <a:cubicBezTo>
                      <a:pt x="5433" y="101874"/>
                      <a:pt x="25012" y="88909"/>
                      <a:pt x="40622" y="73034"/>
                    </a:cubicBezTo>
                    <a:cubicBezTo>
                      <a:pt x="56232" y="57159"/>
                      <a:pt x="117881" y="803"/>
                      <a:pt x="115235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B3772BE6-AB8A-48C1-B2B0-8CCA5C5A172F}"/>
                  </a:ext>
                </a:extLst>
              </p:cNvPr>
              <p:cNvSpPr/>
              <p:nvPr/>
            </p:nvSpPr>
            <p:spPr>
              <a:xfrm>
                <a:off x="4522750" y="1584301"/>
                <a:ext cx="165200" cy="333842"/>
              </a:xfrm>
              <a:custGeom>
                <a:avLst/>
                <a:gdLst>
                  <a:gd name="connsiteX0" fmla="*/ 165138 w 165200"/>
                  <a:gd name="connsiteY0" fmla="*/ 24 h 333842"/>
                  <a:gd name="connsiteX1" fmla="*/ 27025 w 165200"/>
                  <a:gd name="connsiteY1" fmla="*/ 96862 h 333842"/>
                  <a:gd name="connsiteX2" fmla="*/ 25438 w 165200"/>
                  <a:gd name="connsiteY2" fmla="*/ 134962 h 333842"/>
                  <a:gd name="connsiteX3" fmla="*/ 25438 w 165200"/>
                  <a:gd name="connsiteY3" fmla="*/ 190524 h 333842"/>
                  <a:gd name="connsiteX4" fmla="*/ 30200 w 165200"/>
                  <a:gd name="connsiteY4" fmla="*/ 273074 h 333842"/>
                  <a:gd name="connsiteX5" fmla="*/ 74650 w 165200"/>
                  <a:gd name="connsiteY5" fmla="*/ 333399 h 333842"/>
                  <a:gd name="connsiteX6" fmla="*/ 50838 w 165200"/>
                  <a:gd name="connsiteY6" fmla="*/ 295299 h 333842"/>
                  <a:gd name="connsiteX7" fmla="*/ 38 w 165200"/>
                  <a:gd name="connsiteY7" fmla="*/ 203224 h 333842"/>
                  <a:gd name="connsiteX8" fmla="*/ 44488 w 165200"/>
                  <a:gd name="connsiteY8" fmla="*/ 106387 h 333842"/>
                  <a:gd name="connsiteX9" fmla="*/ 165138 w 165200"/>
                  <a:gd name="connsiteY9" fmla="*/ 24 h 33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200" h="333842">
                    <a:moveTo>
                      <a:pt x="165138" y="24"/>
                    </a:moveTo>
                    <a:cubicBezTo>
                      <a:pt x="162228" y="-1563"/>
                      <a:pt x="50308" y="74372"/>
                      <a:pt x="27025" y="96862"/>
                    </a:cubicBezTo>
                    <a:cubicBezTo>
                      <a:pt x="3742" y="119352"/>
                      <a:pt x="25702" y="119352"/>
                      <a:pt x="25438" y="134962"/>
                    </a:cubicBezTo>
                    <a:cubicBezTo>
                      <a:pt x="25174" y="150572"/>
                      <a:pt x="24644" y="167505"/>
                      <a:pt x="25438" y="190524"/>
                    </a:cubicBezTo>
                    <a:cubicBezTo>
                      <a:pt x="26232" y="213543"/>
                      <a:pt x="21998" y="249262"/>
                      <a:pt x="30200" y="273074"/>
                    </a:cubicBezTo>
                    <a:cubicBezTo>
                      <a:pt x="38402" y="296886"/>
                      <a:pt x="71210" y="329695"/>
                      <a:pt x="74650" y="333399"/>
                    </a:cubicBezTo>
                    <a:cubicBezTo>
                      <a:pt x="78090" y="337103"/>
                      <a:pt x="63273" y="316995"/>
                      <a:pt x="50838" y="295299"/>
                    </a:cubicBezTo>
                    <a:cubicBezTo>
                      <a:pt x="38403" y="273603"/>
                      <a:pt x="1096" y="234709"/>
                      <a:pt x="38" y="203224"/>
                    </a:cubicBezTo>
                    <a:cubicBezTo>
                      <a:pt x="-1020" y="171739"/>
                      <a:pt x="20146" y="136550"/>
                      <a:pt x="44488" y="106387"/>
                    </a:cubicBezTo>
                    <a:cubicBezTo>
                      <a:pt x="68830" y="76225"/>
                      <a:pt x="168048" y="1611"/>
                      <a:pt x="165138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2924B10D-C90A-456B-8DE7-967E75F98FED}"/>
                  </a:ext>
                </a:extLst>
              </p:cNvPr>
              <p:cNvSpPr/>
              <p:nvPr/>
            </p:nvSpPr>
            <p:spPr>
              <a:xfrm>
                <a:off x="5373133" y="1883767"/>
                <a:ext cx="132814" cy="333152"/>
              </a:xfrm>
              <a:custGeom>
                <a:avLst/>
                <a:gdLst>
                  <a:gd name="connsiteX0" fmla="*/ 555 w 132814"/>
                  <a:gd name="connsiteY0" fmla="*/ 2183 h 333152"/>
                  <a:gd name="connsiteX1" fmla="*/ 124380 w 132814"/>
                  <a:gd name="connsiteY1" fmla="*/ 173633 h 333152"/>
                  <a:gd name="connsiteX2" fmla="*/ 114855 w 132814"/>
                  <a:gd name="connsiteY2" fmla="*/ 229196 h 333152"/>
                  <a:gd name="connsiteX3" fmla="*/ 127555 w 132814"/>
                  <a:gd name="connsiteY3" fmla="*/ 332383 h 333152"/>
                  <a:gd name="connsiteX4" fmla="*/ 132317 w 132814"/>
                  <a:gd name="connsiteY4" fmla="*/ 268883 h 333152"/>
                  <a:gd name="connsiteX5" fmla="*/ 116442 w 132814"/>
                  <a:gd name="connsiteY5" fmla="*/ 135533 h 333152"/>
                  <a:gd name="connsiteX6" fmla="*/ 79930 w 132814"/>
                  <a:gd name="connsiteY6" fmla="*/ 79971 h 333152"/>
                  <a:gd name="connsiteX7" fmla="*/ 555 w 132814"/>
                  <a:gd name="connsiteY7" fmla="*/ 2183 h 33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14" h="333152">
                    <a:moveTo>
                      <a:pt x="555" y="2183"/>
                    </a:moveTo>
                    <a:cubicBezTo>
                      <a:pt x="7963" y="17793"/>
                      <a:pt x="105330" y="135797"/>
                      <a:pt x="124380" y="173633"/>
                    </a:cubicBezTo>
                    <a:cubicBezTo>
                      <a:pt x="143430" y="211469"/>
                      <a:pt x="114326" y="202738"/>
                      <a:pt x="114855" y="229196"/>
                    </a:cubicBezTo>
                    <a:cubicBezTo>
                      <a:pt x="115384" y="255654"/>
                      <a:pt x="124645" y="325769"/>
                      <a:pt x="127555" y="332383"/>
                    </a:cubicBezTo>
                    <a:cubicBezTo>
                      <a:pt x="130465" y="338997"/>
                      <a:pt x="134169" y="301691"/>
                      <a:pt x="132317" y="268883"/>
                    </a:cubicBezTo>
                    <a:cubicBezTo>
                      <a:pt x="130465" y="236075"/>
                      <a:pt x="125173" y="167018"/>
                      <a:pt x="116442" y="135533"/>
                    </a:cubicBezTo>
                    <a:cubicBezTo>
                      <a:pt x="107711" y="104048"/>
                      <a:pt x="97922" y="100873"/>
                      <a:pt x="79930" y="79971"/>
                    </a:cubicBezTo>
                    <a:cubicBezTo>
                      <a:pt x="61938" y="59069"/>
                      <a:pt x="-6853" y="-13427"/>
                      <a:pt x="555" y="21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2E157FB7-6713-4534-A107-14AEE6277168}"/>
                  </a:ext>
                </a:extLst>
              </p:cNvPr>
              <p:cNvSpPr/>
              <p:nvPr/>
            </p:nvSpPr>
            <p:spPr>
              <a:xfrm>
                <a:off x="5465436" y="1931029"/>
                <a:ext cx="73889" cy="301019"/>
              </a:xfrm>
              <a:custGeom>
                <a:avLst/>
                <a:gdLst>
                  <a:gd name="connsiteX0" fmla="*/ 327 w 73889"/>
                  <a:gd name="connsiteY0" fmla="*/ 959 h 301019"/>
                  <a:gd name="connsiteX1" fmla="*/ 73352 w 73889"/>
                  <a:gd name="connsiteY1" fmla="*/ 147009 h 301019"/>
                  <a:gd name="connsiteX2" fmla="*/ 35252 w 73889"/>
                  <a:gd name="connsiteY2" fmla="*/ 300996 h 301019"/>
                  <a:gd name="connsiteX3" fmla="*/ 70177 w 73889"/>
                  <a:gd name="connsiteY3" fmla="*/ 158121 h 301019"/>
                  <a:gd name="connsiteX4" fmla="*/ 46364 w 73889"/>
                  <a:gd name="connsiteY4" fmla="*/ 86684 h 301019"/>
                  <a:gd name="connsiteX5" fmla="*/ 327 w 73889"/>
                  <a:gd name="connsiteY5" fmla="*/ 959 h 30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889" h="301019">
                    <a:moveTo>
                      <a:pt x="327" y="959"/>
                    </a:moveTo>
                    <a:cubicBezTo>
                      <a:pt x="4825" y="11013"/>
                      <a:pt x="67531" y="97003"/>
                      <a:pt x="73352" y="147009"/>
                    </a:cubicBezTo>
                    <a:cubicBezTo>
                      <a:pt x="79173" y="197015"/>
                      <a:pt x="35781" y="299144"/>
                      <a:pt x="35252" y="300996"/>
                    </a:cubicBezTo>
                    <a:cubicBezTo>
                      <a:pt x="34723" y="302848"/>
                      <a:pt x="68325" y="193840"/>
                      <a:pt x="70177" y="158121"/>
                    </a:cubicBezTo>
                    <a:cubicBezTo>
                      <a:pt x="72029" y="122402"/>
                      <a:pt x="53772" y="110761"/>
                      <a:pt x="46364" y="86684"/>
                    </a:cubicBezTo>
                    <a:cubicBezTo>
                      <a:pt x="38956" y="62607"/>
                      <a:pt x="-4171" y="-9095"/>
                      <a:pt x="327" y="9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AB7171A1-0111-437A-8461-02C2FB1256FF}"/>
                  </a:ext>
                </a:extLst>
              </p:cNvPr>
              <p:cNvSpPr/>
              <p:nvPr/>
            </p:nvSpPr>
            <p:spPr>
              <a:xfrm>
                <a:off x="4601963" y="1933088"/>
                <a:ext cx="222541" cy="244680"/>
              </a:xfrm>
              <a:custGeom>
                <a:avLst/>
                <a:gdLst>
                  <a:gd name="connsiteX0" fmla="*/ 200 w 222541"/>
                  <a:gd name="connsiteY0" fmla="*/ 487 h 244680"/>
                  <a:gd name="connsiteX1" fmla="*/ 93862 w 222541"/>
                  <a:gd name="connsiteY1" fmla="*/ 124312 h 244680"/>
                  <a:gd name="connsiteX2" fmla="*/ 220862 w 222541"/>
                  <a:gd name="connsiteY2" fmla="*/ 243375 h 244680"/>
                  <a:gd name="connsiteX3" fmla="*/ 170062 w 222541"/>
                  <a:gd name="connsiteY3" fmla="*/ 190987 h 244680"/>
                  <a:gd name="connsiteX4" fmla="*/ 71637 w 222541"/>
                  <a:gd name="connsiteY4" fmla="*/ 86212 h 244680"/>
                  <a:gd name="connsiteX5" fmla="*/ 200 w 222541"/>
                  <a:gd name="connsiteY5" fmla="*/ 487 h 24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541" h="244680">
                    <a:moveTo>
                      <a:pt x="200" y="487"/>
                    </a:moveTo>
                    <a:cubicBezTo>
                      <a:pt x="3904" y="6837"/>
                      <a:pt x="57085" y="83831"/>
                      <a:pt x="93862" y="124312"/>
                    </a:cubicBezTo>
                    <a:cubicBezTo>
                      <a:pt x="130639" y="164793"/>
                      <a:pt x="208162" y="232263"/>
                      <a:pt x="220862" y="243375"/>
                    </a:cubicBezTo>
                    <a:cubicBezTo>
                      <a:pt x="233562" y="254487"/>
                      <a:pt x="170062" y="190987"/>
                      <a:pt x="170062" y="190987"/>
                    </a:cubicBezTo>
                    <a:cubicBezTo>
                      <a:pt x="145191" y="164793"/>
                      <a:pt x="98360" y="121137"/>
                      <a:pt x="71637" y="86212"/>
                    </a:cubicBezTo>
                    <a:cubicBezTo>
                      <a:pt x="44914" y="51287"/>
                      <a:pt x="-3504" y="-5863"/>
                      <a:pt x="200" y="4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DE8B12CC-46FE-4E5B-AC3C-30FA8D1BABE9}"/>
                  </a:ext>
                </a:extLst>
              </p:cNvPr>
              <p:cNvSpPr/>
              <p:nvPr/>
            </p:nvSpPr>
            <p:spPr>
              <a:xfrm>
                <a:off x="5165360" y="2214555"/>
                <a:ext cx="341697" cy="111945"/>
              </a:xfrm>
              <a:custGeom>
                <a:avLst/>
                <a:gdLst>
                  <a:gd name="connsiteX0" fmla="*/ 341678 w 341697"/>
                  <a:gd name="connsiteY0" fmla="*/ 8 h 111945"/>
                  <a:gd name="connsiteX1" fmla="*/ 219440 w 341697"/>
                  <a:gd name="connsiteY1" fmla="*/ 71445 h 111945"/>
                  <a:gd name="connsiteX2" fmla="*/ 160703 w 341697"/>
                  <a:gd name="connsiteY2" fmla="*/ 98433 h 111945"/>
                  <a:gd name="connsiteX3" fmla="*/ 365 w 341697"/>
                  <a:gd name="connsiteY3" fmla="*/ 111133 h 111945"/>
                  <a:gd name="connsiteX4" fmla="*/ 209915 w 341697"/>
                  <a:gd name="connsiteY4" fmla="*/ 76208 h 111945"/>
                  <a:gd name="connsiteX5" fmla="*/ 341678 w 341697"/>
                  <a:gd name="connsiteY5" fmla="*/ 8 h 1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697" h="111945">
                    <a:moveTo>
                      <a:pt x="341678" y="8"/>
                    </a:moveTo>
                    <a:cubicBezTo>
                      <a:pt x="343265" y="-786"/>
                      <a:pt x="249602" y="55041"/>
                      <a:pt x="219440" y="71445"/>
                    </a:cubicBezTo>
                    <a:cubicBezTo>
                      <a:pt x="189278" y="87849"/>
                      <a:pt x="197215" y="91818"/>
                      <a:pt x="160703" y="98433"/>
                    </a:cubicBezTo>
                    <a:cubicBezTo>
                      <a:pt x="124191" y="105048"/>
                      <a:pt x="-7837" y="114837"/>
                      <a:pt x="365" y="111133"/>
                    </a:cubicBezTo>
                    <a:cubicBezTo>
                      <a:pt x="8567" y="107429"/>
                      <a:pt x="156469" y="91818"/>
                      <a:pt x="209915" y="76208"/>
                    </a:cubicBezTo>
                    <a:cubicBezTo>
                      <a:pt x="263361" y="60598"/>
                      <a:pt x="340091" y="802"/>
                      <a:pt x="341678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A8EA93D6-FACA-42F0-A206-F221BCAE6021}"/>
                  </a:ext>
                </a:extLst>
              </p:cNvPr>
              <p:cNvSpPr/>
              <p:nvPr/>
            </p:nvSpPr>
            <p:spPr>
              <a:xfrm>
                <a:off x="4575166" y="1914457"/>
                <a:ext cx="567349" cy="433510"/>
              </a:xfrm>
              <a:custGeom>
                <a:avLst/>
                <a:gdLst>
                  <a:gd name="connsiteX0" fmla="*/ 9 w 567349"/>
                  <a:gd name="connsiteY0" fmla="*/ 68 h 433510"/>
                  <a:gd name="connsiteX1" fmla="*/ 130184 w 567349"/>
                  <a:gd name="connsiteY1" fmla="*/ 176281 h 433510"/>
                  <a:gd name="connsiteX2" fmla="*/ 254009 w 567349"/>
                  <a:gd name="connsiteY2" fmla="*/ 287406 h 433510"/>
                  <a:gd name="connsiteX3" fmla="*/ 373072 w 567349"/>
                  <a:gd name="connsiteY3" fmla="*/ 373131 h 433510"/>
                  <a:gd name="connsiteX4" fmla="*/ 566747 w 567349"/>
                  <a:gd name="connsiteY4" fmla="*/ 433456 h 433510"/>
                  <a:gd name="connsiteX5" fmla="*/ 436572 w 567349"/>
                  <a:gd name="connsiteY5" fmla="*/ 384243 h 433510"/>
                  <a:gd name="connsiteX6" fmla="*/ 515947 w 567349"/>
                  <a:gd name="connsiteY6" fmla="*/ 401706 h 433510"/>
                  <a:gd name="connsiteX7" fmla="*/ 306397 w 567349"/>
                  <a:gd name="connsiteY7" fmla="*/ 319156 h 433510"/>
                  <a:gd name="connsiteX8" fmla="*/ 136534 w 567349"/>
                  <a:gd name="connsiteY8" fmla="*/ 157231 h 433510"/>
                  <a:gd name="connsiteX9" fmla="*/ 9 w 567349"/>
                  <a:gd name="connsiteY9" fmla="*/ 68 h 433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7349" h="433510">
                    <a:moveTo>
                      <a:pt x="9" y="68"/>
                    </a:moveTo>
                    <a:cubicBezTo>
                      <a:pt x="-1049" y="3243"/>
                      <a:pt x="87851" y="128391"/>
                      <a:pt x="130184" y="176281"/>
                    </a:cubicBezTo>
                    <a:cubicBezTo>
                      <a:pt x="172517" y="224171"/>
                      <a:pt x="213528" y="254598"/>
                      <a:pt x="254009" y="287406"/>
                    </a:cubicBezTo>
                    <a:cubicBezTo>
                      <a:pt x="294490" y="320214"/>
                      <a:pt x="320949" y="348789"/>
                      <a:pt x="373072" y="373131"/>
                    </a:cubicBezTo>
                    <a:cubicBezTo>
                      <a:pt x="425195" y="397473"/>
                      <a:pt x="556164" y="431604"/>
                      <a:pt x="566747" y="433456"/>
                    </a:cubicBezTo>
                    <a:cubicBezTo>
                      <a:pt x="577330" y="435308"/>
                      <a:pt x="445039" y="389535"/>
                      <a:pt x="436572" y="384243"/>
                    </a:cubicBezTo>
                    <a:cubicBezTo>
                      <a:pt x="428105" y="378951"/>
                      <a:pt x="537643" y="412554"/>
                      <a:pt x="515947" y="401706"/>
                    </a:cubicBezTo>
                    <a:cubicBezTo>
                      <a:pt x="494251" y="390858"/>
                      <a:pt x="369633" y="359902"/>
                      <a:pt x="306397" y="319156"/>
                    </a:cubicBezTo>
                    <a:cubicBezTo>
                      <a:pt x="243161" y="278410"/>
                      <a:pt x="184953" y="209354"/>
                      <a:pt x="136534" y="157231"/>
                    </a:cubicBezTo>
                    <a:cubicBezTo>
                      <a:pt x="88115" y="105108"/>
                      <a:pt x="1067" y="-3107"/>
                      <a:pt x="9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6D4414F8-8236-4220-811C-0610CA3F3DF3}"/>
                  </a:ext>
                </a:extLst>
              </p:cNvPr>
              <p:cNvSpPr/>
              <p:nvPr/>
            </p:nvSpPr>
            <p:spPr>
              <a:xfrm>
                <a:off x="5081566" y="2227121"/>
                <a:ext cx="454250" cy="120250"/>
              </a:xfrm>
              <a:custGeom>
                <a:avLst/>
                <a:gdLst>
                  <a:gd name="connsiteX0" fmla="*/ 22 w 454250"/>
                  <a:gd name="connsiteY0" fmla="*/ 119204 h 120250"/>
                  <a:gd name="connsiteX1" fmla="*/ 269897 w 454250"/>
                  <a:gd name="connsiteY1" fmla="*/ 106504 h 120250"/>
                  <a:gd name="connsiteX2" fmla="*/ 228622 w 454250"/>
                  <a:gd name="connsiteY2" fmla="*/ 100154 h 120250"/>
                  <a:gd name="connsiteX3" fmla="*/ 311172 w 454250"/>
                  <a:gd name="connsiteY3" fmla="*/ 79517 h 120250"/>
                  <a:gd name="connsiteX4" fmla="*/ 454047 w 454250"/>
                  <a:gd name="connsiteY4" fmla="*/ 142 h 120250"/>
                  <a:gd name="connsiteX5" fmla="*/ 341334 w 454250"/>
                  <a:gd name="connsiteY5" fmla="*/ 60467 h 120250"/>
                  <a:gd name="connsiteX6" fmla="*/ 285772 w 454250"/>
                  <a:gd name="connsiteY6" fmla="*/ 76342 h 120250"/>
                  <a:gd name="connsiteX7" fmla="*/ 22 w 454250"/>
                  <a:gd name="connsiteY7" fmla="*/ 119204 h 12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250" h="120250">
                    <a:moveTo>
                      <a:pt x="22" y="119204"/>
                    </a:moveTo>
                    <a:cubicBezTo>
                      <a:pt x="-2624" y="124231"/>
                      <a:pt x="231797" y="109679"/>
                      <a:pt x="269897" y="106504"/>
                    </a:cubicBezTo>
                    <a:cubicBezTo>
                      <a:pt x="307997" y="103329"/>
                      <a:pt x="221743" y="104652"/>
                      <a:pt x="228622" y="100154"/>
                    </a:cubicBezTo>
                    <a:cubicBezTo>
                      <a:pt x="235501" y="95656"/>
                      <a:pt x="273601" y="96186"/>
                      <a:pt x="311172" y="79517"/>
                    </a:cubicBezTo>
                    <a:cubicBezTo>
                      <a:pt x="348743" y="62848"/>
                      <a:pt x="449020" y="3317"/>
                      <a:pt x="454047" y="142"/>
                    </a:cubicBezTo>
                    <a:cubicBezTo>
                      <a:pt x="459074" y="-3033"/>
                      <a:pt x="369380" y="47767"/>
                      <a:pt x="341334" y="60467"/>
                    </a:cubicBezTo>
                    <a:cubicBezTo>
                      <a:pt x="313288" y="73167"/>
                      <a:pt x="343451" y="67082"/>
                      <a:pt x="285772" y="76342"/>
                    </a:cubicBezTo>
                    <a:cubicBezTo>
                      <a:pt x="228093" y="85602"/>
                      <a:pt x="2668" y="114177"/>
                      <a:pt x="22" y="1192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D307DEFC-996B-4670-968E-759577A6A7DF}"/>
                  </a:ext>
                </a:extLst>
              </p:cNvPr>
              <p:cNvSpPr/>
              <p:nvPr/>
            </p:nvSpPr>
            <p:spPr>
              <a:xfrm>
                <a:off x="5787994" y="1939464"/>
                <a:ext cx="203304" cy="167151"/>
              </a:xfrm>
              <a:custGeom>
                <a:avLst/>
                <a:gdLst>
                  <a:gd name="connsiteX0" fmla="*/ 203231 w 203304"/>
                  <a:gd name="connsiteY0" fmla="*/ 461 h 167151"/>
                  <a:gd name="connsiteX1" fmla="*/ 100044 w 203304"/>
                  <a:gd name="connsiteY1" fmla="*/ 35386 h 167151"/>
                  <a:gd name="connsiteX2" fmla="*/ 73056 w 203304"/>
                  <a:gd name="connsiteY2" fmla="*/ 59199 h 167151"/>
                  <a:gd name="connsiteX3" fmla="*/ 31 w 203304"/>
                  <a:gd name="connsiteY3" fmla="*/ 167149 h 167151"/>
                  <a:gd name="connsiteX4" fmla="*/ 82581 w 203304"/>
                  <a:gd name="connsiteY4" fmla="*/ 62374 h 167151"/>
                  <a:gd name="connsiteX5" fmla="*/ 203231 w 203304"/>
                  <a:gd name="connsiteY5" fmla="*/ 461 h 16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304" h="167151">
                    <a:moveTo>
                      <a:pt x="203231" y="461"/>
                    </a:moveTo>
                    <a:cubicBezTo>
                      <a:pt x="206142" y="-4037"/>
                      <a:pt x="121740" y="25596"/>
                      <a:pt x="100044" y="35386"/>
                    </a:cubicBezTo>
                    <a:cubicBezTo>
                      <a:pt x="78348" y="45176"/>
                      <a:pt x="89725" y="37239"/>
                      <a:pt x="73056" y="59199"/>
                    </a:cubicBezTo>
                    <a:cubicBezTo>
                      <a:pt x="56387" y="81159"/>
                      <a:pt x="-1556" y="166620"/>
                      <a:pt x="31" y="167149"/>
                    </a:cubicBezTo>
                    <a:cubicBezTo>
                      <a:pt x="1618" y="167678"/>
                      <a:pt x="56652" y="89097"/>
                      <a:pt x="82581" y="62374"/>
                    </a:cubicBezTo>
                    <a:cubicBezTo>
                      <a:pt x="108510" y="35651"/>
                      <a:pt x="200320" y="4959"/>
                      <a:pt x="203231" y="4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DC23057-0A0D-4A6E-BD34-133E154352DA}"/>
                  </a:ext>
                </a:extLst>
              </p:cNvPr>
              <p:cNvSpPr/>
              <p:nvPr/>
            </p:nvSpPr>
            <p:spPr>
              <a:xfrm>
                <a:off x="5911538" y="1950888"/>
                <a:ext cx="278132" cy="133533"/>
              </a:xfrm>
              <a:custGeom>
                <a:avLst/>
                <a:gdLst>
                  <a:gd name="connsiteX0" fmla="*/ 312 w 278132"/>
                  <a:gd name="connsiteY0" fmla="*/ 6500 h 133533"/>
                  <a:gd name="connsiteX1" fmla="*/ 114612 w 278132"/>
                  <a:gd name="connsiteY1" fmla="*/ 150 h 133533"/>
                  <a:gd name="connsiteX2" fmla="*/ 171762 w 278132"/>
                  <a:gd name="connsiteY2" fmla="*/ 12850 h 133533"/>
                  <a:gd name="connsiteX3" fmla="*/ 138425 w 278132"/>
                  <a:gd name="connsiteY3" fmla="*/ 8087 h 133533"/>
                  <a:gd name="connsiteX4" fmla="*/ 187637 w 278132"/>
                  <a:gd name="connsiteY4" fmla="*/ 30312 h 133533"/>
                  <a:gd name="connsiteX5" fmla="*/ 278125 w 278132"/>
                  <a:gd name="connsiteY5" fmla="*/ 133500 h 133533"/>
                  <a:gd name="connsiteX6" fmla="*/ 192400 w 278132"/>
                  <a:gd name="connsiteY6" fmla="*/ 41425 h 133533"/>
                  <a:gd name="connsiteX7" fmla="*/ 152712 w 278132"/>
                  <a:gd name="connsiteY7" fmla="*/ 16025 h 133533"/>
                  <a:gd name="connsiteX8" fmla="*/ 312 w 278132"/>
                  <a:gd name="connsiteY8" fmla="*/ 6500 h 133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132" h="133533">
                    <a:moveTo>
                      <a:pt x="312" y="6500"/>
                    </a:moveTo>
                    <a:cubicBezTo>
                      <a:pt x="-6038" y="3854"/>
                      <a:pt x="86037" y="-908"/>
                      <a:pt x="114612" y="150"/>
                    </a:cubicBezTo>
                    <a:cubicBezTo>
                      <a:pt x="143187" y="1208"/>
                      <a:pt x="167793" y="11527"/>
                      <a:pt x="171762" y="12850"/>
                    </a:cubicBezTo>
                    <a:cubicBezTo>
                      <a:pt x="175731" y="14173"/>
                      <a:pt x="135779" y="5177"/>
                      <a:pt x="138425" y="8087"/>
                    </a:cubicBezTo>
                    <a:cubicBezTo>
                      <a:pt x="141071" y="10997"/>
                      <a:pt x="164354" y="9410"/>
                      <a:pt x="187637" y="30312"/>
                    </a:cubicBezTo>
                    <a:cubicBezTo>
                      <a:pt x="210920" y="51214"/>
                      <a:pt x="277331" y="131648"/>
                      <a:pt x="278125" y="133500"/>
                    </a:cubicBezTo>
                    <a:cubicBezTo>
                      <a:pt x="278919" y="135352"/>
                      <a:pt x="213302" y="61004"/>
                      <a:pt x="192400" y="41425"/>
                    </a:cubicBezTo>
                    <a:cubicBezTo>
                      <a:pt x="171498" y="21846"/>
                      <a:pt x="183404" y="21581"/>
                      <a:pt x="152712" y="16025"/>
                    </a:cubicBezTo>
                    <a:cubicBezTo>
                      <a:pt x="122020" y="10469"/>
                      <a:pt x="6662" y="9146"/>
                      <a:pt x="312" y="65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3EAB47C1-EC35-42F0-AAEB-41333F0E9601}"/>
                  </a:ext>
                </a:extLst>
              </p:cNvPr>
              <p:cNvSpPr/>
              <p:nvPr/>
            </p:nvSpPr>
            <p:spPr>
              <a:xfrm>
                <a:off x="5984991" y="2098483"/>
                <a:ext cx="235232" cy="429726"/>
              </a:xfrm>
              <a:custGeom>
                <a:avLst/>
                <a:gdLst>
                  <a:gd name="connsiteX0" fmla="*/ 207847 w 235232"/>
                  <a:gd name="connsiteY0" fmla="*/ 192 h 429726"/>
                  <a:gd name="connsiteX1" fmla="*/ 218959 w 235232"/>
                  <a:gd name="connsiteY1" fmla="*/ 79567 h 429726"/>
                  <a:gd name="connsiteX2" fmla="*/ 222134 w 235232"/>
                  <a:gd name="connsiteY2" fmla="*/ 100205 h 429726"/>
                  <a:gd name="connsiteX3" fmla="*/ 220547 w 235232"/>
                  <a:gd name="connsiteY3" fmla="*/ 135130 h 429726"/>
                  <a:gd name="connsiteX4" fmla="*/ 203084 w 235232"/>
                  <a:gd name="connsiteY4" fmla="*/ 201805 h 429726"/>
                  <a:gd name="connsiteX5" fmla="*/ 176097 w 235232"/>
                  <a:gd name="connsiteY5" fmla="*/ 281180 h 429726"/>
                  <a:gd name="connsiteX6" fmla="*/ 112597 w 235232"/>
                  <a:gd name="connsiteY6" fmla="*/ 344680 h 429726"/>
                  <a:gd name="connsiteX7" fmla="*/ 1472 w 235232"/>
                  <a:gd name="connsiteY7" fmla="*/ 428817 h 429726"/>
                  <a:gd name="connsiteX8" fmla="*/ 58622 w 235232"/>
                  <a:gd name="connsiteY8" fmla="*/ 384367 h 429726"/>
                  <a:gd name="connsiteX9" fmla="*/ 195147 w 235232"/>
                  <a:gd name="connsiteY9" fmla="*/ 308167 h 429726"/>
                  <a:gd name="connsiteX10" fmla="*/ 217372 w 235232"/>
                  <a:gd name="connsiteY10" fmla="*/ 177992 h 429726"/>
                  <a:gd name="connsiteX11" fmla="*/ 234834 w 235232"/>
                  <a:gd name="connsiteY11" fmla="*/ 90680 h 429726"/>
                  <a:gd name="connsiteX12" fmla="*/ 199909 w 235232"/>
                  <a:gd name="connsiteY12" fmla="*/ 181167 h 429726"/>
                  <a:gd name="connsiteX13" fmla="*/ 230072 w 235232"/>
                  <a:gd name="connsiteY13" fmla="*/ 104967 h 429726"/>
                  <a:gd name="connsiteX14" fmla="*/ 207847 w 235232"/>
                  <a:gd name="connsiteY14" fmla="*/ 192 h 42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232" h="429726">
                    <a:moveTo>
                      <a:pt x="207847" y="192"/>
                    </a:moveTo>
                    <a:cubicBezTo>
                      <a:pt x="205995" y="-4041"/>
                      <a:pt x="216578" y="62898"/>
                      <a:pt x="218959" y="79567"/>
                    </a:cubicBezTo>
                    <a:cubicBezTo>
                      <a:pt x="221340" y="96236"/>
                      <a:pt x="221869" y="90945"/>
                      <a:pt x="222134" y="100205"/>
                    </a:cubicBezTo>
                    <a:cubicBezTo>
                      <a:pt x="222399" y="109465"/>
                      <a:pt x="223722" y="118197"/>
                      <a:pt x="220547" y="135130"/>
                    </a:cubicBezTo>
                    <a:cubicBezTo>
                      <a:pt x="217372" y="152063"/>
                      <a:pt x="210492" y="177463"/>
                      <a:pt x="203084" y="201805"/>
                    </a:cubicBezTo>
                    <a:cubicBezTo>
                      <a:pt x="195676" y="226147"/>
                      <a:pt x="191178" y="257368"/>
                      <a:pt x="176097" y="281180"/>
                    </a:cubicBezTo>
                    <a:cubicBezTo>
                      <a:pt x="161016" y="304992"/>
                      <a:pt x="141701" y="320074"/>
                      <a:pt x="112597" y="344680"/>
                    </a:cubicBezTo>
                    <a:cubicBezTo>
                      <a:pt x="83493" y="369286"/>
                      <a:pt x="10468" y="422202"/>
                      <a:pt x="1472" y="428817"/>
                    </a:cubicBezTo>
                    <a:cubicBezTo>
                      <a:pt x="-7524" y="435432"/>
                      <a:pt x="26343" y="404475"/>
                      <a:pt x="58622" y="384367"/>
                    </a:cubicBezTo>
                    <a:cubicBezTo>
                      <a:pt x="90901" y="364259"/>
                      <a:pt x="168689" y="342563"/>
                      <a:pt x="195147" y="308167"/>
                    </a:cubicBezTo>
                    <a:cubicBezTo>
                      <a:pt x="221605" y="273771"/>
                      <a:pt x="210758" y="214240"/>
                      <a:pt x="217372" y="177992"/>
                    </a:cubicBezTo>
                    <a:cubicBezTo>
                      <a:pt x="223987" y="141744"/>
                      <a:pt x="237745" y="90151"/>
                      <a:pt x="234834" y="90680"/>
                    </a:cubicBezTo>
                    <a:cubicBezTo>
                      <a:pt x="231924" y="91209"/>
                      <a:pt x="200703" y="178786"/>
                      <a:pt x="199909" y="181167"/>
                    </a:cubicBezTo>
                    <a:cubicBezTo>
                      <a:pt x="199115" y="183548"/>
                      <a:pt x="226632" y="133277"/>
                      <a:pt x="230072" y="104967"/>
                    </a:cubicBezTo>
                    <a:cubicBezTo>
                      <a:pt x="233512" y="76657"/>
                      <a:pt x="209699" y="4425"/>
                      <a:pt x="207847" y="1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869B609-BB1E-4621-BB21-E0AC366BB8A2}"/>
                  </a:ext>
                </a:extLst>
              </p:cNvPr>
              <p:cNvSpPr/>
              <p:nvPr/>
            </p:nvSpPr>
            <p:spPr>
              <a:xfrm>
                <a:off x="5798193" y="1974433"/>
                <a:ext cx="296428" cy="262550"/>
              </a:xfrm>
              <a:custGeom>
                <a:avLst/>
                <a:gdLst>
                  <a:gd name="connsiteX0" fmla="*/ 296220 w 296428"/>
                  <a:gd name="connsiteY0" fmla="*/ 13117 h 262550"/>
                  <a:gd name="connsiteX1" fmla="*/ 113657 w 296428"/>
                  <a:gd name="connsiteY1" fmla="*/ 17880 h 262550"/>
                  <a:gd name="connsiteX2" fmla="*/ 215257 w 296428"/>
                  <a:gd name="connsiteY2" fmla="*/ 2005 h 262550"/>
                  <a:gd name="connsiteX3" fmla="*/ 143820 w 296428"/>
                  <a:gd name="connsiteY3" fmla="*/ 6767 h 262550"/>
                  <a:gd name="connsiteX4" fmla="*/ 70795 w 296428"/>
                  <a:gd name="connsiteY4" fmla="*/ 60742 h 262550"/>
                  <a:gd name="connsiteX5" fmla="*/ 27932 w 296428"/>
                  <a:gd name="connsiteY5" fmla="*/ 122655 h 262550"/>
                  <a:gd name="connsiteX6" fmla="*/ 15232 w 296428"/>
                  <a:gd name="connsiteY6" fmla="*/ 170280 h 262550"/>
                  <a:gd name="connsiteX7" fmla="*/ 10470 w 296428"/>
                  <a:gd name="connsiteY7" fmla="*/ 262355 h 262550"/>
                  <a:gd name="connsiteX8" fmla="*/ 5707 w 296428"/>
                  <a:gd name="connsiteY8" fmla="*/ 192505 h 262550"/>
                  <a:gd name="connsiteX9" fmla="*/ 5707 w 296428"/>
                  <a:gd name="connsiteY9" fmla="*/ 119480 h 262550"/>
                  <a:gd name="connsiteX10" fmla="*/ 80320 w 296428"/>
                  <a:gd name="connsiteY10" fmla="*/ 51217 h 262550"/>
                  <a:gd name="connsiteX11" fmla="*/ 148582 w 296428"/>
                  <a:gd name="connsiteY11" fmla="*/ 17880 h 262550"/>
                  <a:gd name="connsiteX12" fmla="*/ 296220 w 296428"/>
                  <a:gd name="connsiteY12" fmla="*/ 13117 h 26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428" h="262550">
                    <a:moveTo>
                      <a:pt x="296220" y="13117"/>
                    </a:moveTo>
                    <a:cubicBezTo>
                      <a:pt x="290399" y="13117"/>
                      <a:pt x="127151" y="19732"/>
                      <a:pt x="113657" y="17880"/>
                    </a:cubicBezTo>
                    <a:cubicBezTo>
                      <a:pt x="100163" y="16028"/>
                      <a:pt x="210230" y="3857"/>
                      <a:pt x="215257" y="2005"/>
                    </a:cubicBezTo>
                    <a:cubicBezTo>
                      <a:pt x="220284" y="153"/>
                      <a:pt x="167897" y="-3022"/>
                      <a:pt x="143820" y="6767"/>
                    </a:cubicBezTo>
                    <a:cubicBezTo>
                      <a:pt x="119743" y="16556"/>
                      <a:pt x="90110" y="41427"/>
                      <a:pt x="70795" y="60742"/>
                    </a:cubicBezTo>
                    <a:cubicBezTo>
                      <a:pt x="51480" y="80057"/>
                      <a:pt x="37193" y="104399"/>
                      <a:pt x="27932" y="122655"/>
                    </a:cubicBezTo>
                    <a:cubicBezTo>
                      <a:pt x="18671" y="140911"/>
                      <a:pt x="18142" y="146997"/>
                      <a:pt x="15232" y="170280"/>
                    </a:cubicBezTo>
                    <a:cubicBezTo>
                      <a:pt x="12322" y="193563"/>
                      <a:pt x="12057" y="258651"/>
                      <a:pt x="10470" y="262355"/>
                    </a:cubicBezTo>
                    <a:cubicBezTo>
                      <a:pt x="8883" y="266059"/>
                      <a:pt x="6501" y="216317"/>
                      <a:pt x="5707" y="192505"/>
                    </a:cubicBezTo>
                    <a:cubicBezTo>
                      <a:pt x="4913" y="168693"/>
                      <a:pt x="-6728" y="143028"/>
                      <a:pt x="5707" y="119480"/>
                    </a:cubicBezTo>
                    <a:cubicBezTo>
                      <a:pt x="18142" y="95932"/>
                      <a:pt x="56507" y="68150"/>
                      <a:pt x="80320" y="51217"/>
                    </a:cubicBezTo>
                    <a:cubicBezTo>
                      <a:pt x="104132" y="34284"/>
                      <a:pt x="112599" y="23701"/>
                      <a:pt x="148582" y="17880"/>
                    </a:cubicBezTo>
                    <a:cubicBezTo>
                      <a:pt x="184565" y="12059"/>
                      <a:pt x="302041" y="13117"/>
                      <a:pt x="296220" y="13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A74F53C8-B651-42C3-8F56-9B6562912668}"/>
                  </a:ext>
                </a:extLst>
              </p:cNvPr>
              <p:cNvSpPr/>
              <p:nvPr/>
            </p:nvSpPr>
            <p:spPr>
              <a:xfrm>
                <a:off x="5784718" y="2138150"/>
                <a:ext cx="183016" cy="382862"/>
              </a:xfrm>
              <a:custGeom>
                <a:avLst/>
                <a:gdLst>
                  <a:gd name="connsiteX0" fmla="*/ 132 w 183016"/>
                  <a:gd name="connsiteY0" fmla="*/ 1800 h 382862"/>
                  <a:gd name="connsiteX1" fmla="*/ 38232 w 183016"/>
                  <a:gd name="connsiteY1" fmla="*/ 241513 h 382862"/>
                  <a:gd name="connsiteX2" fmla="*/ 35057 w 183016"/>
                  <a:gd name="connsiteY2" fmla="*/ 173250 h 382862"/>
                  <a:gd name="connsiteX3" fmla="*/ 35057 w 183016"/>
                  <a:gd name="connsiteY3" fmla="*/ 109750 h 382862"/>
                  <a:gd name="connsiteX4" fmla="*/ 50932 w 183016"/>
                  <a:gd name="connsiteY4" fmla="*/ 214525 h 382862"/>
                  <a:gd name="connsiteX5" fmla="*/ 55695 w 183016"/>
                  <a:gd name="connsiteY5" fmla="*/ 276438 h 382862"/>
                  <a:gd name="connsiteX6" fmla="*/ 66807 w 183016"/>
                  <a:gd name="connsiteY6" fmla="*/ 314538 h 382862"/>
                  <a:gd name="connsiteX7" fmla="*/ 123957 w 183016"/>
                  <a:gd name="connsiteY7" fmla="*/ 365338 h 382862"/>
                  <a:gd name="connsiteX8" fmla="*/ 182695 w 183016"/>
                  <a:gd name="connsiteY8" fmla="*/ 382800 h 382862"/>
                  <a:gd name="connsiteX9" fmla="*/ 96970 w 183016"/>
                  <a:gd name="connsiteY9" fmla="*/ 360575 h 382862"/>
                  <a:gd name="connsiteX10" fmla="*/ 65220 w 183016"/>
                  <a:gd name="connsiteY10" fmla="*/ 317713 h 382862"/>
                  <a:gd name="connsiteX11" fmla="*/ 28707 w 183016"/>
                  <a:gd name="connsiteY11" fmla="*/ 100225 h 382862"/>
                  <a:gd name="connsiteX12" fmla="*/ 25532 w 183016"/>
                  <a:gd name="connsiteY12" fmla="*/ 128800 h 382862"/>
                  <a:gd name="connsiteX13" fmla="*/ 132 w 183016"/>
                  <a:gd name="connsiteY13" fmla="*/ 1800 h 38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3016" h="382862">
                    <a:moveTo>
                      <a:pt x="132" y="1800"/>
                    </a:moveTo>
                    <a:cubicBezTo>
                      <a:pt x="2249" y="20585"/>
                      <a:pt x="32411" y="212938"/>
                      <a:pt x="38232" y="241513"/>
                    </a:cubicBezTo>
                    <a:cubicBezTo>
                      <a:pt x="44053" y="270088"/>
                      <a:pt x="35586" y="195210"/>
                      <a:pt x="35057" y="173250"/>
                    </a:cubicBezTo>
                    <a:cubicBezTo>
                      <a:pt x="34528" y="151290"/>
                      <a:pt x="32411" y="102871"/>
                      <a:pt x="35057" y="109750"/>
                    </a:cubicBezTo>
                    <a:cubicBezTo>
                      <a:pt x="37703" y="116629"/>
                      <a:pt x="47492" y="186744"/>
                      <a:pt x="50932" y="214525"/>
                    </a:cubicBezTo>
                    <a:cubicBezTo>
                      <a:pt x="54372" y="242306"/>
                      <a:pt x="53049" y="259769"/>
                      <a:pt x="55695" y="276438"/>
                    </a:cubicBezTo>
                    <a:cubicBezTo>
                      <a:pt x="58341" y="293107"/>
                      <a:pt x="55430" y="299721"/>
                      <a:pt x="66807" y="314538"/>
                    </a:cubicBezTo>
                    <a:cubicBezTo>
                      <a:pt x="78184" y="329355"/>
                      <a:pt x="104642" y="353961"/>
                      <a:pt x="123957" y="365338"/>
                    </a:cubicBezTo>
                    <a:cubicBezTo>
                      <a:pt x="143272" y="376715"/>
                      <a:pt x="187193" y="383594"/>
                      <a:pt x="182695" y="382800"/>
                    </a:cubicBezTo>
                    <a:cubicBezTo>
                      <a:pt x="178197" y="382006"/>
                      <a:pt x="116549" y="371423"/>
                      <a:pt x="96970" y="360575"/>
                    </a:cubicBezTo>
                    <a:cubicBezTo>
                      <a:pt x="77391" y="349727"/>
                      <a:pt x="76597" y="361105"/>
                      <a:pt x="65220" y="317713"/>
                    </a:cubicBezTo>
                    <a:cubicBezTo>
                      <a:pt x="53843" y="274321"/>
                      <a:pt x="35322" y="131710"/>
                      <a:pt x="28707" y="100225"/>
                    </a:cubicBezTo>
                    <a:cubicBezTo>
                      <a:pt x="22092" y="68740"/>
                      <a:pt x="29236" y="140442"/>
                      <a:pt x="25532" y="128800"/>
                    </a:cubicBezTo>
                    <a:cubicBezTo>
                      <a:pt x="21828" y="117158"/>
                      <a:pt x="-1985" y="-16985"/>
                      <a:pt x="132" y="18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EC7BA10A-82A0-4324-8474-802BCADF13F7}"/>
                  </a:ext>
                </a:extLst>
              </p:cNvPr>
              <p:cNvSpPr/>
              <p:nvPr/>
            </p:nvSpPr>
            <p:spPr>
              <a:xfrm>
                <a:off x="5867377" y="2133068"/>
                <a:ext cx="336373" cy="381655"/>
              </a:xfrm>
              <a:custGeom>
                <a:avLst/>
                <a:gdLst>
                  <a:gd name="connsiteX0" fmla="*/ 334986 w 336373"/>
                  <a:gd name="connsiteY0" fmla="*/ 3707 h 381655"/>
                  <a:gd name="connsiteX1" fmla="*/ 263548 w 336373"/>
                  <a:gd name="connsiteY1" fmla="*/ 187857 h 381655"/>
                  <a:gd name="connsiteX2" fmla="*/ 190523 w 336373"/>
                  <a:gd name="connsiteY2" fmla="*/ 246595 h 381655"/>
                  <a:gd name="connsiteX3" fmla="*/ 190523 w 336373"/>
                  <a:gd name="connsiteY3" fmla="*/ 248182 h 381655"/>
                  <a:gd name="connsiteX4" fmla="*/ 307998 w 336373"/>
                  <a:gd name="connsiteY4" fmla="*/ 106895 h 381655"/>
                  <a:gd name="connsiteX5" fmla="*/ 157186 w 336373"/>
                  <a:gd name="connsiteY5" fmla="*/ 278345 h 381655"/>
                  <a:gd name="connsiteX6" fmla="*/ 28598 w 336373"/>
                  <a:gd name="connsiteY6" fmla="*/ 324382 h 381655"/>
                  <a:gd name="connsiteX7" fmla="*/ 7961 w 336373"/>
                  <a:gd name="connsiteY7" fmla="*/ 324382 h 381655"/>
                  <a:gd name="connsiteX8" fmla="*/ 133373 w 336373"/>
                  <a:gd name="connsiteY8" fmla="*/ 294220 h 381655"/>
                  <a:gd name="connsiteX9" fmla="*/ 101623 w 336373"/>
                  <a:gd name="connsiteY9" fmla="*/ 354545 h 381655"/>
                  <a:gd name="connsiteX10" fmla="*/ 82573 w 336373"/>
                  <a:gd name="connsiteY10" fmla="*/ 381532 h 381655"/>
                  <a:gd name="connsiteX11" fmla="*/ 147661 w 336373"/>
                  <a:gd name="connsiteY11" fmla="*/ 345020 h 381655"/>
                  <a:gd name="connsiteX12" fmla="*/ 277836 w 336373"/>
                  <a:gd name="connsiteY12" fmla="*/ 265645 h 381655"/>
                  <a:gd name="connsiteX13" fmla="*/ 127023 w 336373"/>
                  <a:gd name="connsiteY13" fmla="*/ 322795 h 381655"/>
                  <a:gd name="connsiteX14" fmla="*/ 231798 w 336373"/>
                  <a:gd name="connsiteY14" fmla="*/ 229132 h 381655"/>
                  <a:gd name="connsiteX15" fmla="*/ 285773 w 336373"/>
                  <a:gd name="connsiteY15" fmla="*/ 141820 h 381655"/>
                  <a:gd name="connsiteX16" fmla="*/ 311173 w 336373"/>
                  <a:gd name="connsiteY16" fmla="*/ 68795 h 381655"/>
                  <a:gd name="connsiteX17" fmla="*/ 334986 w 336373"/>
                  <a:gd name="connsiteY17" fmla="*/ 3707 h 381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6373" h="381655">
                    <a:moveTo>
                      <a:pt x="334986" y="3707"/>
                    </a:moveTo>
                    <a:cubicBezTo>
                      <a:pt x="327049" y="23551"/>
                      <a:pt x="287625" y="147376"/>
                      <a:pt x="263548" y="187857"/>
                    </a:cubicBezTo>
                    <a:cubicBezTo>
                      <a:pt x="239471" y="228338"/>
                      <a:pt x="202694" y="236541"/>
                      <a:pt x="190523" y="246595"/>
                    </a:cubicBezTo>
                    <a:cubicBezTo>
                      <a:pt x="178352" y="256649"/>
                      <a:pt x="170944" y="271465"/>
                      <a:pt x="190523" y="248182"/>
                    </a:cubicBezTo>
                    <a:cubicBezTo>
                      <a:pt x="210102" y="224899"/>
                      <a:pt x="313554" y="101868"/>
                      <a:pt x="307998" y="106895"/>
                    </a:cubicBezTo>
                    <a:cubicBezTo>
                      <a:pt x="302442" y="111922"/>
                      <a:pt x="203753" y="242097"/>
                      <a:pt x="157186" y="278345"/>
                    </a:cubicBezTo>
                    <a:cubicBezTo>
                      <a:pt x="110619" y="314593"/>
                      <a:pt x="53469" y="316709"/>
                      <a:pt x="28598" y="324382"/>
                    </a:cubicBezTo>
                    <a:cubicBezTo>
                      <a:pt x="3727" y="332055"/>
                      <a:pt x="-9501" y="329409"/>
                      <a:pt x="7961" y="324382"/>
                    </a:cubicBezTo>
                    <a:cubicBezTo>
                      <a:pt x="25423" y="319355"/>
                      <a:pt x="117763" y="289193"/>
                      <a:pt x="133373" y="294220"/>
                    </a:cubicBezTo>
                    <a:cubicBezTo>
                      <a:pt x="148983" y="299247"/>
                      <a:pt x="110090" y="339993"/>
                      <a:pt x="101623" y="354545"/>
                    </a:cubicBezTo>
                    <a:cubicBezTo>
                      <a:pt x="93156" y="369097"/>
                      <a:pt x="74900" y="383119"/>
                      <a:pt x="82573" y="381532"/>
                    </a:cubicBezTo>
                    <a:cubicBezTo>
                      <a:pt x="90246" y="379945"/>
                      <a:pt x="147661" y="345020"/>
                      <a:pt x="147661" y="345020"/>
                    </a:cubicBezTo>
                    <a:cubicBezTo>
                      <a:pt x="180205" y="325706"/>
                      <a:pt x="281276" y="269349"/>
                      <a:pt x="277836" y="265645"/>
                    </a:cubicBezTo>
                    <a:cubicBezTo>
                      <a:pt x="274396" y="261941"/>
                      <a:pt x="134696" y="328880"/>
                      <a:pt x="127023" y="322795"/>
                    </a:cubicBezTo>
                    <a:cubicBezTo>
                      <a:pt x="119350" y="316710"/>
                      <a:pt x="205340" y="259294"/>
                      <a:pt x="231798" y="229132"/>
                    </a:cubicBezTo>
                    <a:cubicBezTo>
                      <a:pt x="258256" y="198970"/>
                      <a:pt x="272544" y="168543"/>
                      <a:pt x="285773" y="141820"/>
                    </a:cubicBezTo>
                    <a:cubicBezTo>
                      <a:pt x="299002" y="115097"/>
                      <a:pt x="307998" y="88374"/>
                      <a:pt x="311173" y="68795"/>
                    </a:cubicBezTo>
                    <a:cubicBezTo>
                      <a:pt x="314348" y="49216"/>
                      <a:pt x="342923" y="-16137"/>
                      <a:pt x="334986" y="37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F3170D0D-E12F-4FC3-B05E-4C7C28CB57AD}"/>
                  </a:ext>
                </a:extLst>
              </p:cNvPr>
              <p:cNvSpPr/>
              <p:nvPr/>
            </p:nvSpPr>
            <p:spPr>
              <a:xfrm>
                <a:off x="4483984" y="281066"/>
                <a:ext cx="364069" cy="515152"/>
              </a:xfrm>
              <a:custGeom>
                <a:avLst/>
                <a:gdLst>
                  <a:gd name="connsiteX0" fmla="*/ 362654 w 364069"/>
                  <a:gd name="connsiteY0" fmla="*/ 3097 h 515152"/>
                  <a:gd name="connsiteX1" fmla="*/ 203904 w 364069"/>
                  <a:gd name="connsiteY1" fmla="*/ 163434 h 515152"/>
                  <a:gd name="connsiteX2" fmla="*/ 302329 w 364069"/>
                  <a:gd name="connsiteY2" fmla="*/ 53897 h 515152"/>
                  <a:gd name="connsiteX3" fmla="*/ 195966 w 364069"/>
                  <a:gd name="connsiteY3" fmla="*/ 147559 h 515152"/>
                  <a:gd name="connsiteX4" fmla="*/ 157866 w 364069"/>
                  <a:gd name="connsiteY4" fmla="*/ 198359 h 515152"/>
                  <a:gd name="connsiteX5" fmla="*/ 221366 w 364069"/>
                  <a:gd name="connsiteY5" fmla="*/ 149147 h 515152"/>
                  <a:gd name="connsiteX6" fmla="*/ 164216 w 364069"/>
                  <a:gd name="connsiteY6" fmla="*/ 223759 h 515152"/>
                  <a:gd name="connsiteX7" fmla="*/ 62616 w 364069"/>
                  <a:gd name="connsiteY7" fmla="*/ 412672 h 515152"/>
                  <a:gd name="connsiteX8" fmla="*/ 21341 w 364069"/>
                  <a:gd name="connsiteY8" fmla="*/ 512684 h 515152"/>
                  <a:gd name="connsiteX9" fmla="*/ 61029 w 364069"/>
                  <a:gd name="connsiteY9" fmla="*/ 480934 h 515152"/>
                  <a:gd name="connsiteX10" fmla="*/ 213429 w 364069"/>
                  <a:gd name="connsiteY10" fmla="*/ 439659 h 515152"/>
                  <a:gd name="connsiteX11" fmla="*/ 704 w 364069"/>
                  <a:gd name="connsiteY11" fmla="*/ 511097 h 515152"/>
                  <a:gd name="connsiteX12" fmla="*/ 141991 w 364069"/>
                  <a:gd name="connsiteY12" fmla="*/ 434897 h 515152"/>
                  <a:gd name="connsiteX13" fmla="*/ 62616 w 364069"/>
                  <a:gd name="connsiteY13" fmla="*/ 436484 h 515152"/>
                  <a:gd name="connsiteX14" fmla="*/ 140404 w 364069"/>
                  <a:gd name="connsiteY14" fmla="*/ 290434 h 515152"/>
                  <a:gd name="connsiteX15" fmla="*/ 229304 w 364069"/>
                  <a:gd name="connsiteY15" fmla="*/ 128509 h 515152"/>
                  <a:gd name="connsiteX16" fmla="*/ 280104 w 364069"/>
                  <a:gd name="connsiteY16" fmla="*/ 61834 h 515152"/>
                  <a:gd name="connsiteX17" fmla="*/ 362654 w 364069"/>
                  <a:gd name="connsiteY17" fmla="*/ 3097 h 5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069" h="515152">
                    <a:moveTo>
                      <a:pt x="362654" y="3097"/>
                    </a:moveTo>
                    <a:cubicBezTo>
                      <a:pt x="349954" y="20030"/>
                      <a:pt x="213958" y="154967"/>
                      <a:pt x="203904" y="163434"/>
                    </a:cubicBezTo>
                    <a:cubicBezTo>
                      <a:pt x="193850" y="171901"/>
                      <a:pt x="303652" y="56543"/>
                      <a:pt x="302329" y="53897"/>
                    </a:cubicBezTo>
                    <a:cubicBezTo>
                      <a:pt x="301006" y="51251"/>
                      <a:pt x="220043" y="123482"/>
                      <a:pt x="195966" y="147559"/>
                    </a:cubicBezTo>
                    <a:cubicBezTo>
                      <a:pt x="171889" y="171636"/>
                      <a:pt x="153633" y="198094"/>
                      <a:pt x="157866" y="198359"/>
                    </a:cubicBezTo>
                    <a:cubicBezTo>
                      <a:pt x="162099" y="198624"/>
                      <a:pt x="220308" y="144914"/>
                      <a:pt x="221366" y="149147"/>
                    </a:cubicBezTo>
                    <a:cubicBezTo>
                      <a:pt x="222424" y="153380"/>
                      <a:pt x="190674" y="179838"/>
                      <a:pt x="164216" y="223759"/>
                    </a:cubicBezTo>
                    <a:cubicBezTo>
                      <a:pt x="137758" y="267680"/>
                      <a:pt x="86428" y="364518"/>
                      <a:pt x="62616" y="412672"/>
                    </a:cubicBezTo>
                    <a:cubicBezTo>
                      <a:pt x="38804" y="460826"/>
                      <a:pt x="21605" y="501307"/>
                      <a:pt x="21341" y="512684"/>
                    </a:cubicBezTo>
                    <a:cubicBezTo>
                      <a:pt x="21076" y="524061"/>
                      <a:pt x="29014" y="493105"/>
                      <a:pt x="61029" y="480934"/>
                    </a:cubicBezTo>
                    <a:cubicBezTo>
                      <a:pt x="93044" y="468763"/>
                      <a:pt x="223483" y="434632"/>
                      <a:pt x="213429" y="439659"/>
                    </a:cubicBezTo>
                    <a:cubicBezTo>
                      <a:pt x="203375" y="444686"/>
                      <a:pt x="12610" y="511891"/>
                      <a:pt x="704" y="511097"/>
                    </a:cubicBezTo>
                    <a:cubicBezTo>
                      <a:pt x="-11202" y="510303"/>
                      <a:pt x="131672" y="447333"/>
                      <a:pt x="141991" y="434897"/>
                    </a:cubicBezTo>
                    <a:cubicBezTo>
                      <a:pt x="152310" y="422462"/>
                      <a:pt x="62880" y="460561"/>
                      <a:pt x="62616" y="436484"/>
                    </a:cubicBezTo>
                    <a:cubicBezTo>
                      <a:pt x="62352" y="412407"/>
                      <a:pt x="112623" y="341763"/>
                      <a:pt x="140404" y="290434"/>
                    </a:cubicBezTo>
                    <a:cubicBezTo>
                      <a:pt x="168185" y="239105"/>
                      <a:pt x="206021" y="166609"/>
                      <a:pt x="229304" y="128509"/>
                    </a:cubicBezTo>
                    <a:cubicBezTo>
                      <a:pt x="252587" y="90409"/>
                      <a:pt x="261319" y="80355"/>
                      <a:pt x="280104" y="61834"/>
                    </a:cubicBezTo>
                    <a:cubicBezTo>
                      <a:pt x="298889" y="43313"/>
                      <a:pt x="375354" y="-13836"/>
                      <a:pt x="362654" y="30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C07CA441-8594-4B66-9ED9-A38E0AD15406}"/>
                  </a:ext>
                </a:extLst>
              </p:cNvPr>
              <p:cNvSpPr/>
              <p:nvPr/>
            </p:nvSpPr>
            <p:spPr>
              <a:xfrm>
                <a:off x="4617601" y="284287"/>
                <a:ext cx="224078" cy="446398"/>
              </a:xfrm>
              <a:custGeom>
                <a:avLst/>
                <a:gdLst>
                  <a:gd name="connsiteX0" fmla="*/ 222687 w 224078"/>
                  <a:gd name="connsiteY0" fmla="*/ 6226 h 446398"/>
                  <a:gd name="connsiteX1" fmla="*/ 133787 w 224078"/>
                  <a:gd name="connsiteY1" fmla="*/ 206251 h 446398"/>
                  <a:gd name="connsiteX2" fmla="*/ 149662 w 224078"/>
                  <a:gd name="connsiteY2" fmla="*/ 130051 h 446398"/>
                  <a:gd name="connsiteX3" fmla="*/ 103624 w 224078"/>
                  <a:gd name="connsiteY3" fmla="*/ 268163 h 446398"/>
                  <a:gd name="connsiteX4" fmla="*/ 29012 w 224078"/>
                  <a:gd name="connsiteY4" fmla="*/ 415801 h 446398"/>
                  <a:gd name="connsiteX5" fmla="*/ 437 w 224078"/>
                  <a:gd name="connsiteY5" fmla="*/ 442788 h 446398"/>
                  <a:gd name="connsiteX6" fmla="*/ 48062 w 224078"/>
                  <a:gd name="connsiteY6" fmla="*/ 401513 h 446398"/>
                  <a:gd name="connsiteX7" fmla="*/ 36949 w 224078"/>
                  <a:gd name="connsiteY7" fmla="*/ 445963 h 446398"/>
                  <a:gd name="connsiteX8" fmla="*/ 78224 w 224078"/>
                  <a:gd name="connsiteY8" fmla="*/ 368176 h 446398"/>
                  <a:gd name="connsiteX9" fmla="*/ 127437 w 224078"/>
                  <a:gd name="connsiteY9" fmla="*/ 241176 h 446398"/>
                  <a:gd name="connsiteX10" fmla="*/ 175062 w 224078"/>
                  <a:gd name="connsiteY10" fmla="*/ 80838 h 446398"/>
                  <a:gd name="connsiteX11" fmla="*/ 187762 w 224078"/>
                  <a:gd name="connsiteY11" fmla="*/ 50676 h 446398"/>
                  <a:gd name="connsiteX12" fmla="*/ 222687 w 224078"/>
                  <a:gd name="connsiteY12" fmla="*/ 6226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078" h="446398">
                    <a:moveTo>
                      <a:pt x="222687" y="6226"/>
                    </a:moveTo>
                    <a:cubicBezTo>
                      <a:pt x="213691" y="32155"/>
                      <a:pt x="145958" y="185614"/>
                      <a:pt x="133787" y="206251"/>
                    </a:cubicBezTo>
                    <a:cubicBezTo>
                      <a:pt x="121616" y="226888"/>
                      <a:pt x="154689" y="119732"/>
                      <a:pt x="149662" y="130051"/>
                    </a:cubicBezTo>
                    <a:cubicBezTo>
                      <a:pt x="144635" y="140370"/>
                      <a:pt x="123732" y="220538"/>
                      <a:pt x="103624" y="268163"/>
                    </a:cubicBezTo>
                    <a:cubicBezTo>
                      <a:pt x="83516" y="315788"/>
                      <a:pt x="46210" y="386697"/>
                      <a:pt x="29012" y="415801"/>
                    </a:cubicBezTo>
                    <a:cubicBezTo>
                      <a:pt x="11814" y="444905"/>
                      <a:pt x="-2738" y="445169"/>
                      <a:pt x="437" y="442788"/>
                    </a:cubicBezTo>
                    <a:cubicBezTo>
                      <a:pt x="3612" y="440407"/>
                      <a:pt x="41977" y="400984"/>
                      <a:pt x="48062" y="401513"/>
                    </a:cubicBezTo>
                    <a:cubicBezTo>
                      <a:pt x="54147" y="402042"/>
                      <a:pt x="31922" y="451519"/>
                      <a:pt x="36949" y="445963"/>
                    </a:cubicBezTo>
                    <a:cubicBezTo>
                      <a:pt x="41976" y="440407"/>
                      <a:pt x="63143" y="402307"/>
                      <a:pt x="78224" y="368176"/>
                    </a:cubicBezTo>
                    <a:cubicBezTo>
                      <a:pt x="93305" y="334045"/>
                      <a:pt x="111297" y="289066"/>
                      <a:pt x="127437" y="241176"/>
                    </a:cubicBezTo>
                    <a:cubicBezTo>
                      <a:pt x="143577" y="193286"/>
                      <a:pt x="165008" y="112588"/>
                      <a:pt x="175062" y="80838"/>
                    </a:cubicBezTo>
                    <a:cubicBezTo>
                      <a:pt x="185116" y="49088"/>
                      <a:pt x="181148" y="58084"/>
                      <a:pt x="187762" y="50676"/>
                    </a:cubicBezTo>
                    <a:cubicBezTo>
                      <a:pt x="194376" y="43268"/>
                      <a:pt x="231683" y="-19703"/>
                      <a:pt x="222687" y="62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E9D06EDA-8D96-42F6-B972-0BDE907547E9}"/>
                  </a:ext>
                </a:extLst>
              </p:cNvPr>
              <p:cNvSpPr/>
              <p:nvPr/>
            </p:nvSpPr>
            <p:spPr>
              <a:xfrm>
                <a:off x="4670011" y="231694"/>
                <a:ext cx="188054" cy="485410"/>
              </a:xfrm>
              <a:custGeom>
                <a:avLst/>
                <a:gdLst>
                  <a:gd name="connsiteX0" fmla="*/ 187739 w 188054"/>
                  <a:gd name="connsiteY0" fmla="*/ 81 h 485410"/>
                  <a:gd name="connsiteX1" fmla="*/ 144877 w 188054"/>
                  <a:gd name="connsiteY1" fmla="*/ 155656 h 485410"/>
                  <a:gd name="connsiteX2" fmla="*/ 173452 w 188054"/>
                  <a:gd name="connsiteY2" fmla="*/ 100094 h 485410"/>
                  <a:gd name="connsiteX3" fmla="*/ 106777 w 188054"/>
                  <a:gd name="connsiteY3" fmla="*/ 260431 h 485410"/>
                  <a:gd name="connsiteX4" fmla="*/ 140114 w 188054"/>
                  <a:gd name="connsiteY4" fmla="*/ 169944 h 485410"/>
                  <a:gd name="connsiteX5" fmla="*/ 68677 w 188054"/>
                  <a:gd name="connsiteY5" fmla="*/ 333456 h 485410"/>
                  <a:gd name="connsiteX6" fmla="*/ 414 w 188054"/>
                  <a:gd name="connsiteY6" fmla="*/ 484269 h 485410"/>
                  <a:gd name="connsiteX7" fmla="*/ 38514 w 188054"/>
                  <a:gd name="connsiteY7" fmla="*/ 406481 h 485410"/>
                  <a:gd name="connsiteX8" fmla="*/ 5177 w 188054"/>
                  <a:gd name="connsiteY8" fmla="*/ 479506 h 485410"/>
                  <a:gd name="connsiteX9" fmla="*/ 109952 w 188054"/>
                  <a:gd name="connsiteY9" fmla="*/ 233444 h 485410"/>
                  <a:gd name="connsiteX10" fmla="*/ 117889 w 188054"/>
                  <a:gd name="connsiteY10" fmla="*/ 179469 h 485410"/>
                  <a:gd name="connsiteX11" fmla="*/ 187739 w 188054"/>
                  <a:gd name="connsiteY11" fmla="*/ 81 h 48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054" h="485410">
                    <a:moveTo>
                      <a:pt x="187739" y="81"/>
                    </a:moveTo>
                    <a:cubicBezTo>
                      <a:pt x="192237" y="-3888"/>
                      <a:pt x="147258" y="138987"/>
                      <a:pt x="144877" y="155656"/>
                    </a:cubicBezTo>
                    <a:cubicBezTo>
                      <a:pt x="142496" y="172325"/>
                      <a:pt x="179802" y="82632"/>
                      <a:pt x="173452" y="100094"/>
                    </a:cubicBezTo>
                    <a:cubicBezTo>
                      <a:pt x="167102" y="117556"/>
                      <a:pt x="112333" y="248789"/>
                      <a:pt x="106777" y="260431"/>
                    </a:cubicBezTo>
                    <a:cubicBezTo>
                      <a:pt x="101221" y="272073"/>
                      <a:pt x="146464" y="157773"/>
                      <a:pt x="140114" y="169944"/>
                    </a:cubicBezTo>
                    <a:cubicBezTo>
                      <a:pt x="133764" y="182115"/>
                      <a:pt x="91960" y="281069"/>
                      <a:pt x="68677" y="333456"/>
                    </a:cubicBezTo>
                    <a:cubicBezTo>
                      <a:pt x="45394" y="385844"/>
                      <a:pt x="5441" y="472098"/>
                      <a:pt x="414" y="484269"/>
                    </a:cubicBezTo>
                    <a:cubicBezTo>
                      <a:pt x="-4613" y="496440"/>
                      <a:pt x="37720" y="407275"/>
                      <a:pt x="38514" y="406481"/>
                    </a:cubicBezTo>
                    <a:cubicBezTo>
                      <a:pt x="39308" y="405687"/>
                      <a:pt x="-6729" y="508346"/>
                      <a:pt x="5177" y="479506"/>
                    </a:cubicBezTo>
                    <a:cubicBezTo>
                      <a:pt x="17083" y="450667"/>
                      <a:pt x="91167" y="283450"/>
                      <a:pt x="109952" y="233444"/>
                    </a:cubicBezTo>
                    <a:cubicBezTo>
                      <a:pt x="128737" y="183438"/>
                      <a:pt x="106777" y="216246"/>
                      <a:pt x="117889" y="179469"/>
                    </a:cubicBezTo>
                    <a:cubicBezTo>
                      <a:pt x="129001" y="142692"/>
                      <a:pt x="183241" y="4050"/>
                      <a:pt x="187739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AF885965-003C-4AC1-8A26-63F515DD2AEF}"/>
                  </a:ext>
                </a:extLst>
              </p:cNvPr>
              <p:cNvSpPr/>
              <p:nvPr/>
            </p:nvSpPr>
            <p:spPr>
              <a:xfrm>
                <a:off x="4695924" y="261799"/>
                <a:ext cx="184042" cy="447590"/>
              </a:xfrm>
              <a:custGeom>
                <a:avLst/>
                <a:gdLst>
                  <a:gd name="connsiteX0" fmla="*/ 182464 w 184042"/>
                  <a:gd name="connsiteY0" fmla="*/ 1726 h 447590"/>
                  <a:gd name="connsiteX1" fmla="*/ 111026 w 184042"/>
                  <a:gd name="connsiteY1" fmla="*/ 206514 h 447590"/>
                  <a:gd name="connsiteX2" fmla="*/ 149126 w 184042"/>
                  <a:gd name="connsiteY2" fmla="*/ 144601 h 447590"/>
                  <a:gd name="connsiteX3" fmla="*/ 111026 w 184042"/>
                  <a:gd name="connsiteY3" fmla="*/ 228739 h 447590"/>
                  <a:gd name="connsiteX4" fmla="*/ 22126 w 184042"/>
                  <a:gd name="connsiteY4" fmla="*/ 411301 h 447590"/>
                  <a:gd name="connsiteX5" fmla="*/ 45939 w 184042"/>
                  <a:gd name="connsiteY5" fmla="*/ 336689 h 447590"/>
                  <a:gd name="connsiteX6" fmla="*/ 1489 w 184042"/>
                  <a:gd name="connsiteY6" fmla="*/ 446226 h 447590"/>
                  <a:gd name="connsiteX7" fmla="*/ 111026 w 184042"/>
                  <a:gd name="connsiteY7" fmla="*/ 244614 h 447590"/>
                  <a:gd name="connsiteX8" fmla="*/ 157064 w 184042"/>
                  <a:gd name="connsiteY8" fmla="*/ 114439 h 447590"/>
                  <a:gd name="connsiteX9" fmla="*/ 182464 w 184042"/>
                  <a:gd name="connsiteY9" fmla="*/ 1726 h 44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042" h="447590">
                    <a:moveTo>
                      <a:pt x="182464" y="1726"/>
                    </a:moveTo>
                    <a:cubicBezTo>
                      <a:pt x="174791" y="17072"/>
                      <a:pt x="116582" y="182702"/>
                      <a:pt x="111026" y="206514"/>
                    </a:cubicBezTo>
                    <a:cubicBezTo>
                      <a:pt x="105470" y="230326"/>
                      <a:pt x="149126" y="140897"/>
                      <a:pt x="149126" y="144601"/>
                    </a:cubicBezTo>
                    <a:cubicBezTo>
                      <a:pt x="149126" y="148305"/>
                      <a:pt x="132193" y="184289"/>
                      <a:pt x="111026" y="228739"/>
                    </a:cubicBezTo>
                    <a:cubicBezTo>
                      <a:pt x="89859" y="273189"/>
                      <a:pt x="32974" y="393309"/>
                      <a:pt x="22126" y="411301"/>
                    </a:cubicBezTo>
                    <a:cubicBezTo>
                      <a:pt x="11278" y="429293"/>
                      <a:pt x="49378" y="330868"/>
                      <a:pt x="45939" y="336689"/>
                    </a:cubicBezTo>
                    <a:cubicBezTo>
                      <a:pt x="42500" y="342510"/>
                      <a:pt x="-9359" y="461572"/>
                      <a:pt x="1489" y="446226"/>
                    </a:cubicBezTo>
                    <a:cubicBezTo>
                      <a:pt x="12337" y="430880"/>
                      <a:pt x="85097" y="299912"/>
                      <a:pt x="111026" y="244614"/>
                    </a:cubicBezTo>
                    <a:cubicBezTo>
                      <a:pt x="136955" y="189316"/>
                      <a:pt x="146216" y="151481"/>
                      <a:pt x="157064" y="114439"/>
                    </a:cubicBezTo>
                    <a:cubicBezTo>
                      <a:pt x="167912" y="77397"/>
                      <a:pt x="190137" y="-13620"/>
                      <a:pt x="182464" y="17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C4ABB9A-D1E5-4393-86F4-478ECBB70603}"/>
                  </a:ext>
                </a:extLst>
              </p:cNvPr>
              <p:cNvSpPr/>
              <p:nvPr/>
            </p:nvSpPr>
            <p:spPr>
              <a:xfrm>
                <a:off x="4868224" y="267928"/>
                <a:ext cx="579722" cy="395746"/>
              </a:xfrm>
              <a:custGeom>
                <a:avLst/>
                <a:gdLst>
                  <a:gd name="connsiteX0" fmla="*/ 639 w 579722"/>
                  <a:gd name="connsiteY0" fmla="*/ 360 h 395746"/>
                  <a:gd name="connsiteX1" fmla="*/ 151451 w 579722"/>
                  <a:gd name="connsiteY1" fmla="*/ 22585 h 395746"/>
                  <a:gd name="connsiteX2" fmla="*/ 91126 w 579722"/>
                  <a:gd name="connsiteY2" fmla="*/ 20997 h 395746"/>
                  <a:gd name="connsiteX3" fmla="*/ 192726 w 579722"/>
                  <a:gd name="connsiteY3" fmla="*/ 47985 h 395746"/>
                  <a:gd name="connsiteX4" fmla="*/ 254639 w 579722"/>
                  <a:gd name="connsiteY4" fmla="*/ 67035 h 395746"/>
                  <a:gd name="connsiteX5" fmla="*/ 381639 w 579722"/>
                  <a:gd name="connsiteY5" fmla="*/ 167047 h 395746"/>
                  <a:gd name="connsiteX6" fmla="*/ 359414 w 579722"/>
                  <a:gd name="connsiteY6" fmla="*/ 140060 h 395746"/>
                  <a:gd name="connsiteX7" fmla="*/ 576901 w 579722"/>
                  <a:gd name="connsiteY7" fmla="*/ 392472 h 395746"/>
                  <a:gd name="connsiteX8" fmla="*/ 468951 w 579722"/>
                  <a:gd name="connsiteY8" fmla="*/ 270235 h 395746"/>
                  <a:gd name="connsiteX9" fmla="*/ 265751 w 579722"/>
                  <a:gd name="connsiteY9" fmla="*/ 76560 h 395746"/>
                  <a:gd name="connsiteX10" fmla="*/ 103826 w 579722"/>
                  <a:gd name="connsiteY10" fmla="*/ 43222 h 395746"/>
                  <a:gd name="connsiteX11" fmla="*/ 639 w 579722"/>
                  <a:gd name="connsiteY11" fmla="*/ 360 h 3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9722" h="395746">
                    <a:moveTo>
                      <a:pt x="639" y="360"/>
                    </a:moveTo>
                    <a:cubicBezTo>
                      <a:pt x="8576" y="-3079"/>
                      <a:pt x="136370" y="19146"/>
                      <a:pt x="151451" y="22585"/>
                    </a:cubicBezTo>
                    <a:cubicBezTo>
                      <a:pt x="166532" y="26024"/>
                      <a:pt x="84247" y="16764"/>
                      <a:pt x="91126" y="20997"/>
                    </a:cubicBezTo>
                    <a:cubicBezTo>
                      <a:pt x="98005" y="25230"/>
                      <a:pt x="165474" y="40312"/>
                      <a:pt x="192726" y="47985"/>
                    </a:cubicBezTo>
                    <a:cubicBezTo>
                      <a:pt x="219978" y="55658"/>
                      <a:pt x="223154" y="47192"/>
                      <a:pt x="254639" y="67035"/>
                    </a:cubicBezTo>
                    <a:cubicBezTo>
                      <a:pt x="286124" y="86878"/>
                      <a:pt x="364177" y="154876"/>
                      <a:pt x="381639" y="167047"/>
                    </a:cubicBezTo>
                    <a:cubicBezTo>
                      <a:pt x="399101" y="179218"/>
                      <a:pt x="359414" y="140060"/>
                      <a:pt x="359414" y="140060"/>
                    </a:cubicBezTo>
                    <a:lnTo>
                      <a:pt x="576901" y="392472"/>
                    </a:lnTo>
                    <a:cubicBezTo>
                      <a:pt x="595157" y="414168"/>
                      <a:pt x="520809" y="322887"/>
                      <a:pt x="468951" y="270235"/>
                    </a:cubicBezTo>
                    <a:cubicBezTo>
                      <a:pt x="417093" y="217583"/>
                      <a:pt x="326605" y="114395"/>
                      <a:pt x="265751" y="76560"/>
                    </a:cubicBezTo>
                    <a:cubicBezTo>
                      <a:pt x="204897" y="38725"/>
                      <a:pt x="147218" y="56451"/>
                      <a:pt x="103826" y="43222"/>
                    </a:cubicBezTo>
                    <a:cubicBezTo>
                      <a:pt x="60434" y="29993"/>
                      <a:pt x="-7298" y="3799"/>
                      <a:pt x="639" y="3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275BD2F1-D420-45CC-BB33-3F5A8AD5DFE9}"/>
                  </a:ext>
                </a:extLst>
              </p:cNvPr>
              <p:cNvSpPr/>
              <p:nvPr/>
            </p:nvSpPr>
            <p:spPr>
              <a:xfrm>
                <a:off x="4854260" y="238024"/>
                <a:ext cx="777861" cy="585278"/>
              </a:xfrm>
              <a:custGeom>
                <a:avLst/>
                <a:gdLst>
                  <a:gd name="connsiteX0" fmla="*/ 315 w 777861"/>
                  <a:gd name="connsiteY0" fmla="*/ 101 h 585278"/>
                  <a:gd name="connsiteX1" fmla="*/ 235265 w 777861"/>
                  <a:gd name="connsiteY1" fmla="*/ 36614 h 585278"/>
                  <a:gd name="connsiteX2" fmla="*/ 211453 w 777861"/>
                  <a:gd name="connsiteY2" fmla="*/ 42964 h 585278"/>
                  <a:gd name="connsiteX3" fmla="*/ 387665 w 777861"/>
                  <a:gd name="connsiteY3" fmla="*/ 96939 h 585278"/>
                  <a:gd name="connsiteX4" fmla="*/ 346390 w 777861"/>
                  <a:gd name="connsiteY4" fmla="*/ 96939 h 585278"/>
                  <a:gd name="connsiteX5" fmla="*/ 490853 w 777861"/>
                  <a:gd name="connsiteY5" fmla="*/ 166789 h 585278"/>
                  <a:gd name="connsiteX6" fmla="*/ 627378 w 777861"/>
                  <a:gd name="connsiteY6" fmla="*/ 330301 h 585278"/>
                  <a:gd name="connsiteX7" fmla="*/ 551178 w 777861"/>
                  <a:gd name="connsiteY7" fmla="*/ 246164 h 585278"/>
                  <a:gd name="connsiteX8" fmla="*/ 771840 w 777861"/>
                  <a:gd name="connsiteY8" fmla="*/ 577951 h 585278"/>
                  <a:gd name="connsiteX9" fmla="*/ 689290 w 777861"/>
                  <a:gd name="connsiteY9" fmla="*/ 446189 h 585278"/>
                  <a:gd name="connsiteX10" fmla="*/ 416240 w 777861"/>
                  <a:gd name="connsiteY10" fmla="*/ 108051 h 585278"/>
                  <a:gd name="connsiteX11" fmla="*/ 292415 w 777861"/>
                  <a:gd name="connsiteY11" fmla="*/ 49314 h 585278"/>
                  <a:gd name="connsiteX12" fmla="*/ 315 w 777861"/>
                  <a:gd name="connsiteY12" fmla="*/ 101 h 58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7861" h="585278">
                    <a:moveTo>
                      <a:pt x="315" y="101"/>
                    </a:moveTo>
                    <a:cubicBezTo>
                      <a:pt x="-9210" y="-2016"/>
                      <a:pt x="200075" y="29470"/>
                      <a:pt x="235265" y="36614"/>
                    </a:cubicBezTo>
                    <a:cubicBezTo>
                      <a:pt x="270455" y="43758"/>
                      <a:pt x="186053" y="32910"/>
                      <a:pt x="211453" y="42964"/>
                    </a:cubicBezTo>
                    <a:cubicBezTo>
                      <a:pt x="236853" y="53018"/>
                      <a:pt x="365176" y="87943"/>
                      <a:pt x="387665" y="96939"/>
                    </a:cubicBezTo>
                    <a:cubicBezTo>
                      <a:pt x="410154" y="105935"/>
                      <a:pt x="329192" y="85297"/>
                      <a:pt x="346390" y="96939"/>
                    </a:cubicBezTo>
                    <a:cubicBezTo>
                      <a:pt x="363588" y="108581"/>
                      <a:pt x="444022" y="127895"/>
                      <a:pt x="490853" y="166789"/>
                    </a:cubicBezTo>
                    <a:cubicBezTo>
                      <a:pt x="537684" y="205683"/>
                      <a:pt x="617324" y="317072"/>
                      <a:pt x="627378" y="330301"/>
                    </a:cubicBezTo>
                    <a:cubicBezTo>
                      <a:pt x="637432" y="343530"/>
                      <a:pt x="527101" y="204889"/>
                      <a:pt x="551178" y="246164"/>
                    </a:cubicBezTo>
                    <a:cubicBezTo>
                      <a:pt x="575255" y="287439"/>
                      <a:pt x="748821" y="544614"/>
                      <a:pt x="771840" y="577951"/>
                    </a:cubicBezTo>
                    <a:cubicBezTo>
                      <a:pt x="794859" y="611288"/>
                      <a:pt x="748557" y="524506"/>
                      <a:pt x="689290" y="446189"/>
                    </a:cubicBezTo>
                    <a:cubicBezTo>
                      <a:pt x="630023" y="367872"/>
                      <a:pt x="482386" y="174197"/>
                      <a:pt x="416240" y="108051"/>
                    </a:cubicBezTo>
                    <a:cubicBezTo>
                      <a:pt x="350094" y="41905"/>
                      <a:pt x="358032" y="67306"/>
                      <a:pt x="292415" y="49314"/>
                    </a:cubicBezTo>
                    <a:cubicBezTo>
                      <a:pt x="226798" y="31322"/>
                      <a:pt x="9840" y="2218"/>
                      <a:pt x="315" y="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6D390884-9B20-4618-BF4A-F73A4D477347}"/>
                  </a:ext>
                </a:extLst>
              </p:cNvPr>
              <p:cNvSpPr/>
              <p:nvPr/>
            </p:nvSpPr>
            <p:spPr>
              <a:xfrm>
                <a:off x="4851074" y="234988"/>
                <a:ext cx="397424" cy="75928"/>
              </a:xfrm>
              <a:custGeom>
                <a:avLst/>
                <a:gdLst>
                  <a:gd name="connsiteX0" fmla="*/ 326 w 397424"/>
                  <a:gd name="connsiteY0" fmla="*/ 3137 h 75928"/>
                  <a:gd name="connsiteX1" fmla="*/ 190826 w 397424"/>
                  <a:gd name="connsiteY1" fmla="*/ 9487 h 75928"/>
                  <a:gd name="connsiteX2" fmla="*/ 119389 w 397424"/>
                  <a:gd name="connsiteY2" fmla="*/ 17425 h 75928"/>
                  <a:gd name="connsiteX3" fmla="*/ 274964 w 397424"/>
                  <a:gd name="connsiteY3" fmla="*/ 42825 h 75928"/>
                  <a:gd name="connsiteX4" fmla="*/ 397201 w 397424"/>
                  <a:gd name="connsiteY4" fmla="*/ 74575 h 75928"/>
                  <a:gd name="connsiteX5" fmla="*/ 244801 w 397424"/>
                  <a:gd name="connsiteY5" fmla="*/ 63462 h 75928"/>
                  <a:gd name="connsiteX6" fmla="*/ 326 w 397424"/>
                  <a:gd name="connsiteY6" fmla="*/ 3137 h 7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424" h="75928">
                    <a:moveTo>
                      <a:pt x="326" y="3137"/>
                    </a:moveTo>
                    <a:cubicBezTo>
                      <a:pt x="-8670" y="-5859"/>
                      <a:pt x="170982" y="7106"/>
                      <a:pt x="190826" y="9487"/>
                    </a:cubicBezTo>
                    <a:cubicBezTo>
                      <a:pt x="210670" y="11868"/>
                      <a:pt x="105366" y="11869"/>
                      <a:pt x="119389" y="17425"/>
                    </a:cubicBezTo>
                    <a:cubicBezTo>
                      <a:pt x="133412" y="22981"/>
                      <a:pt x="228662" y="33300"/>
                      <a:pt x="274964" y="42825"/>
                    </a:cubicBezTo>
                    <a:cubicBezTo>
                      <a:pt x="321266" y="52350"/>
                      <a:pt x="402228" y="71136"/>
                      <a:pt x="397201" y="74575"/>
                    </a:cubicBezTo>
                    <a:cubicBezTo>
                      <a:pt x="392174" y="78014"/>
                      <a:pt x="306978" y="75104"/>
                      <a:pt x="244801" y="63462"/>
                    </a:cubicBezTo>
                    <a:cubicBezTo>
                      <a:pt x="182624" y="51820"/>
                      <a:pt x="9322" y="12133"/>
                      <a:pt x="326" y="3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5026D6C5-0ACC-49EE-8264-7011E5EC049A}"/>
                  </a:ext>
                </a:extLst>
              </p:cNvPr>
              <p:cNvSpPr/>
              <p:nvPr/>
            </p:nvSpPr>
            <p:spPr>
              <a:xfrm>
                <a:off x="5138044" y="302051"/>
                <a:ext cx="415646" cy="502105"/>
              </a:xfrm>
              <a:custGeom>
                <a:avLst/>
                <a:gdLst>
                  <a:gd name="connsiteX0" fmla="*/ 694 w 415646"/>
                  <a:gd name="connsiteY0" fmla="*/ 2749 h 502105"/>
                  <a:gd name="connsiteX1" fmla="*/ 226119 w 415646"/>
                  <a:gd name="connsiteY1" fmla="*/ 220237 h 502105"/>
                  <a:gd name="connsiteX2" fmla="*/ 184844 w 415646"/>
                  <a:gd name="connsiteY2" fmla="*/ 151974 h 502105"/>
                  <a:gd name="connsiteX3" fmla="*/ 256281 w 415646"/>
                  <a:gd name="connsiteY3" fmla="*/ 236112 h 502105"/>
                  <a:gd name="connsiteX4" fmla="*/ 413444 w 415646"/>
                  <a:gd name="connsiteY4" fmla="*/ 498049 h 502105"/>
                  <a:gd name="connsiteX5" fmla="*/ 335656 w 415646"/>
                  <a:gd name="connsiteY5" fmla="*/ 375812 h 502105"/>
                  <a:gd name="connsiteX6" fmla="*/ 161031 w 415646"/>
                  <a:gd name="connsiteY6" fmla="*/ 115462 h 502105"/>
                  <a:gd name="connsiteX7" fmla="*/ 694 w 415646"/>
                  <a:gd name="connsiteY7" fmla="*/ 2749 h 50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646" h="502105">
                    <a:moveTo>
                      <a:pt x="694" y="2749"/>
                    </a:moveTo>
                    <a:cubicBezTo>
                      <a:pt x="11542" y="20211"/>
                      <a:pt x="195427" y="195366"/>
                      <a:pt x="226119" y="220237"/>
                    </a:cubicBezTo>
                    <a:cubicBezTo>
                      <a:pt x="256811" y="245108"/>
                      <a:pt x="179817" y="149328"/>
                      <a:pt x="184844" y="151974"/>
                    </a:cubicBezTo>
                    <a:cubicBezTo>
                      <a:pt x="189871" y="154620"/>
                      <a:pt x="218181" y="178433"/>
                      <a:pt x="256281" y="236112"/>
                    </a:cubicBezTo>
                    <a:cubicBezTo>
                      <a:pt x="294381" y="293791"/>
                      <a:pt x="400215" y="474766"/>
                      <a:pt x="413444" y="498049"/>
                    </a:cubicBezTo>
                    <a:cubicBezTo>
                      <a:pt x="426673" y="521332"/>
                      <a:pt x="377725" y="439576"/>
                      <a:pt x="335656" y="375812"/>
                    </a:cubicBezTo>
                    <a:cubicBezTo>
                      <a:pt x="293587" y="312048"/>
                      <a:pt x="213154" y="176581"/>
                      <a:pt x="161031" y="115462"/>
                    </a:cubicBezTo>
                    <a:cubicBezTo>
                      <a:pt x="108908" y="54343"/>
                      <a:pt x="-10154" y="-14713"/>
                      <a:pt x="694" y="27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1BE40999-1F57-4075-B777-AD17F5F616E0}"/>
                  </a:ext>
                </a:extLst>
              </p:cNvPr>
              <p:cNvSpPr/>
              <p:nvPr/>
            </p:nvSpPr>
            <p:spPr>
              <a:xfrm>
                <a:off x="5360969" y="587295"/>
                <a:ext cx="249027" cy="494771"/>
              </a:xfrm>
              <a:custGeom>
                <a:avLst/>
                <a:gdLst>
                  <a:gd name="connsiteX0" fmla="*/ 19 w 249027"/>
                  <a:gd name="connsiteY0" fmla="*/ 80 h 494771"/>
                  <a:gd name="connsiteX1" fmla="*/ 127019 w 249027"/>
                  <a:gd name="connsiteY1" fmla="*/ 146130 h 494771"/>
                  <a:gd name="connsiteX2" fmla="*/ 147656 w 249027"/>
                  <a:gd name="connsiteY2" fmla="*/ 195343 h 494771"/>
                  <a:gd name="connsiteX3" fmla="*/ 165119 w 249027"/>
                  <a:gd name="connsiteY3" fmla="*/ 266780 h 494771"/>
                  <a:gd name="connsiteX4" fmla="*/ 171469 w 249027"/>
                  <a:gd name="connsiteY4" fmla="*/ 295355 h 494771"/>
                  <a:gd name="connsiteX5" fmla="*/ 247669 w 249027"/>
                  <a:gd name="connsiteY5" fmla="*/ 490618 h 494771"/>
                  <a:gd name="connsiteX6" fmla="*/ 222269 w 249027"/>
                  <a:gd name="connsiteY6" fmla="*/ 433468 h 494771"/>
                  <a:gd name="connsiteX7" fmla="*/ 134956 w 249027"/>
                  <a:gd name="connsiteY7" fmla="*/ 228680 h 494771"/>
                  <a:gd name="connsiteX8" fmla="*/ 152419 w 249027"/>
                  <a:gd name="connsiteY8" fmla="*/ 231855 h 494771"/>
                  <a:gd name="connsiteX9" fmla="*/ 117494 w 249027"/>
                  <a:gd name="connsiteY9" fmla="*/ 127080 h 494771"/>
                  <a:gd name="connsiteX10" fmla="*/ 19 w 249027"/>
                  <a:gd name="connsiteY10" fmla="*/ 80 h 49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027" h="494771">
                    <a:moveTo>
                      <a:pt x="19" y="80"/>
                    </a:moveTo>
                    <a:cubicBezTo>
                      <a:pt x="1606" y="3255"/>
                      <a:pt x="102413" y="113586"/>
                      <a:pt x="127019" y="146130"/>
                    </a:cubicBezTo>
                    <a:cubicBezTo>
                      <a:pt x="151625" y="178674"/>
                      <a:pt x="141306" y="175235"/>
                      <a:pt x="147656" y="195343"/>
                    </a:cubicBezTo>
                    <a:cubicBezTo>
                      <a:pt x="154006" y="215451"/>
                      <a:pt x="161150" y="250111"/>
                      <a:pt x="165119" y="266780"/>
                    </a:cubicBezTo>
                    <a:cubicBezTo>
                      <a:pt x="169088" y="283449"/>
                      <a:pt x="157711" y="258049"/>
                      <a:pt x="171469" y="295355"/>
                    </a:cubicBezTo>
                    <a:cubicBezTo>
                      <a:pt x="185227" y="332661"/>
                      <a:pt x="239202" y="467599"/>
                      <a:pt x="247669" y="490618"/>
                    </a:cubicBezTo>
                    <a:cubicBezTo>
                      <a:pt x="256136" y="513637"/>
                      <a:pt x="222269" y="433468"/>
                      <a:pt x="222269" y="433468"/>
                    </a:cubicBezTo>
                    <a:cubicBezTo>
                      <a:pt x="203484" y="389812"/>
                      <a:pt x="146598" y="262282"/>
                      <a:pt x="134956" y="228680"/>
                    </a:cubicBezTo>
                    <a:cubicBezTo>
                      <a:pt x="123314" y="195078"/>
                      <a:pt x="155329" y="248788"/>
                      <a:pt x="152419" y="231855"/>
                    </a:cubicBezTo>
                    <a:cubicBezTo>
                      <a:pt x="149509" y="214922"/>
                      <a:pt x="139719" y="165444"/>
                      <a:pt x="117494" y="127080"/>
                    </a:cubicBezTo>
                    <a:cubicBezTo>
                      <a:pt x="95269" y="88716"/>
                      <a:pt x="-1568" y="-3095"/>
                      <a:pt x="19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9B3B695D-7C4C-4B5D-81AA-17320B632E5B}"/>
                  </a:ext>
                </a:extLst>
              </p:cNvPr>
              <p:cNvSpPr/>
              <p:nvPr/>
            </p:nvSpPr>
            <p:spPr>
              <a:xfrm>
                <a:off x="5497495" y="575766"/>
                <a:ext cx="204334" cy="391807"/>
              </a:xfrm>
              <a:custGeom>
                <a:avLst/>
                <a:gdLst>
                  <a:gd name="connsiteX0" fmla="*/ 18 w 204334"/>
                  <a:gd name="connsiteY0" fmla="*/ 497 h 391807"/>
                  <a:gd name="connsiteX1" fmla="*/ 103205 w 204334"/>
                  <a:gd name="connsiteY1" fmla="*/ 133847 h 391807"/>
                  <a:gd name="connsiteX2" fmla="*/ 200043 w 204334"/>
                  <a:gd name="connsiteY2" fmla="*/ 384672 h 391807"/>
                  <a:gd name="connsiteX3" fmla="*/ 174643 w 204334"/>
                  <a:gd name="connsiteY3" fmla="*/ 303709 h 391807"/>
                  <a:gd name="connsiteX4" fmla="*/ 61930 w 204334"/>
                  <a:gd name="connsiteY4" fmla="*/ 100509 h 391807"/>
                  <a:gd name="connsiteX5" fmla="*/ 111143 w 204334"/>
                  <a:gd name="connsiteY5" fmla="*/ 178297 h 391807"/>
                  <a:gd name="connsiteX6" fmla="*/ 18 w 204334"/>
                  <a:gd name="connsiteY6" fmla="*/ 497 h 39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34" h="391807">
                    <a:moveTo>
                      <a:pt x="18" y="497"/>
                    </a:moveTo>
                    <a:cubicBezTo>
                      <a:pt x="-1305" y="-6911"/>
                      <a:pt x="69868" y="69818"/>
                      <a:pt x="103205" y="133847"/>
                    </a:cubicBezTo>
                    <a:cubicBezTo>
                      <a:pt x="136542" y="197876"/>
                      <a:pt x="188137" y="356362"/>
                      <a:pt x="200043" y="384672"/>
                    </a:cubicBezTo>
                    <a:cubicBezTo>
                      <a:pt x="211949" y="412982"/>
                      <a:pt x="197662" y="351069"/>
                      <a:pt x="174643" y="303709"/>
                    </a:cubicBezTo>
                    <a:cubicBezTo>
                      <a:pt x="151624" y="256349"/>
                      <a:pt x="72513" y="121411"/>
                      <a:pt x="61930" y="100509"/>
                    </a:cubicBezTo>
                    <a:cubicBezTo>
                      <a:pt x="51347" y="79607"/>
                      <a:pt x="122785" y="193907"/>
                      <a:pt x="111143" y="178297"/>
                    </a:cubicBezTo>
                    <a:cubicBezTo>
                      <a:pt x="99501" y="162687"/>
                      <a:pt x="1341" y="7905"/>
                      <a:pt x="18" y="4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7C79D7E-F3CA-4AB0-ABC8-471253E5CCF7}"/>
                  </a:ext>
                </a:extLst>
              </p:cNvPr>
              <p:cNvSpPr/>
              <p:nvPr/>
            </p:nvSpPr>
            <p:spPr>
              <a:xfrm>
                <a:off x="5635895" y="813592"/>
                <a:ext cx="109446" cy="438255"/>
              </a:xfrm>
              <a:custGeom>
                <a:avLst/>
                <a:gdLst>
                  <a:gd name="connsiteX0" fmla="*/ 1318 w 109446"/>
                  <a:gd name="connsiteY0" fmla="*/ 8733 h 438255"/>
                  <a:gd name="connsiteX1" fmla="*/ 107680 w 109446"/>
                  <a:gd name="connsiteY1" fmla="*/ 434183 h 438255"/>
                  <a:gd name="connsiteX2" fmla="*/ 67993 w 109446"/>
                  <a:gd name="connsiteY2" fmla="*/ 227808 h 438255"/>
                  <a:gd name="connsiteX3" fmla="*/ 71168 w 109446"/>
                  <a:gd name="connsiteY3" fmla="*/ 299246 h 438255"/>
                  <a:gd name="connsiteX4" fmla="*/ 50530 w 109446"/>
                  <a:gd name="connsiteY4" fmla="*/ 156371 h 438255"/>
                  <a:gd name="connsiteX5" fmla="*/ 1318 w 109446"/>
                  <a:gd name="connsiteY5" fmla="*/ 8733 h 43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446" h="438255">
                    <a:moveTo>
                      <a:pt x="1318" y="8733"/>
                    </a:moveTo>
                    <a:cubicBezTo>
                      <a:pt x="10843" y="55035"/>
                      <a:pt x="96568" y="397671"/>
                      <a:pt x="107680" y="434183"/>
                    </a:cubicBezTo>
                    <a:cubicBezTo>
                      <a:pt x="118792" y="470695"/>
                      <a:pt x="74078" y="250298"/>
                      <a:pt x="67993" y="227808"/>
                    </a:cubicBezTo>
                    <a:cubicBezTo>
                      <a:pt x="61908" y="205319"/>
                      <a:pt x="74079" y="311152"/>
                      <a:pt x="71168" y="299246"/>
                    </a:cubicBezTo>
                    <a:cubicBezTo>
                      <a:pt x="68258" y="287340"/>
                      <a:pt x="64553" y="199498"/>
                      <a:pt x="50530" y="156371"/>
                    </a:cubicBezTo>
                    <a:cubicBezTo>
                      <a:pt x="36507" y="113244"/>
                      <a:pt x="-8207" y="-37569"/>
                      <a:pt x="1318" y="87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3A224D9A-88A3-4CA0-8CD4-EA646270C771}"/>
                  </a:ext>
                </a:extLst>
              </p:cNvPr>
              <p:cNvSpPr/>
              <p:nvPr/>
            </p:nvSpPr>
            <p:spPr>
              <a:xfrm>
                <a:off x="5722826" y="1012486"/>
                <a:ext cx="71943" cy="502084"/>
              </a:xfrm>
              <a:custGeom>
                <a:avLst/>
                <a:gdLst>
                  <a:gd name="connsiteX0" fmla="*/ 112 w 71943"/>
                  <a:gd name="connsiteY0" fmla="*/ 6689 h 502084"/>
                  <a:gd name="connsiteX1" fmla="*/ 57262 w 71943"/>
                  <a:gd name="connsiteY1" fmla="*/ 438489 h 502084"/>
                  <a:gd name="connsiteX2" fmla="*/ 49324 w 71943"/>
                  <a:gd name="connsiteY2" fmla="*/ 221002 h 502084"/>
                  <a:gd name="connsiteX3" fmla="*/ 49324 w 71943"/>
                  <a:gd name="connsiteY3" fmla="*/ 325777 h 502084"/>
                  <a:gd name="connsiteX4" fmla="*/ 71549 w 71943"/>
                  <a:gd name="connsiteY4" fmla="*/ 501989 h 502084"/>
                  <a:gd name="connsiteX5" fmla="*/ 62024 w 71943"/>
                  <a:gd name="connsiteY5" fmla="*/ 348002 h 502084"/>
                  <a:gd name="connsiteX6" fmla="*/ 42974 w 71943"/>
                  <a:gd name="connsiteY6" fmla="*/ 186077 h 502084"/>
                  <a:gd name="connsiteX7" fmla="*/ 112 w 71943"/>
                  <a:gd name="connsiteY7" fmla="*/ 6689 h 50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43" h="502084">
                    <a:moveTo>
                      <a:pt x="112" y="6689"/>
                    </a:moveTo>
                    <a:cubicBezTo>
                      <a:pt x="2493" y="48758"/>
                      <a:pt x="49060" y="402770"/>
                      <a:pt x="57262" y="438489"/>
                    </a:cubicBezTo>
                    <a:cubicBezTo>
                      <a:pt x="65464" y="474208"/>
                      <a:pt x="50647" y="239787"/>
                      <a:pt x="49324" y="221002"/>
                    </a:cubicBezTo>
                    <a:cubicBezTo>
                      <a:pt x="48001" y="202217"/>
                      <a:pt x="45620" y="278946"/>
                      <a:pt x="49324" y="325777"/>
                    </a:cubicBezTo>
                    <a:cubicBezTo>
                      <a:pt x="53028" y="372608"/>
                      <a:pt x="69432" y="498285"/>
                      <a:pt x="71549" y="501989"/>
                    </a:cubicBezTo>
                    <a:cubicBezTo>
                      <a:pt x="73666" y="505693"/>
                      <a:pt x="66786" y="400654"/>
                      <a:pt x="62024" y="348002"/>
                    </a:cubicBezTo>
                    <a:cubicBezTo>
                      <a:pt x="57262" y="295350"/>
                      <a:pt x="51970" y="239523"/>
                      <a:pt x="42974" y="186077"/>
                    </a:cubicBezTo>
                    <a:cubicBezTo>
                      <a:pt x="33978" y="132631"/>
                      <a:pt x="-2269" y="-35380"/>
                      <a:pt x="112" y="66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F30E9302-F486-4097-AE7C-05F60F1DE9BD}"/>
                  </a:ext>
                </a:extLst>
              </p:cNvPr>
              <p:cNvSpPr/>
              <p:nvPr/>
            </p:nvSpPr>
            <p:spPr>
              <a:xfrm>
                <a:off x="5551236" y="795317"/>
                <a:ext cx="137597" cy="716409"/>
              </a:xfrm>
              <a:custGeom>
                <a:avLst/>
                <a:gdLst>
                  <a:gd name="connsiteX0" fmla="*/ 252 w 137597"/>
                  <a:gd name="connsiteY0" fmla="*/ 1608 h 716409"/>
                  <a:gd name="connsiteX1" fmla="*/ 65339 w 137597"/>
                  <a:gd name="connsiteY1" fmla="*/ 268308 h 716409"/>
                  <a:gd name="connsiteX2" fmla="*/ 11364 w 137597"/>
                  <a:gd name="connsiteY2" fmla="*/ 111146 h 716409"/>
                  <a:gd name="connsiteX3" fmla="*/ 24064 w 137597"/>
                  <a:gd name="connsiteY3" fmla="*/ 163533 h 716409"/>
                  <a:gd name="connsiteX4" fmla="*/ 119314 w 137597"/>
                  <a:gd name="connsiteY4" fmla="*/ 427058 h 716409"/>
                  <a:gd name="connsiteX5" fmla="*/ 136777 w 137597"/>
                  <a:gd name="connsiteY5" fmla="*/ 711221 h 716409"/>
                  <a:gd name="connsiteX6" fmla="*/ 132014 w 137597"/>
                  <a:gd name="connsiteY6" fmla="*/ 590571 h 716409"/>
                  <a:gd name="connsiteX7" fmla="*/ 108202 w 137597"/>
                  <a:gd name="connsiteY7" fmla="*/ 339746 h 716409"/>
                  <a:gd name="connsiteX8" fmla="*/ 101852 w 137597"/>
                  <a:gd name="connsiteY8" fmla="*/ 325458 h 716409"/>
                  <a:gd name="connsiteX9" fmla="*/ 44702 w 137597"/>
                  <a:gd name="connsiteY9" fmla="*/ 163533 h 716409"/>
                  <a:gd name="connsiteX10" fmla="*/ 252 w 137597"/>
                  <a:gd name="connsiteY10" fmla="*/ 1608 h 71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597" h="716409">
                    <a:moveTo>
                      <a:pt x="252" y="1608"/>
                    </a:moveTo>
                    <a:cubicBezTo>
                      <a:pt x="3691" y="19070"/>
                      <a:pt x="63487" y="250052"/>
                      <a:pt x="65339" y="268308"/>
                    </a:cubicBezTo>
                    <a:cubicBezTo>
                      <a:pt x="67191" y="286564"/>
                      <a:pt x="18243" y="128608"/>
                      <a:pt x="11364" y="111146"/>
                    </a:cubicBezTo>
                    <a:cubicBezTo>
                      <a:pt x="4485" y="93684"/>
                      <a:pt x="6072" y="110881"/>
                      <a:pt x="24064" y="163533"/>
                    </a:cubicBezTo>
                    <a:cubicBezTo>
                      <a:pt x="42056" y="216185"/>
                      <a:pt x="100529" y="335777"/>
                      <a:pt x="119314" y="427058"/>
                    </a:cubicBezTo>
                    <a:cubicBezTo>
                      <a:pt x="138099" y="518339"/>
                      <a:pt x="134660" y="683969"/>
                      <a:pt x="136777" y="711221"/>
                    </a:cubicBezTo>
                    <a:cubicBezTo>
                      <a:pt x="138894" y="738473"/>
                      <a:pt x="136777" y="652484"/>
                      <a:pt x="132014" y="590571"/>
                    </a:cubicBezTo>
                    <a:cubicBezTo>
                      <a:pt x="127252" y="528659"/>
                      <a:pt x="113229" y="383931"/>
                      <a:pt x="108202" y="339746"/>
                    </a:cubicBezTo>
                    <a:cubicBezTo>
                      <a:pt x="103175" y="295561"/>
                      <a:pt x="112435" y="354827"/>
                      <a:pt x="101852" y="325458"/>
                    </a:cubicBezTo>
                    <a:cubicBezTo>
                      <a:pt x="91269" y="296089"/>
                      <a:pt x="60048" y="213539"/>
                      <a:pt x="44702" y="163533"/>
                    </a:cubicBezTo>
                    <a:cubicBezTo>
                      <a:pt x="29356" y="113527"/>
                      <a:pt x="-3187" y="-15854"/>
                      <a:pt x="252" y="16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4A8AB4A6-021A-4867-B9D7-A74C9EFD60C0}"/>
                  </a:ext>
                </a:extLst>
              </p:cNvPr>
              <p:cNvSpPr/>
              <p:nvPr/>
            </p:nvSpPr>
            <p:spPr>
              <a:xfrm>
                <a:off x="5564318" y="1007298"/>
                <a:ext cx="114043" cy="524508"/>
              </a:xfrm>
              <a:custGeom>
                <a:avLst/>
                <a:gdLst>
                  <a:gd name="connsiteX0" fmla="*/ 1457 w 114043"/>
                  <a:gd name="connsiteY0" fmla="*/ 15052 h 524508"/>
                  <a:gd name="connsiteX1" fmla="*/ 104645 w 114043"/>
                  <a:gd name="connsiteY1" fmla="*/ 497652 h 524508"/>
                  <a:gd name="connsiteX2" fmla="*/ 106232 w 114043"/>
                  <a:gd name="connsiteY2" fmla="*/ 427802 h 524508"/>
                  <a:gd name="connsiteX3" fmla="*/ 77657 w 114043"/>
                  <a:gd name="connsiteY3" fmla="*/ 134115 h 524508"/>
                  <a:gd name="connsiteX4" fmla="*/ 77657 w 114043"/>
                  <a:gd name="connsiteY4" fmla="*/ 196027 h 524508"/>
                  <a:gd name="connsiteX5" fmla="*/ 82420 w 114043"/>
                  <a:gd name="connsiteY5" fmla="*/ 278577 h 524508"/>
                  <a:gd name="connsiteX6" fmla="*/ 91945 w 114043"/>
                  <a:gd name="connsiteY6" fmla="*/ 467490 h 524508"/>
                  <a:gd name="connsiteX7" fmla="*/ 87182 w 114043"/>
                  <a:gd name="connsiteY7" fmla="*/ 326202 h 524508"/>
                  <a:gd name="connsiteX8" fmla="*/ 57020 w 114043"/>
                  <a:gd name="connsiteY8" fmla="*/ 159515 h 524508"/>
                  <a:gd name="connsiteX9" fmla="*/ 57020 w 114043"/>
                  <a:gd name="connsiteY9" fmla="*/ 210315 h 524508"/>
                  <a:gd name="connsiteX10" fmla="*/ 44320 w 114043"/>
                  <a:gd name="connsiteY10" fmla="*/ 127765 h 524508"/>
                  <a:gd name="connsiteX11" fmla="*/ 1457 w 114043"/>
                  <a:gd name="connsiteY11" fmla="*/ 15052 h 52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043" h="524508">
                    <a:moveTo>
                      <a:pt x="1457" y="15052"/>
                    </a:moveTo>
                    <a:cubicBezTo>
                      <a:pt x="11511" y="76700"/>
                      <a:pt x="87183" y="428860"/>
                      <a:pt x="104645" y="497652"/>
                    </a:cubicBezTo>
                    <a:cubicBezTo>
                      <a:pt x="122107" y="566444"/>
                      <a:pt x="110730" y="488392"/>
                      <a:pt x="106232" y="427802"/>
                    </a:cubicBezTo>
                    <a:cubicBezTo>
                      <a:pt x="101734" y="367213"/>
                      <a:pt x="82419" y="172744"/>
                      <a:pt x="77657" y="134115"/>
                    </a:cubicBezTo>
                    <a:cubicBezTo>
                      <a:pt x="72895" y="95486"/>
                      <a:pt x="76863" y="171950"/>
                      <a:pt x="77657" y="196027"/>
                    </a:cubicBezTo>
                    <a:cubicBezTo>
                      <a:pt x="78451" y="220104"/>
                      <a:pt x="80039" y="233333"/>
                      <a:pt x="82420" y="278577"/>
                    </a:cubicBezTo>
                    <a:cubicBezTo>
                      <a:pt x="84801" y="323821"/>
                      <a:pt x="91151" y="459553"/>
                      <a:pt x="91945" y="467490"/>
                    </a:cubicBezTo>
                    <a:cubicBezTo>
                      <a:pt x="92739" y="475427"/>
                      <a:pt x="93003" y="377531"/>
                      <a:pt x="87182" y="326202"/>
                    </a:cubicBezTo>
                    <a:cubicBezTo>
                      <a:pt x="81361" y="274873"/>
                      <a:pt x="62047" y="178829"/>
                      <a:pt x="57020" y="159515"/>
                    </a:cubicBezTo>
                    <a:cubicBezTo>
                      <a:pt x="51993" y="140201"/>
                      <a:pt x="59137" y="215607"/>
                      <a:pt x="57020" y="210315"/>
                    </a:cubicBezTo>
                    <a:cubicBezTo>
                      <a:pt x="54903" y="205023"/>
                      <a:pt x="52258" y="156340"/>
                      <a:pt x="44320" y="127765"/>
                    </a:cubicBezTo>
                    <a:cubicBezTo>
                      <a:pt x="36382" y="99190"/>
                      <a:pt x="-8597" y="-46596"/>
                      <a:pt x="1457" y="150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095EABB3-C76B-4C9E-892F-D5B724C4F52C}"/>
                  </a:ext>
                </a:extLst>
              </p:cNvPr>
              <p:cNvSpPr/>
              <p:nvPr/>
            </p:nvSpPr>
            <p:spPr>
              <a:xfrm>
                <a:off x="5747580" y="1337466"/>
                <a:ext cx="40717" cy="691453"/>
              </a:xfrm>
              <a:custGeom>
                <a:avLst/>
                <a:gdLst>
                  <a:gd name="connsiteX0" fmla="*/ 13458 w 40717"/>
                  <a:gd name="connsiteY0" fmla="*/ 2384 h 691453"/>
                  <a:gd name="connsiteX1" fmla="*/ 24570 w 40717"/>
                  <a:gd name="connsiteY1" fmla="*/ 251622 h 691453"/>
                  <a:gd name="connsiteX2" fmla="*/ 22983 w 40717"/>
                  <a:gd name="connsiteY2" fmla="*/ 199234 h 691453"/>
                  <a:gd name="connsiteX3" fmla="*/ 40445 w 40717"/>
                  <a:gd name="connsiteY3" fmla="*/ 324647 h 691453"/>
                  <a:gd name="connsiteX4" fmla="*/ 7108 w 40717"/>
                  <a:gd name="connsiteY4" fmla="*/ 691359 h 691453"/>
                  <a:gd name="connsiteX5" fmla="*/ 30920 w 40717"/>
                  <a:gd name="connsiteY5" fmla="*/ 288134 h 691453"/>
                  <a:gd name="connsiteX6" fmla="*/ 29333 w 40717"/>
                  <a:gd name="connsiteY6" fmla="*/ 299247 h 691453"/>
                  <a:gd name="connsiteX7" fmla="*/ 758 w 40717"/>
                  <a:gd name="connsiteY7" fmla="*/ 134147 h 691453"/>
                  <a:gd name="connsiteX8" fmla="*/ 13458 w 40717"/>
                  <a:gd name="connsiteY8" fmla="*/ 2384 h 69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17" h="691453">
                    <a:moveTo>
                      <a:pt x="13458" y="2384"/>
                    </a:moveTo>
                    <a:cubicBezTo>
                      <a:pt x="17427" y="21963"/>
                      <a:pt x="22983" y="218814"/>
                      <a:pt x="24570" y="251622"/>
                    </a:cubicBezTo>
                    <a:cubicBezTo>
                      <a:pt x="26158" y="284430"/>
                      <a:pt x="20337" y="187063"/>
                      <a:pt x="22983" y="199234"/>
                    </a:cubicBezTo>
                    <a:cubicBezTo>
                      <a:pt x="25629" y="211405"/>
                      <a:pt x="43091" y="242626"/>
                      <a:pt x="40445" y="324647"/>
                    </a:cubicBezTo>
                    <a:cubicBezTo>
                      <a:pt x="37799" y="406668"/>
                      <a:pt x="8695" y="697444"/>
                      <a:pt x="7108" y="691359"/>
                    </a:cubicBezTo>
                    <a:cubicBezTo>
                      <a:pt x="5521" y="685274"/>
                      <a:pt x="27216" y="353486"/>
                      <a:pt x="30920" y="288134"/>
                    </a:cubicBezTo>
                    <a:cubicBezTo>
                      <a:pt x="34624" y="222782"/>
                      <a:pt x="34360" y="324912"/>
                      <a:pt x="29333" y="299247"/>
                    </a:cubicBezTo>
                    <a:cubicBezTo>
                      <a:pt x="24306" y="273582"/>
                      <a:pt x="4727" y="179391"/>
                      <a:pt x="758" y="134147"/>
                    </a:cubicBezTo>
                    <a:cubicBezTo>
                      <a:pt x="-3211" y="88903"/>
                      <a:pt x="9489" y="-17195"/>
                      <a:pt x="13458" y="23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27A9A92B-8581-4973-B4E3-47D6B57DAC32}"/>
                  </a:ext>
                </a:extLst>
              </p:cNvPr>
              <p:cNvSpPr/>
              <p:nvPr/>
            </p:nvSpPr>
            <p:spPr>
              <a:xfrm>
                <a:off x="5658892" y="1440037"/>
                <a:ext cx="27399" cy="824310"/>
              </a:xfrm>
              <a:custGeom>
                <a:avLst/>
                <a:gdLst>
                  <a:gd name="connsiteX0" fmla="*/ 546 w 27399"/>
                  <a:gd name="connsiteY0" fmla="*/ 23638 h 824310"/>
                  <a:gd name="connsiteX1" fmla="*/ 25946 w 27399"/>
                  <a:gd name="connsiteY1" fmla="*/ 539576 h 824310"/>
                  <a:gd name="connsiteX2" fmla="*/ 22771 w 27399"/>
                  <a:gd name="connsiteY2" fmla="*/ 177626 h 824310"/>
                  <a:gd name="connsiteX3" fmla="*/ 10071 w 27399"/>
                  <a:gd name="connsiteY3" fmla="*/ 223663 h 824310"/>
                  <a:gd name="connsiteX4" fmla="*/ 2133 w 27399"/>
                  <a:gd name="connsiteY4" fmla="*/ 379238 h 824310"/>
                  <a:gd name="connsiteX5" fmla="*/ 11658 w 27399"/>
                  <a:gd name="connsiteY5" fmla="*/ 753888 h 824310"/>
                  <a:gd name="connsiteX6" fmla="*/ 16421 w 27399"/>
                  <a:gd name="connsiteY6" fmla="*/ 603076 h 824310"/>
                  <a:gd name="connsiteX7" fmla="*/ 546 w 27399"/>
                  <a:gd name="connsiteY7" fmla="*/ 818976 h 824310"/>
                  <a:gd name="connsiteX8" fmla="*/ 5308 w 27399"/>
                  <a:gd name="connsiteY8" fmla="*/ 704676 h 824310"/>
                  <a:gd name="connsiteX9" fmla="*/ 21183 w 27399"/>
                  <a:gd name="connsiteY9" fmla="*/ 149051 h 824310"/>
                  <a:gd name="connsiteX10" fmla="*/ 546 w 27399"/>
                  <a:gd name="connsiteY10" fmla="*/ 23638 h 82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99" h="824310">
                    <a:moveTo>
                      <a:pt x="546" y="23638"/>
                    </a:moveTo>
                    <a:cubicBezTo>
                      <a:pt x="1340" y="88725"/>
                      <a:pt x="22242" y="513911"/>
                      <a:pt x="25946" y="539576"/>
                    </a:cubicBezTo>
                    <a:cubicBezTo>
                      <a:pt x="29650" y="565241"/>
                      <a:pt x="25417" y="230278"/>
                      <a:pt x="22771" y="177626"/>
                    </a:cubicBezTo>
                    <a:cubicBezTo>
                      <a:pt x="20125" y="124974"/>
                      <a:pt x="13511" y="190061"/>
                      <a:pt x="10071" y="223663"/>
                    </a:cubicBezTo>
                    <a:cubicBezTo>
                      <a:pt x="6631" y="257265"/>
                      <a:pt x="1869" y="290867"/>
                      <a:pt x="2133" y="379238"/>
                    </a:cubicBezTo>
                    <a:cubicBezTo>
                      <a:pt x="2397" y="467609"/>
                      <a:pt x="9277" y="716582"/>
                      <a:pt x="11658" y="753888"/>
                    </a:cubicBezTo>
                    <a:cubicBezTo>
                      <a:pt x="14039" y="791194"/>
                      <a:pt x="18273" y="592228"/>
                      <a:pt x="16421" y="603076"/>
                    </a:cubicBezTo>
                    <a:cubicBezTo>
                      <a:pt x="14569" y="613924"/>
                      <a:pt x="2398" y="802043"/>
                      <a:pt x="546" y="818976"/>
                    </a:cubicBezTo>
                    <a:cubicBezTo>
                      <a:pt x="-1306" y="835909"/>
                      <a:pt x="1869" y="816330"/>
                      <a:pt x="5308" y="704676"/>
                    </a:cubicBezTo>
                    <a:cubicBezTo>
                      <a:pt x="8748" y="593022"/>
                      <a:pt x="21183" y="261234"/>
                      <a:pt x="21183" y="149051"/>
                    </a:cubicBezTo>
                    <a:cubicBezTo>
                      <a:pt x="21183" y="36868"/>
                      <a:pt x="-248" y="-41449"/>
                      <a:pt x="546" y="236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CE0AC69C-B314-496D-8C95-33CA2677001C}"/>
                  </a:ext>
                </a:extLst>
              </p:cNvPr>
              <p:cNvSpPr/>
              <p:nvPr/>
            </p:nvSpPr>
            <p:spPr>
              <a:xfrm>
                <a:off x="5689264" y="1338642"/>
                <a:ext cx="38757" cy="600762"/>
              </a:xfrm>
              <a:custGeom>
                <a:avLst/>
                <a:gdLst>
                  <a:gd name="connsiteX0" fmla="*/ 336 w 38757"/>
                  <a:gd name="connsiteY0" fmla="*/ 1208 h 600762"/>
                  <a:gd name="connsiteX1" fmla="*/ 13036 w 38757"/>
                  <a:gd name="connsiteY1" fmla="*/ 264733 h 600762"/>
                  <a:gd name="connsiteX2" fmla="*/ 9861 w 38757"/>
                  <a:gd name="connsiteY2" fmla="*/ 591758 h 600762"/>
                  <a:gd name="connsiteX3" fmla="*/ 19386 w 38757"/>
                  <a:gd name="connsiteY3" fmla="*/ 483808 h 600762"/>
                  <a:gd name="connsiteX4" fmla="*/ 38436 w 38757"/>
                  <a:gd name="connsiteY4" fmla="*/ 218696 h 600762"/>
                  <a:gd name="connsiteX5" fmla="*/ 30499 w 38757"/>
                  <a:gd name="connsiteY5" fmla="*/ 340933 h 600762"/>
                  <a:gd name="connsiteX6" fmla="*/ 19386 w 38757"/>
                  <a:gd name="connsiteY6" fmla="*/ 409196 h 600762"/>
                  <a:gd name="connsiteX7" fmla="*/ 28911 w 38757"/>
                  <a:gd name="connsiteY7" fmla="*/ 175833 h 600762"/>
                  <a:gd name="connsiteX8" fmla="*/ 336 w 38757"/>
                  <a:gd name="connsiteY8" fmla="*/ 1208 h 60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57" h="600762">
                    <a:moveTo>
                      <a:pt x="336" y="1208"/>
                    </a:moveTo>
                    <a:cubicBezTo>
                      <a:pt x="-2310" y="16025"/>
                      <a:pt x="11449" y="166308"/>
                      <a:pt x="13036" y="264733"/>
                    </a:cubicBezTo>
                    <a:cubicBezTo>
                      <a:pt x="14624" y="363158"/>
                      <a:pt x="8803" y="555246"/>
                      <a:pt x="9861" y="591758"/>
                    </a:cubicBezTo>
                    <a:cubicBezTo>
                      <a:pt x="10919" y="628270"/>
                      <a:pt x="14624" y="545985"/>
                      <a:pt x="19386" y="483808"/>
                    </a:cubicBezTo>
                    <a:cubicBezTo>
                      <a:pt x="24148" y="421631"/>
                      <a:pt x="36584" y="242508"/>
                      <a:pt x="38436" y="218696"/>
                    </a:cubicBezTo>
                    <a:cubicBezTo>
                      <a:pt x="40288" y="194884"/>
                      <a:pt x="33674" y="309183"/>
                      <a:pt x="30499" y="340933"/>
                    </a:cubicBezTo>
                    <a:cubicBezTo>
                      <a:pt x="27324" y="372683"/>
                      <a:pt x="19651" y="436713"/>
                      <a:pt x="19386" y="409196"/>
                    </a:cubicBezTo>
                    <a:cubicBezTo>
                      <a:pt x="19121" y="381679"/>
                      <a:pt x="31028" y="240127"/>
                      <a:pt x="28911" y="175833"/>
                    </a:cubicBezTo>
                    <a:cubicBezTo>
                      <a:pt x="26794" y="111539"/>
                      <a:pt x="2982" y="-13609"/>
                      <a:pt x="336" y="1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F5297750-761E-49E5-929D-3922F0969D94}"/>
                  </a:ext>
                </a:extLst>
              </p:cNvPr>
              <p:cNvSpPr/>
              <p:nvPr/>
            </p:nvSpPr>
            <p:spPr>
              <a:xfrm>
                <a:off x="5779882" y="1240249"/>
                <a:ext cx="232998" cy="716384"/>
              </a:xfrm>
              <a:custGeom>
                <a:avLst/>
                <a:gdLst>
                  <a:gd name="connsiteX0" fmla="*/ 11318 w 232998"/>
                  <a:gd name="connsiteY0" fmla="*/ 113889 h 716384"/>
                  <a:gd name="connsiteX1" fmla="*/ 151018 w 232998"/>
                  <a:gd name="connsiteY1" fmla="*/ 480601 h 716384"/>
                  <a:gd name="connsiteX2" fmla="*/ 87518 w 232998"/>
                  <a:gd name="connsiteY2" fmla="*/ 255176 h 716384"/>
                  <a:gd name="connsiteX3" fmla="*/ 128793 w 232998"/>
                  <a:gd name="connsiteY3" fmla="*/ 398051 h 716384"/>
                  <a:gd name="connsiteX4" fmla="*/ 163718 w 232998"/>
                  <a:gd name="connsiteY4" fmla="*/ 583789 h 716384"/>
                  <a:gd name="connsiteX5" fmla="*/ 108156 w 232998"/>
                  <a:gd name="connsiteY5" fmla="*/ 380589 h 716384"/>
                  <a:gd name="connsiteX6" fmla="*/ 154193 w 232998"/>
                  <a:gd name="connsiteY6" fmla="*/ 553626 h 716384"/>
                  <a:gd name="connsiteX7" fmla="*/ 230393 w 232998"/>
                  <a:gd name="connsiteY7" fmla="*/ 713964 h 716384"/>
                  <a:gd name="connsiteX8" fmla="*/ 206581 w 232998"/>
                  <a:gd name="connsiteY8" fmla="*/ 628239 h 716384"/>
                  <a:gd name="connsiteX9" fmla="*/ 122443 w 232998"/>
                  <a:gd name="connsiteY9" fmla="*/ 344076 h 716384"/>
                  <a:gd name="connsiteX10" fmla="*/ 146256 w 232998"/>
                  <a:gd name="connsiteY10" fmla="*/ 642526 h 716384"/>
                  <a:gd name="connsiteX11" fmla="*/ 111331 w 232998"/>
                  <a:gd name="connsiteY11" fmla="*/ 415514 h 716384"/>
                  <a:gd name="connsiteX12" fmla="*/ 82756 w 232998"/>
                  <a:gd name="connsiteY12" fmla="*/ 232951 h 716384"/>
                  <a:gd name="connsiteX13" fmla="*/ 17668 w 232998"/>
                  <a:gd name="connsiteY13" fmla="*/ 4351 h 716384"/>
                  <a:gd name="connsiteX14" fmla="*/ 11318 w 232998"/>
                  <a:gd name="connsiteY14" fmla="*/ 113889 h 71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2998" h="716384">
                    <a:moveTo>
                      <a:pt x="11318" y="113889"/>
                    </a:moveTo>
                    <a:cubicBezTo>
                      <a:pt x="33543" y="193264"/>
                      <a:pt x="138318" y="457053"/>
                      <a:pt x="151018" y="480601"/>
                    </a:cubicBezTo>
                    <a:cubicBezTo>
                      <a:pt x="163718" y="504149"/>
                      <a:pt x="91222" y="268934"/>
                      <a:pt x="87518" y="255176"/>
                    </a:cubicBezTo>
                    <a:cubicBezTo>
                      <a:pt x="83814" y="241418"/>
                      <a:pt x="116093" y="343282"/>
                      <a:pt x="128793" y="398051"/>
                    </a:cubicBezTo>
                    <a:cubicBezTo>
                      <a:pt x="141493" y="452820"/>
                      <a:pt x="167157" y="586699"/>
                      <a:pt x="163718" y="583789"/>
                    </a:cubicBezTo>
                    <a:cubicBezTo>
                      <a:pt x="160279" y="580879"/>
                      <a:pt x="109743" y="385616"/>
                      <a:pt x="108156" y="380589"/>
                    </a:cubicBezTo>
                    <a:cubicBezTo>
                      <a:pt x="106569" y="375562"/>
                      <a:pt x="133820" y="498064"/>
                      <a:pt x="154193" y="553626"/>
                    </a:cubicBezTo>
                    <a:cubicBezTo>
                      <a:pt x="174566" y="609188"/>
                      <a:pt x="221662" y="701529"/>
                      <a:pt x="230393" y="713964"/>
                    </a:cubicBezTo>
                    <a:cubicBezTo>
                      <a:pt x="239124" y="726399"/>
                      <a:pt x="224573" y="689887"/>
                      <a:pt x="206581" y="628239"/>
                    </a:cubicBezTo>
                    <a:cubicBezTo>
                      <a:pt x="188589" y="566591"/>
                      <a:pt x="132497" y="341695"/>
                      <a:pt x="122443" y="344076"/>
                    </a:cubicBezTo>
                    <a:cubicBezTo>
                      <a:pt x="112389" y="346457"/>
                      <a:pt x="148108" y="630620"/>
                      <a:pt x="146256" y="642526"/>
                    </a:cubicBezTo>
                    <a:cubicBezTo>
                      <a:pt x="144404" y="654432"/>
                      <a:pt x="121914" y="483777"/>
                      <a:pt x="111331" y="415514"/>
                    </a:cubicBezTo>
                    <a:cubicBezTo>
                      <a:pt x="100748" y="347252"/>
                      <a:pt x="98366" y="301478"/>
                      <a:pt x="82756" y="232951"/>
                    </a:cubicBezTo>
                    <a:cubicBezTo>
                      <a:pt x="67146" y="164424"/>
                      <a:pt x="31162" y="24195"/>
                      <a:pt x="17668" y="4351"/>
                    </a:cubicBezTo>
                    <a:cubicBezTo>
                      <a:pt x="4174" y="-15493"/>
                      <a:pt x="-10907" y="34514"/>
                      <a:pt x="11318" y="1138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87C62101-40B8-46D8-933A-6E3C51FF8274}"/>
                  </a:ext>
                </a:extLst>
              </p:cNvPr>
              <p:cNvSpPr/>
              <p:nvPr/>
            </p:nvSpPr>
            <p:spPr>
              <a:xfrm>
                <a:off x="4544547" y="742791"/>
                <a:ext cx="885493" cy="328072"/>
              </a:xfrm>
              <a:custGeom>
                <a:avLst/>
                <a:gdLst>
                  <a:gd name="connsiteX0" fmla="*/ 6286 w 885493"/>
                  <a:gd name="connsiteY0" fmla="*/ 44609 h 328072"/>
                  <a:gd name="connsiteX1" fmla="*/ 476186 w 885493"/>
                  <a:gd name="connsiteY1" fmla="*/ 27676 h 328072"/>
                  <a:gd name="connsiteX2" fmla="*/ 133286 w 885493"/>
                  <a:gd name="connsiteY2" fmla="*/ 12859 h 328072"/>
                  <a:gd name="connsiteX3" fmla="*/ 416920 w 885493"/>
                  <a:gd name="connsiteY3" fmla="*/ 25559 h 328072"/>
                  <a:gd name="connsiteX4" fmla="*/ 615886 w 885493"/>
                  <a:gd name="connsiteY4" fmla="*/ 101759 h 328072"/>
                  <a:gd name="connsiteX5" fmla="*/ 874120 w 885493"/>
                  <a:gd name="connsiteY5" fmla="*/ 324009 h 328072"/>
                  <a:gd name="connsiteX6" fmla="*/ 791570 w 885493"/>
                  <a:gd name="connsiteY6" fmla="*/ 228759 h 328072"/>
                  <a:gd name="connsiteX7" fmla="*/ 366120 w 885493"/>
                  <a:gd name="connsiteY7" fmla="*/ 21326 h 328072"/>
                  <a:gd name="connsiteX8" fmla="*/ 215836 w 885493"/>
                  <a:gd name="connsiteY8" fmla="*/ 8626 h 328072"/>
                  <a:gd name="connsiteX9" fmla="*/ 6286 w 885493"/>
                  <a:gd name="connsiteY9" fmla="*/ 44609 h 32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493" h="328072">
                    <a:moveTo>
                      <a:pt x="6286" y="44609"/>
                    </a:moveTo>
                    <a:cubicBezTo>
                      <a:pt x="49678" y="47784"/>
                      <a:pt x="455020" y="32968"/>
                      <a:pt x="476186" y="27676"/>
                    </a:cubicBezTo>
                    <a:cubicBezTo>
                      <a:pt x="497352" y="22384"/>
                      <a:pt x="143164" y="13212"/>
                      <a:pt x="133286" y="12859"/>
                    </a:cubicBezTo>
                    <a:cubicBezTo>
                      <a:pt x="123408" y="12506"/>
                      <a:pt x="336487" y="10742"/>
                      <a:pt x="416920" y="25559"/>
                    </a:cubicBezTo>
                    <a:cubicBezTo>
                      <a:pt x="497353" y="40376"/>
                      <a:pt x="539686" y="52017"/>
                      <a:pt x="615886" y="101759"/>
                    </a:cubicBezTo>
                    <a:cubicBezTo>
                      <a:pt x="692086" y="151501"/>
                      <a:pt x="844839" y="302842"/>
                      <a:pt x="874120" y="324009"/>
                    </a:cubicBezTo>
                    <a:cubicBezTo>
                      <a:pt x="903401" y="345176"/>
                      <a:pt x="876237" y="279206"/>
                      <a:pt x="791570" y="228759"/>
                    </a:cubicBezTo>
                    <a:cubicBezTo>
                      <a:pt x="706903" y="178312"/>
                      <a:pt x="462076" y="58015"/>
                      <a:pt x="366120" y="21326"/>
                    </a:cubicBezTo>
                    <a:cubicBezTo>
                      <a:pt x="270164" y="-15363"/>
                      <a:pt x="275455" y="5804"/>
                      <a:pt x="215836" y="8626"/>
                    </a:cubicBezTo>
                    <a:cubicBezTo>
                      <a:pt x="156217" y="11448"/>
                      <a:pt x="-37106" y="41434"/>
                      <a:pt x="6286" y="446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351814DF-2A27-4F6B-9DB8-75D057C52F36}"/>
                  </a:ext>
                </a:extLst>
              </p:cNvPr>
              <p:cNvSpPr/>
              <p:nvPr/>
            </p:nvSpPr>
            <p:spPr>
              <a:xfrm>
                <a:off x="4694646" y="697896"/>
                <a:ext cx="860550" cy="574139"/>
              </a:xfrm>
              <a:custGeom>
                <a:avLst/>
                <a:gdLst>
                  <a:gd name="connsiteX0" fmla="*/ 121 w 860550"/>
                  <a:gd name="connsiteY0" fmla="*/ 9071 h 574139"/>
                  <a:gd name="connsiteX1" fmla="*/ 467904 w 860550"/>
                  <a:gd name="connsiteY1" fmla="*/ 57754 h 574139"/>
                  <a:gd name="connsiteX2" fmla="*/ 222371 w 860550"/>
                  <a:gd name="connsiteY2" fmla="*/ 604 h 574139"/>
                  <a:gd name="connsiteX3" fmla="*/ 457321 w 860550"/>
                  <a:gd name="connsiteY3" fmla="*/ 102204 h 574139"/>
                  <a:gd name="connsiteX4" fmla="*/ 575854 w 860550"/>
                  <a:gd name="connsiteY4" fmla="*/ 165704 h 574139"/>
                  <a:gd name="connsiteX5" fmla="*/ 704971 w 860550"/>
                  <a:gd name="connsiteY5" fmla="*/ 290587 h 574139"/>
                  <a:gd name="connsiteX6" fmla="*/ 855254 w 860550"/>
                  <a:gd name="connsiteY6" fmla="*/ 567871 h 574139"/>
                  <a:gd name="connsiteX7" fmla="*/ 787521 w 860550"/>
                  <a:gd name="connsiteY7" fmla="*/ 449337 h 574139"/>
                  <a:gd name="connsiteX8" fmla="*/ 425571 w 860550"/>
                  <a:gd name="connsiteY8" fmla="*/ 61987 h 574139"/>
                  <a:gd name="connsiteX9" fmla="*/ 121 w 860550"/>
                  <a:gd name="connsiteY9" fmla="*/ 9071 h 57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0550" h="574139">
                    <a:moveTo>
                      <a:pt x="121" y="9071"/>
                    </a:moveTo>
                    <a:cubicBezTo>
                      <a:pt x="7176" y="8366"/>
                      <a:pt x="430862" y="59165"/>
                      <a:pt x="467904" y="57754"/>
                    </a:cubicBezTo>
                    <a:cubicBezTo>
                      <a:pt x="504946" y="56343"/>
                      <a:pt x="224135" y="-6804"/>
                      <a:pt x="222371" y="604"/>
                    </a:cubicBezTo>
                    <a:cubicBezTo>
                      <a:pt x="220607" y="8012"/>
                      <a:pt x="398407" y="74687"/>
                      <a:pt x="457321" y="102204"/>
                    </a:cubicBezTo>
                    <a:cubicBezTo>
                      <a:pt x="516235" y="129721"/>
                      <a:pt x="534579" y="134307"/>
                      <a:pt x="575854" y="165704"/>
                    </a:cubicBezTo>
                    <a:cubicBezTo>
                      <a:pt x="617129" y="197101"/>
                      <a:pt x="658404" y="223559"/>
                      <a:pt x="704971" y="290587"/>
                    </a:cubicBezTo>
                    <a:cubicBezTo>
                      <a:pt x="751538" y="357615"/>
                      <a:pt x="841496" y="541413"/>
                      <a:pt x="855254" y="567871"/>
                    </a:cubicBezTo>
                    <a:cubicBezTo>
                      <a:pt x="869012" y="594329"/>
                      <a:pt x="859135" y="533651"/>
                      <a:pt x="787521" y="449337"/>
                    </a:cubicBezTo>
                    <a:cubicBezTo>
                      <a:pt x="715907" y="365023"/>
                      <a:pt x="556804" y="138893"/>
                      <a:pt x="425571" y="61987"/>
                    </a:cubicBezTo>
                    <a:cubicBezTo>
                      <a:pt x="294338" y="-14919"/>
                      <a:pt x="-6934" y="9776"/>
                      <a:pt x="121" y="90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208067F4-5D6D-4AF6-A949-7D0291FCCA40}"/>
                  </a:ext>
                </a:extLst>
              </p:cNvPr>
              <p:cNvSpPr/>
              <p:nvPr/>
            </p:nvSpPr>
            <p:spPr>
              <a:xfrm>
                <a:off x="5384978" y="1033598"/>
                <a:ext cx="204131" cy="632699"/>
              </a:xfrm>
              <a:custGeom>
                <a:avLst/>
                <a:gdLst>
                  <a:gd name="connsiteX0" fmla="*/ 1939 w 204131"/>
                  <a:gd name="connsiteY0" fmla="*/ 14152 h 632699"/>
                  <a:gd name="connsiteX1" fmla="*/ 194555 w 204131"/>
                  <a:gd name="connsiteY1" fmla="*/ 604702 h 632699"/>
                  <a:gd name="connsiteX2" fmla="*/ 169155 w 204131"/>
                  <a:gd name="connsiteY2" fmla="*/ 503102 h 632699"/>
                  <a:gd name="connsiteX3" fmla="*/ 118355 w 204131"/>
                  <a:gd name="connsiteY3" fmla="*/ 200419 h 632699"/>
                  <a:gd name="connsiteX4" fmla="*/ 137405 w 204131"/>
                  <a:gd name="connsiteY4" fmla="*/ 361285 h 632699"/>
                  <a:gd name="connsiteX5" fmla="*/ 97189 w 204131"/>
                  <a:gd name="connsiteY5" fmla="*/ 196185 h 632699"/>
                  <a:gd name="connsiteX6" fmla="*/ 1939 w 204131"/>
                  <a:gd name="connsiteY6" fmla="*/ 14152 h 63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31" h="632699">
                    <a:moveTo>
                      <a:pt x="1939" y="14152"/>
                    </a:moveTo>
                    <a:cubicBezTo>
                      <a:pt x="18167" y="82238"/>
                      <a:pt x="166686" y="523210"/>
                      <a:pt x="194555" y="604702"/>
                    </a:cubicBezTo>
                    <a:cubicBezTo>
                      <a:pt x="222424" y="686194"/>
                      <a:pt x="181855" y="570483"/>
                      <a:pt x="169155" y="503102"/>
                    </a:cubicBezTo>
                    <a:cubicBezTo>
                      <a:pt x="156455" y="435722"/>
                      <a:pt x="123647" y="224055"/>
                      <a:pt x="118355" y="200419"/>
                    </a:cubicBezTo>
                    <a:cubicBezTo>
                      <a:pt x="113063" y="176783"/>
                      <a:pt x="140933" y="361991"/>
                      <a:pt x="137405" y="361285"/>
                    </a:cubicBezTo>
                    <a:cubicBezTo>
                      <a:pt x="133877" y="360579"/>
                      <a:pt x="118356" y="249454"/>
                      <a:pt x="97189" y="196185"/>
                    </a:cubicBezTo>
                    <a:cubicBezTo>
                      <a:pt x="76022" y="142916"/>
                      <a:pt x="-14289" y="-53934"/>
                      <a:pt x="1939" y="14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0C252E9-95D9-45BF-AF22-2796966FDEEB}"/>
                  </a:ext>
                </a:extLst>
              </p:cNvPr>
              <p:cNvSpPr/>
              <p:nvPr/>
            </p:nvSpPr>
            <p:spPr>
              <a:xfrm>
                <a:off x="5523936" y="1247497"/>
                <a:ext cx="95229" cy="491822"/>
              </a:xfrm>
              <a:custGeom>
                <a:avLst/>
                <a:gdLst>
                  <a:gd name="connsiteX0" fmla="*/ 4797 w 95229"/>
                  <a:gd name="connsiteY0" fmla="*/ 9803 h 491822"/>
                  <a:gd name="connsiteX1" fmla="*/ 25964 w 95229"/>
                  <a:gd name="connsiteY1" fmla="*/ 62720 h 491822"/>
                  <a:gd name="connsiteX2" fmla="*/ 93697 w 95229"/>
                  <a:gd name="connsiteY2" fmla="*/ 490286 h 491822"/>
                  <a:gd name="connsiteX3" fmla="*/ 72531 w 95229"/>
                  <a:gd name="connsiteY3" fmla="*/ 206653 h 491822"/>
                  <a:gd name="connsiteX4" fmla="*/ 64064 w 95229"/>
                  <a:gd name="connsiteY4" fmla="*/ 229936 h 491822"/>
                  <a:gd name="connsiteX5" fmla="*/ 2681 w 95229"/>
                  <a:gd name="connsiteY5" fmla="*/ 136803 h 491822"/>
                  <a:gd name="connsiteX6" fmla="*/ 4797 w 95229"/>
                  <a:gd name="connsiteY6" fmla="*/ 9803 h 49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29" h="491822">
                    <a:moveTo>
                      <a:pt x="4797" y="9803"/>
                    </a:moveTo>
                    <a:cubicBezTo>
                      <a:pt x="8678" y="-2544"/>
                      <a:pt x="11147" y="-17361"/>
                      <a:pt x="25964" y="62720"/>
                    </a:cubicBezTo>
                    <a:cubicBezTo>
                      <a:pt x="40781" y="142801"/>
                      <a:pt x="85936" y="466297"/>
                      <a:pt x="93697" y="490286"/>
                    </a:cubicBezTo>
                    <a:cubicBezTo>
                      <a:pt x="101458" y="514275"/>
                      <a:pt x="77470" y="250045"/>
                      <a:pt x="72531" y="206653"/>
                    </a:cubicBezTo>
                    <a:cubicBezTo>
                      <a:pt x="67592" y="163261"/>
                      <a:pt x="75706" y="241578"/>
                      <a:pt x="64064" y="229936"/>
                    </a:cubicBezTo>
                    <a:cubicBezTo>
                      <a:pt x="52422" y="218294"/>
                      <a:pt x="7973" y="170317"/>
                      <a:pt x="2681" y="136803"/>
                    </a:cubicBezTo>
                    <a:cubicBezTo>
                      <a:pt x="-2611" y="103289"/>
                      <a:pt x="916" y="22150"/>
                      <a:pt x="4797" y="98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0852DFE9-5682-4C91-AB6D-AD7D2BC63C0B}"/>
                  </a:ext>
                </a:extLst>
              </p:cNvPr>
              <p:cNvSpPr/>
              <p:nvPr/>
            </p:nvSpPr>
            <p:spPr>
              <a:xfrm>
                <a:off x="5567531" y="1511885"/>
                <a:ext cx="67565" cy="800616"/>
              </a:xfrm>
              <a:custGeom>
                <a:avLst/>
                <a:gdLst>
                  <a:gd name="connsiteX0" fmla="*/ 3536 w 67565"/>
                  <a:gd name="connsiteY0" fmla="*/ 18465 h 800616"/>
                  <a:gd name="connsiteX1" fmla="*/ 67036 w 67565"/>
                  <a:gd name="connsiteY1" fmla="*/ 797398 h 800616"/>
                  <a:gd name="connsiteX2" fmla="*/ 33169 w 67565"/>
                  <a:gd name="connsiteY2" fmla="*/ 308448 h 800616"/>
                  <a:gd name="connsiteX3" fmla="*/ 20469 w 67565"/>
                  <a:gd name="connsiteY3" fmla="*/ 642882 h 800616"/>
                  <a:gd name="connsiteX4" fmla="*/ 9886 w 67565"/>
                  <a:gd name="connsiteY4" fmla="*/ 274582 h 800616"/>
                  <a:gd name="connsiteX5" fmla="*/ 3536 w 67565"/>
                  <a:gd name="connsiteY5" fmla="*/ 18465 h 80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65" h="800616">
                    <a:moveTo>
                      <a:pt x="3536" y="18465"/>
                    </a:moveTo>
                    <a:cubicBezTo>
                      <a:pt x="13061" y="105601"/>
                      <a:pt x="62097" y="749068"/>
                      <a:pt x="67036" y="797398"/>
                    </a:cubicBezTo>
                    <a:cubicBezTo>
                      <a:pt x="71975" y="845729"/>
                      <a:pt x="40930" y="334201"/>
                      <a:pt x="33169" y="308448"/>
                    </a:cubicBezTo>
                    <a:cubicBezTo>
                      <a:pt x="25408" y="282695"/>
                      <a:pt x="24349" y="648526"/>
                      <a:pt x="20469" y="642882"/>
                    </a:cubicBezTo>
                    <a:cubicBezTo>
                      <a:pt x="16589" y="637238"/>
                      <a:pt x="13414" y="373713"/>
                      <a:pt x="9886" y="274582"/>
                    </a:cubicBezTo>
                    <a:cubicBezTo>
                      <a:pt x="6358" y="175451"/>
                      <a:pt x="-5989" y="-68671"/>
                      <a:pt x="3536" y="184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5B8EAF81-4E94-4CDA-857F-10269A6293F2}"/>
                  </a:ext>
                </a:extLst>
              </p:cNvPr>
              <p:cNvSpPr/>
              <p:nvPr/>
            </p:nvSpPr>
            <p:spPr>
              <a:xfrm>
                <a:off x="5626020" y="1684485"/>
                <a:ext cx="31884" cy="624571"/>
              </a:xfrm>
              <a:custGeom>
                <a:avLst/>
                <a:gdLst>
                  <a:gd name="connsiteX0" fmla="*/ 2197 w 31884"/>
                  <a:gd name="connsiteY0" fmla="*/ 17315 h 624571"/>
                  <a:gd name="connsiteX1" fmla="*/ 4313 w 31884"/>
                  <a:gd name="connsiteY1" fmla="*/ 82932 h 624571"/>
                  <a:gd name="connsiteX2" fmla="*/ 21247 w 31884"/>
                  <a:gd name="connsiteY2" fmla="*/ 622682 h 624571"/>
                  <a:gd name="connsiteX3" fmla="*/ 2197 w 31884"/>
                  <a:gd name="connsiteY3" fmla="*/ 260732 h 624571"/>
                  <a:gd name="connsiteX4" fmla="*/ 31830 w 31884"/>
                  <a:gd name="connsiteY4" fmla="*/ 239565 h 624571"/>
                  <a:gd name="connsiteX5" fmla="*/ 2197 w 31884"/>
                  <a:gd name="connsiteY5" fmla="*/ 17315 h 62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84" h="624571">
                    <a:moveTo>
                      <a:pt x="2197" y="17315"/>
                    </a:moveTo>
                    <a:cubicBezTo>
                      <a:pt x="-2389" y="-8791"/>
                      <a:pt x="1138" y="-17962"/>
                      <a:pt x="4313" y="82932"/>
                    </a:cubicBezTo>
                    <a:cubicBezTo>
                      <a:pt x="7488" y="183826"/>
                      <a:pt x="21600" y="593049"/>
                      <a:pt x="21247" y="622682"/>
                    </a:cubicBezTo>
                    <a:cubicBezTo>
                      <a:pt x="20894" y="652315"/>
                      <a:pt x="433" y="324585"/>
                      <a:pt x="2197" y="260732"/>
                    </a:cubicBezTo>
                    <a:cubicBezTo>
                      <a:pt x="3961" y="196879"/>
                      <a:pt x="30419" y="277665"/>
                      <a:pt x="31830" y="239565"/>
                    </a:cubicBezTo>
                    <a:cubicBezTo>
                      <a:pt x="33241" y="201465"/>
                      <a:pt x="6783" y="43421"/>
                      <a:pt x="2197" y="17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E356E48C-7371-4CF9-B1BC-F57B81F4EAC9}"/>
                  </a:ext>
                </a:extLst>
              </p:cNvPr>
              <p:cNvSpPr/>
              <p:nvPr/>
            </p:nvSpPr>
            <p:spPr>
              <a:xfrm>
                <a:off x="5676478" y="1796720"/>
                <a:ext cx="131136" cy="1113986"/>
              </a:xfrm>
              <a:custGeom>
                <a:avLst/>
                <a:gdLst>
                  <a:gd name="connsiteX0" fmla="*/ 118955 w 131136"/>
                  <a:gd name="connsiteY0" fmla="*/ 17263 h 1113986"/>
                  <a:gd name="connsiteX1" fmla="*/ 46989 w 131136"/>
                  <a:gd name="connsiteY1" fmla="*/ 696713 h 1113986"/>
                  <a:gd name="connsiteX2" fmla="*/ 76622 w 131136"/>
                  <a:gd name="connsiteY2" fmla="*/ 537963 h 1113986"/>
                  <a:gd name="connsiteX3" fmla="*/ 422 w 131136"/>
                  <a:gd name="connsiteY3" fmla="*/ 1111580 h 1113986"/>
                  <a:gd name="connsiteX4" fmla="*/ 116839 w 131136"/>
                  <a:gd name="connsiteY4" fmla="*/ 279730 h 1113986"/>
                  <a:gd name="connsiteX5" fmla="*/ 118955 w 131136"/>
                  <a:gd name="connsiteY5" fmla="*/ 17263 h 111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136" h="1113986">
                    <a:moveTo>
                      <a:pt x="118955" y="17263"/>
                    </a:moveTo>
                    <a:cubicBezTo>
                      <a:pt x="107313" y="86760"/>
                      <a:pt x="54044" y="609930"/>
                      <a:pt x="46989" y="696713"/>
                    </a:cubicBezTo>
                    <a:cubicBezTo>
                      <a:pt x="39934" y="783496"/>
                      <a:pt x="84383" y="468819"/>
                      <a:pt x="76622" y="537963"/>
                    </a:cubicBezTo>
                    <a:cubicBezTo>
                      <a:pt x="68861" y="607107"/>
                      <a:pt x="-6281" y="1154619"/>
                      <a:pt x="422" y="1111580"/>
                    </a:cubicBezTo>
                    <a:cubicBezTo>
                      <a:pt x="7125" y="1068541"/>
                      <a:pt x="93556" y="460705"/>
                      <a:pt x="116839" y="279730"/>
                    </a:cubicBezTo>
                    <a:cubicBezTo>
                      <a:pt x="140122" y="98755"/>
                      <a:pt x="130597" y="-52234"/>
                      <a:pt x="118955" y="17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98855C08-2B0E-451E-B25E-E37956ED81F8}"/>
                  </a:ext>
                </a:extLst>
              </p:cNvPr>
              <p:cNvSpPr/>
              <p:nvPr/>
            </p:nvSpPr>
            <p:spPr>
              <a:xfrm>
                <a:off x="5649854" y="2492330"/>
                <a:ext cx="74034" cy="533228"/>
              </a:xfrm>
              <a:custGeom>
                <a:avLst/>
                <a:gdLst>
                  <a:gd name="connsiteX0" fmla="*/ 65146 w 74034"/>
                  <a:gd name="connsiteY0" fmla="*/ 15920 h 533228"/>
                  <a:gd name="connsiteX1" fmla="*/ 1646 w 74034"/>
                  <a:gd name="connsiteY1" fmla="*/ 528683 h 533228"/>
                  <a:gd name="connsiteX2" fmla="*/ 19109 w 74034"/>
                  <a:gd name="connsiteY2" fmla="*/ 277858 h 533228"/>
                  <a:gd name="connsiteX3" fmla="*/ 23871 w 74034"/>
                  <a:gd name="connsiteY3" fmla="*/ 471533 h 533228"/>
                  <a:gd name="connsiteX4" fmla="*/ 68321 w 74034"/>
                  <a:gd name="connsiteY4" fmla="*/ 157208 h 533228"/>
                  <a:gd name="connsiteX5" fmla="*/ 65146 w 74034"/>
                  <a:gd name="connsiteY5" fmla="*/ 15920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034" h="533228">
                    <a:moveTo>
                      <a:pt x="65146" y="15920"/>
                    </a:moveTo>
                    <a:cubicBezTo>
                      <a:pt x="54033" y="77833"/>
                      <a:pt x="9319" y="485027"/>
                      <a:pt x="1646" y="528683"/>
                    </a:cubicBezTo>
                    <a:cubicBezTo>
                      <a:pt x="-6027" y="572339"/>
                      <a:pt x="15405" y="287383"/>
                      <a:pt x="19109" y="277858"/>
                    </a:cubicBezTo>
                    <a:cubicBezTo>
                      <a:pt x="22813" y="268333"/>
                      <a:pt x="15669" y="491641"/>
                      <a:pt x="23871" y="471533"/>
                    </a:cubicBezTo>
                    <a:cubicBezTo>
                      <a:pt x="32073" y="451425"/>
                      <a:pt x="60119" y="226529"/>
                      <a:pt x="68321" y="157208"/>
                    </a:cubicBezTo>
                    <a:cubicBezTo>
                      <a:pt x="76523" y="87887"/>
                      <a:pt x="76259" y="-45993"/>
                      <a:pt x="65146" y="159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72807188-B03E-4E3D-81F1-7D07A902EEC2}"/>
                  </a:ext>
                </a:extLst>
              </p:cNvPr>
              <p:cNvSpPr/>
              <p:nvPr/>
            </p:nvSpPr>
            <p:spPr>
              <a:xfrm>
                <a:off x="5607212" y="2238007"/>
                <a:ext cx="96325" cy="813823"/>
              </a:xfrm>
              <a:custGeom>
                <a:avLst/>
                <a:gdLst>
                  <a:gd name="connsiteX0" fmla="*/ 26826 w 96325"/>
                  <a:gd name="connsiteY0" fmla="*/ 51168 h 813823"/>
                  <a:gd name="connsiteX1" fmla="*/ 53813 w 96325"/>
                  <a:gd name="connsiteY1" fmla="*/ 365493 h 813823"/>
                  <a:gd name="connsiteX2" fmla="*/ 45876 w 96325"/>
                  <a:gd name="connsiteY2" fmla="*/ 295643 h 813823"/>
                  <a:gd name="connsiteX3" fmla="*/ 95088 w 96325"/>
                  <a:gd name="connsiteY3" fmla="*/ 8306 h 813823"/>
                  <a:gd name="connsiteX4" fmla="*/ 80801 w 96325"/>
                  <a:gd name="connsiteY4" fmla="*/ 105143 h 813823"/>
                  <a:gd name="connsiteX5" fmla="*/ 72863 w 96325"/>
                  <a:gd name="connsiteY5" fmla="*/ 389306 h 813823"/>
                  <a:gd name="connsiteX6" fmla="*/ 6188 w 96325"/>
                  <a:gd name="connsiteY6" fmla="*/ 790943 h 813823"/>
                  <a:gd name="connsiteX7" fmla="*/ 7776 w 96325"/>
                  <a:gd name="connsiteY7" fmla="*/ 721093 h 813823"/>
                  <a:gd name="connsiteX8" fmla="*/ 49051 w 96325"/>
                  <a:gd name="connsiteY8" fmla="*/ 360731 h 813823"/>
                  <a:gd name="connsiteX9" fmla="*/ 23651 w 96325"/>
                  <a:gd name="connsiteY9" fmla="*/ 214681 h 813823"/>
                  <a:gd name="connsiteX10" fmla="*/ 26826 w 96325"/>
                  <a:gd name="connsiteY10" fmla="*/ 51168 h 81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325" h="813823">
                    <a:moveTo>
                      <a:pt x="26826" y="51168"/>
                    </a:moveTo>
                    <a:cubicBezTo>
                      <a:pt x="31853" y="76303"/>
                      <a:pt x="50638" y="324747"/>
                      <a:pt x="53813" y="365493"/>
                    </a:cubicBezTo>
                    <a:cubicBezTo>
                      <a:pt x="56988" y="406239"/>
                      <a:pt x="38997" y="355174"/>
                      <a:pt x="45876" y="295643"/>
                    </a:cubicBezTo>
                    <a:cubicBezTo>
                      <a:pt x="52755" y="236112"/>
                      <a:pt x="89267" y="40056"/>
                      <a:pt x="95088" y="8306"/>
                    </a:cubicBezTo>
                    <a:cubicBezTo>
                      <a:pt x="100909" y="-23444"/>
                      <a:pt x="84505" y="41643"/>
                      <a:pt x="80801" y="105143"/>
                    </a:cubicBezTo>
                    <a:cubicBezTo>
                      <a:pt x="77097" y="168643"/>
                      <a:pt x="85298" y="275006"/>
                      <a:pt x="72863" y="389306"/>
                    </a:cubicBezTo>
                    <a:cubicBezTo>
                      <a:pt x="60428" y="503606"/>
                      <a:pt x="17036" y="735645"/>
                      <a:pt x="6188" y="790943"/>
                    </a:cubicBezTo>
                    <a:cubicBezTo>
                      <a:pt x="-4660" y="846241"/>
                      <a:pt x="632" y="792795"/>
                      <a:pt x="7776" y="721093"/>
                    </a:cubicBezTo>
                    <a:cubicBezTo>
                      <a:pt x="14920" y="649391"/>
                      <a:pt x="46405" y="445133"/>
                      <a:pt x="49051" y="360731"/>
                    </a:cubicBezTo>
                    <a:cubicBezTo>
                      <a:pt x="51697" y="276329"/>
                      <a:pt x="27884" y="260719"/>
                      <a:pt x="23651" y="214681"/>
                    </a:cubicBezTo>
                    <a:cubicBezTo>
                      <a:pt x="19418" y="168644"/>
                      <a:pt x="21799" y="26033"/>
                      <a:pt x="26826" y="511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24B35792-0219-426A-B8E6-20E7F81EA61F}"/>
                  </a:ext>
                </a:extLst>
              </p:cNvPr>
              <p:cNvSpPr/>
              <p:nvPr/>
            </p:nvSpPr>
            <p:spPr>
              <a:xfrm>
                <a:off x="5918018" y="2352918"/>
                <a:ext cx="298559" cy="710355"/>
              </a:xfrm>
              <a:custGeom>
                <a:avLst/>
                <a:gdLst>
                  <a:gd name="connsiteX0" fmla="*/ 293870 w 298559"/>
                  <a:gd name="connsiteY0" fmla="*/ 21982 h 710355"/>
                  <a:gd name="connsiteX1" fmla="*/ 231957 w 298559"/>
                  <a:gd name="connsiteY1" fmla="*/ 180732 h 710355"/>
                  <a:gd name="connsiteX2" fmla="*/ 112895 w 298559"/>
                  <a:gd name="connsiteY2" fmla="*/ 629995 h 710355"/>
                  <a:gd name="connsiteX3" fmla="*/ 257357 w 298559"/>
                  <a:gd name="connsiteY3" fmla="*/ 182320 h 710355"/>
                  <a:gd name="connsiteX4" fmla="*/ 131945 w 298559"/>
                  <a:gd name="connsiteY4" fmla="*/ 563320 h 710355"/>
                  <a:gd name="connsiteX5" fmla="*/ 182 w 298559"/>
                  <a:gd name="connsiteY5" fmla="*/ 698257 h 710355"/>
                  <a:gd name="connsiteX6" fmla="*/ 108132 w 298559"/>
                  <a:gd name="connsiteY6" fmla="*/ 629995 h 710355"/>
                  <a:gd name="connsiteX7" fmla="*/ 293870 w 298559"/>
                  <a:gd name="connsiteY7" fmla="*/ 21982 h 71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559" h="710355">
                    <a:moveTo>
                      <a:pt x="293870" y="21982"/>
                    </a:moveTo>
                    <a:cubicBezTo>
                      <a:pt x="314508" y="-52895"/>
                      <a:pt x="262119" y="79397"/>
                      <a:pt x="231957" y="180732"/>
                    </a:cubicBezTo>
                    <a:cubicBezTo>
                      <a:pt x="201795" y="282067"/>
                      <a:pt x="108662" y="629730"/>
                      <a:pt x="112895" y="629995"/>
                    </a:cubicBezTo>
                    <a:cubicBezTo>
                      <a:pt x="117128" y="630260"/>
                      <a:pt x="254182" y="193433"/>
                      <a:pt x="257357" y="182320"/>
                    </a:cubicBezTo>
                    <a:cubicBezTo>
                      <a:pt x="260532" y="171207"/>
                      <a:pt x="174807" y="477331"/>
                      <a:pt x="131945" y="563320"/>
                    </a:cubicBezTo>
                    <a:cubicBezTo>
                      <a:pt x="89083" y="649309"/>
                      <a:pt x="4151" y="687145"/>
                      <a:pt x="182" y="698257"/>
                    </a:cubicBezTo>
                    <a:cubicBezTo>
                      <a:pt x="-3787" y="709369"/>
                      <a:pt x="57861" y="738739"/>
                      <a:pt x="108132" y="629995"/>
                    </a:cubicBezTo>
                    <a:cubicBezTo>
                      <a:pt x="158403" y="521251"/>
                      <a:pt x="273232" y="96859"/>
                      <a:pt x="293870" y="219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5DC95BBF-05F2-444F-8CF1-95D8093BB067}"/>
                  </a:ext>
                </a:extLst>
              </p:cNvPr>
              <p:cNvSpPr/>
              <p:nvPr/>
            </p:nvSpPr>
            <p:spPr>
              <a:xfrm>
                <a:off x="5902003" y="2502920"/>
                <a:ext cx="128690" cy="598583"/>
              </a:xfrm>
              <a:custGeom>
                <a:avLst/>
                <a:gdLst>
                  <a:gd name="connsiteX0" fmla="*/ 109860 w 128690"/>
                  <a:gd name="connsiteY0" fmla="*/ 18030 h 598583"/>
                  <a:gd name="connsiteX1" fmla="*/ 322 w 128690"/>
                  <a:gd name="connsiteY1" fmla="*/ 589530 h 598583"/>
                  <a:gd name="connsiteX2" fmla="*/ 76522 w 128690"/>
                  <a:gd name="connsiteY2" fmla="*/ 360930 h 598583"/>
                  <a:gd name="connsiteX3" fmla="*/ 82872 w 128690"/>
                  <a:gd name="connsiteY3" fmla="*/ 254568 h 598583"/>
                  <a:gd name="connsiteX4" fmla="*/ 49535 w 128690"/>
                  <a:gd name="connsiteY4" fmla="*/ 310130 h 598583"/>
                  <a:gd name="connsiteX5" fmla="*/ 124147 w 128690"/>
                  <a:gd name="connsiteY5" fmla="*/ 156143 h 598583"/>
                  <a:gd name="connsiteX6" fmla="*/ 109860 w 128690"/>
                  <a:gd name="connsiteY6" fmla="*/ 18030 h 59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0" h="598583">
                    <a:moveTo>
                      <a:pt x="109860" y="18030"/>
                    </a:moveTo>
                    <a:cubicBezTo>
                      <a:pt x="89223" y="90261"/>
                      <a:pt x="5878" y="532380"/>
                      <a:pt x="322" y="589530"/>
                    </a:cubicBezTo>
                    <a:cubicBezTo>
                      <a:pt x="-5234" y="646680"/>
                      <a:pt x="62764" y="416757"/>
                      <a:pt x="76522" y="360930"/>
                    </a:cubicBezTo>
                    <a:cubicBezTo>
                      <a:pt x="90280" y="305103"/>
                      <a:pt x="87370" y="263035"/>
                      <a:pt x="82872" y="254568"/>
                    </a:cubicBezTo>
                    <a:cubicBezTo>
                      <a:pt x="78374" y="246101"/>
                      <a:pt x="42656" y="326534"/>
                      <a:pt x="49535" y="310130"/>
                    </a:cubicBezTo>
                    <a:cubicBezTo>
                      <a:pt x="56414" y="293726"/>
                      <a:pt x="115945" y="201387"/>
                      <a:pt x="124147" y="156143"/>
                    </a:cubicBezTo>
                    <a:cubicBezTo>
                      <a:pt x="132349" y="110899"/>
                      <a:pt x="130497" y="-54201"/>
                      <a:pt x="109860" y="180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0E1372B6-4DC6-4F83-8F1D-3D79D5469323}"/>
                  </a:ext>
                </a:extLst>
              </p:cNvPr>
              <p:cNvSpPr/>
              <p:nvPr/>
            </p:nvSpPr>
            <p:spPr>
              <a:xfrm>
                <a:off x="3924136" y="775857"/>
                <a:ext cx="680730" cy="775153"/>
              </a:xfrm>
              <a:custGeom>
                <a:avLst/>
                <a:gdLst>
                  <a:gd name="connsiteX0" fmla="*/ 679614 w 680730"/>
                  <a:gd name="connsiteY0" fmla="*/ 3076 h 775153"/>
                  <a:gd name="connsiteX1" fmla="*/ 207597 w 680730"/>
                  <a:gd name="connsiteY1" fmla="*/ 252843 h 775153"/>
                  <a:gd name="connsiteX2" fmla="*/ 548381 w 680730"/>
                  <a:gd name="connsiteY2" fmla="*/ 30593 h 775153"/>
                  <a:gd name="connsiteX3" fmla="*/ 296497 w 680730"/>
                  <a:gd name="connsiteY3" fmla="*/ 185110 h 775153"/>
                  <a:gd name="connsiteX4" fmla="*/ 245697 w 680730"/>
                  <a:gd name="connsiteY4" fmla="*/ 348093 h 775153"/>
                  <a:gd name="connsiteX5" fmla="*/ 72131 w 680730"/>
                  <a:gd name="connsiteY5" fmla="*/ 701576 h 775153"/>
                  <a:gd name="connsiteX6" fmla="*/ 164 w 680730"/>
                  <a:gd name="connsiteY6" fmla="*/ 769310 h 775153"/>
                  <a:gd name="connsiteX7" fmla="*/ 89064 w 680730"/>
                  <a:gd name="connsiteY7" fmla="*/ 608443 h 775153"/>
                  <a:gd name="connsiteX8" fmla="*/ 177964 w 680730"/>
                  <a:gd name="connsiteY8" fmla="*/ 337510 h 775153"/>
                  <a:gd name="connsiteX9" fmla="*/ 135631 w 680730"/>
                  <a:gd name="connsiteY9" fmla="*/ 479326 h 775153"/>
                  <a:gd name="connsiteX10" fmla="*/ 256281 w 680730"/>
                  <a:gd name="connsiteY10" fmla="*/ 240143 h 775153"/>
                  <a:gd name="connsiteX11" fmla="*/ 336714 w 680730"/>
                  <a:gd name="connsiteY11" fmla="*/ 121610 h 775153"/>
                  <a:gd name="connsiteX12" fmla="*/ 679614 w 680730"/>
                  <a:gd name="connsiteY12" fmla="*/ 3076 h 77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0730" h="775153">
                    <a:moveTo>
                      <a:pt x="679614" y="3076"/>
                    </a:moveTo>
                    <a:cubicBezTo>
                      <a:pt x="658094" y="24948"/>
                      <a:pt x="229469" y="248257"/>
                      <a:pt x="207597" y="252843"/>
                    </a:cubicBezTo>
                    <a:cubicBezTo>
                      <a:pt x="185725" y="257429"/>
                      <a:pt x="533564" y="41882"/>
                      <a:pt x="548381" y="30593"/>
                    </a:cubicBezTo>
                    <a:cubicBezTo>
                      <a:pt x="563198" y="19304"/>
                      <a:pt x="346944" y="132193"/>
                      <a:pt x="296497" y="185110"/>
                    </a:cubicBezTo>
                    <a:cubicBezTo>
                      <a:pt x="246050" y="238027"/>
                      <a:pt x="283091" y="262015"/>
                      <a:pt x="245697" y="348093"/>
                    </a:cubicBezTo>
                    <a:cubicBezTo>
                      <a:pt x="208303" y="434171"/>
                      <a:pt x="113053" y="631373"/>
                      <a:pt x="72131" y="701576"/>
                    </a:cubicBezTo>
                    <a:cubicBezTo>
                      <a:pt x="31209" y="771779"/>
                      <a:pt x="-2658" y="784832"/>
                      <a:pt x="164" y="769310"/>
                    </a:cubicBezTo>
                    <a:cubicBezTo>
                      <a:pt x="2986" y="753788"/>
                      <a:pt x="59431" y="680410"/>
                      <a:pt x="89064" y="608443"/>
                    </a:cubicBezTo>
                    <a:cubicBezTo>
                      <a:pt x="118697" y="536476"/>
                      <a:pt x="170203" y="359029"/>
                      <a:pt x="177964" y="337510"/>
                    </a:cubicBezTo>
                    <a:cubicBezTo>
                      <a:pt x="185725" y="315991"/>
                      <a:pt x="122578" y="495554"/>
                      <a:pt x="135631" y="479326"/>
                    </a:cubicBezTo>
                    <a:cubicBezTo>
                      <a:pt x="148684" y="463098"/>
                      <a:pt x="222767" y="299762"/>
                      <a:pt x="256281" y="240143"/>
                    </a:cubicBezTo>
                    <a:cubicBezTo>
                      <a:pt x="289795" y="180524"/>
                      <a:pt x="268275" y="161474"/>
                      <a:pt x="336714" y="121610"/>
                    </a:cubicBezTo>
                    <a:cubicBezTo>
                      <a:pt x="405153" y="81746"/>
                      <a:pt x="701134" y="-18796"/>
                      <a:pt x="679614" y="30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44508CD8-C760-4438-A52B-0686E4F21F9C}"/>
                  </a:ext>
                </a:extLst>
              </p:cNvPr>
              <p:cNvSpPr/>
              <p:nvPr/>
            </p:nvSpPr>
            <p:spPr>
              <a:xfrm>
                <a:off x="3907037" y="1455537"/>
                <a:ext cx="590071" cy="343085"/>
              </a:xfrm>
              <a:custGeom>
                <a:avLst/>
                <a:gdLst>
                  <a:gd name="connsiteX0" fmla="*/ 29963 w 590071"/>
                  <a:gd name="connsiteY0" fmla="*/ 730 h 343085"/>
                  <a:gd name="connsiteX1" fmla="*/ 38430 w 590071"/>
                  <a:gd name="connsiteY1" fmla="*/ 95980 h 343085"/>
                  <a:gd name="connsiteX2" fmla="*/ 87113 w 590071"/>
                  <a:gd name="connsiteY2" fmla="*/ 148896 h 343085"/>
                  <a:gd name="connsiteX3" fmla="*/ 561246 w 590071"/>
                  <a:gd name="connsiteY3" fmla="*/ 330930 h 343085"/>
                  <a:gd name="connsiteX4" fmla="*/ 540080 w 590071"/>
                  <a:gd name="connsiteY4" fmla="*/ 326696 h 343085"/>
                  <a:gd name="connsiteX5" fmla="*/ 224696 w 590071"/>
                  <a:gd name="connsiteY5" fmla="*/ 210280 h 343085"/>
                  <a:gd name="connsiteX6" fmla="*/ 512563 w 590071"/>
                  <a:gd name="connsiteY6" fmla="*/ 299180 h 343085"/>
                  <a:gd name="connsiteX7" fmla="*/ 362280 w 590071"/>
                  <a:gd name="connsiteY7" fmla="*/ 214513 h 343085"/>
                  <a:gd name="connsiteX8" fmla="*/ 25730 w 590071"/>
                  <a:gd name="connsiteY8" fmla="*/ 151013 h 343085"/>
                  <a:gd name="connsiteX9" fmla="*/ 29963 w 590071"/>
                  <a:gd name="connsiteY9" fmla="*/ 730 h 34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071" h="343085">
                    <a:moveTo>
                      <a:pt x="29963" y="730"/>
                    </a:moveTo>
                    <a:cubicBezTo>
                      <a:pt x="32080" y="-8442"/>
                      <a:pt x="28905" y="71286"/>
                      <a:pt x="38430" y="95980"/>
                    </a:cubicBezTo>
                    <a:cubicBezTo>
                      <a:pt x="47955" y="120674"/>
                      <a:pt x="-23" y="109738"/>
                      <a:pt x="87113" y="148896"/>
                    </a:cubicBezTo>
                    <a:cubicBezTo>
                      <a:pt x="174249" y="188054"/>
                      <a:pt x="485752" y="301297"/>
                      <a:pt x="561246" y="330930"/>
                    </a:cubicBezTo>
                    <a:cubicBezTo>
                      <a:pt x="636740" y="360563"/>
                      <a:pt x="540080" y="326696"/>
                      <a:pt x="540080" y="326696"/>
                    </a:cubicBezTo>
                    <a:cubicBezTo>
                      <a:pt x="483988" y="306588"/>
                      <a:pt x="229282" y="214866"/>
                      <a:pt x="224696" y="210280"/>
                    </a:cubicBezTo>
                    <a:cubicBezTo>
                      <a:pt x="220110" y="205694"/>
                      <a:pt x="489632" y="298475"/>
                      <a:pt x="512563" y="299180"/>
                    </a:cubicBezTo>
                    <a:cubicBezTo>
                      <a:pt x="535494" y="299885"/>
                      <a:pt x="443419" y="239207"/>
                      <a:pt x="362280" y="214513"/>
                    </a:cubicBezTo>
                    <a:cubicBezTo>
                      <a:pt x="281141" y="189819"/>
                      <a:pt x="84997" y="181705"/>
                      <a:pt x="25730" y="151013"/>
                    </a:cubicBezTo>
                    <a:cubicBezTo>
                      <a:pt x="-33537" y="120321"/>
                      <a:pt x="27846" y="9902"/>
                      <a:pt x="29963" y="7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D69E5A02-D6A2-4885-8BA2-DBBE25AD7FB9}"/>
                  </a:ext>
                </a:extLst>
              </p:cNvPr>
              <p:cNvSpPr/>
              <p:nvPr/>
            </p:nvSpPr>
            <p:spPr>
              <a:xfrm>
                <a:off x="3688577" y="1487660"/>
                <a:ext cx="370422" cy="1057922"/>
              </a:xfrm>
              <a:custGeom>
                <a:avLst/>
                <a:gdLst>
                  <a:gd name="connsiteX0" fmla="*/ 369073 w 370422"/>
                  <a:gd name="connsiteY0" fmla="*/ 357 h 1057922"/>
                  <a:gd name="connsiteX1" fmla="*/ 9240 w 370422"/>
                  <a:gd name="connsiteY1" fmla="*/ 226840 h 1057922"/>
                  <a:gd name="connsiteX2" fmla="*/ 106606 w 370422"/>
                  <a:gd name="connsiteY2" fmla="*/ 169690 h 1057922"/>
                  <a:gd name="connsiteX3" fmla="*/ 106606 w 370422"/>
                  <a:gd name="connsiteY3" fmla="*/ 239540 h 1057922"/>
                  <a:gd name="connsiteX4" fmla="*/ 83323 w 370422"/>
                  <a:gd name="connsiteY4" fmla="*/ 499890 h 1057922"/>
                  <a:gd name="connsiteX5" fmla="*/ 68506 w 370422"/>
                  <a:gd name="connsiteY5" fmla="*/ 341140 h 1057922"/>
                  <a:gd name="connsiteX6" fmla="*/ 102373 w 370422"/>
                  <a:gd name="connsiteY6" fmla="*/ 637473 h 1057922"/>
                  <a:gd name="connsiteX7" fmla="*/ 142590 w 370422"/>
                  <a:gd name="connsiteY7" fmla="*/ 1050223 h 1057922"/>
                  <a:gd name="connsiteX8" fmla="*/ 146823 w 370422"/>
                  <a:gd name="connsiteY8" fmla="*/ 851257 h 1057922"/>
                  <a:gd name="connsiteX9" fmla="*/ 132006 w 370422"/>
                  <a:gd name="connsiteY9" fmla="*/ 192973 h 1057922"/>
                  <a:gd name="connsiteX10" fmla="*/ 369073 w 370422"/>
                  <a:gd name="connsiteY10" fmla="*/ 357 h 105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422" h="1057922">
                    <a:moveTo>
                      <a:pt x="369073" y="357"/>
                    </a:moveTo>
                    <a:cubicBezTo>
                      <a:pt x="348612" y="6002"/>
                      <a:pt x="52984" y="198618"/>
                      <a:pt x="9240" y="226840"/>
                    </a:cubicBezTo>
                    <a:cubicBezTo>
                      <a:pt x="-34505" y="255062"/>
                      <a:pt x="90378" y="167573"/>
                      <a:pt x="106606" y="169690"/>
                    </a:cubicBezTo>
                    <a:cubicBezTo>
                      <a:pt x="122834" y="171807"/>
                      <a:pt x="110486" y="184507"/>
                      <a:pt x="106606" y="239540"/>
                    </a:cubicBezTo>
                    <a:cubicBezTo>
                      <a:pt x="102725" y="294573"/>
                      <a:pt x="89673" y="482957"/>
                      <a:pt x="83323" y="499890"/>
                    </a:cubicBezTo>
                    <a:cubicBezTo>
                      <a:pt x="76973" y="516823"/>
                      <a:pt x="65331" y="318210"/>
                      <a:pt x="68506" y="341140"/>
                    </a:cubicBezTo>
                    <a:cubicBezTo>
                      <a:pt x="71681" y="364071"/>
                      <a:pt x="90026" y="519293"/>
                      <a:pt x="102373" y="637473"/>
                    </a:cubicBezTo>
                    <a:cubicBezTo>
                      <a:pt x="114720" y="755653"/>
                      <a:pt x="135182" y="1014592"/>
                      <a:pt x="142590" y="1050223"/>
                    </a:cubicBezTo>
                    <a:cubicBezTo>
                      <a:pt x="149998" y="1085854"/>
                      <a:pt x="148587" y="994132"/>
                      <a:pt x="146823" y="851257"/>
                    </a:cubicBezTo>
                    <a:cubicBezTo>
                      <a:pt x="145059" y="708382"/>
                      <a:pt x="92848" y="330204"/>
                      <a:pt x="132006" y="192973"/>
                    </a:cubicBezTo>
                    <a:cubicBezTo>
                      <a:pt x="171164" y="55742"/>
                      <a:pt x="389534" y="-5288"/>
                      <a:pt x="369073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27B81ED5-1229-475A-80AF-7E54F131D4BE}"/>
                  </a:ext>
                </a:extLst>
              </p:cNvPr>
              <p:cNvSpPr/>
              <p:nvPr/>
            </p:nvSpPr>
            <p:spPr>
              <a:xfrm>
                <a:off x="3813018" y="1672371"/>
                <a:ext cx="655141" cy="903496"/>
              </a:xfrm>
              <a:custGeom>
                <a:avLst/>
                <a:gdLst>
                  <a:gd name="connsiteX0" fmla="*/ 1215 w 655141"/>
                  <a:gd name="connsiteY0" fmla="*/ 4029 h 903496"/>
                  <a:gd name="connsiteX1" fmla="*/ 286965 w 655141"/>
                  <a:gd name="connsiteY1" fmla="*/ 147962 h 903496"/>
                  <a:gd name="connsiteX2" fmla="*/ 301782 w 655141"/>
                  <a:gd name="connsiteY2" fmla="*/ 219929 h 903496"/>
                  <a:gd name="connsiteX3" fmla="*/ 225582 w 655141"/>
                  <a:gd name="connsiteY3" fmla="*/ 869746 h 903496"/>
                  <a:gd name="connsiteX4" fmla="*/ 248865 w 655141"/>
                  <a:gd name="connsiteY4" fmla="*/ 751212 h 903496"/>
                  <a:gd name="connsiteX5" fmla="*/ 348349 w 655141"/>
                  <a:gd name="connsiteY5" fmla="*/ 238979 h 903496"/>
                  <a:gd name="connsiteX6" fmla="*/ 308132 w 655141"/>
                  <a:gd name="connsiteY6" fmla="*/ 321529 h 903496"/>
                  <a:gd name="connsiteX7" fmla="*/ 329299 w 655141"/>
                  <a:gd name="connsiteY7" fmla="*/ 169129 h 903496"/>
                  <a:gd name="connsiteX8" fmla="*/ 636215 w 655141"/>
                  <a:gd name="connsiteY8" fmla="*/ 143729 h 903496"/>
                  <a:gd name="connsiteX9" fmla="*/ 623515 w 655141"/>
                  <a:gd name="connsiteY9" fmla="*/ 143729 h 903496"/>
                  <a:gd name="connsiteX10" fmla="*/ 341999 w 655141"/>
                  <a:gd name="connsiteY10" fmla="*/ 109862 h 903496"/>
                  <a:gd name="connsiteX11" fmla="*/ 460532 w 655141"/>
                  <a:gd name="connsiteY11" fmla="*/ 109862 h 903496"/>
                  <a:gd name="connsiteX12" fmla="*/ 293315 w 655141"/>
                  <a:gd name="connsiteY12" fmla="*/ 88696 h 903496"/>
                  <a:gd name="connsiteX13" fmla="*/ 187482 w 655141"/>
                  <a:gd name="connsiteY13" fmla="*/ 44246 h 903496"/>
                  <a:gd name="connsiteX14" fmla="*/ 1215 w 655141"/>
                  <a:gd name="connsiteY14" fmla="*/ 4029 h 90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5141" h="903496">
                    <a:moveTo>
                      <a:pt x="1215" y="4029"/>
                    </a:moveTo>
                    <a:cubicBezTo>
                      <a:pt x="17795" y="21315"/>
                      <a:pt x="236871" y="111979"/>
                      <a:pt x="286965" y="147962"/>
                    </a:cubicBezTo>
                    <a:cubicBezTo>
                      <a:pt x="337059" y="183945"/>
                      <a:pt x="312012" y="99632"/>
                      <a:pt x="301782" y="219929"/>
                    </a:cubicBezTo>
                    <a:cubicBezTo>
                      <a:pt x="291552" y="340226"/>
                      <a:pt x="234401" y="781199"/>
                      <a:pt x="225582" y="869746"/>
                    </a:cubicBezTo>
                    <a:cubicBezTo>
                      <a:pt x="216763" y="958293"/>
                      <a:pt x="228404" y="856340"/>
                      <a:pt x="248865" y="751212"/>
                    </a:cubicBezTo>
                    <a:cubicBezTo>
                      <a:pt x="269326" y="646084"/>
                      <a:pt x="338471" y="310593"/>
                      <a:pt x="348349" y="238979"/>
                    </a:cubicBezTo>
                    <a:cubicBezTo>
                      <a:pt x="358227" y="167365"/>
                      <a:pt x="311307" y="333171"/>
                      <a:pt x="308132" y="321529"/>
                    </a:cubicBezTo>
                    <a:cubicBezTo>
                      <a:pt x="304957" y="309887"/>
                      <a:pt x="274619" y="198762"/>
                      <a:pt x="329299" y="169129"/>
                    </a:cubicBezTo>
                    <a:cubicBezTo>
                      <a:pt x="383979" y="139496"/>
                      <a:pt x="587179" y="147962"/>
                      <a:pt x="636215" y="143729"/>
                    </a:cubicBezTo>
                    <a:cubicBezTo>
                      <a:pt x="685251" y="139496"/>
                      <a:pt x="623515" y="143729"/>
                      <a:pt x="623515" y="143729"/>
                    </a:cubicBezTo>
                    <a:lnTo>
                      <a:pt x="341999" y="109862"/>
                    </a:lnTo>
                    <a:cubicBezTo>
                      <a:pt x="314835" y="104218"/>
                      <a:pt x="468646" y="113390"/>
                      <a:pt x="460532" y="109862"/>
                    </a:cubicBezTo>
                    <a:cubicBezTo>
                      <a:pt x="452418" y="106334"/>
                      <a:pt x="338823" y="99632"/>
                      <a:pt x="293315" y="88696"/>
                    </a:cubicBezTo>
                    <a:cubicBezTo>
                      <a:pt x="247807" y="77760"/>
                      <a:pt x="232637" y="58710"/>
                      <a:pt x="187482" y="44246"/>
                    </a:cubicBezTo>
                    <a:cubicBezTo>
                      <a:pt x="142327" y="29782"/>
                      <a:pt x="-15365" y="-13257"/>
                      <a:pt x="1215" y="40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E0901C63-5E4B-4BC1-A7BF-AC78F9349D28}"/>
                  </a:ext>
                </a:extLst>
              </p:cNvPr>
              <p:cNvSpPr/>
              <p:nvPr/>
            </p:nvSpPr>
            <p:spPr>
              <a:xfrm>
                <a:off x="3964329" y="1809315"/>
                <a:ext cx="416470" cy="919798"/>
              </a:xfrm>
              <a:custGeom>
                <a:avLst/>
                <a:gdLst>
                  <a:gd name="connsiteX0" fmla="*/ 415054 w 416470"/>
                  <a:gd name="connsiteY0" fmla="*/ 13135 h 919798"/>
                  <a:gd name="connsiteX1" fmla="*/ 249954 w 416470"/>
                  <a:gd name="connsiteY1" fmla="*/ 493618 h 919798"/>
                  <a:gd name="connsiteX2" fmla="*/ 343088 w 416470"/>
                  <a:gd name="connsiteY2" fmla="*/ 127435 h 919798"/>
                  <a:gd name="connsiteX3" fmla="*/ 213971 w 416470"/>
                  <a:gd name="connsiteY3" fmla="*/ 652368 h 919798"/>
                  <a:gd name="connsiteX4" fmla="*/ 211854 w 416470"/>
                  <a:gd name="connsiteY4" fmla="*/ 908485 h 919798"/>
                  <a:gd name="connsiteX5" fmla="*/ 199154 w 416470"/>
                  <a:gd name="connsiteY5" fmla="*/ 857685 h 919798"/>
                  <a:gd name="connsiteX6" fmla="*/ 188 w 416470"/>
                  <a:gd name="connsiteY6" fmla="*/ 705285 h 919798"/>
                  <a:gd name="connsiteX7" fmla="*/ 163171 w 416470"/>
                  <a:gd name="connsiteY7" fmla="*/ 773018 h 919798"/>
                  <a:gd name="connsiteX8" fmla="*/ 182221 w 416470"/>
                  <a:gd name="connsiteY8" fmla="*/ 677768 h 919798"/>
                  <a:gd name="connsiteX9" fmla="*/ 321921 w 416470"/>
                  <a:gd name="connsiteY9" fmla="*/ 180352 h 919798"/>
                  <a:gd name="connsiteX10" fmla="*/ 415054 w 416470"/>
                  <a:gd name="connsiteY10" fmla="*/ 13135 h 91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6470" h="919798">
                    <a:moveTo>
                      <a:pt x="415054" y="13135"/>
                    </a:moveTo>
                    <a:cubicBezTo>
                      <a:pt x="403059" y="65346"/>
                      <a:pt x="261948" y="474568"/>
                      <a:pt x="249954" y="493618"/>
                    </a:cubicBezTo>
                    <a:cubicBezTo>
                      <a:pt x="237960" y="512668"/>
                      <a:pt x="349085" y="100977"/>
                      <a:pt x="343088" y="127435"/>
                    </a:cubicBezTo>
                    <a:cubicBezTo>
                      <a:pt x="337091" y="153893"/>
                      <a:pt x="235843" y="522193"/>
                      <a:pt x="213971" y="652368"/>
                    </a:cubicBezTo>
                    <a:cubicBezTo>
                      <a:pt x="192099" y="782543"/>
                      <a:pt x="214323" y="874266"/>
                      <a:pt x="211854" y="908485"/>
                    </a:cubicBezTo>
                    <a:cubicBezTo>
                      <a:pt x="209385" y="942704"/>
                      <a:pt x="234432" y="891552"/>
                      <a:pt x="199154" y="857685"/>
                    </a:cubicBezTo>
                    <a:cubicBezTo>
                      <a:pt x="163876" y="823818"/>
                      <a:pt x="6185" y="719396"/>
                      <a:pt x="188" y="705285"/>
                    </a:cubicBezTo>
                    <a:cubicBezTo>
                      <a:pt x="-5809" y="691174"/>
                      <a:pt x="132832" y="777604"/>
                      <a:pt x="163171" y="773018"/>
                    </a:cubicBezTo>
                    <a:cubicBezTo>
                      <a:pt x="193510" y="768432"/>
                      <a:pt x="155763" y="776546"/>
                      <a:pt x="182221" y="677768"/>
                    </a:cubicBezTo>
                    <a:cubicBezTo>
                      <a:pt x="208679" y="578990"/>
                      <a:pt x="283821" y="286538"/>
                      <a:pt x="321921" y="180352"/>
                    </a:cubicBezTo>
                    <a:cubicBezTo>
                      <a:pt x="360021" y="74166"/>
                      <a:pt x="427049" y="-39076"/>
                      <a:pt x="415054" y="13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1D1D8B52-AB98-4BAE-AF70-47B90E76A87E}"/>
                  </a:ext>
                </a:extLst>
              </p:cNvPr>
              <p:cNvSpPr/>
              <p:nvPr/>
            </p:nvSpPr>
            <p:spPr>
              <a:xfrm>
                <a:off x="3798839" y="2508355"/>
                <a:ext cx="417568" cy="188282"/>
              </a:xfrm>
              <a:custGeom>
                <a:avLst/>
                <a:gdLst>
                  <a:gd name="connsiteX0" fmla="*/ 4811 w 417568"/>
                  <a:gd name="connsiteY0" fmla="*/ 2012 h 188282"/>
                  <a:gd name="connsiteX1" fmla="*/ 265161 w 417568"/>
                  <a:gd name="connsiteY1" fmla="*/ 76095 h 188282"/>
                  <a:gd name="connsiteX2" fmla="*/ 337128 w 417568"/>
                  <a:gd name="connsiteY2" fmla="*/ 148062 h 188282"/>
                  <a:gd name="connsiteX3" fmla="*/ 417561 w 417568"/>
                  <a:gd name="connsiteY3" fmla="*/ 188278 h 188282"/>
                  <a:gd name="connsiteX4" fmla="*/ 341361 w 417568"/>
                  <a:gd name="connsiteY4" fmla="*/ 145945 h 188282"/>
                  <a:gd name="connsiteX5" fmla="*/ 243994 w 417568"/>
                  <a:gd name="connsiteY5" fmla="*/ 152295 h 188282"/>
                  <a:gd name="connsiteX6" fmla="*/ 55611 w 417568"/>
                  <a:gd name="connsiteY6" fmla="*/ 139595 h 188282"/>
                  <a:gd name="connsiteX7" fmla="*/ 326544 w 417568"/>
                  <a:gd name="connsiteY7" fmla="*/ 156528 h 188282"/>
                  <a:gd name="connsiteX8" fmla="*/ 263044 w 417568"/>
                  <a:gd name="connsiteY8" fmla="*/ 103612 h 188282"/>
                  <a:gd name="connsiteX9" fmla="*/ 159328 w 417568"/>
                  <a:gd name="connsiteY9" fmla="*/ 61278 h 188282"/>
                  <a:gd name="connsiteX10" fmla="*/ 51378 w 417568"/>
                  <a:gd name="connsiteY10" fmla="*/ 21062 h 188282"/>
                  <a:gd name="connsiteX11" fmla="*/ 91594 w 417568"/>
                  <a:gd name="connsiteY11" fmla="*/ 160762 h 188282"/>
                  <a:gd name="connsiteX12" fmla="*/ 4811 w 417568"/>
                  <a:gd name="connsiteY12" fmla="*/ 2012 h 1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7568" h="188282">
                    <a:moveTo>
                      <a:pt x="4811" y="2012"/>
                    </a:moveTo>
                    <a:cubicBezTo>
                      <a:pt x="33739" y="-12099"/>
                      <a:pt x="209775" y="51753"/>
                      <a:pt x="265161" y="76095"/>
                    </a:cubicBezTo>
                    <a:cubicBezTo>
                      <a:pt x="320547" y="100437"/>
                      <a:pt x="311728" y="129365"/>
                      <a:pt x="337128" y="148062"/>
                    </a:cubicBezTo>
                    <a:cubicBezTo>
                      <a:pt x="362528" y="166759"/>
                      <a:pt x="416856" y="188631"/>
                      <a:pt x="417561" y="188278"/>
                    </a:cubicBezTo>
                    <a:cubicBezTo>
                      <a:pt x="418266" y="187925"/>
                      <a:pt x="370289" y="151942"/>
                      <a:pt x="341361" y="145945"/>
                    </a:cubicBezTo>
                    <a:cubicBezTo>
                      <a:pt x="312433" y="139948"/>
                      <a:pt x="291619" y="153353"/>
                      <a:pt x="243994" y="152295"/>
                    </a:cubicBezTo>
                    <a:cubicBezTo>
                      <a:pt x="196369" y="151237"/>
                      <a:pt x="41853" y="138890"/>
                      <a:pt x="55611" y="139595"/>
                    </a:cubicBezTo>
                    <a:cubicBezTo>
                      <a:pt x="69369" y="140301"/>
                      <a:pt x="291972" y="162525"/>
                      <a:pt x="326544" y="156528"/>
                    </a:cubicBezTo>
                    <a:cubicBezTo>
                      <a:pt x="361116" y="150531"/>
                      <a:pt x="290913" y="119487"/>
                      <a:pt x="263044" y="103612"/>
                    </a:cubicBezTo>
                    <a:cubicBezTo>
                      <a:pt x="235175" y="87737"/>
                      <a:pt x="194606" y="75036"/>
                      <a:pt x="159328" y="61278"/>
                    </a:cubicBezTo>
                    <a:cubicBezTo>
                      <a:pt x="124050" y="47520"/>
                      <a:pt x="62667" y="4481"/>
                      <a:pt x="51378" y="21062"/>
                    </a:cubicBezTo>
                    <a:cubicBezTo>
                      <a:pt x="40089" y="37643"/>
                      <a:pt x="96533" y="160762"/>
                      <a:pt x="91594" y="160762"/>
                    </a:cubicBezTo>
                    <a:cubicBezTo>
                      <a:pt x="86655" y="160762"/>
                      <a:pt x="-24117" y="16123"/>
                      <a:pt x="4811" y="20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E92C0D5F-0ED1-432D-B965-889EC743F1F8}"/>
                  </a:ext>
                </a:extLst>
              </p:cNvPr>
              <p:cNvSpPr/>
              <p:nvPr/>
            </p:nvSpPr>
            <p:spPr>
              <a:xfrm>
                <a:off x="3818269" y="1781136"/>
                <a:ext cx="243196" cy="719531"/>
              </a:xfrm>
              <a:custGeom>
                <a:avLst/>
                <a:gdLst>
                  <a:gd name="connsiteX0" fmla="*/ 27714 w 243196"/>
                  <a:gd name="connsiteY0" fmla="*/ 3214 h 719531"/>
                  <a:gd name="connsiteX1" fmla="*/ 190698 w 243196"/>
                  <a:gd name="connsiteY1" fmla="*/ 89997 h 719531"/>
                  <a:gd name="connsiteX2" fmla="*/ 205514 w 243196"/>
                  <a:gd name="connsiteY2" fmla="*/ 168314 h 719531"/>
                  <a:gd name="connsiteX3" fmla="*/ 216098 w 243196"/>
                  <a:gd name="connsiteY3" fmla="*/ 360931 h 719531"/>
                  <a:gd name="connsiteX4" fmla="*/ 213981 w 243196"/>
                  <a:gd name="connsiteY4" fmla="*/ 358814 h 719531"/>
                  <a:gd name="connsiteX5" fmla="*/ 95448 w 243196"/>
                  <a:gd name="connsiteY5" fmla="*/ 352464 h 719531"/>
                  <a:gd name="connsiteX6" fmla="*/ 226681 w 243196"/>
                  <a:gd name="connsiteY6" fmla="*/ 375747 h 719531"/>
                  <a:gd name="connsiteX7" fmla="*/ 192814 w 243196"/>
                  <a:gd name="connsiteY7" fmla="*/ 676314 h 719531"/>
                  <a:gd name="connsiteX8" fmla="*/ 173764 w 243196"/>
                  <a:gd name="connsiteY8" fmla="*/ 669964 h 719531"/>
                  <a:gd name="connsiteX9" fmla="*/ 198 w 243196"/>
                  <a:gd name="connsiteY9" fmla="*/ 617047 h 719531"/>
                  <a:gd name="connsiteX10" fmla="*/ 211864 w 243196"/>
                  <a:gd name="connsiteY10" fmla="*/ 693247 h 719531"/>
                  <a:gd name="connsiteX11" fmla="*/ 224564 w 243196"/>
                  <a:gd name="connsiteY11" fmla="*/ 89997 h 719531"/>
                  <a:gd name="connsiteX12" fmla="*/ 27714 w 243196"/>
                  <a:gd name="connsiteY12" fmla="*/ 3214 h 71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196" h="719531">
                    <a:moveTo>
                      <a:pt x="27714" y="3214"/>
                    </a:moveTo>
                    <a:cubicBezTo>
                      <a:pt x="22070" y="3214"/>
                      <a:pt x="161065" y="62480"/>
                      <a:pt x="190698" y="89997"/>
                    </a:cubicBezTo>
                    <a:cubicBezTo>
                      <a:pt x="220331" y="117514"/>
                      <a:pt x="201281" y="123158"/>
                      <a:pt x="205514" y="168314"/>
                    </a:cubicBezTo>
                    <a:cubicBezTo>
                      <a:pt x="209747" y="213470"/>
                      <a:pt x="214687" y="329181"/>
                      <a:pt x="216098" y="360931"/>
                    </a:cubicBezTo>
                    <a:cubicBezTo>
                      <a:pt x="217509" y="392681"/>
                      <a:pt x="234089" y="360225"/>
                      <a:pt x="213981" y="358814"/>
                    </a:cubicBezTo>
                    <a:cubicBezTo>
                      <a:pt x="193873" y="357403"/>
                      <a:pt x="93331" y="349642"/>
                      <a:pt x="95448" y="352464"/>
                    </a:cubicBezTo>
                    <a:cubicBezTo>
                      <a:pt x="97565" y="355286"/>
                      <a:pt x="210453" y="321772"/>
                      <a:pt x="226681" y="375747"/>
                    </a:cubicBezTo>
                    <a:cubicBezTo>
                      <a:pt x="242909" y="429722"/>
                      <a:pt x="201634" y="627278"/>
                      <a:pt x="192814" y="676314"/>
                    </a:cubicBezTo>
                    <a:cubicBezTo>
                      <a:pt x="183994" y="725350"/>
                      <a:pt x="173764" y="669964"/>
                      <a:pt x="173764" y="669964"/>
                    </a:cubicBezTo>
                    <a:cubicBezTo>
                      <a:pt x="141661" y="660086"/>
                      <a:pt x="-6152" y="613167"/>
                      <a:pt x="198" y="617047"/>
                    </a:cubicBezTo>
                    <a:cubicBezTo>
                      <a:pt x="6548" y="620928"/>
                      <a:pt x="174470" y="781089"/>
                      <a:pt x="211864" y="693247"/>
                    </a:cubicBezTo>
                    <a:cubicBezTo>
                      <a:pt x="249258" y="605405"/>
                      <a:pt x="252786" y="205708"/>
                      <a:pt x="224564" y="89997"/>
                    </a:cubicBezTo>
                    <a:cubicBezTo>
                      <a:pt x="196342" y="-25714"/>
                      <a:pt x="33358" y="3214"/>
                      <a:pt x="27714" y="32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A5A6BEFE-6105-4A57-B775-C27A64539E2E}"/>
                  </a:ext>
                </a:extLst>
              </p:cNvPr>
              <p:cNvSpPr/>
              <p:nvPr/>
            </p:nvSpPr>
            <p:spPr>
              <a:xfrm>
                <a:off x="3834158" y="1829310"/>
                <a:ext cx="63607" cy="583836"/>
              </a:xfrm>
              <a:custGeom>
                <a:avLst/>
                <a:gdLst>
                  <a:gd name="connsiteX0" fmla="*/ 35109 w 63607"/>
                  <a:gd name="connsiteY0" fmla="*/ 1607 h 583836"/>
                  <a:gd name="connsiteX1" fmla="*/ 30875 w 63607"/>
                  <a:gd name="connsiteY1" fmla="*/ 189990 h 583836"/>
                  <a:gd name="connsiteX2" fmla="*/ 45692 w 63607"/>
                  <a:gd name="connsiteY2" fmla="*/ 583690 h 583836"/>
                  <a:gd name="connsiteX3" fmla="*/ 1242 w 63607"/>
                  <a:gd name="connsiteY3" fmla="*/ 236557 h 583836"/>
                  <a:gd name="connsiteX4" fmla="*/ 35109 w 63607"/>
                  <a:gd name="connsiteY4" fmla="*/ 272540 h 583836"/>
                  <a:gd name="connsiteX5" fmla="*/ 62625 w 63607"/>
                  <a:gd name="connsiteY5" fmla="*/ 143423 h 583836"/>
                  <a:gd name="connsiteX6" fmla="*/ 52042 w 63607"/>
                  <a:gd name="connsiteY6" fmla="*/ 376257 h 583836"/>
                  <a:gd name="connsiteX7" fmla="*/ 1242 w 63607"/>
                  <a:gd name="connsiteY7" fmla="*/ 113790 h 583836"/>
                  <a:gd name="connsiteX8" fmla="*/ 35109 w 63607"/>
                  <a:gd name="connsiteY8" fmla="*/ 1607 h 58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07" h="583836">
                    <a:moveTo>
                      <a:pt x="35109" y="1607"/>
                    </a:moveTo>
                    <a:cubicBezTo>
                      <a:pt x="40048" y="14307"/>
                      <a:pt x="29111" y="92976"/>
                      <a:pt x="30875" y="189990"/>
                    </a:cubicBezTo>
                    <a:cubicBezTo>
                      <a:pt x="32639" y="287004"/>
                      <a:pt x="50631" y="575929"/>
                      <a:pt x="45692" y="583690"/>
                    </a:cubicBezTo>
                    <a:cubicBezTo>
                      <a:pt x="40753" y="591451"/>
                      <a:pt x="3006" y="288415"/>
                      <a:pt x="1242" y="236557"/>
                    </a:cubicBezTo>
                    <a:cubicBezTo>
                      <a:pt x="-522" y="184699"/>
                      <a:pt x="24878" y="288062"/>
                      <a:pt x="35109" y="272540"/>
                    </a:cubicBezTo>
                    <a:cubicBezTo>
                      <a:pt x="45340" y="257018"/>
                      <a:pt x="59803" y="126137"/>
                      <a:pt x="62625" y="143423"/>
                    </a:cubicBezTo>
                    <a:cubicBezTo>
                      <a:pt x="65447" y="160709"/>
                      <a:pt x="62272" y="381196"/>
                      <a:pt x="52042" y="376257"/>
                    </a:cubicBezTo>
                    <a:cubicBezTo>
                      <a:pt x="41812" y="371318"/>
                      <a:pt x="9709" y="173762"/>
                      <a:pt x="1242" y="113790"/>
                    </a:cubicBezTo>
                    <a:cubicBezTo>
                      <a:pt x="-7225" y="53818"/>
                      <a:pt x="30170" y="-11093"/>
                      <a:pt x="35109" y="16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426CEAD8-1C8A-4F3E-9DDA-EDD3765113C7}"/>
                  </a:ext>
                </a:extLst>
              </p:cNvPr>
              <p:cNvSpPr/>
              <p:nvPr/>
            </p:nvSpPr>
            <p:spPr>
              <a:xfrm>
                <a:off x="3892511" y="2591886"/>
                <a:ext cx="367776" cy="885435"/>
              </a:xfrm>
              <a:custGeom>
                <a:avLst/>
                <a:gdLst>
                  <a:gd name="connsiteX0" fmla="*/ 39 w 367776"/>
                  <a:gd name="connsiteY0" fmla="*/ 502 h 885435"/>
                  <a:gd name="connsiteX1" fmla="*/ 244514 w 367776"/>
                  <a:gd name="connsiteY1" fmla="*/ 606927 h 885435"/>
                  <a:gd name="connsiteX2" fmla="*/ 31789 w 367776"/>
                  <a:gd name="connsiteY2" fmla="*/ 129089 h 885435"/>
                  <a:gd name="connsiteX3" fmla="*/ 87352 w 367776"/>
                  <a:gd name="connsiteY3" fmla="*/ 224339 h 885435"/>
                  <a:gd name="connsiteX4" fmla="*/ 268327 w 367776"/>
                  <a:gd name="connsiteY4" fmla="*/ 727577 h 885435"/>
                  <a:gd name="connsiteX5" fmla="*/ 366752 w 367776"/>
                  <a:gd name="connsiteY5" fmla="*/ 884739 h 885435"/>
                  <a:gd name="connsiteX6" fmla="*/ 315952 w 367776"/>
                  <a:gd name="connsiteY6" fmla="*/ 775202 h 885435"/>
                  <a:gd name="connsiteX7" fmla="*/ 255627 w 367776"/>
                  <a:gd name="connsiteY7" fmla="*/ 548189 h 885435"/>
                  <a:gd name="connsiteX8" fmla="*/ 225464 w 367776"/>
                  <a:gd name="connsiteY8" fmla="*/ 503739 h 885435"/>
                  <a:gd name="connsiteX9" fmla="*/ 39 w 367776"/>
                  <a:gd name="connsiteY9" fmla="*/ 502 h 88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776" h="885435">
                    <a:moveTo>
                      <a:pt x="39" y="502"/>
                    </a:moveTo>
                    <a:cubicBezTo>
                      <a:pt x="3214" y="17700"/>
                      <a:pt x="239222" y="585496"/>
                      <a:pt x="244514" y="606927"/>
                    </a:cubicBezTo>
                    <a:cubicBezTo>
                      <a:pt x="249806" y="628358"/>
                      <a:pt x="57983" y="192854"/>
                      <a:pt x="31789" y="129089"/>
                    </a:cubicBezTo>
                    <a:cubicBezTo>
                      <a:pt x="5595" y="65324"/>
                      <a:pt x="47929" y="124591"/>
                      <a:pt x="87352" y="224339"/>
                    </a:cubicBezTo>
                    <a:cubicBezTo>
                      <a:pt x="126775" y="324087"/>
                      <a:pt x="221760" y="617510"/>
                      <a:pt x="268327" y="727577"/>
                    </a:cubicBezTo>
                    <a:cubicBezTo>
                      <a:pt x="314894" y="837644"/>
                      <a:pt x="358815" y="876802"/>
                      <a:pt x="366752" y="884739"/>
                    </a:cubicBezTo>
                    <a:cubicBezTo>
                      <a:pt x="374689" y="892676"/>
                      <a:pt x="334473" y="831294"/>
                      <a:pt x="315952" y="775202"/>
                    </a:cubicBezTo>
                    <a:cubicBezTo>
                      <a:pt x="297431" y="719110"/>
                      <a:pt x="270708" y="593433"/>
                      <a:pt x="255627" y="548189"/>
                    </a:cubicBezTo>
                    <a:cubicBezTo>
                      <a:pt x="240546" y="502945"/>
                      <a:pt x="266474" y="594491"/>
                      <a:pt x="225464" y="503739"/>
                    </a:cubicBezTo>
                    <a:cubicBezTo>
                      <a:pt x="184454" y="412987"/>
                      <a:pt x="-3136" y="-16696"/>
                      <a:pt x="39" y="5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EEFB347-947A-4E78-A41A-4903016D55DB}"/>
                  </a:ext>
                </a:extLst>
              </p:cNvPr>
              <p:cNvSpPr/>
              <p:nvPr/>
            </p:nvSpPr>
            <p:spPr>
              <a:xfrm>
                <a:off x="4243254" y="3464231"/>
                <a:ext cx="1099590" cy="504528"/>
              </a:xfrm>
              <a:custGeom>
                <a:avLst/>
                <a:gdLst>
                  <a:gd name="connsiteX0" fmla="*/ 1721 w 1099590"/>
                  <a:gd name="connsiteY0" fmla="*/ 6044 h 504528"/>
                  <a:gd name="connsiteX1" fmla="*/ 252546 w 1099590"/>
                  <a:gd name="connsiteY1" fmla="*/ 234644 h 504528"/>
                  <a:gd name="connsiteX2" fmla="*/ 712921 w 1099590"/>
                  <a:gd name="connsiteY2" fmla="*/ 380694 h 504528"/>
                  <a:gd name="connsiteX3" fmla="*/ 243021 w 1099590"/>
                  <a:gd name="connsiteY3" fmla="*/ 190194 h 504528"/>
                  <a:gd name="connsiteX4" fmla="*/ 1090746 w 1099590"/>
                  <a:gd name="connsiteY4" fmla="*/ 498169 h 504528"/>
                  <a:gd name="connsiteX5" fmla="*/ 655771 w 1099590"/>
                  <a:gd name="connsiteY5" fmla="*/ 374344 h 504528"/>
                  <a:gd name="connsiteX6" fmla="*/ 169996 w 1099590"/>
                  <a:gd name="connsiteY6" fmla="*/ 91769 h 504528"/>
                  <a:gd name="connsiteX7" fmla="*/ 1721 w 1099590"/>
                  <a:gd name="connsiteY7" fmla="*/ 6044 h 50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9590" h="504528">
                    <a:moveTo>
                      <a:pt x="1721" y="6044"/>
                    </a:moveTo>
                    <a:cubicBezTo>
                      <a:pt x="15479" y="29856"/>
                      <a:pt x="134013" y="172202"/>
                      <a:pt x="252546" y="234644"/>
                    </a:cubicBezTo>
                    <a:cubicBezTo>
                      <a:pt x="371079" y="297086"/>
                      <a:pt x="714508" y="388102"/>
                      <a:pt x="712921" y="380694"/>
                    </a:cubicBezTo>
                    <a:cubicBezTo>
                      <a:pt x="711334" y="373286"/>
                      <a:pt x="180050" y="170615"/>
                      <a:pt x="243021" y="190194"/>
                    </a:cubicBezTo>
                    <a:cubicBezTo>
                      <a:pt x="305992" y="209773"/>
                      <a:pt x="1021954" y="467477"/>
                      <a:pt x="1090746" y="498169"/>
                    </a:cubicBezTo>
                    <a:cubicBezTo>
                      <a:pt x="1159538" y="528861"/>
                      <a:pt x="809229" y="442077"/>
                      <a:pt x="655771" y="374344"/>
                    </a:cubicBezTo>
                    <a:cubicBezTo>
                      <a:pt x="502313" y="306611"/>
                      <a:pt x="282179" y="151036"/>
                      <a:pt x="169996" y="91769"/>
                    </a:cubicBezTo>
                    <a:cubicBezTo>
                      <a:pt x="57813" y="32502"/>
                      <a:pt x="-12037" y="-17768"/>
                      <a:pt x="1721" y="6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8F6AD924-6138-4F9A-9533-956575B93E7C}"/>
                  </a:ext>
                </a:extLst>
              </p:cNvPr>
              <p:cNvSpPr/>
              <p:nvPr/>
            </p:nvSpPr>
            <p:spPr>
              <a:xfrm>
                <a:off x="5241856" y="3036175"/>
                <a:ext cx="709988" cy="924961"/>
              </a:xfrm>
              <a:custGeom>
                <a:avLst/>
                <a:gdLst>
                  <a:gd name="connsiteX0" fmla="*/ 695394 w 709988"/>
                  <a:gd name="connsiteY0" fmla="*/ 8650 h 924961"/>
                  <a:gd name="connsiteX1" fmla="*/ 479494 w 709988"/>
                  <a:gd name="connsiteY1" fmla="*/ 478550 h 924961"/>
                  <a:gd name="connsiteX2" fmla="*/ 666819 w 709988"/>
                  <a:gd name="connsiteY2" fmla="*/ 230900 h 924961"/>
                  <a:gd name="connsiteX3" fmla="*/ 508069 w 709988"/>
                  <a:gd name="connsiteY3" fmla="*/ 453150 h 924961"/>
                  <a:gd name="connsiteX4" fmla="*/ 330269 w 709988"/>
                  <a:gd name="connsiteY4" fmla="*/ 751600 h 924961"/>
                  <a:gd name="connsiteX5" fmla="*/ 269944 w 709988"/>
                  <a:gd name="connsiteY5" fmla="*/ 850025 h 924961"/>
                  <a:gd name="connsiteX6" fmla="*/ 69 w 709988"/>
                  <a:gd name="connsiteY6" fmla="*/ 913525 h 924961"/>
                  <a:gd name="connsiteX7" fmla="*/ 247719 w 709988"/>
                  <a:gd name="connsiteY7" fmla="*/ 850025 h 924961"/>
                  <a:gd name="connsiteX8" fmla="*/ 641419 w 709988"/>
                  <a:gd name="connsiteY8" fmla="*/ 224550 h 924961"/>
                  <a:gd name="connsiteX9" fmla="*/ 695394 w 709988"/>
                  <a:gd name="connsiteY9" fmla="*/ 8650 h 92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988" h="924961">
                    <a:moveTo>
                      <a:pt x="695394" y="8650"/>
                    </a:moveTo>
                    <a:cubicBezTo>
                      <a:pt x="668406" y="50983"/>
                      <a:pt x="484256" y="441508"/>
                      <a:pt x="479494" y="478550"/>
                    </a:cubicBezTo>
                    <a:cubicBezTo>
                      <a:pt x="474732" y="515592"/>
                      <a:pt x="662057" y="235133"/>
                      <a:pt x="666819" y="230900"/>
                    </a:cubicBezTo>
                    <a:cubicBezTo>
                      <a:pt x="671581" y="226667"/>
                      <a:pt x="564161" y="366367"/>
                      <a:pt x="508069" y="453150"/>
                    </a:cubicBezTo>
                    <a:cubicBezTo>
                      <a:pt x="451977" y="539933"/>
                      <a:pt x="369956" y="685454"/>
                      <a:pt x="330269" y="751600"/>
                    </a:cubicBezTo>
                    <a:cubicBezTo>
                      <a:pt x="290581" y="817746"/>
                      <a:pt x="324977" y="823038"/>
                      <a:pt x="269944" y="850025"/>
                    </a:cubicBezTo>
                    <a:cubicBezTo>
                      <a:pt x="214911" y="877012"/>
                      <a:pt x="3773" y="913525"/>
                      <a:pt x="69" y="913525"/>
                    </a:cubicBezTo>
                    <a:cubicBezTo>
                      <a:pt x="-3635" y="913525"/>
                      <a:pt x="140827" y="964854"/>
                      <a:pt x="247719" y="850025"/>
                    </a:cubicBezTo>
                    <a:cubicBezTo>
                      <a:pt x="354611" y="735196"/>
                      <a:pt x="566807" y="363192"/>
                      <a:pt x="641419" y="224550"/>
                    </a:cubicBezTo>
                    <a:cubicBezTo>
                      <a:pt x="716031" y="85908"/>
                      <a:pt x="722382" y="-33683"/>
                      <a:pt x="695394" y="86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E1CE56C7-CD26-49AE-A7FC-7782D6A14B61}"/>
                  </a:ext>
                </a:extLst>
              </p:cNvPr>
              <p:cNvSpPr/>
              <p:nvPr/>
            </p:nvSpPr>
            <p:spPr>
              <a:xfrm>
                <a:off x="4735180" y="3013872"/>
                <a:ext cx="868014" cy="45517"/>
              </a:xfrm>
              <a:custGeom>
                <a:avLst/>
                <a:gdLst>
                  <a:gd name="connsiteX0" fmla="*/ 13033 w 868014"/>
                  <a:gd name="connsiteY0" fmla="*/ 791 h 45517"/>
                  <a:gd name="connsiteX1" fmla="*/ 860758 w 868014"/>
                  <a:gd name="connsiteY1" fmla="*/ 18253 h 45517"/>
                  <a:gd name="connsiteX2" fmla="*/ 440070 w 868014"/>
                  <a:gd name="connsiteY2" fmla="*/ 37303 h 45517"/>
                  <a:gd name="connsiteX3" fmla="*/ 762333 w 868014"/>
                  <a:gd name="connsiteY3" fmla="*/ 32541 h 45517"/>
                  <a:gd name="connsiteX4" fmla="*/ 373395 w 868014"/>
                  <a:gd name="connsiteY4" fmla="*/ 45241 h 45517"/>
                  <a:gd name="connsiteX5" fmla="*/ 13033 w 868014"/>
                  <a:gd name="connsiteY5" fmla="*/ 791 h 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8014" h="45517">
                    <a:moveTo>
                      <a:pt x="13033" y="791"/>
                    </a:moveTo>
                    <a:cubicBezTo>
                      <a:pt x="94260" y="-3707"/>
                      <a:pt x="789585" y="12168"/>
                      <a:pt x="860758" y="18253"/>
                    </a:cubicBezTo>
                    <a:cubicBezTo>
                      <a:pt x="931931" y="24338"/>
                      <a:pt x="456474" y="34922"/>
                      <a:pt x="440070" y="37303"/>
                    </a:cubicBezTo>
                    <a:cubicBezTo>
                      <a:pt x="423666" y="39684"/>
                      <a:pt x="773445" y="31218"/>
                      <a:pt x="762333" y="32541"/>
                    </a:cubicBezTo>
                    <a:cubicBezTo>
                      <a:pt x="751221" y="33864"/>
                      <a:pt x="494839" y="47622"/>
                      <a:pt x="373395" y="45241"/>
                    </a:cubicBezTo>
                    <a:cubicBezTo>
                      <a:pt x="251951" y="42860"/>
                      <a:pt x="-68194" y="5289"/>
                      <a:pt x="13033" y="7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C2622C37-D85D-400F-8189-16044A54D565}"/>
                  </a:ext>
                </a:extLst>
              </p:cNvPr>
              <p:cNvSpPr/>
              <p:nvPr/>
            </p:nvSpPr>
            <p:spPr>
              <a:xfrm>
                <a:off x="5598373" y="3025078"/>
                <a:ext cx="233460" cy="257172"/>
              </a:xfrm>
              <a:custGeom>
                <a:avLst/>
                <a:gdLst>
                  <a:gd name="connsiteX0" fmla="*/ 5502 w 233460"/>
                  <a:gd name="connsiteY0" fmla="*/ 14985 h 257172"/>
                  <a:gd name="connsiteX1" fmla="*/ 227752 w 233460"/>
                  <a:gd name="connsiteY1" fmla="*/ 254697 h 257172"/>
                  <a:gd name="connsiteX2" fmla="*/ 170602 w 233460"/>
                  <a:gd name="connsiteY2" fmla="*/ 141985 h 257172"/>
                  <a:gd name="connsiteX3" fmla="*/ 203940 w 233460"/>
                  <a:gd name="connsiteY3" fmla="*/ 178497 h 257172"/>
                  <a:gd name="connsiteX4" fmla="*/ 143615 w 233460"/>
                  <a:gd name="connsiteY4" fmla="*/ 127697 h 257172"/>
                  <a:gd name="connsiteX5" fmla="*/ 73765 w 233460"/>
                  <a:gd name="connsiteY5" fmla="*/ 37210 h 257172"/>
                  <a:gd name="connsiteX6" fmla="*/ 5502 w 233460"/>
                  <a:gd name="connsiteY6" fmla="*/ 14985 h 25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460" h="257172">
                    <a:moveTo>
                      <a:pt x="5502" y="14985"/>
                    </a:moveTo>
                    <a:cubicBezTo>
                      <a:pt x="31166" y="51233"/>
                      <a:pt x="200235" y="233530"/>
                      <a:pt x="227752" y="254697"/>
                    </a:cubicBezTo>
                    <a:cubicBezTo>
                      <a:pt x="255269" y="275864"/>
                      <a:pt x="174571" y="154685"/>
                      <a:pt x="170602" y="141985"/>
                    </a:cubicBezTo>
                    <a:cubicBezTo>
                      <a:pt x="166633" y="129285"/>
                      <a:pt x="208438" y="180878"/>
                      <a:pt x="203940" y="178497"/>
                    </a:cubicBezTo>
                    <a:cubicBezTo>
                      <a:pt x="199442" y="176116"/>
                      <a:pt x="165311" y="151245"/>
                      <a:pt x="143615" y="127697"/>
                    </a:cubicBezTo>
                    <a:cubicBezTo>
                      <a:pt x="121919" y="104149"/>
                      <a:pt x="96519" y="57318"/>
                      <a:pt x="73765" y="37210"/>
                    </a:cubicBezTo>
                    <a:cubicBezTo>
                      <a:pt x="51011" y="17102"/>
                      <a:pt x="-20162" y="-21263"/>
                      <a:pt x="5502" y="149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25AD64F0-E13A-4786-BB49-299B2CFC50FD}"/>
                  </a:ext>
                </a:extLst>
              </p:cNvPr>
              <p:cNvSpPr/>
              <p:nvPr/>
            </p:nvSpPr>
            <p:spPr>
              <a:xfrm>
                <a:off x="4926013" y="3041495"/>
                <a:ext cx="704901" cy="203964"/>
              </a:xfrm>
              <a:custGeom>
                <a:avLst/>
                <a:gdLst>
                  <a:gd name="connsiteX0" fmla="*/ 698500 w 704901"/>
                  <a:gd name="connsiteY0" fmla="*/ 155 h 203964"/>
                  <a:gd name="connsiteX1" fmla="*/ 601662 w 704901"/>
                  <a:gd name="connsiteY1" fmla="*/ 90643 h 203964"/>
                  <a:gd name="connsiteX2" fmla="*/ 519112 w 704901"/>
                  <a:gd name="connsiteY2" fmla="*/ 127155 h 203964"/>
                  <a:gd name="connsiteX3" fmla="*/ 474662 w 704901"/>
                  <a:gd name="connsiteY3" fmla="*/ 122393 h 203964"/>
                  <a:gd name="connsiteX4" fmla="*/ 0 w 704901"/>
                  <a:gd name="connsiteY4" fmla="*/ 58893 h 203964"/>
                  <a:gd name="connsiteX5" fmla="*/ 495300 w 704901"/>
                  <a:gd name="connsiteY5" fmla="*/ 147793 h 203964"/>
                  <a:gd name="connsiteX6" fmla="*/ 558800 w 704901"/>
                  <a:gd name="connsiteY6" fmla="*/ 106518 h 203964"/>
                  <a:gd name="connsiteX7" fmla="*/ 598487 w 704901"/>
                  <a:gd name="connsiteY7" fmla="*/ 66830 h 203964"/>
                  <a:gd name="connsiteX8" fmla="*/ 588962 w 704901"/>
                  <a:gd name="connsiteY8" fmla="*/ 138268 h 203964"/>
                  <a:gd name="connsiteX9" fmla="*/ 704850 w 704901"/>
                  <a:gd name="connsiteY9" fmla="*/ 203355 h 203964"/>
                  <a:gd name="connsiteX10" fmla="*/ 573087 w 704901"/>
                  <a:gd name="connsiteY10" fmla="*/ 170018 h 203964"/>
                  <a:gd name="connsiteX11" fmla="*/ 541337 w 704901"/>
                  <a:gd name="connsiteY11" fmla="*/ 155730 h 203964"/>
                  <a:gd name="connsiteX12" fmla="*/ 654050 w 704901"/>
                  <a:gd name="connsiteY12" fmla="*/ 114455 h 203964"/>
                  <a:gd name="connsiteX13" fmla="*/ 698500 w 704901"/>
                  <a:gd name="connsiteY13" fmla="*/ 155 h 2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4901" h="203964">
                    <a:moveTo>
                      <a:pt x="698500" y="155"/>
                    </a:moveTo>
                    <a:cubicBezTo>
                      <a:pt x="689769" y="-3814"/>
                      <a:pt x="631560" y="69476"/>
                      <a:pt x="601662" y="90643"/>
                    </a:cubicBezTo>
                    <a:cubicBezTo>
                      <a:pt x="571764" y="111810"/>
                      <a:pt x="540278" y="121863"/>
                      <a:pt x="519112" y="127155"/>
                    </a:cubicBezTo>
                    <a:cubicBezTo>
                      <a:pt x="497946" y="132447"/>
                      <a:pt x="474662" y="122393"/>
                      <a:pt x="474662" y="122393"/>
                    </a:cubicBezTo>
                    <a:lnTo>
                      <a:pt x="0" y="58893"/>
                    </a:lnTo>
                    <a:cubicBezTo>
                      <a:pt x="3440" y="63126"/>
                      <a:pt x="402167" y="139856"/>
                      <a:pt x="495300" y="147793"/>
                    </a:cubicBezTo>
                    <a:cubicBezTo>
                      <a:pt x="588433" y="155730"/>
                      <a:pt x="541602" y="120012"/>
                      <a:pt x="558800" y="106518"/>
                    </a:cubicBezTo>
                    <a:cubicBezTo>
                      <a:pt x="575998" y="93024"/>
                      <a:pt x="593460" y="61538"/>
                      <a:pt x="598487" y="66830"/>
                    </a:cubicBezTo>
                    <a:cubicBezTo>
                      <a:pt x="603514" y="72122"/>
                      <a:pt x="571235" y="115514"/>
                      <a:pt x="588962" y="138268"/>
                    </a:cubicBezTo>
                    <a:cubicBezTo>
                      <a:pt x="606689" y="161022"/>
                      <a:pt x="707496" y="198063"/>
                      <a:pt x="704850" y="203355"/>
                    </a:cubicBezTo>
                    <a:cubicBezTo>
                      <a:pt x="702204" y="208647"/>
                      <a:pt x="600339" y="177955"/>
                      <a:pt x="573087" y="170018"/>
                    </a:cubicBezTo>
                    <a:cubicBezTo>
                      <a:pt x="545835" y="162081"/>
                      <a:pt x="527843" y="164991"/>
                      <a:pt x="541337" y="155730"/>
                    </a:cubicBezTo>
                    <a:cubicBezTo>
                      <a:pt x="554831" y="146469"/>
                      <a:pt x="627063" y="136415"/>
                      <a:pt x="654050" y="114455"/>
                    </a:cubicBezTo>
                    <a:cubicBezTo>
                      <a:pt x="681037" y="92495"/>
                      <a:pt x="707231" y="4124"/>
                      <a:pt x="698500" y="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5965F507-8154-489D-A070-B45414A0087B}"/>
                  </a:ext>
                </a:extLst>
              </p:cNvPr>
              <p:cNvSpPr/>
              <p:nvPr/>
            </p:nvSpPr>
            <p:spPr>
              <a:xfrm>
                <a:off x="4848096" y="3111509"/>
                <a:ext cx="749556" cy="237893"/>
              </a:xfrm>
              <a:custGeom>
                <a:avLst/>
                <a:gdLst>
                  <a:gd name="connsiteX0" fmla="*/ 12829 w 749556"/>
                  <a:gd name="connsiteY0" fmla="*/ 1579 h 237893"/>
                  <a:gd name="connsiteX1" fmla="*/ 536704 w 749556"/>
                  <a:gd name="connsiteY1" fmla="*/ 177791 h 237893"/>
                  <a:gd name="connsiteX2" fmla="*/ 279529 w 749556"/>
                  <a:gd name="connsiteY2" fmla="*/ 114291 h 237893"/>
                  <a:gd name="connsiteX3" fmla="*/ 743079 w 749556"/>
                  <a:gd name="connsiteY3" fmla="*/ 234941 h 237893"/>
                  <a:gd name="connsiteX4" fmla="*/ 547817 w 749556"/>
                  <a:gd name="connsiteY4" fmla="*/ 200016 h 237893"/>
                  <a:gd name="connsiteX5" fmla="*/ 503367 w 749556"/>
                  <a:gd name="connsiteY5" fmla="*/ 190491 h 237893"/>
                  <a:gd name="connsiteX6" fmla="*/ 187454 w 749556"/>
                  <a:gd name="connsiteY6" fmla="*/ 95241 h 237893"/>
                  <a:gd name="connsiteX7" fmla="*/ 12829 w 749556"/>
                  <a:gd name="connsiteY7" fmla="*/ 1579 h 2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556" h="237893">
                    <a:moveTo>
                      <a:pt x="12829" y="1579"/>
                    </a:moveTo>
                    <a:cubicBezTo>
                      <a:pt x="71037" y="15337"/>
                      <a:pt x="492254" y="159006"/>
                      <a:pt x="536704" y="177791"/>
                    </a:cubicBezTo>
                    <a:cubicBezTo>
                      <a:pt x="581154" y="196576"/>
                      <a:pt x="279529" y="114291"/>
                      <a:pt x="279529" y="114291"/>
                    </a:cubicBezTo>
                    <a:cubicBezTo>
                      <a:pt x="313925" y="123816"/>
                      <a:pt x="698364" y="220654"/>
                      <a:pt x="743079" y="234941"/>
                    </a:cubicBezTo>
                    <a:cubicBezTo>
                      <a:pt x="787794" y="249228"/>
                      <a:pt x="587769" y="207424"/>
                      <a:pt x="547817" y="200016"/>
                    </a:cubicBezTo>
                    <a:cubicBezTo>
                      <a:pt x="507865" y="192608"/>
                      <a:pt x="563427" y="207953"/>
                      <a:pt x="503367" y="190491"/>
                    </a:cubicBezTo>
                    <a:cubicBezTo>
                      <a:pt x="443307" y="173029"/>
                      <a:pt x="266035" y="122758"/>
                      <a:pt x="187454" y="95241"/>
                    </a:cubicBezTo>
                    <a:cubicBezTo>
                      <a:pt x="108873" y="67724"/>
                      <a:pt x="-45379" y="-12179"/>
                      <a:pt x="12829" y="15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28F7ECC4-DF77-4B69-A044-0BFC46366071}"/>
                  </a:ext>
                </a:extLst>
              </p:cNvPr>
              <p:cNvSpPr/>
              <p:nvPr/>
            </p:nvSpPr>
            <p:spPr>
              <a:xfrm>
                <a:off x="5481590" y="3193375"/>
                <a:ext cx="357241" cy="183701"/>
              </a:xfrm>
              <a:custGeom>
                <a:avLst/>
                <a:gdLst>
                  <a:gd name="connsiteX0" fmla="*/ 82598 w 357241"/>
                  <a:gd name="connsiteY0" fmla="*/ 81638 h 183701"/>
                  <a:gd name="connsiteX1" fmla="*/ 206423 w 357241"/>
                  <a:gd name="connsiteY1" fmla="*/ 73700 h 183701"/>
                  <a:gd name="connsiteX2" fmla="*/ 171498 w 357241"/>
                  <a:gd name="connsiteY2" fmla="*/ 21313 h 183701"/>
                  <a:gd name="connsiteX3" fmla="*/ 257223 w 357241"/>
                  <a:gd name="connsiteY3" fmla="*/ 95925 h 183701"/>
                  <a:gd name="connsiteX4" fmla="*/ 357235 w 357241"/>
                  <a:gd name="connsiteY4" fmla="*/ 94338 h 183701"/>
                  <a:gd name="connsiteX5" fmla="*/ 252460 w 357241"/>
                  <a:gd name="connsiteY5" fmla="*/ 99100 h 183701"/>
                  <a:gd name="connsiteX6" fmla="*/ 166735 w 357241"/>
                  <a:gd name="connsiteY6" fmla="*/ 183238 h 183701"/>
                  <a:gd name="connsiteX7" fmla="*/ 48 w 357241"/>
                  <a:gd name="connsiteY7" fmla="*/ 134025 h 183701"/>
                  <a:gd name="connsiteX8" fmla="*/ 184198 w 357241"/>
                  <a:gd name="connsiteY8" fmla="*/ 157838 h 183701"/>
                  <a:gd name="connsiteX9" fmla="*/ 258810 w 357241"/>
                  <a:gd name="connsiteY9" fmla="*/ 100688 h 183701"/>
                  <a:gd name="connsiteX10" fmla="*/ 154035 w 357241"/>
                  <a:gd name="connsiteY10" fmla="*/ 675 h 183701"/>
                  <a:gd name="connsiteX11" fmla="*/ 173085 w 357241"/>
                  <a:gd name="connsiteY11" fmla="*/ 57825 h 183701"/>
                  <a:gd name="connsiteX12" fmla="*/ 177848 w 357241"/>
                  <a:gd name="connsiteY12" fmla="*/ 76875 h 183701"/>
                  <a:gd name="connsiteX13" fmla="*/ 82598 w 357241"/>
                  <a:gd name="connsiteY13" fmla="*/ 81638 h 1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241" h="183701">
                    <a:moveTo>
                      <a:pt x="82598" y="81638"/>
                    </a:moveTo>
                    <a:cubicBezTo>
                      <a:pt x="87361" y="81109"/>
                      <a:pt x="191606" y="83754"/>
                      <a:pt x="206423" y="73700"/>
                    </a:cubicBezTo>
                    <a:cubicBezTo>
                      <a:pt x="221240" y="63646"/>
                      <a:pt x="163031" y="17609"/>
                      <a:pt x="171498" y="21313"/>
                    </a:cubicBezTo>
                    <a:cubicBezTo>
                      <a:pt x="179965" y="25017"/>
                      <a:pt x="226267" y="83754"/>
                      <a:pt x="257223" y="95925"/>
                    </a:cubicBezTo>
                    <a:cubicBezTo>
                      <a:pt x="288179" y="108096"/>
                      <a:pt x="358029" y="93809"/>
                      <a:pt x="357235" y="94338"/>
                    </a:cubicBezTo>
                    <a:cubicBezTo>
                      <a:pt x="356441" y="94867"/>
                      <a:pt x="284210" y="84283"/>
                      <a:pt x="252460" y="99100"/>
                    </a:cubicBezTo>
                    <a:cubicBezTo>
                      <a:pt x="220710" y="113917"/>
                      <a:pt x="208804" y="177417"/>
                      <a:pt x="166735" y="183238"/>
                    </a:cubicBezTo>
                    <a:cubicBezTo>
                      <a:pt x="124666" y="189059"/>
                      <a:pt x="-2862" y="138258"/>
                      <a:pt x="48" y="134025"/>
                    </a:cubicBezTo>
                    <a:cubicBezTo>
                      <a:pt x="2958" y="129792"/>
                      <a:pt x="141071" y="163394"/>
                      <a:pt x="184198" y="157838"/>
                    </a:cubicBezTo>
                    <a:cubicBezTo>
                      <a:pt x="227325" y="152282"/>
                      <a:pt x="263837" y="126882"/>
                      <a:pt x="258810" y="100688"/>
                    </a:cubicBezTo>
                    <a:cubicBezTo>
                      <a:pt x="253783" y="74494"/>
                      <a:pt x="168323" y="7819"/>
                      <a:pt x="154035" y="675"/>
                    </a:cubicBezTo>
                    <a:cubicBezTo>
                      <a:pt x="139748" y="-6469"/>
                      <a:pt x="169116" y="45125"/>
                      <a:pt x="173085" y="57825"/>
                    </a:cubicBezTo>
                    <a:cubicBezTo>
                      <a:pt x="177054" y="70525"/>
                      <a:pt x="186050" y="73700"/>
                      <a:pt x="177848" y="76875"/>
                    </a:cubicBezTo>
                    <a:cubicBezTo>
                      <a:pt x="169646" y="80050"/>
                      <a:pt x="77835" y="82167"/>
                      <a:pt x="82598" y="816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05EC4D55-BC8A-4213-A6E6-1F2D07F1943C}"/>
                  </a:ext>
                </a:extLst>
              </p:cNvPr>
              <p:cNvSpPr/>
              <p:nvPr/>
            </p:nvSpPr>
            <p:spPr>
              <a:xfrm>
                <a:off x="5424183" y="3203558"/>
                <a:ext cx="234350" cy="166716"/>
              </a:xfrm>
              <a:custGeom>
                <a:avLst/>
                <a:gdLst>
                  <a:gd name="connsiteX0" fmla="*/ 305 w 234350"/>
                  <a:gd name="connsiteY0" fmla="*/ 17 h 166716"/>
                  <a:gd name="connsiteX1" fmla="*/ 222555 w 234350"/>
                  <a:gd name="connsiteY1" fmla="*/ 61930 h 166716"/>
                  <a:gd name="connsiteX2" fmla="*/ 203505 w 234350"/>
                  <a:gd name="connsiteY2" fmla="*/ 85742 h 166716"/>
                  <a:gd name="connsiteX3" fmla="*/ 201917 w 234350"/>
                  <a:gd name="connsiteY3" fmla="*/ 166705 h 166716"/>
                  <a:gd name="connsiteX4" fmla="*/ 187630 w 234350"/>
                  <a:gd name="connsiteY4" fmla="*/ 92092 h 166716"/>
                  <a:gd name="connsiteX5" fmla="*/ 165405 w 234350"/>
                  <a:gd name="connsiteY5" fmla="*/ 152417 h 166716"/>
                  <a:gd name="connsiteX6" fmla="*/ 166992 w 234350"/>
                  <a:gd name="connsiteY6" fmla="*/ 63517 h 166716"/>
                  <a:gd name="connsiteX7" fmla="*/ 174930 w 234350"/>
                  <a:gd name="connsiteY7" fmla="*/ 55580 h 166716"/>
                  <a:gd name="connsiteX8" fmla="*/ 305 w 234350"/>
                  <a:gd name="connsiteY8" fmla="*/ 17 h 16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50" h="166716">
                    <a:moveTo>
                      <a:pt x="305" y="17"/>
                    </a:moveTo>
                    <a:cubicBezTo>
                      <a:pt x="8242" y="1075"/>
                      <a:pt x="188688" y="47642"/>
                      <a:pt x="222555" y="61930"/>
                    </a:cubicBezTo>
                    <a:cubicBezTo>
                      <a:pt x="256422" y="76218"/>
                      <a:pt x="206945" y="68280"/>
                      <a:pt x="203505" y="85742"/>
                    </a:cubicBezTo>
                    <a:cubicBezTo>
                      <a:pt x="200065" y="103205"/>
                      <a:pt x="204563" y="165647"/>
                      <a:pt x="201917" y="166705"/>
                    </a:cubicBezTo>
                    <a:cubicBezTo>
                      <a:pt x="199271" y="167763"/>
                      <a:pt x="193715" y="94473"/>
                      <a:pt x="187630" y="92092"/>
                    </a:cubicBezTo>
                    <a:cubicBezTo>
                      <a:pt x="181545" y="89711"/>
                      <a:pt x="168845" y="157179"/>
                      <a:pt x="165405" y="152417"/>
                    </a:cubicBezTo>
                    <a:cubicBezTo>
                      <a:pt x="161965" y="147655"/>
                      <a:pt x="165405" y="79657"/>
                      <a:pt x="166992" y="63517"/>
                    </a:cubicBezTo>
                    <a:cubicBezTo>
                      <a:pt x="168580" y="47378"/>
                      <a:pt x="208532" y="65634"/>
                      <a:pt x="174930" y="55580"/>
                    </a:cubicBezTo>
                    <a:cubicBezTo>
                      <a:pt x="141328" y="45526"/>
                      <a:pt x="-7632" y="-1041"/>
                      <a:pt x="305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809D147D-99F0-4895-B5B7-27E71691A292}"/>
                  </a:ext>
                </a:extLst>
              </p:cNvPr>
              <p:cNvSpPr/>
              <p:nvPr/>
            </p:nvSpPr>
            <p:spPr>
              <a:xfrm>
                <a:off x="4711792" y="2943224"/>
                <a:ext cx="263380" cy="621752"/>
              </a:xfrm>
              <a:custGeom>
                <a:avLst/>
                <a:gdLst>
                  <a:gd name="connsiteX0" fmla="*/ 42771 w 263380"/>
                  <a:gd name="connsiteY0" fmla="*/ 139701 h 621752"/>
                  <a:gd name="connsiteX1" fmla="*/ 25308 w 263380"/>
                  <a:gd name="connsiteY1" fmla="*/ 201614 h 621752"/>
                  <a:gd name="connsiteX2" fmla="*/ 63408 w 263380"/>
                  <a:gd name="connsiteY2" fmla="*/ 263526 h 621752"/>
                  <a:gd name="connsiteX3" fmla="*/ 255496 w 263380"/>
                  <a:gd name="connsiteY3" fmla="*/ 608014 h 621752"/>
                  <a:gd name="connsiteX4" fmla="*/ 204696 w 263380"/>
                  <a:gd name="connsiteY4" fmla="*/ 522289 h 621752"/>
                  <a:gd name="connsiteX5" fmla="*/ 6258 w 263380"/>
                  <a:gd name="connsiteY5" fmla="*/ 234951 h 621752"/>
                  <a:gd name="connsiteX6" fmla="*/ 47533 w 263380"/>
                  <a:gd name="connsiteY6" fmla="*/ 261939 h 621752"/>
                  <a:gd name="connsiteX7" fmla="*/ 25308 w 263380"/>
                  <a:gd name="connsiteY7" fmla="*/ 3176 h 621752"/>
                  <a:gd name="connsiteX8" fmla="*/ 42771 w 263380"/>
                  <a:gd name="connsiteY8" fmla="*/ 139701 h 62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380" h="621752">
                    <a:moveTo>
                      <a:pt x="42771" y="139701"/>
                    </a:moveTo>
                    <a:cubicBezTo>
                      <a:pt x="42771" y="172774"/>
                      <a:pt x="21869" y="180977"/>
                      <a:pt x="25308" y="201614"/>
                    </a:cubicBezTo>
                    <a:cubicBezTo>
                      <a:pt x="28747" y="222251"/>
                      <a:pt x="25043" y="195793"/>
                      <a:pt x="63408" y="263526"/>
                    </a:cubicBezTo>
                    <a:cubicBezTo>
                      <a:pt x="101773" y="331259"/>
                      <a:pt x="231948" y="564887"/>
                      <a:pt x="255496" y="608014"/>
                    </a:cubicBezTo>
                    <a:cubicBezTo>
                      <a:pt x="279044" y="651141"/>
                      <a:pt x="246236" y="584466"/>
                      <a:pt x="204696" y="522289"/>
                    </a:cubicBezTo>
                    <a:cubicBezTo>
                      <a:pt x="163156" y="460112"/>
                      <a:pt x="32452" y="278343"/>
                      <a:pt x="6258" y="234951"/>
                    </a:cubicBezTo>
                    <a:cubicBezTo>
                      <a:pt x="-19936" y="191559"/>
                      <a:pt x="44358" y="300568"/>
                      <a:pt x="47533" y="261939"/>
                    </a:cubicBezTo>
                    <a:cubicBezTo>
                      <a:pt x="50708" y="223310"/>
                      <a:pt x="29806" y="28047"/>
                      <a:pt x="25308" y="3176"/>
                    </a:cubicBezTo>
                    <a:cubicBezTo>
                      <a:pt x="20810" y="-21695"/>
                      <a:pt x="42771" y="106628"/>
                      <a:pt x="42771" y="1397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6CE21EB5-F466-4187-993B-0FC1EFCB6840}"/>
                  </a:ext>
                </a:extLst>
              </p:cNvPr>
              <p:cNvSpPr/>
              <p:nvPr/>
            </p:nvSpPr>
            <p:spPr>
              <a:xfrm>
                <a:off x="4802799" y="3084492"/>
                <a:ext cx="317525" cy="469552"/>
              </a:xfrm>
              <a:custGeom>
                <a:avLst/>
                <a:gdLst>
                  <a:gd name="connsiteX0" fmla="*/ 74001 w 317525"/>
                  <a:gd name="connsiteY0" fmla="*/ 98446 h 469552"/>
                  <a:gd name="connsiteX1" fmla="*/ 280376 w 317525"/>
                  <a:gd name="connsiteY1" fmla="*/ 461983 h 469552"/>
                  <a:gd name="connsiteX2" fmla="*/ 210526 w 317525"/>
                  <a:gd name="connsiteY2" fmla="*/ 328633 h 469552"/>
                  <a:gd name="connsiteX3" fmla="*/ 150201 w 317525"/>
                  <a:gd name="connsiteY3" fmla="*/ 134958 h 469552"/>
                  <a:gd name="connsiteX4" fmla="*/ 310539 w 317525"/>
                  <a:gd name="connsiteY4" fmla="*/ 217508 h 469552"/>
                  <a:gd name="connsiteX5" fmla="*/ 259739 w 317525"/>
                  <a:gd name="connsiteY5" fmla="*/ 158771 h 469552"/>
                  <a:gd name="connsiteX6" fmla="*/ 2564 w 317525"/>
                  <a:gd name="connsiteY6" fmla="*/ 21 h 469552"/>
                  <a:gd name="connsiteX7" fmla="*/ 131151 w 317525"/>
                  <a:gd name="connsiteY7" fmla="*/ 149246 h 469552"/>
                  <a:gd name="connsiteX8" fmla="*/ 188301 w 317525"/>
                  <a:gd name="connsiteY8" fmla="*/ 395308 h 469552"/>
                  <a:gd name="connsiteX9" fmla="*/ 74001 w 317525"/>
                  <a:gd name="connsiteY9" fmla="*/ 98446 h 46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525" h="469552">
                    <a:moveTo>
                      <a:pt x="74001" y="98446"/>
                    </a:moveTo>
                    <a:cubicBezTo>
                      <a:pt x="89347" y="109558"/>
                      <a:pt x="257622" y="423619"/>
                      <a:pt x="280376" y="461983"/>
                    </a:cubicBezTo>
                    <a:cubicBezTo>
                      <a:pt x="303130" y="500347"/>
                      <a:pt x="232222" y="383137"/>
                      <a:pt x="210526" y="328633"/>
                    </a:cubicBezTo>
                    <a:cubicBezTo>
                      <a:pt x="188830" y="274129"/>
                      <a:pt x="133532" y="153479"/>
                      <a:pt x="150201" y="134958"/>
                    </a:cubicBezTo>
                    <a:cubicBezTo>
                      <a:pt x="166870" y="116437"/>
                      <a:pt x="292283" y="213539"/>
                      <a:pt x="310539" y="217508"/>
                    </a:cubicBezTo>
                    <a:cubicBezTo>
                      <a:pt x="328795" y="221477"/>
                      <a:pt x="311068" y="195019"/>
                      <a:pt x="259739" y="158771"/>
                    </a:cubicBezTo>
                    <a:cubicBezTo>
                      <a:pt x="208410" y="122523"/>
                      <a:pt x="23995" y="1609"/>
                      <a:pt x="2564" y="21"/>
                    </a:cubicBezTo>
                    <a:cubicBezTo>
                      <a:pt x="-18867" y="-1567"/>
                      <a:pt x="100195" y="83365"/>
                      <a:pt x="131151" y="149246"/>
                    </a:cubicBezTo>
                    <a:cubicBezTo>
                      <a:pt x="162107" y="215127"/>
                      <a:pt x="197032" y="401658"/>
                      <a:pt x="188301" y="395308"/>
                    </a:cubicBezTo>
                    <a:cubicBezTo>
                      <a:pt x="179570" y="388958"/>
                      <a:pt x="58655" y="87334"/>
                      <a:pt x="74001" y="984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FF4EBF5D-40D7-4FA5-9E90-DEC112AA5FFC}"/>
                  </a:ext>
                </a:extLst>
              </p:cNvPr>
              <p:cNvSpPr/>
              <p:nvPr/>
            </p:nvSpPr>
            <p:spPr>
              <a:xfrm>
                <a:off x="5141773" y="3337780"/>
                <a:ext cx="503726" cy="298075"/>
              </a:xfrm>
              <a:custGeom>
                <a:avLst/>
                <a:gdLst>
                  <a:gd name="connsiteX0" fmla="*/ 503377 w 503726"/>
                  <a:gd name="connsiteY0" fmla="*/ 8670 h 298075"/>
                  <a:gd name="connsiteX1" fmla="*/ 373202 w 503726"/>
                  <a:gd name="connsiteY1" fmla="*/ 110270 h 298075"/>
                  <a:gd name="connsiteX2" fmla="*/ 362090 w 503726"/>
                  <a:gd name="connsiteY2" fmla="*/ 134083 h 298075"/>
                  <a:gd name="connsiteX3" fmla="*/ 331927 w 503726"/>
                  <a:gd name="connsiteY3" fmla="*/ 296008 h 298075"/>
                  <a:gd name="connsiteX4" fmla="*/ 333515 w 503726"/>
                  <a:gd name="connsiteY4" fmla="*/ 219808 h 298075"/>
                  <a:gd name="connsiteX5" fmla="*/ 346215 w 503726"/>
                  <a:gd name="connsiteY5" fmla="*/ 134083 h 298075"/>
                  <a:gd name="connsiteX6" fmla="*/ 146190 w 503726"/>
                  <a:gd name="connsiteY6" fmla="*/ 62645 h 298075"/>
                  <a:gd name="connsiteX7" fmla="*/ 4902 w 503726"/>
                  <a:gd name="connsiteY7" fmla="*/ 733 h 298075"/>
                  <a:gd name="connsiteX8" fmla="*/ 325577 w 503726"/>
                  <a:gd name="connsiteY8" fmla="*/ 105508 h 298075"/>
                  <a:gd name="connsiteX9" fmla="*/ 409715 w 503726"/>
                  <a:gd name="connsiteY9" fmla="*/ 76933 h 298075"/>
                  <a:gd name="connsiteX10" fmla="*/ 503377 w 503726"/>
                  <a:gd name="connsiteY10" fmla="*/ 8670 h 29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726" h="298075">
                    <a:moveTo>
                      <a:pt x="503377" y="8670"/>
                    </a:moveTo>
                    <a:cubicBezTo>
                      <a:pt x="497291" y="14226"/>
                      <a:pt x="396750" y="89368"/>
                      <a:pt x="373202" y="110270"/>
                    </a:cubicBezTo>
                    <a:cubicBezTo>
                      <a:pt x="349654" y="131172"/>
                      <a:pt x="368969" y="103127"/>
                      <a:pt x="362090" y="134083"/>
                    </a:cubicBezTo>
                    <a:cubicBezTo>
                      <a:pt x="355211" y="165039"/>
                      <a:pt x="336690" y="281720"/>
                      <a:pt x="331927" y="296008"/>
                    </a:cubicBezTo>
                    <a:cubicBezTo>
                      <a:pt x="327164" y="310296"/>
                      <a:pt x="331134" y="246796"/>
                      <a:pt x="333515" y="219808"/>
                    </a:cubicBezTo>
                    <a:cubicBezTo>
                      <a:pt x="335896" y="192821"/>
                      <a:pt x="377436" y="160277"/>
                      <a:pt x="346215" y="134083"/>
                    </a:cubicBezTo>
                    <a:cubicBezTo>
                      <a:pt x="314994" y="107889"/>
                      <a:pt x="203075" y="84870"/>
                      <a:pt x="146190" y="62645"/>
                    </a:cubicBezTo>
                    <a:cubicBezTo>
                      <a:pt x="89305" y="40420"/>
                      <a:pt x="-24996" y="-6411"/>
                      <a:pt x="4902" y="733"/>
                    </a:cubicBezTo>
                    <a:cubicBezTo>
                      <a:pt x="34800" y="7877"/>
                      <a:pt x="258108" y="92808"/>
                      <a:pt x="325577" y="105508"/>
                    </a:cubicBezTo>
                    <a:cubicBezTo>
                      <a:pt x="393046" y="118208"/>
                      <a:pt x="385109" y="91221"/>
                      <a:pt x="409715" y="76933"/>
                    </a:cubicBezTo>
                    <a:cubicBezTo>
                      <a:pt x="434321" y="62646"/>
                      <a:pt x="509463" y="3114"/>
                      <a:pt x="503377" y="86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65B25FF7-6B35-45AC-A0D0-67BFFADFB1E8}"/>
                  </a:ext>
                </a:extLst>
              </p:cNvPr>
              <p:cNvSpPr/>
              <p:nvPr/>
            </p:nvSpPr>
            <p:spPr>
              <a:xfrm>
                <a:off x="5506998" y="3389317"/>
                <a:ext cx="163552" cy="461515"/>
              </a:xfrm>
              <a:custGeom>
                <a:avLst/>
                <a:gdLst>
                  <a:gd name="connsiteX0" fmla="*/ 163552 w 163552"/>
                  <a:gd name="connsiteY0" fmla="*/ 1583 h 461515"/>
                  <a:gd name="connsiteX1" fmla="*/ 81002 w 163552"/>
                  <a:gd name="connsiteY1" fmla="*/ 119058 h 461515"/>
                  <a:gd name="connsiteX2" fmla="*/ 57190 w 163552"/>
                  <a:gd name="connsiteY2" fmla="*/ 222246 h 461515"/>
                  <a:gd name="connsiteX3" fmla="*/ 40 w 163552"/>
                  <a:gd name="connsiteY3" fmla="*/ 460371 h 461515"/>
                  <a:gd name="connsiteX4" fmla="*/ 66715 w 163552"/>
                  <a:gd name="connsiteY4" fmla="*/ 114296 h 461515"/>
                  <a:gd name="connsiteX5" fmla="*/ 58777 w 163552"/>
                  <a:gd name="connsiteY5" fmla="*/ 261933 h 461515"/>
                  <a:gd name="connsiteX6" fmla="*/ 79415 w 163552"/>
                  <a:gd name="connsiteY6" fmla="*/ 65083 h 461515"/>
                  <a:gd name="connsiteX7" fmla="*/ 163552 w 163552"/>
                  <a:gd name="connsiteY7" fmla="*/ 1583 h 46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552" h="461515">
                    <a:moveTo>
                      <a:pt x="163552" y="1583"/>
                    </a:moveTo>
                    <a:cubicBezTo>
                      <a:pt x="163816" y="10579"/>
                      <a:pt x="98729" y="82281"/>
                      <a:pt x="81002" y="119058"/>
                    </a:cubicBezTo>
                    <a:cubicBezTo>
                      <a:pt x="63275" y="155835"/>
                      <a:pt x="70684" y="165361"/>
                      <a:pt x="57190" y="222246"/>
                    </a:cubicBezTo>
                    <a:cubicBezTo>
                      <a:pt x="43696" y="279131"/>
                      <a:pt x="-1548" y="478363"/>
                      <a:pt x="40" y="460371"/>
                    </a:cubicBezTo>
                    <a:cubicBezTo>
                      <a:pt x="1627" y="442379"/>
                      <a:pt x="56926" y="147369"/>
                      <a:pt x="66715" y="114296"/>
                    </a:cubicBezTo>
                    <a:cubicBezTo>
                      <a:pt x="76504" y="81223"/>
                      <a:pt x="56660" y="270135"/>
                      <a:pt x="58777" y="261933"/>
                    </a:cubicBezTo>
                    <a:cubicBezTo>
                      <a:pt x="60894" y="253731"/>
                      <a:pt x="60630" y="107152"/>
                      <a:pt x="79415" y="65083"/>
                    </a:cubicBezTo>
                    <a:cubicBezTo>
                      <a:pt x="98200" y="23014"/>
                      <a:pt x="163288" y="-7413"/>
                      <a:pt x="163552" y="15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318E2FA6-FFAF-4DEB-A5DF-B0C32F1C1675}"/>
                  </a:ext>
                </a:extLst>
              </p:cNvPr>
              <p:cNvSpPr/>
              <p:nvPr/>
            </p:nvSpPr>
            <p:spPr>
              <a:xfrm>
                <a:off x="4819232" y="3411259"/>
                <a:ext cx="569460" cy="409962"/>
              </a:xfrm>
              <a:custGeom>
                <a:avLst/>
                <a:gdLst>
                  <a:gd name="connsiteX0" fmla="*/ 448093 w 569460"/>
                  <a:gd name="connsiteY0" fmla="*/ 279 h 409962"/>
                  <a:gd name="connsiteX1" fmla="*/ 417931 w 569460"/>
                  <a:gd name="connsiteY1" fmla="*/ 108229 h 409962"/>
                  <a:gd name="connsiteX2" fmla="*/ 470318 w 569460"/>
                  <a:gd name="connsiteY2" fmla="*/ 192366 h 409962"/>
                  <a:gd name="connsiteX3" fmla="*/ 427456 w 569460"/>
                  <a:gd name="connsiteY3" fmla="*/ 135216 h 409962"/>
                  <a:gd name="connsiteX4" fmla="*/ 492543 w 569460"/>
                  <a:gd name="connsiteY4" fmla="*/ 208241 h 409962"/>
                  <a:gd name="connsiteX5" fmla="*/ 446506 w 569460"/>
                  <a:gd name="connsiteY5" fmla="*/ 281266 h 409962"/>
                  <a:gd name="connsiteX6" fmla="*/ 413168 w 569460"/>
                  <a:gd name="connsiteY6" fmla="*/ 332066 h 409962"/>
                  <a:gd name="connsiteX7" fmla="*/ 384593 w 569460"/>
                  <a:gd name="connsiteY7" fmla="*/ 349529 h 409962"/>
                  <a:gd name="connsiteX8" fmla="*/ 276643 w 569460"/>
                  <a:gd name="connsiteY8" fmla="*/ 351116 h 409962"/>
                  <a:gd name="connsiteX9" fmla="*/ 418 w 569460"/>
                  <a:gd name="connsiteY9" fmla="*/ 355879 h 409962"/>
                  <a:gd name="connsiteX10" fmla="*/ 344906 w 569460"/>
                  <a:gd name="connsiteY10" fmla="*/ 371754 h 409962"/>
                  <a:gd name="connsiteX11" fmla="*/ 256006 w 569460"/>
                  <a:gd name="connsiteY11" fmla="*/ 392391 h 409962"/>
                  <a:gd name="connsiteX12" fmla="*/ 484606 w 569460"/>
                  <a:gd name="connsiteY12" fmla="*/ 397154 h 409962"/>
                  <a:gd name="connsiteX13" fmla="*/ 565568 w 569460"/>
                  <a:gd name="connsiteY13" fmla="*/ 409854 h 409962"/>
                  <a:gd name="connsiteX14" fmla="*/ 376656 w 569460"/>
                  <a:gd name="connsiteY14" fmla="*/ 389216 h 409962"/>
                  <a:gd name="connsiteX15" fmla="*/ 405231 w 569460"/>
                  <a:gd name="connsiteY15" fmla="*/ 328891 h 409962"/>
                  <a:gd name="connsiteX16" fmla="*/ 465556 w 569460"/>
                  <a:gd name="connsiteY16" fmla="*/ 201891 h 409962"/>
                  <a:gd name="connsiteX17" fmla="*/ 368718 w 569460"/>
                  <a:gd name="connsiteY17" fmla="*/ 114579 h 409962"/>
                  <a:gd name="connsiteX18" fmla="*/ 375068 w 569460"/>
                  <a:gd name="connsiteY18" fmla="*/ 78066 h 409962"/>
                  <a:gd name="connsiteX19" fmla="*/ 448093 w 569460"/>
                  <a:gd name="connsiteY19" fmla="*/ 279 h 40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9460" h="409962">
                    <a:moveTo>
                      <a:pt x="448093" y="279"/>
                    </a:moveTo>
                    <a:cubicBezTo>
                      <a:pt x="455237" y="5306"/>
                      <a:pt x="414227" y="76215"/>
                      <a:pt x="417931" y="108229"/>
                    </a:cubicBezTo>
                    <a:cubicBezTo>
                      <a:pt x="421635" y="140244"/>
                      <a:pt x="468731" y="187868"/>
                      <a:pt x="470318" y="192366"/>
                    </a:cubicBezTo>
                    <a:cubicBezTo>
                      <a:pt x="471905" y="196864"/>
                      <a:pt x="423752" y="132570"/>
                      <a:pt x="427456" y="135216"/>
                    </a:cubicBezTo>
                    <a:cubicBezTo>
                      <a:pt x="431160" y="137862"/>
                      <a:pt x="489368" y="183899"/>
                      <a:pt x="492543" y="208241"/>
                    </a:cubicBezTo>
                    <a:cubicBezTo>
                      <a:pt x="495718" y="232583"/>
                      <a:pt x="459735" y="260628"/>
                      <a:pt x="446506" y="281266"/>
                    </a:cubicBezTo>
                    <a:cubicBezTo>
                      <a:pt x="433277" y="301904"/>
                      <a:pt x="423487" y="320689"/>
                      <a:pt x="413168" y="332066"/>
                    </a:cubicBezTo>
                    <a:cubicBezTo>
                      <a:pt x="402849" y="343443"/>
                      <a:pt x="407347" y="346354"/>
                      <a:pt x="384593" y="349529"/>
                    </a:cubicBezTo>
                    <a:cubicBezTo>
                      <a:pt x="361839" y="352704"/>
                      <a:pt x="276643" y="351116"/>
                      <a:pt x="276643" y="351116"/>
                    </a:cubicBezTo>
                    <a:cubicBezTo>
                      <a:pt x="212614" y="352174"/>
                      <a:pt x="-10959" y="352439"/>
                      <a:pt x="418" y="355879"/>
                    </a:cubicBezTo>
                    <a:cubicBezTo>
                      <a:pt x="11795" y="359319"/>
                      <a:pt x="302308" y="365669"/>
                      <a:pt x="344906" y="371754"/>
                    </a:cubicBezTo>
                    <a:cubicBezTo>
                      <a:pt x="387504" y="377839"/>
                      <a:pt x="232723" y="388158"/>
                      <a:pt x="256006" y="392391"/>
                    </a:cubicBezTo>
                    <a:cubicBezTo>
                      <a:pt x="279289" y="396624"/>
                      <a:pt x="433012" y="394243"/>
                      <a:pt x="484606" y="397154"/>
                    </a:cubicBezTo>
                    <a:cubicBezTo>
                      <a:pt x="536200" y="400065"/>
                      <a:pt x="583560" y="411177"/>
                      <a:pt x="565568" y="409854"/>
                    </a:cubicBezTo>
                    <a:cubicBezTo>
                      <a:pt x="547576" y="408531"/>
                      <a:pt x="403379" y="402710"/>
                      <a:pt x="376656" y="389216"/>
                    </a:cubicBezTo>
                    <a:cubicBezTo>
                      <a:pt x="349933" y="375722"/>
                      <a:pt x="405231" y="328891"/>
                      <a:pt x="405231" y="328891"/>
                    </a:cubicBezTo>
                    <a:cubicBezTo>
                      <a:pt x="420048" y="297670"/>
                      <a:pt x="471642" y="237610"/>
                      <a:pt x="465556" y="201891"/>
                    </a:cubicBezTo>
                    <a:cubicBezTo>
                      <a:pt x="459471" y="166172"/>
                      <a:pt x="383799" y="135216"/>
                      <a:pt x="368718" y="114579"/>
                    </a:cubicBezTo>
                    <a:cubicBezTo>
                      <a:pt x="353637" y="93942"/>
                      <a:pt x="362633" y="96587"/>
                      <a:pt x="375068" y="78066"/>
                    </a:cubicBezTo>
                    <a:cubicBezTo>
                      <a:pt x="387503" y="59545"/>
                      <a:pt x="440949" y="-4748"/>
                      <a:pt x="448093" y="2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E6113CE1-24D4-4A6C-AB90-0CE56B4EF8BD}"/>
                  </a:ext>
                </a:extLst>
              </p:cNvPr>
              <p:cNvSpPr/>
              <p:nvPr/>
            </p:nvSpPr>
            <p:spPr>
              <a:xfrm>
                <a:off x="5253014" y="3512843"/>
                <a:ext cx="209603" cy="93260"/>
              </a:xfrm>
              <a:custGeom>
                <a:avLst/>
                <a:gdLst>
                  <a:gd name="connsiteX0" fmla="*/ 24 w 209603"/>
                  <a:gd name="connsiteY0" fmla="*/ 295 h 93260"/>
                  <a:gd name="connsiteX1" fmla="*/ 80986 w 209603"/>
                  <a:gd name="connsiteY1" fmla="*/ 81257 h 93260"/>
                  <a:gd name="connsiteX2" fmla="*/ 203224 w 209603"/>
                  <a:gd name="connsiteY2" fmla="*/ 90782 h 93260"/>
                  <a:gd name="connsiteX3" fmla="*/ 193699 w 209603"/>
                  <a:gd name="connsiteY3" fmla="*/ 60620 h 93260"/>
                  <a:gd name="connsiteX4" fmla="*/ 209574 w 209603"/>
                  <a:gd name="connsiteY4" fmla="*/ 20932 h 93260"/>
                  <a:gd name="connsiteX5" fmla="*/ 188936 w 209603"/>
                  <a:gd name="connsiteY5" fmla="*/ 39982 h 93260"/>
                  <a:gd name="connsiteX6" fmla="*/ 87336 w 209603"/>
                  <a:gd name="connsiteY6" fmla="*/ 12995 h 93260"/>
                  <a:gd name="connsiteX7" fmla="*/ 179411 w 209603"/>
                  <a:gd name="connsiteY7" fmla="*/ 38395 h 93260"/>
                  <a:gd name="connsiteX8" fmla="*/ 198461 w 209603"/>
                  <a:gd name="connsiteY8" fmla="*/ 63795 h 93260"/>
                  <a:gd name="connsiteX9" fmla="*/ 195286 w 209603"/>
                  <a:gd name="connsiteY9" fmla="*/ 90782 h 93260"/>
                  <a:gd name="connsiteX10" fmla="*/ 139724 w 209603"/>
                  <a:gd name="connsiteY10" fmla="*/ 76495 h 93260"/>
                  <a:gd name="connsiteX11" fmla="*/ 73049 w 209603"/>
                  <a:gd name="connsiteY11" fmla="*/ 54270 h 93260"/>
                  <a:gd name="connsiteX12" fmla="*/ 24 w 209603"/>
                  <a:gd name="connsiteY12" fmla="*/ 295 h 9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603" h="93260">
                    <a:moveTo>
                      <a:pt x="24" y="295"/>
                    </a:moveTo>
                    <a:cubicBezTo>
                      <a:pt x="1347" y="4793"/>
                      <a:pt x="47119" y="66176"/>
                      <a:pt x="80986" y="81257"/>
                    </a:cubicBezTo>
                    <a:cubicBezTo>
                      <a:pt x="114853" y="96338"/>
                      <a:pt x="184439" y="94221"/>
                      <a:pt x="203224" y="90782"/>
                    </a:cubicBezTo>
                    <a:cubicBezTo>
                      <a:pt x="222009" y="87343"/>
                      <a:pt x="192641" y="72262"/>
                      <a:pt x="193699" y="60620"/>
                    </a:cubicBezTo>
                    <a:cubicBezTo>
                      <a:pt x="194757" y="48978"/>
                      <a:pt x="210368" y="24372"/>
                      <a:pt x="209574" y="20932"/>
                    </a:cubicBezTo>
                    <a:cubicBezTo>
                      <a:pt x="208780" y="17492"/>
                      <a:pt x="209309" y="41305"/>
                      <a:pt x="188936" y="39982"/>
                    </a:cubicBezTo>
                    <a:cubicBezTo>
                      <a:pt x="168563" y="38659"/>
                      <a:pt x="88923" y="13259"/>
                      <a:pt x="87336" y="12995"/>
                    </a:cubicBezTo>
                    <a:cubicBezTo>
                      <a:pt x="85749" y="12731"/>
                      <a:pt x="160890" y="29928"/>
                      <a:pt x="179411" y="38395"/>
                    </a:cubicBezTo>
                    <a:cubicBezTo>
                      <a:pt x="197932" y="46862"/>
                      <a:pt x="195815" y="55064"/>
                      <a:pt x="198461" y="63795"/>
                    </a:cubicBezTo>
                    <a:cubicBezTo>
                      <a:pt x="201107" y="72526"/>
                      <a:pt x="205075" y="88665"/>
                      <a:pt x="195286" y="90782"/>
                    </a:cubicBezTo>
                    <a:cubicBezTo>
                      <a:pt x="185497" y="92899"/>
                      <a:pt x="160097" y="82580"/>
                      <a:pt x="139724" y="76495"/>
                    </a:cubicBezTo>
                    <a:cubicBezTo>
                      <a:pt x="119351" y="70410"/>
                      <a:pt x="95539" y="64589"/>
                      <a:pt x="73049" y="54270"/>
                    </a:cubicBezTo>
                    <a:cubicBezTo>
                      <a:pt x="50559" y="43951"/>
                      <a:pt x="-1299" y="-4203"/>
                      <a:pt x="24" y="2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20894FF-63B7-41E2-9D58-EC40665D2195}"/>
                  </a:ext>
                </a:extLst>
              </p:cNvPr>
              <p:cNvSpPr/>
              <p:nvPr/>
            </p:nvSpPr>
            <p:spPr>
              <a:xfrm>
                <a:off x="5116493" y="3637426"/>
                <a:ext cx="363902" cy="258321"/>
              </a:xfrm>
              <a:custGeom>
                <a:avLst/>
                <a:gdLst>
                  <a:gd name="connsiteX0" fmla="*/ 171470 w 363902"/>
                  <a:gd name="connsiteY0" fmla="*/ 5887 h 258321"/>
                  <a:gd name="connsiteX1" fmla="*/ 330220 w 363902"/>
                  <a:gd name="connsiteY1" fmla="*/ 5887 h 258321"/>
                  <a:gd name="connsiteX2" fmla="*/ 325457 w 363902"/>
                  <a:gd name="connsiteY2" fmla="*/ 58274 h 258321"/>
                  <a:gd name="connsiteX3" fmla="*/ 336570 w 363902"/>
                  <a:gd name="connsiteY3" fmla="*/ 164637 h 258321"/>
                  <a:gd name="connsiteX4" fmla="*/ 342920 w 363902"/>
                  <a:gd name="connsiteY4" fmla="*/ 210674 h 258321"/>
                  <a:gd name="connsiteX5" fmla="*/ 263545 w 363902"/>
                  <a:gd name="connsiteY5" fmla="*/ 207499 h 258321"/>
                  <a:gd name="connsiteX6" fmla="*/ 20 w 363902"/>
                  <a:gd name="connsiteY6" fmla="*/ 193212 h 258321"/>
                  <a:gd name="connsiteX7" fmla="*/ 277832 w 363902"/>
                  <a:gd name="connsiteY7" fmla="*/ 228137 h 258321"/>
                  <a:gd name="connsiteX8" fmla="*/ 363557 w 363902"/>
                  <a:gd name="connsiteY8" fmla="*/ 258299 h 258321"/>
                  <a:gd name="connsiteX9" fmla="*/ 309582 w 363902"/>
                  <a:gd name="connsiteY9" fmla="*/ 223374 h 258321"/>
                  <a:gd name="connsiteX10" fmla="*/ 350857 w 363902"/>
                  <a:gd name="connsiteY10" fmla="*/ 48749 h 258321"/>
                  <a:gd name="connsiteX11" fmla="*/ 344507 w 363902"/>
                  <a:gd name="connsiteY11" fmla="*/ 2712 h 258321"/>
                  <a:gd name="connsiteX12" fmla="*/ 171470 w 363902"/>
                  <a:gd name="connsiteY12" fmla="*/ 5887 h 25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3902" h="258321">
                    <a:moveTo>
                      <a:pt x="171470" y="5887"/>
                    </a:moveTo>
                    <a:cubicBezTo>
                      <a:pt x="169089" y="6416"/>
                      <a:pt x="304556" y="-2844"/>
                      <a:pt x="330220" y="5887"/>
                    </a:cubicBezTo>
                    <a:cubicBezTo>
                      <a:pt x="355884" y="14618"/>
                      <a:pt x="324399" y="31816"/>
                      <a:pt x="325457" y="58274"/>
                    </a:cubicBezTo>
                    <a:cubicBezTo>
                      <a:pt x="326515" y="84732"/>
                      <a:pt x="333660" y="139237"/>
                      <a:pt x="336570" y="164637"/>
                    </a:cubicBezTo>
                    <a:cubicBezTo>
                      <a:pt x="339481" y="190037"/>
                      <a:pt x="355091" y="203530"/>
                      <a:pt x="342920" y="210674"/>
                    </a:cubicBezTo>
                    <a:cubicBezTo>
                      <a:pt x="330749" y="217818"/>
                      <a:pt x="263545" y="207499"/>
                      <a:pt x="263545" y="207499"/>
                    </a:cubicBezTo>
                    <a:cubicBezTo>
                      <a:pt x="206395" y="204589"/>
                      <a:pt x="-2361" y="189772"/>
                      <a:pt x="20" y="193212"/>
                    </a:cubicBezTo>
                    <a:cubicBezTo>
                      <a:pt x="2401" y="196652"/>
                      <a:pt x="217243" y="217289"/>
                      <a:pt x="277832" y="228137"/>
                    </a:cubicBezTo>
                    <a:cubicBezTo>
                      <a:pt x="338422" y="238985"/>
                      <a:pt x="358265" y="259093"/>
                      <a:pt x="363557" y="258299"/>
                    </a:cubicBezTo>
                    <a:cubicBezTo>
                      <a:pt x="368849" y="257505"/>
                      <a:pt x="311699" y="258299"/>
                      <a:pt x="309582" y="223374"/>
                    </a:cubicBezTo>
                    <a:cubicBezTo>
                      <a:pt x="307465" y="188449"/>
                      <a:pt x="345036" y="85526"/>
                      <a:pt x="350857" y="48749"/>
                    </a:cubicBezTo>
                    <a:cubicBezTo>
                      <a:pt x="356678" y="11972"/>
                      <a:pt x="370701" y="10120"/>
                      <a:pt x="344507" y="2712"/>
                    </a:cubicBezTo>
                    <a:cubicBezTo>
                      <a:pt x="318313" y="-4696"/>
                      <a:pt x="173851" y="5358"/>
                      <a:pt x="171470" y="58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BB54CFD0-0A4B-4CA3-BA29-DC193510CC1D}"/>
                  </a:ext>
                </a:extLst>
              </p:cNvPr>
              <p:cNvSpPr/>
              <p:nvPr/>
            </p:nvSpPr>
            <p:spPr>
              <a:xfrm>
                <a:off x="5246297" y="3393082"/>
                <a:ext cx="245175" cy="152303"/>
              </a:xfrm>
              <a:custGeom>
                <a:avLst/>
                <a:gdLst>
                  <a:gd name="connsiteX0" fmla="*/ 60716 w 245175"/>
                  <a:gd name="connsiteY0" fmla="*/ 993 h 152303"/>
                  <a:gd name="connsiteX1" fmla="*/ 391 w 245175"/>
                  <a:gd name="connsiteY1" fmla="*/ 112118 h 152303"/>
                  <a:gd name="connsiteX2" fmla="*/ 95641 w 245175"/>
                  <a:gd name="connsiteY2" fmla="*/ 131168 h 152303"/>
                  <a:gd name="connsiteX3" fmla="*/ 235341 w 245175"/>
                  <a:gd name="connsiteY3" fmla="*/ 150218 h 152303"/>
                  <a:gd name="connsiteX4" fmla="*/ 233753 w 245175"/>
                  <a:gd name="connsiteY4" fmla="*/ 151806 h 152303"/>
                  <a:gd name="connsiteX5" fmla="*/ 52778 w 245175"/>
                  <a:gd name="connsiteY5" fmla="*/ 127993 h 152303"/>
                  <a:gd name="connsiteX6" fmla="*/ 48016 w 245175"/>
                  <a:gd name="connsiteY6" fmla="*/ 94656 h 152303"/>
                  <a:gd name="connsiteX7" fmla="*/ 21028 w 245175"/>
                  <a:gd name="connsiteY7" fmla="*/ 115293 h 152303"/>
                  <a:gd name="connsiteX8" fmla="*/ 22616 w 245175"/>
                  <a:gd name="connsiteY8" fmla="*/ 97831 h 152303"/>
                  <a:gd name="connsiteX9" fmla="*/ 32141 w 245175"/>
                  <a:gd name="connsiteY9" fmla="*/ 58143 h 152303"/>
                  <a:gd name="connsiteX10" fmla="*/ 60716 w 245175"/>
                  <a:gd name="connsiteY10" fmla="*/ 993 h 15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75" h="152303">
                    <a:moveTo>
                      <a:pt x="60716" y="993"/>
                    </a:moveTo>
                    <a:cubicBezTo>
                      <a:pt x="55424" y="9989"/>
                      <a:pt x="-5430" y="90422"/>
                      <a:pt x="391" y="112118"/>
                    </a:cubicBezTo>
                    <a:cubicBezTo>
                      <a:pt x="6212" y="133814"/>
                      <a:pt x="56483" y="124818"/>
                      <a:pt x="95641" y="131168"/>
                    </a:cubicBezTo>
                    <a:cubicBezTo>
                      <a:pt x="134799" y="137518"/>
                      <a:pt x="235341" y="150218"/>
                      <a:pt x="235341" y="150218"/>
                    </a:cubicBezTo>
                    <a:cubicBezTo>
                      <a:pt x="258360" y="153658"/>
                      <a:pt x="233753" y="151806"/>
                      <a:pt x="233753" y="151806"/>
                    </a:cubicBezTo>
                    <a:cubicBezTo>
                      <a:pt x="203326" y="148102"/>
                      <a:pt x="83734" y="137518"/>
                      <a:pt x="52778" y="127993"/>
                    </a:cubicBezTo>
                    <a:cubicBezTo>
                      <a:pt x="21822" y="118468"/>
                      <a:pt x="53308" y="96773"/>
                      <a:pt x="48016" y="94656"/>
                    </a:cubicBezTo>
                    <a:cubicBezTo>
                      <a:pt x="42724" y="92539"/>
                      <a:pt x="25261" y="114764"/>
                      <a:pt x="21028" y="115293"/>
                    </a:cubicBezTo>
                    <a:cubicBezTo>
                      <a:pt x="16795" y="115822"/>
                      <a:pt x="20764" y="107356"/>
                      <a:pt x="22616" y="97831"/>
                    </a:cubicBezTo>
                    <a:cubicBezTo>
                      <a:pt x="24468" y="88306"/>
                      <a:pt x="28437" y="69520"/>
                      <a:pt x="32141" y="58143"/>
                    </a:cubicBezTo>
                    <a:cubicBezTo>
                      <a:pt x="35845" y="46766"/>
                      <a:pt x="66008" y="-8003"/>
                      <a:pt x="60716" y="9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6B75580B-6AB2-4183-81FD-2727F32635AC}"/>
                  </a:ext>
                </a:extLst>
              </p:cNvPr>
              <p:cNvSpPr/>
              <p:nvPr/>
            </p:nvSpPr>
            <p:spPr>
              <a:xfrm>
                <a:off x="5293118" y="3407847"/>
                <a:ext cx="178325" cy="149685"/>
              </a:xfrm>
              <a:custGeom>
                <a:avLst/>
                <a:gdLst>
                  <a:gd name="connsiteX0" fmla="*/ 1195 w 178325"/>
                  <a:gd name="connsiteY0" fmla="*/ 516 h 149685"/>
                  <a:gd name="connsiteX1" fmla="*/ 10720 w 178325"/>
                  <a:gd name="connsiteY1" fmla="*/ 91003 h 149685"/>
                  <a:gd name="connsiteX2" fmla="*/ 42470 w 178325"/>
                  <a:gd name="connsiteY2" fmla="*/ 65603 h 149685"/>
                  <a:gd name="connsiteX3" fmla="*/ 172645 w 178325"/>
                  <a:gd name="connsiteY3" fmla="*/ 91003 h 149685"/>
                  <a:gd name="connsiteX4" fmla="*/ 155182 w 178325"/>
                  <a:gd name="connsiteY4" fmla="*/ 130691 h 149685"/>
                  <a:gd name="connsiteX5" fmla="*/ 156770 w 178325"/>
                  <a:gd name="connsiteY5" fmla="*/ 146566 h 149685"/>
                  <a:gd name="connsiteX6" fmla="*/ 129782 w 178325"/>
                  <a:gd name="connsiteY6" fmla="*/ 70366 h 149685"/>
                  <a:gd name="connsiteX7" fmla="*/ 34532 w 178325"/>
                  <a:gd name="connsiteY7" fmla="*/ 52903 h 149685"/>
                  <a:gd name="connsiteX8" fmla="*/ 1195 w 178325"/>
                  <a:gd name="connsiteY8" fmla="*/ 516 h 14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25" h="149685">
                    <a:moveTo>
                      <a:pt x="1195" y="516"/>
                    </a:moveTo>
                    <a:cubicBezTo>
                      <a:pt x="-2774" y="6866"/>
                      <a:pt x="3841" y="80155"/>
                      <a:pt x="10720" y="91003"/>
                    </a:cubicBezTo>
                    <a:cubicBezTo>
                      <a:pt x="17599" y="101851"/>
                      <a:pt x="15483" y="65603"/>
                      <a:pt x="42470" y="65603"/>
                    </a:cubicBezTo>
                    <a:cubicBezTo>
                      <a:pt x="69457" y="65603"/>
                      <a:pt x="153860" y="80155"/>
                      <a:pt x="172645" y="91003"/>
                    </a:cubicBezTo>
                    <a:cubicBezTo>
                      <a:pt x="191430" y="101851"/>
                      <a:pt x="157828" y="121431"/>
                      <a:pt x="155182" y="130691"/>
                    </a:cubicBezTo>
                    <a:cubicBezTo>
                      <a:pt x="152536" y="139952"/>
                      <a:pt x="161003" y="156620"/>
                      <a:pt x="156770" y="146566"/>
                    </a:cubicBezTo>
                    <a:cubicBezTo>
                      <a:pt x="152537" y="136512"/>
                      <a:pt x="150155" y="85976"/>
                      <a:pt x="129782" y="70366"/>
                    </a:cubicBezTo>
                    <a:cubicBezTo>
                      <a:pt x="109409" y="54756"/>
                      <a:pt x="54376" y="57401"/>
                      <a:pt x="34532" y="52903"/>
                    </a:cubicBezTo>
                    <a:cubicBezTo>
                      <a:pt x="14688" y="48405"/>
                      <a:pt x="5164" y="-5834"/>
                      <a:pt x="1195" y="5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C2C6A3D4-E3D7-4A16-BBC3-9F33BD2766D2}"/>
                </a:ext>
              </a:extLst>
            </p:cNvPr>
            <p:cNvSpPr/>
            <p:nvPr/>
          </p:nvSpPr>
          <p:spPr>
            <a:xfrm>
              <a:off x="4448635" y="5199034"/>
              <a:ext cx="531381" cy="189413"/>
            </a:xfrm>
            <a:custGeom>
              <a:avLst/>
              <a:gdLst>
                <a:gd name="connsiteX0" fmla="*/ 531353 w 531381"/>
                <a:gd name="connsiteY0" fmla="*/ 29 h 189413"/>
                <a:gd name="connsiteX1" fmla="*/ 331328 w 531381"/>
                <a:gd name="connsiteY1" fmla="*/ 73054 h 189413"/>
                <a:gd name="connsiteX2" fmla="*/ 299578 w 531381"/>
                <a:gd name="connsiteY2" fmla="*/ 188941 h 189413"/>
                <a:gd name="connsiteX3" fmla="*/ 290053 w 531381"/>
                <a:gd name="connsiteY3" fmla="*/ 114329 h 189413"/>
                <a:gd name="connsiteX4" fmla="*/ 99553 w 531381"/>
                <a:gd name="connsiteY4" fmla="*/ 122266 h 189413"/>
                <a:gd name="connsiteX5" fmla="*/ 2715 w 531381"/>
                <a:gd name="connsiteY5" fmla="*/ 122266 h 189413"/>
                <a:gd name="connsiteX6" fmla="*/ 201153 w 531381"/>
                <a:gd name="connsiteY6" fmla="*/ 115916 h 189413"/>
                <a:gd name="connsiteX7" fmla="*/ 313865 w 531381"/>
                <a:gd name="connsiteY7" fmla="*/ 185766 h 189413"/>
                <a:gd name="connsiteX8" fmla="*/ 345615 w 531381"/>
                <a:gd name="connsiteY8" fmla="*/ 80991 h 189413"/>
                <a:gd name="connsiteX9" fmla="*/ 531353 w 531381"/>
                <a:gd name="connsiteY9" fmla="*/ 29 h 1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381" h="189413">
                  <a:moveTo>
                    <a:pt x="531353" y="29"/>
                  </a:moveTo>
                  <a:cubicBezTo>
                    <a:pt x="528972" y="-1294"/>
                    <a:pt x="369957" y="41569"/>
                    <a:pt x="331328" y="73054"/>
                  </a:cubicBezTo>
                  <a:cubicBezTo>
                    <a:pt x="292699" y="104539"/>
                    <a:pt x="306457" y="182062"/>
                    <a:pt x="299578" y="188941"/>
                  </a:cubicBezTo>
                  <a:cubicBezTo>
                    <a:pt x="292699" y="195820"/>
                    <a:pt x="323390" y="125441"/>
                    <a:pt x="290053" y="114329"/>
                  </a:cubicBezTo>
                  <a:cubicBezTo>
                    <a:pt x="256716" y="103217"/>
                    <a:pt x="147443" y="120943"/>
                    <a:pt x="99553" y="122266"/>
                  </a:cubicBezTo>
                  <a:cubicBezTo>
                    <a:pt x="51663" y="123589"/>
                    <a:pt x="-14218" y="123324"/>
                    <a:pt x="2715" y="122266"/>
                  </a:cubicBezTo>
                  <a:cubicBezTo>
                    <a:pt x="19648" y="121208"/>
                    <a:pt x="149295" y="105333"/>
                    <a:pt x="201153" y="115916"/>
                  </a:cubicBezTo>
                  <a:cubicBezTo>
                    <a:pt x="253011" y="126499"/>
                    <a:pt x="289788" y="191587"/>
                    <a:pt x="313865" y="185766"/>
                  </a:cubicBezTo>
                  <a:cubicBezTo>
                    <a:pt x="337942" y="179945"/>
                    <a:pt x="306986" y="111154"/>
                    <a:pt x="345615" y="80991"/>
                  </a:cubicBezTo>
                  <a:cubicBezTo>
                    <a:pt x="384244" y="50829"/>
                    <a:pt x="533734" y="1352"/>
                    <a:pt x="531353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8D8E4C65-93BE-4C86-8412-E620D9C4D8DB}"/>
                </a:ext>
              </a:extLst>
            </p:cNvPr>
            <p:cNvSpPr/>
            <p:nvPr/>
          </p:nvSpPr>
          <p:spPr>
            <a:xfrm>
              <a:off x="5263362" y="5859451"/>
              <a:ext cx="122768" cy="342176"/>
            </a:xfrm>
            <a:custGeom>
              <a:avLst/>
              <a:gdLst>
                <a:gd name="connsiteX0" fmla="*/ 121438 w 122768"/>
                <a:gd name="connsiteY0" fmla="*/ 1599 h 342176"/>
                <a:gd name="connsiteX1" fmla="*/ 70638 w 122768"/>
                <a:gd name="connsiteY1" fmla="*/ 113782 h 342176"/>
                <a:gd name="connsiteX2" fmla="*/ 5021 w 122768"/>
                <a:gd name="connsiteY2" fmla="*/ 336032 h 342176"/>
                <a:gd name="connsiteX3" fmla="*/ 5021 w 122768"/>
                <a:gd name="connsiteY3" fmla="*/ 266182 h 342176"/>
                <a:gd name="connsiteX4" fmla="*/ 9255 w 122768"/>
                <a:gd name="connsiteY4" fmla="*/ 120132 h 342176"/>
                <a:gd name="connsiteX5" fmla="*/ 15605 w 122768"/>
                <a:gd name="connsiteY5" fmla="*/ 192099 h 342176"/>
                <a:gd name="connsiteX6" fmla="*/ 121438 w 122768"/>
                <a:gd name="connsiteY6" fmla="*/ 1599 h 3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68" h="342176">
                  <a:moveTo>
                    <a:pt x="121438" y="1599"/>
                  </a:moveTo>
                  <a:cubicBezTo>
                    <a:pt x="130610" y="-11454"/>
                    <a:pt x="90041" y="58043"/>
                    <a:pt x="70638" y="113782"/>
                  </a:cubicBezTo>
                  <a:cubicBezTo>
                    <a:pt x="51235" y="169521"/>
                    <a:pt x="15957" y="310632"/>
                    <a:pt x="5021" y="336032"/>
                  </a:cubicBezTo>
                  <a:cubicBezTo>
                    <a:pt x="-5915" y="361432"/>
                    <a:pt x="4315" y="302165"/>
                    <a:pt x="5021" y="266182"/>
                  </a:cubicBezTo>
                  <a:cubicBezTo>
                    <a:pt x="5727" y="230199"/>
                    <a:pt x="7491" y="132479"/>
                    <a:pt x="9255" y="120132"/>
                  </a:cubicBezTo>
                  <a:cubicBezTo>
                    <a:pt x="11019" y="107785"/>
                    <a:pt x="788" y="207974"/>
                    <a:pt x="15605" y="192099"/>
                  </a:cubicBezTo>
                  <a:cubicBezTo>
                    <a:pt x="30422" y="176224"/>
                    <a:pt x="112266" y="14652"/>
                    <a:pt x="121438" y="1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69A2B2B9-1574-489B-A1BC-824CC08E9986}"/>
                </a:ext>
              </a:extLst>
            </p:cNvPr>
            <p:cNvSpPr/>
            <p:nvPr/>
          </p:nvSpPr>
          <p:spPr>
            <a:xfrm>
              <a:off x="3832915" y="5253337"/>
              <a:ext cx="875114" cy="247662"/>
            </a:xfrm>
            <a:custGeom>
              <a:avLst/>
              <a:gdLst>
                <a:gd name="connsiteX0" fmla="*/ 874552 w 875114"/>
                <a:gd name="connsiteY0" fmla="*/ 230 h 247662"/>
                <a:gd name="connsiteX1" fmla="*/ 804702 w 875114"/>
                <a:gd name="connsiteY1" fmla="*/ 106063 h 247662"/>
                <a:gd name="connsiteX2" fmla="*/ 781418 w 875114"/>
                <a:gd name="connsiteY2" fmla="*/ 245763 h 247662"/>
                <a:gd name="connsiteX3" fmla="*/ 781418 w 875114"/>
                <a:gd name="connsiteY3" fmla="*/ 190730 h 247662"/>
                <a:gd name="connsiteX4" fmla="*/ 781418 w 875114"/>
                <a:gd name="connsiteY4" fmla="*/ 133580 h 247662"/>
                <a:gd name="connsiteX5" fmla="*/ 739085 w 875114"/>
                <a:gd name="connsiteY5" fmla="*/ 93363 h 247662"/>
                <a:gd name="connsiteX6" fmla="*/ 584568 w 875114"/>
                <a:gd name="connsiteY6" fmla="*/ 70080 h 247662"/>
                <a:gd name="connsiteX7" fmla="*/ 2485 w 875114"/>
                <a:gd name="connsiteY7" fmla="*/ 87013 h 247662"/>
                <a:gd name="connsiteX8" fmla="*/ 362318 w 875114"/>
                <a:gd name="connsiteY8" fmla="*/ 61613 h 247662"/>
                <a:gd name="connsiteX9" fmla="*/ 49052 w 875114"/>
                <a:gd name="connsiteY9" fmla="*/ 36213 h 247662"/>
                <a:gd name="connsiteX10" fmla="*/ 709452 w 875114"/>
                <a:gd name="connsiteY10" fmla="*/ 57380 h 247662"/>
                <a:gd name="connsiteX11" fmla="*/ 762368 w 875114"/>
                <a:gd name="connsiteY11" fmla="*/ 76430 h 247662"/>
                <a:gd name="connsiteX12" fmla="*/ 874552 w 875114"/>
                <a:gd name="connsiteY12" fmla="*/ 230 h 2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5114" h="247662">
                  <a:moveTo>
                    <a:pt x="874552" y="230"/>
                  </a:moveTo>
                  <a:cubicBezTo>
                    <a:pt x="881608" y="5169"/>
                    <a:pt x="820224" y="65141"/>
                    <a:pt x="804702" y="106063"/>
                  </a:cubicBezTo>
                  <a:cubicBezTo>
                    <a:pt x="789180" y="146985"/>
                    <a:pt x="785299" y="231652"/>
                    <a:pt x="781418" y="245763"/>
                  </a:cubicBezTo>
                  <a:cubicBezTo>
                    <a:pt x="777537" y="259874"/>
                    <a:pt x="781418" y="190730"/>
                    <a:pt x="781418" y="190730"/>
                  </a:cubicBezTo>
                  <a:cubicBezTo>
                    <a:pt x="781418" y="172033"/>
                    <a:pt x="788473" y="149808"/>
                    <a:pt x="781418" y="133580"/>
                  </a:cubicBezTo>
                  <a:cubicBezTo>
                    <a:pt x="774362" y="117352"/>
                    <a:pt x="771893" y="103946"/>
                    <a:pt x="739085" y="93363"/>
                  </a:cubicBezTo>
                  <a:cubicBezTo>
                    <a:pt x="706277" y="82780"/>
                    <a:pt x="707335" y="71138"/>
                    <a:pt x="584568" y="70080"/>
                  </a:cubicBezTo>
                  <a:cubicBezTo>
                    <a:pt x="461801" y="69022"/>
                    <a:pt x="39527" y="88424"/>
                    <a:pt x="2485" y="87013"/>
                  </a:cubicBezTo>
                  <a:cubicBezTo>
                    <a:pt x="-34557" y="85602"/>
                    <a:pt x="354557" y="70080"/>
                    <a:pt x="362318" y="61613"/>
                  </a:cubicBezTo>
                  <a:cubicBezTo>
                    <a:pt x="370079" y="53146"/>
                    <a:pt x="49052" y="36213"/>
                    <a:pt x="49052" y="36213"/>
                  </a:cubicBezTo>
                  <a:cubicBezTo>
                    <a:pt x="106908" y="35507"/>
                    <a:pt x="590566" y="50677"/>
                    <a:pt x="709452" y="57380"/>
                  </a:cubicBezTo>
                  <a:cubicBezTo>
                    <a:pt x="828338" y="64083"/>
                    <a:pt x="740849" y="81722"/>
                    <a:pt x="762368" y="76430"/>
                  </a:cubicBezTo>
                  <a:cubicBezTo>
                    <a:pt x="783887" y="71138"/>
                    <a:pt x="867496" y="-4709"/>
                    <a:pt x="87455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B581D4CA-9205-4308-88DF-282EE2C18FB2}"/>
                </a:ext>
              </a:extLst>
            </p:cNvPr>
            <p:cNvSpPr/>
            <p:nvPr/>
          </p:nvSpPr>
          <p:spPr>
            <a:xfrm>
              <a:off x="4495288" y="5352906"/>
              <a:ext cx="248539" cy="335664"/>
            </a:xfrm>
            <a:custGeom>
              <a:avLst/>
              <a:gdLst>
                <a:gd name="connsiteX0" fmla="*/ 201595 w 248539"/>
                <a:gd name="connsiteY0" fmla="*/ 144 h 335664"/>
                <a:gd name="connsiteX1" fmla="*/ 193129 w 248539"/>
                <a:gd name="connsiteY1" fmla="*/ 150427 h 335664"/>
                <a:gd name="connsiteX2" fmla="*/ 248162 w 248539"/>
                <a:gd name="connsiteY2" fmla="*/ 334577 h 335664"/>
                <a:gd name="connsiteX3" fmla="*/ 216412 w 248539"/>
                <a:gd name="connsiteY3" fmla="*/ 224511 h 335664"/>
                <a:gd name="connsiteX4" fmla="*/ 197362 w 248539"/>
                <a:gd name="connsiteY4" fmla="*/ 177944 h 335664"/>
                <a:gd name="connsiteX5" fmla="*/ 55545 w 248539"/>
                <a:gd name="connsiteY5" fmla="*/ 211811 h 335664"/>
                <a:gd name="connsiteX6" fmla="*/ 21679 w 248539"/>
                <a:gd name="connsiteY6" fmla="*/ 243561 h 335664"/>
                <a:gd name="connsiteX7" fmla="*/ 512 w 248539"/>
                <a:gd name="connsiteY7" fmla="*/ 298594 h 335664"/>
                <a:gd name="connsiteX8" fmla="*/ 42845 w 248539"/>
                <a:gd name="connsiteY8" fmla="*/ 199111 h 335664"/>
                <a:gd name="connsiteX9" fmla="*/ 68245 w 248539"/>
                <a:gd name="connsiteY9" fmla="*/ 141961 h 335664"/>
                <a:gd name="connsiteX10" fmla="*/ 176195 w 248539"/>
                <a:gd name="connsiteY10" fmla="*/ 146194 h 335664"/>
                <a:gd name="connsiteX11" fmla="*/ 167729 w 248539"/>
                <a:gd name="connsiteY11" fmla="*/ 122911 h 335664"/>
                <a:gd name="connsiteX12" fmla="*/ 201595 w 248539"/>
                <a:gd name="connsiteY12" fmla="*/ 144 h 33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539" h="335664">
                  <a:moveTo>
                    <a:pt x="201595" y="144"/>
                  </a:moveTo>
                  <a:cubicBezTo>
                    <a:pt x="205828" y="4730"/>
                    <a:pt x="185368" y="94688"/>
                    <a:pt x="193129" y="150427"/>
                  </a:cubicBezTo>
                  <a:cubicBezTo>
                    <a:pt x="200890" y="206166"/>
                    <a:pt x="244282" y="322230"/>
                    <a:pt x="248162" y="334577"/>
                  </a:cubicBezTo>
                  <a:cubicBezTo>
                    <a:pt x="252043" y="346924"/>
                    <a:pt x="224879" y="250617"/>
                    <a:pt x="216412" y="224511"/>
                  </a:cubicBezTo>
                  <a:cubicBezTo>
                    <a:pt x="207945" y="198405"/>
                    <a:pt x="224173" y="180061"/>
                    <a:pt x="197362" y="177944"/>
                  </a:cubicBezTo>
                  <a:cubicBezTo>
                    <a:pt x="170551" y="175827"/>
                    <a:pt x="84825" y="200875"/>
                    <a:pt x="55545" y="211811"/>
                  </a:cubicBezTo>
                  <a:cubicBezTo>
                    <a:pt x="26264" y="222747"/>
                    <a:pt x="30851" y="229097"/>
                    <a:pt x="21679" y="243561"/>
                  </a:cubicBezTo>
                  <a:cubicBezTo>
                    <a:pt x="12507" y="258025"/>
                    <a:pt x="-3016" y="306002"/>
                    <a:pt x="512" y="298594"/>
                  </a:cubicBezTo>
                  <a:cubicBezTo>
                    <a:pt x="4040" y="291186"/>
                    <a:pt x="42845" y="199111"/>
                    <a:pt x="42845" y="199111"/>
                  </a:cubicBezTo>
                  <a:cubicBezTo>
                    <a:pt x="54134" y="173006"/>
                    <a:pt x="46020" y="150780"/>
                    <a:pt x="68245" y="141961"/>
                  </a:cubicBezTo>
                  <a:cubicBezTo>
                    <a:pt x="90470" y="133142"/>
                    <a:pt x="159614" y="149369"/>
                    <a:pt x="176195" y="146194"/>
                  </a:cubicBezTo>
                  <a:cubicBezTo>
                    <a:pt x="192776" y="143019"/>
                    <a:pt x="168787" y="144078"/>
                    <a:pt x="167729" y="122911"/>
                  </a:cubicBezTo>
                  <a:cubicBezTo>
                    <a:pt x="166671" y="101744"/>
                    <a:pt x="197362" y="-4442"/>
                    <a:pt x="201595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F03DF3AA-3292-4B98-BA4C-53D9CE1E6BA3}"/>
                </a:ext>
              </a:extLst>
            </p:cNvPr>
            <p:cNvSpPr/>
            <p:nvPr/>
          </p:nvSpPr>
          <p:spPr>
            <a:xfrm>
              <a:off x="5581639" y="6031118"/>
              <a:ext cx="530037" cy="833036"/>
            </a:xfrm>
            <a:custGeom>
              <a:avLst/>
              <a:gdLst>
                <a:gd name="connsiteX0" fmla="*/ 3186 w 530037"/>
                <a:gd name="connsiteY0" fmla="*/ 1382 h 833036"/>
                <a:gd name="connsiteX1" fmla="*/ 222261 w 530037"/>
                <a:gd name="connsiteY1" fmla="*/ 344282 h 833036"/>
                <a:gd name="connsiteX2" fmla="*/ 149236 w 530037"/>
                <a:gd name="connsiteY2" fmla="*/ 249032 h 833036"/>
                <a:gd name="connsiteX3" fmla="*/ 69861 w 530037"/>
                <a:gd name="connsiteY3" fmla="*/ 147432 h 833036"/>
                <a:gd name="connsiteX4" fmla="*/ 285761 w 530037"/>
                <a:gd name="connsiteY4" fmla="*/ 363332 h 833036"/>
                <a:gd name="connsiteX5" fmla="*/ 314336 w 530037"/>
                <a:gd name="connsiteY5" fmla="*/ 372857 h 833036"/>
                <a:gd name="connsiteX6" fmla="*/ 523886 w 530037"/>
                <a:gd name="connsiteY6" fmla="*/ 823707 h 833036"/>
                <a:gd name="connsiteX7" fmla="*/ 460386 w 530037"/>
                <a:gd name="connsiteY7" fmla="*/ 655432 h 833036"/>
                <a:gd name="connsiteX8" fmla="*/ 317511 w 530037"/>
                <a:gd name="connsiteY8" fmla="*/ 388732 h 833036"/>
                <a:gd name="connsiteX9" fmla="*/ 107961 w 530037"/>
                <a:gd name="connsiteY9" fmla="*/ 229982 h 833036"/>
                <a:gd name="connsiteX10" fmla="*/ 3186 w 530037"/>
                <a:gd name="connsiteY10" fmla="*/ 1382 h 8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037" h="833036">
                  <a:moveTo>
                    <a:pt x="3186" y="1382"/>
                  </a:moveTo>
                  <a:cubicBezTo>
                    <a:pt x="22236" y="20432"/>
                    <a:pt x="197919" y="303007"/>
                    <a:pt x="222261" y="344282"/>
                  </a:cubicBezTo>
                  <a:cubicBezTo>
                    <a:pt x="246603" y="385557"/>
                    <a:pt x="174636" y="281840"/>
                    <a:pt x="149236" y="249032"/>
                  </a:cubicBezTo>
                  <a:cubicBezTo>
                    <a:pt x="123836" y="216224"/>
                    <a:pt x="47107" y="128382"/>
                    <a:pt x="69861" y="147432"/>
                  </a:cubicBezTo>
                  <a:cubicBezTo>
                    <a:pt x="92615" y="166482"/>
                    <a:pt x="245015" y="325761"/>
                    <a:pt x="285761" y="363332"/>
                  </a:cubicBezTo>
                  <a:cubicBezTo>
                    <a:pt x="326507" y="400903"/>
                    <a:pt x="274649" y="296128"/>
                    <a:pt x="314336" y="372857"/>
                  </a:cubicBezTo>
                  <a:cubicBezTo>
                    <a:pt x="354024" y="449586"/>
                    <a:pt x="499544" y="776611"/>
                    <a:pt x="523886" y="823707"/>
                  </a:cubicBezTo>
                  <a:cubicBezTo>
                    <a:pt x="548228" y="870803"/>
                    <a:pt x="494782" y="727928"/>
                    <a:pt x="460386" y="655432"/>
                  </a:cubicBezTo>
                  <a:cubicBezTo>
                    <a:pt x="425990" y="582936"/>
                    <a:pt x="376248" y="459640"/>
                    <a:pt x="317511" y="388732"/>
                  </a:cubicBezTo>
                  <a:cubicBezTo>
                    <a:pt x="258774" y="317824"/>
                    <a:pt x="161407" y="294540"/>
                    <a:pt x="107961" y="229982"/>
                  </a:cubicBezTo>
                  <a:cubicBezTo>
                    <a:pt x="54515" y="165424"/>
                    <a:pt x="-15864" y="-17668"/>
                    <a:pt x="3186" y="1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DEFF8E78-17C2-4B99-8F03-BF109B293767}"/>
                </a:ext>
              </a:extLst>
            </p:cNvPr>
            <p:cNvSpPr/>
            <p:nvPr/>
          </p:nvSpPr>
          <p:spPr>
            <a:xfrm>
              <a:off x="6016373" y="6663702"/>
              <a:ext cx="107029" cy="608344"/>
            </a:xfrm>
            <a:custGeom>
              <a:avLst/>
              <a:gdLst>
                <a:gd name="connsiteX0" fmla="*/ 252 w 107029"/>
                <a:gd name="connsiteY0" fmla="*/ 623 h 608344"/>
                <a:gd name="connsiteX1" fmla="*/ 87565 w 107029"/>
                <a:gd name="connsiteY1" fmla="*/ 275261 h 608344"/>
                <a:gd name="connsiteX2" fmla="*/ 81215 w 107029"/>
                <a:gd name="connsiteY2" fmla="*/ 402261 h 608344"/>
                <a:gd name="connsiteX3" fmla="*/ 106615 w 107029"/>
                <a:gd name="connsiteY3" fmla="*/ 605461 h 608344"/>
                <a:gd name="connsiteX4" fmla="*/ 97090 w 107029"/>
                <a:gd name="connsiteY4" fmla="*/ 500686 h 608344"/>
                <a:gd name="connsiteX5" fmla="*/ 98677 w 107029"/>
                <a:gd name="connsiteY5" fmla="*/ 214936 h 608344"/>
                <a:gd name="connsiteX6" fmla="*/ 57402 w 107029"/>
                <a:gd name="connsiteY6" fmla="*/ 422898 h 608344"/>
                <a:gd name="connsiteX7" fmla="*/ 60577 w 107029"/>
                <a:gd name="connsiteY7" fmla="*/ 206998 h 608344"/>
                <a:gd name="connsiteX8" fmla="*/ 252 w 107029"/>
                <a:gd name="connsiteY8" fmla="*/ 623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29" h="608344">
                  <a:moveTo>
                    <a:pt x="252" y="623"/>
                  </a:moveTo>
                  <a:cubicBezTo>
                    <a:pt x="4750" y="12000"/>
                    <a:pt x="74071" y="208321"/>
                    <a:pt x="87565" y="275261"/>
                  </a:cubicBezTo>
                  <a:cubicBezTo>
                    <a:pt x="101059" y="342201"/>
                    <a:pt x="78040" y="347228"/>
                    <a:pt x="81215" y="402261"/>
                  </a:cubicBezTo>
                  <a:cubicBezTo>
                    <a:pt x="84390" y="457294"/>
                    <a:pt x="103969" y="589057"/>
                    <a:pt x="106615" y="605461"/>
                  </a:cubicBezTo>
                  <a:cubicBezTo>
                    <a:pt x="109261" y="621865"/>
                    <a:pt x="98413" y="565773"/>
                    <a:pt x="97090" y="500686"/>
                  </a:cubicBezTo>
                  <a:cubicBezTo>
                    <a:pt x="95767" y="435599"/>
                    <a:pt x="105292" y="227901"/>
                    <a:pt x="98677" y="214936"/>
                  </a:cubicBezTo>
                  <a:cubicBezTo>
                    <a:pt x="92062" y="201971"/>
                    <a:pt x="63752" y="424221"/>
                    <a:pt x="57402" y="422898"/>
                  </a:cubicBezTo>
                  <a:cubicBezTo>
                    <a:pt x="51052" y="421575"/>
                    <a:pt x="68515" y="277642"/>
                    <a:pt x="60577" y="206998"/>
                  </a:cubicBezTo>
                  <a:cubicBezTo>
                    <a:pt x="52639" y="136354"/>
                    <a:pt x="-4246" y="-10754"/>
                    <a:pt x="252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1328E153-8B66-4697-93E7-7E46561E53E5}"/>
                </a:ext>
              </a:extLst>
            </p:cNvPr>
            <p:cNvSpPr/>
            <p:nvPr/>
          </p:nvSpPr>
          <p:spPr>
            <a:xfrm>
              <a:off x="3376582" y="5296423"/>
              <a:ext cx="1003336" cy="315478"/>
            </a:xfrm>
            <a:custGeom>
              <a:avLst/>
              <a:gdLst>
                <a:gd name="connsiteX0" fmla="*/ 31 w 1003336"/>
                <a:gd name="connsiteY0" fmla="*/ 315390 h 315478"/>
                <a:gd name="connsiteX1" fmla="*/ 349281 w 1003336"/>
                <a:gd name="connsiteY1" fmla="*/ 112190 h 315478"/>
                <a:gd name="connsiteX2" fmla="*/ 150843 w 1003336"/>
                <a:gd name="connsiteY2" fmla="*/ 196327 h 315478"/>
                <a:gd name="connsiteX3" fmla="*/ 374681 w 1003336"/>
                <a:gd name="connsiteY3" fmla="*/ 89965 h 315478"/>
                <a:gd name="connsiteX4" fmla="*/ 666781 w 1003336"/>
                <a:gd name="connsiteY4" fmla="*/ 29640 h 315478"/>
                <a:gd name="connsiteX5" fmla="*/ 1003331 w 1003336"/>
                <a:gd name="connsiteY5" fmla="*/ 29640 h 315478"/>
                <a:gd name="connsiteX6" fmla="*/ 658843 w 1003336"/>
                <a:gd name="connsiteY6" fmla="*/ 1065 h 315478"/>
                <a:gd name="connsiteX7" fmla="*/ 368331 w 1003336"/>
                <a:gd name="connsiteY7" fmla="*/ 72502 h 315478"/>
                <a:gd name="connsiteX8" fmla="*/ 481043 w 1003336"/>
                <a:gd name="connsiteY8" fmla="*/ 1065 h 315478"/>
                <a:gd name="connsiteX9" fmla="*/ 295306 w 1003336"/>
                <a:gd name="connsiteY9" fmla="*/ 67740 h 315478"/>
                <a:gd name="connsiteX10" fmla="*/ 73056 w 1003336"/>
                <a:gd name="connsiteY10" fmla="*/ 158227 h 315478"/>
                <a:gd name="connsiteX11" fmla="*/ 327056 w 1003336"/>
                <a:gd name="connsiteY11" fmla="*/ 83615 h 315478"/>
                <a:gd name="connsiteX12" fmla="*/ 31 w 1003336"/>
                <a:gd name="connsiteY12" fmla="*/ 315390 h 31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36" h="315478">
                  <a:moveTo>
                    <a:pt x="31" y="315390"/>
                  </a:moveTo>
                  <a:cubicBezTo>
                    <a:pt x="3735" y="320152"/>
                    <a:pt x="324146" y="132034"/>
                    <a:pt x="349281" y="112190"/>
                  </a:cubicBezTo>
                  <a:cubicBezTo>
                    <a:pt x="374416" y="92346"/>
                    <a:pt x="146610" y="200031"/>
                    <a:pt x="150843" y="196327"/>
                  </a:cubicBezTo>
                  <a:cubicBezTo>
                    <a:pt x="155076" y="192623"/>
                    <a:pt x="288691" y="117746"/>
                    <a:pt x="374681" y="89965"/>
                  </a:cubicBezTo>
                  <a:cubicBezTo>
                    <a:pt x="460671" y="62184"/>
                    <a:pt x="562006" y="39694"/>
                    <a:pt x="666781" y="29640"/>
                  </a:cubicBezTo>
                  <a:cubicBezTo>
                    <a:pt x="771556" y="19586"/>
                    <a:pt x="1004654" y="34402"/>
                    <a:pt x="1003331" y="29640"/>
                  </a:cubicBezTo>
                  <a:cubicBezTo>
                    <a:pt x="1002008" y="24878"/>
                    <a:pt x="764676" y="-6079"/>
                    <a:pt x="658843" y="1065"/>
                  </a:cubicBezTo>
                  <a:cubicBezTo>
                    <a:pt x="553010" y="8209"/>
                    <a:pt x="397964" y="72502"/>
                    <a:pt x="368331" y="72502"/>
                  </a:cubicBezTo>
                  <a:cubicBezTo>
                    <a:pt x="338698" y="72502"/>
                    <a:pt x="493214" y="1859"/>
                    <a:pt x="481043" y="1065"/>
                  </a:cubicBezTo>
                  <a:cubicBezTo>
                    <a:pt x="468872" y="271"/>
                    <a:pt x="363304" y="41546"/>
                    <a:pt x="295306" y="67740"/>
                  </a:cubicBezTo>
                  <a:cubicBezTo>
                    <a:pt x="227308" y="93934"/>
                    <a:pt x="67764" y="155581"/>
                    <a:pt x="73056" y="158227"/>
                  </a:cubicBezTo>
                  <a:cubicBezTo>
                    <a:pt x="78348" y="160873"/>
                    <a:pt x="338433" y="57686"/>
                    <a:pt x="327056" y="83615"/>
                  </a:cubicBezTo>
                  <a:cubicBezTo>
                    <a:pt x="315679" y="109544"/>
                    <a:pt x="-3673" y="310628"/>
                    <a:pt x="31" y="315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AA51C90F-4AEB-4CC9-A0E1-6F1EA998F437}"/>
                </a:ext>
              </a:extLst>
            </p:cNvPr>
            <p:cNvSpPr/>
            <p:nvPr/>
          </p:nvSpPr>
          <p:spPr>
            <a:xfrm>
              <a:off x="3014509" y="5604738"/>
              <a:ext cx="372162" cy="873287"/>
            </a:xfrm>
            <a:custGeom>
              <a:avLst/>
              <a:gdLst>
                <a:gd name="connsiteX0" fmla="*/ 372158 w 372162"/>
                <a:gd name="connsiteY0" fmla="*/ 195 h 873287"/>
                <a:gd name="connsiteX1" fmla="*/ 128741 w 372162"/>
                <a:gd name="connsiteY1" fmla="*/ 258429 h 873287"/>
                <a:gd name="connsiteX2" fmla="*/ 80058 w 372162"/>
                <a:gd name="connsiteY2" fmla="*/ 370612 h 873287"/>
                <a:gd name="connsiteX3" fmla="*/ 33491 w 372162"/>
                <a:gd name="connsiteY3" fmla="*/ 607679 h 873287"/>
                <a:gd name="connsiteX4" fmla="*/ 46191 w 372162"/>
                <a:gd name="connsiteY4" fmla="*/ 292295 h 873287"/>
                <a:gd name="connsiteX5" fmla="*/ 25024 w 372162"/>
                <a:gd name="connsiteY5" fmla="*/ 561112 h 873287"/>
                <a:gd name="connsiteX6" fmla="*/ 48308 w 372162"/>
                <a:gd name="connsiteY6" fmla="*/ 762195 h 873287"/>
                <a:gd name="connsiteX7" fmla="*/ 80058 w 372162"/>
                <a:gd name="connsiteY7" fmla="*/ 872262 h 873287"/>
                <a:gd name="connsiteX8" fmla="*/ 33491 w 372162"/>
                <a:gd name="connsiteY8" fmla="*/ 700812 h 873287"/>
                <a:gd name="connsiteX9" fmla="*/ 3858 w 372162"/>
                <a:gd name="connsiteY9" fmla="*/ 491262 h 873287"/>
                <a:gd name="connsiteX10" fmla="*/ 122391 w 372162"/>
                <a:gd name="connsiteY10" fmla="*/ 220329 h 873287"/>
                <a:gd name="connsiteX11" fmla="*/ 372158 w 372162"/>
                <a:gd name="connsiteY11" fmla="*/ 195 h 87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162" h="873287">
                  <a:moveTo>
                    <a:pt x="372158" y="195"/>
                  </a:moveTo>
                  <a:cubicBezTo>
                    <a:pt x="373216" y="6545"/>
                    <a:pt x="177424" y="196693"/>
                    <a:pt x="128741" y="258429"/>
                  </a:cubicBezTo>
                  <a:cubicBezTo>
                    <a:pt x="80058" y="320165"/>
                    <a:pt x="95933" y="312404"/>
                    <a:pt x="80058" y="370612"/>
                  </a:cubicBezTo>
                  <a:cubicBezTo>
                    <a:pt x="64183" y="428820"/>
                    <a:pt x="39135" y="620732"/>
                    <a:pt x="33491" y="607679"/>
                  </a:cubicBezTo>
                  <a:cubicBezTo>
                    <a:pt x="27846" y="594626"/>
                    <a:pt x="47602" y="300056"/>
                    <a:pt x="46191" y="292295"/>
                  </a:cubicBezTo>
                  <a:cubicBezTo>
                    <a:pt x="44780" y="284534"/>
                    <a:pt x="24671" y="482795"/>
                    <a:pt x="25024" y="561112"/>
                  </a:cubicBezTo>
                  <a:cubicBezTo>
                    <a:pt x="25377" y="639429"/>
                    <a:pt x="39136" y="710337"/>
                    <a:pt x="48308" y="762195"/>
                  </a:cubicBezTo>
                  <a:cubicBezTo>
                    <a:pt x="57480" y="814053"/>
                    <a:pt x="82527" y="882492"/>
                    <a:pt x="80058" y="872262"/>
                  </a:cubicBezTo>
                  <a:cubicBezTo>
                    <a:pt x="77589" y="862032"/>
                    <a:pt x="46191" y="764312"/>
                    <a:pt x="33491" y="700812"/>
                  </a:cubicBezTo>
                  <a:cubicBezTo>
                    <a:pt x="20791" y="637312"/>
                    <a:pt x="-10959" y="571343"/>
                    <a:pt x="3858" y="491262"/>
                  </a:cubicBezTo>
                  <a:cubicBezTo>
                    <a:pt x="18675" y="411181"/>
                    <a:pt x="65241" y="297234"/>
                    <a:pt x="122391" y="220329"/>
                  </a:cubicBezTo>
                  <a:cubicBezTo>
                    <a:pt x="179541" y="143424"/>
                    <a:pt x="371100" y="-6155"/>
                    <a:pt x="372158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96F6699F-D1B8-44DA-A001-758BDAF659CA}"/>
                </a:ext>
              </a:extLst>
            </p:cNvPr>
            <p:cNvSpPr/>
            <p:nvPr/>
          </p:nvSpPr>
          <p:spPr>
            <a:xfrm>
              <a:off x="3073322" y="5799618"/>
              <a:ext cx="237730" cy="864170"/>
            </a:xfrm>
            <a:custGeom>
              <a:avLst/>
              <a:gdLst>
                <a:gd name="connsiteX0" fmla="*/ 237145 w 237730"/>
                <a:gd name="connsiteY0" fmla="*/ 49 h 864170"/>
                <a:gd name="connsiteX1" fmla="*/ 133428 w 237730"/>
                <a:gd name="connsiteY1" fmla="*/ 179965 h 864170"/>
                <a:gd name="connsiteX2" fmla="*/ 46645 w 237730"/>
                <a:gd name="connsiteY2" fmla="*/ 647749 h 864170"/>
                <a:gd name="connsiteX3" fmla="*/ 103795 w 237730"/>
                <a:gd name="connsiteY3" fmla="*/ 188432 h 864170"/>
                <a:gd name="connsiteX4" fmla="*/ 29711 w 237730"/>
                <a:gd name="connsiteY4" fmla="*/ 599065 h 864170"/>
                <a:gd name="connsiteX5" fmla="*/ 78 w 237730"/>
                <a:gd name="connsiteY5" fmla="*/ 863649 h 864170"/>
                <a:gd name="connsiteX6" fmla="*/ 27595 w 237730"/>
                <a:gd name="connsiteY6" fmla="*/ 651982 h 864170"/>
                <a:gd name="connsiteX7" fmla="*/ 169411 w 237730"/>
                <a:gd name="connsiteY7" fmla="*/ 167265 h 864170"/>
                <a:gd name="connsiteX8" fmla="*/ 237145 w 237730"/>
                <a:gd name="connsiteY8" fmla="*/ 49 h 8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30" h="864170">
                  <a:moveTo>
                    <a:pt x="237145" y="49"/>
                  </a:moveTo>
                  <a:cubicBezTo>
                    <a:pt x="231148" y="2166"/>
                    <a:pt x="165178" y="72015"/>
                    <a:pt x="133428" y="179965"/>
                  </a:cubicBezTo>
                  <a:cubicBezTo>
                    <a:pt x="101678" y="287915"/>
                    <a:pt x="51584" y="646338"/>
                    <a:pt x="46645" y="647749"/>
                  </a:cubicBezTo>
                  <a:cubicBezTo>
                    <a:pt x="41706" y="649160"/>
                    <a:pt x="106617" y="196546"/>
                    <a:pt x="103795" y="188432"/>
                  </a:cubicBezTo>
                  <a:cubicBezTo>
                    <a:pt x="100973" y="180318"/>
                    <a:pt x="46997" y="486529"/>
                    <a:pt x="29711" y="599065"/>
                  </a:cubicBezTo>
                  <a:cubicBezTo>
                    <a:pt x="12425" y="711601"/>
                    <a:pt x="431" y="854830"/>
                    <a:pt x="78" y="863649"/>
                  </a:cubicBezTo>
                  <a:cubicBezTo>
                    <a:pt x="-275" y="872468"/>
                    <a:pt x="-627" y="768046"/>
                    <a:pt x="27595" y="651982"/>
                  </a:cubicBezTo>
                  <a:cubicBezTo>
                    <a:pt x="55817" y="535918"/>
                    <a:pt x="136956" y="271334"/>
                    <a:pt x="169411" y="167265"/>
                  </a:cubicBezTo>
                  <a:cubicBezTo>
                    <a:pt x="201866" y="63196"/>
                    <a:pt x="243142" y="-2068"/>
                    <a:pt x="237145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1264B22D-D99B-401F-BB26-1D766B2D7947}"/>
                </a:ext>
              </a:extLst>
            </p:cNvPr>
            <p:cNvSpPr/>
            <p:nvPr/>
          </p:nvSpPr>
          <p:spPr>
            <a:xfrm>
              <a:off x="3955296" y="5754069"/>
              <a:ext cx="281736" cy="988986"/>
            </a:xfrm>
            <a:custGeom>
              <a:avLst/>
              <a:gdLst>
                <a:gd name="connsiteX0" fmla="*/ 142571 w 281736"/>
                <a:gd name="connsiteY0" fmla="*/ 3264 h 988986"/>
                <a:gd name="connsiteX1" fmla="*/ 153154 w 281736"/>
                <a:gd name="connsiteY1" fmla="*/ 185298 h 988986"/>
                <a:gd name="connsiteX2" fmla="*/ 216654 w 281736"/>
                <a:gd name="connsiteY2" fmla="*/ 430831 h 988986"/>
                <a:gd name="connsiteX3" fmla="*/ 225121 w 281736"/>
                <a:gd name="connsiteY3" fmla="*/ 513381 h 988986"/>
                <a:gd name="connsiteX4" fmla="*/ 184904 w 281736"/>
                <a:gd name="connsiteY4" fmla="*/ 653081 h 988986"/>
                <a:gd name="connsiteX5" fmla="*/ 754 w 281736"/>
                <a:gd name="connsiteY5" fmla="*/ 987514 h 988986"/>
                <a:gd name="connsiteX6" fmla="*/ 125637 w 281736"/>
                <a:gd name="connsiteY6" fmla="*/ 761031 h 988986"/>
                <a:gd name="connsiteX7" fmla="*/ 271687 w 281736"/>
                <a:gd name="connsiteY7" fmla="*/ 426598 h 988986"/>
                <a:gd name="connsiteX8" fmla="*/ 263221 w 281736"/>
                <a:gd name="connsiteY8" fmla="*/ 509148 h 988986"/>
                <a:gd name="connsiteX9" fmla="*/ 216654 w 281736"/>
                <a:gd name="connsiteY9" fmla="*/ 341931 h 988986"/>
                <a:gd name="connsiteX10" fmla="*/ 142571 w 281736"/>
                <a:gd name="connsiteY10" fmla="*/ 3264 h 9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736" h="988986">
                  <a:moveTo>
                    <a:pt x="142571" y="3264"/>
                  </a:moveTo>
                  <a:cubicBezTo>
                    <a:pt x="131988" y="-22841"/>
                    <a:pt x="140807" y="114037"/>
                    <a:pt x="153154" y="185298"/>
                  </a:cubicBezTo>
                  <a:cubicBezTo>
                    <a:pt x="165501" y="256559"/>
                    <a:pt x="204660" y="376151"/>
                    <a:pt x="216654" y="430831"/>
                  </a:cubicBezTo>
                  <a:cubicBezTo>
                    <a:pt x="228649" y="485512"/>
                    <a:pt x="230413" y="476339"/>
                    <a:pt x="225121" y="513381"/>
                  </a:cubicBezTo>
                  <a:cubicBezTo>
                    <a:pt x="219829" y="550423"/>
                    <a:pt x="222298" y="574059"/>
                    <a:pt x="184904" y="653081"/>
                  </a:cubicBezTo>
                  <a:cubicBezTo>
                    <a:pt x="147510" y="732103"/>
                    <a:pt x="10632" y="969522"/>
                    <a:pt x="754" y="987514"/>
                  </a:cubicBezTo>
                  <a:cubicBezTo>
                    <a:pt x="-9124" y="1005506"/>
                    <a:pt x="80482" y="854517"/>
                    <a:pt x="125637" y="761031"/>
                  </a:cubicBezTo>
                  <a:cubicBezTo>
                    <a:pt x="170792" y="667545"/>
                    <a:pt x="248756" y="468578"/>
                    <a:pt x="271687" y="426598"/>
                  </a:cubicBezTo>
                  <a:cubicBezTo>
                    <a:pt x="294618" y="384618"/>
                    <a:pt x="272393" y="523259"/>
                    <a:pt x="263221" y="509148"/>
                  </a:cubicBezTo>
                  <a:cubicBezTo>
                    <a:pt x="254049" y="495037"/>
                    <a:pt x="236410" y="423423"/>
                    <a:pt x="216654" y="341931"/>
                  </a:cubicBezTo>
                  <a:cubicBezTo>
                    <a:pt x="196898" y="260439"/>
                    <a:pt x="153154" y="29369"/>
                    <a:pt x="142571" y="3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2772D310-C4AD-4872-B139-E9189365178C}"/>
                </a:ext>
              </a:extLst>
            </p:cNvPr>
            <p:cNvSpPr/>
            <p:nvPr/>
          </p:nvSpPr>
          <p:spPr>
            <a:xfrm>
              <a:off x="3729845" y="5714116"/>
              <a:ext cx="242499" cy="1016887"/>
            </a:xfrm>
            <a:custGeom>
              <a:avLst/>
              <a:gdLst>
                <a:gd name="connsiteX0" fmla="*/ 1838 w 242499"/>
                <a:gd name="connsiteY0" fmla="*/ 34751 h 1016887"/>
                <a:gd name="connsiteX1" fmla="*/ 154238 w 242499"/>
                <a:gd name="connsiteY1" fmla="*/ 100367 h 1016887"/>
                <a:gd name="connsiteX2" fmla="*/ 190222 w 242499"/>
                <a:gd name="connsiteY2" fmla="*/ 441151 h 1016887"/>
                <a:gd name="connsiteX3" fmla="*/ 169055 w 242499"/>
                <a:gd name="connsiteY3" fmla="*/ 290867 h 1016887"/>
                <a:gd name="connsiteX4" fmla="*/ 200805 w 242499"/>
                <a:gd name="connsiteY4" fmla="*/ 640117 h 1016887"/>
                <a:gd name="connsiteX5" fmla="*/ 82272 w 242499"/>
                <a:gd name="connsiteY5" fmla="*/ 853901 h 1016887"/>
                <a:gd name="connsiteX6" fmla="*/ 160588 w 242499"/>
                <a:gd name="connsiteY6" fmla="*/ 1016884 h 1016887"/>
                <a:gd name="connsiteX7" fmla="*/ 90738 w 242499"/>
                <a:gd name="connsiteY7" fmla="*/ 849667 h 1016887"/>
                <a:gd name="connsiteX8" fmla="*/ 156355 w 242499"/>
                <a:gd name="connsiteY8" fmla="*/ 925867 h 1016887"/>
                <a:gd name="connsiteX9" fmla="*/ 158472 w 242499"/>
                <a:gd name="connsiteY9" fmla="*/ 760767 h 1016887"/>
                <a:gd name="connsiteX10" fmla="*/ 241022 w 242499"/>
                <a:gd name="connsiteY10" fmla="*/ 328967 h 1016887"/>
                <a:gd name="connsiteX11" fmla="*/ 78038 w 242499"/>
                <a:gd name="connsiteY11" fmla="*/ 22051 h 1016887"/>
                <a:gd name="connsiteX12" fmla="*/ 1838 w 242499"/>
                <a:gd name="connsiteY12" fmla="*/ 34751 h 101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499" h="1016887">
                  <a:moveTo>
                    <a:pt x="1838" y="34751"/>
                  </a:moveTo>
                  <a:cubicBezTo>
                    <a:pt x="14538" y="47804"/>
                    <a:pt x="122841" y="32634"/>
                    <a:pt x="154238" y="100367"/>
                  </a:cubicBezTo>
                  <a:cubicBezTo>
                    <a:pt x="185635" y="168100"/>
                    <a:pt x="187753" y="409401"/>
                    <a:pt x="190222" y="441151"/>
                  </a:cubicBezTo>
                  <a:cubicBezTo>
                    <a:pt x="192692" y="472901"/>
                    <a:pt x="167291" y="257706"/>
                    <a:pt x="169055" y="290867"/>
                  </a:cubicBezTo>
                  <a:cubicBezTo>
                    <a:pt x="170819" y="324028"/>
                    <a:pt x="215269" y="546278"/>
                    <a:pt x="200805" y="640117"/>
                  </a:cubicBezTo>
                  <a:cubicBezTo>
                    <a:pt x="186341" y="733956"/>
                    <a:pt x="88975" y="791106"/>
                    <a:pt x="82272" y="853901"/>
                  </a:cubicBezTo>
                  <a:cubicBezTo>
                    <a:pt x="75569" y="916696"/>
                    <a:pt x="159177" y="1017590"/>
                    <a:pt x="160588" y="1016884"/>
                  </a:cubicBezTo>
                  <a:cubicBezTo>
                    <a:pt x="161999" y="1016178"/>
                    <a:pt x="91443" y="864836"/>
                    <a:pt x="90738" y="849667"/>
                  </a:cubicBezTo>
                  <a:cubicBezTo>
                    <a:pt x="90033" y="834498"/>
                    <a:pt x="145066" y="940684"/>
                    <a:pt x="156355" y="925867"/>
                  </a:cubicBezTo>
                  <a:cubicBezTo>
                    <a:pt x="167644" y="911050"/>
                    <a:pt x="144361" y="860250"/>
                    <a:pt x="158472" y="760767"/>
                  </a:cubicBezTo>
                  <a:cubicBezTo>
                    <a:pt x="172583" y="661284"/>
                    <a:pt x="254428" y="452086"/>
                    <a:pt x="241022" y="328967"/>
                  </a:cubicBezTo>
                  <a:cubicBezTo>
                    <a:pt x="227616" y="205848"/>
                    <a:pt x="110846" y="72498"/>
                    <a:pt x="78038" y="22051"/>
                  </a:cubicBezTo>
                  <a:cubicBezTo>
                    <a:pt x="45230" y="-28396"/>
                    <a:pt x="-10862" y="21698"/>
                    <a:pt x="1838" y="34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90C51AF4-5C96-46BF-88D2-44DC27ADA9B0}"/>
                </a:ext>
              </a:extLst>
            </p:cNvPr>
            <p:cNvSpPr/>
            <p:nvPr/>
          </p:nvSpPr>
          <p:spPr>
            <a:xfrm>
              <a:off x="3843950" y="5358408"/>
              <a:ext cx="578825" cy="427920"/>
            </a:xfrm>
            <a:custGeom>
              <a:avLst/>
              <a:gdLst>
                <a:gd name="connsiteX0" fmla="*/ 578825 w 578825"/>
                <a:gd name="connsiteY0" fmla="*/ 992 h 427920"/>
                <a:gd name="connsiteX1" fmla="*/ 186713 w 578825"/>
                <a:gd name="connsiteY1" fmla="*/ 992 h 427920"/>
                <a:gd name="connsiteX2" fmla="*/ 397850 w 578825"/>
                <a:gd name="connsiteY2" fmla="*/ 2580 h 427920"/>
                <a:gd name="connsiteX3" fmla="*/ 221638 w 578825"/>
                <a:gd name="connsiteY3" fmla="*/ 10517 h 427920"/>
                <a:gd name="connsiteX4" fmla="*/ 86700 w 578825"/>
                <a:gd name="connsiteY4" fmla="*/ 115292 h 427920"/>
                <a:gd name="connsiteX5" fmla="*/ 975 w 578825"/>
                <a:gd name="connsiteY5" fmla="*/ 197842 h 427920"/>
                <a:gd name="connsiteX6" fmla="*/ 47013 w 578825"/>
                <a:gd name="connsiteY6" fmla="*/ 178792 h 427920"/>
                <a:gd name="connsiteX7" fmla="*/ 147025 w 578825"/>
                <a:gd name="connsiteY7" fmla="*/ 229592 h 427920"/>
                <a:gd name="connsiteX8" fmla="*/ 237513 w 578825"/>
                <a:gd name="connsiteY8" fmla="*/ 423267 h 427920"/>
                <a:gd name="connsiteX9" fmla="*/ 210525 w 578825"/>
                <a:gd name="connsiteY9" fmla="*/ 359767 h 427920"/>
                <a:gd name="connsiteX10" fmla="*/ 164488 w 578825"/>
                <a:gd name="connsiteY10" fmla="*/ 270867 h 427920"/>
                <a:gd name="connsiteX11" fmla="*/ 39075 w 578825"/>
                <a:gd name="connsiteY11" fmla="*/ 186730 h 427920"/>
                <a:gd name="connsiteX12" fmla="*/ 69238 w 578825"/>
                <a:gd name="connsiteY12" fmla="*/ 188317 h 427920"/>
                <a:gd name="connsiteX13" fmla="*/ 166075 w 578825"/>
                <a:gd name="connsiteY13" fmla="*/ 64492 h 427920"/>
                <a:gd name="connsiteX14" fmla="*/ 250213 w 578825"/>
                <a:gd name="connsiteY14" fmla="*/ 23217 h 427920"/>
                <a:gd name="connsiteX15" fmla="*/ 578825 w 578825"/>
                <a:gd name="connsiteY15" fmla="*/ 992 h 42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825" h="427920">
                  <a:moveTo>
                    <a:pt x="578825" y="992"/>
                  </a:moveTo>
                  <a:lnTo>
                    <a:pt x="186713" y="992"/>
                  </a:lnTo>
                  <a:lnTo>
                    <a:pt x="397850" y="2580"/>
                  </a:lnTo>
                  <a:cubicBezTo>
                    <a:pt x="403671" y="4168"/>
                    <a:pt x="273496" y="-8268"/>
                    <a:pt x="221638" y="10517"/>
                  </a:cubicBezTo>
                  <a:cubicBezTo>
                    <a:pt x="169780" y="29302"/>
                    <a:pt x="123477" y="84071"/>
                    <a:pt x="86700" y="115292"/>
                  </a:cubicBezTo>
                  <a:cubicBezTo>
                    <a:pt x="49923" y="146513"/>
                    <a:pt x="7589" y="187259"/>
                    <a:pt x="975" y="197842"/>
                  </a:cubicBezTo>
                  <a:cubicBezTo>
                    <a:pt x="-5639" y="208425"/>
                    <a:pt x="22671" y="173500"/>
                    <a:pt x="47013" y="178792"/>
                  </a:cubicBezTo>
                  <a:cubicBezTo>
                    <a:pt x="71355" y="184084"/>
                    <a:pt x="115275" y="188846"/>
                    <a:pt x="147025" y="229592"/>
                  </a:cubicBezTo>
                  <a:cubicBezTo>
                    <a:pt x="178775" y="270338"/>
                    <a:pt x="226930" y="401571"/>
                    <a:pt x="237513" y="423267"/>
                  </a:cubicBezTo>
                  <a:cubicBezTo>
                    <a:pt x="248096" y="444963"/>
                    <a:pt x="222696" y="385167"/>
                    <a:pt x="210525" y="359767"/>
                  </a:cubicBezTo>
                  <a:cubicBezTo>
                    <a:pt x="198354" y="334367"/>
                    <a:pt x="193063" y="299707"/>
                    <a:pt x="164488" y="270867"/>
                  </a:cubicBezTo>
                  <a:cubicBezTo>
                    <a:pt x="135913" y="242028"/>
                    <a:pt x="54950" y="200488"/>
                    <a:pt x="39075" y="186730"/>
                  </a:cubicBezTo>
                  <a:cubicBezTo>
                    <a:pt x="23200" y="172972"/>
                    <a:pt x="48071" y="208690"/>
                    <a:pt x="69238" y="188317"/>
                  </a:cubicBezTo>
                  <a:cubicBezTo>
                    <a:pt x="90405" y="167944"/>
                    <a:pt x="135913" y="92009"/>
                    <a:pt x="166075" y="64492"/>
                  </a:cubicBezTo>
                  <a:cubicBezTo>
                    <a:pt x="196237" y="36975"/>
                    <a:pt x="182744" y="32742"/>
                    <a:pt x="250213" y="23217"/>
                  </a:cubicBezTo>
                  <a:cubicBezTo>
                    <a:pt x="317682" y="13692"/>
                    <a:pt x="444285" y="10517"/>
                    <a:pt x="578825" y="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18166EC-64BF-4F36-AEC5-E51E151B6279}"/>
                </a:ext>
              </a:extLst>
            </p:cNvPr>
            <p:cNvSpPr/>
            <p:nvPr/>
          </p:nvSpPr>
          <p:spPr>
            <a:xfrm>
              <a:off x="4081463" y="5409991"/>
              <a:ext cx="281059" cy="692397"/>
            </a:xfrm>
            <a:custGeom>
              <a:avLst/>
              <a:gdLst>
                <a:gd name="connsiteX0" fmla="*/ 0 w 281059"/>
                <a:gd name="connsiteY0" fmla="*/ 31959 h 692397"/>
                <a:gd name="connsiteX1" fmla="*/ 279400 w 281059"/>
                <a:gd name="connsiteY1" fmla="*/ 24022 h 692397"/>
                <a:gd name="connsiteX2" fmla="*/ 115887 w 281059"/>
                <a:gd name="connsiteY2" fmla="*/ 41484 h 692397"/>
                <a:gd name="connsiteX3" fmla="*/ 112712 w 281059"/>
                <a:gd name="connsiteY3" fmla="*/ 120859 h 692397"/>
                <a:gd name="connsiteX4" fmla="*/ 107950 w 281059"/>
                <a:gd name="connsiteY4" fmla="*/ 282784 h 692397"/>
                <a:gd name="connsiteX5" fmla="*/ 104775 w 281059"/>
                <a:gd name="connsiteY5" fmla="*/ 325647 h 692397"/>
                <a:gd name="connsiteX6" fmla="*/ 195262 w 281059"/>
                <a:gd name="connsiteY6" fmla="*/ 682834 h 692397"/>
                <a:gd name="connsiteX7" fmla="*/ 125412 w 281059"/>
                <a:gd name="connsiteY7" fmla="*/ 543134 h 692397"/>
                <a:gd name="connsiteX8" fmla="*/ 101600 w 281059"/>
                <a:gd name="connsiteY8" fmla="*/ 54184 h 692397"/>
                <a:gd name="connsiteX9" fmla="*/ 279400 w 281059"/>
                <a:gd name="connsiteY9" fmla="*/ 8147 h 692397"/>
                <a:gd name="connsiteX10" fmla="*/ 0 w 281059"/>
                <a:gd name="connsiteY10" fmla="*/ 31959 h 69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059" h="692397">
                  <a:moveTo>
                    <a:pt x="0" y="31959"/>
                  </a:moveTo>
                  <a:cubicBezTo>
                    <a:pt x="0" y="34605"/>
                    <a:pt x="260086" y="22435"/>
                    <a:pt x="279400" y="24022"/>
                  </a:cubicBezTo>
                  <a:cubicBezTo>
                    <a:pt x="298714" y="25609"/>
                    <a:pt x="143668" y="25345"/>
                    <a:pt x="115887" y="41484"/>
                  </a:cubicBezTo>
                  <a:cubicBezTo>
                    <a:pt x="88106" y="57623"/>
                    <a:pt x="114035" y="80642"/>
                    <a:pt x="112712" y="120859"/>
                  </a:cubicBezTo>
                  <a:cubicBezTo>
                    <a:pt x="111389" y="161076"/>
                    <a:pt x="109273" y="248653"/>
                    <a:pt x="107950" y="282784"/>
                  </a:cubicBezTo>
                  <a:cubicBezTo>
                    <a:pt x="106627" y="316915"/>
                    <a:pt x="90223" y="258972"/>
                    <a:pt x="104775" y="325647"/>
                  </a:cubicBezTo>
                  <a:cubicBezTo>
                    <a:pt x="119327" y="392322"/>
                    <a:pt x="191823" y="646586"/>
                    <a:pt x="195262" y="682834"/>
                  </a:cubicBezTo>
                  <a:cubicBezTo>
                    <a:pt x="198701" y="719082"/>
                    <a:pt x="141022" y="647909"/>
                    <a:pt x="125412" y="543134"/>
                  </a:cubicBezTo>
                  <a:cubicBezTo>
                    <a:pt x="109802" y="438359"/>
                    <a:pt x="75935" y="143348"/>
                    <a:pt x="101600" y="54184"/>
                  </a:cubicBezTo>
                  <a:cubicBezTo>
                    <a:pt x="127265" y="-34980"/>
                    <a:pt x="297921" y="14232"/>
                    <a:pt x="279400" y="8147"/>
                  </a:cubicBezTo>
                  <a:cubicBezTo>
                    <a:pt x="260879" y="2062"/>
                    <a:pt x="0" y="29313"/>
                    <a:pt x="0" y="31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9D24119D-41C1-4952-8994-B6D87FD3607F}"/>
                </a:ext>
              </a:extLst>
            </p:cNvPr>
            <p:cNvSpPr/>
            <p:nvPr/>
          </p:nvSpPr>
          <p:spPr>
            <a:xfrm>
              <a:off x="3852248" y="6541772"/>
              <a:ext cx="178363" cy="856206"/>
            </a:xfrm>
            <a:custGeom>
              <a:avLst/>
              <a:gdLst>
                <a:gd name="connsiteX0" fmla="*/ 177885 w 178363"/>
                <a:gd name="connsiteY0" fmla="*/ 845 h 856206"/>
                <a:gd name="connsiteX1" fmla="*/ 63585 w 178363"/>
                <a:gd name="connsiteY1" fmla="*/ 93978 h 856206"/>
                <a:gd name="connsiteX2" fmla="*/ 27602 w 178363"/>
                <a:gd name="connsiteY2" fmla="*/ 208278 h 856206"/>
                <a:gd name="connsiteX3" fmla="*/ 53002 w 178363"/>
                <a:gd name="connsiteY3" fmla="*/ 841161 h 856206"/>
                <a:gd name="connsiteX4" fmla="*/ 48769 w 178363"/>
                <a:gd name="connsiteY4" fmla="*/ 623145 h 856206"/>
                <a:gd name="connsiteX5" fmla="*/ 42419 w 178363"/>
                <a:gd name="connsiteY5" fmla="*/ 233678 h 856206"/>
                <a:gd name="connsiteX6" fmla="*/ 12785 w 178363"/>
                <a:gd name="connsiteY6" fmla="*/ 637961 h 856206"/>
                <a:gd name="connsiteX7" fmla="*/ 14902 w 178363"/>
                <a:gd name="connsiteY7" fmla="*/ 149011 h 856206"/>
                <a:gd name="connsiteX8" fmla="*/ 177885 w 178363"/>
                <a:gd name="connsiteY8" fmla="*/ 845 h 85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63" h="856206">
                  <a:moveTo>
                    <a:pt x="177885" y="845"/>
                  </a:moveTo>
                  <a:cubicBezTo>
                    <a:pt x="185999" y="-8327"/>
                    <a:pt x="88632" y="59406"/>
                    <a:pt x="63585" y="93978"/>
                  </a:cubicBezTo>
                  <a:cubicBezTo>
                    <a:pt x="38538" y="128550"/>
                    <a:pt x="29366" y="83748"/>
                    <a:pt x="27602" y="208278"/>
                  </a:cubicBezTo>
                  <a:cubicBezTo>
                    <a:pt x="25838" y="332808"/>
                    <a:pt x="49474" y="772017"/>
                    <a:pt x="53002" y="841161"/>
                  </a:cubicBezTo>
                  <a:cubicBezTo>
                    <a:pt x="56530" y="910306"/>
                    <a:pt x="50533" y="724392"/>
                    <a:pt x="48769" y="623145"/>
                  </a:cubicBezTo>
                  <a:cubicBezTo>
                    <a:pt x="47005" y="521898"/>
                    <a:pt x="48416" y="231209"/>
                    <a:pt x="42419" y="233678"/>
                  </a:cubicBezTo>
                  <a:cubicBezTo>
                    <a:pt x="36422" y="236147"/>
                    <a:pt x="17371" y="652072"/>
                    <a:pt x="12785" y="637961"/>
                  </a:cubicBezTo>
                  <a:cubicBezTo>
                    <a:pt x="8199" y="623850"/>
                    <a:pt x="-14731" y="248847"/>
                    <a:pt x="14902" y="149011"/>
                  </a:cubicBezTo>
                  <a:cubicBezTo>
                    <a:pt x="44535" y="49175"/>
                    <a:pt x="169771" y="10017"/>
                    <a:pt x="177885" y="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8B0B1CBC-6B29-46AE-9F81-C31B32663647}"/>
                </a:ext>
              </a:extLst>
            </p:cNvPr>
            <p:cNvSpPr/>
            <p:nvPr/>
          </p:nvSpPr>
          <p:spPr>
            <a:xfrm>
              <a:off x="3066801" y="6485457"/>
              <a:ext cx="84921" cy="820325"/>
            </a:xfrm>
            <a:custGeom>
              <a:avLst/>
              <a:gdLst>
                <a:gd name="connsiteX0" fmla="*/ 67982 w 84921"/>
                <a:gd name="connsiteY0" fmla="*/ 10 h 820325"/>
                <a:gd name="connsiteX1" fmla="*/ 27766 w 84921"/>
                <a:gd name="connsiteY1" fmla="*/ 118543 h 820325"/>
                <a:gd name="connsiteX2" fmla="*/ 25649 w 84921"/>
                <a:gd name="connsiteY2" fmla="*/ 262476 h 820325"/>
                <a:gd name="connsiteX3" fmla="*/ 15066 w 84921"/>
                <a:gd name="connsiteY3" fmla="*/ 501660 h 820325"/>
                <a:gd name="connsiteX4" fmla="*/ 15066 w 84921"/>
                <a:gd name="connsiteY4" fmla="*/ 400060 h 820325"/>
                <a:gd name="connsiteX5" fmla="*/ 55282 w 84921"/>
                <a:gd name="connsiteY5" fmla="*/ 162993 h 820325"/>
                <a:gd name="connsiteX6" fmla="*/ 38349 w 84921"/>
                <a:gd name="connsiteY6" fmla="*/ 285760 h 820325"/>
                <a:gd name="connsiteX7" fmla="*/ 15066 w 84921"/>
                <a:gd name="connsiteY7" fmla="*/ 787410 h 820325"/>
                <a:gd name="connsiteX8" fmla="*/ 10832 w 84921"/>
                <a:gd name="connsiteY8" fmla="*/ 723910 h 820325"/>
                <a:gd name="connsiteX9" fmla="*/ 84916 w 84921"/>
                <a:gd name="connsiteY9" fmla="*/ 332326 h 820325"/>
                <a:gd name="connsiteX10" fmla="*/ 6599 w 84921"/>
                <a:gd name="connsiteY10" fmla="*/ 520710 h 820325"/>
                <a:gd name="connsiteX11" fmla="*/ 10832 w 84921"/>
                <a:gd name="connsiteY11" fmla="*/ 124893 h 820325"/>
                <a:gd name="connsiteX12" fmla="*/ 67982 w 84921"/>
                <a:gd name="connsiteY12" fmla="*/ 10 h 8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921" h="820325">
                  <a:moveTo>
                    <a:pt x="67982" y="10"/>
                  </a:moveTo>
                  <a:cubicBezTo>
                    <a:pt x="70804" y="-1048"/>
                    <a:pt x="34821" y="74799"/>
                    <a:pt x="27766" y="118543"/>
                  </a:cubicBezTo>
                  <a:cubicBezTo>
                    <a:pt x="20710" y="162287"/>
                    <a:pt x="27766" y="198623"/>
                    <a:pt x="25649" y="262476"/>
                  </a:cubicBezTo>
                  <a:cubicBezTo>
                    <a:pt x="23532" y="326329"/>
                    <a:pt x="16830" y="478729"/>
                    <a:pt x="15066" y="501660"/>
                  </a:cubicBezTo>
                  <a:cubicBezTo>
                    <a:pt x="13302" y="524591"/>
                    <a:pt x="8363" y="456505"/>
                    <a:pt x="15066" y="400060"/>
                  </a:cubicBezTo>
                  <a:cubicBezTo>
                    <a:pt x="21769" y="343616"/>
                    <a:pt x="51402" y="182043"/>
                    <a:pt x="55282" y="162993"/>
                  </a:cubicBezTo>
                  <a:cubicBezTo>
                    <a:pt x="59162" y="143943"/>
                    <a:pt x="45052" y="181691"/>
                    <a:pt x="38349" y="285760"/>
                  </a:cubicBezTo>
                  <a:cubicBezTo>
                    <a:pt x="31646" y="389829"/>
                    <a:pt x="19652" y="714385"/>
                    <a:pt x="15066" y="787410"/>
                  </a:cubicBezTo>
                  <a:cubicBezTo>
                    <a:pt x="10480" y="860435"/>
                    <a:pt x="-810" y="799757"/>
                    <a:pt x="10832" y="723910"/>
                  </a:cubicBezTo>
                  <a:cubicBezTo>
                    <a:pt x="22474" y="648063"/>
                    <a:pt x="85622" y="366193"/>
                    <a:pt x="84916" y="332326"/>
                  </a:cubicBezTo>
                  <a:cubicBezTo>
                    <a:pt x="84211" y="298459"/>
                    <a:pt x="18946" y="555282"/>
                    <a:pt x="6599" y="520710"/>
                  </a:cubicBezTo>
                  <a:cubicBezTo>
                    <a:pt x="-5748" y="486138"/>
                    <a:pt x="1307" y="207796"/>
                    <a:pt x="10832" y="124893"/>
                  </a:cubicBezTo>
                  <a:cubicBezTo>
                    <a:pt x="20357" y="41990"/>
                    <a:pt x="65160" y="1068"/>
                    <a:pt x="6798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8C181D61-D27C-4CF7-BADC-D003F430E012}"/>
                </a:ext>
              </a:extLst>
            </p:cNvPr>
            <p:cNvSpPr/>
            <p:nvPr/>
          </p:nvSpPr>
          <p:spPr>
            <a:xfrm>
              <a:off x="2518210" y="6030046"/>
              <a:ext cx="566674" cy="676220"/>
            </a:xfrm>
            <a:custGeom>
              <a:avLst/>
              <a:gdLst>
                <a:gd name="connsiteX0" fmla="*/ 565773 w 566674"/>
                <a:gd name="connsiteY0" fmla="*/ 337 h 676220"/>
                <a:gd name="connsiteX1" fmla="*/ 407023 w 566674"/>
                <a:gd name="connsiteY1" fmla="*/ 231054 h 676220"/>
                <a:gd name="connsiteX2" fmla="*/ 286373 w 566674"/>
                <a:gd name="connsiteY2" fmla="*/ 358054 h 676220"/>
                <a:gd name="connsiteX3" fmla="*/ 125507 w 566674"/>
                <a:gd name="connsiteY3" fmla="*/ 533737 h 676220"/>
                <a:gd name="connsiteX4" fmla="*/ 4857 w 566674"/>
                <a:gd name="connsiteY4" fmla="*/ 673437 h 676220"/>
                <a:gd name="connsiteX5" fmla="*/ 294840 w 566674"/>
                <a:gd name="connsiteY5" fmla="*/ 404621 h 676220"/>
                <a:gd name="connsiteX6" fmla="*/ 180540 w 566674"/>
                <a:gd name="connsiteY6" fmla="*/ 550671 h 676220"/>
                <a:gd name="connsiteX7" fmla="*/ 402790 w 566674"/>
                <a:gd name="connsiteY7" fmla="*/ 300904 h 676220"/>
                <a:gd name="connsiteX8" fmla="*/ 330823 w 566674"/>
                <a:gd name="connsiteY8" fmla="*/ 286087 h 676220"/>
                <a:gd name="connsiteX9" fmla="*/ 565773 w 566674"/>
                <a:gd name="connsiteY9" fmla="*/ 337 h 67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674" h="676220">
                  <a:moveTo>
                    <a:pt x="565773" y="337"/>
                  </a:moveTo>
                  <a:cubicBezTo>
                    <a:pt x="578473" y="-8835"/>
                    <a:pt x="453590" y="171435"/>
                    <a:pt x="407023" y="231054"/>
                  </a:cubicBezTo>
                  <a:cubicBezTo>
                    <a:pt x="360456" y="290674"/>
                    <a:pt x="333292" y="307607"/>
                    <a:pt x="286373" y="358054"/>
                  </a:cubicBezTo>
                  <a:cubicBezTo>
                    <a:pt x="239454" y="408501"/>
                    <a:pt x="172426" y="481173"/>
                    <a:pt x="125507" y="533737"/>
                  </a:cubicBezTo>
                  <a:cubicBezTo>
                    <a:pt x="78588" y="586301"/>
                    <a:pt x="-23365" y="694956"/>
                    <a:pt x="4857" y="673437"/>
                  </a:cubicBezTo>
                  <a:cubicBezTo>
                    <a:pt x="33079" y="651918"/>
                    <a:pt x="265560" y="425082"/>
                    <a:pt x="294840" y="404621"/>
                  </a:cubicBezTo>
                  <a:cubicBezTo>
                    <a:pt x="324120" y="384160"/>
                    <a:pt x="162548" y="567957"/>
                    <a:pt x="180540" y="550671"/>
                  </a:cubicBezTo>
                  <a:cubicBezTo>
                    <a:pt x="198532" y="533385"/>
                    <a:pt x="377743" y="345001"/>
                    <a:pt x="402790" y="300904"/>
                  </a:cubicBezTo>
                  <a:cubicBezTo>
                    <a:pt x="427837" y="256807"/>
                    <a:pt x="300837" y="331948"/>
                    <a:pt x="330823" y="286087"/>
                  </a:cubicBezTo>
                  <a:cubicBezTo>
                    <a:pt x="360809" y="240226"/>
                    <a:pt x="553073" y="9509"/>
                    <a:pt x="565773" y="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27BABDB7-2F94-4C53-A3AB-744B3BE48C44}"/>
                </a:ext>
              </a:extLst>
            </p:cNvPr>
            <p:cNvSpPr/>
            <p:nvPr/>
          </p:nvSpPr>
          <p:spPr>
            <a:xfrm>
              <a:off x="5082016" y="7038899"/>
              <a:ext cx="592209" cy="587237"/>
            </a:xfrm>
            <a:custGeom>
              <a:avLst/>
              <a:gdLst>
                <a:gd name="connsiteX0" fmla="*/ 2217 w 592209"/>
                <a:gd name="connsiteY0" fmla="*/ 1134 h 587237"/>
                <a:gd name="connsiteX1" fmla="*/ 389567 w 592209"/>
                <a:gd name="connsiteY1" fmla="*/ 20184 h 587237"/>
                <a:gd name="connsiteX2" fmla="*/ 232934 w 592209"/>
                <a:gd name="connsiteY2" fmla="*/ 20184 h 587237"/>
                <a:gd name="connsiteX3" fmla="*/ 442484 w 592209"/>
                <a:gd name="connsiteY3" fmla="*/ 20184 h 587237"/>
                <a:gd name="connsiteX4" fmla="*/ 349351 w 592209"/>
                <a:gd name="connsiteY4" fmla="*/ 32884 h 587237"/>
                <a:gd name="connsiteX5" fmla="*/ 368401 w 592209"/>
                <a:gd name="connsiteY5" fmla="*/ 138718 h 587237"/>
                <a:gd name="connsiteX6" fmla="*/ 584301 w 592209"/>
                <a:gd name="connsiteY6" fmla="*/ 566284 h 587237"/>
                <a:gd name="connsiteX7" fmla="*/ 525034 w 592209"/>
                <a:gd name="connsiteY7" fmla="*/ 473151 h 587237"/>
                <a:gd name="connsiteX8" fmla="*/ 332417 w 592209"/>
                <a:gd name="connsiteY8" fmla="*/ 56168 h 587237"/>
                <a:gd name="connsiteX9" fmla="*/ 419201 w 592209"/>
                <a:gd name="connsiteY9" fmla="*/ 350384 h 587237"/>
                <a:gd name="connsiteX10" fmla="*/ 328184 w 592209"/>
                <a:gd name="connsiteY10" fmla="*/ 85801 h 587237"/>
                <a:gd name="connsiteX11" fmla="*/ 235051 w 592209"/>
                <a:gd name="connsiteY11" fmla="*/ 58284 h 587237"/>
                <a:gd name="connsiteX12" fmla="*/ 2217 w 592209"/>
                <a:gd name="connsiteY12" fmla="*/ 1134 h 5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209" h="587237">
                  <a:moveTo>
                    <a:pt x="2217" y="1134"/>
                  </a:moveTo>
                  <a:cubicBezTo>
                    <a:pt x="27970" y="-5216"/>
                    <a:pt x="351114" y="17009"/>
                    <a:pt x="389567" y="20184"/>
                  </a:cubicBezTo>
                  <a:cubicBezTo>
                    <a:pt x="428020" y="23359"/>
                    <a:pt x="232934" y="20184"/>
                    <a:pt x="232934" y="20184"/>
                  </a:cubicBezTo>
                  <a:cubicBezTo>
                    <a:pt x="241753" y="20184"/>
                    <a:pt x="423081" y="18067"/>
                    <a:pt x="442484" y="20184"/>
                  </a:cubicBezTo>
                  <a:cubicBezTo>
                    <a:pt x="461887" y="22301"/>
                    <a:pt x="361698" y="13128"/>
                    <a:pt x="349351" y="32884"/>
                  </a:cubicBezTo>
                  <a:cubicBezTo>
                    <a:pt x="337004" y="52640"/>
                    <a:pt x="329243" y="49818"/>
                    <a:pt x="368401" y="138718"/>
                  </a:cubicBezTo>
                  <a:cubicBezTo>
                    <a:pt x="407559" y="227618"/>
                    <a:pt x="558196" y="510545"/>
                    <a:pt x="584301" y="566284"/>
                  </a:cubicBezTo>
                  <a:cubicBezTo>
                    <a:pt x="610406" y="622023"/>
                    <a:pt x="567015" y="558170"/>
                    <a:pt x="525034" y="473151"/>
                  </a:cubicBezTo>
                  <a:cubicBezTo>
                    <a:pt x="483053" y="388132"/>
                    <a:pt x="350056" y="76629"/>
                    <a:pt x="332417" y="56168"/>
                  </a:cubicBezTo>
                  <a:cubicBezTo>
                    <a:pt x="314778" y="35707"/>
                    <a:pt x="419906" y="345445"/>
                    <a:pt x="419201" y="350384"/>
                  </a:cubicBezTo>
                  <a:cubicBezTo>
                    <a:pt x="418496" y="355323"/>
                    <a:pt x="358876" y="134484"/>
                    <a:pt x="328184" y="85801"/>
                  </a:cubicBezTo>
                  <a:cubicBezTo>
                    <a:pt x="297492" y="37118"/>
                    <a:pt x="287615" y="69926"/>
                    <a:pt x="235051" y="58284"/>
                  </a:cubicBezTo>
                  <a:cubicBezTo>
                    <a:pt x="182487" y="46642"/>
                    <a:pt x="-23536" y="7484"/>
                    <a:pt x="2217" y="1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6AE89601-3F5E-4282-A052-02F8CB390DBD}"/>
                </a:ext>
              </a:extLst>
            </p:cNvPr>
            <p:cNvSpPr/>
            <p:nvPr/>
          </p:nvSpPr>
          <p:spPr>
            <a:xfrm>
              <a:off x="5256861" y="6977893"/>
              <a:ext cx="504178" cy="206533"/>
            </a:xfrm>
            <a:custGeom>
              <a:avLst/>
              <a:gdLst>
                <a:gd name="connsiteX0" fmla="*/ 939 w 504178"/>
                <a:gd name="connsiteY0" fmla="*/ 54732 h 206533"/>
                <a:gd name="connsiteX1" fmla="*/ 224777 w 504178"/>
                <a:gd name="connsiteY1" fmla="*/ 29332 h 206533"/>
                <a:gd name="connsiteX2" fmla="*/ 408927 w 504178"/>
                <a:gd name="connsiteY2" fmla="*/ 19807 h 206533"/>
                <a:gd name="connsiteX3" fmla="*/ 445439 w 504178"/>
                <a:gd name="connsiteY3" fmla="*/ 757 h 206533"/>
                <a:gd name="connsiteX4" fmla="*/ 337489 w 504178"/>
                <a:gd name="connsiteY4" fmla="*/ 48382 h 206533"/>
                <a:gd name="connsiteX5" fmla="*/ 504177 w 504178"/>
                <a:gd name="connsiteY5" fmla="*/ 64257 h 206533"/>
                <a:gd name="connsiteX6" fmla="*/ 334314 w 504178"/>
                <a:gd name="connsiteY6" fmla="*/ 126170 h 206533"/>
                <a:gd name="connsiteX7" fmla="*/ 234302 w 504178"/>
                <a:gd name="connsiteY7" fmla="*/ 205545 h 206533"/>
                <a:gd name="connsiteX8" fmla="*/ 470839 w 504178"/>
                <a:gd name="connsiteY8" fmla="*/ 67432 h 206533"/>
                <a:gd name="connsiteX9" fmla="*/ 337489 w 504178"/>
                <a:gd name="connsiteY9" fmla="*/ 49970 h 206533"/>
                <a:gd name="connsiteX10" fmla="*/ 329552 w 504178"/>
                <a:gd name="connsiteY10" fmla="*/ 38857 h 206533"/>
                <a:gd name="connsiteX11" fmla="*/ 269227 w 504178"/>
                <a:gd name="connsiteY11" fmla="*/ 10282 h 206533"/>
                <a:gd name="connsiteX12" fmla="*/ 150164 w 504178"/>
                <a:gd name="connsiteY12" fmla="*/ 29332 h 206533"/>
                <a:gd name="connsiteX13" fmla="*/ 939 w 504178"/>
                <a:gd name="connsiteY13" fmla="*/ 54732 h 20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178" h="206533">
                  <a:moveTo>
                    <a:pt x="939" y="54732"/>
                  </a:moveTo>
                  <a:cubicBezTo>
                    <a:pt x="13374" y="54732"/>
                    <a:pt x="156779" y="35153"/>
                    <a:pt x="224777" y="29332"/>
                  </a:cubicBezTo>
                  <a:cubicBezTo>
                    <a:pt x="292775" y="23511"/>
                    <a:pt x="372150" y="24569"/>
                    <a:pt x="408927" y="19807"/>
                  </a:cubicBezTo>
                  <a:cubicBezTo>
                    <a:pt x="445704" y="15044"/>
                    <a:pt x="457345" y="-4005"/>
                    <a:pt x="445439" y="757"/>
                  </a:cubicBezTo>
                  <a:cubicBezTo>
                    <a:pt x="433533" y="5519"/>
                    <a:pt x="327699" y="37799"/>
                    <a:pt x="337489" y="48382"/>
                  </a:cubicBezTo>
                  <a:cubicBezTo>
                    <a:pt x="347279" y="58965"/>
                    <a:pt x="504706" y="51292"/>
                    <a:pt x="504177" y="64257"/>
                  </a:cubicBezTo>
                  <a:cubicBezTo>
                    <a:pt x="503648" y="77222"/>
                    <a:pt x="379293" y="102622"/>
                    <a:pt x="334314" y="126170"/>
                  </a:cubicBezTo>
                  <a:cubicBezTo>
                    <a:pt x="289335" y="149718"/>
                    <a:pt x="211548" y="215335"/>
                    <a:pt x="234302" y="205545"/>
                  </a:cubicBezTo>
                  <a:cubicBezTo>
                    <a:pt x="257056" y="195755"/>
                    <a:pt x="453641" y="93361"/>
                    <a:pt x="470839" y="67432"/>
                  </a:cubicBezTo>
                  <a:cubicBezTo>
                    <a:pt x="488037" y="41503"/>
                    <a:pt x="361037" y="54732"/>
                    <a:pt x="337489" y="49970"/>
                  </a:cubicBezTo>
                  <a:cubicBezTo>
                    <a:pt x="313941" y="45208"/>
                    <a:pt x="340929" y="45472"/>
                    <a:pt x="329552" y="38857"/>
                  </a:cubicBezTo>
                  <a:cubicBezTo>
                    <a:pt x="318175" y="32242"/>
                    <a:pt x="299125" y="11869"/>
                    <a:pt x="269227" y="10282"/>
                  </a:cubicBezTo>
                  <a:cubicBezTo>
                    <a:pt x="239329" y="8695"/>
                    <a:pt x="197524" y="19013"/>
                    <a:pt x="150164" y="29332"/>
                  </a:cubicBezTo>
                  <a:cubicBezTo>
                    <a:pt x="102804" y="39651"/>
                    <a:pt x="-11496" y="54732"/>
                    <a:pt x="939" y="54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FE74A7EF-A994-4F1C-8D3C-05E9F7C8E1D7}"/>
                </a:ext>
              </a:extLst>
            </p:cNvPr>
            <p:cNvSpPr/>
            <p:nvPr/>
          </p:nvSpPr>
          <p:spPr>
            <a:xfrm>
              <a:off x="6133564" y="7092445"/>
              <a:ext cx="262225" cy="517265"/>
            </a:xfrm>
            <a:custGeom>
              <a:avLst/>
              <a:gdLst>
                <a:gd name="connsiteX0" fmla="*/ 15353 w 262225"/>
                <a:gd name="connsiteY0" fmla="*/ 505 h 517265"/>
                <a:gd name="connsiteX1" fmla="*/ 11119 w 262225"/>
                <a:gd name="connsiteY1" fmla="*/ 140205 h 517265"/>
                <a:gd name="connsiteX2" fmla="*/ 61919 w 262225"/>
                <a:gd name="connsiteY2" fmla="*/ 237572 h 517265"/>
                <a:gd name="connsiteX3" fmla="*/ 258769 w 262225"/>
                <a:gd name="connsiteY3" fmla="*/ 510622 h 517265"/>
                <a:gd name="connsiteX4" fmla="*/ 176219 w 262225"/>
                <a:gd name="connsiteY4" fmla="*/ 419605 h 517265"/>
                <a:gd name="connsiteX5" fmla="*/ 34403 w 262225"/>
                <a:gd name="connsiteY5" fmla="*/ 269322 h 517265"/>
                <a:gd name="connsiteX6" fmla="*/ 91553 w 262225"/>
                <a:gd name="connsiteY6" fmla="*/ 313772 h 517265"/>
                <a:gd name="connsiteX7" fmla="*/ 4769 w 262225"/>
                <a:gd name="connsiteY7" fmla="*/ 193122 h 517265"/>
                <a:gd name="connsiteX8" fmla="*/ 15353 w 262225"/>
                <a:gd name="connsiteY8" fmla="*/ 505 h 51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25" h="517265">
                  <a:moveTo>
                    <a:pt x="15353" y="505"/>
                  </a:moveTo>
                  <a:cubicBezTo>
                    <a:pt x="16411" y="-8315"/>
                    <a:pt x="3358" y="100694"/>
                    <a:pt x="11119" y="140205"/>
                  </a:cubicBezTo>
                  <a:cubicBezTo>
                    <a:pt x="18880" y="179716"/>
                    <a:pt x="20644" y="175836"/>
                    <a:pt x="61919" y="237572"/>
                  </a:cubicBezTo>
                  <a:cubicBezTo>
                    <a:pt x="103194" y="299308"/>
                    <a:pt x="239719" y="480283"/>
                    <a:pt x="258769" y="510622"/>
                  </a:cubicBezTo>
                  <a:cubicBezTo>
                    <a:pt x="277819" y="540961"/>
                    <a:pt x="213613" y="459822"/>
                    <a:pt x="176219" y="419605"/>
                  </a:cubicBezTo>
                  <a:cubicBezTo>
                    <a:pt x="138825" y="379388"/>
                    <a:pt x="48514" y="286961"/>
                    <a:pt x="34403" y="269322"/>
                  </a:cubicBezTo>
                  <a:cubicBezTo>
                    <a:pt x="20292" y="251683"/>
                    <a:pt x="96492" y="326472"/>
                    <a:pt x="91553" y="313772"/>
                  </a:cubicBezTo>
                  <a:cubicBezTo>
                    <a:pt x="86614" y="301072"/>
                    <a:pt x="19586" y="240747"/>
                    <a:pt x="4769" y="193122"/>
                  </a:cubicBezTo>
                  <a:cubicBezTo>
                    <a:pt x="-10048" y="145497"/>
                    <a:pt x="14295" y="9325"/>
                    <a:pt x="15353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2F98C5F4-EE6A-480E-94C8-73E90D65ABF8}"/>
                </a:ext>
              </a:extLst>
            </p:cNvPr>
            <p:cNvSpPr/>
            <p:nvPr/>
          </p:nvSpPr>
          <p:spPr>
            <a:xfrm>
              <a:off x="5555306" y="7143535"/>
              <a:ext cx="276243" cy="591565"/>
            </a:xfrm>
            <a:custGeom>
              <a:avLst/>
              <a:gdLst>
                <a:gd name="connsiteX0" fmla="*/ 146994 w 276243"/>
                <a:gd name="connsiteY0" fmla="*/ 215 h 591565"/>
                <a:gd name="connsiteX1" fmla="*/ 94077 w 276243"/>
                <a:gd name="connsiteY1" fmla="*/ 120865 h 591565"/>
                <a:gd name="connsiteX2" fmla="*/ 113127 w 276243"/>
                <a:gd name="connsiteY2" fmla="*/ 194948 h 591565"/>
                <a:gd name="connsiteX3" fmla="*/ 214727 w 276243"/>
                <a:gd name="connsiteY3" fmla="*/ 345232 h 591565"/>
                <a:gd name="connsiteX4" fmla="*/ 259177 w 276243"/>
                <a:gd name="connsiteY4" fmla="*/ 402382 h 591565"/>
                <a:gd name="connsiteX5" fmla="*/ 185094 w 276243"/>
                <a:gd name="connsiteY5" fmla="*/ 292315 h 591565"/>
                <a:gd name="connsiteX6" fmla="*/ 246477 w 276243"/>
                <a:gd name="connsiteY6" fmla="*/ 478582 h 591565"/>
                <a:gd name="connsiteX7" fmla="*/ 276111 w 276243"/>
                <a:gd name="connsiteY7" fmla="*/ 590765 h 591565"/>
                <a:gd name="connsiteX8" fmla="*/ 235894 w 276243"/>
                <a:gd name="connsiteY8" fmla="*/ 423548 h 591565"/>
                <a:gd name="connsiteX9" fmla="*/ 189327 w 276243"/>
                <a:gd name="connsiteY9" fmla="*/ 311365 h 591565"/>
                <a:gd name="connsiteX10" fmla="*/ 944 w 276243"/>
                <a:gd name="connsiteY10" fmla="*/ 129332 h 591565"/>
                <a:gd name="connsiteX11" fmla="*/ 115244 w 276243"/>
                <a:gd name="connsiteY11" fmla="*/ 207648 h 591565"/>
                <a:gd name="connsiteX12" fmla="*/ 85611 w 276243"/>
                <a:gd name="connsiteY12" fmla="*/ 152615 h 591565"/>
                <a:gd name="connsiteX13" fmla="*/ 146994 w 276243"/>
                <a:gd name="connsiteY13" fmla="*/ 215 h 59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243" h="591565">
                  <a:moveTo>
                    <a:pt x="146994" y="215"/>
                  </a:moveTo>
                  <a:cubicBezTo>
                    <a:pt x="148405" y="-5077"/>
                    <a:pt x="99721" y="88410"/>
                    <a:pt x="94077" y="120865"/>
                  </a:cubicBezTo>
                  <a:cubicBezTo>
                    <a:pt x="88433" y="153320"/>
                    <a:pt x="93019" y="157554"/>
                    <a:pt x="113127" y="194948"/>
                  </a:cubicBezTo>
                  <a:cubicBezTo>
                    <a:pt x="133235" y="232342"/>
                    <a:pt x="190385" y="310660"/>
                    <a:pt x="214727" y="345232"/>
                  </a:cubicBezTo>
                  <a:cubicBezTo>
                    <a:pt x="239069" y="379804"/>
                    <a:pt x="264116" y="411201"/>
                    <a:pt x="259177" y="402382"/>
                  </a:cubicBezTo>
                  <a:cubicBezTo>
                    <a:pt x="254238" y="393563"/>
                    <a:pt x="187211" y="279615"/>
                    <a:pt x="185094" y="292315"/>
                  </a:cubicBezTo>
                  <a:cubicBezTo>
                    <a:pt x="182977" y="305015"/>
                    <a:pt x="231307" y="428840"/>
                    <a:pt x="246477" y="478582"/>
                  </a:cubicBezTo>
                  <a:cubicBezTo>
                    <a:pt x="261647" y="528324"/>
                    <a:pt x="277875" y="599937"/>
                    <a:pt x="276111" y="590765"/>
                  </a:cubicBezTo>
                  <a:cubicBezTo>
                    <a:pt x="274347" y="581593"/>
                    <a:pt x="250358" y="470115"/>
                    <a:pt x="235894" y="423548"/>
                  </a:cubicBezTo>
                  <a:cubicBezTo>
                    <a:pt x="221430" y="376981"/>
                    <a:pt x="228485" y="360401"/>
                    <a:pt x="189327" y="311365"/>
                  </a:cubicBezTo>
                  <a:cubicBezTo>
                    <a:pt x="150169" y="262329"/>
                    <a:pt x="13291" y="146618"/>
                    <a:pt x="944" y="129332"/>
                  </a:cubicBezTo>
                  <a:cubicBezTo>
                    <a:pt x="-11403" y="112046"/>
                    <a:pt x="101133" y="203767"/>
                    <a:pt x="115244" y="207648"/>
                  </a:cubicBezTo>
                  <a:cubicBezTo>
                    <a:pt x="129355" y="211529"/>
                    <a:pt x="82083" y="182954"/>
                    <a:pt x="85611" y="152615"/>
                  </a:cubicBezTo>
                  <a:cubicBezTo>
                    <a:pt x="89139" y="122276"/>
                    <a:pt x="145583" y="5507"/>
                    <a:pt x="146994" y="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0DF686C6-C13E-4730-8C2A-D58176B9079A}"/>
                </a:ext>
              </a:extLst>
            </p:cNvPr>
            <p:cNvSpPr/>
            <p:nvPr/>
          </p:nvSpPr>
          <p:spPr>
            <a:xfrm>
              <a:off x="5801536" y="7121492"/>
              <a:ext cx="330990" cy="322149"/>
            </a:xfrm>
            <a:custGeom>
              <a:avLst/>
              <a:gdLst>
                <a:gd name="connsiteX0" fmla="*/ 2364 w 330990"/>
                <a:gd name="connsiteY0" fmla="*/ 1091 h 322149"/>
                <a:gd name="connsiteX1" fmla="*/ 330447 w 330990"/>
                <a:gd name="connsiteY1" fmla="*/ 89991 h 322149"/>
                <a:gd name="connsiteX2" fmla="*/ 80681 w 330990"/>
                <a:gd name="connsiteY2" fmla="*/ 26491 h 322149"/>
                <a:gd name="connsiteX3" fmla="*/ 110314 w 330990"/>
                <a:gd name="connsiteY3" fmla="*/ 94225 h 322149"/>
                <a:gd name="connsiteX4" fmla="*/ 135714 w 330990"/>
                <a:gd name="connsiteY4" fmla="*/ 155608 h 322149"/>
                <a:gd name="connsiteX5" fmla="*/ 165347 w 330990"/>
                <a:gd name="connsiteY5" fmla="*/ 246625 h 322149"/>
                <a:gd name="connsiteX6" fmla="*/ 216147 w 330990"/>
                <a:gd name="connsiteY6" fmla="*/ 320708 h 322149"/>
                <a:gd name="connsiteX7" fmla="*/ 150531 w 330990"/>
                <a:gd name="connsiteY7" fmla="*/ 178891 h 322149"/>
                <a:gd name="connsiteX8" fmla="*/ 76447 w 330990"/>
                <a:gd name="connsiteY8" fmla="*/ 77291 h 322149"/>
                <a:gd name="connsiteX9" fmla="*/ 99731 w 330990"/>
                <a:gd name="connsiteY9" fmla="*/ 41308 h 322149"/>
                <a:gd name="connsiteX10" fmla="*/ 178047 w 330990"/>
                <a:gd name="connsiteY10" fmla="*/ 41308 h 322149"/>
                <a:gd name="connsiteX11" fmla="*/ 2364 w 330990"/>
                <a:gd name="connsiteY11" fmla="*/ 1091 h 32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90" h="322149">
                  <a:moveTo>
                    <a:pt x="2364" y="1091"/>
                  </a:moveTo>
                  <a:cubicBezTo>
                    <a:pt x="27764" y="9205"/>
                    <a:pt x="317394" y="85758"/>
                    <a:pt x="330447" y="89991"/>
                  </a:cubicBezTo>
                  <a:cubicBezTo>
                    <a:pt x="343500" y="94224"/>
                    <a:pt x="117370" y="25785"/>
                    <a:pt x="80681" y="26491"/>
                  </a:cubicBezTo>
                  <a:cubicBezTo>
                    <a:pt x="43992" y="27197"/>
                    <a:pt x="101142" y="72706"/>
                    <a:pt x="110314" y="94225"/>
                  </a:cubicBezTo>
                  <a:cubicBezTo>
                    <a:pt x="119486" y="115744"/>
                    <a:pt x="126542" y="130208"/>
                    <a:pt x="135714" y="155608"/>
                  </a:cubicBezTo>
                  <a:cubicBezTo>
                    <a:pt x="144886" y="181008"/>
                    <a:pt x="151942" y="219108"/>
                    <a:pt x="165347" y="246625"/>
                  </a:cubicBezTo>
                  <a:cubicBezTo>
                    <a:pt x="178753" y="274142"/>
                    <a:pt x="218616" y="331997"/>
                    <a:pt x="216147" y="320708"/>
                  </a:cubicBezTo>
                  <a:cubicBezTo>
                    <a:pt x="213678" y="309419"/>
                    <a:pt x="173814" y="219461"/>
                    <a:pt x="150531" y="178891"/>
                  </a:cubicBezTo>
                  <a:cubicBezTo>
                    <a:pt x="127248" y="138322"/>
                    <a:pt x="84914" y="100222"/>
                    <a:pt x="76447" y="77291"/>
                  </a:cubicBezTo>
                  <a:cubicBezTo>
                    <a:pt x="67980" y="54361"/>
                    <a:pt x="82798" y="47305"/>
                    <a:pt x="99731" y="41308"/>
                  </a:cubicBezTo>
                  <a:cubicBezTo>
                    <a:pt x="116664" y="35311"/>
                    <a:pt x="191805" y="50128"/>
                    <a:pt x="178047" y="41308"/>
                  </a:cubicBezTo>
                  <a:cubicBezTo>
                    <a:pt x="164289" y="32489"/>
                    <a:pt x="-23036" y="-7023"/>
                    <a:pt x="2364" y="1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A3C67727-6F21-403F-B9CE-99EB5ADAF9DB}"/>
                </a:ext>
              </a:extLst>
            </p:cNvPr>
            <p:cNvSpPr/>
            <p:nvPr/>
          </p:nvSpPr>
          <p:spPr>
            <a:xfrm>
              <a:off x="5793353" y="7130941"/>
              <a:ext cx="303855" cy="747389"/>
            </a:xfrm>
            <a:custGeom>
              <a:avLst/>
              <a:gdLst>
                <a:gd name="connsiteX0" fmla="*/ 2080 w 303855"/>
                <a:gd name="connsiteY0" fmla="*/ 4342 h 747389"/>
                <a:gd name="connsiteX1" fmla="*/ 103680 w 303855"/>
                <a:gd name="connsiteY1" fmla="*/ 241409 h 747389"/>
                <a:gd name="connsiteX2" fmla="*/ 275130 w 303855"/>
                <a:gd name="connsiteY2" fmla="*/ 618176 h 747389"/>
                <a:gd name="connsiteX3" fmla="*/ 300530 w 303855"/>
                <a:gd name="connsiteY3" fmla="*/ 745176 h 747389"/>
                <a:gd name="connsiteX4" fmla="*/ 302647 w 303855"/>
                <a:gd name="connsiteY4" fmla="*/ 677442 h 747389"/>
                <a:gd name="connsiteX5" fmla="*/ 292064 w 303855"/>
                <a:gd name="connsiteY5" fmla="*/ 419209 h 747389"/>
                <a:gd name="connsiteX6" fmla="*/ 281480 w 303855"/>
                <a:gd name="connsiteY6" fmla="*/ 558909 h 747389"/>
                <a:gd name="connsiteX7" fmla="*/ 262430 w 303855"/>
                <a:gd name="connsiteY7" fmla="*/ 561026 h 747389"/>
                <a:gd name="connsiteX8" fmla="*/ 194697 w 303855"/>
                <a:gd name="connsiteY8" fmla="*/ 442492 h 747389"/>
                <a:gd name="connsiteX9" fmla="*/ 2080 w 303855"/>
                <a:gd name="connsiteY9" fmla="*/ 4342 h 74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855" h="747389">
                  <a:moveTo>
                    <a:pt x="2080" y="4342"/>
                  </a:moveTo>
                  <a:cubicBezTo>
                    <a:pt x="-13090" y="-29172"/>
                    <a:pt x="58172" y="139103"/>
                    <a:pt x="103680" y="241409"/>
                  </a:cubicBezTo>
                  <a:cubicBezTo>
                    <a:pt x="149188" y="343715"/>
                    <a:pt x="242322" y="534215"/>
                    <a:pt x="275130" y="618176"/>
                  </a:cubicBezTo>
                  <a:cubicBezTo>
                    <a:pt x="307938" y="702137"/>
                    <a:pt x="295944" y="735298"/>
                    <a:pt x="300530" y="745176"/>
                  </a:cubicBezTo>
                  <a:cubicBezTo>
                    <a:pt x="305116" y="755054"/>
                    <a:pt x="304058" y="731770"/>
                    <a:pt x="302647" y="677442"/>
                  </a:cubicBezTo>
                  <a:cubicBezTo>
                    <a:pt x="301236" y="623114"/>
                    <a:pt x="295592" y="438965"/>
                    <a:pt x="292064" y="419209"/>
                  </a:cubicBezTo>
                  <a:cubicBezTo>
                    <a:pt x="288536" y="399453"/>
                    <a:pt x="286419" y="535273"/>
                    <a:pt x="281480" y="558909"/>
                  </a:cubicBezTo>
                  <a:cubicBezTo>
                    <a:pt x="276541" y="582545"/>
                    <a:pt x="276894" y="580429"/>
                    <a:pt x="262430" y="561026"/>
                  </a:cubicBezTo>
                  <a:cubicBezTo>
                    <a:pt x="247966" y="541623"/>
                    <a:pt x="238441" y="531039"/>
                    <a:pt x="194697" y="442492"/>
                  </a:cubicBezTo>
                  <a:cubicBezTo>
                    <a:pt x="150953" y="353945"/>
                    <a:pt x="17250" y="37856"/>
                    <a:pt x="2080" y="4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1C41D579-E024-4DCF-B2E3-855E58C50594}"/>
                </a:ext>
              </a:extLst>
            </p:cNvPr>
            <p:cNvSpPr/>
            <p:nvPr/>
          </p:nvSpPr>
          <p:spPr>
            <a:xfrm>
              <a:off x="5758906" y="7137177"/>
              <a:ext cx="114285" cy="439810"/>
            </a:xfrm>
            <a:custGeom>
              <a:avLst/>
              <a:gdLst>
                <a:gd name="connsiteX0" fmla="*/ 11127 w 114285"/>
                <a:gd name="connsiteY0" fmla="*/ 223 h 439810"/>
                <a:gd name="connsiteX1" fmla="*/ 15361 w 114285"/>
                <a:gd name="connsiteY1" fmla="*/ 139923 h 439810"/>
                <a:gd name="connsiteX2" fmla="*/ 59811 w 114285"/>
                <a:gd name="connsiteY2" fmla="*/ 256340 h 439810"/>
                <a:gd name="connsiteX3" fmla="*/ 112727 w 114285"/>
                <a:gd name="connsiteY3" fmla="*/ 438373 h 439810"/>
                <a:gd name="connsiteX4" fmla="*/ 91561 w 114285"/>
                <a:gd name="connsiteY4" fmla="*/ 332540 h 439810"/>
                <a:gd name="connsiteX5" fmla="*/ 4777 w 114285"/>
                <a:gd name="connsiteY5" fmla="*/ 173790 h 439810"/>
                <a:gd name="connsiteX6" fmla="*/ 11127 w 114285"/>
                <a:gd name="connsiteY6" fmla="*/ 223 h 4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85" h="439810">
                  <a:moveTo>
                    <a:pt x="11127" y="223"/>
                  </a:moveTo>
                  <a:cubicBezTo>
                    <a:pt x="12891" y="-5422"/>
                    <a:pt x="7247" y="97237"/>
                    <a:pt x="15361" y="139923"/>
                  </a:cubicBezTo>
                  <a:cubicBezTo>
                    <a:pt x="23475" y="182609"/>
                    <a:pt x="43583" y="206598"/>
                    <a:pt x="59811" y="256340"/>
                  </a:cubicBezTo>
                  <a:cubicBezTo>
                    <a:pt x="76039" y="306082"/>
                    <a:pt x="107435" y="425673"/>
                    <a:pt x="112727" y="438373"/>
                  </a:cubicBezTo>
                  <a:cubicBezTo>
                    <a:pt x="118019" y="451073"/>
                    <a:pt x="109553" y="376637"/>
                    <a:pt x="91561" y="332540"/>
                  </a:cubicBezTo>
                  <a:cubicBezTo>
                    <a:pt x="73569" y="288443"/>
                    <a:pt x="17830" y="223532"/>
                    <a:pt x="4777" y="173790"/>
                  </a:cubicBezTo>
                  <a:cubicBezTo>
                    <a:pt x="-8276" y="124048"/>
                    <a:pt x="9363" y="5868"/>
                    <a:pt x="1112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74694D96-3D31-4068-BBCE-CA28B97D2CE2}"/>
                </a:ext>
              </a:extLst>
            </p:cNvPr>
            <p:cNvSpPr/>
            <p:nvPr/>
          </p:nvSpPr>
          <p:spPr>
            <a:xfrm>
              <a:off x="6322481" y="7534960"/>
              <a:ext cx="226460" cy="565627"/>
            </a:xfrm>
            <a:custGeom>
              <a:avLst/>
              <a:gdLst>
                <a:gd name="connsiteX0" fmla="*/ 2 w 226460"/>
                <a:gd name="connsiteY0" fmla="*/ 373 h 565627"/>
                <a:gd name="connsiteX1" fmla="*/ 69852 w 226460"/>
                <a:gd name="connsiteY1" fmla="*/ 199340 h 565627"/>
                <a:gd name="connsiteX2" fmla="*/ 143936 w 226460"/>
                <a:gd name="connsiteY2" fmla="*/ 349623 h 565627"/>
                <a:gd name="connsiteX3" fmla="*/ 220136 w 226460"/>
                <a:gd name="connsiteY3" fmla="*/ 552823 h 565627"/>
                <a:gd name="connsiteX4" fmla="*/ 205319 w 226460"/>
                <a:gd name="connsiteY4" fmla="*/ 512607 h 565627"/>
                <a:gd name="connsiteX5" fmla="*/ 71969 w 226460"/>
                <a:gd name="connsiteY5" fmla="*/ 252257 h 565627"/>
                <a:gd name="connsiteX6" fmla="*/ 2 w 226460"/>
                <a:gd name="connsiteY6" fmla="*/ 373 h 5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460" h="565627">
                  <a:moveTo>
                    <a:pt x="2" y="373"/>
                  </a:moveTo>
                  <a:cubicBezTo>
                    <a:pt x="-351" y="-8446"/>
                    <a:pt x="45863" y="141132"/>
                    <a:pt x="69852" y="199340"/>
                  </a:cubicBezTo>
                  <a:cubicBezTo>
                    <a:pt x="93841" y="257548"/>
                    <a:pt x="118889" y="290709"/>
                    <a:pt x="143936" y="349623"/>
                  </a:cubicBezTo>
                  <a:cubicBezTo>
                    <a:pt x="168983" y="408537"/>
                    <a:pt x="209906" y="525659"/>
                    <a:pt x="220136" y="552823"/>
                  </a:cubicBezTo>
                  <a:cubicBezTo>
                    <a:pt x="230366" y="579987"/>
                    <a:pt x="230013" y="562701"/>
                    <a:pt x="205319" y="512607"/>
                  </a:cubicBezTo>
                  <a:cubicBezTo>
                    <a:pt x="180625" y="462513"/>
                    <a:pt x="104072" y="336924"/>
                    <a:pt x="71969" y="252257"/>
                  </a:cubicBezTo>
                  <a:cubicBezTo>
                    <a:pt x="39866" y="167590"/>
                    <a:pt x="355" y="9192"/>
                    <a:pt x="2" y="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327031CF-E578-4A0A-8CDF-CCD35A499F4E}"/>
                </a:ext>
              </a:extLst>
            </p:cNvPr>
            <p:cNvSpPr/>
            <p:nvPr/>
          </p:nvSpPr>
          <p:spPr>
            <a:xfrm>
              <a:off x="6380782" y="7626103"/>
              <a:ext cx="117607" cy="256786"/>
            </a:xfrm>
            <a:custGeom>
              <a:avLst/>
              <a:gdLst>
                <a:gd name="connsiteX0" fmla="*/ 20018 w 117607"/>
                <a:gd name="connsiteY0" fmla="*/ 247 h 256786"/>
                <a:gd name="connsiteX1" fmla="*/ 34835 w 117607"/>
                <a:gd name="connsiteY1" fmla="*/ 80680 h 256786"/>
                <a:gd name="connsiteX2" fmla="*/ 115268 w 117607"/>
                <a:gd name="connsiteY2" fmla="*/ 252130 h 256786"/>
                <a:gd name="connsiteX3" fmla="*/ 87751 w 117607"/>
                <a:gd name="connsiteY3" fmla="*/ 199214 h 256786"/>
                <a:gd name="connsiteX4" fmla="*/ 3085 w 117607"/>
                <a:gd name="connsiteY4" fmla="*/ 103964 h 256786"/>
                <a:gd name="connsiteX5" fmla="*/ 20018 w 117607"/>
                <a:gd name="connsiteY5" fmla="*/ 247 h 25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07" h="256786">
                  <a:moveTo>
                    <a:pt x="20018" y="247"/>
                  </a:moveTo>
                  <a:cubicBezTo>
                    <a:pt x="25310" y="-3634"/>
                    <a:pt x="18960" y="38700"/>
                    <a:pt x="34835" y="80680"/>
                  </a:cubicBezTo>
                  <a:cubicBezTo>
                    <a:pt x="50710" y="122661"/>
                    <a:pt x="106449" y="232374"/>
                    <a:pt x="115268" y="252130"/>
                  </a:cubicBezTo>
                  <a:cubicBezTo>
                    <a:pt x="124087" y="271886"/>
                    <a:pt x="106448" y="223908"/>
                    <a:pt x="87751" y="199214"/>
                  </a:cubicBezTo>
                  <a:cubicBezTo>
                    <a:pt x="69054" y="174520"/>
                    <a:pt x="14374" y="136067"/>
                    <a:pt x="3085" y="103964"/>
                  </a:cubicBezTo>
                  <a:cubicBezTo>
                    <a:pt x="-8204" y="71861"/>
                    <a:pt x="14726" y="4128"/>
                    <a:pt x="20018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DF26D9CA-8F00-4330-9274-45E3E85AC46A}"/>
                </a:ext>
              </a:extLst>
            </p:cNvPr>
            <p:cNvSpPr/>
            <p:nvPr/>
          </p:nvSpPr>
          <p:spPr>
            <a:xfrm>
              <a:off x="5600345" y="7540961"/>
              <a:ext cx="519713" cy="782420"/>
            </a:xfrm>
            <a:custGeom>
              <a:avLst/>
              <a:gdLst>
                <a:gd name="connsiteX0" fmla="*/ 355 w 519713"/>
                <a:gd name="connsiteY0" fmla="*/ 722 h 782420"/>
                <a:gd name="connsiteX1" fmla="*/ 207788 w 519713"/>
                <a:gd name="connsiteY1" fmla="*/ 284356 h 782420"/>
                <a:gd name="connsiteX2" fmla="*/ 351722 w 519713"/>
                <a:gd name="connsiteY2" fmla="*/ 489672 h 782420"/>
                <a:gd name="connsiteX3" fmla="*/ 512588 w 519713"/>
                <a:gd name="connsiteY3" fmla="*/ 773306 h 782420"/>
                <a:gd name="connsiteX4" fmla="*/ 459672 w 519713"/>
                <a:gd name="connsiteY4" fmla="*/ 671706 h 782420"/>
                <a:gd name="connsiteX5" fmla="*/ 180272 w 519713"/>
                <a:gd name="connsiteY5" fmla="*/ 271656 h 782420"/>
                <a:gd name="connsiteX6" fmla="*/ 260705 w 519713"/>
                <a:gd name="connsiteY6" fmla="*/ 373256 h 782420"/>
                <a:gd name="connsiteX7" fmla="*/ 355 w 519713"/>
                <a:gd name="connsiteY7" fmla="*/ 722 h 7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713" h="782420">
                  <a:moveTo>
                    <a:pt x="355" y="722"/>
                  </a:moveTo>
                  <a:cubicBezTo>
                    <a:pt x="-8464" y="-14095"/>
                    <a:pt x="149227" y="202864"/>
                    <a:pt x="207788" y="284356"/>
                  </a:cubicBezTo>
                  <a:cubicBezTo>
                    <a:pt x="266349" y="365848"/>
                    <a:pt x="300922" y="408180"/>
                    <a:pt x="351722" y="489672"/>
                  </a:cubicBezTo>
                  <a:cubicBezTo>
                    <a:pt x="402522" y="571164"/>
                    <a:pt x="494596" y="742967"/>
                    <a:pt x="512588" y="773306"/>
                  </a:cubicBezTo>
                  <a:cubicBezTo>
                    <a:pt x="530580" y="803645"/>
                    <a:pt x="515058" y="755314"/>
                    <a:pt x="459672" y="671706"/>
                  </a:cubicBezTo>
                  <a:cubicBezTo>
                    <a:pt x="404286" y="588098"/>
                    <a:pt x="213433" y="321398"/>
                    <a:pt x="180272" y="271656"/>
                  </a:cubicBezTo>
                  <a:cubicBezTo>
                    <a:pt x="147111" y="221914"/>
                    <a:pt x="289986" y="415589"/>
                    <a:pt x="260705" y="373256"/>
                  </a:cubicBezTo>
                  <a:cubicBezTo>
                    <a:pt x="231424" y="330923"/>
                    <a:pt x="9174" y="15539"/>
                    <a:pt x="355" y="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220B1D47-E5A0-4CCC-8A45-F6AE9884A0B9}"/>
                </a:ext>
              </a:extLst>
            </p:cNvPr>
            <p:cNvSpPr/>
            <p:nvPr/>
          </p:nvSpPr>
          <p:spPr>
            <a:xfrm>
              <a:off x="5849979" y="7651438"/>
              <a:ext cx="320110" cy="548610"/>
            </a:xfrm>
            <a:custGeom>
              <a:avLst/>
              <a:gdLst>
                <a:gd name="connsiteX0" fmla="*/ 30121 w 320110"/>
                <a:gd name="connsiteY0" fmla="*/ 312 h 548610"/>
                <a:gd name="connsiteX1" fmla="*/ 17421 w 320110"/>
                <a:gd name="connsiteY1" fmla="*/ 146362 h 548610"/>
                <a:gd name="connsiteX2" fmla="*/ 305288 w 320110"/>
                <a:gd name="connsiteY2" fmla="*/ 531595 h 548610"/>
                <a:gd name="connsiteX3" fmla="*/ 254488 w 320110"/>
                <a:gd name="connsiteY3" fmla="*/ 449045 h 548610"/>
                <a:gd name="connsiteX4" fmla="*/ 47054 w 320110"/>
                <a:gd name="connsiteY4" fmla="*/ 165412 h 548610"/>
                <a:gd name="connsiteX5" fmla="*/ 13188 w 320110"/>
                <a:gd name="connsiteY5" fmla="*/ 108262 h 548610"/>
                <a:gd name="connsiteX6" fmla="*/ 30121 w 320110"/>
                <a:gd name="connsiteY6" fmla="*/ 312 h 54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110" h="548610">
                  <a:moveTo>
                    <a:pt x="30121" y="312"/>
                  </a:moveTo>
                  <a:cubicBezTo>
                    <a:pt x="30826" y="6662"/>
                    <a:pt x="-28440" y="57815"/>
                    <a:pt x="17421" y="146362"/>
                  </a:cubicBezTo>
                  <a:cubicBezTo>
                    <a:pt x="63282" y="234909"/>
                    <a:pt x="265777" y="481148"/>
                    <a:pt x="305288" y="531595"/>
                  </a:cubicBezTo>
                  <a:cubicBezTo>
                    <a:pt x="344799" y="582042"/>
                    <a:pt x="297527" y="510075"/>
                    <a:pt x="254488" y="449045"/>
                  </a:cubicBezTo>
                  <a:cubicBezTo>
                    <a:pt x="211449" y="388015"/>
                    <a:pt x="87271" y="222209"/>
                    <a:pt x="47054" y="165412"/>
                  </a:cubicBezTo>
                  <a:cubicBezTo>
                    <a:pt x="6837" y="108615"/>
                    <a:pt x="16010" y="130134"/>
                    <a:pt x="13188" y="108262"/>
                  </a:cubicBezTo>
                  <a:cubicBezTo>
                    <a:pt x="10366" y="86390"/>
                    <a:pt x="29416" y="-6038"/>
                    <a:pt x="30121" y="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7ED69D9B-0F10-4ED9-AE2A-4ED2CDB9D49E}"/>
                </a:ext>
              </a:extLst>
            </p:cNvPr>
            <p:cNvSpPr/>
            <p:nvPr/>
          </p:nvSpPr>
          <p:spPr>
            <a:xfrm>
              <a:off x="4859831" y="6106572"/>
              <a:ext cx="738770" cy="1144153"/>
            </a:xfrm>
            <a:custGeom>
              <a:avLst/>
              <a:gdLst>
                <a:gd name="connsiteX0" fmla="*/ 738752 w 738770"/>
                <a:gd name="connsiteY0" fmla="*/ 11 h 1144153"/>
                <a:gd name="connsiteX1" fmla="*/ 431836 w 738770"/>
                <a:gd name="connsiteY1" fmla="*/ 696395 h 1144153"/>
                <a:gd name="connsiteX2" fmla="*/ 330236 w 738770"/>
                <a:gd name="connsiteY2" fmla="*/ 831861 h 1144153"/>
                <a:gd name="connsiteX3" fmla="*/ 6386 w 738770"/>
                <a:gd name="connsiteY3" fmla="*/ 1136661 h 1144153"/>
                <a:gd name="connsiteX4" fmla="*/ 137619 w 738770"/>
                <a:gd name="connsiteY4" fmla="*/ 1026595 h 1144153"/>
                <a:gd name="connsiteX5" fmla="*/ 410669 w 738770"/>
                <a:gd name="connsiteY5" fmla="*/ 759895 h 1144153"/>
                <a:gd name="connsiteX6" fmla="*/ 326002 w 738770"/>
                <a:gd name="connsiteY6" fmla="*/ 922878 h 1144153"/>
                <a:gd name="connsiteX7" fmla="*/ 622336 w 738770"/>
                <a:gd name="connsiteY7" fmla="*/ 340795 h 1144153"/>
                <a:gd name="connsiteX8" fmla="*/ 455119 w 738770"/>
                <a:gd name="connsiteY8" fmla="*/ 740845 h 1144153"/>
                <a:gd name="connsiteX9" fmla="*/ 649852 w 738770"/>
                <a:gd name="connsiteY9" fmla="*/ 143945 h 1144153"/>
                <a:gd name="connsiteX10" fmla="*/ 417019 w 738770"/>
                <a:gd name="connsiteY10" fmla="*/ 677345 h 1144153"/>
                <a:gd name="connsiteX11" fmla="*/ 738752 w 738770"/>
                <a:gd name="connsiteY11" fmla="*/ 11 h 11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8770" h="1144153">
                  <a:moveTo>
                    <a:pt x="738752" y="11"/>
                  </a:moveTo>
                  <a:cubicBezTo>
                    <a:pt x="741222" y="3186"/>
                    <a:pt x="499922" y="557754"/>
                    <a:pt x="431836" y="696395"/>
                  </a:cubicBezTo>
                  <a:cubicBezTo>
                    <a:pt x="363750" y="835036"/>
                    <a:pt x="401144" y="758483"/>
                    <a:pt x="330236" y="831861"/>
                  </a:cubicBezTo>
                  <a:cubicBezTo>
                    <a:pt x="259328" y="905239"/>
                    <a:pt x="38489" y="1104205"/>
                    <a:pt x="6386" y="1136661"/>
                  </a:cubicBezTo>
                  <a:cubicBezTo>
                    <a:pt x="-25717" y="1169117"/>
                    <a:pt x="70238" y="1089389"/>
                    <a:pt x="137619" y="1026595"/>
                  </a:cubicBezTo>
                  <a:cubicBezTo>
                    <a:pt x="204999" y="963801"/>
                    <a:pt x="379272" y="777181"/>
                    <a:pt x="410669" y="759895"/>
                  </a:cubicBezTo>
                  <a:cubicBezTo>
                    <a:pt x="442066" y="742609"/>
                    <a:pt x="326002" y="922878"/>
                    <a:pt x="326002" y="922878"/>
                  </a:cubicBezTo>
                  <a:cubicBezTo>
                    <a:pt x="361280" y="853028"/>
                    <a:pt x="600816" y="371134"/>
                    <a:pt x="622336" y="340795"/>
                  </a:cubicBezTo>
                  <a:cubicBezTo>
                    <a:pt x="643855" y="310456"/>
                    <a:pt x="450533" y="773653"/>
                    <a:pt x="455119" y="740845"/>
                  </a:cubicBezTo>
                  <a:cubicBezTo>
                    <a:pt x="459705" y="708037"/>
                    <a:pt x="656202" y="154528"/>
                    <a:pt x="649852" y="143945"/>
                  </a:cubicBezTo>
                  <a:cubicBezTo>
                    <a:pt x="643502" y="133362"/>
                    <a:pt x="403966" y="698159"/>
                    <a:pt x="417019" y="677345"/>
                  </a:cubicBezTo>
                  <a:cubicBezTo>
                    <a:pt x="430072" y="656531"/>
                    <a:pt x="736282" y="-3164"/>
                    <a:pt x="738752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8A60A28E-081D-44CA-8D64-F9001F41CB3F}"/>
                </a:ext>
              </a:extLst>
            </p:cNvPr>
            <p:cNvSpPr/>
            <p:nvPr/>
          </p:nvSpPr>
          <p:spPr>
            <a:xfrm>
              <a:off x="3804121" y="6825682"/>
              <a:ext cx="1537156" cy="860945"/>
            </a:xfrm>
            <a:custGeom>
              <a:avLst/>
              <a:gdLst>
                <a:gd name="connsiteX0" fmla="*/ 1504479 w 1537156"/>
                <a:gd name="connsiteY0" fmla="*/ 40785 h 860945"/>
                <a:gd name="connsiteX1" fmla="*/ 848312 w 1537156"/>
                <a:gd name="connsiteY1" fmla="*/ 599585 h 860945"/>
                <a:gd name="connsiteX2" fmla="*/ 1148879 w 1537156"/>
                <a:gd name="connsiteY2" fmla="*/ 290551 h 860945"/>
                <a:gd name="connsiteX3" fmla="*/ 1301279 w 1537156"/>
                <a:gd name="connsiteY3" fmla="*/ 163551 h 860945"/>
                <a:gd name="connsiteX4" fmla="*/ 932979 w 1537156"/>
                <a:gd name="connsiteY4" fmla="*/ 476818 h 860945"/>
                <a:gd name="connsiteX5" fmla="*/ 683212 w 1537156"/>
                <a:gd name="connsiteY5" fmla="*/ 603818 h 860945"/>
                <a:gd name="connsiteX6" fmla="*/ 424979 w 1537156"/>
                <a:gd name="connsiteY6" fmla="*/ 629218 h 860945"/>
                <a:gd name="connsiteX7" fmla="*/ 662046 w 1537156"/>
                <a:gd name="connsiteY7" fmla="*/ 582651 h 860945"/>
                <a:gd name="connsiteX8" fmla="*/ 302212 w 1537156"/>
                <a:gd name="connsiteY8" fmla="*/ 739285 h 860945"/>
                <a:gd name="connsiteX9" fmla="*/ 14346 w 1537156"/>
                <a:gd name="connsiteY9" fmla="*/ 849351 h 860945"/>
                <a:gd name="connsiteX10" fmla="*/ 767879 w 1537156"/>
                <a:gd name="connsiteY10" fmla="*/ 451418 h 860945"/>
                <a:gd name="connsiteX11" fmla="*/ 1369012 w 1537156"/>
                <a:gd name="connsiteY11" fmla="*/ 87351 h 860945"/>
                <a:gd name="connsiteX12" fmla="*/ 1504479 w 1537156"/>
                <a:gd name="connsiteY12" fmla="*/ 40785 h 86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7156" h="860945">
                  <a:moveTo>
                    <a:pt x="1504479" y="40785"/>
                  </a:moveTo>
                  <a:cubicBezTo>
                    <a:pt x="1417696" y="126157"/>
                    <a:pt x="907579" y="557957"/>
                    <a:pt x="848312" y="599585"/>
                  </a:cubicBezTo>
                  <a:cubicBezTo>
                    <a:pt x="789045" y="641213"/>
                    <a:pt x="1073385" y="363223"/>
                    <a:pt x="1148879" y="290551"/>
                  </a:cubicBezTo>
                  <a:cubicBezTo>
                    <a:pt x="1224373" y="217879"/>
                    <a:pt x="1337262" y="132507"/>
                    <a:pt x="1301279" y="163551"/>
                  </a:cubicBezTo>
                  <a:cubicBezTo>
                    <a:pt x="1265296" y="194595"/>
                    <a:pt x="1035990" y="403440"/>
                    <a:pt x="932979" y="476818"/>
                  </a:cubicBezTo>
                  <a:cubicBezTo>
                    <a:pt x="829968" y="550196"/>
                    <a:pt x="767879" y="578418"/>
                    <a:pt x="683212" y="603818"/>
                  </a:cubicBezTo>
                  <a:cubicBezTo>
                    <a:pt x="598545" y="629218"/>
                    <a:pt x="428507" y="632746"/>
                    <a:pt x="424979" y="629218"/>
                  </a:cubicBezTo>
                  <a:cubicBezTo>
                    <a:pt x="421451" y="625690"/>
                    <a:pt x="682507" y="564307"/>
                    <a:pt x="662046" y="582651"/>
                  </a:cubicBezTo>
                  <a:cubicBezTo>
                    <a:pt x="641585" y="600996"/>
                    <a:pt x="410162" y="694835"/>
                    <a:pt x="302212" y="739285"/>
                  </a:cubicBezTo>
                  <a:cubicBezTo>
                    <a:pt x="194262" y="783735"/>
                    <a:pt x="-63265" y="897329"/>
                    <a:pt x="14346" y="849351"/>
                  </a:cubicBezTo>
                  <a:cubicBezTo>
                    <a:pt x="91957" y="801373"/>
                    <a:pt x="542101" y="578418"/>
                    <a:pt x="767879" y="451418"/>
                  </a:cubicBezTo>
                  <a:cubicBezTo>
                    <a:pt x="993657" y="324418"/>
                    <a:pt x="1246951" y="154379"/>
                    <a:pt x="1369012" y="87351"/>
                  </a:cubicBezTo>
                  <a:cubicBezTo>
                    <a:pt x="1491073" y="20323"/>
                    <a:pt x="1591262" y="-44587"/>
                    <a:pt x="1504479" y="40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25F848F4-FDCF-44BD-8748-86B73151D5E5}"/>
                </a:ext>
              </a:extLst>
            </p:cNvPr>
            <p:cNvSpPr/>
            <p:nvPr/>
          </p:nvSpPr>
          <p:spPr>
            <a:xfrm>
              <a:off x="3739824" y="6967434"/>
              <a:ext cx="167083" cy="931023"/>
            </a:xfrm>
            <a:custGeom>
              <a:avLst/>
              <a:gdLst>
                <a:gd name="connsiteX0" fmla="*/ 143201 w 167083"/>
                <a:gd name="connsiteY0" fmla="*/ 1691 h 931023"/>
                <a:gd name="connsiteX1" fmla="*/ 120976 w 167083"/>
                <a:gd name="connsiteY1" fmla="*/ 611291 h 931023"/>
                <a:gd name="connsiteX2" fmla="*/ 326 w 167083"/>
                <a:gd name="connsiteY2" fmla="*/ 928791 h 931023"/>
                <a:gd name="connsiteX3" fmla="*/ 162251 w 167083"/>
                <a:gd name="connsiteY3" fmla="*/ 462066 h 931023"/>
                <a:gd name="connsiteX4" fmla="*/ 124151 w 167083"/>
                <a:gd name="connsiteY4" fmla="*/ 693841 h 931023"/>
                <a:gd name="connsiteX5" fmla="*/ 165426 w 167083"/>
                <a:gd name="connsiteY5" fmla="*/ 436666 h 931023"/>
                <a:gd name="connsiteX6" fmla="*/ 143201 w 167083"/>
                <a:gd name="connsiteY6" fmla="*/ 1691 h 9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83" h="931023">
                  <a:moveTo>
                    <a:pt x="143201" y="1691"/>
                  </a:moveTo>
                  <a:cubicBezTo>
                    <a:pt x="135793" y="30795"/>
                    <a:pt x="144788" y="456774"/>
                    <a:pt x="120976" y="611291"/>
                  </a:cubicBezTo>
                  <a:cubicBezTo>
                    <a:pt x="97164" y="765808"/>
                    <a:pt x="-6553" y="953662"/>
                    <a:pt x="326" y="928791"/>
                  </a:cubicBezTo>
                  <a:cubicBezTo>
                    <a:pt x="7205" y="903920"/>
                    <a:pt x="141614" y="501224"/>
                    <a:pt x="162251" y="462066"/>
                  </a:cubicBezTo>
                  <a:cubicBezTo>
                    <a:pt x="182888" y="422908"/>
                    <a:pt x="123622" y="698074"/>
                    <a:pt x="124151" y="693841"/>
                  </a:cubicBezTo>
                  <a:cubicBezTo>
                    <a:pt x="124680" y="689608"/>
                    <a:pt x="157489" y="546204"/>
                    <a:pt x="165426" y="436666"/>
                  </a:cubicBezTo>
                  <a:cubicBezTo>
                    <a:pt x="173364" y="327129"/>
                    <a:pt x="150609" y="-27413"/>
                    <a:pt x="143201" y="16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BA29243C-5585-4072-A6EA-58BFBC431C80}"/>
                </a:ext>
              </a:extLst>
            </p:cNvPr>
            <p:cNvSpPr/>
            <p:nvPr/>
          </p:nvSpPr>
          <p:spPr>
            <a:xfrm>
              <a:off x="3676597" y="6940957"/>
              <a:ext cx="162006" cy="1039693"/>
            </a:xfrm>
            <a:custGeom>
              <a:avLst/>
              <a:gdLst>
                <a:gd name="connsiteX0" fmla="*/ 161978 w 162006"/>
                <a:gd name="connsiteY0" fmla="*/ 5943 h 1039693"/>
                <a:gd name="connsiteX1" fmla="*/ 120703 w 162006"/>
                <a:gd name="connsiteY1" fmla="*/ 609193 h 1039693"/>
                <a:gd name="connsiteX2" fmla="*/ 79428 w 162006"/>
                <a:gd name="connsiteY2" fmla="*/ 688568 h 1039693"/>
                <a:gd name="connsiteX3" fmla="*/ 53 w 162006"/>
                <a:gd name="connsiteY3" fmla="*/ 1037818 h 1039693"/>
                <a:gd name="connsiteX4" fmla="*/ 92128 w 162006"/>
                <a:gd name="connsiteY4" fmla="*/ 517118 h 1039693"/>
                <a:gd name="connsiteX5" fmla="*/ 111178 w 162006"/>
                <a:gd name="connsiteY5" fmla="*/ 609193 h 1039693"/>
                <a:gd name="connsiteX6" fmla="*/ 114353 w 162006"/>
                <a:gd name="connsiteY6" fmla="*/ 317093 h 1039693"/>
                <a:gd name="connsiteX7" fmla="*/ 161978 w 162006"/>
                <a:gd name="connsiteY7" fmla="*/ 5943 h 10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06" h="1039693">
                  <a:moveTo>
                    <a:pt x="161978" y="5943"/>
                  </a:moveTo>
                  <a:cubicBezTo>
                    <a:pt x="163036" y="54626"/>
                    <a:pt x="134461" y="495422"/>
                    <a:pt x="120703" y="609193"/>
                  </a:cubicBezTo>
                  <a:cubicBezTo>
                    <a:pt x="106945" y="722964"/>
                    <a:pt x="99536" y="617131"/>
                    <a:pt x="79428" y="688568"/>
                  </a:cubicBezTo>
                  <a:cubicBezTo>
                    <a:pt x="59320" y="760005"/>
                    <a:pt x="-2064" y="1066393"/>
                    <a:pt x="53" y="1037818"/>
                  </a:cubicBezTo>
                  <a:cubicBezTo>
                    <a:pt x="2170" y="1009243"/>
                    <a:pt x="73607" y="588555"/>
                    <a:pt x="92128" y="517118"/>
                  </a:cubicBezTo>
                  <a:cubicBezTo>
                    <a:pt x="110649" y="445681"/>
                    <a:pt x="107474" y="642531"/>
                    <a:pt x="111178" y="609193"/>
                  </a:cubicBezTo>
                  <a:cubicBezTo>
                    <a:pt x="114882" y="575855"/>
                    <a:pt x="104828" y="413401"/>
                    <a:pt x="114353" y="317093"/>
                  </a:cubicBezTo>
                  <a:cubicBezTo>
                    <a:pt x="123878" y="220785"/>
                    <a:pt x="160920" y="-42740"/>
                    <a:pt x="161978" y="5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CA438F00-3547-47DF-ACF1-9A630D1EA230}"/>
                </a:ext>
              </a:extLst>
            </p:cNvPr>
            <p:cNvSpPr/>
            <p:nvPr/>
          </p:nvSpPr>
          <p:spPr>
            <a:xfrm>
              <a:off x="4209493" y="5305213"/>
              <a:ext cx="269715" cy="1032134"/>
            </a:xfrm>
            <a:custGeom>
              <a:avLst/>
              <a:gdLst>
                <a:gd name="connsiteX0" fmla="*/ 251382 w 269715"/>
                <a:gd name="connsiteY0" fmla="*/ 9737 h 1032134"/>
                <a:gd name="connsiteX1" fmla="*/ 86282 w 269715"/>
                <a:gd name="connsiteY1" fmla="*/ 825712 h 1032134"/>
                <a:gd name="connsiteX2" fmla="*/ 133907 w 269715"/>
                <a:gd name="connsiteY2" fmla="*/ 647912 h 1032134"/>
                <a:gd name="connsiteX3" fmla="*/ 557 w 269715"/>
                <a:gd name="connsiteY3" fmla="*/ 1032087 h 1032134"/>
                <a:gd name="connsiteX4" fmla="*/ 194232 w 269715"/>
                <a:gd name="connsiteY4" fmla="*/ 619337 h 1032134"/>
                <a:gd name="connsiteX5" fmla="*/ 140257 w 269715"/>
                <a:gd name="connsiteY5" fmla="*/ 1006687 h 1032134"/>
                <a:gd name="connsiteX6" fmla="*/ 251382 w 269715"/>
                <a:gd name="connsiteY6" fmla="*/ 412962 h 1032134"/>
                <a:gd name="connsiteX7" fmla="*/ 251382 w 269715"/>
                <a:gd name="connsiteY7" fmla="*/ 9737 h 103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715" h="1032134">
                  <a:moveTo>
                    <a:pt x="251382" y="9737"/>
                  </a:moveTo>
                  <a:cubicBezTo>
                    <a:pt x="223865" y="78529"/>
                    <a:pt x="105861" y="719349"/>
                    <a:pt x="86282" y="825712"/>
                  </a:cubicBezTo>
                  <a:cubicBezTo>
                    <a:pt x="66703" y="932075"/>
                    <a:pt x="148194" y="613516"/>
                    <a:pt x="133907" y="647912"/>
                  </a:cubicBezTo>
                  <a:cubicBezTo>
                    <a:pt x="119619" y="682308"/>
                    <a:pt x="-9497" y="1036850"/>
                    <a:pt x="557" y="1032087"/>
                  </a:cubicBezTo>
                  <a:cubicBezTo>
                    <a:pt x="10611" y="1027325"/>
                    <a:pt x="170949" y="623570"/>
                    <a:pt x="194232" y="619337"/>
                  </a:cubicBezTo>
                  <a:cubicBezTo>
                    <a:pt x="217515" y="615104"/>
                    <a:pt x="130732" y="1041083"/>
                    <a:pt x="140257" y="1006687"/>
                  </a:cubicBezTo>
                  <a:cubicBezTo>
                    <a:pt x="149782" y="972291"/>
                    <a:pt x="230215" y="572241"/>
                    <a:pt x="251382" y="412962"/>
                  </a:cubicBezTo>
                  <a:cubicBezTo>
                    <a:pt x="272549" y="253683"/>
                    <a:pt x="278899" y="-59055"/>
                    <a:pt x="251382" y="9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18FBA06E-E411-49F4-A7A9-E5CCB38355AE}"/>
                </a:ext>
              </a:extLst>
            </p:cNvPr>
            <p:cNvSpPr/>
            <p:nvPr/>
          </p:nvSpPr>
          <p:spPr>
            <a:xfrm>
              <a:off x="3826793" y="5524599"/>
              <a:ext cx="651329" cy="2128952"/>
            </a:xfrm>
            <a:custGeom>
              <a:avLst/>
              <a:gdLst>
                <a:gd name="connsiteX0" fmla="*/ 520840 w 651329"/>
                <a:gd name="connsiteY0" fmla="*/ 617968 h 2128952"/>
                <a:gd name="connsiteX1" fmla="*/ 148307 w 651329"/>
                <a:gd name="connsiteY1" fmla="*/ 1633968 h 2128952"/>
                <a:gd name="connsiteX2" fmla="*/ 12840 w 651329"/>
                <a:gd name="connsiteY2" fmla="*/ 2112334 h 2128952"/>
                <a:gd name="connsiteX3" fmla="*/ 440407 w 651329"/>
                <a:gd name="connsiteY3" fmla="*/ 1070934 h 2128952"/>
                <a:gd name="connsiteX4" fmla="*/ 241440 w 651329"/>
                <a:gd name="connsiteY4" fmla="*/ 1756734 h 2128952"/>
                <a:gd name="connsiteX5" fmla="*/ 423474 w 651329"/>
                <a:gd name="connsiteY5" fmla="*/ 1197934 h 2128952"/>
                <a:gd name="connsiteX6" fmla="*/ 635140 w 651329"/>
                <a:gd name="connsiteY6" fmla="*/ 21068 h 2128952"/>
                <a:gd name="connsiteX7" fmla="*/ 622440 w 651329"/>
                <a:gd name="connsiteY7" fmla="*/ 457101 h 2128952"/>
                <a:gd name="connsiteX8" fmla="*/ 520840 w 651329"/>
                <a:gd name="connsiteY8" fmla="*/ 617968 h 212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329" h="2128952">
                  <a:moveTo>
                    <a:pt x="520840" y="617968"/>
                  </a:moveTo>
                  <a:cubicBezTo>
                    <a:pt x="441818" y="814112"/>
                    <a:pt x="232974" y="1384907"/>
                    <a:pt x="148307" y="1633968"/>
                  </a:cubicBezTo>
                  <a:cubicBezTo>
                    <a:pt x="63640" y="1883029"/>
                    <a:pt x="-35843" y="2206173"/>
                    <a:pt x="12840" y="2112334"/>
                  </a:cubicBezTo>
                  <a:cubicBezTo>
                    <a:pt x="61523" y="2018495"/>
                    <a:pt x="402307" y="1130201"/>
                    <a:pt x="440407" y="1070934"/>
                  </a:cubicBezTo>
                  <a:cubicBezTo>
                    <a:pt x="478507" y="1011667"/>
                    <a:pt x="244262" y="1735567"/>
                    <a:pt x="241440" y="1756734"/>
                  </a:cubicBezTo>
                  <a:cubicBezTo>
                    <a:pt x="238618" y="1777901"/>
                    <a:pt x="357857" y="1487211"/>
                    <a:pt x="423474" y="1197934"/>
                  </a:cubicBezTo>
                  <a:cubicBezTo>
                    <a:pt x="489091" y="908657"/>
                    <a:pt x="601979" y="144540"/>
                    <a:pt x="635140" y="21068"/>
                  </a:cubicBezTo>
                  <a:cubicBezTo>
                    <a:pt x="668301" y="-102404"/>
                    <a:pt x="643607" y="352679"/>
                    <a:pt x="622440" y="457101"/>
                  </a:cubicBezTo>
                  <a:cubicBezTo>
                    <a:pt x="601273" y="561523"/>
                    <a:pt x="599862" y="421824"/>
                    <a:pt x="520840" y="617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C0FFD170-A097-4033-BE6B-60A696AD84BA}"/>
                </a:ext>
              </a:extLst>
            </p:cNvPr>
            <p:cNvSpPr/>
            <p:nvPr/>
          </p:nvSpPr>
          <p:spPr>
            <a:xfrm>
              <a:off x="4578302" y="5420411"/>
              <a:ext cx="138225" cy="627090"/>
            </a:xfrm>
            <a:custGeom>
              <a:avLst/>
              <a:gdLst>
                <a:gd name="connsiteX0" fmla="*/ 127048 w 138225"/>
                <a:gd name="connsiteY0" fmla="*/ 15189 h 627090"/>
                <a:gd name="connsiteX1" fmla="*/ 48 w 138225"/>
                <a:gd name="connsiteY1" fmla="*/ 624789 h 627090"/>
                <a:gd name="connsiteX2" fmla="*/ 111173 w 138225"/>
                <a:gd name="connsiteY2" fmla="*/ 237439 h 627090"/>
                <a:gd name="connsiteX3" fmla="*/ 44498 w 138225"/>
                <a:gd name="connsiteY3" fmla="*/ 612089 h 627090"/>
                <a:gd name="connsiteX4" fmla="*/ 120698 w 138225"/>
                <a:gd name="connsiteY4" fmla="*/ 218389 h 627090"/>
                <a:gd name="connsiteX5" fmla="*/ 127048 w 138225"/>
                <a:gd name="connsiteY5" fmla="*/ 15189 h 6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25" h="627090">
                  <a:moveTo>
                    <a:pt x="127048" y="15189"/>
                  </a:moveTo>
                  <a:cubicBezTo>
                    <a:pt x="106940" y="82922"/>
                    <a:pt x="2694" y="587747"/>
                    <a:pt x="48" y="624789"/>
                  </a:cubicBezTo>
                  <a:cubicBezTo>
                    <a:pt x="-2598" y="661831"/>
                    <a:pt x="103765" y="239556"/>
                    <a:pt x="111173" y="237439"/>
                  </a:cubicBezTo>
                  <a:cubicBezTo>
                    <a:pt x="118581" y="235322"/>
                    <a:pt x="42911" y="615264"/>
                    <a:pt x="44498" y="612089"/>
                  </a:cubicBezTo>
                  <a:cubicBezTo>
                    <a:pt x="46085" y="608914"/>
                    <a:pt x="104294" y="314168"/>
                    <a:pt x="120698" y="218389"/>
                  </a:cubicBezTo>
                  <a:cubicBezTo>
                    <a:pt x="137102" y="122610"/>
                    <a:pt x="147156" y="-52544"/>
                    <a:pt x="127048" y="15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F0601DE0-9FC3-45AB-8360-C2B9FC0EEB83}"/>
                </a:ext>
              </a:extLst>
            </p:cNvPr>
            <p:cNvSpPr/>
            <p:nvPr/>
          </p:nvSpPr>
          <p:spPr>
            <a:xfrm>
              <a:off x="4711533" y="5522884"/>
              <a:ext cx="177803" cy="805333"/>
            </a:xfrm>
            <a:custGeom>
              <a:avLst/>
              <a:gdLst>
                <a:gd name="connsiteX0" fmla="*/ 171617 w 177803"/>
                <a:gd name="connsiteY0" fmla="*/ 11141 h 805333"/>
                <a:gd name="connsiteX1" fmla="*/ 98592 w 177803"/>
                <a:gd name="connsiteY1" fmla="*/ 595341 h 805333"/>
                <a:gd name="connsiteX2" fmla="*/ 167 w 177803"/>
                <a:gd name="connsiteY2" fmla="*/ 804891 h 805333"/>
                <a:gd name="connsiteX3" fmla="*/ 76367 w 177803"/>
                <a:gd name="connsiteY3" fmla="*/ 639791 h 805333"/>
                <a:gd name="connsiteX4" fmla="*/ 127167 w 177803"/>
                <a:gd name="connsiteY4" fmla="*/ 290541 h 805333"/>
                <a:gd name="connsiteX5" fmla="*/ 152567 w 177803"/>
                <a:gd name="connsiteY5" fmla="*/ 503266 h 805333"/>
                <a:gd name="connsiteX6" fmla="*/ 171617 w 177803"/>
                <a:gd name="connsiteY6" fmla="*/ 230216 h 805333"/>
                <a:gd name="connsiteX7" fmla="*/ 171617 w 177803"/>
                <a:gd name="connsiteY7" fmla="*/ 11141 h 80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3" h="805333">
                  <a:moveTo>
                    <a:pt x="171617" y="11141"/>
                  </a:moveTo>
                  <a:cubicBezTo>
                    <a:pt x="159446" y="71995"/>
                    <a:pt x="127167" y="463049"/>
                    <a:pt x="98592" y="595341"/>
                  </a:cubicBezTo>
                  <a:cubicBezTo>
                    <a:pt x="70017" y="727633"/>
                    <a:pt x="3871" y="797483"/>
                    <a:pt x="167" y="804891"/>
                  </a:cubicBezTo>
                  <a:cubicBezTo>
                    <a:pt x="-3537" y="812299"/>
                    <a:pt x="55200" y="725516"/>
                    <a:pt x="76367" y="639791"/>
                  </a:cubicBezTo>
                  <a:cubicBezTo>
                    <a:pt x="97534" y="554066"/>
                    <a:pt x="114467" y="313295"/>
                    <a:pt x="127167" y="290541"/>
                  </a:cubicBezTo>
                  <a:cubicBezTo>
                    <a:pt x="139867" y="267787"/>
                    <a:pt x="145159" y="513320"/>
                    <a:pt x="152567" y="503266"/>
                  </a:cubicBezTo>
                  <a:cubicBezTo>
                    <a:pt x="159975" y="493212"/>
                    <a:pt x="168442" y="305358"/>
                    <a:pt x="171617" y="230216"/>
                  </a:cubicBezTo>
                  <a:cubicBezTo>
                    <a:pt x="174792" y="155074"/>
                    <a:pt x="183788" y="-49713"/>
                    <a:pt x="171617" y="1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FF6708AF-6671-4CE2-8FCD-C16EFFAC3233}"/>
                </a:ext>
              </a:extLst>
            </p:cNvPr>
            <p:cNvSpPr/>
            <p:nvPr/>
          </p:nvSpPr>
          <p:spPr>
            <a:xfrm>
              <a:off x="4876571" y="5351228"/>
              <a:ext cx="266153" cy="514409"/>
            </a:xfrm>
            <a:custGeom>
              <a:avLst/>
              <a:gdLst>
                <a:gd name="connsiteX0" fmla="*/ 229 w 266153"/>
                <a:gd name="connsiteY0" fmla="*/ 1822 h 514409"/>
                <a:gd name="connsiteX1" fmla="*/ 105004 w 266153"/>
                <a:gd name="connsiteY1" fmla="*/ 249472 h 514409"/>
                <a:gd name="connsiteX2" fmla="*/ 235179 w 266153"/>
                <a:gd name="connsiteY2" fmla="*/ 500297 h 514409"/>
                <a:gd name="connsiteX3" fmla="*/ 219304 w 266153"/>
                <a:gd name="connsiteY3" fmla="*/ 474897 h 514409"/>
                <a:gd name="connsiteX4" fmla="*/ 263754 w 266153"/>
                <a:gd name="connsiteY4" fmla="*/ 408222 h 514409"/>
                <a:gd name="connsiteX5" fmla="*/ 133579 w 266153"/>
                <a:gd name="connsiteY5" fmla="*/ 382822 h 514409"/>
                <a:gd name="connsiteX6" fmla="*/ 229 w 266153"/>
                <a:gd name="connsiteY6" fmla="*/ 1822 h 51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53" h="514409">
                  <a:moveTo>
                    <a:pt x="229" y="1822"/>
                  </a:moveTo>
                  <a:cubicBezTo>
                    <a:pt x="-4534" y="-20403"/>
                    <a:pt x="65846" y="166393"/>
                    <a:pt x="105004" y="249472"/>
                  </a:cubicBezTo>
                  <a:cubicBezTo>
                    <a:pt x="144162" y="332551"/>
                    <a:pt x="216129" y="462726"/>
                    <a:pt x="235179" y="500297"/>
                  </a:cubicBezTo>
                  <a:cubicBezTo>
                    <a:pt x="254229" y="537868"/>
                    <a:pt x="214541" y="490243"/>
                    <a:pt x="219304" y="474897"/>
                  </a:cubicBezTo>
                  <a:cubicBezTo>
                    <a:pt x="224067" y="459551"/>
                    <a:pt x="278042" y="423568"/>
                    <a:pt x="263754" y="408222"/>
                  </a:cubicBezTo>
                  <a:cubicBezTo>
                    <a:pt x="249467" y="392876"/>
                    <a:pt x="172208" y="446851"/>
                    <a:pt x="133579" y="382822"/>
                  </a:cubicBezTo>
                  <a:cubicBezTo>
                    <a:pt x="94950" y="318793"/>
                    <a:pt x="4992" y="24047"/>
                    <a:pt x="229" y="1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CFBCE9F1-C4EB-4ED0-9D23-3573EE333503}"/>
                </a:ext>
              </a:extLst>
            </p:cNvPr>
            <p:cNvSpPr/>
            <p:nvPr/>
          </p:nvSpPr>
          <p:spPr>
            <a:xfrm>
              <a:off x="4828241" y="5899102"/>
              <a:ext cx="471120" cy="356492"/>
            </a:xfrm>
            <a:custGeom>
              <a:avLst/>
              <a:gdLst>
                <a:gd name="connsiteX0" fmla="*/ 470834 w 471120"/>
                <a:gd name="connsiteY0" fmla="*/ 48 h 356492"/>
                <a:gd name="connsiteX1" fmla="*/ 229534 w 471120"/>
                <a:gd name="connsiteY1" fmla="*/ 142923 h 356492"/>
                <a:gd name="connsiteX2" fmla="*/ 61259 w 471120"/>
                <a:gd name="connsiteY2" fmla="*/ 228648 h 356492"/>
                <a:gd name="connsiteX3" fmla="*/ 7284 w 471120"/>
                <a:gd name="connsiteY3" fmla="*/ 276273 h 356492"/>
                <a:gd name="connsiteX4" fmla="*/ 181909 w 471120"/>
                <a:gd name="connsiteY4" fmla="*/ 184198 h 356492"/>
                <a:gd name="connsiteX5" fmla="*/ 934 w 471120"/>
                <a:gd name="connsiteY5" fmla="*/ 339773 h 356492"/>
                <a:gd name="connsiteX6" fmla="*/ 108884 w 471120"/>
                <a:gd name="connsiteY6" fmla="*/ 349298 h 356492"/>
                <a:gd name="connsiteX7" fmla="*/ 58084 w 471120"/>
                <a:gd name="connsiteY7" fmla="*/ 314373 h 356492"/>
                <a:gd name="connsiteX8" fmla="*/ 178734 w 471120"/>
                <a:gd name="connsiteY8" fmla="*/ 158798 h 356492"/>
                <a:gd name="connsiteX9" fmla="*/ 470834 w 471120"/>
                <a:gd name="connsiteY9" fmla="*/ 48 h 3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120" h="356492">
                  <a:moveTo>
                    <a:pt x="470834" y="48"/>
                  </a:moveTo>
                  <a:cubicBezTo>
                    <a:pt x="479301" y="-2598"/>
                    <a:pt x="297796" y="104823"/>
                    <a:pt x="229534" y="142923"/>
                  </a:cubicBezTo>
                  <a:cubicBezTo>
                    <a:pt x="161271" y="181023"/>
                    <a:pt x="98300" y="206423"/>
                    <a:pt x="61259" y="228648"/>
                  </a:cubicBezTo>
                  <a:cubicBezTo>
                    <a:pt x="24218" y="250873"/>
                    <a:pt x="-12824" y="283681"/>
                    <a:pt x="7284" y="276273"/>
                  </a:cubicBezTo>
                  <a:cubicBezTo>
                    <a:pt x="27392" y="268865"/>
                    <a:pt x="182967" y="173615"/>
                    <a:pt x="181909" y="184198"/>
                  </a:cubicBezTo>
                  <a:cubicBezTo>
                    <a:pt x="180851" y="194781"/>
                    <a:pt x="13105" y="312256"/>
                    <a:pt x="934" y="339773"/>
                  </a:cubicBezTo>
                  <a:cubicBezTo>
                    <a:pt x="-11237" y="367290"/>
                    <a:pt x="99359" y="353531"/>
                    <a:pt x="108884" y="349298"/>
                  </a:cubicBezTo>
                  <a:cubicBezTo>
                    <a:pt x="118409" y="345065"/>
                    <a:pt x="46442" y="346123"/>
                    <a:pt x="58084" y="314373"/>
                  </a:cubicBezTo>
                  <a:cubicBezTo>
                    <a:pt x="69726" y="282623"/>
                    <a:pt x="107296" y="210127"/>
                    <a:pt x="178734" y="158798"/>
                  </a:cubicBezTo>
                  <a:cubicBezTo>
                    <a:pt x="250171" y="107469"/>
                    <a:pt x="462367" y="2694"/>
                    <a:pt x="47083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31941AE9-82F5-47B1-B03B-3B2C01F26D3D}"/>
                </a:ext>
              </a:extLst>
            </p:cNvPr>
            <p:cNvSpPr/>
            <p:nvPr/>
          </p:nvSpPr>
          <p:spPr>
            <a:xfrm>
              <a:off x="4560474" y="6253387"/>
              <a:ext cx="685169" cy="614775"/>
            </a:xfrm>
            <a:custGeom>
              <a:avLst/>
              <a:gdLst>
                <a:gd name="connsiteX0" fmla="*/ 335376 w 685169"/>
                <a:gd name="connsiteY0" fmla="*/ 1363 h 614775"/>
                <a:gd name="connsiteX1" fmla="*/ 227426 w 685169"/>
                <a:gd name="connsiteY1" fmla="*/ 220438 h 614775"/>
                <a:gd name="connsiteX2" fmla="*/ 14701 w 685169"/>
                <a:gd name="connsiteY2" fmla="*/ 601438 h 614775"/>
                <a:gd name="connsiteX3" fmla="*/ 36926 w 685169"/>
                <a:gd name="connsiteY3" fmla="*/ 522063 h 614775"/>
                <a:gd name="connsiteX4" fmla="*/ 186151 w 685169"/>
                <a:gd name="connsiteY4" fmla="*/ 461738 h 614775"/>
                <a:gd name="connsiteX5" fmla="*/ 684626 w 685169"/>
                <a:gd name="connsiteY5" fmla="*/ 255363 h 614775"/>
                <a:gd name="connsiteX6" fmla="*/ 81376 w 685169"/>
                <a:gd name="connsiteY6" fmla="*/ 423638 h 614775"/>
                <a:gd name="connsiteX7" fmla="*/ 290926 w 685169"/>
                <a:gd name="connsiteY7" fmla="*/ 141063 h 614775"/>
                <a:gd name="connsiteX8" fmla="*/ 335376 w 685169"/>
                <a:gd name="connsiteY8" fmla="*/ 1363 h 6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169" h="614775">
                  <a:moveTo>
                    <a:pt x="335376" y="1363"/>
                  </a:moveTo>
                  <a:cubicBezTo>
                    <a:pt x="324793" y="14592"/>
                    <a:pt x="280872" y="120426"/>
                    <a:pt x="227426" y="220438"/>
                  </a:cubicBezTo>
                  <a:cubicBezTo>
                    <a:pt x="173980" y="320450"/>
                    <a:pt x="46451" y="551167"/>
                    <a:pt x="14701" y="601438"/>
                  </a:cubicBezTo>
                  <a:cubicBezTo>
                    <a:pt x="-17049" y="651709"/>
                    <a:pt x="8351" y="545346"/>
                    <a:pt x="36926" y="522063"/>
                  </a:cubicBezTo>
                  <a:cubicBezTo>
                    <a:pt x="65501" y="498780"/>
                    <a:pt x="186151" y="461738"/>
                    <a:pt x="186151" y="461738"/>
                  </a:cubicBezTo>
                  <a:cubicBezTo>
                    <a:pt x="294101" y="417288"/>
                    <a:pt x="702088" y="261713"/>
                    <a:pt x="684626" y="255363"/>
                  </a:cubicBezTo>
                  <a:cubicBezTo>
                    <a:pt x="667164" y="249013"/>
                    <a:pt x="146993" y="442688"/>
                    <a:pt x="81376" y="423638"/>
                  </a:cubicBezTo>
                  <a:cubicBezTo>
                    <a:pt x="15759" y="404588"/>
                    <a:pt x="247005" y="208267"/>
                    <a:pt x="290926" y="141063"/>
                  </a:cubicBezTo>
                  <a:cubicBezTo>
                    <a:pt x="334847" y="73859"/>
                    <a:pt x="345959" y="-11866"/>
                    <a:pt x="335376" y="1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FA50985C-2E61-42AC-8956-C9F3470FC7CA}"/>
                </a:ext>
              </a:extLst>
            </p:cNvPr>
            <p:cNvSpPr/>
            <p:nvPr/>
          </p:nvSpPr>
          <p:spPr>
            <a:xfrm>
              <a:off x="4258488" y="6148544"/>
              <a:ext cx="545515" cy="677129"/>
            </a:xfrm>
            <a:custGeom>
              <a:avLst/>
              <a:gdLst>
                <a:gd name="connsiteX0" fmla="*/ 545287 w 545515"/>
                <a:gd name="connsiteY0" fmla="*/ 1431 h 677129"/>
                <a:gd name="connsiteX1" fmla="*/ 319862 w 545515"/>
                <a:gd name="connsiteY1" fmla="*/ 490381 h 677129"/>
                <a:gd name="connsiteX2" fmla="*/ 259537 w 545515"/>
                <a:gd name="connsiteY2" fmla="*/ 518956 h 677129"/>
                <a:gd name="connsiteX3" fmla="*/ 11887 w 545515"/>
                <a:gd name="connsiteY3" fmla="*/ 674531 h 677129"/>
                <a:gd name="connsiteX4" fmla="*/ 65862 w 545515"/>
                <a:gd name="connsiteY4" fmla="*/ 604681 h 677129"/>
                <a:gd name="connsiteX5" fmla="*/ 297637 w 545515"/>
                <a:gd name="connsiteY5" fmla="*/ 455456 h 677129"/>
                <a:gd name="connsiteX6" fmla="*/ 361137 w 545515"/>
                <a:gd name="connsiteY6" fmla="*/ 344331 h 677129"/>
                <a:gd name="connsiteX7" fmla="*/ 545287 w 545515"/>
                <a:gd name="connsiteY7" fmla="*/ 1431 h 67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515" h="677129">
                  <a:moveTo>
                    <a:pt x="545287" y="1431"/>
                  </a:moveTo>
                  <a:cubicBezTo>
                    <a:pt x="538408" y="25773"/>
                    <a:pt x="367487" y="404127"/>
                    <a:pt x="319862" y="490381"/>
                  </a:cubicBezTo>
                  <a:cubicBezTo>
                    <a:pt x="272237" y="576635"/>
                    <a:pt x="310866" y="488264"/>
                    <a:pt x="259537" y="518956"/>
                  </a:cubicBezTo>
                  <a:cubicBezTo>
                    <a:pt x="208208" y="549648"/>
                    <a:pt x="44166" y="660244"/>
                    <a:pt x="11887" y="674531"/>
                  </a:cubicBezTo>
                  <a:cubicBezTo>
                    <a:pt x="-20392" y="688819"/>
                    <a:pt x="18237" y="641194"/>
                    <a:pt x="65862" y="604681"/>
                  </a:cubicBezTo>
                  <a:cubicBezTo>
                    <a:pt x="113487" y="568169"/>
                    <a:pt x="248425" y="498848"/>
                    <a:pt x="297637" y="455456"/>
                  </a:cubicBezTo>
                  <a:cubicBezTo>
                    <a:pt x="346849" y="412064"/>
                    <a:pt x="320391" y="418414"/>
                    <a:pt x="361137" y="344331"/>
                  </a:cubicBezTo>
                  <a:cubicBezTo>
                    <a:pt x="401883" y="270248"/>
                    <a:pt x="552166" y="-22911"/>
                    <a:pt x="545287" y="1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24EEC51D-A436-446B-855E-F718C81E90DA}"/>
                </a:ext>
              </a:extLst>
            </p:cNvPr>
            <p:cNvSpPr/>
            <p:nvPr/>
          </p:nvSpPr>
          <p:spPr>
            <a:xfrm>
              <a:off x="4400379" y="6733821"/>
              <a:ext cx="635249" cy="485444"/>
            </a:xfrm>
            <a:custGeom>
              <a:avLst/>
              <a:gdLst>
                <a:gd name="connsiteX0" fmla="*/ 162096 w 635249"/>
                <a:gd name="connsiteY0" fmla="*/ 354 h 485444"/>
                <a:gd name="connsiteX1" fmla="*/ 57321 w 635249"/>
                <a:gd name="connsiteY1" fmla="*/ 349604 h 485444"/>
                <a:gd name="connsiteX2" fmla="*/ 171 w 635249"/>
                <a:gd name="connsiteY2" fmla="*/ 448029 h 485444"/>
                <a:gd name="connsiteX3" fmla="*/ 41446 w 635249"/>
                <a:gd name="connsiteY3" fmla="*/ 362304 h 485444"/>
                <a:gd name="connsiteX4" fmla="*/ 92246 w 635249"/>
                <a:gd name="connsiteY4" fmla="*/ 324204 h 485444"/>
                <a:gd name="connsiteX5" fmla="*/ 155746 w 635249"/>
                <a:gd name="connsiteY5" fmla="*/ 289279 h 485444"/>
                <a:gd name="connsiteX6" fmla="*/ 16046 w 635249"/>
                <a:gd name="connsiteY6" fmla="*/ 470254 h 485444"/>
                <a:gd name="connsiteX7" fmla="*/ 133521 w 635249"/>
                <a:gd name="connsiteY7" fmla="*/ 473429 h 485444"/>
                <a:gd name="connsiteX8" fmla="*/ 222421 w 635249"/>
                <a:gd name="connsiteY8" fmla="*/ 454379 h 485444"/>
                <a:gd name="connsiteX9" fmla="*/ 628821 w 635249"/>
                <a:gd name="connsiteY9" fmla="*/ 263879 h 485444"/>
                <a:gd name="connsiteX10" fmla="*/ 444671 w 635249"/>
                <a:gd name="connsiteY10" fmla="*/ 336904 h 485444"/>
                <a:gd name="connsiteX11" fmla="*/ 89071 w 635249"/>
                <a:gd name="connsiteY11" fmla="*/ 444854 h 485444"/>
                <a:gd name="connsiteX12" fmla="*/ 92246 w 635249"/>
                <a:gd name="connsiteY12" fmla="*/ 419454 h 485444"/>
                <a:gd name="connsiteX13" fmla="*/ 123996 w 635249"/>
                <a:gd name="connsiteY13" fmla="*/ 286104 h 485444"/>
                <a:gd name="connsiteX14" fmla="*/ 162096 w 635249"/>
                <a:gd name="connsiteY14" fmla="*/ 354 h 4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249" h="485444">
                  <a:moveTo>
                    <a:pt x="162096" y="354"/>
                  </a:moveTo>
                  <a:cubicBezTo>
                    <a:pt x="150984" y="10937"/>
                    <a:pt x="84308" y="274992"/>
                    <a:pt x="57321" y="349604"/>
                  </a:cubicBezTo>
                  <a:cubicBezTo>
                    <a:pt x="30333" y="424217"/>
                    <a:pt x="2817" y="445912"/>
                    <a:pt x="171" y="448029"/>
                  </a:cubicBezTo>
                  <a:cubicBezTo>
                    <a:pt x="-2475" y="450146"/>
                    <a:pt x="26100" y="382941"/>
                    <a:pt x="41446" y="362304"/>
                  </a:cubicBezTo>
                  <a:cubicBezTo>
                    <a:pt x="56792" y="341667"/>
                    <a:pt x="73196" y="336375"/>
                    <a:pt x="92246" y="324204"/>
                  </a:cubicBezTo>
                  <a:cubicBezTo>
                    <a:pt x="111296" y="312033"/>
                    <a:pt x="168446" y="264937"/>
                    <a:pt x="155746" y="289279"/>
                  </a:cubicBezTo>
                  <a:cubicBezTo>
                    <a:pt x="143046" y="313621"/>
                    <a:pt x="19750" y="439562"/>
                    <a:pt x="16046" y="470254"/>
                  </a:cubicBezTo>
                  <a:cubicBezTo>
                    <a:pt x="12342" y="500946"/>
                    <a:pt x="99125" y="476075"/>
                    <a:pt x="133521" y="473429"/>
                  </a:cubicBezTo>
                  <a:cubicBezTo>
                    <a:pt x="167917" y="470783"/>
                    <a:pt x="139871" y="489304"/>
                    <a:pt x="222421" y="454379"/>
                  </a:cubicBezTo>
                  <a:cubicBezTo>
                    <a:pt x="304971" y="419454"/>
                    <a:pt x="591779" y="283458"/>
                    <a:pt x="628821" y="263879"/>
                  </a:cubicBezTo>
                  <a:cubicBezTo>
                    <a:pt x="665863" y="244300"/>
                    <a:pt x="534629" y="306742"/>
                    <a:pt x="444671" y="336904"/>
                  </a:cubicBezTo>
                  <a:cubicBezTo>
                    <a:pt x="354713" y="367067"/>
                    <a:pt x="147808" y="431096"/>
                    <a:pt x="89071" y="444854"/>
                  </a:cubicBezTo>
                  <a:cubicBezTo>
                    <a:pt x="30333" y="458612"/>
                    <a:pt x="86425" y="445912"/>
                    <a:pt x="92246" y="419454"/>
                  </a:cubicBezTo>
                  <a:cubicBezTo>
                    <a:pt x="98067" y="392996"/>
                    <a:pt x="109709" y="352779"/>
                    <a:pt x="123996" y="286104"/>
                  </a:cubicBezTo>
                  <a:cubicBezTo>
                    <a:pt x="138283" y="219429"/>
                    <a:pt x="173208" y="-10229"/>
                    <a:pt x="162096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0E81531-15D9-4E64-924F-1A8DCE3AF212}"/>
                </a:ext>
              </a:extLst>
            </p:cNvPr>
            <p:cNvSpPr/>
            <p:nvPr/>
          </p:nvSpPr>
          <p:spPr>
            <a:xfrm>
              <a:off x="4029074" y="6671284"/>
              <a:ext cx="536577" cy="450596"/>
            </a:xfrm>
            <a:custGeom>
              <a:avLst/>
              <a:gdLst>
                <a:gd name="connsiteX0" fmla="*/ 517526 w 536577"/>
                <a:gd name="connsiteY0" fmla="*/ 15266 h 450596"/>
                <a:gd name="connsiteX1" fmla="*/ 368301 w 536577"/>
                <a:gd name="connsiteY1" fmla="*/ 313716 h 450596"/>
                <a:gd name="connsiteX2" fmla="*/ 263526 w 536577"/>
                <a:gd name="connsiteY2" fmla="*/ 412141 h 450596"/>
                <a:gd name="connsiteX3" fmla="*/ 234951 w 536577"/>
                <a:gd name="connsiteY3" fmla="*/ 450241 h 450596"/>
                <a:gd name="connsiteX4" fmla="*/ 263526 w 536577"/>
                <a:gd name="connsiteY4" fmla="*/ 393091 h 450596"/>
                <a:gd name="connsiteX5" fmla="*/ 244476 w 536577"/>
                <a:gd name="connsiteY5" fmla="*/ 396266 h 450596"/>
                <a:gd name="connsiteX6" fmla="*/ 1 w 536577"/>
                <a:gd name="connsiteY6" fmla="*/ 424841 h 450596"/>
                <a:gd name="connsiteX7" fmla="*/ 241301 w 536577"/>
                <a:gd name="connsiteY7" fmla="*/ 399441 h 450596"/>
                <a:gd name="connsiteX8" fmla="*/ 323851 w 536577"/>
                <a:gd name="connsiteY8" fmla="*/ 313716 h 450596"/>
                <a:gd name="connsiteX9" fmla="*/ 511176 w 536577"/>
                <a:gd name="connsiteY9" fmla="*/ 69241 h 450596"/>
                <a:gd name="connsiteX10" fmla="*/ 517526 w 536577"/>
                <a:gd name="connsiteY10" fmla="*/ 15266 h 4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577" h="450596">
                  <a:moveTo>
                    <a:pt x="517526" y="15266"/>
                  </a:moveTo>
                  <a:cubicBezTo>
                    <a:pt x="493714" y="56012"/>
                    <a:pt x="410634" y="247570"/>
                    <a:pt x="368301" y="313716"/>
                  </a:cubicBezTo>
                  <a:cubicBezTo>
                    <a:pt x="325968" y="379862"/>
                    <a:pt x="285751" y="389387"/>
                    <a:pt x="263526" y="412141"/>
                  </a:cubicBezTo>
                  <a:cubicBezTo>
                    <a:pt x="241301" y="434895"/>
                    <a:pt x="234951" y="453416"/>
                    <a:pt x="234951" y="450241"/>
                  </a:cubicBezTo>
                  <a:cubicBezTo>
                    <a:pt x="234951" y="447066"/>
                    <a:pt x="261939" y="402087"/>
                    <a:pt x="263526" y="393091"/>
                  </a:cubicBezTo>
                  <a:cubicBezTo>
                    <a:pt x="265113" y="384095"/>
                    <a:pt x="244476" y="396266"/>
                    <a:pt x="244476" y="396266"/>
                  </a:cubicBezTo>
                  <a:lnTo>
                    <a:pt x="1" y="424841"/>
                  </a:lnTo>
                  <a:cubicBezTo>
                    <a:pt x="-528" y="425370"/>
                    <a:pt x="187326" y="417962"/>
                    <a:pt x="241301" y="399441"/>
                  </a:cubicBezTo>
                  <a:cubicBezTo>
                    <a:pt x="295276" y="380920"/>
                    <a:pt x="278872" y="368749"/>
                    <a:pt x="323851" y="313716"/>
                  </a:cubicBezTo>
                  <a:cubicBezTo>
                    <a:pt x="368830" y="258683"/>
                    <a:pt x="475722" y="115278"/>
                    <a:pt x="511176" y="69241"/>
                  </a:cubicBezTo>
                  <a:cubicBezTo>
                    <a:pt x="546630" y="23204"/>
                    <a:pt x="541338" y="-25480"/>
                    <a:pt x="517526" y="15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BFD479D6-8C18-4921-851D-43A490875A93}"/>
                </a:ext>
              </a:extLst>
            </p:cNvPr>
            <p:cNvSpPr/>
            <p:nvPr/>
          </p:nvSpPr>
          <p:spPr>
            <a:xfrm>
              <a:off x="3416259" y="5462058"/>
              <a:ext cx="423919" cy="1197640"/>
            </a:xfrm>
            <a:custGeom>
              <a:avLst/>
              <a:gdLst>
                <a:gd name="connsiteX0" fmla="*/ 412791 w 423919"/>
                <a:gd name="connsiteY0" fmla="*/ 17992 h 1197640"/>
                <a:gd name="connsiteX1" fmla="*/ 222291 w 423919"/>
                <a:gd name="connsiteY1" fmla="*/ 468842 h 1197640"/>
                <a:gd name="connsiteX2" fmla="*/ 69891 w 423919"/>
                <a:gd name="connsiteY2" fmla="*/ 608542 h 1197640"/>
                <a:gd name="connsiteX3" fmla="*/ 41 w 423919"/>
                <a:gd name="connsiteY3" fmla="*/ 1192742 h 1197640"/>
                <a:gd name="connsiteX4" fmla="*/ 63541 w 423919"/>
                <a:gd name="connsiteY4" fmla="*/ 862542 h 1197640"/>
                <a:gd name="connsiteX5" fmla="*/ 273091 w 423919"/>
                <a:gd name="connsiteY5" fmla="*/ 411692 h 1197640"/>
                <a:gd name="connsiteX6" fmla="*/ 336591 w 423919"/>
                <a:gd name="connsiteY6" fmla="*/ 176742 h 1197640"/>
                <a:gd name="connsiteX7" fmla="*/ 393741 w 423919"/>
                <a:gd name="connsiteY7" fmla="*/ 94192 h 1197640"/>
                <a:gd name="connsiteX8" fmla="*/ 412791 w 423919"/>
                <a:gd name="connsiteY8" fmla="*/ 17992 h 119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919" h="1197640">
                  <a:moveTo>
                    <a:pt x="412791" y="17992"/>
                  </a:moveTo>
                  <a:cubicBezTo>
                    <a:pt x="384216" y="80434"/>
                    <a:pt x="279441" y="370417"/>
                    <a:pt x="222291" y="468842"/>
                  </a:cubicBezTo>
                  <a:cubicBezTo>
                    <a:pt x="165141" y="567267"/>
                    <a:pt x="106933" y="487892"/>
                    <a:pt x="69891" y="608542"/>
                  </a:cubicBezTo>
                  <a:cubicBezTo>
                    <a:pt x="32849" y="729192"/>
                    <a:pt x="1099" y="1150409"/>
                    <a:pt x="41" y="1192742"/>
                  </a:cubicBezTo>
                  <a:cubicBezTo>
                    <a:pt x="-1017" y="1235075"/>
                    <a:pt x="18033" y="992717"/>
                    <a:pt x="63541" y="862542"/>
                  </a:cubicBezTo>
                  <a:cubicBezTo>
                    <a:pt x="109049" y="732367"/>
                    <a:pt x="227583" y="525992"/>
                    <a:pt x="273091" y="411692"/>
                  </a:cubicBezTo>
                  <a:cubicBezTo>
                    <a:pt x="318599" y="297392"/>
                    <a:pt x="316483" y="229659"/>
                    <a:pt x="336591" y="176742"/>
                  </a:cubicBezTo>
                  <a:cubicBezTo>
                    <a:pt x="356699" y="123825"/>
                    <a:pt x="379983" y="114300"/>
                    <a:pt x="393741" y="94192"/>
                  </a:cubicBezTo>
                  <a:cubicBezTo>
                    <a:pt x="407499" y="74084"/>
                    <a:pt x="441366" y="-44450"/>
                    <a:pt x="412791" y="17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84DBDC05-1F96-4D81-9FBD-E6721C261D8D}"/>
                </a:ext>
              </a:extLst>
            </p:cNvPr>
            <p:cNvSpPr/>
            <p:nvPr/>
          </p:nvSpPr>
          <p:spPr>
            <a:xfrm>
              <a:off x="3244736" y="6444621"/>
              <a:ext cx="164938" cy="641979"/>
            </a:xfrm>
            <a:custGeom>
              <a:avLst/>
              <a:gdLst>
                <a:gd name="connsiteX0" fmla="*/ 114 w 164938"/>
                <a:gd name="connsiteY0" fmla="*/ 629 h 641979"/>
                <a:gd name="connsiteX1" fmla="*/ 133464 w 164938"/>
                <a:gd name="connsiteY1" fmla="*/ 311779 h 641979"/>
                <a:gd name="connsiteX2" fmla="*/ 139814 w 164938"/>
                <a:gd name="connsiteY2" fmla="*/ 483229 h 641979"/>
                <a:gd name="connsiteX3" fmla="*/ 139814 w 164938"/>
                <a:gd name="connsiteY3" fmla="*/ 641979 h 641979"/>
                <a:gd name="connsiteX4" fmla="*/ 139814 w 164938"/>
                <a:gd name="connsiteY4" fmla="*/ 432429 h 641979"/>
                <a:gd name="connsiteX5" fmla="*/ 158864 w 164938"/>
                <a:gd name="connsiteY5" fmla="*/ 235579 h 641979"/>
                <a:gd name="connsiteX6" fmla="*/ 114 w 164938"/>
                <a:gd name="connsiteY6" fmla="*/ 629 h 64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38" h="641979">
                  <a:moveTo>
                    <a:pt x="114" y="629"/>
                  </a:moveTo>
                  <a:cubicBezTo>
                    <a:pt x="-4119" y="13329"/>
                    <a:pt x="110181" y="231346"/>
                    <a:pt x="133464" y="311779"/>
                  </a:cubicBezTo>
                  <a:cubicBezTo>
                    <a:pt x="156747" y="392212"/>
                    <a:pt x="138756" y="428196"/>
                    <a:pt x="139814" y="483229"/>
                  </a:cubicBezTo>
                  <a:cubicBezTo>
                    <a:pt x="140872" y="538262"/>
                    <a:pt x="139814" y="641979"/>
                    <a:pt x="139814" y="641979"/>
                  </a:cubicBezTo>
                  <a:cubicBezTo>
                    <a:pt x="139814" y="633512"/>
                    <a:pt x="136639" y="500162"/>
                    <a:pt x="139814" y="432429"/>
                  </a:cubicBezTo>
                  <a:cubicBezTo>
                    <a:pt x="142989" y="364696"/>
                    <a:pt x="178972" y="300137"/>
                    <a:pt x="158864" y="235579"/>
                  </a:cubicBezTo>
                  <a:cubicBezTo>
                    <a:pt x="138756" y="171021"/>
                    <a:pt x="4347" y="-12071"/>
                    <a:pt x="114" y="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297CF2AB-4D17-4F9E-94DA-2A76A23EF396}"/>
                </a:ext>
              </a:extLst>
            </p:cNvPr>
            <p:cNvSpPr/>
            <p:nvPr/>
          </p:nvSpPr>
          <p:spPr>
            <a:xfrm>
              <a:off x="3362811" y="5468108"/>
              <a:ext cx="449760" cy="450744"/>
            </a:xfrm>
            <a:custGeom>
              <a:avLst/>
              <a:gdLst>
                <a:gd name="connsiteX0" fmla="*/ 447189 w 449760"/>
                <a:gd name="connsiteY0" fmla="*/ 5592 h 450744"/>
                <a:gd name="connsiteX1" fmla="*/ 91589 w 449760"/>
                <a:gd name="connsiteY1" fmla="*/ 265942 h 450744"/>
                <a:gd name="connsiteX2" fmla="*/ 9039 w 449760"/>
                <a:gd name="connsiteY2" fmla="*/ 450092 h 450744"/>
                <a:gd name="connsiteX3" fmla="*/ 104289 w 449760"/>
                <a:gd name="connsiteY3" fmla="*/ 202442 h 450744"/>
                <a:gd name="connsiteX4" fmla="*/ 2689 w 449760"/>
                <a:gd name="connsiteY4" fmla="*/ 348492 h 450744"/>
                <a:gd name="connsiteX5" fmla="*/ 237639 w 449760"/>
                <a:gd name="connsiteY5" fmla="*/ 107192 h 450744"/>
                <a:gd name="connsiteX6" fmla="*/ 447189 w 449760"/>
                <a:gd name="connsiteY6" fmla="*/ 5592 h 4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760" h="450744">
                  <a:moveTo>
                    <a:pt x="447189" y="5592"/>
                  </a:moveTo>
                  <a:cubicBezTo>
                    <a:pt x="422847" y="32050"/>
                    <a:pt x="164614" y="191859"/>
                    <a:pt x="91589" y="265942"/>
                  </a:cubicBezTo>
                  <a:cubicBezTo>
                    <a:pt x="18564" y="340025"/>
                    <a:pt x="6922" y="460675"/>
                    <a:pt x="9039" y="450092"/>
                  </a:cubicBezTo>
                  <a:cubicBezTo>
                    <a:pt x="11156" y="439509"/>
                    <a:pt x="105347" y="219375"/>
                    <a:pt x="104289" y="202442"/>
                  </a:cubicBezTo>
                  <a:cubicBezTo>
                    <a:pt x="103231" y="185509"/>
                    <a:pt x="-19536" y="364367"/>
                    <a:pt x="2689" y="348492"/>
                  </a:cubicBezTo>
                  <a:cubicBezTo>
                    <a:pt x="24914" y="332617"/>
                    <a:pt x="158264" y="162225"/>
                    <a:pt x="237639" y="107192"/>
                  </a:cubicBezTo>
                  <a:cubicBezTo>
                    <a:pt x="317014" y="52159"/>
                    <a:pt x="471531" y="-20866"/>
                    <a:pt x="447189" y="5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D89F85F8-311C-4B02-8E6F-AE1610533020}"/>
                </a:ext>
              </a:extLst>
            </p:cNvPr>
            <p:cNvSpPr/>
            <p:nvPr/>
          </p:nvSpPr>
          <p:spPr>
            <a:xfrm>
              <a:off x="3193058" y="6486545"/>
              <a:ext cx="154315" cy="479530"/>
            </a:xfrm>
            <a:custGeom>
              <a:avLst/>
              <a:gdLst>
                <a:gd name="connsiteX0" fmla="*/ 7342 w 154315"/>
                <a:gd name="connsiteY0" fmla="*/ 9505 h 479530"/>
                <a:gd name="connsiteX1" fmla="*/ 140692 w 154315"/>
                <a:gd name="connsiteY1" fmla="*/ 301605 h 479530"/>
                <a:gd name="connsiteX2" fmla="*/ 147042 w 154315"/>
                <a:gd name="connsiteY2" fmla="*/ 479405 h 479530"/>
                <a:gd name="connsiteX3" fmla="*/ 115292 w 154315"/>
                <a:gd name="connsiteY3" fmla="*/ 276205 h 479530"/>
                <a:gd name="connsiteX4" fmla="*/ 26392 w 154315"/>
                <a:gd name="connsiteY4" fmla="*/ 85705 h 479530"/>
                <a:gd name="connsiteX5" fmla="*/ 7342 w 154315"/>
                <a:gd name="connsiteY5" fmla="*/ 9505 h 4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15" h="479530">
                  <a:moveTo>
                    <a:pt x="7342" y="9505"/>
                  </a:moveTo>
                  <a:cubicBezTo>
                    <a:pt x="26392" y="45488"/>
                    <a:pt x="117409" y="223288"/>
                    <a:pt x="140692" y="301605"/>
                  </a:cubicBezTo>
                  <a:cubicBezTo>
                    <a:pt x="163975" y="379922"/>
                    <a:pt x="151275" y="483638"/>
                    <a:pt x="147042" y="479405"/>
                  </a:cubicBezTo>
                  <a:cubicBezTo>
                    <a:pt x="142809" y="475172"/>
                    <a:pt x="135400" y="341822"/>
                    <a:pt x="115292" y="276205"/>
                  </a:cubicBezTo>
                  <a:cubicBezTo>
                    <a:pt x="95184" y="210588"/>
                    <a:pt x="42267" y="122747"/>
                    <a:pt x="26392" y="85705"/>
                  </a:cubicBezTo>
                  <a:cubicBezTo>
                    <a:pt x="10517" y="48663"/>
                    <a:pt x="-11708" y="-26478"/>
                    <a:pt x="7342" y="9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486F5B78-7173-4ACC-AD46-F611157DA8AE}"/>
                </a:ext>
              </a:extLst>
            </p:cNvPr>
            <p:cNvSpPr/>
            <p:nvPr/>
          </p:nvSpPr>
          <p:spPr>
            <a:xfrm>
              <a:off x="3138540" y="6667700"/>
              <a:ext cx="151674" cy="890117"/>
            </a:xfrm>
            <a:custGeom>
              <a:avLst/>
              <a:gdLst>
                <a:gd name="connsiteX0" fmla="*/ 4710 w 151674"/>
                <a:gd name="connsiteY0" fmla="*/ 25200 h 890117"/>
                <a:gd name="connsiteX1" fmla="*/ 74560 w 151674"/>
                <a:gd name="connsiteY1" fmla="*/ 374450 h 890117"/>
                <a:gd name="connsiteX2" fmla="*/ 125360 w 151674"/>
                <a:gd name="connsiteY2" fmla="*/ 558600 h 890117"/>
                <a:gd name="connsiteX3" fmla="*/ 68210 w 151674"/>
                <a:gd name="connsiteY3" fmla="*/ 799900 h 890117"/>
                <a:gd name="connsiteX4" fmla="*/ 80910 w 151674"/>
                <a:gd name="connsiteY4" fmla="*/ 888800 h 890117"/>
                <a:gd name="connsiteX5" fmla="*/ 80910 w 151674"/>
                <a:gd name="connsiteY5" fmla="*/ 742750 h 890117"/>
                <a:gd name="connsiteX6" fmla="*/ 150760 w 151674"/>
                <a:gd name="connsiteY6" fmla="*/ 482400 h 890117"/>
                <a:gd name="connsiteX7" fmla="*/ 23760 w 151674"/>
                <a:gd name="connsiteY7" fmla="*/ 76000 h 890117"/>
                <a:gd name="connsiteX8" fmla="*/ 4710 w 151674"/>
                <a:gd name="connsiteY8" fmla="*/ 25200 h 89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74" h="890117">
                  <a:moveTo>
                    <a:pt x="4710" y="25200"/>
                  </a:moveTo>
                  <a:cubicBezTo>
                    <a:pt x="13177" y="74942"/>
                    <a:pt x="54452" y="285550"/>
                    <a:pt x="74560" y="374450"/>
                  </a:cubicBezTo>
                  <a:cubicBezTo>
                    <a:pt x="94668" y="463350"/>
                    <a:pt x="126418" y="487692"/>
                    <a:pt x="125360" y="558600"/>
                  </a:cubicBezTo>
                  <a:cubicBezTo>
                    <a:pt x="124302" y="629508"/>
                    <a:pt x="75618" y="744867"/>
                    <a:pt x="68210" y="799900"/>
                  </a:cubicBezTo>
                  <a:cubicBezTo>
                    <a:pt x="60802" y="854933"/>
                    <a:pt x="78793" y="898325"/>
                    <a:pt x="80910" y="888800"/>
                  </a:cubicBezTo>
                  <a:cubicBezTo>
                    <a:pt x="83027" y="879275"/>
                    <a:pt x="69268" y="810483"/>
                    <a:pt x="80910" y="742750"/>
                  </a:cubicBezTo>
                  <a:cubicBezTo>
                    <a:pt x="92552" y="675017"/>
                    <a:pt x="160285" y="593525"/>
                    <a:pt x="150760" y="482400"/>
                  </a:cubicBezTo>
                  <a:cubicBezTo>
                    <a:pt x="141235" y="371275"/>
                    <a:pt x="50218" y="149025"/>
                    <a:pt x="23760" y="76000"/>
                  </a:cubicBezTo>
                  <a:cubicBezTo>
                    <a:pt x="-2698" y="2975"/>
                    <a:pt x="-3757" y="-24542"/>
                    <a:pt x="4710" y="25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500B858A-B051-41E8-961A-84ED83161528}"/>
                </a:ext>
              </a:extLst>
            </p:cNvPr>
            <p:cNvSpPr/>
            <p:nvPr/>
          </p:nvSpPr>
          <p:spPr>
            <a:xfrm>
              <a:off x="3235840" y="7045338"/>
              <a:ext cx="200141" cy="315748"/>
            </a:xfrm>
            <a:custGeom>
              <a:avLst/>
              <a:gdLst>
                <a:gd name="connsiteX0" fmla="*/ 45840 w 200141"/>
                <a:gd name="connsiteY0" fmla="*/ 622 h 315748"/>
                <a:gd name="connsiteX1" fmla="*/ 167760 w 200141"/>
                <a:gd name="connsiteY1" fmla="*/ 219062 h 315748"/>
                <a:gd name="connsiteX2" fmla="*/ 177920 w 200141"/>
                <a:gd name="connsiteY2" fmla="*/ 274942 h 315748"/>
                <a:gd name="connsiteX3" fmla="*/ 198240 w 200141"/>
                <a:gd name="connsiteY3" fmla="*/ 315582 h 315748"/>
                <a:gd name="connsiteX4" fmla="*/ 162680 w 200141"/>
                <a:gd name="connsiteY4" fmla="*/ 259702 h 315748"/>
                <a:gd name="connsiteX5" fmla="*/ 120 w 200141"/>
                <a:gd name="connsiteY5" fmla="*/ 173342 h 315748"/>
                <a:gd name="connsiteX6" fmla="*/ 137280 w 200141"/>
                <a:gd name="connsiteY6" fmla="*/ 280022 h 315748"/>
                <a:gd name="connsiteX7" fmla="*/ 198240 w 200141"/>
                <a:gd name="connsiteY7" fmla="*/ 295262 h 315748"/>
                <a:gd name="connsiteX8" fmla="*/ 45840 w 200141"/>
                <a:gd name="connsiteY8" fmla="*/ 622 h 31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1" h="315748">
                  <a:moveTo>
                    <a:pt x="45840" y="622"/>
                  </a:moveTo>
                  <a:cubicBezTo>
                    <a:pt x="40760" y="-12078"/>
                    <a:pt x="145747" y="173342"/>
                    <a:pt x="167760" y="219062"/>
                  </a:cubicBezTo>
                  <a:cubicBezTo>
                    <a:pt x="189773" y="264782"/>
                    <a:pt x="172840" y="258855"/>
                    <a:pt x="177920" y="274942"/>
                  </a:cubicBezTo>
                  <a:cubicBezTo>
                    <a:pt x="183000" y="291029"/>
                    <a:pt x="200780" y="318122"/>
                    <a:pt x="198240" y="315582"/>
                  </a:cubicBezTo>
                  <a:cubicBezTo>
                    <a:pt x="195700" y="313042"/>
                    <a:pt x="195700" y="283409"/>
                    <a:pt x="162680" y="259702"/>
                  </a:cubicBezTo>
                  <a:cubicBezTo>
                    <a:pt x="129660" y="235995"/>
                    <a:pt x="4353" y="169955"/>
                    <a:pt x="120" y="173342"/>
                  </a:cubicBezTo>
                  <a:cubicBezTo>
                    <a:pt x="-4113" y="176729"/>
                    <a:pt x="104260" y="259702"/>
                    <a:pt x="137280" y="280022"/>
                  </a:cubicBezTo>
                  <a:cubicBezTo>
                    <a:pt x="170300" y="300342"/>
                    <a:pt x="209247" y="338442"/>
                    <a:pt x="198240" y="295262"/>
                  </a:cubicBezTo>
                  <a:cubicBezTo>
                    <a:pt x="187233" y="252082"/>
                    <a:pt x="50920" y="13322"/>
                    <a:pt x="45840" y="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4581F7DD-61A9-4B1B-894C-FB0905726DE5}"/>
                </a:ext>
              </a:extLst>
            </p:cNvPr>
            <p:cNvSpPr/>
            <p:nvPr/>
          </p:nvSpPr>
          <p:spPr>
            <a:xfrm>
              <a:off x="3469363" y="5849067"/>
              <a:ext cx="336868" cy="872930"/>
            </a:xfrm>
            <a:custGeom>
              <a:avLst/>
              <a:gdLst>
                <a:gd name="connsiteX0" fmla="*/ 335557 w 336868"/>
                <a:gd name="connsiteY0" fmla="*/ 3093 h 872930"/>
                <a:gd name="connsiteX1" fmla="*/ 218717 w 336868"/>
                <a:gd name="connsiteY1" fmla="*/ 241853 h 872930"/>
                <a:gd name="connsiteX2" fmla="*/ 198397 w 336868"/>
                <a:gd name="connsiteY2" fmla="*/ 399333 h 872930"/>
                <a:gd name="connsiteX3" fmla="*/ 137437 w 336868"/>
                <a:gd name="connsiteY3" fmla="*/ 775253 h 872930"/>
                <a:gd name="connsiteX4" fmla="*/ 223797 w 336868"/>
                <a:gd name="connsiteY4" fmla="*/ 871773 h 872930"/>
                <a:gd name="connsiteX5" fmla="*/ 142517 w 336868"/>
                <a:gd name="connsiteY5" fmla="*/ 831133 h 872930"/>
                <a:gd name="connsiteX6" fmla="*/ 277 w 336868"/>
                <a:gd name="connsiteY6" fmla="*/ 760013 h 872930"/>
                <a:gd name="connsiteX7" fmla="*/ 106957 w 336868"/>
                <a:gd name="connsiteY7" fmla="*/ 760013 h 872930"/>
                <a:gd name="connsiteX8" fmla="*/ 132357 w 336868"/>
                <a:gd name="connsiteY8" fmla="*/ 424733 h 872930"/>
                <a:gd name="connsiteX9" fmla="*/ 335557 w 336868"/>
                <a:gd name="connsiteY9" fmla="*/ 3093 h 87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868" h="872930">
                  <a:moveTo>
                    <a:pt x="335557" y="3093"/>
                  </a:moveTo>
                  <a:cubicBezTo>
                    <a:pt x="349950" y="-27387"/>
                    <a:pt x="241577" y="175813"/>
                    <a:pt x="218717" y="241853"/>
                  </a:cubicBezTo>
                  <a:cubicBezTo>
                    <a:pt x="195857" y="307893"/>
                    <a:pt x="211944" y="310433"/>
                    <a:pt x="198397" y="399333"/>
                  </a:cubicBezTo>
                  <a:cubicBezTo>
                    <a:pt x="184850" y="488233"/>
                    <a:pt x="133204" y="696513"/>
                    <a:pt x="137437" y="775253"/>
                  </a:cubicBezTo>
                  <a:cubicBezTo>
                    <a:pt x="141670" y="853993"/>
                    <a:pt x="222950" y="862460"/>
                    <a:pt x="223797" y="871773"/>
                  </a:cubicBezTo>
                  <a:cubicBezTo>
                    <a:pt x="224644" y="881086"/>
                    <a:pt x="142517" y="831133"/>
                    <a:pt x="142517" y="831133"/>
                  </a:cubicBezTo>
                  <a:cubicBezTo>
                    <a:pt x="105264" y="812506"/>
                    <a:pt x="6204" y="771866"/>
                    <a:pt x="277" y="760013"/>
                  </a:cubicBezTo>
                  <a:cubicBezTo>
                    <a:pt x="-5650" y="748160"/>
                    <a:pt x="84944" y="815893"/>
                    <a:pt x="106957" y="760013"/>
                  </a:cubicBezTo>
                  <a:cubicBezTo>
                    <a:pt x="128970" y="704133"/>
                    <a:pt x="97644" y="549193"/>
                    <a:pt x="132357" y="424733"/>
                  </a:cubicBezTo>
                  <a:cubicBezTo>
                    <a:pt x="167070" y="300273"/>
                    <a:pt x="321164" y="33573"/>
                    <a:pt x="335557" y="3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6A0F377E-3D2F-433C-A35F-0C19B582E85B}"/>
                </a:ext>
              </a:extLst>
            </p:cNvPr>
            <p:cNvSpPr/>
            <p:nvPr/>
          </p:nvSpPr>
          <p:spPr>
            <a:xfrm>
              <a:off x="4745388" y="5784793"/>
              <a:ext cx="533709" cy="381849"/>
            </a:xfrm>
            <a:custGeom>
              <a:avLst/>
              <a:gdLst>
                <a:gd name="connsiteX0" fmla="*/ 158929 w 533709"/>
                <a:gd name="connsiteY0" fmla="*/ 57 h 381849"/>
                <a:gd name="connsiteX1" fmla="*/ 243595 w 533709"/>
                <a:gd name="connsiteY1" fmla="*/ 146107 h 381849"/>
                <a:gd name="connsiteX2" fmla="*/ 307095 w 533709"/>
                <a:gd name="connsiteY2" fmla="*/ 118590 h 381849"/>
                <a:gd name="connsiteX3" fmla="*/ 533579 w 533709"/>
                <a:gd name="connsiteY3" fmla="*/ 38157 h 381849"/>
                <a:gd name="connsiteX4" fmla="*/ 336729 w 533709"/>
                <a:gd name="connsiteY4" fmla="*/ 95307 h 381849"/>
                <a:gd name="connsiteX5" fmla="*/ 139879 w 533709"/>
                <a:gd name="connsiteY5" fmla="*/ 226540 h 381849"/>
                <a:gd name="connsiteX6" fmla="*/ 179 w 533709"/>
                <a:gd name="connsiteY6" fmla="*/ 381057 h 381849"/>
                <a:gd name="connsiteX7" fmla="*/ 118712 w 533709"/>
                <a:gd name="connsiteY7" fmla="*/ 277340 h 381849"/>
                <a:gd name="connsiteX8" fmla="*/ 440445 w 533709"/>
                <a:gd name="connsiteY8" fmla="*/ 74140 h 381849"/>
                <a:gd name="connsiteX9" fmla="*/ 228779 w 533709"/>
                <a:gd name="connsiteY9" fmla="*/ 165157 h 381849"/>
                <a:gd name="connsiteX10" fmla="*/ 158929 w 533709"/>
                <a:gd name="connsiteY10" fmla="*/ 57 h 3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09" h="381849">
                  <a:moveTo>
                    <a:pt x="158929" y="57"/>
                  </a:moveTo>
                  <a:cubicBezTo>
                    <a:pt x="161398" y="-3118"/>
                    <a:pt x="218901" y="126352"/>
                    <a:pt x="243595" y="146107"/>
                  </a:cubicBezTo>
                  <a:cubicBezTo>
                    <a:pt x="268289" y="165862"/>
                    <a:pt x="258764" y="136582"/>
                    <a:pt x="307095" y="118590"/>
                  </a:cubicBezTo>
                  <a:cubicBezTo>
                    <a:pt x="355426" y="100598"/>
                    <a:pt x="528640" y="42038"/>
                    <a:pt x="533579" y="38157"/>
                  </a:cubicBezTo>
                  <a:cubicBezTo>
                    <a:pt x="538518" y="34277"/>
                    <a:pt x="402346" y="63910"/>
                    <a:pt x="336729" y="95307"/>
                  </a:cubicBezTo>
                  <a:cubicBezTo>
                    <a:pt x="271112" y="126704"/>
                    <a:pt x="195971" y="178915"/>
                    <a:pt x="139879" y="226540"/>
                  </a:cubicBezTo>
                  <a:cubicBezTo>
                    <a:pt x="83787" y="274165"/>
                    <a:pt x="3707" y="372590"/>
                    <a:pt x="179" y="381057"/>
                  </a:cubicBezTo>
                  <a:cubicBezTo>
                    <a:pt x="-3349" y="389524"/>
                    <a:pt x="45334" y="328493"/>
                    <a:pt x="118712" y="277340"/>
                  </a:cubicBezTo>
                  <a:cubicBezTo>
                    <a:pt x="192090" y="226187"/>
                    <a:pt x="422101" y="92837"/>
                    <a:pt x="440445" y="74140"/>
                  </a:cubicBezTo>
                  <a:cubicBezTo>
                    <a:pt x="458789" y="55443"/>
                    <a:pt x="271465" y="172918"/>
                    <a:pt x="228779" y="165157"/>
                  </a:cubicBezTo>
                  <a:cubicBezTo>
                    <a:pt x="186093" y="157396"/>
                    <a:pt x="156460" y="3232"/>
                    <a:pt x="158929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988057E3-4ADD-4D51-8665-1F69468667FD}"/>
                </a:ext>
              </a:extLst>
            </p:cNvPr>
            <p:cNvSpPr/>
            <p:nvPr/>
          </p:nvSpPr>
          <p:spPr>
            <a:xfrm>
              <a:off x="4370057" y="5606961"/>
              <a:ext cx="301503" cy="597051"/>
            </a:xfrm>
            <a:custGeom>
              <a:avLst/>
              <a:gdLst>
                <a:gd name="connsiteX0" fmla="*/ 301426 w 301503"/>
                <a:gd name="connsiteY0" fmla="*/ 89 h 597051"/>
                <a:gd name="connsiteX1" fmla="*/ 182893 w 301503"/>
                <a:gd name="connsiteY1" fmla="*/ 76289 h 597051"/>
                <a:gd name="connsiteX2" fmla="*/ 142676 w 301503"/>
                <a:gd name="connsiteY2" fmla="*/ 175772 h 597051"/>
                <a:gd name="connsiteX3" fmla="*/ 98226 w 301503"/>
                <a:gd name="connsiteY3" fmla="*/ 362039 h 597051"/>
                <a:gd name="connsiteX4" fmla="*/ 132093 w 301503"/>
                <a:gd name="connsiteY4" fmla="*/ 239272 h 597051"/>
                <a:gd name="connsiteX5" fmla="*/ 165960 w 301503"/>
                <a:gd name="connsiteY5" fmla="*/ 173656 h 597051"/>
                <a:gd name="connsiteX6" fmla="*/ 127860 w 301503"/>
                <a:gd name="connsiteY6" fmla="*/ 300656 h 597051"/>
                <a:gd name="connsiteX7" fmla="*/ 2976 w 301503"/>
                <a:gd name="connsiteY7" fmla="*/ 594872 h 597051"/>
                <a:gd name="connsiteX8" fmla="*/ 43193 w 301503"/>
                <a:gd name="connsiteY8" fmla="*/ 423422 h 597051"/>
                <a:gd name="connsiteX9" fmla="*/ 89760 w 301503"/>
                <a:gd name="connsiteY9" fmla="*/ 215989 h 597051"/>
                <a:gd name="connsiteX10" fmla="*/ 163843 w 301503"/>
                <a:gd name="connsiteY10" fmla="*/ 91106 h 597051"/>
                <a:gd name="connsiteX11" fmla="*/ 301426 w 301503"/>
                <a:gd name="connsiteY11" fmla="*/ 89 h 59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03" h="597051">
                  <a:moveTo>
                    <a:pt x="301426" y="89"/>
                  </a:moveTo>
                  <a:cubicBezTo>
                    <a:pt x="304601" y="-2381"/>
                    <a:pt x="209351" y="47009"/>
                    <a:pt x="182893" y="76289"/>
                  </a:cubicBezTo>
                  <a:cubicBezTo>
                    <a:pt x="156435" y="105570"/>
                    <a:pt x="156787" y="128147"/>
                    <a:pt x="142676" y="175772"/>
                  </a:cubicBezTo>
                  <a:cubicBezTo>
                    <a:pt x="128565" y="223397"/>
                    <a:pt x="99990" y="351456"/>
                    <a:pt x="98226" y="362039"/>
                  </a:cubicBezTo>
                  <a:cubicBezTo>
                    <a:pt x="96462" y="372622"/>
                    <a:pt x="120804" y="270669"/>
                    <a:pt x="132093" y="239272"/>
                  </a:cubicBezTo>
                  <a:cubicBezTo>
                    <a:pt x="143382" y="207875"/>
                    <a:pt x="166665" y="163425"/>
                    <a:pt x="165960" y="173656"/>
                  </a:cubicBezTo>
                  <a:cubicBezTo>
                    <a:pt x="165255" y="183887"/>
                    <a:pt x="155024" y="230453"/>
                    <a:pt x="127860" y="300656"/>
                  </a:cubicBezTo>
                  <a:cubicBezTo>
                    <a:pt x="100696" y="370859"/>
                    <a:pt x="17087" y="574411"/>
                    <a:pt x="2976" y="594872"/>
                  </a:cubicBezTo>
                  <a:cubicBezTo>
                    <a:pt x="-11135" y="615333"/>
                    <a:pt x="28729" y="486569"/>
                    <a:pt x="43193" y="423422"/>
                  </a:cubicBezTo>
                  <a:cubicBezTo>
                    <a:pt x="57657" y="360275"/>
                    <a:pt x="69652" y="271375"/>
                    <a:pt x="89760" y="215989"/>
                  </a:cubicBezTo>
                  <a:cubicBezTo>
                    <a:pt x="109868" y="160603"/>
                    <a:pt x="131387" y="126031"/>
                    <a:pt x="163843" y="91106"/>
                  </a:cubicBezTo>
                  <a:cubicBezTo>
                    <a:pt x="196298" y="56181"/>
                    <a:pt x="298251" y="2559"/>
                    <a:pt x="30142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49FFA2AF-E993-4550-9ED2-C5185F5297B7}"/>
                </a:ext>
              </a:extLst>
            </p:cNvPr>
            <p:cNvSpPr/>
            <p:nvPr/>
          </p:nvSpPr>
          <p:spPr>
            <a:xfrm>
              <a:off x="5012286" y="5463106"/>
              <a:ext cx="685349" cy="485032"/>
            </a:xfrm>
            <a:custGeom>
              <a:avLst/>
              <a:gdLst>
                <a:gd name="connsiteX0" fmla="*/ 2097 w 685349"/>
                <a:gd name="connsiteY0" fmla="*/ 11 h 485032"/>
                <a:gd name="connsiteX1" fmla="*/ 205297 w 685349"/>
                <a:gd name="connsiteY1" fmla="*/ 190511 h 485032"/>
                <a:gd name="connsiteX2" fmla="*/ 321714 w 685349"/>
                <a:gd name="connsiteY2" fmla="*/ 306927 h 485032"/>
                <a:gd name="connsiteX3" fmla="*/ 486814 w 685349"/>
                <a:gd name="connsiteY3" fmla="*/ 368311 h 485032"/>
                <a:gd name="connsiteX4" fmla="*/ 438131 w 685349"/>
                <a:gd name="connsiteY4" fmla="*/ 374661 h 485032"/>
                <a:gd name="connsiteX5" fmla="*/ 683664 w 685349"/>
                <a:gd name="connsiteY5" fmla="*/ 480494 h 485032"/>
                <a:gd name="connsiteX6" fmla="*/ 533381 w 685349"/>
                <a:gd name="connsiteY6" fmla="*/ 452977 h 485032"/>
                <a:gd name="connsiteX7" fmla="*/ 285731 w 685349"/>
                <a:gd name="connsiteY7" fmla="*/ 338677 h 485032"/>
                <a:gd name="connsiteX8" fmla="*/ 110047 w 685349"/>
                <a:gd name="connsiteY8" fmla="*/ 182044 h 485032"/>
                <a:gd name="connsiteX9" fmla="*/ 2097 w 685349"/>
                <a:gd name="connsiteY9" fmla="*/ 11 h 48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349" h="485032">
                  <a:moveTo>
                    <a:pt x="2097" y="11"/>
                  </a:moveTo>
                  <a:cubicBezTo>
                    <a:pt x="17972" y="1422"/>
                    <a:pt x="152027" y="139358"/>
                    <a:pt x="205297" y="190511"/>
                  </a:cubicBezTo>
                  <a:cubicBezTo>
                    <a:pt x="258567" y="241664"/>
                    <a:pt x="274795" y="277294"/>
                    <a:pt x="321714" y="306927"/>
                  </a:cubicBezTo>
                  <a:cubicBezTo>
                    <a:pt x="368633" y="336560"/>
                    <a:pt x="467411" y="357022"/>
                    <a:pt x="486814" y="368311"/>
                  </a:cubicBezTo>
                  <a:cubicBezTo>
                    <a:pt x="506217" y="379600"/>
                    <a:pt x="405323" y="355964"/>
                    <a:pt x="438131" y="374661"/>
                  </a:cubicBezTo>
                  <a:cubicBezTo>
                    <a:pt x="470939" y="393358"/>
                    <a:pt x="667789" y="467441"/>
                    <a:pt x="683664" y="480494"/>
                  </a:cubicBezTo>
                  <a:cubicBezTo>
                    <a:pt x="699539" y="493547"/>
                    <a:pt x="599703" y="476613"/>
                    <a:pt x="533381" y="452977"/>
                  </a:cubicBezTo>
                  <a:cubicBezTo>
                    <a:pt x="467059" y="429341"/>
                    <a:pt x="356287" y="383833"/>
                    <a:pt x="285731" y="338677"/>
                  </a:cubicBezTo>
                  <a:cubicBezTo>
                    <a:pt x="215175" y="293522"/>
                    <a:pt x="155908" y="234608"/>
                    <a:pt x="110047" y="182044"/>
                  </a:cubicBezTo>
                  <a:cubicBezTo>
                    <a:pt x="64186" y="129480"/>
                    <a:pt x="-13778" y="-1400"/>
                    <a:pt x="209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FC9938A7-9BCF-454E-B329-5E98F5FDA8AE}"/>
                </a:ext>
              </a:extLst>
            </p:cNvPr>
            <p:cNvSpPr/>
            <p:nvPr/>
          </p:nvSpPr>
          <p:spPr>
            <a:xfrm>
              <a:off x="5513143" y="6159445"/>
              <a:ext cx="512446" cy="622108"/>
            </a:xfrm>
            <a:custGeom>
              <a:avLst/>
              <a:gdLst>
                <a:gd name="connsiteX0" fmla="*/ 127774 w 512446"/>
                <a:gd name="connsiteY0" fmla="*/ 8522 h 622108"/>
                <a:gd name="connsiteX1" fmla="*/ 49457 w 512446"/>
                <a:gd name="connsiteY1" fmla="*/ 160922 h 622108"/>
                <a:gd name="connsiteX2" fmla="*/ 21940 w 512446"/>
                <a:gd name="connsiteY2" fmla="*/ 332372 h 622108"/>
                <a:gd name="connsiteX3" fmla="*/ 21940 w 512446"/>
                <a:gd name="connsiteY3" fmla="*/ 228655 h 622108"/>
                <a:gd name="connsiteX4" fmla="*/ 119307 w 512446"/>
                <a:gd name="connsiteY4" fmla="*/ 275222 h 622108"/>
                <a:gd name="connsiteX5" fmla="*/ 216674 w 512446"/>
                <a:gd name="connsiteY5" fmla="*/ 408572 h 622108"/>
                <a:gd name="connsiteX6" fmla="*/ 506657 w 512446"/>
                <a:gd name="connsiteY6" fmla="*/ 620238 h 622108"/>
                <a:gd name="connsiteX7" fmla="*/ 392357 w 512446"/>
                <a:gd name="connsiteY7" fmla="*/ 499588 h 622108"/>
                <a:gd name="connsiteX8" fmla="*/ 176457 w 512446"/>
                <a:gd name="connsiteY8" fmla="*/ 287922 h 622108"/>
                <a:gd name="connsiteX9" fmla="*/ 7124 w 512446"/>
                <a:gd name="connsiteY9" fmla="*/ 218072 h 622108"/>
                <a:gd name="connsiteX10" fmla="*/ 34640 w 512446"/>
                <a:gd name="connsiteY10" fmla="*/ 108005 h 622108"/>
                <a:gd name="connsiteX11" fmla="*/ 62157 w 512446"/>
                <a:gd name="connsiteY11" fmla="*/ 40272 h 622108"/>
                <a:gd name="connsiteX12" fmla="*/ 5007 w 512446"/>
                <a:gd name="connsiteY12" fmla="*/ 127055 h 622108"/>
                <a:gd name="connsiteX13" fmla="*/ 62157 w 512446"/>
                <a:gd name="connsiteY13" fmla="*/ 29688 h 622108"/>
                <a:gd name="connsiteX14" fmla="*/ 127774 w 512446"/>
                <a:gd name="connsiteY14" fmla="*/ 8522 h 62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2446" h="622108">
                  <a:moveTo>
                    <a:pt x="127774" y="8522"/>
                  </a:moveTo>
                  <a:cubicBezTo>
                    <a:pt x="125657" y="30394"/>
                    <a:pt x="67096" y="106947"/>
                    <a:pt x="49457" y="160922"/>
                  </a:cubicBezTo>
                  <a:cubicBezTo>
                    <a:pt x="31818" y="214897"/>
                    <a:pt x="26526" y="321083"/>
                    <a:pt x="21940" y="332372"/>
                  </a:cubicBezTo>
                  <a:cubicBezTo>
                    <a:pt x="17354" y="343661"/>
                    <a:pt x="5712" y="238180"/>
                    <a:pt x="21940" y="228655"/>
                  </a:cubicBezTo>
                  <a:cubicBezTo>
                    <a:pt x="38168" y="219130"/>
                    <a:pt x="86851" y="245236"/>
                    <a:pt x="119307" y="275222"/>
                  </a:cubicBezTo>
                  <a:cubicBezTo>
                    <a:pt x="151763" y="305208"/>
                    <a:pt x="152116" y="351069"/>
                    <a:pt x="216674" y="408572"/>
                  </a:cubicBezTo>
                  <a:cubicBezTo>
                    <a:pt x="281232" y="466075"/>
                    <a:pt x="477377" y="605069"/>
                    <a:pt x="506657" y="620238"/>
                  </a:cubicBezTo>
                  <a:cubicBezTo>
                    <a:pt x="535938" y="635407"/>
                    <a:pt x="447390" y="554974"/>
                    <a:pt x="392357" y="499588"/>
                  </a:cubicBezTo>
                  <a:cubicBezTo>
                    <a:pt x="337324" y="444202"/>
                    <a:pt x="240663" y="334841"/>
                    <a:pt x="176457" y="287922"/>
                  </a:cubicBezTo>
                  <a:cubicBezTo>
                    <a:pt x="112251" y="241003"/>
                    <a:pt x="30760" y="248058"/>
                    <a:pt x="7124" y="218072"/>
                  </a:cubicBezTo>
                  <a:cubicBezTo>
                    <a:pt x="-16512" y="188086"/>
                    <a:pt x="25468" y="137638"/>
                    <a:pt x="34640" y="108005"/>
                  </a:cubicBezTo>
                  <a:cubicBezTo>
                    <a:pt x="43812" y="78372"/>
                    <a:pt x="67096" y="37097"/>
                    <a:pt x="62157" y="40272"/>
                  </a:cubicBezTo>
                  <a:cubicBezTo>
                    <a:pt x="57218" y="43447"/>
                    <a:pt x="5007" y="128819"/>
                    <a:pt x="5007" y="127055"/>
                  </a:cubicBezTo>
                  <a:cubicBezTo>
                    <a:pt x="5007" y="125291"/>
                    <a:pt x="38874" y="47680"/>
                    <a:pt x="62157" y="29688"/>
                  </a:cubicBezTo>
                  <a:cubicBezTo>
                    <a:pt x="85440" y="11696"/>
                    <a:pt x="129891" y="-13350"/>
                    <a:pt x="127774" y="8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A598F2B3-06EF-42DA-868E-B6A0F8E9DF3C}"/>
                </a:ext>
              </a:extLst>
            </p:cNvPr>
            <p:cNvSpPr/>
            <p:nvPr/>
          </p:nvSpPr>
          <p:spPr>
            <a:xfrm>
              <a:off x="5377845" y="6486277"/>
              <a:ext cx="668376" cy="422363"/>
            </a:xfrm>
            <a:custGeom>
              <a:avLst/>
              <a:gdLst>
                <a:gd name="connsiteX0" fmla="*/ 28122 w 668376"/>
                <a:gd name="connsiteY0" fmla="*/ 244723 h 422363"/>
                <a:gd name="connsiteX1" fmla="*/ 222855 w 668376"/>
                <a:gd name="connsiteY1" fmla="*/ 185456 h 422363"/>
                <a:gd name="connsiteX2" fmla="*/ 360438 w 668376"/>
                <a:gd name="connsiteY2" fmla="*/ 257423 h 422363"/>
                <a:gd name="connsiteX3" fmla="*/ 667355 w 668376"/>
                <a:gd name="connsiteY3" fmla="*/ 397123 h 422363"/>
                <a:gd name="connsiteX4" fmla="*/ 455688 w 668376"/>
                <a:gd name="connsiteY4" fmla="*/ 287056 h 422363"/>
                <a:gd name="connsiteX5" fmla="*/ 343505 w 668376"/>
                <a:gd name="connsiteY5" fmla="*/ 200273 h 422363"/>
                <a:gd name="connsiteX6" fmla="*/ 169938 w 668376"/>
                <a:gd name="connsiteY6" fmla="*/ 24590 h 422363"/>
                <a:gd name="connsiteX7" fmla="*/ 93738 w 668376"/>
                <a:gd name="connsiteY7" fmla="*/ 49990 h 422363"/>
                <a:gd name="connsiteX8" fmla="*/ 30238 w 668376"/>
                <a:gd name="connsiteY8" fmla="*/ 58456 h 422363"/>
                <a:gd name="connsiteX9" fmla="*/ 222855 w 668376"/>
                <a:gd name="connsiteY9" fmla="*/ 3423 h 422363"/>
                <a:gd name="connsiteX10" fmla="*/ 356205 w 668376"/>
                <a:gd name="connsiteY10" fmla="*/ 172756 h 422363"/>
                <a:gd name="connsiteX11" fmla="*/ 449338 w 668376"/>
                <a:gd name="connsiteY11" fmla="*/ 255306 h 422363"/>
                <a:gd name="connsiteX12" fmla="*/ 244022 w 668376"/>
                <a:gd name="connsiteY12" fmla="*/ 136773 h 422363"/>
                <a:gd name="connsiteX13" fmla="*/ 205922 w 668376"/>
                <a:gd name="connsiteY13" fmla="*/ 166406 h 422363"/>
                <a:gd name="connsiteX14" fmla="*/ 106438 w 668376"/>
                <a:gd name="connsiteY14" fmla="*/ 327273 h 422363"/>
                <a:gd name="connsiteX15" fmla="*/ 95855 w 668376"/>
                <a:gd name="connsiteY15" fmla="*/ 378073 h 422363"/>
                <a:gd name="connsiteX16" fmla="*/ 146655 w 668376"/>
                <a:gd name="connsiteY16" fmla="*/ 420406 h 422363"/>
                <a:gd name="connsiteX17" fmla="*/ 40822 w 668376"/>
                <a:gd name="connsiteY17" fmla="*/ 312456 h 422363"/>
                <a:gd name="connsiteX18" fmla="*/ 2722 w 668376"/>
                <a:gd name="connsiteY18" fmla="*/ 344206 h 422363"/>
                <a:gd name="connsiteX19" fmla="*/ 28122 w 668376"/>
                <a:gd name="connsiteY19" fmla="*/ 244723 h 4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8376" h="422363">
                  <a:moveTo>
                    <a:pt x="28122" y="244723"/>
                  </a:moveTo>
                  <a:cubicBezTo>
                    <a:pt x="64811" y="218265"/>
                    <a:pt x="167469" y="183339"/>
                    <a:pt x="222855" y="185456"/>
                  </a:cubicBezTo>
                  <a:cubicBezTo>
                    <a:pt x="278241" y="187573"/>
                    <a:pt x="286355" y="222145"/>
                    <a:pt x="360438" y="257423"/>
                  </a:cubicBezTo>
                  <a:cubicBezTo>
                    <a:pt x="434521" y="292701"/>
                    <a:pt x="651480" y="392184"/>
                    <a:pt x="667355" y="397123"/>
                  </a:cubicBezTo>
                  <a:cubicBezTo>
                    <a:pt x="683230" y="402062"/>
                    <a:pt x="509663" y="319864"/>
                    <a:pt x="455688" y="287056"/>
                  </a:cubicBezTo>
                  <a:cubicBezTo>
                    <a:pt x="401713" y="254248"/>
                    <a:pt x="391130" y="244017"/>
                    <a:pt x="343505" y="200273"/>
                  </a:cubicBezTo>
                  <a:cubicBezTo>
                    <a:pt x="295880" y="156529"/>
                    <a:pt x="211566" y="49637"/>
                    <a:pt x="169938" y="24590"/>
                  </a:cubicBezTo>
                  <a:cubicBezTo>
                    <a:pt x="128310" y="-457"/>
                    <a:pt x="117021" y="44346"/>
                    <a:pt x="93738" y="49990"/>
                  </a:cubicBezTo>
                  <a:cubicBezTo>
                    <a:pt x="70455" y="55634"/>
                    <a:pt x="8719" y="66217"/>
                    <a:pt x="30238" y="58456"/>
                  </a:cubicBezTo>
                  <a:cubicBezTo>
                    <a:pt x="51757" y="50695"/>
                    <a:pt x="168527" y="-15627"/>
                    <a:pt x="222855" y="3423"/>
                  </a:cubicBezTo>
                  <a:cubicBezTo>
                    <a:pt x="277183" y="22473"/>
                    <a:pt x="318458" y="130776"/>
                    <a:pt x="356205" y="172756"/>
                  </a:cubicBezTo>
                  <a:cubicBezTo>
                    <a:pt x="393952" y="214736"/>
                    <a:pt x="468035" y="261303"/>
                    <a:pt x="449338" y="255306"/>
                  </a:cubicBezTo>
                  <a:cubicBezTo>
                    <a:pt x="430641" y="249309"/>
                    <a:pt x="284591" y="151590"/>
                    <a:pt x="244022" y="136773"/>
                  </a:cubicBezTo>
                  <a:cubicBezTo>
                    <a:pt x="203453" y="121956"/>
                    <a:pt x="228853" y="134656"/>
                    <a:pt x="205922" y="166406"/>
                  </a:cubicBezTo>
                  <a:cubicBezTo>
                    <a:pt x="182991" y="198156"/>
                    <a:pt x="124782" y="291995"/>
                    <a:pt x="106438" y="327273"/>
                  </a:cubicBezTo>
                  <a:cubicBezTo>
                    <a:pt x="88094" y="362551"/>
                    <a:pt x="89152" y="362551"/>
                    <a:pt x="95855" y="378073"/>
                  </a:cubicBezTo>
                  <a:cubicBezTo>
                    <a:pt x="102558" y="393595"/>
                    <a:pt x="155827" y="431342"/>
                    <a:pt x="146655" y="420406"/>
                  </a:cubicBezTo>
                  <a:cubicBezTo>
                    <a:pt x="137483" y="409470"/>
                    <a:pt x="64811" y="325156"/>
                    <a:pt x="40822" y="312456"/>
                  </a:cubicBezTo>
                  <a:cubicBezTo>
                    <a:pt x="16833" y="299756"/>
                    <a:pt x="5192" y="354789"/>
                    <a:pt x="2722" y="344206"/>
                  </a:cubicBezTo>
                  <a:cubicBezTo>
                    <a:pt x="252" y="333623"/>
                    <a:pt x="-8567" y="271181"/>
                    <a:pt x="28122" y="244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AA9E581A-5A68-4FCB-9412-FF252EA0196D}"/>
                </a:ext>
              </a:extLst>
            </p:cNvPr>
            <p:cNvSpPr/>
            <p:nvPr/>
          </p:nvSpPr>
          <p:spPr>
            <a:xfrm>
              <a:off x="5378275" y="6881653"/>
              <a:ext cx="485254" cy="116147"/>
            </a:xfrm>
            <a:custGeom>
              <a:avLst/>
              <a:gdLst>
                <a:gd name="connsiteX0" fmla="*/ 175 w 485254"/>
                <a:gd name="connsiteY0" fmla="*/ 84297 h 116147"/>
                <a:gd name="connsiteX1" fmla="*/ 279575 w 485254"/>
                <a:gd name="connsiteY1" fmla="*/ 41964 h 116147"/>
                <a:gd name="connsiteX2" fmla="*/ 482775 w 485254"/>
                <a:gd name="connsiteY2" fmla="*/ 116047 h 116147"/>
                <a:gd name="connsiteX3" fmla="*/ 381175 w 485254"/>
                <a:gd name="connsiteY3" fmla="*/ 56780 h 116147"/>
                <a:gd name="connsiteX4" fmla="*/ 213958 w 485254"/>
                <a:gd name="connsiteY4" fmla="*/ 8097 h 116147"/>
                <a:gd name="connsiteX5" fmla="*/ 237242 w 485254"/>
                <a:gd name="connsiteY5" fmla="*/ 5980 h 116147"/>
                <a:gd name="connsiteX6" fmla="*/ 175 w 485254"/>
                <a:gd name="connsiteY6" fmla="*/ 84297 h 11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54" h="116147">
                  <a:moveTo>
                    <a:pt x="175" y="84297"/>
                  </a:moveTo>
                  <a:cubicBezTo>
                    <a:pt x="7230" y="90294"/>
                    <a:pt x="199142" y="36672"/>
                    <a:pt x="279575" y="41964"/>
                  </a:cubicBezTo>
                  <a:cubicBezTo>
                    <a:pt x="360008" y="47256"/>
                    <a:pt x="465842" y="113578"/>
                    <a:pt x="482775" y="116047"/>
                  </a:cubicBezTo>
                  <a:cubicBezTo>
                    <a:pt x="499708" y="118516"/>
                    <a:pt x="425978" y="74772"/>
                    <a:pt x="381175" y="56780"/>
                  </a:cubicBezTo>
                  <a:cubicBezTo>
                    <a:pt x="336372" y="38788"/>
                    <a:pt x="237947" y="16564"/>
                    <a:pt x="213958" y="8097"/>
                  </a:cubicBezTo>
                  <a:cubicBezTo>
                    <a:pt x="189969" y="-370"/>
                    <a:pt x="273225" y="-3898"/>
                    <a:pt x="237242" y="5980"/>
                  </a:cubicBezTo>
                  <a:cubicBezTo>
                    <a:pt x="201259" y="15858"/>
                    <a:pt x="-6880" y="78300"/>
                    <a:pt x="175" y="84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2CF2604A-BCBD-409D-956C-7A456318848C}"/>
                </a:ext>
              </a:extLst>
            </p:cNvPr>
            <p:cNvSpPr/>
            <p:nvPr/>
          </p:nvSpPr>
          <p:spPr>
            <a:xfrm>
              <a:off x="5651152" y="6652574"/>
              <a:ext cx="396617" cy="470708"/>
            </a:xfrm>
            <a:custGeom>
              <a:avLst/>
              <a:gdLst>
                <a:gd name="connsiteX0" fmla="*/ 348 w 396617"/>
                <a:gd name="connsiteY0" fmla="*/ 470009 h 470708"/>
                <a:gd name="connsiteX1" fmla="*/ 279748 w 396617"/>
                <a:gd name="connsiteY1" fmla="*/ 444609 h 470708"/>
                <a:gd name="connsiteX2" fmla="*/ 374998 w 396617"/>
                <a:gd name="connsiteY2" fmla="*/ 465776 h 470708"/>
                <a:gd name="connsiteX3" fmla="*/ 396165 w 396617"/>
                <a:gd name="connsiteY3" fmla="*/ 362059 h 470708"/>
                <a:gd name="connsiteX4" fmla="*/ 387698 w 396617"/>
                <a:gd name="connsiteY4" fmla="*/ 6459 h 470708"/>
                <a:gd name="connsiteX5" fmla="*/ 396165 w 396617"/>
                <a:gd name="connsiteY5" fmla="*/ 152509 h 470708"/>
                <a:gd name="connsiteX6" fmla="*/ 370765 w 396617"/>
                <a:gd name="connsiteY6" fmla="*/ 402276 h 470708"/>
                <a:gd name="connsiteX7" fmla="*/ 322081 w 396617"/>
                <a:gd name="connsiteY7" fmla="*/ 402276 h 470708"/>
                <a:gd name="connsiteX8" fmla="*/ 154865 w 396617"/>
                <a:gd name="connsiteY8" fmla="*/ 408626 h 470708"/>
                <a:gd name="connsiteX9" fmla="*/ 220481 w 396617"/>
                <a:gd name="connsiteY9" fmla="*/ 410743 h 470708"/>
                <a:gd name="connsiteX10" fmla="*/ 348 w 396617"/>
                <a:gd name="connsiteY10" fmla="*/ 470009 h 47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617" h="470708">
                  <a:moveTo>
                    <a:pt x="348" y="470009"/>
                  </a:moveTo>
                  <a:cubicBezTo>
                    <a:pt x="10226" y="475653"/>
                    <a:pt x="217306" y="445314"/>
                    <a:pt x="279748" y="444609"/>
                  </a:cubicBezTo>
                  <a:cubicBezTo>
                    <a:pt x="342190" y="443903"/>
                    <a:pt x="355595" y="479534"/>
                    <a:pt x="374998" y="465776"/>
                  </a:cubicBezTo>
                  <a:cubicBezTo>
                    <a:pt x="394401" y="452018"/>
                    <a:pt x="394048" y="438612"/>
                    <a:pt x="396165" y="362059"/>
                  </a:cubicBezTo>
                  <a:cubicBezTo>
                    <a:pt x="398282" y="285506"/>
                    <a:pt x="387698" y="41384"/>
                    <a:pt x="387698" y="6459"/>
                  </a:cubicBezTo>
                  <a:cubicBezTo>
                    <a:pt x="387698" y="-28466"/>
                    <a:pt x="398987" y="86540"/>
                    <a:pt x="396165" y="152509"/>
                  </a:cubicBezTo>
                  <a:cubicBezTo>
                    <a:pt x="393343" y="218478"/>
                    <a:pt x="383112" y="360648"/>
                    <a:pt x="370765" y="402276"/>
                  </a:cubicBezTo>
                  <a:cubicBezTo>
                    <a:pt x="358418" y="443904"/>
                    <a:pt x="322081" y="402276"/>
                    <a:pt x="322081" y="402276"/>
                  </a:cubicBezTo>
                  <a:lnTo>
                    <a:pt x="154865" y="408626"/>
                  </a:lnTo>
                  <a:cubicBezTo>
                    <a:pt x="137932" y="410037"/>
                    <a:pt x="247292" y="403688"/>
                    <a:pt x="220481" y="410743"/>
                  </a:cubicBezTo>
                  <a:cubicBezTo>
                    <a:pt x="193670" y="417798"/>
                    <a:pt x="-9530" y="464365"/>
                    <a:pt x="348" y="470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D5D4A96B-A443-4873-A2CE-528520E2F0EE}"/>
                </a:ext>
              </a:extLst>
            </p:cNvPr>
            <p:cNvSpPr/>
            <p:nvPr/>
          </p:nvSpPr>
          <p:spPr>
            <a:xfrm>
              <a:off x="4281093" y="6082115"/>
              <a:ext cx="218021" cy="745695"/>
            </a:xfrm>
            <a:custGeom>
              <a:avLst/>
              <a:gdLst>
                <a:gd name="connsiteX0" fmla="*/ 130570 w 218021"/>
                <a:gd name="connsiteY0" fmla="*/ 101198 h 745695"/>
                <a:gd name="connsiteX1" fmla="*/ 98820 w 218021"/>
                <a:gd name="connsiteY1" fmla="*/ 164698 h 745695"/>
                <a:gd name="connsiteX2" fmla="*/ 9920 w 218021"/>
                <a:gd name="connsiteY2" fmla="*/ 640948 h 745695"/>
                <a:gd name="connsiteX3" fmla="*/ 52782 w 218021"/>
                <a:gd name="connsiteY3" fmla="*/ 355198 h 745695"/>
                <a:gd name="connsiteX4" fmla="*/ 395 w 218021"/>
                <a:gd name="connsiteY4" fmla="*/ 734610 h 745695"/>
                <a:gd name="connsiteX5" fmla="*/ 33732 w 218021"/>
                <a:gd name="connsiteY5" fmla="*/ 601260 h 745695"/>
                <a:gd name="connsiteX6" fmla="*/ 121045 w 218021"/>
                <a:gd name="connsiteY6" fmla="*/ 163110 h 745695"/>
                <a:gd name="connsiteX7" fmla="*/ 217882 w 218021"/>
                <a:gd name="connsiteY7" fmla="*/ 1185 h 745695"/>
                <a:gd name="connsiteX8" fmla="*/ 130570 w 218021"/>
                <a:gd name="connsiteY8" fmla="*/ 101198 h 74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21" h="745695">
                  <a:moveTo>
                    <a:pt x="130570" y="101198"/>
                  </a:moveTo>
                  <a:cubicBezTo>
                    <a:pt x="110726" y="128450"/>
                    <a:pt x="118928" y="74740"/>
                    <a:pt x="98820" y="164698"/>
                  </a:cubicBezTo>
                  <a:cubicBezTo>
                    <a:pt x="78712" y="254656"/>
                    <a:pt x="17593" y="609198"/>
                    <a:pt x="9920" y="640948"/>
                  </a:cubicBezTo>
                  <a:cubicBezTo>
                    <a:pt x="2247" y="672698"/>
                    <a:pt x="54370" y="339588"/>
                    <a:pt x="52782" y="355198"/>
                  </a:cubicBezTo>
                  <a:cubicBezTo>
                    <a:pt x="51194" y="370808"/>
                    <a:pt x="3570" y="693600"/>
                    <a:pt x="395" y="734610"/>
                  </a:cubicBezTo>
                  <a:cubicBezTo>
                    <a:pt x="-2780" y="775620"/>
                    <a:pt x="13624" y="696510"/>
                    <a:pt x="33732" y="601260"/>
                  </a:cubicBezTo>
                  <a:cubicBezTo>
                    <a:pt x="53840" y="506010"/>
                    <a:pt x="90353" y="263123"/>
                    <a:pt x="121045" y="163110"/>
                  </a:cubicBezTo>
                  <a:cubicBezTo>
                    <a:pt x="151737" y="63097"/>
                    <a:pt x="214178" y="13356"/>
                    <a:pt x="217882" y="1185"/>
                  </a:cubicBezTo>
                  <a:cubicBezTo>
                    <a:pt x="221586" y="-10986"/>
                    <a:pt x="150414" y="73946"/>
                    <a:pt x="130570" y="101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558303B6-D025-4973-B953-6B0893EAC465}"/>
                </a:ext>
              </a:extLst>
            </p:cNvPr>
            <p:cNvSpPr/>
            <p:nvPr/>
          </p:nvSpPr>
          <p:spPr>
            <a:xfrm>
              <a:off x="4073212" y="7545806"/>
              <a:ext cx="874457" cy="195170"/>
            </a:xfrm>
            <a:custGeom>
              <a:avLst/>
              <a:gdLst>
                <a:gd name="connsiteX0" fmla="*/ 11955 w 874457"/>
                <a:gd name="connsiteY0" fmla="*/ 33977 h 195170"/>
                <a:gd name="connsiteX1" fmla="*/ 306171 w 874457"/>
                <a:gd name="connsiteY1" fmla="*/ 44561 h 195170"/>
                <a:gd name="connsiteX2" fmla="*/ 574988 w 874457"/>
                <a:gd name="connsiteY2" fmla="*/ 129227 h 195170"/>
                <a:gd name="connsiteX3" fmla="*/ 867088 w 874457"/>
                <a:gd name="connsiteY3" fmla="*/ 194844 h 195170"/>
                <a:gd name="connsiteX4" fmla="*/ 754905 w 874457"/>
                <a:gd name="connsiteY4" fmla="*/ 150394 h 195170"/>
                <a:gd name="connsiteX5" fmla="*/ 412005 w 874457"/>
                <a:gd name="connsiteY5" fmla="*/ 61494 h 195170"/>
                <a:gd name="connsiteX6" fmla="*/ 613088 w 874457"/>
                <a:gd name="connsiteY6" fmla="*/ 114411 h 195170"/>
                <a:gd name="connsiteX7" fmla="*/ 547471 w 874457"/>
                <a:gd name="connsiteY7" fmla="*/ 74194 h 195170"/>
                <a:gd name="connsiteX8" fmla="*/ 363321 w 874457"/>
                <a:gd name="connsiteY8" fmla="*/ 25511 h 195170"/>
                <a:gd name="connsiteX9" fmla="*/ 83921 w 874457"/>
                <a:gd name="connsiteY9" fmla="*/ 111 h 195170"/>
                <a:gd name="connsiteX10" fmla="*/ 11955 w 874457"/>
                <a:gd name="connsiteY10" fmla="*/ 33977 h 19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457" h="195170">
                  <a:moveTo>
                    <a:pt x="11955" y="33977"/>
                  </a:moveTo>
                  <a:cubicBezTo>
                    <a:pt x="48997" y="41385"/>
                    <a:pt x="212332" y="28686"/>
                    <a:pt x="306171" y="44561"/>
                  </a:cubicBezTo>
                  <a:cubicBezTo>
                    <a:pt x="400010" y="60436"/>
                    <a:pt x="481502" y="104180"/>
                    <a:pt x="574988" y="129227"/>
                  </a:cubicBezTo>
                  <a:cubicBezTo>
                    <a:pt x="668474" y="154274"/>
                    <a:pt x="837102" y="191316"/>
                    <a:pt x="867088" y="194844"/>
                  </a:cubicBezTo>
                  <a:cubicBezTo>
                    <a:pt x="897074" y="198372"/>
                    <a:pt x="830752" y="172619"/>
                    <a:pt x="754905" y="150394"/>
                  </a:cubicBezTo>
                  <a:cubicBezTo>
                    <a:pt x="679058" y="128169"/>
                    <a:pt x="412005" y="61494"/>
                    <a:pt x="412005" y="61494"/>
                  </a:cubicBezTo>
                  <a:cubicBezTo>
                    <a:pt x="388369" y="55497"/>
                    <a:pt x="590510" y="112294"/>
                    <a:pt x="613088" y="114411"/>
                  </a:cubicBezTo>
                  <a:cubicBezTo>
                    <a:pt x="635666" y="116528"/>
                    <a:pt x="589099" y="89011"/>
                    <a:pt x="547471" y="74194"/>
                  </a:cubicBezTo>
                  <a:cubicBezTo>
                    <a:pt x="505843" y="59377"/>
                    <a:pt x="440579" y="37858"/>
                    <a:pt x="363321" y="25511"/>
                  </a:cubicBezTo>
                  <a:cubicBezTo>
                    <a:pt x="286063" y="13164"/>
                    <a:pt x="136838" y="2228"/>
                    <a:pt x="83921" y="111"/>
                  </a:cubicBezTo>
                  <a:cubicBezTo>
                    <a:pt x="31004" y="-2006"/>
                    <a:pt x="-25087" y="26569"/>
                    <a:pt x="11955" y="33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59B49CE1-BC30-4B45-B851-D6E6E0E7533A}"/>
                </a:ext>
              </a:extLst>
            </p:cNvPr>
            <p:cNvSpPr/>
            <p:nvPr/>
          </p:nvSpPr>
          <p:spPr>
            <a:xfrm>
              <a:off x="4878868" y="7727933"/>
              <a:ext cx="562026" cy="632911"/>
            </a:xfrm>
            <a:custGeom>
              <a:avLst/>
              <a:gdLst>
                <a:gd name="connsiteX0" fmla="*/ 49 w 562026"/>
                <a:gd name="connsiteY0" fmla="*/ 17 h 632911"/>
                <a:gd name="connsiteX1" fmla="*/ 383165 w 562026"/>
                <a:gd name="connsiteY1" fmla="*/ 215917 h 632911"/>
                <a:gd name="connsiteX2" fmla="*/ 414915 w 562026"/>
                <a:gd name="connsiteY2" fmla="*/ 262484 h 632911"/>
                <a:gd name="connsiteX3" fmla="*/ 524982 w 562026"/>
                <a:gd name="connsiteY3" fmla="*/ 414884 h 632911"/>
                <a:gd name="connsiteX4" fmla="*/ 474182 w 562026"/>
                <a:gd name="connsiteY4" fmla="*/ 298467 h 632911"/>
                <a:gd name="connsiteX5" fmla="*/ 522865 w 562026"/>
                <a:gd name="connsiteY5" fmla="*/ 448750 h 632911"/>
                <a:gd name="connsiteX6" fmla="*/ 546149 w 562026"/>
                <a:gd name="connsiteY6" fmla="*/ 632900 h 632911"/>
                <a:gd name="connsiteX7" fmla="*/ 552499 w 562026"/>
                <a:gd name="connsiteY7" fmla="*/ 440284 h 632911"/>
                <a:gd name="connsiteX8" fmla="*/ 410682 w 562026"/>
                <a:gd name="connsiteY8" fmla="*/ 205334 h 632911"/>
                <a:gd name="connsiteX9" fmla="*/ 49 w 562026"/>
                <a:gd name="connsiteY9" fmla="*/ 17 h 63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026" h="632911">
                  <a:moveTo>
                    <a:pt x="49" y="17"/>
                  </a:moveTo>
                  <a:cubicBezTo>
                    <a:pt x="-4537" y="1781"/>
                    <a:pt x="314021" y="172173"/>
                    <a:pt x="383165" y="215917"/>
                  </a:cubicBezTo>
                  <a:cubicBezTo>
                    <a:pt x="452309" y="259661"/>
                    <a:pt x="391279" y="229323"/>
                    <a:pt x="414915" y="262484"/>
                  </a:cubicBezTo>
                  <a:cubicBezTo>
                    <a:pt x="438551" y="295645"/>
                    <a:pt x="515104" y="408887"/>
                    <a:pt x="524982" y="414884"/>
                  </a:cubicBezTo>
                  <a:cubicBezTo>
                    <a:pt x="534860" y="420881"/>
                    <a:pt x="474535" y="292823"/>
                    <a:pt x="474182" y="298467"/>
                  </a:cubicBezTo>
                  <a:cubicBezTo>
                    <a:pt x="473829" y="304111"/>
                    <a:pt x="510871" y="393011"/>
                    <a:pt x="522865" y="448750"/>
                  </a:cubicBezTo>
                  <a:cubicBezTo>
                    <a:pt x="534859" y="504489"/>
                    <a:pt x="541210" y="634311"/>
                    <a:pt x="546149" y="632900"/>
                  </a:cubicBezTo>
                  <a:cubicBezTo>
                    <a:pt x="551088" y="631489"/>
                    <a:pt x="575077" y="511545"/>
                    <a:pt x="552499" y="440284"/>
                  </a:cubicBezTo>
                  <a:cubicBezTo>
                    <a:pt x="529921" y="369023"/>
                    <a:pt x="508049" y="280123"/>
                    <a:pt x="410682" y="205334"/>
                  </a:cubicBezTo>
                  <a:cubicBezTo>
                    <a:pt x="313315" y="130545"/>
                    <a:pt x="4635" y="-1747"/>
                    <a:pt x="49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F1B44058-7E28-4F6C-B74D-35BE0DE88224}"/>
                </a:ext>
              </a:extLst>
            </p:cNvPr>
            <p:cNvSpPr/>
            <p:nvPr/>
          </p:nvSpPr>
          <p:spPr>
            <a:xfrm>
              <a:off x="3724760" y="8512707"/>
              <a:ext cx="891173" cy="235478"/>
            </a:xfrm>
            <a:custGeom>
              <a:avLst/>
              <a:gdLst>
                <a:gd name="connsiteX0" fmla="*/ 4807 w 891173"/>
                <a:gd name="connsiteY0" fmla="*/ 188910 h 235478"/>
                <a:gd name="connsiteX1" fmla="*/ 250340 w 891173"/>
                <a:gd name="connsiteY1" fmla="*/ 188910 h 235478"/>
                <a:gd name="connsiteX2" fmla="*/ 423907 w 891173"/>
                <a:gd name="connsiteY2" fmla="*/ 74610 h 235478"/>
                <a:gd name="connsiteX3" fmla="*/ 711773 w 891173"/>
                <a:gd name="connsiteY3" fmla="*/ 49210 h 235478"/>
                <a:gd name="connsiteX4" fmla="*/ 889573 w 891173"/>
                <a:gd name="connsiteY4" fmla="*/ 526 h 235478"/>
                <a:gd name="connsiteX5" fmla="*/ 798557 w 891173"/>
                <a:gd name="connsiteY5" fmla="*/ 36510 h 235478"/>
                <a:gd name="connsiteX6" fmla="*/ 783740 w 891173"/>
                <a:gd name="connsiteY6" fmla="*/ 212193 h 235478"/>
                <a:gd name="connsiteX7" fmla="*/ 777390 w 891173"/>
                <a:gd name="connsiteY7" fmla="*/ 135993 h 235478"/>
                <a:gd name="connsiteX8" fmla="*/ 470473 w 891173"/>
                <a:gd name="connsiteY8" fmla="*/ 125410 h 235478"/>
                <a:gd name="connsiteX9" fmla="*/ 305373 w 891173"/>
                <a:gd name="connsiteY9" fmla="*/ 193143 h 235478"/>
                <a:gd name="connsiteX10" fmla="*/ 102173 w 891173"/>
                <a:gd name="connsiteY10" fmla="*/ 235476 h 235478"/>
                <a:gd name="connsiteX11" fmla="*/ 4807 w 891173"/>
                <a:gd name="connsiteY11" fmla="*/ 188910 h 23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173" h="235478">
                  <a:moveTo>
                    <a:pt x="4807" y="188910"/>
                  </a:moveTo>
                  <a:cubicBezTo>
                    <a:pt x="29501" y="181149"/>
                    <a:pt x="180490" y="207960"/>
                    <a:pt x="250340" y="188910"/>
                  </a:cubicBezTo>
                  <a:cubicBezTo>
                    <a:pt x="320190" y="169860"/>
                    <a:pt x="347002" y="97893"/>
                    <a:pt x="423907" y="74610"/>
                  </a:cubicBezTo>
                  <a:cubicBezTo>
                    <a:pt x="500812" y="51327"/>
                    <a:pt x="634162" y="61557"/>
                    <a:pt x="711773" y="49210"/>
                  </a:cubicBezTo>
                  <a:cubicBezTo>
                    <a:pt x="789384" y="36863"/>
                    <a:pt x="875109" y="2643"/>
                    <a:pt x="889573" y="526"/>
                  </a:cubicBezTo>
                  <a:cubicBezTo>
                    <a:pt x="904037" y="-1591"/>
                    <a:pt x="816196" y="1232"/>
                    <a:pt x="798557" y="36510"/>
                  </a:cubicBezTo>
                  <a:cubicBezTo>
                    <a:pt x="780918" y="71788"/>
                    <a:pt x="787268" y="195612"/>
                    <a:pt x="783740" y="212193"/>
                  </a:cubicBezTo>
                  <a:cubicBezTo>
                    <a:pt x="780212" y="228774"/>
                    <a:pt x="829601" y="150457"/>
                    <a:pt x="777390" y="135993"/>
                  </a:cubicBezTo>
                  <a:cubicBezTo>
                    <a:pt x="725179" y="121529"/>
                    <a:pt x="549142" y="115885"/>
                    <a:pt x="470473" y="125410"/>
                  </a:cubicBezTo>
                  <a:cubicBezTo>
                    <a:pt x="391804" y="134935"/>
                    <a:pt x="366756" y="174799"/>
                    <a:pt x="305373" y="193143"/>
                  </a:cubicBezTo>
                  <a:cubicBezTo>
                    <a:pt x="243990" y="211487"/>
                    <a:pt x="148034" y="235123"/>
                    <a:pt x="102173" y="235476"/>
                  </a:cubicBezTo>
                  <a:cubicBezTo>
                    <a:pt x="56312" y="235829"/>
                    <a:pt x="-19887" y="196671"/>
                    <a:pt x="4807" y="188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50298FFD-0493-42B9-BA0C-9641DF5E3734}"/>
                </a:ext>
              </a:extLst>
            </p:cNvPr>
            <p:cNvSpPr/>
            <p:nvPr/>
          </p:nvSpPr>
          <p:spPr>
            <a:xfrm>
              <a:off x="4675551" y="8326835"/>
              <a:ext cx="754646" cy="837373"/>
            </a:xfrm>
            <a:custGeom>
              <a:avLst/>
              <a:gdLst>
                <a:gd name="connsiteX0" fmla="*/ 753699 w 754646"/>
                <a:gd name="connsiteY0" fmla="*/ 132 h 837373"/>
                <a:gd name="connsiteX1" fmla="*/ 681732 w 754646"/>
                <a:gd name="connsiteY1" fmla="*/ 309165 h 837373"/>
                <a:gd name="connsiteX2" fmla="*/ 584366 w 754646"/>
                <a:gd name="connsiteY2" fmla="*/ 402298 h 837373"/>
                <a:gd name="connsiteX3" fmla="*/ 497582 w 754646"/>
                <a:gd name="connsiteY3" fmla="*/ 495432 h 837373"/>
                <a:gd name="connsiteX4" fmla="*/ 408682 w 754646"/>
                <a:gd name="connsiteY4" fmla="*/ 586448 h 837373"/>
                <a:gd name="connsiteX5" fmla="*/ 330366 w 754646"/>
                <a:gd name="connsiteY5" fmla="*/ 639365 h 837373"/>
                <a:gd name="connsiteX6" fmla="*/ 156799 w 754646"/>
                <a:gd name="connsiteY6" fmla="*/ 658415 h 837373"/>
                <a:gd name="connsiteX7" fmla="*/ 489116 w 754646"/>
                <a:gd name="connsiteY7" fmla="*/ 571632 h 837373"/>
                <a:gd name="connsiteX8" fmla="*/ 296499 w 754646"/>
                <a:gd name="connsiteY8" fmla="*/ 681698 h 837373"/>
                <a:gd name="connsiteX9" fmla="*/ 2282 w 754646"/>
                <a:gd name="connsiteY9" fmla="*/ 836215 h 837373"/>
                <a:gd name="connsiteX10" fmla="*/ 465832 w 754646"/>
                <a:gd name="connsiteY10" fmla="*/ 594915 h 837373"/>
                <a:gd name="connsiteX11" fmla="*/ 626699 w 754646"/>
                <a:gd name="connsiteY11" fmla="*/ 387482 h 837373"/>
                <a:gd name="connsiteX12" fmla="*/ 715599 w 754646"/>
                <a:gd name="connsiteY12" fmla="*/ 349382 h 837373"/>
                <a:gd name="connsiteX13" fmla="*/ 753699 w 754646"/>
                <a:gd name="connsiteY13" fmla="*/ 132 h 83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4646" h="837373">
                  <a:moveTo>
                    <a:pt x="753699" y="132"/>
                  </a:moveTo>
                  <a:cubicBezTo>
                    <a:pt x="748054" y="-6571"/>
                    <a:pt x="709954" y="242137"/>
                    <a:pt x="681732" y="309165"/>
                  </a:cubicBezTo>
                  <a:cubicBezTo>
                    <a:pt x="653510" y="376193"/>
                    <a:pt x="615058" y="371254"/>
                    <a:pt x="584366" y="402298"/>
                  </a:cubicBezTo>
                  <a:cubicBezTo>
                    <a:pt x="553674" y="433342"/>
                    <a:pt x="526863" y="464740"/>
                    <a:pt x="497582" y="495432"/>
                  </a:cubicBezTo>
                  <a:cubicBezTo>
                    <a:pt x="468301" y="526124"/>
                    <a:pt x="436551" y="562459"/>
                    <a:pt x="408682" y="586448"/>
                  </a:cubicBezTo>
                  <a:cubicBezTo>
                    <a:pt x="380813" y="610437"/>
                    <a:pt x="372346" y="627371"/>
                    <a:pt x="330366" y="639365"/>
                  </a:cubicBezTo>
                  <a:cubicBezTo>
                    <a:pt x="288386" y="651359"/>
                    <a:pt x="130341" y="669704"/>
                    <a:pt x="156799" y="658415"/>
                  </a:cubicBezTo>
                  <a:cubicBezTo>
                    <a:pt x="183257" y="647126"/>
                    <a:pt x="465833" y="567752"/>
                    <a:pt x="489116" y="571632"/>
                  </a:cubicBezTo>
                  <a:cubicBezTo>
                    <a:pt x="512399" y="575512"/>
                    <a:pt x="377638" y="637601"/>
                    <a:pt x="296499" y="681698"/>
                  </a:cubicBezTo>
                  <a:cubicBezTo>
                    <a:pt x="215360" y="725795"/>
                    <a:pt x="-25940" y="850679"/>
                    <a:pt x="2282" y="836215"/>
                  </a:cubicBezTo>
                  <a:cubicBezTo>
                    <a:pt x="30504" y="821751"/>
                    <a:pt x="361763" y="669704"/>
                    <a:pt x="465832" y="594915"/>
                  </a:cubicBezTo>
                  <a:cubicBezTo>
                    <a:pt x="569901" y="520126"/>
                    <a:pt x="585071" y="428404"/>
                    <a:pt x="626699" y="387482"/>
                  </a:cubicBezTo>
                  <a:cubicBezTo>
                    <a:pt x="668327" y="346560"/>
                    <a:pt x="692316" y="408649"/>
                    <a:pt x="715599" y="349382"/>
                  </a:cubicBezTo>
                  <a:cubicBezTo>
                    <a:pt x="738882" y="290115"/>
                    <a:pt x="759344" y="6835"/>
                    <a:pt x="753699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AC6A401D-CB7F-42A8-8054-15815FC7A4E1}"/>
                </a:ext>
              </a:extLst>
            </p:cNvPr>
            <p:cNvSpPr/>
            <p:nvPr/>
          </p:nvSpPr>
          <p:spPr>
            <a:xfrm>
              <a:off x="4844423" y="7952059"/>
              <a:ext cx="485412" cy="106358"/>
            </a:xfrm>
            <a:custGeom>
              <a:avLst/>
              <a:gdLst>
                <a:gd name="connsiteX0" fmla="*/ 485344 w 485412"/>
                <a:gd name="connsiteY0" fmla="*/ 106091 h 106358"/>
                <a:gd name="connsiteX1" fmla="*/ 282144 w 485412"/>
                <a:gd name="connsiteY1" fmla="*/ 4491 h 106358"/>
                <a:gd name="connsiteX2" fmla="*/ 180544 w 485412"/>
                <a:gd name="connsiteY2" fmla="*/ 23541 h 106358"/>
                <a:gd name="connsiteX3" fmla="*/ 627 w 485412"/>
                <a:gd name="connsiteY3" fmla="*/ 74341 h 106358"/>
                <a:gd name="connsiteX4" fmla="*/ 248277 w 485412"/>
                <a:gd name="connsiteY4" fmla="*/ 19308 h 106358"/>
                <a:gd name="connsiteX5" fmla="*/ 182660 w 485412"/>
                <a:gd name="connsiteY5" fmla="*/ 48941 h 106358"/>
                <a:gd name="connsiteX6" fmla="*/ 303310 w 485412"/>
                <a:gd name="connsiteY6" fmla="*/ 34124 h 106358"/>
                <a:gd name="connsiteX7" fmla="*/ 485344 w 485412"/>
                <a:gd name="connsiteY7" fmla="*/ 106091 h 10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12" h="106358">
                  <a:moveTo>
                    <a:pt x="485344" y="106091"/>
                  </a:moveTo>
                  <a:cubicBezTo>
                    <a:pt x="481816" y="101152"/>
                    <a:pt x="332944" y="18249"/>
                    <a:pt x="282144" y="4491"/>
                  </a:cubicBezTo>
                  <a:cubicBezTo>
                    <a:pt x="231344" y="-9267"/>
                    <a:pt x="227464" y="11899"/>
                    <a:pt x="180544" y="23541"/>
                  </a:cubicBezTo>
                  <a:cubicBezTo>
                    <a:pt x="133624" y="35183"/>
                    <a:pt x="-10662" y="75046"/>
                    <a:pt x="627" y="74341"/>
                  </a:cubicBezTo>
                  <a:cubicBezTo>
                    <a:pt x="11916" y="73636"/>
                    <a:pt x="217938" y="23541"/>
                    <a:pt x="248277" y="19308"/>
                  </a:cubicBezTo>
                  <a:cubicBezTo>
                    <a:pt x="278616" y="15075"/>
                    <a:pt x="173488" y="46472"/>
                    <a:pt x="182660" y="48941"/>
                  </a:cubicBezTo>
                  <a:cubicBezTo>
                    <a:pt x="191832" y="51410"/>
                    <a:pt x="252157" y="22129"/>
                    <a:pt x="303310" y="34124"/>
                  </a:cubicBezTo>
                  <a:cubicBezTo>
                    <a:pt x="354463" y="46118"/>
                    <a:pt x="488872" y="111030"/>
                    <a:pt x="485344" y="10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7B35019-248B-4094-9E1A-84023F08E296}"/>
                </a:ext>
              </a:extLst>
            </p:cNvPr>
            <p:cNvSpPr/>
            <p:nvPr/>
          </p:nvSpPr>
          <p:spPr>
            <a:xfrm>
              <a:off x="5160835" y="8065870"/>
              <a:ext cx="244208" cy="482243"/>
            </a:xfrm>
            <a:custGeom>
              <a:avLst/>
              <a:gdLst>
                <a:gd name="connsiteX0" fmla="*/ 113898 w 244208"/>
                <a:gd name="connsiteY0" fmla="*/ 747 h 482243"/>
                <a:gd name="connsiteX1" fmla="*/ 139298 w 244208"/>
                <a:gd name="connsiteY1" fmla="*/ 142563 h 482243"/>
                <a:gd name="connsiteX2" fmla="*/ 240898 w 244208"/>
                <a:gd name="connsiteY2" fmla="*/ 271680 h 482243"/>
                <a:gd name="connsiteX3" fmla="*/ 217615 w 244208"/>
                <a:gd name="connsiteY3" fmla="*/ 405030 h 482243"/>
                <a:gd name="connsiteX4" fmla="*/ 198565 w 244208"/>
                <a:gd name="connsiteY4" fmla="*/ 421963 h 482243"/>
                <a:gd name="connsiteX5" fmla="*/ 143532 w 244208"/>
                <a:gd name="connsiteY5" fmla="*/ 481230 h 482243"/>
                <a:gd name="connsiteX6" fmla="*/ 232432 w 244208"/>
                <a:gd name="connsiteY6" fmla="*/ 366930 h 482243"/>
                <a:gd name="connsiteX7" fmla="*/ 223965 w 244208"/>
                <a:gd name="connsiteY7" fmla="*/ 273797 h 482243"/>
                <a:gd name="connsiteX8" fmla="*/ 192215 w 244208"/>
                <a:gd name="connsiteY8" fmla="*/ 218763 h 482243"/>
                <a:gd name="connsiteX9" fmla="*/ 116015 w 244208"/>
                <a:gd name="connsiteY9" fmla="*/ 250513 h 482243"/>
                <a:gd name="connsiteX10" fmla="*/ 12298 w 244208"/>
                <a:gd name="connsiteY10" fmla="*/ 320363 h 482243"/>
                <a:gd name="connsiteX11" fmla="*/ 22882 w 244208"/>
                <a:gd name="connsiteY11" fmla="*/ 373280 h 482243"/>
                <a:gd name="connsiteX12" fmla="*/ 8065 w 244208"/>
                <a:gd name="connsiteY12" fmla="*/ 324597 h 482243"/>
                <a:gd name="connsiteX13" fmla="*/ 168932 w 244208"/>
                <a:gd name="connsiteY13" fmla="*/ 187013 h 482243"/>
                <a:gd name="connsiteX14" fmla="*/ 94848 w 244208"/>
                <a:gd name="connsiteY14" fmla="*/ 89647 h 482243"/>
                <a:gd name="connsiteX15" fmla="*/ 113898 w 244208"/>
                <a:gd name="connsiteY15" fmla="*/ 747 h 48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208" h="482243">
                  <a:moveTo>
                    <a:pt x="113898" y="747"/>
                  </a:moveTo>
                  <a:cubicBezTo>
                    <a:pt x="121306" y="9566"/>
                    <a:pt x="118131" y="97408"/>
                    <a:pt x="139298" y="142563"/>
                  </a:cubicBezTo>
                  <a:cubicBezTo>
                    <a:pt x="160465" y="187718"/>
                    <a:pt x="227845" y="227936"/>
                    <a:pt x="240898" y="271680"/>
                  </a:cubicBezTo>
                  <a:cubicBezTo>
                    <a:pt x="253951" y="315425"/>
                    <a:pt x="224671" y="379983"/>
                    <a:pt x="217615" y="405030"/>
                  </a:cubicBezTo>
                  <a:cubicBezTo>
                    <a:pt x="210560" y="430077"/>
                    <a:pt x="210912" y="409263"/>
                    <a:pt x="198565" y="421963"/>
                  </a:cubicBezTo>
                  <a:cubicBezTo>
                    <a:pt x="186218" y="434663"/>
                    <a:pt x="137887" y="490402"/>
                    <a:pt x="143532" y="481230"/>
                  </a:cubicBezTo>
                  <a:cubicBezTo>
                    <a:pt x="149177" y="472058"/>
                    <a:pt x="219026" y="401502"/>
                    <a:pt x="232432" y="366930"/>
                  </a:cubicBezTo>
                  <a:cubicBezTo>
                    <a:pt x="245838" y="332358"/>
                    <a:pt x="230668" y="298492"/>
                    <a:pt x="223965" y="273797"/>
                  </a:cubicBezTo>
                  <a:cubicBezTo>
                    <a:pt x="217262" y="249103"/>
                    <a:pt x="210207" y="222644"/>
                    <a:pt x="192215" y="218763"/>
                  </a:cubicBezTo>
                  <a:cubicBezTo>
                    <a:pt x="174223" y="214882"/>
                    <a:pt x="146001" y="233580"/>
                    <a:pt x="116015" y="250513"/>
                  </a:cubicBezTo>
                  <a:cubicBezTo>
                    <a:pt x="86029" y="267446"/>
                    <a:pt x="27820" y="299902"/>
                    <a:pt x="12298" y="320363"/>
                  </a:cubicBezTo>
                  <a:cubicBezTo>
                    <a:pt x="-3224" y="340824"/>
                    <a:pt x="23587" y="372574"/>
                    <a:pt x="22882" y="373280"/>
                  </a:cubicBezTo>
                  <a:cubicBezTo>
                    <a:pt x="22177" y="373986"/>
                    <a:pt x="-16277" y="355641"/>
                    <a:pt x="8065" y="324597"/>
                  </a:cubicBezTo>
                  <a:cubicBezTo>
                    <a:pt x="32407" y="293553"/>
                    <a:pt x="154468" y="226171"/>
                    <a:pt x="168932" y="187013"/>
                  </a:cubicBezTo>
                  <a:cubicBezTo>
                    <a:pt x="183396" y="147855"/>
                    <a:pt x="105079" y="115753"/>
                    <a:pt x="94848" y="89647"/>
                  </a:cubicBezTo>
                  <a:cubicBezTo>
                    <a:pt x="84617" y="63542"/>
                    <a:pt x="106490" y="-8072"/>
                    <a:pt x="113898" y="7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3733BDF6-AEFA-47D0-8466-BE4E4C605AA3}"/>
                </a:ext>
              </a:extLst>
            </p:cNvPr>
            <p:cNvSpPr/>
            <p:nvPr/>
          </p:nvSpPr>
          <p:spPr>
            <a:xfrm>
              <a:off x="4757613" y="8307735"/>
              <a:ext cx="303734" cy="445323"/>
            </a:xfrm>
            <a:custGeom>
              <a:avLst/>
              <a:gdLst>
                <a:gd name="connsiteX0" fmla="*/ 32404 w 303734"/>
                <a:gd name="connsiteY0" fmla="*/ 182 h 445323"/>
                <a:gd name="connsiteX1" fmla="*/ 32404 w 303734"/>
                <a:gd name="connsiteY1" fmla="*/ 116598 h 445323"/>
                <a:gd name="connsiteX2" fmla="*/ 40870 w 303734"/>
                <a:gd name="connsiteY2" fmla="*/ 148348 h 445323"/>
                <a:gd name="connsiteX3" fmla="*/ 294870 w 303734"/>
                <a:gd name="connsiteY3" fmla="*/ 368482 h 445323"/>
                <a:gd name="connsiteX4" fmla="*/ 233487 w 303734"/>
                <a:gd name="connsiteY4" fmla="*/ 313448 h 445323"/>
                <a:gd name="connsiteX5" fmla="*/ 112837 w 303734"/>
                <a:gd name="connsiteY5" fmla="*/ 249948 h 445323"/>
                <a:gd name="connsiteX6" fmla="*/ 150937 w 303734"/>
                <a:gd name="connsiteY6" fmla="*/ 315565 h 445323"/>
                <a:gd name="connsiteX7" fmla="*/ 246187 w 303734"/>
                <a:gd name="connsiteY7" fmla="*/ 438332 h 445323"/>
                <a:gd name="connsiteX8" fmla="*/ 218670 w 303734"/>
                <a:gd name="connsiteY8" fmla="*/ 410815 h 445323"/>
                <a:gd name="connsiteX9" fmla="*/ 4887 w 303734"/>
                <a:gd name="connsiteY9" fmla="*/ 249948 h 445323"/>
                <a:gd name="connsiteX10" fmla="*/ 74737 w 303734"/>
                <a:gd name="connsiteY10" fmla="*/ 275348 h 445323"/>
                <a:gd name="connsiteX11" fmla="*/ 142470 w 303734"/>
                <a:gd name="connsiteY11" fmla="*/ 243598 h 445323"/>
                <a:gd name="connsiteX12" fmla="*/ 85320 w 303734"/>
                <a:gd name="connsiteY12" fmla="*/ 190682 h 445323"/>
                <a:gd name="connsiteX13" fmla="*/ 15470 w 303734"/>
                <a:gd name="connsiteY13" fmla="*/ 146232 h 445323"/>
                <a:gd name="connsiteX14" fmla="*/ 32404 w 303734"/>
                <a:gd name="connsiteY14" fmla="*/ 182 h 44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734" h="445323">
                  <a:moveTo>
                    <a:pt x="32404" y="182"/>
                  </a:moveTo>
                  <a:cubicBezTo>
                    <a:pt x="35226" y="-4757"/>
                    <a:pt x="30993" y="91904"/>
                    <a:pt x="32404" y="116598"/>
                  </a:cubicBezTo>
                  <a:cubicBezTo>
                    <a:pt x="33815" y="141292"/>
                    <a:pt x="-2874" y="106367"/>
                    <a:pt x="40870" y="148348"/>
                  </a:cubicBezTo>
                  <a:cubicBezTo>
                    <a:pt x="84614" y="190329"/>
                    <a:pt x="262767" y="340965"/>
                    <a:pt x="294870" y="368482"/>
                  </a:cubicBezTo>
                  <a:cubicBezTo>
                    <a:pt x="326973" y="395999"/>
                    <a:pt x="263826" y="333204"/>
                    <a:pt x="233487" y="313448"/>
                  </a:cubicBezTo>
                  <a:cubicBezTo>
                    <a:pt x="203148" y="293692"/>
                    <a:pt x="126595" y="249595"/>
                    <a:pt x="112837" y="249948"/>
                  </a:cubicBezTo>
                  <a:cubicBezTo>
                    <a:pt x="99079" y="250301"/>
                    <a:pt x="128712" y="284168"/>
                    <a:pt x="150937" y="315565"/>
                  </a:cubicBezTo>
                  <a:cubicBezTo>
                    <a:pt x="173162" y="346962"/>
                    <a:pt x="234898" y="422457"/>
                    <a:pt x="246187" y="438332"/>
                  </a:cubicBezTo>
                  <a:cubicBezTo>
                    <a:pt x="257476" y="454207"/>
                    <a:pt x="258887" y="442212"/>
                    <a:pt x="218670" y="410815"/>
                  </a:cubicBezTo>
                  <a:cubicBezTo>
                    <a:pt x="178453" y="379418"/>
                    <a:pt x="28876" y="272526"/>
                    <a:pt x="4887" y="249948"/>
                  </a:cubicBezTo>
                  <a:cubicBezTo>
                    <a:pt x="-19102" y="227370"/>
                    <a:pt x="51807" y="276406"/>
                    <a:pt x="74737" y="275348"/>
                  </a:cubicBezTo>
                  <a:cubicBezTo>
                    <a:pt x="97667" y="274290"/>
                    <a:pt x="140706" y="257709"/>
                    <a:pt x="142470" y="243598"/>
                  </a:cubicBezTo>
                  <a:cubicBezTo>
                    <a:pt x="144234" y="229487"/>
                    <a:pt x="106487" y="206910"/>
                    <a:pt x="85320" y="190682"/>
                  </a:cubicBezTo>
                  <a:cubicBezTo>
                    <a:pt x="64153" y="174454"/>
                    <a:pt x="23584" y="175160"/>
                    <a:pt x="15470" y="146232"/>
                  </a:cubicBezTo>
                  <a:cubicBezTo>
                    <a:pt x="7356" y="117304"/>
                    <a:pt x="29582" y="5121"/>
                    <a:pt x="32404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E8556237-732C-4D83-BC11-7BEEF83D42FC}"/>
                </a:ext>
              </a:extLst>
            </p:cNvPr>
            <p:cNvSpPr/>
            <p:nvPr/>
          </p:nvSpPr>
          <p:spPr>
            <a:xfrm>
              <a:off x="4935965" y="8472978"/>
              <a:ext cx="337322" cy="343161"/>
            </a:xfrm>
            <a:custGeom>
              <a:avLst/>
              <a:gdLst>
                <a:gd name="connsiteX0" fmla="*/ 194835 w 337322"/>
                <a:gd name="connsiteY0" fmla="*/ 39 h 343161"/>
                <a:gd name="connsiteX1" fmla="*/ 336652 w 337322"/>
                <a:gd name="connsiteY1" fmla="*/ 72005 h 343161"/>
                <a:gd name="connsiteX2" fmla="*/ 245635 w 337322"/>
                <a:gd name="connsiteY2" fmla="*/ 91055 h 343161"/>
                <a:gd name="connsiteX3" fmla="*/ 184252 w 337322"/>
                <a:gd name="connsiteY3" fmla="*/ 226522 h 343161"/>
                <a:gd name="connsiteX4" fmla="*/ 154618 w 337322"/>
                <a:gd name="connsiteY4" fmla="*/ 279439 h 343161"/>
                <a:gd name="connsiteX5" fmla="*/ 102 w 337322"/>
                <a:gd name="connsiteY5" fmla="*/ 342939 h 343161"/>
                <a:gd name="connsiteX6" fmla="*/ 180018 w 337322"/>
                <a:gd name="connsiteY6" fmla="*/ 256155 h 343161"/>
                <a:gd name="connsiteX7" fmla="*/ 232935 w 337322"/>
                <a:gd name="connsiteY7" fmla="*/ 139739 h 343161"/>
                <a:gd name="connsiteX8" fmla="*/ 287968 w 337322"/>
                <a:gd name="connsiteY8" fmla="*/ 82589 h 343161"/>
                <a:gd name="connsiteX9" fmla="*/ 194835 w 337322"/>
                <a:gd name="connsiteY9" fmla="*/ 39 h 34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322" h="343161">
                  <a:moveTo>
                    <a:pt x="194835" y="39"/>
                  </a:moveTo>
                  <a:cubicBezTo>
                    <a:pt x="202949" y="-1725"/>
                    <a:pt x="328185" y="56836"/>
                    <a:pt x="336652" y="72005"/>
                  </a:cubicBezTo>
                  <a:cubicBezTo>
                    <a:pt x="345119" y="87174"/>
                    <a:pt x="271035" y="65302"/>
                    <a:pt x="245635" y="91055"/>
                  </a:cubicBezTo>
                  <a:cubicBezTo>
                    <a:pt x="220235" y="116808"/>
                    <a:pt x="199421" y="195125"/>
                    <a:pt x="184252" y="226522"/>
                  </a:cubicBezTo>
                  <a:cubicBezTo>
                    <a:pt x="169083" y="257919"/>
                    <a:pt x="185310" y="260036"/>
                    <a:pt x="154618" y="279439"/>
                  </a:cubicBezTo>
                  <a:cubicBezTo>
                    <a:pt x="123926" y="298842"/>
                    <a:pt x="-4131" y="346820"/>
                    <a:pt x="102" y="342939"/>
                  </a:cubicBezTo>
                  <a:cubicBezTo>
                    <a:pt x="4335" y="339058"/>
                    <a:pt x="141213" y="290022"/>
                    <a:pt x="180018" y="256155"/>
                  </a:cubicBezTo>
                  <a:cubicBezTo>
                    <a:pt x="218823" y="222288"/>
                    <a:pt x="214943" y="168667"/>
                    <a:pt x="232935" y="139739"/>
                  </a:cubicBezTo>
                  <a:cubicBezTo>
                    <a:pt x="250927" y="110811"/>
                    <a:pt x="293965" y="107636"/>
                    <a:pt x="287968" y="82589"/>
                  </a:cubicBezTo>
                  <a:cubicBezTo>
                    <a:pt x="281971" y="57542"/>
                    <a:pt x="186721" y="1803"/>
                    <a:pt x="194835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8FA91BA5-7449-43D9-A5FB-C3BA36B6AD76}"/>
                </a:ext>
              </a:extLst>
            </p:cNvPr>
            <p:cNvSpPr/>
            <p:nvPr/>
          </p:nvSpPr>
          <p:spPr>
            <a:xfrm>
              <a:off x="3879267" y="8675414"/>
              <a:ext cx="180903" cy="216189"/>
            </a:xfrm>
            <a:custGeom>
              <a:avLst/>
              <a:gdLst>
                <a:gd name="connsiteX0" fmla="*/ 180500 w 180903"/>
                <a:gd name="connsiteY0" fmla="*/ 803 h 216189"/>
                <a:gd name="connsiteX1" fmla="*/ 106416 w 180903"/>
                <a:gd name="connsiteY1" fmla="*/ 174369 h 216189"/>
                <a:gd name="connsiteX2" fmla="*/ 106416 w 180903"/>
                <a:gd name="connsiteY2" fmla="*/ 201886 h 216189"/>
                <a:gd name="connsiteX3" fmla="*/ 40800 w 180903"/>
                <a:gd name="connsiteY3" fmla="*/ 212469 h 216189"/>
                <a:gd name="connsiteX4" fmla="*/ 583 w 180903"/>
                <a:gd name="connsiteY4" fmla="*/ 212469 h 216189"/>
                <a:gd name="connsiteX5" fmla="*/ 70433 w 180903"/>
                <a:gd name="connsiteY5" fmla="*/ 168019 h 216189"/>
                <a:gd name="connsiteX6" fmla="*/ 131816 w 180903"/>
                <a:gd name="connsiteY6" fmla="*/ 110869 h 216189"/>
                <a:gd name="connsiteX7" fmla="*/ 180500 w 180903"/>
                <a:gd name="connsiteY7" fmla="*/ 803 h 21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03" h="216189">
                  <a:moveTo>
                    <a:pt x="180500" y="803"/>
                  </a:moveTo>
                  <a:cubicBezTo>
                    <a:pt x="176267" y="11386"/>
                    <a:pt x="118763" y="140855"/>
                    <a:pt x="106416" y="174369"/>
                  </a:cubicBezTo>
                  <a:cubicBezTo>
                    <a:pt x="94069" y="207883"/>
                    <a:pt x="117352" y="195536"/>
                    <a:pt x="106416" y="201886"/>
                  </a:cubicBezTo>
                  <a:cubicBezTo>
                    <a:pt x="95480" y="208236"/>
                    <a:pt x="58439" y="210705"/>
                    <a:pt x="40800" y="212469"/>
                  </a:cubicBezTo>
                  <a:cubicBezTo>
                    <a:pt x="23161" y="214233"/>
                    <a:pt x="-4356" y="219877"/>
                    <a:pt x="583" y="212469"/>
                  </a:cubicBezTo>
                  <a:cubicBezTo>
                    <a:pt x="5522" y="205061"/>
                    <a:pt x="48561" y="184952"/>
                    <a:pt x="70433" y="168019"/>
                  </a:cubicBezTo>
                  <a:cubicBezTo>
                    <a:pt x="92305" y="151086"/>
                    <a:pt x="108886" y="134505"/>
                    <a:pt x="131816" y="110869"/>
                  </a:cubicBezTo>
                  <a:cubicBezTo>
                    <a:pt x="154746" y="87233"/>
                    <a:pt x="184733" y="-9780"/>
                    <a:pt x="180500" y="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AFA0CA1-1F93-4DDD-980E-33FA910EB246}"/>
                </a:ext>
              </a:extLst>
            </p:cNvPr>
            <p:cNvSpPr/>
            <p:nvPr/>
          </p:nvSpPr>
          <p:spPr>
            <a:xfrm>
              <a:off x="4158540" y="8748181"/>
              <a:ext cx="248391" cy="224920"/>
            </a:xfrm>
            <a:custGeom>
              <a:avLst/>
              <a:gdLst>
                <a:gd name="connsiteX0" fmla="*/ 2827 w 248391"/>
                <a:gd name="connsiteY0" fmla="*/ 2 h 224920"/>
                <a:gd name="connsiteX1" fmla="*/ 53627 w 248391"/>
                <a:gd name="connsiteY1" fmla="*/ 207436 h 224920"/>
                <a:gd name="connsiteX2" fmla="*/ 248360 w 248391"/>
                <a:gd name="connsiteY2" fmla="*/ 213786 h 224920"/>
                <a:gd name="connsiteX3" fmla="*/ 68443 w 248391"/>
                <a:gd name="connsiteY3" fmla="*/ 218019 h 224920"/>
                <a:gd name="connsiteX4" fmla="*/ 11293 w 248391"/>
                <a:gd name="connsiteY4" fmla="*/ 203202 h 224920"/>
                <a:gd name="connsiteX5" fmla="*/ 2827 w 248391"/>
                <a:gd name="connsiteY5" fmla="*/ 2 h 22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391" h="224920">
                  <a:moveTo>
                    <a:pt x="2827" y="2"/>
                  </a:moveTo>
                  <a:cubicBezTo>
                    <a:pt x="9883" y="708"/>
                    <a:pt x="12705" y="171805"/>
                    <a:pt x="53627" y="207436"/>
                  </a:cubicBezTo>
                  <a:cubicBezTo>
                    <a:pt x="94549" y="243067"/>
                    <a:pt x="245891" y="212022"/>
                    <a:pt x="248360" y="213786"/>
                  </a:cubicBezTo>
                  <a:cubicBezTo>
                    <a:pt x="250829" y="215550"/>
                    <a:pt x="107954" y="219783"/>
                    <a:pt x="68443" y="218019"/>
                  </a:cubicBezTo>
                  <a:cubicBezTo>
                    <a:pt x="28932" y="216255"/>
                    <a:pt x="19407" y="242360"/>
                    <a:pt x="11293" y="203202"/>
                  </a:cubicBezTo>
                  <a:cubicBezTo>
                    <a:pt x="3179" y="164044"/>
                    <a:pt x="-4229" y="-704"/>
                    <a:pt x="282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6507E38C-0B7E-4C4F-8A5B-14DD49613873}"/>
                </a:ext>
              </a:extLst>
            </p:cNvPr>
            <p:cNvSpPr/>
            <p:nvPr/>
          </p:nvSpPr>
          <p:spPr>
            <a:xfrm>
              <a:off x="4072722" y="8728978"/>
              <a:ext cx="273356" cy="260589"/>
            </a:xfrm>
            <a:custGeom>
              <a:avLst/>
              <a:gdLst>
                <a:gd name="connsiteX0" fmla="*/ 37845 w 273356"/>
                <a:gd name="connsiteY0" fmla="*/ 155 h 260589"/>
                <a:gd name="connsiteX1" fmla="*/ 23028 w 273356"/>
                <a:gd name="connsiteY1" fmla="*/ 163139 h 260589"/>
                <a:gd name="connsiteX2" fmla="*/ 86528 w 273356"/>
                <a:gd name="connsiteY2" fmla="*/ 222405 h 260589"/>
                <a:gd name="connsiteX3" fmla="*/ 272795 w 273356"/>
                <a:gd name="connsiteY3" fmla="*/ 258389 h 260589"/>
                <a:gd name="connsiteX4" fmla="*/ 139445 w 273356"/>
                <a:gd name="connsiteY4" fmla="*/ 249922 h 260589"/>
                <a:gd name="connsiteX5" fmla="*/ 3978 w 273356"/>
                <a:gd name="connsiteY5" fmla="*/ 194889 h 260589"/>
                <a:gd name="connsiteX6" fmla="*/ 37845 w 273356"/>
                <a:gd name="connsiteY6" fmla="*/ 155 h 26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56" h="260589">
                  <a:moveTo>
                    <a:pt x="37845" y="155"/>
                  </a:moveTo>
                  <a:cubicBezTo>
                    <a:pt x="41020" y="-5137"/>
                    <a:pt x="14914" y="126097"/>
                    <a:pt x="23028" y="163139"/>
                  </a:cubicBezTo>
                  <a:cubicBezTo>
                    <a:pt x="31142" y="200181"/>
                    <a:pt x="44900" y="206530"/>
                    <a:pt x="86528" y="222405"/>
                  </a:cubicBezTo>
                  <a:cubicBezTo>
                    <a:pt x="128156" y="238280"/>
                    <a:pt x="263975" y="253803"/>
                    <a:pt x="272795" y="258389"/>
                  </a:cubicBezTo>
                  <a:cubicBezTo>
                    <a:pt x="281615" y="262975"/>
                    <a:pt x="184248" y="260505"/>
                    <a:pt x="139445" y="249922"/>
                  </a:cubicBezTo>
                  <a:cubicBezTo>
                    <a:pt x="94642" y="239339"/>
                    <a:pt x="21970" y="235458"/>
                    <a:pt x="3978" y="194889"/>
                  </a:cubicBezTo>
                  <a:cubicBezTo>
                    <a:pt x="-14014" y="154320"/>
                    <a:pt x="34670" y="5447"/>
                    <a:pt x="37845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DF0A971D-8DCF-44D8-A2B9-516848F6FA38}"/>
                </a:ext>
              </a:extLst>
            </p:cNvPr>
            <p:cNvSpPr/>
            <p:nvPr/>
          </p:nvSpPr>
          <p:spPr>
            <a:xfrm>
              <a:off x="3998383" y="8983133"/>
              <a:ext cx="601272" cy="220134"/>
            </a:xfrm>
            <a:custGeom>
              <a:avLst/>
              <a:gdLst>
                <a:gd name="connsiteX0" fmla="*/ 0 w 601272"/>
                <a:gd name="connsiteY0" fmla="*/ 0 h 220134"/>
                <a:gd name="connsiteX1" fmla="*/ 222250 w 601272"/>
                <a:gd name="connsiteY1" fmla="*/ 101600 h 220134"/>
                <a:gd name="connsiteX2" fmla="*/ 361950 w 601272"/>
                <a:gd name="connsiteY2" fmla="*/ 74084 h 220134"/>
                <a:gd name="connsiteX3" fmla="*/ 586317 w 601272"/>
                <a:gd name="connsiteY3" fmla="*/ 14817 h 220134"/>
                <a:gd name="connsiteX4" fmla="*/ 321734 w 601272"/>
                <a:gd name="connsiteY4" fmla="*/ 69850 h 220134"/>
                <a:gd name="connsiteX5" fmla="*/ 400050 w 601272"/>
                <a:gd name="connsiteY5" fmla="*/ 105834 h 220134"/>
                <a:gd name="connsiteX6" fmla="*/ 601134 w 601272"/>
                <a:gd name="connsiteY6" fmla="*/ 148167 h 220134"/>
                <a:gd name="connsiteX7" fmla="*/ 429684 w 601272"/>
                <a:gd name="connsiteY7" fmla="*/ 158750 h 220134"/>
                <a:gd name="connsiteX8" fmla="*/ 315384 w 601272"/>
                <a:gd name="connsiteY8" fmla="*/ 220134 h 220134"/>
                <a:gd name="connsiteX9" fmla="*/ 400050 w 601272"/>
                <a:gd name="connsiteY9" fmla="*/ 158750 h 220134"/>
                <a:gd name="connsiteX10" fmla="*/ 256117 w 601272"/>
                <a:gd name="connsiteY10" fmla="*/ 95250 h 220134"/>
                <a:gd name="connsiteX11" fmla="*/ 383117 w 601272"/>
                <a:gd name="connsiteY11" fmla="*/ 78317 h 220134"/>
                <a:gd name="connsiteX12" fmla="*/ 370417 w 601272"/>
                <a:gd name="connsiteY12" fmla="*/ 78317 h 220134"/>
                <a:gd name="connsiteX13" fmla="*/ 0 w 601272"/>
                <a:gd name="connsiteY13" fmla="*/ 0 h 22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272" h="220134">
                  <a:moveTo>
                    <a:pt x="0" y="0"/>
                  </a:moveTo>
                  <a:cubicBezTo>
                    <a:pt x="80962" y="44626"/>
                    <a:pt x="161925" y="89253"/>
                    <a:pt x="222250" y="101600"/>
                  </a:cubicBezTo>
                  <a:cubicBezTo>
                    <a:pt x="282575" y="113947"/>
                    <a:pt x="301272" y="88548"/>
                    <a:pt x="361950" y="74084"/>
                  </a:cubicBezTo>
                  <a:cubicBezTo>
                    <a:pt x="422628" y="59620"/>
                    <a:pt x="593020" y="15523"/>
                    <a:pt x="586317" y="14817"/>
                  </a:cubicBezTo>
                  <a:cubicBezTo>
                    <a:pt x="579614" y="14111"/>
                    <a:pt x="352778" y="54681"/>
                    <a:pt x="321734" y="69850"/>
                  </a:cubicBezTo>
                  <a:cubicBezTo>
                    <a:pt x="290690" y="85019"/>
                    <a:pt x="353483" y="92781"/>
                    <a:pt x="400050" y="105834"/>
                  </a:cubicBezTo>
                  <a:cubicBezTo>
                    <a:pt x="446617" y="118887"/>
                    <a:pt x="596195" y="139348"/>
                    <a:pt x="601134" y="148167"/>
                  </a:cubicBezTo>
                  <a:cubicBezTo>
                    <a:pt x="606073" y="156986"/>
                    <a:pt x="477309" y="146756"/>
                    <a:pt x="429684" y="158750"/>
                  </a:cubicBezTo>
                  <a:cubicBezTo>
                    <a:pt x="382059" y="170745"/>
                    <a:pt x="320323" y="220134"/>
                    <a:pt x="315384" y="220134"/>
                  </a:cubicBezTo>
                  <a:cubicBezTo>
                    <a:pt x="310445" y="220134"/>
                    <a:pt x="409928" y="179564"/>
                    <a:pt x="400050" y="158750"/>
                  </a:cubicBezTo>
                  <a:cubicBezTo>
                    <a:pt x="390172" y="137936"/>
                    <a:pt x="258939" y="108656"/>
                    <a:pt x="256117" y="95250"/>
                  </a:cubicBezTo>
                  <a:cubicBezTo>
                    <a:pt x="253295" y="81844"/>
                    <a:pt x="364067" y="81139"/>
                    <a:pt x="383117" y="78317"/>
                  </a:cubicBezTo>
                  <a:cubicBezTo>
                    <a:pt x="402167" y="75495"/>
                    <a:pt x="370417" y="78317"/>
                    <a:pt x="370417" y="7831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F3F7F482-F913-4F41-953F-071C98BA3CFE}"/>
                </a:ext>
              </a:extLst>
            </p:cNvPr>
            <p:cNvSpPr/>
            <p:nvPr/>
          </p:nvSpPr>
          <p:spPr>
            <a:xfrm>
              <a:off x="3819127" y="9082070"/>
              <a:ext cx="321904" cy="196173"/>
            </a:xfrm>
            <a:custGeom>
              <a:avLst/>
              <a:gdLst>
                <a:gd name="connsiteX0" fmla="*/ 316840 w 321904"/>
                <a:gd name="connsiteY0" fmla="*/ 547 h 196173"/>
                <a:gd name="connsiteX1" fmla="*/ 211006 w 321904"/>
                <a:gd name="connsiteY1" fmla="*/ 74630 h 196173"/>
                <a:gd name="connsiteX2" fmla="*/ 9923 w 321904"/>
                <a:gd name="connsiteY2" fmla="*/ 108497 h 196173"/>
                <a:gd name="connsiteX3" fmla="*/ 45906 w 321904"/>
                <a:gd name="connsiteY3" fmla="*/ 104263 h 196173"/>
                <a:gd name="connsiteX4" fmla="*/ 132690 w 321904"/>
                <a:gd name="connsiteY4" fmla="*/ 157180 h 196173"/>
                <a:gd name="connsiteX5" fmla="*/ 276623 w 321904"/>
                <a:gd name="connsiteY5" fmla="*/ 148713 h 196173"/>
                <a:gd name="connsiteX6" fmla="*/ 3573 w 321904"/>
                <a:gd name="connsiteY6" fmla="*/ 195280 h 196173"/>
                <a:gd name="connsiteX7" fmla="*/ 117873 w 321904"/>
                <a:gd name="connsiteY7" fmla="*/ 178347 h 196173"/>
                <a:gd name="connsiteX8" fmla="*/ 75540 w 321904"/>
                <a:gd name="connsiteY8" fmla="*/ 165647 h 196173"/>
                <a:gd name="connsiteX9" fmla="*/ 62840 w 321904"/>
                <a:gd name="connsiteY9" fmla="*/ 136013 h 196173"/>
                <a:gd name="connsiteX10" fmla="*/ 54373 w 321904"/>
                <a:gd name="connsiteY10" fmla="*/ 116963 h 196173"/>
                <a:gd name="connsiteX11" fmla="*/ 316840 w 321904"/>
                <a:gd name="connsiteY11" fmla="*/ 547 h 19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904" h="196173">
                  <a:moveTo>
                    <a:pt x="316840" y="547"/>
                  </a:moveTo>
                  <a:cubicBezTo>
                    <a:pt x="342945" y="-6508"/>
                    <a:pt x="262159" y="56638"/>
                    <a:pt x="211006" y="74630"/>
                  </a:cubicBezTo>
                  <a:cubicBezTo>
                    <a:pt x="159853" y="92622"/>
                    <a:pt x="37440" y="103558"/>
                    <a:pt x="9923" y="108497"/>
                  </a:cubicBezTo>
                  <a:cubicBezTo>
                    <a:pt x="-17594" y="113436"/>
                    <a:pt x="25445" y="96149"/>
                    <a:pt x="45906" y="104263"/>
                  </a:cubicBezTo>
                  <a:cubicBezTo>
                    <a:pt x="66367" y="112377"/>
                    <a:pt x="94237" y="149772"/>
                    <a:pt x="132690" y="157180"/>
                  </a:cubicBezTo>
                  <a:cubicBezTo>
                    <a:pt x="171143" y="164588"/>
                    <a:pt x="298142" y="142363"/>
                    <a:pt x="276623" y="148713"/>
                  </a:cubicBezTo>
                  <a:cubicBezTo>
                    <a:pt x="255104" y="155063"/>
                    <a:pt x="30031" y="190341"/>
                    <a:pt x="3573" y="195280"/>
                  </a:cubicBezTo>
                  <a:cubicBezTo>
                    <a:pt x="-22885" y="200219"/>
                    <a:pt x="105878" y="183286"/>
                    <a:pt x="117873" y="178347"/>
                  </a:cubicBezTo>
                  <a:cubicBezTo>
                    <a:pt x="129867" y="173408"/>
                    <a:pt x="84712" y="172703"/>
                    <a:pt x="75540" y="165647"/>
                  </a:cubicBezTo>
                  <a:cubicBezTo>
                    <a:pt x="66368" y="158591"/>
                    <a:pt x="66368" y="144127"/>
                    <a:pt x="62840" y="136013"/>
                  </a:cubicBezTo>
                  <a:cubicBezTo>
                    <a:pt x="59312" y="127899"/>
                    <a:pt x="13804" y="135660"/>
                    <a:pt x="54373" y="116963"/>
                  </a:cubicBezTo>
                  <a:cubicBezTo>
                    <a:pt x="94942" y="98266"/>
                    <a:pt x="290735" y="7602"/>
                    <a:pt x="316840" y="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14BDDD51-F85E-4A7E-A91E-96BDB667498F}"/>
                </a:ext>
              </a:extLst>
            </p:cNvPr>
            <p:cNvSpPr/>
            <p:nvPr/>
          </p:nvSpPr>
          <p:spPr>
            <a:xfrm>
              <a:off x="3806069" y="9135224"/>
              <a:ext cx="1028745" cy="371124"/>
            </a:xfrm>
            <a:custGeom>
              <a:avLst/>
              <a:gdLst>
                <a:gd name="connsiteX0" fmla="*/ 947964 w 1028745"/>
                <a:gd name="connsiteY0" fmla="*/ 13009 h 371124"/>
                <a:gd name="connsiteX1" fmla="*/ 757464 w 1028745"/>
                <a:gd name="connsiteY1" fmla="*/ 127309 h 371124"/>
                <a:gd name="connsiteX2" fmla="*/ 378581 w 1028745"/>
                <a:gd name="connsiteY2" fmla="*/ 309343 h 371124"/>
                <a:gd name="connsiteX3" fmla="*/ 230414 w 1028745"/>
                <a:gd name="connsiteY3" fmla="*/ 345326 h 371124"/>
                <a:gd name="connsiteX4" fmla="*/ 1814 w 1028745"/>
                <a:gd name="connsiteY4" fmla="*/ 368609 h 371124"/>
                <a:gd name="connsiteX5" fmla="*/ 363764 w 1028745"/>
                <a:gd name="connsiteY5" fmla="*/ 283943 h 371124"/>
                <a:gd name="connsiteX6" fmla="*/ 268514 w 1028745"/>
                <a:gd name="connsiteY6" fmla="*/ 279709 h 371124"/>
                <a:gd name="connsiteX7" fmla="*/ 571198 w 1028745"/>
                <a:gd name="connsiteY7" fmla="*/ 188693 h 371124"/>
                <a:gd name="connsiteX8" fmla="*/ 719364 w 1028745"/>
                <a:gd name="connsiteY8" fmla="*/ 140009 h 371124"/>
                <a:gd name="connsiteX9" fmla="*/ 1013581 w 1028745"/>
                <a:gd name="connsiteY9" fmla="*/ 15126 h 371124"/>
                <a:gd name="connsiteX10" fmla="*/ 947964 w 1028745"/>
                <a:gd name="connsiteY10" fmla="*/ 13009 h 3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745" h="371124">
                  <a:moveTo>
                    <a:pt x="947964" y="13009"/>
                  </a:moveTo>
                  <a:cubicBezTo>
                    <a:pt x="905278" y="31706"/>
                    <a:pt x="852361" y="77920"/>
                    <a:pt x="757464" y="127309"/>
                  </a:cubicBezTo>
                  <a:cubicBezTo>
                    <a:pt x="662567" y="176698"/>
                    <a:pt x="466423" y="273007"/>
                    <a:pt x="378581" y="309343"/>
                  </a:cubicBezTo>
                  <a:cubicBezTo>
                    <a:pt x="290739" y="345679"/>
                    <a:pt x="293208" y="335448"/>
                    <a:pt x="230414" y="345326"/>
                  </a:cubicBezTo>
                  <a:cubicBezTo>
                    <a:pt x="167620" y="355204"/>
                    <a:pt x="-20411" y="378839"/>
                    <a:pt x="1814" y="368609"/>
                  </a:cubicBezTo>
                  <a:cubicBezTo>
                    <a:pt x="24039" y="358379"/>
                    <a:pt x="319314" y="298760"/>
                    <a:pt x="363764" y="283943"/>
                  </a:cubicBezTo>
                  <a:cubicBezTo>
                    <a:pt x="408214" y="269126"/>
                    <a:pt x="233942" y="295584"/>
                    <a:pt x="268514" y="279709"/>
                  </a:cubicBezTo>
                  <a:cubicBezTo>
                    <a:pt x="303086" y="263834"/>
                    <a:pt x="496056" y="211976"/>
                    <a:pt x="571198" y="188693"/>
                  </a:cubicBezTo>
                  <a:cubicBezTo>
                    <a:pt x="646340" y="165410"/>
                    <a:pt x="645633" y="168937"/>
                    <a:pt x="719364" y="140009"/>
                  </a:cubicBezTo>
                  <a:cubicBezTo>
                    <a:pt x="793094" y="111081"/>
                    <a:pt x="967720" y="33823"/>
                    <a:pt x="1013581" y="15126"/>
                  </a:cubicBezTo>
                  <a:cubicBezTo>
                    <a:pt x="1059442" y="-3571"/>
                    <a:pt x="990650" y="-5688"/>
                    <a:pt x="947964" y="13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45157BB-5B60-44A4-B5A4-AE72E842B8D5}"/>
                </a:ext>
              </a:extLst>
            </p:cNvPr>
            <p:cNvSpPr/>
            <p:nvPr/>
          </p:nvSpPr>
          <p:spPr>
            <a:xfrm>
              <a:off x="3873489" y="9063555"/>
              <a:ext cx="1001546" cy="342952"/>
            </a:xfrm>
            <a:custGeom>
              <a:avLst/>
              <a:gdLst>
                <a:gd name="connsiteX0" fmla="*/ 334444 w 1001546"/>
                <a:gd name="connsiteY0" fmla="*/ 99495 h 342952"/>
                <a:gd name="connsiteX1" fmla="*/ 361961 w 1001546"/>
                <a:gd name="connsiteY1" fmla="*/ 184162 h 342952"/>
                <a:gd name="connsiteX2" fmla="*/ 395828 w 1001546"/>
                <a:gd name="connsiteY2" fmla="*/ 186278 h 342952"/>
                <a:gd name="connsiteX3" fmla="*/ 309044 w 1001546"/>
                <a:gd name="connsiteY3" fmla="*/ 237078 h 342952"/>
                <a:gd name="connsiteX4" fmla="*/ 11 w 1001546"/>
                <a:gd name="connsiteY4" fmla="*/ 342912 h 342952"/>
                <a:gd name="connsiteX5" fmla="*/ 298461 w 1001546"/>
                <a:gd name="connsiteY5" fmla="*/ 224378 h 342952"/>
                <a:gd name="connsiteX6" fmla="*/ 632894 w 1001546"/>
                <a:gd name="connsiteY6" fmla="*/ 150295 h 342952"/>
                <a:gd name="connsiteX7" fmla="*/ 1001194 w 1001546"/>
                <a:gd name="connsiteY7" fmla="*/ 12 h 342952"/>
                <a:gd name="connsiteX8" fmla="*/ 565161 w 1001546"/>
                <a:gd name="connsiteY8" fmla="*/ 158762 h 342952"/>
                <a:gd name="connsiteX9" fmla="*/ 408528 w 1001546"/>
                <a:gd name="connsiteY9" fmla="*/ 207445 h 342952"/>
                <a:gd name="connsiteX10" fmla="*/ 334444 w 1001546"/>
                <a:gd name="connsiteY10" fmla="*/ 99495 h 34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546" h="342952">
                  <a:moveTo>
                    <a:pt x="334444" y="99495"/>
                  </a:moveTo>
                  <a:cubicBezTo>
                    <a:pt x="326683" y="95614"/>
                    <a:pt x="351730" y="169698"/>
                    <a:pt x="361961" y="184162"/>
                  </a:cubicBezTo>
                  <a:cubicBezTo>
                    <a:pt x="372192" y="198626"/>
                    <a:pt x="404647" y="177459"/>
                    <a:pt x="395828" y="186278"/>
                  </a:cubicBezTo>
                  <a:cubicBezTo>
                    <a:pt x="387009" y="195097"/>
                    <a:pt x="375013" y="210972"/>
                    <a:pt x="309044" y="237078"/>
                  </a:cubicBezTo>
                  <a:cubicBezTo>
                    <a:pt x="243075" y="263184"/>
                    <a:pt x="1775" y="345029"/>
                    <a:pt x="11" y="342912"/>
                  </a:cubicBezTo>
                  <a:cubicBezTo>
                    <a:pt x="-1753" y="340795"/>
                    <a:pt x="192981" y="256481"/>
                    <a:pt x="298461" y="224378"/>
                  </a:cubicBezTo>
                  <a:cubicBezTo>
                    <a:pt x="403941" y="192275"/>
                    <a:pt x="515772" y="187689"/>
                    <a:pt x="632894" y="150295"/>
                  </a:cubicBezTo>
                  <a:cubicBezTo>
                    <a:pt x="750016" y="112901"/>
                    <a:pt x="1012483" y="-1399"/>
                    <a:pt x="1001194" y="12"/>
                  </a:cubicBezTo>
                  <a:cubicBezTo>
                    <a:pt x="989905" y="1423"/>
                    <a:pt x="663939" y="124190"/>
                    <a:pt x="565161" y="158762"/>
                  </a:cubicBezTo>
                  <a:cubicBezTo>
                    <a:pt x="466383" y="193334"/>
                    <a:pt x="443453" y="212031"/>
                    <a:pt x="408528" y="207445"/>
                  </a:cubicBezTo>
                  <a:cubicBezTo>
                    <a:pt x="373603" y="202859"/>
                    <a:pt x="342205" y="103376"/>
                    <a:pt x="334444" y="99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4D1EAA2A-C1D3-4724-967F-E1D1DE048F24}"/>
                </a:ext>
              </a:extLst>
            </p:cNvPr>
            <p:cNvSpPr/>
            <p:nvPr/>
          </p:nvSpPr>
          <p:spPr>
            <a:xfrm>
              <a:off x="3614708" y="8899362"/>
              <a:ext cx="318942" cy="277378"/>
            </a:xfrm>
            <a:custGeom>
              <a:avLst/>
              <a:gdLst>
                <a:gd name="connsiteX0" fmla="*/ 318059 w 318942"/>
                <a:gd name="connsiteY0" fmla="*/ 1221 h 277378"/>
                <a:gd name="connsiteX1" fmla="*/ 199525 w 318942"/>
                <a:gd name="connsiteY1" fmla="*/ 102821 h 277378"/>
                <a:gd name="connsiteX2" fmla="*/ 66175 w 318942"/>
                <a:gd name="connsiteY2" fmla="*/ 234055 h 277378"/>
                <a:gd name="connsiteX3" fmla="*/ 559 w 318942"/>
                <a:gd name="connsiteY3" fmla="*/ 276388 h 277378"/>
                <a:gd name="connsiteX4" fmla="*/ 100042 w 318942"/>
                <a:gd name="connsiteY4" fmla="*/ 200188 h 277378"/>
                <a:gd name="connsiteX5" fmla="*/ 201642 w 318942"/>
                <a:gd name="connsiteY5" fmla="*/ 94355 h 277378"/>
                <a:gd name="connsiteX6" fmla="*/ 136025 w 318942"/>
                <a:gd name="connsiteY6" fmla="*/ 172671 h 277378"/>
                <a:gd name="connsiteX7" fmla="*/ 318059 w 318942"/>
                <a:gd name="connsiteY7" fmla="*/ 1221 h 27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942" h="277378">
                  <a:moveTo>
                    <a:pt x="318059" y="1221"/>
                  </a:moveTo>
                  <a:cubicBezTo>
                    <a:pt x="328642" y="-10421"/>
                    <a:pt x="241506" y="64015"/>
                    <a:pt x="199525" y="102821"/>
                  </a:cubicBezTo>
                  <a:cubicBezTo>
                    <a:pt x="157544" y="141627"/>
                    <a:pt x="99336" y="205127"/>
                    <a:pt x="66175" y="234055"/>
                  </a:cubicBezTo>
                  <a:cubicBezTo>
                    <a:pt x="33014" y="262983"/>
                    <a:pt x="-5085" y="282032"/>
                    <a:pt x="559" y="276388"/>
                  </a:cubicBezTo>
                  <a:cubicBezTo>
                    <a:pt x="6203" y="270744"/>
                    <a:pt x="66528" y="230527"/>
                    <a:pt x="100042" y="200188"/>
                  </a:cubicBezTo>
                  <a:cubicBezTo>
                    <a:pt x="133556" y="169849"/>
                    <a:pt x="195645" y="98941"/>
                    <a:pt x="201642" y="94355"/>
                  </a:cubicBezTo>
                  <a:cubicBezTo>
                    <a:pt x="207639" y="89769"/>
                    <a:pt x="111683" y="185371"/>
                    <a:pt x="136025" y="172671"/>
                  </a:cubicBezTo>
                  <a:cubicBezTo>
                    <a:pt x="160367" y="159971"/>
                    <a:pt x="307476" y="12863"/>
                    <a:pt x="318059" y="1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056EDF51-9FEB-483E-B9D6-821C2CCE7CAE}"/>
                </a:ext>
              </a:extLst>
            </p:cNvPr>
            <p:cNvSpPr/>
            <p:nvPr/>
          </p:nvSpPr>
          <p:spPr>
            <a:xfrm>
              <a:off x="6137358" y="8361431"/>
              <a:ext cx="573151" cy="831303"/>
            </a:xfrm>
            <a:custGeom>
              <a:avLst/>
              <a:gdLst>
                <a:gd name="connsiteX0" fmla="*/ 17909 w 573151"/>
                <a:gd name="connsiteY0" fmla="*/ 84069 h 831303"/>
                <a:gd name="connsiteX1" fmla="*/ 191475 w 573151"/>
                <a:gd name="connsiteY1" fmla="*/ 422736 h 831303"/>
                <a:gd name="connsiteX2" fmla="*/ 369275 w 573151"/>
                <a:gd name="connsiteY2" fmla="*/ 638636 h 831303"/>
                <a:gd name="connsiteX3" fmla="*/ 568242 w 573151"/>
                <a:gd name="connsiteY3" fmla="*/ 829136 h 831303"/>
                <a:gd name="connsiteX4" fmla="*/ 475109 w 573151"/>
                <a:gd name="connsiteY4" fmla="*/ 714836 h 831303"/>
                <a:gd name="connsiteX5" fmla="*/ 81409 w 573151"/>
                <a:gd name="connsiteY5" fmla="*/ 329602 h 831303"/>
                <a:gd name="connsiteX6" fmla="*/ 13675 w 573151"/>
                <a:gd name="connsiteY6" fmla="*/ 16336 h 831303"/>
                <a:gd name="connsiteX7" fmla="*/ 17909 w 573151"/>
                <a:gd name="connsiteY7" fmla="*/ 84069 h 83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151" h="831303">
                  <a:moveTo>
                    <a:pt x="17909" y="84069"/>
                  </a:moveTo>
                  <a:cubicBezTo>
                    <a:pt x="47542" y="151802"/>
                    <a:pt x="132914" y="330308"/>
                    <a:pt x="191475" y="422736"/>
                  </a:cubicBezTo>
                  <a:cubicBezTo>
                    <a:pt x="250036" y="515164"/>
                    <a:pt x="306481" y="570903"/>
                    <a:pt x="369275" y="638636"/>
                  </a:cubicBezTo>
                  <a:cubicBezTo>
                    <a:pt x="432069" y="706369"/>
                    <a:pt x="550603" y="816436"/>
                    <a:pt x="568242" y="829136"/>
                  </a:cubicBezTo>
                  <a:cubicBezTo>
                    <a:pt x="585881" y="841836"/>
                    <a:pt x="556248" y="798092"/>
                    <a:pt x="475109" y="714836"/>
                  </a:cubicBezTo>
                  <a:cubicBezTo>
                    <a:pt x="393970" y="631580"/>
                    <a:pt x="158315" y="446018"/>
                    <a:pt x="81409" y="329602"/>
                  </a:cubicBezTo>
                  <a:cubicBezTo>
                    <a:pt x="4503" y="213186"/>
                    <a:pt x="25669" y="57258"/>
                    <a:pt x="13675" y="16336"/>
                  </a:cubicBezTo>
                  <a:cubicBezTo>
                    <a:pt x="1681" y="-24586"/>
                    <a:pt x="-11724" y="16336"/>
                    <a:pt x="17909" y="84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BF3369B4-8667-432F-8890-E4F493A38B9D}"/>
                </a:ext>
              </a:extLst>
            </p:cNvPr>
            <p:cNvSpPr/>
            <p:nvPr/>
          </p:nvSpPr>
          <p:spPr>
            <a:xfrm>
              <a:off x="6671131" y="8199544"/>
              <a:ext cx="561055" cy="1050935"/>
            </a:xfrm>
            <a:custGeom>
              <a:avLst/>
              <a:gdLst>
                <a:gd name="connsiteX0" fmla="*/ 602 w 561055"/>
                <a:gd name="connsiteY0" fmla="*/ 423 h 1050935"/>
                <a:gd name="connsiteX1" fmla="*/ 250369 w 561055"/>
                <a:gd name="connsiteY1" fmla="*/ 406823 h 1050935"/>
                <a:gd name="connsiteX2" fmla="*/ 550936 w 561055"/>
                <a:gd name="connsiteY2" fmla="*/ 1037589 h 1050935"/>
                <a:gd name="connsiteX3" fmla="*/ 474736 w 561055"/>
                <a:gd name="connsiteY3" fmla="*/ 808989 h 1050935"/>
                <a:gd name="connsiteX4" fmla="*/ 322336 w 561055"/>
                <a:gd name="connsiteY4" fmla="*/ 478789 h 1050935"/>
                <a:gd name="connsiteX5" fmla="*/ 602 w 561055"/>
                <a:gd name="connsiteY5" fmla="*/ 423 h 105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055" h="1050935">
                  <a:moveTo>
                    <a:pt x="602" y="423"/>
                  </a:moveTo>
                  <a:cubicBezTo>
                    <a:pt x="-11393" y="-11571"/>
                    <a:pt x="158647" y="233962"/>
                    <a:pt x="250369" y="406823"/>
                  </a:cubicBezTo>
                  <a:cubicBezTo>
                    <a:pt x="342091" y="579684"/>
                    <a:pt x="513542" y="970562"/>
                    <a:pt x="550936" y="1037589"/>
                  </a:cubicBezTo>
                  <a:cubicBezTo>
                    <a:pt x="588330" y="1104616"/>
                    <a:pt x="512836" y="902122"/>
                    <a:pt x="474736" y="808989"/>
                  </a:cubicBezTo>
                  <a:cubicBezTo>
                    <a:pt x="436636" y="715856"/>
                    <a:pt x="404180" y="619194"/>
                    <a:pt x="322336" y="478789"/>
                  </a:cubicBezTo>
                  <a:cubicBezTo>
                    <a:pt x="240492" y="338384"/>
                    <a:pt x="12597" y="12417"/>
                    <a:pt x="602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15EF31F5-CA05-4627-9013-014F617DE3EA}"/>
                </a:ext>
              </a:extLst>
            </p:cNvPr>
            <p:cNvSpPr/>
            <p:nvPr/>
          </p:nvSpPr>
          <p:spPr>
            <a:xfrm>
              <a:off x="6413256" y="8977129"/>
              <a:ext cx="865161" cy="1089074"/>
            </a:xfrm>
            <a:custGeom>
              <a:avLst/>
              <a:gdLst>
                <a:gd name="connsiteX0" fmla="*/ 244 w 865161"/>
                <a:gd name="connsiteY0" fmla="*/ 1771 h 1089074"/>
                <a:gd name="connsiteX1" fmla="*/ 473319 w 865161"/>
                <a:gd name="connsiteY1" fmla="*/ 566921 h 1089074"/>
                <a:gd name="connsiteX2" fmla="*/ 854319 w 865161"/>
                <a:gd name="connsiteY2" fmla="*/ 1071746 h 1089074"/>
                <a:gd name="connsiteX3" fmla="*/ 730494 w 865161"/>
                <a:gd name="connsiteY3" fmla="*/ 919346 h 1089074"/>
                <a:gd name="connsiteX4" fmla="*/ 412994 w 865161"/>
                <a:gd name="connsiteY4" fmla="*/ 408171 h 1089074"/>
                <a:gd name="connsiteX5" fmla="*/ 244 w 865161"/>
                <a:gd name="connsiteY5" fmla="*/ 1771 h 10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161" h="1089074">
                  <a:moveTo>
                    <a:pt x="244" y="1771"/>
                  </a:moveTo>
                  <a:cubicBezTo>
                    <a:pt x="10298" y="28229"/>
                    <a:pt x="330973" y="388592"/>
                    <a:pt x="473319" y="566921"/>
                  </a:cubicBezTo>
                  <a:cubicBezTo>
                    <a:pt x="615665" y="745250"/>
                    <a:pt x="811456" y="1013008"/>
                    <a:pt x="854319" y="1071746"/>
                  </a:cubicBezTo>
                  <a:cubicBezTo>
                    <a:pt x="897182" y="1130484"/>
                    <a:pt x="804048" y="1029942"/>
                    <a:pt x="730494" y="919346"/>
                  </a:cubicBezTo>
                  <a:cubicBezTo>
                    <a:pt x="656940" y="808750"/>
                    <a:pt x="532586" y="564804"/>
                    <a:pt x="412994" y="408171"/>
                  </a:cubicBezTo>
                  <a:cubicBezTo>
                    <a:pt x="293402" y="251538"/>
                    <a:pt x="-9810" y="-24687"/>
                    <a:pt x="244" y="1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3457D562-C9FA-4A07-9014-D334819DE484}"/>
                </a:ext>
              </a:extLst>
            </p:cNvPr>
            <p:cNvSpPr/>
            <p:nvPr/>
          </p:nvSpPr>
          <p:spPr>
            <a:xfrm>
              <a:off x="7257870" y="9262356"/>
              <a:ext cx="734447" cy="1107576"/>
            </a:xfrm>
            <a:custGeom>
              <a:avLst/>
              <a:gdLst>
                <a:gd name="connsiteX0" fmla="*/ 6530 w 734447"/>
                <a:gd name="connsiteY0" fmla="*/ 37219 h 1107576"/>
                <a:gd name="connsiteX1" fmla="*/ 47805 w 734447"/>
                <a:gd name="connsiteY1" fmla="*/ 75319 h 1107576"/>
                <a:gd name="connsiteX2" fmla="*/ 419280 w 734447"/>
                <a:gd name="connsiteY2" fmla="*/ 799219 h 1107576"/>
                <a:gd name="connsiteX3" fmla="*/ 501830 w 734447"/>
                <a:gd name="connsiteY3" fmla="*/ 869069 h 1107576"/>
                <a:gd name="connsiteX4" fmla="*/ 730430 w 734447"/>
                <a:gd name="connsiteY4" fmla="*/ 1104019 h 1107576"/>
                <a:gd name="connsiteX5" fmla="*/ 628830 w 734447"/>
                <a:gd name="connsiteY5" fmla="*/ 989719 h 1107576"/>
                <a:gd name="connsiteX6" fmla="*/ 393880 w 734447"/>
                <a:gd name="connsiteY6" fmla="*/ 710319 h 1107576"/>
                <a:gd name="connsiteX7" fmla="*/ 63680 w 734447"/>
                <a:gd name="connsiteY7" fmla="*/ 205494 h 1107576"/>
                <a:gd name="connsiteX8" fmla="*/ 6530 w 734447"/>
                <a:gd name="connsiteY8" fmla="*/ 37219 h 110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4447" h="1107576">
                  <a:moveTo>
                    <a:pt x="6530" y="37219"/>
                  </a:moveTo>
                  <a:cubicBezTo>
                    <a:pt x="3884" y="15523"/>
                    <a:pt x="-20987" y="-51681"/>
                    <a:pt x="47805" y="75319"/>
                  </a:cubicBezTo>
                  <a:cubicBezTo>
                    <a:pt x="116597" y="202319"/>
                    <a:pt x="343609" y="666927"/>
                    <a:pt x="419280" y="799219"/>
                  </a:cubicBezTo>
                  <a:cubicBezTo>
                    <a:pt x="494951" y="931511"/>
                    <a:pt x="449972" y="818269"/>
                    <a:pt x="501830" y="869069"/>
                  </a:cubicBezTo>
                  <a:cubicBezTo>
                    <a:pt x="553688" y="919869"/>
                    <a:pt x="709263" y="1083911"/>
                    <a:pt x="730430" y="1104019"/>
                  </a:cubicBezTo>
                  <a:cubicBezTo>
                    <a:pt x="751597" y="1124127"/>
                    <a:pt x="684922" y="1055336"/>
                    <a:pt x="628830" y="989719"/>
                  </a:cubicBezTo>
                  <a:cubicBezTo>
                    <a:pt x="572738" y="924102"/>
                    <a:pt x="488072" y="841023"/>
                    <a:pt x="393880" y="710319"/>
                  </a:cubicBezTo>
                  <a:cubicBezTo>
                    <a:pt x="299688" y="579615"/>
                    <a:pt x="133001" y="321382"/>
                    <a:pt x="63680" y="205494"/>
                  </a:cubicBezTo>
                  <a:cubicBezTo>
                    <a:pt x="-5641" y="89607"/>
                    <a:pt x="9176" y="58915"/>
                    <a:pt x="6530" y="37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D93F219D-0E09-4A7B-8313-E591DC000E4E}"/>
                </a:ext>
              </a:extLst>
            </p:cNvPr>
            <p:cNvSpPr/>
            <p:nvPr/>
          </p:nvSpPr>
          <p:spPr>
            <a:xfrm>
              <a:off x="3068355" y="7277894"/>
              <a:ext cx="76548" cy="715069"/>
            </a:xfrm>
            <a:custGeom>
              <a:avLst/>
              <a:gdLst>
                <a:gd name="connsiteX0" fmla="*/ 49495 w 76548"/>
                <a:gd name="connsiteY0" fmla="*/ 2381 h 715069"/>
                <a:gd name="connsiteX1" fmla="*/ 36795 w 76548"/>
                <a:gd name="connsiteY1" fmla="*/ 389731 h 715069"/>
                <a:gd name="connsiteX2" fmla="*/ 52670 w 76548"/>
                <a:gd name="connsiteY2" fmla="*/ 596106 h 715069"/>
                <a:gd name="connsiteX3" fmla="*/ 68545 w 76548"/>
                <a:gd name="connsiteY3" fmla="*/ 710406 h 715069"/>
                <a:gd name="connsiteX4" fmla="*/ 71720 w 76548"/>
                <a:gd name="connsiteY4" fmla="*/ 637381 h 715069"/>
                <a:gd name="connsiteX5" fmla="*/ 1870 w 76548"/>
                <a:gd name="connsiteY5" fmla="*/ 157956 h 715069"/>
                <a:gd name="connsiteX6" fmla="*/ 20920 w 76548"/>
                <a:gd name="connsiteY6" fmla="*/ 221456 h 715069"/>
                <a:gd name="connsiteX7" fmla="*/ 49495 w 76548"/>
                <a:gd name="connsiteY7" fmla="*/ 2381 h 7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48" h="715069">
                  <a:moveTo>
                    <a:pt x="49495" y="2381"/>
                  </a:moveTo>
                  <a:cubicBezTo>
                    <a:pt x="52141" y="30427"/>
                    <a:pt x="36266" y="290777"/>
                    <a:pt x="36795" y="389731"/>
                  </a:cubicBezTo>
                  <a:cubicBezTo>
                    <a:pt x="37324" y="488685"/>
                    <a:pt x="47378" y="542660"/>
                    <a:pt x="52670" y="596106"/>
                  </a:cubicBezTo>
                  <a:cubicBezTo>
                    <a:pt x="57962" y="649552"/>
                    <a:pt x="65370" y="703527"/>
                    <a:pt x="68545" y="710406"/>
                  </a:cubicBezTo>
                  <a:cubicBezTo>
                    <a:pt x="71720" y="717285"/>
                    <a:pt x="82832" y="729456"/>
                    <a:pt x="71720" y="637381"/>
                  </a:cubicBezTo>
                  <a:cubicBezTo>
                    <a:pt x="60608" y="545306"/>
                    <a:pt x="10337" y="227277"/>
                    <a:pt x="1870" y="157956"/>
                  </a:cubicBezTo>
                  <a:cubicBezTo>
                    <a:pt x="-6597" y="88635"/>
                    <a:pt x="16157" y="239977"/>
                    <a:pt x="20920" y="221456"/>
                  </a:cubicBezTo>
                  <a:cubicBezTo>
                    <a:pt x="25683" y="202935"/>
                    <a:pt x="46849" y="-25665"/>
                    <a:pt x="49495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B96E36CE-7E4F-4159-8EB1-CBCC4B06B82C}"/>
                </a:ext>
              </a:extLst>
            </p:cNvPr>
            <p:cNvSpPr/>
            <p:nvPr/>
          </p:nvSpPr>
          <p:spPr>
            <a:xfrm>
              <a:off x="3657521" y="7885800"/>
              <a:ext cx="112792" cy="1053738"/>
            </a:xfrm>
            <a:custGeom>
              <a:avLst/>
              <a:gdLst>
                <a:gd name="connsiteX0" fmla="*/ 111204 w 112792"/>
                <a:gd name="connsiteY0" fmla="*/ 16775 h 1053738"/>
                <a:gd name="connsiteX1" fmla="*/ 50879 w 112792"/>
                <a:gd name="connsiteY1" fmla="*/ 337450 h 1053738"/>
                <a:gd name="connsiteX2" fmla="*/ 31829 w 112792"/>
                <a:gd name="connsiteY2" fmla="*/ 670825 h 1053738"/>
                <a:gd name="connsiteX3" fmla="*/ 25479 w 112792"/>
                <a:gd name="connsiteY3" fmla="*/ 1051825 h 1053738"/>
                <a:gd name="connsiteX4" fmla="*/ 25479 w 112792"/>
                <a:gd name="connsiteY4" fmla="*/ 794650 h 1053738"/>
                <a:gd name="connsiteX5" fmla="*/ 79 w 112792"/>
                <a:gd name="connsiteY5" fmla="*/ 286650 h 1053738"/>
                <a:gd name="connsiteX6" fmla="*/ 35004 w 112792"/>
                <a:gd name="connsiteY6" fmla="*/ 286650 h 1053738"/>
                <a:gd name="connsiteX7" fmla="*/ 88979 w 112792"/>
                <a:gd name="connsiteY7" fmla="*/ 70750 h 1053738"/>
                <a:gd name="connsiteX8" fmla="*/ 111204 w 112792"/>
                <a:gd name="connsiteY8" fmla="*/ 16775 h 105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" h="1053738">
                  <a:moveTo>
                    <a:pt x="111204" y="16775"/>
                  </a:moveTo>
                  <a:cubicBezTo>
                    <a:pt x="104854" y="61225"/>
                    <a:pt x="64108" y="228442"/>
                    <a:pt x="50879" y="337450"/>
                  </a:cubicBezTo>
                  <a:cubicBezTo>
                    <a:pt x="37650" y="446458"/>
                    <a:pt x="36062" y="551763"/>
                    <a:pt x="31829" y="670825"/>
                  </a:cubicBezTo>
                  <a:cubicBezTo>
                    <a:pt x="27596" y="789887"/>
                    <a:pt x="26537" y="1031188"/>
                    <a:pt x="25479" y="1051825"/>
                  </a:cubicBezTo>
                  <a:cubicBezTo>
                    <a:pt x="24421" y="1072462"/>
                    <a:pt x="29712" y="922179"/>
                    <a:pt x="25479" y="794650"/>
                  </a:cubicBezTo>
                  <a:cubicBezTo>
                    <a:pt x="21246" y="667121"/>
                    <a:pt x="-1508" y="371317"/>
                    <a:pt x="79" y="286650"/>
                  </a:cubicBezTo>
                  <a:cubicBezTo>
                    <a:pt x="1666" y="201983"/>
                    <a:pt x="20187" y="322633"/>
                    <a:pt x="35004" y="286650"/>
                  </a:cubicBezTo>
                  <a:cubicBezTo>
                    <a:pt x="49821" y="250667"/>
                    <a:pt x="74162" y="116258"/>
                    <a:pt x="88979" y="70750"/>
                  </a:cubicBezTo>
                  <a:cubicBezTo>
                    <a:pt x="103796" y="25242"/>
                    <a:pt x="117554" y="-27675"/>
                    <a:pt x="111204" y="16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FCC6C3F-68CD-4A5A-8688-25D4DD026787}"/>
                </a:ext>
              </a:extLst>
            </p:cNvPr>
            <p:cNvSpPr/>
            <p:nvPr/>
          </p:nvSpPr>
          <p:spPr>
            <a:xfrm>
              <a:off x="2984485" y="7931121"/>
              <a:ext cx="135016" cy="568949"/>
            </a:xfrm>
            <a:custGeom>
              <a:avLst/>
              <a:gdLst>
                <a:gd name="connsiteX0" fmla="*/ 133365 w 135016"/>
                <a:gd name="connsiteY0" fmla="*/ 29 h 568949"/>
                <a:gd name="connsiteX1" fmla="*/ 92090 w 135016"/>
                <a:gd name="connsiteY1" fmla="*/ 136554 h 568949"/>
                <a:gd name="connsiteX2" fmla="*/ 57165 w 135016"/>
                <a:gd name="connsiteY2" fmla="*/ 193704 h 568949"/>
                <a:gd name="connsiteX3" fmla="*/ 44465 w 135016"/>
                <a:gd name="connsiteY3" fmla="*/ 285779 h 568949"/>
                <a:gd name="connsiteX4" fmla="*/ 69865 w 135016"/>
                <a:gd name="connsiteY4" fmla="*/ 565179 h 568949"/>
                <a:gd name="connsiteX5" fmla="*/ 63515 w 135016"/>
                <a:gd name="connsiteY5" fmla="*/ 428654 h 568949"/>
                <a:gd name="connsiteX6" fmla="*/ 15 w 135016"/>
                <a:gd name="connsiteY6" fmla="*/ 168304 h 568949"/>
                <a:gd name="connsiteX7" fmla="*/ 57165 w 135016"/>
                <a:gd name="connsiteY7" fmla="*/ 422304 h 568949"/>
                <a:gd name="connsiteX8" fmla="*/ 31765 w 135016"/>
                <a:gd name="connsiteY8" fmla="*/ 127029 h 568949"/>
                <a:gd name="connsiteX9" fmla="*/ 133365 w 135016"/>
                <a:gd name="connsiteY9" fmla="*/ 29 h 56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6" h="568949">
                  <a:moveTo>
                    <a:pt x="133365" y="29"/>
                  </a:moveTo>
                  <a:cubicBezTo>
                    <a:pt x="143419" y="1616"/>
                    <a:pt x="104790" y="104275"/>
                    <a:pt x="92090" y="136554"/>
                  </a:cubicBezTo>
                  <a:cubicBezTo>
                    <a:pt x="79390" y="168833"/>
                    <a:pt x="65102" y="168833"/>
                    <a:pt x="57165" y="193704"/>
                  </a:cubicBezTo>
                  <a:cubicBezTo>
                    <a:pt x="49228" y="218575"/>
                    <a:pt x="42348" y="223867"/>
                    <a:pt x="44465" y="285779"/>
                  </a:cubicBezTo>
                  <a:cubicBezTo>
                    <a:pt x="46582" y="347691"/>
                    <a:pt x="66690" y="541367"/>
                    <a:pt x="69865" y="565179"/>
                  </a:cubicBezTo>
                  <a:cubicBezTo>
                    <a:pt x="73040" y="588992"/>
                    <a:pt x="75157" y="494800"/>
                    <a:pt x="63515" y="428654"/>
                  </a:cubicBezTo>
                  <a:cubicBezTo>
                    <a:pt x="51873" y="362508"/>
                    <a:pt x="1073" y="169362"/>
                    <a:pt x="15" y="168304"/>
                  </a:cubicBezTo>
                  <a:cubicBezTo>
                    <a:pt x="-1043" y="167246"/>
                    <a:pt x="51873" y="429183"/>
                    <a:pt x="57165" y="422304"/>
                  </a:cubicBezTo>
                  <a:cubicBezTo>
                    <a:pt x="62457" y="415425"/>
                    <a:pt x="21182" y="192646"/>
                    <a:pt x="31765" y="127029"/>
                  </a:cubicBezTo>
                  <a:cubicBezTo>
                    <a:pt x="42348" y="61412"/>
                    <a:pt x="123311" y="-1558"/>
                    <a:pt x="133365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45AC9E06-7B82-4AD1-9902-9359AEF8DDA7}"/>
                </a:ext>
              </a:extLst>
            </p:cNvPr>
            <p:cNvSpPr/>
            <p:nvPr/>
          </p:nvSpPr>
          <p:spPr>
            <a:xfrm>
              <a:off x="2990579" y="8316961"/>
              <a:ext cx="56627" cy="1209414"/>
            </a:xfrm>
            <a:custGeom>
              <a:avLst/>
              <a:gdLst>
                <a:gd name="connsiteX0" fmla="*/ 38371 w 56627"/>
                <a:gd name="connsiteY0" fmla="*/ 1539 h 1209414"/>
                <a:gd name="connsiteX1" fmla="*/ 35196 w 56627"/>
                <a:gd name="connsiteY1" fmla="*/ 141239 h 1209414"/>
                <a:gd name="connsiteX2" fmla="*/ 54246 w 56627"/>
                <a:gd name="connsiteY2" fmla="*/ 312689 h 1209414"/>
                <a:gd name="connsiteX3" fmla="*/ 54246 w 56627"/>
                <a:gd name="connsiteY3" fmla="*/ 741314 h 1209414"/>
                <a:gd name="connsiteX4" fmla="*/ 35196 w 56627"/>
                <a:gd name="connsiteY4" fmla="*/ 363489 h 1209414"/>
                <a:gd name="connsiteX5" fmla="*/ 271 w 56627"/>
                <a:gd name="connsiteY5" fmla="*/ 522239 h 1209414"/>
                <a:gd name="connsiteX6" fmla="*/ 19321 w 56627"/>
                <a:gd name="connsiteY6" fmla="*/ 725439 h 1209414"/>
                <a:gd name="connsiteX7" fmla="*/ 25671 w 56627"/>
                <a:gd name="connsiteY7" fmla="*/ 1198514 h 1209414"/>
                <a:gd name="connsiteX8" fmla="*/ 25671 w 56627"/>
                <a:gd name="connsiteY8" fmla="*/ 988964 h 1209414"/>
                <a:gd name="connsiteX9" fmla="*/ 271 w 56627"/>
                <a:gd name="connsiteY9" fmla="*/ 233314 h 1209414"/>
                <a:gd name="connsiteX10" fmla="*/ 38371 w 56627"/>
                <a:gd name="connsiteY10" fmla="*/ 1539 h 120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27" h="1209414">
                  <a:moveTo>
                    <a:pt x="38371" y="1539"/>
                  </a:moveTo>
                  <a:cubicBezTo>
                    <a:pt x="44192" y="-13807"/>
                    <a:pt x="32550" y="89381"/>
                    <a:pt x="35196" y="141239"/>
                  </a:cubicBezTo>
                  <a:cubicBezTo>
                    <a:pt x="37842" y="193097"/>
                    <a:pt x="51071" y="212677"/>
                    <a:pt x="54246" y="312689"/>
                  </a:cubicBezTo>
                  <a:cubicBezTo>
                    <a:pt x="57421" y="412701"/>
                    <a:pt x="57421" y="732847"/>
                    <a:pt x="54246" y="741314"/>
                  </a:cubicBezTo>
                  <a:cubicBezTo>
                    <a:pt x="51071" y="749781"/>
                    <a:pt x="44192" y="400001"/>
                    <a:pt x="35196" y="363489"/>
                  </a:cubicBezTo>
                  <a:cubicBezTo>
                    <a:pt x="26200" y="326977"/>
                    <a:pt x="2917" y="461914"/>
                    <a:pt x="271" y="522239"/>
                  </a:cubicBezTo>
                  <a:cubicBezTo>
                    <a:pt x="-2375" y="582564"/>
                    <a:pt x="15088" y="612727"/>
                    <a:pt x="19321" y="725439"/>
                  </a:cubicBezTo>
                  <a:cubicBezTo>
                    <a:pt x="23554" y="838151"/>
                    <a:pt x="24613" y="1154593"/>
                    <a:pt x="25671" y="1198514"/>
                  </a:cubicBezTo>
                  <a:cubicBezTo>
                    <a:pt x="26729" y="1242435"/>
                    <a:pt x="29904" y="1149831"/>
                    <a:pt x="25671" y="988964"/>
                  </a:cubicBezTo>
                  <a:cubicBezTo>
                    <a:pt x="21438" y="828097"/>
                    <a:pt x="-258" y="389947"/>
                    <a:pt x="271" y="233314"/>
                  </a:cubicBezTo>
                  <a:cubicBezTo>
                    <a:pt x="800" y="76681"/>
                    <a:pt x="32550" y="16885"/>
                    <a:pt x="38371" y="1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AF747CDE-8037-4B47-8FA2-2F1EDD957B42}"/>
                </a:ext>
              </a:extLst>
            </p:cNvPr>
            <p:cNvSpPr/>
            <p:nvPr/>
          </p:nvSpPr>
          <p:spPr>
            <a:xfrm>
              <a:off x="2965447" y="8854190"/>
              <a:ext cx="70202" cy="806613"/>
            </a:xfrm>
            <a:custGeom>
              <a:avLst/>
              <a:gdLst>
                <a:gd name="connsiteX0" fmla="*/ 28578 w 70202"/>
                <a:gd name="connsiteY0" fmla="*/ 4060 h 806613"/>
                <a:gd name="connsiteX1" fmla="*/ 69853 w 70202"/>
                <a:gd name="connsiteY1" fmla="*/ 804160 h 806613"/>
                <a:gd name="connsiteX2" fmla="*/ 3 w 70202"/>
                <a:gd name="connsiteY2" fmla="*/ 261235 h 806613"/>
                <a:gd name="connsiteX3" fmla="*/ 66678 w 70202"/>
                <a:gd name="connsiteY3" fmla="*/ 483485 h 806613"/>
                <a:gd name="connsiteX4" fmla="*/ 28578 w 70202"/>
                <a:gd name="connsiteY4" fmla="*/ 4060 h 8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2" h="806613">
                  <a:moveTo>
                    <a:pt x="28578" y="4060"/>
                  </a:moveTo>
                  <a:cubicBezTo>
                    <a:pt x="29107" y="57506"/>
                    <a:pt x="74616" y="761298"/>
                    <a:pt x="69853" y="804160"/>
                  </a:cubicBezTo>
                  <a:cubicBezTo>
                    <a:pt x="65091" y="847023"/>
                    <a:pt x="532" y="314681"/>
                    <a:pt x="3" y="261235"/>
                  </a:cubicBezTo>
                  <a:cubicBezTo>
                    <a:pt x="-526" y="207789"/>
                    <a:pt x="60857" y="525289"/>
                    <a:pt x="66678" y="483485"/>
                  </a:cubicBezTo>
                  <a:cubicBezTo>
                    <a:pt x="72499" y="441681"/>
                    <a:pt x="28049" y="-49386"/>
                    <a:pt x="28578" y="40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7F57A8B1-AF94-45EE-A5B2-B11FC34BED80}"/>
                </a:ext>
              </a:extLst>
            </p:cNvPr>
            <p:cNvSpPr/>
            <p:nvPr/>
          </p:nvSpPr>
          <p:spPr>
            <a:xfrm>
              <a:off x="3516109" y="8727210"/>
              <a:ext cx="192300" cy="1311047"/>
            </a:xfrm>
            <a:custGeom>
              <a:avLst/>
              <a:gdLst>
                <a:gd name="connsiteX0" fmla="*/ 192291 w 192300"/>
                <a:gd name="connsiteY0" fmla="*/ 865 h 1311047"/>
                <a:gd name="connsiteX1" fmla="*/ 81166 w 192300"/>
                <a:gd name="connsiteY1" fmla="*/ 477115 h 1311047"/>
                <a:gd name="connsiteX2" fmla="*/ 43066 w 192300"/>
                <a:gd name="connsiteY2" fmla="*/ 746990 h 1311047"/>
                <a:gd name="connsiteX3" fmla="*/ 30366 w 192300"/>
                <a:gd name="connsiteY3" fmla="*/ 1293090 h 1311047"/>
                <a:gd name="connsiteX4" fmla="*/ 1791 w 192300"/>
                <a:gd name="connsiteY4" fmla="*/ 1118465 h 1311047"/>
                <a:gd name="connsiteX5" fmla="*/ 87516 w 192300"/>
                <a:gd name="connsiteY5" fmla="*/ 521565 h 1311047"/>
                <a:gd name="connsiteX6" fmla="*/ 87516 w 192300"/>
                <a:gd name="connsiteY6" fmla="*/ 604115 h 1311047"/>
                <a:gd name="connsiteX7" fmla="*/ 192291 w 192300"/>
                <a:gd name="connsiteY7" fmla="*/ 865 h 13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300" h="1311047">
                  <a:moveTo>
                    <a:pt x="192291" y="865"/>
                  </a:moveTo>
                  <a:cubicBezTo>
                    <a:pt x="191233" y="-20302"/>
                    <a:pt x="106037" y="352761"/>
                    <a:pt x="81166" y="477115"/>
                  </a:cubicBezTo>
                  <a:cubicBezTo>
                    <a:pt x="56295" y="601469"/>
                    <a:pt x="51533" y="610994"/>
                    <a:pt x="43066" y="746990"/>
                  </a:cubicBezTo>
                  <a:cubicBezTo>
                    <a:pt x="34599" y="882986"/>
                    <a:pt x="37245" y="1231178"/>
                    <a:pt x="30366" y="1293090"/>
                  </a:cubicBezTo>
                  <a:cubicBezTo>
                    <a:pt x="23487" y="1355002"/>
                    <a:pt x="-7734" y="1247053"/>
                    <a:pt x="1791" y="1118465"/>
                  </a:cubicBezTo>
                  <a:cubicBezTo>
                    <a:pt x="11316" y="989877"/>
                    <a:pt x="73228" y="607290"/>
                    <a:pt x="87516" y="521565"/>
                  </a:cubicBezTo>
                  <a:cubicBezTo>
                    <a:pt x="101804" y="435840"/>
                    <a:pt x="71641" y="687723"/>
                    <a:pt x="87516" y="604115"/>
                  </a:cubicBezTo>
                  <a:cubicBezTo>
                    <a:pt x="103391" y="520507"/>
                    <a:pt x="193349" y="22032"/>
                    <a:pt x="192291" y="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25E5AD26-6DBF-4A4F-B4BA-FC970C03C78D}"/>
                </a:ext>
              </a:extLst>
            </p:cNvPr>
            <p:cNvSpPr/>
            <p:nvPr/>
          </p:nvSpPr>
          <p:spPr>
            <a:xfrm>
              <a:off x="3000911" y="9541703"/>
              <a:ext cx="47656" cy="448433"/>
            </a:xfrm>
            <a:custGeom>
              <a:avLst/>
              <a:gdLst>
                <a:gd name="connsiteX0" fmla="*/ 47089 w 47656"/>
                <a:gd name="connsiteY0" fmla="*/ 5522 h 448433"/>
                <a:gd name="connsiteX1" fmla="*/ 5814 w 47656"/>
                <a:gd name="connsiteY1" fmla="*/ 446847 h 448433"/>
                <a:gd name="connsiteX2" fmla="*/ 2639 w 47656"/>
                <a:gd name="connsiteY2" fmla="*/ 154747 h 448433"/>
                <a:gd name="connsiteX3" fmla="*/ 28039 w 47656"/>
                <a:gd name="connsiteY3" fmla="*/ 196022 h 448433"/>
                <a:gd name="connsiteX4" fmla="*/ 47089 w 47656"/>
                <a:gd name="connsiteY4" fmla="*/ 5522 h 4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56" h="448433">
                  <a:moveTo>
                    <a:pt x="47089" y="5522"/>
                  </a:moveTo>
                  <a:cubicBezTo>
                    <a:pt x="43385" y="47326"/>
                    <a:pt x="13222" y="421976"/>
                    <a:pt x="5814" y="446847"/>
                  </a:cubicBezTo>
                  <a:cubicBezTo>
                    <a:pt x="-1594" y="471718"/>
                    <a:pt x="-1065" y="196551"/>
                    <a:pt x="2639" y="154747"/>
                  </a:cubicBezTo>
                  <a:cubicBezTo>
                    <a:pt x="6343" y="112943"/>
                    <a:pt x="20631" y="219835"/>
                    <a:pt x="28039" y="196022"/>
                  </a:cubicBezTo>
                  <a:cubicBezTo>
                    <a:pt x="35447" y="172210"/>
                    <a:pt x="50793" y="-36282"/>
                    <a:pt x="47089" y="5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A282EA08-3E00-496B-BB0D-E81A9A85DE66}"/>
                </a:ext>
              </a:extLst>
            </p:cNvPr>
            <p:cNvSpPr/>
            <p:nvPr/>
          </p:nvSpPr>
          <p:spPr>
            <a:xfrm>
              <a:off x="3484816" y="9985372"/>
              <a:ext cx="322231" cy="557154"/>
            </a:xfrm>
            <a:custGeom>
              <a:avLst/>
              <a:gdLst>
                <a:gd name="connsiteX0" fmla="*/ 64834 w 322231"/>
                <a:gd name="connsiteY0" fmla="*/ 3 h 557154"/>
                <a:gd name="connsiteX1" fmla="*/ 39434 w 322231"/>
                <a:gd name="connsiteY1" fmla="*/ 266703 h 557154"/>
                <a:gd name="connsiteX2" fmla="*/ 45784 w 322231"/>
                <a:gd name="connsiteY2" fmla="*/ 282578 h 557154"/>
                <a:gd name="connsiteX3" fmla="*/ 312484 w 322231"/>
                <a:gd name="connsiteY3" fmla="*/ 552453 h 557154"/>
                <a:gd name="connsiteX4" fmla="*/ 239459 w 322231"/>
                <a:gd name="connsiteY4" fmla="*/ 444503 h 557154"/>
                <a:gd name="connsiteX5" fmla="*/ 4509 w 322231"/>
                <a:gd name="connsiteY5" fmla="*/ 320678 h 557154"/>
                <a:gd name="connsiteX6" fmla="*/ 80709 w 322231"/>
                <a:gd name="connsiteY6" fmla="*/ 393703 h 557154"/>
                <a:gd name="connsiteX7" fmla="*/ 29909 w 322231"/>
                <a:gd name="connsiteY7" fmla="*/ 298453 h 557154"/>
                <a:gd name="connsiteX8" fmla="*/ 1334 w 322231"/>
                <a:gd name="connsiteY8" fmla="*/ 273053 h 557154"/>
                <a:gd name="connsiteX9" fmla="*/ 64834 w 322231"/>
                <a:gd name="connsiteY9" fmla="*/ 3 h 55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231" h="557154">
                  <a:moveTo>
                    <a:pt x="64834" y="3"/>
                  </a:moveTo>
                  <a:cubicBezTo>
                    <a:pt x="71184" y="-1055"/>
                    <a:pt x="39434" y="266703"/>
                    <a:pt x="39434" y="266703"/>
                  </a:cubicBezTo>
                  <a:cubicBezTo>
                    <a:pt x="36259" y="313799"/>
                    <a:pt x="276" y="234953"/>
                    <a:pt x="45784" y="282578"/>
                  </a:cubicBezTo>
                  <a:cubicBezTo>
                    <a:pt x="91292" y="330203"/>
                    <a:pt x="280205" y="525466"/>
                    <a:pt x="312484" y="552453"/>
                  </a:cubicBezTo>
                  <a:cubicBezTo>
                    <a:pt x="344763" y="579440"/>
                    <a:pt x="290788" y="483132"/>
                    <a:pt x="239459" y="444503"/>
                  </a:cubicBezTo>
                  <a:cubicBezTo>
                    <a:pt x="188130" y="405874"/>
                    <a:pt x="30967" y="329145"/>
                    <a:pt x="4509" y="320678"/>
                  </a:cubicBezTo>
                  <a:cubicBezTo>
                    <a:pt x="-21949" y="312211"/>
                    <a:pt x="76476" y="397407"/>
                    <a:pt x="80709" y="393703"/>
                  </a:cubicBezTo>
                  <a:cubicBezTo>
                    <a:pt x="84942" y="389999"/>
                    <a:pt x="43138" y="318561"/>
                    <a:pt x="29909" y="298453"/>
                  </a:cubicBezTo>
                  <a:cubicBezTo>
                    <a:pt x="16680" y="278345"/>
                    <a:pt x="-5545" y="318032"/>
                    <a:pt x="1334" y="273053"/>
                  </a:cubicBezTo>
                  <a:cubicBezTo>
                    <a:pt x="8213" y="228074"/>
                    <a:pt x="58484" y="1061"/>
                    <a:pt x="6483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5EEEC717-72AA-49E4-B6F9-0628EF685DFE}"/>
                </a:ext>
              </a:extLst>
            </p:cNvPr>
            <p:cNvSpPr/>
            <p:nvPr/>
          </p:nvSpPr>
          <p:spPr>
            <a:xfrm>
              <a:off x="3531087" y="9956723"/>
              <a:ext cx="455875" cy="680672"/>
            </a:xfrm>
            <a:custGeom>
              <a:avLst/>
              <a:gdLst>
                <a:gd name="connsiteX0" fmla="*/ 24913 w 455875"/>
                <a:gd name="connsiteY0" fmla="*/ 77 h 680672"/>
                <a:gd name="connsiteX1" fmla="*/ 69363 w 455875"/>
                <a:gd name="connsiteY1" fmla="*/ 308052 h 680672"/>
                <a:gd name="connsiteX2" fmla="*/ 263038 w 455875"/>
                <a:gd name="connsiteY2" fmla="*/ 514427 h 680672"/>
                <a:gd name="connsiteX3" fmla="*/ 447188 w 455875"/>
                <a:gd name="connsiteY3" fmla="*/ 676352 h 680672"/>
                <a:gd name="connsiteX4" fmla="*/ 390038 w 455875"/>
                <a:gd name="connsiteY4" fmla="*/ 612852 h 680672"/>
                <a:gd name="connsiteX5" fmla="*/ 78888 w 455875"/>
                <a:gd name="connsiteY5" fmla="*/ 390602 h 680672"/>
                <a:gd name="connsiteX6" fmla="*/ 158263 w 455875"/>
                <a:gd name="connsiteY6" fmla="*/ 403302 h 680672"/>
                <a:gd name="connsiteX7" fmla="*/ 9038 w 455875"/>
                <a:gd name="connsiteY7" fmla="*/ 279477 h 680672"/>
                <a:gd name="connsiteX8" fmla="*/ 24913 w 455875"/>
                <a:gd name="connsiteY8" fmla="*/ 77 h 68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875" h="680672">
                  <a:moveTo>
                    <a:pt x="24913" y="77"/>
                  </a:moveTo>
                  <a:cubicBezTo>
                    <a:pt x="34967" y="4840"/>
                    <a:pt x="29676" y="222327"/>
                    <a:pt x="69363" y="308052"/>
                  </a:cubicBezTo>
                  <a:cubicBezTo>
                    <a:pt x="109050" y="393777"/>
                    <a:pt x="200067" y="453044"/>
                    <a:pt x="263038" y="514427"/>
                  </a:cubicBezTo>
                  <a:cubicBezTo>
                    <a:pt x="326009" y="575810"/>
                    <a:pt x="426021" y="659948"/>
                    <a:pt x="447188" y="676352"/>
                  </a:cubicBezTo>
                  <a:cubicBezTo>
                    <a:pt x="468355" y="692756"/>
                    <a:pt x="451421" y="660477"/>
                    <a:pt x="390038" y="612852"/>
                  </a:cubicBezTo>
                  <a:cubicBezTo>
                    <a:pt x="328655" y="565227"/>
                    <a:pt x="117517" y="425527"/>
                    <a:pt x="78888" y="390602"/>
                  </a:cubicBezTo>
                  <a:cubicBezTo>
                    <a:pt x="40259" y="355677"/>
                    <a:pt x="169905" y="421823"/>
                    <a:pt x="158263" y="403302"/>
                  </a:cubicBezTo>
                  <a:cubicBezTo>
                    <a:pt x="146621" y="384781"/>
                    <a:pt x="32851" y="346681"/>
                    <a:pt x="9038" y="279477"/>
                  </a:cubicBezTo>
                  <a:cubicBezTo>
                    <a:pt x="-14775" y="212273"/>
                    <a:pt x="14859" y="-4686"/>
                    <a:pt x="24913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0AAC5C76-8E12-4552-9497-B749E51EFF81}"/>
                </a:ext>
              </a:extLst>
            </p:cNvPr>
            <p:cNvSpPr/>
            <p:nvPr/>
          </p:nvSpPr>
          <p:spPr>
            <a:xfrm>
              <a:off x="2955898" y="9880592"/>
              <a:ext cx="108508" cy="502341"/>
            </a:xfrm>
            <a:custGeom>
              <a:avLst/>
              <a:gdLst>
                <a:gd name="connsiteX0" fmla="*/ 73052 w 108508"/>
                <a:gd name="connsiteY0" fmla="*/ 8 h 502341"/>
                <a:gd name="connsiteX1" fmla="*/ 38127 w 108508"/>
                <a:gd name="connsiteY1" fmla="*/ 311158 h 502341"/>
                <a:gd name="connsiteX2" fmla="*/ 41302 w 108508"/>
                <a:gd name="connsiteY2" fmla="*/ 365133 h 502341"/>
                <a:gd name="connsiteX3" fmla="*/ 107977 w 108508"/>
                <a:gd name="connsiteY3" fmla="*/ 501658 h 502341"/>
                <a:gd name="connsiteX4" fmla="*/ 27 w 108508"/>
                <a:gd name="connsiteY4" fmla="*/ 301633 h 502341"/>
                <a:gd name="connsiteX5" fmla="*/ 73052 w 108508"/>
                <a:gd name="connsiteY5" fmla="*/ 8 h 5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08" h="502341">
                  <a:moveTo>
                    <a:pt x="73052" y="8"/>
                  </a:moveTo>
                  <a:cubicBezTo>
                    <a:pt x="79402" y="1596"/>
                    <a:pt x="43419" y="250304"/>
                    <a:pt x="38127" y="311158"/>
                  </a:cubicBezTo>
                  <a:cubicBezTo>
                    <a:pt x="32835" y="372012"/>
                    <a:pt x="29660" y="333383"/>
                    <a:pt x="41302" y="365133"/>
                  </a:cubicBezTo>
                  <a:cubicBezTo>
                    <a:pt x="52944" y="396883"/>
                    <a:pt x="114856" y="512241"/>
                    <a:pt x="107977" y="501658"/>
                  </a:cubicBezTo>
                  <a:cubicBezTo>
                    <a:pt x="101098" y="491075"/>
                    <a:pt x="1614" y="389475"/>
                    <a:pt x="27" y="301633"/>
                  </a:cubicBezTo>
                  <a:cubicBezTo>
                    <a:pt x="-1561" y="213791"/>
                    <a:pt x="66702" y="-1580"/>
                    <a:pt x="73052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97630D2E-D7A6-44F7-9C18-6680F140A72F}"/>
                </a:ext>
              </a:extLst>
            </p:cNvPr>
            <p:cNvSpPr/>
            <p:nvPr/>
          </p:nvSpPr>
          <p:spPr>
            <a:xfrm>
              <a:off x="3183397" y="7467583"/>
              <a:ext cx="72385" cy="793844"/>
            </a:xfrm>
            <a:custGeom>
              <a:avLst/>
              <a:gdLst>
                <a:gd name="connsiteX0" fmla="*/ 14886 w 72385"/>
                <a:gd name="connsiteY0" fmla="*/ 17 h 793844"/>
                <a:gd name="connsiteX1" fmla="*/ 19120 w 72385"/>
                <a:gd name="connsiteY1" fmla="*/ 336567 h 793844"/>
                <a:gd name="connsiteX2" fmla="*/ 69920 w 72385"/>
                <a:gd name="connsiteY2" fmla="*/ 414884 h 793844"/>
                <a:gd name="connsiteX3" fmla="*/ 59336 w 72385"/>
                <a:gd name="connsiteY3" fmla="*/ 535534 h 793844"/>
                <a:gd name="connsiteX4" fmla="*/ 14886 w 72385"/>
                <a:gd name="connsiteY4" fmla="*/ 793767 h 793844"/>
                <a:gd name="connsiteX5" fmla="*/ 46636 w 72385"/>
                <a:gd name="connsiteY5" fmla="*/ 508017 h 793844"/>
                <a:gd name="connsiteX6" fmla="*/ 70 w 72385"/>
                <a:gd name="connsiteY6" fmla="*/ 728150 h 793844"/>
                <a:gd name="connsiteX7" fmla="*/ 59336 w 72385"/>
                <a:gd name="connsiteY7" fmla="*/ 425467 h 793844"/>
                <a:gd name="connsiteX8" fmla="*/ 36053 w 72385"/>
                <a:gd name="connsiteY8" fmla="*/ 321750 h 793844"/>
                <a:gd name="connsiteX9" fmla="*/ 14886 w 72385"/>
                <a:gd name="connsiteY9" fmla="*/ 17 h 79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85" h="793844">
                  <a:moveTo>
                    <a:pt x="14886" y="17"/>
                  </a:moveTo>
                  <a:cubicBezTo>
                    <a:pt x="12064" y="2487"/>
                    <a:pt x="9948" y="267423"/>
                    <a:pt x="19120" y="336567"/>
                  </a:cubicBezTo>
                  <a:cubicBezTo>
                    <a:pt x="28292" y="405711"/>
                    <a:pt x="63217" y="381723"/>
                    <a:pt x="69920" y="414884"/>
                  </a:cubicBezTo>
                  <a:cubicBezTo>
                    <a:pt x="76623" y="448045"/>
                    <a:pt x="68508" y="472387"/>
                    <a:pt x="59336" y="535534"/>
                  </a:cubicBezTo>
                  <a:cubicBezTo>
                    <a:pt x="50164" y="598681"/>
                    <a:pt x="17003" y="798353"/>
                    <a:pt x="14886" y="793767"/>
                  </a:cubicBezTo>
                  <a:cubicBezTo>
                    <a:pt x="12769" y="789181"/>
                    <a:pt x="49105" y="518953"/>
                    <a:pt x="46636" y="508017"/>
                  </a:cubicBezTo>
                  <a:cubicBezTo>
                    <a:pt x="44167" y="497081"/>
                    <a:pt x="-2047" y="741908"/>
                    <a:pt x="70" y="728150"/>
                  </a:cubicBezTo>
                  <a:cubicBezTo>
                    <a:pt x="2187" y="714392"/>
                    <a:pt x="53339" y="493200"/>
                    <a:pt x="59336" y="425467"/>
                  </a:cubicBezTo>
                  <a:cubicBezTo>
                    <a:pt x="65333" y="357734"/>
                    <a:pt x="43461" y="387014"/>
                    <a:pt x="36053" y="321750"/>
                  </a:cubicBezTo>
                  <a:cubicBezTo>
                    <a:pt x="28645" y="256486"/>
                    <a:pt x="17708" y="-2453"/>
                    <a:pt x="14886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B98DD8F4-F93D-496C-A762-6347BFB7E8B2}"/>
                </a:ext>
              </a:extLst>
            </p:cNvPr>
            <p:cNvSpPr/>
            <p:nvPr/>
          </p:nvSpPr>
          <p:spPr>
            <a:xfrm>
              <a:off x="3435350" y="7349049"/>
              <a:ext cx="150727" cy="812451"/>
            </a:xfrm>
            <a:custGeom>
              <a:avLst/>
              <a:gdLst>
                <a:gd name="connsiteX0" fmla="*/ 84667 w 150727"/>
                <a:gd name="connsiteY0" fmla="*/ 18 h 812451"/>
                <a:gd name="connsiteX1" fmla="*/ 0 w 150727"/>
                <a:gd name="connsiteY1" fmla="*/ 372551 h 812451"/>
                <a:gd name="connsiteX2" fmla="*/ 84667 w 150727"/>
                <a:gd name="connsiteY2" fmla="*/ 808584 h 812451"/>
                <a:gd name="connsiteX3" fmla="*/ 38100 w 150727"/>
                <a:gd name="connsiteY3" fmla="*/ 590568 h 812451"/>
                <a:gd name="connsiteX4" fmla="*/ 67733 w 150727"/>
                <a:gd name="connsiteY4" fmla="*/ 668884 h 812451"/>
                <a:gd name="connsiteX5" fmla="*/ 150283 w 150727"/>
                <a:gd name="connsiteY5" fmla="*/ 148184 h 812451"/>
                <a:gd name="connsiteX6" fmla="*/ 97367 w 150727"/>
                <a:gd name="connsiteY6" fmla="*/ 330218 h 812451"/>
                <a:gd name="connsiteX7" fmla="*/ 27517 w 150727"/>
                <a:gd name="connsiteY7" fmla="*/ 742968 h 812451"/>
                <a:gd name="connsiteX8" fmla="*/ 25400 w 150727"/>
                <a:gd name="connsiteY8" fmla="*/ 387368 h 812451"/>
                <a:gd name="connsiteX9" fmla="*/ 84667 w 150727"/>
                <a:gd name="connsiteY9" fmla="*/ 18 h 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727" h="812451">
                  <a:moveTo>
                    <a:pt x="84667" y="18"/>
                  </a:moveTo>
                  <a:cubicBezTo>
                    <a:pt x="80434" y="-2451"/>
                    <a:pt x="0" y="237790"/>
                    <a:pt x="0" y="372551"/>
                  </a:cubicBezTo>
                  <a:cubicBezTo>
                    <a:pt x="0" y="507312"/>
                    <a:pt x="78317" y="772248"/>
                    <a:pt x="84667" y="808584"/>
                  </a:cubicBezTo>
                  <a:cubicBezTo>
                    <a:pt x="91017" y="844920"/>
                    <a:pt x="40922" y="613851"/>
                    <a:pt x="38100" y="590568"/>
                  </a:cubicBezTo>
                  <a:cubicBezTo>
                    <a:pt x="35278" y="567285"/>
                    <a:pt x="49036" y="742615"/>
                    <a:pt x="67733" y="668884"/>
                  </a:cubicBezTo>
                  <a:cubicBezTo>
                    <a:pt x="86430" y="595153"/>
                    <a:pt x="145344" y="204628"/>
                    <a:pt x="150283" y="148184"/>
                  </a:cubicBezTo>
                  <a:cubicBezTo>
                    <a:pt x="155222" y="91740"/>
                    <a:pt x="117828" y="231087"/>
                    <a:pt x="97367" y="330218"/>
                  </a:cubicBezTo>
                  <a:cubicBezTo>
                    <a:pt x="76906" y="429349"/>
                    <a:pt x="39511" y="733443"/>
                    <a:pt x="27517" y="742968"/>
                  </a:cubicBezTo>
                  <a:cubicBezTo>
                    <a:pt x="15523" y="752493"/>
                    <a:pt x="15170" y="508371"/>
                    <a:pt x="25400" y="387368"/>
                  </a:cubicBezTo>
                  <a:cubicBezTo>
                    <a:pt x="35630" y="266365"/>
                    <a:pt x="88900" y="2487"/>
                    <a:pt x="8466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A00C262D-45BC-4022-88CB-0E828750375E}"/>
                </a:ext>
              </a:extLst>
            </p:cNvPr>
            <p:cNvSpPr/>
            <p:nvPr/>
          </p:nvSpPr>
          <p:spPr>
            <a:xfrm>
              <a:off x="3600177" y="7566048"/>
              <a:ext cx="97663" cy="806574"/>
            </a:xfrm>
            <a:custGeom>
              <a:avLst/>
              <a:gdLst>
                <a:gd name="connsiteX0" fmla="*/ 97640 w 97663"/>
                <a:gd name="connsiteY0" fmla="*/ 5269 h 806574"/>
                <a:gd name="connsiteX1" fmla="*/ 53190 w 97663"/>
                <a:gd name="connsiteY1" fmla="*/ 130152 h 806574"/>
                <a:gd name="connsiteX2" fmla="*/ 34140 w 97663"/>
                <a:gd name="connsiteY2" fmla="*/ 331235 h 806574"/>
                <a:gd name="connsiteX3" fmla="*/ 38373 w 97663"/>
                <a:gd name="connsiteY3" fmla="*/ 792669 h 806574"/>
                <a:gd name="connsiteX4" fmla="*/ 29906 w 97663"/>
                <a:gd name="connsiteY4" fmla="*/ 627569 h 806574"/>
                <a:gd name="connsiteX5" fmla="*/ 273 w 97663"/>
                <a:gd name="connsiteY5" fmla="*/ 37019 h 806574"/>
                <a:gd name="connsiteX6" fmla="*/ 17206 w 97663"/>
                <a:gd name="connsiteY6" fmla="*/ 684719 h 806574"/>
                <a:gd name="connsiteX7" fmla="*/ 51073 w 97663"/>
                <a:gd name="connsiteY7" fmla="*/ 276202 h 806574"/>
                <a:gd name="connsiteX8" fmla="*/ 46840 w 97663"/>
                <a:gd name="connsiteY8" fmla="*/ 305835 h 806574"/>
                <a:gd name="connsiteX9" fmla="*/ 97640 w 97663"/>
                <a:gd name="connsiteY9" fmla="*/ 5269 h 80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3" h="806574">
                  <a:moveTo>
                    <a:pt x="97640" y="5269"/>
                  </a:moveTo>
                  <a:cubicBezTo>
                    <a:pt x="98698" y="-24011"/>
                    <a:pt x="63773" y="75824"/>
                    <a:pt x="53190" y="130152"/>
                  </a:cubicBezTo>
                  <a:cubicBezTo>
                    <a:pt x="42607" y="184480"/>
                    <a:pt x="36609" y="220816"/>
                    <a:pt x="34140" y="331235"/>
                  </a:cubicBezTo>
                  <a:cubicBezTo>
                    <a:pt x="31671" y="441654"/>
                    <a:pt x="39079" y="743280"/>
                    <a:pt x="38373" y="792669"/>
                  </a:cubicBezTo>
                  <a:cubicBezTo>
                    <a:pt x="37667" y="842058"/>
                    <a:pt x="36256" y="753511"/>
                    <a:pt x="29906" y="627569"/>
                  </a:cubicBezTo>
                  <a:cubicBezTo>
                    <a:pt x="23556" y="501627"/>
                    <a:pt x="2390" y="27494"/>
                    <a:pt x="273" y="37019"/>
                  </a:cubicBezTo>
                  <a:cubicBezTo>
                    <a:pt x="-1844" y="46544"/>
                    <a:pt x="8739" y="644855"/>
                    <a:pt x="17206" y="684719"/>
                  </a:cubicBezTo>
                  <a:cubicBezTo>
                    <a:pt x="25673" y="724583"/>
                    <a:pt x="46134" y="339349"/>
                    <a:pt x="51073" y="276202"/>
                  </a:cubicBezTo>
                  <a:cubicBezTo>
                    <a:pt x="56012" y="213055"/>
                    <a:pt x="41196" y="347463"/>
                    <a:pt x="46840" y="305835"/>
                  </a:cubicBezTo>
                  <a:cubicBezTo>
                    <a:pt x="52484" y="264207"/>
                    <a:pt x="96582" y="34549"/>
                    <a:pt x="97640" y="5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3B14855E-AFAE-424A-B8AC-DF2CD33793AE}"/>
                </a:ext>
              </a:extLst>
            </p:cNvPr>
            <p:cNvSpPr/>
            <p:nvPr/>
          </p:nvSpPr>
          <p:spPr>
            <a:xfrm>
              <a:off x="3053788" y="8014304"/>
              <a:ext cx="151056" cy="703694"/>
            </a:xfrm>
            <a:custGeom>
              <a:avLst/>
              <a:gdLst>
                <a:gd name="connsiteX0" fmla="*/ 148729 w 151056"/>
                <a:gd name="connsiteY0" fmla="*/ 3629 h 703694"/>
                <a:gd name="connsiteX1" fmla="*/ 136029 w 151056"/>
                <a:gd name="connsiteY1" fmla="*/ 189896 h 703694"/>
                <a:gd name="connsiteX2" fmla="*/ 61945 w 151056"/>
                <a:gd name="connsiteY2" fmla="*/ 407913 h 703694"/>
                <a:gd name="connsiteX3" fmla="*/ 85229 w 151056"/>
                <a:gd name="connsiteY3" fmla="*/ 689429 h 703694"/>
                <a:gd name="connsiteX4" fmla="*/ 78879 w 151056"/>
                <a:gd name="connsiteY4" fmla="*/ 625929 h 703694"/>
                <a:gd name="connsiteX5" fmla="*/ 562 w 151056"/>
                <a:gd name="connsiteY5" fmla="*/ 314779 h 703694"/>
                <a:gd name="connsiteX6" fmla="*/ 45012 w 151056"/>
                <a:gd name="connsiteY6" fmla="*/ 399446 h 703694"/>
                <a:gd name="connsiteX7" fmla="*/ 70412 w 151056"/>
                <a:gd name="connsiteY7" fmla="*/ 492579 h 703694"/>
                <a:gd name="connsiteX8" fmla="*/ 93695 w 151056"/>
                <a:gd name="connsiteY8" fmla="*/ 687313 h 703694"/>
                <a:gd name="connsiteX9" fmla="*/ 104279 w 151056"/>
                <a:gd name="connsiteY9" fmla="*/ 361346 h 703694"/>
                <a:gd name="connsiteX10" fmla="*/ 148729 w 151056"/>
                <a:gd name="connsiteY10" fmla="*/ 3629 h 70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056" h="703694">
                  <a:moveTo>
                    <a:pt x="148729" y="3629"/>
                  </a:moveTo>
                  <a:cubicBezTo>
                    <a:pt x="154021" y="-24946"/>
                    <a:pt x="150493" y="122515"/>
                    <a:pt x="136029" y="189896"/>
                  </a:cubicBezTo>
                  <a:cubicBezTo>
                    <a:pt x="121565" y="257277"/>
                    <a:pt x="70412" y="324658"/>
                    <a:pt x="61945" y="407913"/>
                  </a:cubicBezTo>
                  <a:cubicBezTo>
                    <a:pt x="53478" y="491169"/>
                    <a:pt x="82407" y="653093"/>
                    <a:pt x="85229" y="689429"/>
                  </a:cubicBezTo>
                  <a:cubicBezTo>
                    <a:pt x="88051" y="725765"/>
                    <a:pt x="92990" y="688370"/>
                    <a:pt x="78879" y="625929"/>
                  </a:cubicBezTo>
                  <a:cubicBezTo>
                    <a:pt x="64768" y="563488"/>
                    <a:pt x="6206" y="352526"/>
                    <a:pt x="562" y="314779"/>
                  </a:cubicBezTo>
                  <a:cubicBezTo>
                    <a:pt x="-5083" y="277032"/>
                    <a:pt x="33370" y="369813"/>
                    <a:pt x="45012" y="399446"/>
                  </a:cubicBezTo>
                  <a:cubicBezTo>
                    <a:pt x="56654" y="429079"/>
                    <a:pt x="62298" y="444601"/>
                    <a:pt x="70412" y="492579"/>
                  </a:cubicBezTo>
                  <a:cubicBezTo>
                    <a:pt x="78526" y="540557"/>
                    <a:pt x="88051" y="709185"/>
                    <a:pt x="93695" y="687313"/>
                  </a:cubicBezTo>
                  <a:cubicBezTo>
                    <a:pt x="99339" y="665441"/>
                    <a:pt x="92990" y="472824"/>
                    <a:pt x="104279" y="361346"/>
                  </a:cubicBezTo>
                  <a:cubicBezTo>
                    <a:pt x="115568" y="249868"/>
                    <a:pt x="143437" y="32204"/>
                    <a:pt x="148729" y="3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B26D38B6-44FD-4187-BD4E-138299BF1A16}"/>
                </a:ext>
              </a:extLst>
            </p:cNvPr>
            <p:cNvSpPr/>
            <p:nvPr/>
          </p:nvSpPr>
          <p:spPr>
            <a:xfrm>
              <a:off x="3202339" y="8089057"/>
              <a:ext cx="190734" cy="733234"/>
            </a:xfrm>
            <a:custGeom>
              <a:avLst/>
              <a:gdLst>
                <a:gd name="connsiteX0" fmla="*/ 190678 w 190734"/>
                <a:gd name="connsiteY0" fmla="*/ 843 h 733234"/>
                <a:gd name="connsiteX1" fmla="*/ 82728 w 190734"/>
                <a:gd name="connsiteY1" fmla="*/ 240026 h 733234"/>
                <a:gd name="connsiteX2" fmla="*/ 178 w 190734"/>
                <a:gd name="connsiteY2" fmla="*/ 733210 h 733234"/>
                <a:gd name="connsiteX3" fmla="*/ 59444 w 190734"/>
                <a:gd name="connsiteY3" fmla="*/ 218860 h 733234"/>
                <a:gd name="connsiteX4" fmla="*/ 14994 w 190734"/>
                <a:gd name="connsiteY4" fmla="*/ 466510 h 733234"/>
                <a:gd name="connsiteX5" fmla="*/ 67911 w 190734"/>
                <a:gd name="connsiteY5" fmla="*/ 172293 h 733234"/>
                <a:gd name="connsiteX6" fmla="*/ 190678 w 190734"/>
                <a:gd name="connsiteY6" fmla="*/ 843 h 73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34" h="733234">
                  <a:moveTo>
                    <a:pt x="190678" y="843"/>
                  </a:moveTo>
                  <a:cubicBezTo>
                    <a:pt x="193148" y="12132"/>
                    <a:pt x="114478" y="117965"/>
                    <a:pt x="82728" y="240026"/>
                  </a:cubicBezTo>
                  <a:cubicBezTo>
                    <a:pt x="50978" y="362087"/>
                    <a:pt x="4059" y="736738"/>
                    <a:pt x="178" y="733210"/>
                  </a:cubicBezTo>
                  <a:cubicBezTo>
                    <a:pt x="-3703" y="729682"/>
                    <a:pt x="56975" y="263310"/>
                    <a:pt x="59444" y="218860"/>
                  </a:cubicBezTo>
                  <a:cubicBezTo>
                    <a:pt x="61913" y="174410"/>
                    <a:pt x="13583" y="474271"/>
                    <a:pt x="14994" y="466510"/>
                  </a:cubicBezTo>
                  <a:cubicBezTo>
                    <a:pt x="16405" y="458749"/>
                    <a:pt x="36867" y="250610"/>
                    <a:pt x="67911" y="172293"/>
                  </a:cubicBezTo>
                  <a:cubicBezTo>
                    <a:pt x="98955" y="93976"/>
                    <a:pt x="188208" y="-10446"/>
                    <a:pt x="190678" y="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87E927E2-C90C-49AB-822F-26FA137E642C}"/>
                </a:ext>
              </a:extLst>
            </p:cNvPr>
            <p:cNvSpPr/>
            <p:nvPr/>
          </p:nvSpPr>
          <p:spPr>
            <a:xfrm>
              <a:off x="3280227" y="8199368"/>
              <a:ext cx="153831" cy="980632"/>
            </a:xfrm>
            <a:custGeom>
              <a:avLst/>
              <a:gdLst>
                <a:gd name="connsiteX0" fmla="*/ 153006 w 153831"/>
                <a:gd name="connsiteY0" fmla="*/ 599 h 980632"/>
                <a:gd name="connsiteX1" fmla="*/ 72573 w 153831"/>
                <a:gd name="connsiteY1" fmla="*/ 286349 h 980632"/>
                <a:gd name="connsiteX2" fmla="*/ 2723 w 153831"/>
                <a:gd name="connsiteY2" fmla="*/ 436632 h 980632"/>
                <a:gd name="connsiteX3" fmla="*/ 72573 w 153831"/>
                <a:gd name="connsiteY3" fmla="*/ 625015 h 980632"/>
                <a:gd name="connsiteX4" fmla="*/ 119140 w 153831"/>
                <a:gd name="connsiteY4" fmla="*/ 703332 h 980632"/>
                <a:gd name="connsiteX5" fmla="*/ 32356 w 153831"/>
                <a:gd name="connsiteY5" fmla="*/ 790115 h 980632"/>
                <a:gd name="connsiteX6" fmla="*/ 4840 w 153831"/>
                <a:gd name="connsiteY6" fmla="*/ 976382 h 980632"/>
                <a:gd name="connsiteX7" fmla="*/ 123373 w 153831"/>
                <a:gd name="connsiteY7" fmla="*/ 589032 h 980632"/>
                <a:gd name="connsiteX8" fmla="*/ 34473 w 153831"/>
                <a:gd name="connsiteY8" fmla="*/ 481082 h 980632"/>
                <a:gd name="connsiteX9" fmla="*/ 19656 w 153831"/>
                <a:gd name="connsiteY9" fmla="*/ 368899 h 980632"/>
                <a:gd name="connsiteX10" fmla="*/ 153006 w 153831"/>
                <a:gd name="connsiteY10" fmla="*/ 599 h 9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31" h="980632">
                  <a:moveTo>
                    <a:pt x="153006" y="599"/>
                  </a:moveTo>
                  <a:cubicBezTo>
                    <a:pt x="161826" y="-13159"/>
                    <a:pt x="97620" y="213677"/>
                    <a:pt x="72573" y="286349"/>
                  </a:cubicBezTo>
                  <a:cubicBezTo>
                    <a:pt x="47526" y="359021"/>
                    <a:pt x="2723" y="380188"/>
                    <a:pt x="2723" y="436632"/>
                  </a:cubicBezTo>
                  <a:cubicBezTo>
                    <a:pt x="2723" y="493076"/>
                    <a:pt x="53170" y="580565"/>
                    <a:pt x="72573" y="625015"/>
                  </a:cubicBezTo>
                  <a:cubicBezTo>
                    <a:pt x="91976" y="669465"/>
                    <a:pt x="125843" y="675815"/>
                    <a:pt x="119140" y="703332"/>
                  </a:cubicBezTo>
                  <a:cubicBezTo>
                    <a:pt x="112437" y="730849"/>
                    <a:pt x="51406" y="744607"/>
                    <a:pt x="32356" y="790115"/>
                  </a:cubicBezTo>
                  <a:cubicBezTo>
                    <a:pt x="13306" y="835623"/>
                    <a:pt x="-10330" y="1009896"/>
                    <a:pt x="4840" y="976382"/>
                  </a:cubicBezTo>
                  <a:cubicBezTo>
                    <a:pt x="20010" y="942868"/>
                    <a:pt x="118434" y="671582"/>
                    <a:pt x="123373" y="589032"/>
                  </a:cubicBezTo>
                  <a:cubicBezTo>
                    <a:pt x="128312" y="506482"/>
                    <a:pt x="51759" y="517771"/>
                    <a:pt x="34473" y="481082"/>
                  </a:cubicBezTo>
                  <a:cubicBezTo>
                    <a:pt x="17187" y="444393"/>
                    <a:pt x="-2569" y="443688"/>
                    <a:pt x="19656" y="368899"/>
                  </a:cubicBezTo>
                  <a:cubicBezTo>
                    <a:pt x="41881" y="294110"/>
                    <a:pt x="144186" y="14357"/>
                    <a:pt x="153006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53C893EC-FCCD-42F8-B888-D76EC9DA8623}"/>
                </a:ext>
              </a:extLst>
            </p:cNvPr>
            <p:cNvSpPr/>
            <p:nvPr/>
          </p:nvSpPr>
          <p:spPr>
            <a:xfrm>
              <a:off x="1674225" y="6606704"/>
              <a:ext cx="947314" cy="1117423"/>
            </a:xfrm>
            <a:custGeom>
              <a:avLst/>
              <a:gdLst>
                <a:gd name="connsiteX0" fmla="*/ 945150 w 947314"/>
                <a:gd name="connsiteY0" fmla="*/ 471 h 1117423"/>
                <a:gd name="connsiteX1" fmla="*/ 392700 w 947314"/>
                <a:gd name="connsiteY1" fmla="*/ 368771 h 1117423"/>
                <a:gd name="connsiteX2" fmla="*/ 186325 w 947314"/>
                <a:gd name="connsiteY2" fmla="*/ 638646 h 1117423"/>
                <a:gd name="connsiteX3" fmla="*/ 456200 w 947314"/>
                <a:gd name="connsiteY3" fmla="*/ 375121 h 1117423"/>
                <a:gd name="connsiteX4" fmla="*/ 189500 w 947314"/>
                <a:gd name="connsiteY4" fmla="*/ 667221 h 1117423"/>
                <a:gd name="connsiteX5" fmla="*/ 91075 w 947314"/>
                <a:gd name="connsiteY5" fmla="*/ 879946 h 1117423"/>
                <a:gd name="connsiteX6" fmla="*/ 8525 w 947314"/>
                <a:gd name="connsiteY6" fmla="*/ 1111721 h 1117423"/>
                <a:gd name="connsiteX7" fmla="*/ 37100 w 947314"/>
                <a:gd name="connsiteY7" fmla="*/ 997421 h 1117423"/>
                <a:gd name="connsiteX8" fmla="*/ 313325 w 947314"/>
                <a:gd name="connsiteY8" fmla="*/ 483071 h 1117423"/>
                <a:gd name="connsiteX9" fmla="*/ 573675 w 947314"/>
                <a:gd name="connsiteY9" fmla="*/ 295746 h 1117423"/>
                <a:gd name="connsiteX10" fmla="*/ 945150 w 947314"/>
                <a:gd name="connsiteY10" fmla="*/ 471 h 111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7314" h="1117423">
                  <a:moveTo>
                    <a:pt x="945150" y="471"/>
                  </a:moveTo>
                  <a:cubicBezTo>
                    <a:pt x="914988" y="12642"/>
                    <a:pt x="519171" y="262409"/>
                    <a:pt x="392700" y="368771"/>
                  </a:cubicBezTo>
                  <a:cubicBezTo>
                    <a:pt x="266229" y="475133"/>
                    <a:pt x="175742" y="637588"/>
                    <a:pt x="186325" y="638646"/>
                  </a:cubicBezTo>
                  <a:cubicBezTo>
                    <a:pt x="196908" y="639704"/>
                    <a:pt x="455671" y="370359"/>
                    <a:pt x="456200" y="375121"/>
                  </a:cubicBezTo>
                  <a:cubicBezTo>
                    <a:pt x="456729" y="379884"/>
                    <a:pt x="250354" y="583083"/>
                    <a:pt x="189500" y="667221"/>
                  </a:cubicBezTo>
                  <a:cubicBezTo>
                    <a:pt x="128646" y="751359"/>
                    <a:pt x="121237" y="805863"/>
                    <a:pt x="91075" y="879946"/>
                  </a:cubicBezTo>
                  <a:cubicBezTo>
                    <a:pt x="60913" y="954029"/>
                    <a:pt x="17521" y="1092142"/>
                    <a:pt x="8525" y="1111721"/>
                  </a:cubicBezTo>
                  <a:cubicBezTo>
                    <a:pt x="-471" y="1131300"/>
                    <a:pt x="-13700" y="1102196"/>
                    <a:pt x="37100" y="997421"/>
                  </a:cubicBezTo>
                  <a:cubicBezTo>
                    <a:pt x="87900" y="892646"/>
                    <a:pt x="223896" y="600017"/>
                    <a:pt x="313325" y="483071"/>
                  </a:cubicBezTo>
                  <a:cubicBezTo>
                    <a:pt x="402754" y="366125"/>
                    <a:pt x="465196" y="376179"/>
                    <a:pt x="573675" y="295746"/>
                  </a:cubicBezTo>
                  <a:cubicBezTo>
                    <a:pt x="682154" y="215313"/>
                    <a:pt x="975312" y="-11700"/>
                    <a:pt x="945150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0E190FD7-9CA2-40A4-AF7A-46E60AA68F56}"/>
                </a:ext>
              </a:extLst>
            </p:cNvPr>
            <p:cNvSpPr/>
            <p:nvPr/>
          </p:nvSpPr>
          <p:spPr>
            <a:xfrm>
              <a:off x="1607679" y="7658148"/>
              <a:ext cx="123118" cy="611159"/>
            </a:xfrm>
            <a:custGeom>
              <a:avLst/>
              <a:gdLst>
                <a:gd name="connsiteX0" fmla="*/ 122696 w 123118"/>
                <a:gd name="connsiteY0" fmla="*/ 19002 h 611159"/>
                <a:gd name="connsiteX1" fmla="*/ 2046 w 123118"/>
                <a:gd name="connsiteY1" fmla="*/ 596852 h 611159"/>
                <a:gd name="connsiteX2" fmla="*/ 46496 w 123118"/>
                <a:gd name="connsiteY2" fmla="*/ 412702 h 611159"/>
                <a:gd name="connsiteX3" fmla="*/ 43321 w 123118"/>
                <a:gd name="connsiteY3" fmla="*/ 161877 h 611159"/>
                <a:gd name="connsiteX4" fmla="*/ 122696 w 123118"/>
                <a:gd name="connsiteY4" fmla="*/ 19002 h 61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18" h="611159">
                  <a:moveTo>
                    <a:pt x="122696" y="19002"/>
                  </a:moveTo>
                  <a:cubicBezTo>
                    <a:pt x="115817" y="91498"/>
                    <a:pt x="14746" y="531235"/>
                    <a:pt x="2046" y="596852"/>
                  </a:cubicBezTo>
                  <a:cubicBezTo>
                    <a:pt x="-10654" y="662469"/>
                    <a:pt x="39617" y="485198"/>
                    <a:pt x="46496" y="412702"/>
                  </a:cubicBezTo>
                  <a:cubicBezTo>
                    <a:pt x="53375" y="340206"/>
                    <a:pt x="36442" y="223260"/>
                    <a:pt x="43321" y="161877"/>
                  </a:cubicBezTo>
                  <a:cubicBezTo>
                    <a:pt x="50200" y="100494"/>
                    <a:pt x="129575" y="-53494"/>
                    <a:pt x="122696" y="19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EA4CE6D6-522D-4C5B-9A47-2BC123D5DD95}"/>
                </a:ext>
              </a:extLst>
            </p:cNvPr>
            <p:cNvSpPr/>
            <p:nvPr/>
          </p:nvSpPr>
          <p:spPr>
            <a:xfrm>
              <a:off x="2663749" y="8257119"/>
              <a:ext cx="339801" cy="191556"/>
            </a:xfrm>
            <a:custGeom>
              <a:avLst/>
              <a:gdLst>
                <a:gd name="connsiteX0" fmla="*/ 339801 w 339801"/>
                <a:gd name="connsiteY0" fmla="*/ 191556 h 191556"/>
                <a:gd name="connsiteX1" fmla="*/ 238201 w 339801"/>
                <a:gd name="connsiteY1" fmla="*/ 80431 h 191556"/>
                <a:gd name="connsiteX2" fmla="*/ 104851 w 339801"/>
                <a:gd name="connsiteY2" fmla="*/ 1056 h 191556"/>
                <a:gd name="connsiteX3" fmla="*/ 231851 w 339801"/>
                <a:gd name="connsiteY3" fmla="*/ 137581 h 191556"/>
                <a:gd name="connsiteX4" fmla="*/ 108026 w 339801"/>
                <a:gd name="connsiteY4" fmla="*/ 162981 h 191556"/>
                <a:gd name="connsiteX5" fmla="*/ 15951 w 339801"/>
                <a:gd name="connsiteY5" fmla="*/ 169331 h 191556"/>
                <a:gd name="connsiteX6" fmla="*/ 76 w 339801"/>
                <a:gd name="connsiteY6" fmla="*/ 175681 h 191556"/>
                <a:gd name="connsiteX7" fmla="*/ 339801 w 339801"/>
                <a:gd name="connsiteY7" fmla="*/ 191556 h 1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801" h="191556">
                  <a:moveTo>
                    <a:pt x="339801" y="191556"/>
                  </a:moveTo>
                  <a:cubicBezTo>
                    <a:pt x="308580" y="151868"/>
                    <a:pt x="277359" y="112181"/>
                    <a:pt x="238201" y="80431"/>
                  </a:cubicBezTo>
                  <a:cubicBezTo>
                    <a:pt x="199043" y="48681"/>
                    <a:pt x="105909" y="-8469"/>
                    <a:pt x="104851" y="1056"/>
                  </a:cubicBezTo>
                  <a:cubicBezTo>
                    <a:pt x="103793" y="10581"/>
                    <a:pt x="231322" y="110594"/>
                    <a:pt x="231851" y="137581"/>
                  </a:cubicBezTo>
                  <a:cubicBezTo>
                    <a:pt x="232380" y="164568"/>
                    <a:pt x="144009" y="157689"/>
                    <a:pt x="108026" y="162981"/>
                  </a:cubicBezTo>
                  <a:cubicBezTo>
                    <a:pt x="72043" y="168273"/>
                    <a:pt x="33943" y="167214"/>
                    <a:pt x="15951" y="169331"/>
                  </a:cubicBezTo>
                  <a:cubicBezTo>
                    <a:pt x="-2041" y="171448"/>
                    <a:pt x="76" y="175681"/>
                    <a:pt x="76" y="175681"/>
                  </a:cubicBezTo>
                  <a:lnTo>
                    <a:pt x="339801" y="19155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7A9950DA-192F-4C23-B52E-9725CC1FCA68}"/>
                </a:ext>
              </a:extLst>
            </p:cNvPr>
            <p:cNvSpPr/>
            <p:nvPr/>
          </p:nvSpPr>
          <p:spPr>
            <a:xfrm>
              <a:off x="2596550" y="8380557"/>
              <a:ext cx="99095" cy="952632"/>
            </a:xfrm>
            <a:custGeom>
              <a:avLst/>
              <a:gdLst>
                <a:gd name="connsiteX0" fmla="*/ 22825 w 99095"/>
                <a:gd name="connsiteY0" fmla="*/ 1443 h 952632"/>
                <a:gd name="connsiteX1" fmla="*/ 99025 w 99095"/>
                <a:gd name="connsiteY1" fmla="*/ 306243 h 952632"/>
                <a:gd name="connsiteX2" fmla="*/ 6950 w 99095"/>
                <a:gd name="connsiteY2" fmla="*/ 922193 h 952632"/>
                <a:gd name="connsiteX3" fmla="*/ 13300 w 99095"/>
                <a:gd name="connsiteY3" fmla="*/ 801543 h 952632"/>
                <a:gd name="connsiteX4" fmla="*/ 67275 w 99095"/>
                <a:gd name="connsiteY4" fmla="*/ 306243 h 952632"/>
                <a:gd name="connsiteX5" fmla="*/ 19650 w 99095"/>
                <a:gd name="connsiteY5" fmla="*/ 538018 h 952632"/>
                <a:gd name="connsiteX6" fmla="*/ 60925 w 99095"/>
                <a:gd name="connsiteY6" fmla="*/ 204643 h 952632"/>
                <a:gd name="connsiteX7" fmla="*/ 22825 w 99095"/>
                <a:gd name="connsiteY7" fmla="*/ 1443 h 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095" h="952632">
                  <a:moveTo>
                    <a:pt x="22825" y="1443"/>
                  </a:moveTo>
                  <a:cubicBezTo>
                    <a:pt x="29175" y="18376"/>
                    <a:pt x="101671" y="152785"/>
                    <a:pt x="99025" y="306243"/>
                  </a:cubicBezTo>
                  <a:cubicBezTo>
                    <a:pt x="96379" y="459701"/>
                    <a:pt x="21237" y="839643"/>
                    <a:pt x="6950" y="922193"/>
                  </a:cubicBezTo>
                  <a:cubicBezTo>
                    <a:pt x="-7337" y="1004743"/>
                    <a:pt x="3246" y="904201"/>
                    <a:pt x="13300" y="801543"/>
                  </a:cubicBezTo>
                  <a:cubicBezTo>
                    <a:pt x="23354" y="698885"/>
                    <a:pt x="66217" y="350164"/>
                    <a:pt x="67275" y="306243"/>
                  </a:cubicBezTo>
                  <a:cubicBezTo>
                    <a:pt x="68333" y="262322"/>
                    <a:pt x="20708" y="554951"/>
                    <a:pt x="19650" y="538018"/>
                  </a:cubicBezTo>
                  <a:cubicBezTo>
                    <a:pt x="18592" y="521085"/>
                    <a:pt x="58279" y="288780"/>
                    <a:pt x="60925" y="204643"/>
                  </a:cubicBezTo>
                  <a:cubicBezTo>
                    <a:pt x="63571" y="120506"/>
                    <a:pt x="16475" y="-15490"/>
                    <a:pt x="22825" y="1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5A4F3BEC-B0E4-40B1-984D-6F2495054D18}"/>
                </a:ext>
              </a:extLst>
            </p:cNvPr>
            <p:cNvSpPr/>
            <p:nvPr/>
          </p:nvSpPr>
          <p:spPr>
            <a:xfrm>
              <a:off x="1574789" y="8248579"/>
              <a:ext cx="90195" cy="1211483"/>
            </a:xfrm>
            <a:custGeom>
              <a:avLst/>
              <a:gdLst>
                <a:gd name="connsiteX0" fmla="*/ 88911 w 90195"/>
                <a:gd name="connsiteY0" fmla="*/ 71 h 1211483"/>
                <a:gd name="connsiteX1" fmla="*/ 60336 w 90195"/>
                <a:gd name="connsiteY1" fmla="*/ 196921 h 1211483"/>
                <a:gd name="connsiteX2" fmla="*/ 57161 w 90195"/>
                <a:gd name="connsiteY2" fmla="*/ 396946 h 1211483"/>
                <a:gd name="connsiteX3" fmla="*/ 22236 w 90195"/>
                <a:gd name="connsiteY3" fmla="*/ 1174821 h 1211483"/>
                <a:gd name="connsiteX4" fmla="*/ 22236 w 90195"/>
                <a:gd name="connsiteY4" fmla="*/ 1006546 h 1211483"/>
                <a:gd name="connsiteX5" fmla="*/ 11 w 90195"/>
                <a:gd name="connsiteY5" fmla="*/ 317571 h 1211483"/>
                <a:gd name="connsiteX6" fmla="*/ 19061 w 90195"/>
                <a:gd name="connsiteY6" fmla="*/ 495371 h 1211483"/>
                <a:gd name="connsiteX7" fmla="*/ 12711 w 90195"/>
                <a:gd name="connsiteY7" fmla="*/ 177871 h 1211483"/>
                <a:gd name="connsiteX8" fmla="*/ 88911 w 90195"/>
                <a:gd name="connsiteY8" fmla="*/ 71 h 121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95" h="1211483">
                  <a:moveTo>
                    <a:pt x="88911" y="71"/>
                  </a:moveTo>
                  <a:cubicBezTo>
                    <a:pt x="96849" y="3246"/>
                    <a:pt x="65628" y="130775"/>
                    <a:pt x="60336" y="196921"/>
                  </a:cubicBezTo>
                  <a:cubicBezTo>
                    <a:pt x="55044" y="263067"/>
                    <a:pt x="63511" y="233963"/>
                    <a:pt x="57161" y="396946"/>
                  </a:cubicBezTo>
                  <a:cubicBezTo>
                    <a:pt x="50811" y="559929"/>
                    <a:pt x="28057" y="1073221"/>
                    <a:pt x="22236" y="1174821"/>
                  </a:cubicBezTo>
                  <a:cubicBezTo>
                    <a:pt x="16415" y="1276421"/>
                    <a:pt x="25940" y="1149421"/>
                    <a:pt x="22236" y="1006546"/>
                  </a:cubicBezTo>
                  <a:cubicBezTo>
                    <a:pt x="18532" y="863671"/>
                    <a:pt x="540" y="402767"/>
                    <a:pt x="11" y="317571"/>
                  </a:cubicBezTo>
                  <a:cubicBezTo>
                    <a:pt x="-518" y="232375"/>
                    <a:pt x="16944" y="518654"/>
                    <a:pt x="19061" y="495371"/>
                  </a:cubicBezTo>
                  <a:cubicBezTo>
                    <a:pt x="21178" y="472088"/>
                    <a:pt x="5832" y="256188"/>
                    <a:pt x="12711" y="177871"/>
                  </a:cubicBezTo>
                  <a:cubicBezTo>
                    <a:pt x="19590" y="99554"/>
                    <a:pt x="80973" y="-3104"/>
                    <a:pt x="88911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0F421C4F-EA4D-41D4-A613-734087FC8884}"/>
                </a:ext>
              </a:extLst>
            </p:cNvPr>
            <p:cNvSpPr/>
            <p:nvPr/>
          </p:nvSpPr>
          <p:spPr>
            <a:xfrm>
              <a:off x="2473993" y="9486523"/>
              <a:ext cx="172434" cy="1036339"/>
            </a:xfrm>
            <a:custGeom>
              <a:avLst/>
              <a:gdLst>
                <a:gd name="connsiteX0" fmla="*/ 145382 w 172434"/>
                <a:gd name="connsiteY0" fmla="*/ 32127 h 1036339"/>
                <a:gd name="connsiteX1" fmla="*/ 123157 w 172434"/>
                <a:gd name="connsiteY1" fmla="*/ 82927 h 1036339"/>
                <a:gd name="connsiteX2" fmla="*/ 126332 w 172434"/>
                <a:gd name="connsiteY2" fmla="*/ 702052 h 1036339"/>
                <a:gd name="connsiteX3" fmla="*/ 8857 w 172434"/>
                <a:gd name="connsiteY3" fmla="*/ 1029077 h 1036339"/>
                <a:gd name="connsiteX4" fmla="*/ 24732 w 172434"/>
                <a:gd name="connsiteY4" fmla="*/ 892552 h 1036339"/>
                <a:gd name="connsiteX5" fmla="*/ 154907 w 172434"/>
                <a:gd name="connsiteY5" fmla="*/ 482977 h 1036339"/>
                <a:gd name="connsiteX6" fmla="*/ 170782 w 172434"/>
                <a:gd name="connsiteY6" fmla="*/ 324227 h 1036339"/>
                <a:gd name="connsiteX7" fmla="*/ 145382 w 172434"/>
                <a:gd name="connsiteY7" fmla="*/ 32127 h 103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34" h="1036339">
                  <a:moveTo>
                    <a:pt x="145382" y="32127"/>
                  </a:moveTo>
                  <a:cubicBezTo>
                    <a:pt x="137444" y="-8090"/>
                    <a:pt x="126332" y="-28727"/>
                    <a:pt x="123157" y="82927"/>
                  </a:cubicBezTo>
                  <a:cubicBezTo>
                    <a:pt x="119982" y="194581"/>
                    <a:pt x="145382" y="544360"/>
                    <a:pt x="126332" y="702052"/>
                  </a:cubicBezTo>
                  <a:cubicBezTo>
                    <a:pt x="107282" y="859744"/>
                    <a:pt x="25790" y="997327"/>
                    <a:pt x="8857" y="1029077"/>
                  </a:cubicBezTo>
                  <a:cubicBezTo>
                    <a:pt x="-8076" y="1060827"/>
                    <a:pt x="390" y="983569"/>
                    <a:pt x="24732" y="892552"/>
                  </a:cubicBezTo>
                  <a:cubicBezTo>
                    <a:pt x="49074" y="801535"/>
                    <a:pt x="130565" y="577698"/>
                    <a:pt x="154907" y="482977"/>
                  </a:cubicBezTo>
                  <a:cubicBezTo>
                    <a:pt x="179249" y="388256"/>
                    <a:pt x="171311" y="395665"/>
                    <a:pt x="170782" y="324227"/>
                  </a:cubicBezTo>
                  <a:cubicBezTo>
                    <a:pt x="170253" y="252790"/>
                    <a:pt x="153320" y="72344"/>
                    <a:pt x="145382" y="32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C23A3058-73CF-44A6-855A-D7430A7F2448}"/>
                </a:ext>
              </a:extLst>
            </p:cNvPr>
            <p:cNvSpPr/>
            <p:nvPr/>
          </p:nvSpPr>
          <p:spPr>
            <a:xfrm>
              <a:off x="1529828" y="9389281"/>
              <a:ext cx="165669" cy="1026914"/>
            </a:xfrm>
            <a:custGeom>
              <a:avLst/>
              <a:gdLst>
                <a:gd name="connsiteX0" fmla="*/ 67197 w 165669"/>
                <a:gd name="connsiteY0" fmla="*/ 21419 h 1026914"/>
                <a:gd name="connsiteX1" fmla="*/ 41797 w 165669"/>
                <a:gd name="connsiteY1" fmla="*/ 958044 h 1026914"/>
                <a:gd name="connsiteX2" fmla="*/ 38622 w 165669"/>
                <a:gd name="connsiteY2" fmla="*/ 865969 h 1026914"/>
                <a:gd name="connsiteX3" fmla="*/ 522 w 165669"/>
                <a:gd name="connsiteY3" fmla="*/ 145244 h 1026914"/>
                <a:gd name="connsiteX4" fmla="*/ 70372 w 165669"/>
                <a:gd name="connsiteY4" fmla="*/ 364319 h 1026914"/>
                <a:gd name="connsiteX5" fmla="*/ 165622 w 165669"/>
                <a:gd name="connsiteY5" fmla="*/ 713569 h 1026914"/>
                <a:gd name="connsiteX6" fmla="*/ 57672 w 165669"/>
                <a:gd name="connsiteY6" fmla="*/ 332569 h 1026914"/>
                <a:gd name="connsiteX7" fmla="*/ 67197 w 165669"/>
                <a:gd name="connsiteY7" fmla="*/ 21419 h 102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69" h="1026914">
                  <a:moveTo>
                    <a:pt x="67197" y="21419"/>
                  </a:moveTo>
                  <a:cubicBezTo>
                    <a:pt x="64551" y="125665"/>
                    <a:pt x="46559" y="817286"/>
                    <a:pt x="41797" y="958044"/>
                  </a:cubicBezTo>
                  <a:cubicBezTo>
                    <a:pt x="37035" y="1098802"/>
                    <a:pt x="45501" y="1001436"/>
                    <a:pt x="38622" y="865969"/>
                  </a:cubicBezTo>
                  <a:cubicBezTo>
                    <a:pt x="31743" y="730502"/>
                    <a:pt x="-4770" y="228852"/>
                    <a:pt x="522" y="145244"/>
                  </a:cubicBezTo>
                  <a:cubicBezTo>
                    <a:pt x="5814" y="61636"/>
                    <a:pt x="42855" y="269598"/>
                    <a:pt x="70372" y="364319"/>
                  </a:cubicBezTo>
                  <a:cubicBezTo>
                    <a:pt x="97889" y="459040"/>
                    <a:pt x="167739" y="718861"/>
                    <a:pt x="165622" y="713569"/>
                  </a:cubicBezTo>
                  <a:cubicBezTo>
                    <a:pt x="163505" y="708277"/>
                    <a:pt x="70901" y="443694"/>
                    <a:pt x="57672" y="332569"/>
                  </a:cubicBezTo>
                  <a:cubicBezTo>
                    <a:pt x="44443" y="221444"/>
                    <a:pt x="69843" y="-82827"/>
                    <a:pt x="67197" y="21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87C7DFF0-5CFB-4C74-BCB6-7A6FA0AB836D}"/>
                </a:ext>
              </a:extLst>
            </p:cNvPr>
            <p:cNvSpPr/>
            <p:nvPr/>
          </p:nvSpPr>
          <p:spPr>
            <a:xfrm>
              <a:off x="2080636" y="10180350"/>
              <a:ext cx="519578" cy="557867"/>
            </a:xfrm>
            <a:custGeom>
              <a:avLst/>
              <a:gdLst>
                <a:gd name="connsiteX0" fmla="*/ 476297 w 519578"/>
                <a:gd name="connsiteY0" fmla="*/ 286567 h 557867"/>
                <a:gd name="connsiteX1" fmla="*/ 300614 w 519578"/>
                <a:gd name="connsiteY1" fmla="*/ 449550 h 557867"/>
                <a:gd name="connsiteX2" fmla="*/ 203247 w 519578"/>
                <a:gd name="connsiteY2" fmla="*/ 504583 h 557867"/>
                <a:gd name="connsiteX3" fmla="*/ 47 w 519578"/>
                <a:gd name="connsiteY3" fmla="*/ 557500 h 557867"/>
                <a:gd name="connsiteX4" fmla="*/ 186314 w 519578"/>
                <a:gd name="connsiteY4" fmla="*/ 477067 h 557867"/>
                <a:gd name="connsiteX5" fmla="*/ 400097 w 519578"/>
                <a:gd name="connsiteY5" fmla="*/ 320433 h 557867"/>
                <a:gd name="connsiteX6" fmla="*/ 516514 w 519578"/>
                <a:gd name="connsiteY6" fmla="*/ 9283 h 557867"/>
                <a:gd name="connsiteX7" fmla="*/ 484764 w 519578"/>
                <a:gd name="connsiteY7" fmla="*/ 98183 h 557867"/>
                <a:gd name="connsiteX8" fmla="*/ 476297 w 519578"/>
                <a:gd name="connsiteY8" fmla="*/ 286567 h 5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578" h="557867">
                  <a:moveTo>
                    <a:pt x="476297" y="286567"/>
                  </a:moveTo>
                  <a:cubicBezTo>
                    <a:pt x="445605" y="345128"/>
                    <a:pt x="346122" y="413214"/>
                    <a:pt x="300614" y="449550"/>
                  </a:cubicBezTo>
                  <a:cubicBezTo>
                    <a:pt x="255106" y="485886"/>
                    <a:pt x="253341" y="486591"/>
                    <a:pt x="203247" y="504583"/>
                  </a:cubicBezTo>
                  <a:cubicBezTo>
                    <a:pt x="153153" y="522575"/>
                    <a:pt x="2869" y="562086"/>
                    <a:pt x="47" y="557500"/>
                  </a:cubicBezTo>
                  <a:cubicBezTo>
                    <a:pt x="-2775" y="552914"/>
                    <a:pt x="119639" y="516578"/>
                    <a:pt x="186314" y="477067"/>
                  </a:cubicBezTo>
                  <a:cubicBezTo>
                    <a:pt x="252989" y="437556"/>
                    <a:pt x="345064" y="398397"/>
                    <a:pt x="400097" y="320433"/>
                  </a:cubicBezTo>
                  <a:cubicBezTo>
                    <a:pt x="455130" y="242469"/>
                    <a:pt x="502403" y="46325"/>
                    <a:pt x="516514" y="9283"/>
                  </a:cubicBezTo>
                  <a:cubicBezTo>
                    <a:pt x="530625" y="-27759"/>
                    <a:pt x="491820" y="55144"/>
                    <a:pt x="484764" y="98183"/>
                  </a:cubicBezTo>
                  <a:cubicBezTo>
                    <a:pt x="477708" y="141222"/>
                    <a:pt x="506989" y="228006"/>
                    <a:pt x="476297" y="2865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7F3A896D-AB72-483D-83DC-799350F6D2B5}"/>
                </a:ext>
              </a:extLst>
            </p:cNvPr>
            <p:cNvSpPr/>
            <p:nvPr/>
          </p:nvSpPr>
          <p:spPr>
            <a:xfrm>
              <a:off x="2110229" y="10244035"/>
              <a:ext cx="385322" cy="460112"/>
            </a:xfrm>
            <a:custGeom>
              <a:avLst/>
              <a:gdLst>
                <a:gd name="connsiteX0" fmla="*/ 385321 w 385322"/>
                <a:gd name="connsiteY0" fmla="*/ 632 h 460112"/>
                <a:gd name="connsiteX1" fmla="*/ 264671 w 385322"/>
                <a:gd name="connsiteY1" fmla="*/ 275798 h 460112"/>
                <a:gd name="connsiteX2" fmla="*/ 188471 w 385322"/>
                <a:gd name="connsiteY2" fmla="*/ 341415 h 460112"/>
                <a:gd name="connsiteX3" fmla="*/ 88 w 385322"/>
                <a:gd name="connsiteY3" fmla="*/ 459948 h 460112"/>
                <a:gd name="connsiteX4" fmla="*/ 213871 w 385322"/>
                <a:gd name="connsiteY4" fmla="*/ 313898 h 460112"/>
                <a:gd name="connsiteX5" fmla="*/ 281604 w 385322"/>
                <a:gd name="connsiteY5" fmla="*/ 205948 h 460112"/>
                <a:gd name="connsiteX6" fmla="*/ 262554 w 385322"/>
                <a:gd name="connsiteY6" fmla="*/ 199598 h 460112"/>
                <a:gd name="connsiteX7" fmla="*/ 385321 w 385322"/>
                <a:gd name="connsiteY7" fmla="*/ 632 h 46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322" h="460112">
                  <a:moveTo>
                    <a:pt x="385321" y="632"/>
                  </a:moveTo>
                  <a:cubicBezTo>
                    <a:pt x="385674" y="13332"/>
                    <a:pt x="297479" y="219001"/>
                    <a:pt x="264671" y="275798"/>
                  </a:cubicBezTo>
                  <a:cubicBezTo>
                    <a:pt x="231863" y="332595"/>
                    <a:pt x="232568" y="310723"/>
                    <a:pt x="188471" y="341415"/>
                  </a:cubicBezTo>
                  <a:cubicBezTo>
                    <a:pt x="144374" y="372107"/>
                    <a:pt x="-4145" y="464534"/>
                    <a:pt x="88" y="459948"/>
                  </a:cubicBezTo>
                  <a:cubicBezTo>
                    <a:pt x="4321" y="455362"/>
                    <a:pt x="166952" y="356231"/>
                    <a:pt x="213871" y="313898"/>
                  </a:cubicBezTo>
                  <a:cubicBezTo>
                    <a:pt x="260790" y="271565"/>
                    <a:pt x="273490" y="224998"/>
                    <a:pt x="281604" y="205948"/>
                  </a:cubicBezTo>
                  <a:cubicBezTo>
                    <a:pt x="289718" y="186898"/>
                    <a:pt x="246679" y="228878"/>
                    <a:pt x="262554" y="199598"/>
                  </a:cubicBezTo>
                  <a:cubicBezTo>
                    <a:pt x="278429" y="170318"/>
                    <a:pt x="384968" y="-12068"/>
                    <a:pt x="385321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39CC3423-9017-48F6-A688-7D680F4D0257}"/>
                </a:ext>
              </a:extLst>
            </p:cNvPr>
            <p:cNvSpPr/>
            <p:nvPr/>
          </p:nvSpPr>
          <p:spPr>
            <a:xfrm>
              <a:off x="1674702" y="10222270"/>
              <a:ext cx="422915" cy="468472"/>
            </a:xfrm>
            <a:custGeom>
              <a:avLst/>
              <a:gdLst>
                <a:gd name="connsiteX0" fmla="*/ 10165 w 422915"/>
                <a:gd name="connsiteY0" fmla="*/ 1230 h 468472"/>
                <a:gd name="connsiteX1" fmla="*/ 1698 w 422915"/>
                <a:gd name="connsiteY1" fmla="*/ 208663 h 468472"/>
                <a:gd name="connsiteX2" fmla="*/ 44031 w 422915"/>
                <a:gd name="connsiteY2" fmla="*/ 289097 h 468472"/>
                <a:gd name="connsiteX3" fmla="*/ 122348 w 422915"/>
                <a:gd name="connsiteY3" fmla="*/ 348363 h 468472"/>
                <a:gd name="connsiteX4" fmla="*/ 204898 w 422915"/>
                <a:gd name="connsiteY4" fmla="*/ 365297 h 468472"/>
                <a:gd name="connsiteX5" fmla="*/ 101181 w 422915"/>
                <a:gd name="connsiteY5" fmla="*/ 352597 h 468472"/>
                <a:gd name="connsiteX6" fmla="*/ 63081 w 422915"/>
                <a:gd name="connsiteY6" fmla="*/ 337780 h 468472"/>
                <a:gd name="connsiteX7" fmla="*/ 143515 w 422915"/>
                <a:gd name="connsiteY7" fmla="*/ 403397 h 468472"/>
                <a:gd name="connsiteX8" fmla="*/ 245115 w 422915"/>
                <a:gd name="connsiteY8" fmla="*/ 447847 h 468472"/>
                <a:gd name="connsiteX9" fmla="*/ 365765 w 422915"/>
                <a:gd name="connsiteY9" fmla="*/ 466897 h 468472"/>
                <a:gd name="connsiteX10" fmla="*/ 422915 w 422915"/>
                <a:gd name="connsiteY10" fmla="*/ 466897 h 468472"/>
                <a:gd name="connsiteX11" fmla="*/ 272631 w 422915"/>
                <a:gd name="connsiteY11" fmla="*/ 464780 h 468472"/>
                <a:gd name="connsiteX12" fmla="*/ 115998 w 422915"/>
                <a:gd name="connsiteY12" fmla="*/ 424563 h 468472"/>
                <a:gd name="connsiteX13" fmla="*/ 27098 w 422915"/>
                <a:gd name="connsiteY13" fmla="*/ 314497 h 468472"/>
                <a:gd name="connsiteX14" fmla="*/ 10165 w 422915"/>
                <a:gd name="connsiteY14" fmla="*/ 1230 h 46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915" h="468472">
                  <a:moveTo>
                    <a:pt x="10165" y="1230"/>
                  </a:moveTo>
                  <a:cubicBezTo>
                    <a:pt x="5932" y="-16409"/>
                    <a:pt x="-3946" y="160685"/>
                    <a:pt x="1698" y="208663"/>
                  </a:cubicBezTo>
                  <a:cubicBezTo>
                    <a:pt x="7342" y="256641"/>
                    <a:pt x="23923" y="265814"/>
                    <a:pt x="44031" y="289097"/>
                  </a:cubicBezTo>
                  <a:cubicBezTo>
                    <a:pt x="64139" y="312380"/>
                    <a:pt x="95537" y="335663"/>
                    <a:pt x="122348" y="348363"/>
                  </a:cubicBezTo>
                  <a:cubicBezTo>
                    <a:pt x="149159" y="361063"/>
                    <a:pt x="208426" y="364591"/>
                    <a:pt x="204898" y="365297"/>
                  </a:cubicBezTo>
                  <a:cubicBezTo>
                    <a:pt x="201370" y="366003"/>
                    <a:pt x="124817" y="357183"/>
                    <a:pt x="101181" y="352597"/>
                  </a:cubicBezTo>
                  <a:cubicBezTo>
                    <a:pt x="77545" y="348011"/>
                    <a:pt x="56025" y="329313"/>
                    <a:pt x="63081" y="337780"/>
                  </a:cubicBezTo>
                  <a:cubicBezTo>
                    <a:pt x="70137" y="346247"/>
                    <a:pt x="113176" y="385053"/>
                    <a:pt x="143515" y="403397"/>
                  </a:cubicBezTo>
                  <a:cubicBezTo>
                    <a:pt x="173854" y="421741"/>
                    <a:pt x="208073" y="437264"/>
                    <a:pt x="245115" y="447847"/>
                  </a:cubicBezTo>
                  <a:cubicBezTo>
                    <a:pt x="282157" y="458430"/>
                    <a:pt x="336132" y="463722"/>
                    <a:pt x="365765" y="466897"/>
                  </a:cubicBezTo>
                  <a:cubicBezTo>
                    <a:pt x="395398" y="470072"/>
                    <a:pt x="422915" y="466897"/>
                    <a:pt x="422915" y="466897"/>
                  </a:cubicBezTo>
                  <a:cubicBezTo>
                    <a:pt x="407393" y="466544"/>
                    <a:pt x="323784" y="471836"/>
                    <a:pt x="272631" y="464780"/>
                  </a:cubicBezTo>
                  <a:cubicBezTo>
                    <a:pt x="221478" y="457724"/>
                    <a:pt x="156920" y="449610"/>
                    <a:pt x="115998" y="424563"/>
                  </a:cubicBezTo>
                  <a:cubicBezTo>
                    <a:pt x="75076" y="399516"/>
                    <a:pt x="45090" y="377644"/>
                    <a:pt x="27098" y="314497"/>
                  </a:cubicBezTo>
                  <a:cubicBezTo>
                    <a:pt x="9106" y="251350"/>
                    <a:pt x="14398" y="18869"/>
                    <a:pt x="10165" y="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CBDF6E11-B6CF-4325-AC15-028A5A4CEFF1}"/>
                </a:ext>
              </a:extLst>
            </p:cNvPr>
            <p:cNvSpPr/>
            <p:nvPr/>
          </p:nvSpPr>
          <p:spPr>
            <a:xfrm>
              <a:off x="1798888" y="10308158"/>
              <a:ext cx="472573" cy="294525"/>
            </a:xfrm>
            <a:custGeom>
              <a:avLst/>
              <a:gdLst>
                <a:gd name="connsiteX0" fmla="*/ 279 w 472573"/>
                <a:gd name="connsiteY0" fmla="*/ 9 h 294525"/>
                <a:gd name="connsiteX1" fmla="*/ 218295 w 472573"/>
                <a:gd name="connsiteY1" fmla="*/ 192625 h 294525"/>
                <a:gd name="connsiteX2" fmla="*/ 296612 w 472573"/>
                <a:gd name="connsiteY2" fmla="*/ 245542 h 294525"/>
                <a:gd name="connsiteX3" fmla="*/ 353762 w 472573"/>
                <a:gd name="connsiteY3" fmla="*/ 211675 h 294525"/>
                <a:gd name="connsiteX4" fmla="*/ 472295 w 472573"/>
                <a:gd name="connsiteY4" fmla="*/ 101609 h 294525"/>
                <a:gd name="connsiteX5" fmla="*/ 381279 w 472573"/>
                <a:gd name="connsiteY5" fmla="*/ 192625 h 294525"/>
                <a:gd name="connsiteX6" fmla="*/ 216179 w 472573"/>
                <a:gd name="connsiteY6" fmla="*/ 266709 h 294525"/>
                <a:gd name="connsiteX7" fmla="*/ 123045 w 472573"/>
                <a:gd name="connsiteY7" fmla="*/ 294225 h 294525"/>
                <a:gd name="connsiteX8" fmla="*/ 241579 w 472573"/>
                <a:gd name="connsiteY8" fmla="*/ 251892 h 294525"/>
                <a:gd name="connsiteX9" fmla="*/ 173845 w 472573"/>
                <a:gd name="connsiteY9" fmla="*/ 201092 h 294525"/>
                <a:gd name="connsiteX10" fmla="*/ 279 w 472573"/>
                <a:gd name="connsiteY10" fmla="*/ 9 h 29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573" h="294525">
                  <a:moveTo>
                    <a:pt x="279" y="9"/>
                  </a:moveTo>
                  <a:cubicBezTo>
                    <a:pt x="7687" y="-1402"/>
                    <a:pt x="168906" y="151703"/>
                    <a:pt x="218295" y="192625"/>
                  </a:cubicBezTo>
                  <a:cubicBezTo>
                    <a:pt x="267684" y="233547"/>
                    <a:pt x="274034" y="242367"/>
                    <a:pt x="296612" y="245542"/>
                  </a:cubicBezTo>
                  <a:cubicBezTo>
                    <a:pt x="319190" y="248717"/>
                    <a:pt x="324482" y="235664"/>
                    <a:pt x="353762" y="211675"/>
                  </a:cubicBezTo>
                  <a:cubicBezTo>
                    <a:pt x="383042" y="187686"/>
                    <a:pt x="467709" y="104784"/>
                    <a:pt x="472295" y="101609"/>
                  </a:cubicBezTo>
                  <a:cubicBezTo>
                    <a:pt x="476881" y="98434"/>
                    <a:pt x="423965" y="165108"/>
                    <a:pt x="381279" y="192625"/>
                  </a:cubicBezTo>
                  <a:cubicBezTo>
                    <a:pt x="338593" y="220142"/>
                    <a:pt x="259218" y="249776"/>
                    <a:pt x="216179" y="266709"/>
                  </a:cubicBezTo>
                  <a:cubicBezTo>
                    <a:pt x="173140" y="283642"/>
                    <a:pt x="118812" y="296694"/>
                    <a:pt x="123045" y="294225"/>
                  </a:cubicBezTo>
                  <a:cubicBezTo>
                    <a:pt x="127278" y="291756"/>
                    <a:pt x="233112" y="267414"/>
                    <a:pt x="241579" y="251892"/>
                  </a:cubicBezTo>
                  <a:cubicBezTo>
                    <a:pt x="250046" y="236370"/>
                    <a:pt x="212651" y="241309"/>
                    <a:pt x="173845" y="201092"/>
                  </a:cubicBezTo>
                  <a:cubicBezTo>
                    <a:pt x="135039" y="160875"/>
                    <a:pt x="-7129" y="1420"/>
                    <a:pt x="27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8190FB74-6021-4874-B250-4812BAC8F871}"/>
                </a:ext>
              </a:extLst>
            </p:cNvPr>
            <p:cNvSpPr/>
            <p:nvPr/>
          </p:nvSpPr>
          <p:spPr>
            <a:xfrm>
              <a:off x="1415934" y="10231967"/>
              <a:ext cx="573696" cy="510702"/>
            </a:xfrm>
            <a:custGeom>
              <a:avLst/>
              <a:gdLst>
                <a:gd name="connsiteX0" fmla="*/ 116 w 573696"/>
                <a:gd name="connsiteY0" fmla="*/ 0 h 510702"/>
                <a:gd name="connsiteX1" fmla="*/ 167333 w 573696"/>
                <a:gd name="connsiteY1" fmla="*/ 201083 h 510702"/>
                <a:gd name="connsiteX2" fmla="*/ 232949 w 573696"/>
                <a:gd name="connsiteY2" fmla="*/ 321733 h 510702"/>
                <a:gd name="connsiteX3" fmla="*/ 275283 w 573696"/>
                <a:gd name="connsiteY3" fmla="*/ 425450 h 510702"/>
                <a:gd name="connsiteX4" fmla="*/ 347249 w 573696"/>
                <a:gd name="connsiteY4" fmla="*/ 472016 h 510702"/>
                <a:gd name="connsiteX5" fmla="*/ 571616 w 573696"/>
                <a:gd name="connsiteY5" fmla="*/ 510116 h 510702"/>
                <a:gd name="connsiteX6" fmla="*/ 440383 w 573696"/>
                <a:gd name="connsiteY6" fmla="*/ 495300 h 510702"/>
                <a:gd name="connsiteX7" fmla="*/ 135583 w 573696"/>
                <a:gd name="connsiteY7" fmla="*/ 497416 h 510702"/>
                <a:gd name="connsiteX8" fmla="*/ 340899 w 573696"/>
                <a:gd name="connsiteY8" fmla="*/ 488950 h 510702"/>
                <a:gd name="connsiteX9" fmla="*/ 213899 w 573696"/>
                <a:gd name="connsiteY9" fmla="*/ 332316 h 510702"/>
                <a:gd name="connsiteX10" fmla="*/ 141933 w 573696"/>
                <a:gd name="connsiteY10" fmla="*/ 203200 h 510702"/>
                <a:gd name="connsiteX11" fmla="*/ 116 w 573696"/>
                <a:gd name="connsiteY11" fmla="*/ 0 h 5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96" h="510702">
                  <a:moveTo>
                    <a:pt x="116" y="0"/>
                  </a:moveTo>
                  <a:cubicBezTo>
                    <a:pt x="4349" y="-353"/>
                    <a:pt x="128527" y="147461"/>
                    <a:pt x="167333" y="201083"/>
                  </a:cubicBezTo>
                  <a:cubicBezTo>
                    <a:pt x="206139" y="254705"/>
                    <a:pt x="214957" y="284339"/>
                    <a:pt x="232949" y="321733"/>
                  </a:cubicBezTo>
                  <a:cubicBezTo>
                    <a:pt x="250941" y="359127"/>
                    <a:pt x="256233" y="400403"/>
                    <a:pt x="275283" y="425450"/>
                  </a:cubicBezTo>
                  <a:cubicBezTo>
                    <a:pt x="294333" y="450497"/>
                    <a:pt x="297860" y="457905"/>
                    <a:pt x="347249" y="472016"/>
                  </a:cubicBezTo>
                  <a:cubicBezTo>
                    <a:pt x="396638" y="486127"/>
                    <a:pt x="556094" y="506235"/>
                    <a:pt x="571616" y="510116"/>
                  </a:cubicBezTo>
                  <a:cubicBezTo>
                    <a:pt x="587138" y="513997"/>
                    <a:pt x="513055" y="497417"/>
                    <a:pt x="440383" y="495300"/>
                  </a:cubicBezTo>
                  <a:cubicBezTo>
                    <a:pt x="367711" y="493183"/>
                    <a:pt x="135583" y="497416"/>
                    <a:pt x="135583" y="497416"/>
                  </a:cubicBezTo>
                  <a:cubicBezTo>
                    <a:pt x="119002" y="496358"/>
                    <a:pt x="327846" y="516467"/>
                    <a:pt x="340899" y="488950"/>
                  </a:cubicBezTo>
                  <a:cubicBezTo>
                    <a:pt x="353952" y="461433"/>
                    <a:pt x="247060" y="379941"/>
                    <a:pt x="213899" y="332316"/>
                  </a:cubicBezTo>
                  <a:cubicBezTo>
                    <a:pt x="180738" y="284691"/>
                    <a:pt x="175800" y="255411"/>
                    <a:pt x="141933" y="203200"/>
                  </a:cubicBezTo>
                  <a:cubicBezTo>
                    <a:pt x="108066" y="150989"/>
                    <a:pt x="-4117" y="353"/>
                    <a:pt x="1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7828CF4B-48BD-4D5E-B3DB-CC31DC7C6199}"/>
                </a:ext>
              </a:extLst>
            </p:cNvPr>
            <p:cNvSpPr/>
            <p:nvPr/>
          </p:nvSpPr>
          <p:spPr>
            <a:xfrm>
              <a:off x="1129403" y="9497476"/>
              <a:ext cx="599252" cy="1208577"/>
            </a:xfrm>
            <a:custGeom>
              <a:avLst/>
              <a:gdLst>
                <a:gd name="connsiteX0" fmla="*/ 897 w 599252"/>
                <a:gd name="connsiteY0" fmla="*/ 7 h 1208577"/>
                <a:gd name="connsiteX1" fmla="*/ 66514 w 599252"/>
                <a:gd name="connsiteY1" fmla="*/ 277291 h 1208577"/>
                <a:gd name="connsiteX2" fmla="*/ 89797 w 599252"/>
                <a:gd name="connsiteY2" fmla="*/ 402174 h 1208577"/>
                <a:gd name="connsiteX3" fmla="*/ 104614 w 599252"/>
                <a:gd name="connsiteY3" fmla="*/ 531291 h 1208577"/>
                <a:gd name="connsiteX4" fmla="*/ 235847 w 599252"/>
                <a:gd name="connsiteY4" fmla="*/ 791641 h 1208577"/>
                <a:gd name="connsiteX5" fmla="*/ 316280 w 599252"/>
                <a:gd name="connsiteY5" fmla="*/ 901707 h 1208577"/>
                <a:gd name="connsiteX6" fmla="*/ 585097 w 599252"/>
                <a:gd name="connsiteY6" fmla="*/ 1193807 h 1208577"/>
                <a:gd name="connsiteX7" fmla="*/ 532180 w 599252"/>
                <a:gd name="connsiteY7" fmla="*/ 1136657 h 1208577"/>
                <a:gd name="connsiteX8" fmla="*/ 280297 w 599252"/>
                <a:gd name="connsiteY8" fmla="*/ 889007 h 1208577"/>
                <a:gd name="connsiteX9" fmla="*/ 172347 w 599252"/>
                <a:gd name="connsiteY9" fmla="*/ 690041 h 1208577"/>
                <a:gd name="connsiteX10" fmla="*/ 195630 w 599252"/>
                <a:gd name="connsiteY10" fmla="*/ 704857 h 1208577"/>
                <a:gd name="connsiteX11" fmla="*/ 110964 w 599252"/>
                <a:gd name="connsiteY11" fmla="*/ 457207 h 1208577"/>
                <a:gd name="connsiteX12" fmla="*/ 32647 w 599252"/>
                <a:gd name="connsiteY12" fmla="*/ 285757 h 1208577"/>
                <a:gd name="connsiteX13" fmla="*/ 897 w 599252"/>
                <a:gd name="connsiteY13" fmla="*/ 7 h 12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252" h="1208577">
                  <a:moveTo>
                    <a:pt x="897" y="7"/>
                  </a:moveTo>
                  <a:cubicBezTo>
                    <a:pt x="6542" y="-1404"/>
                    <a:pt x="51697" y="210263"/>
                    <a:pt x="66514" y="277291"/>
                  </a:cubicBezTo>
                  <a:cubicBezTo>
                    <a:pt x="81331" y="344319"/>
                    <a:pt x="83447" y="359841"/>
                    <a:pt x="89797" y="402174"/>
                  </a:cubicBezTo>
                  <a:cubicBezTo>
                    <a:pt x="96147" y="444507"/>
                    <a:pt x="80272" y="466380"/>
                    <a:pt x="104614" y="531291"/>
                  </a:cubicBezTo>
                  <a:cubicBezTo>
                    <a:pt x="128956" y="596202"/>
                    <a:pt x="200569" y="729905"/>
                    <a:pt x="235847" y="791641"/>
                  </a:cubicBezTo>
                  <a:cubicBezTo>
                    <a:pt x="271125" y="853377"/>
                    <a:pt x="258072" y="834679"/>
                    <a:pt x="316280" y="901707"/>
                  </a:cubicBezTo>
                  <a:cubicBezTo>
                    <a:pt x="374488" y="968735"/>
                    <a:pt x="549114" y="1154649"/>
                    <a:pt x="585097" y="1193807"/>
                  </a:cubicBezTo>
                  <a:cubicBezTo>
                    <a:pt x="621080" y="1232965"/>
                    <a:pt x="582980" y="1187457"/>
                    <a:pt x="532180" y="1136657"/>
                  </a:cubicBezTo>
                  <a:cubicBezTo>
                    <a:pt x="481380" y="1085857"/>
                    <a:pt x="340269" y="963443"/>
                    <a:pt x="280297" y="889007"/>
                  </a:cubicBezTo>
                  <a:cubicBezTo>
                    <a:pt x="220325" y="814571"/>
                    <a:pt x="186458" y="720733"/>
                    <a:pt x="172347" y="690041"/>
                  </a:cubicBezTo>
                  <a:cubicBezTo>
                    <a:pt x="158236" y="659349"/>
                    <a:pt x="205860" y="743663"/>
                    <a:pt x="195630" y="704857"/>
                  </a:cubicBezTo>
                  <a:cubicBezTo>
                    <a:pt x="185400" y="666051"/>
                    <a:pt x="138128" y="527057"/>
                    <a:pt x="110964" y="457207"/>
                  </a:cubicBezTo>
                  <a:cubicBezTo>
                    <a:pt x="83800" y="387357"/>
                    <a:pt x="47817" y="357724"/>
                    <a:pt x="32647" y="285757"/>
                  </a:cubicBezTo>
                  <a:cubicBezTo>
                    <a:pt x="17478" y="213790"/>
                    <a:pt x="-4748" y="1418"/>
                    <a:pt x="89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86168E65-FE38-4548-B649-0496D3DE6AA2}"/>
                </a:ext>
              </a:extLst>
            </p:cNvPr>
            <p:cNvSpPr/>
            <p:nvPr/>
          </p:nvSpPr>
          <p:spPr>
            <a:xfrm>
              <a:off x="1285378" y="9111979"/>
              <a:ext cx="315699" cy="507852"/>
            </a:xfrm>
            <a:custGeom>
              <a:avLst/>
              <a:gdLst>
                <a:gd name="connsiteX0" fmla="*/ 1555 w 315699"/>
                <a:gd name="connsiteY0" fmla="*/ 271 h 507852"/>
                <a:gd name="connsiteX1" fmla="*/ 149722 w 315699"/>
                <a:gd name="connsiteY1" fmla="*/ 178071 h 507852"/>
                <a:gd name="connsiteX2" fmla="*/ 202639 w 315699"/>
                <a:gd name="connsiteY2" fmla="*/ 256388 h 507852"/>
                <a:gd name="connsiteX3" fmla="*/ 249205 w 315699"/>
                <a:gd name="connsiteY3" fmla="*/ 349521 h 507852"/>
                <a:gd name="connsiteX4" fmla="*/ 312705 w 315699"/>
                <a:gd name="connsiteY4" fmla="*/ 506154 h 507852"/>
                <a:gd name="connsiteX5" fmla="*/ 297889 w 315699"/>
                <a:gd name="connsiteY5" fmla="*/ 421488 h 507852"/>
                <a:gd name="connsiteX6" fmla="*/ 232272 w 315699"/>
                <a:gd name="connsiteY6" fmla="*/ 250038 h 507852"/>
                <a:gd name="connsiteX7" fmla="*/ 81989 w 315699"/>
                <a:gd name="connsiteY7" fmla="*/ 139971 h 507852"/>
                <a:gd name="connsiteX8" fmla="*/ 1555 w 315699"/>
                <a:gd name="connsiteY8" fmla="*/ 271 h 5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699" h="507852">
                  <a:moveTo>
                    <a:pt x="1555" y="271"/>
                  </a:moveTo>
                  <a:cubicBezTo>
                    <a:pt x="12844" y="6621"/>
                    <a:pt x="116208" y="135385"/>
                    <a:pt x="149722" y="178071"/>
                  </a:cubicBezTo>
                  <a:cubicBezTo>
                    <a:pt x="183236" y="220757"/>
                    <a:pt x="186059" y="227813"/>
                    <a:pt x="202639" y="256388"/>
                  </a:cubicBezTo>
                  <a:cubicBezTo>
                    <a:pt x="219219" y="284963"/>
                    <a:pt x="230861" y="307894"/>
                    <a:pt x="249205" y="349521"/>
                  </a:cubicBezTo>
                  <a:cubicBezTo>
                    <a:pt x="267549" y="391148"/>
                    <a:pt x="304591" y="494160"/>
                    <a:pt x="312705" y="506154"/>
                  </a:cubicBezTo>
                  <a:cubicBezTo>
                    <a:pt x="320819" y="518148"/>
                    <a:pt x="311295" y="464174"/>
                    <a:pt x="297889" y="421488"/>
                  </a:cubicBezTo>
                  <a:cubicBezTo>
                    <a:pt x="284484" y="378802"/>
                    <a:pt x="268255" y="296957"/>
                    <a:pt x="232272" y="250038"/>
                  </a:cubicBezTo>
                  <a:cubicBezTo>
                    <a:pt x="196289" y="203119"/>
                    <a:pt x="121147" y="179129"/>
                    <a:pt x="81989" y="139971"/>
                  </a:cubicBezTo>
                  <a:cubicBezTo>
                    <a:pt x="42831" y="100813"/>
                    <a:pt x="-9734" y="-6079"/>
                    <a:pt x="1555" y="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0B9395FA-5289-472D-9993-4ECE90EBD597}"/>
                </a:ext>
              </a:extLst>
            </p:cNvPr>
            <p:cNvSpPr/>
            <p:nvPr/>
          </p:nvSpPr>
          <p:spPr>
            <a:xfrm>
              <a:off x="1020232" y="9534846"/>
              <a:ext cx="204311" cy="339258"/>
            </a:xfrm>
            <a:custGeom>
              <a:avLst/>
              <a:gdLst>
                <a:gd name="connsiteX0" fmla="*/ 1 w 204311"/>
                <a:gd name="connsiteY0" fmla="*/ 737 h 339258"/>
                <a:gd name="connsiteX1" fmla="*/ 120651 w 204311"/>
                <a:gd name="connsiteY1" fmla="*/ 140437 h 339258"/>
                <a:gd name="connsiteX2" fmla="*/ 201085 w 204311"/>
                <a:gd name="connsiteY2" fmla="*/ 333054 h 339258"/>
                <a:gd name="connsiteX3" fmla="*/ 182035 w 204311"/>
                <a:gd name="connsiteY3" fmla="*/ 273787 h 339258"/>
                <a:gd name="connsiteX4" fmla="*/ 122768 w 204311"/>
                <a:gd name="connsiteY4" fmla="*/ 93871 h 339258"/>
                <a:gd name="connsiteX5" fmla="*/ 1 w 204311"/>
                <a:gd name="connsiteY5" fmla="*/ 737 h 33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11" h="339258">
                  <a:moveTo>
                    <a:pt x="1" y="737"/>
                  </a:moveTo>
                  <a:cubicBezTo>
                    <a:pt x="-352" y="8498"/>
                    <a:pt x="87137" y="85051"/>
                    <a:pt x="120651" y="140437"/>
                  </a:cubicBezTo>
                  <a:cubicBezTo>
                    <a:pt x="154165" y="195823"/>
                    <a:pt x="190854" y="310829"/>
                    <a:pt x="201085" y="333054"/>
                  </a:cubicBezTo>
                  <a:cubicBezTo>
                    <a:pt x="211316" y="355279"/>
                    <a:pt x="195088" y="313651"/>
                    <a:pt x="182035" y="273787"/>
                  </a:cubicBezTo>
                  <a:cubicBezTo>
                    <a:pt x="168982" y="233923"/>
                    <a:pt x="152401" y="139732"/>
                    <a:pt x="122768" y="93871"/>
                  </a:cubicBezTo>
                  <a:cubicBezTo>
                    <a:pt x="93135" y="48010"/>
                    <a:pt x="354" y="-7024"/>
                    <a:pt x="1" y="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6B44DEE3-DE34-49BF-A322-E25B9DF0C861}"/>
                </a:ext>
              </a:extLst>
            </p:cNvPr>
            <p:cNvSpPr/>
            <p:nvPr/>
          </p:nvSpPr>
          <p:spPr>
            <a:xfrm>
              <a:off x="1011509" y="9110078"/>
              <a:ext cx="271207" cy="444820"/>
            </a:xfrm>
            <a:custGeom>
              <a:avLst/>
              <a:gdLst>
                <a:gd name="connsiteX0" fmla="*/ 271191 w 271207"/>
                <a:gd name="connsiteY0" fmla="*/ 55 h 444820"/>
                <a:gd name="connsiteX1" fmla="*/ 97624 w 271207"/>
                <a:gd name="connsiteY1" fmla="*/ 84722 h 444820"/>
                <a:gd name="connsiteX2" fmla="*/ 42591 w 271207"/>
                <a:gd name="connsiteY2" fmla="*/ 165155 h 444820"/>
                <a:gd name="connsiteX3" fmla="*/ 15074 w 271207"/>
                <a:gd name="connsiteY3" fmla="*/ 319672 h 444820"/>
                <a:gd name="connsiteX4" fmla="*/ 15074 w 271207"/>
                <a:gd name="connsiteY4" fmla="*/ 444555 h 444820"/>
                <a:gd name="connsiteX5" fmla="*/ 8724 w 271207"/>
                <a:gd name="connsiteY5" fmla="*/ 347189 h 444820"/>
                <a:gd name="connsiteX6" fmla="*/ 258 w 271207"/>
                <a:gd name="connsiteY6" fmla="*/ 167272 h 444820"/>
                <a:gd name="connsiteX7" fmla="*/ 19308 w 271207"/>
                <a:gd name="connsiteY7" fmla="*/ 156689 h 444820"/>
                <a:gd name="connsiteX8" fmla="*/ 40474 w 271207"/>
                <a:gd name="connsiteY8" fmla="*/ 302739 h 444820"/>
                <a:gd name="connsiteX9" fmla="*/ 87041 w 271207"/>
                <a:gd name="connsiteY9" fmla="*/ 97422 h 444820"/>
                <a:gd name="connsiteX10" fmla="*/ 271191 w 271207"/>
                <a:gd name="connsiteY10" fmla="*/ 55 h 44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207" h="444820">
                  <a:moveTo>
                    <a:pt x="271191" y="55"/>
                  </a:moveTo>
                  <a:cubicBezTo>
                    <a:pt x="272955" y="-2062"/>
                    <a:pt x="135724" y="57205"/>
                    <a:pt x="97624" y="84722"/>
                  </a:cubicBezTo>
                  <a:cubicBezTo>
                    <a:pt x="59524" y="112239"/>
                    <a:pt x="56349" y="125997"/>
                    <a:pt x="42591" y="165155"/>
                  </a:cubicBezTo>
                  <a:cubicBezTo>
                    <a:pt x="28833" y="204313"/>
                    <a:pt x="19660" y="273105"/>
                    <a:pt x="15074" y="319672"/>
                  </a:cubicBezTo>
                  <a:cubicBezTo>
                    <a:pt x="10488" y="366239"/>
                    <a:pt x="16132" y="439969"/>
                    <a:pt x="15074" y="444555"/>
                  </a:cubicBezTo>
                  <a:cubicBezTo>
                    <a:pt x="14016" y="449141"/>
                    <a:pt x="11193" y="393403"/>
                    <a:pt x="8724" y="347189"/>
                  </a:cubicBezTo>
                  <a:cubicBezTo>
                    <a:pt x="6255" y="300975"/>
                    <a:pt x="-1506" y="199022"/>
                    <a:pt x="258" y="167272"/>
                  </a:cubicBezTo>
                  <a:cubicBezTo>
                    <a:pt x="2022" y="135522"/>
                    <a:pt x="12605" y="134111"/>
                    <a:pt x="19308" y="156689"/>
                  </a:cubicBezTo>
                  <a:cubicBezTo>
                    <a:pt x="26011" y="179267"/>
                    <a:pt x="29185" y="312617"/>
                    <a:pt x="40474" y="302739"/>
                  </a:cubicBezTo>
                  <a:cubicBezTo>
                    <a:pt x="51763" y="292861"/>
                    <a:pt x="44708" y="147517"/>
                    <a:pt x="87041" y="97422"/>
                  </a:cubicBezTo>
                  <a:cubicBezTo>
                    <a:pt x="129374" y="47328"/>
                    <a:pt x="269427" y="2172"/>
                    <a:pt x="271191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190533DE-211B-40D4-B24E-366D197F38A5}"/>
                </a:ext>
              </a:extLst>
            </p:cNvPr>
            <p:cNvSpPr/>
            <p:nvPr/>
          </p:nvSpPr>
          <p:spPr>
            <a:xfrm>
              <a:off x="2892422" y="6242000"/>
              <a:ext cx="169219" cy="785716"/>
            </a:xfrm>
            <a:custGeom>
              <a:avLst/>
              <a:gdLst>
                <a:gd name="connsiteX0" fmla="*/ 100545 w 169219"/>
                <a:gd name="connsiteY0" fmla="*/ 50 h 785716"/>
                <a:gd name="connsiteX1" fmla="*/ 121711 w 169219"/>
                <a:gd name="connsiteY1" fmla="*/ 334483 h 785716"/>
                <a:gd name="connsiteX2" fmla="*/ 81495 w 169219"/>
                <a:gd name="connsiteY2" fmla="*/ 171500 h 785716"/>
                <a:gd name="connsiteX3" fmla="*/ 109011 w 169219"/>
                <a:gd name="connsiteY3" fmla="*/ 342950 h 785716"/>
                <a:gd name="connsiteX4" fmla="*/ 153461 w 169219"/>
                <a:gd name="connsiteY4" fmla="*/ 357767 h 785716"/>
                <a:gd name="connsiteX5" fmla="*/ 92078 w 169219"/>
                <a:gd name="connsiteY5" fmla="*/ 412800 h 785716"/>
                <a:gd name="connsiteX6" fmla="*/ 1061 w 169219"/>
                <a:gd name="connsiteY6" fmla="*/ 474183 h 785716"/>
                <a:gd name="connsiteX7" fmla="*/ 157695 w 169219"/>
                <a:gd name="connsiteY7" fmla="*/ 431850 h 785716"/>
                <a:gd name="connsiteX8" fmla="*/ 109011 w 169219"/>
                <a:gd name="connsiteY8" fmla="*/ 453017 h 785716"/>
                <a:gd name="connsiteX9" fmla="*/ 142878 w 169219"/>
                <a:gd name="connsiteY9" fmla="*/ 785333 h 785716"/>
                <a:gd name="connsiteX10" fmla="*/ 168278 w 169219"/>
                <a:gd name="connsiteY10" fmla="*/ 520750 h 785716"/>
                <a:gd name="connsiteX11" fmla="*/ 109011 w 169219"/>
                <a:gd name="connsiteY11" fmla="*/ 580017 h 785716"/>
                <a:gd name="connsiteX12" fmla="*/ 62445 w 169219"/>
                <a:gd name="connsiteY12" fmla="*/ 362000 h 785716"/>
                <a:gd name="connsiteX13" fmla="*/ 100545 w 169219"/>
                <a:gd name="connsiteY13" fmla="*/ 50 h 78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219" h="785716">
                  <a:moveTo>
                    <a:pt x="100545" y="50"/>
                  </a:moveTo>
                  <a:cubicBezTo>
                    <a:pt x="110423" y="-4536"/>
                    <a:pt x="124886" y="305908"/>
                    <a:pt x="121711" y="334483"/>
                  </a:cubicBezTo>
                  <a:cubicBezTo>
                    <a:pt x="118536" y="363058"/>
                    <a:pt x="83612" y="170089"/>
                    <a:pt x="81495" y="171500"/>
                  </a:cubicBezTo>
                  <a:cubicBezTo>
                    <a:pt x="79378" y="172911"/>
                    <a:pt x="97017" y="311906"/>
                    <a:pt x="109011" y="342950"/>
                  </a:cubicBezTo>
                  <a:cubicBezTo>
                    <a:pt x="121005" y="373995"/>
                    <a:pt x="156283" y="346125"/>
                    <a:pt x="153461" y="357767"/>
                  </a:cubicBezTo>
                  <a:cubicBezTo>
                    <a:pt x="150639" y="369409"/>
                    <a:pt x="117478" y="393397"/>
                    <a:pt x="92078" y="412800"/>
                  </a:cubicBezTo>
                  <a:cubicBezTo>
                    <a:pt x="66678" y="432203"/>
                    <a:pt x="-9875" y="471008"/>
                    <a:pt x="1061" y="474183"/>
                  </a:cubicBezTo>
                  <a:cubicBezTo>
                    <a:pt x="11997" y="477358"/>
                    <a:pt x="139703" y="435378"/>
                    <a:pt x="157695" y="431850"/>
                  </a:cubicBezTo>
                  <a:cubicBezTo>
                    <a:pt x="175687" y="428322"/>
                    <a:pt x="111480" y="394103"/>
                    <a:pt x="109011" y="453017"/>
                  </a:cubicBezTo>
                  <a:cubicBezTo>
                    <a:pt x="106542" y="511931"/>
                    <a:pt x="133000" y="774044"/>
                    <a:pt x="142878" y="785333"/>
                  </a:cubicBezTo>
                  <a:cubicBezTo>
                    <a:pt x="152756" y="796622"/>
                    <a:pt x="173922" y="554969"/>
                    <a:pt x="168278" y="520750"/>
                  </a:cubicBezTo>
                  <a:cubicBezTo>
                    <a:pt x="162634" y="486531"/>
                    <a:pt x="126650" y="606475"/>
                    <a:pt x="109011" y="580017"/>
                  </a:cubicBezTo>
                  <a:cubicBezTo>
                    <a:pt x="91372" y="553559"/>
                    <a:pt x="62798" y="453369"/>
                    <a:pt x="62445" y="362000"/>
                  </a:cubicBezTo>
                  <a:cubicBezTo>
                    <a:pt x="62092" y="270631"/>
                    <a:pt x="90667" y="4636"/>
                    <a:pt x="100545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862E462F-294B-4AD1-97D8-9CB6B0533771}"/>
                </a:ext>
              </a:extLst>
            </p:cNvPr>
            <p:cNvSpPr/>
            <p:nvPr/>
          </p:nvSpPr>
          <p:spPr>
            <a:xfrm>
              <a:off x="2834515" y="6457850"/>
              <a:ext cx="209727" cy="526727"/>
            </a:xfrm>
            <a:custGeom>
              <a:avLst/>
              <a:gdLst>
                <a:gd name="connsiteX0" fmla="*/ 29335 w 209727"/>
                <a:gd name="connsiteY0" fmla="*/ 100 h 526727"/>
                <a:gd name="connsiteX1" fmla="*/ 39918 w 209727"/>
                <a:gd name="connsiteY1" fmla="*/ 154617 h 526727"/>
                <a:gd name="connsiteX2" fmla="*/ 160568 w 209727"/>
                <a:gd name="connsiteY2" fmla="*/ 463650 h 526727"/>
                <a:gd name="connsiteX3" fmla="*/ 209252 w 209727"/>
                <a:gd name="connsiteY3" fmla="*/ 518683 h 526727"/>
                <a:gd name="connsiteX4" fmla="*/ 135168 w 209727"/>
                <a:gd name="connsiteY4" fmla="*/ 349350 h 526727"/>
                <a:gd name="connsiteX5" fmla="*/ 39918 w 209727"/>
                <a:gd name="connsiteY5" fmla="*/ 218117 h 526727"/>
                <a:gd name="connsiteX6" fmla="*/ 69552 w 209727"/>
                <a:gd name="connsiteY6" fmla="*/ 302783 h 526727"/>
                <a:gd name="connsiteX7" fmla="*/ 1818 w 209727"/>
                <a:gd name="connsiteY7" fmla="*/ 133450 h 526727"/>
                <a:gd name="connsiteX8" fmla="*/ 29335 w 209727"/>
                <a:gd name="connsiteY8" fmla="*/ 100 h 52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27" h="526727">
                  <a:moveTo>
                    <a:pt x="29335" y="100"/>
                  </a:moveTo>
                  <a:cubicBezTo>
                    <a:pt x="35685" y="3628"/>
                    <a:pt x="18046" y="77359"/>
                    <a:pt x="39918" y="154617"/>
                  </a:cubicBezTo>
                  <a:cubicBezTo>
                    <a:pt x="61790" y="231875"/>
                    <a:pt x="132346" y="402972"/>
                    <a:pt x="160568" y="463650"/>
                  </a:cubicBezTo>
                  <a:cubicBezTo>
                    <a:pt x="188790" y="524328"/>
                    <a:pt x="213485" y="537733"/>
                    <a:pt x="209252" y="518683"/>
                  </a:cubicBezTo>
                  <a:cubicBezTo>
                    <a:pt x="205019" y="499633"/>
                    <a:pt x="163390" y="399444"/>
                    <a:pt x="135168" y="349350"/>
                  </a:cubicBezTo>
                  <a:cubicBezTo>
                    <a:pt x="106946" y="299256"/>
                    <a:pt x="50854" y="225878"/>
                    <a:pt x="39918" y="218117"/>
                  </a:cubicBezTo>
                  <a:cubicBezTo>
                    <a:pt x="28982" y="210356"/>
                    <a:pt x="75902" y="316894"/>
                    <a:pt x="69552" y="302783"/>
                  </a:cubicBezTo>
                  <a:cubicBezTo>
                    <a:pt x="63202" y="288672"/>
                    <a:pt x="11343" y="180017"/>
                    <a:pt x="1818" y="133450"/>
                  </a:cubicBezTo>
                  <a:cubicBezTo>
                    <a:pt x="-7707" y="86883"/>
                    <a:pt x="22985" y="-3428"/>
                    <a:pt x="29335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4D34C1E2-A6AE-4302-8B7F-913F2627B47B}"/>
                </a:ext>
              </a:extLst>
            </p:cNvPr>
            <p:cNvSpPr/>
            <p:nvPr/>
          </p:nvSpPr>
          <p:spPr>
            <a:xfrm>
              <a:off x="2678246" y="7012120"/>
              <a:ext cx="411712" cy="399438"/>
            </a:xfrm>
            <a:custGeom>
              <a:avLst/>
              <a:gdLst>
                <a:gd name="connsiteX0" fmla="*/ 96704 w 411712"/>
                <a:gd name="connsiteY0" fmla="*/ 397 h 399438"/>
                <a:gd name="connsiteX1" fmla="*/ 274504 w 411712"/>
                <a:gd name="connsiteY1" fmla="*/ 207830 h 399438"/>
                <a:gd name="connsiteX2" fmla="*/ 382454 w 411712"/>
                <a:gd name="connsiteY2" fmla="*/ 317897 h 399438"/>
                <a:gd name="connsiteX3" fmla="*/ 310487 w 411712"/>
                <a:gd name="connsiteY3" fmla="*/ 239580 h 399438"/>
                <a:gd name="connsiteX4" fmla="*/ 234287 w 411712"/>
                <a:gd name="connsiteY4" fmla="*/ 186663 h 399438"/>
                <a:gd name="connsiteX5" fmla="*/ 407854 w 411712"/>
                <a:gd name="connsiteY5" fmla="*/ 396213 h 399438"/>
                <a:gd name="connsiteX6" fmla="*/ 325304 w 411712"/>
                <a:gd name="connsiteY6" fmla="*/ 296730 h 399438"/>
                <a:gd name="connsiteX7" fmla="*/ 1454 w 411712"/>
                <a:gd name="connsiteY7" fmla="*/ 70247 h 399438"/>
                <a:gd name="connsiteX8" fmla="*/ 202537 w 411712"/>
                <a:gd name="connsiteY8" fmla="*/ 152797 h 399438"/>
                <a:gd name="connsiteX9" fmla="*/ 96704 w 411712"/>
                <a:gd name="connsiteY9" fmla="*/ 397 h 39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712" h="399438">
                  <a:moveTo>
                    <a:pt x="96704" y="397"/>
                  </a:moveTo>
                  <a:cubicBezTo>
                    <a:pt x="108698" y="9569"/>
                    <a:pt x="226879" y="154913"/>
                    <a:pt x="274504" y="207830"/>
                  </a:cubicBezTo>
                  <a:cubicBezTo>
                    <a:pt x="322129" y="260747"/>
                    <a:pt x="376457" y="312605"/>
                    <a:pt x="382454" y="317897"/>
                  </a:cubicBezTo>
                  <a:cubicBezTo>
                    <a:pt x="388451" y="323189"/>
                    <a:pt x="335181" y="261452"/>
                    <a:pt x="310487" y="239580"/>
                  </a:cubicBezTo>
                  <a:cubicBezTo>
                    <a:pt x="285793" y="217708"/>
                    <a:pt x="218059" y="160558"/>
                    <a:pt x="234287" y="186663"/>
                  </a:cubicBezTo>
                  <a:cubicBezTo>
                    <a:pt x="250515" y="212768"/>
                    <a:pt x="407854" y="396213"/>
                    <a:pt x="407854" y="396213"/>
                  </a:cubicBezTo>
                  <a:cubicBezTo>
                    <a:pt x="423024" y="414558"/>
                    <a:pt x="393037" y="351058"/>
                    <a:pt x="325304" y="296730"/>
                  </a:cubicBezTo>
                  <a:cubicBezTo>
                    <a:pt x="257571" y="242402"/>
                    <a:pt x="21915" y="94236"/>
                    <a:pt x="1454" y="70247"/>
                  </a:cubicBezTo>
                  <a:cubicBezTo>
                    <a:pt x="-19007" y="46258"/>
                    <a:pt x="182782" y="161969"/>
                    <a:pt x="202537" y="152797"/>
                  </a:cubicBezTo>
                  <a:cubicBezTo>
                    <a:pt x="222292" y="143625"/>
                    <a:pt x="84710" y="-8775"/>
                    <a:pt x="96704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FBA5E805-887E-4AD8-BFB9-77420D9E6BDC}"/>
                </a:ext>
              </a:extLst>
            </p:cNvPr>
            <p:cNvSpPr/>
            <p:nvPr/>
          </p:nvSpPr>
          <p:spPr>
            <a:xfrm>
              <a:off x="2549657" y="6510798"/>
              <a:ext cx="271873" cy="661770"/>
            </a:xfrm>
            <a:custGeom>
              <a:avLst/>
              <a:gdLst>
                <a:gd name="connsiteX0" fmla="*/ 271860 w 271873"/>
                <a:gd name="connsiteY0" fmla="*/ 69 h 661770"/>
                <a:gd name="connsiteX1" fmla="*/ 206243 w 271873"/>
                <a:gd name="connsiteY1" fmla="*/ 146119 h 661770"/>
                <a:gd name="connsiteX2" fmla="*/ 34793 w 271873"/>
                <a:gd name="connsiteY2" fmla="*/ 213852 h 661770"/>
                <a:gd name="connsiteX3" fmla="*/ 28443 w 271873"/>
                <a:gd name="connsiteY3" fmla="*/ 262535 h 661770"/>
                <a:gd name="connsiteX4" fmla="*/ 98293 w 271873"/>
                <a:gd name="connsiteY4" fmla="*/ 652002 h 661770"/>
                <a:gd name="connsiteX5" fmla="*/ 77126 w 271873"/>
                <a:gd name="connsiteY5" fmla="*/ 531352 h 661770"/>
                <a:gd name="connsiteX6" fmla="*/ 30560 w 271873"/>
                <a:gd name="connsiteY6" fmla="*/ 387419 h 661770"/>
                <a:gd name="connsiteX7" fmla="*/ 5160 w 271873"/>
                <a:gd name="connsiteY7" fmla="*/ 203269 h 661770"/>
                <a:gd name="connsiteX8" fmla="*/ 134276 w 271873"/>
                <a:gd name="connsiteY8" fmla="*/ 163052 h 661770"/>
                <a:gd name="connsiteX9" fmla="*/ 202010 w 271873"/>
                <a:gd name="connsiteY9" fmla="*/ 127069 h 661770"/>
                <a:gd name="connsiteX10" fmla="*/ 271860 w 271873"/>
                <a:gd name="connsiteY10" fmla="*/ 69 h 6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873" h="661770">
                  <a:moveTo>
                    <a:pt x="271860" y="69"/>
                  </a:moveTo>
                  <a:cubicBezTo>
                    <a:pt x="272565" y="3244"/>
                    <a:pt x="245754" y="110489"/>
                    <a:pt x="206243" y="146119"/>
                  </a:cubicBezTo>
                  <a:cubicBezTo>
                    <a:pt x="166732" y="181749"/>
                    <a:pt x="64426" y="194449"/>
                    <a:pt x="34793" y="213852"/>
                  </a:cubicBezTo>
                  <a:cubicBezTo>
                    <a:pt x="5160" y="233255"/>
                    <a:pt x="17860" y="189510"/>
                    <a:pt x="28443" y="262535"/>
                  </a:cubicBezTo>
                  <a:cubicBezTo>
                    <a:pt x="39026" y="335560"/>
                    <a:pt x="90179" y="607199"/>
                    <a:pt x="98293" y="652002"/>
                  </a:cubicBezTo>
                  <a:cubicBezTo>
                    <a:pt x="106407" y="696805"/>
                    <a:pt x="88415" y="575449"/>
                    <a:pt x="77126" y="531352"/>
                  </a:cubicBezTo>
                  <a:cubicBezTo>
                    <a:pt x="65837" y="487255"/>
                    <a:pt x="42554" y="442099"/>
                    <a:pt x="30560" y="387419"/>
                  </a:cubicBezTo>
                  <a:cubicBezTo>
                    <a:pt x="18566" y="332739"/>
                    <a:pt x="-12126" y="240664"/>
                    <a:pt x="5160" y="203269"/>
                  </a:cubicBezTo>
                  <a:cubicBezTo>
                    <a:pt x="22446" y="165875"/>
                    <a:pt x="101468" y="175752"/>
                    <a:pt x="134276" y="163052"/>
                  </a:cubicBezTo>
                  <a:cubicBezTo>
                    <a:pt x="167084" y="150352"/>
                    <a:pt x="179432" y="149999"/>
                    <a:pt x="202010" y="127069"/>
                  </a:cubicBezTo>
                  <a:cubicBezTo>
                    <a:pt x="224588" y="104139"/>
                    <a:pt x="271155" y="-3106"/>
                    <a:pt x="271860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151E813B-9850-4A70-89A2-EBD290B6C71D}"/>
                </a:ext>
              </a:extLst>
            </p:cNvPr>
            <p:cNvSpPr/>
            <p:nvPr/>
          </p:nvSpPr>
          <p:spPr>
            <a:xfrm>
              <a:off x="2728308" y="7218172"/>
              <a:ext cx="357813" cy="304225"/>
            </a:xfrm>
            <a:custGeom>
              <a:avLst/>
              <a:gdLst>
                <a:gd name="connsiteX0" fmla="*/ 357792 w 357813"/>
                <a:gd name="connsiteY0" fmla="*/ 298111 h 304225"/>
                <a:gd name="connsiteX1" fmla="*/ 287942 w 357813"/>
                <a:gd name="connsiteY1" fmla="*/ 200745 h 304225"/>
                <a:gd name="connsiteX2" fmla="*/ 2192 w 357813"/>
                <a:gd name="connsiteY2" fmla="*/ 6011 h 304225"/>
                <a:gd name="connsiteX3" fmla="*/ 163059 w 357813"/>
                <a:gd name="connsiteY3" fmla="*/ 69511 h 304225"/>
                <a:gd name="connsiteX4" fmla="*/ 294292 w 357813"/>
                <a:gd name="connsiteY4" fmla="*/ 268478 h 304225"/>
                <a:gd name="connsiteX5" fmla="*/ 357792 w 357813"/>
                <a:gd name="connsiteY5" fmla="*/ 298111 h 30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813" h="304225">
                  <a:moveTo>
                    <a:pt x="357792" y="298111"/>
                  </a:moveTo>
                  <a:cubicBezTo>
                    <a:pt x="356734" y="286822"/>
                    <a:pt x="347209" y="249428"/>
                    <a:pt x="287942" y="200745"/>
                  </a:cubicBezTo>
                  <a:cubicBezTo>
                    <a:pt x="228675" y="152062"/>
                    <a:pt x="23006" y="27883"/>
                    <a:pt x="2192" y="6011"/>
                  </a:cubicBezTo>
                  <a:cubicBezTo>
                    <a:pt x="-18622" y="-15861"/>
                    <a:pt x="114376" y="25766"/>
                    <a:pt x="163059" y="69511"/>
                  </a:cubicBezTo>
                  <a:cubicBezTo>
                    <a:pt x="211742" y="113255"/>
                    <a:pt x="267834" y="228967"/>
                    <a:pt x="294292" y="268478"/>
                  </a:cubicBezTo>
                  <a:cubicBezTo>
                    <a:pt x="320750" y="307989"/>
                    <a:pt x="358850" y="309400"/>
                    <a:pt x="357792" y="298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E34E0E25-FC88-4635-A479-B3A14B97F5DD}"/>
                </a:ext>
              </a:extLst>
            </p:cNvPr>
            <p:cNvSpPr/>
            <p:nvPr/>
          </p:nvSpPr>
          <p:spPr>
            <a:xfrm>
              <a:off x="2441482" y="6802716"/>
              <a:ext cx="347062" cy="679567"/>
            </a:xfrm>
            <a:custGeom>
              <a:avLst/>
              <a:gdLst>
                <a:gd name="connsiteX0" fmla="*/ 39251 w 347062"/>
                <a:gd name="connsiteY0" fmla="*/ 2367 h 679567"/>
                <a:gd name="connsiteX1" fmla="*/ 32901 w 347062"/>
                <a:gd name="connsiteY1" fmla="*/ 123017 h 679567"/>
                <a:gd name="connsiteX2" fmla="*/ 123918 w 347062"/>
                <a:gd name="connsiteY2" fmla="*/ 343151 h 679567"/>
                <a:gd name="connsiteX3" fmla="*/ 344051 w 347062"/>
                <a:gd name="connsiteY3" fmla="*/ 671234 h 679567"/>
                <a:gd name="connsiteX4" fmla="*/ 236101 w 347062"/>
                <a:gd name="connsiteY4" fmla="*/ 554817 h 679567"/>
                <a:gd name="connsiteX5" fmla="*/ 18085 w 347062"/>
                <a:gd name="connsiteY5" fmla="*/ 264834 h 679567"/>
                <a:gd name="connsiteX6" fmla="*/ 13851 w 347062"/>
                <a:gd name="connsiteY6" fmla="*/ 226734 h 679567"/>
                <a:gd name="connsiteX7" fmla="*/ 39251 w 347062"/>
                <a:gd name="connsiteY7" fmla="*/ 2367 h 67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062" h="679567">
                  <a:moveTo>
                    <a:pt x="39251" y="2367"/>
                  </a:moveTo>
                  <a:cubicBezTo>
                    <a:pt x="42426" y="-14919"/>
                    <a:pt x="18790" y="66220"/>
                    <a:pt x="32901" y="123017"/>
                  </a:cubicBezTo>
                  <a:cubicBezTo>
                    <a:pt x="47012" y="179814"/>
                    <a:pt x="72060" y="251782"/>
                    <a:pt x="123918" y="343151"/>
                  </a:cubicBezTo>
                  <a:cubicBezTo>
                    <a:pt x="175776" y="434520"/>
                    <a:pt x="325354" y="635956"/>
                    <a:pt x="344051" y="671234"/>
                  </a:cubicBezTo>
                  <a:cubicBezTo>
                    <a:pt x="362748" y="706512"/>
                    <a:pt x="290429" y="622550"/>
                    <a:pt x="236101" y="554817"/>
                  </a:cubicBezTo>
                  <a:cubicBezTo>
                    <a:pt x="181773" y="487084"/>
                    <a:pt x="55127" y="319514"/>
                    <a:pt x="18085" y="264834"/>
                  </a:cubicBezTo>
                  <a:cubicBezTo>
                    <a:pt x="-18957" y="210154"/>
                    <a:pt x="12087" y="267656"/>
                    <a:pt x="13851" y="226734"/>
                  </a:cubicBezTo>
                  <a:cubicBezTo>
                    <a:pt x="15615" y="185812"/>
                    <a:pt x="36076" y="19653"/>
                    <a:pt x="39251" y="2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A76353AA-EC29-4173-AE44-BC4373F52AF5}"/>
                </a:ext>
              </a:extLst>
            </p:cNvPr>
            <p:cNvSpPr/>
            <p:nvPr/>
          </p:nvSpPr>
          <p:spPr>
            <a:xfrm>
              <a:off x="1828800" y="7051814"/>
              <a:ext cx="1292461" cy="917170"/>
            </a:xfrm>
            <a:custGeom>
              <a:avLst/>
              <a:gdLst>
                <a:gd name="connsiteX0" fmla="*/ 325967 w 1292461"/>
                <a:gd name="connsiteY0" fmla="*/ 13619 h 917170"/>
                <a:gd name="connsiteX1" fmla="*/ 1138767 w 1292461"/>
                <a:gd name="connsiteY1" fmla="*/ 614753 h 917170"/>
                <a:gd name="connsiteX2" fmla="*/ 1032933 w 1292461"/>
                <a:gd name="connsiteY2" fmla="*/ 561836 h 917170"/>
                <a:gd name="connsiteX3" fmla="*/ 234950 w 1292461"/>
                <a:gd name="connsiteY3" fmla="*/ 153319 h 917170"/>
                <a:gd name="connsiteX4" fmla="*/ 1187450 w 1292461"/>
                <a:gd name="connsiteY4" fmla="*/ 695186 h 917170"/>
                <a:gd name="connsiteX5" fmla="*/ 605367 w 1292461"/>
                <a:gd name="connsiteY5" fmla="*/ 447536 h 917170"/>
                <a:gd name="connsiteX6" fmla="*/ 120650 w 1292461"/>
                <a:gd name="connsiteY6" fmla="*/ 208353 h 917170"/>
                <a:gd name="connsiteX7" fmla="*/ 1077383 w 1292461"/>
                <a:gd name="connsiteY7" fmla="*/ 811603 h 917170"/>
                <a:gd name="connsiteX8" fmla="*/ 228600 w 1292461"/>
                <a:gd name="connsiteY8" fmla="*/ 369219 h 917170"/>
                <a:gd name="connsiteX9" fmla="*/ 1214967 w 1292461"/>
                <a:gd name="connsiteY9" fmla="*/ 885686 h 917170"/>
                <a:gd name="connsiteX10" fmla="*/ 1049867 w 1292461"/>
                <a:gd name="connsiteY10" fmla="*/ 851819 h 917170"/>
                <a:gd name="connsiteX11" fmla="*/ 848783 w 1292461"/>
                <a:gd name="connsiteY11" fmla="*/ 781969 h 917170"/>
                <a:gd name="connsiteX12" fmla="*/ 366183 w 1292461"/>
                <a:gd name="connsiteY12" fmla="*/ 534319 h 917170"/>
                <a:gd name="connsiteX13" fmla="*/ 0 w 1292461"/>
                <a:gd name="connsiteY13" fmla="*/ 299369 h 917170"/>
                <a:gd name="connsiteX14" fmla="*/ 364067 w 1292461"/>
                <a:gd name="connsiteY14" fmla="*/ 441186 h 917170"/>
                <a:gd name="connsiteX15" fmla="*/ 1236133 w 1292461"/>
                <a:gd name="connsiteY15" fmla="*/ 885686 h 917170"/>
                <a:gd name="connsiteX16" fmla="*/ 1102783 w 1292461"/>
                <a:gd name="connsiteY16" fmla="*/ 781969 h 917170"/>
                <a:gd name="connsiteX17" fmla="*/ 262467 w 1292461"/>
                <a:gd name="connsiteY17" fmla="*/ 307836 h 917170"/>
                <a:gd name="connsiteX18" fmla="*/ 1189567 w 1292461"/>
                <a:gd name="connsiteY18" fmla="*/ 678253 h 917170"/>
                <a:gd name="connsiteX19" fmla="*/ 910167 w 1292461"/>
                <a:gd name="connsiteY19" fmla="*/ 511036 h 917170"/>
                <a:gd name="connsiteX20" fmla="*/ 584200 w 1292461"/>
                <a:gd name="connsiteY20" fmla="*/ 218936 h 917170"/>
                <a:gd name="connsiteX21" fmla="*/ 325967 w 1292461"/>
                <a:gd name="connsiteY21" fmla="*/ 13619 h 9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2461" h="917170">
                  <a:moveTo>
                    <a:pt x="325967" y="13619"/>
                  </a:moveTo>
                  <a:cubicBezTo>
                    <a:pt x="418395" y="79589"/>
                    <a:pt x="1020939" y="523384"/>
                    <a:pt x="1138767" y="614753"/>
                  </a:cubicBezTo>
                  <a:cubicBezTo>
                    <a:pt x="1256595" y="706122"/>
                    <a:pt x="1032933" y="561836"/>
                    <a:pt x="1032933" y="561836"/>
                  </a:cubicBezTo>
                  <a:cubicBezTo>
                    <a:pt x="882297" y="484930"/>
                    <a:pt x="209197" y="131094"/>
                    <a:pt x="234950" y="153319"/>
                  </a:cubicBezTo>
                  <a:cubicBezTo>
                    <a:pt x="260703" y="175544"/>
                    <a:pt x="1125714" y="646150"/>
                    <a:pt x="1187450" y="695186"/>
                  </a:cubicBezTo>
                  <a:cubicBezTo>
                    <a:pt x="1249186" y="744222"/>
                    <a:pt x="783167" y="528675"/>
                    <a:pt x="605367" y="447536"/>
                  </a:cubicBezTo>
                  <a:cubicBezTo>
                    <a:pt x="427567" y="366397"/>
                    <a:pt x="41981" y="147675"/>
                    <a:pt x="120650" y="208353"/>
                  </a:cubicBezTo>
                  <a:cubicBezTo>
                    <a:pt x="199319" y="269031"/>
                    <a:pt x="1059391" y="784792"/>
                    <a:pt x="1077383" y="811603"/>
                  </a:cubicBezTo>
                  <a:cubicBezTo>
                    <a:pt x="1095375" y="838414"/>
                    <a:pt x="205669" y="356872"/>
                    <a:pt x="228600" y="369219"/>
                  </a:cubicBezTo>
                  <a:cubicBezTo>
                    <a:pt x="251531" y="381566"/>
                    <a:pt x="1078089" y="805253"/>
                    <a:pt x="1214967" y="885686"/>
                  </a:cubicBezTo>
                  <a:cubicBezTo>
                    <a:pt x="1351845" y="966119"/>
                    <a:pt x="1110898" y="869105"/>
                    <a:pt x="1049867" y="851819"/>
                  </a:cubicBezTo>
                  <a:cubicBezTo>
                    <a:pt x="988836" y="834533"/>
                    <a:pt x="962730" y="834886"/>
                    <a:pt x="848783" y="781969"/>
                  </a:cubicBezTo>
                  <a:cubicBezTo>
                    <a:pt x="734836" y="729052"/>
                    <a:pt x="507647" y="614752"/>
                    <a:pt x="366183" y="534319"/>
                  </a:cubicBezTo>
                  <a:cubicBezTo>
                    <a:pt x="224719" y="453886"/>
                    <a:pt x="353" y="314891"/>
                    <a:pt x="0" y="299369"/>
                  </a:cubicBezTo>
                  <a:cubicBezTo>
                    <a:pt x="-353" y="283847"/>
                    <a:pt x="158045" y="343467"/>
                    <a:pt x="364067" y="441186"/>
                  </a:cubicBezTo>
                  <a:cubicBezTo>
                    <a:pt x="570089" y="538906"/>
                    <a:pt x="1113014" y="828889"/>
                    <a:pt x="1236133" y="885686"/>
                  </a:cubicBezTo>
                  <a:cubicBezTo>
                    <a:pt x="1359252" y="942483"/>
                    <a:pt x="1265061" y="878277"/>
                    <a:pt x="1102783" y="781969"/>
                  </a:cubicBezTo>
                  <a:cubicBezTo>
                    <a:pt x="940505" y="685661"/>
                    <a:pt x="248003" y="325122"/>
                    <a:pt x="262467" y="307836"/>
                  </a:cubicBezTo>
                  <a:cubicBezTo>
                    <a:pt x="276931" y="290550"/>
                    <a:pt x="1081617" y="644386"/>
                    <a:pt x="1189567" y="678253"/>
                  </a:cubicBezTo>
                  <a:cubicBezTo>
                    <a:pt x="1297517" y="712120"/>
                    <a:pt x="1011061" y="587589"/>
                    <a:pt x="910167" y="511036"/>
                  </a:cubicBezTo>
                  <a:cubicBezTo>
                    <a:pt x="809273" y="434483"/>
                    <a:pt x="677686" y="299369"/>
                    <a:pt x="584200" y="218936"/>
                  </a:cubicBezTo>
                  <a:cubicBezTo>
                    <a:pt x="490714" y="138503"/>
                    <a:pt x="233539" y="-52351"/>
                    <a:pt x="325967" y="13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086FF8D2-A8D6-4428-AFFC-99CAA825629F}"/>
                </a:ext>
              </a:extLst>
            </p:cNvPr>
            <p:cNvSpPr/>
            <p:nvPr/>
          </p:nvSpPr>
          <p:spPr>
            <a:xfrm>
              <a:off x="1863501" y="7659632"/>
              <a:ext cx="1143334" cy="768948"/>
            </a:xfrm>
            <a:custGeom>
              <a:avLst/>
              <a:gdLst>
                <a:gd name="connsiteX0" fmla="*/ 1142166 w 1143334"/>
                <a:gd name="connsiteY0" fmla="*/ 445085 h 768948"/>
                <a:gd name="connsiteX1" fmla="*/ 744232 w 1143334"/>
                <a:gd name="connsiteY1" fmla="*/ 282101 h 768948"/>
                <a:gd name="connsiteX2" fmla="*/ 75366 w 1143334"/>
                <a:gd name="connsiteY2" fmla="*/ 2701 h 768948"/>
                <a:gd name="connsiteX3" fmla="*/ 386516 w 1143334"/>
                <a:gd name="connsiteY3" fmla="*/ 169918 h 768948"/>
                <a:gd name="connsiteX4" fmla="*/ 1114649 w 1143334"/>
                <a:gd name="connsiteY4" fmla="*/ 633468 h 768948"/>
                <a:gd name="connsiteX5" fmla="*/ 924149 w 1143334"/>
                <a:gd name="connsiteY5" fmla="*/ 536101 h 768948"/>
                <a:gd name="connsiteX6" fmla="*/ 299732 w 1143334"/>
                <a:gd name="connsiteY6" fmla="*/ 208018 h 768948"/>
                <a:gd name="connsiteX7" fmla="*/ 41499 w 1143334"/>
                <a:gd name="connsiteY7" fmla="*/ 146635 h 768948"/>
                <a:gd name="connsiteX8" fmla="*/ 1049032 w 1143334"/>
                <a:gd name="connsiteY8" fmla="*/ 711785 h 768948"/>
                <a:gd name="connsiteX9" fmla="*/ 674382 w 1143334"/>
                <a:gd name="connsiteY9" fmla="*/ 550918 h 768948"/>
                <a:gd name="connsiteX10" fmla="*/ 3399 w 1143334"/>
                <a:gd name="connsiteY10" fmla="*/ 256701 h 768948"/>
                <a:gd name="connsiteX11" fmla="*/ 983416 w 1143334"/>
                <a:gd name="connsiteY11" fmla="*/ 764701 h 768948"/>
                <a:gd name="connsiteX12" fmla="*/ 452132 w 1143334"/>
                <a:gd name="connsiteY12" fmla="*/ 483185 h 768948"/>
                <a:gd name="connsiteX13" fmla="*/ 107116 w 1143334"/>
                <a:gd name="connsiteY13" fmla="*/ 191085 h 768948"/>
                <a:gd name="connsiteX14" fmla="*/ 915682 w 1143334"/>
                <a:gd name="connsiteY14" fmla="*/ 500118 h 768948"/>
                <a:gd name="connsiteX15" fmla="*/ 644749 w 1143334"/>
                <a:gd name="connsiteY15" fmla="*/ 366768 h 768948"/>
                <a:gd name="connsiteX16" fmla="*/ 858532 w 1143334"/>
                <a:gd name="connsiteY16" fmla="*/ 332901 h 768948"/>
                <a:gd name="connsiteX17" fmla="*/ 1142166 w 1143334"/>
                <a:gd name="connsiteY17" fmla="*/ 445085 h 76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334" h="768948">
                  <a:moveTo>
                    <a:pt x="1142166" y="445085"/>
                  </a:moveTo>
                  <a:cubicBezTo>
                    <a:pt x="1123116" y="436618"/>
                    <a:pt x="744232" y="282101"/>
                    <a:pt x="744232" y="282101"/>
                  </a:cubicBezTo>
                  <a:cubicBezTo>
                    <a:pt x="566432" y="208370"/>
                    <a:pt x="134985" y="21398"/>
                    <a:pt x="75366" y="2701"/>
                  </a:cubicBezTo>
                  <a:cubicBezTo>
                    <a:pt x="15747" y="-15996"/>
                    <a:pt x="213302" y="64790"/>
                    <a:pt x="386516" y="169918"/>
                  </a:cubicBezTo>
                  <a:cubicBezTo>
                    <a:pt x="559730" y="275046"/>
                    <a:pt x="1025044" y="572438"/>
                    <a:pt x="1114649" y="633468"/>
                  </a:cubicBezTo>
                  <a:cubicBezTo>
                    <a:pt x="1204254" y="694498"/>
                    <a:pt x="924149" y="536101"/>
                    <a:pt x="924149" y="536101"/>
                  </a:cubicBezTo>
                  <a:cubicBezTo>
                    <a:pt x="788330" y="465193"/>
                    <a:pt x="446840" y="272929"/>
                    <a:pt x="299732" y="208018"/>
                  </a:cubicBezTo>
                  <a:cubicBezTo>
                    <a:pt x="152624" y="143107"/>
                    <a:pt x="-83384" y="62674"/>
                    <a:pt x="41499" y="146635"/>
                  </a:cubicBezTo>
                  <a:cubicBezTo>
                    <a:pt x="166382" y="230596"/>
                    <a:pt x="943551" y="644405"/>
                    <a:pt x="1049032" y="711785"/>
                  </a:cubicBezTo>
                  <a:cubicBezTo>
                    <a:pt x="1154513" y="779166"/>
                    <a:pt x="674382" y="550918"/>
                    <a:pt x="674382" y="550918"/>
                  </a:cubicBezTo>
                  <a:cubicBezTo>
                    <a:pt x="500110" y="475071"/>
                    <a:pt x="-48107" y="221071"/>
                    <a:pt x="3399" y="256701"/>
                  </a:cubicBezTo>
                  <a:cubicBezTo>
                    <a:pt x="54905" y="292331"/>
                    <a:pt x="908627" y="726954"/>
                    <a:pt x="983416" y="764701"/>
                  </a:cubicBezTo>
                  <a:cubicBezTo>
                    <a:pt x="1058205" y="802448"/>
                    <a:pt x="598182" y="578788"/>
                    <a:pt x="452132" y="483185"/>
                  </a:cubicBezTo>
                  <a:cubicBezTo>
                    <a:pt x="306082" y="387582"/>
                    <a:pt x="29858" y="188263"/>
                    <a:pt x="107116" y="191085"/>
                  </a:cubicBezTo>
                  <a:cubicBezTo>
                    <a:pt x="184374" y="193907"/>
                    <a:pt x="826077" y="470838"/>
                    <a:pt x="915682" y="500118"/>
                  </a:cubicBezTo>
                  <a:cubicBezTo>
                    <a:pt x="1005287" y="529398"/>
                    <a:pt x="654274" y="394637"/>
                    <a:pt x="644749" y="366768"/>
                  </a:cubicBezTo>
                  <a:cubicBezTo>
                    <a:pt x="635224" y="338899"/>
                    <a:pt x="774924" y="319143"/>
                    <a:pt x="858532" y="332901"/>
                  </a:cubicBezTo>
                  <a:cubicBezTo>
                    <a:pt x="942140" y="346659"/>
                    <a:pt x="1161216" y="453552"/>
                    <a:pt x="1142166" y="445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B9447157-8D44-4BC1-9A7D-75F2699EC32B}"/>
                </a:ext>
              </a:extLst>
            </p:cNvPr>
            <p:cNvSpPr/>
            <p:nvPr/>
          </p:nvSpPr>
          <p:spPr>
            <a:xfrm>
              <a:off x="1910593" y="6207100"/>
              <a:ext cx="1084172" cy="952438"/>
            </a:xfrm>
            <a:custGeom>
              <a:avLst/>
              <a:gdLst>
                <a:gd name="connsiteX0" fmla="*/ 1083432 w 1084172"/>
                <a:gd name="connsiteY0" fmla="*/ 25 h 952438"/>
                <a:gd name="connsiteX1" fmla="*/ 623057 w 1084172"/>
                <a:gd name="connsiteY1" fmla="*/ 612800 h 952438"/>
                <a:gd name="connsiteX2" fmla="*/ 699257 w 1084172"/>
                <a:gd name="connsiteY2" fmla="*/ 425475 h 952438"/>
                <a:gd name="connsiteX3" fmla="*/ 632582 w 1084172"/>
                <a:gd name="connsiteY3" fmla="*/ 504850 h 952438"/>
                <a:gd name="connsiteX4" fmla="*/ 19807 w 1084172"/>
                <a:gd name="connsiteY4" fmla="*/ 943000 h 952438"/>
                <a:gd name="connsiteX5" fmla="*/ 207132 w 1084172"/>
                <a:gd name="connsiteY5" fmla="*/ 762025 h 952438"/>
                <a:gd name="connsiteX6" fmla="*/ 772282 w 1084172"/>
                <a:gd name="connsiteY6" fmla="*/ 263550 h 952438"/>
                <a:gd name="connsiteX7" fmla="*/ 604007 w 1084172"/>
                <a:gd name="connsiteY7" fmla="*/ 460400 h 952438"/>
                <a:gd name="connsiteX8" fmla="*/ 499232 w 1084172"/>
                <a:gd name="connsiteY8" fmla="*/ 587400 h 952438"/>
                <a:gd name="connsiteX9" fmla="*/ 1083432 w 1084172"/>
                <a:gd name="connsiteY9" fmla="*/ 25 h 9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4172" h="952438">
                  <a:moveTo>
                    <a:pt x="1083432" y="25"/>
                  </a:moveTo>
                  <a:cubicBezTo>
                    <a:pt x="1104069" y="4258"/>
                    <a:pt x="687086" y="541892"/>
                    <a:pt x="623057" y="612800"/>
                  </a:cubicBezTo>
                  <a:cubicBezTo>
                    <a:pt x="559028" y="683708"/>
                    <a:pt x="697669" y="443467"/>
                    <a:pt x="699257" y="425475"/>
                  </a:cubicBezTo>
                  <a:cubicBezTo>
                    <a:pt x="700844" y="407483"/>
                    <a:pt x="745824" y="418596"/>
                    <a:pt x="632582" y="504850"/>
                  </a:cubicBezTo>
                  <a:cubicBezTo>
                    <a:pt x="519340" y="591104"/>
                    <a:pt x="90715" y="900138"/>
                    <a:pt x="19807" y="943000"/>
                  </a:cubicBezTo>
                  <a:cubicBezTo>
                    <a:pt x="-51101" y="985862"/>
                    <a:pt x="81719" y="875267"/>
                    <a:pt x="207132" y="762025"/>
                  </a:cubicBezTo>
                  <a:cubicBezTo>
                    <a:pt x="332544" y="648783"/>
                    <a:pt x="706136" y="313821"/>
                    <a:pt x="772282" y="263550"/>
                  </a:cubicBezTo>
                  <a:cubicBezTo>
                    <a:pt x="838428" y="213279"/>
                    <a:pt x="604007" y="460400"/>
                    <a:pt x="604007" y="460400"/>
                  </a:cubicBezTo>
                  <a:cubicBezTo>
                    <a:pt x="558499" y="514375"/>
                    <a:pt x="421444" y="659896"/>
                    <a:pt x="499232" y="587400"/>
                  </a:cubicBezTo>
                  <a:cubicBezTo>
                    <a:pt x="577019" y="514904"/>
                    <a:pt x="1062795" y="-4208"/>
                    <a:pt x="1083432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5D5C7CC3-6FC4-46A2-AD51-38F69DBB631A}"/>
                </a:ext>
              </a:extLst>
            </p:cNvPr>
            <p:cNvSpPr/>
            <p:nvPr/>
          </p:nvSpPr>
          <p:spPr>
            <a:xfrm>
              <a:off x="1593207" y="6968649"/>
              <a:ext cx="701635" cy="1251295"/>
            </a:xfrm>
            <a:custGeom>
              <a:avLst/>
              <a:gdLst>
                <a:gd name="connsiteX0" fmla="*/ 695968 w 701635"/>
                <a:gd name="connsiteY0" fmla="*/ 476 h 1251295"/>
                <a:gd name="connsiteX1" fmla="*/ 489593 w 701635"/>
                <a:gd name="connsiteY1" fmla="*/ 232251 h 1251295"/>
                <a:gd name="connsiteX2" fmla="*/ 210193 w 701635"/>
                <a:gd name="connsiteY2" fmla="*/ 692626 h 1251295"/>
                <a:gd name="connsiteX3" fmla="*/ 537218 w 701635"/>
                <a:gd name="connsiteY3" fmla="*/ 86201 h 1251295"/>
                <a:gd name="connsiteX4" fmla="*/ 324493 w 701635"/>
                <a:gd name="connsiteY4" fmla="*/ 337026 h 1251295"/>
                <a:gd name="connsiteX5" fmla="*/ 26043 w 701635"/>
                <a:gd name="connsiteY5" fmla="*/ 1213326 h 1251295"/>
                <a:gd name="connsiteX6" fmla="*/ 41918 w 701635"/>
                <a:gd name="connsiteY6" fmla="*/ 1003776 h 1251295"/>
                <a:gd name="connsiteX7" fmla="*/ 260993 w 701635"/>
                <a:gd name="connsiteY7" fmla="*/ 200501 h 1251295"/>
                <a:gd name="connsiteX8" fmla="*/ 695968 w 701635"/>
                <a:gd name="connsiteY8" fmla="*/ 476 h 125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635" h="1251295">
                  <a:moveTo>
                    <a:pt x="695968" y="476"/>
                  </a:moveTo>
                  <a:cubicBezTo>
                    <a:pt x="734068" y="5768"/>
                    <a:pt x="570555" y="116893"/>
                    <a:pt x="489593" y="232251"/>
                  </a:cubicBezTo>
                  <a:cubicBezTo>
                    <a:pt x="408631" y="347609"/>
                    <a:pt x="202256" y="716968"/>
                    <a:pt x="210193" y="692626"/>
                  </a:cubicBezTo>
                  <a:cubicBezTo>
                    <a:pt x="218130" y="668284"/>
                    <a:pt x="518168" y="145468"/>
                    <a:pt x="537218" y="86201"/>
                  </a:cubicBezTo>
                  <a:cubicBezTo>
                    <a:pt x="556268" y="26934"/>
                    <a:pt x="409689" y="149172"/>
                    <a:pt x="324493" y="337026"/>
                  </a:cubicBezTo>
                  <a:cubicBezTo>
                    <a:pt x="239297" y="524880"/>
                    <a:pt x="73139" y="1102201"/>
                    <a:pt x="26043" y="1213326"/>
                  </a:cubicBezTo>
                  <a:cubicBezTo>
                    <a:pt x="-21053" y="1324451"/>
                    <a:pt x="2760" y="1172580"/>
                    <a:pt x="41918" y="1003776"/>
                  </a:cubicBezTo>
                  <a:cubicBezTo>
                    <a:pt x="81076" y="834972"/>
                    <a:pt x="154631" y="368776"/>
                    <a:pt x="260993" y="200501"/>
                  </a:cubicBezTo>
                  <a:cubicBezTo>
                    <a:pt x="367355" y="32226"/>
                    <a:pt x="657868" y="-4816"/>
                    <a:pt x="695968" y="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B79DAD5B-8F22-4D9E-BE49-8C313EFC29FC}"/>
                </a:ext>
              </a:extLst>
            </p:cNvPr>
            <p:cNvSpPr/>
            <p:nvPr/>
          </p:nvSpPr>
          <p:spPr>
            <a:xfrm>
              <a:off x="4813171" y="7847212"/>
              <a:ext cx="433151" cy="108074"/>
            </a:xfrm>
            <a:custGeom>
              <a:avLst/>
              <a:gdLst>
                <a:gd name="connsiteX0" fmla="*/ 129 w 433151"/>
                <a:gd name="connsiteY0" fmla="*/ 1388 h 108074"/>
                <a:gd name="connsiteX1" fmla="*/ 355729 w 433151"/>
                <a:gd name="connsiteY1" fmla="*/ 81821 h 108074"/>
                <a:gd name="connsiteX2" fmla="*/ 431929 w 433151"/>
                <a:gd name="connsiteY2" fmla="*/ 107221 h 108074"/>
                <a:gd name="connsiteX3" fmla="*/ 323979 w 433151"/>
                <a:gd name="connsiteY3" fmla="*/ 56421 h 108074"/>
                <a:gd name="connsiteX4" fmla="*/ 260479 w 433151"/>
                <a:gd name="connsiteY4" fmla="*/ 33138 h 108074"/>
                <a:gd name="connsiteX5" fmla="*/ 313396 w 433151"/>
                <a:gd name="connsiteY5" fmla="*/ 31021 h 108074"/>
                <a:gd name="connsiteX6" fmla="*/ 129 w 433151"/>
                <a:gd name="connsiteY6" fmla="*/ 1388 h 10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151" h="108074">
                  <a:moveTo>
                    <a:pt x="129" y="1388"/>
                  </a:moveTo>
                  <a:cubicBezTo>
                    <a:pt x="7185" y="9855"/>
                    <a:pt x="283762" y="64182"/>
                    <a:pt x="355729" y="81821"/>
                  </a:cubicBezTo>
                  <a:cubicBezTo>
                    <a:pt x="427696" y="99460"/>
                    <a:pt x="437221" y="111454"/>
                    <a:pt x="431929" y="107221"/>
                  </a:cubicBezTo>
                  <a:cubicBezTo>
                    <a:pt x="426637" y="102988"/>
                    <a:pt x="352554" y="68768"/>
                    <a:pt x="323979" y="56421"/>
                  </a:cubicBezTo>
                  <a:cubicBezTo>
                    <a:pt x="295404" y="44074"/>
                    <a:pt x="262243" y="37371"/>
                    <a:pt x="260479" y="33138"/>
                  </a:cubicBezTo>
                  <a:cubicBezTo>
                    <a:pt x="258715" y="28905"/>
                    <a:pt x="350791" y="36313"/>
                    <a:pt x="313396" y="31021"/>
                  </a:cubicBezTo>
                  <a:cubicBezTo>
                    <a:pt x="276002" y="25729"/>
                    <a:pt x="-6927" y="-7079"/>
                    <a:pt x="129" y="1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E2CFB6C0-4C10-4554-8504-48C07CA9330C}"/>
                </a:ext>
              </a:extLst>
            </p:cNvPr>
            <p:cNvSpPr/>
            <p:nvPr/>
          </p:nvSpPr>
          <p:spPr>
            <a:xfrm>
              <a:off x="4604342" y="7742761"/>
              <a:ext cx="264068" cy="806524"/>
            </a:xfrm>
            <a:custGeom>
              <a:avLst/>
              <a:gdLst>
                <a:gd name="connsiteX0" fmla="*/ 263991 w 264068"/>
                <a:gd name="connsiteY0" fmla="*/ 6 h 806524"/>
                <a:gd name="connsiteX1" fmla="*/ 24808 w 264068"/>
                <a:gd name="connsiteY1" fmla="*/ 91022 h 806524"/>
                <a:gd name="connsiteX2" fmla="*/ 24808 w 264068"/>
                <a:gd name="connsiteY2" fmla="*/ 179922 h 806524"/>
                <a:gd name="connsiteX3" fmla="*/ 52325 w 264068"/>
                <a:gd name="connsiteY3" fmla="*/ 683689 h 806524"/>
                <a:gd name="connsiteX4" fmla="*/ 14225 w 264068"/>
                <a:gd name="connsiteY4" fmla="*/ 484722 h 806524"/>
                <a:gd name="connsiteX5" fmla="*/ 9991 w 264068"/>
                <a:gd name="connsiteY5" fmla="*/ 169339 h 806524"/>
                <a:gd name="connsiteX6" fmla="*/ 12108 w 264068"/>
                <a:gd name="connsiteY6" fmla="*/ 364072 h 806524"/>
                <a:gd name="connsiteX7" fmla="*/ 81958 w 264068"/>
                <a:gd name="connsiteY7" fmla="*/ 802222 h 806524"/>
                <a:gd name="connsiteX8" fmla="*/ 1525 w 264068"/>
                <a:gd name="connsiteY8" fmla="*/ 558806 h 806524"/>
                <a:gd name="connsiteX9" fmla="*/ 50208 w 264068"/>
                <a:gd name="connsiteY9" fmla="*/ 95256 h 806524"/>
                <a:gd name="connsiteX10" fmla="*/ 263991 w 264068"/>
                <a:gd name="connsiteY10" fmla="*/ 6 h 80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068" h="806524">
                  <a:moveTo>
                    <a:pt x="263991" y="6"/>
                  </a:moveTo>
                  <a:cubicBezTo>
                    <a:pt x="259758" y="-700"/>
                    <a:pt x="64672" y="61036"/>
                    <a:pt x="24808" y="91022"/>
                  </a:cubicBezTo>
                  <a:cubicBezTo>
                    <a:pt x="-15056" y="121008"/>
                    <a:pt x="20222" y="81144"/>
                    <a:pt x="24808" y="179922"/>
                  </a:cubicBezTo>
                  <a:cubicBezTo>
                    <a:pt x="29394" y="278700"/>
                    <a:pt x="54089" y="632889"/>
                    <a:pt x="52325" y="683689"/>
                  </a:cubicBezTo>
                  <a:cubicBezTo>
                    <a:pt x="50561" y="734489"/>
                    <a:pt x="21281" y="570447"/>
                    <a:pt x="14225" y="484722"/>
                  </a:cubicBezTo>
                  <a:cubicBezTo>
                    <a:pt x="7169" y="398997"/>
                    <a:pt x="10344" y="189447"/>
                    <a:pt x="9991" y="169339"/>
                  </a:cubicBezTo>
                  <a:cubicBezTo>
                    <a:pt x="9638" y="149231"/>
                    <a:pt x="114" y="258592"/>
                    <a:pt x="12108" y="364072"/>
                  </a:cubicBezTo>
                  <a:cubicBezTo>
                    <a:pt x="24102" y="469552"/>
                    <a:pt x="83722" y="769766"/>
                    <a:pt x="81958" y="802222"/>
                  </a:cubicBezTo>
                  <a:cubicBezTo>
                    <a:pt x="80194" y="834678"/>
                    <a:pt x="6817" y="676634"/>
                    <a:pt x="1525" y="558806"/>
                  </a:cubicBezTo>
                  <a:cubicBezTo>
                    <a:pt x="-3767" y="440978"/>
                    <a:pt x="2936" y="189095"/>
                    <a:pt x="50208" y="95256"/>
                  </a:cubicBezTo>
                  <a:cubicBezTo>
                    <a:pt x="97480" y="1417"/>
                    <a:pt x="268224" y="712"/>
                    <a:pt x="26399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03C3B6A2-FB63-46B6-9099-5A24BD1DC2A5}"/>
                </a:ext>
              </a:extLst>
            </p:cNvPr>
            <p:cNvSpPr/>
            <p:nvPr/>
          </p:nvSpPr>
          <p:spPr>
            <a:xfrm>
              <a:off x="4794806" y="7913837"/>
              <a:ext cx="166663" cy="204766"/>
            </a:xfrm>
            <a:custGeom>
              <a:avLst/>
              <a:gdLst>
                <a:gd name="connsiteX0" fmla="*/ 166661 w 166663"/>
                <a:gd name="connsiteY0" fmla="*/ 380 h 204766"/>
                <a:gd name="connsiteX1" fmla="*/ 16377 w 166663"/>
                <a:gd name="connsiteY1" fmla="*/ 61763 h 204766"/>
                <a:gd name="connsiteX2" fmla="*/ 33311 w 166663"/>
                <a:gd name="connsiteY2" fmla="*/ 203580 h 204766"/>
                <a:gd name="connsiteX3" fmla="*/ 10027 w 166663"/>
                <a:gd name="connsiteY3" fmla="*/ 127380 h 204766"/>
                <a:gd name="connsiteX4" fmla="*/ 12144 w 166663"/>
                <a:gd name="connsiteY4" fmla="*/ 87163 h 204766"/>
                <a:gd name="connsiteX5" fmla="*/ 166661 w 166663"/>
                <a:gd name="connsiteY5" fmla="*/ 380 h 2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63" h="204766">
                  <a:moveTo>
                    <a:pt x="166661" y="380"/>
                  </a:moveTo>
                  <a:cubicBezTo>
                    <a:pt x="167367" y="-3853"/>
                    <a:pt x="38602" y="27896"/>
                    <a:pt x="16377" y="61763"/>
                  </a:cubicBezTo>
                  <a:cubicBezTo>
                    <a:pt x="-5848" y="95630"/>
                    <a:pt x="34369" y="192644"/>
                    <a:pt x="33311" y="203580"/>
                  </a:cubicBezTo>
                  <a:cubicBezTo>
                    <a:pt x="32253" y="214516"/>
                    <a:pt x="13555" y="146783"/>
                    <a:pt x="10027" y="127380"/>
                  </a:cubicBezTo>
                  <a:cubicBezTo>
                    <a:pt x="6499" y="107977"/>
                    <a:pt x="-11845" y="109741"/>
                    <a:pt x="12144" y="87163"/>
                  </a:cubicBezTo>
                  <a:cubicBezTo>
                    <a:pt x="36133" y="64585"/>
                    <a:pt x="165955" y="4613"/>
                    <a:pt x="166661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C56C9312-503B-4548-9EEE-1224C0F59D5E}"/>
                </a:ext>
              </a:extLst>
            </p:cNvPr>
            <p:cNvSpPr/>
            <p:nvPr/>
          </p:nvSpPr>
          <p:spPr>
            <a:xfrm>
              <a:off x="4979311" y="8065253"/>
              <a:ext cx="141103" cy="345137"/>
            </a:xfrm>
            <a:custGeom>
              <a:avLst/>
              <a:gdLst>
                <a:gd name="connsiteX0" fmla="*/ 75289 w 141103"/>
                <a:gd name="connsiteY0" fmla="*/ 1364 h 345137"/>
                <a:gd name="connsiteX1" fmla="*/ 30839 w 141103"/>
                <a:gd name="connsiteY1" fmla="*/ 172814 h 345137"/>
                <a:gd name="connsiteX2" fmla="*/ 54122 w 141103"/>
                <a:gd name="connsiteY2" fmla="*/ 223614 h 345137"/>
                <a:gd name="connsiteX3" fmla="*/ 138789 w 141103"/>
                <a:gd name="connsiteY3" fmla="*/ 342147 h 345137"/>
                <a:gd name="connsiteX4" fmla="*/ 107039 w 141103"/>
                <a:gd name="connsiteY4" fmla="*/ 293464 h 345137"/>
                <a:gd name="connsiteX5" fmla="*/ 1206 w 141103"/>
                <a:gd name="connsiteY5" fmla="*/ 122014 h 345137"/>
                <a:gd name="connsiteX6" fmla="*/ 47772 w 141103"/>
                <a:gd name="connsiteY6" fmla="*/ 208797 h 345137"/>
                <a:gd name="connsiteX7" fmla="*/ 16022 w 141103"/>
                <a:gd name="connsiteY7" fmla="*/ 96614 h 345137"/>
                <a:gd name="connsiteX8" fmla="*/ 75289 w 141103"/>
                <a:gd name="connsiteY8" fmla="*/ 1364 h 34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03" h="345137">
                  <a:moveTo>
                    <a:pt x="75289" y="1364"/>
                  </a:moveTo>
                  <a:cubicBezTo>
                    <a:pt x="77759" y="14064"/>
                    <a:pt x="34367" y="135772"/>
                    <a:pt x="30839" y="172814"/>
                  </a:cubicBezTo>
                  <a:cubicBezTo>
                    <a:pt x="27311" y="209856"/>
                    <a:pt x="36130" y="195392"/>
                    <a:pt x="54122" y="223614"/>
                  </a:cubicBezTo>
                  <a:cubicBezTo>
                    <a:pt x="72114" y="251836"/>
                    <a:pt x="138789" y="342147"/>
                    <a:pt x="138789" y="342147"/>
                  </a:cubicBezTo>
                  <a:cubicBezTo>
                    <a:pt x="147608" y="353789"/>
                    <a:pt x="129969" y="330153"/>
                    <a:pt x="107039" y="293464"/>
                  </a:cubicBezTo>
                  <a:cubicBezTo>
                    <a:pt x="84109" y="256775"/>
                    <a:pt x="11084" y="136125"/>
                    <a:pt x="1206" y="122014"/>
                  </a:cubicBezTo>
                  <a:cubicBezTo>
                    <a:pt x="-8672" y="107903"/>
                    <a:pt x="45303" y="213030"/>
                    <a:pt x="47772" y="208797"/>
                  </a:cubicBezTo>
                  <a:cubicBezTo>
                    <a:pt x="50241" y="204564"/>
                    <a:pt x="15669" y="125189"/>
                    <a:pt x="16022" y="96614"/>
                  </a:cubicBezTo>
                  <a:cubicBezTo>
                    <a:pt x="16375" y="68039"/>
                    <a:pt x="72819" y="-11336"/>
                    <a:pt x="75289" y="1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58FED288-C9EE-4AC3-898A-D49CC7E54382}"/>
                </a:ext>
              </a:extLst>
            </p:cNvPr>
            <p:cNvSpPr/>
            <p:nvPr/>
          </p:nvSpPr>
          <p:spPr>
            <a:xfrm>
              <a:off x="2221481" y="8401047"/>
              <a:ext cx="409249" cy="992776"/>
            </a:xfrm>
            <a:custGeom>
              <a:avLst/>
              <a:gdLst>
                <a:gd name="connsiteX0" fmla="*/ 1019 w 409249"/>
                <a:gd name="connsiteY0" fmla="*/ 3 h 992776"/>
                <a:gd name="connsiteX1" fmla="*/ 391544 w 409249"/>
                <a:gd name="connsiteY1" fmla="*/ 76203 h 992776"/>
                <a:gd name="connsiteX2" fmla="*/ 340744 w 409249"/>
                <a:gd name="connsiteY2" fmla="*/ 82553 h 992776"/>
                <a:gd name="connsiteX3" fmla="*/ 324869 w 409249"/>
                <a:gd name="connsiteY3" fmla="*/ 209553 h 992776"/>
                <a:gd name="connsiteX4" fmla="*/ 308994 w 409249"/>
                <a:gd name="connsiteY4" fmla="*/ 955678 h 992776"/>
                <a:gd name="connsiteX5" fmla="*/ 280419 w 409249"/>
                <a:gd name="connsiteY5" fmla="*/ 812803 h 992776"/>
                <a:gd name="connsiteX6" fmla="*/ 324869 w 409249"/>
                <a:gd name="connsiteY6" fmla="*/ 231778 h 992776"/>
                <a:gd name="connsiteX7" fmla="*/ 324869 w 409249"/>
                <a:gd name="connsiteY7" fmla="*/ 327028 h 992776"/>
                <a:gd name="connsiteX8" fmla="*/ 366144 w 409249"/>
                <a:gd name="connsiteY8" fmla="*/ 107953 h 992776"/>
                <a:gd name="connsiteX9" fmla="*/ 280419 w 409249"/>
                <a:gd name="connsiteY9" fmla="*/ 79378 h 992776"/>
                <a:gd name="connsiteX10" fmla="*/ 1019 w 409249"/>
                <a:gd name="connsiteY10" fmla="*/ 3 h 9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249" h="992776">
                  <a:moveTo>
                    <a:pt x="1019" y="3"/>
                  </a:moveTo>
                  <a:cubicBezTo>
                    <a:pt x="19540" y="-526"/>
                    <a:pt x="334923" y="62445"/>
                    <a:pt x="391544" y="76203"/>
                  </a:cubicBezTo>
                  <a:cubicBezTo>
                    <a:pt x="448165" y="89961"/>
                    <a:pt x="351856" y="60328"/>
                    <a:pt x="340744" y="82553"/>
                  </a:cubicBezTo>
                  <a:cubicBezTo>
                    <a:pt x="329632" y="104778"/>
                    <a:pt x="330161" y="64032"/>
                    <a:pt x="324869" y="209553"/>
                  </a:cubicBezTo>
                  <a:cubicBezTo>
                    <a:pt x="319577" y="355074"/>
                    <a:pt x="316402" y="855136"/>
                    <a:pt x="308994" y="955678"/>
                  </a:cubicBezTo>
                  <a:cubicBezTo>
                    <a:pt x="301586" y="1056220"/>
                    <a:pt x="277773" y="933453"/>
                    <a:pt x="280419" y="812803"/>
                  </a:cubicBezTo>
                  <a:cubicBezTo>
                    <a:pt x="283065" y="692153"/>
                    <a:pt x="317461" y="312740"/>
                    <a:pt x="324869" y="231778"/>
                  </a:cubicBezTo>
                  <a:cubicBezTo>
                    <a:pt x="332277" y="150816"/>
                    <a:pt x="317990" y="347665"/>
                    <a:pt x="324869" y="327028"/>
                  </a:cubicBezTo>
                  <a:cubicBezTo>
                    <a:pt x="331748" y="306391"/>
                    <a:pt x="373552" y="149228"/>
                    <a:pt x="366144" y="107953"/>
                  </a:cubicBezTo>
                  <a:cubicBezTo>
                    <a:pt x="358736" y="66678"/>
                    <a:pt x="339156" y="96840"/>
                    <a:pt x="280419" y="79378"/>
                  </a:cubicBezTo>
                  <a:cubicBezTo>
                    <a:pt x="221682" y="61916"/>
                    <a:pt x="-17502" y="532"/>
                    <a:pt x="101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71B2DBF1-3282-485E-86FD-1F72E914EC1F}"/>
                </a:ext>
              </a:extLst>
            </p:cNvPr>
            <p:cNvSpPr/>
            <p:nvPr/>
          </p:nvSpPr>
          <p:spPr>
            <a:xfrm>
              <a:off x="1631675" y="8315051"/>
              <a:ext cx="392164" cy="1102329"/>
            </a:xfrm>
            <a:custGeom>
              <a:avLst/>
              <a:gdLst>
                <a:gd name="connsiteX0" fmla="*/ 275 w 392164"/>
                <a:gd name="connsiteY0" fmla="*/ 274 h 1102329"/>
                <a:gd name="connsiteX1" fmla="*/ 371750 w 392164"/>
                <a:gd name="connsiteY1" fmla="*/ 51074 h 1102329"/>
                <a:gd name="connsiteX2" fmla="*/ 343175 w 392164"/>
                <a:gd name="connsiteY2" fmla="*/ 54249 h 1102329"/>
                <a:gd name="connsiteX3" fmla="*/ 340000 w 392164"/>
                <a:gd name="connsiteY3" fmla="*/ 238399 h 1102329"/>
                <a:gd name="connsiteX4" fmla="*/ 365400 w 392164"/>
                <a:gd name="connsiteY4" fmla="*/ 1073424 h 1102329"/>
                <a:gd name="connsiteX5" fmla="*/ 349525 w 392164"/>
                <a:gd name="connsiteY5" fmla="*/ 844824 h 1102329"/>
                <a:gd name="connsiteX6" fmla="*/ 295550 w 392164"/>
                <a:gd name="connsiteY6" fmla="*/ 206649 h 1102329"/>
                <a:gd name="connsiteX7" fmla="*/ 257450 w 392164"/>
                <a:gd name="connsiteY7" fmla="*/ 101874 h 1102329"/>
                <a:gd name="connsiteX8" fmla="*/ 340000 w 392164"/>
                <a:gd name="connsiteY8" fmla="*/ 165374 h 1102329"/>
                <a:gd name="connsiteX9" fmla="*/ 311425 w 392164"/>
                <a:gd name="connsiteY9" fmla="*/ 76474 h 1102329"/>
                <a:gd name="connsiteX10" fmla="*/ 275 w 392164"/>
                <a:gd name="connsiteY10" fmla="*/ 274 h 110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2164" h="1102329">
                  <a:moveTo>
                    <a:pt x="275" y="274"/>
                  </a:moveTo>
                  <a:cubicBezTo>
                    <a:pt x="10329" y="-3959"/>
                    <a:pt x="314600" y="42078"/>
                    <a:pt x="371750" y="51074"/>
                  </a:cubicBezTo>
                  <a:cubicBezTo>
                    <a:pt x="428900" y="60070"/>
                    <a:pt x="348467" y="23028"/>
                    <a:pt x="343175" y="54249"/>
                  </a:cubicBezTo>
                  <a:cubicBezTo>
                    <a:pt x="337883" y="85470"/>
                    <a:pt x="336296" y="68537"/>
                    <a:pt x="340000" y="238399"/>
                  </a:cubicBezTo>
                  <a:cubicBezTo>
                    <a:pt x="343704" y="408261"/>
                    <a:pt x="363813" y="972353"/>
                    <a:pt x="365400" y="1073424"/>
                  </a:cubicBezTo>
                  <a:cubicBezTo>
                    <a:pt x="366988" y="1174495"/>
                    <a:pt x="361167" y="989287"/>
                    <a:pt x="349525" y="844824"/>
                  </a:cubicBezTo>
                  <a:cubicBezTo>
                    <a:pt x="337883" y="700362"/>
                    <a:pt x="310896" y="330474"/>
                    <a:pt x="295550" y="206649"/>
                  </a:cubicBezTo>
                  <a:cubicBezTo>
                    <a:pt x="280204" y="82824"/>
                    <a:pt x="250042" y="108753"/>
                    <a:pt x="257450" y="101874"/>
                  </a:cubicBezTo>
                  <a:cubicBezTo>
                    <a:pt x="264858" y="94995"/>
                    <a:pt x="331004" y="169607"/>
                    <a:pt x="340000" y="165374"/>
                  </a:cubicBezTo>
                  <a:cubicBezTo>
                    <a:pt x="348996" y="161141"/>
                    <a:pt x="364871" y="103991"/>
                    <a:pt x="311425" y="76474"/>
                  </a:cubicBezTo>
                  <a:cubicBezTo>
                    <a:pt x="257979" y="48957"/>
                    <a:pt x="-9779" y="4507"/>
                    <a:pt x="275" y="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0302D36D-15DB-464E-A5BD-5B21099BE063}"/>
                </a:ext>
              </a:extLst>
            </p:cNvPr>
            <p:cNvSpPr/>
            <p:nvPr/>
          </p:nvSpPr>
          <p:spPr>
            <a:xfrm>
              <a:off x="1798415" y="9753524"/>
              <a:ext cx="238849" cy="627298"/>
            </a:xfrm>
            <a:custGeom>
              <a:avLst/>
              <a:gdLst>
                <a:gd name="connsiteX0" fmla="*/ 223 w 238849"/>
                <a:gd name="connsiteY0" fmla="*/ 273126 h 627298"/>
                <a:gd name="connsiteX1" fmla="*/ 155798 w 238849"/>
                <a:gd name="connsiteY1" fmla="*/ 433464 h 627298"/>
                <a:gd name="connsiteX2" fmla="*/ 187548 w 238849"/>
                <a:gd name="connsiteY2" fmla="*/ 523951 h 627298"/>
                <a:gd name="connsiteX3" fmla="*/ 238348 w 238849"/>
                <a:gd name="connsiteY3" fmla="*/ 627139 h 627298"/>
                <a:gd name="connsiteX4" fmla="*/ 212948 w 238849"/>
                <a:gd name="connsiteY4" fmla="*/ 544589 h 627298"/>
                <a:gd name="connsiteX5" fmla="*/ 203423 w 238849"/>
                <a:gd name="connsiteY5" fmla="*/ 428701 h 627298"/>
                <a:gd name="connsiteX6" fmla="*/ 227235 w 238849"/>
                <a:gd name="connsiteY6" fmla="*/ 14364 h 627298"/>
                <a:gd name="connsiteX7" fmla="*/ 222473 w 238849"/>
                <a:gd name="connsiteY7" fmla="*/ 127076 h 627298"/>
                <a:gd name="connsiteX8" fmla="*/ 222473 w 238849"/>
                <a:gd name="connsiteY8" fmla="*/ 438226 h 627298"/>
                <a:gd name="connsiteX9" fmla="*/ 193898 w 238849"/>
                <a:gd name="connsiteY9" fmla="*/ 425526 h 627298"/>
                <a:gd name="connsiteX10" fmla="*/ 223 w 238849"/>
                <a:gd name="connsiteY10" fmla="*/ 273126 h 62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849" h="627298">
                  <a:moveTo>
                    <a:pt x="223" y="273126"/>
                  </a:moveTo>
                  <a:cubicBezTo>
                    <a:pt x="-6127" y="274449"/>
                    <a:pt x="124577" y="391660"/>
                    <a:pt x="155798" y="433464"/>
                  </a:cubicBezTo>
                  <a:cubicBezTo>
                    <a:pt x="187019" y="475268"/>
                    <a:pt x="173790" y="491672"/>
                    <a:pt x="187548" y="523951"/>
                  </a:cubicBezTo>
                  <a:cubicBezTo>
                    <a:pt x="201306" y="556230"/>
                    <a:pt x="234115" y="623699"/>
                    <a:pt x="238348" y="627139"/>
                  </a:cubicBezTo>
                  <a:cubicBezTo>
                    <a:pt x="242581" y="630579"/>
                    <a:pt x="218769" y="577662"/>
                    <a:pt x="212948" y="544589"/>
                  </a:cubicBezTo>
                  <a:cubicBezTo>
                    <a:pt x="207127" y="511516"/>
                    <a:pt x="201042" y="517072"/>
                    <a:pt x="203423" y="428701"/>
                  </a:cubicBezTo>
                  <a:cubicBezTo>
                    <a:pt x="205804" y="340330"/>
                    <a:pt x="224060" y="64635"/>
                    <a:pt x="227235" y="14364"/>
                  </a:cubicBezTo>
                  <a:cubicBezTo>
                    <a:pt x="230410" y="-35907"/>
                    <a:pt x="223267" y="56432"/>
                    <a:pt x="222473" y="127076"/>
                  </a:cubicBezTo>
                  <a:cubicBezTo>
                    <a:pt x="221679" y="197720"/>
                    <a:pt x="227235" y="388484"/>
                    <a:pt x="222473" y="438226"/>
                  </a:cubicBezTo>
                  <a:cubicBezTo>
                    <a:pt x="217711" y="487968"/>
                    <a:pt x="225648" y="448809"/>
                    <a:pt x="193898" y="425526"/>
                  </a:cubicBezTo>
                  <a:cubicBezTo>
                    <a:pt x="162148" y="402243"/>
                    <a:pt x="6573" y="271803"/>
                    <a:pt x="223" y="273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2D50F771-FDE4-414F-9E5F-9A172855890F}"/>
                </a:ext>
              </a:extLst>
            </p:cNvPr>
            <p:cNvSpPr/>
            <p:nvPr/>
          </p:nvSpPr>
          <p:spPr>
            <a:xfrm>
              <a:off x="1637490" y="9869479"/>
              <a:ext cx="230015" cy="469126"/>
            </a:xfrm>
            <a:custGeom>
              <a:avLst/>
              <a:gdLst>
                <a:gd name="connsiteX0" fmla="*/ 46848 w 230015"/>
                <a:gd name="connsiteY0" fmla="*/ 9 h 469126"/>
                <a:gd name="connsiteX1" fmla="*/ 27798 w 230015"/>
                <a:gd name="connsiteY1" fmla="*/ 166696 h 469126"/>
                <a:gd name="connsiteX2" fmla="*/ 62723 w 230015"/>
                <a:gd name="connsiteY2" fmla="*/ 211146 h 469126"/>
                <a:gd name="connsiteX3" fmla="*/ 226235 w 230015"/>
                <a:gd name="connsiteY3" fmla="*/ 463559 h 469126"/>
                <a:gd name="connsiteX4" fmla="*/ 169085 w 230015"/>
                <a:gd name="connsiteY4" fmla="*/ 373071 h 469126"/>
                <a:gd name="connsiteX5" fmla="*/ 70660 w 230015"/>
                <a:gd name="connsiteY5" fmla="*/ 225434 h 469126"/>
                <a:gd name="connsiteX6" fmla="*/ 161148 w 230015"/>
                <a:gd name="connsiteY6" fmla="*/ 420696 h 469126"/>
                <a:gd name="connsiteX7" fmla="*/ 103998 w 230015"/>
                <a:gd name="connsiteY7" fmla="*/ 322271 h 469126"/>
                <a:gd name="connsiteX8" fmla="*/ 810 w 230015"/>
                <a:gd name="connsiteY8" fmla="*/ 174634 h 469126"/>
                <a:gd name="connsiteX9" fmla="*/ 46848 w 230015"/>
                <a:gd name="connsiteY9" fmla="*/ 9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015" h="469126">
                  <a:moveTo>
                    <a:pt x="46848" y="9"/>
                  </a:moveTo>
                  <a:cubicBezTo>
                    <a:pt x="51346" y="-1314"/>
                    <a:pt x="25152" y="131507"/>
                    <a:pt x="27798" y="166696"/>
                  </a:cubicBezTo>
                  <a:cubicBezTo>
                    <a:pt x="30444" y="201885"/>
                    <a:pt x="29650" y="161669"/>
                    <a:pt x="62723" y="211146"/>
                  </a:cubicBezTo>
                  <a:cubicBezTo>
                    <a:pt x="95796" y="260623"/>
                    <a:pt x="208508" y="436571"/>
                    <a:pt x="226235" y="463559"/>
                  </a:cubicBezTo>
                  <a:cubicBezTo>
                    <a:pt x="243962" y="490547"/>
                    <a:pt x="195014" y="412758"/>
                    <a:pt x="169085" y="373071"/>
                  </a:cubicBezTo>
                  <a:cubicBezTo>
                    <a:pt x="143156" y="333384"/>
                    <a:pt x="71983" y="217497"/>
                    <a:pt x="70660" y="225434"/>
                  </a:cubicBezTo>
                  <a:cubicBezTo>
                    <a:pt x="69337" y="233372"/>
                    <a:pt x="155592" y="404557"/>
                    <a:pt x="161148" y="420696"/>
                  </a:cubicBezTo>
                  <a:cubicBezTo>
                    <a:pt x="166704" y="436835"/>
                    <a:pt x="130721" y="363281"/>
                    <a:pt x="103998" y="322271"/>
                  </a:cubicBezTo>
                  <a:cubicBezTo>
                    <a:pt x="77275" y="281261"/>
                    <a:pt x="8483" y="225699"/>
                    <a:pt x="810" y="174634"/>
                  </a:cubicBezTo>
                  <a:cubicBezTo>
                    <a:pt x="-6863" y="123570"/>
                    <a:pt x="42350" y="1332"/>
                    <a:pt x="4684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7776C53-18D5-4C93-B95A-48F56E76BBCC}"/>
                </a:ext>
              </a:extLst>
            </p:cNvPr>
            <p:cNvSpPr/>
            <p:nvPr/>
          </p:nvSpPr>
          <p:spPr>
            <a:xfrm>
              <a:off x="1929093" y="10075595"/>
              <a:ext cx="268523" cy="363241"/>
            </a:xfrm>
            <a:custGeom>
              <a:avLst/>
              <a:gdLst>
                <a:gd name="connsiteX0" fmla="*/ 15595 w 268523"/>
                <a:gd name="connsiteY0" fmla="*/ 268 h 363241"/>
                <a:gd name="connsiteX1" fmla="*/ 1307 w 268523"/>
                <a:gd name="connsiteY1" fmla="*/ 262205 h 363241"/>
                <a:gd name="connsiteX2" fmla="*/ 52107 w 268523"/>
                <a:gd name="connsiteY2" fmla="*/ 355868 h 363241"/>
                <a:gd name="connsiteX3" fmla="*/ 207682 w 268523"/>
                <a:gd name="connsiteY3" fmla="*/ 317768 h 363241"/>
                <a:gd name="connsiteX4" fmla="*/ 226732 w 268523"/>
                <a:gd name="connsiteY4" fmla="*/ 195530 h 363241"/>
                <a:gd name="connsiteX5" fmla="*/ 167995 w 268523"/>
                <a:gd name="connsiteY5" fmla="*/ 39955 h 363241"/>
                <a:gd name="connsiteX6" fmla="*/ 229907 w 268523"/>
                <a:gd name="connsiteY6" fmla="*/ 146318 h 363241"/>
                <a:gd name="connsiteX7" fmla="*/ 261657 w 268523"/>
                <a:gd name="connsiteY7" fmla="*/ 236805 h 363241"/>
                <a:gd name="connsiteX8" fmla="*/ 94970 w 268523"/>
                <a:gd name="connsiteY8" fmla="*/ 347930 h 363241"/>
                <a:gd name="connsiteX9" fmla="*/ 79095 w 268523"/>
                <a:gd name="connsiteY9" fmla="*/ 347930 h 363241"/>
                <a:gd name="connsiteX10" fmla="*/ 21945 w 268523"/>
                <a:gd name="connsiteY10" fmla="*/ 214580 h 363241"/>
                <a:gd name="connsiteX11" fmla="*/ 15595 w 268523"/>
                <a:gd name="connsiteY11" fmla="*/ 268 h 36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523" h="363241">
                  <a:moveTo>
                    <a:pt x="15595" y="268"/>
                  </a:moveTo>
                  <a:cubicBezTo>
                    <a:pt x="12155" y="8206"/>
                    <a:pt x="-4778" y="202938"/>
                    <a:pt x="1307" y="262205"/>
                  </a:cubicBezTo>
                  <a:cubicBezTo>
                    <a:pt x="7392" y="321472"/>
                    <a:pt x="17711" y="346608"/>
                    <a:pt x="52107" y="355868"/>
                  </a:cubicBezTo>
                  <a:cubicBezTo>
                    <a:pt x="86503" y="365128"/>
                    <a:pt x="178578" y="344491"/>
                    <a:pt x="207682" y="317768"/>
                  </a:cubicBezTo>
                  <a:cubicBezTo>
                    <a:pt x="236786" y="291045"/>
                    <a:pt x="233347" y="241832"/>
                    <a:pt x="226732" y="195530"/>
                  </a:cubicBezTo>
                  <a:cubicBezTo>
                    <a:pt x="220118" y="149228"/>
                    <a:pt x="167466" y="48157"/>
                    <a:pt x="167995" y="39955"/>
                  </a:cubicBezTo>
                  <a:cubicBezTo>
                    <a:pt x="168524" y="31753"/>
                    <a:pt x="214297" y="113510"/>
                    <a:pt x="229907" y="146318"/>
                  </a:cubicBezTo>
                  <a:cubicBezTo>
                    <a:pt x="245517" y="179126"/>
                    <a:pt x="284146" y="203203"/>
                    <a:pt x="261657" y="236805"/>
                  </a:cubicBezTo>
                  <a:cubicBezTo>
                    <a:pt x="239168" y="270407"/>
                    <a:pt x="125397" y="329409"/>
                    <a:pt x="94970" y="347930"/>
                  </a:cubicBezTo>
                  <a:cubicBezTo>
                    <a:pt x="64543" y="366451"/>
                    <a:pt x="91266" y="370155"/>
                    <a:pt x="79095" y="347930"/>
                  </a:cubicBezTo>
                  <a:cubicBezTo>
                    <a:pt x="66924" y="325705"/>
                    <a:pt x="33057" y="266703"/>
                    <a:pt x="21945" y="214580"/>
                  </a:cubicBezTo>
                  <a:cubicBezTo>
                    <a:pt x="10833" y="162457"/>
                    <a:pt x="19035" y="-7670"/>
                    <a:pt x="15595" y="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0D09B9D4-3800-45C2-AF63-9143FF44F230}"/>
                </a:ext>
              </a:extLst>
            </p:cNvPr>
            <p:cNvSpPr/>
            <p:nvPr/>
          </p:nvSpPr>
          <p:spPr>
            <a:xfrm>
              <a:off x="2173800" y="9433969"/>
              <a:ext cx="252561" cy="711233"/>
            </a:xfrm>
            <a:custGeom>
              <a:avLst/>
              <a:gdLst>
                <a:gd name="connsiteX0" fmla="*/ 245550 w 252561"/>
                <a:gd name="connsiteY0" fmla="*/ 14 h 711233"/>
                <a:gd name="connsiteX1" fmla="*/ 226500 w 252561"/>
                <a:gd name="connsiteY1" fmla="*/ 421231 h 711233"/>
                <a:gd name="connsiteX2" fmla="*/ 17 w 252561"/>
                <a:gd name="connsiteY2" fmla="*/ 711214 h 711233"/>
                <a:gd name="connsiteX3" fmla="*/ 239200 w 252561"/>
                <a:gd name="connsiteY3" fmla="*/ 408531 h 711233"/>
                <a:gd name="connsiteX4" fmla="*/ 218033 w 252561"/>
                <a:gd name="connsiteY4" fmla="*/ 448748 h 711233"/>
                <a:gd name="connsiteX5" fmla="*/ 209567 w 252561"/>
                <a:gd name="connsiteY5" fmla="*/ 709098 h 711233"/>
                <a:gd name="connsiteX6" fmla="*/ 207450 w 252561"/>
                <a:gd name="connsiteY6" fmla="*/ 436048 h 711233"/>
                <a:gd name="connsiteX7" fmla="*/ 245550 w 252561"/>
                <a:gd name="connsiteY7" fmla="*/ 14 h 7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61" h="711233">
                  <a:moveTo>
                    <a:pt x="245550" y="14"/>
                  </a:moveTo>
                  <a:cubicBezTo>
                    <a:pt x="248725" y="-2456"/>
                    <a:pt x="267422" y="302698"/>
                    <a:pt x="226500" y="421231"/>
                  </a:cubicBezTo>
                  <a:cubicBezTo>
                    <a:pt x="185578" y="539764"/>
                    <a:pt x="-2100" y="713331"/>
                    <a:pt x="17" y="711214"/>
                  </a:cubicBezTo>
                  <a:cubicBezTo>
                    <a:pt x="2134" y="709097"/>
                    <a:pt x="202864" y="452275"/>
                    <a:pt x="239200" y="408531"/>
                  </a:cubicBezTo>
                  <a:cubicBezTo>
                    <a:pt x="275536" y="364787"/>
                    <a:pt x="222972" y="398654"/>
                    <a:pt x="218033" y="448748"/>
                  </a:cubicBezTo>
                  <a:cubicBezTo>
                    <a:pt x="213094" y="498842"/>
                    <a:pt x="211331" y="711215"/>
                    <a:pt x="209567" y="709098"/>
                  </a:cubicBezTo>
                  <a:cubicBezTo>
                    <a:pt x="207803" y="706981"/>
                    <a:pt x="201453" y="549290"/>
                    <a:pt x="207450" y="436048"/>
                  </a:cubicBezTo>
                  <a:cubicBezTo>
                    <a:pt x="213447" y="322806"/>
                    <a:pt x="242375" y="2484"/>
                    <a:pt x="24555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ED7187AF-0FB8-4A5D-B0C2-1AD017F7032B}"/>
                </a:ext>
              </a:extLst>
            </p:cNvPr>
            <p:cNvSpPr/>
            <p:nvPr/>
          </p:nvSpPr>
          <p:spPr>
            <a:xfrm>
              <a:off x="2119472" y="8344030"/>
              <a:ext cx="161971" cy="1719540"/>
            </a:xfrm>
            <a:custGeom>
              <a:avLst/>
              <a:gdLst>
                <a:gd name="connsiteX0" fmla="*/ 70008 w 161971"/>
                <a:gd name="connsiteY0" fmla="*/ 37970 h 1719540"/>
                <a:gd name="connsiteX1" fmla="*/ 115728 w 161971"/>
                <a:gd name="connsiteY1" fmla="*/ 759330 h 1719540"/>
                <a:gd name="connsiteX2" fmla="*/ 90328 w 161971"/>
                <a:gd name="connsiteY2" fmla="*/ 652650 h 1719540"/>
                <a:gd name="connsiteX3" fmla="*/ 90328 w 161971"/>
                <a:gd name="connsiteY3" fmla="*/ 967610 h 1719540"/>
                <a:gd name="connsiteX4" fmla="*/ 3968 w 161971"/>
                <a:gd name="connsiteY4" fmla="*/ 1704210 h 1719540"/>
                <a:gd name="connsiteX5" fmla="*/ 24288 w 161971"/>
                <a:gd name="connsiteY5" fmla="*/ 1414650 h 1719540"/>
                <a:gd name="connsiteX6" fmla="*/ 110648 w 161971"/>
                <a:gd name="connsiteY6" fmla="*/ 799970 h 1719540"/>
                <a:gd name="connsiteX7" fmla="*/ 161448 w 161971"/>
                <a:gd name="connsiteY7" fmla="*/ 368170 h 1719540"/>
                <a:gd name="connsiteX8" fmla="*/ 80168 w 161971"/>
                <a:gd name="connsiteY8" fmla="*/ 124330 h 1719540"/>
                <a:gd name="connsiteX9" fmla="*/ 70008 w 161971"/>
                <a:gd name="connsiteY9" fmla="*/ 37970 h 171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71" h="1719540">
                  <a:moveTo>
                    <a:pt x="70008" y="37970"/>
                  </a:moveTo>
                  <a:cubicBezTo>
                    <a:pt x="75935" y="143803"/>
                    <a:pt x="112341" y="656883"/>
                    <a:pt x="115728" y="759330"/>
                  </a:cubicBezTo>
                  <a:cubicBezTo>
                    <a:pt x="119115" y="861777"/>
                    <a:pt x="94561" y="617937"/>
                    <a:pt x="90328" y="652650"/>
                  </a:cubicBezTo>
                  <a:cubicBezTo>
                    <a:pt x="86095" y="687363"/>
                    <a:pt x="104721" y="792350"/>
                    <a:pt x="90328" y="967610"/>
                  </a:cubicBezTo>
                  <a:cubicBezTo>
                    <a:pt x="75935" y="1142870"/>
                    <a:pt x="14975" y="1629703"/>
                    <a:pt x="3968" y="1704210"/>
                  </a:cubicBezTo>
                  <a:cubicBezTo>
                    <a:pt x="-7039" y="1778717"/>
                    <a:pt x="6508" y="1565357"/>
                    <a:pt x="24288" y="1414650"/>
                  </a:cubicBezTo>
                  <a:cubicBezTo>
                    <a:pt x="42068" y="1263943"/>
                    <a:pt x="87788" y="974383"/>
                    <a:pt x="110648" y="799970"/>
                  </a:cubicBezTo>
                  <a:cubicBezTo>
                    <a:pt x="133508" y="625557"/>
                    <a:pt x="166528" y="480777"/>
                    <a:pt x="161448" y="368170"/>
                  </a:cubicBezTo>
                  <a:cubicBezTo>
                    <a:pt x="156368" y="255563"/>
                    <a:pt x="93715" y="172590"/>
                    <a:pt x="80168" y="124330"/>
                  </a:cubicBezTo>
                  <a:cubicBezTo>
                    <a:pt x="66621" y="76070"/>
                    <a:pt x="64081" y="-67863"/>
                    <a:pt x="70008" y="379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846A36FA-1404-44A2-8565-26A129807F57}"/>
                </a:ext>
              </a:extLst>
            </p:cNvPr>
            <p:cNvSpPr/>
            <p:nvPr/>
          </p:nvSpPr>
          <p:spPr>
            <a:xfrm>
              <a:off x="1853002" y="8887892"/>
              <a:ext cx="147207" cy="923757"/>
            </a:xfrm>
            <a:custGeom>
              <a:avLst/>
              <a:gdLst>
                <a:gd name="connsiteX0" fmla="*/ 6278 w 147207"/>
                <a:gd name="connsiteY0" fmla="*/ 22428 h 923757"/>
                <a:gd name="connsiteX1" fmla="*/ 26598 w 147207"/>
                <a:gd name="connsiteY1" fmla="*/ 179908 h 923757"/>
                <a:gd name="connsiteX2" fmla="*/ 143438 w 147207"/>
                <a:gd name="connsiteY2" fmla="*/ 916508 h 923757"/>
                <a:gd name="connsiteX3" fmla="*/ 118038 w 147207"/>
                <a:gd name="connsiteY3" fmla="*/ 555828 h 923757"/>
                <a:gd name="connsiteX4" fmla="*/ 112958 w 147207"/>
                <a:gd name="connsiteY4" fmla="*/ 550748 h 923757"/>
                <a:gd name="connsiteX5" fmla="*/ 6278 w 147207"/>
                <a:gd name="connsiteY5" fmla="*/ 22428 h 92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07" h="923757">
                  <a:moveTo>
                    <a:pt x="6278" y="22428"/>
                  </a:moveTo>
                  <a:cubicBezTo>
                    <a:pt x="-8115" y="-39379"/>
                    <a:pt x="3738" y="30895"/>
                    <a:pt x="26598" y="179908"/>
                  </a:cubicBezTo>
                  <a:cubicBezTo>
                    <a:pt x="49458" y="328921"/>
                    <a:pt x="128198" y="853855"/>
                    <a:pt x="143438" y="916508"/>
                  </a:cubicBezTo>
                  <a:cubicBezTo>
                    <a:pt x="158678" y="979161"/>
                    <a:pt x="123118" y="616788"/>
                    <a:pt x="118038" y="555828"/>
                  </a:cubicBezTo>
                  <a:cubicBezTo>
                    <a:pt x="112958" y="494868"/>
                    <a:pt x="129891" y="635415"/>
                    <a:pt x="112958" y="550748"/>
                  </a:cubicBezTo>
                  <a:cubicBezTo>
                    <a:pt x="96025" y="466081"/>
                    <a:pt x="20671" y="84235"/>
                    <a:pt x="6278" y="22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14D9B071-1A21-474B-9C20-1CC7460CB747}"/>
                </a:ext>
              </a:extLst>
            </p:cNvPr>
            <p:cNvSpPr/>
            <p:nvPr/>
          </p:nvSpPr>
          <p:spPr>
            <a:xfrm>
              <a:off x="6181940" y="7689742"/>
              <a:ext cx="170265" cy="437697"/>
            </a:xfrm>
            <a:custGeom>
              <a:avLst/>
              <a:gdLst>
                <a:gd name="connsiteX0" fmla="*/ 170177 w 170265"/>
                <a:gd name="connsiteY0" fmla="*/ 2225 h 437697"/>
                <a:gd name="connsiteX1" fmla="*/ 115143 w 170265"/>
                <a:gd name="connsiteY1" fmla="*/ 103825 h 437697"/>
                <a:gd name="connsiteX2" fmla="*/ 125727 w 170265"/>
                <a:gd name="connsiteY2" fmla="*/ 431908 h 437697"/>
                <a:gd name="connsiteX3" fmla="*/ 108793 w 170265"/>
                <a:gd name="connsiteY3" fmla="*/ 302791 h 437697"/>
                <a:gd name="connsiteX4" fmla="*/ 91860 w 170265"/>
                <a:gd name="connsiteY4" fmla="*/ 167325 h 437697"/>
                <a:gd name="connsiteX5" fmla="*/ 5077 w 170265"/>
                <a:gd name="connsiteY5" fmla="*/ 29741 h 437697"/>
                <a:gd name="connsiteX6" fmla="*/ 22010 w 170265"/>
                <a:gd name="connsiteY6" fmla="*/ 78425 h 437697"/>
                <a:gd name="connsiteX7" fmla="*/ 119377 w 170265"/>
                <a:gd name="connsiteY7" fmla="*/ 292208 h 437697"/>
                <a:gd name="connsiteX8" fmla="*/ 100327 w 170265"/>
                <a:gd name="connsiteY8" fmla="*/ 180025 h 437697"/>
                <a:gd name="connsiteX9" fmla="*/ 170177 w 170265"/>
                <a:gd name="connsiteY9" fmla="*/ 2225 h 43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265" h="437697">
                  <a:moveTo>
                    <a:pt x="170177" y="2225"/>
                  </a:moveTo>
                  <a:cubicBezTo>
                    <a:pt x="172646" y="-10475"/>
                    <a:pt x="122551" y="32211"/>
                    <a:pt x="115143" y="103825"/>
                  </a:cubicBezTo>
                  <a:cubicBezTo>
                    <a:pt x="107735" y="175439"/>
                    <a:pt x="126785" y="398747"/>
                    <a:pt x="125727" y="431908"/>
                  </a:cubicBezTo>
                  <a:cubicBezTo>
                    <a:pt x="124669" y="465069"/>
                    <a:pt x="114437" y="346888"/>
                    <a:pt x="108793" y="302791"/>
                  </a:cubicBezTo>
                  <a:cubicBezTo>
                    <a:pt x="103149" y="258694"/>
                    <a:pt x="109146" y="212833"/>
                    <a:pt x="91860" y="167325"/>
                  </a:cubicBezTo>
                  <a:cubicBezTo>
                    <a:pt x="74574" y="121817"/>
                    <a:pt x="16719" y="44557"/>
                    <a:pt x="5077" y="29741"/>
                  </a:cubicBezTo>
                  <a:cubicBezTo>
                    <a:pt x="-6565" y="14925"/>
                    <a:pt x="2960" y="34681"/>
                    <a:pt x="22010" y="78425"/>
                  </a:cubicBezTo>
                  <a:cubicBezTo>
                    <a:pt x="41060" y="122169"/>
                    <a:pt x="106324" y="275275"/>
                    <a:pt x="119377" y="292208"/>
                  </a:cubicBezTo>
                  <a:cubicBezTo>
                    <a:pt x="132430" y="309141"/>
                    <a:pt x="94683" y="222006"/>
                    <a:pt x="100327" y="180025"/>
                  </a:cubicBezTo>
                  <a:cubicBezTo>
                    <a:pt x="105971" y="138045"/>
                    <a:pt x="167708" y="14925"/>
                    <a:pt x="170177" y="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ECE421EA-CF8F-42E2-ABB7-2F76649639F9}"/>
                </a:ext>
              </a:extLst>
            </p:cNvPr>
            <p:cNvSpPr/>
            <p:nvPr/>
          </p:nvSpPr>
          <p:spPr>
            <a:xfrm>
              <a:off x="6165850" y="8068962"/>
              <a:ext cx="456437" cy="441540"/>
            </a:xfrm>
            <a:custGeom>
              <a:avLst/>
              <a:gdLst>
                <a:gd name="connsiteX0" fmla="*/ 0 w 456437"/>
                <a:gd name="connsiteY0" fmla="*/ 202971 h 441540"/>
                <a:gd name="connsiteX1" fmla="*/ 135467 w 456437"/>
                <a:gd name="connsiteY1" fmla="*/ 217788 h 441540"/>
                <a:gd name="connsiteX2" fmla="*/ 340783 w 456437"/>
                <a:gd name="connsiteY2" fmla="*/ 435805 h 441540"/>
                <a:gd name="connsiteX3" fmla="*/ 330200 w 456437"/>
                <a:gd name="connsiteY3" fmla="*/ 372305 h 441540"/>
                <a:gd name="connsiteX4" fmla="*/ 330200 w 456437"/>
                <a:gd name="connsiteY4" fmla="*/ 308805 h 441540"/>
                <a:gd name="connsiteX5" fmla="*/ 452967 w 456437"/>
                <a:gd name="connsiteY5" fmla="*/ 143705 h 441540"/>
                <a:gd name="connsiteX6" fmla="*/ 419100 w 456437"/>
                <a:gd name="connsiteY6" fmla="*/ 188155 h 441540"/>
                <a:gd name="connsiteX7" fmla="*/ 381000 w 456437"/>
                <a:gd name="connsiteY7" fmla="*/ 241071 h 441540"/>
                <a:gd name="connsiteX8" fmla="*/ 349250 w 456437"/>
                <a:gd name="connsiteY8" fmla="*/ 346905 h 441540"/>
                <a:gd name="connsiteX9" fmla="*/ 378883 w 456437"/>
                <a:gd name="connsiteY9" fmla="*/ 209321 h 441540"/>
                <a:gd name="connsiteX10" fmla="*/ 306917 w 456437"/>
                <a:gd name="connsiteY10" fmla="*/ 251655 h 441540"/>
                <a:gd name="connsiteX11" fmla="*/ 279400 w 456437"/>
                <a:gd name="connsiteY11" fmla="*/ 202971 h 441540"/>
                <a:gd name="connsiteX12" fmla="*/ 334433 w 456437"/>
                <a:gd name="connsiteY12" fmla="*/ 6121 h 441540"/>
                <a:gd name="connsiteX13" fmla="*/ 289983 w 456437"/>
                <a:gd name="connsiteY13" fmla="*/ 71738 h 441540"/>
                <a:gd name="connsiteX14" fmla="*/ 287867 w 456437"/>
                <a:gd name="connsiteY14" fmla="*/ 289755 h 441540"/>
                <a:gd name="connsiteX15" fmla="*/ 289983 w 456437"/>
                <a:gd name="connsiteY15" fmla="*/ 296105 h 441540"/>
                <a:gd name="connsiteX16" fmla="*/ 254000 w 456437"/>
                <a:gd name="connsiteY16" fmla="*/ 300338 h 441540"/>
                <a:gd name="connsiteX17" fmla="*/ 162983 w 456437"/>
                <a:gd name="connsiteY17" fmla="*/ 217788 h 441540"/>
                <a:gd name="connsiteX18" fmla="*/ 148167 w 456437"/>
                <a:gd name="connsiteY18" fmla="*/ 27288 h 441540"/>
                <a:gd name="connsiteX19" fmla="*/ 135467 w 456437"/>
                <a:gd name="connsiteY19" fmla="*/ 162755 h 441540"/>
                <a:gd name="connsiteX20" fmla="*/ 135467 w 456437"/>
                <a:gd name="connsiteY20" fmla="*/ 183921 h 441540"/>
                <a:gd name="connsiteX21" fmla="*/ 0 w 456437"/>
                <a:gd name="connsiteY21" fmla="*/ 202971 h 44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6437" h="441540">
                  <a:moveTo>
                    <a:pt x="0" y="202971"/>
                  </a:moveTo>
                  <a:cubicBezTo>
                    <a:pt x="0" y="208615"/>
                    <a:pt x="78670" y="178982"/>
                    <a:pt x="135467" y="217788"/>
                  </a:cubicBezTo>
                  <a:cubicBezTo>
                    <a:pt x="192264" y="256594"/>
                    <a:pt x="308328" y="410052"/>
                    <a:pt x="340783" y="435805"/>
                  </a:cubicBezTo>
                  <a:cubicBezTo>
                    <a:pt x="373238" y="461558"/>
                    <a:pt x="331964" y="393472"/>
                    <a:pt x="330200" y="372305"/>
                  </a:cubicBezTo>
                  <a:cubicBezTo>
                    <a:pt x="328436" y="351138"/>
                    <a:pt x="309739" y="346905"/>
                    <a:pt x="330200" y="308805"/>
                  </a:cubicBezTo>
                  <a:cubicBezTo>
                    <a:pt x="350661" y="270705"/>
                    <a:pt x="438150" y="163813"/>
                    <a:pt x="452967" y="143705"/>
                  </a:cubicBezTo>
                  <a:cubicBezTo>
                    <a:pt x="467784" y="123597"/>
                    <a:pt x="431094" y="171927"/>
                    <a:pt x="419100" y="188155"/>
                  </a:cubicBezTo>
                  <a:cubicBezTo>
                    <a:pt x="407106" y="204383"/>
                    <a:pt x="392642" y="214613"/>
                    <a:pt x="381000" y="241071"/>
                  </a:cubicBezTo>
                  <a:cubicBezTo>
                    <a:pt x="369358" y="267529"/>
                    <a:pt x="349603" y="352197"/>
                    <a:pt x="349250" y="346905"/>
                  </a:cubicBezTo>
                  <a:cubicBezTo>
                    <a:pt x="348897" y="341613"/>
                    <a:pt x="385938" y="225196"/>
                    <a:pt x="378883" y="209321"/>
                  </a:cubicBezTo>
                  <a:cubicBezTo>
                    <a:pt x="371828" y="193446"/>
                    <a:pt x="323497" y="252713"/>
                    <a:pt x="306917" y="251655"/>
                  </a:cubicBezTo>
                  <a:cubicBezTo>
                    <a:pt x="290337" y="250597"/>
                    <a:pt x="274814" y="243893"/>
                    <a:pt x="279400" y="202971"/>
                  </a:cubicBezTo>
                  <a:cubicBezTo>
                    <a:pt x="283986" y="162049"/>
                    <a:pt x="332669" y="27993"/>
                    <a:pt x="334433" y="6121"/>
                  </a:cubicBezTo>
                  <a:cubicBezTo>
                    <a:pt x="336197" y="-15751"/>
                    <a:pt x="297744" y="24466"/>
                    <a:pt x="289983" y="71738"/>
                  </a:cubicBezTo>
                  <a:cubicBezTo>
                    <a:pt x="282222" y="119010"/>
                    <a:pt x="287867" y="252361"/>
                    <a:pt x="287867" y="289755"/>
                  </a:cubicBezTo>
                  <a:cubicBezTo>
                    <a:pt x="287867" y="327149"/>
                    <a:pt x="295627" y="294341"/>
                    <a:pt x="289983" y="296105"/>
                  </a:cubicBezTo>
                  <a:cubicBezTo>
                    <a:pt x="284339" y="297869"/>
                    <a:pt x="275167" y="313391"/>
                    <a:pt x="254000" y="300338"/>
                  </a:cubicBezTo>
                  <a:cubicBezTo>
                    <a:pt x="232833" y="287285"/>
                    <a:pt x="180622" y="263296"/>
                    <a:pt x="162983" y="217788"/>
                  </a:cubicBezTo>
                  <a:cubicBezTo>
                    <a:pt x="145344" y="172280"/>
                    <a:pt x="152753" y="36460"/>
                    <a:pt x="148167" y="27288"/>
                  </a:cubicBezTo>
                  <a:cubicBezTo>
                    <a:pt x="143581" y="18116"/>
                    <a:pt x="137584" y="136650"/>
                    <a:pt x="135467" y="162755"/>
                  </a:cubicBezTo>
                  <a:cubicBezTo>
                    <a:pt x="133350" y="188860"/>
                    <a:pt x="161573" y="174749"/>
                    <a:pt x="135467" y="183921"/>
                  </a:cubicBezTo>
                  <a:cubicBezTo>
                    <a:pt x="109361" y="193093"/>
                    <a:pt x="0" y="197327"/>
                    <a:pt x="0" y="202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FA28B596-F6E4-4A46-83F6-E58C5CBA6613}"/>
                </a:ext>
              </a:extLst>
            </p:cNvPr>
            <p:cNvSpPr/>
            <p:nvPr/>
          </p:nvSpPr>
          <p:spPr>
            <a:xfrm>
              <a:off x="6668649" y="8699017"/>
              <a:ext cx="303658" cy="525504"/>
            </a:xfrm>
            <a:custGeom>
              <a:avLst/>
              <a:gdLst>
                <a:gd name="connsiteX0" fmla="*/ 7318 w 303658"/>
                <a:gd name="connsiteY0" fmla="*/ 483 h 525504"/>
                <a:gd name="connsiteX1" fmla="*/ 9434 w 303658"/>
                <a:gd name="connsiteY1" fmla="*/ 146533 h 525504"/>
                <a:gd name="connsiteX2" fmla="*/ 96218 w 303658"/>
                <a:gd name="connsiteY2" fmla="*/ 243900 h 525504"/>
                <a:gd name="connsiteX3" fmla="*/ 218984 w 303658"/>
                <a:gd name="connsiteY3" fmla="*/ 381483 h 525504"/>
                <a:gd name="connsiteX4" fmla="*/ 303651 w 303658"/>
                <a:gd name="connsiteY4" fmla="*/ 525416 h 525504"/>
                <a:gd name="connsiteX5" fmla="*/ 214751 w 303658"/>
                <a:gd name="connsiteY5" fmla="*/ 400533 h 525504"/>
                <a:gd name="connsiteX6" fmla="*/ 102568 w 303658"/>
                <a:gd name="connsiteY6" fmla="*/ 254483 h 525504"/>
                <a:gd name="connsiteX7" fmla="*/ 53884 w 303658"/>
                <a:gd name="connsiteY7" fmla="*/ 199450 h 525504"/>
                <a:gd name="connsiteX8" fmla="*/ 7318 w 303658"/>
                <a:gd name="connsiteY8" fmla="*/ 483 h 52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58" h="525504">
                  <a:moveTo>
                    <a:pt x="7318" y="483"/>
                  </a:moveTo>
                  <a:cubicBezTo>
                    <a:pt x="-90" y="-8336"/>
                    <a:pt x="-5383" y="105964"/>
                    <a:pt x="9434" y="146533"/>
                  </a:cubicBezTo>
                  <a:cubicBezTo>
                    <a:pt x="24251" y="187102"/>
                    <a:pt x="61293" y="204742"/>
                    <a:pt x="96218" y="243900"/>
                  </a:cubicBezTo>
                  <a:cubicBezTo>
                    <a:pt x="131143" y="283058"/>
                    <a:pt x="184412" y="334564"/>
                    <a:pt x="218984" y="381483"/>
                  </a:cubicBezTo>
                  <a:cubicBezTo>
                    <a:pt x="253556" y="428402"/>
                    <a:pt x="304356" y="522241"/>
                    <a:pt x="303651" y="525416"/>
                  </a:cubicBezTo>
                  <a:cubicBezTo>
                    <a:pt x="302946" y="528591"/>
                    <a:pt x="248265" y="445689"/>
                    <a:pt x="214751" y="400533"/>
                  </a:cubicBezTo>
                  <a:cubicBezTo>
                    <a:pt x="181237" y="355378"/>
                    <a:pt x="129379" y="287997"/>
                    <a:pt x="102568" y="254483"/>
                  </a:cubicBezTo>
                  <a:cubicBezTo>
                    <a:pt x="75757" y="220969"/>
                    <a:pt x="70465" y="240725"/>
                    <a:pt x="53884" y="199450"/>
                  </a:cubicBezTo>
                  <a:cubicBezTo>
                    <a:pt x="37303" y="158175"/>
                    <a:pt x="14726" y="9302"/>
                    <a:pt x="7318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C883F084-84D5-4B0F-A727-2340F68A7699}"/>
                </a:ext>
              </a:extLst>
            </p:cNvPr>
            <p:cNvSpPr/>
            <p:nvPr/>
          </p:nvSpPr>
          <p:spPr>
            <a:xfrm>
              <a:off x="6343599" y="8489804"/>
              <a:ext cx="237218" cy="470727"/>
            </a:xfrm>
            <a:custGeom>
              <a:avLst/>
              <a:gdLst>
                <a:gd name="connsiteX0" fmla="*/ 51 w 237218"/>
                <a:gd name="connsiteY0" fmla="*/ 146 h 470727"/>
                <a:gd name="connsiteX1" fmla="*/ 65668 w 237218"/>
                <a:gd name="connsiteY1" fmla="*/ 222396 h 470727"/>
                <a:gd name="connsiteX2" fmla="*/ 235001 w 237218"/>
                <a:gd name="connsiteY2" fmla="*/ 465813 h 470727"/>
                <a:gd name="connsiteX3" fmla="*/ 156684 w 237218"/>
                <a:gd name="connsiteY3" fmla="*/ 370563 h 470727"/>
                <a:gd name="connsiteX4" fmla="*/ 74134 w 237218"/>
                <a:gd name="connsiteY4" fmla="*/ 190646 h 470727"/>
                <a:gd name="connsiteX5" fmla="*/ 51 w 237218"/>
                <a:gd name="connsiteY5" fmla="*/ 146 h 47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18" h="470727">
                  <a:moveTo>
                    <a:pt x="51" y="146"/>
                  </a:moveTo>
                  <a:cubicBezTo>
                    <a:pt x="-1360" y="5438"/>
                    <a:pt x="26510" y="144785"/>
                    <a:pt x="65668" y="222396"/>
                  </a:cubicBezTo>
                  <a:cubicBezTo>
                    <a:pt x="104826" y="300007"/>
                    <a:pt x="219832" y="441118"/>
                    <a:pt x="235001" y="465813"/>
                  </a:cubicBezTo>
                  <a:cubicBezTo>
                    <a:pt x="250170" y="490508"/>
                    <a:pt x="183495" y="416424"/>
                    <a:pt x="156684" y="370563"/>
                  </a:cubicBezTo>
                  <a:cubicBezTo>
                    <a:pt x="129873" y="324702"/>
                    <a:pt x="99534" y="247443"/>
                    <a:pt x="74134" y="190646"/>
                  </a:cubicBezTo>
                  <a:cubicBezTo>
                    <a:pt x="48734" y="133849"/>
                    <a:pt x="1462" y="-5146"/>
                    <a:pt x="51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A774B6E8-00DD-4B66-AD5C-C701B903205C}"/>
                </a:ext>
              </a:extLst>
            </p:cNvPr>
            <p:cNvSpPr/>
            <p:nvPr/>
          </p:nvSpPr>
          <p:spPr>
            <a:xfrm>
              <a:off x="7058833" y="9687401"/>
              <a:ext cx="314252" cy="402690"/>
            </a:xfrm>
            <a:custGeom>
              <a:avLst/>
              <a:gdLst>
                <a:gd name="connsiteX0" fmla="*/ 250 w 314252"/>
                <a:gd name="connsiteY0" fmla="*/ 582 h 402690"/>
                <a:gd name="connsiteX1" fmla="*/ 300817 w 314252"/>
                <a:gd name="connsiteY1" fmla="*/ 383699 h 402690"/>
                <a:gd name="connsiteX2" fmla="*/ 254250 w 314252"/>
                <a:gd name="connsiteY2" fmla="*/ 335016 h 402690"/>
                <a:gd name="connsiteX3" fmla="*/ 184400 w 314252"/>
                <a:gd name="connsiteY3" fmla="*/ 252466 h 402690"/>
                <a:gd name="connsiteX4" fmla="*/ 247900 w 314252"/>
                <a:gd name="connsiteY4" fmla="*/ 294799 h 402690"/>
                <a:gd name="connsiteX5" fmla="*/ 250 w 314252"/>
                <a:gd name="connsiteY5" fmla="*/ 582 h 40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252" h="402690">
                  <a:moveTo>
                    <a:pt x="250" y="582"/>
                  </a:moveTo>
                  <a:cubicBezTo>
                    <a:pt x="9069" y="15399"/>
                    <a:pt x="258484" y="327960"/>
                    <a:pt x="300817" y="383699"/>
                  </a:cubicBezTo>
                  <a:cubicBezTo>
                    <a:pt x="343150" y="439438"/>
                    <a:pt x="273653" y="356888"/>
                    <a:pt x="254250" y="335016"/>
                  </a:cubicBezTo>
                  <a:cubicBezTo>
                    <a:pt x="234847" y="313144"/>
                    <a:pt x="185458" y="259169"/>
                    <a:pt x="184400" y="252466"/>
                  </a:cubicBezTo>
                  <a:cubicBezTo>
                    <a:pt x="183342" y="245763"/>
                    <a:pt x="277180" y="331488"/>
                    <a:pt x="247900" y="294799"/>
                  </a:cubicBezTo>
                  <a:cubicBezTo>
                    <a:pt x="218620" y="258110"/>
                    <a:pt x="-8569" y="-14235"/>
                    <a:pt x="250" y="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1E72565-7A93-4DAA-B45C-0B9BA9684F35}"/>
                </a:ext>
              </a:extLst>
            </p:cNvPr>
            <p:cNvSpPr/>
            <p:nvPr/>
          </p:nvSpPr>
          <p:spPr>
            <a:xfrm>
              <a:off x="7092932" y="9635067"/>
              <a:ext cx="329364" cy="543819"/>
            </a:xfrm>
            <a:custGeom>
              <a:avLst/>
              <a:gdLst>
                <a:gd name="connsiteX0" fmla="*/ 18 w 329364"/>
                <a:gd name="connsiteY0" fmla="*/ 0 h 543819"/>
                <a:gd name="connsiteX1" fmla="*/ 239201 w 329364"/>
                <a:gd name="connsiteY1" fmla="*/ 294216 h 543819"/>
                <a:gd name="connsiteX2" fmla="*/ 268835 w 329364"/>
                <a:gd name="connsiteY2" fmla="*/ 359833 h 543819"/>
                <a:gd name="connsiteX3" fmla="*/ 328101 w 329364"/>
                <a:gd name="connsiteY3" fmla="*/ 539750 h 543819"/>
                <a:gd name="connsiteX4" fmla="*/ 302701 w 329364"/>
                <a:gd name="connsiteY4" fmla="*/ 469900 h 543819"/>
                <a:gd name="connsiteX5" fmla="*/ 226501 w 329364"/>
                <a:gd name="connsiteY5" fmla="*/ 294216 h 543819"/>
                <a:gd name="connsiteX6" fmla="*/ 18 w 329364"/>
                <a:gd name="connsiteY6" fmla="*/ 0 h 54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364" h="543819">
                  <a:moveTo>
                    <a:pt x="18" y="0"/>
                  </a:moveTo>
                  <a:cubicBezTo>
                    <a:pt x="2135" y="0"/>
                    <a:pt x="194398" y="234244"/>
                    <a:pt x="239201" y="294216"/>
                  </a:cubicBezTo>
                  <a:cubicBezTo>
                    <a:pt x="284004" y="354188"/>
                    <a:pt x="254018" y="318911"/>
                    <a:pt x="268835" y="359833"/>
                  </a:cubicBezTo>
                  <a:cubicBezTo>
                    <a:pt x="283652" y="400755"/>
                    <a:pt x="322457" y="521406"/>
                    <a:pt x="328101" y="539750"/>
                  </a:cubicBezTo>
                  <a:cubicBezTo>
                    <a:pt x="333745" y="558094"/>
                    <a:pt x="319634" y="510822"/>
                    <a:pt x="302701" y="469900"/>
                  </a:cubicBezTo>
                  <a:cubicBezTo>
                    <a:pt x="285768" y="428978"/>
                    <a:pt x="278712" y="372885"/>
                    <a:pt x="226501" y="294216"/>
                  </a:cubicBezTo>
                  <a:cubicBezTo>
                    <a:pt x="174290" y="215547"/>
                    <a:pt x="-2099" y="0"/>
                    <a:pt x="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E327938B-A99B-424A-8FF7-2DEBDE02849A}"/>
                </a:ext>
              </a:extLst>
            </p:cNvPr>
            <p:cNvSpPr/>
            <p:nvPr/>
          </p:nvSpPr>
          <p:spPr>
            <a:xfrm>
              <a:off x="7271695" y="10007110"/>
              <a:ext cx="268754" cy="539704"/>
            </a:xfrm>
            <a:custGeom>
              <a:avLst/>
              <a:gdLst>
                <a:gd name="connsiteX0" fmla="*/ 24455 w 268754"/>
                <a:gd name="connsiteY0" fmla="*/ 490 h 539704"/>
                <a:gd name="connsiteX1" fmla="*/ 10168 w 268754"/>
                <a:gd name="connsiteY1" fmla="*/ 130665 h 539704"/>
                <a:gd name="connsiteX2" fmla="*/ 27630 w 268754"/>
                <a:gd name="connsiteY2" fmla="*/ 171940 h 539704"/>
                <a:gd name="connsiteX3" fmla="*/ 237180 w 268754"/>
                <a:gd name="connsiteY3" fmla="*/ 503728 h 539704"/>
                <a:gd name="connsiteX4" fmla="*/ 267343 w 268754"/>
                <a:gd name="connsiteY4" fmla="*/ 529128 h 539704"/>
                <a:gd name="connsiteX5" fmla="*/ 232418 w 268754"/>
                <a:gd name="connsiteY5" fmla="*/ 489440 h 539704"/>
                <a:gd name="connsiteX6" fmla="*/ 13343 w 268754"/>
                <a:gd name="connsiteY6" fmla="*/ 183053 h 539704"/>
                <a:gd name="connsiteX7" fmla="*/ 24455 w 268754"/>
                <a:gd name="connsiteY7" fmla="*/ 490 h 5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754" h="539704">
                  <a:moveTo>
                    <a:pt x="24455" y="490"/>
                  </a:moveTo>
                  <a:cubicBezTo>
                    <a:pt x="23926" y="-8241"/>
                    <a:pt x="9639" y="102090"/>
                    <a:pt x="10168" y="130665"/>
                  </a:cubicBezTo>
                  <a:cubicBezTo>
                    <a:pt x="10697" y="159240"/>
                    <a:pt x="-10205" y="109763"/>
                    <a:pt x="27630" y="171940"/>
                  </a:cubicBezTo>
                  <a:cubicBezTo>
                    <a:pt x="65465" y="234117"/>
                    <a:pt x="197228" y="444197"/>
                    <a:pt x="237180" y="503728"/>
                  </a:cubicBezTo>
                  <a:cubicBezTo>
                    <a:pt x="277132" y="563259"/>
                    <a:pt x="268137" y="531509"/>
                    <a:pt x="267343" y="529128"/>
                  </a:cubicBezTo>
                  <a:cubicBezTo>
                    <a:pt x="266549" y="526747"/>
                    <a:pt x="274751" y="547119"/>
                    <a:pt x="232418" y="489440"/>
                  </a:cubicBezTo>
                  <a:cubicBezTo>
                    <a:pt x="190085" y="431761"/>
                    <a:pt x="49062" y="262428"/>
                    <a:pt x="13343" y="183053"/>
                  </a:cubicBezTo>
                  <a:cubicBezTo>
                    <a:pt x="-22376" y="103678"/>
                    <a:pt x="24984" y="9221"/>
                    <a:pt x="24455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AB5B9F9A-531D-420F-895E-38E6801A8B90}"/>
                </a:ext>
              </a:extLst>
            </p:cNvPr>
            <p:cNvSpPr/>
            <p:nvPr/>
          </p:nvSpPr>
          <p:spPr>
            <a:xfrm>
              <a:off x="7297517" y="10121841"/>
              <a:ext cx="352334" cy="516042"/>
            </a:xfrm>
            <a:custGeom>
              <a:avLst/>
              <a:gdLst>
                <a:gd name="connsiteX0" fmla="*/ 221 w 352334"/>
                <a:gd name="connsiteY0" fmla="*/ 1647 h 516042"/>
                <a:gd name="connsiteX1" fmla="*/ 192308 w 352334"/>
                <a:gd name="connsiteY1" fmla="*/ 241359 h 516042"/>
                <a:gd name="connsiteX2" fmla="*/ 282796 w 352334"/>
                <a:gd name="connsiteY2" fmla="*/ 390584 h 516042"/>
                <a:gd name="connsiteX3" fmla="*/ 300258 w 352334"/>
                <a:gd name="connsiteY3" fmla="*/ 511234 h 516042"/>
                <a:gd name="connsiteX4" fmla="*/ 300258 w 352334"/>
                <a:gd name="connsiteY4" fmla="*/ 474722 h 516042"/>
                <a:gd name="connsiteX5" fmla="*/ 351058 w 352334"/>
                <a:gd name="connsiteY5" fmla="*/ 315972 h 516042"/>
                <a:gd name="connsiteX6" fmla="*/ 239933 w 352334"/>
                <a:gd name="connsiteY6" fmla="*/ 236597 h 516042"/>
                <a:gd name="connsiteX7" fmla="*/ 155796 w 352334"/>
                <a:gd name="connsiteY7" fmla="*/ 141347 h 516042"/>
                <a:gd name="connsiteX8" fmla="*/ 221 w 352334"/>
                <a:gd name="connsiteY8" fmla="*/ 1647 h 5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334" h="516042">
                  <a:moveTo>
                    <a:pt x="221" y="1647"/>
                  </a:moveTo>
                  <a:cubicBezTo>
                    <a:pt x="6306" y="18315"/>
                    <a:pt x="145212" y="176536"/>
                    <a:pt x="192308" y="241359"/>
                  </a:cubicBezTo>
                  <a:cubicBezTo>
                    <a:pt x="239404" y="306182"/>
                    <a:pt x="264804" y="345605"/>
                    <a:pt x="282796" y="390584"/>
                  </a:cubicBezTo>
                  <a:cubicBezTo>
                    <a:pt x="300788" y="435563"/>
                    <a:pt x="297348" y="497211"/>
                    <a:pt x="300258" y="511234"/>
                  </a:cubicBezTo>
                  <a:cubicBezTo>
                    <a:pt x="303168" y="525257"/>
                    <a:pt x="291791" y="507266"/>
                    <a:pt x="300258" y="474722"/>
                  </a:cubicBezTo>
                  <a:cubicBezTo>
                    <a:pt x="308725" y="442178"/>
                    <a:pt x="361112" y="355659"/>
                    <a:pt x="351058" y="315972"/>
                  </a:cubicBezTo>
                  <a:cubicBezTo>
                    <a:pt x="341004" y="276285"/>
                    <a:pt x="272477" y="265701"/>
                    <a:pt x="239933" y="236597"/>
                  </a:cubicBezTo>
                  <a:cubicBezTo>
                    <a:pt x="207389" y="207493"/>
                    <a:pt x="196542" y="183416"/>
                    <a:pt x="155796" y="141347"/>
                  </a:cubicBezTo>
                  <a:cubicBezTo>
                    <a:pt x="115050" y="99278"/>
                    <a:pt x="-5864" y="-15021"/>
                    <a:pt x="221" y="1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2589809-2EB4-4E18-A3CA-48EAD303D36D}"/>
                </a:ext>
              </a:extLst>
            </p:cNvPr>
            <p:cNvSpPr/>
            <p:nvPr/>
          </p:nvSpPr>
          <p:spPr>
            <a:xfrm>
              <a:off x="7453300" y="10005347"/>
              <a:ext cx="67137" cy="292421"/>
            </a:xfrm>
            <a:custGeom>
              <a:avLst/>
              <a:gdLst>
                <a:gd name="connsiteX0" fmla="*/ 53988 w 67137"/>
                <a:gd name="connsiteY0" fmla="*/ 666 h 292421"/>
                <a:gd name="connsiteX1" fmla="*/ 25413 w 67137"/>
                <a:gd name="connsiteY1" fmla="*/ 192753 h 292421"/>
                <a:gd name="connsiteX2" fmla="*/ 66688 w 67137"/>
                <a:gd name="connsiteY2" fmla="*/ 289591 h 292421"/>
                <a:gd name="connsiteX3" fmla="*/ 44463 w 67137"/>
                <a:gd name="connsiteY3" fmla="*/ 254666 h 292421"/>
                <a:gd name="connsiteX4" fmla="*/ 13 w 67137"/>
                <a:gd name="connsiteY4" fmla="*/ 134016 h 292421"/>
                <a:gd name="connsiteX5" fmla="*/ 53988 w 67137"/>
                <a:gd name="connsiteY5" fmla="*/ 666 h 2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7" h="292421">
                  <a:moveTo>
                    <a:pt x="53988" y="666"/>
                  </a:moveTo>
                  <a:cubicBezTo>
                    <a:pt x="58221" y="10455"/>
                    <a:pt x="23296" y="144599"/>
                    <a:pt x="25413" y="192753"/>
                  </a:cubicBezTo>
                  <a:cubicBezTo>
                    <a:pt x="27530" y="240907"/>
                    <a:pt x="63513" y="279272"/>
                    <a:pt x="66688" y="289591"/>
                  </a:cubicBezTo>
                  <a:cubicBezTo>
                    <a:pt x="69863" y="299910"/>
                    <a:pt x="55576" y="280595"/>
                    <a:pt x="44463" y="254666"/>
                  </a:cubicBezTo>
                  <a:cubicBezTo>
                    <a:pt x="33350" y="228737"/>
                    <a:pt x="-781" y="176614"/>
                    <a:pt x="13" y="134016"/>
                  </a:cubicBezTo>
                  <a:cubicBezTo>
                    <a:pt x="807" y="91418"/>
                    <a:pt x="49755" y="-9123"/>
                    <a:pt x="53988" y="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11EE4906-878C-425C-BCC9-B7263D0C8C8A}"/>
                </a:ext>
              </a:extLst>
            </p:cNvPr>
            <p:cNvSpPr/>
            <p:nvPr/>
          </p:nvSpPr>
          <p:spPr>
            <a:xfrm>
              <a:off x="7546770" y="10089924"/>
              <a:ext cx="99715" cy="402726"/>
            </a:xfrm>
            <a:custGeom>
              <a:avLst/>
              <a:gdLst>
                <a:gd name="connsiteX0" fmla="*/ 205 w 99715"/>
                <a:gd name="connsiteY0" fmla="*/ 226 h 402726"/>
                <a:gd name="connsiteX1" fmla="*/ 43068 w 99715"/>
                <a:gd name="connsiteY1" fmla="*/ 160564 h 402726"/>
                <a:gd name="connsiteX2" fmla="*/ 33543 w 99715"/>
                <a:gd name="connsiteY2" fmla="*/ 225651 h 402726"/>
                <a:gd name="connsiteX3" fmla="*/ 30368 w 99715"/>
                <a:gd name="connsiteY3" fmla="*/ 236764 h 402726"/>
                <a:gd name="connsiteX4" fmla="*/ 97043 w 99715"/>
                <a:gd name="connsiteY4" fmla="*/ 400276 h 402726"/>
                <a:gd name="connsiteX5" fmla="*/ 84343 w 99715"/>
                <a:gd name="connsiteY5" fmla="*/ 325664 h 402726"/>
                <a:gd name="connsiteX6" fmla="*/ 63705 w 99715"/>
                <a:gd name="connsiteY6" fmla="*/ 198664 h 402726"/>
                <a:gd name="connsiteX7" fmla="*/ 205 w 99715"/>
                <a:gd name="connsiteY7" fmla="*/ 226 h 4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15" h="402726">
                  <a:moveTo>
                    <a:pt x="205" y="226"/>
                  </a:moveTo>
                  <a:cubicBezTo>
                    <a:pt x="-3234" y="-6124"/>
                    <a:pt x="37512" y="122993"/>
                    <a:pt x="43068" y="160564"/>
                  </a:cubicBezTo>
                  <a:cubicBezTo>
                    <a:pt x="48624" y="198135"/>
                    <a:pt x="35660" y="212951"/>
                    <a:pt x="33543" y="225651"/>
                  </a:cubicBezTo>
                  <a:cubicBezTo>
                    <a:pt x="31426" y="238351"/>
                    <a:pt x="19785" y="207660"/>
                    <a:pt x="30368" y="236764"/>
                  </a:cubicBezTo>
                  <a:cubicBezTo>
                    <a:pt x="40951" y="265868"/>
                    <a:pt x="88047" y="385459"/>
                    <a:pt x="97043" y="400276"/>
                  </a:cubicBezTo>
                  <a:cubicBezTo>
                    <a:pt x="106039" y="415093"/>
                    <a:pt x="89899" y="359266"/>
                    <a:pt x="84343" y="325664"/>
                  </a:cubicBezTo>
                  <a:cubicBezTo>
                    <a:pt x="78787" y="292062"/>
                    <a:pt x="76670" y="251581"/>
                    <a:pt x="63705" y="198664"/>
                  </a:cubicBezTo>
                  <a:cubicBezTo>
                    <a:pt x="50740" y="145747"/>
                    <a:pt x="3644" y="6576"/>
                    <a:pt x="205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DC42A061-B4D4-4C7F-B09A-42DA2C7A81CD}"/>
                </a:ext>
              </a:extLst>
            </p:cNvPr>
            <p:cNvSpPr/>
            <p:nvPr/>
          </p:nvSpPr>
          <p:spPr>
            <a:xfrm>
              <a:off x="7657698" y="10054453"/>
              <a:ext cx="123989" cy="361136"/>
            </a:xfrm>
            <a:custGeom>
              <a:avLst/>
              <a:gdLst>
                <a:gd name="connsiteX0" fmla="*/ 402 w 123989"/>
                <a:gd name="connsiteY0" fmla="*/ 772 h 361136"/>
                <a:gd name="connsiteX1" fmla="*/ 121052 w 123989"/>
                <a:gd name="connsiteY1" fmla="*/ 281760 h 361136"/>
                <a:gd name="connsiteX2" fmla="*/ 89302 w 123989"/>
                <a:gd name="connsiteY2" fmla="*/ 361135 h 361136"/>
                <a:gd name="connsiteX3" fmla="*/ 117877 w 123989"/>
                <a:gd name="connsiteY3" fmla="*/ 283347 h 361136"/>
                <a:gd name="connsiteX4" fmla="*/ 82952 w 123989"/>
                <a:gd name="connsiteY4" fmla="*/ 200797 h 361136"/>
                <a:gd name="connsiteX5" fmla="*/ 402 w 123989"/>
                <a:gd name="connsiteY5" fmla="*/ 772 h 36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89" h="361136">
                  <a:moveTo>
                    <a:pt x="402" y="772"/>
                  </a:moveTo>
                  <a:cubicBezTo>
                    <a:pt x="6752" y="14266"/>
                    <a:pt x="106235" y="221700"/>
                    <a:pt x="121052" y="281760"/>
                  </a:cubicBezTo>
                  <a:cubicBezTo>
                    <a:pt x="135869" y="341821"/>
                    <a:pt x="89831" y="360871"/>
                    <a:pt x="89302" y="361135"/>
                  </a:cubicBezTo>
                  <a:cubicBezTo>
                    <a:pt x="88773" y="361400"/>
                    <a:pt x="118935" y="310070"/>
                    <a:pt x="117877" y="283347"/>
                  </a:cubicBezTo>
                  <a:cubicBezTo>
                    <a:pt x="116819" y="256624"/>
                    <a:pt x="101208" y="247099"/>
                    <a:pt x="82952" y="200797"/>
                  </a:cubicBezTo>
                  <a:cubicBezTo>
                    <a:pt x="64696" y="154495"/>
                    <a:pt x="-5948" y="-12722"/>
                    <a:pt x="402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C334C5F2-4913-416C-A6AE-EB4861430AE8}"/>
                </a:ext>
              </a:extLst>
            </p:cNvPr>
            <p:cNvSpPr/>
            <p:nvPr/>
          </p:nvSpPr>
          <p:spPr>
            <a:xfrm>
              <a:off x="7592965" y="10377427"/>
              <a:ext cx="225589" cy="296230"/>
            </a:xfrm>
            <a:custGeom>
              <a:avLst/>
              <a:gdLst>
                <a:gd name="connsiteX0" fmla="*/ 225473 w 225589"/>
                <a:gd name="connsiteY0" fmla="*/ 1648 h 296230"/>
                <a:gd name="connsiteX1" fmla="*/ 208010 w 225589"/>
                <a:gd name="connsiteY1" fmla="*/ 82611 h 296230"/>
                <a:gd name="connsiteX2" fmla="*/ 201660 w 225589"/>
                <a:gd name="connsiteY2" fmla="*/ 257236 h 296230"/>
                <a:gd name="connsiteX3" fmla="*/ 48 w 225589"/>
                <a:gd name="connsiteY3" fmla="*/ 295336 h 296230"/>
                <a:gd name="connsiteX4" fmla="*/ 182610 w 225589"/>
                <a:gd name="connsiteY4" fmla="*/ 277873 h 296230"/>
                <a:gd name="connsiteX5" fmla="*/ 198485 w 225589"/>
                <a:gd name="connsiteY5" fmla="*/ 209611 h 296230"/>
                <a:gd name="connsiteX6" fmla="*/ 198485 w 225589"/>
                <a:gd name="connsiteY6" fmla="*/ 150873 h 296230"/>
                <a:gd name="connsiteX7" fmla="*/ 225473 w 225589"/>
                <a:gd name="connsiteY7" fmla="*/ 1648 h 29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589" h="296230">
                  <a:moveTo>
                    <a:pt x="225473" y="1648"/>
                  </a:moveTo>
                  <a:cubicBezTo>
                    <a:pt x="227061" y="-9729"/>
                    <a:pt x="211979" y="40013"/>
                    <a:pt x="208010" y="82611"/>
                  </a:cubicBezTo>
                  <a:cubicBezTo>
                    <a:pt x="204041" y="125209"/>
                    <a:pt x="236320" y="221782"/>
                    <a:pt x="201660" y="257236"/>
                  </a:cubicBezTo>
                  <a:cubicBezTo>
                    <a:pt x="167000" y="292690"/>
                    <a:pt x="3223" y="291896"/>
                    <a:pt x="48" y="295336"/>
                  </a:cubicBezTo>
                  <a:cubicBezTo>
                    <a:pt x="-3127" y="298776"/>
                    <a:pt x="149537" y="292161"/>
                    <a:pt x="182610" y="277873"/>
                  </a:cubicBezTo>
                  <a:cubicBezTo>
                    <a:pt x="215683" y="263586"/>
                    <a:pt x="195839" y="230778"/>
                    <a:pt x="198485" y="209611"/>
                  </a:cubicBezTo>
                  <a:cubicBezTo>
                    <a:pt x="201131" y="188444"/>
                    <a:pt x="193193" y="185798"/>
                    <a:pt x="198485" y="150873"/>
                  </a:cubicBezTo>
                  <a:cubicBezTo>
                    <a:pt x="203777" y="115948"/>
                    <a:pt x="223885" y="13025"/>
                    <a:pt x="225473" y="1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ECFBB617-1D05-4E12-B389-902C0D9709AC}"/>
                </a:ext>
              </a:extLst>
            </p:cNvPr>
            <p:cNvSpPr/>
            <p:nvPr/>
          </p:nvSpPr>
          <p:spPr>
            <a:xfrm>
              <a:off x="7569080" y="10399677"/>
              <a:ext cx="251190" cy="262739"/>
            </a:xfrm>
            <a:custGeom>
              <a:avLst/>
              <a:gdLst>
                <a:gd name="connsiteX0" fmla="*/ 250945 w 251190"/>
                <a:gd name="connsiteY0" fmla="*/ 36 h 262739"/>
                <a:gd name="connsiteX1" fmla="*/ 195383 w 251190"/>
                <a:gd name="connsiteY1" fmla="*/ 87348 h 262739"/>
                <a:gd name="connsiteX2" fmla="*/ 203320 w 251190"/>
                <a:gd name="connsiteY2" fmla="*/ 215936 h 262739"/>
                <a:gd name="connsiteX3" fmla="*/ 182683 w 251190"/>
                <a:gd name="connsiteY3" fmla="*/ 236573 h 262739"/>
                <a:gd name="connsiteX4" fmla="*/ 120 w 251190"/>
                <a:gd name="connsiteY4" fmla="*/ 255623 h 262739"/>
                <a:gd name="connsiteX5" fmla="*/ 212845 w 251190"/>
                <a:gd name="connsiteY5" fmla="*/ 255623 h 262739"/>
                <a:gd name="connsiteX6" fmla="*/ 206495 w 251190"/>
                <a:gd name="connsiteY6" fmla="*/ 169898 h 262739"/>
                <a:gd name="connsiteX7" fmla="*/ 169983 w 251190"/>
                <a:gd name="connsiteY7" fmla="*/ 77823 h 262739"/>
                <a:gd name="connsiteX8" fmla="*/ 250945 w 251190"/>
                <a:gd name="connsiteY8" fmla="*/ 36 h 26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190" h="262739">
                  <a:moveTo>
                    <a:pt x="250945" y="36"/>
                  </a:moveTo>
                  <a:cubicBezTo>
                    <a:pt x="255178" y="1623"/>
                    <a:pt x="203320" y="51365"/>
                    <a:pt x="195383" y="87348"/>
                  </a:cubicBezTo>
                  <a:cubicBezTo>
                    <a:pt x="187445" y="123331"/>
                    <a:pt x="205437" y="191065"/>
                    <a:pt x="203320" y="215936"/>
                  </a:cubicBezTo>
                  <a:cubicBezTo>
                    <a:pt x="201203" y="240807"/>
                    <a:pt x="216550" y="229959"/>
                    <a:pt x="182683" y="236573"/>
                  </a:cubicBezTo>
                  <a:cubicBezTo>
                    <a:pt x="148816" y="243188"/>
                    <a:pt x="-4907" y="252448"/>
                    <a:pt x="120" y="255623"/>
                  </a:cubicBezTo>
                  <a:cubicBezTo>
                    <a:pt x="5147" y="258798"/>
                    <a:pt x="178449" y="269911"/>
                    <a:pt x="212845" y="255623"/>
                  </a:cubicBezTo>
                  <a:cubicBezTo>
                    <a:pt x="247241" y="241336"/>
                    <a:pt x="213639" y="199531"/>
                    <a:pt x="206495" y="169898"/>
                  </a:cubicBezTo>
                  <a:cubicBezTo>
                    <a:pt x="199351" y="140265"/>
                    <a:pt x="161252" y="106927"/>
                    <a:pt x="169983" y="77823"/>
                  </a:cubicBezTo>
                  <a:cubicBezTo>
                    <a:pt x="178714" y="48719"/>
                    <a:pt x="246712" y="-1551"/>
                    <a:pt x="250945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C4640A70-42FC-40AC-B2F0-89A1B4858B28}"/>
                </a:ext>
              </a:extLst>
            </p:cNvPr>
            <p:cNvSpPr/>
            <p:nvPr/>
          </p:nvSpPr>
          <p:spPr>
            <a:xfrm>
              <a:off x="7681797" y="10321731"/>
              <a:ext cx="49683" cy="238272"/>
            </a:xfrm>
            <a:custGeom>
              <a:avLst/>
              <a:gdLst>
                <a:gd name="connsiteX0" fmla="*/ 42978 w 49683"/>
                <a:gd name="connsiteY0" fmla="*/ 194 h 238272"/>
                <a:gd name="connsiteX1" fmla="*/ 19166 w 49683"/>
                <a:gd name="connsiteY1" fmla="*/ 125607 h 238272"/>
                <a:gd name="connsiteX2" fmla="*/ 49328 w 49683"/>
                <a:gd name="connsiteY2" fmla="*/ 236732 h 238272"/>
                <a:gd name="connsiteX3" fmla="*/ 33453 w 49683"/>
                <a:gd name="connsiteY3" fmla="*/ 184344 h 238272"/>
                <a:gd name="connsiteX4" fmla="*/ 116 w 49683"/>
                <a:gd name="connsiteY4" fmla="*/ 98619 h 238272"/>
                <a:gd name="connsiteX5" fmla="*/ 42978 w 49683"/>
                <a:gd name="connsiteY5" fmla="*/ 194 h 23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3" h="238272">
                  <a:moveTo>
                    <a:pt x="42978" y="194"/>
                  </a:moveTo>
                  <a:cubicBezTo>
                    <a:pt x="46153" y="4692"/>
                    <a:pt x="18108" y="86184"/>
                    <a:pt x="19166" y="125607"/>
                  </a:cubicBezTo>
                  <a:cubicBezTo>
                    <a:pt x="20224" y="165030"/>
                    <a:pt x="46947" y="226943"/>
                    <a:pt x="49328" y="236732"/>
                  </a:cubicBezTo>
                  <a:cubicBezTo>
                    <a:pt x="51709" y="246521"/>
                    <a:pt x="41655" y="207363"/>
                    <a:pt x="33453" y="184344"/>
                  </a:cubicBezTo>
                  <a:cubicBezTo>
                    <a:pt x="25251" y="161325"/>
                    <a:pt x="-2001" y="126929"/>
                    <a:pt x="116" y="98619"/>
                  </a:cubicBezTo>
                  <a:cubicBezTo>
                    <a:pt x="2233" y="70309"/>
                    <a:pt x="39803" y="-4304"/>
                    <a:pt x="42978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13A2924E-7348-4860-873A-D7729EE64846}"/>
                </a:ext>
              </a:extLst>
            </p:cNvPr>
            <p:cNvSpPr/>
            <p:nvPr/>
          </p:nvSpPr>
          <p:spPr>
            <a:xfrm>
              <a:off x="7635278" y="10353910"/>
              <a:ext cx="18102" cy="214139"/>
            </a:xfrm>
            <a:custGeom>
              <a:avLst/>
              <a:gdLst>
                <a:gd name="connsiteX0" fmla="*/ 18060 w 18102"/>
                <a:gd name="connsiteY0" fmla="*/ 2940 h 214139"/>
                <a:gd name="connsiteX1" fmla="*/ 597 w 18102"/>
                <a:gd name="connsiteY1" fmla="*/ 212490 h 214139"/>
                <a:gd name="connsiteX2" fmla="*/ 5360 w 18102"/>
                <a:gd name="connsiteY2" fmla="*/ 96603 h 214139"/>
                <a:gd name="connsiteX3" fmla="*/ 18060 w 18102"/>
                <a:gd name="connsiteY3" fmla="*/ 2940 h 21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2" h="214139">
                  <a:moveTo>
                    <a:pt x="18060" y="2940"/>
                  </a:moveTo>
                  <a:cubicBezTo>
                    <a:pt x="17266" y="22254"/>
                    <a:pt x="2714" y="196880"/>
                    <a:pt x="597" y="212490"/>
                  </a:cubicBezTo>
                  <a:cubicBezTo>
                    <a:pt x="-1520" y="228100"/>
                    <a:pt x="2450" y="128617"/>
                    <a:pt x="5360" y="96603"/>
                  </a:cubicBezTo>
                  <a:cubicBezTo>
                    <a:pt x="8270" y="64589"/>
                    <a:pt x="18854" y="-16374"/>
                    <a:pt x="18060" y="29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07D9BBE6-A3BE-4C92-90BA-79A546986868}"/>
                </a:ext>
              </a:extLst>
            </p:cNvPr>
            <p:cNvSpPr/>
            <p:nvPr/>
          </p:nvSpPr>
          <p:spPr>
            <a:xfrm>
              <a:off x="7586170" y="10583634"/>
              <a:ext cx="164153" cy="79628"/>
            </a:xfrm>
            <a:custGeom>
              <a:avLst/>
              <a:gdLst>
                <a:gd name="connsiteX0" fmla="*/ 43355 w 164153"/>
                <a:gd name="connsiteY0" fmla="*/ 79604 h 79628"/>
                <a:gd name="connsiteX1" fmla="*/ 493 w 164153"/>
                <a:gd name="connsiteY1" fmla="*/ 33566 h 79628"/>
                <a:gd name="connsiteX2" fmla="*/ 76693 w 164153"/>
                <a:gd name="connsiteY2" fmla="*/ 229 h 79628"/>
                <a:gd name="connsiteX3" fmla="*/ 138605 w 164153"/>
                <a:gd name="connsiteY3" fmla="*/ 20866 h 79628"/>
                <a:gd name="connsiteX4" fmla="*/ 164005 w 164153"/>
                <a:gd name="connsiteY4" fmla="*/ 58966 h 79628"/>
                <a:gd name="connsiteX5" fmla="*/ 146543 w 164153"/>
                <a:gd name="connsiteY5" fmla="*/ 17691 h 79628"/>
                <a:gd name="connsiteX6" fmla="*/ 97330 w 164153"/>
                <a:gd name="connsiteY6" fmla="*/ 6579 h 79628"/>
                <a:gd name="connsiteX7" fmla="*/ 32243 w 164153"/>
                <a:gd name="connsiteY7" fmla="*/ 27216 h 79628"/>
                <a:gd name="connsiteX8" fmla="*/ 43355 w 164153"/>
                <a:gd name="connsiteY8" fmla="*/ 79604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53" h="79628">
                  <a:moveTo>
                    <a:pt x="43355" y="79604"/>
                  </a:moveTo>
                  <a:cubicBezTo>
                    <a:pt x="38064" y="80662"/>
                    <a:pt x="-5063" y="46795"/>
                    <a:pt x="493" y="33566"/>
                  </a:cubicBezTo>
                  <a:cubicBezTo>
                    <a:pt x="6049" y="20337"/>
                    <a:pt x="53674" y="2346"/>
                    <a:pt x="76693" y="229"/>
                  </a:cubicBezTo>
                  <a:cubicBezTo>
                    <a:pt x="99712" y="-1888"/>
                    <a:pt x="124053" y="11077"/>
                    <a:pt x="138605" y="20866"/>
                  </a:cubicBezTo>
                  <a:cubicBezTo>
                    <a:pt x="153157" y="30655"/>
                    <a:pt x="162682" y="59495"/>
                    <a:pt x="164005" y="58966"/>
                  </a:cubicBezTo>
                  <a:cubicBezTo>
                    <a:pt x="165328" y="58437"/>
                    <a:pt x="157656" y="26422"/>
                    <a:pt x="146543" y="17691"/>
                  </a:cubicBezTo>
                  <a:cubicBezTo>
                    <a:pt x="135430" y="8960"/>
                    <a:pt x="116380" y="4992"/>
                    <a:pt x="97330" y="6579"/>
                  </a:cubicBezTo>
                  <a:cubicBezTo>
                    <a:pt x="78280" y="8166"/>
                    <a:pt x="44414" y="18749"/>
                    <a:pt x="32243" y="27216"/>
                  </a:cubicBezTo>
                  <a:cubicBezTo>
                    <a:pt x="20072" y="35683"/>
                    <a:pt x="48646" y="78546"/>
                    <a:pt x="43355" y="79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681EAB12-186B-4AC7-81A0-15E536CB6879}"/>
                </a:ext>
              </a:extLst>
            </p:cNvPr>
            <p:cNvSpPr/>
            <p:nvPr/>
          </p:nvSpPr>
          <p:spPr>
            <a:xfrm>
              <a:off x="7779511" y="10503955"/>
              <a:ext cx="551602" cy="75150"/>
            </a:xfrm>
            <a:custGeom>
              <a:avLst/>
              <a:gdLst>
                <a:gd name="connsiteX0" fmla="*/ 827 w 551602"/>
                <a:gd name="connsiteY0" fmla="*/ 13233 h 75150"/>
                <a:gd name="connsiteX1" fmla="*/ 227839 w 551602"/>
                <a:gd name="connsiteY1" fmla="*/ 56095 h 75150"/>
                <a:gd name="connsiteX2" fmla="*/ 321502 w 551602"/>
                <a:gd name="connsiteY2" fmla="*/ 75145 h 75150"/>
                <a:gd name="connsiteX3" fmla="*/ 488189 w 551602"/>
                <a:gd name="connsiteY3" fmla="*/ 54508 h 75150"/>
                <a:gd name="connsiteX4" fmla="*/ 550102 w 551602"/>
                <a:gd name="connsiteY4" fmla="*/ 32283 h 75150"/>
                <a:gd name="connsiteX5" fmla="*/ 434214 w 551602"/>
                <a:gd name="connsiteY5" fmla="*/ 44983 h 75150"/>
                <a:gd name="connsiteX6" fmla="*/ 281814 w 551602"/>
                <a:gd name="connsiteY6" fmla="*/ 44983 h 75150"/>
                <a:gd name="connsiteX7" fmla="*/ 204027 w 551602"/>
                <a:gd name="connsiteY7" fmla="*/ 24345 h 75150"/>
                <a:gd name="connsiteX8" fmla="*/ 153227 w 551602"/>
                <a:gd name="connsiteY8" fmla="*/ 533 h 75150"/>
                <a:gd name="connsiteX9" fmla="*/ 827 w 551602"/>
                <a:gd name="connsiteY9" fmla="*/ 13233 h 7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602" h="75150">
                  <a:moveTo>
                    <a:pt x="827" y="13233"/>
                  </a:moveTo>
                  <a:cubicBezTo>
                    <a:pt x="13262" y="22493"/>
                    <a:pt x="174393" y="45776"/>
                    <a:pt x="227839" y="56095"/>
                  </a:cubicBezTo>
                  <a:cubicBezTo>
                    <a:pt x="281285" y="66414"/>
                    <a:pt x="278110" y="75410"/>
                    <a:pt x="321502" y="75145"/>
                  </a:cubicBezTo>
                  <a:cubicBezTo>
                    <a:pt x="364894" y="74881"/>
                    <a:pt x="450089" y="61652"/>
                    <a:pt x="488189" y="54508"/>
                  </a:cubicBezTo>
                  <a:cubicBezTo>
                    <a:pt x="526289" y="47364"/>
                    <a:pt x="559098" y="33870"/>
                    <a:pt x="550102" y="32283"/>
                  </a:cubicBezTo>
                  <a:cubicBezTo>
                    <a:pt x="541106" y="30696"/>
                    <a:pt x="478929" y="42866"/>
                    <a:pt x="434214" y="44983"/>
                  </a:cubicBezTo>
                  <a:cubicBezTo>
                    <a:pt x="389499" y="47100"/>
                    <a:pt x="320178" y="48423"/>
                    <a:pt x="281814" y="44983"/>
                  </a:cubicBezTo>
                  <a:cubicBezTo>
                    <a:pt x="243450" y="41543"/>
                    <a:pt x="225458" y="31753"/>
                    <a:pt x="204027" y="24345"/>
                  </a:cubicBezTo>
                  <a:cubicBezTo>
                    <a:pt x="182596" y="16937"/>
                    <a:pt x="186829" y="2914"/>
                    <a:pt x="153227" y="533"/>
                  </a:cubicBezTo>
                  <a:cubicBezTo>
                    <a:pt x="119625" y="-1848"/>
                    <a:pt x="-11608" y="3973"/>
                    <a:pt x="827" y="13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F75D0BD4-8CD9-494E-80CD-25D4327E6176}"/>
                </a:ext>
              </a:extLst>
            </p:cNvPr>
            <p:cNvSpPr/>
            <p:nvPr/>
          </p:nvSpPr>
          <p:spPr>
            <a:xfrm>
              <a:off x="7828386" y="10282230"/>
              <a:ext cx="542286" cy="113662"/>
            </a:xfrm>
            <a:custGeom>
              <a:avLst/>
              <a:gdLst>
                <a:gd name="connsiteX0" fmla="*/ 99589 w 542286"/>
                <a:gd name="connsiteY0" fmla="*/ 69858 h 113662"/>
                <a:gd name="connsiteX1" fmla="*/ 291677 w 542286"/>
                <a:gd name="connsiteY1" fmla="*/ 98433 h 113662"/>
                <a:gd name="connsiteX2" fmla="*/ 358352 w 542286"/>
                <a:gd name="connsiteY2" fmla="*/ 111133 h 113662"/>
                <a:gd name="connsiteX3" fmla="*/ 517102 w 542286"/>
                <a:gd name="connsiteY3" fmla="*/ 109545 h 113662"/>
                <a:gd name="connsiteX4" fmla="*/ 532977 w 542286"/>
                <a:gd name="connsiteY4" fmla="*/ 111133 h 113662"/>
                <a:gd name="connsiteX5" fmla="*/ 426614 w 542286"/>
                <a:gd name="connsiteY5" fmla="*/ 111133 h 113662"/>
                <a:gd name="connsiteX6" fmla="*/ 288502 w 542286"/>
                <a:gd name="connsiteY6" fmla="*/ 77795 h 113662"/>
                <a:gd name="connsiteX7" fmla="*/ 159914 w 542286"/>
                <a:gd name="connsiteY7" fmla="*/ 65095 h 113662"/>
                <a:gd name="connsiteX8" fmla="*/ 1164 w 542286"/>
                <a:gd name="connsiteY8" fmla="*/ 8 h 113662"/>
                <a:gd name="connsiteX9" fmla="*/ 99589 w 542286"/>
                <a:gd name="connsiteY9" fmla="*/ 69858 h 1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286" h="113662">
                  <a:moveTo>
                    <a:pt x="99589" y="69858"/>
                  </a:moveTo>
                  <a:cubicBezTo>
                    <a:pt x="148008" y="86262"/>
                    <a:pt x="248550" y="91554"/>
                    <a:pt x="291677" y="98433"/>
                  </a:cubicBezTo>
                  <a:cubicBezTo>
                    <a:pt x="334804" y="105312"/>
                    <a:pt x="320781" y="109281"/>
                    <a:pt x="358352" y="111133"/>
                  </a:cubicBezTo>
                  <a:cubicBezTo>
                    <a:pt x="395923" y="112985"/>
                    <a:pt x="487998" y="109545"/>
                    <a:pt x="517102" y="109545"/>
                  </a:cubicBezTo>
                  <a:cubicBezTo>
                    <a:pt x="546206" y="109545"/>
                    <a:pt x="548058" y="110868"/>
                    <a:pt x="532977" y="111133"/>
                  </a:cubicBezTo>
                  <a:cubicBezTo>
                    <a:pt x="517896" y="111398"/>
                    <a:pt x="467360" y="116689"/>
                    <a:pt x="426614" y="111133"/>
                  </a:cubicBezTo>
                  <a:cubicBezTo>
                    <a:pt x="385868" y="105577"/>
                    <a:pt x="332952" y="85468"/>
                    <a:pt x="288502" y="77795"/>
                  </a:cubicBezTo>
                  <a:cubicBezTo>
                    <a:pt x="244052" y="70122"/>
                    <a:pt x="207804" y="78059"/>
                    <a:pt x="159914" y="65095"/>
                  </a:cubicBezTo>
                  <a:cubicBezTo>
                    <a:pt x="112024" y="52131"/>
                    <a:pt x="11483" y="802"/>
                    <a:pt x="1164" y="8"/>
                  </a:cubicBezTo>
                  <a:cubicBezTo>
                    <a:pt x="-9155" y="-786"/>
                    <a:pt x="51170" y="53454"/>
                    <a:pt x="99589" y="69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697CD93B-634D-4B16-902F-E9C58FB7CCC7}"/>
                </a:ext>
              </a:extLst>
            </p:cNvPr>
            <p:cNvSpPr/>
            <p:nvPr/>
          </p:nvSpPr>
          <p:spPr>
            <a:xfrm>
              <a:off x="8042225" y="10392540"/>
              <a:ext cx="516151" cy="63513"/>
            </a:xfrm>
            <a:custGeom>
              <a:avLst/>
              <a:gdLst>
                <a:gd name="connsiteX0" fmla="*/ 50 w 516151"/>
                <a:gd name="connsiteY0" fmla="*/ 823 h 63513"/>
                <a:gd name="connsiteX1" fmla="*/ 288975 w 516151"/>
                <a:gd name="connsiteY1" fmla="*/ 27810 h 63513"/>
                <a:gd name="connsiteX2" fmla="*/ 369938 w 516151"/>
                <a:gd name="connsiteY2" fmla="*/ 51623 h 63513"/>
                <a:gd name="connsiteX3" fmla="*/ 515988 w 516151"/>
                <a:gd name="connsiteY3" fmla="*/ 40510 h 63513"/>
                <a:gd name="connsiteX4" fmla="*/ 396925 w 516151"/>
                <a:gd name="connsiteY4" fmla="*/ 48448 h 63513"/>
                <a:gd name="connsiteX5" fmla="*/ 312788 w 516151"/>
                <a:gd name="connsiteY5" fmla="*/ 61148 h 63513"/>
                <a:gd name="connsiteX6" fmla="*/ 50 w 516151"/>
                <a:gd name="connsiteY6" fmla="*/ 823 h 6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151" h="63513">
                  <a:moveTo>
                    <a:pt x="50" y="823"/>
                  </a:moveTo>
                  <a:cubicBezTo>
                    <a:pt x="-3919" y="-4733"/>
                    <a:pt x="227327" y="19343"/>
                    <a:pt x="288975" y="27810"/>
                  </a:cubicBezTo>
                  <a:cubicBezTo>
                    <a:pt x="350623" y="36277"/>
                    <a:pt x="332103" y="49506"/>
                    <a:pt x="369938" y="51623"/>
                  </a:cubicBezTo>
                  <a:cubicBezTo>
                    <a:pt x="407773" y="53740"/>
                    <a:pt x="511490" y="41039"/>
                    <a:pt x="515988" y="40510"/>
                  </a:cubicBezTo>
                  <a:cubicBezTo>
                    <a:pt x="520486" y="39981"/>
                    <a:pt x="430792" y="45008"/>
                    <a:pt x="396925" y="48448"/>
                  </a:cubicBezTo>
                  <a:cubicBezTo>
                    <a:pt x="363058" y="51888"/>
                    <a:pt x="377081" y="69879"/>
                    <a:pt x="312788" y="61148"/>
                  </a:cubicBezTo>
                  <a:cubicBezTo>
                    <a:pt x="248495" y="52417"/>
                    <a:pt x="4019" y="6379"/>
                    <a:pt x="50" y="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5BC5400A-29AE-4B35-A33F-1307AB3B9E56}"/>
                </a:ext>
              </a:extLst>
            </p:cNvPr>
            <p:cNvSpPr/>
            <p:nvPr/>
          </p:nvSpPr>
          <p:spPr>
            <a:xfrm>
              <a:off x="8237636" y="10415569"/>
              <a:ext cx="341307" cy="64930"/>
            </a:xfrm>
            <a:custGeom>
              <a:avLst/>
              <a:gdLst>
                <a:gd name="connsiteX0" fmla="*/ 1489 w 341307"/>
                <a:gd name="connsiteY0" fmla="*/ 19 h 64930"/>
                <a:gd name="connsiteX1" fmla="*/ 290414 w 341307"/>
                <a:gd name="connsiteY1" fmla="*/ 57169 h 64930"/>
                <a:gd name="connsiteX2" fmla="*/ 311052 w 341307"/>
                <a:gd name="connsiteY2" fmla="*/ 58756 h 64930"/>
                <a:gd name="connsiteX3" fmla="*/ 341214 w 341307"/>
                <a:gd name="connsiteY3" fmla="*/ 4781 h 64930"/>
                <a:gd name="connsiteX4" fmla="*/ 318989 w 341307"/>
                <a:gd name="connsiteY4" fmla="*/ 36531 h 64930"/>
                <a:gd name="connsiteX5" fmla="*/ 277714 w 341307"/>
                <a:gd name="connsiteY5" fmla="*/ 52406 h 64930"/>
                <a:gd name="connsiteX6" fmla="*/ 182464 w 341307"/>
                <a:gd name="connsiteY6" fmla="*/ 50819 h 64930"/>
                <a:gd name="connsiteX7" fmla="*/ 1489 w 341307"/>
                <a:gd name="connsiteY7" fmla="*/ 19 h 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307" h="64930">
                  <a:moveTo>
                    <a:pt x="1489" y="19"/>
                  </a:moveTo>
                  <a:cubicBezTo>
                    <a:pt x="19480" y="1077"/>
                    <a:pt x="238820" y="47380"/>
                    <a:pt x="290414" y="57169"/>
                  </a:cubicBezTo>
                  <a:cubicBezTo>
                    <a:pt x="342008" y="66959"/>
                    <a:pt x="302585" y="67487"/>
                    <a:pt x="311052" y="58756"/>
                  </a:cubicBezTo>
                  <a:cubicBezTo>
                    <a:pt x="319519" y="50025"/>
                    <a:pt x="339891" y="8485"/>
                    <a:pt x="341214" y="4781"/>
                  </a:cubicBezTo>
                  <a:cubicBezTo>
                    <a:pt x="342537" y="1077"/>
                    <a:pt x="329572" y="28594"/>
                    <a:pt x="318989" y="36531"/>
                  </a:cubicBezTo>
                  <a:cubicBezTo>
                    <a:pt x="308406" y="44468"/>
                    <a:pt x="300468" y="50025"/>
                    <a:pt x="277714" y="52406"/>
                  </a:cubicBezTo>
                  <a:cubicBezTo>
                    <a:pt x="254960" y="54787"/>
                    <a:pt x="231412" y="60079"/>
                    <a:pt x="182464" y="50819"/>
                  </a:cubicBezTo>
                  <a:cubicBezTo>
                    <a:pt x="133516" y="41559"/>
                    <a:pt x="-16502" y="-1039"/>
                    <a:pt x="148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B8F27DE5-9510-41BB-A2FE-85D5CA311E3A}"/>
                </a:ext>
              </a:extLst>
            </p:cNvPr>
            <p:cNvSpPr/>
            <p:nvPr/>
          </p:nvSpPr>
          <p:spPr>
            <a:xfrm>
              <a:off x="8197850" y="10440816"/>
              <a:ext cx="400522" cy="109709"/>
            </a:xfrm>
            <a:custGeom>
              <a:avLst/>
              <a:gdLst>
                <a:gd name="connsiteX0" fmla="*/ 0 w 400522"/>
                <a:gd name="connsiteY0" fmla="*/ 109709 h 109709"/>
                <a:gd name="connsiteX1" fmla="*/ 106363 w 400522"/>
                <a:gd name="connsiteY1" fmla="*/ 85897 h 109709"/>
                <a:gd name="connsiteX2" fmla="*/ 127000 w 400522"/>
                <a:gd name="connsiteY2" fmla="*/ 58909 h 109709"/>
                <a:gd name="connsiteX3" fmla="*/ 153988 w 400522"/>
                <a:gd name="connsiteY3" fmla="*/ 82722 h 109709"/>
                <a:gd name="connsiteX4" fmla="*/ 227013 w 400522"/>
                <a:gd name="connsiteY4" fmla="*/ 63672 h 109709"/>
                <a:gd name="connsiteX5" fmla="*/ 384175 w 400522"/>
                <a:gd name="connsiteY5" fmla="*/ 68434 h 109709"/>
                <a:gd name="connsiteX6" fmla="*/ 358775 w 400522"/>
                <a:gd name="connsiteY6" fmla="*/ 68434 h 109709"/>
                <a:gd name="connsiteX7" fmla="*/ 360363 w 400522"/>
                <a:gd name="connsiteY7" fmla="*/ 172 h 109709"/>
                <a:gd name="connsiteX8" fmla="*/ 382588 w 400522"/>
                <a:gd name="connsiteY8" fmla="*/ 49384 h 109709"/>
                <a:gd name="connsiteX9" fmla="*/ 392113 w 400522"/>
                <a:gd name="connsiteY9" fmla="*/ 65259 h 109709"/>
                <a:gd name="connsiteX10" fmla="*/ 254000 w 400522"/>
                <a:gd name="connsiteY10" fmla="*/ 76372 h 109709"/>
                <a:gd name="connsiteX11" fmla="*/ 119063 w 400522"/>
                <a:gd name="connsiteY11" fmla="*/ 93834 h 109709"/>
                <a:gd name="connsiteX12" fmla="*/ 0 w 400522"/>
                <a:gd name="connsiteY12" fmla="*/ 109709 h 1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22" h="109709">
                  <a:moveTo>
                    <a:pt x="0" y="109709"/>
                  </a:moveTo>
                  <a:cubicBezTo>
                    <a:pt x="42598" y="102036"/>
                    <a:pt x="85196" y="94364"/>
                    <a:pt x="106363" y="85897"/>
                  </a:cubicBezTo>
                  <a:cubicBezTo>
                    <a:pt x="127530" y="77430"/>
                    <a:pt x="119063" y="59438"/>
                    <a:pt x="127000" y="58909"/>
                  </a:cubicBezTo>
                  <a:cubicBezTo>
                    <a:pt x="134938" y="58380"/>
                    <a:pt x="137319" y="81928"/>
                    <a:pt x="153988" y="82722"/>
                  </a:cubicBezTo>
                  <a:cubicBezTo>
                    <a:pt x="170657" y="83516"/>
                    <a:pt x="188649" y="66053"/>
                    <a:pt x="227013" y="63672"/>
                  </a:cubicBezTo>
                  <a:cubicBezTo>
                    <a:pt x="265377" y="61291"/>
                    <a:pt x="362215" y="67640"/>
                    <a:pt x="384175" y="68434"/>
                  </a:cubicBezTo>
                  <a:cubicBezTo>
                    <a:pt x="406135" y="69228"/>
                    <a:pt x="362744" y="79811"/>
                    <a:pt x="358775" y="68434"/>
                  </a:cubicBezTo>
                  <a:cubicBezTo>
                    <a:pt x="354806" y="57057"/>
                    <a:pt x="356394" y="3347"/>
                    <a:pt x="360363" y="172"/>
                  </a:cubicBezTo>
                  <a:cubicBezTo>
                    <a:pt x="364332" y="-3003"/>
                    <a:pt x="377296" y="38536"/>
                    <a:pt x="382588" y="49384"/>
                  </a:cubicBezTo>
                  <a:cubicBezTo>
                    <a:pt x="387880" y="60232"/>
                    <a:pt x="413544" y="60761"/>
                    <a:pt x="392113" y="65259"/>
                  </a:cubicBezTo>
                  <a:cubicBezTo>
                    <a:pt x="370682" y="69757"/>
                    <a:pt x="299508" y="71610"/>
                    <a:pt x="254000" y="76372"/>
                  </a:cubicBezTo>
                  <a:cubicBezTo>
                    <a:pt x="208492" y="81134"/>
                    <a:pt x="119063" y="93834"/>
                    <a:pt x="119063" y="93834"/>
                  </a:cubicBezTo>
                  <a:lnTo>
                    <a:pt x="0" y="1097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22D361F4-022F-4A64-A118-CB53DD1FF715}"/>
                </a:ext>
              </a:extLst>
            </p:cNvPr>
            <p:cNvSpPr/>
            <p:nvPr/>
          </p:nvSpPr>
          <p:spPr>
            <a:xfrm>
              <a:off x="7813581" y="10355187"/>
              <a:ext cx="496828" cy="169304"/>
            </a:xfrm>
            <a:custGeom>
              <a:avLst/>
              <a:gdLst>
                <a:gd name="connsiteX0" fmla="*/ 57244 w 496828"/>
                <a:gd name="connsiteY0" fmla="*/ 76 h 169304"/>
                <a:gd name="connsiteX1" fmla="*/ 15969 w 496828"/>
                <a:gd name="connsiteY1" fmla="*/ 120726 h 169304"/>
                <a:gd name="connsiteX2" fmla="*/ 123919 w 496828"/>
                <a:gd name="connsiteY2" fmla="*/ 127076 h 169304"/>
                <a:gd name="connsiteX3" fmla="*/ 165194 w 496828"/>
                <a:gd name="connsiteY3" fmla="*/ 144538 h 169304"/>
                <a:gd name="connsiteX4" fmla="*/ 190594 w 496828"/>
                <a:gd name="connsiteY4" fmla="*/ 139776 h 169304"/>
                <a:gd name="connsiteX5" fmla="*/ 247744 w 496828"/>
                <a:gd name="connsiteY5" fmla="*/ 168351 h 169304"/>
                <a:gd name="connsiteX6" fmla="*/ 341407 w 496828"/>
                <a:gd name="connsiteY6" fmla="*/ 160413 h 169304"/>
                <a:gd name="connsiteX7" fmla="*/ 446182 w 496828"/>
                <a:gd name="connsiteY7" fmla="*/ 139776 h 169304"/>
                <a:gd name="connsiteX8" fmla="*/ 492219 w 496828"/>
                <a:gd name="connsiteY8" fmla="*/ 101676 h 169304"/>
                <a:gd name="connsiteX9" fmla="*/ 485869 w 496828"/>
                <a:gd name="connsiteY9" fmla="*/ 136601 h 169304"/>
                <a:gd name="connsiteX10" fmla="*/ 409669 w 496828"/>
                <a:gd name="connsiteY10" fmla="*/ 144538 h 169304"/>
                <a:gd name="connsiteX11" fmla="*/ 244569 w 496828"/>
                <a:gd name="connsiteY11" fmla="*/ 165176 h 169304"/>
                <a:gd name="connsiteX12" fmla="*/ 150907 w 496828"/>
                <a:gd name="connsiteY12" fmla="*/ 142951 h 169304"/>
                <a:gd name="connsiteX13" fmla="*/ 1682 w 496828"/>
                <a:gd name="connsiteY13" fmla="*/ 103263 h 169304"/>
                <a:gd name="connsiteX14" fmla="*/ 57244 w 496828"/>
                <a:gd name="connsiteY14" fmla="*/ 76 h 16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828" h="169304">
                  <a:moveTo>
                    <a:pt x="57244" y="76"/>
                  </a:moveTo>
                  <a:cubicBezTo>
                    <a:pt x="59625" y="2986"/>
                    <a:pt x="4856" y="99559"/>
                    <a:pt x="15969" y="120726"/>
                  </a:cubicBezTo>
                  <a:cubicBezTo>
                    <a:pt x="27081" y="141893"/>
                    <a:pt x="99048" y="123107"/>
                    <a:pt x="123919" y="127076"/>
                  </a:cubicBezTo>
                  <a:cubicBezTo>
                    <a:pt x="148790" y="131045"/>
                    <a:pt x="154082" y="142421"/>
                    <a:pt x="165194" y="144538"/>
                  </a:cubicBezTo>
                  <a:cubicBezTo>
                    <a:pt x="176306" y="146655"/>
                    <a:pt x="176836" y="135807"/>
                    <a:pt x="190594" y="139776"/>
                  </a:cubicBezTo>
                  <a:cubicBezTo>
                    <a:pt x="204352" y="143745"/>
                    <a:pt x="222609" y="164912"/>
                    <a:pt x="247744" y="168351"/>
                  </a:cubicBezTo>
                  <a:cubicBezTo>
                    <a:pt x="272880" y="171791"/>
                    <a:pt x="308334" y="165176"/>
                    <a:pt x="341407" y="160413"/>
                  </a:cubicBezTo>
                  <a:cubicBezTo>
                    <a:pt x="374480" y="155651"/>
                    <a:pt x="421047" y="149566"/>
                    <a:pt x="446182" y="139776"/>
                  </a:cubicBezTo>
                  <a:cubicBezTo>
                    <a:pt x="471317" y="129986"/>
                    <a:pt x="485605" y="102205"/>
                    <a:pt x="492219" y="101676"/>
                  </a:cubicBezTo>
                  <a:cubicBezTo>
                    <a:pt x="498833" y="101147"/>
                    <a:pt x="499627" y="129457"/>
                    <a:pt x="485869" y="136601"/>
                  </a:cubicBezTo>
                  <a:cubicBezTo>
                    <a:pt x="472111" y="143745"/>
                    <a:pt x="449886" y="139776"/>
                    <a:pt x="409669" y="144538"/>
                  </a:cubicBezTo>
                  <a:cubicBezTo>
                    <a:pt x="369452" y="149301"/>
                    <a:pt x="287696" y="165441"/>
                    <a:pt x="244569" y="165176"/>
                  </a:cubicBezTo>
                  <a:cubicBezTo>
                    <a:pt x="201442" y="164912"/>
                    <a:pt x="150907" y="142951"/>
                    <a:pt x="150907" y="142951"/>
                  </a:cubicBezTo>
                  <a:cubicBezTo>
                    <a:pt x="110426" y="132632"/>
                    <a:pt x="14647" y="128134"/>
                    <a:pt x="1682" y="103263"/>
                  </a:cubicBezTo>
                  <a:cubicBezTo>
                    <a:pt x="-11283" y="78392"/>
                    <a:pt x="54863" y="-2834"/>
                    <a:pt x="57244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C3281F2F-B557-40A1-AD4D-0759A2065846}"/>
                </a:ext>
              </a:extLst>
            </p:cNvPr>
            <p:cNvSpPr/>
            <p:nvPr/>
          </p:nvSpPr>
          <p:spPr>
            <a:xfrm>
              <a:off x="7775234" y="10240690"/>
              <a:ext cx="54658" cy="295584"/>
            </a:xfrm>
            <a:custGeom>
              <a:avLst/>
              <a:gdLst>
                <a:gd name="connsiteX0" fmla="*/ 14629 w 54658"/>
                <a:gd name="connsiteY0" fmla="*/ 273 h 295584"/>
                <a:gd name="connsiteX1" fmla="*/ 54316 w 54658"/>
                <a:gd name="connsiteY1" fmla="*/ 165373 h 295584"/>
                <a:gd name="connsiteX2" fmla="*/ 33679 w 54658"/>
                <a:gd name="connsiteY2" fmla="*/ 232048 h 295584"/>
                <a:gd name="connsiteX3" fmla="*/ 30504 w 54658"/>
                <a:gd name="connsiteY3" fmla="*/ 295548 h 295584"/>
                <a:gd name="connsiteX4" fmla="*/ 11454 w 54658"/>
                <a:gd name="connsiteY4" fmla="*/ 239985 h 295584"/>
                <a:gd name="connsiteX5" fmla="*/ 341 w 54658"/>
                <a:gd name="connsiteY5" fmla="*/ 162198 h 295584"/>
                <a:gd name="connsiteX6" fmla="*/ 24154 w 54658"/>
                <a:gd name="connsiteY6" fmla="*/ 127273 h 295584"/>
                <a:gd name="connsiteX7" fmla="*/ 14629 w 54658"/>
                <a:gd name="connsiteY7" fmla="*/ 273 h 29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58" h="295584">
                  <a:moveTo>
                    <a:pt x="14629" y="273"/>
                  </a:moveTo>
                  <a:cubicBezTo>
                    <a:pt x="19656" y="6623"/>
                    <a:pt x="51141" y="126744"/>
                    <a:pt x="54316" y="165373"/>
                  </a:cubicBezTo>
                  <a:cubicBezTo>
                    <a:pt x="57491" y="204002"/>
                    <a:pt x="37648" y="210352"/>
                    <a:pt x="33679" y="232048"/>
                  </a:cubicBezTo>
                  <a:cubicBezTo>
                    <a:pt x="29710" y="253744"/>
                    <a:pt x="34208" y="294225"/>
                    <a:pt x="30504" y="295548"/>
                  </a:cubicBezTo>
                  <a:cubicBezTo>
                    <a:pt x="26800" y="296871"/>
                    <a:pt x="16481" y="262210"/>
                    <a:pt x="11454" y="239985"/>
                  </a:cubicBezTo>
                  <a:cubicBezTo>
                    <a:pt x="6427" y="217760"/>
                    <a:pt x="-1776" y="180983"/>
                    <a:pt x="341" y="162198"/>
                  </a:cubicBezTo>
                  <a:cubicBezTo>
                    <a:pt x="2458" y="143413"/>
                    <a:pt x="20185" y="154525"/>
                    <a:pt x="24154" y="127273"/>
                  </a:cubicBezTo>
                  <a:cubicBezTo>
                    <a:pt x="28123" y="100021"/>
                    <a:pt x="9602" y="-6077"/>
                    <a:pt x="14629" y="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1707AA68-57FA-4FAD-9CE7-64868D2F07C3}"/>
                </a:ext>
              </a:extLst>
            </p:cNvPr>
            <p:cNvSpPr/>
            <p:nvPr/>
          </p:nvSpPr>
          <p:spPr>
            <a:xfrm>
              <a:off x="8186596" y="10370180"/>
              <a:ext cx="260151" cy="95742"/>
            </a:xfrm>
            <a:custGeom>
              <a:avLst/>
              <a:gdLst>
                <a:gd name="connsiteX0" fmla="*/ 142 w 260151"/>
                <a:gd name="connsiteY0" fmla="*/ 958 h 95742"/>
                <a:gd name="connsiteX1" fmla="*/ 181117 w 260151"/>
                <a:gd name="connsiteY1" fmla="*/ 32708 h 95742"/>
                <a:gd name="connsiteX2" fmla="*/ 258904 w 260151"/>
                <a:gd name="connsiteY2" fmla="*/ 94620 h 95742"/>
                <a:gd name="connsiteX3" fmla="*/ 212867 w 260151"/>
                <a:gd name="connsiteY3" fmla="*/ 67633 h 95742"/>
                <a:gd name="connsiteX4" fmla="*/ 142 w 260151"/>
                <a:gd name="connsiteY4" fmla="*/ 95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51" h="95742">
                  <a:moveTo>
                    <a:pt x="142" y="958"/>
                  </a:moveTo>
                  <a:cubicBezTo>
                    <a:pt x="-5150" y="-4863"/>
                    <a:pt x="137990" y="17098"/>
                    <a:pt x="181117" y="32708"/>
                  </a:cubicBezTo>
                  <a:cubicBezTo>
                    <a:pt x="224244" y="48318"/>
                    <a:pt x="253612" y="88799"/>
                    <a:pt x="258904" y="94620"/>
                  </a:cubicBezTo>
                  <a:cubicBezTo>
                    <a:pt x="264196" y="100441"/>
                    <a:pt x="253348" y="82450"/>
                    <a:pt x="212867" y="67633"/>
                  </a:cubicBezTo>
                  <a:cubicBezTo>
                    <a:pt x="172386" y="52816"/>
                    <a:pt x="5434" y="6779"/>
                    <a:pt x="142" y="9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B2A70296-CB79-48B8-8E70-E0D7B6684814}"/>
                </a:ext>
              </a:extLst>
            </p:cNvPr>
            <p:cNvSpPr/>
            <p:nvPr/>
          </p:nvSpPr>
          <p:spPr>
            <a:xfrm>
              <a:off x="3903466" y="10594968"/>
              <a:ext cx="209254" cy="219656"/>
            </a:xfrm>
            <a:custGeom>
              <a:avLst/>
              <a:gdLst>
                <a:gd name="connsiteX0" fmla="*/ 197 w 209254"/>
                <a:gd name="connsiteY0" fmla="*/ 7 h 219656"/>
                <a:gd name="connsiteX1" fmla="*/ 103384 w 209254"/>
                <a:gd name="connsiteY1" fmla="*/ 96845 h 219656"/>
                <a:gd name="connsiteX2" fmla="*/ 204984 w 209254"/>
                <a:gd name="connsiteY2" fmla="*/ 217495 h 219656"/>
                <a:gd name="connsiteX3" fmla="*/ 184347 w 209254"/>
                <a:gd name="connsiteY3" fmla="*/ 168282 h 219656"/>
                <a:gd name="connsiteX4" fmla="*/ 130372 w 209254"/>
                <a:gd name="connsiteY4" fmla="*/ 92082 h 219656"/>
                <a:gd name="connsiteX5" fmla="*/ 197 w 209254"/>
                <a:gd name="connsiteY5" fmla="*/ 7 h 21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254" h="219656">
                  <a:moveTo>
                    <a:pt x="197" y="7"/>
                  </a:moveTo>
                  <a:cubicBezTo>
                    <a:pt x="-4301" y="801"/>
                    <a:pt x="69253" y="60597"/>
                    <a:pt x="103384" y="96845"/>
                  </a:cubicBezTo>
                  <a:cubicBezTo>
                    <a:pt x="137515" y="133093"/>
                    <a:pt x="191490" y="205589"/>
                    <a:pt x="204984" y="217495"/>
                  </a:cubicBezTo>
                  <a:cubicBezTo>
                    <a:pt x="218478" y="229401"/>
                    <a:pt x="196782" y="189184"/>
                    <a:pt x="184347" y="168282"/>
                  </a:cubicBezTo>
                  <a:cubicBezTo>
                    <a:pt x="171912" y="147380"/>
                    <a:pt x="158418" y="120657"/>
                    <a:pt x="130372" y="92082"/>
                  </a:cubicBezTo>
                  <a:cubicBezTo>
                    <a:pt x="102326" y="63507"/>
                    <a:pt x="4695" y="-787"/>
                    <a:pt x="19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C67D6D3A-157F-49E0-AFE4-58BE871AA0C5}"/>
                </a:ext>
              </a:extLst>
            </p:cNvPr>
            <p:cNvSpPr/>
            <p:nvPr/>
          </p:nvSpPr>
          <p:spPr>
            <a:xfrm>
              <a:off x="4063032" y="10758232"/>
              <a:ext cx="184401" cy="186563"/>
            </a:xfrm>
            <a:custGeom>
              <a:avLst/>
              <a:gdLst>
                <a:gd name="connsiteX0" fmla="*/ 2556 w 184401"/>
                <a:gd name="connsiteY0" fmla="*/ 256 h 186563"/>
                <a:gd name="connsiteX1" fmla="*/ 35893 w 184401"/>
                <a:gd name="connsiteY1" fmla="*/ 89156 h 186563"/>
                <a:gd name="connsiteX2" fmla="*/ 181943 w 184401"/>
                <a:gd name="connsiteY2" fmla="*/ 185993 h 186563"/>
                <a:gd name="connsiteX3" fmla="*/ 123206 w 184401"/>
                <a:gd name="connsiteY3" fmla="*/ 127256 h 186563"/>
                <a:gd name="connsiteX4" fmla="*/ 66056 w 184401"/>
                <a:gd name="connsiteY4" fmla="*/ 85981 h 186563"/>
                <a:gd name="connsiteX5" fmla="*/ 85106 w 184401"/>
                <a:gd name="connsiteY5" fmla="*/ 117731 h 186563"/>
                <a:gd name="connsiteX6" fmla="*/ 2556 w 184401"/>
                <a:gd name="connsiteY6" fmla="*/ 256 h 18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01" h="186563">
                  <a:moveTo>
                    <a:pt x="2556" y="256"/>
                  </a:moveTo>
                  <a:cubicBezTo>
                    <a:pt x="-5646" y="-4507"/>
                    <a:pt x="5995" y="58200"/>
                    <a:pt x="35893" y="89156"/>
                  </a:cubicBezTo>
                  <a:cubicBezTo>
                    <a:pt x="65791" y="120112"/>
                    <a:pt x="167391" y="179643"/>
                    <a:pt x="181943" y="185993"/>
                  </a:cubicBezTo>
                  <a:cubicBezTo>
                    <a:pt x="196495" y="192343"/>
                    <a:pt x="142521" y="143925"/>
                    <a:pt x="123206" y="127256"/>
                  </a:cubicBezTo>
                  <a:cubicBezTo>
                    <a:pt x="103891" y="110587"/>
                    <a:pt x="72406" y="87569"/>
                    <a:pt x="66056" y="85981"/>
                  </a:cubicBezTo>
                  <a:cubicBezTo>
                    <a:pt x="59706" y="84394"/>
                    <a:pt x="93573" y="130696"/>
                    <a:pt x="85106" y="117731"/>
                  </a:cubicBezTo>
                  <a:cubicBezTo>
                    <a:pt x="76639" y="104766"/>
                    <a:pt x="10758" y="5019"/>
                    <a:pt x="2556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A260279D-1A50-4A3F-AF2C-60D244BBBF2B}"/>
                </a:ext>
              </a:extLst>
            </p:cNvPr>
            <p:cNvSpPr/>
            <p:nvPr/>
          </p:nvSpPr>
          <p:spPr>
            <a:xfrm>
              <a:off x="4171941" y="10929387"/>
              <a:ext cx="212087" cy="121239"/>
            </a:xfrm>
            <a:custGeom>
              <a:avLst/>
              <a:gdLst>
                <a:gd name="connsiteX0" fmla="*/ 9 w 212087"/>
                <a:gd name="connsiteY0" fmla="*/ 8488 h 121239"/>
                <a:gd name="connsiteX1" fmla="*/ 123834 w 212087"/>
                <a:gd name="connsiteY1" fmla="*/ 8488 h 121239"/>
                <a:gd name="connsiteX2" fmla="*/ 206384 w 212087"/>
                <a:gd name="connsiteY2" fmla="*/ 116438 h 121239"/>
                <a:gd name="connsiteX3" fmla="*/ 195272 w 212087"/>
                <a:gd name="connsiteY3" fmla="*/ 94213 h 121239"/>
                <a:gd name="connsiteX4" fmla="*/ 117484 w 212087"/>
                <a:gd name="connsiteY4" fmla="*/ 21188 h 121239"/>
                <a:gd name="connsiteX5" fmla="*/ 9 w 212087"/>
                <a:gd name="connsiteY5" fmla="*/ 8488 h 12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087" h="121239">
                  <a:moveTo>
                    <a:pt x="9" y="8488"/>
                  </a:moveTo>
                  <a:cubicBezTo>
                    <a:pt x="1067" y="6371"/>
                    <a:pt x="89438" y="-9504"/>
                    <a:pt x="123834" y="8488"/>
                  </a:cubicBezTo>
                  <a:cubicBezTo>
                    <a:pt x="158230" y="26480"/>
                    <a:pt x="194478" y="102151"/>
                    <a:pt x="206384" y="116438"/>
                  </a:cubicBezTo>
                  <a:cubicBezTo>
                    <a:pt x="218290" y="130725"/>
                    <a:pt x="210089" y="110088"/>
                    <a:pt x="195272" y="94213"/>
                  </a:cubicBezTo>
                  <a:cubicBezTo>
                    <a:pt x="180455" y="78338"/>
                    <a:pt x="146853" y="34152"/>
                    <a:pt x="117484" y="21188"/>
                  </a:cubicBezTo>
                  <a:cubicBezTo>
                    <a:pt x="88115" y="8224"/>
                    <a:pt x="-1049" y="10605"/>
                    <a:pt x="9" y="8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B89E8936-B78A-483B-A78B-47EBB644D59B}"/>
                </a:ext>
              </a:extLst>
            </p:cNvPr>
            <p:cNvSpPr/>
            <p:nvPr/>
          </p:nvSpPr>
          <p:spPr>
            <a:xfrm>
              <a:off x="4355804" y="11009944"/>
              <a:ext cx="192568" cy="109221"/>
            </a:xfrm>
            <a:custGeom>
              <a:avLst/>
              <a:gdLst>
                <a:gd name="connsiteX0" fmla="*/ 1884 w 192568"/>
                <a:gd name="connsiteY0" fmla="*/ 108906 h 109221"/>
                <a:gd name="connsiteX1" fmla="*/ 32046 w 192568"/>
                <a:gd name="connsiteY1" fmla="*/ 34294 h 109221"/>
                <a:gd name="connsiteX2" fmla="*/ 192384 w 192568"/>
                <a:gd name="connsiteY2" fmla="*/ 45406 h 109221"/>
                <a:gd name="connsiteX3" fmla="*/ 62209 w 192568"/>
                <a:gd name="connsiteY3" fmla="*/ 956 h 109221"/>
                <a:gd name="connsiteX4" fmla="*/ 1884 w 192568"/>
                <a:gd name="connsiteY4" fmla="*/ 108906 h 10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68" h="109221">
                  <a:moveTo>
                    <a:pt x="1884" y="108906"/>
                  </a:moveTo>
                  <a:cubicBezTo>
                    <a:pt x="-3143" y="114462"/>
                    <a:pt x="296" y="44877"/>
                    <a:pt x="32046" y="34294"/>
                  </a:cubicBezTo>
                  <a:cubicBezTo>
                    <a:pt x="63796" y="23711"/>
                    <a:pt x="187357" y="50962"/>
                    <a:pt x="192384" y="45406"/>
                  </a:cubicBezTo>
                  <a:cubicBezTo>
                    <a:pt x="197411" y="39850"/>
                    <a:pt x="98192" y="-7246"/>
                    <a:pt x="62209" y="956"/>
                  </a:cubicBezTo>
                  <a:cubicBezTo>
                    <a:pt x="26226" y="9158"/>
                    <a:pt x="6911" y="103350"/>
                    <a:pt x="1884" y="108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59E90580-57C9-4261-95F3-E58425DE3CA6}"/>
                </a:ext>
              </a:extLst>
            </p:cNvPr>
            <p:cNvSpPr/>
            <p:nvPr/>
          </p:nvSpPr>
          <p:spPr>
            <a:xfrm>
              <a:off x="4195763" y="11119942"/>
              <a:ext cx="416178" cy="62408"/>
            </a:xfrm>
            <a:custGeom>
              <a:avLst/>
              <a:gdLst>
                <a:gd name="connsiteX0" fmla="*/ 0 w 416178"/>
                <a:gd name="connsiteY0" fmla="*/ 62408 h 62408"/>
                <a:gd name="connsiteX1" fmla="*/ 263525 w 416178"/>
                <a:gd name="connsiteY1" fmla="*/ 51296 h 62408"/>
                <a:gd name="connsiteX2" fmla="*/ 350837 w 416178"/>
                <a:gd name="connsiteY2" fmla="*/ 25896 h 62408"/>
                <a:gd name="connsiteX3" fmla="*/ 415925 w 416178"/>
                <a:gd name="connsiteY3" fmla="*/ 496 h 62408"/>
                <a:gd name="connsiteX4" fmla="*/ 327025 w 416178"/>
                <a:gd name="connsiteY4" fmla="*/ 8433 h 62408"/>
                <a:gd name="connsiteX5" fmla="*/ 0 w 416178"/>
                <a:gd name="connsiteY5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178" h="62408">
                  <a:moveTo>
                    <a:pt x="0" y="62408"/>
                  </a:moveTo>
                  <a:cubicBezTo>
                    <a:pt x="102526" y="59894"/>
                    <a:pt x="205052" y="57381"/>
                    <a:pt x="263525" y="51296"/>
                  </a:cubicBezTo>
                  <a:cubicBezTo>
                    <a:pt x="321998" y="45211"/>
                    <a:pt x="325437" y="34363"/>
                    <a:pt x="350837" y="25896"/>
                  </a:cubicBezTo>
                  <a:cubicBezTo>
                    <a:pt x="376237" y="17429"/>
                    <a:pt x="419894" y="3406"/>
                    <a:pt x="415925" y="496"/>
                  </a:cubicBezTo>
                  <a:cubicBezTo>
                    <a:pt x="411956" y="-2415"/>
                    <a:pt x="327025" y="8433"/>
                    <a:pt x="327025" y="8433"/>
                  </a:cubicBezTo>
                  <a:lnTo>
                    <a:pt x="0" y="624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ABF950D1-6BB5-468F-8857-1B74FEE0971E}"/>
                </a:ext>
              </a:extLst>
            </p:cNvPr>
            <p:cNvSpPr/>
            <p:nvPr/>
          </p:nvSpPr>
          <p:spPr>
            <a:xfrm>
              <a:off x="4456022" y="11031212"/>
              <a:ext cx="187917" cy="131656"/>
            </a:xfrm>
            <a:custGeom>
              <a:avLst/>
              <a:gdLst>
                <a:gd name="connsiteX0" fmla="*/ 12791 w 187917"/>
                <a:gd name="connsiteY0" fmla="*/ 326 h 131656"/>
                <a:gd name="connsiteX1" fmla="*/ 187416 w 187917"/>
                <a:gd name="connsiteY1" fmla="*/ 71763 h 131656"/>
                <a:gd name="connsiteX2" fmla="*/ 63591 w 187917"/>
                <a:gd name="connsiteY2" fmla="*/ 101926 h 131656"/>
                <a:gd name="connsiteX3" fmla="*/ 91 w 187917"/>
                <a:gd name="connsiteY3" fmla="*/ 130501 h 131656"/>
                <a:gd name="connsiteX4" fmla="*/ 49303 w 187917"/>
                <a:gd name="connsiteY4" fmla="*/ 60651 h 131656"/>
                <a:gd name="connsiteX5" fmla="*/ 39778 w 187917"/>
                <a:gd name="connsiteY5" fmla="*/ 89226 h 131656"/>
                <a:gd name="connsiteX6" fmla="*/ 76291 w 187917"/>
                <a:gd name="connsiteY6" fmla="*/ 36838 h 131656"/>
                <a:gd name="connsiteX7" fmla="*/ 163603 w 187917"/>
                <a:gd name="connsiteY7" fmla="*/ 67001 h 131656"/>
                <a:gd name="connsiteX8" fmla="*/ 85816 w 187917"/>
                <a:gd name="connsiteY8" fmla="*/ 51126 h 131656"/>
                <a:gd name="connsiteX9" fmla="*/ 20728 w 187917"/>
                <a:gd name="connsiteY9" fmla="*/ 92401 h 131656"/>
                <a:gd name="connsiteX10" fmla="*/ 128678 w 187917"/>
                <a:gd name="connsiteY10" fmla="*/ 46363 h 131656"/>
                <a:gd name="connsiteX11" fmla="*/ 12791 w 187917"/>
                <a:gd name="connsiteY11" fmla="*/ 326 h 13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917" h="131656">
                  <a:moveTo>
                    <a:pt x="12791" y="326"/>
                  </a:moveTo>
                  <a:cubicBezTo>
                    <a:pt x="22581" y="4559"/>
                    <a:pt x="178949" y="54830"/>
                    <a:pt x="187416" y="71763"/>
                  </a:cubicBezTo>
                  <a:cubicBezTo>
                    <a:pt x="195883" y="88696"/>
                    <a:pt x="94812" y="92136"/>
                    <a:pt x="63591" y="101926"/>
                  </a:cubicBezTo>
                  <a:cubicBezTo>
                    <a:pt x="32370" y="111716"/>
                    <a:pt x="2472" y="137380"/>
                    <a:pt x="91" y="130501"/>
                  </a:cubicBezTo>
                  <a:cubicBezTo>
                    <a:pt x="-2290" y="123622"/>
                    <a:pt x="42689" y="67530"/>
                    <a:pt x="49303" y="60651"/>
                  </a:cubicBezTo>
                  <a:cubicBezTo>
                    <a:pt x="55917" y="53772"/>
                    <a:pt x="35280" y="93195"/>
                    <a:pt x="39778" y="89226"/>
                  </a:cubicBezTo>
                  <a:cubicBezTo>
                    <a:pt x="44276" y="85257"/>
                    <a:pt x="55653" y="40542"/>
                    <a:pt x="76291" y="36838"/>
                  </a:cubicBezTo>
                  <a:cubicBezTo>
                    <a:pt x="96929" y="33134"/>
                    <a:pt x="162016" y="64620"/>
                    <a:pt x="163603" y="67001"/>
                  </a:cubicBezTo>
                  <a:cubicBezTo>
                    <a:pt x="165190" y="69382"/>
                    <a:pt x="109628" y="46893"/>
                    <a:pt x="85816" y="51126"/>
                  </a:cubicBezTo>
                  <a:cubicBezTo>
                    <a:pt x="62004" y="55359"/>
                    <a:pt x="13584" y="93195"/>
                    <a:pt x="20728" y="92401"/>
                  </a:cubicBezTo>
                  <a:cubicBezTo>
                    <a:pt x="27872" y="91607"/>
                    <a:pt x="128942" y="58534"/>
                    <a:pt x="128678" y="46363"/>
                  </a:cubicBezTo>
                  <a:cubicBezTo>
                    <a:pt x="128414" y="34192"/>
                    <a:pt x="3001" y="-3907"/>
                    <a:pt x="1279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20773D39-62B3-493E-ADDE-42DF43B5F0F2}"/>
                </a:ext>
              </a:extLst>
            </p:cNvPr>
            <p:cNvSpPr/>
            <p:nvPr/>
          </p:nvSpPr>
          <p:spPr>
            <a:xfrm>
              <a:off x="3790950" y="11015663"/>
              <a:ext cx="509653" cy="179514"/>
            </a:xfrm>
            <a:custGeom>
              <a:avLst/>
              <a:gdLst>
                <a:gd name="connsiteX0" fmla="*/ 0 w 509653"/>
                <a:gd name="connsiteY0" fmla="*/ 0 h 179514"/>
                <a:gd name="connsiteX1" fmla="*/ 179388 w 509653"/>
                <a:gd name="connsiteY1" fmla="*/ 31750 h 179514"/>
                <a:gd name="connsiteX2" fmla="*/ 293688 w 509653"/>
                <a:gd name="connsiteY2" fmla="*/ 93662 h 179514"/>
                <a:gd name="connsiteX3" fmla="*/ 403225 w 509653"/>
                <a:gd name="connsiteY3" fmla="*/ 141287 h 179514"/>
                <a:gd name="connsiteX4" fmla="*/ 415925 w 509653"/>
                <a:gd name="connsiteY4" fmla="*/ 119062 h 179514"/>
                <a:gd name="connsiteX5" fmla="*/ 509588 w 509653"/>
                <a:gd name="connsiteY5" fmla="*/ 179387 h 179514"/>
                <a:gd name="connsiteX6" fmla="*/ 400050 w 509653"/>
                <a:gd name="connsiteY6" fmla="*/ 100012 h 179514"/>
                <a:gd name="connsiteX7" fmla="*/ 306388 w 509653"/>
                <a:gd name="connsiteY7" fmla="*/ 66675 h 179514"/>
                <a:gd name="connsiteX8" fmla="*/ 0 w 509653"/>
                <a:gd name="connsiteY8" fmla="*/ 0 h 17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653" h="179514">
                  <a:moveTo>
                    <a:pt x="0" y="0"/>
                  </a:moveTo>
                  <a:cubicBezTo>
                    <a:pt x="65220" y="8070"/>
                    <a:pt x="130440" y="16140"/>
                    <a:pt x="179388" y="31750"/>
                  </a:cubicBezTo>
                  <a:cubicBezTo>
                    <a:pt x="228336" y="47360"/>
                    <a:pt x="256382" y="75406"/>
                    <a:pt x="293688" y="93662"/>
                  </a:cubicBezTo>
                  <a:cubicBezTo>
                    <a:pt x="330994" y="111918"/>
                    <a:pt x="382852" y="137054"/>
                    <a:pt x="403225" y="141287"/>
                  </a:cubicBezTo>
                  <a:cubicBezTo>
                    <a:pt x="423598" y="145520"/>
                    <a:pt x="398198" y="112712"/>
                    <a:pt x="415925" y="119062"/>
                  </a:cubicBezTo>
                  <a:cubicBezTo>
                    <a:pt x="433652" y="125412"/>
                    <a:pt x="512234" y="182562"/>
                    <a:pt x="509588" y="179387"/>
                  </a:cubicBezTo>
                  <a:cubicBezTo>
                    <a:pt x="506942" y="176212"/>
                    <a:pt x="433917" y="118797"/>
                    <a:pt x="400050" y="100012"/>
                  </a:cubicBezTo>
                  <a:cubicBezTo>
                    <a:pt x="366183" y="81227"/>
                    <a:pt x="306388" y="66675"/>
                    <a:pt x="306388" y="666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83F753F9-55C0-4416-B77F-26A0E642A0DD}"/>
                </a:ext>
              </a:extLst>
            </p:cNvPr>
            <p:cNvSpPr/>
            <p:nvPr/>
          </p:nvSpPr>
          <p:spPr>
            <a:xfrm>
              <a:off x="4192932" y="10955396"/>
              <a:ext cx="96496" cy="210577"/>
            </a:xfrm>
            <a:custGeom>
              <a:avLst/>
              <a:gdLst>
                <a:gd name="connsiteX0" fmla="*/ 56806 w 96496"/>
                <a:gd name="connsiteY0" fmla="*/ 3117 h 210577"/>
                <a:gd name="connsiteX1" fmla="*/ 1243 w 96496"/>
                <a:gd name="connsiteY1" fmla="*/ 87254 h 210577"/>
                <a:gd name="connsiteX2" fmla="*/ 18706 w 96496"/>
                <a:gd name="connsiteY2" fmla="*/ 207904 h 210577"/>
                <a:gd name="connsiteX3" fmla="*/ 25056 w 96496"/>
                <a:gd name="connsiteY3" fmla="*/ 160279 h 210577"/>
                <a:gd name="connsiteX4" fmla="*/ 96493 w 96496"/>
                <a:gd name="connsiteY4" fmla="*/ 39629 h 210577"/>
                <a:gd name="connsiteX5" fmla="*/ 28231 w 96496"/>
                <a:gd name="connsiteY5" fmla="*/ 161867 h 210577"/>
                <a:gd name="connsiteX6" fmla="*/ 2831 w 96496"/>
                <a:gd name="connsiteY6" fmla="*/ 31692 h 210577"/>
                <a:gd name="connsiteX7" fmla="*/ 56806 w 96496"/>
                <a:gd name="connsiteY7" fmla="*/ 3117 h 2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96" h="210577">
                  <a:moveTo>
                    <a:pt x="56806" y="3117"/>
                  </a:moveTo>
                  <a:cubicBezTo>
                    <a:pt x="56541" y="12377"/>
                    <a:pt x="7593" y="53123"/>
                    <a:pt x="1243" y="87254"/>
                  </a:cubicBezTo>
                  <a:cubicBezTo>
                    <a:pt x="-5107" y="121385"/>
                    <a:pt x="14737" y="195733"/>
                    <a:pt x="18706" y="207904"/>
                  </a:cubicBezTo>
                  <a:cubicBezTo>
                    <a:pt x="22675" y="220075"/>
                    <a:pt x="12092" y="188325"/>
                    <a:pt x="25056" y="160279"/>
                  </a:cubicBezTo>
                  <a:cubicBezTo>
                    <a:pt x="38020" y="132233"/>
                    <a:pt x="95964" y="39364"/>
                    <a:pt x="96493" y="39629"/>
                  </a:cubicBezTo>
                  <a:cubicBezTo>
                    <a:pt x="97022" y="39894"/>
                    <a:pt x="43841" y="163190"/>
                    <a:pt x="28231" y="161867"/>
                  </a:cubicBezTo>
                  <a:cubicBezTo>
                    <a:pt x="12621" y="160544"/>
                    <a:pt x="-609" y="57621"/>
                    <a:pt x="2831" y="31692"/>
                  </a:cubicBezTo>
                  <a:cubicBezTo>
                    <a:pt x="6271" y="5763"/>
                    <a:pt x="57071" y="-6143"/>
                    <a:pt x="56806" y="3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811F577C-9F05-4C1D-B107-4604ACE8E5B9}"/>
                </a:ext>
              </a:extLst>
            </p:cNvPr>
            <p:cNvSpPr/>
            <p:nvPr/>
          </p:nvSpPr>
          <p:spPr>
            <a:xfrm>
              <a:off x="3849408" y="10970134"/>
              <a:ext cx="313373" cy="71470"/>
            </a:xfrm>
            <a:custGeom>
              <a:avLst/>
              <a:gdLst>
                <a:gd name="connsiteX0" fmla="*/ 1867 w 313373"/>
                <a:gd name="connsiteY0" fmla="*/ 1079 h 71470"/>
                <a:gd name="connsiteX1" fmla="*/ 111405 w 313373"/>
                <a:gd name="connsiteY1" fmla="*/ 7429 h 71470"/>
                <a:gd name="connsiteX2" fmla="*/ 235230 w 313373"/>
                <a:gd name="connsiteY2" fmla="*/ 45529 h 71470"/>
                <a:gd name="connsiteX3" fmla="*/ 313017 w 313373"/>
                <a:gd name="connsiteY3" fmla="*/ 70929 h 71470"/>
                <a:gd name="connsiteX4" fmla="*/ 205067 w 313373"/>
                <a:gd name="connsiteY4" fmla="*/ 21716 h 71470"/>
                <a:gd name="connsiteX5" fmla="*/ 1867 w 313373"/>
                <a:gd name="connsiteY5" fmla="*/ 1079 h 7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73" h="71470">
                  <a:moveTo>
                    <a:pt x="1867" y="1079"/>
                  </a:moveTo>
                  <a:cubicBezTo>
                    <a:pt x="-13743" y="-1302"/>
                    <a:pt x="72511" y="21"/>
                    <a:pt x="111405" y="7429"/>
                  </a:cubicBezTo>
                  <a:cubicBezTo>
                    <a:pt x="150299" y="14837"/>
                    <a:pt x="201628" y="34946"/>
                    <a:pt x="235230" y="45529"/>
                  </a:cubicBezTo>
                  <a:cubicBezTo>
                    <a:pt x="268832" y="56112"/>
                    <a:pt x="318044" y="74898"/>
                    <a:pt x="313017" y="70929"/>
                  </a:cubicBezTo>
                  <a:cubicBezTo>
                    <a:pt x="307990" y="66960"/>
                    <a:pt x="250311" y="36268"/>
                    <a:pt x="205067" y="21716"/>
                  </a:cubicBezTo>
                  <a:cubicBezTo>
                    <a:pt x="159823" y="7164"/>
                    <a:pt x="17477" y="3460"/>
                    <a:pt x="1867" y="1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59F8C40B-4990-41DD-B83C-D2F3DFA8403A}"/>
                </a:ext>
              </a:extLst>
            </p:cNvPr>
            <p:cNvSpPr/>
            <p:nvPr/>
          </p:nvSpPr>
          <p:spPr>
            <a:xfrm>
              <a:off x="3553069" y="10686147"/>
              <a:ext cx="334725" cy="560688"/>
            </a:xfrm>
            <a:custGeom>
              <a:avLst/>
              <a:gdLst>
                <a:gd name="connsiteX0" fmla="*/ 215656 w 334725"/>
                <a:gd name="connsiteY0" fmla="*/ 2491 h 560688"/>
                <a:gd name="connsiteX1" fmla="*/ 156919 w 334725"/>
                <a:gd name="connsiteY1" fmla="*/ 277128 h 560688"/>
                <a:gd name="connsiteX2" fmla="*/ 137869 w 334725"/>
                <a:gd name="connsiteY2" fmla="*/ 385078 h 560688"/>
                <a:gd name="connsiteX3" fmla="*/ 2931 w 334725"/>
                <a:gd name="connsiteY3" fmla="*/ 556528 h 560688"/>
                <a:gd name="connsiteX4" fmla="*/ 55319 w 334725"/>
                <a:gd name="connsiteY4" fmla="*/ 493028 h 560688"/>
                <a:gd name="connsiteX5" fmla="*/ 174381 w 334725"/>
                <a:gd name="connsiteY5" fmla="*/ 331103 h 560688"/>
                <a:gd name="connsiteX6" fmla="*/ 334719 w 334725"/>
                <a:gd name="connsiteY6" fmla="*/ 259666 h 560688"/>
                <a:gd name="connsiteX7" fmla="*/ 180731 w 334725"/>
                <a:gd name="connsiteY7" fmla="*/ 300941 h 560688"/>
                <a:gd name="connsiteX8" fmla="*/ 204544 w 334725"/>
                <a:gd name="connsiteY8" fmla="*/ 202516 h 560688"/>
                <a:gd name="connsiteX9" fmla="*/ 210894 w 334725"/>
                <a:gd name="connsiteY9" fmla="*/ 113616 h 560688"/>
                <a:gd name="connsiteX10" fmla="*/ 215656 w 334725"/>
                <a:gd name="connsiteY10" fmla="*/ 139016 h 560688"/>
                <a:gd name="connsiteX11" fmla="*/ 215656 w 334725"/>
                <a:gd name="connsiteY11" fmla="*/ 2491 h 56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725" h="560688">
                  <a:moveTo>
                    <a:pt x="215656" y="2491"/>
                  </a:moveTo>
                  <a:cubicBezTo>
                    <a:pt x="205866" y="25510"/>
                    <a:pt x="169883" y="213364"/>
                    <a:pt x="156919" y="277128"/>
                  </a:cubicBezTo>
                  <a:cubicBezTo>
                    <a:pt x="143954" y="340893"/>
                    <a:pt x="163534" y="338511"/>
                    <a:pt x="137869" y="385078"/>
                  </a:cubicBezTo>
                  <a:cubicBezTo>
                    <a:pt x="112204" y="431645"/>
                    <a:pt x="16689" y="538536"/>
                    <a:pt x="2931" y="556528"/>
                  </a:cubicBezTo>
                  <a:cubicBezTo>
                    <a:pt x="-10827" y="574520"/>
                    <a:pt x="26744" y="530599"/>
                    <a:pt x="55319" y="493028"/>
                  </a:cubicBezTo>
                  <a:cubicBezTo>
                    <a:pt x="83894" y="455457"/>
                    <a:pt x="127814" y="369997"/>
                    <a:pt x="174381" y="331103"/>
                  </a:cubicBezTo>
                  <a:cubicBezTo>
                    <a:pt x="220948" y="292209"/>
                    <a:pt x="333661" y="264693"/>
                    <a:pt x="334719" y="259666"/>
                  </a:cubicBezTo>
                  <a:cubicBezTo>
                    <a:pt x="335777" y="254639"/>
                    <a:pt x="202427" y="310466"/>
                    <a:pt x="180731" y="300941"/>
                  </a:cubicBezTo>
                  <a:cubicBezTo>
                    <a:pt x="159035" y="291416"/>
                    <a:pt x="199517" y="233737"/>
                    <a:pt x="204544" y="202516"/>
                  </a:cubicBezTo>
                  <a:cubicBezTo>
                    <a:pt x="209571" y="171295"/>
                    <a:pt x="209042" y="124199"/>
                    <a:pt x="210894" y="113616"/>
                  </a:cubicBezTo>
                  <a:cubicBezTo>
                    <a:pt x="212746" y="103033"/>
                    <a:pt x="214333" y="154891"/>
                    <a:pt x="215656" y="139016"/>
                  </a:cubicBezTo>
                  <a:cubicBezTo>
                    <a:pt x="216979" y="123141"/>
                    <a:pt x="225446" y="-20528"/>
                    <a:pt x="215656" y="2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44ADCDE4-F353-4619-8DB3-B9BF43BCF1BF}"/>
                </a:ext>
              </a:extLst>
            </p:cNvPr>
            <p:cNvSpPr/>
            <p:nvPr/>
          </p:nvSpPr>
          <p:spPr>
            <a:xfrm>
              <a:off x="3812108" y="10660063"/>
              <a:ext cx="258331" cy="258213"/>
            </a:xfrm>
            <a:custGeom>
              <a:avLst/>
              <a:gdLst>
                <a:gd name="connsiteX0" fmla="*/ 67742 w 258331"/>
                <a:gd name="connsiteY0" fmla="*/ 0 h 258213"/>
                <a:gd name="connsiteX1" fmla="*/ 26467 w 258331"/>
                <a:gd name="connsiteY1" fmla="*/ 136525 h 258213"/>
                <a:gd name="connsiteX2" fmla="*/ 28055 w 258331"/>
                <a:gd name="connsiteY2" fmla="*/ 257175 h 258213"/>
                <a:gd name="connsiteX3" fmla="*/ 55042 w 258331"/>
                <a:gd name="connsiteY3" fmla="*/ 196850 h 258213"/>
                <a:gd name="connsiteX4" fmla="*/ 120130 w 258331"/>
                <a:gd name="connsiteY4" fmla="*/ 231775 h 258213"/>
                <a:gd name="connsiteX5" fmla="*/ 258242 w 258331"/>
                <a:gd name="connsiteY5" fmla="*/ 153987 h 258213"/>
                <a:gd name="connsiteX6" fmla="*/ 142355 w 258331"/>
                <a:gd name="connsiteY6" fmla="*/ 119062 h 258213"/>
                <a:gd name="connsiteX7" fmla="*/ 212205 w 258331"/>
                <a:gd name="connsiteY7" fmla="*/ 166687 h 258213"/>
                <a:gd name="connsiteX8" fmla="*/ 94730 w 258331"/>
                <a:gd name="connsiteY8" fmla="*/ 225425 h 258213"/>
                <a:gd name="connsiteX9" fmla="*/ 9005 w 258331"/>
                <a:gd name="connsiteY9" fmla="*/ 254000 h 258213"/>
                <a:gd name="connsiteX10" fmla="*/ 7417 w 258331"/>
                <a:gd name="connsiteY10" fmla="*/ 136525 h 258213"/>
                <a:gd name="connsiteX11" fmla="*/ 67742 w 258331"/>
                <a:gd name="connsiteY11" fmla="*/ 0 h 25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331" h="258213">
                  <a:moveTo>
                    <a:pt x="67742" y="0"/>
                  </a:moveTo>
                  <a:cubicBezTo>
                    <a:pt x="70917" y="0"/>
                    <a:pt x="33081" y="93663"/>
                    <a:pt x="26467" y="136525"/>
                  </a:cubicBezTo>
                  <a:cubicBezTo>
                    <a:pt x="19852" y="179388"/>
                    <a:pt x="23292" y="247121"/>
                    <a:pt x="28055" y="257175"/>
                  </a:cubicBezTo>
                  <a:cubicBezTo>
                    <a:pt x="32817" y="267229"/>
                    <a:pt x="39696" y="201083"/>
                    <a:pt x="55042" y="196850"/>
                  </a:cubicBezTo>
                  <a:cubicBezTo>
                    <a:pt x="70388" y="192617"/>
                    <a:pt x="86264" y="238919"/>
                    <a:pt x="120130" y="231775"/>
                  </a:cubicBezTo>
                  <a:cubicBezTo>
                    <a:pt x="153996" y="224631"/>
                    <a:pt x="254538" y="172772"/>
                    <a:pt x="258242" y="153987"/>
                  </a:cubicBezTo>
                  <a:cubicBezTo>
                    <a:pt x="261946" y="135202"/>
                    <a:pt x="150028" y="116945"/>
                    <a:pt x="142355" y="119062"/>
                  </a:cubicBezTo>
                  <a:cubicBezTo>
                    <a:pt x="134682" y="121179"/>
                    <a:pt x="220143" y="148960"/>
                    <a:pt x="212205" y="166687"/>
                  </a:cubicBezTo>
                  <a:cubicBezTo>
                    <a:pt x="204268" y="184414"/>
                    <a:pt x="128597" y="210873"/>
                    <a:pt x="94730" y="225425"/>
                  </a:cubicBezTo>
                  <a:cubicBezTo>
                    <a:pt x="60863" y="239977"/>
                    <a:pt x="23557" y="268817"/>
                    <a:pt x="9005" y="254000"/>
                  </a:cubicBezTo>
                  <a:cubicBezTo>
                    <a:pt x="-5547" y="239183"/>
                    <a:pt x="273" y="173038"/>
                    <a:pt x="7417" y="136525"/>
                  </a:cubicBezTo>
                  <a:cubicBezTo>
                    <a:pt x="14561" y="100013"/>
                    <a:pt x="64567" y="0"/>
                    <a:pt x="677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D4746207-F554-463C-B91C-D6544A2C9F60}"/>
                </a:ext>
              </a:extLst>
            </p:cNvPr>
            <p:cNvSpPr/>
            <p:nvPr/>
          </p:nvSpPr>
          <p:spPr>
            <a:xfrm>
              <a:off x="3257602" y="10618705"/>
              <a:ext cx="444124" cy="640557"/>
            </a:xfrm>
            <a:custGeom>
              <a:avLst/>
              <a:gdLst>
                <a:gd name="connsiteX0" fmla="*/ 420636 w 444124"/>
                <a:gd name="connsiteY0" fmla="*/ 83 h 640557"/>
                <a:gd name="connsiteX1" fmla="*/ 441273 w 444124"/>
                <a:gd name="connsiteY1" fmla="*/ 382670 h 640557"/>
                <a:gd name="connsiteX2" fmla="*/ 352373 w 444124"/>
                <a:gd name="connsiteY2" fmla="*/ 539833 h 640557"/>
                <a:gd name="connsiteX3" fmla="*/ 293636 w 444124"/>
                <a:gd name="connsiteY3" fmla="*/ 592220 h 640557"/>
                <a:gd name="connsiteX4" fmla="*/ 168223 w 444124"/>
                <a:gd name="connsiteY4" fmla="*/ 623970 h 640557"/>
                <a:gd name="connsiteX5" fmla="*/ 3123 w 444124"/>
                <a:gd name="connsiteY5" fmla="*/ 638258 h 640557"/>
                <a:gd name="connsiteX6" fmla="*/ 323798 w 444124"/>
                <a:gd name="connsiteY6" fmla="*/ 576345 h 640557"/>
                <a:gd name="connsiteX7" fmla="*/ 404761 w 444124"/>
                <a:gd name="connsiteY7" fmla="*/ 417595 h 640557"/>
                <a:gd name="connsiteX8" fmla="*/ 420636 w 444124"/>
                <a:gd name="connsiteY8" fmla="*/ 83 h 64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124" h="640557">
                  <a:moveTo>
                    <a:pt x="420636" y="83"/>
                  </a:moveTo>
                  <a:cubicBezTo>
                    <a:pt x="426721" y="-5738"/>
                    <a:pt x="452650" y="292712"/>
                    <a:pt x="441273" y="382670"/>
                  </a:cubicBezTo>
                  <a:cubicBezTo>
                    <a:pt x="429896" y="472628"/>
                    <a:pt x="376979" y="504908"/>
                    <a:pt x="352373" y="539833"/>
                  </a:cubicBezTo>
                  <a:cubicBezTo>
                    <a:pt x="327767" y="574758"/>
                    <a:pt x="324328" y="578197"/>
                    <a:pt x="293636" y="592220"/>
                  </a:cubicBezTo>
                  <a:cubicBezTo>
                    <a:pt x="262944" y="606243"/>
                    <a:pt x="216642" y="616297"/>
                    <a:pt x="168223" y="623970"/>
                  </a:cubicBezTo>
                  <a:cubicBezTo>
                    <a:pt x="119804" y="631643"/>
                    <a:pt x="-22806" y="646195"/>
                    <a:pt x="3123" y="638258"/>
                  </a:cubicBezTo>
                  <a:cubicBezTo>
                    <a:pt x="29052" y="630321"/>
                    <a:pt x="256858" y="613122"/>
                    <a:pt x="323798" y="576345"/>
                  </a:cubicBezTo>
                  <a:cubicBezTo>
                    <a:pt x="390738" y="539568"/>
                    <a:pt x="388092" y="507024"/>
                    <a:pt x="404761" y="417595"/>
                  </a:cubicBezTo>
                  <a:cubicBezTo>
                    <a:pt x="421430" y="328166"/>
                    <a:pt x="414551" y="5904"/>
                    <a:pt x="420636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7CBAB31B-018F-458C-864C-E09933F19292}"/>
                </a:ext>
              </a:extLst>
            </p:cNvPr>
            <p:cNvSpPr/>
            <p:nvPr/>
          </p:nvSpPr>
          <p:spPr>
            <a:xfrm>
              <a:off x="2971217" y="10284883"/>
              <a:ext cx="39231" cy="505715"/>
            </a:xfrm>
            <a:custGeom>
              <a:avLst/>
              <a:gdLst>
                <a:gd name="connsiteX0" fmla="*/ 30216 w 39231"/>
                <a:gd name="connsiteY0" fmla="*/ 0 h 505715"/>
                <a:gd name="connsiteX1" fmla="*/ 15400 w 39231"/>
                <a:gd name="connsiteY1" fmla="*/ 366184 h 505715"/>
                <a:gd name="connsiteX2" fmla="*/ 583 w 39231"/>
                <a:gd name="connsiteY2" fmla="*/ 503767 h 505715"/>
                <a:gd name="connsiteX3" fmla="*/ 36566 w 39231"/>
                <a:gd name="connsiteY3" fmla="*/ 279400 h 505715"/>
                <a:gd name="connsiteX4" fmla="*/ 36566 w 39231"/>
                <a:gd name="connsiteY4" fmla="*/ 192617 h 505715"/>
                <a:gd name="connsiteX5" fmla="*/ 30216 w 39231"/>
                <a:gd name="connsiteY5" fmla="*/ 0 h 50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31" h="505715">
                  <a:moveTo>
                    <a:pt x="30216" y="0"/>
                  </a:moveTo>
                  <a:cubicBezTo>
                    <a:pt x="25277" y="141111"/>
                    <a:pt x="20339" y="282223"/>
                    <a:pt x="15400" y="366184"/>
                  </a:cubicBezTo>
                  <a:cubicBezTo>
                    <a:pt x="10461" y="450145"/>
                    <a:pt x="-2945" y="518231"/>
                    <a:pt x="583" y="503767"/>
                  </a:cubicBezTo>
                  <a:cubicBezTo>
                    <a:pt x="4111" y="489303"/>
                    <a:pt x="30569" y="331258"/>
                    <a:pt x="36566" y="279400"/>
                  </a:cubicBezTo>
                  <a:cubicBezTo>
                    <a:pt x="42563" y="227542"/>
                    <a:pt x="36566" y="192617"/>
                    <a:pt x="36566" y="192617"/>
                  </a:cubicBezTo>
                  <a:lnTo>
                    <a:pt x="3021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16E7E9FA-0FA5-48E0-B0FE-97007B17F219}"/>
                </a:ext>
              </a:extLst>
            </p:cNvPr>
            <p:cNvSpPr/>
            <p:nvPr/>
          </p:nvSpPr>
          <p:spPr>
            <a:xfrm>
              <a:off x="2975913" y="10268044"/>
              <a:ext cx="80362" cy="533306"/>
            </a:xfrm>
            <a:custGeom>
              <a:avLst/>
              <a:gdLst>
                <a:gd name="connsiteX0" fmla="*/ 74204 w 80362"/>
                <a:gd name="connsiteY0" fmla="*/ 14723 h 533306"/>
                <a:gd name="connsiteX1" fmla="*/ 57270 w 80362"/>
                <a:gd name="connsiteY1" fmla="*/ 338573 h 533306"/>
                <a:gd name="connsiteX2" fmla="*/ 120 w 80362"/>
                <a:gd name="connsiteY2" fmla="*/ 533306 h 533306"/>
                <a:gd name="connsiteX3" fmla="*/ 74204 w 80362"/>
                <a:gd name="connsiteY3" fmla="*/ 336456 h 533306"/>
                <a:gd name="connsiteX4" fmla="*/ 76320 w 80362"/>
                <a:gd name="connsiteY4" fmla="*/ 184056 h 533306"/>
                <a:gd name="connsiteX5" fmla="*/ 76320 w 80362"/>
                <a:gd name="connsiteY5" fmla="*/ 65523 h 533306"/>
                <a:gd name="connsiteX6" fmla="*/ 74204 w 80362"/>
                <a:gd name="connsiteY6" fmla="*/ 14723 h 5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62" h="533306">
                  <a:moveTo>
                    <a:pt x="74204" y="14723"/>
                  </a:moveTo>
                  <a:cubicBezTo>
                    <a:pt x="71029" y="60231"/>
                    <a:pt x="69617" y="252143"/>
                    <a:pt x="57270" y="338573"/>
                  </a:cubicBezTo>
                  <a:cubicBezTo>
                    <a:pt x="44923" y="425003"/>
                    <a:pt x="-2702" y="533659"/>
                    <a:pt x="120" y="533306"/>
                  </a:cubicBezTo>
                  <a:cubicBezTo>
                    <a:pt x="2942" y="532953"/>
                    <a:pt x="61504" y="394664"/>
                    <a:pt x="74204" y="336456"/>
                  </a:cubicBezTo>
                  <a:cubicBezTo>
                    <a:pt x="86904" y="278248"/>
                    <a:pt x="75967" y="229211"/>
                    <a:pt x="76320" y="184056"/>
                  </a:cubicBezTo>
                  <a:cubicBezTo>
                    <a:pt x="76673" y="138901"/>
                    <a:pt x="75614" y="89512"/>
                    <a:pt x="76320" y="65523"/>
                  </a:cubicBezTo>
                  <a:cubicBezTo>
                    <a:pt x="77026" y="41534"/>
                    <a:pt x="77379" y="-30785"/>
                    <a:pt x="74204" y="14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48BB15CE-04EA-484C-9D73-E2F6054A08E0}"/>
                </a:ext>
              </a:extLst>
            </p:cNvPr>
            <p:cNvSpPr/>
            <p:nvPr/>
          </p:nvSpPr>
          <p:spPr>
            <a:xfrm>
              <a:off x="2794655" y="10466854"/>
              <a:ext cx="223816" cy="574147"/>
            </a:xfrm>
            <a:custGeom>
              <a:avLst/>
              <a:gdLst>
                <a:gd name="connsiteX0" fmla="*/ 223712 w 223816"/>
                <a:gd name="connsiteY0" fmla="*/ 63 h 574147"/>
                <a:gd name="connsiteX1" fmla="*/ 109412 w 223816"/>
                <a:gd name="connsiteY1" fmla="*/ 298513 h 574147"/>
                <a:gd name="connsiteX2" fmla="*/ 35328 w 223816"/>
                <a:gd name="connsiteY2" fmla="*/ 520763 h 574147"/>
                <a:gd name="connsiteX3" fmla="*/ 20512 w 223816"/>
                <a:gd name="connsiteY3" fmla="*/ 552513 h 574147"/>
                <a:gd name="connsiteX4" fmla="*/ 1462 w 223816"/>
                <a:gd name="connsiteY4" fmla="*/ 567329 h 574147"/>
                <a:gd name="connsiteX5" fmla="*/ 62845 w 223816"/>
                <a:gd name="connsiteY5" fmla="*/ 438213 h 574147"/>
                <a:gd name="connsiteX6" fmla="*/ 88245 w 223816"/>
                <a:gd name="connsiteY6" fmla="*/ 273113 h 574147"/>
                <a:gd name="connsiteX7" fmla="*/ 223712 w 223816"/>
                <a:gd name="connsiteY7" fmla="*/ 63 h 5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16" h="574147">
                  <a:moveTo>
                    <a:pt x="223712" y="63"/>
                  </a:moveTo>
                  <a:cubicBezTo>
                    <a:pt x="227240" y="4296"/>
                    <a:pt x="140809" y="211730"/>
                    <a:pt x="109412" y="298513"/>
                  </a:cubicBezTo>
                  <a:cubicBezTo>
                    <a:pt x="78015" y="385296"/>
                    <a:pt x="50145" y="478430"/>
                    <a:pt x="35328" y="520763"/>
                  </a:cubicBezTo>
                  <a:cubicBezTo>
                    <a:pt x="20511" y="563096"/>
                    <a:pt x="26156" y="544752"/>
                    <a:pt x="20512" y="552513"/>
                  </a:cubicBezTo>
                  <a:cubicBezTo>
                    <a:pt x="14868" y="560274"/>
                    <a:pt x="-5594" y="586379"/>
                    <a:pt x="1462" y="567329"/>
                  </a:cubicBezTo>
                  <a:cubicBezTo>
                    <a:pt x="8517" y="548279"/>
                    <a:pt x="48381" y="487249"/>
                    <a:pt x="62845" y="438213"/>
                  </a:cubicBezTo>
                  <a:cubicBezTo>
                    <a:pt x="77309" y="389177"/>
                    <a:pt x="64256" y="342963"/>
                    <a:pt x="88245" y="273113"/>
                  </a:cubicBezTo>
                  <a:cubicBezTo>
                    <a:pt x="112234" y="203263"/>
                    <a:pt x="220184" y="-4170"/>
                    <a:pt x="223712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87D83922-D185-4EBA-84E2-188F924F0BD2}"/>
                </a:ext>
              </a:extLst>
            </p:cNvPr>
            <p:cNvSpPr/>
            <p:nvPr/>
          </p:nvSpPr>
          <p:spPr>
            <a:xfrm>
              <a:off x="2659026" y="11002851"/>
              <a:ext cx="188996" cy="56516"/>
            </a:xfrm>
            <a:custGeom>
              <a:avLst/>
              <a:gdLst>
                <a:gd name="connsiteX0" fmla="*/ 188949 w 188996"/>
                <a:gd name="connsiteY0" fmla="*/ 112 h 56516"/>
                <a:gd name="connsiteX1" fmla="*/ 96874 w 188996"/>
                <a:gd name="connsiteY1" fmla="*/ 41387 h 56516"/>
                <a:gd name="connsiteX2" fmla="*/ 37 w 188996"/>
                <a:gd name="connsiteY2" fmla="*/ 44562 h 56516"/>
                <a:gd name="connsiteX3" fmla="*/ 107987 w 188996"/>
                <a:gd name="connsiteY3" fmla="*/ 55674 h 56516"/>
                <a:gd name="connsiteX4" fmla="*/ 188949 w 188996"/>
                <a:gd name="connsiteY4" fmla="*/ 112 h 5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96" h="56516">
                  <a:moveTo>
                    <a:pt x="188949" y="112"/>
                  </a:moveTo>
                  <a:cubicBezTo>
                    <a:pt x="187097" y="-2269"/>
                    <a:pt x="128359" y="33979"/>
                    <a:pt x="96874" y="41387"/>
                  </a:cubicBezTo>
                  <a:cubicBezTo>
                    <a:pt x="65389" y="48795"/>
                    <a:pt x="-1815" y="42181"/>
                    <a:pt x="37" y="44562"/>
                  </a:cubicBezTo>
                  <a:cubicBezTo>
                    <a:pt x="1889" y="46943"/>
                    <a:pt x="77560" y="59907"/>
                    <a:pt x="107987" y="55674"/>
                  </a:cubicBezTo>
                  <a:cubicBezTo>
                    <a:pt x="138414" y="51441"/>
                    <a:pt x="190801" y="2493"/>
                    <a:pt x="188949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EB01DAFB-3E86-4357-8C8A-E1D006DD5DFB}"/>
                </a:ext>
              </a:extLst>
            </p:cNvPr>
            <p:cNvSpPr/>
            <p:nvPr/>
          </p:nvSpPr>
          <p:spPr>
            <a:xfrm>
              <a:off x="2553882" y="11029696"/>
              <a:ext cx="251411" cy="138089"/>
            </a:xfrm>
            <a:custGeom>
              <a:avLst/>
              <a:gdLst>
                <a:gd name="connsiteX0" fmla="*/ 406 w 251411"/>
                <a:gd name="connsiteY0" fmla="*/ 136779 h 138089"/>
                <a:gd name="connsiteX1" fmla="*/ 132168 w 251411"/>
                <a:gd name="connsiteY1" fmla="*/ 12954 h 138089"/>
                <a:gd name="connsiteX2" fmla="*/ 251231 w 251411"/>
                <a:gd name="connsiteY2" fmla="*/ 3429 h 138089"/>
                <a:gd name="connsiteX3" fmla="*/ 157568 w 251411"/>
                <a:gd name="connsiteY3" fmla="*/ 9779 h 138089"/>
                <a:gd name="connsiteX4" fmla="*/ 92481 w 251411"/>
                <a:gd name="connsiteY4" fmla="*/ 74867 h 138089"/>
                <a:gd name="connsiteX5" fmla="*/ 406 w 251411"/>
                <a:gd name="connsiteY5" fmla="*/ 136779 h 13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411" h="138089">
                  <a:moveTo>
                    <a:pt x="406" y="136779"/>
                  </a:moveTo>
                  <a:cubicBezTo>
                    <a:pt x="7021" y="126460"/>
                    <a:pt x="90364" y="35179"/>
                    <a:pt x="132168" y="12954"/>
                  </a:cubicBezTo>
                  <a:cubicBezTo>
                    <a:pt x="173972" y="-9271"/>
                    <a:pt x="246998" y="3958"/>
                    <a:pt x="251231" y="3429"/>
                  </a:cubicBezTo>
                  <a:cubicBezTo>
                    <a:pt x="255464" y="2900"/>
                    <a:pt x="184026" y="-2127"/>
                    <a:pt x="157568" y="9779"/>
                  </a:cubicBezTo>
                  <a:cubicBezTo>
                    <a:pt x="131110" y="21685"/>
                    <a:pt x="115235" y="56082"/>
                    <a:pt x="92481" y="74867"/>
                  </a:cubicBezTo>
                  <a:cubicBezTo>
                    <a:pt x="69727" y="93652"/>
                    <a:pt x="-6209" y="147098"/>
                    <a:pt x="406" y="13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37348658-438A-4B14-9ADF-9253F46CDA0A}"/>
                </a:ext>
              </a:extLst>
            </p:cNvPr>
            <p:cNvSpPr/>
            <p:nvPr/>
          </p:nvSpPr>
          <p:spPr>
            <a:xfrm>
              <a:off x="2511292" y="11133436"/>
              <a:ext cx="125554" cy="121070"/>
            </a:xfrm>
            <a:custGeom>
              <a:avLst/>
              <a:gdLst>
                <a:gd name="connsiteX0" fmla="*/ 73158 w 125554"/>
                <a:gd name="connsiteY0" fmla="*/ 1289 h 121070"/>
                <a:gd name="connsiteX1" fmla="*/ 11246 w 125554"/>
                <a:gd name="connsiteY1" fmla="*/ 93364 h 121070"/>
                <a:gd name="connsiteX2" fmla="*/ 11246 w 125554"/>
                <a:gd name="connsiteY2" fmla="*/ 120352 h 121070"/>
                <a:gd name="connsiteX3" fmla="*/ 125546 w 125554"/>
                <a:gd name="connsiteY3" fmla="*/ 71139 h 121070"/>
                <a:gd name="connsiteX4" fmla="*/ 4896 w 125554"/>
                <a:gd name="connsiteY4" fmla="*/ 112414 h 121070"/>
                <a:gd name="connsiteX5" fmla="*/ 33471 w 125554"/>
                <a:gd name="connsiteY5" fmla="*/ 42564 h 121070"/>
                <a:gd name="connsiteX6" fmla="*/ 73158 w 125554"/>
                <a:gd name="connsiteY6" fmla="*/ 1289 h 1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54" h="121070">
                  <a:moveTo>
                    <a:pt x="73158" y="1289"/>
                  </a:moveTo>
                  <a:cubicBezTo>
                    <a:pt x="69454" y="9756"/>
                    <a:pt x="21565" y="73520"/>
                    <a:pt x="11246" y="93364"/>
                  </a:cubicBezTo>
                  <a:cubicBezTo>
                    <a:pt x="927" y="113208"/>
                    <a:pt x="-7804" y="124056"/>
                    <a:pt x="11246" y="120352"/>
                  </a:cubicBezTo>
                  <a:cubicBezTo>
                    <a:pt x="30296" y="116648"/>
                    <a:pt x="126604" y="72462"/>
                    <a:pt x="125546" y="71139"/>
                  </a:cubicBezTo>
                  <a:cubicBezTo>
                    <a:pt x="124488" y="69816"/>
                    <a:pt x="20242" y="117177"/>
                    <a:pt x="4896" y="112414"/>
                  </a:cubicBezTo>
                  <a:cubicBezTo>
                    <a:pt x="-10450" y="107651"/>
                    <a:pt x="23417" y="56851"/>
                    <a:pt x="33471" y="42564"/>
                  </a:cubicBezTo>
                  <a:cubicBezTo>
                    <a:pt x="43525" y="28277"/>
                    <a:pt x="76862" y="-7178"/>
                    <a:pt x="73158" y="1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8ABB2BBB-0B07-4A6A-A6DE-7BFA596FF437}"/>
                </a:ext>
              </a:extLst>
            </p:cNvPr>
            <p:cNvSpPr/>
            <p:nvPr/>
          </p:nvSpPr>
          <p:spPr>
            <a:xfrm>
              <a:off x="2563751" y="11012462"/>
              <a:ext cx="321303" cy="195502"/>
            </a:xfrm>
            <a:custGeom>
              <a:avLst/>
              <a:gdLst>
                <a:gd name="connsiteX0" fmla="*/ 62 w 321303"/>
                <a:gd name="connsiteY0" fmla="*/ 133376 h 195502"/>
                <a:gd name="connsiteX1" fmla="*/ 61974 w 321303"/>
                <a:gd name="connsiteY1" fmla="*/ 195288 h 195502"/>
                <a:gd name="connsiteX2" fmla="*/ 117537 w 321303"/>
                <a:gd name="connsiteY2" fmla="*/ 150838 h 195502"/>
                <a:gd name="connsiteX3" fmla="*/ 182624 w 321303"/>
                <a:gd name="connsiteY3" fmla="*/ 74638 h 195502"/>
                <a:gd name="connsiteX4" fmla="*/ 215962 w 321303"/>
                <a:gd name="connsiteY4" fmla="*/ 68288 h 195502"/>
                <a:gd name="connsiteX5" fmla="*/ 252474 w 321303"/>
                <a:gd name="connsiteY5" fmla="*/ 52413 h 195502"/>
                <a:gd name="connsiteX6" fmla="*/ 320737 w 321303"/>
                <a:gd name="connsiteY6" fmla="*/ 26 h 195502"/>
                <a:gd name="connsiteX7" fmla="*/ 211199 w 321303"/>
                <a:gd name="connsiteY7" fmla="*/ 46063 h 195502"/>
                <a:gd name="connsiteX8" fmla="*/ 147699 w 321303"/>
                <a:gd name="connsiteY8" fmla="*/ 96863 h 195502"/>
                <a:gd name="connsiteX9" fmla="*/ 101662 w 321303"/>
                <a:gd name="connsiteY9" fmla="*/ 152426 h 195502"/>
                <a:gd name="connsiteX10" fmla="*/ 50862 w 321303"/>
                <a:gd name="connsiteY10" fmla="*/ 188938 h 195502"/>
                <a:gd name="connsiteX11" fmla="*/ 62 w 321303"/>
                <a:gd name="connsiteY11" fmla="*/ 133376 h 19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303" h="195502">
                  <a:moveTo>
                    <a:pt x="62" y="133376"/>
                  </a:moveTo>
                  <a:cubicBezTo>
                    <a:pt x="1914" y="134434"/>
                    <a:pt x="42395" y="192378"/>
                    <a:pt x="61974" y="195288"/>
                  </a:cubicBezTo>
                  <a:cubicBezTo>
                    <a:pt x="81553" y="198198"/>
                    <a:pt x="97429" y="170946"/>
                    <a:pt x="117537" y="150838"/>
                  </a:cubicBezTo>
                  <a:cubicBezTo>
                    <a:pt x="137645" y="130730"/>
                    <a:pt x="166220" y="88396"/>
                    <a:pt x="182624" y="74638"/>
                  </a:cubicBezTo>
                  <a:cubicBezTo>
                    <a:pt x="199028" y="60880"/>
                    <a:pt x="204320" y="71992"/>
                    <a:pt x="215962" y="68288"/>
                  </a:cubicBezTo>
                  <a:cubicBezTo>
                    <a:pt x="227604" y="64584"/>
                    <a:pt x="235011" y="63790"/>
                    <a:pt x="252474" y="52413"/>
                  </a:cubicBezTo>
                  <a:cubicBezTo>
                    <a:pt x="269937" y="41036"/>
                    <a:pt x="327616" y="1084"/>
                    <a:pt x="320737" y="26"/>
                  </a:cubicBezTo>
                  <a:cubicBezTo>
                    <a:pt x="313858" y="-1032"/>
                    <a:pt x="240039" y="29923"/>
                    <a:pt x="211199" y="46063"/>
                  </a:cubicBezTo>
                  <a:cubicBezTo>
                    <a:pt x="182359" y="62203"/>
                    <a:pt x="165955" y="79136"/>
                    <a:pt x="147699" y="96863"/>
                  </a:cubicBezTo>
                  <a:cubicBezTo>
                    <a:pt x="129443" y="114590"/>
                    <a:pt x="117801" y="137080"/>
                    <a:pt x="101662" y="152426"/>
                  </a:cubicBezTo>
                  <a:cubicBezTo>
                    <a:pt x="85523" y="167772"/>
                    <a:pt x="63827" y="191055"/>
                    <a:pt x="50862" y="188938"/>
                  </a:cubicBezTo>
                  <a:cubicBezTo>
                    <a:pt x="37897" y="186821"/>
                    <a:pt x="-1790" y="132318"/>
                    <a:pt x="62" y="133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32BF4B6C-0703-44A4-A221-280992578948}"/>
                </a:ext>
              </a:extLst>
            </p:cNvPr>
            <p:cNvSpPr/>
            <p:nvPr/>
          </p:nvSpPr>
          <p:spPr>
            <a:xfrm>
              <a:off x="2468172" y="10861467"/>
              <a:ext cx="500457" cy="420867"/>
            </a:xfrm>
            <a:custGeom>
              <a:avLst/>
              <a:gdLst>
                <a:gd name="connsiteX0" fmla="*/ 500453 w 500457"/>
                <a:gd name="connsiteY0" fmla="*/ 208 h 420867"/>
                <a:gd name="connsiteX1" fmla="*/ 430603 w 500457"/>
                <a:gd name="connsiteY1" fmla="*/ 143083 h 420867"/>
                <a:gd name="connsiteX2" fmla="*/ 375041 w 500457"/>
                <a:gd name="connsiteY2" fmla="*/ 184358 h 420867"/>
                <a:gd name="connsiteX3" fmla="*/ 329003 w 500457"/>
                <a:gd name="connsiteY3" fmla="*/ 225633 h 420867"/>
                <a:gd name="connsiteX4" fmla="*/ 255978 w 500457"/>
                <a:gd name="connsiteY4" fmla="*/ 254208 h 420867"/>
                <a:gd name="connsiteX5" fmla="*/ 202003 w 500457"/>
                <a:gd name="connsiteY5" fmla="*/ 330408 h 420867"/>
                <a:gd name="connsiteX6" fmla="*/ 138503 w 500457"/>
                <a:gd name="connsiteY6" fmla="*/ 374858 h 420867"/>
                <a:gd name="connsiteX7" fmla="*/ 3566 w 500457"/>
                <a:gd name="connsiteY7" fmla="*/ 416133 h 420867"/>
                <a:gd name="connsiteX8" fmla="*/ 297253 w 500457"/>
                <a:gd name="connsiteY8" fmla="*/ 257383 h 420867"/>
                <a:gd name="connsiteX9" fmla="*/ 427428 w 500457"/>
                <a:gd name="connsiteY9" fmla="*/ 178008 h 420867"/>
                <a:gd name="connsiteX10" fmla="*/ 500453 w 500457"/>
                <a:gd name="connsiteY10" fmla="*/ 208 h 42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57" h="420867">
                  <a:moveTo>
                    <a:pt x="500453" y="208"/>
                  </a:moveTo>
                  <a:cubicBezTo>
                    <a:pt x="500982" y="-5613"/>
                    <a:pt x="451505" y="112391"/>
                    <a:pt x="430603" y="143083"/>
                  </a:cubicBezTo>
                  <a:cubicBezTo>
                    <a:pt x="409701" y="173775"/>
                    <a:pt x="391974" y="170600"/>
                    <a:pt x="375041" y="184358"/>
                  </a:cubicBezTo>
                  <a:cubicBezTo>
                    <a:pt x="358108" y="198116"/>
                    <a:pt x="348847" y="213991"/>
                    <a:pt x="329003" y="225633"/>
                  </a:cubicBezTo>
                  <a:cubicBezTo>
                    <a:pt x="309159" y="237275"/>
                    <a:pt x="277145" y="236746"/>
                    <a:pt x="255978" y="254208"/>
                  </a:cubicBezTo>
                  <a:cubicBezTo>
                    <a:pt x="234811" y="271670"/>
                    <a:pt x="221582" y="310300"/>
                    <a:pt x="202003" y="330408"/>
                  </a:cubicBezTo>
                  <a:cubicBezTo>
                    <a:pt x="182424" y="350516"/>
                    <a:pt x="171576" y="360571"/>
                    <a:pt x="138503" y="374858"/>
                  </a:cubicBezTo>
                  <a:cubicBezTo>
                    <a:pt x="105430" y="389146"/>
                    <a:pt x="-22892" y="435712"/>
                    <a:pt x="3566" y="416133"/>
                  </a:cubicBezTo>
                  <a:cubicBezTo>
                    <a:pt x="30024" y="396554"/>
                    <a:pt x="226609" y="297070"/>
                    <a:pt x="297253" y="257383"/>
                  </a:cubicBezTo>
                  <a:cubicBezTo>
                    <a:pt x="367897" y="217696"/>
                    <a:pt x="393826" y="218225"/>
                    <a:pt x="427428" y="178008"/>
                  </a:cubicBezTo>
                  <a:cubicBezTo>
                    <a:pt x="461030" y="137791"/>
                    <a:pt x="499924" y="6029"/>
                    <a:pt x="500453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9606E27A-5318-4085-89B9-CA965C9FFDDA}"/>
                </a:ext>
              </a:extLst>
            </p:cNvPr>
            <p:cNvSpPr/>
            <p:nvPr/>
          </p:nvSpPr>
          <p:spPr>
            <a:xfrm>
              <a:off x="2904034" y="10751338"/>
              <a:ext cx="170175" cy="337614"/>
            </a:xfrm>
            <a:custGeom>
              <a:avLst/>
              <a:gdLst>
                <a:gd name="connsiteX0" fmla="*/ 169366 w 170175"/>
                <a:gd name="connsiteY0" fmla="*/ 800 h 337614"/>
                <a:gd name="connsiteX1" fmla="*/ 104279 w 170175"/>
                <a:gd name="connsiteY1" fmla="*/ 227812 h 337614"/>
                <a:gd name="connsiteX2" fmla="*/ 47129 w 170175"/>
                <a:gd name="connsiteY2" fmla="*/ 294487 h 337614"/>
                <a:gd name="connsiteX3" fmla="*/ 2679 w 170175"/>
                <a:gd name="connsiteY3" fmla="*/ 334175 h 337614"/>
                <a:gd name="connsiteX4" fmla="*/ 128091 w 170175"/>
                <a:gd name="connsiteY4" fmla="*/ 205587 h 337614"/>
                <a:gd name="connsiteX5" fmla="*/ 118566 w 170175"/>
                <a:gd name="connsiteY5" fmla="*/ 256387 h 337614"/>
                <a:gd name="connsiteX6" fmla="*/ 126504 w 170175"/>
                <a:gd name="connsiteY6" fmla="*/ 292900 h 337614"/>
                <a:gd name="connsiteX7" fmla="*/ 145554 w 170175"/>
                <a:gd name="connsiteY7" fmla="*/ 197650 h 337614"/>
                <a:gd name="connsiteX8" fmla="*/ 159841 w 170175"/>
                <a:gd name="connsiteY8" fmla="*/ 277025 h 337614"/>
                <a:gd name="connsiteX9" fmla="*/ 142379 w 170175"/>
                <a:gd name="connsiteY9" fmla="*/ 156375 h 337614"/>
                <a:gd name="connsiteX10" fmla="*/ 169366 w 170175"/>
                <a:gd name="connsiteY10" fmla="*/ 800 h 33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75" h="337614">
                  <a:moveTo>
                    <a:pt x="169366" y="800"/>
                  </a:moveTo>
                  <a:cubicBezTo>
                    <a:pt x="163016" y="12706"/>
                    <a:pt x="124652" y="178864"/>
                    <a:pt x="104279" y="227812"/>
                  </a:cubicBezTo>
                  <a:cubicBezTo>
                    <a:pt x="83906" y="276760"/>
                    <a:pt x="64062" y="276760"/>
                    <a:pt x="47129" y="294487"/>
                  </a:cubicBezTo>
                  <a:cubicBezTo>
                    <a:pt x="30196" y="312214"/>
                    <a:pt x="-10815" y="348992"/>
                    <a:pt x="2679" y="334175"/>
                  </a:cubicBezTo>
                  <a:cubicBezTo>
                    <a:pt x="16173" y="319358"/>
                    <a:pt x="108777" y="218552"/>
                    <a:pt x="128091" y="205587"/>
                  </a:cubicBezTo>
                  <a:cubicBezTo>
                    <a:pt x="147405" y="192622"/>
                    <a:pt x="118830" y="241835"/>
                    <a:pt x="118566" y="256387"/>
                  </a:cubicBezTo>
                  <a:cubicBezTo>
                    <a:pt x="118302" y="270939"/>
                    <a:pt x="122006" y="302690"/>
                    <a:pt x="126504" y="292900"/>
                  </a:cubicBezTo>
                  <a:cubicBezTo>
                    <a:pt x="131002" y="283111"/>
                    <a:pt x="139998" y="200296"/>
                    <a:pt x="145554" y="197650"/>
                  </a:cubicBezTo>
                  <a:cubicBezTo>
                    <a:pt x="151110" y="195004"/>
                    <a:pt x="160370" y="283904"/>
                    <a:pt x="159841" y="277025"/>
                  </a:cubicBezTo>
                  <a:cubicBezTo>
                    <a:pt x="159312" y="270146"/>
                    <a:pt x="142114" y="199767"/>
                    <a:pt x="142379" y="156375"/>
                  </a:cubicBezTo>
                  <a:cubicBezTo>
                    <a:pt x="142644" y="112983"/>
                    <a:pt x="175716" y="-11106"/>
                    <a:pt x="169366" y="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99725677-EEAC-4299-A984-44A92084321F}"/>
                </a:ext>
              </a:extLst>
            </p:cNvPr>
            <p:cNvSpPr/>
            <p:nvPr/>
          </p:nvSpPr>
          <p:spPr>
            <a:xfrm>
              <a:off x="2391812" y="11040610"/>
              <a:ext cx="588173" cy="261740"/>
            </a:xfrm>
            <a:custGeom>
              <a:avLst/>
              <a:gdLst>
                <a:gd name="connsiteX0" fmla="*/ 586338 w 588173"/>
                <a:gd name="connsiteY0" fmla="*/ 3628 h 261740"/>
                <a:gd name="connsiteX1" fmla="*/ 446638 w 588173"/>
                <a:gd name="connsiteY1" fmla="*/ 130628 h 261740"/>
                <a:gd name="connsiteX2" fmla="*/ 352976 w 588173"/>
                <a:gd name="connsiteY2" fmla="*/ 192540 h 261740"/>
                <a:gd name="connsiteX3" fmla="*/ 281538 w 588173"/>
                <a:gd name="connsiteY3" fmla="*/ 224290 h 261740"/>
                <a:gd name="connsiteX4" fmla="*/ 214863 w 588173"/>
                <a:gd name="connsiteY4" fmla="*/ 241753 h 261740"/>
                <a:gd name="connsiteX5" fmla="*/ 2138 w 588173"/>
                <a:gd name="connsiteY5" fmla="*/ 259215 h 261740"/>
                <a:gd name="connsiteX6" fmla="*/ 360913 w 588173"/>
                <a:gd name="connsiteY6" fmla="*/ 183015 h 261740"/>
                <a:gd name="connsiteX7" fmla="*/ 432351 w 588173"/>
                <a:gd name="connsiteY7" fmla="*/ 122690 h 261740"/>
                <a:gd name="connsiteX8" fmla="*/ 521251 w 588173"/>
                <a:gd name="connsiteY8" fmla="*/ 41728 h 261740"/>
                <a:gd name="connsiteX9" fmla="*/ 586338 w 588173"/>
                <a:gd name="connsiteY9" fmla="*/ 3628 h 26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173" h="261740">
                  <a:moveTo>
                    <a:pt x="586338" y="3628"/>
                  </a:moveTo>
                  <a:cubicBezTo>
                    <a:pt x="573903" y="18445"/>
                    <a:pt x="485532" y="99143"/>
                    <a:pt x="446638" y="130628"/>
                  </a:cubicBezTo>
                  <a:cubicBezTo>
                    <a:pt x="407744" y="162113"/>
                    <a:pt x="380493" y="176930"/>
                    <a:pt x="352976" y="192540"/>
                  </a:cubicBezTo>
                  <a:cubicBezTo>
                    <a:pt x="325459" y="208150"/>
                    <a:pt x="304557" y="216088"/>
                    <a:pt x="281538" y="224290"/>
                  </a:cubicBezTo>
                  <a:cubicBezTo>
                    <a:pt x="258519" y="232492"/>
                    <a:pt x="261430" y="235932"/>
                    <a:pt x="214863" y="241753"/>
                  </a:cubicBezTo>
                  <a:cubicBezTo>
                    <a:pt x="168296" y="247574"/>
                    <a:pt x="-22204" y="269005"/>
                    <a:pt x="2138" y="259215"/>
                  </a:cubicBezTo>
                  <a:cubicBezTo>
                    <a:pt x="26480" y="249425"/>
                    <a:pt x="289211" y="205769"/>
                    <a:pt x="360913" y="183015"/>
                  </a:cubicBezTo>
                  <a:cubicBezTo>
                    <a:pt x="432615" y="160261"/>
                    <a:pt x="405628" y="146238"/>
                    <a:pt x="432351" y="122690"/>
                  </a:cubicBezTo>
                  <a:cubicBezTo>
                    <a:pt x="459074" y="99142"/>
                    <a:pt x="497703" y="60513"/>
                    <a:pt x="521251" y="41728"/>
                  </a:cubicBezTo>
                  <a:cubicBezTo>
                    <a:pt x="544799" y="22943"/>
                    <a:pt x="598773" y="-11189"/>
                    <a:pt x="586338" y="3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B239A72F-CE68-429A-90C0-E86499745000}"/>
                </a:ext>
              </a:extLst>
            </p:cNvPr>
            <p:cNvSpPr/>
            <p:nvPr/>
          </p:nvSpPr>
          <p:spPr>
            <a:xfrm>
              <a:off x="2628536" y="10779687"/>
              <a:ext cx="481770" cy="515833"/>
            </a:xfrm>
            <a:custGeom>
              <a:avLst/>
              <a:gdLst>
                <a:gd name="connsiteX0" fmla="*/ 471852 w 481770"/>
                <a:gd name="connsiteY0" fmla="*/ 1026 h 515833"/>
                <a:gd name="connsiteX1" fmla="*/ 446452 w 481770"/>
                <a:gd name="connsiteY1" fmla="*/ 264551 h 515833"/>
                <a:gd name="connsiteX2" fmla="*/ 343264 w 481770"/>
                <a:gd name="connsiteY2" fmla="*/ 337576 h 515833"/>
                <a:gd name="connsiteX3" fmla="*/ 194039 w 481770"/>
                <a:gd name="connsiteY3" fmla="*/ 437588 h 515833"/>
                <a:gd name="connsiteX4" fmla="*/ 95614 w 481770"/>
                <a:gd name="connsiteY4" fmla="*/ 482038 h 515833"/>
                <a:gd name="connsiteX5" fmla="*/ 21002 w 481770"/>
                <a:gd name="connsiteY5" fmla="*/ 510613 h 515833"/>
                <a:gd name="connsiteX6" fmla="*/ 6714 w 481770"/>
                <a:gd name="connsiteY6" fmla="*/ 512201 h 515833"/>
                <a:gd name="connsiteX7" fmla="*/ 116252 w 481770"/>
                <a:gd name="connsiteY7" fmla="*/ 472513 h 515833"/>
                <a:gd name="connsiteX8" fmla="*/ 413114 w 481770"/>
                <a:gd name="connsiteY8" fmla="*/ 267726 h 515833"/>
                <a:gd name="connsiteX9" fmla="*/ 425814 w 481770"/>
                <a:gd name="connsiteY9" fmla="*/ 237563 h 515833"/>
                <a:gd name="connsiteX10" fmla="*/ 481377 w 481770"/>
                <a:gd name="connsiteY10" fmla="*/ 99451 h 515833"/>
                <a:gd name="connsiteX11" fmla="*/ 451214 w 481770"/>
                <a:gd name="connsiteY11" fmla="*/ 169301 h 515833"/>
                <a:gd name="connsiteX12" fmla="*/ 471852 w 481770"/>
                <a:gd name="connsiteY12" fmla="*/ 1026 h 5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770" h="515833">
                  <a:moveTo>
                    <a:pt x="471852" y="1026"/>
                  </a:moveTo>
                  <a:cubicBezTo>
                    <a:pt x="471058" y="16901"/>
                    <a:pt x="467883" y="208459"/>
                    <a:pt x="446452" y="264551"/>
                  </a:cubicBezTo>
                  <a:cubicBezTo>
                    <a:pt x="425021" y="320643"/>
                    <a:pt x="343264" y="337576"/>
                    <a:pt x="343264" y="337576"/>
                  </a:cubicBezTo>
                  <a:cubicBezTo>
                    <a:pt x="301195" y="366415"/>
                    <a:pt x="235314" y="413511"/>
                    <a:pt x="194039" y="437588"/>
                  </a:cubicBezTo>
                  <a:cubicBezTo>
                    <a:pt x="152764" y="461665"/>
                    <a:pt x="124453" y="469867"/>
                    <a:pt x="95614" y="482038"/>
                  </a:cubicBezTo>
                  <a:cubicBezTo>
                    <a:pt x="66775" y="494209"/>
                    <a:pt x="35818" y="505586"/>
                    <a:pt x="21002" y="510613"/>
                  </a:cubicBezTo>
                  <a:cubicBezTo>
                    <a:pt x="6186" y="515640"/>
                    <a:pt x="-9161" y="518551"/>
                    <a:pt x="6714" y="512201"/>
                  </a:cubicBezTo>
                  <a:cubicBezTo>
                    <a:pt x="22589" y="505851"/>
                    <a:pt x="48519" y="513259"/>
                    <a:pt x="116252" y="472513"/>
                  </a:cubicBezTo>
                  <a:cubicBezTo>
                    <a:pt x="183985" y="431767"/>
                    <a:pt x="361520" y="306884"/>
                    <a:pt x="413114" y="267726"/>
                  </a:cubicBezTo>
                  <a:cubicBezTo>
                    <a:pt x="464708" y="228568"/>
                    <a:pt x="414437" y="265609"/>
                    <a:pt x="425814" y="237563"/>
                  </a:cubicBezTo>
                  <a:cubicBezTo>
                    <a:pt x="437191" y="209517"/>
                    <a:pt x="477144" y="110828"/>
                    <a:pt x="481377" y="99451"/>
                  </a:cubicBezTo>
                  <a:cubicBezTo>
                    <a:pt x="485610" y="88074"/>
                    <a:pt x="454389" y="180149"/>
                    <a:pt x="451214" y="169301"/>
                  </a:cubicBezTo>
                  <a:cubicBezTo>
                    <a:pt x="448039" y="158453"/>
                    <a:pt x="472646" y="-14849"/>
                    <a:pt x="471852" y="1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24BB8931-F45B-4570-9254-526B96BEE4F5}"/>
                </a:ext>
              </a:extLst>
            </p:cNvPr>
            <p:cNvSpPr/>
            <p:nvPr/>
          </p:nvSpPr>
          <p:spPr>
            <a:xfrm>
              <a:off x="2543225" y="11135988"/>
              <a:ext cx="571526" cy="319123"/>
            </a:xfrm>
            <a:custGeom>
              <a:avLst/>
              <a:gdLst>
                <a:gd name="connsiteX0" fmla="*/ 571450 w 571526"/>
                <a:gd name="connsiteY0" fmla="*/ 325 h 319123"/>
                <a:gd name="connsiteX1" fmla="*/ 312688 w 571526"/>
                <a:gd name="connsiteY1" fmla="*/ 120975 h 319123"/>
                <a:gd name="connsiteX2" fmla="*/ 169813 w 571526"/>
                <a:gd name="connsiteY2" fmla="*/ 267025 h 319123"/>
                <a:gd name="connsiteX3" fmla="*/ 92025 w 571526"/>
                <a:gd name="connsiteY3" fmla="*/ 297187 h 319123"/>
                <a:gd name="connsiteX4" fmla="*/ 1538 w 571526"/>
                <a:gd name="connsiteY4" fmla="*/ 314650 h 319123"/>
                <a:gd name="connsiteX5" fmla="*/ 171400 w 571526"/>
                <a:gd name="connsiteY5" fmla="*/ 211462 h 319123"/>
                <a:gd name="connsiteX6" fmla="*/ 338088 w 571526"/>
                <a:gd name="connsiteY6" fmla="*/ 89225 h 319123"/>
                <a:gd name="connsiteX7" fmla="*/ 571450 w 571526"/>
                <a:gd name="connsiteY7" fmla="*/ 325 h 31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26" h="319123">
                  <a:moveTo>
                    <a:pt x="571450" y="325"/>
                  </a:moveTo>
                  <a:cubicBezTo>
                    <a:pt x="567217" y="5617"/>
                    <a:pt x="379627" y="76525"/>
                    <a:pt x="312688" y="120975"/>
                  </a:cubicBezTo>
                  <a:cubicBezTo>
                    <a:pt x="245749" y="165425"/>
                    <a:pt x="206590" y="237656"/>
                    <a:pt x="169813" y="267025"/>
                  </a:cubicBezTo>
                  <a:cubicBezTo>
                    <a:pt x="133036" y="296394"/>
                    <a:pt x="120071" y="289250"/>
                    <a:pt x="92025" y="297187"/>
                  </a:cubicBezTo>
                  <a:cubicBezTo>
                    <a:pt x="63979" y="305125"/>
                    <a:pt x="-11691" y="328938"/>
                    <a:pt x="1538" y="314650"/>
                  </a:cubicBezTo>
                  <a:cubicBezTo>
                    <a:pt x="14767" y="300363"/>
                    <a:pt x="115308" y="249033"/>
                    <a:pt x="171400" y="211462"/>
                  </a:cubicBezTo>
                  <a:cubicBezTo>
                    <a:pt x="227492" y="173891"/>
                    <a:pt x="273001" y="122827"/>
                    <a:pt x="338088" y="89225"/>
                  </a:cubicBezTo>
                  <a:cubicBezTo>
                    <a:pt x="403175" y="55623"/>
                    <a:pt x="575683" y="-4967"/>
                    <a:pt x="571450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2E2ED914-A7DD-48E0-9C8F-9EE496117121}"/>
                </a:ext>
              </a:extLst>
            </p:cNvPr>
            <p:cNvSpPr/>
            <p:nvPr/>
          </p:nvSpPr>
          <p:spPr>
            <a:xfrm>
              <a:off x="2322843" y="11282325"/>
              <a:ext cx="388958" cy="113329"/>
            </a:xfrm>
            <a:custGeom>
              <a:avLst/>
              <a:gdLst>
                <a:gd name="connsiteX0" fmla="*/ 185407 w 388958"/>
                <a:gd name="connsiteY0" fmla="*/ 38 h 113329"/>
                <a:gd name="connsiteX1" fmla="*/ 387020 w 388958"/>
                <a:gd name="connsiteY1" fmla="*/ 44488 h 113329"/>
                <a:gd name="connsiteX2" fmla="*/ 279070 w 388958"/>
                <a:gd name="connsiteY2" fmla="*/ 47663 h 113329"/>
                <a:gd name="connsiteX3" fmla="*/ 140957 w 388958"/>
                <a:gd name="connsiteY3" fmla="*/ 71475 h 113329"/>
                <a:gd name="connsiteX4" fmla="*/ 4432 w 388958"/>
                <a:gd name="connsiteY4" fmla="*/ 112750 h 113329"/>
                <a:gd name="connsiteX5" fmla="*/ 313995 w 388958"/>
                <a:gd name="connsiteY5" fmla="*/ 38138 h 113329"/>
                <a:gd name="connsiteX6" fmla="*/ 185407 w 388958"/>
                <a:gd name="connsiteY6" fmla="*/ 38 h 11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958" h="113329">
                  <a:moveTo>
                    <a:pt x="185407" y="38"/>
                  </a:moveTo>
                  <a:cubicBezTo>
                    <a:pt x="197578" y="1096"/>
                    <a:pt x="371410" y="36551"/>
                    <a:pt x="387020" y="44488"/>
                  </a:cubicBezTo>
                  <a:cubicBezTo>
                    <a:pt x="402631" y="52426"/>
                    <a:pt x="320080" y="43165"/>
                    <a:pt x="279070" y="47663"/>
                  </a:cubicBezTo>
                  <a:cubicBezTo>
                    <a:pt x="238060" y="52161"/>
                    <a:pt x="186730" y="60627"/>
                    <a:pt x="140957" y="71475"/>
                  </a:cubicBezTo>
                  <a:cubicBezTo>
                    <a:pt x="95184" y="82323"/>
                    <a:pt x="-24408" y="118306"/>
                    <a:pt x="4432" y="112750"/>
                  </a:cubicBezTo>
                  <a:cubicBezTo>
                    <a:pt x="33272" y="107194"/>
                    <a:pt x="281980" y="56130"/>
                    <a:pt x="313995" y="38138"/>
                  </a:cubicBezTo>
                  <a:cubicBezTo>
                    <a:pt x="346010" y="20146"/>
                    <a:pt x="173236" y="-1020"/>
                    <a:pt x="185407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04A6E5B9-7069-4E96-A9CC-F45ABEB414CC}"/>
                </a:ext>
              </a:extLst>
            </p:cNvPr>
            <p:cNvSpPr/>
            <p:nvPr/>
          </p:nvSpPr>
          <p:spPr>
            <a:xfrm>
              <a:off x="2327131" y="11266152"/>
              <a:ext cx="240839" cy="125791"/>
            </a:xfrm>
            <a:custGeom>
              <a:avLst/>
              <a:gdLst>
                <a:gd name="connsiteX0" fmla="*/ 239857 w 240839"/>
                <a:gd name="connsiteY0" fmla="*/ 336 h 125791"/>
                <a:gd name="connsiteX1" fmla="*/ 71582 w 240839"/>
                <a:gd name="connsiteY1" fmla="*/ 60661 h 125791"/>
                <a:gd name="connsiteX2" fmla="*/ 144 w 240839"/>
                <a:gd name="connsiteY2" fmla="*/ 125748 h 125791"/>
                <a:gd name="connsiteX3" fmla="*/ 87457 w 240839"/>
                <a:gd name="connsiteY3" fmla="*/ 70186 h 125791"/>
                <a:gd name="connsiteX4" fmla="*/ 139844 w 240839"/>
                <a:gd name="connsiteY4" fmla="*/ 36848 h 125791"/>
                <a:gd name="connsiteX5" fmla="*/ 239857 w 240839"/>
                <a:gd name="connsiteY5" fmla="*/ 336 h 12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839" h="125791">
                  <a:moveTo>
                    <a:pt x="239857" y="336"/>
                  </a:moveTo>
                  <a:cubicBezTo>
                    <a:pt x="228480" y="4305"/>
                    <a:pt x="111534" y="39759"/>
                    <a:pt x="71582" y="60661"/>
                  </a:cubicBezTo>
                  <a:cubicBezTo>
                    <a:pt x="31630" y="81563"/>
                    <a:pt x="-2502" y="124161"/>
                    <a:pt x="144" y="125748"/>
                  </a:cubicBezTo>
                  <a:cubicBezTo>
                    <a:pt x="2790" y="127336"/>
                    <a:pt x="64174" y="85003"/>
                    <a:pt x="87457" y="70186"/>
                  </a:cubicBezTo>
                  <a:cubicBezTo>
                    <a:pt x="110740" y="55369"/>
                    <a:pt x="119206" y="45050"/>
                    <a:pt x="139844" y="36848"/>
                  </a:cubicBezTo>
                  <a:cubicBezTo>
                    <a:pt x="160481" y="28646"/>
                    <a:pt x="251234" y="-3633"/>
                    <a:pt x="239857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095B06C7-35B7-4E6D-9DE5-16B384428FB5}"/>
                </a:ext>
              </a:extLst>
            </p:cNvPr>
            <p:cNvSpPr/>
            <p:nvPr/>
          </p:nvSpPr>
          <p:spPr>
            <a:xfrm>
              <a:off x="2505007" y="11271205"/>
              <a:ext cx="264472" cy="174435"/>
            </a:xfrm>
            <a:custGeom>
              <a:avLst/>
              <a:gdLst>
                <a:gd name="connsiteX0" fmla="*/ 228668 w 264472"/>
                <a:gd name="connsiteY0" fmla="*/ 45 h 174435"/>
                <a:gd name="connsiteX1" fmla="*/ 41343 w 264472"/>
                <a:gd name="connsiteY1" fmla="*/ 107995 h 174435"/>
                <a:gd name="connsiteX2" fmla="*/ 17531 w 264472"/>
                <a:gd name="connsiteY2" fmla="*/ 161970 h 174435"/>
                <a:gd name="connsiteX3" fmla="*/ 66743 w 264472"/>
                <a:gd name="connsiteY3" fmla="*/ 173083 h 174435"/>
                <a:gd name="connsiteX4" fmla="*/ 176281 w 264472"/>
                <a:gd name="connsiteY4" fmla="*/ 139745 h 174435"/>
                <a:gd name="connsiteX5" fmla="*/ 262006 w 264472"/>
                <a:gd name="connsiteY5" fmla="*/ 84183 h 174435"/>
                <a:gd name="connsiteX6" fmla="*/ 77856 w 264472"/>
                <a:gd name="connsiteY6" fmla="*/ 146095 h 174435"/>
                <a:gd name="connsiteX7" fmla="*/ 68 w 264472"/>
                <a:gd name="connsiteY7" fmla="*/ 165145 h 174435"/>
                <a:gd name="connsiteX8" fmla="*/ 88968 w 264472"/>
                <a:gd name="connsiteY8" fmla="*/ 95295 h 174435"/>
                <a:gd name="connsiteX9" fmla="*/ 228668 w 264472"/>
                <a:gd name="connsiteY9" fmla="*/ 45 h 1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472" h="174435">
                  <a:moveTo>
                    <a:pt x="228668" y="45"/>
                  </a:moveTo>
                  <a:cubicBezTo>
                    <a:pt x="220731" y="2162"/>
                    <a:pt x="76532" y="81008"/>
                    <a:pt x="41343" y="107995"/>
                  </a:cubicBezTo>
                  <a:cubicBezTo>
                    <a:pt x="6154" y="134982"/>
                    <a:pt x="13298" y="151122"/>
                    <a:pt x="17531" y="161970"/>
                  </a:cubicBezTo>
                  <a:cubicBezTo>
                    <a:pt x="21764" y="172818"/>
                    <a:pt x="40285" y="176787"/>
                    <a:pt x="66743" y="173083"/>
                  </a:cubicBezTo>
                  <a:cubicBezTo>
                    <a:pt x="93201" y="169379"/>
                    <a:pt x="143737" y="154562"/>
                    <a:pt x="176281" y="139745"/>
                  </a:cubicBezTo>
                  <a:cubicBezTo>
                    <a:pt x="208825" y="124928"/>
                    <a:pt x="278410" y="83125"/>
                    <a:pt x="262006" y="84183"/>
                  </a:cubicBezTo>
                  <a:cubicBezTo>
                    <a:pt x="245602" y="85241"/>
                    <a:pt x="121512" y="132601"/>
                    <a:pt x="77856" y="146095"/>
                  </a:cubicBezTo>
                  <a:cubicBezTo>
                    <a:pt x="34200" y="159589"/>
                    <a:pt x="-1784" y="173612"/>
                    <a:pt x="68" y="165145"/>
                  </a:cubicBezTo>
                  <a:cubicBezTo>
                    <a:pt x="1920" y="156678"/>
                    <a:pt x="49810" y="120960"/>
                    <a:pt x="88968" y="95295"/>
                  </a:cubicBezTo>
                  <a:cubicBezTo>
                    <a:pt x="128126" y="69630"/>
                    <a:pt x="236605" y="-2072"/>
                    <a:pt x="22866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D4511256-9AAE-4317-ADEA-836ACF1BAB2B}"/>
                </a:ext>
              </a:extLst>
            </p:cNvPr>
            <p:cNvSpPr/>
            <p:nvPr/>
          </p:nvSpPr>
          <p:spPr>
            <a:xfrm>
              <a:off x="2404747" y="11298236"/>
              <a:ext cx="302238" cy="140819"/>
            </a:xfrm>
            <a:custGeom>
              <a:avLst/>
              <a:gdLst>
                <a:gd name="connsiteX0" fmla="*/ 116203 w 302238"/>
                <a:gd name="connsiteY0" fmla="*/ 39689 h 140819"/>
                <a:gd name="connsiteX1" fmla="*/ 3491 w 302238"/>
                <a:gd name="connsiteY1" fmla="*/ 92077 h 140819"/>
                <a:gd name="connsiteX2" fmla="*/ 35241 w 302238"/>
                <a:gd name="connsiteY2" fmla="*/ 138114 h 140819"/>
                <a:gd name="connsiteX3" fmla="*/ 101916 w 302238"/>
                <a:gd name="connsiteY3" fmla="*/ 120652 h 140819"/>
                <a:gd name="connsiteX4" fmla="*/ 301941 w 302238"/>
                <a:gd name="connsiteY4" fmla="*/ 2 h 140819"/>
                <a:gd name="connsiteX5" fmla="*/ 52703 w 302238"/>
                <a:gd name="connsiteY5" fmla="*/ 123827 h 140819"/>
                <a:gd name="connsiteX6" fmla="*/ 32066 w 302238"/>
                <a:gd name="connsiteY6" fmla="*/ 122239 h 140819"/>
                <a:gd name="connsiteX7" fmla="*/ 20953 w 302238"/>
                <a:gd name="connsiteY7" fmla="*/ 100014 h 140819"/>
                <a:gd name="connsiteX8" fmla="*/ 116203 w 302238"/>
                <a:gd name="connsiteY8" fmla="*/ 39689 h 14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238" h="140819">
                  <a:moveTo>
                    <a:pt x="116203" y="39689"/>
                  </a:moveTo>
                  <a:cubicBezTo>
                    <a:pt x="113293" y="38366"/>
                    <a:pt x="16985" y="75673"/>
                    <a:pt x="3491" y="92077"/>
                  </a:cubicBezTo>
                  <a:cubicBezTo>
                    <a:pt x="-10003" y="108481"/>
                    <a:pt x="18837" y="133351"/>
                    <a:pt x="35241" y="138114"/>
                  </a:cubicBezTo>
                  <a:cubicBezTo>
                    <a:pt x="51645" y="142877"/>
                    <a:pt x="57466" y="143671"/>
                    <a:pt x="101916" y="120652"/>
                  </a:cubicBezTo>
                  <a:cubicBezTo>
                    <a:pt x="146366" y="97633"/>
                    <a:pt x="310143" y="-527"/>
                    <a:pt x="301941" y="2"/>
                  </a:cubicBezTo>
                  <a:cubicBezTo>
                    <a:pt x="293739" y="531"/>
                    <a:pt x="97682" y="103454"/>
                    <a:pt x="52703" y="123827"/>
                  </a:cubicBezTo>
                  <a:cubicBezTo>
                    <a:pt x="7724" y="144200"/>
                    <a:pt x="37358" y="126208"/>
                    <a:pt x="32066" y="122239"/>
                  </a:cubicBezTo>
                  <a:cubicBezTo>
                    <a:pt x="26774" y="118270"/>
                    <a:pt x="1639" y="114301"/>
                    <a:pt x="20953" y="100014"/>
                  </a:cubicBezTo>
                  <a:cubicBezTo>
                    <a:pt x="40267" y="85727"/>
                    <a:pt x="119113" y="41012"/>
                    <a:pt x="116203" y="39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473E9DEF-1F28-44F7-8186-A942EFE78697}"/>
                </a:ext>
              </a:extLst>
            </p:cNvPr>
            <p:cNvSpPr/>
            <p:nvPr/>
          </p:nvSpPr>
          <p:spPr>
            <a:xfrm>
              <a:off x="2503369" y="11323630"/>
              <a:ext cx="208287" cy="101640"/>
            </a:xfrm>
            <a:custGeom>
              <a:avLst/>
              <a:gdLst>
                <a:gd name="connsiteX0" fmla="*/ 208081 w 208287"/>
                <a:gd name="connsiteY0" fmla="*/ 8 h 101640"/>
                <a:gd name="connsiteX1" fmla="*/ 130294 w 208287"/>
                <a:gd name="connsiteY1" fmla="*/ 71445 h 101640"/>
                <a:gd name="connsiteX2" fmla="*/ 119 w 208287"/>
                <a:gd name="connsiteY2" fmla="*/ 101608 h 101640"/>
                <a:gd name="connsiteX3" fmla="*/ 108069 w 208287"/>
                <a:gd name="connsiteY3" fmla="*/ 66683 h 101640"/>
                <a:gd name="connsiteX4" fmla="*/ 208081 w 208287"/>
                <a:gd name="connsiteY4" fmla="*/ 8 h 10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7" h="101640">
                  <a:moveTo>
                    <a:pt x="208081" y="8"/>
                  </a:moveTo>
                  <a:cubicBezTo>
                    <a:pt x="211785" y="802"/>
                    <a:pt x="164954" y="54512"/>
                    <a:pt x="130294" y="71445"/>
                  </a:cubicBezTo>
                  <a:cubicBezTo>
                    <a:pt x="95634" y="88378"/>
                    <a:pt x="3823" y="102402"/>
                    <a:pt x="119" y="101608"/>
                  </a:cubicBezTo>
                  <a:cubicBezTo>
                    <a:pt x="-3585" y="100814"/>
                    <a:pt x="79494" y="80441"/>
                    <a:pt x="108069" y="66683"/>
                  </a:cubicBezTo>
                  <a:cubicBezTo>
                    <a:pt x="136644" y="52925"/>
                    <a:pt x="204377" y="-786"/>
                    <a:pt x="208081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2E7DAECF-BEF7-4907-AE58-8A501F6E22F0}"/>
                </a:ext>
              </a:extLst>
            </p:cNvPr>
            <p:cNvSpPr/>
            <p:nvPr/>
          </p:nvSpPr>
          <p:spPr>
            <a:xfrm>
              <a:off x="2836472" y="11048971"/>
              <a:ext cx="430656" cy="236591"/>
            </a:xfrm>
            <a:custGeom>
              <a:avLst/>
              <a:gdLst>
                <a:gd name="connsiteX0" fmla="*/ 430603 w 430656"/>
                <a:gd name="connsiteY0" fmla="*/ 29 h 236591"/>
                <a:gd name="connsiteX1" fmla="*/ 300428 w 430656"/>
                <a:gd name="connsiteY1" fmla="*/ 125442 h 236591"/>
                <a:gd name="connsiteX2" fmla="*/ 211528 w 430656"/>
                <a:gd name="connsiteY2" fmla="*/ 185767 h 236591"/>
                <a:gd name="connsiteX3" fmla="*/ 391 w 430656"/>
                <a:gd name="connsiteY3" fmla="*/ 236567 h 236591"/>
                <a:gd name="connsiteX4" fmla="*/ 162316 w 430656"/>
                <a:gd name="connsiteY4" fmla="*/ 179417 h 236591"/>
                <a:gd name="connsiteX5" fmla="*/ 284553 w 430656"/>
                <a:gd name="connsiteY5" fmla="*/ 114329 h 236591"/>
                <a:gd name="connsiteX6" fmla="*/ 430603 w 430656"/>
                <a:gd name="connsiteY6" fmla="*/ 29 h 23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656" h="236591">
                  <a:moveTo>
                    <a:pt x="430603" y="29"/>
                  </a:moveTo>
                  <a:cubicBezTo>
                    <a:pt x="433249" y="1881"/>
                    <a:pt x="336940" y="94486"/>
                    <a:pt x="300428" y="125442"/>
                  </a:cubicBezTo>
                  <a:cubicBezTo>
                    <a:pt x="263916" y="156398"/>
                    <a:pt x="261534" y="167246"/>
                    <a:pt x="211528" y="185767"/>
                  </a:cubicBezTo>
                  <a:cubicBezTo>
                    <a:pt x="161522" y="204288"/>
                    <a:pt x="8593" y="237625"/>
                    <a:pt x="391" y="236567"/>
                  </a:cubicBezTo>
                  <a:cubicBezTo>
                    <a:pt x="-7811" y="235509"/>
                    <a:pt x="114956" y="199790"/>
                    <a:pt x="162316" y="179417"/>
                  </a:cubicBezTo>
                  <a:cubicBezTo>
                    <a:pt x="209676" y="159044"/>
                    <a:pt x="239574" y="143698"/>
                    <a:pt x="284553" y="114329"/>
                  </a:cubicBezTo>
                  <a:cubicBezTo>
                    <a:pt x="329532" y="84960"/>
                    <a:pt x="427957" y="-1823"/>
                    <a:pt x="430603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07988017-5A30-45DD-9EFB-457C9929EC48}"/>
                </a:ext>
              </a:extLst>
            </p:cNvPr>
            <p:cNvSpPr/>
            <p:nvPr/>
          </p:nvSpPr>
          <p:spPr>
            <a:xfrm>
              <a:off x="2817601" y="11214084"/>
              <a:ext cx="783022" cy="203390"/>
            </a:xfrm>
            <a:custGeom>
              <a:avLst/>
              <a:gdLst>
                <a:gd name="connsiteX0" fmla="*/ 212 w 783022"/>
                <a:gd name="connsiteY0" fmla="*/ 203216 h 203390"/>
                <a:gd name="connsiteX1" fmla="*/ 298662 w 783022"/>
                <a:gd name="connsiteY1" fmla="*/ 176229 h 203390"/>
                <a:gd name="connsiteX2" fmla="*/ 333587 w 783022"/>
                <a:gd name="connsiteY2" fmla="*/ 87329 h 203390"/>
                <a:gd name="connsiteX3" fmla="*/ 339937 w 783022"/>
                <a:gd name="connsiteY3" fmla="*/ 127016 h 203390"/>
                <a:gd name="connsiteX4" fmla="*/ 449474 w 783022"/>
                <a:gd name="connsiteY4" fmla="*/ 76216 h 203390"/>
                <a:gd name="connsiteX5" fmla="*/ 538374 w 783022"/>
                <a:gd name="connsiteY5" fmla="*/ 3191 h 203390"/>
                <a:gd name="connsiteX6" fmla="*/ 493924 w 783022"/>
                <a:gd name="connsiteY6" fmla="*/ 76216 h 203390"/>
                <a:gd name="connsiteX7" fmla="*/ 782849 w 783022"/>
                <a:gd name="connsiteY7" fmla="*/ 16 h 203390"/>
                <a:gd name="connsiteX8" fmla="*/ 532024 w 783022"/>
                <a:gd name="connsiteY8" fmla="*/ 84154 h 203390"/>
                <a:gd name="connsiteX9" fmla="*/ 255799 w 783022"/>
                <a:gd name="connsiteY9" fmla="*/ 166704 h 203390"/>
                <a:gd name="connsiteX10" fmla="*/ 212 w 783022"/>
                <a:gd name="connsiteY10" fmla="*/ 203216 h 2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022" h="203390">
                  <a:moveTo>
                    <a:pt x="212" y="203216"/>
                  </a:moveTo>
                  <a:cubicBezTo>
                    <a:pt x="7356" y="204804"/>
                    <a:pt x="243100" y="195543"/>
                    <a:pt x="298662" y="176229"/>
                  </a:cubicBezTo>
                  <a:cubicBezTo>
                    <a:pt x="354225" y="156914"/>
                    <a:pt x="326708" y="95531"/>
                    <a:pt x="333587" y="87329"/>
                  </a:cubicBezTo>
                  <a:cubicBezTo>
                    <a:pt x="340466" y="79127"/>
                    <a:pt x="320623" y="128868"/>
                    <a:pt x="339937" y="127016"/>
                  </a:cubicBezTo>
                  <a:cubicBezTo>
                    <a:pt x="359251" y="125164"/>
                    <a:pt x="416401" y="96853"/>
                    <a:pt x="449474" y="76216"/>
                  </a:cubicBezTo>
                  <a:cubicBezTo>
                    <a:pt x="482547" y="55578"/>
                    <a:pt x="530966" y="3191"/>
                    <a:pt x="538374" y="3191"/>
                  </a:cubicBezTo>
                  <a:cubicBezTo>
                    <a:pt x="545782" y="3191"/>
                    <a:pt x="453178" y="76745"/>
                    <a:pt x="493924" y="76216"/>
                  </a:cubicBezTo>
                  <a:cubicBezTo>
                    <a:pt x="534670" y="75687"/>
                    <a:pt x="776499" y="-1307"/>
                    <a:pt x="782849" y="16"/>
                  </a:cubicBezTo>
                  <a:cubicBezTo>
                    <a:pt x="789199" y="1339"/>
                    <a:pt x="619866" y="56373"/>
                    <a:pt x="532024" y="84154"/>
                  </a:cubicBezTo>
                  <a:cubicBezTo>
                    <a:pt x="444182" y="111935"/>
                    <a:pt x="343641" y="149241"/>
                    <a:pt x="255799" y="166704"/>
                  </a:cubicBezTo>
                  <a:cubicBezTo>
                    <a:pt x="167957" y="184166"/>
                    <a:pt x="-6932" y="201628"/>
                    <a:pt x="212" y="203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1F19F74A-BFAE-4945-A8DF-CD9F33D88835}"/>
                </a:ext>
              </a:extLst>
            </p:cNvPr>
            <p:cNvSpPr/>
            <p:nvPr/>
          </p:nvSpPr>
          <p:spPr>
            <a:xfrm>
              <a:off x="2740025" y="11277584"/>
              <a:ext cx="252615" cy="98100"/>
            </a:xfrm>
            <a:custGeom>
              <a:avLst/>
              <a:gdLst>
                <a:gd name="connsiteX0" fmla="*/ 252413 w 252615"/>
                <a:gd name="connsiteY0" fmla="*/ 16 h 98100"/>
                <a:gd name="connsiteX1" fmla="*/ 96838 w 252615"/>
                <a:gd name="connsiteY1" fmla="*/ 23829 h 98100"/>
                <a:gd name="connsiteX2" fmla="*/ 0 w 252615"/>
                <a:gd name="connsiteY2" fmla="*/ 96854 h 98100"/>
                <a:gd name="connsiteX3" fmla="*/ 96838 w 252615"/>
                <a:gd name="connsiteY3" fmla="*/ 71454 h 98100"/>
                <a:gd name="connsiteX4" fmla="*/ 138113 w 252615"/>
                <a:gd name="connsiteY4" fmla="*/ 92091 h 98100"/>
                <a:gd name="connsiteX5" fmla="*/ 198438 w 252615"/>
                <a:gd name="connsiteY5" fmla="*/ 53991 h 98100"/>
                <a:gd name="connsiteX6" fmla="*/ 142875 w 252615"/>
                <a:gd name="connsiteY6" fmla="*/ 65104 h 98100"/>
                <a:gd name="connsiteX7" fmla="*/ 58738 w 252615"/>
                <a:gd name="connsiteY7" fmla="*/ 68279 h 98100"/>
                <a:gd name="connsiteX8" fmla="*/ 68263 w 252615"/>
                <a:gd name="connsiteY8" fmla="*/ 50816 h 98100"/>
                <a:gd name="connsiteX9" fmla="*/ 128588 w 252615"/>
                <a:gd name="connsiteY9" fmla="*/ 20654 h 98100"/>
                <a:gd name="connsiteX10" fmla="*/ 252413 w 252615"/>
                <a:gd name="connsiteY10" fmla="*/ 16 h 9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615" h="98100">
                  <a:moveTo>
                    <a:pt x="252413" y="16"/>
                  </a:moveTo>
                  <a:cubicBezTo>
                    <a:pt x="247121" y="545"/>
                    <a:pt x="138907" y="7689"/>
                    <a:pt x="96838" y="23829"/>
                  </a:cubicBezTo>
                  <a:cubicBezTo>
                    <a:pt x="54769" y="39969"/>
                    <a:pt x="0" y="88917"/>
                    <a:pt x="0" y="96854"/>
                  </a:cubicBezTo>
                  <a:cubicBezTo>
                    <a:pt x="0" y="104791"/>
                    <a:pt x="73819" y="72248"/>
                    <a:pt x="96838" y="71454"/>
                  </a:cubicBezTo>
                  <a:cubicBezTo>
                    <a:pt x="119857" y="70660"/>
                    <a:pt x="121180" y="95001"/>
                    <a:pt x="138113" y="92091"/>
                  </a:cubicBezTo>
                  <a:cubicBezTo>
                    <a:pt x="155046" y="89181"/>
                    <a:pt x="197644" y="58489"/>
                    <a:pt x="198438" y="53991"/>
                  </a:cubicBezTo>
                  <a:cubicBezTo>
                    <a:pt x="199232" y="49493"/>
                    <a:pt x="166158" y="62723"/>
                    <a:pt x="142875" y="65104"/>
                  </a:cubicBezTo>
                  <a:cubicBezTo>
                    <a:pt x="119592" y="67485"/>
                    <a:pt x="71173" y="70660"/>
                    <a:pt x="58738" y="68279"/>
                  </a:cubicBezTo>
                  <a:cubicBezTo>
                    <a:pt x="46303" y="65898"/>
                    <a:pt x="56621" y="58754"/>
                    <a:pt x="68263" y="50816"/>
                  </a:cubicBezTo>
                  <a:cubicBezTo>
                    <a:pt x="79905" y="42879"/>
                    <a:pt x="99219" y="29385"/>
                    <a:pt x="128588" y="20654"/>
                  </a:cubicBezTo>
                  <a:cubicBezTo>
                    <a:pt x="157957" y="11923"/>
                    <a:pt x="257705" y="-513"/>
                    <a:pt x="252413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49C7D97E-5602-4AAE-971A-22B13C27699D}"/>
                </a:ext>
              </a:extLst>
            </p:cNvPr>
            <p:cNvSpPr/>
            <p:nvPr/>
          </p:nvSpPr>
          <p:spPr>
            <a:xfrm>
              <a:off x="2817728" y="11267317"/>
              <a:ext cx="247814" cy="125047"/>
            </a:xfrm>
            <a:custGeom>
              <a:avLst/>
              <a:gdLst>
                <a:gd name="connsiteX0" fmla="*/ 247735 w 247814"/>
                <a:gd name="connsiteY0" fmla="*/ 758 h 125047"/>
                <a:gd name="connsiteX1" fmla="*/ 136610 w 247814"/>
                <a:gd name="connsiteY1" fmla="*/ 21396 h 125047"/>
                <a:gd name="connsiteX2" fmla="*/ 122322 w 247814"/>
                <a:gd name="connsiteY2" fmla="*/ 26158 h 125047"/>
                <a:gd name="connsiteX3" fmla="*/ 95335 w 247814"/>
                <a:gd name="connsiteY3" fmla="*/ 64258 h 125047"/>
                <a:gd name="connsiteX4" fmla="*/ 60410 w 247814"/>
                <a:gd name="connsiteY4" fmla="*/ 89658 h 125047"/>
                <a:gd name="connsiteX5" fmla="*/ 1672 w 247814"/>
                <a:gd name="connsiteY5" fmla="*/ 124583 h 125047"/>
                <a:gd name="connsiteX6" fmla="*/ 131847 w 247814"/>
                <a:gd name="connsiteY6" fmla="*/ 62671 h 125047"/>
                <a:gd name="connsiteX7" fmla="*/ 117560 w 247814"/>
                <a:gd name="connsiteY7" fmla="*/ 51558 h 125047"/>
                <a:gd name="connsiteX8" fmla="*/ 247735 w 247814"/>
                <a:gd name="connsiteY8" fmla="*/ 758 h 1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14" h="125047">
                  <a:moveTo>
                    <a:pt x="247735" y="758"/>
                  </a:moveTo>
                  <a:cubicBezTo>
                    <a:pt x="250910" y="-4269"/>
                    <a:pt x="157512" y="17163"/>
                    <a:pt x="136610" y="21396"/>
                  </a:cubicBezTo>
                  <a:cubicBezTo>
                    <a:pt x="115708" y="25629"/>
                    <a:pt x="129201" y="19014"/>
                    <a:pt x="122322" y="26158"/>
                  </a:cubicBezTo>
                  <a:cubicBezTo>
                    <a:pt x="115443" y="33302"/>
                    <a:pt x="105654" y="53675"/>
                    <a:pt x="95335" y="64258"/>
                  </a:cubicBezTo>
                  <a:cubicBezTo>
                    <a:pt x="85016" y="74841"/>
                    <a:pt x="76020" y="79604"/>
                    <a:pt x="60410" y="89658"/>
                  </a:cubicBezTo>
                  <a:cubicBezTo>
                    <a:pt x="44800" y="99712"/>
                    <a:pt x="-10234" y="129081"/>
                    <a:pt x="1672" y="124583"/>
                  </a:cubicBezTo>
                  <a:cubicBezTo>
                    <a:pt x="13578" y="120085"/>
                    <a:pt x="112532" y="74842"/>
                    <a:pt x="131847" y="62671"/>
                  </a:cubicBezTo>
                  <a:cubicBezTo>
                    <a:pt x="151162" y="50500"/>
                    <a:pt x="99833" y="62406"/>
                    <a:pt x="117560" y="51558"/>
                  </a:cubicBezTo>
                  <a:cubicBezTo>
                    <a:pt x="135287" y="40710"/>
                    <a:pt x="244560" y="5785"/>
                    <a:pt x="247735" y="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50702A92-9DAA-4525-B630-3D1DE898C9C3}"/>
                </a:ext>
              </a:extLst>
            </p:cNvPr>
            <p:cNvSpPr/>
            <p:nvPr/>
          </p:nvSpPr>
          <p:spPr>
            <a:xfrm>
              <a:off x="3085758" y="10676138"/>
              <a:ext cx="224540" cy="382810"/>
            </a:xfrm>
            <a:custGeom>
              <a:avLst/>
              <a:gdLst>
                <a:gd name="connsiteX0" fmla="*/ 81305 w 224540"/>
                <a:gd name="connsiteY0" fmla="*/ 1387 h 382810"/>
                <a:gd name="connsiteX1" fmla="*/ 146392 w 224540"/>
                <a:gd name="connsiteY1" fmla="*/ 244275 h 382810"/>
                <a:gd name="connsiteX2" fmla="*/ 92417 w 224540"/>
                <a:gd name="connsiteY2" fmla="*/ 274437 h 382810"/>
                <a:gd name="connsiteX3" fmla="*/ 342 w 224540"/>
                <a:gd name="connsiteY3" fmla="*/ 382387 h 382810"/>
                <a:gd name="connsiteX4" fmla="*/ 63842 w 224540"/>
                <a:gd name="connsiteY4" fmla="*/ 312537 h 382810"/>
                <a:gd name="connsiteX5" fmla="*/ 133692 w 224540"/>
                <a:gd name="connsiteY5" fmla="*/ 326825 h 382810"/>
                <a:gd name="connsiteX6" fmla="*/ 149567 w 224540"/>
                <a:gd name="connsiteY6" fmla="*/ 245862 h 382810"/>
                <a:gd name="connsiteX7" fmla="*/ 179730 w 224540"/>
                <a:gd name="connsiteY7" fmla="*/ 317300 h 382810"/>
                <a:gd name="connsiteX8" fmla="*/ 187667 w 224540"/>
                <a:gd name="connsiteY8" fmla="*/ 237925 h 382810"/>
                <a:gd name="connsiteX9" fmla="*/ 221005 w 224540"/>
                <a:gd name="connsiteY9" fmla="*/ 125212 h 382810"/>
                <a:gd name="connsiteX10" fmla="*/ 92417 w 224540"/>
                <a:gd name="connsiteY10" fmla="*/ 152200 h 382810"/>
                <a:gd name="connsiteX11" fmla="*/ 82892 w 224540"/>
                <a:gd name="connsiteY11" fmla="*/ 153787 h 382810"/>
                <a:gd name="connsiteX12" fmla="*/ 167030 w 224540"/>
                <a:gd name="connsiteY12" fmla="*/ 144262 h 382810"/>
                <a:gd name="connsiteX13" fmla="*/ 81305 w 224540"/>
                <a:gd name="connsiteY13" fmla="*/ 1387 h 38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540" h="382810">
                  <a:moveTo>
                    <a:pt x="81305" y="1387"/>
                  </a:moveTo>
                  <a:cubicBezTo>
                    <a:pt x="77865" y="18056"/>
                    <a:pt x="144540" y="198767"/>
                    <a:pt x="146392" y="244275"/>
                  </a:cubicBezTo>
                  <a:cubicBezTo>
                    <a:pt x="148244" y="289783"/>
                    <a:pt x="116759" y="251418"/>
                    <a:pt x="92417" y="274437"/>
                  </a:cubicBezTo>
                  <a:cubicBezTo>
                    <a:pt x="68075" y="297456"/>
                    <a:pt x="5104" y="376037"/>
                    <a:pt x="342" y="382387"/>
                  </a:cubicBezTo>
                  <a:cubicBezTo>
                    <a:pt x="-4420" y="388737"/>
                    <a:pt x="41617" y="321797"/>
                    <a:pt x="63842" y="312537"/>
                  </a:cubicBezTo>
                  <a:cubicBezTo>
                    <a:pt x="86067" y="303277"/>
                    <a:pt x="119405" y="337938"/>
                    <a:pt x="133692" y="326825"/>
                  </a:cubicBezTo>
                  <a:cubicBezTo>
                    <a:pt x="147980" y="315713"/>
                    <a:pt x="141894" y="247449"/>
                    <a:pt x="149567" y="245862"/>
                  </a:cubicBezTo>
                  <a:cubicBezTo>
                    <a:pt x="157240" y="244275"/>
                    <a:pt x="173380" y="318623"/>
                    <a:pt x="179730" y="317300"/>
                  </a:cubicBezTo>
                  <a:cubicBezTo>
                    <a:pt x="186080" y="315977"/>
                    <a:pt x="180788" y="269940"/>
                    <a:pt x="187667" y="237925"/>
                  </a:cubicBezTo>
                  <a:cubicBezTo>
                    <a:pt x="194546" y="205910"/>
                    <a:pt x="236880" y="139500"/>
                    <a:pt x="221005" y="125212"/>
                  </a:cubicBezTo>
                  <a:cubicBezTo>
                    <a:pt x="205130" y="110925"/>
                    <a:pt x="115436" y="147438"/>
                    <a:pt x="92417" y="152200"/>
                  </a:cubicBezTo>
                  <a:cubicBezTo>
                    <a:pt x="69398" y="156963"/>
                    <a:pt x="82892" y="153787"/>
                    <a:pt x="82892" y="153787"/>
                  </a:cubicBezTo>
                  <a:cubicBezTo>
                    <a:pt x="95328" y="152464"/>
                    <a:pt x="165972" y="165164"/>
                    <a:pt x="167030" y="144262"/>
                  </a:cubicBezTo>
                  <a:cubicBezTo>
                    <a:pt x="168088" y="123360"/>
                    <a:pt x="84745" y="-15282"/>
                    <a:pt x="81305" y="1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2C4252CB-BBDE-4DAF-A751-5974B3B11A00}"/>
                </a:ext>
              </a:extLst>
            </p:cNvPr>
            <p:cNvSpPr/>
            <p:nvPr/>
          </p:nvSpPr>
          <p:spPr>
            <a:xfrm>
              <a:off x="2913047" y="11177331"/>
              <a:ext cx="593972" cy="213146"/>
            </a:xfrm>
            <a:custGeom>
              <a:avLst/>
              <a:gdLst>
                <a:gd name="connsiteX0" fmla="*/ 16 w 593972"/>
                <a:gd name="connsiteY0" fmla="*/ 212982 h 213146"/>
                <a:gd name="connsiteX1" fmla="*/ 192103 w 593972"/>
                <a:gd name="connsiteY1" fmla="*/ 120907 h 213146"/>
                <a:gd name="connsiteX2" fmla="*/ 209566 w 593972"/>
                <a:gd name="connsiteY2" fmla="*/ 51057 h 213146"/>
                <a:gd name="connsiteX3" fmla="*/ 254016 w 593972"/>
                <a:gd name="connsiteY3" fmla="*/ 73282 h 213146"/>
                <a:gd name="connsiteX4" fmla="*/ 417528 w 593972"/>
                <a:gd name="connsiteY4" fmla="*/ 32007 h 213146"/>
                <a:gd name="connsiteX5" fmla="*/ 593741 w 593972"/>
                <a:gd name="connsiteY5" fmla="*/ 257 h 213146"/>
                <a:gd name="connsiteX6" fmla="*/ 379428 w 593972"/>
                <a:gd name="connsiteY6" fmla="*/ 49469 h 213146"/>
                <a:gd name="connsiteX7" fmla="*/ 203216 w 593972"/>
                <a:gd name="connsiteY7" fmla="*/ 97094 h 213146"/>
                <a:gd name="connsiteX8" fmla="*/ 16 w 593972"/>
                <a:gd name="connsiteY8" fmla="*/ 212982 h 21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972" h="213146">
                  <a:moveTo>
                    <a:pt x="16" y="212982"/>
                  </a:moveTo>
                  <a:cubicBezTo>
                    <a:pt x="-1836" y="216951"/>
                    <a:pt x="157178" y="147894"/>
                    <a:pt x="192103" y="120907"/>
                  </a:cubicBezTo>
                  <a:cubicBezTo>
                    <a:pt x="227028" y="93919"/>
                    <a:pt x="199247" y="58994"/>
                    <a:pt x="209566" y="51057"/>
                  </a:cubicBezTo>
                  <a:cubicBezTo>
                    <a:pt x="219885" y="43120"/>
                    <a:pt x="219356" y="76457"/>
                    <a:pt x="254016" y="73282"/>
                  </a:cubicBezTo>
                  <a:cubicBezTo>
                    <a:pt x="288676" y="70107"/>
                    <a:pt x="360907" y="44178"/>
                    <a:pt x="417528" y="32007"/>
                  </a:cubicBezTo>
                  <a:cubicBezTo>
                    <a:pt x="474149" y="19836"/>
                    <a:pt x="600091" y="-2653"/>
                    <a:pt x="593741" y="257"/>
                  </a:cubicBezTo>
                  <a:cubicBezTo>
                    <a:pt x="587391" y="3167"/>
                    <a:pt x="444516" y="33329"/>
                    <a:pt x="379428" y="49469"/>
                  </a:cubicBezTo>
                  <a:cubicBezTo>
                    <a:pt x="314341" y="65608"/>
                    <a:pt x="263541" y="68254"/>
                    <a:pt x="203216" y="97094"/>
                  </a:cubicBezTo>
                  <a:cubicBezTo>
                    <a:pt x="142891" y="125934"/>
                    <a:pt x="1868" y="209013"/>
                    <a:pt x="16" y="212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666D8194-85A6-40BC-9BBE-D179B395FB8B}"/>
                </a:ext>
              </a:extLst>
            </p:cNvPr>
            <p:cNvSpPr/>
            <p:nvPr/>
          </p:nvSpPr>
          <p:spPr>
            <a:xfrm>
              <a:off x="3174218" y="10840957"/>
              <a:ext cx="445292" cy="370300"/>
            </a:xfrm>
            <a:custGeom>
              <a:avLst/>
              <a:gdLst>
                <a:gd name="connsiteX0" fmla="*/ 445282 w 445292"/>
                <a:gd name="connsiteY0" fmla="*/ 81 h 370300"/>
                <a:gd name="connsiteX1" fmla="*/ 388132 w 445292"/>
                <a:gd name="connsiteY1" fmla="*/ 150893 h 370300"/>
                <a:gd name="connsiteX2" fmla="*/ 246845 w 445292"/>
                <a:gd name="connsiteY2" fmla="*/ 188993 h 370300"/>
                <a:gd name="connsiteX3" fmla="*/ 3957 w 445292"/>
                <a:gd name="connsiteY3" fmla="*/ 246143 h 370300"/>
                <a:gd name="connsiteX4" fmla="*/ 97620 w 445292"/>
                <a:gd name="connsiteY4" fmla="*/ 246143 h 370300"/>
                <a:gd name="connsiteX5" fmla="*/ 116670 w 445292"/>
                <a:gd name="connsiteY5" fmla="*/ 306468 h 370300"/>
                <a:gd name="connsiteX6" fmla="*/ 124607 w 445292"/>
                <a:gd name="connsiteY6" fmla="*/ 369968 h 370300"/>
                <a:gd name="connsiteX7" fmla="*/ 142070 w 445292"/>
                <a:gd name="connsiteY7" fmla="*/ 277893 h 370300"/>
                <a:gd name="connsiteX8" fmla="*/ 264307 w 445292"/>
                <a:gd name="connsiteY8" fmla="*/ 222331 h 370300"/>
                <a:gd name="connsiteX9" fmla="*/ 391307 w 445292"/>
                <a:gd name="connsiteY9" fmla="*/ 173118 h 370300"/>
                <a:gd name="connsiteX10" fmla="*/ 445282 w 445292"/>
                <a:gd name="connsiteY10" fmla="*/ 81 h 37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292" h="370300">
                  <a:moveTo>
                    <a:pt x="445282" y="81"/>
                  </a:moveTo>
                  <a:cubicBezTo>
                    <a:pt x="444753" y="-3623"/>
                    <a:pt x="421205" y="119408"/>
                    <a:pt x="388132" y="150893"/>
                  </a:cubicBezTo>
                  <a:cubicBezTo>
                    <a:pt x="355059" y="182378"/>
                    <a:pt x="310874" y="173118"/>
                    <a:pt x="246845" y="188993"/>
                  </a:cubicBezTo>
                  <a:cubicBezTo>
                    <a:pt x="182816" y="204868"/>
                    <a:pt x="28828" y="236618"/>
                    <a:pt x="3957" y="246143"/>
                  </a:cubicBezTo>
                  <a:cubicBezTo>
                    <a:pt x="-20914" y="255668"/>
                    <a:pt x="78835" y="236089"/>
                    <a:pt x="97620" y="246143"/>
                  </a:cubicBezTo>
                  <a:cubicBezTo>
                    <a:pt x="116405" y="256197"/>
                    <a:pt x="112172" y="285831"/>
                    <a:pt x="116670" y="306468"/>
                  </a:cubicBezTo>
                  <a:cubicBezTo>
                    <a:pt x="121168" y="327105"/>
                    <a:pt x="120374" y="374730"/>
                    <a:pt x="124607" y="369968"/>
                  </a:cubicBezTo>
                  <a:cubicBezTo>
                    <a:pt x="128840" y="365206"/>
                    <a:pt x="118787" y="302499"/>
                    <a:pt x="142070" y="277893"/>
                  </a:cubicBezTo>
                  <a:cubicBezTo>
                    <a:pt x="165353" y="253287"/>
                    <a:pt x="222767" y="239794"/>
                    <a:pt x="264307" y="222331"/>
                  </a:cubicBezTo>
                  <a:cubicBezTo>
                    <a:pt x="305846" y="204869"/>
                    <a:pt x="356647" y="211747"/>
                    <a:pt x="391307" y="173118"/>
                  </a:cubicBezTo>
                  <a:cubicBezTo>
                    <a:pt x="425967" y="134489"/>
                    <a:pt x="445811" y="3785"/>
                    <a:pt x="445282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A44AACEE-0359-43FF-887F-2DD0C40093D0}"/>
                </a:ext>
              </a:extLst>
            </p:cNvPr>
            <p:cNvSpPr/>
            <p:nvPr/>
          </p:nvSpPr>
          <p:spPr>
            <a:xfrm>
              <a:off x="3139802" y="10796555"/>
              <a:ext cx="201921" cy="230443"/>
            </a:xfrm>
            <a:custGeom>
              <a:avLst/>
              <a:gdLst>
                <a:gd name="connsiteX0" fmla="*/ 201886 w 201921"/>
                <a:gd name="connsiteY0" fmla="*/ 33 h 230443"/>
                <a:gd name="connsiteX1" fmla="*/ 168548 w 201921"/>
                <a:gd name="connsiteY1" fmla="*/ 161958 h 230443"/>
                <a:gd name="connsiteX2" fmla="*/ 119336 w 201921"/>
                <a:gd name="connsiteY2" fmla="*/ 227045 h 230443"/>
                <a:gd name="connsiteX3" fmla="*/ 273 w 201921"/>
                <a:gd name="connsiteY3" fmla="*/ 220695 h 230443"/>
                <a:gd name="connsiteX4" fmla="*/ 155848 w 201921"/>
                <a:gd name="connsiteY4" fmla="*/ 215933 h 230443"/>
                <a:gd name="connsiteX5" fmla="*/ 174898 w 201921"/>
                <a:gd name="connsiteY5" fmla="*/ 176245 h 230443"/>
                <a:gd name="connsiteX6" fmla="*/ 201886 w 201921"/>
                <a:gd name="connsiteY6" fmla="*/ 33 h 2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21" h="230443">
                  <a:moveTo>
                    <a:pt x="201886" y="33"/>
                  </a:moveTo>
                  <a:cubicBezTo>
                    <a:pt x="200828" y="-2348"/>
                    <a:pt x="182306" y="124123"/>
                    <a:pt x="168548" y="161958"/>
                  </a:cubicBezTo>
                  <a:cubicBezTo>
                    <a:pt x="154790" y="199793"/>
                    <a:pt x="147382" y="217256"/>
                    <a:pt x="119336" y="227045"/>
                  </a:cubicBezTo>
                  <a:cubicBezTo>
                    <a:pt x="91290" y="236834"/>
                    <a:pt x="-5812" y="222547"/>
                    <a:pt x="273" y="220695"/>
                  </a:cubicBezTo>
                  <a:cubicBezTo>
                    <a:pt x="6358" y="218843"/>
                    <a:pt x="126744" y="223341"/>
                    <a:pt x="155848" y="215933"/>
                  </a:cubicBezTo>
                  <a:cubicBezTo>
                    <a:pt x="184952" y="208525"/>
                    <a:pt x="169871" y="206672"/>
                    <a:pt x="174898" y="176245"/>
                  </a:cubicBezTo>
                  <a:cubicBezTo>
                    <a:pt x="179925" y="145818"/>
                    <a:pt x="202944" y="2414"/>
                    <a:pt x="20188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202E82B6-533B-4191-8A06-D10424583F0A}"/>
                </a:ext>
              </a:extLst>
            </p:cNvPr>
            <p:cNvSpPr/>
            <p:nvPr/>
          </p:nvSpPr>
          <p:spPr>
            <a:xfrm>
              <a:off x="3360406" y="10892903"/>
              <a:ext cx="204573" cy="87850"/>
            </a:xfrm>
            <a:custGeom>
              <a:avLst/>
              <a:gdLst>
                <a:gd name="connsiteX0" fmla="*/ 332 w 204573"/>
                <a:gd name="connsiteY0" fmla="*/ 73547 h 87850"/>
                <a:gd name="connsiteX1" fmla="*/ 93994 w 204573"/>
                <a:gd name="connsiteY1" fmla="*/ 13222 h 87850"/>
                <a:gd name="connsiteX2" fmla="*/ 203532 w 204573"/>
                <a:gd name="connsiteY2" fmla="*/ 87835 h 87850"/>
                <a:gd name="connsiteX3" fmla="*/ 147969 w 204573"/>
                <a:gd name="connsiteY3" fmla="*/ 19572 h 87850"/>
                <a:gd name="connsiteX4" fmla="*/ 127332 w 204573"/>
                <a:gd name="connsiteY4" fmla="*/ 2110 h 87850"/>
                <a:gd name="connsiteX5" fmla="*/ 332 w 204573"/>
                <a:gd name="connsiteY5" fmla="*/ 73547 h 8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73" h="87850">
                  <a:moveTo>
                    <a:pt x="332" y="73547"/>
                  </a:moveTo>
                  <a:cubicBezTo>
                    <a:pt x="-5224" y="75399"/>
                    <a:pt x="60127" y="10841"/>
                    <a:pt x="93994" y="13222"/>
                  </a:cubicBezTo>
                  <a:cubicBezTo>
                    <a:pt x="127861" y="15603"/>
                    <a:pt x="194536" y="86777"/>
                    <a:pt x="203532" y="87835"/>
                  </a:cubicBezTo>
                  <a:cubicBezTo>
                    <a:pt x="212528" y="88893"/>
                    <a:pt x="160669" y="33859"/>
                    <a:pt x="147969" y="19572"/>
                  </a:cubicBezTo>
                  <a:cubicBezTo>
                    <a:pt x="135269" y="5284"/>
                    <a:pt x="149292" y="-4505"/>
                    <a:pt x="127332" y="2110"/>
                  </a:cubicBezTo>
                  <a:cubicBezTo>
                    <a:pt x="105372" y="8725"/>
                    <a:pt x="5888" y="71695"/>
                    <a:pt x="332" y="73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AF0CC0C9-3AC8-4D7D-97E2-B43DB2764BB7}"/>
                </a:ext>
              </a:extLst>
            </p:cNvPr>
            <p:cNvSpPr/>
            <p:nvPr/>
          </p:nvSpPr>
          <p:spPr>
            <a:xfrm>
              <a:off x="3239643" y="10389984"/>
              <a:ext cx="116859" cy="329347"/>
            </a:xfrm>
            <a:custGeom>
              <a:avLst/>
              <a:gdLst>
                <a:gd name="connsiteX0" fmla="*/ 27432 w 116859"/>
                <a:gd name="connsiteY0" fmla="*/ 6554 h 329347"/>
                <a:gd name="connsiteX1" fmla="*/ 63945 w 116859"/>
                <a:gd name="connsiteY1" fmla="*/ 70054 h 329347"/>
                <a:gd name="connsiteX2" fmla="*/ 73470 w 116859"/>
                <a:gd name="connsiteY2" fmla="*/ 295479 h 329347"/>
                <a:gd name="connsiteX3" fmla="*/ 445 w 116859"/>
                <a:gd name="connsiteY3" fmla="*/ 327229 h 329347"/>
                <a:gd name="connsiteX4" fmla="*/ 113157 w 116859"/>
                <a:gd name="connsiteY4" fmla="*/ 284366 h 329347"/>
                <a:gd name="connsiteX5" fmla="*/ 86170 w 116859"/>
                <a:gd name="connsiteY5" fmla="*/ 203404 h 329347"/>
                <a:gd name="connsiteX6" fmla="*/ 27432 w 116859"/>
                <a:gd name="connsiteY6" fmla="*/ 6554 h 32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59" h="329347">
                  <a:moveTo>
                    <a:pt x="27432" y="6554"/>
                  </a:moveTo>
                  <a:cubicBezTo>
                    <a:pt x="23728" y="-15671"/>
                    <a:pt x="56272" y="21900"/>
                    <a:pt x="63945" y="70054"/>
                  </a:cubicBezTo>
                  <a:cubicBezTo>
                    <a:pt x="71618" y="118208"/>
                    <a:pt x="84053" y="252617"/>
                    <a:pt x="73470" y="295479"/>
                  </a:cubicBezTo>
                  <a:cubicBezTo>
                    <a:pt x="62887" y="338341"/>
                    <a:pt x="-6170" y="329081"/>
                    <a:pt x="445" y="327229"/>
                  </a:cubicBezTo>
                  <a:cubicBezTo>
                    <a:pt x="7059" y="325377"/>
                    <a:pt x="98870" y="305003"/>
                    <a:pt x="113157" y="284366"/>
                  </a:cubicBezTo>
                  <a:cubicBezTo>
                    <a:pt x="127444" y="263729"/>
                    <a:pt x="96489" y="251558"/>
                    <a:pt x="86170" y="203404"/>
                  </a:cubicBezTo>
                  <a:cubicBezTo>
                    <a:pt x="75851" y="155250"/>
                    <a:pt x="31136" y="28779"/>
                    <a:pt x="27432" y="6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498ABD4A-700A-4324-B2FC-A5C874CAD1DA}"/>
                </a:ext>
              </a:extLst>
            </p:cNvPr>
            <p:cNvSpPr/>
            <p:nvPr/>
          </p:nvSpPr>
          <p:spPr>
            <a:xfrm>
              <a:off x="3416300" y="10361307"/>
              <a:ext cx="207658" cy="443940"/>
            </a:xfrm>
            <a:custGeom>
              <a:avLst/>
              <a:gdLst>
                <a:gd name="connsiteX0" fmla="*/ 20638 w 207658"/>
                <a:gd name="connsiteY0" fmla="*/ 306 h 443940"/>
                <a:gd name="connsiteX1" fmla="*/ 179388 w 207658"/>
                <a:gd name="connsiteY1" fmla="*/ 319393 h 443940"/>
                <a:gd name="connsiteX2" fmla="*/ 93663 w 207658"/>
                <a:gd name="connsiteY2" fmla="*/ 317806 h 443940"/>
                <a:gd name="connsiteX3" fmla="*/ 0 w 207658"/>
                <a:gd name="connsiteY3" fmla="*/ 317806 h 443940"/>
                <a:gd name="connsiteX4" fmla="*/ 100013 w 207658"/>
                <a:gd name="connsiteY4" fmla="*/ 319393 h 443940"/>
                <a:gd name="connsiteX5" fmla="*/ 204788 w 207658"/>
                <a:gd name="connsiteY5" fmla="*/ 443218 h 443940"/>
                <a:gd name="connsiteX6" fmla="*/ 176213 w 207658"/>
                <a:gd name="connsiteY6" fmla="*/ 365431 h 443940"/>
                <a:gd name="connsiteX7" fmla="*/ 155575 w 207658"/>
                <a:gd name="connsiteY7" fmla="*/ 262243 h 443940"/>
                <a:gd name="connsiteX8" fmla="*/ 20638 w 207658"/>
                <a:gd name="connsiteY8" fmla="*/ 306 h 4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658" h="443940">
                  <a:moveTo>
                    <a:pt x="20638" y="306"/>
                  </a:moveTo>
                  <a:cubicBezTo>
                    <a:pt x="24607" y="9831"/>
                    <a:pt x="167217" y="266476"/>
                    <a:pt x="179388" y="319393"/>
                  </a:cubicBezTo>
                  <a:cubicBezTo>
                    <a:pt x="191559" y="372310"/>
                    <a:pt x="93663" y="317806"/>
                    <a:pt x="93663" y="317806"/>
                  </a:cubicBezTo>
                  <a:lnTo>
                    <a:pt x="0" y="317806"/>
                  </a:lnTo>
                  <a:cubicBezTo>
                    <a:pt x="1058" y="318071"/>
                    <a:pt x="65882" y="298491"/>
                    <a:pt x="100013" y="319393"/>
                  </a:cubicBezTo>
                  <a:cubicBezTo>
                    <a:pt x="134144" y="340295"/>
                    <a:pt x="192088" y="435545"/>
                    <a:pt x="204788" y="443218"/>
                  </a:cubicBezTo>
                  <a:cubicBezTo>
                    <a:pt x="217488" y="450891"/>
                    <a:pt x="184415" y="395593"/>
                    <a:pt x="176213" y="365431"/>
                  </a:cubicBezTo>
                  <a:cubicBezTo>
                    <a:pt x="168011" y="335269"/>
                    <a:pt x="178594" y="318335"/>
                    <a:pt x="155575" y="262243"/>
                  </a:cubicBezTo>
                  <a:cubicBezTo>
                    <a:pt x="132556" y="206151"/>
                    <a:pt x="16669" y="-9219"/>
                    <a:pt x="20638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FBFE7E4A-2063-4E7C-8107-C02F080A2BE5}"/>
                </a:ext>
              </a:extLst>
            </p:cNvPr>
            <p:cNvSpPr/>
            <p:nvPr/>
          </p:nvSpPr>
          <p:spPr>
            <a:xfrm>
              <a:off x="3428041" y="10328901"/>
              <a:ext cx="183638" cy="358074"/>
            </a:xfrm>
            <a:custGeom>
              <a:avLst/>
              <a:gdLst>
                <a:gd name="connsiteX0" fmla="*/ 2547 w 183638"/>
                <a:gd name="connsiteY0" fmla="*/ 2549 h 358074"/>
                <a:gd name="connsiteX1" fmla="*/ 175584 w 183638"/>
                <a:gd name="connsiteY1" fmla="*/ 343862 h 358074"/>
                <a:gd name="connsiteX2" fmla="*/ 147009 w 183638"/>
                <a:gd name="connsiteY2" fmla="*/ 283537 h 358074"/>
                <a:gd name="connsiteX3" fmla="*/ 75572 w 183638"/>
                <a:gd name="connsiteY3" fmla="*/ 191462 h 358074"/>
                <a:gd name="connsiteX4" fmla="*/ 2547 w 183638"/>
                <a:gd name="connsiteY4" fmla="*/ 2549 h 3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38" h="358074">
                  <a:moveTo>
                    <a:pt x="2547" y="2549"/>
                  </a:moveTo>
                  <a:cubicBezTo>
                    <a:pt x="19216" y="27949"/>
                    <a:pt x="151507" y="297031"/>
                    <a:pt x="175584" y="343862"/>
                  </a:cubicBezTo>
                  <a:cubicBezTo>
                    <a:pt x="199661" y="390693"/>
                    <a:pt x="163678" y="308937"/>
                    <a:pt x="147009" y="283537"/>
                  </a:cubicBezTo>
                  <a:cubicBezTo>
                    <a:pt x="130340" y="258137"/>
                    <a:pt x="95416" y="234060"/>
                    <a:pt x="75572" y="191462"/>
                  </a:cubicBezTo>
                  <a:cubicBezTo>
                    <a:pt x="55728" y="148864"/>
                    <a:pt x="-14122" y="-22851"/>
                    <a:pt x="2547" y="2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F86D531F-63F8-4DA2-94A9-23B16D1C51E7}"/>
                </a:ext>
              </a:extLst>
            </p:cNvPr>
            <p:cNvSpPr/>
            <p:nvPr/>
          </p:nvSpPr>
          <p:spPr>
            <a:xfrm>
              <a:off x="3190366" y="10083345"/>
              <a:ext cx="190120" cy="373522"/>
            </a:xfrm>
            <a:custGeom>
              <a:avLst/>
              <a:gdLst>
                <a:gd name="connsiteX0" fmla="*/ 40197 w 190120"/>
                <a:gd name="connsiteY0" fmla="*/ 455 h 373522"/>
                <a:gd name="connsiteX1" fmla="*/ 92584 w 190120"/>
                <a:gd name="connsiteY1" fmla="*/ 149680 h 373522"/>
                <a:gd name="connsiteX2" fmla="*/ 17972 w 190120"/>
                <a:gd name="connsiteY2" fmla="*/ 187780 h 373522"/>
                <a:gd name="connsiteX3" fmla="*/ 509 w 190120"/>
                <a:gd name="connsiteY3" fmla="*/ 195718 h 373522"/>
                <a:gd name="connsiteX4" fmla="*/ 30672 w 190120"/>
                <a:gd name="connsiteY4" fmla="*/ 192543 h 373522"/>
                <a:gd name="connsiteX5" fmla="*/ 138622 w 190120"/>
                <a:gd name="connsiteY5" fmla="*/ 287793 h 373522"/>
                <a:gd name="connsiteX6" fmla="*/ 184659 w 190120"/>
                <a:gd name="connsiteY6" fmla="*/ 310018 h 373522"/>
                <a:gd name="connsiteX7" fmla="*/ 184659 w 190120"/>
                <a:gd name="connsiteY7" fmla="*/ 373518 h 373522"/>
                <a:gd name="connsiteX8" fmla="*/ 143384 w 190120"/>
                <a:gd name="connsiteY8" fmla="*/ 306843 h 373522"/>
                <a:gd name="connsiteX9" fmla="*/ 76709 w 190120"/>
                <a:gd name="connsiteY9" fmla="*/ 203655 h 373522"/>
                <a:gd name="connsiteX10" fmla="*/ 40197 w 190120"/>
                <a:gd name="connsiteY10" fmla="*/ 455 h 37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120" h="373522">
                  <a:moveTo>
                    <a:pt x="40197" y="455"/>
                  </a:moveTo>
                  <a:cubicBezTo>
                    <a:pt x="42843" y="-8541"/>
                    <a:pt x="96288" y="118459"/>
                    <a:pt x="92584" y="149680"/>
                  </a:cubicBezTo>
                  <a:cubicBezTo>
                    <a:pt x="88880" y="180901"/>
                    <a:pt x="33318" y="180107"/>
                    <a:pt x="17972" y="187780"/>
                  </a:cubicBezTo>
                  <a:cubicBezTo>
                    <a:pt x="2626" y="195453"/>
                    <a:pt x="-1608" y="194924"/>
                    <a:pt x="509" y="195718"/>
                  </a:cubicBezTo>
                  <a:cubicBezTo>
                    <a:pt x="2626" y="196512"/>
                    <a:pt x="7653" y="177197"/>
                    <a:pt x="30672" y="192543"/>
                  </a:cubicBezTo>
                  <a:cubicBezTo>
                    <a:pt x="53691" y="207889"/>
                    <a:pt x="112957" y="268214"/>
                    <a:pt x="138622" y="287793"/>
                  </a:cubicBezTo>
                  <a:cubicBezTo>
                    <a:pt x="164287" y="307372"/>
                    <a:pt x="176986" y="295731"/>
                    <a:pt x="184659" y="310018"/>
                  </a:cubicBezTo>
                  <a:cubicBezTo>
                    <a:pt x="192332" y="324306"/>
                    <a:pt x="191538" y="374047"/>
                    <a:pt x="184659" y="373518"/>
                  </a:cubicBezTo>
                  <a:cubicBezTo>
                    <a:pt x="177780" y="372989"/>
                    <a:pt x="161376" y="335154"/>
                    <a:pt x="143384" y="306843"/>
                  </a:cubicBezTo>
                  <a:cubicBezTo>
                    <a:pt x="125392" y="278532"/>
                    <a:pt x="90732" y="252338"/>
                    <a:pt x="76709" y="203655"/>
                  </a:cubicBezTo>
                  <a:cubicBezTo>
                    <a:pt x="62686" y="154972"/>
                    <a:pt x="37551" y="9451"/>
                    <a:pt x="40197" y="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9BC75334-1407-4925-9DA6-C99681C60569}"/>
                </a:ext>
              </a:extLst>
            </p:cNvPr>
            <p:cNvSpPr/>
            <p:nvPr/>
          </p:nvSpPr>
          <p:spPr>
            <a:xfrm>
              <a:off x="3033011" y="9852169"/>
              <a:ext cx="272164" cy="434191"/>
            </a:xfrm>
            <a:custGeom>
              <a:avLst/>
              <a:gdLst>
                <a:gd name="connsiteX0" fmla="*/ 272164 w 272164"/>
                <a:gd name="connsiteY0" fmla="*/ 80819 h 434191"/>
                <a:gd name="connsiteX1" fmla="*/ 78489 w 272164"/>
                <a:gd name="connsiteY1" fmla="*/ 407844 h 434191"/>
                <a:gd name="connsiteX2" fmla="*/ 65789 w 272164"/>
                <a:gd name="connsiteY2" fmla="*/ 368156 h 434191"/>
                <a:gd name="connsiteX3" fmla="*/ 702 w 272164"/>
                <a:gd name="connsiteY3" fmla="*/ 1444 h 434191"/>
                <a:gd name="connsiteX4" fmla="*/ 34039 w 272164"/>
                <a:gd name="connsiteY4" fmla="*/ 244331 h 434191"/>
                <a:gd name="connsiteX5" fmla="*/ 76902 w 272164"/>
                <a:gd name="connsiteY5" fmla="*/ 344344 h 434191"/>
                <a:gd name="connsiteX6" fmla="*/ 272164 w 272164"/>
                <a:gd name="connsiteY6" fmla="*/ 80819 h 4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164" h="434191">
                  <a:moveTo>
                    <a:pt x="272164" y="80819"/>
                  </a:moveTo>
                  <a:cubicBezTo>
                    <a:pt x="272429" y="91402"/>
                    <a:pt x="112885" y="359955"/>
                    <a:pt x="78489" y="407844"/>
                  </a:cubicBezTo>
                  <a:cubicBezTo>
                    <a:pt x="44093" y="455734"/>
                    <a:pt x="78753" y="435889"/>
                    <a:pt x="65789" y="368156"/>
                  </a:cubicBezTo>
                  <a:cubicBezTo>
                    <a:pt x="52824" y="300423"/>
                    <a:pt x="5994" y="22081"/>
                    <a:pt x="702" y="1444"/>
                  </a:cubicBezTo>
                  <a:cubicBezTo>
                    <a:pt x="-4590" y="-19193"/>
                    <a:pt x="21339" y="187181"/>
                    <a:pt x="34039" y="244331"/>
                  </a:cubicBezTo>
                  <a:cubicBezTo>
                    <a:pt x="46739" y="301481"/>
                    <a:pt x="41448" y="365511"/>
                    <a:pt x="76902" y="344344"/>
                  </a:cubicBezTo>
                  <a:cubicBezTo>
                    <a:pt x="112356" y="323177"/>
                    <a:pt x="271899" y="70236"/>
                    <a:pt x="272164" y="80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82C028E3-4CD0-4953-BC4C-1B0810AB3BD4}"/>
                </a:ext>
              </a:extLst>
            </p:cNvPr>
            <p:cNvSpPr/>
            <p:nvPr/>
          </p:nvSpPr>
          <p:spPr>
            <a:xfrm>
              <a:off x="3085682" y="9132415"/>
              <a:ext cx="206714" cy="483356"/>
            </a:xfrm>
            <a:custGeom>
              <a:avLst/>
              <a:gdLst>
                <a:gd name="connsiteX0" fmla="*/ 11001 w 206714"/>
                <a:gd name="connsiteY0" fmla="*/ 26402 h 483356"/>
                <a:gd name="connsiteX1" fmla="*/ 203618 w 206714"/>
                <a:gd name="connsiteY1" fmla="*/ 479368 h 483356"/>
                <a:gd name="connsiteX2" fmla="*/ 123185 w 206714"/>
                <a:gd name="connsiteY2" fmla="*/ 238068 h 483356"/>
                <a:gd name="connsiteX3" fmla="*/ 34285 w 206714"/>
                <a:gd name="connsiteY3" fmla="*/ 70852 h 483356"/>
                <a:gd name="connsiteX4" fmla="*/ 11001 w 206714"/>
                <a:gd name="connsiteY4" fmla="*/ 26402 h 4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14" h="483356">
                  <a:moveTo>
                    <a:pt x="11001" y="26402"/>
                  </a:moveTo>
                  <a:cubicBezTo>
                    <a:pt x="39223" y="94488"/>
                    <a:pt x="184921" y="444090"/>
                    <a:pt x="203618" y="479368"/>
                  </a:cubicBezTo>
                  <a:cubicBezTo>
                    <a:pt x="222315" y="514646"/>
                    <a:pt x="151407" y="306154"/>
                    <a:pt x="123185" y="238068"/>
                  </a:cubicBezTo>
                  <a:cubicBezTo>
                    <a:pt x="94963" y="169982"/>
                    <a:pt x="52982" y="101896"/>
                    <a:pt x="34285" y="70852"/>
                  </a:cubicBezTo>
                  <a:cubicBezTo>
                    <a:pt x="15588" y="39808"/>
                    <a:pt x="-17221" y="-41684"/>
                    <a:pt x="11001" y="26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2A2BEFEB-0F26-407D-828B-3000E486022A}"/>
                </a:ext>
              </a:extLst>
            </p:cNvPr>
            <p:cNvSpPr/>
            <p:nvPr/>
          </p:nvSpPr>
          <p:spPr>
            <a:xfrm>
              <a:off x="3327368" y="9191787"/>
              <a:ext cx="237454" cy="704302"/>
            </a:xfrm>
            <a:custGeom>
              <a:avLst/>
              <a:gdLst>
                <a:gd name="connsiteX0" fmla="*/ 224399 w 237454"/>
                <a:gd name="connsiteY0" fmla="*/ 3013 h 704302"/>
                <a:gd name="connsiteX1" fmla="*/ 141849 w 237454"/>
                <a:gd name="connsiteY1" fmla="*/ 381896 h 704302"/>
                <a:gd name="connsiteX2" fmla="*/ 69882 w 237454"/>
                <a:gd name="connsiteY2" fmla="*/ 439046 h 704302"/>
                <a:gd name="connsiteX3" fmla="*/ 32 w 237454"/>
                <a:gd name="connsiteY3" fmla="*/ 703630 h 704302"/>
                <a:gd name="connsiteX4" fmla="*/ 63532 w 237454"/>
                <a:gd name="connsiteY4" fmla="*/ 511013 h 704302"/>
                <a:gd name="connsiteX5" fmla="*/ 237099 w 237454"/>
                <a:gd name="connsiteY5" fmla="*/ 386130 h 704302"/>
                <a:gd name="connsiteX6" fmla="*/ 110099 w 237454"/>
                <a:gd name="connsiteY6" fmla="*/ 451746 h 704302"/>
                <a:gd name="connsiteX7" fmla="*/ 158782 w 237454"/>
                <a:gd name="connsiteY7" fmla="*/ 214680 h 704302"/>
                <a:gd name="connsiteX8" fmla="*/ 224399 w 237454"/>
                <a:gd name="connsiteY8" fmla="*/ 3013 h 70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454" h="704302">
                  <a:moveTo>
                    <a:pt x="224399" y="3013"/>
                  </a:moveTo>
                  <a:cubicBezTo>
                    <a:pt x="221577" y="30882"/>
                    <a:pt x="167602" y="309224"/>
                    <a:pt x="141849" y="381896"/>
                  </a:cubicBezTo>
                  <a:cubicBezTo>
                    <a:pt x="116096" y="454568"/>
                    <a:pt x="93518" y="385424"/>
                    <a:pt x="69882" y="439046"/>
                  </a:cubicBezTo>
                  <a:cubicBezTo>
                    <a:pt x="46246" y="492668"/>
                    <a:pt x="1090" y="691636"/>
                    <a:pt x="32" y="703630"/>
                  </a:cubicBezTo>
                  <a:cubicBezTo>
                    <a:pt x="-1026" y="715624"/>
                    <a:pt x="24021" y="563930"/>
                    <a:pt x="63532" y="511013"/>
                  </a:cubicBezTo>
                  <a:cubicBezTo>
                    <a:pt x="103043" y="458096"/>
                    <a:pt x="229338" y="396008"/>
                    <a:pt x="237099" y="386130"/>
                  </a:cubicBezTo>
                  <a:cubicBezTo>
                    <a:pt x="244860" y="376252"/>
                    <a:pt x="123152" y="480321"/>
                    <a:pt x="110099" y="451746"/>
                  </a:cubicBezTo>
                  <a:cubicBezTo>
                    <a:pt x="97046" y="423171"/>
                    <a:pt x="139732" y="281355"/>
                    <a:pt x="158782" y="214680"/>
                  </a:cubicBezTo>
                  <a:cubicBezTo>
                    <a:pt x="177832" y="148005"/>
                    <a:pt x="227221" y="-24856"/>
                    <a:pt x="224399" y="3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901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96"/>
            <a:ext cx="8537734" cy="127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3999A5-6E31-4BAB-90EC-6BE110D61FF6}"/>
              </a:ext>
            </a:extLst>
          </p:cNvPr>
          <p:cNvGrpSpPr/>
          <p:nvPr/>
        </p:nvGrpSpPr>
        <p:grpSpPr>
          <a:xfrm>
            <a:off x="1011509" y="3748025"/>
            <a:ext cx="7586863" cy="7707086"/>
            <a:chOff x="1011509" y="3748025"/>
            <a:chExt cx="7586863" cy="7707086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B7960C3-4770-487A-B64A-BDBEF7DA4F1A}"/>
                </a:ext>
              </a:extLst>
            </p:cNvPr>
            <p:cNvGrpSpPr/>
            <p:nvPr/>
          </p:nvGrpSpPr>
          <p:grpSpPr>
            <a:xfrm>
              <a:off x="4800600" y="3748025"/>
              <a:ext cx="1479206" cy="2183516"/>
              <a:chOff x="3688577" y="231694"/>
              <a:chExt cx="2531646" cy="3737065"/>
            </a:xfrm>
          </p:grpSpPr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E12526D-46C1-4A53-B3AE-F8C55A990A8D}"/>
                  </a:ext>
                </a:extLst>
              </p:cNvPr>
              <p:cNvSpPr/>
              <p:nvPr/>
            </p:nvSpPr>
            <p:spPr>
              <a:xfrm>
                <a:off x="4689475" y="1617663"/>
                <a:ext cx="782874" cy="329318"/>
              </a:xfrm>
              <a:custGeom>
                <a:avLst/>
                <a:gdLst>
                  <a:gd name="connsiteX0" fmla="*/ 0 w 782874"/>
                  <a:gd name="connsiteY0" fmla="*/ 0 h 329318"/>
                  <a:gd name="connsiteX1" fmla="*/ 158750 w 782874"/>
                  <a:gd name="connsiteY1" fmla="*/ 4762 h 329318"/>
                  <a:gd name="connsiteX2" fmla="*/ 269875 w 782874"/>
                  <a:gd name="connsiteY2" fmla="*/ 44450 h 329318"/>
                  <a:gd name="connsiteX3" fmla="*/ 284163 w 782874"/>
                  <a:gd name="connsiteY3" fmla="*/ 46037 h 329318"/>
                  <a:gd name="connsiteX4" fmla="*/ 438150 w 782874"/>
                  <a:gd name="connsiteY4" fmla="*/ 98425 h 329318"/>
                  <a:gd name="connsiteX5" fmla="*/ 554038 w 782874"/>
                  <a:gd name="connsiteY5" fmla="*/ 166687 h 329318"/>
                  <a:gd name="connsiteX6" fmla="*/ 690563 w 782874"/>
                  <a:gd name="connsiteY6" fmla="*/ 271462 h 329318"/>
                  <a:gd name="connsiteX7" fmla="*/ 781050 w 782874"/>
                  <a:gd name="connsiteY7" fmla="*/ 328612 h 329318"/>
                  <a:gd name="connsiteX8" fmla="*/ 719138 w 782874"/>
                  <a:gd name="connsiteY8" fmla="*/ 288925 h 329318"/>
                  <a:gd name="connsiteX9" fmla="*/ 379413 w 782874"/>
                  <a:gd name="connsiteY9" fmla="*/ 101600 h 329318"/>
                  <a:gd name="connsiteX10" fmla="*/ 247650 w 782874"/>
                  <a:gd name="connsiteY10" fmla="*/ 52387 h 329318"/>
                  <a:gd name="connsiteX11" fmla="*/ 74613 w 782874"/>
                  <a:gd name="connsiteY11" fmla="*/ 61912 h 329318"/>
                  <a:gd name="connsiteX12" fmla="*/ 233363 w 782874"/>
                  <a:gd name="connsiteY12" fmla="*/ 41275 h 329318"/>
                  <a:gd name="connsiteX13" fmla="*/ 169863 w 782874"/>
                  <a:gd name="connsiteY13" fmla="*/ 28575 h 329318"/>
                  <a:gd name="connsiteX14" fmla="*/ 0 w 782874"/>
                  <a:gd name="connsiteY14" fmla="*/ 0 h 32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2874" h="329318">
                    <a:moveTo>
                      <a:pt x="0" y="0"/>
                    </a:moveTo>
                    <a:lnTo>
                      <a:pt x="158750" y="4762"/>
                    </a:lnTo>
                    <a:cubicBezTo>
                      <a:pt x="203729" y="12170"/>
                      <a:pt x="248973" y="37571"/>
                      <a:pt x="269875" y="44450"/>
                    </a:cubicBezTo>
                    <a:cubicBezTo>
                      <a:pt x="290777" y="51329"/>
                      <a:pt x="256117" y="37041"/>
                      <a:pt x="284163" y="46037"/>
                    </a:cubicBezTo>
                    <a:cubicBezTo>
                      <a:pt x="312209" y="55033"/>
                      <a:pt x="393171" y="78317"/>
                      <a:pt x="438150" y="98425"/>
                    </a:cubicBezTo>
                    <a:cubicBezTo>
                      <a:pt x="483129" y="118533"/>
                      <a:pt x="511969" y="137848"/>
                      <a:pt x="554038" y="166687"/>
                    </a:cubicBezTo>
                    <a:cubicBezTo>
                      <a:pt x="596107" y="195526"/>
                      <a:pt x="652728" y="244475"/>
                      <a:pt x="690563" y="271462"/>
                    </a:cubicBezTo>
                    <a:cubicBezTo>
                      <a:pt x="728398" y="298449"/>
                      <a:pt x="776288" y="325702"/>
                      <a:pt x="781050" y="328612"/>
                    </a:cubicBezTo>
                    <a:cubicBezTo>
                      <a:pt x="785812" y="331522"/>
                      <a:pt x="786077" y="326760"/>
                      <a:pt x="719138" y="288925"/>
                    </a:cubicBezTo>
                    <a:cubicBezTo>
                      <a:pt x="652199" y="251090"/>
                      <a:pt x="457994" y="141023"/>
                      <a:pt x="379413" y="101600"/>
                    </a:cubicBezTo>
                    <a:cubicBezTo>
                      <a:pt x="300832" y="62177"/>
                      <a:pt x="298450" y="59002"/>
                      <a:pt x="247650" y="52387"/>
                    </a:cubicBezTo>
                    <a:cubicBezTo>
                      <a:pt x="196850" y="45772"/>
                      <a:pt x="76994" y="63764"/>
                      <a:pt x="74613" y="61912"/>
                    </a:cubicBezTo>
                    <a:cubicBezTo>
                      <a:pt x="72232" y="60060"/>
                      <a:pt x="217488" y="46831"/>
                      <a:pt x="233363" y="41275"/>
                    </a:cubicBezTo>
                    <a:cubicBezTo>
                      <a:pt x="249238" y="35719"/>
                      <a:pt x="169863" y="28575"/>
                      <a:pt x="169863" y="285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2264313D-C8BC-415A-9BFD-D62F4300AAA6}"/>
                  </a:ext>
                </a:extLst>
              </p:cNvPr>
              <p:cNvSpPr/>
              <p:nvPr/>
            </p:nvSpPr>
            <p:spPr>
              <a:xfrm>
                <a:off x="4667122" y="1574690"/>
                <a:ext cx="807594" cy="363844"/>
              </a:xfrm>
              <a:custGeom>
                <a:avLst/>
                <a:gdLst>
                  <a:gd name="connsiteX0" fmla="*/ 128 w 807594"/>
                  <a:gd name="connsiteY0" fmla="*/ 23923 h 363844"/>
                  <a:gd name="connsiteX1" fmla="*/ 203328 w 807594"/>
                  <a:gd name="connsiteY1" fmla="*/ 110 h 363844"/>
                  <a:gd name="connsiteX2" fmla="*/ 149353 w 807594"/>
                  <a:gd name="connsiteY2" fmla="*/ 15985 h 363844"/>
                  <a:gd name="connsiteX3" fmla="*/ 236666 w 807594"/>
                  <a:gd name="connsiteY3" fmla="*/ 38210 h 363844"/>
                  <a:gd name="connsiteX4" fmla="*/ 441453 w 807594"/>
                  <a:gd name="connsiteY4" fmla="*/ 85835 h 363844"/>
                  <a:gd name="connsiteX5" fmla="*/ 363666 w 807594"/>
                  <a:gd name="connsiteY5" fmla="*/ 79485 h 363844"/>
                  <a:gd name="connsiteX6" fmla="*/ 463678 w 807594"/>
                  <a:gd name="connsiteY6" fmla="*/ 109648 h 363844"/>
                  <a:gd name="connsiteX7" fmla="*/ 563691 w 807594"/>
                  <a:gd name="connsiteY7" fmla="*/ 163623 h 363844"/>
                  <a:gd name="connsiteX8" fmla="*/ 627191 w 807594"/>
                  <a:gd name="connsiteY8" fmla="*/ 212835 h 363844"/>
                  <a:gd name="connsiteX9" fmla="*/ 643066 w 807594"/>
                  <a:gd name="connsiteY9" fmla="*/ 219185 h 363844"/>
                  <a:gd name="connsiteX10" fmla="*/ 711328 w 807594"/>
                  <a:gd name="connsiteY10" fmla="*/ 257285 h 363844"/>
                  <a:gd name="connsiteX11" fmla="*/ 800228 w 807594"/>
                  <a:gd name="connsiteY11" fmla="*/ 362060 h 363844"/>
                  <a:gd name="connsiteX12" fmla="*/ 746253 w 807594"/>
                  <a:gd name="connsiteY12" fmla="*/ 301735 h 363844"/>
                  <a:gd name="connsiteX13" fmla="*/ 303341 w 807594"/>
                  <a:gd name="connsiteY13" fmla="*/ 44560 h 363844"/>
                  <a:gd name="connsiteX14" fmla="*/ 174753 w 807594"/>
                  <a:gd name="connsiteY14" fmla="*/ 25510 h 363844"/>
                  <a:gd name="connsiteX15" fmla="*/ 128 w 807594"/>
                  <a:gd name="connsiteY15" fmla="*/ 23923 h 3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7594" h="363844">
                    <a:moveTo>
                      <a:pt x="128" y="23923"/>
                    </a:moveTo>
                    <a:cubicBezTo>
                      <a:pt x="4890" y="19690"/>
                      <a:pt x="178457" y="1433"/>
                      <a:pt x="203328" y="110"/>
                    </a:cubicBezTo>
                    <a:cubicBezTo>
                      <a:pt x="228199" y="-1213"/>
                      <a:pt x="143797" y="9635"/>
                      <a:pt x="149353" y="15985"/>
                    </a:cubicBezTo>
                    <a:cubicBezTo>
                      <a:pt x="154909" y="22335"/>
                      <a:pt x="236666" y="38210"/>
                      <a:pt x="236666" y="38210"/>
                    </a:cubicBezTo>
                    <a:cubicBezTo>
                      <a:pt x="285349" y="49852"/>
                      <a:pt x="420287" y="78956"/>
                      <a:pt x="441453" y="85835"/>
                    </a:cubicBezTo>
                    <a:cubicBezTo>
                      <a:pt x="462619" y="92714"/>
                      <a:pt x="359962" y="75516"/>
                      <a:pt x="363666" y="79485"/>
                    </a:cubicBezTo>
                    <a:cubicBezTo>
                      <a:pt x="367370" y="83454"/>
                      <a:pt x="430341" y="95625"/>
                      <a:pt x="463678" y="109648"/>
                    </a:cubicBezTo>
                    <a:cubicBezTo>
                      <a:pt x="497016" y="123671"/>
                      <a:pt x="536439" y="146425"/>
                      <a:pt x="563691" y="163623"/>
                    </a:cubicBezTo>
                    <a:cubicBezTo>
                      <a:pt x="590943" y="180821"/>
                      <a:pt x="613962" y="203575"/>
                      <a:pt x="627191" y="212835"/>
                    </a:cubicBezTo>
                    <a:cubicBezTo>
                      <a:pt x="640420" y="222095"/>
                      <a:pt x="629043" y="211777"/>
                      <a:pt x="643066" y="219185"/>
                    </a:cubicBezTo>
                    <a:cubicBezTo>
                      <a:pt x="657089" y="226593"/>
                      <a:pt x="685134" y="233473"/>
                      <a:pt x="711328" y="257285"/>
                    </a:cubicBezTo>
                    <a:cubicBezTo>
                      <a:pt x="737522" y="281097"/>
                      <a:pt x="794407" y="354652"/>
                      <a:pt x="800228" y="362060"/>
                    </a:cubicBezTo>
                    <a:cubicBezTo>
                      <a:pt x="806049" y="369468"/>
                      <a:pt x="829067" y="354652"/>
                      <a:pt x="746253" y="301735"/>
                    </a:cubicBezTo>
                    <a:cubicBezTo>
                      <a:pt x="663439" y="248818"/>
                      <a:pt x="398591" y="90598"/>
                      <a:pt x="303341" y="44560"/>
                    </a:cubicBezTo>
                    <a:cubicBezTo>
                      <a:pt x="208091" y="-1478"/>
                      <a:pt x="225289" y="29214"/>
                      <a:pt x="174753" y="25510"/>
                    </a:cubicBezTo>
                    <a:cubicBezTo>
                      <a:pt x="124217" y="21806"/>
                      <a:pt x="-4634" y="28156"/>
                      <a:pt x="128" y="239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CBF2EC69-7671-48C9-ABEF-C4634CDFFF94}"/>
                  </a:ext>
                </a:extLst>
              </p:cNvPr>
              <p:cNvSpPr/>
              <p:nvPr/>
            </p:nvSpPr>
            <p:spPr>
              <a:xfrm>
                <a:off x="4559953" y="1619241"/>
                <a:ext cx="115317" cy="216936"/>
              </a:xfrm>
              <a:custGeom>
                <a:avLst/>
                <a:gdLst>
                  <a:gd name="connsiteX0" fmla="*/ 115235 w 115317"/>
                  <a:gd name="connsiteY0" fmla="*/ 9 h 216936"/>
                  <a:gd name="connsiteX1" fmla="*/ 24747 w 115317"/>
                  <a:gd name="connsiteY1" fmla="*/ 68272 h 216936"/>
                  <a:gd name="connsiteX2" fmla="*/ 15222 w 115317"/>
                  <a:gd name="connsiteY2" fmla="*/ 104784 h 216936"/>
                  <a:gd name="connsiteX3" fmla="*/ 15222 w 115317"/>
                  <a:gd name="connsiteY3" fmla="*/ 150822 h 216936"/>
                  <a:gd name="connsiteX4" fmla="*/ 26335 w 115317"/>
                  <a:gd name="connsiteY4" fmla="*/ 215909 h 216936"/>
                  <a:gd name="connsiteX5" fmla="*/ 13635 w 115317"/>
                  <a:gd name="connsiteY5" fmla="*/ 185747 h 216936"/>
                  <a:gd name="connsiteX6" fmla="*/ 935 w 115317"/>
                  <a:gd name="connsiteY6" fmla="*/ 120659 h 216936"/>
                  <a:gd name="connsiteX7" fmla="*/ 40622 w 115317"/>
                  <a:gd name="connsiteY7" fmla="*/ 73034 h 216936"/>
                  <a:gd name="connsiteX8" fmla="*/ 115235 w 115317"/>
                  <a:gd name="connsiteY8" fmla="*/ 9 h 21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17" h="216936">
                    <a:moveTo>
                      <a:pt x="115235" y="9"/>
                    </a:moveTo>
                    <a:cubicBezTo>
                      <a:pt x="112589" y="-785"/>
                      <a:pt x="41416" y="50810"/>
                      <a:pt x="24747" y="68272"/>
                    </a:cubicBezTo>
                    <a:cubicBezTo>
                      <a:pt x="8078" y="85735"/>
                      <a:pt x="16809" y="91026"/>
                      <a:pt x="15222" y="104784"/>
                    </a:cubicBezTo>
                    <a:cubicBezTo>
                      <a:pt x="13635" y="118542"/>
                      <a:pt x="13370" y="132301"/>
                      <a:pt x="15222" y="150822"/>
                    </a:cubicBezTo>
                    <a:cubicBezTo>
                      <a:pt x="17074" y="169343"/>
                      <a:pt x="26599" y="210088"/>
                      <a:pt x="26335" y="215909"/>
                    </a:cubicBezTo>
                    <a:cubicBezTo>
                      <a:pt x="26071" y="221730"/>
                      <a:pt x="17868" y="201622"/>
                      <a:pt x="13635" y="185747"/>
                    </a:cubicBezTo>
                    <a:cubicBezTo>
                      <a:pt x="9402" y="169872"/>
                      <a:pt x="-3563" y="139445"/>
                      <a:pt x="935" y="120659"/>
                    </a:cubicBezTo>
                    <a:cubicBezTo>
                      <a:pt x="5433" y="101874"/>
                      <a:pt x="25012" y="88909"/>
                      <a:pt x="40622" y="73034"/>
                    </a:cubicBezTo>
                    <a:cubicBezTo>
                      <a:pt x="56232" y="57159"/>
                      <a:pt x="117881" y="803"/>
                      <a:pt x="115235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B3772BE6-AB8A-48C1-B2B0-8CCA5C5A172F}"/>
                  </a:ext>
                </a:extLst>
              </p:cNvPr>
              <p:cNvSpPr/>
              <p:nvPr/>
            </p:nvSpPr>
            <p:spPr>
              <a:xfrm>
                <a:off x="4522750" y="1584301"/>
                <a:ext cx="165200" cy="333842"/>
              </a:xfrm>
              <a:custGeom>
                <a:avLst/>
                <a:gdLst>
                  <a:gd name="connsiteX0" fmla="*/ 165138 w 165200"/>
                  <a:gd name="connsiteY0" fmla="*/ 24 h 333842"/>
                  <a:gd name="connsiteX1" fmla="*/ 27025 w 165200"/>
                  <a:gd name="connsiteY1" fmla="*/ 96862 h 333842"/>
                  <a:gd name="connsiteX2" fmla="*/ 25438 w 165200"/>
                  <a:gd name="connsiteY2" fmla="*/ 134962 h 333842"/>
                  <a:gd name="connsiteX3" fmla="*/ 25438 w 165200"/>
                  <a:gd name="connsiteY3" fmla="*/ 190524 h 333842"/>
                  <a:gd name="connsiteX4" fmla="*/ 30200 w 165200"/>
                  <a:gd name="connsiteY4" fmla="*/ 273074 h 333842"/>
                  <a:gd name="connsiteX5" fmla="*/ 74650 w 165200"/>
                  <a:gd name="connsiteY5" fmla="*/ 333399 h 333842"/>
                  <a:gd name="connsiteX6" fmla="*/ 50838 w 165200"/>
                  <a:gd name="connsiteY6" fmla="*/ 295299 h 333842"/>
                  <a:gd name="connsiteX7" fmla="*/ 38 w 165200"/>
                  <a:gd name="connsiteY7" fmla="*/ 203224 h 333842"/>
                  <a:gd name="connsiteX8" fmla="*/ 44488 w 165200"/>
                  <a:gd name="connsiteY8" fmla="*/ 106387 h 333842"/>
                  <a:gd name="connsiteX9" fmla="*/ 165138 w 165200"/>
                  <a:gd name="connsiteY9" fmla="*/ 24 h 33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200" h="333842">
                    <a:moveTo>
                      <a:pt x="165138" y="24"/>
                    </a:moveTo>
                    <a:cubicBezTo>
                      <a:pt x="162228" y="-1563"/>
                      <a:pt x="50308" y="74372"/>
                      <a:pt x="27025" y="96862"/>
                    </a:cubicBezTo>
                    <a:cubicBezTo>
                      <a:pt x="3742" y="119352"/>
                      <a:pt x="25702" y="119352"/>
                      <a:pt x="25438" y="134962"/>
                    </a:cubicBezTo>
                    <a:cubicBezTo>
                      <a:pt x="25174" y="150572"/>
                      <a:pt x="24644" y="167505"/>
                      <a:pt x="25438" y="190524"/>
                    </a:cubicBezTo>
                    <a:cubicBezTo>
                      <a:pt x="26232" y="213543"/>
                      <a:pt x="21998" y="249262"/>
                      <a:pt x="30200" y="273074"/>
                    </a:cubicBezTo>
                    <a:cubicBezTo>
                      <a:pt x="38402" y="296886"/>
                      <a:pt x="71210" y="329695"/>
                      <a:pt x="74650" y="333399"/>
                    </a:cubicBezTo>
                    <a:cubicBezTo>
                      <a:pt x="78090" y="337103"/>
                      <a:pt x="63273" y="316995"/>
                      <a:pt x="50838" y="295299"/>
                    </a:cubicBezTo>
                    <a:cubicBezTo>
                      <a:pt x="38403" y="273603"/>
                      <a:pt x="1096" y="234709"/>
                      <a:pt x="38" y="203224"/>
                    </a:cubicBezTo>
                    <a:cubicBezTo>
                      <a:pt x="-1020" y="171739"/>
                      <a:pt x="20146" y="136550"/>
                      <a:pt x="44488" y="106387"/>
                    </a:cubicBezTo>
                    <a:cubicBezTo>
                      <a:pt x="68830" y="76225"/>
                      <a:pt x="168048" y="1611"/>
                      <a:pt x="165138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2924B10D-C90A-456B-8DE7-967E75F98FED}"/>
                  </a:ext>
                </a:extLst>
              </p:cNvPr>
              <p:cNvSpPr/>
              <p:nvPr/>
            </p:nvSpPr>
            <p:spPr>
              <a:xfrm>
                <a:off x="5373133" y="1883767"/>
                <a:ext cx="132814" cy="333152"/>
              </a:xfrm>
              <a:custGeom>
                <a:avLst/>
                <a:gdLst>
                  <a:gd name="connsiteX0" fmla="*/ 555 w 132814"/>
                  <a:gd name="connsiteY0" fmla="*/ 2183 h 333152"/>
                  <a:gd name="connsiteX1" fmla="*/ 124380 w 132814"/>
                  <a:gd name="connsiteY1" fmla="*/ 173633 h 333152"/>
                  <a:gd name="connsiteX2" fmla="*/ 114855 w 132814"/>
                  <a:gd name="connsiteY2" fmla="*/ 229196 h 333152"/>
                  <a:gd name="connsiteX3" fmla="*/ 127555 w 132814"/>
                  <a:gd name="connsiteY3" fmla="*/ 332383 h 333152"/>
                  <a:gd name="connsiteX4" fmla="*/ 132317 w 132814"/>
                  <a:gd name="connsiteY4" fmla="*/ 268883 h 333152"/>
                  <a:gd name="connsiteX5" fmla="*/ 116442 w 132814"/>
                  <a:gd name="connsiteY5" fmla="*/ 135533 h 333152"/>
                  <a:gd name="connsiteX6" fmla="*/ 79930 w 132814"/>
                  <a:gd name="connsiteY6" fmla="*/ 79971 h 333152"/>
                  <a:gd name="connsiteX7" fmla="*/ 555 w 132814"/>
                  <a:gd name="connsiteY7" fmla="*/ 2183 h 33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14" h="333152">
                    <a:moveTo>
                      <a:pt x="555" y="2183"/>
                    </a:moveTo>
                    <a:cubicBezTo>
                      <a:pt x="7963" y="17793"/>
                      <a:pt x="105330" y="135797"/>
                      <a:pt x="124380" y="173633"/>
                    </a:cubicBezTo>
                    <a:cubicBezTo>
                      <a:pt x="143430" y="211469"/>
                      <a:pt x="114326" y="202738"/>
                      <a:pt x="114855" y="229196"/>
                    </a:cubicBezTo>
                    <a:cubicBezTo>
                      <a:pt x="115384" y="255654"/>
                      <a:pt x="124645" y="325769"/>
                      <a:pt x="127555" y="332383"/>
                    </a:cubicBezTo>
                    <a:cubicBezTo>
                      <a:pt x="130465" y="338997"/>
                      <a:pt x="134169" y="301691"/>
                      <a:pt x="132317" y="268883"/>
                    </a:cubicBezTo>
                    <a:cubicBezTo>
                      <a:pt x="130465" y="236075"/>
                      <a:pt x="125173" y="167018"/>
                      <a:pt x="116442" y="135533"/>
                    </a:cubicBezTo>
                    <a:cubicBezTo>
                      <a:pt x="107711" y="104048"/>
                      <a:pt x="97922" y="100873"/>
                      <a:pt x="79930" y="79971"/>
                    </a:cubicBezTo>
                    <a:cubicBezTo>
                      <a:pt x="61938" y="59069"/>
                      <a:pt x="-6853" y="-13427"/>
                      <a:pt x="555" y="21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2E157FB7-6713-4534-A107-14AEE6277168}"/>
                  </a:ext>
                </a:extLst>
              </p:cNvPr>
              <p:cNvSpPr/>
              <p:nvPr/>
            </p:nvSpPr>
            <p:spPr>
              <a:xfrm>
                <a:off x="5465436" y="1931029"/>
                <a:ext cx="73889" cy="301019"/>
              </a:xfrm>
              <a:custGeom>
                <a:avLst/>
                <a:gdLst>
                  <a:gd name="connsiteX0" fmla="*/ 327 w 73889"/>
                  <a:gd name="connsiteY0" fmla="*/ 959 h 301019"/>
                  <a:gd name="connsiteX1" fmla="*/ 73352 w 73889"/>
                  <a:gd name="connsiteY1" fmla="*/ 147009 h 301019"/>
                  <a:gd name="connsiteX2" fmla="*/ 35252 w 73889"/>
                  <a:gd name="connsiteY2" fmla="*/ 300996 h 301019"/>
                  <a:gd name="connsiteX3" fmla="*/ 70177 w 73889"/>
                  <a:gd name="connsiteY3" fmla="*/ 158121 h 301019"/>
                  <a:gd name="connsiteX4" fmla="*/ 46364 w 73889"/>
                  <a:gd name="connsiteY4" fmla="*/ 86684 h 301019"/>
                  <a:gd name="connsiteX5" fmla="*/ 327 w 73889"/>
                  <a:gd name="connsiteY5" fmla="*/ 959 h 30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889" h="301019">
                    <a:moveTo>
                      <a:pt x="327" y="959"/>
                    </a:moveTo>
                    <a:cubicBezTo>
                      <a:pt x="4825" y="11013"/>
                      <a:pt x="67531" y="97003"/>
                      <a:pt x="73352" y="147009"/>
                    </a:cubicBezTo>
                    <a:cubicBezTo>
                      <a:pt x="79173" y="197015"/>
                      <a:pt x="35781" y="299144"/>
                      <a:pt x="35252" y="300996"/>
                    </a:cubicBezTo>
                    <a:cubicBezTo>
                      <a:pt x="34723" y="302848"/>
                      <a:pt x="68325" y="193840"/>
                      <a:pt x="70177" y="158121"/>
                    </a:cubicBezTo>
                    <a:cubicBezTo>
                      <a:pt x="72029" y="122402"/>
                      <a:pt x="53772" y="110761"/>
                      <a:pt x="46364" y="86684"/>
                    </a:cubicBezTo>
                    <a:cubicBezTo>
                      <a:pt x="38956" y="62607"/>
                      <a:pt x="-4171" y="-9095"/>
                      <a:pt x="327" y="9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AB7171A1-0111-437A-8461-02C2FB1256FF}"/>
                  </a:ext>
                </a:extLst>
              </p:cNvPr>
              <p:cNvSpPr/>
              <p:nvPr/>
            </p:nvSpPr>
            <p:spPr>
              <a:xfrm>
                <a:off x="4601963" y="1933088"/>
                <a:ext cx="222541" cy="244680"/>
              </a:xfrm>
              <a:custGeom>
                <a:avLst/>
                <a:gdLst>
                  <a:gd name="connsiteX0" fmla="*/ 200 w 222541"/>
                  <a:gd name="connsiteY0" fmla="*/ 487 h 244680"/>
                  <a:gd name="connsiteX1" fmla="*/ 93862 w 222541"/>
                  <a:gd name="connsiteY1" fmla="*/ 124312 h 244680"/>
                  <a:gd name="connsiteX2" fmla="*/ 220862 w 222541"/>
                  <a:gd name="connsiteY2" fmla="*/ 243375 h 244680"/>
                  <a:gd name="connsiteX3" fmla="*/ 170062 w 222541"/>
                  <a:gd name="connsiteY3" fmla="*/ 190987 h 244680"/>
                  <a:gd name="connsiteX4" fmla="*/ 71637 w 222541"/>
                  <a:gd name="connsiteY4" fmla="*/ 86212 h 244680"/>
                  <a:gd name="connsiteX5" fmla="*/ 200 w 222541"/>
                  <a:gd name="connsiteY5" fmla="*/ 487 h 24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541" h="244680">
                    <a:moveTo>
                      <a:pt x="200" y="487"/>
                    </a:moveTo>
                    <a:cubicBezTo>
                      <a:pt x="3904" y="6837"/>
                      <a:pt x="57085" y="83831"/>
                      <a:pt x="93862" y="124312"/>
                    </a:cubicBezTo>
                    <a:cubicBezTo>
                      <a:pt x="130639" y="164793"/>
                      <a:pt x="208162" y="232263"/>
                      <a:pt x="220862" y="243375"/>
                    </a:cubicBezTo>
                    <a:cubicBezTo>
                      <a:pt x="233562" y="254487"/>
                      <a:pt x="170062" y="190987"/>
                      <a:pt x="170062" y="190987"/>
                    </a:cubicBezTo>
                    <a:cubicBezTo>
                      <a:pt x="145191" y="164793"/>
                      <a:pt x="98360" y="121137"/>
                      <a:pt x="71637" y="86212"/>
                    </a:cubicBezTo>
                    <a:cubicBezTo>
                      <a:pt x="44914" y="51287"/>
                      <a:pt x="-3504" y="-5863"/>
                      <a:pt x="200" y="4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DE8B12CC-46FE-4E5B-AC3C-30FA8D1BABE9}"/>
                  </a:ext>
                </a:extLst>
              </p:cNvPr>
              <p:cNvSpPr/>
              <p:nvPr/>
            </p:nvSpPr>
            <p:spPr>
              <a:xfrm>
                <a:off x="5165360" y="2214555"/>
                <a:ext cx="341697" cy="111945"/>
              </a:xfrm>
              <a:custGeom>
                <a:avLst/>
                <a:gdLst>
                  <a:gd name="connsiteX0" fmla="*/ 341678 w 341697"/>
                  <a:gd name="connsiteY0" fmla="*/ 8 h 111945"/>
                  <a:gd name="connsiteX1" fmla="*/ 219440 w 341697"/>
                  <a:gd name="connsiteY1" fmla="*/ 71445 h 111945"/>
                  <a:gd name="connsiteX2" fmla="*/ 160703 w 341697"/>
                  <a:gd name="connsiteY2" fmla="*/ 98433 h 111945"/>
                  <a:gd name="connsiteX3" fmla="*/ 365 w 341697"/>
                  <a:gd name="connsiteY3" fmla="*/ 111133 h 111945"/>
                  <a:gd name="connsiteX4" fmla="*/ 209915 w 341697"/>
                  <a:gd name="connsiteY4" fmla="*/ 76208 h 111945"/>
                  <a:gd name="connsiteX5" fmla="*/ 341678 w 341697"/>
                  <a:gd name="connsiteY5" fmla="*/ 8 h 1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697" h="111945">
                    <a:moveTo>
                      <a:pt x="341678" y="8"/>
                    </a:moveTo>
                    <a:cubicBezTo>
                      <a:pt x="343265" y="-786"/>
                      <a:pt x="249602" y="55041"/>
                      <a:pt x="219440" y="71445"/>
                    </a:cubicBezTo>
                    <a:cubicBezTo>
                      <a:pt x="189278" y="87849"/>
                      <a:pt x="197215" y="91818"/>
                      <a:pt x="160703" y="98433"/>
                    </a:cubicBezTo>
                    <a:cubicBezTo>
                      <a:pt x="124191" y="105048"/>
                      <a:pt x="-7837" y="114837"/>
                      <a:pt x="365" y="111133"/>
                    </a:cubicBezTo>
                    <a:cubicBezTo>
                      <a:pt x="8567" y="107429"/>
                      <a:pt x="156469" y="91818"/>
                      <a:pt x="209915" y="76208"/>
                    </a:cubicBezTo>
                    <a:cubicBezTo>
                      <a:pt x="263361" y="60598"/>
                      <a:pt x="340091" y="802"/>
                      <a:pt x="341678" y="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A8EA93D6-FACA-42F0-A206-F221BCAE6021}"/>
                  </a:ext>
                </a:extLst>
              </p:cNvPr>
              <p:cNvSpPr/>
              <p:nvPr/>
            </p:nvSpPr>
            <p:spPr>
              <a:xfrm>
                <a:off x="4575166" y="1914457"/>
                <a:ext cx="567349" cy="433510"/>
              </a:xfrm>
              <a:custGeom>
                <a:avLst/>
                <a:gdLst>
                  <a:gd name="connsiteX0" fmla="*/ 9 w 567349"/>
                  <a:gd name="connsiteY0" fmla="*/ 68 h 433510"/>
                  <a:gd name="connsiteX1" fmla="*/ 130184 w 567349"/>
                  <a:gd name="connsiteY1" fmla="*/ 176281 h 433510"/>
                  <a:gd name="connsiteX2" fmla="*/ 254009 w 567349"/>
                  <a:gd name="connsiteY2" fmla="*/ 287406 h 433510"/>
                  <a:gd name="connsiteX3" fmla="*/ 373072 w 567349"/>
                  <a:gd name="connsiteY3" fmla="*/ 373131 h 433510"/>
                  <a:gd name="connsiteX4" fmla="*/ 566747 w 567349"/>
                  <a:gd name="connsiteY4" fmla="*/ 433456 h 433510"/>
                  <a:gd name="connsiteX5" fmla="*/ 436572 w 567349"/>
                  <a:gd name="connsiteY5" fmla="*/ 384243 h 433510"/>
                  <a:gd name="connsiteX6" fmla="*/ 515947 w 567349"/>
                  <a:gd name="connsiteY6" fmla="*/ 401706 h 433510"/>
                  <a:gd name="connsiteX7" fmla="*/ 306397 w 567349"/>
                  <a:gd name="connsiteY7" fmla="*/ 319156 h 433510"/>
                  <a:gd name="connsiteX8" fmla="*/ 136534 w 567349"/>
                  <a:gd name="connsiteY8" fmla="*/ 157231 h 433510"/>
                  <a:gd name="connsiteX9" fmla="*/ 9 w 567349"/>
                  <a:gd name="connsiteY9" fmla="*/ 68 h 433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7349" h="433510">
                    <a:moveTo>
                      <a:pt x="9" y="68"/>
                    </a:moveTo>
                    <a:cubicBezTo>
                      <a:pt x="-1049" y="3243"/>
                      <a:pt x="87851" y="128391"/>
                      <a:pt x="130184" y="176281"/>
                    </a:cubicBezTo>
                    <a:cubicBezTo>
                      <a:pt x="172517" y="224171"/>
                      <a:pt x="213528" y="254598"/>
                      <a:pt x="254009" y="287406"/>
                    </a:cubicBezTo>
                    <a:cubicBezTo>
                      <a:pt x="294490" y="320214"/>
                      <a:pt x="320949" y="348789"/>
                      <a:pt x="373072" y="373131"/>
                    </a:cubicBezTo>
                    <a:cubicBezTo>
                      <a:pt x="425195" y="397473"/>
                      <a:pt x="556164" y="431604"/>
                      <a:pt x="566747" y="433456"/>
                    </a:cubicBezTo>
                    <a:cubicBezTo>
                      <a:pt x="577330" y="435308"/>
                      <a:pt x="445039" y="389535"/>
                      <a:pt x="436572" y="384243"/>
                    </a:cubicBezTo>
                    <a:cubicBezTo>
                      <a:pt x="428105" y="378951"/>
                      <a:pt x="537643" y="412554"/>
                      <a:pt x="515947" y="401706"/>
                    </a:cubicBezTo>
                    <a:cubicBezTo>
                      <a:pt x="494251" y="390858"/>
                      <a:pt x="369633" y="359902"/>
                      <a:pt x="306397" y="319156"/>
                    </a:cubicBezTo>
                    <a:cubicBezTo>
                      <a:pt x="243161" y="278410"/>
                      <a:pt x="184953" y="209354"/>
                      <a:pt x="136534" y="157231"/>
                    </a:cubicBezTo>
                    <a:cubicBezTo>
                      <a:pt x="88115" y="105108"/>
                      <a:pt x="1067" y="-3107"/>
                      <a:pt x="9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6D4414F8-8236-4220-811C-0610CA3F3DF3}"/>
                  </a:ext>
                </a:extLst>
              </p:cNvPr>
              <p:cNvSpPr/>
              <p:nvPr/>
            </p:nvSpPr>
            <p:spPr>
              <a:xfrm>
                <a:off x="5081566" y="2227121"/>
                <a:ext cx="454250" cy="120250"/>
              </a:xfrm>
              <a:custGeom>
                <a:avLst/>
                <a:gdLst>
                  <a:gd name="connsiteX0" fmla="*/ 22 w 454250"/>
                  <a:gd name="connsiteY0" fmla="*/ 119204 h 120250"/>
                  <a:gd name="connsiteX1" fmla="*/ 269897 w 454250"/>
                  <a:gd name="connsiteY1" fmla="*/ 106504 h 120250"/>
                  <a:gd name="connsiteX2" fmla="*/ 228622 w 454250"/>
                  <a:gd name="connsiteY2" fmla="*/ 100154 h 120250"/>
                  <a:gd name="connsiteX3" fmla="*/ 311172 w 454250"/>
                  <a:gd name="connsiteY3" fmla="*/ 79517 h 120250"/>
                  <a:gd name="connsiteX4" fmla="*/ 454047 w 454250"/>
                  <a:gd name="connsiteY4" fmla="*/ 142 h 120250"/>
                  <a:gd name="connsiteX5" fmla="*/ 341334 w 454250"/>
                  <a:gd name="connsiteY5" fmla="*/ 60467 h 120250"/>
                  <a:gd name="connsiteX6" fmla="*/ 285772 w 454250"/>
                  <a:gd name="connsiteY6" fmla="*/ 76342 h 120250"/>
                  <a:gd name="connsiteX7" fmla="*/ 22 w 454250"/>
                  <a:gd name="connsiteY7" fmla="*/ 119204 h 12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250" h="120250">
                    <a:moveTo>
                      <a:pt x="22" y="119204"/>
                    </a:moveTo>
                    <a:cubicBezTo>
                      <a:pt x="-2624" y="124231"/>
                      <a:pt x="231797" y="109679"/>
                      <a:pt x="269897" y="106504"/>
                    </a:cubicBezTo>
                    <a:cubicBezTo>
                      <a:pt x="307997" y="103329"/>
                      <a:pt x="221743" y="104652"/>
                      <a:pt x="228622" y="100154"/>
                    </a:cubicBezTo>
                    <a:cubicBezTo>
                      <a:pt x="235501" y="95656"/>
                      <a:pt x="273601" y="96186"/>
                      <a:pt x="311172" y="79517"/>
                    </a:cubicBezTo>
                    <a:cubicBezTo>
                      <a:pt x="348743" y="62848"/>
                      <a:pt x="449020" y="3317"/>
                      <a:pt x="454047" y="142"/>
                    </a:cubicBezTo>
                    <a:cubicBezTo>
                      <a:pt x="459074" y="-3033"/>
                      <a:pt x="369380" y="47767"/>
                      <a:pt x="341334" y="60467"/>
                    </a:cubicBezTo>
                    <a:cubicBezTo>
                      <a:pt x="313288" y="73167"/>
                      <a:pt x="343451" y="67082"/>
                      <a:pt x="285772" y="76342"/>
                    </a:cubicBezTo>
                    <a:cubicBezTo>
                      <a:pt x="228093" y="85602"/>
                      <a:pt x="2668" y="114177"/>
                      <a:pt x="22" y="1192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D307DEFC-996B-4670-968E-759577A6A7DF}"/>
                  </a:ext>
                </a:extLst>
              </p:cNvPr>
              <p:cNvSpPr/>
              <p:nvPr/>
            </p:nvSpPr>
            <p:spPr>
              <a:xfrm>
                <a:off x="5787994" y="1939464"/>
                <a:ext cx="203304" cy="167151"/>
              </a:xfrm>
              <a:custGeom>
                <a:avLst/>
                <a:gdLst>
                  <a:gd name="connsiteX0" fmla="*/ 203231 w 203304"/>
                  <a:gd name="connsiteY0" fmla="*/ 461 h 167151"/>
                  <a:gd name="connsiteX1" fmla="*/ 100044 w 203304"/>
                  <a:gd name="connsiteY1" fmla="*/ 35386 h 167151"/>
                  <a:gd name="connsiteX2" fmla="*/ 73056 w 203304"/>
                  <a:gd name="connsiteY2" fmla="*/ 59199 h 167151"/>
                  <a:gd name="connsiteX3" fmla="*/ 31 w 203304"/>
                  <a:gd name="connsiteY3" fmla="*/ 167149 h 167151"/>
                  <a:gd name="connsiteX4" fmla="*/ 82581 w 203304"/>
                  <a:gd name="connsiteY4" fmla="*/ 62374 h 167151"/>
                  <a:gd name="connsiteX5" fmla="*/ 203231 w 203304"/>
                  <a:gd name="connsiteY5" fmla="*/ 461 h 16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304" h="167151">
                    <a:moveTo>
                      <a:pt x="203231" y="461"/>
                    </a:moveTo>
                    <a:cubicBezTo>
                      <a:pt x="206142" y="-4037"/>
                      <a:pt x="121740" y="25596"/>
                      <a:pt x="100044" y="35386"/>
                    </a:cubicBezTo>
                    <a:cubicBezTo>
                      <a:pt x="78348" y="45176"/>
                      <a:pt x="89725" y="37239"/>
                      <a:pt x="73056" y="59199"/>
                    </a:cubicBezTo>
                    <a:cubicBezTo>
                      <a:pt x="56387" y="81159"/>
                      <a:pt x="-1556" y="166620"/>
                      <a:pt x="31" y="167149"/>
                    </a:cubicBezTo>
                    <a:cubicBezTo>
                      <a:pt x="1618" y="167678"/>
                      <a:pt x="56652" y="89097"/>
                      <a:pt x="82581" y="62374"/>
                    </a:cubicBezTo>
                    <a:cubicBezTo>
                      <a:pt x="108510" y="35651"/>
                      <a:pt x="200320" y="4959"/>
                      <a:pt x="203231" y="4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8DC23057-0A0D-4A6E-BD34-133E154352DA}"/>
                  </a:ext>
                </a:extLst>
              </p:cNvPr>
              <p:cNvSpPr/>
              <p:nvPr/>
            </p:nvSpPr>
            <p:spPr>
              <a:xfrm>
                <a:off x="5911538" y="1950888"/>
                <a:ext cx="278132" cy="133533"/>
              </a:xfrm>
              <a:custGeom>
                <a:avLst/>
                <a:gdLst>
                  <a:gd name="connsiteX0" fmla="*/ 312 w 278132"/>
                  <a:gd name="connsiteY0" fmla="*/ 6500 h 133533"/>
                  <a:gd name="connsiteX1" fmla="*/ 114612 w 278132"/>
                  <a:gd name="connsiteY1" fmla="*/ 150 h 133533"/>
                  <a:gd name="connsiteX2" fmla="*/ 171762 w 278132"/>
                  <a:gd name="connsiteY2" fmla="*/ 12850 h 133533"/>
                  <a:gd name="connsiteX3" fmla="*/ 138425 w 278132"/>
                  <a:gd name="connsiteY3" fmla="*/ 8087 h 133533"/>
                  <a:gd name="connsiteX4" fmla="*/ 187637 w 278132"/>
                  <a:gd name="connsiteY4" fmla="*/ 30312 h 133533"/>
                  <a:gd name="connsiteX5" fmla="*/ 278125 w 278132"/>
                  <a:gd name="connsiteY5" fmla="*/ 133500 h 133533"/>
                  <a:gd name="connsiteX6" fmla="*/ 192400 w 278132"/>
                  <a:gd name="connsiteY6" fmla="*/ 41425 h 133533"/>
                  <a:gd name="connsiteX7" fmla="*/ 152712 w 278132"/>
                  <a:gd name="connsiteY7" fmla="*/ 16025 h 133533"/>
                  <a:gd name="connsiteX8" fmla="*/ 312 w 278132"/>
                  <a:gd name="connsiteY8" fmla="*/ 6500 h 133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132" h="133533">
                    <a:moveTo>
                      <a:pt x="312" y="6500"/>
                    </a:moveTo>
                    <a:cubicBezTo>
                      <a:pt x="-6038" y="3854"/>
                      <a:pt x="86037" y="-908"/>
                      <a:pt x="114612" y="150"/>
                    </a:cubicBezTo>
                    <a:cubicBezTo>
                      <a:pt x="143187" y="1208"/>
                      <a:pt x="167793" y="11527"/>
                      <a:pt x="171762" y="12850"/>
                    </a:cubicBezTo>
                    <a:cubicBezTo>
                      <a:pt x="175731" y="14173"/>
                      <a:pt x="135779" y="5177"/>
                      <a:pt x="138425" y="8087"/>
                    </a:cubicBezTo>
                    <a:cubicBezTo>
                      <a:pt x="141071" y="10997"/>
                      <a:pt x="164354" y="9410"/>
                      <a:pt x="187637" y="30312"/>
                    </a:cubicBezTo>
                    <a:cubicBezTo>
                      <a:pt x="210920" y="51214"/>
                      <a:pt x="277331" y="131648"/>
                      <a:pt x="278125" y="133500"/>
                    </a:cubicBezTo>
                    <a:cubicBezTo>
                      <a:pt x="278919" y="135352"/>
                      <a:pt x="213302" y="61004"/>
                      <a:pt x="192400" y="41425"/>
                    </a:cubicBezTo>
                    <a:cubicBezTo>
                      <a:pt x="171498" y="21846"/>
                      <a:pt x="183404" y="21581"/>
                      <a:pt x="152712" y="16025"/>
                    </a:cubicBezTo>
                    <a:cubicBezTo>
                      <a:pt x="122020" y="10469"/>
                      <a:pt x="6662" y="9146"/>
                      <a:pt x="312" y="65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3EAB47C1-EC35-42F0-AAEB-41333F0E9601}"/>
                  </a:ext>
                </a:extLst>
              </p:cNvPr>
              <p:cNvSpPr/>
              <p:nvPr/>
            </p:nvSpPr>
            <p:spPr>
              <a:xfrm>
                <a:off x="5984991" y="2098483"/>
                <a:ext cx="235232" cy="429726"/>
              </a:xfrm>
              <a:custGeom>
                <a:avLst/>
                <a:gdLst>
                  <a:gd name="connsiteX0" fmla="*/ 207847 w 235232"/>
                  <a:gd name="connsiteY0" fmla="*/ 192 h 429726"/>
                  <a:gd name="connsiteX1" fmla="*/ 218959 w 235232"/>
                  <a:gd name="connsiteY1" fmla="*/ 79567 h 429726"/>
                  <a:gd name="connsiteX2" fmla="*/ 222134 w 235232"/>
                  <a:gd name="connsiteY2" fmla="*/ 100205 h 429726"/>
                  <a:gd name="connsiteX3" fmla="*/ 220547 w 235232"/>
                  <a:gd name="connsiteY3" fmla="*/ 135130 h 429726"/>
                  <a:gd name="connsiteX4" fmla="*/ 203084 w 235232"/>
                  <a:gd name="connsiteY4" fmla="*/ 201805 h 429726"/>
                  <a:gd name="connsiteX5" fmla="*/ 176097 w 235232"/>
                  <a:gd name="connsiteY5" fmla="*/ 281180 h 429726"/>
                  <a:gd name="connsiteX6" fmla="*/ 112597 w 235232"/>
                  <a:gd name="connsiteY6" fmla="*/ 344680 h 429726"/>
                  <a:gd name="connsiteX7" fmla="*/ 1472 w 235232"/>
                  <a:gd name="connsiteY7" fmla="*/ 428817 h 429726"/>
                  <a:gd name="connsiteX8" fmla="*/ 58622 w 235232"/>
                  <a:gd name="connsiteY8" fmla="*/ 384367 h 429726"/>
                  <a:gd name="connsiteX9" fmla="*/ 195147 w 235232"/>
                  <a:gd name="connsiteY9" fmla="*/ 308167 h 429726"/>
                  <a:gd name="connsiteX10" fmla="*/ 217372 w 235232"/>
                  <a:gd name="connsiteY10" fmla="*/ 177992 h 429726"/>
                  <a:gd name="connsiteX11" fmla="*/ 234834 w 235232"/>
                  <a:gd name="connsiteY11" fmla="*/ 90680 h 429726"/>
                  <a:gd name="connsiteX12" fmla="*/ 199909 w 235232"/>
                  <a:gd name="connsiteY12" fmla="*/ 181167 h 429726"/>
                  <a:gd name="connsiteX13" fmla="*/ 230072 w 235232"/>
                  <a:gd name="connsiteY13" fmla="*/ 104967 h 429726"/>
                  <a:gd name="connsiteX14" fmla="*/ 207847 w 235232"/>
                  <a:gd name="connsiteY14" fmla="*/ 192 h 42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232" h="429726">
                    <a:moveTo>
                      <a:pt x="207847" y="192"/>
                    </a:moveTo>
                    <a:cubicBezTo>
                      <a:pt x="205995" y="-4041"/>
                      <a:pt x="216578" y="62898"/>
                      <a:pt x="218959" y="79567"/>
                    </a:cubicBezTo>
                    <a:cubicBezTo>
                      <a:pt x="221340" y="96236"/>
                      <a:pt x="221869" y="90945"/>
                      <a:pt x="222134" y="100205"/>
                    </a:cubicBezTo>
                    <a:cubicBezTo>
                      <a:pt x="222399" y="109465"/>
                      <a:pt x="223722" y="118197"/>
                      <a:pt x="220547" y="135130"/>
                    </a:cubicBezTo>
                    <a:cubicBezTo>
                      <a:pt x="217372" y="152063"/>
                      <a:pt x="210492" y="177463"/>
                      <a:pt x="203084" y="201805"/>
                    </a:cubicBezTo>
                    <a:cubicBezTo>
                      <a:pt x="195676" y="226147"/>
                      <a:pt x="191178" y="257368"/>
                      <a:pt x="176097" y="281180"/>
                    </a:cubicBezTo>
                    <a:cubicBezTo>
                      <a:pt x="161016" y="304992"/>
                      <a:pt x="141701" y="320074"/>
                      <a:pt x="112597" y="344680"/>
                    </a:cubicBezTo>
                    <a:cubicBezTo>
                      <a:pt x="83493" y="369286"/>
                      <a:pt x="10468" y="422202"/>
                      <a:pt x="1472" y="428817"/>
                    </a:cubicBezTo>
                    <a:cubicBezTo>
                      <a:pt x="-7524" y="435432"/>
                      <a:pt x="26343" y="404475"/>
                      <a:pt x="58622" y="384367"/>
                    </a:cubicBezTo>
                    <a:cubicBezTo>
                      <a:pt x="90901" y="364259"/>
                      <a:pt x="168689" y="342563"/>
                      <a:pt x="195147" y="308167"/>
                    </a:cubicBezTo>
                    <a:cubicBezTo>
                      <a:pt x="221605" y="273771"/>
                      <a:pt x="210758" y="214240"/>
                      <a:pt x="217372" y="177992"/>
                    </a:cubicBezTo>
                    <a:cubicBezTo>
                      <a:pt x="223987" y="141744"/>
                      <a:pt x="237745" y="90151"/>
                      <a:pt x="234834" y="90680"/>
                    </a:cubicBezTo>
                    <a:cubicBezTo>
                      <a:pt x="231924" y="91209"/>
                      <a:pt x="200703" y="178786"/>
                      <a:pt x="199909" y="181167"/>
                    </a:cubicBezTo>
                    <a:cubicBezTo>
                      <a:pt x="199115" y="183548"/>
                      <a:pt x="226632" y="133277"/>
                      <a:pt x="230072" y="104967"/>
                    </a:cubicBezTo>
                    <a:cubicBezTo>
                      <a:pt x="233512" y="76657"/>
                      <a:pt x="209699" y="4425"/>
                      <a:pt x="207847" y="1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6869B609-BB1E-4621-BB21-E0AC366BB8A2}"/>
                  </a:ext>
                </a:extLst>
              </p:cNvPr>
              <p:cNvSpPr/>
              <p:nvPr/>
            </p:nvSpPr>
            <p:spPr>
              <a:xfrm>
                <a:off x="5798193" y="1974433"/>
                <a:ext cx="296428" cy="262550"/>
              </a:xfrm>
              <a:custGeom>
                <a:avLst/>
                <a:gdLst>
                  <a:gd name="connsiteX0" fmla="*/ 296220 w 296428"/>
                  <a:gd name="connsiteY0" fmla="*/ 13117 h 262550"/>
                  <a:gd name="connsiteX1" fmla="*/ 113657 w 296428"/>
                  <a:gd name="connsiteY1" fmla="*/ 17880 h 262550"/>
                  <a:gd name="connsiteX2" fmla="*/ 215257 w 296428"/>
                  <a:gd name="connsiteY2" fmla="*/ 2005 h 262550"/>
                  <a:gd name="connsiteX3" fmla="*/ 143820 w 296428"/>
                  <a:gd name="connsiteY3" fmla="*/ 6767 h 262550"/>
                  <a:gd name="connsiteX4" fmla="*/ 70795 w 296428"/>
                  <a:gd name="connsiteY4" fmla="*/ 60742 h 262550"/>
                  <a:gd name="connsiteX5" fmla="*/ 27932 w 296428"/>
                  <a:gd name="connsiteY5" fmla="*/ 122655 h 262550"/>
                  <a:gd name="connsiteX6" fmla="*/ 15232 w 296428"/>
                  <a:gd name="connsiteY6" fmla="*/ 170280 h 262550"/>
                  <a:gd name="connsiteX7" fmla="*/ 10470 w 296428"/>
                  <a:gd name="connsiteY7" fmla="*/ 262355 h 262550"/>
                  <a:gd name="connsiteX8" fmla="*/ 5707 w 296428"/>
                  <a:gd name="connsiteY8" fmla="*/ 192505 h 262550"/>
                  <a:gd name="connsiteX9" fmla="*/ 5707 w 296428"/>
                  <a:gd name="connsiteY9" fmla="*/ 119480 h 262550"/>
                  <a:gd name="connsiteX10" fmla="*/ 80320 w 296428"/>
                  <a:gd name="connsiteY10" fmla="*/ 51217 h 262550"/>
                  <a:gd name="connsiteX11" fmla="*/ 148582 w 296428"/>
                  <a:gd name="connsiteY11" fmla="*/ 17880 h 262550"/>
                  <a:gd name="connsiteX12" fmla="*/ 296220 w 296428"/>
                  <a:gd name="connsiteY12" fmla="*/ 13117 h 26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428" h="262550">
                    <a:moveTo>
                      <a:pt x="296220" y="13117"/>
                    </a:moveTo>
                    <a:cubicBezTo>
                      <a:pt x="290399" y="13117"/>
                      <a:pt x="127151" y="19732"/>
                      <a:pt x="113657" y="17880"/>
                    </a:cubicBezTo>
                    <a:cubicBezTo>
                      <a:pt x="100163" y="16028"/>
                      <a:pt x="210230" y="3857"/>
                      <a:pt x="215257" y="2005"/>
                    </a:cubicBezTo>
                    <a:cubicBezTo>
                      <a:pt x="220284" y="153"/>
                      <a:pt x="167897" y="-3022"/>
                      <a:pt x="143820" y="6767"/>
                    </a:cubicBezTo>
                    <a:cubicBezTo>
                      <a:pt x="119743" y="16556"/>
                      <a:pt x="90110" y="41427"/>
                      <a:pt x="70795" y="60742"/>
                    </a:cubicBezTo>
                    <a:cubicBezTo>
                      <a:pt x="51480" y="80057"/>
                      <a:pt x="37193" y="104399"/>
                      <a:pt x="27932" y="122655"/>
                    </a:cubicBezTo>
                    <a:cubicBezTo>
                      <a:pt x="18671" y="140911"/>
                      <a:pt x="18142" y="146997"/>
                      <a:pt x="15232" y="170280"/>
                    </a:cubicBezTo>
                    <a:cubicBezTo>
                      <a:pt x="12322" y="193563"/>
                      <a:pt x="12057" y="258651"/>
                      <a:pt x="10470" y="262355"/>
                    </a:cubicBezTo>
                    <a:cubicBezTo>
                      <a:pt x="8883" y="266059"/>
                      <a:pt x="6501" y="216317"/>
                      <a:pt x="5707" y="192505"/>
                    </a:cubicBezTo>
                    <a:cubicBezTo>
                      <a:pt x="4913" y="168693"/>
                      <a:pt x="-6728" y="143028"/>
                      <a:pt x="5707" y="119480"/>
                    </a:cubicBezTo>
                    <a:cubicBezTo>
                      <a:pt x="18142" y="95932"/>
                      <a:pt x="56507" y="68150"/>
                      <a:pt x="80320" y="51217"/>
                    </a:cubicBezTo>
                    <a:cubicBezTo>
                      <a:pt x="104132" y="34284"/>
                      <a:pt x="112599" y="23701"/>
                      <a:pt x="148582" y="17880"/>
                    </a:cubicBezTo>
                    <a:cubicBezTo>
                      <a:pt x="184565" y="12059"/>
                      <a:pt x="302041" y="13117"/>
                      <a:pt x="296220" y="13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A74F53C8-B651-42C3-8F56-9B6562912668}"/>
                  </a:ext>
                </a:extLst>
              </p:cNvPr>
              <p:cNvSpPr/>
              <p:nvPr/>
            </p:nvSpPr>
            <p:spPr>
              <a:xfrm>
                <a:off x="5784718" y="2138150"/>
                <a:ext cx="183016" cy="382862"/>
              </a:xfrm>
              <a:custGeom>
                <a:avLst/>
                <a:gdLst>
                  <a:gd name="connsiteX0" fmla="*/ 132 w 183016"/>
                  <a:gd name="connsiteY0" fmla="*/ 1800 h 382862"/>
                  <a:gd name="connsiteX1" fmla="*/ 38232 w 183016"/>
                  <a:gd name="connsiteY1" fmla="*/ 241513 h 382862"/>
                  <a:gd name="connsiteX2" fmla="*/ 35057 w 183016"/>
                  <a:gd name="connsiteY2" fmla="*/ 173250 h 382862"/>
                  <a:gd name="connsiteX3" fmla="*/ 35057 w 183016"/>
                  <a:gd name="connsiteY3" fmla="*/ 109750 h 382862"/>
                  <a:gd name="connsiteX4" fmla="*/ 50932 w 183016"/>
                  <a:gd name="connsiteY4" fmla="*/ 214525 h 382862"/>
                  <a:gd name="connsiteX5" fmla="*/ 55695 w 183016"/>
                  <a:gd name="connsiteY5" fmla="*/ 276438 h 382862"/>
                  <a:gd name="connsiteX6" fmla="*/ 66807 w 183016"/>
                  <a:gd name="connsiteY6" fmla="*/ 314538 h 382862"/>
                  <a:gd name="connsiteX7" fmla="*/ 123957 w 183016"/>
                  <a:gd name="connsiteY7" fmla="*/ 365338 h 382862"/>
                  <a:gd name="connsiteX8" fmla="*/ 182695 w 183016"/>
                  <a:gd name="connsiteY8" fmla="*/ 382800 h 382862"/>
                  <a:gd name="connsiteX9" fmla="*/ 96970 w 183016"/>
                  <a:gd name="connsiteY9" fmla="*/ 360575 h 382862"/>
                  <a:gd name="connsiteX10" fmla="*/ 65220 w 183016"/>
                  <a:gd name="connsiteY10" fmla="*/ 317713 h 382862"/>
                  <a:gd name="connsiteX11" fmla="*/ 28707 w 183016"/>
                  <a:gd name="connsiteY11" fmla="*/ 100225 h 382862"/>
                  <a:gd name="connsiteX12" fmla="*/ 25532 w 183016"/>
                  <a:gd name="connsiteY12" fmla="*/ 128800 h 382862"/>
                  <a:gd name="connsiteX13" fmla="*/ 132 w 183016"/>
                  <a:gd name="connsiteY13" fmla="*/ 1800 h 38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3016" h="382862">
                    <a:moveTo>
                      <a:pt x="132" y="1800"/>
                    </a:moveTo>
                    <a:cubicBezTo>
                      <a:pt x="2249" y="20585"/>
                      <a:pt x="32411" y="212938"/>
                      <a:pt x="38232" y="241513"/>
                    </a:cubicBezTo>
                    <a:cubicBezTo>
                      <a:pt x="44053" y="270088"/>
                      <a:pt x="35586" y="195210"/>
                      <a:pt x="35057" y="173250"/>
                    </a:cubicBezTo>
                    <a:cubicBezTo>
                      <a:pt x="34528" y="151290"/>
                      <a:pt x="32411" y="102871"/>
                      <a:pt x="35057" y="109750"/>
                    </a:cubicBezTo>
                    <a:cubicBezTo>
                      <a:pt x="37703" y="116629"/>
                      <a:pt x="47492" y="186744"/>
                      <a:pt x="50932" y="214525"/>
                    </a:cubicBezTo>
                    <a:cubicBezTo>
                      <a:pt x="54372" y="242306"/>
                      <a:pt x="53049" y="259769"/>
                      <a:pt x="55695" y="276438"/>
                    </a:cubicBezTo>
                    <a:cubicBezTo>
                      <a:pt x="58341" y="293107"/>
                      <a:pt x="55430" y="299721"/>
                      <a:pt x="66807" y="314538"/>
                    </a:cubicBezTo>
                    <a:cubicBezTo>
                      <a:pt x="78184" y="329355"/>
                      <a:pt x="104642" y="353961"/>
                      <a:pt x="123957" y="365338"/>
                    </a:cubicBezTo>
                    <a:cubicBezTo>
                      <a:pt x="143272" y="376715"/>
                      <a:pt x="187193" y="383594"/>
                      <a:pt x="182695" y="382800"/>
                    </a:cubicBezTo>
                    <a:cubicBezTo>
                      <a:pt x="178197" y="382006"/>
                      <a:pt x="116549" y="371423"/>
                      <a:pt x="96970" y="360575"/>
                    </a:cubicBezTo>
                    <a:cubicBezTo>
                      <a:pt x="77391" y="349727"/>
                      <a:pt x="76597" y="361105"/>
                      <a:pt x="65220" y="317713"/>
                    </a:cubicBezTo>
                    <a:cubicBezTo>
                      <a:pt x="53843" y="274321"/>
                      <a:pt x="35322" y="131710"/>
                      <a:pt x="28707" y="100225"/>
                    </a:cubicBezTo>
                    <a:cubicBezTo>
                      <a:pt x="22092" y="68740"/>
                      <a:pt x="29236" y="140442"/>
                      <a:pt x="25532" y="128800"/>
                    </a:cubicBezTo>
                    <a:cubicBezTo>
                      <a:pt x="21828" y="117158"/>
                      <a:pt x="-1985" y="-16985"/>
                      <a:pt x="132" y="18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EC7BA10A-82A0-4324-8474-802BCADF13F7}"/>
                  </a:ext>
                </a:extLst>
              </p:cNvPr>
              <p:cNvSpPr/>
              <p:nvPr/>
            </p:nvSpPr>
            <p:spPr>
              <a:xfrm>
                <a:off x="5867377" y="2133068"/>
                <a:ext cx="336373" cy="381655"/>
              </a:xfrm>
              <a:custGeom>
                <a:avLst/>
                <a:gdLst>
                  <a:gd name="connsiteX0" fmla="*/ 334986 w 336373"/>
                  <a:gd name="connsiteY0" fmla="*/ 3707 h 381655"/>
                  <a:gd name="connsiteX1" fmla="*/ 263548 w 336373"/>
                  <a:gd name="connsiteY1" fmla="*/ 187857 h 381655"/>
                  <a:gd name="connsiteX2" fmla="*/ 190523 w 336373"/>
                  <a:gd name="connsiteY2" fmla="*/ 246595 h 381655"/>
                  <a:gd name="connsiteX3" fmla="*/ 190523 w 336373"/>
                  <a:gd name="connsiteY3" fmla="*/ 248182 h 381655"/>
                  <a:gd name="connsiteX4" fmla="*/ 307998 w 336373"/>
                  <a:gd name="connsiteY4" fmla="*/ 106895 h 381655"/>
                  <a:gd name="connsiteX5" fmla="*/ 157186 w 336373"/>
                  <a:gd name="connsiteY5" fmla="*/ 278345 h 381655"/>
                  <a:gd name="connsiteX6" fmla="*/ 28598 w 336373"/>
                  <a:gd name="connsiteY6" fmla="*/ 324382 h 381655"/>
                  <a:gd name="connsiteX7" fmla="*/ 7961 w 336373"/>
                  <a:gd name="connsiteY7" fmla="*/ 324382 h 381655"/>
                  <a:gd name="connsiteX8" fmla="*/ 133373 w 336373"/>
                  <a:gd name="connsiteY8" fmla="*/ 294220 h 381655"/>
                  <a:gd name="connsiteX9" fmla="*/ 101623 w 336373"/>
                  <a:gd name="connsiteY9" fmla="*/ 354545 h 381655"/>
                  <a:gd name="connsiteX10" fmla="*/ 82573 w 336373"/>
                  <a:gd name="connsiteY10" fmla="*/ 381532 h 381655"/>
                  <a:gd name="connsiteX11" fmla="*/ 147661 w 336373"/>
                  <a:gd name="connsiteY11" fmla="*/ 345020 h 381655"/>
                  <a:gd name="connsiteX12" fmla="*/ 277836 w 336373"/>
                  <a:gd name="connsiteY12" fmla="*/ 265645 h 381655"/>
                  <a:gd name="connsiteX13" fmla="*/ 127023 w 336373"/>
                  <a:gd name="connsiteY13" fmla="*/ 322795 h 381655"/>
                  <a:gd name="connsiteX14" fmla="*/ 231798 w 336373"/>
                  <a:gd name="connsiteY14" fmla="*/ 229132 h 381655"/>
                  <a:gd name="connsiteX15" fmla="*/ 285773 w 336373"/>
                  <a:gd name="connsiteY15" fmla="*/ 141820 h 381655"/>
                  <a:gd name="connsiteX16" fmla="*/ 311173 w 336373"/>
                  <a:gd name="connsiteY16" fmla="*/ 68795 h 381655"/>
                  <a:gd name="connsiteX17" fmla="*/ 334986 w 336373"/>
                  <a:gd name="connsiteY17" fmla="*/ 3707 h 381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6373" h="381655">
                    <a:moveTo>
                      <a:pt x="334986" y="3707"/>
                    </a:moveTo>
                    <a:cubicBezTo>
                      <a:pt x="327049" y="23551"/>
                      <a:pt x="287625" y="147376"/>
                      <a:pt x="263548" y="187857"/>
                    </a:cubicBezTo>
                    <a:cubicBezTo>
                      <a:pt x="239471" y="228338"/>
                      <a:pt x="202694" y="236541"/>
                      <a:pt x="190523" y="246595"/>
                    </a:cubicBezTo>
                    <a:cubicBezTo>
                      <a:pt x="178352" y="256649"/>
                      <a:pt x="170944" y="271465"/>
                      <a:pt x="190523" y="248182"/>
                    </a:cubicBezTo>
                    <a:cubicBezTo>
                      <a:pt x="210102" y="224899"/>
                      <a:pt x="313554" y="101868"/>
                      <a:pt x="307998" y="106895"/>
                    </a:cubicBezTo>
                    <a:cubicBezTo>
                      <a:pt x="302442" y="111922"/>
                      <a:pt x="203753" y="242097"/>
                      <a:pt x="157186" y="278345"/>
                    </a:cubicBezTo>
                    <a:cubicBezTo>
                      <a:pt x="110619" y="314593"/>
                      <a:pt x="53469" y="316709"/>
                      <a:pt x="28598" y="324382"/>
                    </a:cubicBezTo>
                    <a:cubicBezTo>
                      <a:pt x="3727" y="332055"/>
                      <a:pt x="-9501" y="329409"/>
                      <a:pt x="7961" y="324382"/>
                    </a:cubicBezTo>
                    <a:cubicBezTo>
                      <a:pt x="25423" y="319355"/>
                      <a:pt x="117763" y="289193"/>
                      <a:pt x="133373" y="294220"/>
                    </a:cubicBezTo>
                    <a:cubicBezTo>
                      <a:pt x="148983" y="299247"/>
                      <a:pt x="110090" y="339993"/>
                      <a:pt x="101623" y="354545"/>
                    </a:cubicBezTo>
                    <a:cubicBezTo>
                      <a:pt x="93156" y="369097"/>
                      <a:pt x="74900" y="383119"/>
                      <a:pt x="82573" y="381532"/>
                    </a:cubicBezTo>
                    <a:cubicBezTo>
                      <a:pt x="90246" y="379945"/>
                      <a:pt x="147661" y="345020"/>
                      <a:pt x="147661" y="345020"/>
                    </a:cubicBezTo>
                    <a:cubicBezTo>
                      <a:pt x="180205" y="325706"/>
                      <a:pt x="281276" y="269349"/>
                      <a:pt x="277836" y="265645"/>
                    </a:cubicBezTo>
                    <a:cubicBezTo>
                      <a:pt x="274396" y="261941"/>
                      <a:pt x="134696" y="328880"/>
                      <a:pt x="127023" y="322795"/>
                    </a:cubicBezTo>
                    <a:cubicBezTo>
                      <a:pt x="119350" y="316710"/>
                      <a:pt x="205340" y="259294"/>
                      <a:pt x="231798" y="229132"/>
                    </a:cubicBezTo>
                    <a:cubicBezTo>
                      <a:pt x="258256" y="198970"/>
                      <a:pt x="272544" y="168543"/>
                      <a:pt x="285773" y="141820"/>
                    </a:cubicBezTo>
                    <a:cubicBezTo>
                      <a:pt x="299002" y="115097"/>
                      <a:pt x="307998" y="88374"/>
                      <a:pt x="311173" y="68795"/>
                    </a:cubicBezTo>
                    <a:cubicBezTo>
                      <a:pt x="314348" y="49216"/>
                      <a:pt x="342923" y="-16137"/>
                      <a:pt x="334986" y="37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F3170D0D-E12F-4FC3-B05E-4C7C28CB57AD}"/>
                  </a:ext>
                </a:extLst>
              </p:cNvPr>
              <p:cNvSpPr/>
              <p:nvPr/>
            </p:nvSpPr>
            <p:spPr>
              <a:xfrm>
                <a:off x="4483984" y="281066"/>
                <a:ext cx="364069" cy="515152"/>
              </a:xfrm>
              <a:custGeom>
                <a:avLst/>
                <a:gdLst>
                  <a:gd name="connsiteX0" fmla="*/ 362654 w 364069"/>
                  <a:gd name="connsiteY0" fmla="*/ 3097 h 515152"/>
                  <a:gd name="connsiteX1" fmla="*/ 203904 w 364069"/>
                  <a:gd name="connsiteY1" fmla="*/ 163434 h 515152"/>
                  <a:gd name="connsiteX2" fmla="*/ 302329 w 364069"/>
                  <a:gd name="connsiteY2" fmla="*/ 53897 h 515152"/>
                  <a:gd name="connsiteX3" fmla="*/ 195966 w 364069"/>
                  <a:gd name="connsiteY3" fmla="*/ 147559 h 515152"/>
                  <a:gd name="connsiteX4" fmla="*/ 157866 w 364069"/>
                  <a:gd name="connsiteY4" fmla="*/ 198359 h 515152"/>
                  <a:gd name="connsiteX5" fmla="*/ 221366 w 364069"/>
                  <a:gd name="connsiteY5" fmla="*/ 149147 h 515152"/>
                  <a:gd name="connsiteX6" fmla="*/ 164216 w 364069"/>
                  <a:gd name="connsiteY6" fmla="*/ 223759 h 515152"/>
                  <a:gd name="connsiteX7" fmla="*/ 62616 w 364069"/>
                  <a:gd name="connsiteY7" fmla="*/ 412672 h 515152"/>
                  <a:gd name="connsiteX8" fmla="*/ 21341 w 364069"/>
                  <a:gd name="connsiteY8" fmla="*/ 512684 h 515152"/>
                  <a:gd name="connsiteX9" fmla="*/ 61029 w 364069"/>
                  <a:gd name="connsiteY9" fmla="*/ 480934 h 515152"/>
                  <a:gd name="connsiteX10" fmla="*/ 213429 w 364069"/>
                  <a:gd name="connsiteY10" fmla="*/ 439659 h 515152"/>
                  <a:gd name="connsiteX11" fmla="*/ 704 w 364069"/>
                  <a:gd name="connsiteY11" fmla="*/ 511097 h 515152"/>
                  <a:gd name="connsiteX12" fmla="*/ 141991 w 364069"/>
                  <a:gd name="connsiteY12" fmla="*/ 434897 h 515152"/>
                  <a:gd name="connsiteX13" fmla="*/ 62616 w 364069"/>
                  <a:gd name="connsiteY13" fmla="*/ 436484 h 515152"/>
                  <a:gd name="connsiteX14" fmla="*/ 140404 w 364069"/>
                  <a:gd name="connsiteY14" fmla="*/ 290434 h 515152"/>
                  <a:gd name="connsiteX15" fmla="*/ 229304 w 364069"/>
                  <a:gd name="connsiteY15" fmla="*/ 128509 h 515152"/>
                  <a:gd name="connsiteX16" fmla="*/ 280104 w 364069"/>
                  <a:gd name="connsiteY16" fmla="*/ 61834 h 515152"/>
                  <a:gd name="connsiteX17" fmla="*/ 362654 w 364069"/>
                  <a:gd name="connsiteY17" fmla="*/ 3097 h 5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069" h="515152">
                    <a:moveTo>
                      <a:pt x="362654" y="3097"/>
                    </a:moveTo>
                    <a:cubicBezTo>
                      <a:pt x="349954" y="20030"/>
                      <a:pt x="213958" y="154967"/>
                      <a:pt x="203904" y="163434"/>
                    </a:cubicBezTo>
                    <a:cubicBezTo>
                      <a:pt x="193850" y="171901"/>
                      <a:pt x="303652" y="56543"/>
                      <a:pt x="302329" y="53897"/>
                    </a:cubicBezTo>
                    <a:cubicBezTo>
                      <a:pt x="301006" y="51251"/>
                      <a:pt x="220043" y="123482"/>
                      <a:pt x="195966" y="147559"/>
                    </a:cubicBezTo>
                    <a:cubicBezTo>
                      <a:pt x="171889" y="171636"/>
                      <a:pt x="153633" y="198094"/>
                      <a:pt x="157866" y="198359"/>
                    </a:cubicBezTo>
                    <a:cubicBezTo>
                      <a:pt x="162099" y="198624"/>
                      <a:pt x="220308" y="144914"/>
                      <a:pt x="221366" y="149147"/>
                    </a:cubicBezTo>
                    <a:cubicBezTo>
                      <a:pt x="222424" y="153380"/>
                      <a:pt x="190674" y="179838"/>
                      <a:pt x="164216" y="223759"/>
                    </a:cubicBezTo>
                    <a:cubicBezTo>
                      <a:pt x="137758" y="267680"/>
                      <a:pt x="86428" y="364518"/>
                      <a:pt x="62616" y="412672"/>
                    </a:cubicBezTo>
                    <a:cubicBezTo>
                      <a:pt x="38804" y="460826"/>
                      <a:pt x="21605" y="501307"/>
                      <a:pt x="21341" y="512684"/>
                    </a:cubicBezTo>
                    <a:cubicBezTo>
                      <a:pt x="21076" y="524061"/>
                      <a:pt x="29014" y="493105"/>
                      <a:pt x="61029" y="480934"/>
                    </a:cubicBezTo>
                    <a:cubicBezTo>
                      <a:pt x="93044" y="468763"/>
                      <a:pt x="223483" y="434632"/>
                      <a:pt x="213429" y="439659"/>
                    </a:cubicBezTo>
                    <a:cubicBezTo>
                      <a:pt x="203375" y="444686"/>
                      <a:pt x="12610" y="511891"/>
                      <a:pt x="704" y="511097"/>
                    </a:cubicBezTo>
                    <a:cubicBezTo>
                      <a:pt x="-11202" y="510303"/>
                      <a:pt x="131672" y="447333"/>
                      <a:pt x="141991" y="434897"/>
                    </a:cubicBezTo>
                    <a:cubicBezTo>
                      <a:pt x="152310" y="422462"/>
                      <a:pt x="62880" y="460561"/>
                      <a:pt x="62616" y="436484"/>
                    </a:cubicBezTo>
                    <a:cubicBezTo>
                      <a:pt x="62352" y="412407"/>
                      <a:pt x="112623" y="341763"/>
                      <a:pt x="140404" y="290434"/>
                    </a:cubicBezTo>
                    <a:cubicBezTo>
                      <a:pt x="168185" y="239105"/>
                      <a:pt x="206021" y="166609"/>
                      <a:pt x="229304" y="128509"/>
                    </a:cubicBezTo>
                    <a:cubicBezTo>
                      <a:pt x="252587" y="90409"/>
                      <a:pt x="261319" y="80355"/>
                      <a:pt x="280104" y="61834"/>
                    </a:cubicBezTo>
                    <a:cubicBezTo>
                      <a:pt x="298889" y="43313"/>
                      <a:pt x="375354" y="-13836"/>
                      <a:pt x="362654" y="30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C07CA441-8594-4B66-9ED9-A38E0AD15406}"/>
                  </a:ext>
                </a:extLst>
              </p:cNvPr>
              <p:cNvSpPr/>
              <p:nvPr/>
            </p:nvSpPr>
            <p:spPr>
              <a:xfrm>
                <a:off x="4617601" y="284287"/>
                <a:ext cx="224078" cy="446398"/>
              </a:xfrm>
              <a:custGeom>
                <a:avLst/>
                <a:gdLst>
                  <a:gd name="connsiteX0" fmla="*/ 222687 w 224078"/>
                  <a:gd name="connsiteY0" fmla="*/ 6226 h 446398"/>
                  <a:gd name="connsiteX1" fmla="*/ 133787 w 224078"/>
                  <a:gd name="connsiteY1" fmla="*/ 206251 h 446398"/>
                  <a:gd name="connsiteX2" fmla="*/ 149662 w 224078"/>
                  <a:gd name="connsiteY2" fmla="*/ 130051 h 446398"/>
                  <a:gd name="connsiteX3" fmla="*/ 103624 w 224078"/>
                  <a:gd name="connsiteY3" fmla="*/ 268163 h 446398"/>
                  <a:gd name="connsiteX4" fmla="*/ 29012 w 224078"/>
                  <a:gd name="connsiteY4" fmla="*/ 415801 h 446398"/>
                  <a:gd name="connsiteX5" fmla="*/ 437 w 224078"/>
                  <a:gd name="connsiteY5" fmla="*/ 442788 h 446398"/>
                  <a:gd name="connsiteX6" fmla="*/ 48062 w 224078"/>
                  <a:gd name="connsiteY6" fmla="*/ 401513 h 446398"/>
                  <a:gd name="connsiteX7" fmla="*/ 36949 w 224078"/>
                  <a:gd name="connsiteY7" fmla="*/ 445963 h 446398"/>
                  <a:gd name="connsiteX8" fmla="*/ 78224 w 224078"/>
                  <a:gd name="connsiteY8" fmla="*/ 368176 h 446398"/>
                  <a:gd name="connsiteX9" fmla="*/ 127437 w 224078"/>
                  <a:gd name="connsiteY9" fmla="*/ 241176 h 446398"/>
                  <a:gd name="connsiteX10" fmla="*/ 175062 w 224078"/>
                  <a:gd name="connsiteY10" fmla="*/ 80838 h 446398"/>
                  <a:gd name="connsiteX11" fmla="*/ 187762 w 224078"/>
                  <a:gd name="connsiteY11" fmla="*/ 50676 h 446398"/>
                  <a:gd name="connsiteX12" fmla="*/ 222687 w 224078"/>
                  <a:gd name="connsiteY12" fmla="*/ 6226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078" h="446398">
                    <a:moveTo>
                      <a:pt x="222687" y="6226"/>
                    </a:moveTo>
                    <a:cubicBezTo>
                      <a:pt x="213691" y="32155"/>
                      <a:pt x="145958" y="185614"/>
                      <a:pt x="133787" y="206251"/>
                    </a:cubicBezTo>
                    <a:cubicBezTo>
                      <a:pt x="121616" y="226888"/>
                      <a:pt x="154689" y="119732"/>
                      <a:pt x="149662" y="130051"/>
                    </a:cubicBezTo>
                    <a:cubicBezTo>
                      <a:pt x="144635" y="140370"/>
                      <a:pt x="123732" y="220538"/>
                      <a:pt x="103624" y="268163"/>
                    </a:cubicBezTo>
                    <a:cubicBezTo>
                      <a:pt x="83516" y="315788"/>
                      <a:pt x="46210" y="386697"/>
                      <a:pt x="29012" y="415801"/>
                    </a:cubicBezTo>
                    <a:cubicBezTo>
                      <a:pt x="11814" y="444905"/>
                      <a:pt x="-2738" y="445169"/>
                      <a:pt x="437" y="442788"/>
                    </a:cubicBezTo>
                    <a:cubicBezTo>
                      <a:pt x="3612" y="440407"/>
                      <a:pt x="41977" y="400984"/>
                      <a:pt x="48062" y="401513"/>
                    </a:cubicBezTo>
                    <a:cubicBezTo>
                      <a:pt x="54147" y="402042"/>
                      <a:pt x="31922" y="451519"/>
                      <a:pt x="36949" y="445963"/>
                    </a:cubicBezTo>
                    <a:cubicBezTo>
                      <a:pt x="41976" y="440407"/>
                      <a:pt x="63143" y="402307"/>
                      <a:pt x="78224" y="368176"/>
                    </a:cubicBezTo>
                    <a:cubicBezTo>
                      <a:pt x="93305" y="334045"/>
                      <a:pt x="111297" y="289066"/>
                      <a:pt x="127437" y="241176"/>
                    </a:cubicBezTo>
                    <a:cubicBezTo>
                      <a:pt x="143577" y="193286"/>
                      <a:pt x="165008" y="112588"/>
                      <a:pt x="175062" y="80838"/>
                    </a:cubicBezTo>
                    <a:cubicBezTo>
                      <a:pt x="185116" y="49088"/>
                      <a:pt x="181148" y="58084"/>
                      <a:pt x="187762" y="50676"/>
                    </a:cubicBezTo>
                    <a:cubicBezTo>
                      <a:pt x="194376" y="43268"/>
                      <a:pt x="231683" y="-19703"/>
                      <a:pt x="222687" y="62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E9D06EDA-8D96-42F6-B972-0BDE907547E9}"/>
                  </a:ext>
                </a:extLst>
              </p:cNvPr>
              <p:cNvSpPr/>
              <p:nvPr/>
            </p:nvSpPr>
            <p:spPr>
              <a:xfrm>
                <a:off x="4670011" y="231694"/>
                <a:ext cx="188054" cy="485410"/>
              </a:xfrm>
              <a:custGeom>
                <a:avLst/>
                <a:gdLst>
                  <a:gd name="connsiteX0" fmla="*/ 187739 w 188054"/>
                  <a:gd name="connsiteY0" fmla="*/ 81 h 485410"/>
                  <a:gd name="connsiteX1" fmla="*/ 144877 w 188054"/>
                  <a:gd name="connsiteY1" fmla="*/ 155656 h 485410"/>
                  <a:gd name="connsiteX2" fmla="*/ 173452 w 188054"/>
                  <a:gd name="connsiteY2" fmla="*/ 100094 h 485410"/>
                  <a:gd name="connsiteX3" fmla="*/ 106777 w 188054"/>
                  <a:gd name="connsiteY3" fmla="*/ 260431 h 485410"/>
                  <a:gd name="connsiteX4" fmla="*/ 140114 w 188054"/>
                  <a:gd name="connsiteY4" fmla="*/ 169944 h 485410"/>
                  <a:gd name="connsiteX5" fmla="*/ 68677 w 188054"/>
                  <a:gd name="connsiteY5" fmla="*/ 333456 h 485410"/>
                  <a:gd name="connsiteX6" fmla="*/ 414 w 188054"/>
                  <a:gd name="connsiteY6" fmla="*/ 484269 h 485410"/>
                  <a:gd name="connsiteX7" fmla="*/ 38514 w 188054"/>
                  <a:gd name="connsiteY7" fmla="*/ 406481 h 485410"/>
                  <a:gd name="connsiteX8" fmla="*/ 5177 w 188054"/>
                  <a:gd name="connsiteY8" fmla="*/ 479506 h 485410"/>
                  <a:gd name="connsiteX9" fmla="*/ 109952 w 188054"/>
                  <a:gd name="connsiteY9" fmla="*/ 233444 h 485410"/>
                  <a:gd name="connsiteX10" fmla="*/ 117889 w 188054"/>
                  <a:gd name="connsiteY10" fmla="*/ 179469 h 485410"/>
                  <a:gd name="connsiteX11" fmla="*/ 187739 w 188054"/>
                  <a:gd name="connsiteY11" fmla="*/ 81 h 48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054" h="485410">
                    <a:moveTo>
                      <a:pt x="187739" y="81"/>
                    </a:moveTo>
                    <a:cubicBezTo>
                      <a:pt x="192237" y="-3888"/>
                      <a:pt x="147258" y="138987"/>
                      <a:pt x="144877" y="155656"/>
                    </a:cubicBezTo>
                    <a:cubicBezTo>
                      <a:pt x="142496" y="172325"/>
                      <a:pt x="179802" y="82632"/>
                      <a:pt x="173452" y="100094"/>
                    </a:cubicBezTo>
                    <a:cubicBezTo>
                      <a:pt x="167102" y="117556"/>
                      <a:pt x="112333" y="248789"/>
                      <a:pt x="106777" y="260431"/>
                    </a:cubicBezTo>
                    <a:cubicBezTo>
                      <a:pt x="101221" y="272073"/>
                      <a:pt x="146464" y="157773"/>
                      <a:pt x="140114" y="169944"/>
                    </a:cubicBezTo>
                    <a:cubicBezTo>
                      <a:pt x="133764" y="182115"/>
                      <a:pt x="91960" y="281069"/>
                      <a:pt x="68677" y="333456"/>
                    </a:cubicBezTo>
                    <a:cubicBezTo>
                      <a:pt x="45394" y="385844"/>
                      <a:pt x="5441" y="472098"/>
                      <a:pt x="414" y="484269"/>
                    </a:cubicBezTo>
                    <a:cubicBezTo>
                      <a:pt x="-4613" y="496440"/>
                      <a:pt x="37720" y="407275"/>
                      <a:pt x="38514" y="406481"/>
                    </a:cubicBezTo>
                    <a:cubicBezTo>
                      <a:pt x="39308" y="405687"/>
                      <a:pt x="-6729" y="508346"/>
                      <a:pt x="5177" y="479506"/>
                    </a:cubicBezTo>
                    <a:cubicBezTo>
                      <a:pt x="17083" y="450667"/>
                      <a:pt x="91167" y="283450"/>
                      <a:pt x="109952" y="233444"/>
                    </a:cubicBezTo>
                    <a:cubicBezTo>
                      <a:pt x="128737" y="183438"/>
                      <a:pt x="106777" y="216246"/>
                      <a:pt x="117889" y="179469"/>
                    </a:cubicBezTo>
                    <a:cubicBezTo>
                      <a:pt x="129001" y="142692"/>
                      <a:pt x="183241" y="4050"/>
                      <a:pt x="187739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AF885965-003C-4AC1-8A26-63F515DD2AEF}"/>
                  </a:ext>
                </a:extLst>
              </p:cNvPr>
              <p:cNvSpPr/>
              <p:nvPr/>
            </p:nvSpPr>
            <p:spPr>
              <a:xfrm>
                <a:off x="4695924" y="261799"/>
                <a:ext cx="184042" cy="447590"/>
              </a:xfrm>
              <a:custGeom>
                <a:avLst/>
                <a:gdLst>
                  <a:gd name="connsiteX0" fmla="*/ 182464 w 184042"/>
                  <a:gd name="connsiteY0" fmla="*/ 1726 h 447590"/>
                  <a:gd name="connsiteX1" fmla="*/ 111026 w 184042"/>
                  <a:gd name="connsiteY1" fmla="*/ 206514 h 447590"/>
                  <a:gd name="connsiteX2" fmla="*/ 149126 w 184042"/>
                  <a:gd name="connsiteY2" fmla="*/ 144601 h 447590"/>
                  <a:gd name="connsiteX3" fmla="*/ 111026 w 184042"/>
                  <a:gd name="connsiteY3" fmla="*/ 228739 h 447590"/>
                  <a:gd name="connsiteX4" fmla="*/ 22126 w 184042"/>
                  <a:gd name="connsiteY4" fmla="*/ 411301 h 447590"/>
                  <a:gd name="connsiteX5" fmla="*/ 45939 w 184042"/>
                  <a:gd name="connsiteY5" fmla="*/ 336689 h 447590"/>
                  <a:gd name="connsiteX6" fmla="*/ 1489 w 184042"/>
                  <a:gd name="connsiteY6" fmla="*/ 446226 h 447590"/>
                  <a:gd name="connsiteX7" fmla="*/ 111026 w 184042"/>
                  <a:gd name="connsiteY7" fmla="*/ 244614 h 447590"/>
                  <a:gd name="connsiteX8" fmla="*/ 157064 w 184042"/>
                  <a:gd name="connsiteY8" fmla="*/ 114439 h 447590"/>
                  <a:gd name="connsiteX9" fmla="*/ 182464 w 184042"/>
                  <a:gd name="connsiteY9" fmla="*/ 1726 h 44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042" h="447590">
                    <a:moveTo>
                      <a:pt x="182464" y="1726"/>
                    </a:moveTo>
                    <a:cubicBezTo>
                      <a:pt x="174791" y="17072"/>
                      <a:pt x="116582" y="182702"/>
                      <a:pt x="111026" y="206514"/>
                    </a:cubicBezTo>
                    <a:cubicBezTo>
                      <a:pt x="105470" y="230326"/>
                      <a:pt x="149126" y="140897"/>
                      <a:pt x="149126" y="144601"/>
                    </a:cubicBezTo>
                    <a:cubicBezTo>
                      <a:pt x="149126" y="148305"/>
                      <a:pt x="132193" y="184289"/>
                      <a:pt x="111026" y="228739"/>
                    </a:cubicBezTo>
                    <a:cubicBezTo>
                      <a:pt x="89859" y="273189"/>
                      <a:pt x="32974" y="393309"/>
                      <a:pt x="22126" y="411301"/>
                    </a:cubicBezTo>
                    <a:cubicBezTo>
                      <a:pt x="11278" y="429293"/>
                      <a:pt x="49378" y="330868"/>
                      <a:pt x="45939" y="336689"/>
                    </a:cubicBezTo>
                    <a:cubicBezTo>
                      <a:pt x="42500" y="342510"/>
                      <a:pt x="-9359" y="461572"/>
                      <a:pt x="1489" y="446226"/>
                    </a:cubicBezTo>
                    <a:cubicBezTo>
                      <a:pt x="12337" y="430880"/>
                      <a:pt x="85097" y="299912"/>
                      <a:pt x="111026" y="244614"/>
                    </a:cubicBezTo>
                    <a:cubicBezTo>
                      <a:pt x="136955" y="189316"/>
                      <a:pt x="146216" y="151481"/>
                      <a:pt x="157064" y="114439"/>
                    </a:cubicBezTo>
                    <a:cubicBezTo>
                      <a:pt x="167912" y="77397"/>
                      <a:pt x="190137" y="-13620"/>
                      <a:pt x="182464" y="17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C4ABB9A-D1E5-4393-86F4-478ECBB70603}"/>
                  </a:ext>
                </a:extLst>
              </p:cNvPr>
              <p:cNvSpPr/>
              <p:nvPr/>
            </p:nvSpPr>
            <p:spPr>
              <a:xfrm>
                <a:off x="4868224" y="267928"/>
                <a:ext cx="579722" cy="395746"/>
              </a:xfrm>
              <a:custGeom>
                <a:avLst/>
                <a:gdLst>
                  <a:gd name="connsiteX0" fmla="*/ 639 w 579722"/>
                  <a:gd name="connsiteY0" fmla="*/ 360 h 395746"/>
                  <a:gd name="connsiteX1" fmla="*/ 151451 w 579722"/>
                  <a:gd name="connsiteY1" fmla="*/ 22585 h 395746"/>
                  <a:gd name="connsiteX2" fmla="*/ 91126 w 579722"/>
                  <a:gd name="connsiteY2" fmla="*/ 20997 h 395746"/>
                  <a:gd name="connsiteX3" fmla="*/ 192726 w 579722"/>
                  <a:gd name="connsiteY3" fmla="*/ 47985 h 395746"/>
                  <a:gd name="connsiteX4" fmla="*/ 254639 w 579722"/>
                  <a:gd name="connsiteY4" fmla="*/ 67035 h 395746"/>
                  <a:gd name="connsiteX5" fmla="*/ 381639 w 579722"/>
                  <a:gd name="connsiteY5" fmla="*/ 167047 h 395746"/>
                  <a:gd name="connsiteX6" fmla="*/ 359414 w 579722"/>
                  <a:gd name="connsiteY6" fmla="*/ 140060 h 395746"/>
                  <a:gd name="connsiteX7" fmla="*/ 576901 w 579722"/>
                  <a:gd name="connsiteY7" fmla="*/ 392472 h 395746"/>
                  <a:gd name="connsiteX8" fmla="*/ 468951 w 579722"/>
                  <a:gd name="connsiteY8" fmla="*/ 270235 h 395746"/>
                  <a:gd name="connsiteX9" fmla="*/ 265751 w 579722"/>
                  <a:gd name="connsiteY9" fmla="*/ 76560 h 395746"/>
                  <a:gd name="connsiteX10" fmla="*/ 103826 w 579722"/>
                  <a:gd name="connsiteY10" fmla="*/ 43222 h 395746"/>
                  <a:gd name="connsiteX11" fmla="*/ 639 w 579722"/>
                  <a:gd name="connsiteY11" fmla="*/ 360 h 3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9722" h="395746">
                    <a:moveTo>
                      <a:pt x="639" y="360"/>
                    </a:moveTo>
                    <a:cubicBezTo>
                      <a:pt x="8576" y="-3079"/>
                      <a:pt x="136370" y="19146"/>
                      <a:pt x="151451" y="22585"/>
                    </a:cubicBezTo>
                    <a:cubicBezTo>
                      <a:pt x="166532" y="26024"/>
                      <a:pt x="84247" y="16764"/>
                      <a:pt x="91126" y="20997"/>
                    </a:cubicBezTo>
                    <a:cubicBezTo>
                      <a:pt x="98005" y="25230"/>
                      <a:pt x="165474" y="40312"/>
                      <a:pt x="192726" y="47985"/>
                    </a:cubicBezTo>
                    <a:cubicBezTo>
                      <a:pt x="219978" y="55658"/>
                      <a:pt x="223154" y="47192"/>
                      <a:pt x="254639" y="67035"/>
                    </a:cubicBezTo>
                    <a:cubicBezTo>
                      <a:pt x="286124" y="86878"/>
                      <a:pt x="364177" y="154876"/>
                      <a:pt x="381639" y="167047"/>
                    </a:cubicBezTo>
                    <a:cubicBezTo>
                      <a:pt x="399101" y="179218"/>
                      <a:pt x="359414" y="140060"/>
                      <a:pt x="359414" y="140060"/>
                    </a:cubicBezTo>
                    <a:lnTo>
                      <a:pt x="576901" y="392472"/>
                    </a:lnTo>
                    <a:cubicBezTo>
                      <a:pt x="595157" y="414168"/>
                      <a:pt x="520809" y="322887"/>
                      <a:pt x="468951" y="270235"/>
                    </a:cubicBezTo>
                    <a:cubicBezTo>
                      <a:pt x="417093" y="217583"/>
                      <a:pt x="326605" y="114395"/>
                      <a:pt x="265751" y="76560"/>
                    </a:cubicBezTo>
                    <a:cubicBezTo>
                      <a:pt x="204897" y="38725"/>
                      <a:pt x="147218" y="56451"/>
                      <a:pt x="103826" y="43222"/>
                    </a:cubicBezTo>
                    <a:cubicBezTo>
                      <a:pt x="60434" y="29993"/>
                      <a:pt x="-7298" y="3799"/>
                      <a:pt x="639" y="3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275BD2F1-D420-45CC-BB33-3F5A8AD5DFE9}"/>
                  </a:ext>
                </a:extLst>
              </p:cNvPr>
              <p:cNvSpPr/>
              <p:nvPr/>
            </p:nvSpPr>
            <p:spPr>
              <a:xfrm>
                <a:off x="4854260" y="238024"/>
                <a:ext cx="777861" cy="585278"/>
              </a:xfrm>
              <a:custGeom>
                <a:avLst/>
                <a:gdLst>
                  <a:gd name="connsiteX0" fmla="*/ 315 w 777861"/>
                  <a:gd name="connsiteY0" fmla="*/ 101 h 585278"/>
                  <a:gd name="connsiteX1" fmla="*/ 235265 w 777861"/>
                  <a:gd name="connsiteY1" fmla="*/ 36614 h 585278"/>
                  <a:gd name="connsiteX2" fmla="*/ 211453 w 777861"/>
                  <a:gd name="connsiteY2" fmla="*/ 42964 h 585278"/>
                  <a:gd name="connsiteX3" fmla="*/ 387665 w 777861"/>
                  <a:gd name="connsiteY3" fmla="*/ 96939 h 585278"/>
                  <a:gd name="connsiteX4" fmla="*/ 346390 w 777861"/>
                  <a:gd name="connsiteY4" fmla="*/ 96939 h 585278"/>
                  <a:gd name="connsiteX5" fmla="*/ 490853 w 777861"/>
                  <a:gd name="connsiteY5" fmla="*/ 166789 h 585278"/>
                  <a:gd name="connsiteX6" fmla="*/ 627378 w 777861"/>
                  <a:gd name="connsiteY6" fmla="*/ 330301 h 585278"/>
                  <a:gd name="connsiteX7" fmla="*/ 551178 w 777861"/>
                  <a:gd name="connsiteY7" fmla="*/ 246164 h 585278"/>
                  <a:gd name="connsiteX8" fmla="*/ 771840 w 777861"/>
                  <a:gd name="connsiteY8" fmla="*/ 577951 h 585278"/>
                  <a:gd name="connsiteX9" fmla="*/ 689290 w 777861"/>
                  <a:gd name="connsiteY9" fmla="*/ 446189 h 585278"/>
                  <a:gd name="connsiteX10" fmla="*/ 416240 w 777861"/>
                  <a:gd name="connsiteY10" fmla="*/ 108051 h 585278"/>
                  <a:gd name="connsiteX11" fmla="*/ 292415 w 777861"/>
                  <a:gd name="connsiteY11" fmla="*/ 49314 h 585278"/>
                  <a:gd name="connsiteX12" fmla="*/ 315 w 777861"/>
                  <a:gd name="connsiteY12" fmla="*/ 101 h 58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7861" h="585278">
                    <a:moveTo>
                      <a:pt x="315" y="101"/>
                    </a:moveTo>
                    <a:cubicBezTo>
                      <a:pt x="-9210" y="-2016"/>
                      <a:pt x="200075" y="29470"/>
                      <a:pt x="235265" y="36614"/>
                    </a:cubicBezTo>
                    <a:cubicBezTo>
                      <a:pt x="270455" y="43758"/>
                      <a:pt x="186053" y="32910"/>
                      <a:pt x="211453" y="42964"/>
                    </a:cubicBezTo>
                    <a:cubicBezTo>
                      <a:pt x="236853" y="53018"/>
                      <a:pt x="365176" y="87943"/>
                      <a:pt x="387665" y="96939"/>
                    </a:cubicBezTo>
                    <a:cubicBezTo>
                      <a:pt x="410154" y="105935"/>
                      <a:pt x="329192" y="85297"/>
                      <a:pt x="346390" y="96939"/>
                    </a:cubicBezTo>
                    <a:cubicBezTo>
                      <a:pt x="363588" y="108581"/>
                      <a:pt x="444022" y="127895"/>
                      <a:pt x="490853" y="166789"/>
                    </a:cubicBezTo>
                    <a:cubicBezTo>
                      <a:pt x="537684" y="205683"/>
                      <a:pt x="617324" y="317072"/>
                      <a:pt x="627378" y="330301"/>
                    </a:cubicBezTo>
                    <a:cubicBezTo>
                      <a:pt x="637432" y="343530"/>
                      <a:pt x="527101" y="204889"/>
                      <a:pt x="551178" y="246164"/>
                    </a:cubicBezTo>
                    <a:cubicBezTo>
                      <a:pt x="575255" y="287439"/>
                      <a:pt x="748821" y="544614"/>
                      <a:pt x="771840" y="577951"/>
                    </a:cubicBezTo>
                    <a:cubicBezTo>
                      <a:pt x="794859" y="611288"/>
                      <a:pt x="748557" y="524506"/>
                      <a:pt x="689290" y="446189"/>
                    </a:cubicBezTo>
                    <a:cubicBezTo>
                      <a:pt x="630023" y="367872"/>
                      <a:pt x="482386" y="174197"/>
                      <a:pt x="416240" y="108051"/>
                    </a:cubicBezTo>
                    <a:cubicBezTo>
                      <a:pt x="350094" y="41905"/>
                      <a:pt x="358032" y="67306"/>
                      <a:pt x="292415" y="49314"/>
                    </a:cubicBezTo>
                    <a:cubicBezTo>
                      <a:pt x="226798" y="31322"/>
                      <a:pt x="9840" y="2218"/>
                      <a:pt x="315" y="1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6D390884-9B20-4618-BF4A-F73A4D477347}"/>
                  </a:ext>
                </a:extLst>
              </p:cNvPr>
              <p:cNvSpPr/>
              <p:nvPr/>
            </p:nvSpPr>
            <p:spPr>
              <a:xfrm>
                <a:off x="4851074" y="234988"/>
                <a:ext cx="397424" cy="75928"/>
              </a:xfrm>
              <a:custGeom>
                <a:avLst/>
                <a:gdLst>
                  <a:gd name="connsiteX0" fmla="*/ 326 w 397424"/>
                  <a:gd name="connsiteY0" fmla="*/ 3137 h 75928"/>
                  <a:gd name="connsiteX1" fmla="*/ 190826 w 397424"/>
                  <a:gd name="connsiteY1" fmla="*/ 9487 h 75928"/>
                  <a:gd name="connsiteX2" fmla="*/ 119389 w 397424"/>
                  <a:gd name="connsiteY2" fmla="*/ 17425 h 75928"/>
                  <a:gd name="connsiteX3" fmla="*/ 274964 w 397424"/>
                  <a:gd name="connsiteY3" fmla="*/ 42825 h 75928"/>
                  <a:gd name="connsiteX4" fmla="*/ 397201 w 397424"/>
                  <a:gd name="connsiteY4" fmla="*/ 74575 h 75928"/>
                  <a:gd name="connsiteX5" fmla="*/ 244801 w 397424"/>
                  <a:gd name="connsiteY5" fmla="*/ 63462 h 75928"/>
                  <a:gd name="connsiteX6" fmla="*/ 326 w 397424"/>
                  <a:gd name="connsiteY6" fmla="*/ 3137 h 7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424" h="75928">
                    <a:moveTo>
                      <a:pt x="326" y="3137"/>
                    </a:moveTo>
                    <a:cubicBezTo>
                      <a:pt x="-8670" y="-5859"/>
                      <a:pt x="170982" y="7106"/>
                      <a:pt x="190826" y="9487"/>
                    </a:cubicBezTo>
                    <a:cubicBezTo>
                      <a:pt x="210670" y="11868"/>
                      <a:pt x="105366" y="11869"/>
                      <a:pt x="119389" y="17425"/>
                    </a:cubicBezTo>
                    <a:cubicBezTo>
                      <a:pt x="133412" y="22981"/>
                      <a:pt x="228662" y="33300"/>
                      <a:pt x="274964" y="42825"/>
                    </a:cubicBezTo>
                    <a:cubicBezTo>
                      <a:pt x="321266" y="52350"/>
                      <a:pt x="402228" y="71136"/>
                      <a:pt x="397201" y="74575"/>
                    </a:cubicBezTo>
                    <a:cubicBezTo>
                      <a:pt x="392174" y="78014"/>
                      <a:pt x="306978" y="75104"/>
                      <a:pt x="244801" y="63462"/>
                    </a:cubicBezTo>
                    <a:cubicBezTo>
                      <a:pt x="182624" y="51820"/>
                      <a:pt x="9322" y="12133"/>
                      <a:pt x="326" y="3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5026D6C5-0ACC-49EE-8264-7011E5EC049A}"/>
                  </a:ext>
                </a:extLst>
              </p:cNvPr>
              <p:cNvSpPr/>
              <p:nvPr/>
            </p:nvSpPr>
            <p:spPr>
              <a:xfrm>
                <a:off x="5138044" y="302051"/>
                <a:ext cx="415646" cy="502105"/>
              </a:xfrm>
              <a:custGeom>
                <a:avLst/>
                <a:gdLst>
                  <a:gd name="connsiteX0" fmla="*/ 694 w 415646"/>
                  <a:gd name="connsiteY0" fmla="*/ 2749 h 502105"/>
                  <a:gd name="connsiteX1" fmla="*/ 226119 w 415646"/>
                  <a:gd name="connsiteY1" fmla="*/ 220237 h 502105"/>
                  <a:gd name="connsiteX2" fmla="*/ 184844 w 415646"/>
                  <a:gd name="connsiteY2" fmla="*/ 151974 h 502105"/>
                  <a:gd name="connsiteX3" fmla="*/ 256281 w 415646"/>
                  <a:gd name="connsiteY3" fmla="*/ 236112 h 502105"/>
                  <a:gd name="connsiteX4" fmla="*/ 413444 w 415646"/>
                  <a:gd name="connsiteY4" fmla="*/ 498049 h 502105"/>
                  <a:gd name="connsiteX5" fmla="*/ 335656 w 415646"/>
                  <a:gd name="connsiteY5" fmla="*/ 375812 h 502105"/>
                  <a:gd name="connsiteX6" fmla="*/ 161031 w 415646"/>
                  <a:gd name="connsiteY6" fmla="*/ 115462 h 502105"/>
                  <a:gd name="connsiteX7" fmla="*/ 694 w 415646"/>
                  <a:gd name="connsiteY7" fmla="*/ 2749 h 50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646" h="502105">
                    <a:moveTo>
                      <a:pt x="694" y="2749"/>
                    </a:moveTo>
                    <a:cubicBezTo>
                      <a:pt x="11542" y="20211"/>
                      <a:pt x="195427" y="195366"/>
                      <a:pt x="226119" y="220237"/>
                    </a:cubicBezTo>
                    <a:cubicBezTo>
                      <a:pt x="256811" y="245108"/>
                      <a:pt x="179817" y="149328"/>
                      <a:pt x="184844" y="151974"/>
                    </a:cubicBezTo>
                    <a:cubicBezTo>
                      <a:pt x="189871" y="154620"/>
                      <a:pt x="218181" y="178433"/>
                      <a:pt x="256281" y="236112"/>
                    </a:cubicBezTo>
                    <a:cubicBezTo>
                      <a:pt x="294381" y="293791"/>
                      <a:pt x="400215" y="474766"/>
                      <a:pt x="413444" y="498049"/>
                    </a:cubicBezTo>
                    <a:cubicBezTo>
                      <a:pt x="426673" y="521332"/>
                      <a:pt x="377725" y="439576"/>
                      <a:pt x="335656" y="375812"/>
                    </a:cubicBezTo>
                    <a:cubicBezTo>
                      <a:pt x="293587" y="312048"/>
                      <a:pt x="213154" y="176581"/>
                      <a:pt x="161031" y="115462"/>
                    </a:cubicBezTo>
                    <a:cubicBezTo>
                      <a:pt x="108908" y="54343"/>
                      <a:pt x="-10154" y="-14713"/>
                      <a:pt x="694" y="27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1BE40999-1F57-4075-B777-AD17F5F616E0}"/>
                  </a:ext>
                </a:extLst>
              </p:cNvPr>
              <p:cNvSpPr/>
              <p:nvPr/>
            </p:nvSpPr>
            <p:spPr>
              <a:xfrm>
                <a:off x="5360969" y="587295"/>
                <a:ext cx="249027" cy="494771"/>
              </a:xfrm>
              <a:custGeom>
                <a:avLst/>
                <a:gdLst>
                  <a:gd name="connsiteX0" fmla="*/ 19 w 249027"/>
                  <a:gd name="connsiteY0" fmla="*/ 80 h 494771"/>
                  <a:gd name="connsiteX1" fmla="*/ 127019 w 249027"/>
                  <a:gd name="connsiteY1" fmla="*/ 146130 h 494771"/>
                  <a:gd name="connsiteX2" fmla="*/ 147656 w 249027"/>
                  <a:gd name="connsiteY2" fmla="*/ 195343 h 494771"/>
                  <a:gd name="connsiteX3" fmla="*/ 165119 w 249027"/>
                  <a:gd name="connsiteY3" fmla="*/ 266780 h 494771"/>
                  <a:gd name="connsiteX4" fmla="*/ 171469 w 249027"/>
                  <a:gd name="connsiteY4" fmla="*/ 295355 h 494771"/>
                  <a:gd name="connsiteX5" fmla="*/ 247669 w 249027"/>
                  <a:gd name="connsiteY5" fmla="*/ 490618 h 494771"/>
                  <a:gd name="connsiteX6" fmla="*/ 222269 w 249027"/>
                  <a:gd name="connsiteY6" fmla="*/ 433468 h 494771"/>
                  <a:gd name="connsiteX7" fmla="*/ 134956 w 249027"/>
                  <a:gd name="connsiteY7" fmla="*/ 228680 h 494771"/>
                  <a:gd name="connsiteX8" fmla="*/ 152419 w 249027"/>
                  <a:gd name="connsiteY8" fmla="*/ 231855 h 494771"/>
                  <a:gd name="connsiteX9" fmla="*/ 117494 w 249027"/>
                  <a:gd name="connsiteY9" fmla="*/ 127080 h 494771"/>
                  <a:gd name="connsiteX10" fmla="*/ 19 w 249027"/>
                  <a:gd name="connsiteY10" fmla="*/ 80 h 49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027" h="494771">
                    <a:moveTo>
                      <a:pt x="19" y="80"/>
                    </a:moveTo>
                    <a:cubicBezTo>
                      <a:pt x="1606" y="3255"/>
                      <a:pt x="102413" y="113586"/>
                      <a:pt x="127019" y="146130"/>
                    </a:cubicBezTo>
                    <a:cubicBezTo>
                      <a:pt x="151625" y="178674"/>
                      <a:pt x="141306" y="175235"/>
                      <a:pt x="147656" y="195343"/>
                    </a:cubicBezTo>
                    <a:cubicBezTo>
                      <a:pt x="154006" y="215451"/>
                      <a:pt x="161150" y="250111"/>
                      <a:pt x="165119" y="266780"/>
                    </a:cubicBezTo>
                    <a:cubicBezTo>
                      <a:pt x="169088" y="283449"/>
                      <a:pt x="157711" y="258049"/>
                      <a:pt x="171469" y="295355"/>
                    </a:cubicBezTo>
                    <a:cubicBezTo>
                      <a:pt x="185227" y="332661"/>
                      <a:pt x="239202" y="467599"/>
                      <a:pt x="247669" y="490618"/>
                    </a:cubicBezTo>
                    <a:cubicBezTo>
                      <a:pt x="256136" y="513637"/>
                      <a:pt x="222269" y="433468"/>
                      <a:pt x="222269" y="433468"/>
                    </a:cubicBezTo>
                    <a:cubicBezTo>
                      <a:pt x="203484" y="389812"/>
                      <a:pt x="146598" y="262282"/>
                      <a:pt x="134956" y="228680"/>
                    </a:cubicBezTo>
                    <a:cubicBezTo>
                      <a:pt x="123314" y="195078"/>
                      <a:pt x="155329" y="248788"/>
                      <a:pt x="152419" y="231855"/>
                    </a:cubicBezTo>
                    <a:cubicBezTo>
                      <a:pt x="149509" y="214922"/>
                      <a:pt x="139719" y="165444"/>
                      <a:pt x="117494" y="127080"/>
                    </a:cubicBezTo>
                    <a:cubicBezTo>
                      <a:pt x="95269" y="88716"/>
                      <a:pt x="-1568" y="-3095"/>
                      <a:pt x="19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9B3B695D-7C4C-4B5D-81AA-17320B632E5B}"/>
                  </a:ext>
                </a:extLst>
              </p:cNvPr>
              <p:cNvSpPr/>
              <p:nvPr/>
            </p:nvSpPr>
            <p:spPr>
              <a:xfrm>
                <a:off x="5497495" y="575766"/>
                <a:ext cx="204334" cy="391807"/>
              </a:xfrm>
              <a:custGeom>
                <a:avLst/>
                <a:gdLst>
                  <a:gd name="connsiteX0" fmla="*/ 18 w 204334"/>
                  <a:gd name="connsiteY0" fmla="*/ 497 h 391807"/>
                  <a:gd name="connsiteX1" fmla="*/ 103205 w 204334"/>
                  <a:gd name="connsiteY1" fmla="*/ 133847 h 391807"/>
                  <a:gd name="connsiteX2" fmla="*/ 200043 w 204334"/>
                  <a:gd name="connsiteY2" fmla="*/ 384672 h 391807"/>
                  <a:gd name="connsiteX3" fmla="*/ 174643 w 204334"/>
                  <a:gd name="connsiteY3" fmla="*/ 303709 h 391807"/>
                  <a:gd name="connsiteX4" fmla="*/ 61930 w 204334"/>
                  <a:gd name="connsiteY4" fmla="*/ 100509 h 391807"/>
                  <a:gd name="connsiteX5" fmla="*/ 111143 w 204334"/>
                  <a:gd name="connsiteY5" fmla="*/ 178297 h 391807"/>
                  <a:gd name="connsiteX6" fmla="*/ 18 w 204334"/>
                  <a:gd name="connsiteY6" fmla="*/ 497 h 39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34" h="391807">
                    <a:moveTo>
                      <a:pt x="18" y="497"/>
                    </a:moveTo>
                    <a:cubicBezTo>
                      <a:pt x="-1305" y="-6911"/>
                      <a:pt x="69868" y="69818"/>
                      <a:pt x="103205" y="133847"/>
                    </a:cubicBezTo>
                    <a:cubicBezTo>
                      <a:pt x="136542" y="197876"/>
                      <a:pt x="188137" y="356362"/>
                      <a:pt x="200043" y="384672"/>
                    </a:cubicBezTo>
                    <a:cubicBezTo>
                      <a:pt x="211949" y="412982"/>
                      <a:pt x="197662" y="351069"/>
                      <a:pt x="174643" y="303709"/>
                    </a:cubicBezTo>
                    <a:cubicBezTo>
                      <a:pt x="151624" y="256349"/>
                      <a:pt x="72513" y="121411"/>
                      <a:pt x="61930" y="100509"/>
                    </a:cubicBezTo>
                    <a:cubicBezTo>
                      <a:pt x="51347" y="79607"/>
                      <a:pt x="122785" y="193907"/>
                      <a:pt x="111143" y="178297"/>
                    </a:cubicBezTo>
                    <a:cubicBezTo>
                      <a:pt x="99501" y="162687"/>
                      <a:pt x="1341" y="7905"/>
                      <a:pt x="18" y="4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7C79D7E-F3CA-4AB0-ABC8-471253E5CCF7}"/>
                  </a:ext>
                </a:extLst>
              </p:cNvPr>
              <p:cNvSpPr/>
              <p:nvPr/>
            </p:nvSpPr>
            <p:spPr>
              <a:xfrm>
                <a:off x="5635895" y="813592"/>
                <a:ext cx="109446" cy="438255"/>
              </a:xfrm>
              <a:custGeom>
                <a:avLst/>
                <a:gdLst>
                  <a:gd name="connsiteX0" fmla="*/ 1318 w 109446"/>
                  <a:gd name="connsiteY0" fmla="*/ 8733 h 438255"/>
                  <a:gd name="connsiteX1" fmla="*/ 107680 w 109446"/>
                  <a:gd name="connsiteY1" fmla="*/ 434183 h 438255"/>
                  <a:gd name="connsiteX2" fmla="*/ 67993 w 109446"/>
                  <a:gd name="connsiteY2" fmla="*/ 227808 h 438255"/>
                  <a:gd name="connsiteX3" fmla="*/ 71168 w 109446"/>
                  <a:gd name="connsiteY3" fmla="*/ 299246 h 438255"/>
                  <a:gd name="connsiteX4" fmla="*/ 50530 w 109446"/>
                  <a:gd name="connsiteY4" fmla="*/ 156371 h 438255"/>
                  <a:gd name="connsiteX5" fmla="*/ 1318 w 109446"/>
                  <a:gd name="connsiteY5" fmla="*/ 8733 h 43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446" h="438255">
                    <a:moveTo>
                      <a:pt x="1318" y="8733"/>
                    </a:moveTo>
                    <a:cubicBezTo>
                      <a:pt x="10843" y="55035"/>
                      <a:pt x="96568" y="397671"/>
                      <a:pt x="107680" y="434183"/>
                    </a:cubicBezTo>
                    <a:cubicBezTo>
                      <a:pt x="118792" y="470695"/>
                      <a:pt x="74078" y="250298"/>
                      <a:pt x="67993" y="227808"/>
                    </a:cubicBezTo>
                    <a:cubicBezTo>
                      <a:pt x="61908" y="205319"/>
                      <a:pt x="74079" y="311152"/>
                      <a:pt x="71168" y="299246"/>
                    </a:cubicBezTo>
                    <a:cubicBezTo>
                      <a:pt x="68258" y="287340"/>
                      <a:pt x="64553" y="199498"/>
                      <a:pt x="50530" y="156371"/>
                    </a:cubicBezTo>
                    <a:cubicBezTo>
                      <a:pt x="36507" y="113244"/>
                      <a:pt x="-8207" y="-37569"/>
                      <a:pt x="1318" y="87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3A224D9A-88A3-4CA0-8CD4-EA646270C771}"/>
                  </a:ext>
                </a:extLst>
              </p:cNvPr>
              <p:cNvSpPr/>
              <p:nvPr/>
            </p:nvSpPr>
            <p:spPr>
              <a:xfrm>
                <a:off x="5722826" y="1012486"/>
                <a:ext cx="71943" cy="502084"/>
              </a:xfrm>
              <a:custGeom>
                <a:avLst/>
                <a:gdLst>
                  <a:gd name="connsiteX0" fmla="*/ 112 w 71943"/>
                  <a:gd name="connsiteY0" fmla="*/ 6689 h 502084"/>
                  <a:gd name="connsiteX1" fmla="*/ 57262 w 71943"/>
                  <a:gd name="connsiteY1" fmla="*/ 438489 h 502084"/>
                  <a:gd name="connsiteX2" fmla="*/ 49324 w 71943"/>
                  <a:gd name="connsiteY2" fmla="*/ 221002 h 502084"/>
                  <a:gd name="connsiteX3" fmla="*/ 49324 w 71943"/>
                  <a:gd name="connsiteY3" fmla="*/ 325777 h 502084"/>
                  <a:gd name="connsiteX4" fmla="*/ 71549 w 71943"/>
                  <a:gd name="connsiteY4" fmla="*/ 501989 h 502084"/>
                  <a:gd name="connsiteX5" fmla="*/ 62024 w 71943"/>
                  <a:gd name="connsiteY5" fmla="*/ 348002 h 502084"/>
                  <a:gd name="connsiteX6" fmla="*/ 42974 w 71943"/>
                  <a:gd name="connsiteY6" fmla="*/ 186077 h 502084"/>
                  <a:gd name="connsiteX7" fmla="*/ 112 w 71943"/>
                  <a:gd name="connsiteY7" fmla="*/ 6689 h 50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43" h="502084">
                    <a:moveTo>
                      <a:pt x="112" y="6689"/>
                    </a:moveTo>
                    <a:cubicBezTo>
                      <a:pt x="2493" y="48758"/>
                      <a:pt x="49060" y="402770"/>
                      <a:pt x="57262" y="438489"/>
                    </a:cubicBezTo>
                    <a:cubicBezTo>
                      <a:pt x="65464" y="474208"/>
                      <a:pt x="50647" y="239787"/>
                      <a:pt x="49324" y="221002"/>
                    </a:cubicBezTo>
                    <a:cubicBezTo>
                      <a:pt x="48001" y="202217"/>
                      <a:pt x="45620" y="278946"/>
                      <a:pt x="49324" y="325777"/>
                    </a:cubicBezTo>
                    <a:cubicBezTo>
                      <a:pt x="53028" y="372608"/>
                      <a:pt x="69432" y="498285"/>
                      <a:pt x="71549" y="501989"/>
                    </a:cubicBezTo>
                    <a:cubicBezTo>
                      <a:pt x="73666" y="505693"/>
                      <a:pt x="66786" y="400654"/>
                      <a:pt x="62024" y="348002"/>
                    </a:cubicBezTo>
                    <a:cubicBezTo>
                      <a:pt x="57262" y="295350"/>
                      <a:pt x="51970" y="239523"/>
                      <a:pt x="42974" y="186077"/>
                    </a:cubicBezTo>
                    <a:cubicBezTo>
                      <a:pt x="33978" y="132631"/>
                      <a:pt x="-2269" y="-35380"/>
                      <a:pt x="112" y="66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F30E9302-F486-4097-AE7C-05F60F1DE9BD}"/>
                  </a:ext>
                </a:extLst>
              </p:cNvPr>
              <p:cNvSpPr/>
              <p:nvPr/>
            </p:nvSpPr>
            <p:spPr>
              <a:xfrm>
                <a:off x="5551236" y="795317"/>
                <a:ext cx="137597" cy="716409"/>
              </a:xfrm>
              <a:custGeom>
                <a:avLst/>
                <a:gdLst>
                  <a:gd name="connsiteX0" fmla="*/ 252 w 137597"/>
                  <a:gd name="connsiteY0" fmla="*/ 1608 h 716409"/>
                  <a:gd name="connsiteX1" fmla="*/ 65339 w 137597"/>
                  <a:gd name="connsiteY1" fmla="*/ 268308 h 716409"/>
                  <a:gd name="connsiteX2" fmla="*/ 11364 w 137597"/>
                  <a:gd name="connsiteY2" fmla="*/ 111146 h 716409"/>
                  <a:gd name="connsiteX3" fmla="*/ 24064 w 137597"/>
                  <a:gd name="connsiteY3" fmla="*/ 163533 h 716409"/>
                  <a:gd name="connsiteX4" fmla="*/ 119314 w 137597"/>
                  <a:gd name="connsiteY4" fmla="*/ 427058 h 716409"/>
                  <a:gd name="connsiteX5" fmla="*/ 136777 w 137597"/>
                  <a:gd name="connsiteY5" fmla="*/ 711221 h 716409"/>
                  <a:gd name="connsiteX6" fmla="*/ 132014 w 137597"/>
                  <a:gd name="connsiteY6" fmla="*/ 590571 h 716409"/>
                  <a:gd name="connsiteX7" fmla="*/ 108202 w 137597"/>
                  <a:gd name="connsiteY7" fmla="*/ 339746 h 716409"/>
                  <a:gd name="connsiteX8" fmla="*/ 101852 w 137597"/>
                  <a:gd name="connsiteY8" fmla="*/ 325458 h 716409"/>
                  <a:gd name="connsiteX9" fmla="*/ 44702 w 137597"/>
                  <a:gd name="connsiteY9" fmla="*/ 163533 h 716409"/>
                  <a:gd name="connsiteX10" fmla="*/ 252 w 137597"/>
                  <a:gd name="connsiteY10" fmla="*/ 1608 h 71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597" h="716409">
                    <a:moveTo>
                      <a:pt x="252" y="1608"/>
                    </a:moveTo>
                    <a:cubicBezTo>
                      <a:pt x="3691" y="19070"/>
                      <a:pt x="63487" y="250052"/>
                      <a:pt x="65339" y="268308"/>
                    </a:cubicBezTo>
                    <a:cubicBezTo>
                      <a:pt x="67191" y="286564"/>
                      <a:pt x="18243" y="128608"/>
                      <a:pt x="11364" y="111146"/>
                    </a:cubicBezTo>
                    <a:cubicBezTo>
                      <a:pt x="4485" y="93684"/>
                      <a:pt x="6072" y="110881"/>
                      <a:pt x="24064" y="163533"/>
                    </a:cubicBezTo>
                    <a:cubicBezTo>
                      <a:pt x="42056" y="216185"/>
                      <a:pt x="100529" y="335777"/>
                      <a:pt x="119314" y="427058"/>
                    </a:cubicBezTo>
                    <a:cubicBezTo>
                      <a:pt x="138099" y="518339"/>
                      <a:pt x="134660" y="683969"/>
                      <a:pt x="136777" y="711221"/>
                    </a:cubicBezTo>
                    <a:cubicBezTo>
                      <a:pt x="138894" y="738473"/>
                      <a:pt x="136777" y="652484"/>
                      <a:pt x="132014" y="590571"/>
                    </a:cubicBezTo>
                    <a:cubicBezTo>
                      <a:pt x="127252" y="528659"/>
                      <a:pt x="113229" y="383931"/>
                      <a:pt x="108202" y="339746"/>
                    </a:cubicBezTo>
                    <a:cubicBezTo>
                      <a:pt x="103175" y="295561"/>
                      <a:pt x="112435" y="354827"/>
                      <a:pt x="101852" y="325458"/>
                    </a:cubicBezTo>
                    <a:cubicBezTo>
                      <a:pt x="91269" y="296089"/>
                      <a:pt x="60048" y="213539"/>
                      <a:pt x="44702" y="163533"/>
                    </a:cubicBezTo>
                    <a:cubicBezTo>
                      <a:pt x="29356" y="113527"/>
                      <a:pt x="-3187" y="-15854"/>
                      <a:pt x="252" y="16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4A8AB4A6-021A-4867-B9D7-A74C9EFD60C0}"/>
                  </a:ext>
                </a:extLst>
              </p:cNvPr>
              <p:cNvSpPr/>
              <p:nvPr/>
            </p:nvSpPr>
            <p:spPr>
              <a:xfrm>
                <a:off x="5564318" y="1007298"/>
                <a:ext cx="114043" cy="524508"/>
              </a:xfrm>
              <a:custGeom>
                <a:avLst/>
                <a:gdLst>
                  <a:gd name="connsiteX0" fmla="*/ 1457 w 114043"/>
                  <a:gd name="connsiteY0" fmla="*/ 15052 h 524508"/>
                  <a:gd name="connsiteX1" fmla="*/ 104645 w 114043"/>
                  <a:gd name="connsiteY1" fmla="*/ 497652 h 524508"/>
                  <a:gd name="connsiteX2" fmla="*/ 106232 w 114043"/>
                  <a:gd name="connsiteY2" fmla="*/ 427802 h 524508"/>
                  <a:gd name="connsiteX3" fmla="*/ 77657 w 114043"/>
                  <a:gd name="connsiteY3" fmla="*/ 134115 h 524508"/>
                  <a:gd name="connsiteX4" fmla="*/ 77657 w 114043"/>
                  <a:gd name="connsiteY4" fmla="*/ 196027 h 524508"/>
                  <a:gd name="connsiteX5" fmla="*/ 82420 w 114043"/>
                  <a:gd name="connsiteY5" fmla="*/ 278577 h 524508"/>
                  <a:gd name="connsiteX6" fmla="*/ 91945 w 114043"/>
                  <a:gd name="connsiteY6" fmla="*/ 467490 h 524508"/>
                  <a:gd name="connsiteX7" fmla="*/ 87182 w 114043"/>
                  <a:gd name="connsiteY7" fmla="*/ 326202 h 524508"/>
                  <a:gd name="connsiteX8" fmla="*/ 57020 w 114043"/>
                  <a:gd name="connsiteY8" fmla="*/ 159515 h 524508"/>
                  <a:gd name="connsiteX9" fmla="*/ 57020 w 114043"/>
                  <a:gd name="connsiteY9" fmla="*/ 210315 h 524508"/>
                  <a:gd name="connsiteX10" fmla="*/ 44320 w 114043"/>
                  <a:gd name="connsiteY10" fmla="*/ 127765 h 524508"/>
                  <a:gd name="connsiteX11" fmla="*/ 1457 w 114043"/>
                  <a:gd name="connsiteY11" fmla="*/ 15052 h 52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043" h="524508">
                    <a:moveTo>
                      <a:pt x="1457" y="15052"/>
                    </a:moveTo>
                    <a:cubicBezTo>
                      <a:pt x="11511" y="76700"/>
                      <a:pt x="87183" y="428860"/>
                      <a:pt x="104645" y="497652"/>
                    </a:cubicBezTo>
                    <a:cubicBezTo>
                      <a:pt x="122107" y="566444"/>
                      <a:pt x="110730" y="488392"/>
                      <a:pt x="106232" y="427802"/>
                    </a:cubicBezTo>
                    <a:cubicBezTo>
                      <a:pt x="101734" y="367213"/>
                      <a:pt x="82419" y="172744"/>
                      <a:pt x="77657" y="134115"/>
                    </a:cubicBezTo>
                    <a:cubicBezTo>
                      <a:pt x="72895" y="95486"/>
                      <a:pt x="76863" y="171950"/>
                      <a:pt x="77657" y="196027"/>
                    </a:cubicBezTo>
                    <a:cubicBezTo>
                      <a:pt x="78451" y="220104"/>
                      <a:pt x="80039" y="233333"/>
                      <a:pt x="82420" y="278577"/>
                    </a:cubicBezTo>
                    <a:cubicBezTo>
                      <a:pt x="84801" y="323821"/>
                      <a:pt x="91151" y="459553"/>
                      <a:pt x="91945" y="467490"/>
                    </a:cubicBezTo>
                    <a:cubicBezTo>
                      <a:pt x="92739" y="475427"/>
                      <a:pt x="93003" y="377531"/>
                      <a:pt x="87182" y="326202"/>
                    </a:cubicBezTo>
                    <a:cubicBezTo>
                      <a:pt x="81361" y="274873"/>
                      <a:pt x="62047" y="178829"/>
                      <a:pt x="57020" y="159515"/>
                    </a:cubicBezTo>
                    <a:cubicBezTo>
                      <a:pt x="51993" y="140201"/>
                      <a:pt x="59137" y="215607"/>
                      <a:pt x="57020" y="210315"/>
                    </a:cubicBezTo>
                    <a:cubicBezTo>
                      <a:pt x="54903" y="205023"/>
                      <a:pt x="52258" y="156340"/>
                      <a:pt x="44320" y="127765"/>
                    </a:cubicBezTo>
                    <a:cubicBezTo>
                      <a:pt x="36382" y="99190"/>
                      <a:pt x="-8597" y="-46596"/>
                      <a:pt x="1457" y="150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095EABB3-C76B-4C9E-892F-D5B724C4F52C}"/>
                  </a:ext>
                </a:extLst>
              </p:cNvPr>
              <p:cNvSpPr/>
              <p:nvPr/>
            </p:nvSpPr>
            <p:spPr>
              <a:xfrm>
                <a:off x="5747580" y="1337466"/>
                <a:ext cx="40717" cy="691453"/>
              </a:xfrm>
              <a:custGeom>
                <a:avLst/>
                <a:gdLst>
                  <a:gd name="connsiteX0" fmla="*/ 13458 w 40717"/>
                  <a:gd name="connsiteY0" fmla="*/ 2384 h 691453"/>
                  <a:gd name="connsiteX1" fmla="*/ 24570 w 40717"/>
                  <a:gd name="connsiteY1" fmla="*/ 251622 h 691453"/>
                  <a:gd name="connsiteX2" fmla="*/ 22983 w 40717"/>
                  <a:gd name="connsiteY2" fmla="*/ 199234 h 691453"/>
                  <a:gd name="connsiteX3" fmla="*/ 40445 w 40717"/>
                  <a:gd name="connsiteY3" fmla="*/ 324647 h 691453"/>
                  <a:gd name="connsiteX4" fmla="*/ 7108 w 40717"/>
                  <a:gd name="connsiteY4" fmla="*/ 691359 h 691453"/>
                  <a:gd name="connsiteX5" fmla="*/ 30920 w 40717"/>
                  <a:gd name="connsiteY5" fmla="*/ 288134 h 691453"/>
                  <a:gd name="connsiteX6" fmla="*/ 29333 w 40717"/>
                  <a:gd name="connsiteY6" fmla="*/ 299247 h 691453"/>
                  <a:gd name="connsiteX7" fmla="*/ 758 w 40717"/>
                  <a:gd name="connsiteY7" fmla="*/ 134147 h 691453"/>
                  <a:gd name="connsiteX8" fmla="*/ 13458 w 40717"/>
                  <a:gd name="connsiteY8" fmla="*/ 2384 h 69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17" h="691453">
                    <a:moveTo>
                      <a:pt x="13458" y="2384"/>
                    </a:moveTo>
                    <a:cubicBezTo>
                      <a:pt x="17427" y="21963"/>
                      <a:pt x="22983" y="218814"/>
                      <a:pt x="24570" y="251622"/>
                    </a:cubicBezTo>
                    <a:cubicBezTo>
                      <a:pt x="26158" y="284430"/>
                      <a:pt x="20337" y="187063"/>
                      <a:pt x="22983" y="199234"/>
                    </a:cubicBezTo>
                    <a:cubicBezTo>
                      <a:pt x="25629" y="211405"/>
                      <a:pt x="43091" y="242626"/>
                      <a:pt x="40445" y="324647"/>
                    </a:cubicBezTo>
                    <a:cubicBezTo>
                      <a:pt x="37799" y="406668"/>
                      <a:pt x="8695" y="697444"/>
                      <a:pt x="7108" y="691359"/>
                    </a:cubicBezTo>
                    <a:cubicBezTo>
                      <a:pt x="5521" y="685274"/>
                      <a:pt x="27216" y="353486"/>
                      <a:pt x="30920" y="288134"/>
                    </a:cubicBezTo>
                    <a:cubicBezTo>
                      <a:pt x="34624" y="222782"/>
                      <a:pt x="34360" y="324912"/>
                      <a:pt x="29333" y="299247"/>
                    </a:cubicBezTo>
                    <a:cubicBezTo>
                      <a:pt x="24306" y="273582"/>
                      <a:pt x="4727" y="179391"/>
                      <a:pt x="758" y="134147"/>
                    </a:cubicBezTo>
                    <a:cubicBezTo>
                      <a:pt x="-3211" y="88903"/>
                      <a:pt x="9489" y="-17195"/>
                      <a:pt x="13458" y="23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27A9A92B-8581-4973-B4E3-47D6B57DAC32}"/>
                  </a:ext>
                </a:extLst>
              </p:cNvPr>
              <p:cNvSpPr/>
              <p:nvPr/>
            </p:nvSpPr>
            <p:spPr>
              <a:xfrm>
                <a:off x="5658892" y="1440037"/>
                <a:ext cx="27399" cy="824310"/>
              </a:xfrm>
              <a:custGeom>
                <a:avLst/>
                <a:gdLst>
                  <a:gd name="connsiteX0" fmla="*/ 546 w 27399"/>
                  <a:gd name="connsiteY0" fmla="*/ 23638 h 824310"/>
                  <a:gd name="connsiteX1" fmla="*/ 25946 w 27399"/>
                  <a:gd name="connsiteY1" fmla="*/ 539576 h 824310"/>
                  <a:gd name="connsiteX2" fmla="*/ 22771 w 27399"/>
                  <a:gd name="connsiteY2" fmla="*/ 177626 h 824310"/>
                  <a:gd name="connsiteX3" fmla="*/ 10071 w 27399"/>
                  <a:gd name="connsiteY3" fmla="*/ 223663 h 824310"/>
                  <a:gd name="connsiteX4" fmla="*/ 2133 w 27399"/>
                  <a:gd name="connsiteY4" fmla="*/ 379238 h 824310"/>
                  <a:gd name="connsiteX5" fmla="*/ 11658 w 27399"/>
                  <a:gd name="connsiteY5" fmla="*/ 753888 h 824310"/>
                  <a:gd name="connsiteX6" fmla="*/ 16421 w 27399"/>
                  <a:gd name="connsiteY6" fmla="*/ 603076 h 824310"/>
                  <a:gd name="connsiteX7" fmla="*/ 546 w 27399"/>
                  <a:gd name="connsiteY7" fmla="*/ 818976 h 824310"/>
                  <a:gd name="connsiteX8" fmla="*/ 5308 w 27399"/>
                  <a:gd name="connsiteY8" fmla="*/ 704676 h 824310"/>
                  <a:gd name="connsiteX9" fmla="*/ 21183 w 27399"/>
                  <a:gd name="connsiteY9" fmla="*/ 149051 h 824310"/>
                  <a:gd name="connsiteX10" fmla="*/ 546 w 27399"/>
                  <a:gd name="connsiteY10" fmla="*/ 23638 h 82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99" h="824310">
                    <a:moveTo>
                      <a:pt x="546" y="23638"/>
                    </a:moveTo>
                    <a:cubicBezTo>
                      <a:pt x="1340" y="88725"/>
                      <a:pt x="22242" y="513911"/>
                      <a:pt x="25946" y="539576"/>
                    </a:cubicBezTo>
                    <a:cubicBezTo>
                      <a:pt x="29650" y="565241"/>
                      <a:pt x="25417" y="230278"/>
                      <a:pt x="22771" y="177626"/>
                    </a:cubicBezTo>
                    <a:cubicBezTo>
                      <a:pt x="20125" y="124974"/>
                      <a:pt x="13511" y="190061"/>
                      <a:pt x="10071" y="223663"/>
                    </a:cubicBezTo>
                    <a:cubicBezTo>
                      <a:pt x="6631" y="257265"/>
                      <a:pt x="1869" y="290867"/>
                      <a:pt x="2133" y="379238"/>
                    </a:cubicBezTo>
                    <a:cubicBezTo>
                      <a:pt x="2397" y="467609"/>
                      <a:pt x="9277" y="716582"/>
                      <a:pt x="11658" y="753888"/>
                    </a:cubicBezTo>
                    <a:cubicBezTo>
                      <a:pt x="14039" y="791194"/>
                      <a:pt x="18273" y="592228"/>
                      <a:pt x="16421" y="603076"/>
                    </a:cubicBezTo>
                    <a:cubicBezTo>
                      <a:pt x="14569" y="613924"/>
                      <a:pt x="2398" y="802043"/>
                      <a:pt x="546" y="818976"/>
                    </a:cubicBezTo>
                    <a:cubicBezTo>
                      <a:pt x="-1306" y="835909"/>
                      <a:pt x="1869" y="816330"/>
                      <a:pt x="5308" y="704676"/>
                    </a:cubicBezTo>
                    <a:cubicBezTo>
                      <a:pt x="8748" y="593022"/>
                      <a:pt x="21183" y="261234"/>
                      <a:pt x="21183" y="149051"/>
                    </a:cubicBezTo>
                    <a:cubicBezTo>
                      <a:pt x="21183" y="36868"/>
                      <a:pt x="-248" y="-41449"/>
                      <a:pt x="546" y="236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CE0AC69C-B314-496D-8C95-33CA2677001C}"/>
                  </a:ext>
                </a:extLst>
              </p:cNvPr>
              <p:cNvSpPr/>
              <p:nvPr/>
            </p:nvSpPr>
            <p:spPr>
              <a:xfrm>
                <a:off x="5689264" y="1338642"/>
                <a:ext cx="38757" cy="600762"/>
              </a:xfrm>
              <a:custGeom>
                <a:avLst/>
                <a:gdLst>
                  <a:gd name="connsiteX0" fmla="*/ 336 w 38757"/>
                  <a:gd name="connsiteY0" fmla="*/ 1208 h 600762"/>
                  <a:gd name="connsiteX1" fmla="*/ 13036 w 38757"/>
                  <a:gd name="connsiteY1" fmla="*/ 264733 h 600762"/>
                  <a:gd name="connsiteX2" fmla="*/ 9861 w 38757"/>
                  <a:gd name="connsiteY2" fmla="*/ 591758 h 600762"/>
                  <a:gd name="connsiteX3" fmla="*/ 19386 w 38757"/>
                  <a:gd name="connsiteY3" fmla="*/ 483808 h 600762"/>
                  <a:gd name="connsiteX4" fmla="*/ 38436 w 38757"/>
                  <a:gd name="connsiteY4" fmla="*/ 218696 h 600762"/>
                  <a:gd name="connsiteX5" fmla="*/ 30499 w 38757"/>
                  <a:gd name="connsiteY5" fmla="*/ 340933 h 600762"/>
                  <a:gd name="connsiteX6" fmla="*/ 19386 w 38757"/>
                  <a:gd name="connsiteY6" fmla="*/ 409196 h 600762"/>
                  <a:gd name="connsiteX7" fmla="*/ 28911 w 38757"/>
                  <a:gd name="connsiteY7" fmla="*/ 175833 h 600762"/>
                  <a:gd name="connsiteX8" fmla="*/ 336 w 38757"/>
                  <a:gd name="connsiteY8" fmla="*/ 1208 h 60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57" h="600762">
                    <a:moveTo>
                      <a:pt x="336" y="1208"/>
                    </a:moveTo>
                    <a:cubicBezTo>
                      <a:pt x="-2310" y="16025"/>
                      <a:pt x="11449" y="166308"/>
                      <a:pt x="13036" y="264733"/>
                    </a:cubicBezTo>
                    <a:cubicBezTo>
                      <a:pt x="14624" y="363158"/>
                      <a:pt x="8803" y="555246"/>
                      <a:pt x="9861" y="591758"/>
                    </a:cubicBezTo>
                    <a:cubicBezTo>
                      <a:pt x="10919" y="628270"/>
                      <a:pt x="14624" y="545985"/>
                      <a:pt x="19386" y="483808"/>
                    </a:cubicBezTo>
                    <a:cubicBezTo>
                      <a:pt x="24148" y="421631"/>
                      <a:pt x="36584" y="242508"/>
                      <a:pt x="38436" y="218696"/>
                    </a:cubicBezTo>
                    <a:cubicBezTo>
                      <a:pt x="40288" y="194884"/>
                      <a:pt x="33674" y="309183"/>
                      <a:pt x="30499" y="340933"/>
                    </a:cubicBezTo>
                    <a:cubicBezTo>
                      <a:pt x="27324" y="372683"/>
                      <a:pt x="19651" y="436713"/>
                      <a:pt x="19386" y="409196"/>
                    </a:cubicBezTo>
                    <a:cubicBezTo>
                      <a:pt x="19121" y="381679"/>
                      <a:pt x="31028" y="240127"/>
                      <a:pt x="28911" y="175833"/>
                    </a:cubicBezTo>
                    <a:cubicBezTo>
                      <a:pt x="26794" y="111539"/>
                      <a:pt x="2982" y="-13609"/>
                      <a:pt x="336" y="1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F5297750-761E-49E5-929D-3922F0969D94}"/>
                  </a:ext>
                </a:extLst>
              </p:cNvPr>
              <p:cNvSpPr/>
              <p:nvPr/>
            </p:nvSpPr>
            <p:spPr>
              <a:xfrm>
                <a:off x="5779882" y="1240249"/>
                <a:ext cx="232998" cy="716384"/>
              </a:xfrm>
              <a:custGeom>
                <a:avLst/>
                <a:gdLst>
                  <a:gd name="connsiteX0" fmla="*/ 11318 w 232998"/>
                  <a:gd name="connsiteY0" fmla="*/ 113889 h 716384"/>
                  <a:gd name="connsiteX1" fmla="*/ 151018 w 232998"/>
                  <a:gd name="connsiteY1" fmla="*/ 480601 h 716384"/>
                  <a:gd name="connsiteX2" fmla="*/ 87518 w 232998"/>
                  <a:gd name="connsiteY2" fmla="*/ 255176 h 716384"/>
                  <a:gd name="connsiteX3" fmla="*/ 128793 w 232998"/>
                  <a:gd name="connsiteY3" fmla="*/ 398051 h 716384"/>
                  <a:gd name="connsiteX4" fmla="*/ 163718 w 232998"/>
                  <a:gd name="connsiteY4" fmla="*/ 583789 h 716384"/>
                  <a:gd name="connsiteX5" fmla="*/ 108156 w 232998"/>
                  <a:gd name="connsiteY5" fmla="*/ 380589 h 716384"/>
                  <a:gd name="connsiteX6" fmla="*/ 154193 w 232998"/>
                  <a:gd name="connsiteY6" fmla="*/ 553626 h 716384"/>
                  <a:gd name="connsiteX7" fmla="*/ 230393 w 232998"/>
                  <a:gd name="connsiteY7" fmla="*/ 713964 h 716384"/>
                  <a:gd name="connsiteX8" fmla="*/ 206581 w 232998"/>
                  <a:gd name="connsiteY8" fmla="*/ 628239 h 716384"/>
                  <a:gd name="connsiteX9" fmla="*/ 122443 w 232998"/>
                  <a:gd name="connsiteY9" fmla="*/ 344076 h 716384"/>
                  <a:gd name="connsiteX10" fmla="*/ 146256 w 232998"/>
                  <a:gd name="connsiteY10" fmla="*/ 642526 h 716384"/>
                  <a:gd name="connsiteX11" fmla="*/ 111331 w 232998"/>
                  <a:gd name="connsiteY11" fmla="*/ 415514 h 716384"/>
                  <a:gd name="connsiteX12" fmla="*/ 82756 w 232998"/>
                  <a:gd name="connsiteY12" fmla="*/ 232951 h 716384"/>
                  <a:gd name="connsiteX13" fmla="*/ 17668 w 232998"/>
                  <a:gd name="connsiteY13" fmla="*/ 4351 h 716384"/>
                  <a:gd name="connsiteX14" fmla="*/ 11318 w 232998"/>
                  <a:gd name="connsiteY14" fmla="*/ 113889 h 71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2998" h="716384">
                    <a:moveTo>
                      <a:pt x="11318" y="113889"/>
                    </a:moveTo>
                    <a:cubicBezTo>
                      <a:pt x="33543" y="193264"/>
                      <a:pt x="138318" y="457053"/>
                      <a:pt x="151018" y="480601"/>
                    </a:cubicBezTo>
                    <a:cubicBezTo>
                      <a:pt x="163718" y="504149"/>
                      <a:pt x="91222" y="268934"/>
                      <a:pt x="87518" y="255176"/>
                    </a:cubicBezTo>
                    <a:cubicBezTo>
                      <a:pt x="83814" y="241418"/>
                      <a:pt x="116093" y="343282"/>
                      <a:pt x="128793" y="398051"/>
                    </a:cubicBezTo>
                    <a:cubicBezTo>
                      <a:pt x="141493" y="452820"/>
                      <a:pt x="167157" y="586699"/>
                      <a:pt x="163718" y="583789"/>
                    </a:cubicBezTo>
                    <a:cubicBezTo>
                      <a:pt x="160279" y="580879"/>
                      <a:pt x="109743" y="385616"/>
                      <a:pt x="108156" y="380589"/>
                    </a:cubicBezTo>
                    <a:cubicBezTo>
                      <a:pt x="106569" y="375562"/>
                      <a:pt x="133820" y="498064"/>
                      <a:pt x="154193" y="553626"/>
                    </a:cubicBezTo>
                    <a:cubicBezTo>
                      <a:pt x="174566" y="609188"/>
                      <a:pt x="221662" y="701529"/>
                      <a:pt x="230393" y="713964"/>
                    </a:cubicBezTo>
                    <a:cubicBezTo>
                      <a:pt x="239124" y="726399"/>
                      <a:pt x="224573" y="689887"/>
                      <a:pt x="206581" y="628239"/>
                    </a:cubicBezTo>
                    <a:cubicBezTo>
                      <a:pt x="188589" y="566591"/>
                      <a:pt x="132497" y="341695"/>
                      <a:pt x="122443" y="344076"/>
                    </a:cubicBezTo>
                    <a:cubicBezTo>
                      <a:pt x="112389" y="346457"/>
                      <a:pt x="148108" y="630620"/>
                      <a:pt x="146256" y="642526"/>
                    </a:cubicBezTo>
                    <a:cubicBezTo>
                      <a:pt x="144404" y="654432"/>
                      <a:pt x="121914" y="483777"/>
                      <a:pt x="111331" y="415514"/>
                    </a:cubicBezTo>
                    <a:cubicBezTo>
                      <a:pt x="100748" y="347252"/>
                      <a:pt x="98366" y="301478"/>
                      <a:pt x="82756" y="232951"/>
                    </a:cubicBezTo>
                    <a:cubicBezTo>
                      <a:pt x="67146" y="164424"/>
                      <a:pt x="31162" y="24195"/>
                      <a:pt x="17668" y="4351"/>
                    </a:cubicBezTo>
                    <a:cubicBezTo>
                      <a:pt x="4174" y="-15493"/>
                      <a:pt x="-10907" y="34514"/>
                      <a:pt x="11318" y="1138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87C62101-40B8-46D8-933A-6E3C51FF8274}"/>
                  </a:ext>
                </a:extLst>
              </p:cNvPr>
              <p:cNvSpPr/>
              <p:nvPr/>
            </p:nvSpPr>
            <p:spPr>
              <a:xfrm>
                <a:off x="4544547" y="742791"/>
                <a:ext cx="885493" cy="328072"/>
              </a:xfrm>
              <a:custGeom>
                <a:avLst/>
                <a:gdLst>
                  <a:gd name="connsiteX0" fmla="*/ 6286 w 885493"/>
                  <a:gd name="connsiteY0" fmla="*/ 44609 h 328072"/>
                  <a:gd name="connsiteX1" fmla="*/ 476186 w 885493"/>
                  <a:gd name="connsiteY1" fmla="*/ 27676 h 328072"/>
                  <a:gd name="connsiteX2" fmla="*/ 133286 w 885493"/>
                  <a:gd name="connsiteY2" fmla="*/ 12859 h 328072"/>
                  <a:gd name="connsiteX3" fmla="*/ 416920 w 885493"/>
                  <a:gd name="connsiteY3" fmla="*/ 25559 h 328072"/>
                  <a:gd name="connsiteX4" fmla="*/ 615886 w 885493"/>
                  <a:gd name="connsiteY4" fmla="*/ 101759 h 328072"/>
                  <a:gd name="connsiteX5" fmla="*/ 874120 w 885493"/>
                  <a:gd name="connsiteY5" fmla="*/ 324009 h 328072"/>
                  <a:gd name="connsiteX6" fmla="*/ 791570 w 885493"/>
                  <a:gd name="connsiteY6" fmla="*/ 228759 h 328072"/>
                  <a:gd name="connsiteX7" fmla="*/ 366120 w 885493"/>
                  <a:gd name="connsiteY7" fmla="*/ 21326 h 328072"/>
                  <a:gd name="connsiteX8" fmla="*/ 215836 w 885493"/>
                  <a:gd name="connsiteY8" fmla="*/ 8626 h 328072"/>
                  <a:gd name="connsiteX9" fmla="*/ 6286 w 885493"/>
                  <a:gd name="connsiteY9" fmla="*/ 44609 h 32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493" h="328072">
                    <a:moveTo>
                      <a:pt x="6286" y="44609"/>
                    </a:moveTo>
                    <a:cubicBezTo>
                      <a:pt x="49678" y="47784"/>
                      <a:pt x="455020" y="32968"/>
                      <a:pt x="476186" y="27676"/>
                    </a:cubicBezTo>
                    <a:cubicBezTo>
                      <a:pt x="497352" y="22384"/>
                      <a:pt x="143164" y="13212"/>
                      <a:pt x="133286" y="12859"/>
                    </a:cubicBezTo>
                    <a:cubicBezTo>
                      <a:pt x="123408" y="12506"/>
                      <a:pt x="336487" y="10742"/>
                      <a:pt x="416920" y="25559"/>
                    </a:cubicBezTo>
                    <a:cubicBezTo>
                      <a:pt x="497353" y="40376"/>
                      <a:pt x="539686" y="52017"/>
                      <a:pt x="615886" y="101759"/>
                    </a:cubicBezTo>
                    <a:cubicBezTo>
                      <a:pt x="692086" y="151501"/>
                      <a:pt x="844839" y="302842"/>
                      <a:pt x="874120" y="324009"/>
                    </a:cubicBezTo>
                    <a:cubicBezTo>
                      <a:pt x="903401" y="345176"/>
                      <a:pt x="876237" y="279206"/>
                      <a:pt x="791570" y="228759"/>
                    </a:cubicBezTo>
                    <a:cubicBezTo>
                      <a:pt x="706903" y="178312"/>
                      <a:pt x="462076" y="58015"/>
                      <a:pt x="366120" y="21326"/>
                    </a:cubicBezTo>
                    <a:cubicBezTo>
                      <a:pt x="270164" y="-15363"/>
                      <a:pt x="275455" y="5804"/>
                      <a:pt x="215836" y="8626"/>
                    </a:cubicBezTo>
                    <a:cubicBezTo>
                      <a:pt x="156217" y="11448"/>
                      <a:pt x="-37106" y="41434"/>
                      <a:pt x="6286" y="446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351814DF-2A27-4F6B-9DB8-75D057C52F36}"/>
                  </a:ext>
                </a:extLst>
              </p:cNvPr>
              <p:cNvSpPr/>
              <p:nvPr/>
            </p:nvSpPr>
            <p:spPr>
              <a:xfrm>
                <a:off x="4694646" y="697896"/>
                <a:ext cx="860550" cy="574139"/>
              </a:xfrm>
              <a:custGeom>
                <a:avLst/>
                <a:gdLst>
                  <a:gd name="connsiteX0" fmla="*/ 121 w 860550"/>
                  <a:gd name="connsiteY0" fmla="*/ 9071 h 574139"/>
                  <a:gd name="connsiteX1" fmla="*/ 467904 w 860550"/>
                  <a:gd name="connsiteY1" fmla="*/ 57754 h 574139"/>
                  <a:gd name="connsiteX2" fmla="*/ 222371 w 860550"/>
                  <a:gd name="connsiteY2" fmla="*/ 604 h 574139"/>
                  <a:gd name="connsiteX3" fmla="*/ 457321 w 860550"/>
                  <a:gd name="connsiteY3" fmla="*/ 102204 h 574139"/>
                  <a:gd name="connsiteX4" fmla="*/ 575854 w 860550"/>
                  <a:gd name="connsiteY4" fmla="*/ 165704 h 574139"/>
                  <a:gd name="connsiteX5" fmla="*/ 704971 w 860550"/>
                  <a:gd name="connsiteY5" fmla="*/ 290587 h 574139"/>
                  <a:gd name="connsiteX6" fmla="*/ 855254 w 860550"/>
                  <a:gd name="connsiteY6" fmla="*/ 567871 h 574139"/>
                  <a:gd name="connsiteX7" fmla="*/ 787521 w 860550"/>
                  <a:gd name="connsiteY7" fmla="*/ 449337 h 574139"/>
                  <a:gd name="connsiteX8" fmla="*/ 425571 w 860550"/>
                  <a:gd name="connsiteY8" fmla="*/ 61987 h 574139"/>
                  <a:gd name="connsiteX9" fmla="*/ 121 w 860550"/>
                  <a:gd name="connsiteY9" fmla="*/ 9071 h 57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0550" h="574139">
                    <a:moveTo>
                      <a:pt x="121" y="9071"/>
                    </a:moveTo>
                    <a:cubicBezTo>
                      <a:pt x="7176" y="8366"/>
                      <a:pt x="430862" y="59165"/>
                      <a:pt x="467904" y="57754"/>
                    </a:cubicBezTo>
                    <a:cubicBezTo>
                      <a:pt x="504946" y="56343"/>
                      <a:pt x="224135" y="-6804"/>
                      <a:pt x="222371" y="604"/>
                    </a:cubicBezTo>
                    <a:cubicBezTo>
                      <a:pt x="220607" y="8012"/>
                      <a:pt x="398407" y="74687"/>
                      <a:pt x="457321" y="102204"/>
                    </a:cubicBezTo>
                    <a:cubicBezTo>
                      <a:pt x="516235" y="129721"/>
                      <a:pt x="534579" y="134307"/>
                      <a:pt x="575854" y="165704"/>
                    </a:cubicBezTo>
                    <a:cubicBezTo>
                      <a:pt x="617129" y="197101"/>
                      <a:pt x="658404" y="223559"/>
                      <a:pt x="704971" y="290587"/>
                    </a:cubicBezTo>
                    <a:cubicBezTo>
                      <a:pt x="751538" y="357615"/>
                      <a:pt x="841496" y="541413"/>
                      <a:pt x="855254" y="567871"/>
                    </a:cubicBezTo>
                    <a:cubicBezTo>
                      <a:pt x="869012" y="594329"/>
                      <a:pt x="859135" y="533651"/>
                      <a:pt x="787521" y="449337"/>
                    </a:cubicBezTo>
                    <a:cubicBezTo>
                      <a:pt x="715907" y="365023"/>
                      <a:pt x="556804" y="138893"/>
                      <a:pt x="425571" y="61987"/>
                    </a:cubicBezTo>
                    <a:cubicBezTo>
                      <a:pt x="294338" y="-14919"/>
                      <a:pt x="-6934" y="9776"/>
                      <a:pt x="121" y="90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208067F4-5D6D-4AF6-A949-7D0291FCCA40}"/>
                  </a:ext>
                </a:extLst>
              </p:cNvPr>
              <p:cNvSpPr/>
              <p:nvPr/>
            </p:nvSpPr>
            <p:spPr>
              <a:xfrm>
                <a:off x="5384978" y="1033598"/>
                <a:ext cx="204131" cy="632699"/>
              </a:xfrm>
              <a:custGeom>
                <a:avLst/>
                <a:gdLst>
                  <a:gd name="connsiteX0" fmla="*/ 1939 w 204131"/>
                  <a:gd name="connsiteY0" fmla="*/ 14152 h 632699"/>
                  <a:gd name="connsiteX1" fmla="*/ 194555 w 204131"/>
                  <a:gd name="connsiteY1" fmla="*/ 604702 h 632699"/>
                  <a:gd name="connsiteX2" fmla="*/ 169155 w 204131"/>
                  <a:gd name="connsiteY2" fmla="*/ 503102 h 632699"/>
                  <a:gd name="connsiteX3" fmla="*/ 118355 w 204131"/>
                  <a:gd name="connsiteY3" fmla="*/ 200419 h 632699"/>
                  <a:gd name="connsiteX4" fmla="*/ 137405 w 204131"/>
                  <a:gd name="connsiteY4" fmla="*/ 361285 h 632699"/>
                  <a:gd name="connsiteX5" fmla="*/ 97189 w 204131"/>
                  <a:gd name="connsiteY5" fmla="*/ 196185 h 632699"/>
                  <a:gd name="connsiteX6" fmla="*/ 1939 w 204131"/>
                  <a:gd name="connsiteY6" fmla="*/ 14152 h 63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31" h="632699">
                    <a:moveTo>
                      <a:pt x="1939" y="14152"/>
                    </a:moveTo>
                    <a:cubicBezTo>
                      <a:pt x="18167" y="82238"/>
                      <a:pt x="166686" y="523210"/>
                      <a:pt x="194555" y="604702"/>
                    </a:cubicBezTo>
                    <a:cubicBezTo>
                      <a:pt x="222424" y="686194"/>
                      <a:pt x="181855" y="570483"/>
                      <a:pt x="169155" y="503102"/>
                    </a:cubicBezTo>
                    <a:cubicBezTo>
                      <a:pt x="156455" y="435722"/>
                      <a:pt x="123647" y="224055"/>
                      <a:pt x="118355" y="200419"/>
                    </a:cubicBezTo>
                    <a:cubicBezTo>
                      <a:pt x="113063" y="176783"/>
                      <a:pt x="140933" y="361991"/>
                      <a:pt x="137405" y="361285"/>
                    </a:cubicBezTo>
                    <a:cubicBezTo>
                      <a:pt x="133877" y="360579"/>
                      <a:pt x="118356" y="249454"/>
                      <a:pt x="97189" y="196185"/>
                    </a:cubicBezTo>
                    <a:cubicBezTo>
                      <a:pt x="76022" y="142916"/>
                      <a:pt x="-14289" y="-53934"/>
                      <a:pt x="1939" y="14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0C252E9-95D9-45BF-AF22-2796966FDEEB}"/>
                  </a:ext>
                </a:extLst>
              </p:cNvPr>
              <p:cNvSpPr/>
              <p:nvPr/>
            </p:nvSpPr>
            <p:spPr>
              <a:xfrm>
                <a:off x="5523936" y="1247497"/>
                <a:ext cx="95229" cy="491822"/>
              </a:xfrm>
              <a:custGeom>
                <a:avLst/>
                <a:gdLst>
                  <a:gd name="connsiteX0" fmla="*/ 4797 w 95229"/>
                  <a:gd name="connsiteY0" fmla="*/ 9803 h 491822"/>
                  <a:gd name="connsiteX1" fmla="*/ 25964 w 95229"/>
                  <a:gd name="connsiteY1" fmla="*/ 62720 h 491822"/>
                  <a:gd name="connsiteX2" fmla="*/ 93697 w 95229"/>
                  <a:gd name="connsiteY2" fmla="*/ 490286 h 491822"/>
                  <a:gd name="connsiteX3" fmla="*/ 72531 w 95229"/>
                  <a:gd name="connsiteY3" fmla="*/ 206653 h 491822"/>
                  <a:gd name="connsiteX4" fmla="*/ 64064 w 95229"/>
                  <a:gd name="connsiteY4" fmla="*/ 229936 h 491822"/>
                  <a:gd name="connsiteX5" fmla="*/ 2681 w 95229"/>
                  <a:gd name="connsiteY5" fmla="*/ 136803 h 491822"/>
                  <a:gd name="connsiteX6" fmla="*/ 4797 w 95229"/>
                  <a:gd name="connsiteY6" fmla="*/ 9803 h 49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29" h="491822">
                    <a:moveTo>
                      <a:pt x="4797" y="9803"/>
                    </a:moveTo>
                    <a:cubicBezTo>
                      <a:pt x="8678" y="-2544"/>
                      <a:pt x="11147" y="-17361"/>
                      <a:pt x="25964" y="62720"/>
                    </a:cubicBezTo>
                    <a:cubicBezTo>
                      <a:pt x="40781" y="142801"/>
                      <a:pt x="85936" y="466297"/>
                      <a:pt x="93697" y="490286"/>
                    </a:cubicBezTo>
                    <a:cubicBezTo>
                      <a:pt x="101458" y="514275"/>
                      <a:pt x="77470" y="250045"/>
                      <a:pt x="72531" y="206653"/>
                    </a:cubicBezTo>
                    <a:cubicBezTo>
                      <a:pt x="67592" y="163261"/>
                      <a:pt x="75706" y="241578"/>
                      <a:pt x="64064" y="229936"/>
                    </a:cubicBezTo>
                    <a:cubicBezTo>
                      <a:pt x="52422" y="218294"/>
                      <a:pt x="7973" y="170317"/>
                      <a:pt x="2681" y="136803"/>
                    </a:cubicBezTo>
                    <a:cubicBezTo>
                      <a:pt x="-2611" y="103289"/>
                      <a:pt x="916" y="22150"/>
                      <a:pt x="4797" y="98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0852DFE9-5682-4C91-AB6D-AD7D2BC63C0B}"/>
                  </a:ext>
                </a:extLst>
              </p:cNvPr>
              <p:cNvSpPr/>
              <p:nvPr/>
            </p:nvSpPr>
            <p:spPr>
              <a:xfrm>
                <a:off x="5567531" y="1511885"/>
                <a:ext cx="67565" cy="800616"/>
              </a:xfrm>
              <a:custGeom>
                <a:avLst/>
                <a:gdLst>
                  <a:gd name="connsiteX0" fmla="*/ 3536 w 67565"/>
                  <a:gd name="connsiteY0" fmla="*/ 18465 h 800616"/>
                  <a:gd name="connsiteX1" fmla="*/ 67036 w 67565"/>
                  <a:gd name="connsiteY1" fmla="*/ 797398 h 800616"/>
                  <a:gd name="connsiteX2" fmla="*/ 33169 w 67565"/>
                  <a:gd name="connsiteY2" fmla="*/ 308448 h 800616"/>
                  <a:gd name="connsiteX3" fmla="*/ 20469 w 67565"/>
                  <a:gd name="connsiteY3" fmla="*/ 642882 h 800616"/>
                  <a:gd name="connsiteX4" fmla="*/ 9886 w 67565"/>
                  <a:gd name="connsiteY4" fmla="*/ 274582 h 800616"/>
                  <a:gd name="connsiteX5" fmla="*/ 3536 w 67565"/>
                  <a:gd name="connsiteY5" fmla="*/ 18465 h 80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65" h="800616">
                    <a:moveTo>
                      <a:pt x="3536" y="18465"/>
                    </a:moveTo>
                    <a:cubicBezTo>
                      <a:pt x="13061" y="105601"/>
                      <a:pt x="62097" y="749068"/>
                      <a:pt x="67036" y="797398"/>
                    </a:cubicBezTo>
                    <a:cubicBezTo>
                      <a:pt x="71975" y="845729"/>
                      <a:pt x="40930" y="334201"/>
                      <a:pt x="33169" y="308448"/>
                    </a:cubicBezTo>
                    <a:cubicBezTo>
                      <a:pt x="25408" y="282695"/>
                      <a:pt x="24349" y="648526"/>
                      <a:pt x="20469" y="642882"/>
                    </a:cubicBezTo>
                    <a:cubicBezTo>
                      <a:pt x="16589" y="637238"/>
                      <a:pt x="13414" y="373713"/>
                      <a:pt x="9886" y="274582"/>
                    </a:cubicBezTo>
                    <a:cubicBezTo>
                      <a:pt x="6358" y="175451"/>
                      <a:pt x="-5989" y="-68671"/>
                      <a:pt x="3536" y="184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5B8EAF81-4E94-4CDA-857F-10269A6293F2}"/>
                  </a:ext>
                </a:extLst>
              </p:cNvPr>
              <p:cNvSpPr/>
              <p:nvPr/>
            </p:nvSpPr>
            <p:spPr>
              <a:xfrm>
                <a:off x="5626020" y="1684485"/>
                <a:ext cx="31884" cy="624571"/>
              </a:xfrm>
              <a:custGeom>
                <a:avLst/>
                <a:gdLst>
                  <a:gd name="connsiteX0" fmla="*/ 2197 w 31884"/>
                  <a:gd name="connsiteY0" fmla="*/ 17315 h 624571"/>
                  <a:gd name="connsiteX1" fmla="*/ 4313 w 31884"/>
                  <a:gd name="connsiteY1" fmla="*/ 82932 h 624571"/>
                  <a:gd name="connsiteX2" fmla="*/ 21247 w 31884"/>
                  <a:gd name="connsiteY2" fmla="*/ 622682 h 624571"/>
                  <a:gd name="connsiteX3" fmla="*/ 2197 w 31884"/>
                  <a:gd name="connsiteY3" fmla="*/ 260732 h 624571"/>
                  <a:gd name="connsiteX4" fmla="*/ 31830 w 31884"/>
                  <a:gd name="connsiteY4" fmla="*/ 239565 h 624571"/>
                  <a:gd name="connsiteX5" fmla="*/ 2197 w 31884"/>
                  <a:gd name="connsiteY5" fmla="*/ 17315 h 62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84" h="624571">
                    <a:moveTo>
                      <a:pt x="2197" y="17315"/>
                    </a:moveTo>
                    <a:cubicBezTo>
                      <a:pt x="-2389" y="-8791"/>
                      <a:pt x="1138" y="-17962"/>
                      <a:pt x="4313" y="82932"/>
                    </a:cubicBezTo>
                    <a:cubicBezTo>
                      <a:pt x="7488" y="183826"/>
                      <a:pt x="21600" y="593049"/>
                      <a:pt x="21247" y="622682"/>
                    </a:cubicBezTo>
                    <a:cubicBezTo>
                      <a:pt x="20894" y="652315"/>
                      <a:pt x="433" y="324585"/>
                      <a:pt x="2197" y="260732"/>
                    </a:cubicBezTo>
                    <a:cubicBezTo>
                      <a:pt x="3961" y="196879"/>
                      <a:pt x="30419" y="277665"/>
                      <a:pt x="31830" y="239565"/>
                    </a:cubicBezTo>
                    <a:cubicBezTo>
                      <a:pt x="33241" y="201465"/>
                      <a:pt x="6783" y="43421"/>
                      <a:pt x="2197" y="17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E356E48C-7371-4CF9-B1BC-F57B81F4EAC9}"/>
                  </a:ext>
                </a:extLst>
              </p:cNvPr>
              <p:cNvSpPr/>
              <p:nvPr/>
            </p:nvSpPr>
            <p:spPr>
              <a:xfrm>
                <a:off x="5676478" y="1796720"/>
                <a:ext cx="131136" cy="1113986"/>
              </a:xfrm>
              <a:custGeom>
                <a:avLst/>
                <a:gdLst>
                  <a:gd name="connsiteX0" fmla="*/ 118955 w 131136"/>
                  <a:gd name="connsiteY0" fmla="*/ 17263 h 1113986"/>
                  <a:gd name="connsiteX1" fmla="*/ 46989 w 131136"/>
                  <a:gd name="connsiteY1" fmla="*/ 696713 h 1113986"/>
                  <a:gd name="connsiteX2" fmla="*/ 76622 w 131136"/>
                  <a:gd name="connsiteY2" fmla="*/ 537963 h 1113986"/>
                  <a:gd name="connsiteX3" fmla="*/ 422 w 131136"/>
                  <a:gd name="connsiteY3" fmla="*/ 1111580 h 1113986"/>
                  <a:gd name="connsiteX4" fmla="*/ 116839 w 131136"/>
                  <a:gd name="connsiteY4" fmla="*/ 279730 h 1113986"/>
                  <a:gd name="connsiteX5" fmla="*/ 118955 w 131136"/>
                  <a:gd name="connsiteY5" fmla="*/ 17263 h 111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136" h="1113986">
                    <a:moveTo>
                      <a:pt x="118955" y="17263"/>
                    </a:moveTo>
                    <a:cubicBezTo>
                      <a:pt x="107313" y="86760"/>
                      <a:pt x="54044" y="609930"/>
                      <a:pt x="46989" y="696713"/>
                    </a:cubicBezTo>
                    <a:cubicBezTo>
                      <a:pt x="39934" y="783496"/>
                      <a:pt x="84383" y="468819"/>
                      <a:pt x="76622" y="537963"/>
                    </a:cubicBezTo>
                    <a:cubicBezTo>
                      <a:pt x="68861" y="607107"/>
                      <a:pt x="-6281" y="1154619"/>
                      <a:pt x="422" y="1111580"/>
                    </a:cubicBezTo>
                    <a:cubicBezTo>
                      <a:pt x="7125" y="1068541"/>
                      <a:pt x="93556" y="460705"/>
                      <a:pt x="116839" y="279730"/>
                    </a:cubicBezTo>
                    <a:cubicBezTo>
                      <a:pt x="140122" y="98755"/>
                      <a:pt x="130597" y="-52234"/>
                      <a:pt x="118955" y="172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98855C08-2B0E-451E-B25E-E37956ED81F8}"/>
                  </a:ext>
                </a:extLst>
              </p:cNvPr>
              <p:cNvSpPr/>
              <p:nvPr/>
            </p:nvSpPr>
            <p:spPr>
              <a:xfrm>
                <a:off x="5649854" y="2492330"/>
                <a:ext cx="74034" cy="533228"/>
              </a:xfrm>
              <a:custGeom>
                <a:avLst/>
                <a:gdLst>
                  <a:gd name="connsiteX0" fmla="*/ 65146 w 74034"/>
                  <a:gd name="connsiteY0" fmla="*/ 15920 h 533228"/>
                  <a:gd name="connsiteX1" fmla="*/ 1646 w 74034"/>
                  <a:gd name="connsiteY1" fmla="*/ 528683 h 533228"/>
                  <a:gd name="connsiteX2" fmla="*/ 19109 w 74034"/>
                  <a:gd name="connsiteY2" fmla="*/ 277858 h 533228"/>
                  <a:gd name="connsiteX3" fmla="*/ 23871 w 74034"/>
                  <a:gd name="connsiteY3" fmla="*/ 471533 h 533228"/>
                  <a:gd name="connsiteX4" fmla="*/ 68321 w 74034"/>
                  <a:gd name="connsiteY4" fmla="*/ 157208 h 533228"/>
                  <a:gd name="connsiteX5" fmla="*/ 65146 w 74034"/>
                  <a:gd name="connsiteY5" fmla="*/ 15920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034" h="533228">
                    <a:moveTo>
                      <a:pt x="65146" y="15920"/>
                    </a:moveTo>
                    <a:cubicBezTo>
                      <a:pt x="54033" y="77833"/>
                      <a:pt x="9319" y="485027"/>
                      <a:pt x="1646" y="528683"/>
                    </a:cubicBezTo>
                    <a:cubicBezTo>
                      <a:pt x="-6027" y="572339"/>
                      <a:pt x="15405" y="287383"/>
                      <a:pt x="19109" y="277858"/>
                    </a:cubicBezTo>
                    <a:cubicBezTo>
                      <a:pt x="22813" y="268333"/>
                      <a:pt x="15669" y="491641"/>
                      <a:pt x="23871" y="471533"/>
                    </a:cubicBezTo>
                    <a:cubicBezTo>
                      <a:pt x="32073" y="451425"/>
                      <a:pt x="60119" y="226529"/>
                      <a:pt x="68321" y="157208"/>
                    </a:cubicBezTo>
                    <a:cubicBezTo>
                      <a:pt x="76523" y="87887"/>
                      <a:pt x="76259" y="-45993"/>
                      <a:pt x="65146" y="159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72807188-B03E-4E3D-81F1-7D07A902EEC2}"/>
                  </a:ext>
                </a:extLst>
              </p:cNvPr>
              <p:cNvSpPr/>
              <p:nvPr/>
            </p:nvSpPr>
            <p:spPr>
              <a:xfrm>
                <a:off x="5607212" y="2238007"/>
                <a:ext cx="96325" cy="813823"/>
              </a:xfrm>
              <a:custGeom>
                <a:avLst/>
                <a:gdLst>
                  <a:gd name="connsiteX0" fmla="*/ 26826 w 96325"/>
                  <a:gd name="connsiteY0" fmla="*/ 51168 h 813823"/>
                  <a:gd name="connsiteX1" fmla="*/ 53813 w 96325"/>
                  <a:gd name="connsiteY1" fmla="*/ 365493 h 813823"/>
                  <a:gd name="connsiteX2" fmla="*/ 45876 w 96325"/>
                  <a:gd name="connsiteY2" fmla="*/ 295643 h 813823"/>
                  <a:gd name="connsiteX3" fmla="*/ 95088 w 96325"/>
                  <a:gd name="connsiteY3" fmla="*/ 8306 h 813823"/>
                  <a:gd name="connsiteX4" fmla="*/ 80801 w 96325"/>
                  <a:gd name="connsiteY4" fmla="*/ 105143 h 813823"/>
                  <a:gd name="connsiteX5" fmla="*/ 72863 w 96325"/>
                  <a:gd name="connsiteY5" fmla="*/ 389306 h 813823"/>
                  <a:gd name="connsiteX6" fmla="*/ 6188 w 96325"/>
                  <a:gd name="connsiteY6" fmla="*/ 790943 h 813823"/>
                  <a:gd name="connsiteX7" fmla="*/ 7776 w 96325"/>
                  <a:gd name="connsiteY7" fmla="*/ 721093 h 813823"/>
                  <a:gd name="connsiteX8" fmla="*/ 49051 w 96325"/>
                  <a:gd name="connsiteY8" fmla="*/ 360731 h 813823"/>
                  <a:gd name="connsiteX9" fmla="*/ 23651 w 96325"/>
                  <a:gd name="connsiteY9" fmla="*/ 214681 h 813823"/>
                  <a:gd name="connsiteX10" fmla="*/ 26826 w 96325"/>
                  <a:gd name="connsiteY10" fmla="*/ 51168 h 81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325" h="813823">
                    <a:moveTo>
                      <a:pt x="26826" y="51168"/>
                    </a:moveTo>
                    <a:cubicBezTo>
                      <a:pt x="31853" y="76303"/>
                      <a:pt x="50638" y="324747"/>
                      <a:pt x="53813" y="365493"/>
                    </a:cubicBezTo>
                    <a:cubicBezTo>
                      <a:pt x="56988" y="406239"/>
                      <a:pt x="38997" y="355174"/>
                      <a:pt x="45876" y="295643"/>
                    </a:cubicBezTo>
                    <a:cubicBezTo>
                      <a:pt x="52755" y="236112"/>
                      <a:pt x="89267" y="40056"/>
                      <a:pt x="95088" y="8306"/>
                    </a:cubicBezTo>
                    <a:cubicBezTo>
                      <a:pt x="100909" y="-23444"/>
                      <a:pt x="84505" y="41643"/>
                      <a:pt x="80801" y="105143"/>
                    </a:cubicBezTo>
                    <a:cubicBezTo>
                      <a:pt x="77097" y="168643"/>
                      <a:pt x="85298" y="275006"/>
                      <a:pt x="72863" y="389306"/>
                    </a:cubicBezTo>
                    <a:cubicBezTo>
                      <a:pt x="60428" y="503606"/>
                      <a:pt x="17036" y="735645"/>
                      <a:pt x="6188" y="790943"/>
                    </a:cubicBezTo>
                    <a:cubicBezTo>
                      <a:pt x="-4660" y="846241"/>
                      <a:pt x="632" y="792795"/>
                      <a:pt x="7776" y="721093"/>
                    </a:cubicBezTo>
                    <a:cubicBezTo>
                      <a:pt x="14920" y="649391"/>
                      <a:pt x="46405" y="445133"/>
                      <a:pt x="49051" y="360731"/>
                    </a:cubicBezTo>
                    <a:cubicBezTo>
                      <a:pt x="51697" y="276329"/>
                      <a:pt x="27884" y="260719"/>
                      <a:pt x="23651" y="214681"/>
                    </a:cubicBezTo>
                    <a:cubicBezTo>
                      <a:pt x="19418" y="168644"/>
                      <a:pt x="21799" y="26033"/>
                      <a:pt x="26826" y="511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24B35792-0219-426A-B8E6-20E7F81EA61F}"/>
                  </a:ext>
                </a:extLst>
              </p:cNvPr>
              <p:cNvSpPr/>
              <p:nvPr/>
            </p:nvSpPr>
            <p:spPr>
              <a:xfrm>
                <a:off x="5918018" y="2352918"/>
                <a:ext cx="298559" cy="710355"/>
              </a:xfrm>
              <a:custGeom>
                <a:avLst/>
                <a:gdLst>
                  <a:gd name="connsiteX0" fmla="*/ 293870 w 298559"/>
                  <a:gd name="connsiteY0" fmla="*/ 21982 h 710355"/>
                  <a:gd name="connsiteX1" fmla="*/ 231957 w 298559"/>
                  <a:gd name="connsiteY1" fmla="*/ 180732 h 710355"/>
                  <a:gd name="connsiteX2" fmla="*/ 112895 w 298559"/>
                  <a:gd name="connsiteY2" fmla="*/ 629995 h 710355"/>
                  <a:gd name="connsiteX3" fmla="*/ 257357 w 298559"/>
                  <a:gd name="connsiteY3" fmla="*/ 182320 h 710355"/>
                  <a:gd name="connsiteX4" fmla="*/ 131945 w 298559"/>
                  <a:gd name="connsiteY4" fmla="*/ 563320 h 710355"/>
                  <a:gd name="connsiteX5" fmla="*/ 182 w 298559"/>
                  <a:gd name="connsiteY5" fmla="*/ 698257 h 710355"/>
                  <a:gd name="connsiteX6" fmla="*/ 108132 w 298559"/>
                  <a:gd name="connsiteY6" fmla="*/ 629995 h 710355"/>
                  <a:gd name="connsiteX7" fmla="*/ 293870 w 298559"/>
                  <a:gd name="connsiteY7" fmla="*/ 21982 h 71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559" h="710355">
                    <a:moveTo>
                      <a:pt x="293870" y="21982"/>
                    </a:moveTo>
                    <a:cubicBezTo>
                      <a:pt x="314508" y="-52895"/>
                      <a:pt x="262119" y="79397"/>
                      <a:pt x="231957" y="180732"/>
                    </a:cubicBezTo>
                    <a:cubicBezTo>
                      <a:pt x="201795" y="282067"/>
                      <a:pt x="108662" y="629730"/>
                      <a:pt x="112895" y="629995"/>
                    </a:cubicBezTo>
                    <a:cubicBezTo>
                      <a:pt x="117128" y="630260"/>
                      <a:pt x="254182" y="193433"/>
                      <a:pt x="257357" y="182320"/>
                    </a:cubicBezTo>
                    <a:cubicBezTo>
                      <a:pt x="260532" y="171207"/>
                      <a:pt x="174807" y="477331"/>
                      <a:pt x="131945" y="563320"/>
                    </a:cubicBezTo>
                    <a:cubicBezTo>
                      <a:pt x="89083" y="649309"/>
                      <a:pt x="4151" y="687145"/>
                      <a:pt x="182" y="698257"/>
                    </a:cubicBezTo>
                    <a:cubicBezTo>
                      <a:pt x="-3787" y="709369"/>
                      <a:pt x="57861" y="738739"/>
                      <a:pt x="108132" y="629995"/>
                    </a:cubicBezTo>
                    <a:cubicBezTo>
                      <a:pt x="158403" y="521251"/>
                      <a:pt x="273232" y="96859"/>
                      <a:pt x="293870" y="219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5DC95BBF-05F2-444F-8CF1-95D8093BB067}"/>
                  </a:ext>
                </a:extLst>
              </p:cNvPr>
              <p:cNvSpPr/>
              <p:nvPr/>
            </p:nvSpPr>
            <p:spPr>
              <a:xfrm>
                <a:off x="5902003" y="2502920"/>
                <a:ext cx="128690" cy="598583"/>
              </a:xfrm>
              <a:custGeom>
                <a:avLst/>
                <a:gdLst>
                  <a:gd name="connsiteX0" fmla="*/ 109860 w 128690"/>
                  <a:gd name="connsiteY0" fmla="*/ 18030 h 598583"/>
                  <a:gd name="connsiteX1" fmla="*/ 322 w 128690"/>
                  <a:gd name="connsiteY1" fmla="*/ 589530 h 598583"/>
                  <a:gd name="connsiteX2" fmla="*/ 76522 w 128690"/>
                  <a:gd name="connsiteY2" fmla="*/ 360930 h 598583"/>
                  <a:gd name="connsiteX3" fmla="*/ 82872 w 128690"/>
                  <a:gd name="connsiteY3" fmla="*/ 254568 h 598583"/>
                  <a:gd name="connsiteX4" fmla="*/ 49535 w 128690"/>
                  <a:gd name="connsiteY4" fmla="*/ 310130 h 598583"/>
                  <a:gd name="connsiteX5" fmla="*/ 124147 w 128690"/>
                  <a:gd name="connsiteY5" fmla="*/ 156143 h 598583"/>
                  <a:gd name="connsiteX6" fmla="*/ 109860 w 128690"/>
                  <a:gd name="connsiteY6" fmla="*/ 18030 h 59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0" h="598583">
                    <a:moveTo>
                      <a:pt x="109860" y="18030"/>
                    </a:moveTo>
                    <a:cubicBezTo>
                      <a:pt x="89223" y="90261"/>
                      <a:pt x="5878" y="532380"/>
                      <a:pt x="322" y="589530"/>
                    </a:cubicBezTo>
                    <a:cubicBezTo>
                      <a:pt x="-5234" y="646680"/>
                      <a:pt x="62764" y="416757"/>
                      <a:pt x="76522" y="360930"/>
                    </a:cubicBezTo>
                    <a:cubicBezTo>
                      <a:pt x="90280" y="305103"/>
                      <a:pt x="87370" y="263035"/>
                      <a:pt x="82872" y="254568"/>
                    </a:cubicBezTo>
                    <a:cubicBezTo>
                      <a:pt x="78374" y="246101"/>
                      <a:pt x="42656" y="326534"/>
                      <a:pt x="49535" y="310130"/>
                    </a:cubicBezTo>
                    <a:cubicBezTo>
                      <a:pt x="56414" y="293726"/>
                      <a:pt x="115945" y="201387"/>
                      <a:pt x="124147" y="156143"/>
                    </a:cubicBezTo>
                    <a:cubicBezTo>
                      <a:pt x="132349" y="110899"/>
                      <a:pt x="130497" y="-54201"/>
                      <a:pt x="109860" y="180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0E1372B6-4DC6-4F83-8F1D-3D79D5469323}"/>
                  </a:ext>
                </a:extLst>
              </p:cNvPr>
              <p:cNvSpPr/>
              <p:nvPr/>
            </p:nvSpPr>
            <p:spPr>
              <a:xfrm>
                <a:off x="3924136" y="775857"/>
                <a:ext cx="680730" cy="775153"/>
              </a:xfrm>
              <a:custGeom>
                <a:avLst/>
                <a:gdLst>
                  <a:gd name="connsiteX0" fmla="*/ 679614 w 680730"/>
                  <a:gd name="connsiteY0" fmla="*/ 3076 h 775153"/>
                  <a:gd name="connsiteX1" fmla="*/ 207597 w 680730"/>
                  <a:gd name="connsiteY1" fmla="*/ 252843 h 775153"/>
                  <a:gd name="connsiteX2" fmla="*/ 548381 w 680730"/>
                  <a:gd name="connsiteY2" fmla="*/ 30593 h 775153"/>
                  <a:gd name="connsiteX3" fmla="*/ 296497 w 680730"/>
                  <a:gd name="connsiteY3" fmla="*/ 185110 h 775153"/>
                  <a:gd name="connsiteX4" fmla="*/ 245697 w 680730"/>
                  <a:gd name="connsiteY4" fmla="*/ 348093 h 775153"/>
                  <a:gd name="connsiteX5" fmla="*/ 72131 w 680730"/>
                  <a:gd name="connsiteY5" fmla="*/ 701576 h 775153"/>
                  <a:gd name="connsiteX6" fmla="*/ 164 w 680730"/>
                  <a:gd name="connsiteY6" fmla="*/ 769310 h 775153"/>
                  <a:gd name="connsiteX7" fmla="*/ 89064 w 680730"/>
                  <a:gd name="connsiteY7" fmla="*/ 608443 h 775153"/>
                  <a:gd name="connsiteX8" fmla="*/ 177964 w 680730"/>
                  <a:gd name="connsiteY8" fmla="*/ 337510 h 775153"/>
                  <a:gd name="connsiteX9" fmla="*/ 135631 w 680730"/>
                  <a:gd name="connsiteY9" fmla="*/ 479326 h 775153"/>
                  <a:gd name="connsiteX10" fmla="*/ 256281 w 680730"/>
                  <a:gd name="connsiteY10" fmla="*/ 240143 h 775153"/>
                  <a:gd name="connsiteX11" fmla="*/ 336714 w 680730"/>
                  <a:gd name="connsiteY11" fmla="*/ 121610 h 775153"/>
                  <a:gd name="connsiteX12" fmla="*/ 679614 w 680730"/>
                  <a:gd name="connsiteY12" fmla="*/ 3076 h 77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0730" h="775153">
                    <a:moveTo>
                      <a:pt x="679614" y="3076"/>
                    </a:moveTo>
                    <a:cubicBezTo>
                      <a:pt x="658094" y="24948"/>
                      <a:pt x="229469" y="248257"/>
                      <a:pt x="207597" y="252843"/>
                    </a:cubicBezTo>
                    <a:cubicBezTo>
                      <a:pt x="185725" y="257429"/>
                      <a:pt x="533564" y="41882"/>
                      <a:pt x="548381" y="30593"/>
                    </a:cubicBezTo>
                    <a:cubicBezTo>
                      <a:pt x="563198" y="19304"/>
                      <a:pt x="346944" y="132193"/>
                      <a:pt x="296497" y="185110"/>
                    </a:cubicBezTo>
                    <a:cubicBezTo>
                      <a:pt x="246050" y="238027"/>
                      <a:pt x="283091" y="262015"/>
                      <a:pt x="245697" y="348093"/>
                    </a:cubicBezTo>
                    <a:cubicBezTo>
                      <a:pt x="208303" y="434171"/>
                      <a:pt x="113053" y="631373"/>
                      <a:pt x="72131" y="701576"/>
                    </a:cubicBezTo>
                    <a:cubicBezTo>
                      <a:pt x="31209" y="771779"/>
                      <a:pt x="-2658" y="784832"/>
                      <a:pt x="164" y="769310"/>
                    </a:cubicBezTo>
                    <a:cubicBezTo>
                      <a:pt x="2986" y="753788"/>
                      <a:pt x="59431" y="680410"/>
                      <a:pt x="89064" y="608443"/>
                    </a:cubicBezTo>
                    <a:cubicBezTo>
                      <a:pt x="118697" y="536476"/>
                      <a:pt x="170203" y="359029"/>
                      <a:pt x="177964" y="337510"/>
                    </a:cubicBezTo>
                    <a:cubicBezTo>
                      <a:pt x="185725" y="315991"/>
                      <a:pt x="122578" y="495554"/>
                      <a:pt x="135631" y="479326"/>
                    </a:cubicBezTo>
                    <a:cubicBezTo>
                      <a:pt x="148684" y="463098"/>
                      <a:pt x="222767" y="299762"/>
                      <a:pt x="256281" y="240143"/>
                    </a:cubicBezTo>
                    <a:cubicBezTo>
                      <a:pt x="289795" y="180524"/>
                      <a:pt x="268275" y="161474"/>
                      <a:pt x="336714" y="121610"/>
                    </a:cubicBezTo>
                    <a:cubicBezTo>
                      <a:pt x="405153" y="81746"/>
                      <a:pt x="701134" y="-18796"/>
                      <a:pt x="679614" y="30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44508CD8-C760-4438-A52B-0686E4F21F9C}"/>
                  </a:ext>
                </a:extLst>
              </p:cNvPr>
              <p:cNvSpPr/>
              <p:nvPr/>
            </p:nvSpPr>
            <p:spPr>
              <a:xfrm>
                <a:off x="3907037" y="1455537"/>
                <a:ext cx="590071" cy="343085"/>
              </a:xfrm>
              <a:custGeom>
                <a:avLst/>
                <a:gdLst>
                  <a:gd name="connsiteX0" fmla="*/ 29963 w 590071"/>
                  <a:gd name="connsiteY0" fmla="*/ 730 h 343085"/>
                  <a:gd name="connsiteX1" fmla="*/ 38430 w 590071"/>
                  <a:gd name="connsiteY1" fmla="*/ 95980 h 343085"/>
                  <a:gd name="connsiteX2" fmla="*/ 87113 w 590071"/>
                  <a:gd name="connsiteY2" fmla="*/ 148896 h 343085"/>
                  <a:gd name="connsiteX3" fmla="*/ 561246 w 590071"/>
                  <a:gd name="connsiteY3" fmla="*/ 330930 h 343085"/>
                  <a:gd name="connsiteX4" fmla="*/ 540080 w 590071"/>
                  <a:gd name="connsiteY4" fmla="*/ 326696 h 343085"/>
                  <a:gd name="connsiteX5" fmla="*/ 224696 w 590071"/>
                  <a:gd name="connsiteY5" fmla="*/ 210280 h 343085"/>
                  <a:gd name="connsiteX6" fmla="*/ 512563 w 590071"/>
                  <a:gd name="connsiteY6" fmla="*/ 299180 h 343085"/>
                  <a:gd name="connsiteX7" fmla="*/ 362280 w 590071"/>
                  <a:gd name="connsiteY7" fmla="*/ 214513 h 343085"/>
                  <a:gd name="connsiteX8" fmla="*/ 25730 w 590071"/>
                  <a:gd name="connsiteY8" fmla="*/ 151013 h 343085"/>
                  <a:gd name="connsiteX9" fmla="*/ 29963 w 590071"/>
                  <a:gd name="connsiteY9" fmla="*/ 730 h 34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071" h="343085">
                    <a:moveTo>
                      <a:pt x="29963" y="730"/>
                    </a:moveTo>
                    <a:cubicBezTo>
                      <a:pt x="32080" y="-8442"/>
                      <a:pt x="28905" y="71286"/>
                      <a:pt x="38430" y="95980"/>
                    </a:cubicBezTo>
                    <a:cubicBezTo>
                      <a:pt x="47955" y="120674"/>
                      <a:pt x="-23" y="109738"/>
                      <a:pt x="87113" y="148896"/>
                    </a:cubicBezTo>
                    <a:cubicBezTo>
                      <a:pt x="174249" y="188054"/>
                      <a:pt x="485752" y="301297"/>
                      <a:pt x="561246" y="330930"/>
                    </a:cubicBezTo>
                    <a:cubicBezTo>
                      <a:pt x="636740" y="360563"/>
                      <a:pt x="540080" y="326696"/>
                      <a:pt x="540080" y="326696"/>
                    </a:cubicBezTo>
                    <a:cubicBezTo>
                      <a:pt x="483988" y="306588"/>
                      <a:pt x="229282" y="214866"/>
                      <a:pt x="224696" y="210280"/>
                    </a:cubicBezTo>
                    <a:cubicBezTo>
                      <a:pt x="220110" y="205694"/>
                      <a:pt x="489632" y="298475"/>
                      <a:pt x="512563" y="299180"/>
                    </a:cubicBezTo>
                    <a:cubicBezTo>
                      <a:pt x="535494" y="299885"/>
                      <a:pt x="443419" y="239207"/>
                      <a:pt x="362280" y="214513"/>
                    </a:cubicBezTo>
                    <a:cubicBezTo>
                      <a:pt x="281141" y="189819"/>
                      <a:pt x="84997" y="181705"/>
                      <a:pt x="25730" y="151013"/>
                    </a:cubicBezTo>
                    <a:cubicBezTo>
                      <a:pt x="-33537" y="120321"/>
                      <a:pt x="27846" y="9902"/>
                      <a:pt x="29963" y="7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D69E5A02-D6A2-4885-8BA2-DBBE25AD7FB9}"/>
                  </a:ext>
                </a:extLst>
              </p:cNvPr>
              <p:cNvSpPr/>
              <p:nvPr/>
            </p:nvSpPr>
            <p:spPr>
              <a:xfrm>
                <a:off x="3688577" y="1487660"/>
                <a:ext cx="370422" cy="1057922"/>
              </a:xfrm>
              <a:custGeom>
                <a:avLst/>
                <a:gdLst>
                  <a:gd name="connsiteX0" fmla="*/ 369073 w 370422"/>
                  <a:gd name="connsiteY0" fmla="*/ 357 h 1057922"/>
                  <a:gd name="connsiteX1" fmla="*/ 9240 w 370422"/>
                  <a:gd name="connsiteY1" fmla="*/ 226840 h 1057922"/>
                  <a:gd name="connsiteX2" fmla="*/ 106606 w 370422"/>
                  <a:gd name="connsiteY2" fmla="*/ 169690 h 1057922"/>
                  <a:gd name="connsiteX3" fmla="*/ 106606 w 370422"/>
                  <a:gd name="connsiteY3" fmla="*/ 239540 h 1057922"/>
                  <a:gd name="connsiteX4" fmla="*/ 83323 w 370422"/>
                  <a:gd name="connsiteY4" fmla="*/ 499890 h 1057922"/>
                  <a:gd name="connsiteX5" fmla="*/ 68506 w 370422"/>
                  <a:gd name="connsiteY5" fmla="*/ 341140 h 1057922"/>
                  <a:gd name="connsiteX6" fmla="*/ 102373 w 370422"/>
                  <a:gd name="connsiteY6" fmla="*/ 637473 h 1057922"/>
                  <a:gd name="connsiteX7" fmla="*/ 142590 w 370422"/>
                  <a:gd name="connsiteY7" fmla="*/ 1050223 h 1057922"/>
                  <a:gd name="connsiteX8" fmla="*/ 146823 w 370422"/>
                  <a:gd name="connsiteY8" fmla="*/ 851257 h 1057922"/>
                  <a:gd name="connsiteX9" fmla="*/ 132006 w 370422"/>
                  <a:gd name="connsiteY9" fmla="*/ 192973 h 1057922"/>
                  <a:gd name="connsiteX10" fmla="*/ 369073 w 370422"/>
                  <a:gd name="connsiteY10" fmla="*/ 357 h 105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422" h="1057922">
                    <a:moveTo>
                      <a:pt x="369073" y="357"/>
                    </a:moveTo>
                    <a:cubicBezTo>
                      <a:pt x="348612" y="6002"/>
                      <a:pt x="52984" y="198618"/>
                      <a:pt x="9240" y="226840"/>
                    </a:cubicBezTo>
                    <a:cubicBezTo>
                      <a:pt x="-34505" y="255062"/>
                      <a:pt x="90378" y="167573"/>
                      <a:pt x="106606" y="169690"/>
                    </a:cubicBezTo>
                    <a:cubicBezTo>
                      <a:pt x="122834" y="171807"/>
                      <a:pt x="110486" y="184507"/>
                      <a:pt x="106606" y="239540"/>
                    </a:cubicBezTo>
                    <a:cubicBezTo>
                      <a:pt x="102725" y="294573"/>
                      <a:pt x="89673" y="482957"/>
                      <a:pt x="83323" y="499890"/>
                    </a:cubicBezTo>
                    <a:cubicBezTo>
                      <a:pt x="76973" y="516823"/>
                      <a:pt x="65331" y="318210"/>
                      <a:pt x="68506" y="341140"/>
                    </a:cubicBezTo>
                    <a:cubicBezTo>
                      <a:pt x="71681" y="364071"/>
                      <a:pt x="90026" y="519293"/>
                      <a:pt x="102373" y="637473"/>
                    </a:cubicBezTo>
                    <a:cubicBezTo>
                      <a:pt x="114720" y="755653"/>
                      <a:pt x="135182" y="1014592"/>
                      <a:pt x="142590" y="1050223"/>
                    </a:cubicBezTo>
                    <a:cubicBezTo>
                      <a:pt x="149998" y="1085854"/>
                      <a:pt x="148587" y="994132"/>
                      <a:pt x="146823" y="851257"/>
                    </a:cubicBezTo>
                    <a:cubicBezTo>
                      <a:pt x="145059" y="708382"/>
                      <a:pt x="92848" y="330204"/>
                      <a:pt x="132006" y="192973"/>
                    </a:cubicBezTo>
                    <a:cubicBezTo>
                      <a:pt x="171164" y="55742"/>
                      <a:pt x="389534" y="-5288"/>
                      <a:pt x="369073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27B81ED5-1229-475A-80AF-7E54F131D4BE}"/>
                  </a:ext>
                </a:extLst>
              </p:cNvPr>
              <p:cNvSpPr/>
              <p:nvPr/>
            </p:nvSpPr>
            <p:spPr>
              <a:xfrm>
                <a:off x="3813018" y="1672371"/>
                <a:ext cx="655141" cy="903496"/>
              </a:xfrm>
              <a:custGeom>
                <a:avLst/>
                <a:gdLst>
                  <a:gd name="connsiteX0" fmla="*/ 1215 w 655141"/>
                  <a:gd name="connsiteY0" fmla="*/ 4029 h 903496"/>
                  <a:gd name="connsiteX1" fmla="*/ 286965 w 655141"/>
                  <a:gd name="connsiteY1" fmla="*/ 147962 h 903496"/>
                  <a:gd name="connsiteX2" fmla="*/ 301782 w 655141"/>
                  <a:gd name="connsiteY2" fmla="*/ 219929 h 903496"/>
                  <a:gd name="connsiteX3" fmla="*/ 225582 w 655141"/>
                  <a:gd name="connsiteY3" fmla="*/ 869746 h 903496"/>
                  <a:gd name="connsiteX4" fmla="*/ 248865 w 655141"/>
                  <a:gd name="connsiteY4" fmla="*/ 751212 h 903496"/>
                  <a:gd name="connsiteX5" fmla="*/ 348349 w 655141"/>
                  <a:gd name="connsiteY5" fmla="*/ 238979 h 903496"/>
                  <a:gd name="connsiteX6" fmla="*/ 308132 w 655141"/>
                  <a:gd name="connsiteY6" fmla="*/ 321529 h 903496"/>
                  <a:gd name="connsiteX7" fmla="*/ 329299 w 655141"/>
                  <a:gd name="connsiteY7" fmla="*/ 169129 h 903496"/>
                  <a:gd name="connsiteX8" fmla="*/ 636215 w 655141"/>
                  <a:gd name="connsiteY8" fmla="*/ 143729 h 903496"/>
                  <a:gd name="connsiteX9" fmla="*/ 623515 w 655141"/>
                  <a:gd name="connsiteY9" fmla="*/ 143729 h 903496"/>
                  <a:gd name="connsiteX10" fmla="*/ 341999 w 655141"/>
                  <a:gd name="connsiteY10" fmla="*/ 109862 h 903496"/>
                  <a:gd name="connsiteX11" fmla="*/ 460532 w 655141"/>
                  <a:gd name="connsiteY11" fmla="*/ 109862 h 903496"/>
                  <a:gd name="connsiteX12" fmla="*/ 293315 w 655141"/>
                  <a:gd name="connsiteY12" fmla="*/ 88696 h 903496"/>
                  <a:gd name="connsiteX13" fmla="*/ 187482 w 655141"/>
                  <a:gd name="connsiteY13" fmla="*/ 44246 h 903496"/>
                  <a:gd name="connsiteX14" fmla="*/ 1215 w 655141"/>
                  <a:gd name="connsiteY14" fmla="*/ 4029 h 90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5141" h="903496">
                    <a:moveTo>
                      <a:pt x="1215" y="4029"/>
                    </a:moveTo>
                    <a:cubicBezTo>
                      <a:pt x="17795" y="21315"/>
                      <a:pt x="236871" y="111979"/>
                      <a:pt x="286965" y="147962"/>
                    </a:cubicBezTo>
                    <a:cubicBezTo>
                      <a:pt x="337059" y="183945"/>
                      <a:pt x="312012" y="99632"/>
                      <a:pt x="301782" y="219929"/>
                    </a:cubicBezTo>
                    <a:cubicBezTo>
                      <a:pt x="291552" y="340226"/>
                      <a:pt x="234401" y="781199"/>
                      <a:pt x="225582" y="869746"/>
                    </a:cubicBezTo>
                    <a:cubicBezTo>
                      <a:pt x="216763" y="958293"/>
                      <a:pt x="228404" y="856340"/>
                      <a:pt x="248865" y="751212"/>
                    </a:cubicBezTo>
                    <a:cubicBezTo>
                      <a:pt x="269326" y="646084"/>
                      <a:pt x="338471" y="310593"/>
                      <a:pt x="348349" y="238979"/>
                    </a:cubicBezTo>
                    <a:cubicBezTo>
                      <a:pt x="358227" y="167365"/>
                      <a:pt x="311307" y="333171"/>
                      <a:pt x="308132" y="321529"/>
                    </a:cubicBezTo>
                    <a:cubicBezTo>
                      <a:pt x="304957" y="309887"/>
                      <a:pt x="274619" y="198762"/>
                      <a:pt x="329299" y="169129"/>
                    </a:cubicBezTo>
                    <a:cubicBezTo>
                      <a:pt x="383979" y="139496"/>
                      <a:pt x="587179" y="147962"/>
                      <a:pt x="636215" y="143729"/>
                    </a:cubicBezTo>
                    <a:cubicBezTo>
                      <a:pt x="685251" y="139496"/>
                      <a:pt x="623515" y="143729"/>
                      <a:pt x="623515" y="143729"/>
                    </a:cubicBezTo>
                    <a:lnTo>
                      <a:pt x="341999" y="109862"/>
                    </a:lnTo>
                    <a:cubicBezTo>
                      <a:pt x="314835" y="104218"/>
                      <a:pt x="468646" y="113390"/>
                      <a:pt x="460532" y="109862"/>
                    </a:cubicBezTo>
                    <a:cubicBezTo>
                      <a:pt x="452418" y="106334"/>
                      <a:pt x="338823" y="99632"/>
                      <a:pt x="293315" y="88696"/>
                    </a:cubicBezTo>
                    <a:cubicBezTo>
                      <a:pt x="247807" y="77760"/>
                      <a:pt x="232637" y="58710"/>
                      <a:pt x="187482" y="44246"/>
                    </a:cubicBezTo>
                    <a:cubicBezTo>
                      <a:pt x="142327" y="29782"/>
                      <a:pt x="-15365" y="-13257"/>
                      <a:pt x="1215" y="40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E0901C63-5E4B-4BC1-A7BF-AC78F9349D28}"/>
                  </a:ext>
                </a:extLst>
              </p:cNvPr>
              <p:cNvSpPr/>
              <p:nvPr/>
            </p:nvSpPr>
            <p:spPr>
              <a:xfrm>
                <a:off x="3964329" y="1809315"/>
                <a:ext cx="416470" cy="919798"/>
              </a:xfrm>
              <a:custGeom>
                <a:avLst/>
                <a:gdLst>
                  <a:gd name="connsiteX0" fmla="*/ 415054 w 416470"/>
                  <a:gd name="connsiteY0" fmla="*/ 13135 h 919798"/>
                  <a:gd name="connsiteX1" fmla="*/ 249954 w 416470"/>
                  <a:gd name="connsiteY1" fmla="*/ 493618 h 919798"/>
                  <a:gd name="connsiteX2" fmla="*/ 343088 w 416470"/>
                  <a:gd name="connsiteY2" fmla="*/ 127435 h 919798"/>
                  <a:gd name="connsiteX3" fmla="*/ 213971 w 416470"/>
                  <a:gd name="connsiteY3" fmla="*/ 652368 h 919798"/>
                  <a:gd name="connsiteX4" fmla="*/ 211854 w 416470"/>
                  <a:gd name="connsiteY4" fmla="*/ 908485 h 919798"/>
                  <a:gd name="connsiteX5" fmla="*/ 199154 w 416470"/>
                  <a:gd name="connsiteY5" fmla="*/ 857685 h 919798"/>
                  <a:gd name="connsiteX6" fmla="*/ 188 w 416470"/>
                  <a:gd name="connsiteY6" fmla="*/ 705285 h 919798"/>
                  <a:gd name="connsiteX7" fmla="*/ 163171 w 416470"/>
                  <a:gd name="connsiteY7" fmla="*/ 773018 h 919798"/>
                  <a:gd name="connsiteX8" fmla="*/ 182221 w 416470"/>
                  <a:gd name="connsiteY8" fmla="*/ 677768 h 919798"/>
                  <a:gd name="connsiteX9" fmla="*/ 321921 w 416470"/>
                  <a:gd name="connsiteY9" fmla="*/ 180352 h 919798"/>
                  <a:gd name="connsiteX10" fmla="*/ 415054 w 416470"/>
                  <a:gd name="connsiteY10" fmla="*/ 13135 h 91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6470" h="919798">
                    <a:moveTo>
                      <a:pt x="415054" y="13135"/>
                    </a:moveTo>
                    <a:cubicBezTo>
                      <a:pt x="403059" y="65346"/>
                      <a:pt x="261948" y="474568"/>
                      <a:pt x="249954" y="493618"/>
                    </a:cubicBezTo>
                    <a:cubicBezTo>
                      <a:pt x="237960" y="512668"/>
                      <a:pt x="349085" y="100977"/>
                      <a:pt x="343088" y="127435"/>
                    </a:cubicBezTo>
                    <a:cubicBezTo>
                      <a:pt x="337091" y="153893"/>
                      <a:pt x="235843" y="522193"/>
                      <a:pt x="213971" y="652368"/>
                    </a:cubicBezTo>
                    <a:cubicBezTo>
                      <a:pt x="192099" y="782543"/>
                      <a:pt x="214323" y="874266"/>
                      <a:pt x="211854" y="908485"/>
                    </a:cubicBezTo>
                    <a:cubicBezTo>
                      <a:pt x="209385" y="942704"/>
                      <a:pt x="234432" y="891552"/>
                      <a:pt x="199154" y="857685"/>
                    </a:cubicBezTo>
                    <a:cubicBezTo>
                      <a:pt x="163876" y="823818"/>
                      <a:pt x="6185" y="719396"/>
                      <a:pt x="188" y="705285"/>
                    </a:cubicBezTo>
                    <a:cubicBezTo>
                      <a:pt x="-5809" y="691174"/>
                      <a:pt x="132832" y="777604"/>
                      <a:pt x="163171" y="773018"/>
                    </a:cubicBezTo>
                    <a:cubicBezTo>
                      <a:pt x="193510" y="768432"/>
                      <a:pt x="155763" y="776546"/>
                      <a:pt x="182221" y="677768"/>
                    </a:cubicBezTo>
                    <a:cubicBezTo>
                      <a:pt x="208679" y="578990"/>
                      <a:pt x="283821" y="286538"/>
                      <a:pt x="321921" y="180352"/>
                    </a:cubicBezTo>
                    <a:cubicBezTo>
                      <a:pt x="360021" y="74166"/>
                      <a:pt x="427049" y="-39076"/>
                      <a:pt x="415054" y="13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1D1D8B52-AB98-4BAE-AF70-47B90E76A87E}"/>
                  </a:ext>
                </a:extLst>
              </p:cNvPr>
              <p:cNvSpPr/>
              <p:nvPr/>
            </p:nvSpPr>
            <p:spPr>
              <a:xfrm>
                <a:off x="3798839" y="2508355"/>
                <a:ext cx="417568" cy="188282"/>
              </a:xfrm>
              <a:custGeom>
                <a:avLst/>
                <a:gdLst>
                  <a:gd name="connsiteX0" fmla="*/ 4811 w 417568"/>
                  <a:gd name="connsiteY0" fmla="*/ 2012 h 188282"/>
                  <a:gd name="connsiteX1" fmla="*/ 265161 w 417568"/>
                  <a:gd name="connsiteY1" fmla="*/ 76095 h 188282"/>
                  <a:gd name="connsiteX2" fmla="*/ 337128 w 417568"/>
                  <a:gd name="connsiteY2" fmla="*/ 148062 h 188282"/>
                  <a:gd name="connsiteX3" fmla="*/ 417561 w 417568"/>
                  <a:gd name="connsiteY3" fmla="*/ 188278 h 188282"/>
                  <a:gd name="connsiteX4" fmla="*/ 341361 w 417568"/>
                  <a:gd name="connsiteY4" fmla="*/ 145945 h 188282"/>
                  <a:gd name="connsiteX5" fmla="*/ 243994 w 417568"/>
                  <a:gd name="connsiteY5" fmla="*/ 152295 h 188282"/>
                  <a:gd name="connsiteX6" fmla="*/ 55611 w 417568"/>
                  <a:gd name="connsiteY6" fmla="*/ 139595 h 188282"/>
                  <a:gd name="connsiteX7" fmla="*/ 326544 w 417568"/>
                  <a:gd name="connsiteY7" fmla="*/ 156528 h 188282"/>
                  <a:gd name="connsiteX8" fmla="*/ 263044 w 417568"/>
                  <a:gd name="connsiteY8" fmla="*/ 103612 h 188282"/>
                  <a:gd name="connsiteX9" fmla="*/ 159328 w 417568"/>
                  <a:gd name="connsiteY9" fmla="*/ 61278 h 188282"/>
                  <a:gd name="connsiteX10" fmla="*/ 51378 w 417568"/>
                  <a:gd name="connsiteY10" fmla="*/ 21062 h 188282"/>
                  <a:gd name="connsiteX11" fmla="*/ 91594 w 417568"/>
                  <a:gd name="connsiteY11" fmla="*/ 160762 h 188282"/>
                  <a:gd name="connsiteX12" fmla="*/ 4811 w 417568"/>
                  <a:gd name="connsiteY12" fmla="*/ 2012 h 1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7568" h="188282">
                    <a:moveTo>
                      <a:pt x="4811" y="2012"/>
                    </a:moveTo>
                    <a:cubicBezTo>
                      <a:pt x="33739" y="-12099"/>
                      <a:pt x="209775" y="51753"/>
                      <a:pt x="265161" y="76095"/>
                    </a:cubicBezTo>
                    <a:cubicBezTo>
                      <a:pt x="320547" y="100437"/>
                      <a:pt x="311728" y="129365"/>
                      <a:pt x="337128" y="148062"/>
                    </a:cubicBezTo>
                    <a:cubicBezTo>
                      <a:pt x="362528" y="166759"/>
                      <a:pt x="416856" y="188631"/>
                      <a:pt x="417561" y="188278"/>
                    </a:cubicBezTo>
                    <a:cubicBezTo>
                      <a:pt x="418266" y="187925"/>
                      <a:pt x="370289" y="151942"/>
                      <a:pt x="341361" y="145945"/>
                    </a:cubicBezTo>
                    <a:cubicBezTo>
                      <a:pt x="312433" y="139948"/>
                      <a:pt x="291619" y="153353"/>
                      <a:pt x="243994" y="152295"/>
                    </a:cubicBezTo>
                    <a:cubicBezTo>
                      <a:pt x="196369" y="151237"/>
                      <a:pt x="41853" y="138890"/>
                      <a:pt x="55611" y="139595"/>
                    </a:cubicBezTo>
                    <a:cubicBezTo>
                      <a:pt x="69369" y="140301"/>
                      <a:pt x="291972" y="162525"/>
                      <a:pt x="326544" y="156528"/>
                    </a:cubicBezTo>
                    <a:cubicBezTo>
                      <a:pt x="361116" y="150531"/>
                      <a:pt x="290913" y="119487"/>
                      <a:pt x="263044" y="103612"/>
                    </a:cubicBezTo>
                    <a:cubicBezTo>
                      <a:pt x="235175" y="87737"/>
                      <a:pt x="194606" y="75036"/>
                      <a:pt x="159328" y="61278"/>
                    </a:cubicBezTo>
                    <a:cubicBezTo>
                      <a:pt x="124050" y="47520"/>
                      <a:pt x="62667" y="4481"/>
                      <a:pt x="51378" y="21062"/>
                    </a:cubicBezTo>
                    <a:cubicBezTo>
                      <a:pt x="40089" y="37643"/>
                      <a:pt x="96533" y="160762"/>
                      <a:pt x="91594" y="160762"/>
                    </a:cubicBezTo>
                    <a:cubicBezTo>
                      <a:pt x="86655" y="160762"/>
                      <a:pt x="-24117" y="16123"/>
                      <a:pt x="4811" y="20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E92C0D5F-0ED1-432D-B965-889EC743F1F8}"/>
                  </a:ext>
                </a:extLst>
              </p:cNvPr>
              <p:cNvSpPr/>
              <p:nvPr/>
            </p:nvSpPr>
            <p:spPr>
              <a:xfrm>
                <a:off x="3818269" y="1781136"/>
                <a:ext cx="243196" cy="719531"/>
              </a:xfrm>
              <a:custGeom>
                <a:avLst/>
                <a:gdLst>
                  <a:gd name="connsiteX0" fmla="*/ 27714 w 243196"/>
                  <a:gd name="connsiteY0" fmla="*/ 3214 h 719531"/>
                  <a:gd name="connsiteX1" fmla="*/ 190698 w 243196"/>
                  <a:gd name="connsiteY1" fmla="*/ 89997 h 719531"/>
                  <a:gd name="connsiteX2" fmla="*/ 205514 w 243196"/>
                  <a:gd name="connsiteY2" fmla="*/ 168314 h 719531"/>
                  <a:gd name="connsiteX3" fmla="*/ 216098 w 243196"/>
                  <a:gd name="connsiteY3" fmla="*/ 360931 h 719531"/>
                  <a:gd name="connsiteX4" fmla="*/ 213981 w 243196"/>
                  <a:gd name="connsiteY4" fmla="*/ 358814 h 719531"/>
                  <a:gd name="connsiteX5" fmla="*/ 95448 w 243196"/>
                  <a:gd name="connsiteY5" fmla="*/ 352464 h 719531"/>
                  <a:gd name="connsiteX6" fmla="*/ 226681 w 243196"/>
                  <a:gd name="connsiteY6" fmla="*/ 375747 h 719531"/>
                  <a:gd name="connsiteX7" fmla="*/ 192814 w 243196"/>
                  <a:gd name="connsiteY7" fmla="*/ 676314 h 719531"/>
                  <a:gd name="connsiteX8" fmla="*/ 173764 w 243196"/>
                  <a:gd name="connsiteY8" fmla="*/ 669964 h 719531"/>
                  <a:gd name="connsiteX9" fmla="*/ 198 w 243196"/>
                  <a:gd name="connsiteY9" fmla="*/ 617047 h 719531"/>
                  <a:gd name="connsiteX10" fmla="*/ 211864 w 243196"/>
                  <a:gd name="connsiteY10" fmla="*/ 693247 h 719531"/>
                  <a:gd name="connsiteX11" fmla="*/ 224564 w 243196"/>
                  <a:gd name="connsiteY11" fmla="*/ 89997 h 719531"/>
                  <a:gd name="connsiteX12" fmla="*/ 27714 w 243196"/>
                  <a:gd name="connsiteY12" fmla="*/ 3214 h 71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196" h="719531">
                    <a:moveTo>
                      <a:pt x="27714" y="3214"/>
                    </a:moveTo>
                    <a:cubicBezTo>
                      <a:pt x="22070" y="3214"/>
                      <a:pt x="161065" y="62480"/>
                      <a:pt x="190698" y="89997"/>
                    </a:cubicBezTo>
                    <a:cubicBezTo>
                      <a:pt x="220331" y="117514"/>
                      <a:pt x="201281" y="123158"/>
                      <a:pt x="205514" y="168314"/>
                    </a:cubicBezTo>
                    <a:cubicBezTo>
                      <a:pt x="209747" y="213470"/>
                      <a:pt x="214687" y="329181"/>
                      <a:pt x="216098" y="360931"/>
                    </a:cubicBezTo>
                    <a:cubicBezTo>
                      <a:pt x="217509" y="392681"/>
                      <a:pt x="234089" y="360225"/>
                      <a:pt x="213981" y="358814"/>
                    </a:cubicBezTo>
                    <a:cubicBezTo>
                      <a:pt x="193873" y="357403"/>
                      <a:pt x="93331" y="349642"/>
                      <a:pt x="95448" y="352464"/>
                    </a:cubicBezTo>
                    <a:cubicBezTo>
                      <a:pt x="97565" y="355286"/>
                      <a:pt x="210453" y="321772"/>
                      <a:pt x="226681" y="375747"/>
                    </a:cubicBezTo>
                    <a:cubicBezTo>
                      <a:pt x="242909" y="429722"/>
                      <a:pt x="201634" y="627278"/>
                      <a:pt x="192814" y="676314"/>
                    </a:cubicBezTo>
                    <a:cubicBezTo>
                      <a:pt x="183994" y="725350"/>
                      <a:pt x="173764" y="669964"/>
                      <a:pt x="173764" y="669964"/>
                    </a:cubicBezTo>
                    <a:cubicBezTo>
                      <a:pt x="141661" y="660086"/>
                      <a:pt x="-6152" y="613167"/>
                      <a:pt x="198" y="617047"/>
                    </a:cubicBezTo>
                    <a:cubicBezTo>
                      <a:pt x="6548" y="620928"/>
                      <a:pt x="174470" y="781089"/>
                      <a:pt x="211864" y="693247"/>
                    </a:cubicBezTo>
                    <a:cubicBezTo>
                      <a:pt x="249258" y="605405"/>
                      <a:pt x="252786" y="205708"/>
                      <a:pt x="224564" y="89997"/>
                    </a:cubicBezTo>
                    <a:cubicBezTo>
                      <a:pt x="196342" y="-25714"/>
                      <a:pt x="33358" y="3214"/>
                      <a:pt x="27714" y="32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A5A6BEFE-6105-4A57-B775-C27A64539E2E}"/>
                  </a:ext>
                </a:extLst>
              </p:cNvPr>
              <p:cNvSpPr/>
              <p:nvPr/>
            </p:nvSpPr>
            <p:spPr>
              <a:xfrm>
                <a:off x="3834158" y="1829310"/>
                <a:ext cx="63607" cy="583836"/>
              </a:xfrm>
              <a:custGeom>
                <a:avLst/>
                <a:gdLst>
                  <a:gd name="connsiteX0" fmla="*/ 35109 w 63607"/>
                  <a:gd name="connsiteY0" fmla="*/ 1607 h 583836"/>
                  <a:gd name="connsiteX1" fmla="*/ 30875 w 63607"/>
                  <a:gd name="connsiteY1" fmla="*/ 189990 h 583836"/>
                  <a:gd name="connsiteX2" fmla="*/ 45692 w 63607"/>
                  <a:gd name="connsiteY2" fmla="*/ 583690 h 583836"/>
                  <a:gd name="connsiteX3" fmla="*/ 1242 w 63607"/>
                  <a:gd name="connsiteY3" fmla="*/ 236557 h 583836"/>
                  <a:gd name="connsiteX4" fmla="*/ 35109 w 63607"/>
                  <a:gd name="connsiteY4" fmla="*/ 272540 h 583836"/>
                  <a:gd name="connsiteX5" fmla="*/ 62625 w 63607"/>
                  <a:gd name="connsiteY5" fmla="*/ 143423 h 583836"/>
                  <a:gd name="connsiteX6" fmla="*/ 52042 w 63607"/>
                  <a:gd name="connsiteY6" fmla="*/ 376257 h 583836"/>
                  <a:gd name="connsiteX7" fmla="*/ 1242 w 63607"/>
                  <a:gd name="connsiteY7" fmla="*/ 113790 h 583836"/>
                  <a:gd name="connsiteX8" fmla="*/ 35109 w 63607"/>
                  <a:gd name="connsiteY8" fmla="*/ 1607 h 58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07" h="583836">
                    <a:moveTo>
                      <a:pt x="35109" y="1607"/>
                    </a:moveTo>
                    <a:cubicBezTo>
                      <a:pt x="40048" y="14307"/>
                      <a:pt x="29111" y="92976"/>
                      <a:pt x="30875" y="189990"/>
                    </a:cubicBezTo>
                    <a:cubicBezTo>
                      <a:pt x="32639" y="287004"/>
                      <a:pt x="50631" y="575929"/>
                      <a:pt x="45692" y="583690"/>
                    </a:cubicBezTo>
                    <a:cubicBezTo>
                      <a:pt x="40753" y="591451"/>
                      <a:pt x="3006" y="288415"/>
                      <a:pt x="1242" y="236557"/>
                    </a:cubicBezTo>
                    <a:cubicBezTo>
                      <a:pt x="-522" y="184699"/>
                      <a:pt x="24878" y="288062"/>
                      <a:pt x="35109" y="272540"/>
                    </a:cubicBezTo>
                    <a:cubicBezTo>
                      <a:pt x="45340" y="257018"/>
                      <a:pt x="59803" y="126137"/>
                      <a:pt x="62625" y="143423"/>
                    </a:cubicBezTo>
                    <a:cubicBezTo>
                      <a:pt x="65447" y="160709"/>
                      <a:pt x="62272" y="381196"/>
                      <a:pt x="52042" y="376257"/>
                    </a:cubicBezTo>
                    <a:cubicBezTo>
                      <a:pt x="41812" y="371318"/>
                      <a:pt x="9709" y="173762"/>
                      <a:pt x="1242" y="113790"/>
                    </a:cubicBezTo>
                    <a:cubicBezTo>
                      <a:pt x="-7225" y="53818"/>
                      <a:pt x="30170" y="-11093"/>
                      <a:pt x="35109" y="16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426CEAD8-1C8A-4F3E-9DDA-EDD3765113C7}"/>
                  </a:ext>
                </a:extLst>
              </p:cNvPr>
              <p:cNvSpPr/>
              <p:nvPr/>
            </p:nvSpPr>
            <p:spPr>
              <a:xfrm>
                <a:off x="3892511" y="2591886"/>
                <a:ext cx="367776" cy="885435"/>
              </a:xfrm>
              <a:custGeom>
                <a:avLst/>
                <a:gdLst>
                  <a:gd name="connsiteX0" fmla="*/ 39 w 367776"/>
                  <a:gd name="connsiteY0" fmla="*/ 502 h 885435"/>
                  <a:gd name="connsiteX1" fmla="*/ 244514 w 367776"/>
                  <a:gd name="connsiteY1" fmla="*/ 606927 h 885435"/>
                  <a:gd name="connsiteX2" fmla="*/ 31789 w 367776"/>
                  <a:gd name="connsiteY2" fmla="*/ 129089 h 885435"/>
                  <a:gd name="connsiteX3" fmla="*/ 87352 w 367776"/>
                  <a:gd name="connsiteY3" fmla="*/ 224339 h 885435"/>
                  <a:gd name="connsiteX4" fmla="*/ 268327 w 367776"/>
                  <a:gd name="connsiteY4" fmla="*/ 727577 h 885435"/>
                  <a:gd name="connsiteX5" fmla="*/ 366752 w 367776"/>
                  <a:gd name="connsiteY5" fmla="*/ 884739 h 885435"/>
                  <a:gd name="connsiteX6" fmla="*/ 315952 w 367776"/>
                  <a:gd name="connsiteY6" fmla="*/ 775202 h 885435"/>
                  <a:gd name="connsiteX7" fmla="*/ 255627 w 367776"/>
                  <a:gd name="connsiteY7" fmla="*/ 548189 h 885435"/>
                  <a:gd name="connsiteX8" fmla="*/ 225464 w 367776"/>
                  <a:gd name="connsiteY8" fmla="*/ 503739 h 885435"/>
                  <a:gd name="connsiteX9" fmla="*/ 39 w 367776"/>
                  <a:gd name="connsiteY9" fmla="*/ 502 h 88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776" h="885435">
                    <a:moveTo>
                      <a:pt x="39" y="502"/>
                    </a:moveTo>
                    <a:cubicBezTo>
                      <a:pt x="3214" y="17700"/>
                      <a:pt x="239222" y="585496"/>
                      <a:pt x="244514" y="606927"/>
                    </a:cubicBezTo>
                    <a:cubicBezTo>
                      <a:pt x="249806" y="628358"/>
                      <a:pt x="57983" y="192854"/>
                      <a:pt x="31789" y="129089"/>
                    </a:cubicBezTo>
                    <a:cubicBezTo>
                      <a:pt x="5595" y="65324"/>
                      <a:pt x="47929" y="124591"/>
                      <a:pt x="87352" y="224339"/>
                    </a:cubicBezTo>
                    <a:cubicBezTo>
                      <a:pt x="126775" y="324087"/>
                      <a:pt x="221760" y="617510"/>
                      <a:pt x="268327" y="727577"/>
                    </a:cubicBezTo>
                    <a:cubicBezTo>
                      <a:pt x="314894" y="837644"/>
                      <a:pt x="358815" y="876802"/>
                      <a:pt x="366752" y="884739"/>
                    </a:cubicBezTo>
                    <a:cubicBezTo>
                      <a:pt x="374689" y="892676"/>
                      <a:pt x="334473" y="831294"/>
                      <a:pt x="315952" y="775202"/>
                    </a:cubicBezTo>
                    <a:cubicBezTo>
                      <a:pt x="297431" y="719110"/>
                      <a:pt x="270708" y="593433"/>
                      <a:pt x="255627" y="548189"/>
                    </a:cubicBezTo>
                    <a:cubicBezTo>
                      <a:pt x="240546" y="502945"/>
                      <a:pt x="266474" y="594491"/>
                      <a:pt x="225464" y="503739"/>
                    </a:cubicBezTo>
                    <a:cubicBezTo>
                      <a:pt x="184454" y="412987"/>
                      <a:pt x="-3136" y="-16696"/>
                      <a:pt x="39" y="5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EEFB347-947A-4E78-A41A-4903016D55DB}"/>
                  </a:ext>
                </a:extLst>
              </p:cNvPr>
              <p:cNvSpPr/>
              <p:nvPr/>
            </p:nvSpPr>
            <p:spPr>
              <a:xfrm>
                <a:off x="4243254" y="3464231"/>
                <a:ext cx="1099590" cy="504528"/>
              </a:xfrm>
              <a:custGeom>
                <a:avLst/>
                <a:gdLst>
                  <a:gd name="connsiteX0" fmla="*/ 1721 w 1099590"/>
                  <a:gd name="connsiteY0" fmla="*/ 6044 h 504528"/>
                  <a:gd name="connsiteX1" fmla="*/ 252546 w 1099590"/>
                  <a:gd name="connsiteY1" fmla="*/ 234644 h 504528"/>
                  <a:gd name="connsiteX2" fmla="*/ 712921 w 1099590"/>
                  <a:gd name="connsiteY2" fmla="*/ 380694 h 504528"/>
                  <a:gd name="connsiteX3" fmla="*/ 243021 w 1099590"/>
                  <a:gd name="connsiteY3" fmla="*/ 190194 h 504528"/>
                  <a:gd name="connsiteX4" fmla="*/ 1090746 w 1099590"/>
                  <a:gd name="connsiteY4" fmla="*/ 498169 h 504528"/>
                  <a:gd name="connsiteX5" fmla="*/ 655771 w 1099590"/>
                  <a:gd name="connsiteY5" fmla="*/ 374344 h 504528"/>
                  <a:gd name="connsiteX6" fmla="*/ 169996 w 1099590"/>
                  <a:gd name="connsiteY6" fmla="*/ 91769 h 504528"/>
                  <a:gd name="connsiteX7" fmla="*/ 1721 w 1099590"/>
                  <a:gd name="connsiteY7" fmla="*/ 6044 h 50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9590" h="504528">
                    <a:moveTo>
                      <a:pt x="1721" y="6044"/>
                    </a:moveTo>
                    <a:cubicBezTo>
                      <a:pt x="15479" y="29856"/>
                      <a:pt x="134013" y="172202"/>
                      <a:pt x="252546" y="234644"/>
                    </a:cubicBezTo>
                    <a:cubicBezTo>
                      <a:pt x="371079" y="297086"/>
                      <a:pt x="714508" y="388102"/>
                      <a:pt x="712921" y="380694"/>
                    </a:cubicBezTo>
                    <a:cubicBezTo>
                      <a:pt x="711334" y="373286"/>
                      <a:pt x="180050" y="170615"/>
                      <a:pt x="243021" y="190194"/>
                    </a:cubicBezTo>
                    <a:cubicBezTo>
                      <a:pt x="305992" y="209773"/>
                      <a:pt x="1021954" y="467477"/>
                      <a:pt x="1090746" y="498169"/>
                    </a:cubicBezTo>
                    <a:cubicBezTo>
                      <a:pt x="1159538" y="528861"/>
                      <a:pt x="809229" y="442077"/>
                      <a:pt x="655771" y="374344"/>
                    </a:cubicBezTo>
                    <a:cubicBezTo>
                      <a:pt x="502313" y="306611"/>
                      <a:pt x="282179" y="151036"/>
                      <a:pt x="169996" y="91769"/>
                    </a:cubicBezTo>
                    <a:cubicBezTo>
                      <a:pt x="57813" y="32502"/>
                      <a:pt x="-12037" y="-17768"/>
                      <a:pt x="1721" y="6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8F6AD924-6138-4F9A-9533-956575B93E7C}"/>
                  </a:ext>
                </a:extLst>
              </p:cNvPr>
              <p:cNvSpPr/>
              <p:nvPr/>
            </p:nvSpPr>
            <p:spPr>
              <a:xfrm>
                <a:off x="5241856" y="3036175"/>
                <a:ext cx="709988" cy="924961"/>
              </a:xfrm>
              <a:custGeom>
                <a:avLst/>
                <a:gdLst>
                  <a:gd name="connsiteX0" fmla="*/ 695394 w 709988"/>
                  <a:gd name="connsiteY0" fmla="*/ 8650 h 924961"/>
                  <a:gd name="connsiteX1" fmla="*/ 479494 w 709988"/>
                  <a:gd name="connsiteY1" fmla="*/ 478550 h 924961"/>
                  <a:gd name="connsiteX2" fmla="*/ 666819 w 709988"/>
                  <a:gd name="connsiteY2" fmla="*/ 230900 h 924961"/>
                  <a:gd name="connsiteX3" fmla="*/ 508069 w 709988"/>
                  <a:gd name="connsiteY3" fmla="*/ 453150 h 924961"/>
                  <a:gd name="connsiteX4" fmla="*/ 330269 w 709988"/>
                  <a:gd name="connsiteY4" fmla="*/ 751600 h 924961"/>
                  <a:gd name="connsiteX5" fmla="*/ 269944 w 709988"/>
                  <a:gd name="connsiteY5" fmla="*/ 850025 h 924961"/>
                  <a:gd name="connsiteX6" fmla="*/ 69 w 709988"/>
                  <a:gd name="connsiteY6" fmla="*/ 913525 h 924961"/>
                  <a:gd name="connsiteX7" fmla="*/ 247719 w 709988"/>
                  <a:gd name="connsiteY7" fmla="*/ 850025 h 924961"/>
                  <a:gd name="connsiteX8" fmla="*/ 641419 w 709988"/>
                  <a:gd name="connsiteY8" fmla="*/ 224550 h 924961"/>
                  <a:gd name="connsiteX9" fmla="*/ 695394 w 709988"/>
                  <a:gd name="connsiteY9" fmla="*/ 8650 h 92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988" h="924961">
                    <a:moveTo>
                      <a:pt x="695394" y="8650"/>
                    </a:moveTo>
                    <a:cubicBezTo>
                      <a:pt x="668406" y="50983"/>
                      <a:pt x="484256" y="441508"/>
                      <a:pt x="479494" y="478550"/>
                    </a:cubicBezTo>
                    <a:cubicBezTo>
                      <a:pt x="474732" y="515592"/>
                      <a:pt x="662057" y="235133"/>
                      <a:pt x="666819" y="230900"/>
                    </a:cubicBezTo>
                    <a:cubicBezTo>
                      <a:pt x="671581" y="226667"/>
                      <a:pt x="564161" y="366367"/>
                      <a:pt x="508069" y="453150"/>
                    </a:cubicBezTo>
                    <a:cubicBezTo>
                      <a:pt x="451977" y="539933"/>
                      <a:pt x="369956" y="685454"/>
                      <a:pt x="330269" y="751600"/>
                    </a:cubicBezTo>
                    <a:cubicBezTo>
                      <a:pt x="290581" y="817746"/>
                      <a:pt x="324977" y="823038"/>
                      <a:pt x="269944" y="850025"/>
                    </a:cubicBezTo>
                    <a:cubicBezTo>
                      <a:pt x="214911" y="877012"/>
                      <a:pt x="3773" y="913525"/>
                      <a:pt x="69" y="913525"/>
                    </a:cubicBezTo>
                    <a:cubicBezTo>
                      <a:pt x="-3635" y="913525"/>
                      <a:pt x="140827" y="964854"/>
                      <a:pt x="247719" y="850025"/>
                    </a:cubicBezTo>
                    <a:cubicBezTo>
                      <a:pt x="354611" y="735196"/>
                      <a:pt x="566807" y="363192"/>
                      <a:pt x="641419" y="224550"/>
                    </a:cubicBezTo>
                    <a:cubicBezTo>
                      <a:pt x="716031" y="85908"/>
                      <a:pt x="722382" y="-33683"/>
                      <a:pt x="695394" y="86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E1CE56C7-CD26-49AE-A7FC-7782D6A14B61}"/>
                  </a:ext>
                </a:extLst>
              </p:cNvPr>
              <p:cNvSpPr/>
              <p:nvPr/>
            </p:nvSpPr>
            <p:spPr>
              <a:xfrm>
                <a:off x="4735180" y="3013872"/>
                <a:ext cx="868014" cy="45517"/>
              </a:xfrm>
              <a:custGeom>
                <a:avLst/>
                <a:gdLst>
                  <a:gd name="connsiteX0" fmla="*/ 13033 w 868014"/>
                  <a:gd name="connsiteY0" fmla="*/ 791 h 45517"/>
                  <a:gd name="connsiteX1" fmla="*/ 860758 w 868014"/>
                  <a:gd name="connsiteY1" fmla="*/ 18253 h 45517"/>
                  <a:gd name="connsiteX2" fmla="*/ 440070 w 868014"/>
                  <a:gd name="connsiteY2" fmla="*/ 37303 h 45517"/>
                  <a:gd name="connsiteX3" fmla="*/ 762333 w 868014"/>
                  <a:gd name="connsiteY3" fmla="*/ 32541 h 45517"/>
                  <a:gd name="connsiteX4" fmla="*/ 373395 w 868014"/>
                  <a:gd name="connsiteY4" fmla="*/ 45241 h 45517"/>
                  <a:gd name="connsiteX5" fmla="*/ 13033 w 868014"/>
                  <a:gd name="connsiteY5" fmla="*/ 791 h 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8014" h="45517">
                    <a:moveTo>
                      <a:pt x="13033" y="791"/>
                    </a:moveTo>
                    <a:cubicBezTo>
                      <a:pt x="94260" y="-3707"/>
                      <a:pt x="789585" y="12168"/>
                      <a:pt x="860758" y="18253"/>
                    </a:cubicBezTo>
                    <a:cubicBezTo>
                      <a:pt x="931931" y="24338"/>
                      <a:pt x="456474" y="34922"/>
                      <a:pt x="440070" y="37303"/>
                    </a:cubicBezTo>
                    <a:cubicBezTo>
                      <a:pt x="423666" y="39684"/>
                      <a:pt x="773445" y="31218"/>
                      <a:pt x="762333" y="32541"/>
                    </a:cubicBezTo>
                    <a:cubicBezTo>
                      <a:pt x="751221" y="33864"/>
                      <a:pt x="494839" y="47622"/>
                      <a:pt x="373395" y="45241"/>
                    </a:cubicBezTo>
                    <a:cubicBezTo>
                      <a:pt x="251951" y="42860"/>
                      <a:pt x="-68194" y="5289"/>
                      <a:pt x="13033" y="7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C2622C37-D85D-400F-8189-16044A54D565}"/>
                  </a:ext>
                </a:extLst>
              </p:cNvPr>
              <p:cNvSpPr/>
              <p:nvPr/>
            </p:nvSpPr>
            <p:spPr>
              <a:xfrm>
                <a:off x="5598373" y="3025078"/>
                <a:ext cx="233460" cy="257172"/>
              </a:xfrm>
              <a:custGeom>
                <a:avLst/>
                <a:gdLst>
                  <a:gd name="connsiteX0" fmla="*/ 5502 w 233460"/>
                  <a:gd name="connsiteY0" fmla="*/ 14985 h 257172"/>
                  <a:gd name="connsiteX1" fmla="*/ 227752 w 233460"/>
                  <a:gd name="connsiteY1" fmla="*/ 254697 h 257172"/>
                  <a:gd name="connsiteX2" fmla="*/ 170602 w 233460"/>
                  <a:gd name="connsiteY2" fmla="*/ 141985 h 257172"/>
                  <a:gd name="connsiteX3" fmla="*/ 203940 w 233460"/>
                  <a:gd name="connsiteY3" fmla="*/ 178497 h 257172"/>
                  <a:gd name="connsiteX4" fmla="*/ 143615 w 233460"/>
                  <a:gd name="connsiteY4" fmla="*/ 127697 h 257172"/>
                  <a:gd name="connsiteX5" fmla="*/ 73765 w 233460"/>
                  <a:gd name="connsiteY5" fmla="*/ 37210 h 257172"/>
                  <a:gd name="connsiteX6" fmla="*/ 5502 w 233460"/>
                  <a:gd name="connsiteY6" fmla="*/ 14985 h 25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460" h="257172">
                    <a:moveTo>
                      <a:pt x="5502" y="14985"/>
                    </a:moveTo>
                    <a:cubicBezTo>
                      <a:pt x="31166" y="51233"/>
                      <a:pt x="200235" y="233530"/>
                      <a:pt x="227752" y="254697"/>
                    </a:cubicBezTo>
                    <a:cubicBezTo>
                      <a:pt x="255269" y="275864"/>
                      <a:pt x="174571" y="154685"/>
                      <a:pt x="170602" y="141985"/>
                    </a:cubicBezTo>
                    <a:cubicBezTo>
                      <a:pt x="166633" y="129285"/>
                      <a:pt x="208438" y="180878"/>
                      <a:pt x="203940" y="178497"/>
                    </a:cubicBezTo>
                    <a:cubicBezTo>
                      <a:pt x="199442" y="176116"/>
                      <a:pt x="165311" y="151245"/>
                      <a:pt x="143615" y="127697"/>
                    </a:cubicBezTo>
                    <a:cubicBezTo>
                      <a:pt x="121919" y="104149"/>
                      <a:pt x="96519" y="57318"/>
                      <a:pt x="73765" y="37210"/>
                    </a:cubicBezTo>
                    <a:cubicBezTo>
                      <a:pt x="51011" y="17102"/>
                      <a:pt x="-20162" y="-21263"/>
                      <a:pt x="5502" y="149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25AD64F0-E13A-4786-BB49-299B2CFC50FD}"/>
                  </a:ext>
                </a:extLst>
              </p:cNvPr>
              <p:cNvSpPr/>
              <p:nvPr/>
            </p:nvSpPr>
            <p:spPr>
              <a:xfrm>
                <a:off x="4926013" y="3041495"/>
                <a:ext cx="704901" cy="203964"/>
              </a:xfrm>
              <a:custGeom>
                <a:avLst/>
                <a:gdLst>
                  <a:gd name="connsiteX0" fmla="*/ 698500 w 704901"/>
                  <a:gd name="connsiteY0" fmla="*/ 155 h 203964"/>
                  <a:gd name="connsiteX1" fmla="*/ 601662 w 704901"/>
                  <a:gd name="connsiteY1" fmla="*/ 90643 h 203964"/>
                  <a:gd name="connsiteX2" fmla="*/ 519112 w 704901"/>
                  <a:gd name="connsiteY2" fmla="*/ 127155 h 203964"/>
                  <a:gd name="connsiteX3" fmla="*/ 474662 w 704901"/>
                  <a:gd name="connsiteY3" fmla="*/ 122393 h 203964"/>
                  <a:gd name="connsiteX4" fmla="*/ 0 w 704901"/>
                  <a:gd name="connsiteY4" fmla="*/ 58893 h 203964"/>
                  <a:gd name="connsiteX5" fmla="*/ 495300 w 704901"/>
                  <a:gd name="connsiteY5" fmla="*/ 147793 h 203964"/>
                  <a:gd name="connsiteX6" fmla="*/ 558800 w 704901"/>
                  <a:gd name="connsiteY6" fmla="*/ 106518 h 203964"/>
                  <a:gd name="connsiteX7" fmla="*/ 598487 w 704901"/>
                  <a:gd name="connsiteY7" fmla="*/ 66830 h 203964"/>
                  <a:gd name="connsiteX8" fmla="*/ 588962 w 704901"/>
                  <a:gd name="connsiteY8" fmla="*/ 138268 h 203964"/>
                  <a:gd name="connsiteX9" fmla="*/ 704850 w 704901"/>
                  <a:gd name="connsiteY9" fmla="*/ 203355 h 203964"/>
                  <a:gd name="connsiteX10" fmla="*/ 573087 w 704901"/>
                  <a:gd name="connsiteY10" fmla="*/ 170018 h 203964"/>
                  <a:gd name="connsiteX11" fmla="*/ 541337 w 704901"/>
                  <a:gd name="connsiteY11" fmla="*/ 155730 h 203964"/>
                  <a:gd name="connsiteX12" fmla="*/ 654050 w 704901"/>
                  <a:gd name="connsiteY12" fmla="*/ 114455 h 203964"/>
                  <a:gd name="connsiteX13" fmla="*/ 698500 w 704901"/>
                  <a:gd name="connsiteY13" fmla="*/ 155 h 2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4901" h="203964">
                    <a:moveTo>
                      <a:pt x="698500" y="155"/>
                    </a:moveTo>
                    <a:cubicBezTo>
                      <a:pt x="689769" y="-3814"/>
                      <a:pt x="631560" y="69476"/>
                      <a:pt x="601662" y="90643"/>
                    </a:cubicBezTo>
                    <a:cubicBezTo>
                      <a:pt x="571764" y="111810"/>
                      <a:pt x="540278" y="121863"/>
                      <a:pt x="519112" y="127155"/>
                    </a:cubicBezTo>
                    <a:cubicBezTo>
                      <a:pt x="497946" y="132447"/>
                      <a:pt x="474662" y="122393"/>
                      <a:pt x="474662" y="122393"/>
                    </a:cubicBezTo>
                    <a:lnTo>
                      <a:pt x="0" y="58893"/>
                    </a:lnTo>
                    <a:cubicBezTo>
                      <a:pt x="3440" y="63126"/>
                      <a:pt x="402167" y="139856"/>
                      <a:pt x="495300" y="147793"/>
                    </a:cubicBezTo>
                    <a:cubicBezTo>
                      <a:pt x="588433" y="155730"/>
                      <a:pt x="541602" y="120012"/>
                      <a:pt x="558800" y="106518"/>
                    </a:cubicBezTo>
                    <a:cubicBezTo>
                      <a:pt x="575998" y="93024"/>
                      <a:pt x="593460" y="61538"/>
                      <a:pt x="598487" y="66830"/>
                    </a:cubicBezTo>
                    <a:cubicBezTo>
                      <a:pt x="603514" y="72122"/>
                      <a:pt x="571235" y="115514"/>
                      <a:pt x="588962" y="138268"/>
                    </a:cubicBezTo>
                    <a:cubicBezTo>
                      <a:pt x="606689" y="161022"/>
                      <a:pt x="707496" y="198063"/>
                      <a:pt x="704850" y="203355"/>
                    </a:cubicBezTo>
                    <a:cubicBezTo>
                      <a:pt x="702204" y="208647"/>
                      <a:pt x="600339" y="177955"/>
                      <a:pt x="573087" y="170018"/>
                    </a:cubicBezTo>
                    <a:cubicBezTo>
                      <a:pt x="545835" y="162081"/>
                      <a:pt x="527843" y="164991"/>
                      <a:pt x="541337" y="155730"/>
                    </a:cubicBezTo>
                    <a:cubicBezTo>
                      <a:pt x="554831" y="146469"/>
                      <a:pt x="627063" y="136415"/>
                      <a:pt x="654050" y="114455"/>
                    </a:cubicBezTo>
                    <a:cubicBezTo>
                      <a:pt x="681037" y="92495"/>
                      <a:pt x="707231" y="4124"/>
                      <a:pt x="698500" y="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5965F507-8154-489D-A070-B45414A0087B}"/>
                  </a:ext>
                </a:extLst>
              </p:cNvPr>
              <p:cNvSpPr/>
              <p:nvPr/>
            </p:nvSpPr>
            <p:spPr>
              <a:xfrm>
                <a:off x="4848096" y="3111509"/>
                <a:ext cx="749556" cy="237893"/>
              </a:xfrm>
              <a:custGeom>
                <a:avLst/>
                <a:gdLst>
                  <a:gd name="connsiteX0" fmla="*/ 12829 w 749556"/>
                  <a:gd name="connsiteY0" fmla="*/ 1579 h 237893"/>
                  <a:gd name="connsiteX1" fmla="*/ 536704 w 749556"/>
                  <a:gd name="connsiteY1" fmla="*/ 177791 h 237893"/>
                  <a:gd name="connsiteX2" fmla="*/ 279529 w 749556"/>
                  <a:gd name="connsiteY2" fmla="*/ 114291 h 237893"/>
                  <a:gd name="connsiteX3" fmla="*/ 743079 w 749556"/>
                  <a:gd name="connsiteY3" fmla="*/ 234941 h 237893"/>
                  <a:gd name="connsiteX4" fmla="*/ 547817 w 749556"/>
                  <a:gd name="connsiteY4" fmla="*/ 200016 h 237893"/>
                  <a:gd name="connsiteX5" fmla="*/ 503367 w 749556"/>
                  <a:gd name="connsiteY5" fmla="*/ 190491 h 237893"/>
                  <a:gd name="connsiteX6" fmla="*/ 187454 w 749556"/>
                  <a:gd name="connsiteY6" fmla="*/ 95241 h 237893"/>
                  <a:gd name="connsiteX7" fmla="*/ 12829 w 749556"/>
                  <a:gd name="connsiteY7" fmla="*/ 1579 h 2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556" h="237893">
                    <a:moveTo>
                      <a:pt x="12829" y="1579"/>
                    </a:moveTo>
                    <a:cubicBezTo>
                      <a:pt x="71037" y="15337"/>
                      <a:pt x="492254" y="159006"/>
                      <a:pt x="536704" y="177791"/>
                    </a:cubicBezTo>
                    <a:cubicBezTo>
                      <a:pt x="581154" y="196576"/>
                      <a:pt x="279529" y="114291"/>
                      <a:pt x="279529" y="114291"/>
                    </a:cubicBezTo>
                    <a:cubicBezTo>
                      <a:pt x="313925" y="123816"/>
                      <a:pt x="698364" y="220654"/>
                      <a:pt x="743079" y="234941"/>
                    </a:cubicBezTo>
                    <a:cubicBezTo>
                      <a:pt x="787794" y="249228"/>
                      <a:pt x="587769" y="207424"/>
                      <a:pt x="547817" y="200016"/>
                    </a:cubicBezTo>
                    <a:cubicBezTo>
                      <a:pt x="507865" y="192608"/>
                      <a:pt x="563427" y="207953"/>
                      <a:pt x="503367" y="190491"/>
                    </a:cubicBezTo>
                    <a:cubicBezTo>
                      <a:pt x="443307" y="173029"/>
                      <a:pt x="266035" y="122758"/>
                      <a:pt x="187454" y="95241"/>
                    </a:cubicBezTo>
                    <a:cubicBezTo>
                      <a:pt x="108873" y="67724"/>
                      <a:pt x="-45379" y="-12179"/>
                      <a:pt x="12829" y="15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28F7ECC4-DF77-4B69-A044-0BFC46366071}"/>
                  </a:ext>
                </a:extLst>
              </p:cNvPr>
              <p:cNvSpPr/>
              <p:nvPr/>
            </p:nvSpPr>
            <p:spPr>
              <a:xfrm>
                <a:off x="5481590" y="3193375"/>
                <a:ext cx="357241" cy="183701"/>
              </a:xfrm>
              <a:custGeom>
                <a:avLst/>
                <a:gdLst>
                  <a:gd name="connsiteX0" fmla="*/ 82598 w 357241"/>
                  <a:gd name="connsiteY0" fmla="*/ 81638 h 183701"/>
                  <a:gd name="connsiteX1" fmla="*/ 206423 w 357241"/>
                  <a:gd name="connsiteY1" fmla="*/ 73700 h 183701"/>
                  <a:gd name="connsiteX2" fmla="*/ 171498 w 357241"/>
                  <a:gd name="connsiteY2" fmla="*/ 21313 h 183701"/>
                  <a:gd name="connsiteX3" fmla="*/ 257223 w 357241"/>
                  <a:gd name="connsiteY3" fmla="*/ 95925 h 183701"/>
                  <a:gd name="connsiteX4" fmla="*/ 357235 w 357241"/>
                  <a:gd name="connsiteY4" fmla="*/ 94338 h 183701"/>
                  <a:gd name="connsiteX5" fmla="*/ 252460 w 357241"/>
                  <a:gd name="connsiteY5" fmla="*/ 99100 h 183701"/>
                  <a:gd name="connsiteX6" fmla="*/ 166735 w 357241"/>
                  <a:gd name="connsiteY6" fmla="*/ 183238 h 183701"/>
                  <a:gd name="connsiteX7" fmla="*/ 48 w 357241"/>
                  <a:gd name="connsiteY7" fmla="*/ 134025 h 183701"/>
                  <a:gd name="connsiteX8" fmla="*/ 184198 w 357241"/>
                  <a:gd name="connsiteY8" fmla="*/ 157838 h 183701"/>
                  <a:gd name="connsiteX9" fmla="*/ 258810 w 357241"/>
                  <a:gd name="connsiteY9" fmla="*/ 100688 h 183701"/>
                  <a:gd name="connsiteX10" fmla="*/ 154035 w 357241"/>
                  <a:gd name="connsiteY10" fmla="*/ 675 h 183701"/>
                  <a:gd name="connsiteX11" fmla="*/ 173085 w 357241"/>
                  <a:gd name="connsiteY11" fmla="*/ 57825 h 183701"/>
                  <a:gd name="connsiteX12" fmla="*/ 177848 w 357241"/>
                  <a:gd name="connsiteY12" fmla="*/ 76875 h 183701"/>
                  <a:gd name="connsiteX13" fmla="*/ 82598 w 357241"/>
                  <a:gd name="connsiteY13" fmla="*/ 81638 h 1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241" h="183701">
                    <a:moveTo>
                      <a:pt x="82598" y="81638"/>
                    </a:moveTo>
                    <a:cubicBezTo>
                      <a:pt x="87361" y="81109"/>
                      <a:pt x="191606" y="83754"/>
                      <a:pt x="206423" y="73700"/>
                    </a:cubicBezTo>
                    <a:cubicBezTo>
                      <a:pt x="221240" y="63646"/>
                      <a:pt x="163031" y="17609"/>
                      <a:pt x="171498" y="21313"/>
                    </a:cubicBezTo>
                    <a:cubicBezTo>
                      <a:pt x="179965" y="25017"/>
                      <a:pt x="226267" y="83754"/>
                      <a:pt x="257223" y="95925"/>
                    </a:cubicBezTo>
                    <a:cubicBezTo>
                      <a:pt x="288179" y="108096"/>
                      <a:pt x="358029" y="93809"/>
                      <a:pt x="357235" y="94338"/>
                    </a:cubicBezTo>
                    <a:cubicBezTo>
                      <a:pt x="356441" y="94867"/>
                      <a:pt x="284210" y="84283"/>
                      <a:pt x="252460" y="99100"/>
                    </a:cubicBezTo>
                    <a:cubicBezTo>
                      <a:pt x="220710" y="113917"/>
                      <a:pt x="208804" y="177417"/>
                      <a:pt x="166735" y="183238"/>
                    </a:cubicBezTo>
                    <a:cubicBezTo>
                      <a:pt x="124666" y="189059"/>
                      <a:pt x="-2862" y="138258"/>
                      <a:pt x="48" y="134025"/>
                    </a:cubicBezTo>
                    <a:cubicBezTo>
                      <a:pt x="2958" y="129792"/>
                      <a:pt x="141071" y="163394"/>
                      <a:pt x="184198" y="157838"/>
                    </a:cubicBezTo>
                    <a:cubicBezTo>
                      <a:pt x="227325" y="152282"/>
                      <a:pt x="263837" y="126882"/>
                      <a:pt x="258810" y="100688"/>
                    </a:cubicBezTo>
                    <a:cubicBezTo>
                      <a:pt x="253783" y="74494"/>
                      <a:pt x="168323" y="7819"/>
                      <a:pt x="154035" y="675"/>
                    </a:cubicBezTo>
                    <a:cubicBezTo>
                      <a:pt x="139748" y="-6469"/>
                      <a:pt x="169116" y="45125"/>
                      <a:pt x="173085" y="57825"/>
                    </a:cubicBezTo>
                    <a:cubicBezTo>
                      <a:pt x="177054" y="70525"/>
                      <a:pt x="186050" y="73700"/>
                      <a:pt x="177848" y="76875"/>
                    </a:cubicBezTo>
                    <a:cubicBezTo>
                      <a:pt x="169646" y="80050"/>
                      <a:pt x="77835" y="82167"/>
                      <a:pt x="82598" y="816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05EC4D55-BC8A-4213-A6E6-1F2D07F1943C}"/>
                  </a:ext>
                </a:extLst>
              </p:cNvPr>
              <p:cNvSpPr/>
              <p:nvPr/>
            </p:nvSpPr>
            <p:spPr>
              <a:xfrm>
                <a:off x="5424183" y="3203558"/>
                <a:ext cx="234350" cy="166716"/>
              </a:xfrm>
              <a:custGeom>
                <a:avLst/>
                <a:gdLst>
                  <a:gd name="connsiteX0" fmla="*/ 305 w 234350"/>
                  <a:gd name="connsiteY0" fmla="*/ 17 h 166716"/>
                  <a:gd name="connsiteX1" fmla="*/ 222555 w 234350"/>
                  <a:gd name="connsiteY1" fmla="*/ 61930 h 166716"/>
                  <a:gd name="connsiteX2" fmla="*/ 203505 w 234350"/>
                  <a:gd name="connsiteY2" fmla="*/ 85742 h 166716"/>
                  <a:gd name="connsiteX3" fmla="*/ 201917 w 234350"/>
                  <a:gd name="connsiteY3" fmla="*/ 166705 h 166716"/>
                  <a:gd name="connsiteX4" fmla="*/ 187630 w 234350"/>
                  <a:gd name="connsiteY4" fmla="*/ 92092 h 166716"/>
                  <a:gd name="connsiteX5" fmla="*/ 165405 w 234350"/>
                  <a:gd name="connsiteY5" fmla="*/ 152417 h 166716"/>
                  <a:gd name="connsiteX6" fmla="*/ 166992 w 234350"/>
                  <a:gd name="connsiteY6" fmla="*/ 63517 h 166716"/>
                  <a:gd name="connsiteX7" fmla="*/ 174930 w 234350"/>
                  <a:gd name="connsiteY7" fmla="*/ 55580 h 166716"/>
                  <a:gd name="connsiteX8" fmla="*/ 305 w 234350"/>
                  <a:gd name="connsiteY8" fmla="*/ 17 h 16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50" h="166716">
                    <a:moveTo>
                      <a:pt x="305" y="17"/>
                    </a:moveTo>
                    <a:cubicBezTo>
                      <a:pt x="8242" y="1075"/>
                      <a:pt x="188688" y="47642"/>
                      <a:pt x="222555" y="61930"/>
                    </a:cubicBezTo>
                    <a:cubicBezTo>
                      <a:pt x="256422" y="76218"/>
                      <a:pt x="206945" y="68280"/>
                      <a:pt x="203505" y="85742"/>
                    </a:cubicBezTo>
                    <a:cubicBezTo>
                      <a:pt x="200065" y="103205"/>
                      <a:pt x="204563" y="165647"/>
                      <a:pt x="201917" y="166705"/>
                    </a:cubicBezTo>
                    <a:cubicBezTo>
                      <a:pt x="199271" y="167763"/>
                      <a:pt x="193715" y="94473"/>
                      <a:pt x="187630" y="92092"/>
                    </a:cubicBezTo>
                    <a:cubicBezTo>
                      <a:pt x="181545" y="89711"/>
                      <a:pt x="168845" y="157179"/>
                      <a:pt x="165405" y="152417"/>
                    </a:cubicBezTo>
                    <a:cubicBezTo>
                      <a:pt x="161965" y="147655"/>
                      <a:pt x="165405" y="79657"/>
                      <a:pt x="166992" y="63517"/>
                    </a:cubicBezTo>
                    <a:cubicBezTo>
                      <a:pt x="168580" y="47378"/>
                      <a:pt x="208532" y="65634"/>
                      <a:pt x="174930" y="55580"/>
                    </a:cubicBezTo>
                    <a:cubicBezTo>
                      <a:pt x="141328" y="45526"/>
                      <a:pt x="-7632" y="-1041"/>
                      <a:pt x="305" y="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809D147D-99F0-4895-B5B7-27E71691A292}"/>
                  </a:ext>
                </a:extLst>
              </p:cNvPr>
              <p:cNvSpPr/>
              <p:nvPr/>
            </p:nvSpPr>
            <p:spPr>
              <a:xfrm>
                <a:off x="4711792" y="2943224"/>
                <a:ext cx="263380" cy="621752"/>
              </a:xfrm>
              <a:custGeom>
                <a:avLst/>
                <a:gdLst>
                  <a:gd name="connsiteX0" fmla="*/ 42771 w 263380"/>
                  <a:gd name="connsiteY0" fmla="*/ 139701 h 621752"/>
                  <a:gd name="connsiteX1" fmla="*/ 25308 w 263380"/>
                  <a:gd name="connsiteY1" fmla="*/ 201614 h 621752"/>
                  <a:gd name="connsiteX2" fmla="*/ 63408 w 263380"/>
                  <a:gd name="connsiteY2" fmla="*/ 263526 h 621752"/>
                  <a:gd name="connsiteX3" fmla="*/ 255496 w 263380"/>
                  <a:gd name="connsiteY3" fmla="*/ 608014 h 621752"/>
                  <a:gd name="connsiteX4" fmla="*/ 204696 w 263380"/>
                  <a:gd name="connsiteY4" fmla="*/ 522289 h 621752"/>
                  <a:gd name="connsiteX5" fmla="*/ 6258 w 263380"/>
                  <a:gd name="connsiteY5" fmla="*/ 234951 h 621752"/>
                  <a:gd name="connsiteX6" fmla="*/ 47533 w 263380"/>
                  <a:gd name="connsiteY6" fmla="*/ 261939 h 621752"/>
                  <a:gd name="connsiteX7" fmla="*/ 25308 w 263380"/>
                  <a:gd name="connsiteY7" fmla="*/ 3176 h 621752"/>
                  <a:gd name="connsiteX8" fmla="*/ 42771 w 263380"/>
                  <a:gd name="connsiteY8" fmla="*/ 139701 h 62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380" h="621752">
                    <a:moveTo>
                      <a:pt x="42771" y="139701"/>
                    </a:moveTo>
                    <a:cubicBezTo>
                      <a:pt x="42771" y="172774"/>
                      <a:pt x="21869" y="180977"/>
                      <a:pt x="25308" y="201614"/>
                    </a:cubicBezTo>
                    <a:cubicBezTo>
                      <a:pt x="28747" y="222251"/>
                      <a:pt x="25043" y="195793"/>
                      <a:pt x="63408" y="263526"/>
                    </a:cubicBezTo>
                    <a:cubicBezTo>
                      <a:pt x="101773" y="331259"/>
                      <a:pt x="231948" y="564887"/>
                      <a:pt x="255496" y="608014"/>
                    </a:cubicBezTo>
                    <a:cubicBezTo>
                      <a:pt x="279044" y="651141"/>
                      <a:pt x="246236" y="584466"/>
                      <a:pt x="204696" y="522289"/>
                    </a:cubicBezTo>
                    <a:cubicBezTo>
                      <a:pt x="163156" y="460112"/>
                      <a:pt x="32452" y="278343"/>
                      <a:pt x="6258" y="234951"/>
                    </a:cubicBezTo>
                    <a:cubicBezTo>
                      <a:pt x="-19936" y="191559"/>
                      <a:pt x="44358" y="300568"/>
                      <a:pt x="47533" y="261939"/>
                    </a:cubicBezTo>
                    <a:cubicBezTo>
                      <a:pt x="50708" y="223310"/>
                      <a:pt x="29806" y="28047"/>
                      <a:pt x="25308" y="3176"/>
                    </a:cubicBezTo>
                    <a:cubicBezTo>
                      <a:pt x="20810" y="-21695"/>
                      <a:pt x="42771" y="106628"/>
                      <a:pt x="42771" y="1397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6CE21EB5-F466-4187-993B-0FC1EFCB6840}"/>
                  </a:ext>
                </a:extLst>
              </p:cNvPr>
              <p:cNvSpPr/>
              <p:nvPr/>
            </p:nvSpPr>
            <p:spPr>
              <a:xfrm>
                <a:off x="4802799" y="3084492"/>
                <a:ext cx="317525" cy="469552"/>
              </a:xfrm>
              <a:custGeom>
                <a:avLst/>
                <a:gdLst>
                  <a:gd name="connsiteX0" fmla="*/ 74001 w 317525"/>
                  <a:gd name="connsiteY0" fmla="*/ 98446 h 469552"/>
                  <a:gd name="connsiteX1" fmla="*/ 280376 w 317525"/>
                  <a:gd name="connsiteY1" fmla="*/ 461983 h 469552"/>
                  <a:gd name="connsiteX2" fmla="*/ 210526 w 317525"/>
                  <a:gd name="connsiteY2" fmla="*/ 328633 h 469552"/>
                  <a:gd name="connsiteX3" fmla="*/ 150201 w 317525"/>
                  <a:gd name="connsiteY3" fmla="*/ 134958 h 469552"/>
                  <a:gd name="connsiteX4" fmla="*/ 310539 w 317525"/>
                  <a:gd name="connsiteY4" fmla="*/ 217508 h 469552"/>
                  <a:gd name="connsiteX5" fmla="*/ 259739 w 317525"/>
                  <a:gd name="connsiteY5" fmla="*/ 158771 h 469552"/>
                  <a:gd name="connsiteX6" fmla="*/ 2564 w 317525"/>
                  <a:gd name="connsiteY6" fmla="*/ 21 h 469552"/>
                  <a:gd name="connsiteX7" fmla="*/ 131151 w 317525"/>
                  <a:gd name="connsiteY7" fmla="*/ 149246 h 469552"/>
                  <a:gd name="connsiteX8" fmla="*/ 188301 w 317525"/>
                  <a:gd name="connsiteY8" fmla="*/ 395308 h 469552"/>
                  <a:gd name="connsiteX9" fmla="*/ 74001 w 317525"/>
                  <a:gd name="connsiteY9" fmla="*/ 98446 h 46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525" h="469552">
                    <a:moveTo>
                      <a:pt x="74001" y="98446"/>
                    </a:moveTo>
                    <a:cubicBezTo>
                      <a:pt x="89347" y="109558"/>
                      <a:pt x="257622" y="423619"/>
                      <a:pt x="280376" y="461983"/>
                    </a:cubicBezTo>
                    <a:cubicBezTo>
                      <a:pt x="303130" y="500347"/>
                      <a:pt x="232222" y="383137"/>
                      <a:pt x="210526" y="328633"/>
                    </a:cubicBezTo>
                    <a:cubicBezTo>
                      <a:pt x="188830" y="274129"/>
                      <a:pt x="133532" y="153479"/>
                      <a:pt x="150201" y="134958"/>
                    </a:cubicBezTo>
                    <a:cubicBezTo>
                      <a:pt x="166870" y="116437"/>
                      <a:pt x="292283" y="213539"/>
                      <a:pt x="310539" y="217508"/>
                    </a:cubicBezTo>
                    <a:cubicBezTo>
                      <a:pt x="328795" y="221477"/>
                      <a:pt x="311068" y="195019"/>
                      <a:pt x="259739" y="158771"/>
                    </a:cubicBezTo>
                    <a:cubicBezTo>
                      <a:pt x="208410" y="122523"/>
                      <a:pt x="23995" y="1609"/>
                      <a:pt x="2564" y="21"/>
                    </a:cubicBezTo>
                    <a:cubicBezTo>
                      <a:pt x="-18867" y="-1567"/>
                      <a:pt x="100195" y="83365"/>
                      <a:pt x="131151" y="149246"/>
                    </a:cubicBezTo>
                    <a:cubicBezTo>
                      <a:pt x="162107" y="215127"/>
                      <a:pt x="197032" y="401658"/>
                      <a:pt x="188301" y="395308"/>
                    </a:cubicBezTo>
                    <a:cubicBezTo>
                      <a:pt x="179570" y="388958"/>
                      <a:pt x="58655" y="87334"/>
                      <a:pt x="74001" y="984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FF4EBF5D-40D7-4FA5-9E90-DEC112AA5FFC}"/>
                  </a:ext>
                </a:extLst>
              </p:cNvPr>
              <p:cNvSpPr/>
              <p:nvPr/>
            </p:nvSpPr>
            <p:spPr>
              <a:xfrm>
                <a:off x="5141773" y="3337780"/>
                <a:ext cx="503726" cy="298075"/>
              </a:xfrm>
              <a:custGeom>
                <a:avLst/>
                <a:gdLst>
                  <a:gd name="connsiteX0" fmla="*/ 503377 w 503726"/>
                  <a:gd name="connsiteY0" fmla="*/ 8670 h 298075"/>
                  <a:gd name="connsiteX1" fmla="*/ 373202 w 503726"/>
                  <a:gd name="connsiteY1" fmla="*/ 110270 h 298075"/>
                  <a:gd name="connsiteX2" fmla="*/ 362090 w 503726"/>
                  <a:gd name="connsiteY2" fmla="*/ 134083 h 298075"/>
                  <a:gd name="connsiteX3" fmla="*/ 331927 w 503726"/>
                  <a:gd name="connsiteY3" fmla="*/ 296008 h 298075"/>
                  <a:gd name="connsiteX4" fmla="*/ 333515 w 503726"/>
                  <a:gd name="connsiteY4" fmla="*/ 219808 h 298075"/>
                  <a:gd name="connsiteX5" fmla="*/ 346215 w 503726"/>
                  <a:gd name="connsiteY5" fmla="*/ 134083 h 298075"/>
                  <a:gd name="connsiteX6" fmla="*/ 146190 w 503726"/>
                  <a:gd name="connsiteY6" fmla="*/ 62645 h 298075"/>
                  <a:gd name="connsiteX7" fmla="*/ 4902 w 503726"/>
                  <a:gd name="connsiteY7" fmla="*/ 733 h 298075"/>
                  <a:gd name="connsiteX8" fmla="*/ 325577 w 503726"/>
                  <a:gd name="connsiteY8" fmla="*/ 105508 h 298075"/>
                  <a:gd name="connsiteX9" fmla="*/ 409715 w 503726"/>
                  <a:gd name="connsiteY9" fmla="*/ 76933 h 298075"/>
                  <a:gd name="connsiteX10" fmla="*/ 503377 w 503726"/>
                  <a:gd name="connsiteY10" fmla="*/ 8670 h 29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726" h="298075">
                    <a:moveTo>
                      <a:pt x="503377" y="8670"/>
                    </a:moveTo>
                    <a:cubicBezTo>
                      <a:pt x="497291" y="14226"/>
                      <a:pt x="396750" y="89368"/>
                      <a:pt x="373202" y="110270"/>
                    </a:cubicBezTo>
                    <a:cubicBezTo>
                      <a:pt x="349654" y="131172"/>
                      <a:pt x="368969" y="103127"/>
                      <a:pt x="362090" y="134083"/>
                    </a:cubicBezTo>
                    <a:cubicBezTo>
                      <a:pt x="355211" y="165039"/>
                      <a:pt x="336690" y="281720"/>
                      <a:pt x="331927" y="296008"/>
                    </a:cubicBezTo>
                    <a:cubicBezTo>
                      <a:pt x="327164" y="310296"/>
                      <a:pt x="331134" y="246796"/>
                      <a:pt x="333515" y="219808"/>
                    </a:cubicBezTo>
                    <a:cubicBezTo>
                      <a:pt x="335896" y="192821"/>
                      <a:pt x="377436" y="160277"/>
                      <a:pt x="346215" y="134083"/>
                    </a:cubicBezTo>
                    <a:cubicBezTo>
                      <a:pt x="314994" y="107889"/>
                      <a:pt x="203075" y="84870"/>
                      <a:pt x="146190" y="62645"/>
                    </a:cubicBezTo>
                    <a:cubicBezTo>
                      <a:pt x="89305" y="40420"/>
                      <a:pt x="-24996" y="-6411"/>
                      <a:pt x="4902" y="733"/>
                    </a:cubicBezTo>
                    <a:cubicBezTo>
                      <a:pt x="34800" y="7877"/>
                      <a:pt x="258108" y="92808"/>
                      <a:pt x="325577" y="105508"/>
                    </a:cubicBezTo>
                    <a:cubicBezTo>
                      <a:pt x="393046" y="118208"/>
                      <a:pt x="385109" y="91221"/>
                      <a:pt x="409715" y="76933"/>
                    </a:cubicBezTo>
                    <a:cubicBezTo>
                      <a:pt x="434321" y="62646"/>
                      <a:pt x="509463" y="3114"/>
                      <a:pt x="503377" y="86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65B25FF7-6B35-45AC-A0D0-67BFFADFB1E8}"/>
                  </a:ext>
                </a:extLst>
              </p:cNvPr>
              <p:cNvSpPr/>
              <p:nvPr/>
            </p:nvSpPr>
            <p:spPr>
              <a:xfrm>
                <a:off x="5506998" y="3389317"/>
                <a:ext cx="163552" cy="461515"/>
              </a:xfrm>
              <a:custGeom>
                <a:avLst/>
                <a:gdLst>
                  <a:gd name="connsiteX0" fmla="*/ 163552 w 163552"/>
                  <a:gd name="connsiteY0" fmla="*/ 1583 h 461515"/>
                  <a:gd name="connsiteX1" fmla="*/ 81002 w 163552"/>
                  <a:gd name="connsiteY1" fmla="*/ 119058 h 461515"/>
                  <a:gd name="connsiteX2" fmla="*/ 57190 w 163552"/>
                  <a:gd name="connsiteY2" fmla="*/ 222246 h 461515"/>
                  <a:gd name="connsiteX3" fmla="*/ 40 w 163552"/>
                  <a:gd name="connsiteY3" fmla="*/ 460371 h 461515"/>
                  <a:gd name="connsiteX4" fmla="*/ 66715 w 163552"/>
                  <a:gd name="connsiteY4" fmla="*/ 114296 h 461515"/>
                  <a:gd name="connsiteX5" fmla="*/ 58777 w 163552"/>
                  <a:gd name="connsiteY5" fmla="*/ 261933 h 461515"/>
                  <a:gd name="connsiteX6" fmla="*/ 79415 w 163552"/>
                  <a:gd name="connsiteY6" fmla="*/ 65083 h 461515"/>
                  <a:gd name="connsiteX7" fmla="*/ 163552 w 163552"/>
                  <a:gd name="connsiteY7" fmla="*/ 1583 h 46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552" h="461515">
                    <a:moveTo>
                      <a:pt x="163552" y="1583"/>
                    </a:moveTo>
                    <a:cubicBezTo>
                      <a:pt x="163816" y="10579"/>
                      <a:pt x="98729" y="82281"/>
                      <a:pt x="81002" y="119058"/>
                    </a:cubicBezTo>
                    <a:cubicBezTo>
                      <a:pt x="63275" y="155835"/>
                      <a:pt x="70684" y="165361"/>
                      <a:pt x="57190" y="222246"/>
                    </a:cubicBezTo>
                    <a:cubicBezTo>
                      <a:pt x="43696" y="279131"/>
                      <a:pt x="-1548" y="478363"/>
                      <a:pt x="40" y="460371"/>
                    </a:cubicBezTo>
                    <a:cubicBezTo>
                      <a:pt x="1627" y="442379"/>
                      <a:pt x="56926" y="147369"/>
                      <a:pt x="66715" y="114296"/>
                    </a:cubicBezTo>
                    <a:cubicBezTo>
                      <a:pt x="76504" y="81223"/>
                      <a:pt x="56660" y="270135"/>
                      <a:pt x="58777" y="261933"/>
                    </a:cubicBezTo>
                    <a:cubicBezTo>
                      <a:pt x="60894" y="253731"/>
                      <a:pt x="60630" y="107152"/>
                      <a:pt x="79415" y="65083"/>
                    </a:cubicBezTo>
                    <a:cubicBezTo>
                      <a:pt x="98200" y="23014"/>
                      <a:pt x="163288" y="-7413"/>
                      <a:pt x="163552" y="15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318E2FA6-FFAF-4DEB-A5DF-B0C32F1C1675}"/>
                  </a:ext>
                </a:extLst>
              </p:cNvPr>
              <p:cNvSpPr/>
              <p:nvPr/>
            </p:nvSpPr>
            <p:spPr>
              <a:xfrm>
                <a:off x="4819232" y="3411259"/>
                <a:ext cx="569460" cy="409962"/>
              </a:xfrm>
              <a:custGeom>
                <a:avLst/>
                <a:gdLst>
                  <a:gd name="connsiteX0" fmla="*/ 448093 w 569460"/>
                  <a:gd name="connsiteY0" fmla="*/ 279 h 409962"/>
                  <a:gd name="connsiteX1" fmla="*/ 417931 w 569460"/>
                  <a:gd name="connsiteY1" fmla="*/ 108229 h 409962"/>
                  <a:gd name="connsiteX2" fmla="*/ 470318 w 569460"/>
                  <a:gd name="connsiteY2" fmla="*/ 192366 h 409962"/>
                  <a:gd name="connsiteX3" fmla="*/ 427456 w 569460"/>
                  <a:gd name="connsiteY3" fmla="*/ 135216 h 409962"/>
                  <a:gd name="connsiteX4" fmla="*/ 492543 w 569460"/>
                  <a:gd name="connsiteY4" fmla="*/ 208241 h 409962"/>
                  <a:gd name="connsiteX5" fmla="*/ 446506 w 569460"/>
                  <a:gd name="connsiteY5" fmla="*/ 281266 h 409962"/>
                  <a:gd name="connsiteX6" fmla="*/ 413168 w 569460"/>
                  <a:gd name="connsiteY6" fmla="*/ 332066 h 409962"/>
                  <a:gd name="connsiteX7" fmla="*/ 384593 w 569460"/>
                  <a:gd name="connsiteY7" fmla="*/ 349529 h 409962"/>
                  <a:gd name="connsiteX8" fmla="*/ 276643 w 569460"/>
                  <a:gd name="connsiteY8" fmla="*/ 351116 h 409962"/>
                  <a:gd name="connsiteX9" fmla="*/ 418 w 569460"/>
                  <a:gd name="connsiteY9" fmla="*/ 355879 h 409962"/>
                  <a:gd name="connsiteX10" fmla="*/ 344906 w 569460"/>
                  <a:gd name="connsiteY10" fmla="*/ 371754 h 409962"/>
                  <a:gd name="connsiteX11" fmla="*/ 256006 w 569460"/>
                  <a:gd name="connsiteY11" fmla="*/ 392391 h 409962"/>
                  <a:gd name="connsiteX12" fmla="*/ 484606 w 569460"/>
                  <a:gd name="connsiteY12" fmla="*/ 397154 h 409962"/>
                  <a:gd name="connsiteX13" fmla="*/ 565568 w 569460"/>
                  <a:gd name="connsiteY13" fmla="*/ 409854 h 409962"/>
                  <a:gd name="connsiteX14" fmla="*/ 376656 w 569460"/>
                  <a:gd name="connsiteY14" fmla="*/ 389216 h 409962"/>
                  <a:gd name="connsiteX15" fmla="*/ 405231 w 569460"/>
                  <a:gd name="connsiteY15" fmla="*/ 328891 h 409962"/>
                  <a:gd name="connsiteX16" fmla="*/ 465556 w 569460"/>
                  <a:gd name="connsiteY16" fmla="*/ 201891 h 409962"/>
                  <a:gd name="connsiteX17" fmla="*/ 368718 w 569460"/>
                  <a:gd name="connsiteY17" fmla="*/ 114579 h 409962"/>
                  <a:gd name="connsiteX18" fmla="*/ 375068 w 569460"/>
                  <a:gd name="connsiteY18" fmla="*/ 78066 h 409962"/>
                  <a:gd name="connsiteX19" fmla="*/ 448093 w 569460"/>
                  <a:gd name="connsiteY19" fmla="*/ 279 h 40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9460" h="409962">
                    <a:moveTo>
                      <a:pt x="448093" y="279"/>
                    </a:moveTo>
                    <a:cubicBezTo>
                      <a:pt x="455237" y="5306"/>
                      <a:pt x="414227" y="76215"/>
                      <a:pt x="417931" y="108229"/>
                    </a:cubicBezTo>
                    <a:cubicBezTo>
                      <a:pt x="421635" y="140244"/>
                      <a:pt x="468731" y="187868"/>
                      <a:pt x="470318" y="192366"/>
                    </a:cubicBezTo>
                    <a:cubicBezTo>
                      <a:pt x="471905" y="196864"/>
                      <a:pt x="423752" y="132570"/>
                      <a:pt x="427456" y="135216"/>
                    </a:cubicBezTo>
                    <a:cubicBezTo>
                      <a:pt x="431160" y="137862"/>
                      <a:pt x="489368" y="183899"/>
                      <a:pt x="492543" y="208241"/>
                    </a:cubicBezTo>
                    <a:cubicBezTo>
                      <a:pt x="495718" y="232583"/>
                      <a:pt x="459735" y="260628"/>
                      <a:pt x="446506" y="281266"/>
                    </a:cubicBezTo>
                    <a:cubicBezTo>
                      <a:pt x="433277" y="301904"/>
                      <a:pt x="423487" y="320689"/>
                      <a:pt x="413168" y="332066"/>
                    </a:cubicBezTo>
                    <a:cubicBezTo>
                      <a:pt x="402849" y="343443"/>
                      <a:pt x="407347" y="346354"/>
                      <a:pt x="384593" y="349529"/>
                    </a:cubicBezTo>
                    <a:cubicBezTo>
                      <a:pt x="361839" y="352704"/>
                      <a:pt x="276643" y="351116"/>
                      <a:pt x="276643" y="351116"/>
                    </a:cubicBezTo>
                    <a:cubicBezTo>
                      <a:pt x="212614" y="352174"/>
                      <a:pt x="-10959" y="352439"/>
                      <a:pt x="418" y="355879"/>
                    </a:cubicBezTo>
                    <a:cubicBezTo>
                      <a:pt x="11795" y="359319"/>
                      <a:pt x="302308" y="365669"/>
                      <a:pt x="344906" y="371754"/>
                    </a:cubicBezTo>
                    <a:cubicBezTo>
                      <a:pt x="387504" y="377839"/>
                      <a:pt x="232723" y="388158"/>
                      <a:pt x="256006" y="392391"/>
                    </a:cubicBezTo>
                    <a:cubicBezTo>
                      <a:pt x="279289" y="396624"/>
                      <a:pt x="433012" y="394243"/>
                      <a:pt x="484606" y="397154"/>
                    </a:cubicBezTo>
                    <a:cubicBezTo>
                      <a:pt x="536200" y="400065"/>
                      <a:pt x="583560" y="411177"/>
                      <a:pt x="565568" y="409854"/>
                    </a:cubicBezTo>
                    <a:cubicBezTo>
                      <a:pt x="547576" y="408531"/>
                      <a:pt x="403379" y="402710"/>
                      <a:pt x="376656" y="389216"/>
                    </a:cubicBezTo>
                    <a:cubicBezTo>
                      <a:pt x="349933" y="375722"/>
                      <a:pt x="405231" y="328891"/>
                      <a:pt x="405231" y="328891"/>
                    </a:cubicBezTo>
                    <a:cubicBezTo>
                      <a:pt x="420048" y="297670"/>
                      <a:pt x="471642" y="237610"/>
                      <a:pt x="465556" y="201891"/>
                    </a:cubicBezTo>
                    <a:cubicBezTo>
                      <a:pt x="459471" y="166172"/>
                      <a:pt x="383799" y="135216"/>
                      <a:pt x="368718" y="114579"/>
                    </a:cubicBezTo>
                    <a:cubicBezTo>
                      <a:pt x="353637" y="93942"/>
                      <a:pt x="362633" y="96587"/>
                      <a:pt x="375068" y="78066"/>
                    </a:cubicBezTo>
                    <a:cubicBezTo>
                      <a:pt x="387503" y="59545"/>
                      <a:pt x="440949" y="-4748"/>
                      <a:pt x="448093" y="2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E6113CE1-24D4-4A6C-AB90-0CE56B4EF8BD}"/>
                  </a:ext>
                </a:extLst>
              </p:cNvPr>
              <p:cNvSpPr/>
              <p:nvPr/>
            </p:nvSpPr>
            <p:spPr>
              <a:xfrm>
                <a:off x="5253014" y="3512843"/>
                <a:ext cx="209603" cy="93260"/>
              </a:xfrm>
              <a:custGeom>
                <a:avLst/>
                <a:gdLst>
                  <a:gd name="connsiteX0" fmla="*/ 24 w 209603"/>
                  <a:gd name="connsiteY0" fmla="*/ 295 h 93260"/>
                  <a:gd name="connsiteX1" fmla="*/ 80986 w 209603"/>
                  <a:gd name="connsiteY1" fmla="*/ 81257 h 93260"/>
                  <a:gd name="connsiteX2" fmla="*/ 203224 w 209603"/>
                  <a:gd name="connsiteY2" fmla="*/ 90782 h 93260"/>
                  <a:gd name="connsiteX3" fmla="*/ 193699 w 209603"/>
                  <a:gd name="connsiteY3" fmla="*/ 60620 h 93260"/>
                  <a:gd name="connsiteX4" fmla="*/ 209574 w 209603"/>
                  <a:gd name="connsiteY4" fmla="*/ 20932 h 93260"/>
                  <a:gd name="connsiteX5" fmla="*/ 188936 w 209603"/>
                  <a:gd name="connsiteY5" fmla="*/ 39982 h 93260"/>
                  <a:gd name="connsiteX6" fmla="*/ 87336 w 209603"/>
                  <a:gd name="connsiteY6" fmla="*/ 12995 h 93260"/>
                  <a:gd name="connsiteX7" fmla="*/ 179411 w 209603"/>
                  <a:gd name="connsiteY7" fmla="*/ 38395 h 93260"/>
                  <a:gd name="connsiteX8" fmla="*/ 198461 w 209603"/>
                  <a:gd name="connsiteY8" fmla="*/ 63795 h 93260"/>
                  <a:gd name="connsiteX9" fmla="*/ 195286 w 209603"/>
                  <a:gd name="connsiteY9" fmla="*/ 90782 h 93260"/>
                  <a:gd name="connsiteX10" fmla="*/ 139724 w 209603"/>
                  <a:gd name="connsiteY10" fmla="*/ 76495 h 93260"/>
                  <a:gd name="connsiteX11" fmla="*/ 73049 w 209603"/>
                  <a:gd name="connsiteY11" fmla="*/ 54270 h 93260"/>
                  <a:gd name="connsiteX12" fmla="*/ 24 w 209603"/>
                  <a:gd name="connsiteY12" fmla="*/ 295 h 9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603" h="93260">
                    <a:moveTo>
                      <a:pt x="24" y="295"/>
                    </a:moveTo>
                    <a:cubicBezTo>
                      <a:pt x="1347" y="4793"/>
                      <a:pt x="47119" y="66176"/>
                      <a:pt x="80986" y="81257"/>
                    </a:cubicBezTo>
                    <a:cubicBezTo>
                      <a:pt x="114853" y="96338"/>
                      <a:pt x="184439" y="94221"/>
                      <a:pt x="203224" y="90782"/>
                    </a:cubicBezTo>
                    <a:cubicBezTo>
                      <a:pt x="222009" y="87343"/>
                      <a:pt x="192641" y="72262"/>
                      <a:pt x="193699" y="60620"/>
                    </a:cubicBezTo>
                    <a:cubicBezTo>
                      <a:pt x="194757" y="48978"/>
                      <a:pt x="210368" y="24372"/>
                      <a:pt x="209574" y="20932"/>
                    </a:cubicBezTo>
                    <a:cubicBezTo>
                      <a:pt x="208780" y="17492"/>
                      <a:pt x="209309" y="41305"/>
                      <a:pt x="188936" y="39982"/>
                    </a:cubicBezTo>
                    <a:cubicBezTo>
                      <a:pt x="168563" y="38659"/>
                      <a:pt x="88923" y="13259"/>
                      <a:pt x="87336" y="12995"/>
                    </a:cubicBezTo>
                    <a:cubicBezTo>
                      <a:pt x="85749" y="12731"/>
                      <a:pt x="160890" y="29928"/>
                      <a:pt x="179411" y="38395"/>
                    </a:cubicBezTo>
                    <a:cubicBezTo>
                      <a:pt x="197932" y="46862"/>
                      <a:pt x="195815" y="55064"/>
                      <a:pt x="198461" y="63795"/>
                    </a:cubicBezTo>
                    <a:cubicBezTo>
                      <a:pt x="201107" y="72526"/>
                      <a:pt x="205075" y="88665"/>
                      <a:pt x="195286" y="90782"/>
                    </a:cubicBezTo>
                    <a:cubicBezTo>
                      <a:pt x="185497" y="92899"/>
                      <a:pt x="160097" y="82580"/>
                      <a:pt x="139724" y="76495"/>
                    </a:cubicBezTo>
                    <a:cubicBezTo>
                      <a:pt x="119351" y="70410"/>
                      <a:pt x="95539" y="64589"/>
                      <a:pt x="73049" y="54270"/>
                    </a:cubicBezTo>
                    <a:cubicBezTo>
                      <a:pt x="50559" y="43951"/>
                      <a:pt x="-1299" y="-4203"/>
                      <a:pt x="24" y="2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20894FF-63B7-41E2-9D58-EC40665D2195}"/>
                  </a:ext>
                </a:extLst>
              </p:cNvPr>
              <p:cNvSpPr/>
              <p:nvPr/>
            </p:nvSpPr>
            <p:spPr>
              <a:xfrm>
                <a:off x="5116493" y="3637426"/>
                <a:ext cx="363902" cy="258321"/>
              </a:xfrm>
              <a:custGeom>
                <a:avLst/>
                <a:gdLst>
                  <a:gd name="connsiteX0" fmla="*/ 171470 w 363902"/>
                  <a:gd name="connsiteY0" fmla="*/ 5887 h 258321"/>
                  <a:gd name="connsiteX1" fmla="*/ 330220 w 363902"/>
                  <a:gd name="connsiteY1" fmla="*/ 5887 h 258321"/>
                  <a:gd name="connsiteX2" fmla="*/ 325457 w 363902"/>
                  <a:gd name="connsiteY2" fmla="*/ 58274 h 258321"/>
                  <a:gd name="connsiteX3" fmla="*/ 336570 w 363902"/>
                  <a:gd name="connsiteY3" fmla="*/ 164637 h 258321"/>
                  <a:gd name="connsiteX4" fmla="*/ 342920 w 363902"/>
                  <a:gd name="connsiteY4" fmla="*/ 210674 h 258321"/>
                  <a:gd name="connsiteX5" fmla="*/ 263545 w 363902"/>
                  <a:gd name="connsiteY5" fmla="*/ 207499 h 258321"/>
                  <a:gd name="connsiteX6" fmla="*/ 20 w 363902"/>
                  <a:gd name="connsiteY6" fmla="*/ 193212 h 258321"/>
                  <a:gd name="connsiteX7" fmla="*/ 277832 w 363902"/>
                  <a:gd name="connsiteY7" fmla="*/ 228137 h 258321"/>
                  <a:gd name="connsiteX8" fmla="*/ 363557 w 363902"/>
                  <a:gd name="connsiteY8" fmla="*/ 258299 h 258321"/>
                  <a:gd name="connsiteX9" fmla="*/ 309582 w 363902"/>
                  <a:gd name="connsiteY9" fmla="*/ 223374 h 258321"/>
                  <a:gd name="connsiteX10" fmla="*/ 350857 w 363902"/>
                  <a:gd name="connsiteY10" fmla="*/ 48749 h 258321"/>
                  <a:gd name="connsiteX11" fmla="*/ 344507 w 363902"/>
                  <a:gd name="connsiteY11" fmla="*/ 2712 h 258321"/>
                  <a:gd name="connsiteX12" fmla="*/ 171470 w 363902"/>
                  <a:gd name="connsiteY12" fmla="*/ 5887 h 25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3902" h="258321">
                    <a:moveTo>
                      <a:pt x="171470" y="5887"/>
                    </a:moveTo>
                    <a:cubicBezTo>
                      <a:pt x="169089" y="6416"/>
                      <a:pt x="304556" y="-2844"/>
                      <a:pt x="330220" y="5887"/>
                    </a:cubicBezTo>
                    <a:cubicBezTo>
                      <a:pt x="355884" y="14618"/>
                      <a:pt x="324399" y="31816"/>
                      <a:pt x="325457" y="58274"/>
                    </a:cubicBezTo>
                    <a:cubicBezTo>
                      <a:pt x="326515" y="84732"/>
                      <a:pt x="333660" y="139237"/>
                      <a:pt x="336570" y="164637"/>
                    </a:cubicBezTo>
                    <a:cubicBezTo>
                      <a:pt x="339481" y="190037"/>
                      <a:pt x="355091" y="203530"/>
                      <a:pt x="342920" y="210674"/>
                    </a:cubicBezTo>
                    <a:cubicBezTo>
                      <a:pt x="330749" y="217818"/>
                      <a:pt x="263545" y="207499"/>
                      <a:pt x="263545" y="207499"/>
                    </a:cubicBezTo>
                    <a:cubicBezTo>
                      <a:pt x="206395" y="204589"/>
                      <a:pt x="-2361" y="189772"/>
                      <a:pt x="20" y="193212"/>
                    </a:cubicBezTo>
                    <a:cubicBezTo>
                      <a:pt x="2401" y="196652"/>
                      <a:pt x="217243" y="217289"/>
                      <a:pt x="277832" y="228137"/>
                    </a:cubicBezTo>
                    <a:cubicBezTo>
                      <a:pt x="338422" y="238985"/>
                      <a:pt x="358265" y="259093"/>
                      <a:pt x="363557" y="258299"/>
                    </a:cubicBezTo>
                    <a:cubicBezTo>
                      <a:pt x="368849" y="257505"/>
                      <a:pt x="311699" y="258299"/>
                      <a:pt x="309582" y="223374"/>
                    </a:cubicBezTo>
                    <a:cubicBezTo>
                      <a:pt x="307465" y="188449"/>
                      <a:pt x="345036" y="85526"/>
                      <a:pt x="350857" y="48749"/>
                    </a:cubicBezTo>
                    <a:cubicBezTo>
                      <a:pt x="356678" y="11972"/>
                      <a:pt x="370701" y="10120"/>
                      <a:pt x="344507" y="2712"/>
                    </a:cubicBezTo>
                    <a:cubicBezTo>
                      <a:pt x="318313" y="-4696"/>
                      <a:pt x="173851" y="5358"/>
                      <a:pt x="171470" y="58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BB54CFD0-0A4B-4CA3-BA29-DC193510CC1D}"/>
                  </a:ext>
                </a:extLst>
              </p:cNvPr>
              <p:cNvSpPr/>
              <p:nvPr/>
            </p:nvSpPr>
            <p:spPr>
              <a:xfrm>
                <a:off x="5246297" y="3393082"/>
                <a:ext cx="245175" cy="152303"/>
              </a:xfrm>
              <a:custGeom>
                <a:avLst/>
                <a:gdLst>
                  <a:gd name="connsiteX0" fmla="*/ 60716 w 245175"/>
                  <a:gd name="connsiteY0" fmla="*/ 993 h 152303"/>
                  <a:gd name="connsiteX1" fmla="*/ 391 w 245175"/>
                  <a:gd name="connsiteY1" fmla="*/ 112118 h 152303"/>
                  <a:gd name="connsiteX2" fmla="*/ 95641 w 245175"/>
                  <a:gd name="connsiteY2" fmla="*/ 131168 h 152303"/>
                  <a:gd name="connsiteX3" fmla="*/ 235341 w 245175"/>
                  <a:gd name="connsiteY3" fmla="*/ 150218 h 152303"/>
                  <a:gd name="connsiteX4" fmla="*/ 233753 w 245175"/>
                  <a:gd name="connsiteY4" fmla="*/ 151806 h 152303"/>
                  <a:gd name="connsiteX5" fmla="*/ 52778 w 245175"/>
                  <a:gd name="connsiteY5" fmla="*/ 127993 h 152303"/>
                  <a:gd name="connsiteX6" fmla="*/ 48016 w 245175"/>
                  <a:gd name="connsiteY6" fmla="*/ 94656 h 152303"/>
                  <a:gd name="connsiteX7" fmla="*/ 21028 w 245175"/>
                  <a:gd name="connsiteY7" fmla="*/ 115293 h 152303"/>
                  <a:gd name="connsiteX8" fmla="*/ 22616 w 245175"/>
                  <a:gd name="connsiteY8" fmla="*/ 97831 h 152303"/>
                  <a:gd name="connsiteX9" fmla="*/ 32141 w 245175"/>
                  <a:gd name="connsiteY9" fmla="*/ 58143 h 152303"/>
                  <a:gd name="connsiteX10" fmla="*/ 60716 w 245175"/>
                  <a:gd name="connsiteY10" fmla="*/ 993 h 15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75" h="152303">
                    <a:moveTo>
                      <a:pt x="60716" y="993"/>
                    </a:moveTo>
                    <a:cubicBezTo>
                      <a:pt x="55424" y="9989"/>
                      <a:pt x="-5430" y="90422"/>
                      <a:pt x="391" y="112118"/>
                    </a:cubicBezTo>
                    <a:cubicBezTo>
                      <a:pt x="6212" y="133814"/>
                      <a:pt x="56483" y="124818"/>
                      <a:pt x="95641" y="131168"/>
                    </a:cubicBezTo>
                    <a:cubicBezTo>
                      <a:pt x="134799" y="137518"/>
                      <a:pt x="235341" y="150218"/>
                      <a:pt x="235341" y="150218"/>
                    </a:cubicBezTo>
                    <a:cubicBezTo>
                      <a:pt x="258360" y="153658"/>
                      <a:pt x="233753" y="151806"/>
                      <a:pt x="233753" y="151806"/>
                    </a:cubicBezTo>
                    <a:cubicBezTo>
                      <a:pt x="203326" y="148102"/>
                      <a:pt x="83734" y="137518"/>
                      <a:pt x="52778" y="127993"/>
                    </a:cubicBezTo>
                    <a:cubicBezTo>
                      <a:pt x="21822" y="118468"/>
                      <a:pt x="53308" y="96773"/>
                      <a:pt x="48016" y="94656"/>
                    </a:cubicBezTo>
                    <a:cubicBezTo>
                      <a:pt x="42724" y="92539"/>
                      <a:pt x="25261" y="114764"/>
                      <a:pt x="21028" y="115293"/>
                    </a:cubicBezTo>
                    <a:cubicBezTo>
                      <a:pt x="16795" y="115822"/>
                      <a:pt x="20764" y="107356"/>
                      <a:pt x="22616" y="97831"/>
                    </a:cubicBezTo>
                    <a:cubicBezTo>
                      <a:pt x="24468" y="88306"/>
                      <a:pt x="28437" y="69520"/>
                      <a:pt x="32141" y="58143"/>
                    </a:cubicBezTo>
                    <a:cubicBezTo>
                      <a:pt x="35845" y="46766"/>
                      <a:pt x="66008" y="-8003"/>
                      <a:pt x="60716" y="9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6B75580B-6AB2-4183-81FD-2727F32635AC}"/>
                  </a:ext>
                </a:extLst>
              </p:cNvPr>
              <p:cNvSpPr/>
              <p:nvPr/>
            </p:nvSpPr>
            <p:spPr>
              <a:xfrm>
                <a:off x="5293118" y="3407847"/>
                <a:ext cx="178325" cy="149685"/>
              </a:xfrm>
              <a:custGeom>
                <a:avLst/>
                <a:gdLst>
                  <a:gd name="connsiteX0" fmla="*/ 1195 w 178325"/>
                  <a:gd name="connsiteY0" fmla="*/ 516 h 149685"/>
                  <a:gd name="connsiteX1" fmla="*/ 10720 w 178325"/>
                  <a:gd name="connsiteY1" fmla="*/ 91003 h 149685"/>
                  <a:gd name="connsiteX2" fmla="*/ 42470 w 178325"/>
                  <a:gd name="connsiteY2" fmla="*/ 65603 h 149685"/>
                  <a:gd name="connsiteX3" fmla="*/ 172645 w 178325"/>
                  <a:gd name="connsiteY3" fmla="*/ 91003 h 149685"/>
                  <a:gd name="connsiteX4" fmla="*/ 155182 w 178325"/>
                  <a:gd name="connsiteY4" fmla="*/ 130691 h 149685"/>
                  <a:gd name="connsiteX5" fmla="*/ 156770 w 178325"/>
                  <a:gd name="connsiteY5" fmla="*/ 146566 h 149685"/>
                  <a:gd name="connsiteX6" fmla="*/ 129782 w 178325"/>
                  <a:gd name="connsiteY6" fmla="*/ 70366 h 149685"/>
                  <a:gd name="connsiteX7" fmla="*/ 34532 w 178325"/>
                  <a:gd name="connsiteY7" fmla="*/ 52903 h 149685"/>
                  <a:gd name="connsiteX8" fmla="*/ 1195 w 178325"/>
                  <a:gd name="connsiteY8" fmla="*/ 516 h 14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25" h="149685">
                    <a:moveTo>
                      <a:pt x="1195" y="516"/>
                    </a:moveTo>
                    <a:cubicBezTo>
                      <a:pt x="-2774" y="6866"/>
                      <a:pt x="3841" y="80155"/>
                      <a:pt x="10720" y="91003"/>
                    </a:cubicBezTo>
                    <a:cubicBezTo>
                      <a:pt x="17599" y="101851"/>
                      <a:pt x="15483" y="65603"/>
                      <a:pt x="42470" y="65603"/>
                    </a:cubicBezTo>
                    <a:cubicBezTo>
                      <a:pt x="69457" y="65603"/>
                      <a:pt x="153860" y="80155"/>
                      <a:pt x="172645" y="91003"/>
                    </a:cubicBezTo>
                    <a:cubicBezTo>
                      <a:pt x="191430" y="101851"/>
                      <a:pt x="157828" y="121431"/>
                      <a:pt x="155182" y="130691"/>
                    </a:cubicBezTo>
                    <a:cubicBezTo>
                      <a:pt x="152536" y="139952"/>
                      <a:pt x="161003" y="156620"/>
                      <a:pt x="156770" y="146566"/>
                    </a:cubicBezTo>
                    <a:cubicBezTo>
                      <a:pt x="152537" y="136512"/>
                      <a:pt x="150155" y="85976"/>
                      <a:pt x="129782" y="70366"/>
                    </a:cubicBezTo>
                    <a:cubicBezTo>
                      <a:pt x="109409" y="54756"/>
                      <a:pt x="54376" y="57401"/>
                      <a:pt x="34532" y="52903"/>
                    </a:cubicBezTo>
                    <a:cubicBezTo>
                      <a:pt x="14688" y="48405"/>
                      <a:pt x="5164" y="-5834"/>
                      <a:pt x="1195" y="5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C2C6A3D4-E3D7-4A16-BBC3-9F33BD2766D2}"/>
                </a:ext>
              </a:extLst>
            </p:cNvPr>
            <p:cNvSpPr/>
            <p:nvPr/>
          </p:nvSpPr>
          <p:spPr>
            <a:xfrm>
              <a:off x="4448635" y="5199034"/>
              <a:ext cx="531381" cy="189413"/>
            </a:xfrm>
            <a:custGeom>
              <a:avLst/>
              <a:gdLst>
                <a:gd name="connsiteX0" fmla="*/ 531353 w 531381"/>
                <a:gd name="connsiteY0" fmla="*/ 29 h 189413"/>
                <a:gd name="connsiteX1" fmla="*/ 331328 w 531381"/>
                <a:gd name="connsiteY1" fmla="*/ 73054 h 189413"/>
                <a:gd name="connsiteX2" fmla="*/ 299578 w 531381"/>
                <a:gd name="connsiteY2" fmla="*/ 188941 h 189413"/>
                <a:gd name="connsiteX3" fmla="*/ 290053 w 531381"/>
                <a:gd name="connsiteY3" fmla="*/ 114329 h 189413"/>
                <a:gd name="connsiteX4" fmla="*/ 99553 w 531381"/>
                <a:gd name="connsiteY4" fmla="*/ 122266 h 189413"/>
                <a:gd name="connsiteX5" fmla="*/ 2715 w 531381"/>
                <a:gd name="connsiteY5" fmla="*/ 122266 h 189413"/>
                <a:gd name="connsiteX6" fmla="*/ 201153 w 531381"/>
                <a:gd name="connsiteY6" fmla="*/ 115916 h 189413"/>
                <a:gd name="connsiteX7" fmla="*/ 313865 w 531381"/>
                <a:gd name="connsiteY7" fmla="*/ 185766 h 189413"/>
                <a:gd name="connsiteX8" fmla="*/ 345615 w 531381"/>
                <a:gd name="connsiteY8" fmla="*/ 80991 h 189413"/>
                <a:gd name="connsiteX9" fmla="*/ 531353 w 531381"/>
                <a:gd name="connsiteY9" fmla="*/ 29 h 1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381" h="189413">
                  <a:moveTo>
                    <a:pt x="531353" y="29"/>
                  </a:moveTo>
                  <a:cubicBezTo>
                    <a:pt x="528972" y="-1294"/>
                    <a:pt x="369957" y="41569"/>
                    <a:pt x="331328" y="73054"/>
                  </a:cubicBezTo>
                  <a:cubicBezTo>
                    <a:pt x="292699" y="104539"/>
                    <a:pt x="306457" y="182062"/>
                    <a:pt x="299578" y="188941"/>
                  </a:cubicBezTo>
                  <a:cubicBezTo>
                    <a:pt x="292699" y="195820"/>
                    <a:pt x="323390" y="125441"/>
                    <a:pt x="290053" y="114329"/>
                  </a:cubicBezTo>
                  <a:cubicBezTo>
                    <a:pt x="256716" y="103217"/>
                    <a:pt x="147443" y="120943"/>
                    <a:pt x="99553" y="122266"/>
                  </a:cubicBezTo>
                  <a:cubicBezTo>
                    <a:pt x="51663" y="123589"/>
                    <a:pt x="-14218" y="123324"/>
                    <a:pt x="2715" y="122266"/>
                  </a:cubicBezTo>
                  <a:cubicBezTo>
                    <a:pt x="19648" y="121208"/>
                    <a:pt x="149295" y="105333"/>
                    <a:pt x="201153" y="115916"/>
                  </a:cubicBezTo>
                  <a:cubicBezTo>
                    <a:pt x="253011" y="126499"/>
                    <a:pt x="289788" y="191587"/>
                    <a:pt x="313865" y="185766"/>
                  </a:cubicBezTo>
                  <a:cubicBezTo>
                    <a:pt x="337942" y="179945"/>
                    <a:pt x="306986" y="111154"/>
                    <a:pt x="345615" y="80991"/>
                  </a:cubicBezTo>
                  <a:cubicBezTo>
                    <a:pt x="384244" y="50829"/>
                    <a:pt x="533734" y="1352"/>
                    <a:pt x="531353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8D8E4C65-93BE-4C86-8412-E620D9C4D8DB}"/>
                </a:ext>
              </a:extLst>
            </p:cNvPr>
            <p:cNvSpPr/>
            <p:nvPr/>
          </p:nvSpPr>
          <p:spPr>
            <a:xfrm>
              <a:off x="5263362" y="5859451"/>
              <a:ext cx="122768" cy="342176"/>
            </a:xfrm>
            <a:custGeom>
              <a:avLst/>
              <a:gdLst>
                <a:gd name="connsiteX0" fmla="*/ 121438 w 122768"/>
                <a:gd name="connsiteY0" fmla="*/ 1599 h 342176"/>
                <a:gd name="connsiteX1" fmla="*/ 70638 w 122768"/>
                <a:gd name="connsiteY1" fmla="*/ 113782 h 342176"/>
                <a:gd name="connsiteX2" fmla="*/ 5021 w 122768"/>
                <a:gd name="connsiteY2" fmla="*/ 336032 h 342176"/>
                <a:gd name="connsiteX3" fmla="*/ 5021 w 122768"/>
                <a:gd name="connsiteY3" fmla="*/ 266182 h 342176"/>
                <a:gd name="connsiteX4" fmla="*/ 9255 w 122768"/>
                <a:gd name="connsiteY4" fmla="*/ 120132 h 342176"/>
                <a:gd name="connsiteX5" fmla="*/ 15605 w 122768"/>
                <a:gd name="connsiteY5" fmla="*/ 192099 h 342176"/>
                <a:gd name="connsiteX6" fmla="*/ 121438 w 122768"/>
                <a:gd name="connsiteY6" fmla="*/ 1599 h 3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68" h="342176">
                  <a:moveTo>
                    <a:pt x="121438" y="1599"/>
                  </a:moveTo>
                  <a:cubicBezTo>
                    <a:pt x="130610" y="-11454"/>
                    <a:pt x="90041" y="58043"/>
                    <a:pt x="70638" y="113782"/>
                  </a:cubicBezTo>
                  <a:cubicBezTo>
                    <a:pt x="51235" y="169521"/>
                    <a:pt x="15957" y="310632"/>
                    <a:pt x="5021" y="336032"/>
                  </a:cubicBezTo>
                  <a:cubicBezTo>
                    <a:pt x="-5915" y="361432"/>
                    <a:pt x="4315" y="302165"/>
                    <a:pt x="5021" y="266182"/>
                  </a:cubicBezTo>
                  <a:cubicBezTo>
                    <a:pt x="5727" y="230199"/>
                    <a:pt x="7491" y="132479"/>
                    <a:pt x="9255" y="120132"/>
                  </a:cubicBezTo>
                  <a:cubicBezTo>
                    <a:pt x="11019" y="107785"/>
                    <a:pt x="788" y="207974"/>
                    <a:pt x="15605" y="192099"/>
                  </a:cubicBezTo>
                  <a:cubicBezTo>
                    <a:pt x="30422" y="176224"/>
                    <a:pt x="112266" y="14652"/>
                    <a:pt x="121438" y="1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69A2B2B9-1574-489B-A1BC-824CC08E9986}"/>
                </a:ext>
              </a:extLst>
            </p:cNvPr>
            <p:cNvSpPr/>
            <p:nvPr/>
          </p:nvSpPr>
          <p:spPr>
            <a:xfrm>
              <a:off x="3832915" y="5253337"/>
              <a:ext cx="875114" cy="247662"/>
            </a:xfrm>
            <a:custGeom>
              <a:avLst/>
              <a:gdLst>
                <a:gd name="connsiteX0" fmla="*/ 874552 w 875114"/>
                <a:gd name="connsiteY0" fmla="*/ 230 h 247662"/>
                <a:gd name="connsiteX1" fmla="*/ 804702 w 875114"/>
                <a:gd name="connsiteY1" fmla="*/ 106063 h 247662"/>
                <a:gd name="connsiteX2" fmla="*/ 781418 w 875114"/>
                <a:gd name="connsiteY2" fmla="*/ 245763 h 247662"/>
                <a:gd name="connsiteX3" fmla="*/ 781418 w 875114"/>
                <a:gd name="connsiteY3" fmla="*/ 190730 h 247662"/>
                <a:gd name="connsiteX4" fmla="*/ 781418 w 875114"/>
                <a:gd name="connsiteY4" fmla="*/ 133580 h 247662"/>
                <a:gd name="connsiteX5" fmla="*/ 739085 w 875114"/>
                <a:gd name="connsiteY5" fmla="*/ 93363 h 247662"/>
                <a:gd name="connsiteX6" fmla="*/ 584568 w 875114"/>
                <a:gd name="connsiteY6" fmla="*/ 70080 h 247662"/>
                <a:gd name="connsiteX7" fmla="*/ 2485 w 875114"/>
                <a:gd name="connsiteY7" fmla="*/ 87013 h 247662"/>
                <a:gd name="connsiteX8" fmla="*/ 362318 w 875114"/>
                <a:gd name="connsiteY8" fmla="*/ 61613 h 247662"/>
                <a:gd name="connsiteX9" fmla="*/ 49052 w 875114"/>
                <a:gd name="connsiteY9" fmla="*/ 36213 h 247662"/>
                <a:gd name="connsiteX10" fmla="*/ 709452 w 875114"/>
                <a:gd name="connsiteY10" fmla="*/ 57380 h 247662"/>
                <a:gd name="connsiteX11" fmla="*/ 762368 w 875114"/>
                <a:gd name="connsiteY11" fmla="*/ 76430 h 247662"/>
                <a:gd name="connsiteX12" fmla="*/ 874552 w 875114"/>
                <a:gd name="connsiteY12" fmla="*/ 230 h 2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5114" h="247662">
                  <a:moveTo>
                    <a:pt x="874552" y="230"/>
                  </a:moveTo>
                  <a:cubicBezTo>
                    <a:pt x="881608" y="5169"/>
                    <a:pt x="820224" y="65141"/>
                    <a:pt x="804702" y="106063"/>
                  </a:cubicBezTo>
                  <a:cubicBezTo>
                    <a:pt x="789180" y="146985"/>
                    <a:pt x="785299" y="231652"/>
                    <a:pt x="781418" y="245763"/>
                  </a:cubicBezTo>
                  <a:cubicBezTo>
                    <a:pt x="777537" y="259874"/>
                    <a:pt x="781418" y="190730"/>
                    <a:pt x="781418" y="190730"/>
                  </a:cubicBezTo>
                  <a:cubicBezTo>
                    <a:pt x="781418" y="172033"/>
                    <a:pt x="788473" y="149808"/>
                    <a:pt x="781418" y="133580"/>
                  </a:cubicBezTo>
                  <a:cubicBezTo>
                    <a:pt x="774362" y="117352"/>
                    <a:pt x="771893" y="103946"/>
                    <a:pt x="739085" y="93363"/>
                  </a:cubicBezTo>
                  <a:cubicBezTo>
                    <a:pt x="706277" y="82780"/>
                    <a:pt x="707335" y="71138"/>
                    <a:pt x="584568" y="70080"/>
                  </a:cubicBezTo>
                  <a:cubicBezTo>
                    <a:pt x="461801" y="69022"/>
                    <a:pt x="39527" y="88424"/>
                    <a:pt x="2485" y="87013"/>
                  </a:cubicBezTo>
                  <a:cubicBezTo>
                    <a:pt x="-34557" y="85602"/>
                    <a:pt x="354557" y="70080"/>
                    <a:pt x="362318" y="61613"/>
                  </a:cubicBezTo>
                  <a:cubicBezTo>
                    <a:pt x="370079" y="53146"/>
                    <a:pt x="49052" y="36213"/>
                    <a:pt x="49052" y="36213"/>
                  </a:cubicBezTo>
                  <a:cubicBezTo>
                    <a:pt x="106908" y="35507"/>
                    <a:pt x="590566" y="50677"/>
                    <a:pt x="709452" y="57380"/>
                  </a:cubicBezTo>
                  <a:cubicBezTo>
                    <a:pt x="828338" y="64083"/>
                    <a:pt x="740849" y="81722"/>
                    <a:pt x="762368" y="76430"/>
                  </a:cubicBezTo>
                  <a:cubicBezTo>
                    <a:pt x="783887" y="71138"/>
                    <a:pt x="867496" y="-4709"/>
                    <a:pt x="87455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B581D4CA-9205-4308-88DF-282EE2C18FB2}"/>
                </a:ext>
              </a:extLst>
            </p:cNvPr>
            <p:cNvSpPr/>
            <p:nvPr/>
          </p:nvSpPr>
          <p:spPr>
            <a:xfrm>
              <a:off x="4495288" y="5352906"/>
              <a:ext cx="248539" cy="335664"/>
            </a:xfrm>
            <a:custGeom>
              <a:avLst/>
              <a:gdLst>
                <a:gd name="connsiteX0" fmla="*/ 201595 w 248539"/>
                <a:gd name="connsiteY0" fmla="*/ 144 h 335664"/>
                <a:gd name="connsiteX1" fmla="*/ 193129 w 248539"/>
                <a:gd name="connsiteY1" fmla="*/ 150427 h 335664"/>
                <a:gd name="connsiteX2" fmla="*/ 248162 w 248539"/>
                <a:gd name="connsiteY2" fmla="*/ 334577 h 335664"/>
                <a:gd name="connsiteX3" fmla="*/ 216412 w 248539"/>
                <a:gd name="connsiteY3" fmla="*/ 224511 h 335664"/>
                <a:gd name="connsiteX4" fmla="*/ 197362 w 248539"/>
                <a:gd name="connsiteY4" fmla="*/ 177944 h 335664"/>
                <a:gd name="connsiteX5" fmla="*/ 55545 w 248539"/>
                <a:gd name="connsiteY5" fmla="*/ 211811 h 335664"/>
                <a:gd name="connsiteX6" fmla="*/ 21679 w 248539"/>
                <a:gd name="connsiteY6" fmla="*/ 243561 h 335664"/>
                <a:gd name="connsiteX7" fmla="*/ 512 w 248539"/>
                <a:gd name="connsiteY7" fmla="*/ 298594 h 335664"/>
                <a:gd name="connsiteX8" fmla="*/ 42845 w 248539"/>
                <a:gd name="connsiteY8" fmla="*/ 199111 h 335664"/>
                <a:gd name="connsiteX9" fmla="*/ 68245 w 248539"/>
                <a:gd name="connsiteY9" fmla="*/ 141961 h 335664"/>
                <a:gd name="connsiteX10" fmla="*/ 176195 w 248539"/>
                <a:gd name="connsiteY10" fmla="*/ 146194 h 335664"/>
                <a:gd name="connsiteX11" fmla="*/ 167729 w 248539"/>
                <a:gd name="connsiteY11" fmla="*/ 122911 h 335664"/>
                <a:gd name="connsiteX12" fmla="*/ 201595 w 248539"/>
                <a:gd name="connsiteY12" fmla="*/ 144 h 33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539" h="335664">
                  <a:moveTo>
                    <a:pt x="201595" y="144"/>
                  </a:moveTo>
                  <a:cubicBezTo>
                    <a:pt x="205828" y="4730"/>
                    <a:pt x="185368" y="94688"/>
                    <a:pt x="193129" y="150427"/>
                  </a:cubicBezTo>
                  <a:cubicBezTo>
                    <a:pt x="200890" y="206166"/>
                    <a:pt x="244282" y="322230"/>
                    <a:pt x="248162" y="334577"/>
                  </a:cubicBezTo>
                  <a:cubicBezTo>
                    <a:pt x="252043" y="346924"/>
                    <a:pt x="224879" y="250617"/>
                    <a:pt x="216412" y="224511"/>
                  </a:cubicBezTo>
                  <a:cubicBezTo>
                    <a:pt x="207945" y="198405"/>
                    <a:pt x="224173" y="180061"/>
                    <a:pt x="197362" y="177944"/>
                  </a:cubicBezTo>
                  <a:cubicBezTo>
                    <a:pt x="170551" y="175827"/>
                    <a:pt x="84825" y="200875"/>
                    <a:pt x="55545" y="211811"/>
                  </a:cubicBezTo>
                  <a:cubicBezTo>
                    <a:pt x="26264" y="222747"/>
                    <a:pt x="30851" y="229097"/>
                    <a:pt x="21679" y="243561"/>
                  </a:cubicBezTo>
                  <a:cubicBezTo>
                    <a:pt x="12507" y="258025"/>
                    <a:pt x="-3016" y="306002"/>
                    <a:pt x="512" y="298594"/>
                  </a:cubicBezTo>
                  <a:cubicBezTo>
                    <a:pt x="4040" y="291186"/>
                    <a:pt x="42845" y="199111"/>
                    <a:pt x="42845" y="199111"/>
                  </a:cubicBezTo>
                  <a:cubicBezTo>
                    <a:pt x="54134" y="173006"/>
                    <a:pt x="46020" y="150780"/>
                    <a:pt x="68245" y="141961"/>
                  </a:cubicBezTo>
                  <a:cubicBezTo>
                    <a:pt x="90470" y="133142"/>
                    <a:pt x="159614" y="149369"/>
                    <a:pt x="176195" y="146194"/>
                  </a:cubicBezTo>
                  <a:cubicBezTo>
                    <a:pt x="192776" y="143019"/>
                    <a:pt x="168787" y="144078"/>
                    <a:pt x="167729" y="122911"/>
                  </a:cubicBezTo>
                  <a:cubicBezTo>
                    <a:pt x="166671" y="101744"/>
                    <a:pt x="197362" y="-4442"/>
                    <a:pt x="201595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F03DF3AA-3292-4B98-BA4C-53D9CE1E6BA3}"/>
                </a:ext>
              </a:extLst>
            </p:cNvPr>
            <p:cNvSpPr/>
            <p:nvPr/>
          </p:nvSpPr>
          <p:spPr>
            <a:xfrm>
              <a:off x="5581639" y="6031118"/>
              <a:ext cx="530037" cy="833036"/>
            </a:xfrm>
            <a:custGeom>
              <a:avLst/>
              <a:gdLst>
                <a:gd name="connsiteX0" fmla="*/ 3186 w 530037"/>
                <a:gd name="connsiteY0" fmla="*/ 1382 h 833036"/>
                <a:gd name="connsiteX1" fmla="*/ 222261 w 530037"/>
                <a:gd name="connsiteY1" fmla="*/ 344282 h 833036"/>
                <a:gd name="connsiteX2" fmla="*/ 149236 w 530037"/>
                <a:gd name="connsiteY2" fmla="*/ 249032 h 833036"/>
                <a:gd name="connsiteX3" fmla="*/ 69861 w 530037"/>
                <a:gd name="connsiteY3" fmla="*/ 147432 h 833036"/>
                <a:gd name="connsiteX4" fmla="*/ 285761 w 530037"/>
                <a:gd name="connsiteY4" fmla="*/ 363332 h 833036"/>
                <a:gd name="connsiteX5" fmla="*/ 314336 w 530037"/>
                <a:gd name="connsiteY5" fmla="*/ 372857 h 833036"/>
                <a:gd name="connsiteX6" fmla="*/ 523886 w 530037"/>
                <a:gd name="connsiteY6" fmla="*/ 823707 h 833036"/>
                <a:gd name="connsiteX7" fmla="*/ 460386 w 530037"/>
                <a:gd name="connsiteY7" fmla="*/ 655432 h 833036"/>
                <a:gd name="connsiteX8" fmla="*/ 317511 w 530037"/>
                <a:gd name="connsiteY8" fmla="*/ 388732 h 833036"/>
                <a:gd name="connsiteX9" fmla="*/ 107961 w 530037"/>
                <a:gd name="connsiteY9" fmla="*/ 229982 h 833036"/>
                <a:gd name="connsiteX10" fmla="*/ 3186 w 530037"/>
                <a:gd name="connsiteY10" fmla="*/ 1382 h 8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037" h="833036">
                  <a:moveTo>
                    <a:pt x="3186" y="1382"/>
                  </a:moveTo>
                  <a:cubicBezTo>
                    <a:pt x="22236" y="20432"/>
                    <a:pt x="197919" y="303007"/>
                    <a:pt x="222261" y="344282"/>
                  </a:cubicBezTo>
                  <a:cubicBezTo>
                    <a:pt x="246603" y="385557"/>
                    <a:pt x="174636" y="281840"/>
                    <a:pt x="149236" y="249032"/>
                  </a:cubicBezTo>
                  <a:cubicBezTo>
                    <a:pt x="123836" y="216224"/>
                    <a:pt x="47107" y="128382"/>
                    <a:pt x="69861" y="147432"/>
                  </a:cubicBezTo>
                  <a:cubicBezTo>
                    <a:pt x="92615" y="166482"/>
                    <a:pt x="245015" y="325761"/>
                    <a:pt x="285761" y="363332"/>
                  </a:cubicBezTo>
                  <a:cubicBezTo>
                    <a:pt x="326507" y="400903"/>
                    <a:pt x="274649" y="296128"/>
                    <a:pt x="314336" y="372857"/>
                  </a:cubicBezTo>
                  <a:cubicBezTo>
                    <a:pt x="354024" y="449586"/>
                    <a:pt x="499544" y="776611"/>
                    <a:pt x="523886" y="823707"/>
                  </a:cubicBezTo>
                  <a:cubicBezTo>
                    <a:pt x="548228" y="870803"/>
                    <a:pt x="494782" y="727928"/>
                    <a:pt x="460386" y="655432"/>
                  </a:cubicBezTo>
                  <a:cubicBezTo>
                    <a:pt x="425990" y="582936"/>
                    <a:pt x="376248" y="459640"/>
                    <a:pt x="317511" y="388732"/>
                  </a:cubicBezTo>
                  <a:cubicBezTo>
                    <a:pt x="258774" y="317824"/>
                    <a:pt x="161407" y="294540"/>
                    <a:pt x="107961" y="229982"/>
                  </a:cubicBezTo>
                  <a:cubicBezTo>
                    <a:pt x="54515" y="165424"/>
                    <a:pt x="-15864" y="-17668"/>
                    <a:pt x="3186" y="1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DEFF8E78-17C2-4B99-8F03-BF109B293767}"/>
                </a:ext>
              </a:extLst>
            </p:cNvPr>
            <p:cNvSpPr/>
            <p:nvPr/>
          </p:nvSpPr>
          <p:spPr>
            <a:xfrm>
              <a:off x="6016373" y="6663702"/>
              <a:ext cx="107029" cy="608344"/>
            </a:xfrm>
            <a:custGeom>
              <a:avLst/>
              <a:gdLst>
                <a:gd name="connsiteX0" fmla="*/ 252 w 107029"/>
                <a:gd name="connsiteY0" fmla="*/ 623 h 608344"/>
                <a:gd name="connsiteX1" fmla="*/ 87565 w 107029"/>
                <a:gd name="connsiteY1" fmla="*/ 275261 h 608344"/>
                <a:gd name="connsiteX2" fmla="*/ 81215 w 107029"/>
                <a:gd name="connsiteY2" fmla="*/ 402261 h 608344"/>
                <a:gd name="connsiteX3" fmla="*/ 106615 w 107029"/>
                <a:gd name="connsiteY3" fmla="*/ 605461 h 608344"/>
                <a:gd name="connsiteX4" fmla="*/ 97090 w 107029"/>
                <a:gd name="connsiteY4" fmla="*/ 500686 h 608344"/>
                <a:gd name="connsiteX5" fmla="*/ 98677 w 107029"/>
                <a:gd name="connsiteY5" fmla="*/ 214936 h 608344"/>
                <a:gd name="connsiteX6" fmla="*/ 57402 w 107029"/>
                <a:gd name="connsiteY6" fmla="*/ 422898 h 608344"/>
                <a:gd name="connsiteX7" fmla="*/ 60577 w 107029"/>
                <a:gd name="connsiteY7" fmla="*/ 206998 h 608344"/>
                <a:gd name="connsiteX8" fmla="*/ 252 w 107029"/>
                <a:gd name="connsiteY8" fmla="*/ 623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29" h="608344">
                  <a:moveTo>
                    <a:pt x="252" y="623"/>
                  </a:moveTo>
                  <a:cubicBezTo>
                    <a:pt x="4750" y="12000"/>
                    <a:pt x="74071" y="208321"/>
                    <a:pt x="87565" y="275261"/>
                  </a:cubicBezTo>
                  <a:cubicBezTo>
                    <a:pt x="101059" y="342201"/>
                    <a:pt x="78040" y="347228"/>
                    <a:pt x="81215" y="402261"/>
                  </a:cubicBezTo>
                  <a:cubicBezTo>
                    <a:pt x="84390" y="457294"/>
                    <a:pt x="103969" y="589057"/>
                    <a:pt x="106615" y="605461"/>
                  </a:cubicBezTo>
                  <a:cubicBezTo>
                    <a:pt x="109261" y="621865"/>
                    <a:pt x="98413" y="565773"/>
                    <a:pt x="97090" y="500686"/>
                  </a:cubicBezTo>
                  <a:cubicBezTo>
                    <a:pt x="95767" y="435599"/>
                    <a:pt x="105292" y="227901"/>
                    <a:pt x="98677" y="214936"/>
                  </a:cubicBezTo>
                  <a:cubicBezTo>
                    <a:pt x="92062" y="201971"/>
                    <a:pt x="63752" y="424221"/>
                    <a:pt x="57402" y="422898"/>
                  </a:cubicBezTo>
                  <a:cubicBezTo>
                    <a:pt x="51052" y="421575"/>
                    <a:pt x="68515" y="277642"/>
                    <a:pt x="60577" y="206998"/>
                  </a:cubicBezTo>
                  <a:cubicBezTo>
                    <a:pt x="52639" y="136354"/>
                    <a:pt x="-4246" y="-10754"/>
                    <a:pt x="252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1328E153-8B66-4697-93E7-7E46561E53E5}"/>
                </a:ext>
              </a:extLst>
            </p:cNvPr>
            <p:cNvSpPr/>
            <p:nvPr/>
          </p:nvSpPr>
          <p:spPr>
            <a:xfrm>
              <a:off x="3376582" y="5296423"/>
              <a:ext cx="1003336" cy="315478"/>
            </a:xfrm>
            <a:custGeom>
              <a:avLst/>
              <a:gdLst>
                <a:gd name="connsiteX0" fmla="*/ 31 w 1003336"/>
                <a:gd name="connsiteY0" fmla="*/ 315390 h 315478"/>
                <a:gd name="connsiteX1" fmla="*/ 349281 w 1003336"/>
                <a:gd name="connsiteY1" fmla="*/ 112190 h 315478"/>
                <a:gd name="connsiteX2" fmla="*/ 150843 w 1003336"/>
                <a:gd name="connsiteY2" fmla="*/ 196327 h 315478"/>
                <a:gd name="connsiteX3" fmla="*/ 374681 w 1003336"/>
                <a:gd name="connsiteY3" fmla="*/ 89965 h 315478"/>
                <a:gd name="connsiteX4" fmla="*/ 666781 w 1003336"/>
                <a:gd name="connsiteY4" fmla="*/ 29640 h 315478"/>
                <a:gd name="connsiteX5" fmla="*/ 1003331 w 1003336"/>
                <a:gd name="connsiteY5" fmla="*/ 29640 h 315478"/>
                <a:gd name="connsiteX6" fmla="*/ 658843 w 1003336"/>
                <a:gd name="connsiteY6" fmla="*/ 1065 h 315478"/>
                <a:gd name="connsiteX7" fmla="*/ 368331 w 1003336"/>
                <a:gd name="connsiteY7" fmla="*/ 72502 h 315478"/>
                <a:gd name="connsiteX8" fmla="*/ 481043 w 1003336"/>
                <a:gd name="connsiteY8" fmla="*/ 1065 h 315478"/>
                <a:gd name="connsiteX9" fmla="*/ 295306 w 1003336"/>
                <a:gd name="connsiteY9" fmla="*/ 67740 h 315478"/>
                <a:gd name="connsiteX10" fmla="*/ 73056 w 1003336"/>
                <a:gd name="connsiteY10" fmla="*/ 158227 h 315478"/>
                <a:gd name="connsiteX11" fmla="*/ 327056 w 1003336"/>
                <a:gd name="connsiteY11" fmla="*/ 83615 h 315478"/>
                <a:gd name="connsiteX12" fmla="*/ 31 w 1003336"/>
                <a:gd name="connsiteY12" fmla="*/ 315390 h 31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36" h="315478">
                  <a:moveTo>
                    <a:pt x="31" y="315390"/>
                  </a:moveTo>
                  <a:cubicBezTo>
                    <a:pt x="3735" y="320152"/>
                    <a:pt x="324146" y="132034"/>
                    <a:pt x="349281" y="112190"/>
                  </a:cubicBezTo>
                  <a:cubicBezTo>
                    <a:pt x="374416" y="92346"/>
                    <a:pt x="146610" y="200031"/>
                    <a:pt x="150843" y="196327"/>
                  </a:cubicBezTo>
                  <a:cubicBezTo>
                    <a:pt x="155076" y="192623"/>
                    <a:pt x="288691" y="117746"/>
                    <a:pt x="374681" y="89965"/>
                  </a:cubicBezTo>
                  <a:cubicBezTo>
                    <a:pt x="460671" y="62184"/>
                    <a:pt x="562006" y="39694"/>
                    <a:pt x="666781" y="29640"/>
                  </a:cubicBezTo>
                  <a:cubicBezTo>
                    <a:pt x="771556" y="19586"/>
                    <a:pt x="1004654" y="34402"/>
                    <a:pt x="1003331" y="29640"/>
                  </a:cubicBezTo>
                  <a:cubicBezTo>
                    <a:pt x="1002008" y="24878"/>
                    <a:pt x="764676" y="-6079"/>
                    <a:pt x="658843" y="1065"/>
                  </a:cubicBezTo>
                  <a:cubicBezTo>
                    <a:pt x="553010" y="8209"/>
                    <a:pt x="397964" y="72502"/>
                    <a:pt x="368331" y="72502"/>
                  </a:cubicBezTo>
                  <a:cubicBezTo>
                    <a:pt x="338698" y="72502"/>
                    <a:pt x="493214" y="1859"/>
                    <a:pt x="481043" y="1065"/>
                  </a:cubicBezTo>
                  <a:cubicBezTo>
                    <a:pt x="468872" y="271"/>
                    <a:pt x="363304" y="41546"/>
                    <a:pt x="295306" y="67740"/>
                  </a:cubicBezTo>
                  <a:cubicBezTo>
                    <a:pt x="227308" y="93934"/>
                    <a:pt x="67764" y="155581"/>
                    <a:pt x="73056" y="158227"/>
                  </a:cubicBezTo>
                  <a:cubicBezTo>
                    <a:pt x="78348" y="160873"/>
                    <a:pt x="338433" y="57686"/>
                    <a:pt x="327056" y="83615"/>
                  </a:cubicBezTo>
                  <a:cubicBezTo>
                    <a:pt x="315679" y="109544"/>
                    <a:pt x="-3673" y="310628"/>
                    <a:pt x="31" y="315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AA51C90F-4AEB-4CC9-A0E1-6F1EA998F437}"/>
                </a:ext>
              </a:extLst>
            </p:cNvPr>
            <p:cNvSpPr/>
            <p:nvPr/>
          </p:nvSpPr>
          <p:spPr>
            <a:xfrm>
              <a:off x="3014509" y="5604738"/>
              <a:ext cx="372162" cy="873287"/>
            </a:xfrm>
            <a:custGeom>
              <a:avLst/>
              <a:gdLst>
                <a:gd name="connsiteX0" fmla="*/ 372158 w 372162"/>
                <a:gd name="connsiteY0" fmla="*/ 195 h 873287"/>
                <a:gd name="connsiteX1" fmla="*/ 128741 w 372162"/>
                <a:gd name="connsiteY1" fmla="*/ 258429 h 873287"/>
                <a:gd name="connsiteX2" fmla="*/ 80058 w 372162"/>
                <a:gd name="connsiteY2" fmla="*/ 370612 h 873287"/>
                <a:gd name="connsiteX3" fmla="*/ 33491 w 372162"/>
                <a:gd name="connsiteY3" fmla="*/ 607679 h 873287"/>
                <a:gd name="connsiteX4" fmla="*/ 46191 w 372162"/>
                <a:gd name="connsiteY4" fmla="*/ 292295 h 873287"/>
                <a:gd name="connsiteX5" fmla="*/ 25024 w 372162"/>
                <a:gd name="connsiteY5" fmla="*/ 561112 h 873287"/>
                <a:gd name="connsiteX6" fmla="*/ 48308 w 372162"/>
                <a:gd name="connsiteY6" fmla="*/ 762195 h 873287"/>
                <a:gd name="connsiteX7" fmla="*/ 80058 w 372162"/>
                <a:gd name="connsiteY7" fmla="*/ 872262 h 873287"/>
                <a:gd name="connsiteX8" fmla="*/ 33491 w 372162"/>
                <a:gd name="connsiteY8" fmla="*/ 700812 h 873287"/>
                <a:gd name="connsiteX9" fmla="*/ 3858 w 372162"/>
                <a:gd name="connsiteY9" fmla="*/ 491262 h 873287"/>
                <a:gd name="connsiteX10" fmla="*/ 122391 w 372162"/>
                <a:gd name="connsiteY10" fmla="*/ 220329 h 873287"/>
                <a:gd name="connsiteX11" fmla="*/ 372158 w 372162"/>
                <a:gd name="connsiteY11" fmla="*/ 195 h 87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162" h="873287">
                  <a:moveTo>
                    <a:pt x="372158" y="195"/>
                  </a:moveTo>
                  <a:cubicBezTo>
                    <a:pt x="373216" y="6545"/>
                    <a:pt x="177424" y="196693"/>
                    <a:pt x="128741" y="258429"/>
                  </a:cubicBezTo>
                  <a:cubicBezTo>
                    <a:pt x="80058" y="320165"/>
                    <a:pt x="95933" y="312404"/>
                    <a:pt x="80058" y="370612"/>
                  </a:cubicBezTo>
                  <a:cubicBezTo>
                    <a:pt x="64183" y="428820"/>
                    <a:pt x="39135" y="620732"/>
                    <a:pt x="33491" y="607679"/>
                  </a:cubicBezTo>
                  <a:cubicBezTo>
                    <a:pt x="27846" y="594626"/>
                    <a:pt x="47602" y="300056"/>
                    <a:pt x="46191" y="292295"/>
                  </a:cubicBezTo>
                  <a:cubicBezTo>
                    <a:pt x="44780" y="284534"/>
                    <a:pt x="24671" y="482795"/>
                    <a:pt x="25024" y="561112"/>
                  </a:cubicBezTo>
                  <a:cubicBezTo>
                    <a:pt x="25377" y="639429"/>
                    <a:pt x="39136" y="710337"/>
                    <a:pt x="48308" y="762195"/>
                  </a:cubicBezTo>
                  <a:cubicBezTo>
                    <a:pt x="57480" y="814053"/>
                    <a:pt x="82527" y="882492"/>
                    <a:pt x="80058" y="872262"/>
                  </a:cubicBezTo>
                  <a:cubicBezTo>
                    <a:pt x="77589" y="862032"/>
                    <a:pt x="46191" y="764312"/>
                    <a:pt x="33491" y="700812"/>
                  </a:cubicBezTo>
                  <a:cubicBezTo>
                    <a:pt x="20791" y="637312"/>
                    <a:pt x="-10959" y="571343"/>
                    <a:pt x="3858" y="491262"/>
                  </a:cubicBezTo>
                  <a:cubicBezTo>
                    <a:pt x="18675" y="411181"/>
                    <a:pt x="65241" y="297234"/>
                    <a:pt x="122391" y="220329"/>
                  </a:cubicBezTo>
                  <a:cubicBezTo>
                    <a:pt x="179541" y="143424"/>
                    <a:pt x="371100" y="-6155"/>
                    <a:pt x="372158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96F6699F-D1B8-44DA-A001-758BDAF659CA}"/>
                </a:ext>
              </a:extLst>
            </p:cNvPr>
            <p:cNvSpPr/>
            <p:nvPr/>
          </p:nvSpPr>
          <p:spPr>
            <a:xfrm>
              <a:off x="3073322" y="5799618"/>
              <a:ext cx="237730" cy="864170"/>
            </a:xfrm>
            <a:custGeom>
              <a:avLst/>
              <a:gdLst>
                <a:gd name="connsiteX0" fmla="*/ 237145 w 237730"/>
                <a:gd name="connsiteY0" fmla="*/ 49 h 864170"/>
                <a:gd name="connsiteX1" fmla="*/ 133428 w 237730"/>
                <a:gd name="connsiteY1" fmla="*/ 179965 h 864170"/>
                <a:gd name="connsiteX2" fmla="*/ 46645 w 237730"/>
                <a:gd name="connsiteY2" fmla="*/ 647749 h 864170"/>
                <a:gd name="connsiteX3" fmla="*/ 103795 w 237730"/>
                <a:gd name="connsiteY3" fmla="*/ 188432 h 864170"/>
                <a:gd name="connsiteX4" fmla="*/ 29711 w 237730"/>
                <a:gd name="connsiteY4" fmla="*/ 599065 h 864170"/>
                <a:gd name="connsiteX5" fmla="*/ 78 w 237730"/>
                <a:gd name="connsiteY5" fmla="*/ 863649 h 864170"/>
                <a:gd name="connsiteX6" fmla="*/ 27595 w 237730"/>
                <a:gd name="connsiteY6" fmla="*/ 651982 h 864170"/>
                <a:gd name="connsiteX7" fmla="*/ 169411 w 237730"/>
                <a:gd name="connsiteY7" fmla="*/ 167265 h 864170"/>
                <a:gd name="connsiteX8" fmla="*/ 237145 w 237730"/>
                <a:gd name="connsiteY8" fmla="*/ 49 h 8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30" h="864170">
                  <a:moveTo>
                    <a:pt x="237145" y="49"/>
                  </a:moveTo>
                  <a:cubicBezTo>
                    <a:pt x="231148" y="2166"/>
                    <a:pt x="165178" y="72015"/>
                    <a:pt x="133428" y="179965"/>
                  </a:cubicBezTo>
                  <a:cubicBezTo>
                    <a:pt x="101678" y="287915"/>
                    <a:pt x="51584" y="646338"/>
                    <a:pt x="46645" y="647749"/>
                  </a:cubicBezTo>
                  <a:cubicBezTo>
                    <a:pt x="41706" y="649160"/>
                    <a:pt x="106617" y="196546"/>
                    <a:pt x="103795" y="188432"/>
                  </a:cubicBezTo>
                  <a:cubicBezTo>
                    <a:pt x="100973" y="180318"/>
                    <a:pt x="46997" y="486529"/>
                    <a:pt x="29711" y="599065"/>
                  </a:cubicBezTo>
                  <a:cubicBezTo>
                    <a:pt x="12425" y="711601"/>
                    <a:pt x="431" y="854830"/>
                    <a:pt x="78" y="863649"/>
                  </a:cubicBezTo>
                  <a:cubicBezTo>
                    <a:pt x="-275" y="872468"/>
                    <a:pt x="-627" y="768046"/>
                    <a:pt x="27595" y="651982"/>
                  </a:cubicBezTo>
                  <a:cubicBezTo>
                    <a:pt x="55817" y="535918"/>
                    <a:pt x="136956" y="271334"/>
                    <a:pt x="169411" y="167265"/>
                  </a:cubicBezTo>
                  <a:cubicBezTo>
                    <a:pt x="201866" y="63196"/>
                    <a:pt x="243142" y="-2068"/>
                    <a:pt x="237145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1264B22D-D99B-401F-BB26-1D766B2D7947}"/>
                </a:ext>
              </a:extLst>
            </p:cNvPr>
            <p:cNvSpPr/>
            <p:nvPr/>
          </p:nvSpPr>
          <p:spPr>
            <a:xfrm>
              <a:off x="3955296" y="5754069"/>
              <a:ext cx="281736" cy="988986"/>
            </a:xfrm>
            <a:custGeom>
              <a:avLst/>
              <a:gdLst>
                <a:gd name="connsiteX0" fmla="*/ 142571 w 281736"/>
                <a:gd name="connsiteY0" fmla="*/ 3264 h 988986"/>
                <a:gd name="connsiteX1" fmla="*/ 153154 w 281736"/>
                <a:gd name="connsiteY1" fmla="*/ 185298 h 988986"/>
                <a:gd name="connsiteX2" fmla="*/ 216654 w 281736"/>
                <a:gd name="connsiteY2" fmla="*/ 430831 h 988986"/>
                <a:gd name="connsiteX3" fmla="*/ 225121 w 281736"/>
                <a:gd name="connsiteY3" fmla="*/ 513381 h 988986"/>
                <a:gd name="connsiteX4" fmla="*/ 184904 w 281736"/>
                <a:gd name="connsiteY4" fmla="*/ 653081 h 988986"/>
                <a:gd name="connsiteX5" fmla="*/ 754 w 281736"/>
                <a:gd name="connsiteY5" fmla="*/ 987514 h 988986"/>
                <a:gd name="connsiteX6" fmla="*/ 125637 w 281736"/>
                <a:gd name="connsiteY6" fmla="*/ 761031 h 988986"/>
                <a:gd name="connsiteX7" fmla="*/ 271687 w 281736"/>
                <a:gd name="connsiteY7" fmla="*/ 426598 h 988986"/>
                <a:gd name="connsiteX8" fmla="*/ 263221 w 281736"/>
                <a:gd name="connsiteY8" fmla="*/ 509148 h 988986"/>
                <a:gd name="connsiteX9" fmla="*/ 216654 w 281736"/>
                <a:gd name="connsiteY9" fmla="*/ 341931 h 988986"/>
                <a:gd name="connsiteX10" fmla="*/ 142571 w 281736"/>
                <a:gd name="connsiteY10" fmla="*/ 3264 h 9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736" h="988986">
                  <a:moveTo>
                    <a:pt x="142571" y="3264"/>
                  </a:moveTo>
                  <a:cubicBezTo>
                    <a:pt x="131988" y="-22841"/>
                    <a:pt x="140807" y="114037"/>
                    <a:pt x="153154" y="185298"/>
                  </a:cubicBezTo>
                  <a:cubicBezTo>
                    <a:pt x="165501" y="256559"/>
                    <a:pt x="204660" y="376151"/>
                    <a:pt x="216654" y="430831"/>
                  </a:cubicBezTo>
                  <a:cubicBezTo>
                    <a:pt x="228649" y="485512"/>
                    <a:pt x="230413" y="476339"/>
                    <a:pt x="225121" y="513381"/>
                  </a:cubicBezTo>
                  <a:cubicBezTo>
                    <a:pt x="219829" y="550423"/>
                    <a:pt x="222298" y="574059"/>
                    <a:pt x="184904" y="653081"/>
                  </a:cubicBezTo>
                  <a:cubicBezTo>
                    <a:pt x="147510" y="732103"/>
                    <a:pt x="10632" y="969522"/>
                    <a:pt x="754" y="987514"/>
                  </a:cubicBezTo>
                  <a:cubicBezTo>
                    <a:pt x="-9124" y="1005506"/>
                    <a:pt x="80482" y="854517"/>
                    <a:pt x="125637" y="761031"/>
                  </a:cubicBezTo>
                  <a:cubicBezTo>
                    <a:pt x="170792" y="667545"/>
                    <a:pt x="248756" y="468578"/>
                    <a:pt x="271687" y="426598"/>
                  </a:cubicBezTo>
                  <a:cubicBezTo>
                    <a:pt x="294618" y="384618"/>
                    <a:pt x="272393" y="523259"/>
                    <a:pt x="263221" y="509148"/>
                  </a:cubicBezTo>
                  <a:cubicBezTo>
                    <a:pt x="254049" y="495037"/>
                    <a:pt x="236410" y="423423"/>
                    <a:pt x="216654" y="341931"/>
                  </a:cubicBezTo>
                  <a:cubicBezTo>
                    <a:pt x="196898" y="260439"/>
                    <a:pt x="153154" y="29369"/>
                    <a:pt x="142571" y="3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2772D310-C4AD-4872-B139-E9189365178C}"/>
                </a:ext>
              </a:extLst>
            </p:cNvPr>
            <p:cNvSpPr/>
            <p:nvPr/>
          </p:nvSpPr>
          <p:spPr>
            <a:xfrm>
              <a:off x="3729845" y="5714116"/>
              <a:ext cx="242499" cy="1016887"/>
            </a:xfrm>
            <a:custGeom>
              <a:avLst/>
              <a:gdLst>
                <a:gd name="connsiteX0" fmla="*/ 1838 w 242499"/>
                <a:gd name="connsiteY0" fmla="*/ 34751 h 1016887"/>
                <a:gd name="connsiteX1" fmla="*/ 154238 w 242499"/>
                <a:gd name="connsiteY1" fmla="*/ 100367 h 1016887"/>
                <a:gd name="connsiteX2" fmla="*/ 190222 w 242499"/>
                <a:gd name="connsiteY2" fmla="*/ 441151 h 1016887"/>
                <a:gd name="connsiteX3" fmla="*/ 169055 w 242499"/>
                <a:gd name="connsiteY3" fmla="*/ 290867 h 1016887"/>
                <a:gd name="connsiteX4" fmla="*/ 200805 w 242499"/>
                <a:gd name="connsiteY4" fmla="*/ 640117 h 1016887"/>
                <a:gd name="connsiteX5" fmla="*/ 82272 w 242499"/>
                <a:gd name="connsiteY5" fmla="*/ 853901 h 1016887"/>
                <a:gd name="connsiteX6" fmla="*/ 160588 w 242499"/>
                <a:gd name="connsiteY6" fmla="*/ 1016884 h 1016887"/>
                <a:gd name="connsiteX7" fmla="*/ 90738 w 242499"/>
                <a:gd name="connsiteY7" fmla="*/ 849667 h 1016887"/>
                <a:gd name="connsiteX8" fmla="*/ 156355 w 242499"/>
                <a:gd name="connsiteY8" fmla="*/ 925867 h 1016887"/>
                <a:gd name="connsiteX9" fmla="*/ 158472 w 242499"/>
                <a:gd name="connsiteY9" fmla="*/ 760767 h 1016887"/>
                <a:gd name="connsiteX10" fmla="*/ 241022 w 242499"/>
                <a:gd name="connsiteY10" fmla="*/ 328967 h 1016887"/>
                <a:gd name="connsiteX11" fmla="*/ 78038 w 242499"/>
                <a:gd name="connsiteY11" fmla="*/ 22051 h 1016887"/>
                <a:gd name="connsiteX12" fmla="*/ 1838 w 242499"/>
                <a:gd name="connsiteY12" fmla="*/ 34751 h 101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499" h="1016887">
                  <a:moveTo>
                    <a:pt x="1838" y="34751"/>
                  </a:moveTo>
                  <a:cubicBezTo>
                    <a:pt x="14538" y="47804"/>
                    <a:pt x="122841" y="32634"/>
                    <a:pt x="154238" y="100367"/>
                  </a:cubicBezTo>
                  <a:cubicBezTo>
                    <a:pt x="185635" y="168100"/>
                    <a:pt x="187753" y="409401"/>
                    <a:pt x="190222" y="441151"/>
                  </a:cubicBezTo>
                  <a:cubicBezTo>
                    <a:pt x="192692" y="472901"/>
                    <a:pt x="167291" y="257706"/>
                    <a:pt x="169055" y="290867"/>
                  </a:cubicBezTo>
                  <a:cubicBezTo>
                    <a:pt x="170819" y="324028"/>
                    <a:pt x="215269" y="546278"/>
                    <a:pt x="200805" y="640117"/>
                  </a:cubicBezTo>
                  <a:cubicBezTo>
                    <a:pt x="186341" y="733956"/>
                    <a:pt x="88975" y="791106"/>
                    <a:pt x="82272" y="853901"/>
                  </a:cubicBezTo>
                  <a:cubicBezTo>
                    <a:pt x="75569" y="916696"/>
                    <a:pt x="159177" y="1017590"/>
                    <a:pt x="160588" y="1016884"/>
                  </a:cubicBezTo>
                  <a:cubicBezTo>
                    <a:pt x="161999" y="1016178"/>
                    <a:pt x="91443" y="864836"/>
                    <a:pt x="90738" y="849667"/>
                  </a:cubicBezTo>
                  <a:cubicBezTo>
                    <a:pt x="90033" y="834498"/>
                    <a:pt x="145066" y="940684"/>
                    <a:pt x="156355" y="925867"/>
                  </a:cubicBezTo>
                  <a:cubicBezTo>
                    <a:pt x="167644" y="911050"/>
                    <a:pt x="144361" y="860250"/>
                    <a:pt x="158472" y="760767"/>
                  </a:cubicBezTo>
                  <a:cubicBezTo>
                    <a:pt x="172583" y="661284"/>
                    <a:pt x="254428" y="452086"/>
                    <a:pt x="241022" y="328967"/>
                  </a:cubicBezTo>
                  <a:cubicBezTo>
                    <a:pt x="227616" y="205848"/>
                    <a:pt x="110846" y="72498"/>
                    <a:pt x="78038" y="22051"/>
                  </a:cubicBezTo>
                  <a:cubicBezTo>
                    <a:pt x="45230" y="-28396"/>
                    <a:pt x="-10862" y="21698"/>
                    <a:pt x="1838" y="34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90C51AF4-5C96-46BF-88D2-44DC27ADA9B0}"/>
                </a:ext>
              </a:extLst>
            </p:cNvPr>
            <p:cNvSpPr/>
            <p:nvPr/>
          </p:nvSpPr>
          <p:spPr>
            <a:xfrm>
              <a:off x="3843950" y="5358408"/>
              <a:ext cx="578825" cy="427920"/>
            </a:xfrm>
            <a:custGeom>
              <a:avLst/>
              <a:gdLst>
                <a:gd name="connsiteX0" fmla="*/ 578825 w 578825"/>
                <a:gd name="connsiteY0" fmla="*/ 992 h 427920"/>
                <a:gd name="connsiteX1" fmla="*/ 186713 w 578825"/>
                <a:gd name="connsiteY1" fmla="*/ 992 h 427920"/>
                <a:gd name="connsiteX2" fmla="*/ 397850 w 578825"/>
                <a:gd name="connsiteY2" fmla="*/ 2580 h 427920"/>
                <a:gd name="connsiteX3" fmla="*/ 221638 w 578825"/>
                <a:gd name="connsiteY3" fmla="*/ 10517 h 427920"/>
                <a:gd name="connsiteX4" fmla="*/ 86700 w 578825"/>
                <a:gd name="connsiteY4" fmla="*/ 115292 h 427920"/>
                <a:gd name="connsiteX5" fmla="*/ 975 w 578825"/>
                <a:gd name="connsiteY5" fmla="*/ 197842 h 427920"/>
                <a:gd name="connsiteX6" fmla="*/ 47013 w 578825"/>
                <a:gd name="connsiteY6" fmla="*/ 178792 h 427920"/>
                <a:gd name="connsiteX7" fmla="*/ 147025 w 578825"/>
                <a:gd name="connsiteY7" fmla="*/ 229592 h 427920"/>
                <a:gd name="connsiteX8" fmla="*/ 237513 w 578825"/>
                <a:gd name="connsiteY8" fmla="*/ 423267 h 427920"/>
                <a:gd name="connsiteX9" fmla="*/ 210525 w 578825"/>
                <a:gd name="connsiteY9" fmla="*/ 359767 h 427920"/>
                <a:gd name="connsiteX10" fmla="*/ 164488 w 578825"/>
                <a:gd name="connsiteY10" fmla="*/ 270867 h 427920"/>
                <a:gd name="connsiteX11" fmla="*/ 39075 w 578825"/>
                <a:gd name="connsiteY11" fmla="*/ 186730 h 427920"/>
                <a:gd name="connsiteX12" fmla="*/ 69238 w 578825"/>
                <a:gd name="connsiteY12" fmla="*/ 188317 h 427920"/>
                <a:gd name="connsiteX13" fmla="*/ 166075 w 578825"/>
                <a:gd name="connsiteY13" fmla="*/ 64492 h 427920"/>
                <a:gd name="connsiteX14" fmla="*/ 250213 w 578825"/>
                <a:gd name="connsiteY14" fmla="*/ 23217 h 427920"/>
                <a:gd name="connsiteX15" fmla="*/ 578825 w 578825"/>
                <a:gd name="connsiteY15" fmla="*/ 992 h 42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825" h="427920">
                  <a:moveTo>
                    <a:pt x="578825" y="992"/>
                  </a:moveTo>
                  <a:lnTo>
                    <a:pt x="186713" y="992"/>
                  </a:lnTo>
                  <a:lnTo>
                    <a:pt x="397850" y="2580"/>
                  </a:lnTo>
                  <a:cubicBezTo>
                    <a:pt x="403671" y="4168"/>
                    <a:pt x="273496" y="-8268"/>
                    <a:pt x="221638" y="10517"/>
                  </a:cubicBezTo>
                  <a:cubicBezTo>
                    <a:pt x="169780" y="29302"/>
                    <a:pt x="123477" y="84071"/>
                    <a:pt x="86700" y="115292"/>
                  </a:cubicBezTo>
                  <a:cubicBezTo>
                    <a:pt x="49923" y="146513"/>
                    <a:pt x="7589" y="187259"/>
                    <a:pt x="975" y="197842"/>
                  </a:cubicBezTo>
                  <a:cubicBezTo>
                    <a:pt x="-5639" y="208425"/>
                    <a:pt x="22671" y="173500"/>
                    <a:pt x="47013" y="178792"/>
                  </a:cubicBezTo>
                  <a:cubicBezTo>
                    <a:pt x="71355" y="184084"/>
                    <a:pt x="115275" y="188846"/>
                    <a:pt x="147025" y="229592"/>
                  </a:cubicBezTo>
                  <a:cubicBezTo>
                    <a:pt x="178775" y="270338"/>
                    <a:pt x="226930" y="401571"/>
                    <a:pt x="237513" y="423267"/>
                  </a:cubicBezTo>
                  <a:cubicBezTo>
                    <a:pt x="248096" y="444963"/>
                    <a:pt x="222696" y="385167"/>
                    <a:pt x="210525" y="359767"/>
                  </a:cubicBezTo>
                  <a:cubicBezTo>
                    <a:pt x="198354" y="334367"/>
                    <a:pt x="193063" y="299707"/>
                    <a:pt x="164488" y="270867"/>
                  </a:cubicBezTo>
                  <a:cubicBezTo>
                    <a:pt x="135913" y="242028"/>
                    <a:pt x="54950" y="200488"/>
                    <a:pt x="39075" y="186730"/>
                  </a:cubicBezTo>
                  <a:cubicBezTo>
                    <a:pt x="23200" y="172972"/>
                    <a:pt x="48071" y="208690"/>
                    <a:pt x="69238" y="188317"/>
                  </a:cubicBezTo>
                  <a:cubicBezTo>
                    <a:pt x="90405" y="167944"/>
                    <a:pt x="135913" y="92009"/>
                    <a:pt x="166075" y="64492"/>
                  </a:cubicBezTo>
                  <a:cubicBezTo>
                    <a:pt x="196237" y="36975"/>
                    <a:pt x="182744" y="32742"/>
                    <a:pt x="250213" y="23217"/>
                  </a:cubicBezTo>
                  <a:cubicBezTo>
                    <a:pt x="317682" y="13692"/>
                    <a:pt x="444285" y="10517"/>
                    <a:pt x="578825" y="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18166EC-64BF-4F36-AEC5-E51E151B6279}"/>
                </a:ext>
              </a:extLst>
            </p:cNvPr>
            <p:cNvSpPr/>
            <p:nvPr/>
          </p:nvSpPr>
          <p:spPr>
            <a:xfrm>
              <a:off x="4081463" y="5409991"/>
              <a:ext cx="281059" cy="692397"/>
            </a:xfrm>
            <a:custGeom>
              <a:avLst/>
              <a:gdLst>
                <a:gd name="connsiteX0" fmla="*/ 0 w 281059"/>
                <a:gd name="connsiteY0" fmla="*/ 31959 h 692397"/>
                <a:gd name="connsiteX1" fmla="*/ 279400 w 281059"/>
                <a:gd name="connsiteY1" fmla="*/ 24022 h 692397"/>
                <a:gd name="connsiteX2" fmla="*/ 115887 w 281059"/>
                <a:gd name="connsiteY2" fmla="*/ 41484 h 692397"/>
                <a:gd name="connsiteX3" fmla="*/ 112712 w 281059"/>
                <a:gd name="connsiteY3" fmla="*/ 120859 h 692397"/>
                <a:gd name="connsiteX4" fmla="*/ 107950 w 281059"/>
                <a:gd name="connsiteY4" fmla="*/ 282784 h 692397"/>
                <a:gd name="connsiteX5" fmla="*/ 104775 w 281059"/>
                <a:gd name="connsiteY5" fmla="*/ 325647 h 692397"/>
                <a:gd name="connsiteX6" fmla="*/ 195262 w 281059"/>
                <a:gd name="connsiteY6" fmla="*/ 682834 h 692397"/>
                <a:gd name="connsiteX7" fmla="*/ 125412 w 281059"/>
                <a:gd name="connsiteY7" fmla="*/ 543134 h 692397"/>
                <a:gd name="connsiteX8" fmla="*/ 101600 w 281059"/>
                <a:gd name="connsiteY8" fmla="*/ 54184 h 692397"/>
                <a:gd name="connsiteX9" fmla="*/ 279400 w 281059"/>
                <a:gd name="connsiteY9" fmla="*/ 8147 h 692397"/>
                <a:gd name="connsiteX10" fmla="*/ 0 w 281059"/>
                <a:gd name="connsiteY10" fmla="*/ 31959 h 69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059" h="692397">
                  <a:moveTo>
                    <a:pt x="0" y="31959"/>
                  </a:moveTo>
                  <a:cubicBezTo>
                    <a:pt x="0" y="34605"/>
                    <a:pt x="260086" y="22435"/>
                    <a:pt x="279400" y="24022"/>
                  </a:cubicBezTo>
                  <a:cubicBezTo>
                    <a:pt x="298714" y="25609"/>
                    <a:pt x="143668" y="25345"/>
                    <a:pt x="115887" y="41484"/>
                  </a:cubicBezTo>
                  <a:cubicBezTo>
                    <a:pt x="88106" y="57623"/>
                    <a:pt x="114035" y="80642"/>
                    <a:pt x="112712" y="120859"/>
                  </a:cubicBezTo>
                  <a:cubicBezTo>
                    <a:pt x="111389" y="161076"/>
                    <a:pt x="109273" y="248653"/>
                    <a:pt x="107950" y="282784"/>
                  </a:cubicBezTo>
                  <a:cubicBezTo>
                    <a:pt x="106627" y="316915"/>
                    <a:pt x="90223" y="258972"/>
                    <a:pt x="104775" y="325647"/>
                  </a:cubicBezTo>
                  <a:cubicBezTo>
                    <a:pt x="119327" y="392322"/>
                    <a:pt x="191823" y="646586"/>
                    <a:pt x="195262" y="682834"/>
                  </a:cubicBezTo>
                  <a:cubicBezTo>
                    <a:pt x="198701" y="719082"/>
                    <a:pt x="141022" y="647909"/>
                    <a:pt x="125412" y="543134"/>
                  </a:cubicBezTo>
                  <a:cubicBezTo>
                    <a:pt x="109802" y="438359"/>
                    <a:pt x="75935" y="143348"/>
                    <a:pt x="101600" y="54184"/>
                  </a:cubicBezTo>
                  <a:cubicBezTo>
                    <a:pt x="127265" y="-34980"/>
                    <a:pt x="297921" y="14232"/>
                    <a:pt x="279400" y="8147"/>
                  </a:cubicBezTo>
                  <a:cubicBezTo>
                    <a:pt x="260879" y="2062"/>
                    <a:pt x="0" y="29313"/>
                    <a:pt x="0" y="31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9D24119D-41C1-4952-8994-B6D87FD3607F}"/>
                </a:ext>
              </a:extLst>
            </p:cNvPr>
            <p:cNvSpPr/>
            <p:nvPr/>
          </p:nvSpPr>
          <p:spPr>
            <a:xfrm>
              <a:off x="3852248" y="6541772"/>
              <a:ext cx="178363" cy="856206"/>
            </a:xfrm>
            <a:custGeom>
              <a:avLst/>
              <a:gdLst>
                <a:gd name="connsiteX0" fmla="*/ 177885 w 178363"/>
                <a:gd name="connsiteY0" fmla="*/ 845 h 856206"/>
                <a:gd name="connsiteX1" fmla="*/ 63585 w 178363"/>
                <a:gd name="connsiteY1" fmla="*/ 93978 h 856206"/>
                <a:gd name="connsiteX2" fmla="*/ 27602 w 178363"/>
                <a:gd name="connsiteY2" fmla="*/ 208278 h 856206"/>
                <a:gd name="connsiteX3" fmla="*/ 53002 w 178363"/>
                <a:gd name="connsiteY3" fmla="*/ 841161 h 856206"/>
                <a:gd name="connsiteX4" fmla="*/ 48769 w 178363"/>
                <a:gd name="connsiteY4" fmla="*/ 623145 h 856206"/>
                <a:gd name="connsiteX5" fmla="*/ 42419 w 178363"/>
                <a:gd name="connsiteY5" fmla="*/ 233678 h 856206"/>
                <a:gd name="connsiteX6" fmla="*/ 12785 w 178363"/>
                <a:gd name="connsiteY6" fmla="*/ 637961 h 856206"/>
                <a:gd name="connsiteX7" fmla="*/ 14902 w 178363"/>
                <a:gd name="connsiteY7" fmla="*/ 149011 h 856206"/>
                <a:gd name="connsiteX8" fmla="*/ 177885 w 178363"/>
                <a:gd name="connsiteY8" fmla="*/ 845 h 85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63" h="856206">
                  <a:moveTo>
                    <a:pt x="177885" y="845"/>
                  </a:moveTo>
                  <a:cubicBezTo>
                    <a:pt x="185999" y="-8327"/>
                    <a:pt x="88632" y="59406"/>
                    <a:pt x="63585" y="93978"/>
                  </a:cubicBezTo>
                  <a:cubicBezTo>
                    <a:pt x="38538" y="128550"/>
                    <a:pt x="29366" y="83748"/>
                    <a:pt x="27602" y="208278"/>
                  </a:cubicBezTo>
                  <a:cubicBezTo>
                    <a:pt x="25838" y="332808"/>
                    <a:pt x="49474" y="772017"/>
                    <a:pt x="53002" y="841161"/>
                  </a:cubicBezTo>
                  <a:cubicBezTo>
                    <a:pt x="56530" y="910306"/>
                    <a:pt x="50533" y="724392"/>
                    <a:pt x="48769" y="623145"/>
                  </a:cubicBezTo>
                  <a:cubicBezTo>
                    <a:pt x="47005" y="521898"/>
                    <a:pt x="48416" y="231209"/>
                    <a:pt x="42419" y="233678"/>
                  </a:cubicBezTo>
                  <a:cubicBezTo>
                    <a:pt x="36422" y="236147"/>
                    <a:pt x="17371" y="652072"/>
                    <a:pt x="12785" y="637961"/>
                  </a:cubicBezTo>
                  <a:cubicBezTo>
                    <a:pt x="8199" y="623850"/>
                    <a:pt x="-14731" y="248847"/>
                    <a:pt x="14902" y="149011"/>
                  </a:cubicBezTo>
                  <a:cubicBezTo>
                    <a:pt x="44535" y="49175"/>
                    <a:pt x="169771" y="10017"/>
                    <a:pt x="177885" y="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8B0B1CBC-6B29-46AE-9F81-C31B32663647}"/>
                </a:ext>
              </a:extLst>
            </p:cNvPr>
            <p:cNvSpPr/>
            <p:nvPr/>
          </p:nvSpPr>
          <p:spPr>
            <a:xfrm>
              <a:off x="3066801" y="6485457"/>
              <a:ext cx="84921" cy="820325"/>
            </a:xfrm>
            <a:custGeom>
              <a:avLst/>
              <a:gdLst>
                <a:gd name="connsiteX0" fmla="*/ 67982 w 84921"/>
                <a:gd name="connsiteY0" fmla="*/ 10 h 820325"/>
                <a:gd name="connsiteX1" fmla="*/ 27766 w 84921"/>
                <a:gd name="connsiteY1" fmla="*/ 118543 h 820325"/>
                <a:gd name="connsiteX2" fmla="*/ 25649 w 84921"/>
                <a:gd name="connsiteY2" fmla="*/ 262476 h 820325"/>
                <a:gd name="connsiteX3" fmla="*/ 15066 w 84921"/>
                <a:gd name="connsiteY3" fmla="*/ 501660 h 820325"/>
                <a:gd name="connsiteX4" fmla="*/ 15066 w 84921"/>
                <a:gd name="connsiteY4" fmla="*/ 400060 h 820325"/>
                <a:gd name="connsiteX5" fmla="*/ 55282 w 84921"/>
                <a:gd name="connsiteY5" fmla="*/ 162993 h 820325"/>
                <a:gd name="connsiteX6" fmla="*/ 38349 w 84921"/>
                <a:gd name="connsiteY6" fmla="*/ 285760 h 820325"/>
                <a:gd name="connsiteX7" fmla="*/ 15066 w 84921"/>
                <a:gd name="connsiteY7" fmla="*/ 787410 h 820325"/>
                <a:gd name="connsiteX8" fmla="*/ 10832 w 84921"/>
                <a:gd name="connsiteY8" fmla="*/ 723910 h 820325"/>
                <a:gd name="connsiteX9" fmla="*/ 84916 w 84921"/>
                <a:gd name="connsiteY9" fmla="*/ 332326 h 820325"/>
                <a:gd name="connsiteX10" fmla="*/ 6599 w 84921"/>
                <a:gd name="connsiteY10" fmla="*/ 520710 h 820325"/>
                <a:gd name="connsiteX11" fmla="*/ 10832 w 84921"/>
                <a:gd name="connsiteY11" fmla="*/ 124893 h 820325"/>
                <a:gd name="connsiteX12" fmla="*/ 67982 w 84921"/>
                <a:gd name="connsiteY12" fmla="*/ 10 h 8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921" h="820325">
                  <a:moveTo>
                    <a:pt x="67982" y="10"/>
                  </a:moveTo>
                  <a:cubicBezTo>
                    <a:pt x="70804" y="-1048"/>
                    <a:pt x="34821" y="74799"/>
                    <a:pt x="27766" y="118543"/>
                  </a:cubicBezTo>
                  <a:cubicBezTo>
                    <a:pt x="20710" y="162287"/>
                    <a:pt x="27766" y="198623"/>
                    <a:pt x="25649" y="262476"/>
                  </a:cubicBezTo>
                  <a:cubicBezTo>
                    <a:pt x="23532" y="326329"/>
                    <a:pt x="16830" y="478729"/>
                    <a:pt x="15066" y="501660"/>
                  </a:cubicBezTo>
                  <a:cubicBezTo>
                    <a:pt x="13302" y="524591"/>
                    <a:pt x="8363" y="456505"/>
                    <a:pt x="15066" y="400060"/>
                  </a:cubicBezTo>
                  <a:cubicBezTo>
                    <a:pt x="21769" y="343616"/>
                    <a:pt x="51402" y="182043"/>
                    <a:pt x="55282" y="162993"/>
                  </a:cubicBezTo>
                  <a:cubicBezTo>
                    <a:pt x="59162" y="143943"/>
                    <a:pt x="45052" y="181691"/>
                    <a:pt x="38349" y="285760"/>
                  </a:cubicBezTo>
                  <a:cubicBezTo>
                    <a:pt x="31646" y="389829"/>
                    <a:pt x="19652" y="714385"/>
                    <a:pt x="15066" y="787410"/>
                  </a:cubicBezTo>
                  <a:cubicBezTo>
                    <a:pt x="10480" y="860435"/>
                    <a:pt x="-810" y="799757"/>
                    <a:pt x="10832" y="723910"/>
                  </a:cubicBezTo>
                  <a:cubicBezTo>
                    <a:pt x="22474" y="648063"/>
                    <a:pt x="85622" y="366193"/>
                    <a:pt x="84916" y="332326"/>
                  </a:cubicBezTo>
                  <a:cubicBezTo>
                    <a:pt x="84211" y="298459"/>
                    <a:pt x="18946" y="555282"/>
                    <a:pt x="6599" y="520710"/>
                  </a:cubicBezTo>
                  <a:cubicBezTo>
                    <a:pt x="-5748" y="486138"/>
                    <a:pt x="1307" y="207796"/>
                    <a:pt x="10832" y="124893"/>
                  </a:cubicBezTo>
                  <a:cubicBezTo>
                    <a:pt x="20357" y="41990"/>
                    <a:pt x="65160" y="1068"/>
                    <a:pt x="6798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8C181D61-D27C-4CF7-BADC-D003F430E012}"/>
                </a:ext>
              </a:extLst>
            </p:cNvPr>
            <p:cNvSpPr/>
            <p:nvPr/>
          </p:nvSpPr>
          <p:spPr>
            <a:xfrm>
              <a:off x="2518210" y="6030046"/>
              <a:ext cx="566674" cy="676220"/>
            </a:xfrm>
            <a:custGeom>
              <a:avLst/>
              <a:gdLst>
                <a:gd name="connsiteX0" fmla="*/ 565773 w 566674"/>
                <a:gd name="connsiteY0" fmla="*/ 337 h 676220"/>
                <a:gd name="connsiteX1" fmla="*/ 407023 w 566674"/>
                <a:gd name="connsiteY1" fmla="*/ 231054 h 676220"/>
                <a:gd name="connsiteX2" fmla="*/ 286373 w 566674"/>
                <a:gd name="connsiteY2" fmla="*/ 358054 h 676220"/>
                <a:gd name="connsiteX3" fmla="*/ 125507 w 566674"/>
                <a:gd name="connsiteY3" fmla="*/ 533737 h 676220"/>
                <a:gd name="connsiteX4" fmla="*/ 4857 w 566674"/>
                <a:gd name="connsiteY4" fmla="*/ 673437 h 676220"/>
                <a:gd name="connsiteX5" fmla="*/ 294840 w 566674"/>
                <a:gd name="connsiteY5" fmla="*/ 404621 h 676220"/>
                <a:gd name="connsiteX6" fmla="*/ 180540 w 566674"/>
                <a:gd name="connsiteY6" fmla="*/ 550671 h 676220"/>
                <a:gd name="connsiteX7" fmla="*/ 402790 w 566674"/>
                <a:gd name="connsiteY7" fmla="*/ 300904 h 676220"/>
                <a:gd name="connsiteX8" fmla="*/ 330823 w 566674"/>
                <a:gd name="connsiteY8" fmla="*/ 286087 h 676220"/>
                <a:gd name="connsiteX9" fmla="*/ 565773 w 566674"/>
                <a:gd name="connsiteY9" fmla="*/ 337 h 67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674" h="676220">
                  <a:moveTo>
                    <a:pt x="565773" y="337"/>
                  </a:moveTo>
                  <a:cubicBezTo>
                    <a:pt x="578473" y="-8835"/>
                    <a:pt x="453590" y="171435"/>
                    <a:pt x="407023" y="231054"/>
                  </a:cubicBezTo>
                  <a:cubicBezTo>
                    <a:pt x="360456" y="290674"/>
                    <a:pt x="333292" y="307607"/>
                    <a:pt x="286373" y="358054"/>
                  </a:cubicBezTo>
                  <a:cubicBezTo>
                    <a:pt x="239454" y="408501"/>
                    <a:pt x="172426" y="481173"/>
                    <a:pt x="125507" y="533737"/>
                  </a:cubicBezTo>
                  <a:cubicBezTo>
                    <a:pt x="78588" y="586301"/>
                    <a:pt x="-23365" y="694956"/>
                    <a:pt x="4857" y="673437"/>
                  </a:cubicBezTo>
                  <a:cubicBezTo>
                    <a:pt x="33079" y="651918"/>
                    <a:pt x="265560" y="425082"/>
                    <a:pt x="294840" y="404621"/>
                  </a:cubicBezTo>
                  <a:cubicBezTo>
                    <a:pt x="324120" y="384160"/>
                    <a:pt x="162548" y="567957"/>
                    <a:pt x="180540" y="550671"/>
                  </a:cubicBezTo>
                  <a:cubicBezTo>
                    <a:pt x="198532" y="533385"/>
                    <a:pt x="377743" y="345001"/>
                    <a:pt x="402790" y="300904"/>
                  </a:cubicBezTo>
                  <a:cubicBezTo>
                    <a:pt x="427837" y="256807"/>
                    <a:pt x="300837" y="331948"/>
                    <a:pt x="330823" y="286087"/>
                  </a:cubicBezTo>
                  <a:cubicBezTo>
                    <a:pt x="360809" y="240226"/>
                    <a:pt x="553073" y="9509"/>
                    <a:pt x="565773" y="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27BABDB7-2F94-4C53-A3AB-744B3BE48C44}"/>
                </a:ext>
              </a:extLst>
            </p:cNvPr>
            <p:cNvSpPr/>
            <p:nvPr/>
          </p:nvSpPr>
          <p:spPr>
            <a:xfrm>
              <a:off x="5082016" y="7038899"/>
              <a:ext cx="592209" cy="587237"/>
            </a:xfrm>
            <a:custGeom>
              <a:avLst/>
              <a:gdLst>
                <a:gd name="connsiteX0" fmla="*/ 2217 w 592209"/>
                <a:gd name="connsiteY0" fmla="*/ 1134 h 587237"/>
                <a:gd name="connsiteX1" fmla="*/ 389567 w 592209"/>
                <a:gd name="connsiteY1" fmla="*/ 20184 h 587237"/>
                <a:gd name="connsiteX2" fmla="*/ 232934 w 592209"/>
                <a:gd name="connsiteY2" fmla="*/ 20184 h 587237"/>
                <a:gd name="connsiteX3" fmla="*/ 442484 w 592209"/>
                <a:gd name="connsiteY3" fmla="*/ 20184 h 587237"/>
                <a:gd name="connsiteX4" fmla="*/ 349351 w 592209"/>
                <a:gd name="connsiteY4" fmla="*/ 32884 h 587237"/>
                <a:gd name="connsiteX5" fmla="*/ 368401 w 592209"/>
                <a:gd name="connsiteY5" fmla="*/ 138718 h 587237"/>
                <a:gd name="connsiteX6" fmla="*/ 584301 w 592209"/>
                <a:gd name="connsiteY6" fmla="*/ 566284 h 587237"/>
                <a:gd name="connsiteX7" fmla="*/ 525034 w 592209"/>
                <a:gd name="connsiteY7" fmla="*/ 473151 h 587237"/>
                <a:gd name="connsiteX8" fmla="*/ 332417 w 592209"/>
                <a:gd name="connsiteY8" fmla="*/ 56168 h 587237"/>
                <a:gd name="connsiteX9" fmla="*/ 419201 w 592209"/>
                <a:gd name="connsiteY9" fmla="*/ 350384 h 587237"/>
                <a:gd name="connsiteX10" fmla="*/ 328184 w 592209"/>
                <a:gd name="connsiteY10" fmla="*/ 85801 h 587237"/>
                <a:gd name="connsiteX11" fmla="*/ 235051 w 592209"/>
                <a:gd name="connsiteY11" fmla="*/ 58284 h 587237"/>
                <a:gd name="connsiteX12" fmla="*/ 2217 w 592209"/>
                <a:gd name="connsiteY12" fmla="*/ 1134 h 5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209" h="587237">
                  <a:moveTo>
                    <a:pt x="2217" y="1134"/>
                  </a:moveTo>
                  <a:cubicBezTo>
                    <a:pt x="27970" y="-5216"/>
                    <a:pt x="351114" y="17009"/>
                    <a:pt x="389567" y="20184"/>
                  </a:cubicBezTo>
                  <a:cubicBezTo>
                    <a:pt x="428020" y="23359"/>
                    <a:pt x="232934" y="20184"/>
                    <a:pt x="232934" y="20184"/>
                  </a:cubicBezTo>
                  <a:cubicBezTo>
                    <a:pt x="241753" y="20184"/>
                    <a:pt x="423081" y="18067"/>
                    <a:pt x="442484" y="20184"/>
                  </a:cubicBezTo>
                  <a:cubicBezTo>
                    <a:pt x="461887" y="22301"/>
                    <a:pt x="361698" y="13128"/>
                    <a:pt x="349351" y="32884"/>
                  </a:cubicBezTo>
                  <a:cubicBezTo>
                    <a:pt x="337004" y="52640"/>
                    <a:pt x="329243" y="49818"/>
                    <a:pt x="368401" y="138718"/>
                  </a:cubicBezTo>
                  <a:cubicBezTo>
                    <a:pt x="407559" y="227618"/>
                    <a:pt x="558196" y="510545"/>
                    <a:pt x="584301" y="566284"/>
                  </a:cubicBezTo>
                  <a:cubicBezTo>
                    <a:pt x="610406" y="622023"/>
                    <a:pt x="567015" y="558170"/>
                    <a:pt x="525034" y="473151"/>
                  </a:cubicBezTo>
                  <a:cubicBezTo>
                    <a:pt x="483053" y="388132"/>
                    <a:pt x="350056" y="76629"/>
                    <a:pt x="332417" y="56168"/>
                  </a:cubicBezTo>
                  <a:cubicBezTo>
                    <a:pt x="314778" y="35707"/>
                    <a:pt x="419906" y="345445"/>
                    <a:pt x="419201" y="350384"/>
                  </a:cubicBezTo>
                  <a:cubicBezTo>
                    <a:pt x="418496" y="355323"/>
                    <a:pt x="358876" y="134484"/>
                    <a:pt x="328184" y="85801"/>
                  </a:cubicBezTo>
                  <a:cubicBezTo>
                    <a:pt x="297492" y="37118"/>
                    <a:pt x="287615" y="69926"/>
                    <a:pt x="235051" y="58284"/>
                  </a:cubicBezTo>
                  <a:cubicBezTo>
                    <a:pt x="182487" y="46642"/>
                    <a:pt x="-23536" y="7484"/>
                    <a:pt x="2217" y="1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6AE89601-3F5E-4282-A052-02F8CB390DBD}"/>
                </a:ext>
              </a:extLst>
            </p:cNvPr>
            <p:cNvSpPr/>
            <p:nvPr/>
          </p:nvSpPr>
          <p:spPr>
            <a:xfrm>
              <a:off x="5256861" y="6977893"/>
              <a:ext cx="504178" cy="206533"/>
            </a:xfrm>
            <a:custGeom>
              <a:avLst/>
              <a:gdLst>
                <a:gd name="connsiteX0" fmla="*/ 939 w 504178"/>
                <a:gd name="connsiteY0" fmla="*/ 54732 h 206533"/>
                <a:gd name="connsiteX1" fmla="*/ 224777 w 504178"/>
                <a:gd name="connsiteY1" fmla="*/ 29332 h 206533"/>
                <a:gd name="connsiteX2" fmla="*/ 408927 w 504178"/>
                <a:gd name="connsiteY2" fmla="*/ 19807 h 206533"/>
                <a:gd name="connsiteX3" fmla="*/ 445439 w 504178"/>
                <a:gd name="connsiteY3" fmla="*/ 757 h 206533"/>
                <a:gd name="connsiteX4" fmla="*/ 337489 w 504178"/>
                <a:gd name="connsiteY4" fmla="*/ 48382 h 206533"/>
                <a:gd name="connsiteX5" fmla="*/ 504177 w 504178"/>
                <a:gd name="connsiteY5" fmla="*/ 64257 h 206533"/>
                <a:gd name="connsiteX6" fmla="*/ 334314 w 504178"/>
                <a:gd name="connsiteY6" fmla="*/ 126170 h 206533"/>
                <a:gd name="connsiteX7" fmla="*/ 234302 w 504178"/>
                <a:gd name="connsiteY7" fmla="*/ 205545 h 206533"/>
                <a:gd name="connsiteX8" fmla="*/ 470839 w 504178"/>
                <a:gd name="connsiteY8" fmla="*/ 67432 h 206533"/>
                <a:gd name="connsiteX9" fmla="*/ 337489 w 504178"/>
                <a:gd name="connsiteY9" fmla="*/ 49970 h 206533"/>
                <a:gd name="connsiteX10" fmla="*/ 329552 w 504178"/>
                <a:gd name="connsiteY10" fmla="*/ 38857 h 206533"/>
                <a:gd name="connsiteX11" fmla="*/ 269227 w 504178"/>
                <a:gd name="connsiteY11" fmla="*/ 10282 h 206533"/>
                <a:gd name="connsiteX12" fmla="*/ 150164 w 504178"/>
                <a:gd name="connsiteY12" fmla="*/ 29332 h 206533"/>
                <a:gd name="connsiteX13" fmla="*/ 939 w 504178"/>
                <a:gd name="connsiteY13" fmla="*/ 54732 h 20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178" h="206533">
                  <a:moveTo>
                    <a:pt x="939" y="54732"/>
                  </a:moveTo>
                  <a:cubicBezTo>
                    <a:pt x="13374" y="54732"/>
                    <a:pt x="156779" y="35153"/>
                    <a:pt x="224777" y="29332"/>
                  </a:cubicBezTo>
                  <a:cubicBezTo>
                    <a:pt x="292775" y="23511"/>
                    <a:pt x="372150" y="24569"/>
                    <a:pt x="408927" y="19807"/>
                  </a:cubicBezTo>
                  <a:cubicBezTo>
                    <a:pt x="445704" y="15044"/>
                    <a:pt x="457345" y="-4005"/>
                    <a:pt x="445439" y="757"/>
                  </a:cubicBezTo>
                  <a:cubicBezTo>
                    <a:pt x="433533" y="5519"/>
                    <a:pt x="327699" y="37799"/>
                    <a:pt x="337489" y="48382"/>
                  </a:cubicBezTo>
                  <a:cubicBezTo>
                    <a:pt x="347279" y="58965"/>
                    <a:pt x="504706" y="51292"/>
                    <a:pt x="504177" y="64257"/>
                  </a:cubicBezTo>
                  <a:cubicBezTo>
                    <a:pt x="503648" y="77222"/>
                    <a:pt x="379293" y="102622"/>
                    <a:pt x="334314" y="126170"/>
                  </a:cubicBezTo>
                  <a:cubicBezTo>
                    <a:pt x="289335" y="149718"/>
                    <a:pt x="211548" y="215335"/>
                    <a:pt x="234302" y="205545"/>
                  </a:cubicBezTo>
                  <a:cubicBezTo>
                    <a:pt x="257056" y="195755"/>
                    <a:pt x="453641" y="93361"/>
                    <a:pt x="470839" y="67432"/>
                  </a:cubicBezTo>
                  <a:cubicBezTo>
                    <a:pt x="488037" y="41503"/>
                    <a:pt x="361037" y="54732"/>
                    <a:pt x="337489" y="49970"/>
                  </a:cubicBezTo>
                  <a:cubicBezTo>
                    <a:pt x="313941" y="45208"/>
                    <a:pt x="340929" y="45472"/>
                    <a:pt x="329552" y="38857"/>
                  </a:cubicBezTo>
                  <a:cubicBezTo>
                    <a:pt x="318175" y="32242"/>
                    <a:pt x="299125" y="11869"/>
                    <a:pt x="269227" y="10282"/>
                  </a:cubicBezTo>
                  <a:cubicBezTo>
                    <a:pt x="239329" y="8695"/>
                    <a:pt x="197524" y="19013"/>
                    <a:pt x="150164" y="29332"/>
                  </a:cubicBezTo>
                  <a:cubicBezTo>
                    <a:pt x="102804" y="39651"/>
                    <a:pt x="-11496" y="54732"/>
                    <a:pt x="939" y="54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FE74A7EF-A994-4F1C-8D3C-05E9F7C8E1D7}"/>
                </a:ext>
              </a:extLst>
            </p:cNvPr>
            <p:cNvSpPr/>
            <p:nvPr/>
          </p:nvSpPr>
          <p:spPr>
            <a:xfrm>
              <a:off x="6133564" y="7092445"/>
              <a:ext cx="262225" cy="517265"/>
            </a:xfrm>
            <a:custGeom>
              <a:avLst/>
              <a:gdLst>
                <a:gd name="connsiteX0" fmla="*/ 15353 w 262225"/>
                <a:gd name="connsiteY0" fmla="*/ 505 h 517265"/>
                <a:gd name="connsiteX1" fmla="*/ 11119 w 262225"/>
                <a:gd name="connsiteY1" fmla="*/ 140205 h 517265"/>
                <a:gd name="connsiteX2" fmla="*/ 61919 w 262225"/>
                <a:gd name="connsiteY2" fmla="*/ 237572 h 517265"/>
                <a:gd name="connsiteX3" fmla="*/ 258769 w 262225"/>
                <a:gd name="connsiteY3" fmla="*/ 510622 h 517265"/>
                <a:gd name="connsiteX4" fmla="*/ 176219 w 262225"/>
                <a:gd name="connsiteY4" fmla="*/ 419605 h 517265"/>
                <a:gd name="connsiteX5" fmla="*/ 34403 w 262225"/>
                <a:gd name="connsiteY5" fmla="*/ 269322 h 517265"/>
                <a:gd name="connsiteX6" fmla="*/ 91553 w 262225"/>
                <a:gd name="connsiteY6" fmla="*/ 313772 h 517265"/>
                <a:gd name="connsiteX7" fmla="*/ 4769 w 262225"/>
                <a:gd name="connsiteY7" fmla="*/ 193122 h 517265"/>
                <a:gd name="connsiteX8" fmla="*/ 15353 w 262225"/>
                <a:gd name="connsiteY8" fmla="*/ 505 h 51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25" h="517265">
                  <a:moveTo>
                    <a:pt x="15353" y="505"/>
                  </a:moveTo>
                  <a:cubicBezTo>
                    <a:pt x="16411" y="-8315"/>
                    <a:pt x="3358" y="100694"/>
                    <a:pt x="11119" y="140205"/>
                  </a:cubicBezTo>
                  <a:cubicBezTo>
                    <a:pt x="18880" y="179716"/>
                    <a:pt x="20644" y="175836"/>
                    <a:pt x="61919" y="237572"/>
                  </a:cubicBezTo>
                  <a:cubicBezTo>
                    <a:pt x="103194" y="299308"/>
                    <a:pt x="239719" y="480283"/>
                    <a:pt x="258769" y="510622"/>
                  </a:cubicBezTo>
                  <a:cubicBezTo>
                    <a:pt x="277819" y="540961"/>
                    <a:pt x="213613" y="459822"/>
                    <a:pt x="176219" y="419605"/>
                  </a:cubicBezTo>
                  <a:cubicBezTo>
                    <a:pt x="138825" y="379388"/>
                    <a:pt x="48514" y="286961"/>
                    <a:pt x="34403" y="269322"/>
                  </a:cubicBezTo>
                  <a:cubicBezTo>
                    <a:pt x="20292" y="251683"/>
                    <a:pt x="96492" y="326472"/>
                    <a:pt x="91553" y="313772"/>
                  </a:cubicBezTo>
                  <a:cubicBezTo>
                    <a:pt x="86614" y="301072"/>
                    <a:pt x="19586" y="240747"/>
                    <a:pt x="4769" y="193122"/>
                  </a:cubicBezTo>
                  <a:cubicBezTo>
                    <a:pt x="-10048" y="145497"/>
                    <a:pt x="14295" y="9325"/>
                    <a:pt x="15353" y="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2F98C5F4-EE6A-480E-94C8-73E90D65ABF8}"/>
                </a:ext>
              </a:extLst>
            </p:cNvPr>
            <p:cNvSpPr/>
            <p:nvPr/>
          </p:nvSpPr>
          <p:spPr>
            <a:xfrm>
              <a:off x="5555306" y="7143535"/>
              <a:ext cx="276243" cy="591565"/>
            </a:xfrm>
            <a:custGeom>
              <a:avLst/>
              <a:gdLst>
                <a:gd name="connsiteX0" fmla="*/ 146994 w 276243"/>
                <a:gd name="connsiteY0" fmla="*/ 215 h 591565"/>
                <a:gd name="connsiteX1" fmla="*/ 94077 w 276243"/>
                <a:gd name="connsiteY1" fmla="*/ 120865 h 591565"/>
                <a:gd name="connsiteX2" fmla="*/ 113127 w 276243"/>
                <a:gd name="connsiteY2" fmla="*/ 194948 h 591565"/>
                <a:gd name="connsiteX3" fmla="*/ 214727 w 276243"/>
                <a:gd name="connsiteY3" fmla="*/ 345232 h 591565"/>
                <a:gd name="connsiteX4" fmla="*/ 259177 w 276243"/>
                <a:gd name="connsiteY4" fmla="*/ 402382 h 591565"/>
                <a:gd name="connsiteX5" fmla="*/ 185094 w 276243"/>
                <a:gd name="connsiteY5" fmla="*/ 292315 h 591565"/>
                <a:gd name="connsiteX6" fmla="*/ 246477 w 276243"/>
                <a:gd name="connsiteY6" fmla="*/ 478582 h 591565"/>
                <a:gd name="connsiteX7" fmla="*/ 276111 w 276243"/>
                <a:gd name="connsiteY7" fmla="*/ 590765 h 591565"/>
                <a:gd name="connsiteX8" fmla="*/ 235894 w 276243"/>
                <a:gd name="connsiteY8" fmla="*/ 423548 h 591565"/>
                <a:gd name="connsiteX9" fmla="*/ 189327 w 276243"/>
                <a:gd name="connsiteY9" fmla="*/ 311365 h 591565"/>
                <a:gd name="connsiteX10" fmla="*/ 944 w 276243"/>
                <a:gd name="connsiteY10" fmla="*/ 129332 h 591565"/>
                <a:gd name="connsiteX11" fmla="*/ 115244 w 276243"/>
                <a:gd name="connsiteY11" fmla="*/ 207648 h 591565"/>
                <a:gd name="connsiteX12" fmla="*/ 85611 w 276243"/>
                <a:gd name="connsiteY12" fmla="*/ 152615 h 591565"/>
                <a:gd name="connsiteX13" fmla="*/ 146994 w 276243"/>
                <a:gd name="connsiteY13" fmla="*/ 215 h 59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243" h="591565">
                  <a:moveTo>
                    <a:pt x="146994" y="215"/>
                  </a:moveTo>
                  <a:cubicBezTo>
                    <a:pt x="148405" y="-5077"/>
                    <a:pt x="99721" y="88410"/>
                    <a:pt x="94077" y="120865"/>
                  </a:cubicBezTo>
                  <a:cubicBezTo>
                    <a:pt x="88433" y="153320"/>
                    <a:pt x="93019" y="157554"/>
                    <a:pt x="113127" y="194948"/>
                  </a:cubicBezTo>
                  <a:cubicBezTo>
                    <a:pt x="133235" y="232342"/>
                    <a:pt x="190385" y="310660"/>
                    <a:pt x="214727" y="345232"/>
                  </a:cubicBezTo>
                  <a:cubicBezTo>
                    <a:pt x="239069" y="379804"/>
                    <a:pt x="264116" y="411201"/>
                    <a:pt x="259177" y="402382"/>
                  </a:cubicBezTo>
                  <a:cubicBezTo>
                    <a:pt x="254238" y="393563"/>
                    <a:pt x="187211" y="279615"/>
                    <a:pt x="185094" y="292315"/>
                  </a:cubicBezTo>
                  <a:cubicBezTo>
                    <a:pt x="182977" y="305015"/>
                    <a:pt x="231307" y="428840"/>
                    <a:pt x="246477" y="478582"/>
                  </a:cubicBezTo>
                  <a:cubicBezTo>
                    <a:pt x="261647" y="528324"/>
                    <a:pt x="277875" y="599937"/>
                    <a:pt x="276111" y="590765"/>
                  </a:cubicBezTo>
                  <a:cubicBezTo>
                    <a:pt x="274347" y="581593"/>
                    <a:pt x="250358" y="470115"/>
                    <a:pt x="235894" y="423548"/>
                  </a:cubicBezTo>
                  <a:cubicBezTo>
                    <a:pt x="221430" y="376981"/>
                    <a:pt x="228485" y="360401"/>
                    <a:pt x="189327" y="311365"/>
                  </a:cubicBezTo>
                  <a:cubicBezTo>
                    <a:pt x="150169" y="262329"/>
                    <a:pt x="13291" y="146618"/>
                    <a:pt x="944" y="129332"/>
                  </a:cubicBezTo>
                  <a:cubicBezTo>
                    <a:pt x="-11403" y="112046"/>
                    <a:pt x="101133" y="203767"/>
                    <a:pt x="115244" y="207648"/>
                  </a:cubicBezTo>
                  <a:cubicBezTo>
                    <a:pt x="129355" y="211529"/>
                    <a:pt x="82083" y="182954"/>
                    <a:pt x="85611" y="152615"/>
                  </a:cubicBezTo>
                  <a:cubicBezTo>
                    <a:pt x="89139" y="122276"/>
                    <a:pt x="145583" y="5507"/>
                    <a:pt x="146994" y="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0DF686C6-C13E-4730-8C2A-D58176B9079A}"/>
                </a:ext>
              </a:extLst>
            </p:cNvPr>
            <p:cNvSpPr/>
            <p:nvPr/>
          </p:nvSpPr>
          <p:spPr>
            <a:xfrm>
              <a:off x="5801536" y="7121492"/>
              <a:ext cx="330990" cy="322149"/>
            </a:xfrm>
            <a:custGeom>
              <a:avLst/>
              <a:gdLst>
                <a:gd name="connsiteX0" fmla="*/ 2364 w 330990"/>
                <a:gd name="connsiteY0" fmla="*/ 1091 h 322149"/>
                <a:gd name="connsiteX1" fmla="*/ 330447 w 330990"/>
                <a:gd name="connsiteY1" fmla="*/ 89991 h 322149"/>
                <a:gd name="connsiteX2" fmla="*/ 80681 w 330990"/>
                <a:gd name="connsiteY2" fmla="*/ 26491 h 322149"/>
                <a:gd name="connsiteX3" fmla="*/ 110314 w 330990"/>
                <a:gd name="connsiteY3" fmla="*/ 94225 h 322149"/>
                <a:gd name="connsiteX4" fmla="*/ 135714 w 330990"/>
                <a:gd name="connsiteY4" fmla="*/ 155608 h 322149"/>
                <a:gd name="connsiteX5" fmla="*/ 165347 w 330990"/>
                <a:gd name="connsiteY5" fmla="*/ 246625 h 322149"/>
                <a:gd name="connsiteX6" fmla="*/ 216147 w 330990"/>
                <a:gd name="connsiteY6" fmla="*/ 320708 h 322149"/>
                <a:gd name="connsiteX7" fmla="*/ 150531 w 330990"/>
                <a:gd name="connsiteY7" fmla="*/ 178891 h 322149"/>
                <a:gd name="connsiteX8" fmla="*/ 76447 w 330990"/>
                <a:gd name="connsiteY8" fmla="*/ 77291 h 322149"/>
                <a:gd name="connsiteX9" fmla="*/ 99731 w 330990"/>
                <a:gd name="connsiteY9" fmla="*/ 41308 h 322149"/>
                <a:gd name="connsiteX10" fmla="*/ 178047 w 330990"/>
                <a:gd name="connsiteY10" fmla="*/ 41308 h 322149"/>
                <a:gd name="connsiteX11" fmla="*/ 2364 w 330990"/>
                <a:gd name="connsiteY11" fmla="*/ 1091 h 32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90" h="322149">
                  <a:moveTo>
                    <a:pt x="2364" y="1091"/>
                  </a:moveTo>
                  <a:cubicBezTo>
                    <a:pt x="27764" y="9205"/>
                    <a:pt x="317394" y="85758"/>
                    <a:pt x="330447" y="89991"/>
                  </a:cubicBezTo>
                  <a:cubicBezTo>
                    <a:pt x="343500" y="94224"/>
                    <a:pt x="117370" y="25785"/>
                    <a:pt x="80681" y="26491"/>
                  </a:cubicBezTo>
                  <a:cubicBezTo>
                    <a:pt x="43992" y="27197"/>
                    <a:pt x="101142" y="72706"/>
                    <a:pt x="110314" y="94225"/>
                  </a:cubicBezTo>
                  <a:cubicBezTo>
                    <a:pt x="119486" y="115744"/>
                    <a:pt x="126542" y="130208"/>
                    <a:pt x="135714" y="155608"/>
                  </a:cubicBezTo>
                  <a:cubicBezTo>
                    <a:pt x="144886" y="181008"/>
                    <a:pt x="151942" y="219108"/>
                    <a:pt x="165347" y="246625"/>
                  </a:cubicBezTo>
                  <a:cubicBezTo>
                    <a:pt x="178753" y="274142"/>
                    <a:pt x="218616" y="331997"/>
                    <a:pt x="216147" y="320708"/>
                  </a:cubicBezTo>
                  <a:cubicBezTo>
                    <a:pt x="213678" y="309419"/>
                    <a:pt x="173814" y="219461"/>
                    <a:pt x="150531" y="178891"/>
                  </a:cubicBezTo>
                  <a:cubicBezTo>
                    <a:pt x="127248" y="138322"/>
                    <a:pt x="84914" y="100222"/>
                    <a:pt x="76447" y="77291"/>
                  </a:cubicBezTo>
                  <a:cubicBezTo>
                    <a:pt x="67980" y="54361"/>
                    <a:pt x="82798" y="47305"/>
                    <a:pt x="99731" y="41308"/>
                  </a:cubicBezTo>
                  <a:cubicBezTo>
                    <a:pt x="116664" y="35311"/>
                    <a:pt x="191805" y="50128"/>
                    <a:pt x="178047" y="41308"/>
                  </a:cubicBezTo>
                  <a:cubicBezTo>
                    <a:pt x="164289" y="32489"/>
                    <a:pt x="-23036" y="-7023"/>
                    <a:pt x="2364" y="1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A3C67727-6F21-403F-B9CE-99EB5ADAF9DB}"/>
                </a:ext>
              </a:extLst>
            </p:cNvPr>
            <p:cNvSpPr/>
            <p:nvPr/>
          </p:nvSpPr>
          <p:spPr>
            <a:xfrm>
              <a:off x="5793353" y="7130941"/>
              <a:ext cx="303855" cy="747389"/>
            </a:xfrm>
            <a:custGeom>
              <a:avLst/>
              <a:gdLst>
                <a:gd name="connsiteX0" fmla="*/ 2080 w 303855"/>
                <a:gd name="connsiteY0" fmla="*/ 4342 h 747389"/>
                <a:gd name="connsiteX1" fmla="*/ 103680 w 303855"/>
                <a:gd name="connsiteY1" fmla="*/ 241409 h 747389"/>
                <a:gd name="connsiteX2" fmla="*/ 275130 w 303855"/>
                <a:gd name="connsiteY2" fmla="*/ 618176 h 747389"/>
                <a:gd name="connsiteX3" fmla="*/ 300530 w 303855"/>
                <a:gd name="connsiteY3" fmla="*/ 745176 h 747389"/>
                <a:gd name="connsiteX4" fmla="*/ 302647 w 303855"/>
                <a:gd name="connsiteY4" fmla="*/ 677442 h 747389"/>
                <a:gd name="connsiteX5" fmla="*/ 292064 w 303855"/>
                <a:gd name="connsiteY5" fmla="*/ 419209 h 747389"/>
                <a:gd name="connsiteX6" fmla="*/ 281480 w 303855"/>
                <a:gd name="connsiteY6" fmla="*/ 558909 h 747389"/>
                <a:gd name="connsiteX7" fmla="*/ 262430 w 303855"/>
                <a:gd name="connsiteY7" fmla="*/ 561026 h 747389"/>
                <a:gd name="connsiteX8" fmla="*/ 194697 w 303855"/>
                <a:gd name="connsiteY8" fmla="*/ 442492 h 747389"/>
                <a:gd name="connsiteX9" fmla="*/ 2080 w 303855"/>
                <a:gd name="connsiteY9" fmla="*/ 4342 h 74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855" h="747389">
                  <a:moveTo>
                    <a:pt x="2080" y="4342"/>
                  </a:moveTo>
                  <a:cubicBezTo>
                    <a:pt x="-13090" y="-29172"/>
                    <a:pt x="58172" y="139103"/>
                    <a:pt x="103680" y="241409"/>
                  </a:cubicBezTo>
                  <a:cubicBezTo>
                    <a:pt x="149188" y="343715"/>
                    <a:pt x="242322" y="534215"/>
                    <a:pt x="275130" y="618176"/>
                  </a:cubicBezTo>
                  <a:cubicBezTo>
                    <a:pt x="307938" y="702137"/>
                    <a:pt x="295944" y="735298"/>
                    <a:pt x="300530" y="745176"/>
                  </a:cubicBezTo>
                  <a:cubicBezTo>
                    <a:pt x="305116" y="755054"/>
                    <a:pt x="304058" y="731770"/>
                    <a:pt x="302647" y="677442"/>
                  </a:cubicBezTo>
                  <a:cubicBezTo>
                    <a:pt x="301236" y="623114"/>
                    <a:pt x="295592" y="438965"/>
                    <a:pt x="292064" y="419209"/>
                  </a:cubicBezTo>
                  <a:cubicBezTo>
                    <a:pt x="288536" y="399453"/>
                    <a:pt x="286419" y="535273"/>
                    <a:pt x="281480" y="558909"/>
                  </a:cubicBezTo>
                  <a:cubicBezTo>
                    <a:pt x="276541" y="582545"/>
                    <a:pt x="276894" y="580429"/>
                    <a:pt x="262430" y="561026"/>
                  </a:cubicBezTo>
                  <a:cubicBezTo>
                    <a:pt x="247966" y="541623"/>
                    <a:pt x="238441" y="531039"/>
                    <a:pt x="194697" y="442492"/>
                  </a:cubicBezTo>
                  <a:cubicBezTo>
                    <a:pt x="150953" y="353945"/>
                    <a:pt x="17250" y="37856"/>
                    <a:pt x="2080" y="4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1C41D579-E024-4DCF-B2E3-855E58C50594}"/>
                </a:ext>
              </a:extLst>
            </p:cNvPr>
            <p:cNvSpPr/>
            <p:nvPr/>
          </p:nvSpPr>
          <p:spPr>
            <a:xfrm>
              <a:off x="5758906" y="7137177"/>
              <a:ext cx="114285" cy="439810"/>
            </a:xfrm>
            <a:custGeom>
              <a:avLst/>
              <a:gdLst>
                <a:gd name="connsiteX0" fmla="*/ 11127 w 114285"/>
                <a:gd name="connsiteY0" fmla="*/ 223 h 439810"/>
                <a:gd name="connsiteX1" fmla="*/ 15361 w 114285"/>
                <a:gd name="connsiteY1" fmla="*/ 139923 h 439810"/>
                <a:gd name="connsiteX2" fmla="*/ 59811 w 114285"/>
                <a:gd name="connsiteY2" fmla="*/ 256340 h 439810"/>
                <a:gd name="connsiteX3" fmla="*/ 112727 w 114285"/>
                <a:gd name="connsiteY3" fmla="*/ 438373 h 439810"/>
                <a:gd name="connsiteX4" fmla="*/ 91561 w 114285"/>
                <a:gd name="connsiteY4" fmla="*/ 332540 h 439810"/>
                <a:gd name="connsiteX5" fmla="*/ 4777 w 114285"/>
                <a:gd name="connsiteY5" fmla="*/ 173790 h 439810"/>
                <a:gd name="connsiteX6" fmla="*/ 11127 w 114285"/>
                <a:gd name="connsiteY6" fmla="*/ 223 h 4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85" h="439810">
                  <a:moveTo>
                    <a:pt x="11127" y="223"/>
                  </a:moveTo>
                  <a:cubicBezTo>
                    <a:pt x="12891" y="-5422"/>
                    <a:pt x="7247" y="97237"/>
                    <a:pt x="15361" y="139923"/>
                  </a:cubicBezTo>
                  <a:cubicBezTo>
                    <a:pt x="23475" y="182609"/>
                    <a:pt x="43583" y="206598"/>
                    <a:pt x="59811" y="256340"/>
                  </a:cubicBezTo>
                  <a:cubicBezTo>
                    <a:pt x="76039" y="306082"/>
                    <a:pt x="107435" y="425673"/>
                    <a:pt x="112727" y="438373"/>
                  </a:cubicBezTo>
                  <a:cubicBezTo>
                    <a:pt x="118019" y="451073"/>
                    <a:pt x="109553" y="376637"/>
                    <a:pt x="91561" y="332540"/>
                  </a:cubicBezTo>
                  <a:cubicBezTo>
                    <a:pt x="73569" y="288443"/>
                    <a:pt x="17830" y="223532"/>
                    <a:pt x="4777" y="173790"/>
                  </a:cubicBezTo>
                  <a:cubicBezTo>
                    <a:pt x="-8276" y="124048"/>
                    <a:pt x="9363" y="5868"/>
                    <a:pt x="1112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74694D96-3D31-4068-BBCE-CA28B97D2CE2}"/>
                </a:ext>
              </a:extLst>
            </p:cNvPr>
            <p:cNvSpPr/>
            <p:nvPr/>
          </p:nvSpPr>
          <p:spPr>
            <a:xfrm>
              <a:off x="6322481" y="7534960"/>
              <a:ext cx="226460" cy="565627"/>
            </a:xfrm>
            <a:custGeom>
              <a:avLst/>
              <a:gdLst>
                <a:gd name="connsiteX0" fmla="*/ 2 w 226460"/>
                <a:gd name="connsiteY0" fmla="*/ 373 h 565627"/>
                <a:gd name="connsiteX1" fmla="*/ 69852 w 226460"/>
                <a:gd name="connsiteY1" fmla="*/ 199340 h 565627"/>
                <a:gd name="connsiteX2" fmla="*/ 143936 w 226460"/>
                <a:gd name="connsiteY2" fmla="*/ 349623 h 565627"/>
                <a:gd name="connsiteX3" fmla="*/ 220136 w 226460"/>
                <a:gd name="connsiteY3" fmla="*/ 552823 h 565627"/>
                <a:gd name="connsiteX4" fmla="*/ 205319 w 226460"/>
                <a:gd name="connsiteY4" fmla="*/ 512607 h 565627"/>
                <a:gd name="connsiteX5" fmla="*/ 71969 w 226460"/>
                <a:gd name="connsiteY5" fmla="*/ 252257 h 565627"/>
                <a:gd name="connsiteX6" fmla="*/ 2 w 226460"/>
                <a:gd name="connsiteY6" fmla="*/ 373 h 5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460" h="565627">
                  <a:moveTo>
                    <a:pt x="2" y="373"/>
                  </a:moveTo>
                  <a:cubicBezTo>
                    <a:pt x="-351" y="-8446"/>
                    <a:pt x="45863" y="141132"/>
                    <a:pt x="69852" y="199340"/>
                  </a:cubicBezTo>
                  <a:cubicBezTo>
                    <a:pt x="93841" y="257548"/>
                    <a:pt x="118889" y="290709"/>
                    <a:pt x="143936" y="349623"/>
                  </a:cubicBezTo>
                  <a:cubicBezTo>
                    <a:pt x="168983" y="408537"/>
                    <a:pt x="209906" y="525659"/>
                    <a:pt x="220136" y="552823"/>
                  </a:cubicBezTo>
                  <a:cubicBezTo>
                    <a:pt x="230366" y="579987"/>
                    <a:pt x="230013" y="562701"/>
                    <a:pt x="205319" y="512607"/>
                  </a:cubicBezTo>
                  <a:cubicBezTo>
                    <a:pt x="180625" y="462513"/>
                    <a:pt x="104072" y="336924"/>
                    <a:pt x="71969" y="252257"/>
                  </a:cubicBezTo>
                  <a:cubicBezTo>
                    <a:pt x="39866" y="167590"/>
                    <a:pt x="355" y="9192"/>
                    <a:pt x="2" y="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327031CF-E578-4A0A-8CDF-CCD35A499F4E}"/>
                </a:ext>
              </a:extLst>
            </p:cNvPr>
            <p:cNvSpPr/>
            <p:nvPr/>
          </p:nvSpPr>
          <p:spPr>
            <a:xfrm>
              <a:off x="6380782" y="7626103"/>
              <a:ext cx="117607" cy="256786"/>
            </a:xfrm>
            <a:custGeom>
              <a:avLst/>
              <a:gdLst>
                <a:gd name="connsiteX0" fmla="*/ 20018 w 117607"/>
                <a:gd name="connsiteY0" fmla="*/ 247 h 256786"/>
                <a:gd name="connsiteX1" fmla="*/ 34835 w 117607"/>
                <a:gd name="connsiteY1" fmla="*/ 80680 h 256786"/>
                <a:gd name="connsiteX2" fmla="*/ 115268 w 117607"/>
                <a:gd name="connsiteY2" fmla="*/ 252130 h 256786"/>
                <a:gd name="connsiteX3" fmla="*/ 87751 w 117607"/>
                <a:gd name="connsiteY3" fmla="*/ 199214 h 256786"/>
                <a:gd name="connsiteX4" fmla="*/ 3085 w 117607"/>
                <a:gd name="connsiteY4" fmla="*/ 103964 h 256786"/>
                <a:gd name="connsiteX5" fmla="*/ 20018 w 117607"/>
                <a:gd name="connsiteY5" fmla="*/ 247 h 25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07" h="256786">
                  <a:moveTo>
                    <a:pt x="20018" y="247"/>
                  </a:moveTo>
                  <a:cubicBezTo>
                    <a:pt x="25310" y="-3634"/>
                    <a:pt x="18960" y="38700"/>
                    <a:pt x="34835" y="80680"/>
                  </a:cubicBezTo>
                  <a:cubicBezTo>
                    <a:pt x="50710" y="122661"/>
                    <a:pt x="106449" y="232374"/>
                    <a:pt x="115268" y="252130"/>
                  </a:cubicBezTo>
                  <a:cubicBezTo>
                    <a:pt x="124087" y="271886"/>
                    <a:pt x="106448" y="223908"/>
                    <a:pt x="87751" y="199214"/>
                  </a:cubicBezTo>
                  <a:cubicBezTo>
                    <a:pt x="69054" y="174520"/>
                    <a:pt x="14374" y="136067"/>
                    <a:pt x="3085" y="103964"/>
                  </a:cubicBezTo>
                  <a:cubicBezTo>
                    <a:pt x="-8204" y="71861"/>
                    <a:pt x="14726" y="4128"/>
                    <a:pt x="20018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DF26D9CA-8F00-4330-9274-45E3E85AC46A}"/>
                </a:ext>
              </a:extLst>
            </p:cNvPr>
            <p:cNvSpPr/>
            <p:nvPr/>
          </p:nvSpPr>
          <p:spPr>
            <a:xfrm>
              <a:off x="5600345" y="7540961"/>
              <a:ext cx="519713" cy="782420"/>
            </a:xfrm>
            <a:custGeom>
              <a:avLst/>
              <a:gdLst>
                <a:gd name="connsiteX0" fmla="*/ 355 w 519713"/>
                <a:gd name="connsiteY0" fmla="*/ 722 h 782420"/>
                <a:gd name="connsiteX1" fmla="*/ 207788 w 519713"/>
                <a:gd name="connsiteY1" fmla="*/ 284356 h 782420"/>
                <a:gd name="connsiteX2" fmla="*/ 351722 w 519713"/>
                <a:gd name="connsiteY2" fmla="*/ 489672 h 782420"/>
                <a:gd name="connsiteX3" fmla="*/ 512588 w 519713"/>
                <a:gd name="connsiteY3" fmla="*/ 773306 h 782420"/>
                <a:gd name="connsiteX4" fmla="*/ 459672 w 519713"/>
                <a:gd name="connsiteY4" fmla="*/ 671706 h 782420"/>
                <a:gd name="connsiteX5" fmla="*/ 180272 w 519713"/>
                <a:gd name="connsiteY5" fmla="*/ 271656 h 782420"/>
                <a:gd name="connsiteX6" fmla="*/ 260705 w 519713"/>
                <a:gd name="connsiteY6" fmla="*/ 373256 h 782420"/>
                <a:gd name="connsiteX7" fmla="*/ 355 w 519713"/>
                <a:gd name="connsiteY7" fmla="*/ 722 h 7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713" h="782420">
                  <a:moveTo>
                    <a:pt x="355" y="722"/>
                  </a:moveTo>
                  <a:cubicBezTo>
                    <a:pt x="-8464" y="-14095"/>
                    <a:pt x="149227" y="202864"/>
                    <a:pt x="207788" y="284356"/>
                  </a:cubicBezTo>
                  <a:cubicBezTo>
                    <a:pt x="266349" y="365848"/>
                    <a:pt x="300922" y="408180"/>
                    <a:pt x="351722" y="489672"/>
                  </a:cubicBezTo>
                  <a:cubicBezTo>
                    <a:pt x="402522" y="571164"/>
                    <a:pt x="494596" y="742967"/>
                    <a:pt x="512588" y="773306"/>
                  </a:cubicBezTo>
                  <a:cubicBezTo>
                    <a:pt x="530580" y="803645"/>
                    <a:pt x="515058" y="755314"/>
                    <a:pt x="459672" y="671706"/>
                  </a:cubicBezTo>
                  <a:cubicBezTo>
                    <a:pt x="404286" y="588098"/>
                    <a:pt x="213433" y="321398"/>
                    <a:pt x="180272" y="271656"/>
                  </a:cubicBezTo>
                  <a:cubicBezTo>
                    <a:pt x="147111" y="221914"/>
                    <a:pt x="289986" y="415589"/>
                    <a:pt x="260705" y="373256"/>
                  </a:cubicBezTo>
                  <a:cubicBezTo>
                    <a:pt x="231424" y="330923"/>
                    <a:pt x="9174" y="15539"/>
                    <a:pt x="355" y="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220B1D47-E5A0-4CCC-8A45-F6AE9884A0B9}"/>
                </a:ext>
              </a:extLst>
            </p:cNvPr>
            <p:cNvSpPr/>
            <p:nvPr/>
          </p:nvSpPr>
          <p:spPr>
            <a:xfrm>
              <a:off x="5849979" y="7651438"/>
              <a:ext cx="320110" cy="548610"/>
            </a:xfrm>
            <a:custGeom>
              <a:avLst/>
              <a:gdLst>
                <a:gd name="connsiteX0" fmla="*/ 30121 w 320110"/>
                <a:gd name="connsiteY0" fmla="*/ 312 h 548610"/>
                <a:gd name="connsiteX1" fmla="*/ 17421 w 320110"/>
                <a:gd name="connsiteY1" fmla="*/ 146362 h 548610"/>
                <a:gd name="connsiteX2" fmla="*/ 305288 w 320110"/>
                <a:gd name="connsiteY2" fmla="*/ 531595 h 548610"/>
                <a:gd name="connsiteX3" fmla="*/ 254488 w 320110"/>
                <a:gd name="connsiteY3" fmla="*/ 449045 h 548610"/>
                <a:gd name="connsiteX4" fmla="*/ 47054 w 320110"/>
                <a:gd name="connsiteY4" fmla="*/ 165412 h 548610"/>
                <a:gd name="connsiteX5" fmla="*/ 13188 w 320110"/>
                <a:gd name="connsiteY5" fmla="*/ 108262 h 548610"/>
                <a:gd name="connsiteX6" fmla="*/ 30121 w 320110"/>
                <a:gd name="connsiteY6" fmla="*/ 312 h 54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110" h="548610">
                  <a:moveTo>
                    <a:pt x="30121" y="312"/>
                  </a:moveTo>
                  <a:cubicBezTo>
                    <a:pt x="30826" y="6662"/>
                    <a:pt x="-28440" y="57815"/>
                    <a:pt x="17421" y="146362"/>
                  </a:cubicBezTo>
                  <a:cubicBezTo>
                    <a:pt x="63282" y="234909"/>
                    <a:pt x="265777" y="481148"/>
                    <a:pt x="305288" y="531595"/>
                  </a:cubicBezTo>
                  <a:cubicBezTo>
                    <a:pt x="344799" y="582042"/>
                    <a:pt x="297527" y="510075"/>
                    <a:pt x="254488" y="449045"/>
                  </a:cubicBezTo>
                  <a:cubicBezTo>
                    <a:pt x="211449" y="388015"/>
                    <a:pt x="87271" y="222209"/>
                    <a:pt x="47054" y="165412"/>
                  </a:cubicBezTo>
                  <a:cubicBezTo>
                    <a:pt x="6837" y="108615"/>
                    <a:pt x="16010" y="130134"/>
                    <a:pt x="13188" y="108262"/>
                  </a:cubicBezTo>
                  <a:cubicBezTo>
                    <a:pt x="10366" y="86390"/>
                    <a:pt x="29416" y="-6038"/>
                    <a:pt x="30121" y="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7ED69D9B-0F10-4ED9-AE2A-4ED2CDB9D49E}"/>
                </a:ext>
              </a:extLst>
            </p:cNvPr>
            <p:cNvSpPr/>
            <p:nvPr/>
          </p:nvSpPr>
          <p:spPr>
            <a:xfrm>
              <a:off x="4859831" y="6106572"/>
              <a:ext cx="738770" cy="1144153"/>
            </a:xfrm>
            <a:custGeom>
              <a:avLst/>
              <a:gdLst>
                <a:gd name="connsiteX0" fmla="*/ 738752 w 738770"/>
                <a:gd name="connsiteY0" fmla="*/ 11 h 1144153"/>
                <a:gd name="connsiteX1" fmla="*/ 431836 w 738770"/>
                <a:gd name="connsiteY1" fmla="*/ 696395 h 1144153"/>
                <a:gd name="connsiteX2" fmla="*/ 330236 w 738770"/>
                <a:gd name="connsiteY2" fmla="*/ 831861 h 1144153"/>
                <a:gd name="connsiteX3" fmla="*/ 6386 w 738770"/>
                <a:gd name="connsiteY3" fmla="*/ 1136661 h 1144153"/>
                <a:gd name="connsiteX4" fmla="*/ 137619 w 738770"/>
                <a:gd name="connsiteY4" fmla="*/ 1026595 h 1144153"/>
                <a:gd name="connsiteX5" fmla="*/ 410669 w 738770"/>
                <a:gd name="connsiteY5" fmla="*/ 759895 h 1144153"/>
                <a:gd name="connsiteX6" fmla="*/ 326002 w 738770"/>
                <a:gd name="connsiteY6" fmla="*/ 922878 h 1144153"/>
                <a:gd name="connsiteX7" fmla="*/ 622336 w 738770"/>
                <a:gd name="connsiteY7" fmla="*/ 340795 h 1144153"/>
                <a:gd name="connsiteX8" fmla="*/ 455119 w 738770"/>
                <a:gd name="connsiteY8" fmla="*/ 740845 h 1144153"/>
                <a:gd name="connsiteX9" fmla="*/ 649852 w 738770"/>
                <a:gd name="connsiteY9" fmla="*/ 143945 h 1144153"/>
                <a:gd name="connsiteX10" fmla="*/ 417019 w 738770"/>
                <a:gd name="connsiteY10" fmla="*/ 677345 h 1144153"/>
                <a:gd name="connsiteX11" fmla="*/ 738752 w 738770"/>
                <a:gd name="connsiteY11" fmla="*/ 11 h 11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8770" h="1144153">
                  <a:moveTo>
                    <a:pt x="738752" y="11"/>
                  </a:moveTo>
                  <a:cubicBezTo>
                    <a:pt x="741222" y="3186"/>
                    <a:pt x="499922" y="557754"/>
                    <a:pt x="431836" y="696395"/>
                  </a:cubicBezTo>
                  <a:cubicBezTo>
                    <a:pt x="363750" y="835036"/>
                    <a:pt x="401144" y="758483"/>
                    <a:pt x="330236" y="831861"/>
                  </a:cubicBezTo>
                  <a:cubicBezTo>
                    <a:pt x="259328" y="905239"/>
                    <a:pt x="38489" y="1104205"/>
                    <a:pt x="6386" y="1136661"/>
                  </a:cubicBezTo>
                  <a:cubicBezTo>
                    <a:pt x="-25717" y="1169117"/>
                    <a:pt x="70238" y="1089389"/>
                    <a:pt x="137619" y="1026595"/>
                  </a:cubicBezTo>
                  <a:cubicBezTo>
                    <a:pt x="204999" y="963801"/>
                    <a:pt x="379272" y="777181"/>
                    <a:pt x="410669" y="759895"/>
                  </a:cubicBezTo>
                  <a:cubicBezTo>
                    <a:pt x="442066" y="742609"/>
                    <a:pt x="326002" y="922878"/>
                    <a:pt x="326002" y="922878"/>
                  </a:cubicBezTo>
                  <a:cubicBezTo>
                    <a:pt x="361280" y="853028"/>
                    <a:pt x="600816" y="371134"/>
                    <a:pt x="622336" y="340795"/>
                  </a:cubicBezTo>
                  <a:cubicBezTo>
                    <a:pt x="643855" y="310456"/>
                    <a:pt x="450533" y="773653"/>
                    <a:pt x="455119" y="740845"/>
                  </a:cubicBezTo>
                  <a:cubicBezTo>
                    <a:pt x="459705" y="708037"/>
                    <a:pt x="656202" y="154528"/>
                    <a:pt x="649852" y="143945"/>
                  </a:cubicBezTo>
                  <a:cubicBezTo>
                    <a:pt x="643502" y="133362"/>
                    <a:pt x="403966" y="698159"/>
                    <a:pt x="417019" y="677345"/>
                  </a:cubicBezTo>
                  <a:cubicBezTo>
                    <a:pt x="430072" y="656531"/>
                    <a:pt x="736282" y="-3164"/>
                    <a:pt x="738752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8A60A28E-081D-44CA-8D64-F9001F41CB3F}"/>
                </a:ext>
              </a:extLst>
            </p:cNvPr>
            <p:cNvSpPr/>
            <p:nvPr/>
          </p:nvSpPr>
          <p:spPr>
            <a:xfrm>
              <a:off x="3804121" y="6825682"/>
              <a:ext cx="1537156" cy="860945"/>
            </a:xfrm>
            <a:custGeom>
              <a:avLst/>
              <a:gdLst>
                <a:gd name="connsiteX0" fmla="*/ 1504479 w 1537156"/>
                <a:gd name="connsiteY0" fmla="*/ 40785 h 860945"/>
                <a:gd name="connsiteX1" fmla="*/ 848312 w 1537156"/>
                <a:gd name="connsiteY1" fmla="*/ 599585 h 860945"/>
                <a:gd name="connsiteX2" fmla="*/ 1148879 w 1537156"/>
                <a:gd name="connsiteY2" fmla="*/ 290551 h 860945"/>
                <a:gd name="connsiteX3" fmla="*/ 1301279 w 1537156"/>
                <a:gd name="connsiteY3" fmla="*/ 163551 h 860945"/>
                <a:gd name="connsiteX4" fmla="*/ 932979 w 1537156"/>
                <a:gd name="connsiteY4" fmla="*/ 476818 h 860945"/>
                <a:gd name="connsiteX5" fmla="*/ 683212 w 1537156"/>
                <a:gd name="connsiteY5" fmla="*/ 603818 h 860945"/>
                <a:gd name="connsiteX6" fmla="*/ 424979 w 1537156"/>
                <a:gd name="connsiteY6" fmla="*/ 629218 h 860945"/>
                <a:gd name="connsiteX7" fmla="*/ 662046 w 1537156"/>
                <a:gd name="connsiteY7" fmla="*/ 582651 h 860945"/>
                <a:gd name="connsiteX8" fmla="*/ 302212 w 1537156"/>
                <a:gd name="connsiteY8" fmla="*/ 739285 h 860945"/>
                <a:gd name="connsiteX9" fmla="*/ 14346 w 1537156"/>
                <a:gd name="connsiteY9" fmla="*/ 849351 h 860945"/>
                <a:gd name="connsiteX10" fmla="*/ 767879 w 1537156"/>
                <a:gd name="connsiteY10" fmla="*/ 451418 h 860945"/>
                <a:gd name="connsiteX11" fmla="*/ 1369012 w 1537156"/>
                <a:gd name="connsiteY11" fmla="*/ 87351 h 860945"/>
                <a:gd name="connsiteX12" fmla="*/ 1504479 w 1537156"/>
                <a:gd name="connsiteY12" fmla="*/ 40785 h 86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7156" h="860945">
                  <a:moveTo>
                    <a:pt x="1504479" y="40785"/>
                  </a:moveTo>
                  <a:cubicBezTo>
                    <a:pt x="1417696" y="126157"/>
                    <a:pt x="907579" y="557957"/>
                    <a:pt x="848312" y="599585"/>
                  </a:cubicBezTo>
                  <a:cubicBezTo>
                    <a:pt x="789045" y="641213"/>
                    <a:pt x="1073385" y="363223"/>
                    <a:pt x="1148879" y="290551"/>
                  </a:cubicBezTo>
                  <a:cubicBezTo>
                    <a:pt x="1224373" y="217879"/>
                    <a:pt x="1337262" y="132507"/>
                    <a:pt x="1301279" y="163551"/>
                  </a:cubicBezTo>
                  <a:cubicBezTo>
                    <a:pt x="1265296" y="194595"/>
                    <a:pt x="1035990" y="403440"/>
                    <a:pt x="932979" y="476818"/>
                  </a:cubicBezTo>
                  <a:cubicBezTo>
                    <a:pt x="829968" y="550196"/>
                    <a:pt x="767879" y="578418"/>
                    <a:pt x="683212" y="603818"/>
                  </a:cubicBezTo>
                  <a:cubicBezTo>
                    <a:pt x="598545" y="629218"/>
                    <a:pt x="428507" y="632746"/>
                    <a:pt x="424979" y="629218"/>
                  </a:cubicBezTo>
                  <a:cubicBezTo>
                    <a:pt x="421451" y="625690"/>
                    <a:pt x="682507" y="564307"/>
                    <a:pt x="662046" y="582651"/>
                  </a:cubicBezTo>
                  <a:cubicBezTo>
                    <a:pt x="641585" y="600996"/>
                    <a:pt x="410162" y="694835"/>
                    <a:pt x="302212" y="739285"/>
                  </a:cubicBezTo>
                  <a:cubicBezTo>
                    <a:pt x="194262" y="783735"/>
                    <a:pt x="-63265" y="897329"/>
                    <a:pt x="14346" y="849351"/>
                  </a:cubicBezTo>
                  <a:cubicBezTo>
                    <a:pt x="91957" y="801373"/>
                    <a:pt x="542101" y="578418"/>
                    <a:pt x="767879" y="451418"/>
                  </a:cubicBezTo>
                  <a:cubicBezTo>
                    <a:pt x="993657" y="324418"/>
                    <a:pt x="1246951" y="154379"/>
                    <a:pt x="1369012" y="87351"/>
                  </a:cubicBezTo>
                  <a:cubicBezTo>
                    <a:pt x="1491073" y="20323"/>
                    <a:pt x="1591262" y="-44587"/>
                    <a:pt x="1504479" y="40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25F848F4-FDCF-44BD-8748-86B73151D5E5}"/>
                </a:ext>
              </a:extLst>
            </p:cNvPr>
            <p:cNvSpPr/>
            <p:nvPr/>
          </p:nvSpPr>
          <p:spPr>
            <a:xfrm>
              <a:off x="3739824" y="6967434"/>
              <a:ext cx="167083" cy="931023"/>
            </a:xfrm>
            <a:custGeom>
              <a:avLst/>
              <a:gdLst>
                <a:gd name="connsiteX0" fmla="*/ 143201 w 167083"/>
                <a:gd name="connsiteY0" fmla="*/ 1691 h 931023"/>
                <a:gd name="connsiteX1" fmla="*/ 120976 w 167083"/>
                <a:gd name="connsiteY1" fmla="*/ 611291 h 931023"/>
                <a:gd name="connsiteX2" fmla="*/ 326 w 167083"/>
                <a:gd name="connsiteY2" fmla="*/ 928791 h 931023"/>
                <a:gd name="connsiteX3" fmla="*/ 162251 w 167083"/>
                <a:gd name="connsiteY3" fmla="*/ 462066 h 931023"/>
                <a:gd name="connsiteX4" fmla="*/ 124151 w 167083"/>
                <a:gd name="connsiteY4" fmla="*/ 693841 h 931023"/>
                <a:gd name="connsiteX5" fmla="*/ 165426 w 167083"/>
                <a:gd name="connsiteY5" fmla="*/ 436666 h 931023"/>
                <a:gd name="connsiteX6" fmla="*/ 143201 w 167083"/>
                <a:gd name="connsiteY6" fmla="*/ 1691 h 9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83" h="931023">
                  <a:moveTo>
                    <a:pt x="143201" y="1691"/>
                  </a:moveTo>
                  <a:cubicBezTo>
                    <a:pt x="135793" y="30795"/>
                    <a:pt x="144788" y="456774"/>
                    <a:pt x="120976" y="611291"/>
                  </a:cubicBezTo>
                  <a:cubicBezTo>
                    <a:pt x="97164" y="765808"/>
                    <a:pt x="-6553" y="953662"/>
                    <a:pt x="326" y="928791"/>
                  </a:cubicBezTo>
                  <a:cubicBezTo>
                    <a:pt x="7205" y="903920"/>
                    <a:pt x="141614" y="501224"/>
                    <a:pt x="162251" y="462066"/>
                  </a:cubicBezTo>
                  <a:cubicBezTo>
                    <a:pt x="182888" y="422908"/>
                    <a:pt x="123622" y="698074"/>
                    <a:pt x="124151" y="693841"/>
                  </a:cubicBezTo>
                  <a:cubicBezTo>
                    <a:pt x="124680" y="689608"/>
                    <a:pt x="157489" y="546204"/>
                    <a:pt x="165426" y="436666"/>
                  </a:cubicBezTo>
                  <a:cubicBezTo>
                    <a:pt x="173364" y="327129"/>
                    <a:pt x="150609" y="-27413"/>
                    <a:pt x="143201" y="16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BA29243C-5585-4072-A6EA-58BFBC431C80}"/>
                </a:ext>
              </a:extLst>
            </p:cNvPr>
            <p:cNvSpPr/>
            <p:nvPr/>
          </p:nvSpPr>
          <p:spPr>
            <a:xfrm>
              <a:off x="3676597" y="6940957"/>
              <a:ext cx="162006" cy="1039693"/>
            </a:xfrm>
            <a:custGeom>
              <a:avLst/>
              <a:gdLst>
                <a:gd name="connsiteX0" fmla="*/ 161978 w 162006"/>
                <a:gd name="connsiteY0" fmla="*/ 5943 h 1039693"/>
                <a:gd name="connsiteX1" fmla="*/ 120703 w 162006"/>
                <a:gd name="connsiteY1" fmla="*/ 609193 h 1039693"/>
                <a:gd name="connsiteX2" fmla="*/ 79428 w 162006"/>
                <a:gd name="connsiteY2" fmla="*/ 688568 h 1039693"/>
                <a:gd name="connsiteX3" fmla="*/ 53 w 162006"/>
                <a:gd name="connsiteY3" fmla="*/ 1037818 h 1039693"/>
                <a:gd name="connsiteX4" fmla="*/ 92128 w 162006"/>
                <a:gd name="connsiteY4" fmla="*/ 517118 h 1039693"/>
                <a:gd name="connsiteX5" fmla="*/ 111178 w 162006"/>
                <a:gd name="connsiteY5" fmla="*/ 609193 h 1039693"/>
                <a:gd name="connsiteX6" fmla="*/ 114353 w 162006"/>
                <a:gd name="connsiteY6" fmla="*/ 317093 h 1039693"/>
                <a:gd name="connsiteX7" fmla="*/ 161978 w 162006"/>
                <a:gd name="connsiteY7" fmla="*/ 5943 h 10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06" h="1039693">
                  <a:moveTo>
                    <a:pt x="161978" y="5943"/>
                  </a:moveTo>
                  <a:cubicBezTo>
                    <a:pt x="163036" y="54626"/>
                    <a:pt x="134461" y="495422"/>
                    <a:pt x="120703" y="609193"/>
                  </a:cubicBezTo>
                  <a:cubicBezTo>
                    <a:pt x="106945" y="722964"/>
                    <a:pt x="99536" y="617131"/>
                    <a:pt x="79428" y="688568"/>
                  </a:cubicBezTo>
                  <a:cubicBezTo>
                    <a:pt x="59320" y="760005"/>
                    <a:pt x="-2064" y="1066393"/>
                    <a:pt x="53" y="1037818"/>
                  </a:cubicBezTo>
                  <a:cubicBezTo>
                    <a:pt x="2170" y="1009243"/>
                    <a:pt x="73607" y="588555"/>
                    <a:pt x="92128" y="517118"/>
                  </a:cubicBezTo>
                  <a:cubicBezTo>
                    <a:pt x="110649" y="445681"/>
                    <a:pt x="107474" y="642531"/>
                    <a:pt x="111178" y="609193"/>
                  </a:cubicBezTo>
                  <a:cubicBezTo>
                    <a:pt x="114882" y="575855"/>
                    <a:pt x="104828" y="413401"/>
                    <a:pt x="114353" y="317093"/>
                  </a:cubicBezTo>
                  <a:cubicBezTo>
                    <a:pt x="123878" y="220785"/>
                    <a:pt x="160920" y="-42740"/>
                    <a:pt x="161978" y="5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CA438F00-3547-47DF-ACF1-9A630D1EA230}"/>
                </a:ext>
              </a:extLst>
            </p:cNvPr>
            <p:cNvSpPr/>
            <p:nvPr/>
          </p:nvSpPr>
          <p:spPr>
            <a:xfrm>
              <a:off x="4209493" y="5305213"/>
              <a:ext cx="269715" cy="1032134"/>
            </a:xfrm>
            <a:custGeom>
              <a:avLst/>
              <a:gdLst>
                <a:gd name="connsiteX0" fmla="*/ 251382 w 269715"/>
                <a:gd name="connsiteY0" fmla="*/ 9737 h 1032134"/>
                <a:gd name="connsiteX1" fmla="*/ 86282 w 269715"/>
                <a:gd name="connsiteY1" fmla="*/ 825712 h 1032134"/>
                <a:gd name="connsiteX2" fmla="*/ 133907 w 269715"/>
                <a:gd name="connsiteY2" fmla="*/ 647912 h 1032134"/>
                <a:gd name="connsiteX3" fmla="*/ 557 w 269715"/>
                <a:gd name="connsiteY3" fmla="*/ 1032087 h 1032134"/>
                <a:gd name="connsiteX4" fmla="*/ 194232 w 269715"/>
                <a:gd name="connsiteY4" fmla="*/ 619337 h 1032134"/>
                <a:gd name="connsiteX5" fmla="*/ 140257 w 269715"/>
                <a:gd name="connsiteY5" fmla="*/ 1006687 h 1032134"/>
                <a:gd name="connsiteX6" fmla="*/ 251382 w 269715"/>
                <a:gd name="connsiteY6" fmla="*/ 412962 h 1032134"/>
                <a:gd name="connsiteX7" fmla="*/ 251382 w 269715"/>
                <a:gd name="connsiteY7" fmla="*/ 9737 h 103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715" h="1032134">
                  <a:moveTo>
                    <a:pt x="251382" y="9737"/>
                  </a:moveTo>
                  <a:cubicBezTo>
                    <a:pt x="223865" y="78529"/>
                    <a:pt x="105861" y="719349"/>
                    <a:pt x="86282" y="825712"/>
                  </a:cubicBezTo>
                  <a:cubicBezTo>
                    <a:pt x="66703" y="932075"/>
                    <a:pt x="148194" y="613516"/>
                    <a:pt x="133907" y="647912"/>
                  </a:cubicBezTo>
                  <a:cubicBezTo>
                    <a:pt x="119619" y="682308"/>
                    <a:pt x="-9497" y="1036850"/>
                    <a:pt x="557" y="1032087"/>
                  </a:cubicBezTo>
                  <a:cubicBezTo>
                    <a:pt x="10611" y="1027325"/>
                    <a:pt x="170949" y="623570"/>
                    <a:pt x="194232" y="619337"/>
                  </a:cubicBezTo>
                  <a:cubicBezTo>
                    <a:pt x="217515" y="615104"/>
                    <a:pt x="130732" y="1041083"/>
                    <a:pt x="140257" y="1006687"/>
                  </a:cubicBezTo>
                  <a:cubicBezTo>
                    <a:pt x="149782" y="972291"/>
                    <a:pt x="230215" y="572241"/>
                    <a:pt x="251382" y="412962"/>
                  </a:cubicBezTo>
                  <a:cubicBezTo>
                    <a:pt x="272549" y="253683"/>
                    <a:pt x="278899" y="-59055"/>
                    <a:pt x="251382" y="9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18FBA06E-E411-49F4-A7A9-E5CCB38355AE}"/>
                </a:ext>
              </a:extLst>
            </p:cNvPr>
            <p:cNvSpPr/>
            <p:nvPr/>
          </p:nvSpPr>
          <p:spPr>
            <a:xfrm>
              <a:off x="3826793" y="5524599"/>
              <a:ext cx="651329" cy="2128952"/>
            </a:xfrm>
            <a:custGeom>
              <a:avLst/>
              <a:gdLst>
                <a:gd name="connsiteX0" fmla="*/ 520840 w 651329"/>
                <a:gd name="connsiteY0" fmla="*/ 617968 h 2128952"/>
                <a:gd name="connsiteX1" fmla="*/ 148307 w 651329"/>
                <a:gd name="connsiteY1" fmla="*/ 1633968 h 2128952"/>
                <a:gd name="connsiteX2" fmla="*/ 12840 w 651329"/>
                <a:gd name="connsiteY2" fmla="*/ 2112334 h 2128952"/>
                <a:gd name="connsiteX3" fmla="*/ 440407 w 651329"/>
                <a:gd name="connsiteY3" fmla="*/ 1070934 h 2128952"/>
                <a:gd name="connsiteX4" fmla="*/ 241440 w 651329"/>
                <a:gd name="connsiteY4" fmla="*/ 1756734 h 2128952"/>
                <a:gd name="connsiteX5" fmla="*/ 423474 w 651329"/>
                <a:gd name="connsiteY5" fmla="*/ 1197934 h 2128952"/>
                <a:gd name="connsiteX6" fmla="*/ 635140 w 651329"/>
                <a:gd name="connsiteY6" fmla="*/ 21068 h 2128952"/>
                <a:gd name="connsiteX7" fmla="*/ 622440 w 651329"/>
                <a:gd name="connsiteY7" fmla="*/ 457101 h 2128952"/>
                <a:gd name="connsiteX8" fmla="*/ 520840 w 651329"/>
                <a:gd name="connsiteY8" fmla="*/ 617968 h 212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329" h="2128952">
                  <a:moveTo>
                    <a:pt x="520840" y="617968"/>
                  </a:moveTo>
                  <a:cubicBezTo>
                    <a:pt x="441818" y="814112"/>
                    <a:pt x="232974" y="1384907"/>
                    <a:pt x="148307" y="1633968"/>
                  </a:cubicBezTo>
                  <a:cubicBezTo>
                    <a:pt x="63640" y="1883029"/>
                    <a:pt x="-35843" y="2206173"/>
                    <a:pt x="12840" y="2112334"/>
                  </a:cubicBezTo>
                  <a:cubicBezTo>
                    <a:pt x="61523" y="2018495"/>
                    <a:pt x="402307" y="1130201"/>
                    <a:pt x="440407" y="1070934"/>
                  </a:cubicBezTo>
                  <a:cubicBezTo>
                    <a:pt x="478507" y="1011667"/>
                    <a:pt x="244262" y="1735567"/>
                    <a:pt x="241440" y="1756734"/>
                  </a:cubicBezTo>
                  <a:cubicBezTo>
                    <a:pt x="238618" y="1777901"/>
                    <a:pt x="357857" y="1487211"/>
                    <a:pt x="423474" y="1197934"/>
                  </a:cubicBezTo>
                  <a:cubicBezTo>
                    <a:pt x="489091" y="908657"/>
                    <a:pt x="601979" y="144540"/>
                    <a:pt x="635140" y="21068"/>
                  </a:cubicBezTo>
                  <a:cubicBezTo>
                    <a:pt x="668301" y="-102404"/>
                    <a:pt x="643607" y="352679"/>
                    <a:pt x="622440" y="457101"/>
                  </a:cubicBezTo>
                  <a:cubicBezTo>
                    <a:pt x="601273" y="561523"/>
                    <a:pt x="599862" y="421824"/>
                    <a:pt x="520840" y="617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C0FFD170-A097-4033-BE6B-60A696AD84BA}"/>
                </a:ext>
              </a:extLst>
            </p:cNvPr>
            <p:cNvSpPr/>
            <p:nvPr/>
          </p:nvSpPr>
          <p:spPr>
            <a:xfrm>
              <a:off x="4578302" y="5420411"/>
              <a:ext cx="138225" cy="627090"/>
            </a:xfrm>
            <a:custGeom>
              <a:avLst/>
              <a:gdLst>
                <a:gd name="connsiteX0" fmla="*/ 127048 w 138225"/>
                <a:gd name="connsiteY0" fmla="*/ 15189 h 627090"/>
                <a:gd name="connsiteX1" fmla="*/ 48 w 138225"/>
                <a:gd name="connsiteY1" fmla="*/ 624789 h 627090"/>
                <a:gd name="connsiteX2" fmla="*/ 111173 w 138225"/>
                <a:gd name="connsiteY2" fmla="*/ 237439 h 627090"/>
                <a:gd name="connsiteX3" fmla="*/ 44498 w 138225"/>
                <a:gd name="connsiteY3" fmla="*/ 612089 h 627090"/>
                <a:gd name="connsiteX4" fmla="*/ 120698 w 138225"/>
                <a:gd name="connsiteY4" fmla="*/ 218389 h 627090"/>
                <a:gd name="connsiteX5" fmla="*/ 127048 w 138225"/>
                <a:gd name="connsiteY5" fmla="*/ 15189 h 6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25" h="627090">
                  <a:moveTo>
                    <a:pt x="127048" y="15189"/>
                  </a:moveTo>
                  <a:cubicBezTo>
                    <a:pt x="106940" y="82922"/>
                    <a:pt x="2694" y="587747"/>
                    <a:pt x="48" y="624789"/>
                  </a:cubicBezTo>
                  <a:cubicBezTo>
                    <a:pt x="-2598" y="661831"/>
                    <a:pt x="103765" y="239556"/>
                    <a:pt x="111173" y="237439"/>
                  </a:cubicBezTo>
                  <a:cubicBezTo>
                    <a:pt x="118581" y="235322"/>
                    <a:pt x="42911" y="615264"/>
                    <a:pt x="44498" y="612089"/>
                  </a:cubicBezTo>
                  <a:cubicBezTo>
                    <a:pt x="46085" y="608914"/>
                    <a:pt x="104294" y="314168"/>
                    <a:pt x="120698" y="218389"/>
                  </a:cubicBezTo>
                  <a:cubicBezTo>
                    <a:pt x="137102" y="122610"/>
                    <a:pt x="147156" y="-52544"/>
                    <a:pt x="127048" y="15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F0601DE0-9FC3-45AB-8360-C2B9FC0EEB83}"/>
                </a:ext>
              </a:extLst>
            </p:cNvPr>
            <p:cNvSpPr/>
            <p:nvPr/>
          </p:nvSpPr>
          <p:spPr>
            <a:xfrm>
              <a:off x="4711533" y="5522884"/>
              <a:ext cx="177803" cy="805333"/>
            </a:xfrm>
            <a:custGeom>
              <a:avLst/>
              <a:gdLst>
                <a:gd name="connsiteX0" fmla="*/ 171617 w 177803"/>
                <a:gd name="connsiteY0" fmla="*/ 11141 h 805333"/>
                <a:gd name="connsiteX1" fmla="*/ 98592 w 177803"/>
                <a:gd name="connsiteY1" fmla="*/ 595341 h 805333"/>
                <a:gd name="connsiteX2" fmla="*/ 167 w 177803"/>
                <a:gd name="connsiteY2" fmla="*/ 804891 h 805333"/>
                <a:gd name="connsiteX3" fmla="*/ 76367 w 177803"/>
                <a:gd name="connsiteY3" fmla="*/ 639791 h 805333"/>
                <a:gd name="connsiteX4" fmla="*/ 127167 w 177803"/>
                <a:gd name="connsiteY4" fmla="*/ 290541 h 805333"/>
                <a:gd name="connsiteX5" fmla="*/ 152567 w 177803"/>
                <a:gd name="connsiteY5" fmla="*/ 503266 h 805333"/>
                <a:gd name="connsiteX6" fmla="*/ 171617 w 177803"/>
                <a:gd name="connsiteY6" fmla="*/ 230216 h 805333"/>
                <a:gd name="connsiteX7" fmla="*/ 171617 w 177803"/>
                <a:gd name="connsiteY7" fmla="*/ 11141 h 80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3" h="805333">
                  <a:moveTo>
                    <a:pt x="171617" y="11141"/>
                  </a:moveTo>
                  <a:cubicBezTo>
                    <a:pt x="159446" y="71995"/>
                    <a:pt x="127167" y="463049"/>
                    <a:pt x="98592" y="595341"/>
                  </a:cubicBezTo>
                  <a:cubicBezTo>
                    <a:pt x="70017" y="727633"/>
                    <a:pt x="3871" y="797483"/>
                    <a:pt x="167" y="804891"/>
                  </a:cubicBezTo>
                  <a:cubicBezTo>
                    <a:pt x="-3537" y="812299"/>
                    <a:pt x="55200" y="725516"/>
                    <a:pt x="76367" y="639791"/>
                  </a:cubicBezTo>
                  <a:cubicBezTo>
                    <a:pt x="97534" y="554066"/>
                    <a:pt x="114467" y="313295"/>
                    <a:pt x="127167" y="290541"/>
                  </a:cubicBezTo>
                  <a:cubicBezTo>
                    <a:pt x="139867" y="267787"/>
                    <a:pt x="145159" y="513320"/>
                    <a:pt x="152567" y="503266"/>
                  </a:cubicBezTo>
                  <a:cubicBezTo>
                    <a:pt x="159975" y="493212"/>
                    <a:pt x="168442" y="305358"/>
                    <a:pt x="171617" y="230216"/>
                  </a:cubicBezTo>
                  <a:cubicBezTo>
                    <a:pt x="174792" y="155074"/>
                    <a:pt x="183788" y="-49713"/>
                    <a:pt x="171617" y="1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FF6708AF-6671-4CE2-8FCD-C16EFFAC3233}"/>
                </a:ext>
              </a:extLst>
            </p:cNvPr>
            <p:cNvSpPr/>
            <p:nvPr/>
          </p:nvSpPr>
          <p:spPr>
            <a:xfrm>
              <a:off x="4876571" y="5351228"/>
              <a:ext cx="266153" cy="514409"/>
            </a:xfrm>
            <a:custGeom>
              <a:avLst/>
              <a:gdLst>
                <a:gd name="connsiteX0" fmla="*/ 229 w 266153"/>
                <a:gd name="connsiteY0" fmla="*/ 1822 h 514409"/>
                <a:gd name="connsiteX1" fmla="*/ 105004 w 266153"/>
                <a:gd name="connsiteY1" fmla="*/ 249472 h 514409"/>
                <a:gd name="connsiteX2" fmla="*/ 235179 w 266153"/>
                <a:gd name="connsiteY2" fmla="*/ 500297 h 514409"/>
                <a:gd name="connsiteX3" fmla="*/ 219304 w 266153"/>
                <a:gd name="connsiteY3" fmla="*/ 474897 h 514409"/>
                <a:gd name="connsiteX4" fmla="*/ 263754 w 266153"/>
                <a:gd name="connsiteY4" fmla="*/ 408222 h 514409"/>
                <a:gd name="connsiteX5" fmla="*/ 133579 w 266153"/>
                <a:gd name="connsiteY5" fmla="*/ 382822 h 514409"/>
                <a:gd name="connsiteX6" fmla="*/ 229 w 266153"/>
                <a:gd name="connsiteY6" fmla="*/ 1822 h 51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53" h="514409">
                  <a:moveTo>
                    <a:pt x="229" y="1822"/>
                  </a:moveTo>
                  <a:cubicBezTo>
                    <a:pt x="-4534" y="-20403"/>
                    <a:pt x="65846" y="166393"/>
                    <a:pt x="105004" y="249472"/>
                  </a:cubicBezTo>
                  <a:cubicBezTo>
                    <a:pt x="144162" y="332551"/>
                    <a:pt x="216129" y="462726"/>
                    <a:pt x="235179" y="500297"/>
                  </a:cubicBezTo>
                  <a:cubicBezTo>
                    <a:pt x="254229" y="537868"/>
                    <a:pt x="214541" y="490243"/>
                    <a:pt x="219304" y="474897"/>
                  </a:cubicBezTo>
                  <a:cubicBezTo>
                    <a:pt x="224067" y="459551"/>
                    <a:pt x="278042" y="423568"/>
                    <a:pt x="263754" y="408222"/>
                  </a:cubicBezTo>
                  <a:cubicBezTo>
                    <a:pt x="249467" y="392876"/>
                    <a:pt x="172208" y="446851"/>
                    <a:pt x="133579" y="382822"/>
                  </a:cubicBezTo>
                  <a:cubicBezTo>
                    <a:pt x="94950" y="318793"/>
                    <a:pt x="4992" y="24047"/>
                    <a:pt x="229" y="1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CFBCE9F1-C4EB-4ED0-9D23-3573EE333503}"/>
                </a:ext>
              </a:extLst>
            </p:cNvPr>
            <p:cNvSpPr/>
            <p:nvPr/>
          </p:nvSpPr>
          <p:spPr>
            <a:xfrm>
              <a:off x="4828241" y="5899102"/>
              <a:ext cx="471120" cy="356492"/>
            </a:xfrm>
            <a:custGeom>
              <a:avLst/>
              <a:gdLst>
                <a:gd name="connsiteX0" fmla="*/ 470834 w 471120"/>
                <a:gd name="connsiteY0" fmla="*/ 48 h 356492"/>
                <a:gd name="connsiteX1" fmla="*/ 229534 w 471120"/>
                <a:gd name="connsiteY1" fmla="*/ 142923 h 356492"/>
                <a:gd name="connsiteX2" fmla="*/ 61259 w 471120"/>
                <a:gd name="connsiteY2" fmla="*/ 228648 h 356492"/>
                <a:gd name="connsiteX3" fmla="*/ 7284 w 471120"/>
                <a:gd name="connsiteY3" fmla="*/ 276273 h 356492"/>
                <a:gd name="connsiteX4" fmla="*/ 181909 w 471120"/>
                <a:gd name="connsiteY4" fmla="*/ 184198 h 356492"/>
                <a:gd name="connsiteX5" fmla="*/ 934 w 471120"/>
                <a:gd name="connsiteY5" fmla="*/ 339773 h 356492"/>
                <a:gd name="connsiteX6" fmla="*/ 108884 w 471120"/>
                <a:gd name="connsiteY6" fmla="*/ 349298 h 356492"/>
                <a:gd name="connsiteX7" fmla="*/ 58084 w 471120"/>
                <a:gd name="connsiteY7" fmla="*/ 314373 h 356492"/>
                <a:gd name="connsiteX8" fmla="*/ 178734 w 471120"/>
                <a:gd name="connsiteY8" fmla="*/ 158798 h 356492"/>
                <a:gd name="connsiteX9" fmla="*/ 470834 w 471120"/>
                <a:gd name="connsiteY9" fmla="*/ 48 h 3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120" h="356492">
                  <a:moveTo>
                    <a:pt x="470834" y="48"/>
                  </a:moveTo>
                  <a:cubicBezTo>
                    <a:pt x="479301" y="-2598"/>
                    <a:pt x="297796" y="104823"/>
                    <a:pt x="229534" y="142923"/>
                  </a:cubicBezTo>
                  <a:cubicBezTo>
                    <a:pt x="161271" y="181023"/>
                    <a:pt x="98300" y="206423"/>
                    <a:pt x="61259" y="228648"/>
                  </a:cubicBezTo>
                  <a:cubicBezTo>
                    <a:pt x="24218" y="250873"/>
                    <a:pt x="-12824" y="283681"/>
                    <a:pt x="7284" y="276273"/>
                  </a:cubicBezTo>
                  <a:cubicBezTo>
                    <a:pt x="27392" y="268865"/>
                    <a:pt x="182967" y="173615"/>
                    <a:pt x="181909" y="184198"/>
                  </a:cubicBezTo>
                  <a:cubicBezTo>
                    <a:pt x="180851" y="194781"/>
                    <a:pt x="13105" y="312256"/>
                    <a:pt x="934" y="339773"/>
                  </a:cubicBezTo>
                  <a:cubicBezTo>
                    <a:pt x="-11237" y="367290"/>
                    <a:pt x="99359" y="353531"/>
                    <a:pt x="108884" y="349298"/>
                  </a:cubicBezTo>
                  <a:cubicBezTo>
                    <a:pt x="118409" y="345065"/>
                    <a:pt x="46442" y="346123"/>
                    <a:pt x="58084" y="314373"/>
                  </a:cubicBezTo>
                  <a:cubicBezTo>
                    <a:pt x="69726" y="282623"/>
                    <a:pt x="107296" y="210127"/>
                    <a:pt x="178734" y="158798"/>
                  </a:cubicBezTo>
                  <a:cubicBezTo>
                    <a:pt x="250171" y="107469"/>
                    <a:pt x="462367" y="2694"/>
                    <a:pt x="47083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31941AE9-82F5-47B1-B03B-3B2C01F26D3D}"/>
                </a:ext>
              </a:extLst>
            </p:cNvPr>
            <p:cNvSpPr/>
            <p:nvPr/>
          </p:nvSpPr>
          <p:spPr>
            <a:xfrm>
              <a:off x="4560474" y="6253387"/>
              <a:ext cx="685169" cy="614775"/>
            </a:xfrm>
            <a:custGeom>
              <a:avLst/>
              <a:gdLst>
                <a:gd name="connsiteX0" fmla="*/ 335376 w 685169"/>
                <a:gd name="connsiteY0" fmla="*/ 1363 h 614775"/>
                <a:gd name="connsiteX1" fmla="*/ 227426 w 685169"/>
                <a:gd name="connsiteY1" fmla="*/ 220438 h 614775"/>
                <a:gd name="connsiteX2" fmla="*/ 14701 w 685169"/>
                <a:gd name="connsiteY2" fmla="*/ 601438 h 614775"/>
                <a:gd name="connsiteX3" fmla="*/ 36926 w 685169"/>
                <a:gd name="connsiteY3" fmla="*/ 522063 h 614775"/>
                <a:gd name="connsiteX4" fmla="*/ 186151 w 685169"/>
                <a:gd name="connsiteY4" fmla="*/ 461738 h 614775"/>
                <a:gd name="connsiteX5" fmla="*/ 684626 w 685169"/>
                <a:gd name="connsiteY5" fmla="*/ 255363 h 614775"/>
                <a:gd name="connsiteX6" fmla="*/ 81376 w 685169"/>
                <a:gd name="connsiteY6" fmla="*/ 423638 h 614775"/>
                <a:gd name="connsiteX7" fmla="*/ 290926 w 685169"/>
                <a:gd name="connsiteY7" fmla="*/ 141063 h 614775"/>
                <a:gd name="connsiteX8" fmla="*/ 335376 w 685169"/>
                <a:gd name="connsiteY8" fmla="*/ 1363 h 6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169" h="614775">
                  <a:moveTo>
                    <a:pt x="335376" y="1363"/>
                  </a:moveTo>
                  <a:cubicBezTo>
                    <a:pt x="324793" y="14592"/>
                    <a:pt x="280872" y="120426"/>
                    <a:pt x="227426" y="220438"/>
                  </a:cubicBezTo>
                  <a:cubicBezTo>
                    <a:pt x="173980" y="320450"/>
                    <a:pt x="46451" y="551167"/>
                    <a:pt x="14701" y="601438"/>
                  </a:cubicBezTo>
                  <a:cubicBezTo>
                    <a:pt x="-17049" y="651709"/>
                    <a:pt x="8351" y="545346"/>
                    <a:pt x="36926" y="522063"/>
                  </a:cubicBezTo>
                  <a:cubicBezTo>
                    <a:pt x="65501" y="498780"/>
                    <a:pt x="186151" y="461738"/>
                    <a:pt x="186151" y="461738"/>
                  </a:cubicBezTo>
                  <a:cubicBezTo>
                    <a:pt x="294101" y="417288"/>
                    <a:pt x="702088" y="261713"/>
                    <a:pt x="684626" y="255363"/>
                  </a:cubicBezTo>
                  <a:cubicBezTo>
                    <a:pt x="667164" y="249013"/>
                    <a:pt x="146993" y="442688"/>
                    <a:pt x="81376" y="423638"/>
                  </a:cubicBezTo>
                  <a:cubicBezTo>
                    <a:pt x="15759" y="404588"/>
                    <a:pt x="247005" y="208267"/>
                    <a:pt x="290926" y="141063"/>
                  </a:cubicBezTo>
                  <a:cubicBezTo>
                    <a:pt x="334847" y="73859"/>
                    <a:pt x="345959" y="-11866"/>
                    <a:pt x="335376" y="1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FA50985C-2E61-42AC-8956-C9F3470FC7CA}"/>
                </a:ext>
              </a:extLst>
            </p:cNvPr>
            <p:cNvSpPr/>
            <p:nvPr/>
          </p:nvSpPr>
          <p:spPr>
            <a:xfrm>
              <a:off x="4258488" y="6148544"/>
              <a:ext cx="545515" cy="677129"/>
            </a:xfrm>
            <a:custGeom>
              <a:avLst/>
              <a:gdLst>
                <a:gd name="connsiteX0" fmla="*/ 545287 w 545515"/>
                <a:gd name="connsiteY0" fmla="*/ 1431 h 677129"/>
                <a:gd name="connsiteX1" fmla="*/ 319862 w 545515"/>
                <a:gd name="connsiteY1" fmla="*/ 490381 h 677129"/>
                <a:gd name="connsiteX2" fmla="*/ 259537 w 545515"/>
                <a:gd name="connsiteY2" fmla="*/ 518956 h 677129"/>
                <a:gd name="connsiteX3" fmla="*/ 11887 w 545515"/>
                <a:gd name="connsiteY3" fmla="*/ 674531 h 677129"/>
                <a:gd name="connsiteX4" fmla="*/ 65862 w 545515"/>
                <a:gd name="connsiteY4" fmla="*/ 604681 h 677129"/>
                <a:gd name="connsiteX5" fmla="*/ 297637 w 545515"/>
                <a:gd name="connsiteY5" fmla="*/ 455456 h 677129"/>
                <a:gd name="connsiteX6" fmla="*/ 361137 w 545515"/>
                <a:gd name="connsiteY6" fmla="*/ 344331 h 677129"/>
                <a:gd name="connsiteX7" fmla="*/ 545287 w 545515"/>
                <a:gd name="connsiteY7" fmla="*/ 1431 h 67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515" h="677129">
                  <a:moveTo>
                    <a:pt x="545287" y="1431"/>
                  </a:moveTo>
                  <a:cubicBezTo>
                    <a:pt x="538408" y="25773"/>
                    <a:pt x="367487" y="404127"/>
                    <a:pt x="319862" y="490381"/>
                  </a:cubicBezTo>
                  <a:cubicBezTo>
                    <a:pt x="272237" y="576635"/>
                    <a:pt x="310866" y="488264"/>
                    <a:pt x="259537" y="518956"/>
                  </a:cubicBezTo>
                  <a:cubicBezTo>
                    <a:pt x="208208" y="549648"/>
                    <a:pt x="44166" y="660244"/>
                    <a:pt x="11887" y="674531"/>
                  </a:cubicBezTo>
                  <a:cubicBezTo>
                    <a:pt x="-20392" y="688819"/>
                    <a:pt x="18237" y="641194"/>
                    <a:pt x="65862" y="604681"/>
                  </a:cubicBezTo>
                  <a:cubicBezTo>
                    <a:pt x="113487" y="568169"/>
                    <a:pt x="248425" y="498848"/>
                    <a:pt x="297637" y="455456"/>
                  </a:cubicBezTo>
                  <a:cubicBezTo>
                    <a:pt x="346849" y="412064"/>
                    <a:pt x="320391" y="418414"/>
                    <a:pt x="361137" y="344331"/>
                  </a:cubicBezTo>
                  <a:cubicBezTo>
                    <a:pt x="401883" y="270248"/>
                    <a:pt x="552166" y="-22911"/>
                    <a:pt x="545287" y="1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24EEC51D-A436-446B-855E-F718C81E90DA}"/>
                </a:ext>
              </a:extLst>
            </p:cNvPr>
            <p:cNvSpPr/>
            <p:nvPr/>
          </p:nvSpPr>
          <p:spPr>
            <a:xfrm>
              <a:off x="4400379" y="6733821"/>
              <a:ext cx="635249" cy="485444"/>
            </a:xfrm>
            <a:custGeom>
              <a:avLst/>
              <a:gdLst>
                <a:gd name="connsiteX0" fmla="*/ 162096 w 635249"/>
                <a:gd name="connsiteY0" fmla="*/ 354 h 485444"/>
                <a:gd name="connsiteX1" fmla="*/ 57321 w 635249"/>
                <a:gd name="connsiteY1" fmla="*/ 349604 h 485444"/>
                <a:gd name="connsiteX2" fmla="*/ 171 w 635249"/>
                <a:gd name="connsiteY2" fmla="*/ 448029 h 485444"/>
                <a:gd name="connsiteX3" fmla="*/ 41446 w 635249"/>
                <a:gd name="connsiteY3" fmla="*/ 362304 h 485444"/>
                <a:gd name="connsiteX4" fmla="*/ 92246 w 635249"/>
                <a:gd name="connsiteY4" fmla="*/ 324204 h 485444"/>
                <a:gd name="connsiteX5" fmla="*/ 155746 w 635249"/>
                <a:gd name="connsiteY5" fmla="*/ 289279 h 485444"/>
                <a:gd name="connsiteX6" fmla="*/ 16046 w 635249"/>
                <a:gd name="connsiteY6" fmla="*/ 470254 h 485444"/>
                <a:gd name="connsiteX7" fmla="*/ 133521 w 635249"/>
                <a:gd name="connsiteY7" fmla="*/ 473429 h 485444"/>
                <a:gd name="connsiteX8" fmla="*/ 222421 w 635249"/>
                <a:gd name="connsiteY8" fmla="*/ 454379 h 485444"/>
                <a:gd name="connsiteX9" fmla="*/ 628821 w 635249"/>
                <a:gd name="connsiteY9" fmla="*/ 263879 h 485444"/>
                <a:gd name="connsiteX10" fmla="*/ 444671 w 635249"/>
                <a:gd name="connsiteY10" fmla="*/ 336904 h 485444"/>
                <a:gd name="connsiteX11" fmla="*/ 89071 w 635249"/>
                <a:gd name="connsiteY11" fmla="*/ 444854 h 485444"/>
                <a:gd name="connsiteX12" fmla="*/ 92246 w 635249"/>
                <a:gd name="connsiteY12" fmla="*/ 419454 h 485444"/>
                <a:gd name="connsiteX13" fmla="*/ 123996 w 635249"/>
                <a:gd name="connsiteY13" fmla="*/ 286104 h 485444"/>
                <a:gd name="connsiteX14" fmla="*/ 162096 w 635249"/>
                <a:gd name="connsiteY14" fmla="*/ 354 h 4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249" h="485444">
                  <a:moveTo>
                    <a:pt x="162096" y="354"/>
                  </a:moveTo>
                  <a:cubicBezTo>
                    <a:pt x="150984" y="10937"/>
                    <a:pt x="84308" y="274992"/>
                    <a:pt x="57321" y="349604"/>
                  </a:cubicBezTo>
                  <a:cubicBezTo>
                    <a:pt x="30333" y="424217"/>
                    <a:pt x="2817" y="445912"/>
                    <a:pt x="171" y="448029"/>
                  </a:cubicBezTo>
                  <a:cubicBezTo>
                    <a:pt x="-2475" y="450146"/>
                    <a:pt x="26100" y="382941"/>
                    <a:pt x="41446" y="362304"/>
                  </a:cubicBezTo>
                  <a:cubicBezTo>
                    <a:pt x="56792" y="341667"/>
                    <a:pt x="73196" y="336375"/>
                    <a:pt x="92246" y="324204"/>
                  </a:cubicBezTo>
                  <a:cubicBezTo>
                    <a:pt x="111296" y="312033"/>
                    <a:pt x="168446" y="264937"/>
                    <a:pt x="155746" y="289279"/>
                  </a:cubicBezTo>
                  <a:cubicBezTo>
                    <a:pt x="143046" y="313621"/>
                    <a:pt x="19750" y="439562"/>
                    <a:pt x="16046" y="470254"/>
                  </a:cubicBezTo>
                  <a:cubicBezTo>
                    <a:pt x="12342" y="500946"/>
                    <a:pt x="99125" y="476075"/>
                    <a:pt x="133521" y="473429"/>
                  </a:cubicBezTo>
                  <a:cubicBezTo>
                    <a:pt x="167917" y="470783"/>
                    <a:pt x="139871" y="489304"/>
                    <a:pt x="222421" y="454379"/>
                  </a:cubicBezTo>
                  <a:cubicBezTo>
                    <a:pt x="304971" y="419454"/>
                    <a:pt x="591779" y="283458"/>
                    <a:pt x="628821" y="263879"/>
                  </a:cubicBezTo>
                  <a:cubicBezTo>
                    <a:pt x="665863" y="244300"/>
                    <a:pt x="534629" y="306742"/>
                    <a:pt x="444671" y="336904"/>
                  </a:cubicBezTo>
                  <a:cubicBezTo>
                    <a:pt x="354713" y="367067"/>
                    <a:pt x="147808" y="431096"/>
                    <a:pt x="89071" y="444854"/>
                  </a:cubicBezTo>
                  <a:cubicBezTo>
                    <a:pt x="30333" y="458612"/>
                    <a:pt x="86425" y="445912"/>
                    <a:pt x="92246" y="419454"/>
                  </a:cubicBezTo>
                  <a:cubicBezTo>
                    <a:pt x="98067" y="392996"/>
                    <a:pt x="109709" y="352779"/>
                    <a:pt x="123996" y="286104"/>
                  </a:cubicBezTo>
                  <a:cubicBezTo>
                    <a:pt x="138283" y="219429"/>
                    <a:pt x="173208" y="-10229"/>
                    <a:pt x="162096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0E81531-15D9-4E64-924F-1A8DCE3AF212}"/>
                </a:ext>
              </a:extLst>
            </p:cNvPr>
            <p:cNvSpPr/>
            <p:nvPr/>
          </p:nvSpPr>
          <p:spPr>
            <a:xfrm>
              <a:off x="4029074" y="6671284"/>
              <a:ext cx="536577" cy="450596"/>
            </a:xfrm>
            <a:custGeom>
              <a:avLst/>
              <a:gdLst>
                <a:gd name="connsiteX0" fmla="*/ 517526 w 536577"/>
                <a:gd name="connsiteY0" fmla="*/ 15266 h 450596"/>
                <a:gd name="connsiteX1" fmla="*/ 368301 w 536577"/>
                <a:gd name="connsiteY1" fmla="*/ 313716 h 450596"/>
                <a:gd name="connsiteX2" fmla="*/ 263526 w 536577"/>
                <a:gd name="connsiteY2" fmla="*/ 412141 h 450596"/>
                <a:gd name="connsiteX3" fmla="*/ 234951 w 536577"/>
                <a:gd name="connsiteY3" fmla="*/ 450241 h 450596"/>
                <a:gd name="connsiteX4" fmla="*/ 263526 w 536577"/>
                <a:gd name="connsiteY4" fmla="*/ 393091 h 450596"/>
                <a:gd name="connsiteX5" fmla="*/ 244476 w 536577"/>
                <a:gd name="connsiteY5" fmla="*/ 396266 h 450596"/>
                <a:gd name="connsiteX6" fmla="*/ 1 w 536577"/>
                <a:gd name="connsiteY6" fmla="*/ 424841 h 450596"/>
                <a:gd name="connsiteX7" fmla="*/ 241301 w 536577"/>
                <a:gd name="connsiteY7" fmla="*/ 399441 h 450596"/>
                <a:gd name="connsiteX8" fmla="*/ 323851 w 536577"/>
                <a:gd name="connsiteY8" fmla="*/ 313716 h 450596"/>
                <a:gd name="connsiteX9" fmla="*/ 511176 w 536577"/>
                <a:gd name="connsiteY9" fmla="*/ 69241 h 450596"/>
                <a:gd name="connsiteX10" fmla="*/ 517526 w 536577"/>
                <a:gd name="connsiteY10" fmla="*/ 15266 h 4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577" h="450596">
                  <a:moveTo>
                    <a:pt x="517526" y="15266"/>
                  </a:moveTo>
                  <a:cubicBezTo>
                    <a:pt x="493714" y="56012"/>
                    <a:pt x="410634" y="247570"/>
                    <a:pt x="368301" y="313716"/>
                  </a:cubicBezTo>
                  <a:cubicBezTo>
                    <a:pt x="325968" y="379862"/>
                    <a:pt x="285751" y="389387"/>
                    <a:pt x="263526" y="412141"/>
                  </a:cubicBezTo>
                  <a:cubicBezTo>
                    <a:pt x="241301" y="434895"/>
                    <a:pt x="234951" y="453416"/>
                    <a:pt x="234951" y="450241"/>
                  </a:cubicBezTo>
                  <a:cubicBezTo>
                    <a:pt x="234951" y="447066"/>
                    <a:pt x="261939" y="402087"/>
                    <a:pt x="263526" y="393091"/>
                  </a:cubicBezTo>
                  <a:cubicBezTo>
                    <a:pt x="265113" y="384095"/>
                    <a:pt x="244476" y="396266"/>
                    <a:pt x="244476" y="396266"/>
                  </a:cubicBezTo>
                  <a:lnTo>
                    <a:pt x="1" y="424841"/>
                  </a:lnTo>
                  <a:cubicBezTo>
                    <a:pt x="-528" y="425370"/>
                    <a:pt x="187326" y="417962"/>
                    <a:pt x="241301" y="399441"/>
                  </a:cubicBezTo>
                  <a:cubicBezTo>
                    <a:pt x="295276" y="380920"/>
                    <a:pt x="278872" y="368749"/>
                    <a:pt x="323851" y="313716"/>
                  </a:cubicBezTo>
                  <a:cubicBezTo>
                    <a:pt x="368830" y="258683"/>
                    <a:pt x="475722" y="115278"/>
                    <a:pt x="511176" y="69241"/>
                  </a:cubicBezTo>
                  <a:cubicBezTo>
                    <a:pt x="546630" y="23204"/>
                    <a:pt x="541338" y="-25480"/>
                    <a:pt x="517526" y="15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BFD479D6-8C18-4921-851D-43A490875A93}"/>
                </a:ext>
              </a:extLst>
            </p:cNvPr>
            <p:cNvSpPr/>
            <p:nvPr/>
          </p:nvSpPr>
          <p:spPr>
            <a:xfrm>
              <a:off x="3416259" y="5462058"/>
              <a:ext cx="423919" cy="1197640"/>
            </a:xfrm>
            <a:custGeom>
              <a:avLst/>
              <a:gdLst>
                <a:gd name="connsiteX0" fmla="*/ 412791 w 423919"/>
                <a:gd name="connsiteY0" fmla="*/ 17992 h 1197640"/>
                <a:gd name="connsiteX1" fmla="*/ 222291 w 423919"/>
                <a:gd name="connsiteY1" fmla="*/ 468842 h 1197640"/>
                <a:gd name="connsiteX2" fmla="*/ 69891 w 423919"/>
                <a:gd name="connsiteY2" fmla="*/ 608542 h 1197640"/>
                <a:gd name="connsiteX3" fmla="*/ 41 w 423919"/>
                <a:gd name="connsiteY3" fmla="*/ 1192742 h 1197640"/>
                <a:gd name="connsiteX4" fmla="*/ 63541 w 423919"/>
                <a:gd name="connsiteY4" fmla="*/ 862542 h 1197640"/>
                <a:gd name="connsiteX5" fmla="*/ 273091 w 423919"/>
                <a:gd name="connsiteY5" fmla="*/ 411692 h 1197640"/>
                <a:gd name="connsiteX6" fmla="*/ 336591 w 423919"/>
                <a:gd name="connsiteY6" fmla="*/ 176742 h 1197640"/>
                <a:gd name="connsiteX7" fmla="*/ 393741 w 423919"/>
                <a:gd name="connsiteY7" fmla="*/ 94192 h 1197640"/>
                <a:gd name="connsiteX8" fmla="*/ 412791 w 423919"/>
                <a:gd name="connsiteY8" fmla="*/ 17992 h 119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919" h="1197640">
                  <a:moveTo>
                    <a:pt x="412791" y="17992"/>
                  </a:moveTo>
                  <a:cubicBezTo>
                    <a:pt x="384216" y="80434"/>
                    <a:pt x="279441" y="370417"/>
                    <a:pt x="222291" y="468842"/>
                  </a:cubicBezTo>
                  <a:cubicBezTo>
                    <a:pt x="165141" y="567267"/>
                    <a:pt x="106933" y="487892"/>
                    <a:pt x="69891" y="608542"/>
                  </a:cubicBezTo>
                  <a:cubicBezTo>
                    <a:pt x="32849" y="729192"/>
                    <a:pt x="1099" y="1150409"/>
                    <a:pt x="41" y="1192742"/>
                  </a:cubicBezTo>
                  <a:cubicBezTo>
                    <a:pt x="-1017" y="1235075"/>
                    <a:pt x="18033" y="992717"/>
                    <a:pt x="63541" y="862542"/>
                  </a:cubicBezTo>
                  <a:cubicBezTo>
                    <a:pt x="109049" y="732367"/>
                    <a:pt x="227583" y="525992"/>
                    <a:pt x="273091" y="411692"/>
                  </a:cubicBezTo>
                  <a:cubicBezTo>
                    <a:pt x="318599" y="297392"/>
                    <a:pt x="316483" y="229659"/>
                    <a:pt x="336591" y="176742"/>
                  </a:cubicBezTo>
                  <a:cubicBezTo>
                    <a:pt x="356699" y="123825"/>
                    <a:pt x="379983" y="114300"/>
                    <a:pt x="393741" y="94192"/>
                  </a:cubicBezTo>
                  <a:cubicBezTo>
                    <a:pt x="407499" y="74084"/>
                    <a:pt x="441366" y="-44450"/>
                    <a:pt x="412791" y="17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84DBDC05-1F96-4D81-9FBD-E6721C261D8D}"/>
                </a:ext>
              </a:extLst>
            </p:cNvPr>
            <p:cNvSpPr/>
            <p:nvPr/>
          </p:nvSpPr>
          <p:spPr>
            <a:xfrm>
              <a:off x="3244736" y="6444621"/>
              <a:ext cx="164938" cy="641979"/>
            </a:xfrm>
            <a:custGeom>
              <a:avLst/>
              <a:gdLst>
                <a:gd name="connsiteX0" fmla="*/ 114 w 164938"/>
                <a:gd name="connsiteY0" fmla="*/ 629 h 641979"/>
                <a:gd name="connsiteX1" fmla="*/ 133464 w 164938"/>
                <a:gd name="connsiteY1" fmla="*/ 311779 h 641979"/>
                <a:gd name="connsiteX2" fmla="*/ 139814 w 164938"/>
                <a:gd name="connsiteY2" fmla="*/ 483229 h 641979"/>
                <a:gd name="connsiteX3" fmla="*/ 139814 w 164938"/>
                <a:gd name="connsiteY3" fmla="*/ 641979 h 641979"/>
                <a:gd name="connsiteX4" fmla="*/ 139814 w 164938"/>
                <a:gd name="connsiteY4" fmla="*/ 432429 h 641979"/>
                <a:gd name="connsiteX5" fmla="*/ 158864 w 164938"/>
                <a:gd name="connsiteY5" fmla="*/ 235579 h 641979"/>
                <a:gd name="connsiteX6" fmla="*/ 114 w 164938"/>
                <a:gd name="connsiteY6" fmla="*/ 629 h 64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38" h="641979">
                  <a:moveTo>
                    <a:pt x="114" y="629"/>
                  </a:moveTo>
                  <a:cubicBezTo>
                    <a:pt x="-4119" y="13329"/>
                    <a:pt x="110181" y="231346"/>
                    <a:pt x="133464" y="311779"/>
                  </a:cubicBezTo>
                  <a:cubicBezTo>
                    <a:pt x="156747" y="392212"/>
                    <a:pt x="138756" y="428196"/>
                    <a:pt x="139814" y="483229"/>
                  </a:cubicBezTo>
                  <a:cubicBezTo>
                    <a:pt x="140872" y="538262"/>
                    <a:pt x="139814" y="641979"/>
                    <a:pt x="139814" y="641979"/>
                  </a:cubicBezTo>
                  <a:cubicBezTo>
                    <a:pt x="139814" y="633512"/>
                    <a:pt x="136639" y="500162"/>
                    <a:pt x="139814" y="432429"/>
                  </a:cubicBezTo>
                  <a:cubicBezTo>
                    <a:pt x="142989" y="364696"/>
                    <a:pt x="178972" y="300137"/>
                    <a:pt x="158864" y="235579"/>
                  </a:cubicBezTo>
                  <a:cubicBezTo>
                    <a:pt x="138756" y="171021"/>
                    <a:pt x="4347" y="-12071"/>
                    <a:pt x="114" y="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297CF2AB-4D17-4F9E-94DA-2A76A23EF396}"/>
                </a:ext>
              </a:extLst>
            </p:cNvPr>
            <p:cNvSpPr/>
            <p:nvPr/>
          </p:nvSpPr>
          <p:spPr>
            <a:xfrm>
              <a:off x="3362811" y="5468108"/>
              <a:ext cx="449760" cy="450744"/>
            </a:xfrm>
            <a:custGeom>
              <a:avLst/>
              <a:gdLst>
                <a:gd name="connsiteX0" fmla="*/ 447189 w 449760"/>
                <a:gd name="connsiteY0" fmla="*/ 5592 h 450744"/>
                <a:gd name="connsiteX1" fmla="*/ 91589 w 449760"/>
                <a:gd name="connsiteY1" fmla="*/ 265942 h 450744"/>
                <a:gd name="connsiteX2" fmla="*/ 9039 w 449760"/>
                <a:gd name="connsiteY2" fmla="*/ 450092 h 450744"/>
                <a:gd name="connsiteX3" fmla="*/ 104289 w 449760"/>
                <a:gd name="connsiteY3" fmla="*/ 202442 h 450744"/>
                <a:gd name="connsiteX4" fmla="*/ 2689 w 449760"/>
                <a:gd name="connsiteY4" fmla="*/ 348492 h 450744"/>
                <a:gd name="connsiteX5" fmla="*/ 237639 w 449760"/>
                <a:gd name="connsiteY5" fmla="*/ 107192 h 450744"/>
                <a:gd name="connsiteX6" fmla="*/ 447189 w 449760"/>
                <a:gd name="connsiteY6" fmla="*/ 5592 h 4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760" h="450744">
                  <a:moveTo>
                    <a:pt x="447189" y="5592"/>
                  </a:moveTo>
                  <a:cubicBezTo>
                    <a:pt x="422847" y="32050"/>
                    <a:pt x="164614" y="191859"/>
                    <a:pt x="91589" y="265942"/>
                  </a:cubicBezTo>
                  <a:cubicBezTo>
                    <a:pt x="18564" y="340025"/>
                    <a:pt x="6922" y="460675"/>
                    <a:pt x="9039" y="450092"/>
                  </a:cubicBezTo>
                  <a:cubicBezTo>
                    <a:pt x="11156" y="439509"/>
                    <a:pt x="105347" y="219375"/>
                    <a:pt x="104289" y="202442"/>
                  </a:cubicBezTo>
                  <a:cubicBezTo>
                    <a:pt x="103231" y="185509"/>
                    <a:pt x="-19536" y="364367"/>
                    <a:pt x="2689" y="348492"/>
                  </a:cubicBezTo>
                  <a:cubicBezTo>
                    <a:pt x="24914" y="332617"/>
                    <a:pt x="158264" y="162225"/>
                    <a:pt x="237639" y="107192"/>
                  </a:cubicBezTo>
                  <a:cubicBezTo>
                    <a:pt x="317014" y="52159"/>
                    <a:pt x="471531" y="-20866"/>
                    <a:pt x="447189" y="5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D89F85F8-311C-4B02-8E6F-AE1610533020}"/>
                </a:ext>
              </a:extLst>
            </p:cNvPr>
            <p:cNvSpPr/>
            <p:nvPr/>
          </p:nvSpPr>
          <p:spPr>
            <a:xfrm>
              <a:off x="3193058" y="6486545"/>
              <a:ext cx="154315" cy="479530"/>
            </a:xfrm>
            <a:custGeom>
              <a:avLst/>
              <a:gdLst>
                <a:gd name="connsiteX0" fmla="*/ 7342 w 154315"/>
                <a:gd name="connsiteY0" fmla="*/ 9505 h 479530"/>
                <a:gd name="connsiteX1" fmla="*/ 140692 w 154315"/>
                <a:gd name="connsiteY1" fmla="*/ 301605 h 479530"/>
                <a:gd name="connsiteX2" fmla="*/ 147042 w 154315"/>
                <a:gd name="connsiteY2" fmla="*/ 479405 h 479530"/>
                <a:gd name="connsiteX3" fmla="*/ 115292 w 154315"/>
                <a:gd name="connsiteY3" fmla="*/ 276205 h 479530"/>
                <a:gd name="connsiteX4" fmla="*/ 26392 w 154315"/>
                <a:gd name="connsiteY4" fmla="*/ 85705 h 479530"/>
                <a:gd name="connsiteX5" fmla="*/ 7342 w 154315"/>
                <a:gd name="connsiteY5" fmla="*/ 9505 h 4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15" h="479530">
                  <a:moveTo>
                    <a:pt x="7342" y="9505"/>
                  </a:moveTo>
                  <a:cubicBezTo>
                    <a:pt x="26392" y="45488"/>
                    <a:pt x="117409" y="223288"/>
                    <a:pt x="140692" y="301605"/>
                  </a:cubicBezTo>
                  <a:cubicBezTo>
                    <a:pt x="163975" y="379922"/>
                    <a:pt x="151275" y="483638"/>
                    <a:pt x="147042" y="479405"/>
                  </a:cubicBezTo>
                  <a:cubicBezTo>
                    <a:pt x="142809" y="475172"/>
                    <a:pt x="135400" y="341822"/>
                    <a:pt x="115292" y="276205"/>
                  </a:cubicBezTo>
                  <a:cubicBezTo>
                    <a:pt x="95184" y="210588"/>
                    <a:pt x="42267" y="122747"/>
                    <a:pt x="26392" y="85705"/>
                  </a:cubicBezTo>
                  <a:cubicBezTo>
                    <a:pt x="10517" y="48663"/>
                    <a:pt x="-11708" y="-26478"/>
                    <a:pt x="7342" y="95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486F5B78-7173-4ACC-AD46-F611157DA8AE}"/>
                </a:ext>
              </a:extLst>
            </p:cNvPr>
            <p:cNvSpPr/>
            <p:nvPr/>
          </p:nvSpPr>
          <p:spPr>
            <a:xfrm>
              <a:off x="3138540" y="6667700"/>
              <a:ext cx="151674" cy="890117"/>
            </a:xfrm>
            <a:custGeom>
              <a:avLst/>
              <a:gdLst>
                <a:gd name="connsiteX0" fmla="*/ 4710 w 151674"/>
                <a:gd name="connsiteY0" fmla="*/ 25200 h 890117"/>
                <a:gd name="connsiteX1" fmla="*/ 74560 w 151674"/>
                <a:gd name="connsiteY1" fmla="*/ 374450 h 890117"/>
                <a:gd name="connsiteX2" fmla="*/ 125360 w 151674"/>
                <a:gd name="connsiteY2" fmla="*/ 558600 h 890117"/>
                <a:gd name="connsiteX3" fmla="*/ 68210 w 151674"/>
                <a:gd name="connsiteY3" fmla="*/ 799900 h 890117"/>
                <a:gd name="connsiteX4" fmla="*/ 80910 w 151674"/>
                <a:gd name="connsiteY4" fmla="*/ 888800 h 890117"/>
                <a:gd name="connsiteX5" fmla="*/ 80910 w 151674"/>
                <a:gd name="connsiteY5" fmla="*/ 742750 h 890117"/>
                <a:gd name="connsiteX6" fmla="*/ 150760 w 151674"/>
                <a:gd name="connsiteY6" fmla="*/ 482400 h 890117"/>
                <a:gd name="connsiteX7" fmla="*/ 23760 w 151674"/>
                <a:gd name="connsiteY7" fmla="*/ 76000 h 890117"/>
                <a:gd name="connsiteX8" fmla="*/ 4710 w 151674"/>
                <a:gd name="connsiteY8" fmla="*/ 25200 h 89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74" h="890117">
                  <a:moveTo>
                    <a:pt x="4710" y="25200"/>
                  </a:moveTo>
                  <a:cubicBezTo>
                    <a:pt x="13177" y="74942"/>
                    <a:pt x="54452" y="285550"/>
                    <a:pt x="74560" y="374450"/>
                  </a:cubicBezTo>
                  <a:cubicBezTo>
                    <a:pt x="94668" y="463350"/>
                    <a:pt x="126418" y="487692"/>
                    <a:pt x="125360" y="558600"/>
                  </a:cubicBezTo>
                  <a:cubicBezTo>
                    <a:pt x="124302" y="629508"/>
                    <a:pt x="75618" y="744867"/>
                    <a:pt x="68210" y="799900"/>
                  </a:cubicBezTo>
                  <a:cubicBezTo>
                    <a:pt x="60802" y="854933"/>
                    <a:pt x="78793" y="898325"/>
                    <a:pt x="80910" y="888800"/>
                  </a:cubicBezTo>
                  <a:cubicBezTo>
                    <a:pt x="83027" y="879275"/>
                    <a:pt x="69268" y="810483"/>
                    <a:pt x="80910" y="742750"/>
                  </a:cubicBezTo>
                  <a:cubicBezTo>
                    <a:pt x="92552" y="675017"/>
                    <a:pt x="160285" y="593525"/>
                    <a:pt x="150760" y="482400"/>
                  </a:cubicBezTo>
                  <a:cubicBezTo>
                    <a:pt x="141235" y="371275"/>
                    <a:pt x="50218" y="149025"/>
                    <a:pt x="23760" y="76000"/>
                  </a:cubicBezTo>
                  <a:cubicBezTo>
                    <a:pt x="-2698" y="2975"/>
                    <a:pt x="-3757" y="-24542"/>
                    <a:pt x="4710" y="25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500B858A-B051-41E8-961A-84ED83161528}"/>
                </a:ext>
              </a:extLst>
            </p:cNvPr>
            <p:cNvSpPr/>
            <p:nvPr/>
          </p:nvSpPr>
          <p:spPr>
            <a:xfrm>
              <a:off x="3235840" y="7045338"/>
              <a:ext cx="200141" cy="315748"/>
            </a:xfrm>
            <a:custGeom>
              <a:avLst/>
              <a:gdLst>
                <a:gd name="connsiteX0" fmla="*/ 45840 w 200141"/>
                <a:gd name="connsiteY0" fmla="*/ 622 h 315748"/>
                <a:gd name="connsiteX1" fmla="*/ 167760 w 200141"/>
                <a:gd name="connsiteY1" fmla="*/ 219062 h 315748"/>
                <a:gd name="connsiteX2" fmla="*/ 177920 w 200141"/>
                <a:gd name="connsiteY2" fmla="*/ 274942 h 315748"/>
                <a:gd name="connsiteX3" fmla="*/ 198240 w 200141"/>
                <a:gd name="connsiteY3" fmla="*/ 315582 h 315748"/>
                <a:gd name="connsiteX4" fmla="*/ 162680 w 200141"/>
                <a:gd name="connsiteY4" fmla="*/ 259702 h 315748"/>
                <a:gd name="connsiteX5" fmla="*/ 120 w 200141"/>
                <a:gd name="connsiteY5" fmla="*/ 173342 h 315748"/>
                <a:gd name="connsiteX6" fmla="*/ 137280 w 200141"/>
                <a:gd name="connsiteY6" fmla="*/ 280022 h 315748"/>
                <a:gd name="connsiteX7" fmla="*/ 198240 w 200141"/>
                <a:gd name="connsiteY7" fmla="*/ 295262 h 315748"/>
                <a:gd name="connsiteX8" fmla="*/ 45840 w 200141"/>
                <a:gd name="connsiteY8" fmla="*/ 622 h 31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1" h="315748">
                  <a:moveTo>
                    <a:pt x="45840" y="622"/>
                  </a:moveTo>
                  <a:cubicBezTo>
                    <a:pt x="40760" y="-12078"/>
                    <a:pt x="145747" y="173342"/>
                    <a:pt x="167760" y="219062"/>
                  </a:cubicBezTo>
                  <a:cubicBezTo>
                    <a:pt x="189773" y="264782"/>
                    <a:pt x="172840" y="258855"/>
                    <a:pt x="177920" y="274942"/>
                  </a:cubicBezTo>
                  <a:cubicBezTo>
                    <a:pt x="183000" y="291029"/>
                    <a:pt x="200780" y="318122"/>
                    <a:pt x="198240" y="315582"/>
                  </a:cubicBezTo>
                  <a:cubicBezTo>
                    <a:pt x="195700" y="313042"/>
                    <a:pt x="195700" y="283409"/>
                    <a:pt x="162680" y="259702"/>
                  </a:cubicBezTo>
                  <a:cubicBezTo>
                    <a:pt x="129660" y="235995"/>
                    <a:pt x="4353" y="169955"/>
                    <a:pt x="120" y="173342"/>
                  </a:cubicBezTo>
                  <a:cubicBezTo>
                    <a:pt x="-4113" y="176729"/>
                    <a:pt x="104260" y="259702"/>
                    <a:pt x="137280" y="280022"/>
                  </a:cubicBezTo>
                  <a:cubicBezTo>
                    <a:pt x="170300" y="300342"/>
                    <a:pt x="209247" y="338442"/>
                    <a:pt x="198240" y="295262"/>
                  </a:cubicBezTo>
                  <a:cubicBezTo>
                    <a:pt x="187233" y="252082"/>
                    <a:pt x="50920" y="13322"/>
                    <a:pt x="45840" y="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4581F7DD-61A9-4B1B-894C-FB0905726DE5}"/>
                </a:ext>
              </a:extLst>
            </p:cNvPr>
            <p:cNvSpPr/>
            <p:nvPr/>
          </p:nvSpPr>
          <p:spPr>
            <a:xfrm>
              <a:off x="3469363" y="5849067"/>
              <a:ext cx="336868" cy="872930"/>
            </a:xfrm>
            <a:custGeom>
              <a:avLst/>
              <a:gdLst>
                <a:gd name="connsiteX0" fmla="*/ 335557 w 336868"/>
                <a:gd name="connsiteY0" fmla="*/ 3093 h 872930"/>
                <a:gd name="connsiteX1" fmla="*/ 218717 w 336868"/>
                <a:gd name="connsiteY1" fmla="*/ 241853 h 872930"/>
                <a:gd name="connsiteX2" fmla="*/ 198397 w 336868"/>
                <a:gd name="connsiteY2" fmla="*/ 399333 h 872930"/>
                <a:gd name="connsiteX3" fmla="*/ 137437 w 336868"/>
                <a:gd name="connsiteY3" fmla="*/ 775253 h 872930"/>
                <a:gd name="connsiteX4" fmla="*/ 223797 w 336868"/>
                <a:gd name="connsiteY4" fmla="*/ 871773 h 872930"/>
                <a:gd name="connsiteX5" fmla="*/ 142517 w 336868"/>
                <a:gd name="connsiteY5" fmla="*/ 831133 h 872930"/>
                <a:gd name="connsiteX6" fmla="*/ 277 w 336868"/>
                <a:gd name="connsiteY6" fmla="*/ 760013 h 872930"/>
                <a:gd name="connsiteX7" fmla="*/ 106957 w 336868"/>
                <a:gd name="connsiteY7" fmla="*/ 760013 h 872930"/>
                <a:gd name="connsiteX8" fmla="*/ 132357 w 336868"/>
                <a:gd name="connsiteY8" fmla="*/ 424733 h 872930"/>
                <a:gd name="connsiteX9" fmla="*/ 335557 w 336868"/>
                <a:gd name="connsiteY9" fmla="*/ 3093 h 87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868" h="872930">
                  <a:moveTo>
                    <a:pt x="335557" y="3093"/>
                  </a:moveTo>
                  <a:cubicBezTo>
                    <a:pt x="349950" y="-27387"/>
                    <a:pt x="241577" y="175813"/>
                    <a:pt x="218717" y="241853"/>
                  </a:cubicBezTo>
                  <a:cubicBezTo>
                    <a:pt x="195857" y="307893"/>
                    <a:pt x="211944" y="310433"/>
                    <a:pt x="198397" y="399333"/>
                  </a:cubicBezTo>
                  <a:cubicBezTo>
                    <a:pt x="184850" y="488233"/>
                    <a:pt x="133204" y="696513"/>
                    <a:pt x="137437" y="775253"/>
                  </a:cubicBezTo>
                  <a:cubicBezTo>
                    <a:pt x="141670" y="853993"/>
                    <a:pt x="222950" y="862460"/>
                    <a:pt x="223797" y="871773"/>
                  </a:cubicBezTo>
                  <a:cubicBezTo>
                    <a:pt x="224644" y="881086"/>
                    <a:pt x="142517" y="831133"/>
                    <a:pt x="142517" y="831133"/>
                  </a:cubicBezTo>
                  <a:cubicBezTo>
                    <a:pt x="105264" y="812506"/>
                    <a:pt x="6204" y="771866"/>
                    <a:pt x="277" y="760013"/>
                  </a:cubicBezTo>
                  <a:cubicBezTo>
                    <a:pt x="-5650" y="748160"/>
                    <a:pt x="84944" y="815893"/>
                    <a:pt x="106957" y="760013"/>
                  </a:cubicBezTo>
                  <a:cubicBezTo>
                    <a:pt x="128970" y="704133"/>
                    <a:pt x="97644" y="549193"/>
                    <a:pt x="132357" y="424733"/>
                  </a:cubicBezTo>
                  <a:cubicBezTo>
                    <a:pt x="167070" y="300273"/>
                    <a:pt x="321164" y="33573"/>
                    <a:pt x="335557" y="3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6A0F377E-3D2F-433C-A35F-0C19B582E85B}"/>
                </a:ext>
              </a:extLst>
            </p:cNvPr>
            <p:cNvSpPr/>
            <p:nvPr/>
          </p:nvSpPr>
          <p:spPr>
            <a:xfrm>
              <a:off x="4745388" y="5784793"/>
              <a:ext cx="533709" cy="381849"/>
            </a:xfrm>
            <a:custGeom>
              <a:avLst/>
              <a:gdLst>
                <a:gd name="connsiteX0" fmla="*/ 158929 w 533709"/>
                <a:gd name="connsiteY0" fmla="*/ 57 h 381849"/>
                <a:gd name="connsiteX1" fmla="*/ 243595 w 533709"/>
                <a:gd name="connsiteY1" fmla="*/ 146107 h 381849"/>
                <a:gd name="connsiteX2" fmla="*/ 307095 w 533709"/>
                <a:gd name="connsiteY2" fmla="*/ 118590 h 381849"/>
                <a:gd name="connsiteX3" fmla="*/ 533579 w 533709"/>
                <a:gd name="connsiteY3" fmla="*/ 38157 h 381849"/>
                <a:gd name="connsiteX4" fmla="*/ 336729 w 533709"/>
                <a:gd name="connsiteY4" fmla="*/ 95307 h 381849"/>
                <a:gd name="connsiteX5" fmla="*/ 139879 w 533709"/>
                <a:gd name="connsiteY5" fmla="*/ 226540 h 381849"/>
                <a:gd name="connsiteX6" fmla="*/ 179 w 533709"/>
                <a:gd name="connsiteY6" fmla="*/ 381057 h 381849"/>
                <a:gd name="connsiteX7" fmla="*/ 118712 w 533709"/>
                <a:gd name="connsiteY7" fmla="*/ 277340 h 381849"/>
                <a:gd name="connsiteX8" fmla="*/ 440445 w 533709"/>
                <a:gd name="connsiteY8" fmla="*/ 74140 h 381849"/>
                <a:gd name="connsiteX9" fmla="*/ 228779 w 533709"/>
                <a:gd name="connsiteY9" fmla="*/ 165157 h 381849"/>
                <a:gd name="connsiteX10" fmla="*/ 158929 w 533709"/>
                <a:gd name="connsiteY10" fmla="*/ 57 h 3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09" h="381849">
                  <a:moveTo>
                    <a:pt x="158929" y="57"/>
                  </a:moveTo>
                  <a:cubicBezTo>
                    <a:pt x="161398" y="-3118"/>
                    <a:pt x="218901" y="126352"/>
                    <a:pt x="243595" y="146107"/>
                  </a:cubicBezTo>
                  <a:cubicBezTo>
                    <a:pt x="268289" y="165862"/>
                    <a:pt x="258764" y="136582"/>
                    <a:pt x="307095" y="118590"/>
                  </a:cubicBezTo>
                  <a:cubicBezTo>
                    <a:pt x="355426" y="100598"/>
                    <a:pt x="528640" y="42038"/>
                    <a:pt x="533579" y="38157"/>
                  </a:cubicBezTo>
                  <a:cubicBezTo>
                    <a:pt x="538518" y="34277"/>
                    <a:pt x="402346" y="63910"/>
                    <a:pt x="336729" y="95307"/>
                  </a:cubicBezTo>
                  <a:cubicBezTo>
                    <a:pt x="271112" y="126704"/>
                    <a:pt x="195971" y="178915"/>
                    <a:pt x="139879" y="226540"/>
                  </a:cubicBezTo>
                  <a:cubicBezTo>
                    <a:pt x="83787" y="274165"/>
                    <a:pt x="3707" y="372590"/>
                    <a:pt x="179" y="381057"/>
                  </a:cubicBezTo>
                  <a:cubicBezTo>
                    <a:pt x="-3349" y="389524"/>
                    <a:pt x="45334" y="328493"/>
                    <a:pt x="118712" y="277340"/>
                  </a:cubicBezTo>
                  <a:cubicBezTo>
                    <a:pt x="192090" y="226187"/>
                    <a:pt x="422101" y="92837"/>
                    <a:pt x="440445" y="74140"/>
                  </a:cubicBezTo>
                  <a:cubicBezTo>
                    <a:pt x="458789" y="55443"/>
                    <a:pt x="271465" y="172918"/>
                    <a:pt x="228779" y="165157"/>
                  </a:cubicBezTo>
                  <a:cubicBezTo>
                    <a:pt x="186093" y="157396"/>
                    <a:pt x="156460" y="3232"/>
                    <a:pt x="158929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988057E3-4ADD-4D51-8665-1F69468667FD}"/>
                </a:ext>
              </a:extLst>
            </p:cNvPr>
            <p:cNvSpPr/>
            <p:nvPr/>
          </p:nvSpPr>
          <p:spPr>
            <a:xfrm>
              <a:off x="4370057" y="5606961"/>
              <a:ext cx="301503" cy="597051"/>
            </a:xfrm>
            <a:custGeom>
              <a:avLst/>
              <a:gdLst>
                <a:gd name="connsiteX0" fmla="*/ 301426 w 301503"/>
                <a:gd name="connsiteY0" fmla="*/ 89 h 597051"/>
                <a:gd name="connsiteX1" fmla="*/ 182893 w 301503"/>
                <a:gd name="connsiteY1" fmla="*/ 76289 h 597051"/>
                <a:gd name="connsiteX2" fmla="*/ 142676 w 301503"/>
                <a:gd name="connsiteY2" fmla="*/ 175772 h 597051"/>
                <a:gd name="connsiteX3" fmla="*/ 98226 w 301503"/>
                <a:gd name="connsiteY3" fmla="*/ 362039 h 597051"/>
                <a:gd name="connsiteX4" fmla="*/ 132093 w 301503"/>
                <a:gd name="connsiteY4" fmla="*/ 239272 h 597051"/>
                <a:gd name="connsiteX5" fmla="*/ 165960 w 301503"/>
                <a:gd name="connsiteY5" fmla="*/ 173656 h 597051"/>
                <a:gd name="connsiteX6" fmla="*/ 127860 w 301503"/>
                <a:gd name="connsiteY6" fmla="*/ 300656 h 597051"/>
                <a:gd name="connsiteX7" fmla="*/ 2976 w 301503"/>
                <a:gd name="connsiteY7" fmla="*/ 594872 h 597051"/>
                <a:gd name="connsiteX8" fmla="*/ 43193 w 301503"/>
                <a:gd name="connsiteY8" fmla="*/ 423422 h 597051"/>
                <a:gd name="connsiteX9" fmla="*/ 89760 w 301503"/>
                <a:gd name="connsiteY9" fmla="*/ 215989 h 597051"/>
                <a:gd name="connsiteX10" fmla="*/ 163843 w 301503"/>
                <a:gd name="connsiteY10" fmla="*/ 91106 h 597051"/>
                <a:gd name="connsiteX11" fmla="*/ 301426 w 301503"/>
                <a:gd name="connsiteY11" fmla="*/ 89 h 59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03" h="597051">
                  <a:moveTo>
                    <a:pt x="301426" y="89"/>
                  </a:moveTo>
                  <a:cubicBezTo>
                    <a:pt x="304601" y="-2381"/>
                    <a:pt x="209351" y="47009"/>
                    <a:pt x="182893" y="76289"/>
                  </a:cubicBezTo>
                  <a:cubicBezTo>
                    <a:pt x="156435" y="105570"/>
                    <a:pt x="156787" y="128147"/>
                    <a:pt x="142676" y="175772"/>
                  </a:cubicBezTo>
                  <a:cubicBezTo>
                    <a:pt x="128565" y="223397"/>
                    <a:pt x="99990" y="351456"/>
                    <a:pt x="98226" y="362039"/>
                  </a:cubicBezTo>
                  <a:cubicBezTo>
                    <a:pt x="96462" y="372622"/>
                    <a:pt x="120804" y="270669"/>
                    <a:pt x="132093" y="239272"/>
                  </a:cubicBezTo>
                  <a:cubicBezTo>
                    <a:pt x="143382" y="207875"/>
                    <a:pt x="166665" y="163425"/>
                    <a:pt x="165960" y="173656"/>
                  </a:cubicBezTo>
                  <a:cubicBezTo>
                    <a:pt x="165255" y="183887"/>
                    <a:pt x="155024" y="230453"/>
                    <a:pt x="127860" y="300656"/>
                  </a:cubicBezTo>
                  <a:cubicBezTo>
                    <a:pt x="100696" y="370859"/>
                    <a:pt x="17087" y="574411"/>
                    <a:pt x="2976" y="594872"/>
                  </a:cubicBezTo>
                  <a:cubicBezTo>
                    <a:pt x="-11135" y="615333"/>
                    <a:pt x="28729" y="486569"/>
                    <a:pt x="43193" y="423422"/>
                  </a:cubicBezTo>
                  <a:cubicBezTo>
                    <a:pt x="57657" y="360275"/>
                    <a:pt x="69652" y="271375"/>
                    <a:pt x="89760" y="215989"/>
                  </a:cubicBezTo>
                  <a:cubicBezTo>
                    <a:pt x="109868" y="160603"/>
                    <a:pt x="131387" y="126031"/>
                    <a:pt x="163843" y="91106"/>
                  </a:cubicBezTo>
                  <a:cubicBezTo>
                    <a:pt x="196298" y="56181"/>
                    <a:pt x="298251" y="2559"/>
                    <a:pt x="30142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49FFA2AF-E993-4550-9ED2-C5185F5297B7}"/>
                </a:ext>
              </a:extLst>
            </p:cNvPr>
            <p:cNvSpPr/>
            <p:nvPr/>
          </p:nvSpPr>
          <p:spPr>
            <a:xfrm>
              <a:off x="5012286" y="5463106"/>
              <a:ext cx="685349" cy="485032"/>
            </a:xfrm>
            <a:custGeom>
              <a:avLst/>
              <a:gdLst>
                <a:gd name="connsiteX0" fmla="*/ 2097 w 685349"/>
                <a:gd name="connsiteY0" fmla="*/ 11 h 485032"/>
                <a:gd name="connsiteX1" fmla="*/ 205297 w 685349"/>
                <a:gd name="connsiteY1" fmla="*/ 190511 h 485032"/>
                <a:gd name="connsiteX2" fmla="*/ 321714 w 685349"/>
                <a:gd name="connsiteY2" fmla="*/ 306927 h 485032"/>
                <a:gd name="connsiteX3" fmla="*/ 486814 w 685349"/>
                <a:gd name="connsiteY3" fmla="*/ 368311 h 485032"/>
                <a:gd name="connsiteX4" fmla="*/ 438131 w 685349"/>
                <a:gd name="connsiteY4" fmla="*/ 374661 h 485032"/>
                <a:gd name="connsiteX5" fmla="*/ 683664 w 685349"/>
                <a:gd name="connsiteY5" fmla="*/ 480494 h 485032"/>
                <a:gd name="connsiteX6" fmla="*/ 533381 w 685349"/>
                <a:gd name="connsiteY6" fmla="*/ 452977 h 485032"/>
                <a:gd name="connsiteX7" fmla="*/ 285731 w 685349"/>
                <a:gd name="connsiteY7" fmla="*/ 338677 h 485032"/>
                <a:gd name="connsiteX8" fmla="*/ 110047 w 685349"/>
                <a:gd name="connsiteY8" fmla="*/ 182044 h 485032"/>
                <a:gd name="connsiteX9" fmla="*/ 2097 w 685349"/>
                <a:gd name="connsiteY9" fmla="*/ 11 h 48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349" h="485032">
                  <a:moveTo>
                    <a:pt x="2097" y="11"/>
                  </a:moveTo>
                  <a:cubicBezTo>
                    <a:pt x="17972" y="1422"/>
                    <a:pt x="152027" y="139358"/>
                    <a:pt x="205297" y="190511"/>
                  </a:cubicBezTo>
                  <a:cubicBezTo>
                    <a:pt x="258567" y="241664"/>
                    <a:pt x="274795" y="277294"/>
                    <a:pt x="321714" y="306927"/>
                  </a:cubicBezTo>
                  <a:cubicBezTo>
                    <a:pt x="368633" y="336560"/>
                    <a:pt x="467411" y="357022"/>
                    <a:pt x="486814" y="368311"/>
                  </a:cubicBezTo>
                  <a:cubicBezTo>
                    <a:pt x="506217" y="379600"/>
                    <a:pt x="405323" y="355964"/>
                    <a:pt x="438131" y="374661"/>
                  </a:cubicBezTo>
                  <a:cubicBezTo>
                    <a:pt x="470939" y="393358"/>
                    <a:pt x="667789" y="467441"/>
                    <a:pt x="683664" y="480494"/>
                  </a:cubicBezTo>
                  <a:cubicBezTo>
                    <a:pt x="699539" y="493547"/>
                    <a:pt x="599703" y="476613"/>
                    <a:pt x="533381" y="452977"/>
                  </a:cubicBezTo>
                  <a:cubicBezTo>
                    <a:pt x="467059" y="429341"/>
                    <a:pt x="356287" y="383833"/>
                    <a:pt x="285731" y="338677"/>
                  </a:cubicBezTo>
                  <a:cubicBezTo>
                    <a:pt x="215175" y="293522"/>
                    <a:pt x="155908" y="234608"/>
                    <a:pt x="110047" y="182044"/>
                  </a:cubicBezTo>
                  <a:cubicBezTo>
                    <a:pt x="64186" y="129480"/>
                    <a:pt x="-13778" y="-1400"/>
                    <a:pt x="209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FC9938A7-9BCF-454E-B329-5E98F5FDA8AE}"/>
                </a:ext>
              </a:extLst>
            </p:cNvPr>
            <p:cNvSpPr/>
            <p:nvPr/>
          </p:nvSpPr>
          <p:spPr>
            <a:xfrm>
              <a:off x="5513143" y="6159445"/>
              <a:ext cx="512446" cy="622108"/>
            </a:xfrm>
            <a:custGeom>
              <a:avLst/>
              <a:gdLst>
                <a:gd name="connsiteX0" fmla="*/ 127774 w 512446"/>
                <a:gd name="connsiteY0" fmla="*/ 8522 h 622108"/>
                <a:gd name="connsiteX1" fmla="*/ 49457 w 512446"/>
                <a:gd name="connsiteY1" fmla="*/ 160922 h 622108"/>
                <a:gd name="connsiteX2" fmla="*/ 21940 w 512446"/>
                <a:gd name="connsiteY2" fmla="*/ 332372 h 622108"/>
                <a:gd name="connsiteX3" fmla="*/ 21940 w 512446"/>
                <a:gd name="connsiteY3" fmla="*/ 228655 h 622108"/>
                <a:gd name="connsiteX4" fmla="*/ 119307 w 512446"/>
                <a:gd name="connsiteY4" fmla="*/ 275222 h 622108"/>
                <a:gd name="connsiteX5" fmla="*/ 216674 w 512446"/>
                <a:gd name="connsiteY5" fmla="*/ 408572 h 622108"/>
                <a:gd name="connsiteX6" fmla="*/ 506657 w 512446"/>
                <a:gd name="connsiteY6" fmla="*/ 620238 h 622108"/>
                <a:gd name="connsiteX7" fmla="*/ 392357 w 512446"/>
                <a:gd name="connsiteY7" fmla="*/ 499588 h 622108"/>
                <a:gd name="connsiteX8" fmla="*/ 176457 w 512446"/>
                <a:gd name="connsiteY8" fmla="*/ 287922 h 622108"/>
                <a:gd name="connsiteX9" fmla="*/ 7124 w 512446"/>
                <a:gd name="connsiteY9" fmla="*/ 218072 h 622108"/>
                <a:gd name="connsiteX10" fmla="*/ 34640 w 512446"/>
                <a:gd name="connsiteY10" fmla="*/ 108005 h 622108"/>
                <a:gd name="connsiteX11" fmla="*/ 62157 w 512446"/>
                <a:gd name="connsiteY11" fmla="*/ 40272 h 622108"/>
                <a:gd name="connsiteX12" fmla="*/ 5007 w 512446"/>
                <a:gd name="connsiteY12" fmla="*/ 127055 h 622108"/>
                <a:gd name="connsiteX13" fmla="*/ 62157 w 512446"/>
                <a:gd name="connsiteY13" fmla="*/ 29688 h 622108"/>
                <a:gd name="connsiteX14" fmla="*/ 127774 w 512446"/>
                <a:gd name="connsiteY14" fmla="*/ 8522 h 62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2446" h="622108">
                  <a:moveTo>
                    <a:pt x="127774" y="8522"/>
                  </a:moveTo>
                  <a:cubicBezTo>
                    <a:pt x="125657" y="30394"/>
                    <a:pt x="67096" y="106947"/>
                    <a:pt x="49457" y="160922"/>
                  </a:cubicBezTo>
                  <a:cubicBezTo>
                    <a:pt x="31818" y="214897"/>
                    <a:pt x="26526" y="321083"/>
                    <a:pt x="21940" y="332372"/>
                  </a:cubicBezTo>
                  <a:cubicBezTo>
                    <a:pt x="17354" y="343661"/>
                    <a:pt x="5712" y="238180"/>
                    <a:pt x="21940" y="228655"/>
                  </a:cubicBezTo>
                  <a:cubicBezTo>
                    <a:pt x="38168" y="219130"/>
                    <a:pt x="86851" y="245236"/>
                    <a:pt x="119307" y="275222"/>
                  </a:cubicBezTo>
                  <a:cubicBezTo>
                    <a:pt x="151763" y="305208"/>
                    <a:pt x="152116" y="351069"/>
                    <a:pt x="216674" y="408572"/>
                  </a:cubicBezTo>
                  <a:cubicBezTo>
                    <a:pt x="281232" y="466075"/>
                    <a:pt x="477377" y="605069"/>
                    <a:pt x="506657" y="620238"/>
                  </a:cubicBezTo>
                  <a:cubicBezTo>
                    <a:pt x="535938" y="635407"/>
                    <a:pt x="447390" y="554974"/>
                    <a:pt x="392357" y="499588"/>
                  </a:cubicBezTo>
                  <a:cubicBezTo>
                    <a:pt x="337324" y="444202"/>
                    <a:pt x="240663" y="334841"/>
                    <a:pt x="176457" y="287922"/>
                  </a:cubicBezTo>
                  <a:cubicBezTo>
                    <a:pt x="112251" y="241003"/>
                    <a:pt x="30760" y="248058"/>
                    <a:pt x="7124" y="218072"/>
                  </a:cubicBezTo>
                  <a:cubicBezTo>
                    <a:pt x="-16512" y="188086"/>
                    <a:pt x="25468" y="137638"/>
                    <a:pt x="34640" y="108005"/>
                  </a:cubicBezTo>
                  <a:cubicBezTo>
                    <a:pt x="43812" y="78372"/>
                    <a:pt x="67096" y="37097"/>
                    <a:pt x="62157" y="40272"/>
                  </a:cubicBezTo>
                  <a:cubicBezTo>
                    <a:pt x="57218" y="43447"/>
                    <a:pt x="5007" y="128819"/>
                    <a:pt x="5007" y="127055"/>
                  </a:cubicBezTo>
                  <a:cubicBezTo>
                    <a:pt x="5007" y="125291"/>
                    <a:pt x="38874" y="47680"/>
                    <a:pt x="62157" y="29688"/>
                  </a:cubicBezTo>
                  <a:cubicBezTo>
                    <a:pt x="85440" y="11696"/>
                    <a:pt x="129891" y="-13350"/>
                    <a:pt x="127774" y="8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A598F2B3-06EF-42DA-868E-B6A0F8E9DF3C}"/>
                </a:ext>
              </a:extLst>
            </p:cNvPr>
            <p:cNvSpPr/>
            <p:nvPr/>
          </p:nvSpPr>
          <p:spPr>
            <a:xfrm>
              <a:off x="5377845" y="6486277"/>
              <a:ext cx="668376" cy="422363"/>
            </a:xfrm>
            <a:custGeom>
              <a:avLst/>
              <a:gdLst>
                <a:gd name="connsiteX0" fmla="*/ 28122 w 668376"/>
                <a:gd name="connsiteY0" fmla="*/ 244723 h 422363"/>
                <a:gd name="connsiteX1" fmla="*/ 222855 w 668376"/>
                <a:gd name="connsiteY1" fmla="*/ 185456 h 422363"/>
                <a:gd name="connsiteX2" fmla="*/ 360438 w 668376"/>
                <a:gd name="connsiteY2" fmla="*/ 257423 h 422363"/>
                <a:gd name="connsiteX3" fmla="*/ 667355 w 668376"/>
                <a:gd name="connsiteY3" fmla="*/ 397123 h 422363"/>
                <a:gd name="connsiteX4" fmla="*/ 455688 w 668376"/>
                <a:gd name="connsiteY4" fmla="*/ 287056 h 422363"/>
                <a:gd name="connsiteX5" fmla="*/ 343505 w 668376"/>
                <a:gd name="connsiteY5" fmla="*/ 200273 h 422363"/>
                <a:gd name="connsiteX6" fmla="*/ 169938 w 668376"/>
                <a:gd name="connsiteY6" fmla="*/ 24590 h 422363"/>
                <a:gd name="connsiteX7" fmla="*/ 93738 w 668376"/>
                <a:gd name="connsiteY7" fmla="*/ 49990 h 422363"/>
                <a:gd name="connsiteX8" fmla="*/ 30238 w 668376"/>
                <a:gd name="connsiteY8" fmla="*/ 58456 h 422363"/>
                <a:gd name="connsiteX9" fmla="*/ 222855 w 668376"/>
                <a:gd name="connsiteY9" fmla="*/ 3423 h 422363"/>
                <a:gd name="connsiteX10" fmla="*/ 356205 w 668376"/>
                <a:gd name="connsiteY10" fmla="*/ 172756 h 422363"/>
                <a:gd name="connsiteX11" fmla="*/ 449338 w 668376"/>
                <a:gd name="connsiteY11" fmla="*/ 255306 h 422363"/>
                <a:gd name="connsiteX12" fmla="*/ 244022 w 668376"/>
                <a:gd name="connsiteY12" fmla="*/ 136773 h 422363"/>
                <a:gd name="connsiteX13" fmla="*/ 205922 w 668376"/>
                <a:gd name="connsiteY13" fmla="*/ 166406 h 422363"/>
                <a:gd name="connsiteX14" fmla="*/ 106438 w 668376"/>
                <a:gd name="connsiteY14" fmla="*/ 327273 h 422363"/>
                <a:gd name="connsiteX15" fmla="*/ 95855 w 668376"/>
                <a:gd name="connsiteY15" fmla="*/ 378073 h 422363"/>
                <a:gd name="connsiteX16" fmla="*/ 146655 w 668376"/>
                <a:gd name="connsiteY16" fmla="*/ 420406 h 422363"/>
                <a:gd name="connsiteX17" fmla="*/ 40822 w 668376"/>
                <a:gd name="connsiteY17" fmla="*/ 312456 h 422363"/>
                <a:gd name="connsiteX18" fmla="*/ 2722 w 668376"/>
                <a:gd name="connsiteY18" fmla="*/ 344206 h 422363"/>
                <a:gd name="connsiteX19" fmla="*/ 28122 w 668376"/>
                <a:gd name="connsiteY19" fmla="*/ 244723 h 4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8376" h="422363">
                  <a:moveTo>
                    <a:pt x="28122" y="244723"/>
                  </a:moveTo>
                  <a:cubicBezTo>
                    <a:pt x="64811" y="218265"/>
                    <a:pt x="167469" y="183339"/>
                    <a:pt x="222855" y="185456"/>
                  </a:cubicBezTo>
                  <a:cubicBezTo>
                    <a:pt x="278241" y="187573"/>
                    <a:pt x="286355" y="222145"/>
                    <a:pt x="360438" y="257423"/>
                  </a:cubicBezTo>
                  <a:cubicBezTo>
                    <a:pt x="434521" y="292701"/>
                    <a:pt x="651480" y="392184"/>
                    <a:pt x="667355" y="397123"/>
                  </a:cubicBezTo>
                  <a:cubicBezTo>
                    <a:pt x="683230" y="402062"/>
                    <a:pt x="509663" y="319864"/>
                    <a:pt x="455688" y="287056"/>
                  </a:cubicBezTo>
                  <a:cubicBezTo>
                    <a:pt x="401713" y="254248"/>
                    <a:pt x="391130" y="244017"/>
                    <a:pt x="343505" y="200273"/>
                  </a:cubicBezTo>
                  <a:cubicBezTo>
                    <a:pt x="295880" y="156529"/>
                    <a:pt x="211566" y="49637"/>
                    <a:pt x="169938" y="24590"/>
                  </a:cubicBezTo>
                  <a:cubicBezTo>
                    <a:pt x="128310" y="-457"/>
                    <a:pt x="117021" y="44346"/>
                    <a:pt x="93738" y="49990"/>
                  </a:cubicBezTo>
                  <a:cubicBezTo>
                    <a:pt x="70455" y="55634"/>
                    <a:pt x="8719" y="66217"/>
                    <a:pt x="30238" y="58456"/>
                  </a:cubicBezTo>
                  <a:cubicBezTo>
                    <a:pt x="51757" y="50695"/>
                    <a:pt x="168527" y="-15627"/>
                    <a:pt x="222855" y="3423"/>
                  </a:cubicBezTo>
                  <a:cubicBezTo>
                    <a:pt x="277183" y="22473"/>
                    <a:pt x="318458" y="130776"/>
                    <a:pt x="356205" y="172756"/>
                  </a:cubicBezTo>
                  <a:cubicBezTo>
                    <a:pt x="393952" y="214736"/>
                    <a:pt x="468035" y="261303"/>
                    <a:pt x="449338" y="255306"/>
                  </a:cubicBezTo>
                  <a:cubicBezTo>
                    <a:pt x="430641" y="249309"/>
                    <a:pt x="284591" y="151590"/>
                    <a:pt x="244022" y="136773"/>
                  </a:cubicBezTo>
                  <a:cubicBezTo>
                    <a:pt x="203453" y="121956"/>
                    <a:pt x="228853" y="134656"/>
                    <a:pt x="205922" y="166406"/>
                  </a:cubicBezTo>
                  <a:cubicBezTo>
                    <a:pt x="182991" y="198156"/>
                    <a:pt x="124782" y="291995"/>
                    <a:pt x="106438" y="327273"/>
                  </a:cubicBezTo>
                  <a:cubicBezTo>
                    <a:pt x="88094" y="362551"/>
                    <a:pt x="89152" y="362551"/>
                    <a:pt x="95855" y="378073"/>
                  </a:cubicBezTo>
                  <a:cubicBezTo>
                    <a:pt x="102558" y="393595"/>
                    <a:pt x="155827" y="431342"/>
                    <a:pt x="146655" y="420406"/>
                  </a:cubicBezTo>
                  <a:cubicBezTo>
                    <a:pt x="137483" y="409470"/>
                    <a:pt x="64811" y="325156"/>
                    <a:pt x="40822" y="312456"/>
                  </a:cubicBezTo>
                  <a:cubicBezTo>
                    <a:pt x="16833" y="299756"/>
                    <a:pt x="5192" y="354789"/>
                    <a:pt x="2722" y="344206"/>
                  </a:cubicBezTo>
                  <a:cubicBezTo>
                    <a:pt x="252" y="333623"/>
                    <a:pt x="-8567" y="271181"/>
                    <a:pt x="28122" y="244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AA9E581A-5A68-4FCB-9412-FF252EA0196D}"/>
                </a:ext>
              </a:extLst>
            </p:cNvPr>
            <p:cNvSpPr/>
            <p:nvPr/>
          </p:nvSpPr>
          <p:spPr>
            <a:xfrm>
              <a:off x="5378275" y="6881653"/>
              <a:ext cx="485254" cy="116147"/>
            </a:xfrm>
            <a:custGeom>
              <a:avLst/>
              <a:gdLst>
                <a:gd name="connsiteX0" fmla="*/ 175 w 485254"/>
                <a:gd name="connsiteY0" fmla="*/ 84297 h 116147"/>
                <a:gd name="connsiteX1" fmla="*/ 279575 w 485254"/>
                <a:gd name="connsiteY1" fmla="*/ 41964 h 116147"/>
                <a:gd name="connsiteX2" fmla="*/ 482775 w 485254"/>
                <a:gd name="connsiteY2" fmla="*/ 116047 h 116147"/>
                <a:gd name="connsiteX3" fmla="*/ 381175 w 485254"/>
                <a:gd name="connsiteY3" fmla="*/ 56780 h 116147"/>
                <a:gd name="connsiteX4" fmla="*/ 213958 w 485254"/>
                <a:gd name="connsiteY4" fmla="*/ 8097 h 116147"/>
                <a:gd name="connsiteX5" fmla="*/ 237242 w 485254"/>
                <a:gd name="connsiteY5" fmla="*/ 5980 h 116147"/>
                <a:gd name="connsiteX6" fmla="*/ 175 w 485254"/>
                <a:gd name="connsiteY6" fmla="*/ 84297 h 11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54" h="116147">
                  <a:moveTo>
                    <a:pt x="175" y="84297"/>
                  </a:moveTo>
                  <a:cubicBezTo>
                    <a:pt x="7230" y="90294"/>
                    <a:pt x="199142" y="36672"/>
                    <a:pt x="279575" y="41964"/>
                  </a:cubicBezTo>
                  <a:cubicBezTo>
                    <a:pt x="360008" y="47256"/>
                    <a:pt x="465842" y="113578"/>
                    <a:pt x="482775" y="116047"/>
                  </a:cubicBezTo>
                  <a:cubicBezTo>
                    <a:pt x="499708" y="118516"/>
                    <a:pt x="425978" y="74772"/>
                    <a:pt x="381175" y="56780"/>
                  </a:cubicBezTo>
                  <a:cubicBezTo>
                    <a:pt x="336372" y="38788"/>
                    <a:pt x="237947" y="16564"/>
                    <a:pt x="213958" y="8097"/>
                  </a:cubicBezTo>
                  <a:cubicBezTo>
                    <a:pt x="189969" y="-370"/>
                    <a:pt x="273225" y="-3898"/>
                    <a:pt x="237242" y="5980"/>
                  </a:cubicBezTo>
                  <a:cubicBezTo>
                    <a:pt x="201259" y="15858"/>
                    <a:pt x="-6880" y="78300"/>
                    <a:pt x="175" y="84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2CF2604A-BCBD-409D-956C-7A456318848C}"/>
                </a:ext>
              </a:extLst>
            </p:cNvPr>
            <p:cNvSpPr/>
            <p:nvPr/>
          </p:nvSpPr>
          <p:spPr>
            <a:xfrm>
              <a:off x="5651152" y="6652574"/>
              <a:ext cx="396617" cy="470708"/>
            </a:xfrm>
            <a:custGeom>
              <a:avLst/>
              <a:gdLst>
                <a:gd name="connsiteX0" fmla="*/ 348 w 396617"/>
                <a:gd name="connsiteY0" fmla="*/ 470009 h 470708"/>
                <a:gd name="connsiteX1" fmla="*/ 279748 w 396617"/>
                <a:gd name="connsiteY1" fmla="*/ 444609 h 470708"/>
                <a:gd name="connsiteX2" fmla="*/ 374998 w 396617"/>
                <a:gd name="connsiteY2" fmla="*/ 465776 h 470708"/>
                <a:gd name="connsiteX3" fmla="*/ 396165 w 396617"/>
                <a:gd name="connsiteY3" fmla="*/ 362059 h 470708"/>
                <a:gd name="connsiteX4" fmla="*/ 387698 w 396617"/>
                <a:gd name="connsiteY4" fmla="*/ 6459 h 470708"/>
                <a:gd name="connsiteX5" fmla="*/ 396165 w 396617"/>
                <a:gd name="connsiteY5" fmla="*/ 152509 h 470708"/>
                <a:gd name="connsiteX6" fmla="*/ 370765 w 396617"/>
                <a:gd name="connsiteY6" fmla="*/ 402276 h 470708"/>
                <a:gd name="connsiteX7" fmla="*/ 322081 w 396617"/>
                <a:gd name="connsiteY7" fmla="*/ 402276 h 470708"/>
                <a:gd name="connsiteX8" fmla="*/ 154865 w 396617"/>
                <a:gd name="connsiteY8" fmla="*/ 408626 h 470708"/>
                <a:gd name="connsiteX9" fmla="*/ 220481 w 396617"/>
                <a:gd name="connsiteY9" fmla="*/ 410743 h 470708"/>
                <a:gd name="connsiteX10" fmla="*/ 348 w 396617"/>
                <a:gd name="connsiteY10" fmla="*/ 470009 h 47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617" h="470708">
                  <a:moveTo>
                    <a:pt x="348" y="470009"/>
                  </a:moveTo>
                  <a:cubicBezTo>
                    <a:pt x="10226" y="475653"/>
                    <a:pt x="217306" y="445314"/>
                    <a:pt x="279748" y="444609"/>
                  </a:cubicBezTo>
                  <a:cubicBezTo>
                    <a:pt x="342190" y="443903"/>
                    <a:pt x="355595" y="479534"/>
                    <a:pt x="374998" y="465776"/>
                  </a:cubicBezTo>
                  <a:cubicBezTo>
                    <a:pt x="394401" y="452018"/>
                    <a:pt x="394048" y="438612"/>
                    <a:pt x="396165" y="362059"/>
                  </a:cubicBezTo>
                  <a:cubicBezTo>
                    <a:pt x="398282" y="285506"/>
                    <a:pt x="387698" y="41384"/>
                    <a:pt x="387698" y="6459"/>
                  </a:cubicBezTo>
                  <a:cubicBezTo>
                    <a:pt x="387698" y="-28466"/>
                    <a:pt x="398987" y="86540"/>
                    <a:pt x="396165" y="152509"/>
                  </a:cubicBezTo>
                  <a:cubicBezTo>
                    <a:pt x="393343" y="218478"/>
                    <a:pt x="383112" y="360648"/>
                    <a:pt x="370765" y="402276"/>
                  </a:cubicBezTo>
                  <a:cubicBezTo>
                    <a:pt x="358418" y="443904"/>
                    <a:pt x="322081" y="402276"/>
                    <a:pt x="322081" y="402276"/>
                  </a:cubicBezTo>
                  <a:lnTo>
                    <a:pt x="154865" y="408626"/>
                  </a:lnTo>
                  <a:cubicBezTo>
                    <a:pt x="137932" y="410037"/>
                    <a:pt x="247292" y="403688"/>
                    <a:pt x="220481" y="410743"/>
                  </a:cubicBezTo>
                  <a:cubicBezTo>
                    <a:pt x="193670" y="417798"/>
                    <a:pt x="-9530" y="464365"/>
                    <a:pt x="348" y="470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D5D4A96B-A443-4873-A2CE-528520E2F0EE}"/>
                </a:ext>
              </a:extLst>
            </p:cNvPr>
            <p:cNvSpPr/>
            <p:nvPr/>
          </p:nvSpPr>
          <p:spPr>
            <a:xfrm>
              <a:off x="4281093" y="6082115"/>
              <a:ext cx="218021" cy="745695"/>
            </a:xfrm>
            <a:custGeom>
              <a:avLst/>
              <a:gdLst>
                <a:gd name="connsiteX0" fmla="*/ 130570 w 218021"/>
                <a:gd name="connsiteY0" fmla="*/ 101198 h 745695"/>
                <a:gd name="connsiteX1" fmla="*/ 98820 w 218021"/>
                <a:gd name="connsiteY1" fmla="*/ 164698 h 745695"/>
                <a:gd name="connsiteX2" fmla="*/ 9920 w 218021"/>
                <a:gd name="connsiteY2" fmla="*/ 640948 h 745695"/>
                <a:gd name="connsiteX3" fmla="*/ 52782 w 218021"/>
                <a:gd name="connsiteY3" fmla="*/ 355198 h 745695"/>
                <a:gd name="connsiteX4" fmla="*/ 395 w 218021"/>
                <a:gd name="connsiteY4" fmla="*/ 734610 h 745695"/>
                <a:gd name="connsiteX5" fmla="*/ 33732 w 218021"/>
                <a:gd name="connsiteY5" fmla="*/ 601260 h 745695"/>
                <a:gd name="connsiteX6" fmla="*/ 121045 w 218021"/>
                <a:gd name="connsiteY6" fmla="*/ 163110 h 745695"/>
                <a:gd name="connsiteX7" fmla="*/ 217882 w 218021"/>
                <a:gd name="connsiteY7" fmla="*/ 1185 h 745695"/>
                <a:gd name="connsiteX8" fmla="*/ 130570 w 218021"/>
                <a:gd name="connsiteY8" fmla="*/ 101198 h 74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21" h="745695">
                  <a:moveTo>
                    <a:pt x="130570" y="101198"/>
                  </a:moveTo>
                  <a:cubicBezTo>
                    <a:pt x="110726" y="128450"/>
                    <a:pt x="118928" y="74740"/>
                    <a:pt x="98820" y="164698"/>
                  </a:cubicBezTo>
                  <a:cubicBezTo>
                    <a:pt x="78712" y="254656"/>
                    <a:pt x="17593" y="609198"/>
                    <a:pt x="9920" y="640948"/>
                  </a:cubicBezTo>
                  <a:cubicBezTo>
                    <a:pt x="2247" y="672698"/>
                    <a:pt x="54370" y="339588"/>
                    <a:pt x="52782" y="355198"/>
                  </a:cubicBezTo>
                  <a:cubicBezTo>
                    <a:pt x="51194" y="370808"/>
                    <a:pt x="3570" y="693600"/>
                    <a:pt x="395" y="734610"/>
                  </a:cubicBezTo>
                  <a:cubicBezTo>
                    <a:pt x="-2780" y="775620"/>
                    <a:pt x="13624" y="696510"/>
                    <a:pt x="33732" y="601260"/>
                  </a:cubicBezTo>
                  <a:cubicBezTo>
                    <a:pt x="53840" y="506010"/>
                    <a:pt x="90353" y="263123"/>
                    <a:pt x="121045" y="163110"/>
                  </a:cubicBezTo>
                  <a:cubicBezTo>
                    <a:pt x="151737" y="63097"/>
                    <a:pt x="214178" y="13356"/>
                    <a:pt x="217882" y="1185"/>
                  </a:cubicBezTo>
                  <a:cubicBezTo>
                    <a:pt x="221586" y="-10986"/>
                    <a:pt x="150414" y="73946"/>
                    <a:pt x="130570" y="101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558303B6-D025-4973-B953-6B0893EAC465}"/>
                </a:ext>
              </a:extLst>
            </p:cNvPr>
            <p:cNvSpPr/>
            <p:nvPr/>
          </p:nvSpPr>
          <p:spPr>
            <a:xfrm>
              <a:off x="4073212" y="7545806"/>
              <a:ext cx="874457" cy="195170"/>
            </a:xfrm>
            <a:custGeom>
              <a:avLst/>
              <a:gdLst>
                <a:gd name="connsiteX0" fmla="*/ 11955 w 874457"/>
                <a:gd name="connsiteY0" fmla="*/ 33977 h 195170"/>
                <a:gd name="connsiteX1" fmla="*/ 306171 w 874457"/>
                <a:gd name="connsiteY1" fmla="*/ 44561 h 195170"/>
                <a:gd name="connsiteX2" fmla="*/ 574988 w 874457"/>
                <a:gd name="connsiteY2" fmla="*/ 129227 h 195170"/>
                <a:gd name="connsiteX3" fmla="*/ 867088 w 874457"/>
                <a:gd name="connsiteY3" fmla="*/ 194844 h 195170"/>
                <a:gd name="connsiteX4" fmla="*/ 754905 w 874457"/>
                <a:gd name="connsiteY4" fmla="*/ 150394 h 195170"/>
                <a:gd name="connsiteX5" fmla="*/ 412005 w 874457"/>
                <a:gd name="connsiteY5" fmla="*/ 61494 h 195170"/>
                <a:gd name="connsiteX6" fmla="*/ 613088 w 874457"/>
                <a:gd name="connsiteY6" fmla="*/ 114411 h 195170"/>
                <a:gd name="connsiteX7" fmla="*/ 547471 w 874457"/>
                <a:gd name="connsiteY7" fmla="*/ 74194 h 195170"/>
                <a:gd name="connsiteX8" fmla="*/ 363321 w 874457"/>
                <a:gd name="connsiteY8" fmla="*/ 25511 h 195170"/>
                <a:gd name="connsiteX9" fmla="*/ 83921 w 874457"/>
                <a:gd name="connsiteY9" fmla="*/ 111 h 195170"/>
                <a:gd name="connsiteX10" fmla="*/ 11955 w 874457"/>
                <a:gd name="connsiteY10" fmla="*/ 33977 h 19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457" h="195170">
                  <a:moveTo>
                    <a:pt x="11955" y="33977"/>
                  </a:moveTo>
                  <a:cubicBezTo>
                    <a:pt x="48997" y="41385"/>
                    <a:pt x="212332" y="28686"/>
                    <a:pt x="306171" y="44561"/>
                  </a:cubicBezTo>
                  <a:cubicBezTo>
                    <a:pt x="400010" y="60436"/>
                    <a:pt x="481502" y="104180"/>
                    <a:pt x="574988" y="129227"/>
                  </a:cubicBezTo>
                  <a:cubicBezTo>
                    <a:pt x="668474" y="154274"/>
                    <a:pt x="837102" y="191316"/>
                    <a:pt x="867088" y="194844"/>
                  </a:cubicBezTo>
                  <a:cubicBezTo>
                    <a:pt x="897074" y="198372"/>
                    <a:pt x="830752" y="172619"/>
                    <a:pt x="754905" y="150394"/>
                  </a:cubicBezTo>
                  <a:cubicBezTo>
                    <a:pt x="679058" y="128169"/>
                    <a:pt x="412005" y="61494"/>
                    <a:pt x="412005" y="61494"/>
                  </a:cubicBezTo>
                  <a:cubicBezTo>
                    <a:pt x="388369" y="55497"/>
                    <a:pt x="590510" y="112294"/>
                    <a:pt x="613088" y="114411"/>
                  </a:cubicBezTo>
                  <a:cubicBezTo>
                    <a:pt x="635666" y="116528"/>
                    <a:pt x="589099" y="89011"/>
                    <a:pt x="547471" y="74194"/>
                  </a:cubicBezTo>
                  <a:cubicBezTo>
                    <a:pt x="505843" y="59377"/>
                    <a:pt x="440579" y="37858"/>
                    <a:pt x="363321" y="25511"/>
                  </a:cubicBezTo>
                  <a:cubicBezTo>
                    <a:pt x="286063" y="13164"/>
                    <a:pt x="136838" y="2228"/>
                    <a:pt x="83921" y="111"/>
                  </a:cubicBezTo>
                  <a:cubicBezTo>
                    <a:pt x="31004" y="-2006"/>
                    <a:pt x="-25087" y="26569"/>
                    <a:pt x="11955" y="33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59B49CE1-BC30-4B45-B851-D6E6E0E7533A}"/>
                </a:ext>
              </a:extLst>
            </p:cNvPr>
            <p:cNvSpPr/>
            <p:nvPr/>
          </p:nvSpPr>
          <p:spPr>
            <a:xfrm>
              <a:off x="4878868" y="7727933"/>
              <a:ext cx="562026" cy="632911"/>
            </a:xfrm>
            <a:custGeom>
              <a:avLst/>
              <a:gdLst>
                <a:gd name="connsiteX0" fmla="*/ 49 w 562026"/>
                <a:gd name="connsiteY0" fmla="*/ 17 h 632911"/>
                <a:gd name="connsiteX1" fmla="*/ 383165 w 562026"/>
                <a:gd name="connsiteY1" fmla="*/ 215917 h 632911"/>
                <a:gd name="connsiteX2" fmla="*/ 414915 w 562026"/>
                <a:gd name="connsiteY2" fmla="*/ 262484 h 632911"/>
                <a:gd name="connsiteX3" fmla="*/ 524982 w 562026"/>
                <a:gd name="connsiteY3" fmla="*/ 414884 h 632911"/>
                <a:gd name="connsiteX4" fmla="*/ 474182 w 562026"/>
                <a:gd name="connsiteY4" fmla="*/ 298467 h 632911"/>
                <a:gd name="connsiteX5" fmla="*/ 522865 w 562026"/>
                <a:gd name="connsiteY5" fmla="*/ 448750 h 632911"/>
                <a:gd name="connsiteX6" fmla="*/ 546149 w 562026"/>
                <a:gd name="connsiteY6" fmla="*/ 632900 h 632911"/>
                <a:gd name="connsiteX7" fmla="*/ 552499 w 562026"/>
                <a:gd name="connsiteY7" fmla="*/ 440284 h 632911"/>
                <a:gd name="connsiteX8" fmla="*/ 410682 w 562026"/>
                <a:gd name="connsiteY8" fmla="*/ 205334 h 632911"/>
                <a:gd name="connsiteX9" fmla="*/ 49 w 562026"/>
                <a:gd name="connsiteY9" fmla="*/ 17 h 63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026" h="632911">
                  <a:moveTo>
                    <a:pt x="49" y="17"/>
                  </a:moveTo>
                  <a:cubicBezTo>
                    <a:pt x="-4537" y="1781"/>
                    <a:pt x="314021" y="172173"/>
                    <a:pt x="383165" y="215917"/>
                  </a:cubicBezTo>
                  <a:cubicBezTo>
                    <a:pt x="452309" y="259661"/>
                    <a:pt x="391279" y="229323"/>
                    <a:pt x="414915" y="262484"/>
                  </a:cubicBezTo>
                  <a:cubicBezTo>
                    <a:pt x="438551" y="295645"/>
                    <a:pt x="515104" y="408887"/>
                    <a:pt x="524982" y="414884"/>
                  </a:cubicBezTo>
                  <a:cubicBezTo>
                    <a:pt x="534860" y="420881"/>
                    <a:pt x="474535" y="292823"/>
                    <a:pt x="474182" y="298467"/>
                  </a:cubicBezTo>
                  <a:cubicBezTo>
                    <a:pt x="473829" y="304111"/>
                    <a:pt x="510871" y="393011"/>
                    <a:pt x="522865" y="448750"/>
                  </a:cubicBezTo>
                  <a:cubicBezTo>
                    <a:pt x="534859" y="504489"/>
                    <a:pt x="541210" y="634311"/>
                    <a:pt x="546149" y="632900"/>
                  </a:cubicBezTo>
                  <a:cubicBezTo>
                    <a:pt x="551088" y="631489"/>
                    <a:pt x="575077" y="511545"/>
                    <a:pt x="552499" y="440284"/>
                  </a:cubicBezTo>
                  <a:cubicBezTo>
                    <a:pt x="529921" y="369023"/>
                    <a:pt x="508049" y="280123"/>
                    <a:pt x="410682" y="205334"/>
                  </a:cubicBezTo>
                  <a:cubicBezTo>
                    <a:pt x="313315" y="130545"/>
                    <a:pt x="4635" y="-1747"/>
                    <a:pt x="49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F1B44058-7E28-4F6C-B74D-35BE0DE88224}"/>
                </a:ext>
              </a:extLst>
            </p:cNvPr>
            <p:cNvSpPr/>
            <p:nvPr/>
          </p:nvSpPr>
          <p:spPr>
            <a:xfrm>
              <a:off x="3724760" y="8512707"/>
              <a:ext cx="891173" cy="235478"/>
            </a:xfrm>
            <a:custGeom>
              <a:avLst/>
              <a:gdLst>
                <a:gd name="connsiteX0" fmla="*/ 4807 w 891173"/>
                <a:gd name="connsiteY0" fmla="*/ 188910 h 235478"/>
                <a:gd name="connsiteX1" fmla="*/ 250340 w 891173"/>
                <a:gd name="connsiteY1" fmla="*/ 188910 h 235478"/>
                <a:gd name="connsiteX2" fmla="*/ 423907 w 891173"/>
                <a:gd name="connsiteY2" fmla="*/ 74610 h 235478"/>
                <a:gd name="connsiteX3" fmla="*/ 711773 w 891173"/>
                <a:gd name="connsiteY3" fmla="*/ 49210 h 235478"/>
                <a:gd name="connsiteX4" fmla="*/ 889573 w 891173"/>
                <a:gd name="connsiteY4" fmla="*/ 526 h 235478"/>
                <a:gd name="connsiteX5" fmla="*/ 798557 w 891173"/>
                <a:gd name="connsiteY5" fmla="*/ 36510 h 235478"/>
                <a:gd name="connsiteX6" fmla="*/ 783740 w 891173"/>
                <a:gd name="connsiteY6" fmla="*/ 212193 h 235478"/>
                <a:gd name="connsiteX7" fmla="*/ 777390 w 891173"/>
                <a:gd name="connsiteY7" fmla="*/ 135993 h 235478"/>
                <a:gd name="connsiteX8" fmla="*/ 470473 w 891173"/>
                <a:gd name="connsiteY8" fmla="*/ 125410 h 235478"/>
                <a:gd name="connsiteX9" fmla="*/ 305373 w 891173"/>
                <a:gd name="connsiteY9" fmla="*/ 193143 h 235478"/>
                <a:gd name="connsiteX10" fmla="*/ 102173 w 891173"/>
                <a:gd name="connsiteY10" fmla="*/ 235476 h 235478"/>
                <a:gd name="connsiteX11" fmla="*/ 4807 w 891173"/>
                <a:gd name="connsiteY11" fmla="*/ 188910 h 23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173" h="235478">
                  <a:moveTo>
                    <a:pt x="4807" y="188910"/>
                  </a:moveTo>
                  <a:cubicBezTo>
                    <a:pt x="29501" y="181149"/>
                    <a:pt x="180490" y="207960"/>
                    <a:pt x="250340" y="188910"/>
                  </a:cubicBezTo>
                  <a:cubicBezTo>
                    <a:pt x="320190" y="169860"/>
                    <a:pt x="347002" y="97893"/>
                    <a:pt x="423907" y="74610"/>
                  </a:cubicBezTo>
                  <a:cubicBezTo>
                    <a:pt x="500812" y="51327"/>
                    <a:pt x="634162" y="61557"/>
                    <a:pt x="711773" y="49210"/>
                  </a:cubicBezTo>
                  <a:cubicBezTo>
                    <a:pt x="789384" y="36863"/>
                    <a:pt x="875109" y="2643"/>
                    <a:pt x="889573" y="526"/>
                  </a:cubicBezTo>
                  <a:cubicBezTo>
                    <a:pt x="904037" y="-1591"/>
                    <a:pt x="816196" y="1232"/>
                    <a:pt x="798557" y="36510"/>
                  </a:cubicBezTo>
                  <a:cubicBezTo>
                    <a:pt x="780918" y="71788"/>
                    <a:pt x="787268" y="195612"/>
                    <a:pt x="783740" y="212193"/>
                  </a:cubicBezTo>
                  <a:cubicBezTo>
                    <a:pt x="780212" y="228774"/>
                    <a:pt x="829601" y="150457"/>
                    <a:pt x="777390" y="135993"/>
                  </a:cubicBezTo>
                  <a:cubicBezTo>
                    <a:pt x="725179" y="121529"/>
                    <a:pt x="549142" y="115885"/>
                    <a:pt x="470473" y="125410"/>
                  </a:cubicBezTo>
                  <a:cubicBezTo>
                    <a:pt x="391804" y="134935"/>
                    <a:pt x="366756" y="174799"/>
                    <a:pt x="305373" y="193143"/>
                  </a:cubicBezTo>
                  <a:cubicBezTo>
                    <a:pt x="243990" y="211487"/>
                    <a:pt x="148034" y="235123"/>
                    <a:pt x="102173" y="235476"/>
                  </a:cubicBezTo>
                  <a:cubicBezTo>
                    <a:pt x="56312" y="235829"/>
                    <a:pt x="-19887" y="196671"/>
                    <a:pt x="4807" y="188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50298FFD-0493-42B9-BA0C-9641DF5E3734}"/>
                </a:ext>
              </a:extLst>
            </p:cNvPr>
            <p:cNvSpPr/>
            <p:nvPr/>
          </p:nvSpPr>
          <p:spPr>
            <a:xfrm>
              <a:off x="4675551" y="8326835"/>
              <a:ext cx="754646" cy="837373"/>
            </a:xfrm>
            <a:custGeom>
              <a:avLst/>
              <a:gdLst>
                <a:gd name="connsiteX0" fmla="*/ 753699 w 754646"/>
                <a:gd name="connsiteY0" fmla="*/ 132 h 837373"/>
                <a:gd name="connsiteX1" fmla="*/ 681732 w 754646"/>
                <a:gd name="connsiteY1" fmla="*/ 309165 h 837373"/>
                <a:gd name="connsiteX2" fmla="*/ 584366 w 754646"/>
                <a:gd name="connsiteY2" fmla="*/ 402298 h 837373"/>
                <a:gd name="connsiteX3" fmla="*/ 497582 w 754646"/>
                <a:gd name="connsiteY3" fmla="*/ 495432 h 837373"/>
                <a:gd name="connsiteX4" fmla="*/ 408682 w 754646"/>
                <a:gd name="connsiteY4" fmla="*/ 586448 h 837373"/>
                <a:gd name="connsiteX5" fmla="*/ 330366 w 754646"/>
                <a:gd name="connsiteY5" fmla="*/ 639365 h 837373"/>
                <a:gd name="connsiteX6" fmla="*/ 156799 w 754646"/>
                <a:gd name="connsiteY6" fmla="*/ 658415 h 837373"/>
                <a:gd name="connsiteX7" fmla="*/ 489116 w 754646"/>
                <a:gd name="connsiteY7" fmla="*/ 571632 h 837373"/>
                <a:gd name="connsiteX8" fmla="*/ 296499 w 754646"/>
                <a:gd name="connsiteY8" fmla="*/ 681698 h 837373"/>
                <a:gd name="connsiteX9" fmla="*/ 2282 w 754646"/>
                <a:gd name="connsiteY9" fmla="*/ 836215 h 837373"/>
                <a:gd name="connsiteX10" fmla="*/ 465832 w 754646"/>
                <a:gd name="connsiteY10" fmla="*/ 594915 h 837373"/>
                <a:gd name="connsiteX11" fmla="*/ 626699 w 754646"/>
                <a:gd name="connsiteY11" fmla="*/ 387482 h 837373"/>
                <a:gd name="connsiteX12" fmla="*/ 715599 w 754646"/>
                <a:gd name="connsiteY12" fmla="*/ 349382 h 837373"/>
                <a:gd name="connsiteX13" fmla="*/ 753699 w 754646"/>
                <a:gd name="connsiteY13" fmla="*/ 132 h 83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4646" h="837373">
                  <a:moveTo>
                    <a:pt x="753699" y="132"/>
                  </a:moveTo>
                  <a:cubicBezTo>
                    <a:pt x="748054" y="-6571"/>
                    <a:pt x="709954" y="242137"/>
                    <a:pt x="681732" y="309165"/>
                  </a:cubicBezTo>
                  <a:cubicBezTo>
                    <a:pt x="653510" y="376193"/>
                    <a:pt x="615058" y="371254"/>
                    <a:pt x="584366" y="402298"/>
                  </a:cubicBezTo>
                  <a:cubicBezTo>
                    <a:pt x="553674" y="433342"/>
                    <a:pt x="526863" y="464740"/>
                    <a:pt x="497582" y="495432"/>
                  </a:cubicBezTo>
                  <a:cubicBezTo>
                    <a:pt x="468301" y="526124"/>
                    <a:pt x="436551" y="562459"/>
                    <a:pt x="408682" y="586448"/>
                  </a:cubicBezTo>
                  <a:cubicBezTo>
                    <a:pt x="380813" y="610437"/>
                    <a:pt x="372346" y="627371"/>
                    <a:pt x="330366" y="639365"/>
                  </a:cubicBezTo>
                  <a:cubicBezTo>
                    <a:pt x="288386" y="651359"/>
                    <a:pt x="130341" y="669704"/>
                    <a:pt x="156799" y="658415"/>
                  </a:cubicBezTo>
                  <a:cubicBezTo>
                    <a:pt x="183257" y="647126"/>
                    <a:pt x="465833" y="567752"/>
                    <a:pt x="489116" y="571632"/>
                  </a:cubicBezTo>
                  <a:cubicBezTo>
                    <a:pt x="512399" y="575512"/>
                    <a:pt x="377638" y="637601"/>
                    <a:pt x="296499" y="681698"/>
                  </a:cubicBezTo>
                  <a:cubicBezTo>
                    <a:pt x="215360" y="725795"/>
                    <a:pt x="-25940" y="850679"/>
                    <a:pt x="2282" y="836215"/>
                  </a:cubicBezTo>
                  <a:cubicBezTo>
                    <a:pt x="30504" y="821751"/>
                    <a:pt x="361763" y="669704"/>
                    <a:pt x="465832" y="594915"/>
                  </a:cubicBezTo>
                  <a:cubicBezTo>
                    <a:pt x="569901" y="520126"/>
                    <a:pt x="585071" y="428404"/>
                    <a:pt x="626699" y="387482"/>
                  </a:cubicBezTo>
                  <a:cubicBezTo>
                    <a:pt x="668327" y="346560"/>
                    <a:pt x="692316" y="408649"/>
                    <a:pt x="715599" y="349382"/>
                  </a:cubicBezTo>
                  <a:cubicBezTo>
                    <a:pt x="738882" y="290115"/>
                    <a:pt x="759344" y="6835"/>
                    <a:pt x="753699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AC6A401D-CB7F-42A8-8054-15815FC7A4E1}"/>
                </a:ext>
              </a:extLst>
            </p:cNvPr>
            <p:cNvSpPr/>
            <p:nvPr/>
          </p:nvSpPr>
          <p:spPr>
            <a:xfrm>
              <a:off x="4844423" y="7952059"/>
              <a:ext cx="485412" cy="106358"/>
            </a:xfrm>
            <a:custGeom>
              <a:avLst/>
              <a:gdLst>
                <a:gd name="connsiteX0" fmla="*/ 485344 w 485412"/>
                <a:gd name="connsiteY0" fmla="*/ 106091 h 106358"/>
                <a:gd name="connsiteX1" fmla="*/ 282144 w 485412"/>
                <a:gd name="connsiteY1" fmla="*/ 4491 h 106358"/>
                <a:gd name="connsiteX2" fmla="*/ 180544 w 485412"/>
                <a:gd name="connsiteY2" fmla="*/ 23541 h 106358"/>
                <a:gd name="connsiteX3" fmla="*/ 627 w 485412"/>
                <a:gd name="connsiteY3" fmla="*/ 74341 h 106358"/>
                <a:gd name="connsiteX4" fmla="*/ 248277 w 485412"/>
                <a:gd name="connsiteY4" fmla="*/ 19308 h 106358"/>
                <a:gd name="connsiteX5" fmla="*/ 182660 w 485412"/>
                <a:gd name="connsiteY5" fmla="*/ 48941 h 106358"/>
                <a:gd name="connsiteX6" fmla="*/ 303310 w 485412"/>
                <a:gd name="connsiteY6" fmla="*/ 34124 h 106358"/>
                <a:gd name="connsiteX7" fmla="*/ 485344 w 485412"/>
                <a:gd name="connsiteY7" fmla="*/ 106091 h 10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12" h="106358">
                  <a:moveTo>
                    <a:pt x="485344" y="106091"/>
                  </a:moveTo>
                  <a:cubicBezTo>
                    <a:pt x="481816" y="101152"/>
                    <a:pt x="332944" y="18249"/>
                    <a:pt x="282144" y="4491"/>
                  </a:cubicBezTo>
                  <a:cubicBezTo>
                    <a:pt x="231344" y="-9267"/>
                    <a:pt x="227464" y="11899"/>
                    <a:pt x="180544" y="23541"/>
                  </a:cubicBezTo>
                  <a:cubicBezTo>
                    <a:pt x="133624" y="35183"/>
                    <a:pt x="-10662" y="75046"/>
                    <a:pt x="627" y="74341"/>
                  </a:cubicBezTo>
                  <a:cubicBezTo>
                    <a:pt x="11916" y="73636"/>
                    <a:pt x="217938" y="23541"/>
                    <a:pt x="248277" y="19308"/>
                  </a:cubicBezTo>
                  <a:cubicBezTo>
                    <a:pt x="278616" y="15075"/>
                    <a:pt x="173488" y="46472"/>
                    <a:pt x="182660" y="48941"/>
                  </a:cubicBezTo>
                  <a:cubicBezTo>
                    <a:pt x="191832" y="51410"/>
                    <a:pt x="252157" y="22129"/>
                    <a:pt x="303310" y="34124"/>
                  </a:cubicBezTo>
                  <a:cubicBezTo>
                    <a:pt x="354463" y="46118"/>
                    <a:pt x="488872" y="111030"/>
                    <a:pt x="485344" y="10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7B35019-248B-4094-9E1A-84023F08E296}"/>
                </a:ext>
              </a:extLst>
            </p:cNvPr>
            <p:cNvSpPr/>
            <p:nvPr/>
          </p:nvSpPr>
          <p:spPr>
            <a:xfrm>
              <a:off x="5160835" y="8065870"/>
              <a:ext cx="244208" cy="482243"/>
            </a:xfrm>
            <a:custGeom>
              <a:avLst/>
              <a:gdLst>
                <a:gd name="connsiteX0" fmla="*/ 113898 w 244208"/>
                <a:gd name="connsiteY0" fmla="*/ 747 h 482243"/>
                <a:gd name="connsiteX1" fmla="*/ 139298 w 244208"/>
                <a:gd name="connsiteY1" fmla="*/ 142563 h 482243"/>
                <a:gd name="connsiteX2" fmla="*/ 240898 w 244208"/>
                <a:gd name="connsiteY2" fmla="*/ 271680 h 482243"/>
                <a:gd name="connsiteX3" fmla="*/ 217615 w 244208"/>
                <a:gd name="connsiteY3" fmla="*/ 405030 h 482243"/>
                <a:gd name="connsiteX4" fmla="*/ 198565 w 244208"/>
                <a:gd name="connsiteY4" fmla="*/ 421963 h 482243"/>
                <a:gd name="connsiteX5" fmla="*/ 143532 w 244208"/>
                <a:gd name="connsiteY5" fmla="*/ 481230 h 482243"/>
                <a:gd name="connsiteX6" fmla="*/ 232432 w 244208"/>
                <a:gd name="connsiteY6" fmla="*/ 366930 h 482243"/>
                <a:gd name="connsiteX7" fmla="*/ 223965 w 244208"/>
                <a:gd name="connsiteY7" fmla="*/ 273797 h 482243"/>
                <a:gd name="connsiteX8" fmla="*/ 192215 w 244208"/>
                <a:gd name="connsiteY8" fmla="*/ 218763 h 482243"/>
                <a:gd name="connsiteX9" fmla="*/ 116015 w 244208"/>
                <a:gd name="connsiteY9" fmla="*/ 250513 h 482243"/>
                <a:gd name="connsiteX10" fmla="*/ 12298 w 244208"/>
                <a:gd name="connsiteY10" fmla="*/ 320363 h 482243"/>
                <a:gd name="connsiteX11" fmla="*/ 22882 w 244208"/>
                <a:gd name="connsiteY11" fmla="*/ 373280 h 482243"/>
                <a:gd name="connsiteX12" fmla="*/ 8065 w 244208"/>
                <a:gd name="connsiteY12" fmla="*/ 324597 h 482243"/>
                <a:gd name="connsiteX13" fmla="*/ 168932 w 244208"/>
                <a:gd name="connsiteY13" fmla="*/ 187013 h 482243"/>
                <a:gd name="connsiteX14" fmla="*/ 94848 w 244208"/>
                <a:gd name="connsiteY14" fmla="*/ 89647 h 482243"/>
                <a:gd name="connsiteX15" fmla="*/ 113898 w 244208"/>
                <a:gd name="connsiteY15" fmla="*/ 747 h 48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208" h="482243">
                  <a:moveTo>
                    <a:pt x="113898" y="747"/>
                  </a:moveTo>
                  <a:cubicBezTo>
                    <a:pt x="121306" y="9566"/>
                    <a:pt x="118131" y="97408"/>
                    <a:pt x="139298" y="142563"/>
                  </a:cubicBezTo>
                  <a:cubicBezTo>
                    <a:pt x="160465" y="187718"/>
                    <a:pt x="227845" y="227936"/>
                    <a:pt x="240898" y="271680"/>
                  </a:cubicBezTo>
                  <a:cubicBezTo>
                    <a:pt x="253951" y="315425"/>
                    <a:pt x="224671" y="379983"/>
                    <a:pt x="217615" y="405030"/>
                  </a:cubicBezTo>
                  <a:cubicBezTo>
                    <a:pt x="210560" y="430077"/>
                    <a:pt x="210912" y="409263"/>
                    <a:pt x="198565" y="421963"/>
                  </a:cubicBezTo>
                  <a:cubicBezTo>
                    <a:pt x="186218" y="434663"/>
                    <a:pt x="137887" y="490402"/>
                    <a:pt x="143532" y="481230"/>
                  </a:cubicBezTo>
                  <a:cubicBezTo>
                    <a:pt x="149177" y="472058"/>
                    <a:pt x="219026" y="401502"/>
                    <a:pt x="232432" y="366930"/>
                  </a:cubicBezTo>
                  <a:cubicBezTo>
                    <a:pt x="245838" y="332358"/>
                    <a:pt x="230668" y="298492"/>
                    <a:pt x="223965" y="273797"/>
                  </a:cubicBezTo>
                  <a:cubicBezTo>
                    <a:pt x="217262" y="249103"/>
                    <a:pt x="210207" y="222644"/>
                    <a:pt x="192215" y="218763"/>
                  </a:cubicBezTo>
                  <a:cubicBezTo>
                    <a:pt x="174223" y="214882"/>
                    <a:pt x="146001" y="233580"/>
                    <a:pt x="116015" y="250513"/>
                  </a:cubicBezTo>
                  <a:cubicBezTo>
                    <a:pt x="86029" y="267446"/>
                    <a:pt x="27820" y="299902"/>
                    <a:pt x="12298" y="320363"/>
                  </a:cubicBezTo>
                  <a:cubicBezTo>
                    <a:pt x="-3224" y="340824"/>
                    <a:pt x="23587" y="372574"/>
                    <a:pt x="22882" y="373280"/>
                  </a:cubicBezTo>
                  <a:cubicBezTo>
                    <a:pt x="22177" y="373986"/>
                    <a:pt x="-16277" y="355641"/>
                    <a:pt x="8065" y="324597"/>
                  </a:cubicBezTo>
                  <a:cubicBezTo>
                    <a:pt x="32407" y="293553"/>
                    <a:pt x="154468" y="226171"/>
                    <a:pt x="168932" y="187013"/>
                  </a:cubicBezTo>
                  <a:cubicBezTo>
                    <a:pt x="183396" y="147855"/>
                    <a:pt x="105079" y="115753"/>
                    <a:pt x="94848" y="89647"/>
                  </a:cubicBezTo>
                  <a:cubicBezTo>
                    <a:pt x="84617" y="63542"/>
                    <a:pt x="106490" y="-8072"/>
                    <a:pt x="113898" y="7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3733BDF6-AEFA-47D0-8466-BE4E4C605AA3}"/>
                </a:ext>
              </a:extLst>
            </p:cNvPr>
            <p:cNvSpPr/>
            <p:nvPr/>
          </p:nvSpPr>
          <p:spPr>
            <a:xfrm>
              <a:off x="4757613" y="8307735"/>
              <a:ext cx="303734" cy="445323"/>
            </a:xfrm>
            <a:custGeom>
              <a:avLst/>
              <a:gdLst>
                <a:gd name="connsiteX0" fmla="*/ 32404 w 303734"/>
                <a:gd name="connsiteY0" fmla="*/ 182 h 445323"/>
                <a:gd name="connsiteX1" fmla="*/ 32404 w 303734"/>
                <a:gd name="connsiteY1" fmla="*/ 116598 h 445323"/>
                <a:gd name="connsiteX2" fmla="*/ 40870 w 303734"/>
                <a:gd name="connsiteY2" fmla="*/ 148348 h 445323"/>
                <a:gd name="connsiteX3" fmla="*/ 294870 w 303734"/>
                <a:gd name="connsiteY3" fmla="*/ 368482 h 445323"/>
                <a:gd name="connsiteX4" fmla="*/ 233487 w 303734"/>
                <a:gd name="connsiteY4" fmla="*/ 313448 h 445323"/>
                <a:gd name="connsiteX5" fmla="*/ 112837 w 303734"/>
                <a:gd name="connsiteY5" fmla="*/ 249948 h 445323"/>
                <a:gd name="connsiteX6" fmla="*/ 150937 w 303734"/>
                <a:gd name="connsiteY6" fmla="*/ 315565 h 445323"/>
                <a:gd name="connsiteX7" fmla="*/ 246187 w 303734"/>
                <a:gd name="connsiteY7" fmla="*/ 438332 h 445323"/>
                <a:gd name="connsiteX8" fmla="*/ 218670 w 303734"/>
                <a:gd name="connsiteY8" fmla="*/ 410815 h 445323"/>
                <a:gd name="connsiteX9" fmla="*/ 4887 w 303734"/>
                <a:gd name="connsiteY9" fmla="*/ 249948 h 445323"/>
                <a:gd name="connsiteX10" fmla="*/ 74737 w 303734"/>
                <a:gd name="connsiteY10" fmla="*/ 275348 h 445323"/>
                <a:gd name="connsiteX11" fmla="*/ 142470 w 303734"/>
                <a:gd name="connsiteY11" fmla="*/ 243598 h 445323"/>
                <a:gd name="connsiteX12" fmla="*/ 85320 w 303734"/>
                <a:gd name="connsiteY12" fmla="*/ 190682 h 445323"/>
                <a:gd name="connsiteX13" fmla="*/ 15470 w 303734"/>
                <a:gd name="connsiteY13" fmla="*/ 146232 h 445323"/>
                <a:gd name="connsiteX14" fmla="*/ 32404 w 303734"/>
                <a:gd name="connsiteY14" fmla="*/ 182 h 44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734" h="445323">
                  <a:moveTo>
                    <a:pt x="32404" y="182"/>
                  </a:moveTo>
                  <a:cubicBezTo>
                    <a:pt x="35226" y="-4757"/>
                    <a:pt x="30993" y="91904"/>
                    <a:pt x="32404" y="116598"/>
                  </a:cubicBezTo>
                  <a:cubicBezTo>
                    <a:pt x="33815" y="141292"/>
                    <a:pt x="-2874" y="106367"/>
                    <a:pt x="40870" y="148348"/>
                  </a:cubicBezTo>
                  <a:cubicBezTo>
                    <a:pt x="84614" y="190329"/>
                    <a:pt x="262767" y="340965"/>
                    <a:pt x="294870" y="368482"/>
                  </a:cubicBezTo>
                  <a:cubicBezTo>
                    <a:pt x="326973" y="395999"/>
                    <a:pt x="263826" y="333204"/>
                    <a:pt x="233487" y="313448"/>
                  </a:cubicBezTo>
                  <a:cubicBezTo>
                    <a:pt x="203148" y="293692"/>
                    <a:pt x="126595" y="249595"/>
                    <a:pt x="112837" y="249948"/>
                  </a:cubicBezTo>
                  <a:cubicBezTo>
                    <a:pt x="99079" y="250301"/>
                    <a:pt x="128712" y="284168"/>
                    <a:pt x="150937" y="315565"/>
                  </a:cubicBezTo>
                  <a:cubicBezTo>
                    <a:pt x="173162" y="346962"/>
                    <a:pt x="234898" y="422457"/>
                    <a:pt x="246187" y="438332"/>
                  </a:cubicBezTo>
                  <a:cubicBezTo>
                    <a:pt x="257476" y="454207"/>
                    <a:pt x="258887" y="442212"/>
                    <a:pt x="218670" y="410815"/>
                  </a:cubicBezTo>
                  <a:cubicBezTo>
                    <a:pt x="178453" y="379418"/>
                    <a:pt x="28876" y="272526"/>
                    <a:pt x="4887" y="249948"/>
                  </a:cubicBezTo>
                  <a:cubicBezTo>
                    <a:pt x="-19102" y="227370"/>
                    <a:pt x="51807" y="276406"/>
                    <a:pt x="74737" y="275348"/>
                  </a:cubicBezTo>
                  <a:cubicBezTo>
                    <a:pt x="97667" y="274290"/>
                    <a:pt x="140706" y="257709"/>
                    <a:pt x="142470" y="243598"/>
                  </a:cubicBezTo>
                  <a:cubicBezTo>
                    <a:pt x="144234" y="229487"/>
                    <a:pt x="106487" y="206910"/>
                    <a:pt x="85320" y="190682"/>
                  </a:cubicBezTo>
                  <a:cubicBezTo>
                    <a:pt x="64153" y="174454"/>
                    <a:pt x="23584" y="175160"/>
                    <a:pt x="15470" y="146232"/>
                  </a:cubicBezTo>
                  <a:cubicBezTo>
                    <a:pt x="7356" y="117304"/>
                    <a:pt x="29582" y="5121"/>
                    <a:pt x="32404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E8556237-732C-4D83-BC11-7BEEF83D42FC}"/>
                </a:ext>
              </a:extLst>
            </p:cNvPr>
            <p:cNvSpPr/>
            <p:nvPr/>
          </p:nvSpPr>
          <p:spPr>
            <a:xfrm>
              <a:off x="4935965" y="8472978"/>
              <a:ext cx="337322" cy="343161"/>
            </a:xfrm>
            <a:custGeom>
              <a:avLst/>
              <a:gdLst>
                <a:gd name="connsiteX0" fmla="*/ 194835 w 337322"/>
                <a:gd name="connsiteY0" fmla="*/ 39 h 343161"/>
                <a:gd name="connsiteX1" fmla="*/ 336652 w 337322"/>
                <a:gd name="connsiteY1" fmla="*/ 72005 h 343161"/>
                <a:gd name="connsiteX2" fmla="*/ 245635 w 337322"/>
                <a:gd name="connsiteY2" fmla="*/ 91055 h 343161"/>
                <a:gd name="connsiteX3" fmla="*/ 184252 w 337322"/>
                <a:gd name="connsiteY3" fmla="*/ 226522 h 343161"/>
                <a:gd name="connsiteX4" fmla="*/ 154618 w 337322"/>
                <a:gd name="connsiteY4" fmla="*/ 279439 h 343161"/>
                <a:gd name="connsiteX5" fmla="*/ 102 w 337322"/>
                <a:gd name="connsiteY5" fmla="*/ 342939 h 343161"/>
                <a:gd name="connsiteX6" fmla="*/ 180018 w 337322"/>
                <a:gd name="connsiteY6" fmla="*/ 256155 h 343161"/>
                <a:gd name="connsiteX7" fmla="*/ 232935 w 337322"/>
                <a:gd name="connsiteY7" fmla="*/ 139739 h 343161"/>
                <a:gd name="connsiteX8" fmla="*/ 287968 w 337322"/>
                <a:gd name="connsiteY8" fmla="*/ 82589 h 343161"/>
                <a:gd name="connsiteX9" fmla="*/ 194835 w 337322"/>
                <a:gd name="connsiteY9" fmla="*/ 39 h 34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322" h="343161">
                  <a:moveTo>
                    <a:pt x="194835" y="39"/>
                  </a:moveTo>
                  <a:cubicBezTo>
                    <a:pt x="202949" y="-1725"/>
                    <a:pt x="328185" y="56836"/>
                    <a:pt x="336652" y="72005"/>
                  </a:cubicBezTo>
                  <a:cubicBezTo>
                    <a:pt x="345119" y="87174"/>
                    <a:pt x="271035" y="65302"/>
                    <a:pt x="245635" y="91055"/>
                  </a:cubicBezTo>
                  <a:cubicBezTo>
                    <a:pt x="220235" y="116808"/>
                    <a:pt x="199421" y="195125"/>
                    <a:pt x="184252" y="226522"/>
                  </a:cubicBezTo>
                  <a:cubicBezTo>
                    <a:pt x="169083" y="257919"/>
                    <a:pt x="185310" y="260036"/>
                    <a:pt x="154618" y="279439"/>
                  </a:cubicBezTo>
                  <a:cubicBezTo>
                    <a:pt x="123926" y="298842"/>
                    <a:pt x="-4131" y="346820"/>
                    <a:pt x="102" y="342939"/>
                  </a:cubicBezTo>
                  <a:cubicBezTo>
                    <a:pt x="4335" y="339058"/>
                    <a:pt x="141213" y="290022"/>
                    <a:pt x="180018" y="256155"/>
                  </a:cubicBezTo>
                  <a:cubicBezTo>
                    <a:pt x="218823" y="222288"/>
                    <a:pt x="214943" y="168667"/>
                    <a:pt x="232935" y="139739"/>
                  </a:cubicBezTo>
                  <a:cubicBezTo>
                    <a:pt x="250927" y="110811"/>
                    <a:pt x="293965" y="107636"/>
                    <a:pt x="287968" y="82589"/>
                  </a:cubicBezTo>
                  <a:cubicBezTo>
                    <a:pt x="281971" y="57542"/>
                    <a:pt x="186721" y="1803"/>
                    <a:pt x="194835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8FA91BA5-7449-43D9-A5FB-C3BA36B6AD76}"/>
                </a:ext>
              </a:extLst>
            </p:cNvPr>
            <p:cNvSpPr/>
            <p:nvPr/>
          </p:nvSpPr>
          <p:spPr>
            <a:xfrm>
              <a:off x="3879267" y="8675414"/>
              <a:ext cx="180903" cy="216189"/>
            </a:xfrm>
            <a:custGeom>
              <a:avLst/>
              <a:gdLst>
                <a:gd name="connsiteX0" fmla="*/ 180500 w 180903"/>
                <a:gd name="connsiteY0" fmla="*/ 803 h 216189"/>
                <a:gd name="connsiteX1" fmla="*/ 106416 w 180903"/>
                <a:gd name="connsiteY1" fmla="*/ 174369 h 216189"/>
                <a:gd name="connsiteX2" fmla="*/ 106416 w 180903"/>
                <a:gd name="connsiteY2" fmla="*/ 201886 h 216189"/>
                <a:gd name="connsiteX3" fmla="*/ 40800 w 180903"/>
                <a:gd name="connsiteY3" fmla="*/ 212469 h 216189"/>
                <a:gd name="connsiteX4" fmla="*/ 583 w 180903"/>
                <a:gd name="connsiteY4" fmla="*/ 212469 h 216189"/>
                <a:gd name="connsiteX5" fmla="*/ 70433 w 180903"/>
                <a:gd name="connsiteY5" fmla="*/ 168019 h 216189"/>
                <a:gd name="connsiteX6" fmla="*/ 131816 w 180903"/>
                <a:gd name="connsiteY6" fmla="*/ 110869 h 216189"/>
                <a:gd name="connsiteX7" fmla="*/ 180500 w 180903"/>
                <a:gd name="connsiteY7" fmla="*/ 803 h 21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03" h="216189">
                  <a:moveTo>
                    <a:pt x="180500" y="803"/>
                  </a:moveTo>
                  <a:cubicBezTo>
                    <a:pt x="176267" y="11386"/>
                    <a:pt x="118763" y="140855"/>
                    <a:pt x="106416" y="174369"/>
                  </a:cubicBezTo>
                  <a:cubicBezTo>
                    <a:pt x="94069" y="207883"/>
                    <a:pt x="117352" y="195536"/>
                    <a:pt x="106416" y="201886"/>
                  </a:cubicBezTo>
                  <a:cubicBezTo>
                    <a:pt x="95480" y="208236"/>
                    <a:pt x="58439" y="210705"/>
                    <a:pt x="40800" y="212469"/>
                  </a:cubicBezTo>
                  <a:cubicBezTo>
                    <a:pt x="23161" y="214233"/>
                    <a:pt x="-4356" y="219877"/>
                    <a:pt x="583" y="212469"/>
                  </a:cubicBezTo>
                  <a:cubicBezTo>
                    <a:pt x="5522" y="205061"/>
                    <a:pt x="48561" y="184952"/>
                    <a:pt x="70433" y="168019"/>
                  </a:cubicBezTo>
                  <a:cubicBezTo>
                    <a:pt x="92305" y="151086"/>
                    <a:pt x="108886" y="134505"/>
                    <a:pt x="131816" y="110869"/>
                  </a:cubicBezTo>
                  <a:cubicBezTo>
                    <a:pt x="154746" y="87233"/>
                    <a:pt x="184733" y="-9780"/>
                    <a:pt x="180500" y="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AFA0CA1-1F93-4DDD-980E-33FA910EB246}"/>
                </a:ext>
              </a:extLst>
            </p:cNvPr>
            <p:cNvSpPr/>
            <p:nvPr/>
          </p:nvSpPr>
          <p:spPr>
            <a:xfrm>
              <a:off x="4158540" y="8748181"/>
              <a:ext cx="248391" cy="224920"/>
            </a:xfrm>
            <a:custGeom>
              <a:avLst/>
              <a:gdLst>
                <a:gd name="connsiteX0" fmla="*/ 2827 w 248391"/>
                <a:gd name="connsiteY0" fmla="*/ 2 h 224920"/>
                <a:gd name="connsiteX1" fmla="*/ 53627 w 248391"/>
                <a:gd name="connsiteY1" fmla="*/ 207436 h 224920"/>
                <a:gd name="connsiteX2" fmla="*/ 248360 w 248391"/>
                <a:gd name="connsiteY2" fmla="*/ 213786 h 224920"/>
                <a:gd name="connsiteX3" fmla="*/ 68443 w 248391"/>
                <a:gd name="connsiteY3" fmla="*/ 218019 h 224920"/>
                <a:gd name="connsiteX4" fmla="*/ 11293 w 248391"/>
                <a:gd name="connsiteY4" fmla="*/ 203202 h 224920"/>
                <a:gd name="connsiteX5" fmla="*/ 2827 w 248391"/>
                <a:gd name="connsiteY5" fmla="*/ 2 h 22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391" h="224920">
                  <a:moveTo>
                    <a:pt x="2827" y="2"/>
                  </a:moveTo>
                  <a:cubicBezTo>
                    <a:pt x="9883" y="708"/>
                    <a:pt x="12705" y="171805"/>
                    <a:pt x="53627" y="207436"/>
                  </a:cubicBezTo>
                  <a:cubicBezTo>
                    <a:pt x="94549" y="243067"/>
                    <a:pt x="245891" y="212022"/>
                    <a:pt x="248360" y="213786"/>
                  </a:cubicBezTo>
                  <a:cubicBezTo>
                    <a:pt x="250829" y="215550"/>
                    <a:pt x="107954" y="219783"/>
                    <a:pt x="68443" y="218019"/>
                  </a:cubicBezTo>
                  <a:cubicBezTo>
                    <a:pt x="28932" y="216255"/>
                    <a:pt x="19407" y="242360"/>
                    <a:pt x="11293" y="203202"/>
                  </a:cubicBezTo>
                  <a:cubicBezTo>
                    <a:pt x="3179" y="164044"/>
                    <a:pt x="-4229" y="-704"/>
                    <a:pt x="282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6507E38C-0B7E-4C4F-8A5B-14DD49613873}"/>
                </a:ext>
              </a:extLst>
            </p:cNvPr>
            <p:cNvSpPr/>
            <p:nvPr/>
          </p:nvSpPr>
          <p:spPr>
            <a:xfrm>
              <a:off x="4072722" y="8728978"/>
              <a:ext cx="273356" cy="260589"/>
            </a:xfrm>
            <a:custGeom>
              <a:avLst/>
              <a:gdLst>
                <a:gd name="connsiteX0" fmla="*/ 37845 w 273356"/>
                <a:gd name="connsiteY0" fmla="*/ 155 h 260589"/>
                <a:gd name="connsiteX1" fmla="*/ 23028 w 273356"/>
                <a:gd name="connsiteY1" fmla="*/ 163139 h 260589"/>
                <a:gd name="connsiteX2" fmla="*/ 86528 w 273356"/>
                <a:gd name="connsiteY2" fmla="*/ 222405 h 260589"/>
                <a:gd name="connsiteX3" fmla="*/ 272795 w 273356"/>
                <a:gd name="connsiteY3" fmla="*/ 258389 h 260589"/>
                <a:gd name="connsiteX4" fmla="*/ 139445 w 273356"/>
                <a:gd name="connsiteY4" fmla="*/ 249922 h 260589"/>
                <a:gd name="connsiteX5" fmla="*/ 3978 w 273356"/>
                <a:gd name="connsiteY5" fmla="*/ 194889 h 260589"/>
                <a:gd name="connsiteX6" fmla="*/ 37845 w 273356"/>
                <a:gd name="connsiteY6" fmla="*/ 155 h 26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56" h="260589">
                  <a:moveTo>
                    <a:pt x="37845" y="155"/>
                  </a:moveTo>
                  <a:cubicBezTo>
                    <a:pt x="41020" y="-5137"/>
                    <a:pt x="14914" y="126097"/>
                    <a:pt x="23028" y="163139"/>
                  </a:cubicBezTo>
                  <a:cubicBezTo>
                    <a:pt x="31142" y="200181"/>
                    <a:pt x="44900" y="206530"/>
                    <a:pt x="86528" y="222405"/>
                  </a:cubicBezTo>
                  <a:cubicBezTo>
                    <a:pt x="128156" y="238280"/>
                    <a:pt x="263975" y="253803"/>
                    <a:pt x="272795" y="258389"/>
                  </a:cubicBezTo>
                  <a:cubicBezTo>
                    <a:pt x="281615" y="262975"/>
                    <a:pt x="184248" y="260505"/>
                    <a:pt x="139445" y="249922"/>
                  </a:cubicBezTo>
                  <a:cubicBezTo>
                    <a:pt x="94642" y="239339"/>
                    <a:pt x="21970" y="235458"/>
                    <a:pt x="3978" y="194889"/>
                  </a:cubicBezTo>
                  <a:cubicBezTo>
                    <a:pt x="-14014" y="154320"/>
                    <a:pt x="34670" y="5447"/>
                    <a:pt x="37845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DF0A971D-8DCF-44D8-A2B9-516848F6FA38}"/>
                </a:ext>
              </a:extLst>
            </p:cNvPr>
            <p:cNvSpPr/>
            <p:nvPr/>
          </p:nvSpPr>
          <p:spPr>
            <a:xfrm>
              <a:off x="3998383" y="8983133"/>
              <a:ext cx="601272" cy="220134"/>
            </a:xfrm>
            <a:custGeom>
              <a:avLst/>
              <a:gdLst>
                <a:gd name="connsiteX0" fmla="*/ 0 w 601272"/>
                <a:gd name="connsiteY0" fmla="*/ 0 h 220134"/>
                <a:gd name="connsiteX1" fmla="*/ 222250 w 601272"/>
                <a:gd name="connsiteY1" fmla="*/ 101600 h 220134"/>
                <a:gd name="connsiteX2" fmla="*/ 361950 w 601272"/>
                <a:gd name="connsiteY2" fmla="*/ 74084 h 220134"/>
                <a:gd name="connsiteX3" fmla="*/ 586317 w 601272"/>
                <a:gd name="connsiteY3" fmla="*/ 14817 h 220134"/>
                <a:gd name="connsiteX4" fmla="*/ 321734 w 601272"/>
                <a:gd name="connsiteY4" fmla="*/ 69850 h 220134"/>
                <a:gd name="connsiteX5" fmla="*/ 400050 w 601272"/>
                <a:gd name="connsiteY5" fmla="*/ 105834 h 220134"/>
                <a:gd name="connsiteX6" fmla="*/ 601134 w 601272"/>
                <a:gd name="connsiteY6" fmla="*/ 148167 h 220134"/>
                <a:gd name="connsiteX7" fmla="*/ 429684 w 601272"/>
                <a:gd name="connsiteY7" fmla="*/ 158750 h 220134"/>
                <a:gd name="connsiteX8" fmla="*/ 315384 w 601272"/>
                <a:gd name="connsiteY8" fmla="*/ 220134 h 220134"/>
                <a:gd name="connsiteX9" fmla="*/ 400050 w 601272"/>
                <a:gd name="connsiteY9" fmla="*/ 158750 h 220134"/>
                <a:gd name="connsiteX10" fmla="*/ 256117 w 601272"/>
                <a:gd name="connsiteY10" fmla="*/ 95250 h 220134"/>
                <a:gd name="connsiteX11" fmla="*/ 383117 w 601272"/>
                <a:gd name="connsiteY11" fmla="*/ 78317 h 220134"/>
                <a:gd name="connsiteX12" fmla="*/ 370417 w 601272"/>
                <a:gd name="connsiteY12" fmla="*/ 78317 h 220134"/>
                <a:gd name="connsiteX13" fmla="*/ 0 w 601272"/>
                <a:gd name="connsiteY13" fmla="*/ 0 h 22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272" h="220134">
                  <a:moveTo>
                    <a:pt x="0" y="0"/>
                  </a:moveTo>
                  <a:cubicBezTo>
                    <a:pt x="80962" y="44626"/>
                    <a:pt x="161925" y="89253"/>
                    <a:pt x="222250" y="101600"/>
                  </a:cubicBezTo>
                  <a:cubicBezTo>
                    <a:pt x="282575" y="113947"/>
                    <a:pt x="301272" y="88548"/>
                    <a:pt x="361950" y="74084"/>
                  </a:cubicBezTo>
                  <a:cubicBezTo>
                    <a:pt x="422628" y="59620"/>
                    <a:pt x="593020" y="15523"/>
                    <a:pt x="586317" y="14817"/>
                  </a:cubicBezTo>
                  <a:cubicBezTo>
                    <a:pt x="579614" y="14111"/>
                    <a:pt x="352778" y="54681"/>
                    <a:pt x="321734" y="69850"/>
                  </a:cubicBezTo>
                  <a:cubicBezTo>
                    <a:pt x="290690" y="85019"/>
                    <a:pt x="353483" y="92781"/>
                    <a:pt x="400050" y="105834"/>
                  </a:cubicBezTo>
                  <a:cubicBezTo>
                    <a:pt x="446617" y="118887"/>
                    <a:pt x="596195" y="139348"/>
                    <a:pt x="601134" y="148167"/>
                  </a:cubicBezTo>
                  <a:cubicBezTo>
                    <a:pt x="606073" y="156986"/>
                    <a:pt x="477309" y="146756"/>
                    <a:pt x="429684" y="158750"/>
                  </a:cubicBezTo>
                  <a:cubicBezTo>
                    <a:pt x="382059" y="170745"/>
                    <a:pt x="320323" y="220134"/>
                    <a:pt x="315384" y="220134"/>
                  </a:cubicBezTo>
                  <a:cubicBezTo>
                    <a:pt x="310445" y="220134"/>
                    <a:pt x="409928" y="179564"/>
                    <a:pt x="400050" y="158750"/>
                  </a:cubicBezTo>
                  <a:cubicBezTo>
                    <a:pt x="390172" y="137936"/>
                    <a:pt x="258939" y="108656"/>
                    <a:pt x="256117" y="95250"/>
                  </a:cubicBezTo>
                  <a:cubicBezTo>
                    <a:pt x="253295" y="81844"/>
                    <a:pt x="364067" y="81139"/>
                    <a:pt x="383117" y="78317"/>
                  </a:cubicBezTo>
                  <a:cubicBezTo>
                    <a:pt x="402167" y="75495"/>
                    <a:pt x="370417" y="78317"/>
                    <a:pt x="370417" y="7831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F3F7F482-F913-4F41-953F-071C98BA3CFE}"/>
                </a:ext>
              </a:extLst>
            </p:cNvPr>
            <p:cNvSpPr/>
            <p:nvPr/>
          </p:nvSpPr>
          <p:spPr>
            <a:xfrm>
              <a:off x="3819127" y="9082070"/>
              <a:ext cx="321904" cy="196173"/>
            </a:xfrm>
            <a:custGeom>
              <a:avLst/>
              <a:gdLst>
                <a:gd name="connsiteX0" fmla="*/ 316840 w 321904"/>
                <a:gd name="connsiteY0" fmla="*/ 547 h 196173"/>
                <a:gd name="connsiteX1" fmla="*/ 211006 w 321904"/>
                <a:gd name="connsiteY1" fmla="*/ 74630 h 196173"/>
                <a:gd name="connsiteX2" fmla="*/ 9923 w 321904"/>
                <a:gd name="connsiteY2" fmla="*/ 108497 h 196173"/>
                <a:gd name="connsiteX3" fmla="*/ 45906 w 321904"/>
                <a:gd name="connsiteY3" fmla="*/ 104263 h 196173"/>
                <a:gd name="connsiteX4" fmla="*/ 132690 w 321904"/>
                <a:gd name="connsiteY4" fmla="*/ 157180 h 196173"/>
                <a:gd name="connsiteX5" fmla="*/ 276623 w 321904"/>
                <a:gd name="connsiteY5" fmla="*/ 148713 h 196173"/>
                <a:gd name="connsiteX6" fmla="*/ 3573 w 321904"/>
                <a:gd name="connsiteY6" fmla="*/ 195280 h 196173"/>
                <a:gd name="connsiteX7" fmla="*/ 117873 w 321904"/>
                <a:gd name="connsiteY7" fmla="*/ 178347 h 196173"/>
                <a:gd name="connsiteX8" fmla="*/ 75540 w 321904"/>
                <a:gd name="connsiteY8" fmla="*/ 165647 h 196173"/>
                <a:gd name="connsiteX9" fmla="*/ 62840 w 321904"/>
                <a:gd name="connsiteY9" fmla="*/ 136013 h 196173"/>
                <a:gd name="connsiteX10" fmla="*/ 54373 w 321904"/>
                <a:gd name="connsiteY10" fmla="*/ 116963 h 196173"/>
                <a:gd name="connsiteX11" fmla="*/ 316840 w 321904"/>
                <a:gd name="connsiteY11" fmla="*/ 547 h 19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904" h="196173">
                  <a:moveTo>
                    <a:pt x="316840" y="547"/>
                  </a:moveTo>
                  <a:cubicBezTo>
                    <a:pt x="342945" y="-6508"/>
                    <a:pt x="262159" y="56638"/>
                    <a:pt x="211006" y="74630"/>
                  </a:cubicBezTo>
                  <a:cubicBezTo>
                    <a:pt x="159853" y="92622"/>
                    <a:pt x="37440" y="103558"/>
                    <a:pt x="9923" y="108497"/>
                  </a:cubicBezTo>
                  <a:cubicBezTo>
                    <a:pt x="-17594" y="113436"/>
                    <a:pt x="25445" y="96149"/>
                    <a:pt x="45906" y="104263"/>
                  </a:cubicBezTo>
                  <a:cubicBezTo>
                    <a:pt x="66367" y="112377"/>
                    <a:pt x="94237" y="149772"/>
                    <a:pt x="132690" y="157180"/>
                  </a:cubicBezTo>
                  <a:cubicBezTo>
                    <a:pt x="171143" y="164588"/>
                    <a:pt x="298142" y="142363"/>
                    <a:pt x="276623" y="148713"/>
                  </a:cubicBezTo>
                  <a:cubicBezTo>
                    <a:pt x="255104" y="155063"/>
                    <a:pt x="30031" y="190341"/>
                    <a:pt x="3573" y="195280"/>
                  </a:cubicBezTo>
                  <a:cubicBezTo>
                    <a:pt x="-22885" y="200219"/>
                    <a:pt x="105878" y="183286"/>
                    <a:pt x="117873" y="178347"/>
                  </a:cubicBezTo>
                  <a:cubicBezTo>
                    <a:pt x="129867" y="173408"/>
                    <a:pt x="84712" y="172703"/>
                    <a:pt x="75540" y="165647"/>
                  </a:cubicBezTo>
                  <a:cubicBezTo>
                    <a:pt x="66368" y="158591"/>
                    <a:pt x="66368" y="144127"/>
                    <a:pt x="62840" y="136013"/>
                  </a:cubicBezTo>
                  <a:cubicBezTo>
                    <a:pt x="59312" y="127899"/>
                    <a:pt x="13804" y="135660"/>
                    <a:pt x="54373" y="116963"/>
                  </a:cubicBezTo>
                  <a:cubicBezTo>
                    <a:pt x="94942" y="98266"/>
                    <a:pt x="290735" y="7602"/>
                    <a:pt x="316840" y="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14BDDD51-F85E-4A7E-A91E-96BDB667498F}"/>
                </a:ext>
              </a:extLst>
            </p:cNvPr>
            <p:cNvSpPr/>
            <p:nvPr/>
          </p:nvSpPr>
          <p:spPr>
            <a:xfrm>
              <a:off x="3806069" y="9135224"/>
              <a:ext cx="1028745" cy="371124"/>
            </a:xfrm>
            <a:custGeom>
              <a:avLst/>
              <a:gdLst>
                <a:gd name="connsiteX0" fmla="*/ 947964 w 1028745"/>
                <a:gd name="connsiteY0" fmla="*/ 13009 h 371124"/>
                <a:gd name="connsiteX1" fmla="*/ 757464 w 1028745"/>
                <a:gd name="connsiteY1" fmla="*/ 127309 h 371124"/>
                <a:gd name="connsiteX2" fmla="*/ 378581 w 1028745"/>
                <a:gd name="connsiteY2" fmla="*/ 309343 h 371124"/>
                <a:gd name="connsiteX3" fmla="*/ 230414 w 1028745"/>
                <a:gd name="connsiteY3" fmla="*/ 345326 h 371124"/>
                <a:gd name="connsiteX4" fmla="*/ 1814 w 1028745"/>
                <a:gd name="connsiteY4" fmla="*/ 368609 h 371124"/>
                <a:gd name="connsiteX5" fmla="*/ 363764 w 1028745"/>
                <a:gd name="connsiteY5" fmla="*/ 283943 h 371124"/>
                <a:gd name="connsiteX6" fmla="*/ 268514 w 1028745"/>
                <a:gd name="connsiteY6" fmla="*/ 279709 h 371124"/>
                <a:gd name="connsiteX7" fmla="*/ 571198 w 1028745"/>
                <a:gd name="connsiteY7" fmla="*/ 188693 h 371124"/>
                <a:gd name="connsiteX8" fmla="*/ 719364 w 1028745"/>
                <a:gd name="connsiteY8" fmla="*/ 140009 h 371124"/>
                <a:gd name="connsiteX9" fmla="*/ 1013581 w 1028745"/>
                <a:gd name="connsiteY9" fmla="*/ 15126 h 371124"/>
                <a:gd name="connsiteX10" fmla="*/ 947964 w 1028745"/>
                <a:gd name="connsiteY10" fmla="*/ 13009 h 3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745" h="371124">
                  <a:moveTo>
                    <a:pt x="947964" y="13009"/>
                  </a:moveTo>
                  <a:cubicBezTo>
                    <a:pt x="905278" y="31706"/>
                    <a:pt x="852361" y="77920"/>
                    <a:pt x="757464" y="127309"/>
                  </a:cubicBezTo>
                  <a:cubicBezTo>
                    <a:pt x="662567" y="176698"/>
                    <a:pt x="466423" y="273007"/>
                    <a:pt x="378581" y="309343"/>
                  </a:cubicBezTo>
                  <a:cubicBezTo>
                    <a:pt x="290739" y="345679"/>
                    <a:pt x="293208" y="335448"/>
                    <a:pt x="230414" y="345326"/>
                  </a:cubicBezTo>
                  <a:cubicBezTo>
                    <a:pt x="167620" y="355204"/>
                    <a:pt x="-20411" y="378839"/>
                    <a:pt x="1814" y="368609"/>
                  </a:cubicBezTo>
                  <a:cubicBezTo>
                    <a:pt x="24039" y="358379"/>
                    <a:pt x="319314" y="298760"/>
                    <a:pt x="363764" y="283943"/>
                  </a:cubicBezTo>
                  <a:cubicBezTo>
                    <a:pt x="408214" y="269126"/>
                    <a:pt x="233942" y="295584"/>
                    <a:pt x="268514" y="279709"/>
                  </a:cubicBezTo>
                  <a:cubicBezTo>
                    <a:pt x="303086" y="263834"/>
                    <a:pt x="496056" y="211976"/>
                    <a:pt x="571198" y="188693"/>
                  </a:cubicBezTo>
                  <a:cubicBezTo>
                    <a:pt x="646340" y="165410"/>
                    <a:pt x="645633" y="168937"/>
                    <a:pt x="719364" y="140009"/>
                  </a:cubicBezTo>
                  <a:cubicBezTo>
                    <a:pt x="793094" y="111081"/>
                    <a:pt x="967720" y="33823"/>
                    <a:pt x="1013581" y="15126"/>
                  </a:cubicBezTo>
                  <a:cubicBezTo>
                    <a:pt x="1059442" y="-3571"/>
                    <a:pt x="990650" y="-5688"/>
                    <a:pt x="947964" y="13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45157BB-5B60-44A4-B5A4-AE72E842B8D5}"/>
                </a:ext>
              </a:extLst>
            </p:cNvPr>
            <p:cNvSpPr/>
            <p:nvPr/>
          </p:nvSpPr>
          <p:spPr>
            <a:xfrm>
              <a:off x="3873489" y="9063555"/>
              <a:ext cx="1001546" cy="342952"/>
            </a:xfrm>
            <a:custGeom>
              <a:avLst/>
              <a:gdLst>
                <a:gd name="connsiteX0" fmla="*/ 334444 w 1001546"/>
                <a:gd name="connsiteY0" fmla="*/ 99495 h 342952"/>
                <a:gd name="connsiteX1" fmla="*/ 361961 w 1001546"/>
                <a:gd name="connsiteY1" fmla="*/ 184162 h 342952"/>
                <a:gd name="connsiteX2" fmla="*/ 395828 w 1001546"/>
                <a:gd name="connsiteY2" fmla="*/ 186278 h 342952"/>
                <a:gd name="connsiteX3" fmla="*/ 309044 w 1001546"/>
                <a:gd name="connsiteY3" fmla="*/ 237078 h 342952"/>
                <a:gd name="connsiteX4" fmla="*/ 11 w 1001546"/>
                <a:gd name="connsiteY4" fmla="*/ 342912 h 342952"/>
                <a:gd name="connsiteX5" fmla="*/ 298461 w 1001546"/>
                <a:gd name="connsiteY5" fmla="*/ 224378 h 342952"/>
                <a:gd name="connsiteX6" fmla="*/ 632894 w 1001546"/>
                <a:gd name="connsiteY6" fmla="*/ 150295 h 342952"/>
                <a:gd name="connsiteX7" fmla="*/ 1001194 w 1001546"/>
                <a:gd name="connsiteY7" fmla="*/ 12 h 342952"/>
                <a:gd name="connsiteX8" fmla="*/ 565161 w 1001546"/>
                <a:gd name="connsiteY8" fmla="*/ 158762 h 342952"/>
                <a:gd name="connsiteX9" fmla="*/ 408528 w 1001546"/>
                <a:gd name="connsiteY9" fmla="*/ 207445 h 342952"/>
                <a:gd name="connsiteX10" fmla="*/ 334444 w 1001546"/>
                <a:gd name="connsiteY10" fmla="*/ 99495 h 34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546" h="342952">
                  <a:moveTo>
                    <a:pt x="334444" y="99495"/>
                  </a:moveTo>
                  <a:cubicBezTo>
                    <a:pt x="326683" y="95614"/>
                    <a:pt x="351730" y="169698"/>
                    <a:pt x="361961" y="184162"/>
                  </a:cubicBezTo>
                  <a:cubicBezTo>
                    <a:pt x="372192" y="198626"/>
                    <a:pt x="404647" y="177459"/>
                    <a:pt x="395828" y="186278"/>
                  </a:cubicBezTo>
                  <a:cubicBezTo>
                    <a:pt x="387009" y="195097"/>
                    <a:pt x="375013" y="210972"/>
                    <a:pt x="309044" y="237078"/>
                  </a:cubicBezTo>
                  <a:cubicBezTo>
                    <a:pt x="243075" y="263184"/>
                    <a:pt x="1775" y="345029"/>
                    <a:pt x="11" y="342912"/>
                  </a:cubicBezTo>
                  <a:cubicBezTo>
                    <a:pt x="-1753" y="340795"/>
                    <a:pt x="192981" y="256481"/>
                    <a:pt x="298461" y="224378"/>
                  </a:cubicBezTo>
                  <a:cubicBezTo>
                    <a:pt x="403941" y="192275"/>
                    <a:pt x="515772" y="187689"/>
                    <a:pt x="632894" y="150295"/>
                  </a:cubicBezTo>
                  <a:cubicBezTo>
                    <a:pt x="750016" y="112901"/>
                    <a:pt x="1012483" y="-1399"/>
                    <a:pt x="1001194" y="12"/>
                  </a:cubicBezTo>
                  <a:cubicBezTo>
                    <a:pt x="989905" y="1423"/>
                    <a:pt x="663939" y="124190"/>
                    <a:pt x="565161" y="158762"/>
                  </a:cubicBezTo>
                  <a:cubicBezTo>
                    <a:pt x="466383" y="193334"/>
                    <a:pt x="443453" y="212031"/>
                    <a:pt x="408528" y="207445"/>
                  </a:cubicBezTo>
                  <a:cubicBezTo>
                    <a:pt x="373603" y="202859"/>
                    <a:pt x="342205" y="103376"/>
                    <a:pt x="334444" y="99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4D1EAA2A-C1D3-4724-967F-E1D1DE048F24}"/>
                </a:ext>
              </a:extLst>
            </p:cNvPr>
            <p:cNvSpPr/>
            <p:nvPr/>
          </p:nvSpPr>
          <p:spPr>
            <a:xfrm>
              <a:off x="3614708" y="8899362"/>
              <a:ext cx="318942" cy="277378"/>
            </a:xfrm>
            <a:custGeom>
              <a:avLst/>
              <a:gdLst>
                <a:gd name="connsiteX0" fmla="*/ 318059 w 318942"/>
                <a:gd name="connsiteY0" fmla="*/ 1221 h 277378"/>
                <a:gd name="connsiteX1" fmla="*/ 199525 w 318942"/>
                <a:gd name="connsiteY1" fmla="*/ 102821 h 277378"/>
                <a:gd name="connsiteX2" fmla="*/ 66175 w 318942"/>
                <a:gd name="connsiteY2" fmla="*/ 234055 h 277378"/>
                <a:gd name="connsiteX3" fmla="*/ 559 w 318942"/>
                <a:gd name="connsiteY3" fmla="*/ 276388 h 277378"/>
                <a:gd name="connsiteX4" fmla="*/ 100042 w 318942"/>
                <a:gd name="connsiteY4" fmla="*/ 200188 h 277378"/>
                <a:gd name="connsiteX5" fmla="*/ 201642 w 318942"/>
                <a:gd name="connsiteY5" fmla="*/ 94355 h 277378"/>
                <a:gd name="connsiteX6" fmla="*/ 136025 w 318942"/>
                <a:gd name="connsiteY6" fmla="*/ 172671 h 277378"/>
                <a:gd name="connsiteX7" fmla="*/ 318059 w 318942"/>
                <a:gd name="connsiteY7" fmla="*/ 1221 h 27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942" h="277378">
                  <a:moveTo>
                    <a:pt x="318059" y="1221"/>
                  </a:moveTo>
                  <a:cubicBezTo>
                    <a:pt x="328642" y="-10421"/>
                    <a:pt x="241506" y="64015"/>
                    <a:pt x="199525" y="102821"/>
                  </a:cubicBezTo>
                  <a:cubicBezTo>
                    <a:pt x="157544" y="141627"/>
                    <a:pt x="99336" y="205127"/>
                    <a:pt x="66175" y="234055"/>
                  </a:cubicBezTo>
                  <a:cubicBezTo>
                    <a:pt x="33014" y="262983"/>
                    <a:pt x="-5085" y="282032"/>
                    <a:pt x="559" y="276388"/>
                  </a:cubicBezTo>
                  <a:cubicBezTo>
                    <a:pt x="6203" y="270744"/>
                    <a:pt x="66528" y="230527"/>
                    <a:pt x="100042" y="200188"/>
                  </a:cubicBezTo>
                  <a:cubicBezTo>
                    <a:pt x="133556" y="169849"/>
                    <a:pt x="195645" y="98941"/>
                    <a:pt x="201642" y="94355"/>
                  </a:cubicBezTo>
                  <a:cubicBezTo>
                    <a:pt x="207639" y="89769"/>
                    <a:pt x="111683" y="185371"/>
                    <a:pt x="136025" y="172671"/>
                  </a:cubicBezTo>
                  <a:cubicBezTo>
                    <a:pt x="160367" y="159971"/>
                    <a:pt x="307476" y="12863"/>
                    <a:pt x="318059" y="1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056EDF51-9FEB-483E-B9D6-821C2CCE7CAE}"/>
                </a:ext>
              </a:extLst>
            </p:cNvPr>
            <p:cNvSpPr/>
            <p:nvPr/>
          </p:nvSpPr>
          <p:spPr>
            <a:xfrm>
              <a:off x="6137358" y="8361431"/>
              <a:ext cx="573151" cy="831303"/>
            </a:xfrm>
            <a:custGeom>
              <a:avLst/>
              <a:gdLst>
                <a:gd name="connsiteX0" fmla="*/ 17909 w 573151"/>
                <a:gd name="connsiteY0" fmla="*/ 84069 h 831303"/>
                <a:gd name="connsiteX1" fmla="*/ 191475 w 573151"/>
                <a:gd name="connsiteY1" fmla="*/ 422736 h 831303"/>
                <a:gd name="connsiteX2" fmla="*/ 369275 w 573151"/>
                <a:gd name="connsiteY2" fmla="*/ 638636 h 831303"/>
                <a:gd name="connsiteX3" fmla="*/ 568242 w 573151"/>
                <a:gd name="connsiteY3" fmla="*/ 829136 h 831303"/>
                <a:gd name="connsiteX4" fmla="*/ 475109 w 573151"/>
                <a:gd name="connsiteY4" fmla="*/ 714836 h 831303"/>
                <a:gd name="connsiteX5" fmla="*/ 81409 w 573151"/>
                <a:gd name="connsiteY5" fmla="*/ 329602 h 831303"/>
                <a:gd name="connsiteX6" fmla="*/ 13675 w 573151"/>
                <a:gd name="connsiteY6" fmla="*/ 16336 h 831303"/>
                <a:gd name="connsiteX7" fmla="*/ 17909 w 573151"/>
                <a:gd name="connsiteY7" fmla="*/ 84069 h 83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151" h="831303">
                  <a:moveTo>
                    <a:pt x="17909" y="84069"/>
                  </a:moveTo>
                  <a:cubicBezTo>
                    <a:pt x="47542" y="151802"/>
                    <a:pt x="132914" y="330308"/>
                    <a:pt x="191475" y="422736"/>
                  </a:cubicBezTo>
                  <a:cubicBezTo>
                    <a:pt x="250036" y="515164"/>
                    <a:pt x="306481" y="570903"/>
                    <a:pt x="369275" y="638636"/>
                  </a:cubicBezTo>
                  <a:cubicBezTo>
                    <a:pt x="432069" y="706369"/>
                    <a:pt x="550603" y="816436"/>
                    <a:pt x="568242" y="829136"/>
                  </a:cubicBezTo>
                  <a:cubicBezTo>
                    <a:pt x="585881" y="841836"/>
                    <a:pt x="556248" y="798092"/>
                    <a:pt x="475109" y="714836"/>
                  </a:cubicBezTo>
                  <a:cubicBezTo>
                    <a:pt x="393970" y="631580"/>
                    <a:pt x="158315" y="446018"/>
                    <a:pt x="81409" y="329602"/>
                  </a:cubicBezTo>
                  <a:cubicBezTo>
                    <a:pt x="4503" y="213186"/>
                    <a:pt x="25669" y="57258"/>
                    <a:pt x="13675" y="16336"/>
                  </a:cubicBezTo>
                  <a:cubicBezTo>
                    <a:pt x="1681" y="-24586"/>
                    <a:pt x="-11724" y="16336"/>
                    <a:pt x="17909" y="84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BF3369B4-8667-432F-8890-E4F493A38B9D}"/>
                </a:ext>
              </a:extLst>
            </p:cNvPr>
            <p:cNvSpPr/>
            <p:nvPr/>
          </p:nvSpPr>
          <p:spPr>
            <a:xfrm>
              <a:off x="6671131" y="8199544"/>
              <a:ext cx="561055" cy="1050935"/>
            </a:xfrm>
            <a:custGeom>
              <a:avLst/>
              <a:gdLst>
                <a:gd name="connsiteX0" fmla="*/ 602 w 561055"/>
                <a:gd name="connsiteY0" fmla="*/ 423 h 1050935"/>
                <a:gd name="connsiteX1" fmla="*/ 250369 w 561055"/>
                <a:gd name="connsiteY1" fmla="*/ 406823 h 1050935"/>
                <a:gd name="connsiteX2" fmla="*/ 550936 w 561055"/>
                <a:gd name="connsiteY2" fmla="*/ 1037589 h 1050935"/>
                <a:gd name="connsiteX3" fmla="*/ 474736 w 561055"/>
                <a:gd name="connsiteY3" fmla="*/ 808989 h 1050935"/>
                <a:gd name="connsiteX4" fmla="*/ 322336 w 561055"/>
                <a:gd name="connsiteY4" fmla="*/ 478789 h 1050935"/>
                <a:gd name="connsiteX5" fmla="*/ 602 w 561055"/>
                <a:gd name="connsiteY5" fmla="*/ 423 h 105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055" h="1050935">
                  <a:moveTo>
                    <a:pt x="602" y="423"/>
                  </a:moveTo>
                  <a:cubicBezTo>
                    <a:pt x="-11393" y="-11571"/>
                    <a:pt x="158647" y="233962"/>
                    <a:pt x="250369" y="406823"/>
                  </a:cubicBezTo>
                  <a:cubicBezTo>
                    <a:pt x="342091" y="579684"/>
                    <a:pt x="513542" y="970562"/>
                    <a:pt x="550936" y="1037589"/>
                  </a:cubicBezTo>
                  <a:cubicBezTo>
                    <a:pt x="588330" y="1104616"/>
                    <a:pt x="512836" y="902122"/>
                    <a:pt x="474736" y="808989"/>
                  </a:cubicBezTo>
                  <a:cubicBezTo>
                    <a:pt x="436636" y="715856"/>
                    <a:pt x="404180" y="619194"/>
                    <a:pt x="322336" y="478789"/>
                  </a:cubicBezTo>
                  <a:cubicBezTo>
                    <a:pt x="240492" y="338384"/>
                    <a:pt x="12597" y="12417"/>
                    <a:pt x="602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15EF31F5-CA05-4627-9013-014F617DE3EA}"/>
                </a:ext>
              </a:extLst>
            </p:cNvPr>
            <p:cNvSpPr/>
            <p:nvPr/>
          </p:nvSpPr>
          <p:spPr>
            <a:xfrm>
              <a:off x="6413256" y="8977129"/>
              <a:ext cx="865161" cy="1089074"/>
            </a:xfrm>
            <a:custGeom>
              <a:avLst/>
              <a:gdLst>
                <a:gd name="connsiteX0" fmla="*/ 244 w 865161"/>
                <a:gd name="connsiteY0" fmla="*/ 1771 h 1089074"/>
                <a:gd name="connsiteX1" fmla="*/ 473319 w 865161"/>
                <a:gd name="connsiteY1" fmla="*/ 566921 h 1089074"/>
                <a:gd name="connsiteX2" fmla="*/ 854319 w 865161"/>
                <a:gd name="connsiteY2" fmla="*/ 1071746 h 1089074"/>
                <a:gd name="connsiteX3" fmla="*/ 730494 w 865161"/>
                <a:gd name="connsiteY3" fmla="*/ 919346 h 1089074"/>
                <a:gd name="connsiteX4" fmla="*/ 412994 w 865161"/>
                <a:gd name="connsiteY4" fmla="*/ 408171 h 1089074"/>
                <a:gd name="connsiteX5" fmla="*/ 244 w 865161"/>
                <a:gd name="connsiteY5" fmla="*/ 1771 h 10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161" h="1089074">
                  <a:moveTo>
                    <a:pt x="244" y="1771"/>
                  </a:moveTo>
                  <a:cubicBezTo>
                    <a:pt x="10298" y="28229"/>
                    <a:pt x="330973" y="388592"/>
                    <a:pt x="473319" y="566921"/>
                  </a:cubicBezTo>
                  <a:cubicBezTo>
                    <a:pt x="615665" y="745250"/>
                    <a:pt x="811456" y="1013008"/>
                    <a:pt x="854319" y="1071746"/>
                  </a:cubicBezTo>
                  <a:cubicBezTo>
                    <a:pt x="897182" y="1130484"/>
                    <a:pt x="804048" y="1029942"/>
                    <a:pt x="730494" y="919346"/>
                  </a:cubicBezTo>
                  <a:cubicBezTo>
                    <a:pt x="656940" y="808750"/>
                    <a:pt x="532586" y="564804"/>
                    <a:pt x="412994" y="408171"/>
                  </a:cubicBezTo>
                  <a:cubicBezTo>
                    <a:pt x="293402" y="251538"/>
                    <a:pt x="-9810" y="-24687"/>
                    <a:pt x="244" y="1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3457D562-C9FA-4A07-9014-D334819DE484}"/>
                </a:ext>
              </a:extLst>
            </p:cNvPr>
            <p:cNvSpPr/>
            <p:nvPr/>
          </p:nvSpPr>
          <p:spPr>
            <a:xfrm>
              <a:off x="7257870" y="9262356"/>
              <a:ext cx="734447" cy="1107576"/>
            </a:xfrm>
            <a:custGeom>
              <a:avLst/>
              <a:gdLst>
                <a:gd name="connsiteX0" fmla="*/ 6530 w 734447"/>
                <a:gd name="connsiteY0" fmla="*/ 37219 h 1107576"/>
                <a:gd name="connsiteX1" fmla="*/ 47805 w 734447"/>
                <a:gd name="connsiteY1" fmla="*/ 75319 h 1107576"/>
                <a:gd name="connsiteX2" fmla="*/ 419280 w 734447"/>
                <a:gd name="connsiteY2" fmla="*/ 799219 h 1107576"/>
                <a:gd name="connsiteX3" fmla="*/ 501830 w 734447"/>
                <a:gd name="connsiteY3" fmla="*/ 869069 h 1107576"/>
                <a:gd name="connsiteX4" fmla="*/ 730430 w 734447"/>
                <a:gd name="connsiteY4" fmla="*/ 1104019 h 1107576"/>
                <a:gd name="connsiteX5" fmla="*/ 628830 w 734447"/>
                <a:gd name="connsiteY5" fmla="*/ 989719 h 1107576"/>
                <a:gd name="connsiteX6" fmla="*/ 393880 w 734447"/>
                <a:gd name="connsiteY6" fmla="*/ 710319 h 1107576"/>
                <a:gd name="connsiteX7" fmla="*/ 63680 w 734447"/>
                <a:gd name="connsiteY7" fmla="*/ 205494 h 1107576"/>
                <a:gd name="connsiteX8" fmla="*/ 6530 w 734447"/>
                <a:gd name="connsiteY8" fmla="*/ 37219 h 110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4447" h="1107576">
                  <a:moveTo>
                    <a:pt x="6530" y="37219"/>
                  </a:moveTo>
                  <a:cubicBezTo>
                    <a:pt x="3884" y="15523"/>
                    <a:pt x="-20987" y="-51681"/>
                    <a:pt x="47805" y="75319"/>
                  </a:cubicBezTo>
                  <a:cubicBezTo>
                    <a:pt x="116597" y="202319"/>
                    <a:pt x="343609" y="666927"/>
                    <a:pt x="419280" y="799219"/>
                  </a:cubicBezTo>
                  <a:cubicBezTo>
                    <a:pt x="494951" y="931511"/>
                    <a:pt x="449972" y="818269"/>
                    <a:pt x="501830" y="869069"/>
                  </a:cubicBezTo>
                  <a:cubicBezTo>
                    <a:pt x="553688" y="919869"/>
                    <a:pt x="709263" y="1083911"/>
                    <a:pt x="730430" y="1104019"/>
                  </a:cubicBezTo>
                  <a:cubicBezTo>
                    <a:pt x="751597" y="1124127"/>
                    <a:pt x="684922" y="1055336"/>
                    <a:pt x="628830" y="989719"/>
                  </a:cubicBezTo>
                  <a:cubicBezTo>
                    <a:pt x="572738" y="924102"/>
                    <a:pt x="488072" y="841023"/>
                    <a:pt x="393880" y="710319"/>
                  </a:cubicBezTo>
                  <a:cubicBezTo>
                    <a:pt x="299688" y="579615"/>
                    <a:pt x="133001" y="321382"/>
                    <a:pt x="63680" y="205494"/>
                  </a:cubicBezTo>
                  <a:cubicBezTo>
                    <a:pt x="-5641" y="89607"/>
                    <a:pt x="9176" y="58915"/>
                    <a:pt x="6530" y="37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D93F219D-0E09-4A7B-8313-E591DC000E4E}"/>
                </a:ext>
              </a:extLst>
            </p:cNvPr>
            <p:cNvSpPr/>
            <p:nvPr/>
          </p:nvSpPr>
          <p:spPr>
            <a:xfrm>
              <a:off x="3068355" y="7277894"/>
              <a:ext cx="76548" cy="715069"/>
            </a:xfrm>
            <a:custGeom>
              <a:avLst/>
              <a:gdLst>
                <a:gd name="connsiteX0" fmla="*/ 49495 w 76548"/>
                <a:gd name="connsiteY0" fmla="*/ 2381 h 715069"/>
                <a:gd name="connsiteX1" fmla="*/ 36795 w 76548"/>
                <a:gd name="connsiteY1" fmla="*/ 389731 h 715069"/>
                <a:gd name="connsiteX2" fmla="*/ 52670 w 76548"/>
                <a:gd name="connsiteY2" fmla="*/ 596106 h 715069"/>
                <a:gd name="connsiteX3" fmla="*/ 68545 w 76548"/>
                <a:gd name="connsiteY3" fmla="*/ 710406 h 715069"/>
                <a:gd name="connsiteX4" fmla="*/ 71720 w 76548"/>
                <a:gd name="connsiteY4" fmla="*/ 637381 h 715069"/>
                <a:gd name="connsiteX5" fmla="*/ 1870 w 76548"/>
                <a:gd name="connsiteY5" fmla="*/ 157956 h 715069"/>
                <a:gd name="connsiteX6" fmla="*/ 20920 w 76548"/>
                <a:gd name="connsiteY6" fmla="*/ 221456 h 715069"/>
                <a:gd name="connsiteX7" fmla="*/ 49495 w 76548"/>
                <a:gd name="connsiteY7" fmla="*/ 2381 h 7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48" h="715069">
                  <a:moveTo>
                    <a:pt x="49495" y="2381"/>
                  </a:moveTo>
                  <a:cubicBezTo>
                    <a:pt x="52141" y="30427"/>
                    <a:pt x="36266" y="290777"/>
                    <a:pt x="36795" y="389731"/>
                  </a:cubicBezTo>
                  <a:cubicBezTo>
                    <a:pt x="37324" y="488685"/>
                    <a:pt x="47378" y="542660"/>
                    <a:pt x="52670" y="596106"/>
                  </a:cubicBezTo>
                  <a:cubicBezTo>
                    <a:pt x="57962" y="649552"/>
                    <a:pt x="65370" y="703527"/>
                    <a:pt x="68545" y="710406"/>
                  </a:cubicBezTo>
                  <a:cubicBezTo>
                    <a:pt x="71720" y="717285"/>
                    <a:pt x="82832" y="729456"/>
                    <a:pt x="71720" y="637381"/>
                  </a:cubicBezTo>
                  <a:cubicBezTo>
                    <a:pt x="60608" y="545306"/>
                    <a:pt x="10337" y="227277"/>
                    <a:pt x="1870" y="157956"/>
                  </a:cubicBezTo>
                  <a:cubicBezTo>
                    <a:pt x="-6597" y="88635"/>
                    <a:pt x="16157" y="239977"/>
                    <a:pt x="20920" y="221456"/>
                  </a:cubicBezTo>
                  <a:cubicBezTo>
                    <a:pt x="25683" y="202935"/>
                    <a:pt x="46849" y="-25665"/>
                    <a:pt x="49495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B96E36CE-7E4F-4159-8EB1-CBCC4B06B82C}"/>
                </a:ext>
              </a:extLst>
            </p:cNvPr>
            <p:cNvSpPr/>
            <p:nvPr/>
          </p:nvSpPr>
          <p:spPr>
            <a:xfrm>
              <a:off x="3657521" y="7885800"/>
              <a:ext cx="112792" cy="1053738"/>
            </a:xfrm>
            <a:custGeom>
              <a:avLst/>
              <a:gdLst>
                <a:gd name="connsiteX0" fmla="*/ 111204 w 112792"/>
                <a:gd name="connsiteY0" fmla="*/ 16775 h 1053738"/>
                <a:gd name="connsiteX1" fmla="*/ 50879 w 112792"/>
                <a:gd name="connsiteY1" fmla="*/ 337450 h 1053738"/>
                <a:gd name="connsiteX2" fmla="*/ 31829 w 112792"/>
                <a:gd name="connsiteY2" fmla="*/ 670825 h 1053738"/>
                <a:gd name="connsiteX3" fmla="*/ 25479 w 112792"/>
                <a:gd name="connsiteY3" fmla="*/ 1051825 h 1053738"/>
                <a:gd name="connsiteX4" fmla="*/ 25479 w 112792"/>
                <a:gd name="connsiteY4" fmla="*/ 794650 h 1053738"/>
                <a:gd name="connsiteX5" fmla="*/ 79 w 112792"/>
                <a:gd name="connsiteY5" fmla="*/ 286650 h 1053738"/>
                <a:gd name="connsiteX6" fmla="*/ 35004 w 112792"/>
                <a:gd name="connsiteY6" fmla="*/ 286650 h 1053738"/>
                <a:gd name="connsiteX7" fmla="*/ 88979 w 112792"/>
                <a:gd name="connsiteY7" fmla="*/ 70750 h 1053738"/>
                <a:gd name="connsiteX8" fmla="*/ 111204 w 112792"/>
                <a:gd name="connsiteY8" fmla="*/ 16775 h 105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" h="1053738">
                  <a:moveTo>
                    <a:pt x="111204" y="16775"/>
                  </a:moveTo>
                  <a:cubicBezTo>
                    <a:pt x="104854" y="61225"/>
                    <a:pt x="64108" y="228442"/>
                    <a:pt x="50879" y="337450"/>
                  </a:cubicBezTo>
                  <a:cubicBezTo>
                    <a:pt x="37650" y="446458"/>
                    <a:pt x="36062" y="551763"/>
                    <a:pt x="31829" y="670825"/>
                  </a:cubicBezTo>
                  <a:cubicBezTo>
                    <a:pt x="27596" y="789887"/>
                    <a:pt x="26537" y="1031188"/>
                    <a:pt x="25479" y="1051825"/>
                  </a:cubicBezTo>
                  <a:cubicBezTo>
                    <a:pt x="24421" y="1072462"/>
                    <a:pt x="29712" y="922179"/>
                    <a:pt x="25479" y="794650"/>
                  </a:cubicBezTo>
                  <a:cubicBezTo>
                    <a:pt x="21246" y="667121"/>
                    <a:pt x="-1508" y="371317"/>
                    <a:pt x="79" y="286650"/>
                  </a:cubicBezTo>
                  <a:cubicBezTo>
                    <a:pt x="1666" y="201983"/>
                    <a:pt x="20187" y="322633"/>
                    <a:pt x="35004" y="286650"/>
                  </a:cubicBezTo>
                  <a:cubicBezTo>
                    <a:pt x="49821" y="250667"/>
                    <a:pt x="74162" y="116258"/>
                    <a:pt x="88979" y="70750"/>
                  </a:cubicBezTo>
                  <a:cubicBezTo>
                    <a:pt x="103796" y="25242"/>
                    <a:pt x="117554" y="-27675"/>
                    <a:pt x="111204" y="16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FCC6C3F-68CD-4A5A-8688-25D4DD026787}"/>
                </a:ext>
              </a:extLst>
            </p:cNvPr>
            <p:cNvSpPr/>
            <p:nvPr/>
          </p:nvSpPr>
          <p:spPr>
            <a:xfrm>
              <a:off x="2984485" y="7931121"/>
              <a:ext cx="135016" cy="568949"/>
            </a:xfrm>
            <a:custGeom>
              <a:avLst/>
              <a:gdLst>
                <a:gd name="connsiteX0" fmla="*/ 133365 w 135016"/>
                <a:gd name="connsiteY0" fmla="*/ 29 h 568949"/>
                <a:gd name="connsiteX1" fmla="*/ 92090 w 135016"/>
                <a:gd name="connsiteY1" fmla="*/ 136554 h 568949"/>
                <a:gd name="connsiteX2" fmla="*/ 57165 w 135016"/>
                <a:gd name="connsiteY2" fmla="*/ 193704 h 568949"/>
                <a:gd name="connsiteX3" fmla="*/ 44465 w 135016"/>
                <a:gd name="connsiteY3" fmla="*/ 285779 h 568949"/>
                <a:gd name="connsiteX4" fmla="*/ 69865 w 135016"/>
                <a:gd name="connsiteY4" fmla="*/ 565179 h 568949"/>
                <a:gd name="connsiteX5" fmla="*/ 63515 w 135016"/>
                <a:gd name="connsiteY5" fmla="*/ 428654 h 568949"/>
                <a:gd name="connsiteX6" fmla="*/ 15 w 135016"/>
                <a:gd name="connsiteY6" fmla="*/ 168304 h 568949"/>
                <a:gd name="connsiteX7" fmla="*/ 57165 w 135016"/>
                <a:gd name="connsiteY7" fmla="*/ 422304 h 568949"/>
                <a:gd name="connsiteX8" fmla="*/ 31765 w 135016"/>
                <a:gd name="connsiteY8" fmla="*/ 127029 h 568949"/>
                <a:gd name="connsiteX9" fmla="*/ 133365 w 135016"/>
                <a:gd name="connsiteY9" fmla="*/ 29 h 56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6" h="568949">
                  <a:moveTo>
                    <a:pt x="133365" y="29"/>
                  </a:moveTo>
                  <a:cubicBezTo>
                    <a:pt x="143419" y="1616"/>
                    <a:pt x="104790" y="104275"/>
                    <a:pt x="92090" y="136554"/>
                  </a:cubicBezTo>
                  <a:cubicBezTo>
                    <a:pt x="79390" y="168833"/>
                    <a:pt x="65102" y="168833"/>
                    <a:pt x="57165" y="193704"/>
                  </a:cubicBezTo>
                  <a:cubicBezTo>
                    <a:pt x="49228" y="218575"/>
                    <a:pt x="42348" y="223867"/>
                    <a:pt x="44465" y="285779"/>
                  </a:cubicBezTo>
                  <a:cubicBezTo>
                    <a:pt x="46582" y="347691"/>
                    <a:pt x="66690" y="541367"/>
                    <a:pt x="69865" y="565179"/>
                  </a:cubicBezTo>
                  <a:cubicBezTo>
                    <a:pt x="73040" y="588992"/>
                    <a:pt x="75157" y="494800"/>
                    <a:pt x="63515" y="428654"/>
                  </a:cubicBezTo>
                  <a:cubicBezTo>
                    <a:pt x="51873" y="362508"/>
                    <a:pt x="1073" y="169362"/>
                    <a:pt x="15" y="168304"/>
                  </a:cubicBezTo>
                  <a:cubicBezTo>
                    <a:pt x="-1043" y="167246"/>
                    <a:pt x="51873" y="429183"/>
                    <a:pt x="57165" y="422304"/>
                  </a:cubicBezTo>
                  <a:cubicBezTo>
                    <a:pt x="62457" y="415425"/>
                    <a:pt x="21182" y="192646"/>
                    <a:pt x="31765" y="127029"/>
                  </a:cubicBezTo>
                  <a:cubicBezTo>
                    <a:pt x="42348" y="61412"/>
                    <a:pt x="123311" y="-1558"/>
                    <a:pt x="133365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45AC9E06-7B82-4AD1-9902-9359AEF8DDA7}"/>
                </a:ext>
              </a:extLst>
            </p:cNvPr>
            <p:cNvSpPr/>
            <p:nvPr/>
          </p:nvSpPr>
          <p:spPr>
            <a:xfrm>
              <a:off x="2990579" y="8316961"/>
              <a:ext cx="56627" cy="1209414"/>
            </a:xfrm>
            <a:custGeom>
              <a:avLst/>
              <a:gdLst>
                <a:gd name="connsiteX0" fmla="*/ 38371 w 56627"/>
                <a:gd name="connsiteY0" fmla="*/ 1539 h 1209414"/>
                <a:gd name="connsiteX1" fmla="*/ 35196 w 56627"/>
                <a:gd name="connsiteY1" fmla="*/ 141239 h 1209414"/>
                <a:gd name="connsiteX2" fmla="*/ 54246 w 56627"/>
                <a:gd name="connsiteY2" fmla="*/ 312689 h 1209414"/>
                <a:gd name="connsiteX3" fmla="*/ 54246 w 56627"/>
                <a:gd name="connsiteY3" fmla="*/ 741314 h 1209414"/>
                <a:gd name="connsiteX4" fmla="*/ 35196 w 56627"/>
                <a:gd name="connsiteY4" fmla="*/ 363489 h 1209414"/>
                <a:gd name="connsiteX5" fmla="*/ 271 w 56627"/>
                <a:gd name="connsiteY5" fmla="*/ 522239 h 1209414"/>
                <a:gd name="connsiteX6" fmla="*/ 19321 w 56627"/>
                <a:gd name="connsiteY6" fmla="*/ 725439 h 1209414"/>
                <a:gd name="connsiteX7" fmla="*/ 25671 w 56627"/>
                <a:gd name="connsiteY7" fmla="*/ 1198514 h 1209414"/>
                <a:gd name="connsiteX8" fmla="*/ 25671 w 56627"/>
                <a:gd name="connsiteY8" fmla="*/ 988964 h 1209414"/>
                <a:gd name="connsiteX9" fmla="*/ 271 w 56627"/>
                <a:gd name="connsiteY9" fmla="*/ 233314 h 1209414"/>
                <a:gd name="connsiteX10" fmla="*/ 38371 w 56627"/>
                <a:gd name="connsiteY10" fmla="*/ 1539 h 120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27" h="1209414">
                  <a:moveTo>
                    <a:pt x="38371" y="1539"/>
                  </a:moveTo>
                  <a:cubicBezTo>
                    <a:pt x="44192" y="-13807"/>
                    <a:pt x="32550" y="89381"/>
                    <a:pt x="35196" y="141239"/>
                  </a:cubicBezTo>
                  <a:cubicBezTo>
                    <a:pt x="37842" y="193097"/>
                    <a:pt x="51071" y="212677"/>
                    <a:pt x="54246" y="312689"/>
                  </a:cubicBezTo>
                  <a:cubicBezTo>
                    <a:pt x="57421" y="412701"/>
                    <a:pt x="57421" y="732847"/>
                    <a:pt x="54246" y="741314"/>
                  </a:cubicBezTo>
                  <a:cubicBezTo>
                    <a:pt x="51071" y="749781"/>
                    <a:pt x="44192" y="400001"/>
                    <a:pt x="35196" y="363489"/>
                  </a:cubicBezTo>
                  <a:cubicBezTo>
                    <a:pt x="26200" y="326977"/>
                    <a:pt x="2917" y="461914"/>
                    <a:pt x="271" y="522239"/>
                  </a:cubicBezTo>
                  <a:cubicBezTo>
                    <a:pt x="-2375" y="582564"/>
                    <a:pt x="15088" y="612727"/>
                    <a:pt x="19321" y="725439"/>
                  </a:cubicBezTo>
                  <a:cubicBezTo>
                    <a:pt x="23554" y="838151"/>
                    <a:pt x="24613" y="1154593"/>
                    <a:pt x="25671" y="1198514"/>
                  </a:cubicBezTo>
                  <a:cubicBezTo>
                    <a:pt x="26729" y="1242435"/>
                    <a:pt x="29904" y="1149831"/>
                    <a:pt x="25671" y="988964"/>
                  </a:cubicBezTo>
                  <a:cubicBezTo>
                    <a:pt x="21438" y="828097"/>
                    <a:pt x="-258" y="389947"/>
                    <a:pt x="271" y="233314"/>
                  </a:cubicBezTo>
                  <a:cubicBezTo>
                    <a:pt x="800" y="76681"/>
                    <a:pt x="32550" y="16885"/>
                    <a:pt x="38371" y="1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AF747CDE-8037-4B47-8FA2-2F1EDD957B42}"/>
                </a:ext>
              </a:extLst>
            </p:cNvPr>
            <p:cNvSpPr/>
            <p:nvPr/>
          </p:nvSpPr>
          <p:spPr>
            <a:xfrm>
              <a:off x="2965447" y="8854190"/>
              <a:ext cx="70202" cy="806613"/>
            </a:xfrm>
            <a:custGeom>
              <a:avLst/>
              <a:gdLst>
                <a:gd name="connsiteX0" fmla="*/ 28578 w 70202"/>
                <a:gd name="connsiteY0" fmla="*/ 4060 h 806613"/>
                <a:gd name="connsiteX1" fmla="*/ 69853 w 70202"/>
                <a:gd name="connsiteY1" fmla="*/ 804160 h 806613"/>
                <a:gd name="connsiteX2" fmla="*/ 3 w 70202"/>
                <a:gd name="connsiteY2" fmla="*/ 261235 h 806613"/>
                <a:gd name="connsiteX3" fmla="*/ 66678 w 70202"/>
                <a:gd name="connsiteY3" fmla="*/ 483485 h 806613"/>
                <a:gd name="connsiteX4" fmla="*/ 28578 w 70202"/>
                <a:gd name="connsiteY4" fmla="*/ 4060 h 8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2" h="806613">
                  <a:moveTo>
                    <a:pt x="28578" y="4060"/>
                  </a:moveTo>
                  <a:cubicBezTo>
                    <a:pt x="29107" y="57506"/>
                    <a:pt x="74616" y="761298"/>
                    <a:pt x="69853" y="804160"/>
                  </a:cubicBezTo>
                  <a:cubicBezTo>
                    <a:pt x="65091" y="847023"/>
                    <a:pt x="532" y="314681"/>
                    <a:pt x="3" y="261235"/>
                  </a:cubicBezTo>
                  <a:cubicBezTo>
                    <a:pt x="-526" y="207789"/>
                    <a:pt x="60857" y="525289"/>
                    <a:pt x="66678" y="483485"/>
                  </a:cubicBezTo>
                  <a:cubicBezTo>
                    <a:pt x="72499" y="441681"/>
                    <a:pt x="28049" y="-49386"/>
                    <a:pt x="28578" y="40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7F57A8B1-AF94-45EE-A5B2-B11FC34BED80}"/>
                </a:ext>
              </a:extLst>
            </p:cNvPr>
            <p:cNvSpPr/>
            <p:nvPr/>
          </p:nvSpPr>
          <p:spPr>
            <a:xfrm>
              <a:off x="3516109" y="8727210"/>
              <a:ext cx="192300" cy="1311047"/>
            </a:xfrm>
            <a:custGeom>
              <a:avLst/>
              <a:gdLst>
                <a:gd name="connsiteX0" fmla="*/ 192291 w 192300"/>
                <a:gd name="connsiteY0" fmla="*/ 865 h 1311047"/>
                <a:gd name="connsiteX1" fmla="*/ 81166 w 192300"/>
                <a:gd name="connsiteY1" fmla="*/ 477115 h 1311047"/>
                <a:gd name="connsiteX2" fmla="*/ 43066 w 192300"/>
                <a:gd name="connsiteY2" fmla="*/ 746990 h 1311047"/>
                <a:gd name="connsiteX3" fmla="*/ 30366 w 192300"/>
                <a:gd name="connsiteY3" fmla="*/ 1293090 h 1311047"/>
                <a:gd name="connsiteX4" fmla="*/ 1791 w 192300"/>
                <a:gd name="connsiteY4" fmla="*/ 1118465 h 1311047"/>
                <a:gd name="connsiteX5" fmla="*/ 87516 w 192300"/>
                <a:gd name="connsiteY5" fmla="*/ 521565 h 1311047"/>
                <a:gd name="connsiteX6" fmla="*/ 87516 w 192300"/>
                <a:gd name="connsiteY6" fmla="*/ 604115 h 1311047"/>
                <a:gd name="connsiteX7" fmla="*/ 192291 w 192300"/>
                <a:gd name="connsiteY7" fmla="*/ 865 h 13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300" h="1311047">
                  <a:moveTo>
                    <a:pt x="192291" y="865"/>
                  </a:moveTo>
                  <a:cubicBezTo>
                    <a:pt x="191233" y="-20302"/>
                    <a:pt x="106037" y="352761"/>
                    <a:pt x="81166" y="477115"/>
                  </a:cubicBezTo>
                  <a:cubicBezTo>
                    <a:pt x="56295" y="601469"/>
                    <a:pt x="51533" y="610994"/>
                    <a:pt x="43066" y="746990"/>
                  </a:cubicBezTo>
                  <a:cubicBezTo>
                    <a:pt x="34599" y="882986"/>
                    <a:pt x="37245" y="1231178"/>
                    <a:pt x="30366" y="1293090"/>
                  </a:cubicBezTo>
                  <a:cubicBezTo>
                    <a:pt x="23487" y="1355002"/>
                    <a:pt x="-7734" y="1247053"/>
                    <a:pt x="1791" y="1118465"/>
                  </a:cubicBezTo>
                  <a:cubicBezTo>
                    <a:pt x="11316" y="989877"/>
                    <a:pt x="73228" y="607290"/>
                    <a:pt x="87516" y="521565"/>
                  </a:cubicBezTo>
                  <a:cubicBezTo>
                    <a:pt x="101804" y="435840"/>
                    <a:pt x="71641" y="687723"/>
                    <a:pt x="87516" y="604115"/>
                  </a:cubicBezTo>
                  <a:cubicBezTo>
                    <a:pt x="103391" y="520507"/>
                    <a:pt x="193349" y="22032"/>
                    <a:pt x="192291" y="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25E5AD26-6DBF-4A4F-B4BA-FC970C03C78D}"/>
                </a:ext>
              </a:extLst>
            </p:cNvPr>
            <p:cNvSpPr/>
            <p:nvPr/>
          </p:nvSpPr>
          <p:spPr>
            <a:xfrm>
              <a:off x="3000911" y="9541703"/>
              <a:ext cx="47656" cy="448433"/>
            </a:xfrm>
            <a:custGeom>
              <a:avLst/>
              <a:gdLst>
                <a:gd name="connsiteX0" fmla="*/ 47089 w 47656"/>
                <a:gd name="connsiteY0" fmla="*/ 5522 h 448433"/>
                <a:gd name="connsiteX1" fmla="*/ 5814 w 47656"/>
                <a:gd name="connsiteY1" fmla="*/ 446847 h 448433"/>
                <a:gd name="connsiteX2" fmla="*/ 2639 w 47656"/>
                <a:gd name="connsiteY2" fmla="*/ 154747 h 448433"/>
                <a:gd name="connsiteX3" fmla="*/ 28039 w 47656"/>
                <a:gd name="connsiteY3" fmla="*/ 196022 h 448433"/>
                <a:gd name="connsiteX4" fmla="*/ 47089 w 47656"/>
                <a:gd name="connsiteY4" fmla="*/ 5522 h 4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56" h="448433">
                  <a:moveTo>
                    <a:pt x="47089" y="5522"/>
                  </a:moveTo>
                  <a:cubicBezTo>
                    <a:pt x="43385" y="47326"/>
                    <a:pt x="13222" y="421976"/>
                    <a:pt x="5814" y="446847"/>
                  </a:cubicBezTo>
                  <a:cubicBezTo>
                    <a:pt x="-1594" y="471718"/>
                    <a:pt x="-1065" y="196551"/>
                    <a:pt x="2639" y="154747"/>
                  </a:cubicBezTo>
                  <a:cubicBezTo>
                    <a:pt x="6343" y="112943"/>
                    <a:pt x="20631" y="219835"/>
                    <a:pt x="28039" y="196022"/>
                  </a:cubicBezTo>
                  <a:cubicBezTo>
                    <a:pt x="35447" y="172210"/>
                    <a:pt x="50793" y="-36282"/>
                    <a:pt x="47089" y="5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A282EA08-3E00-496B-BB0D-E81A9A85DE66}"/>
                </a:ext>
              </a:extLst>
            </p:cNvPr>
            <p:cNvSpPr/>
            <p:nvPr/>
          </p:nvSpPr>
          <p:spPr>
            <a:xfrm>
              <a:off x="3484816" y="9985372"/>
              <a:ext cx="322231" cy="557154"/>
            </a:xfrm>
            <a:custGeom>
              <a:avLst/>
              <a:gdLst>
                <a:gd name="connsiteX0" fmla="*/ 64834 w 322231"/>
                <a:gd name="connsiteY0" fmla="*/ 3 h 557154"/>
                <a:gd name="connsiteX1" fmla="*/ 39434 w 322231"/>
                <a:gd name="connsiteY1" fmla="*/ 266703 h 557154"/>
                <a:gd name="connsiteX2" fmla="*/ 45784 w 322231"/>
                <a:gd name="connsiteY2" fmla="*/ 282578 h 557154"/>
                <a:gd name="connsiteX3" fmla="*/ 312484 w 322231"/>
                <a:gd name="connsiteY3" fmla="*/ 552453 h 557154"/>
                <a:gd name="connsiteX4" fmla="*/ 239459 w 322231"/>
                <a:gd name="connsiteY4" fmla="*/ 444503 h 557154"/>
                <a:gd name="connsiteX5" fmla="*/ 4509 w 322231"/>
                <a:gd name="connsiteY5" fmla="*/ 320678 h 557154"/>
                <a:gd name="connsiteX6" fmla="*/ 80709 w 322231"/>
                <a:gd name="connsiteY6" fmla="*/ 393703 h 557154"/>
                <a:gd name="connsiteX7" fmla="*/ 29909 w 322231"/>
                <a:gd name="connsiteY7" fmla="*/ 298453 h 557154"/>
                <a:gd name="connsiteX8" fmla="*/ 1334 w 322231"/>
                <a:gd name="connsiteY8" fmla="*/ 273053 h 557154"/>
                <a:gd name="connsiteX9" fmla="*/ 64834 w 322231"/>
                <a:gd name="connsiteY9" fmla="*/ 3 h 55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231" h="557154">
                  <a:moveTo>
                    <a:pt x="64834" y="3"/>
                  </a:moveTo>
                  <a:cubicBezTo>
                    <a:pt x="71184" y="-1055"/>
                    <a:pt x="39434" y="266703"/>
                    <a:pt x="39434" y="266703"/>
                  </a:cubicBezTo>
                  <a:cubicBezTo>
                    <a:pt x="36259" y="313799"/>
                    <a:pt x="276" y="234953"/>
                    <a:pt x="45784" y="282578"/>
                  </a:cubicBezTo>
                  <a:cubicBezTo>
                    <a:pt x="91292" y="330203"/>
                    <a:pt x="280205" y="525466"/>
                    <a:pt x="312484" y="552453"/>
                  </a:cubicBezTo>
                  <a:cubicBezTo>
                    <a:pt x="344763" y="579440"/>
                    <a:pt x="290788" y="483132"/>
                    <a:pt x="239459" y="444503"/>
                  </a:cubicBezTo>
                  <a:cubicBezTo>
                    <a:pt x="188130" y="405874"/>
                    <a:pt x="30967" y="329145"/>
                    <a:pt x="4509" y="320678"/>
                  </a:cubicBezTo>
                  <a:cubicBezTo>
                    <a:pt x="-21949" y="312211"/>
                    <a:pt x="76476" y="397407"/>
                    <a:pt x="80709" y="393703"/>
                  </a:cubicBezTo>
                  <a:cubicBezTo>
                    <a:pt x="84942" y="389999"/>
                    <a:pt x="43138" y="318561"/>
                    <a:pt x="29909" y="298453"/>
                  </a:cubicBezTo>
                  <a:cubicBezTo>
                    <a:pt x="16680" y="278345"/>
                    <a:pt x="-5545" y="318032"/>
                    <a:pt x="1334" y="273053"/>
                  </a:cubicBezTo>
                  <a:cubicBezTo>
                    <a:pt x="8213" y="228074"/>
                    <a:pt x="58484" y="1061"/>
                    <a:pt x="6483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5EEEC717-72AA-49E4-B6F9-0628EF685DFE}"/>
                </a:ext>
              </a:extLst>
            </p:cNvPr>
            <p:cNvSpPr/>
            <p:nvPr/>
          </p:nvSpPr>
          <p:spPr>
            <a:xfrm>
              <a:off x="3531087" y="9956723"/>
              <a:ext cx="455875" cy="680672"/>
            </a:xfrm>
            <a:custGeom>
              <a:avLst/>
              <a:gdLst>
                <a:gd name="connsiteX0" fmla="*/ 24913 w 455875"/>
                <a:gd name="connsiteY0" fmla="*/ 77 h 680672"/>
                <a:gd name="connsiteX1" fmla="*/ 69363 w 455875"/>
                <a:gd name="connsiteY1" fmla="*/ 308052 h 680672"/>
                <a:gd name="connsiteX2" fmla="*/ 263038 w 455875"/>
                <a:gd name="connsiteY2" fmla="*/ 514427 h 680672"/>
                <a:gd name="connsiteX3" fmla="*/ 447188 w 455875"/>
                <a:gd name="connsiteY3" fmla="*/ 676352 h 680672"/>
                <a:gd name="connsiteX4" fmla="*/ 390038 w 455875"/>
                <a:gd name="connsiteY4" fmla="*/ 612852 h 680672"/>
                <a:gd name="connsiteX5" fmla="*/ 78888 w 455875"/>
                <a:gd name="connsiteY5" fmla="*/ 390602 h 680672"/>
                <a:gd name="connsiteX6" fmla="*/ 158263 w 455875"/>
                <a:gd name="connsiteY6" fmla="*/ 403302 h 680672"/>
                <a:gd name="connsiteX7" fmla="*/ 9038 w 455875"/>
                <a:gd name="connsiteY7" fmla="*/ 279477 h 680672"/>
                <a:gd name="connsiteX8" fmla="*/ 24913 w 455875"/>
                <a:gd name="connsiteY8" fmla="*/ 77 h 68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875" h="680672">
                  <a:moveTo>
                    <a:pt x="24913" y="77"/>
                  </a:moveTo>
                  <a:cubicBezTo>
                    <a:pt x="34967" y="4840"/>
                    <a:pt x="29676" y="222327"/>
                    <a:pt x="69363" y="308052"/>
                  </a:cubicBezTo>
                  <a:cubicBezTo>
                    <a:pt x="109050" y="393777"/>
                    <a:pt x="200067" y="453044"/>
                    <a:pt x="263038" y="514427"/>
                  </a:cubicBezTo>
                  <a:cubicBezTo>
                    <a:pt x="326009" y="575810"/>
                    <a:pt x="426021" y="659948"/>
                    <a:pt x="447188" y="676352"/>
                  </a:cubicBezTo>
                  <a:cubicBezTo>
                    <a:pt x="468355" y="692756"/>
                    <a:pt x="451421" y="660477"/>
                    <a:pt x="390038" y="612852"/>
                  </a:cubicBezTo>
                  <a:cubicBezTo>
                    <a:pt x="328655" y="565227"/>
                    <a:pt x="117517" y="425527"/>
                    <a:pt x="78888" y="390602"/>
                  </a:cubicBezTo>
                  <a:cubicBezTo>
                    <a:pt x="40259" y="355677"/>
                    <a:pt x="169905" y="421823"/>
                    <a:pt x="158263" y="403302"/>
                  </a:cubicBezTo>
                  <a:cubicBezTo>
                    <a:pt x="146621" y="384781"/>
                    <a:pt x="32851" y="346681"/>
                    <a:pt x="9038" y="279477"/>
                  </a:cubicBezTo>
                  <a:cubicBezTo>
                    <a:pt x="-14775" y="212273"/>
                    <a:pt x="14859" y="-4686"/>
                    <a:pt x="24913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0AAC5C76-8E12-4552-9497-B749E51EFF81}"/>
                </a:ext>
              </a:extLst>
            </p:cNvPr>
            <p:cNvSpPr/>
            <p:nvPr/>
          </p:nvSpPr>
          <p:spPr>
            <a:xfrm>
              <a:off x="2955898" y="9880592"/>
              <a:ext cx="108508" cy="502341"/>
            </a:xfrm>
            <a:custGeom>
              <a:avLst/>
              <a:gdLst>
                <a:gd name="connsiteX0" fmla="*/ 73052 w 108508"/>
                <a:gd name="connsiteY0" fmla="*/ 8 h 502341"/>
                <a:gd name="connsiteX1" fmla="*/ 38127 w 108508"/>
                <a:gd name="connsiteY1" fmla="*/ 311158 h 502341"/>
                <a:gd name="connsiteX2" fmla="*/ 41302 w 108508"/>
                <a:gd name="connsiteY2" fmla="*/ 365133 h 502341"/>
                <a:gd name="connsiteX3" fmla="*/ 107977 w 108508"/>
                <a:gd name="connsiteY3" fmla="*/ 501658 h 502341"/>
                <a:gd name="connsiteX4" fmla="*/ 27 w 108508"/>
                <a:gd name="connsiteY4" fmla="*/ 301633 h 502341"/>
                <a:gd name="connsiteX5" fmla="*/ 73052 w 108508"/>
                <a:gd name="connsiteY5" fmla="*/ 8 h 5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08" h="502341">
                  <a:moveTo>
                    <a:pt x="73052" y="8"/>
                  </a:moveTo>
                  <a:cubicBezTo>
                    <a:pt x="79402" y="1596"/>
                    <a:pt x="43419" y="250304"/>
                    <a:pt x="38127" y="311158"/>
                  </a:cubicBezTo>
                  <a:cubicBezTo>
                    <a:pt x="32835" y="372012"/>
                    <a:pt x="29660" y="333383"/>
                    <a:pt x="41302" y="365133"/>
                  </a:cubicBezTo>
                  <a:cubicBezTo>
                    <a:pt x="52944" y="396883"/>
                    <a:pt x="114856" y="512241"/>
                    <a:pt x="107977" y="501658"/>
                  </a:cubicBezTo>
                  <a:cubicBezTo>
                    <a:pt x="101098" y="491075"/>
                    <a:pt x="1614" y="389475"/>
                    <a:pt x="27" y="301633"/>
                  </a:cubicBezTo>
                  <a:cubicBezTo>
                    <a:pt x="-1561" y="213791"/>
                    <a:pt x="66702" y="-1580"/>
                    <a:pt x="73052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97630D2E-D7A6-44F7-9C18-6680F140A72F}"/>
                </a:ext>
              </a:extLst>
            </p:cNvPr>
            <p:cNvSpPr/>
            <p:nvPr/>
          </p:nvSpPr>
          <p:spPr>
            <a:xfrm>
              <a:off x="3183397" y="7467583"/>
              <a:ext cx="72385" cy="793844"/>
            </a:xfrm>
            <a:custGeom>
              <a:avLst/>
              <a:gdLst>
                <a:gd name="connsiteX0" fmla="*/ 14886 w 72385"/>
                <a:gd name="connsiteY0" fmla="*/ 17 h 793844"/>
                <a:gd name="connsiteX1" fmla="*/ 19120 w 72385"/>
                <a:gd name="connsiteY1" fmla="*/ 336567 h 793844"/>
                <a:gd name="connsiteX2" fmla="*/ 69920 w 72385"/>
                <a:gd name="connsiteY2" fmla="*/ 414884 h 793844"/>
                <a:gd name="connsiteX3" fmla="*/ 59336 w 72385"/>
                <a:gd name="connsiteY3" fmla="*/ 535534 h 793844"/>
                <a:gd name="connsiteX4" fmla="*/ 14886 w 72385"/>
                <a:gd name="connsiteY4" fmla="*/ 793767 h 793844"/>
                <a:gd name="connsiteX5" fmla="*/ 46636 w 72385"/>
                <a:gd name="connsiteY5" fmla="*/ 508017 h 793844"/>
                <a:gd name="connsiteX6" fmla="*/ 70 w 72385"/>
                <a:gd name="connsiteY6" fmla="*/ 728150 h 793844"/>
                <a:gd name="connsiteX7" fmla="*/ 59336 w 72385"/>
                <a:gd name="connsiteY7" fmla="*/ 425467 h 793844"/>
                <a:gd name="connsiteX8" fmla="*/ 36053 w 72385"/>
                <a:gd name="connsiteY8" fmla="*/ 321750 h 793844"/>
                <a:gd name="connsiteX9" fmla="*/ 14886 w 72385"/>
                <a:gd name="connsiteY9" fmla="*/ 17 h 79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85" h="793844">
                  <a:moveTo>
                    <a:pt x="14886" y="17"/>
                  </a:moveTo>
                  <a:cubicBezTo>
                    <a:pt x="12064" y="2487"/>
                    <a:pt x="9948" y="267423"/>
                    <a:pt x="19120" y="336567"/>
                  </a:cubicBezTo>
                  <a:cubicBezTo>
                    <a:pt x="28292" y="405711"/>
                    <a:pt x="63217" y="381723"/>
                    <a:pt x="69920" y="414884"/>
                  </a:cubicBezTo>
                  <a:cubicBezTo>
                    <a:pt x="76623" y="448045"/>
                    <a:pt x="68508" y="472387"/>
                    <a:pt x="59336" y="535534"/>
                  </a:cubicBezTo>
                  <a:cubicBezTo>
                    <a:pt x="50164" y="598681"/>
                    <a:pt x="17003" y="798353"/>
                    <a:pt x="14886" y="793767"/>
                  </a:cubicBezTo>
                  <a:cubicBezTo>
                    <a:pt x="12769" y="789181"/>
                    <a:pt x="49105" y="518953"/>
                    <a:pt x="46636" y="508017"/>
                  </a:cubicBezTo>
                  <a:cubicBezTo>
                    <a:pt x="44167" y="497081"/>
                    <a:pt x="-2047" y="741908"/>
                    <a:pt x="70" y="728150"/>
                  </a:cubicBezTo>
                  <a:cubicBezTo>
                    <a:pt x="2187" y="714392"/>
                    <a:pt x="53339" y="493200"/>
                    <a:pt x="59336" y="425467"/>
                  </a:cubicBezTo>
                  <a:cubicBezTo>
                    <a:pt x="65333" y="357734"/>
                    <a:pt x="43461" y="387014"/>
                    <a:pt x="36053" y="321750"/>
                  </a:cubicBezTo>
                  <a:cubicBezTo>
                    <a:pt x="28645" y="256486"/>
                    <a:pt x="17708" y="-2453"/>
                    <a:pt x="14886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B98DD8F4-F93D-496C-A762-6347BFB7E8B2}"/>
                </a:ext>
              </a:extLst>
            </p:cNvPr>
            <p:cNvSpPr/>
            <p:nvPr/>
          </p:nvSpPr>
          <p:spPr>
            <a:xfrm>
              <a:off x="3435350" y="7349049"/>
              <a:ext cx="150727" cy="812451"/>
            </a:xfrm>
            <a:custGeom>
              <a:avLst/>
              <a:gdLst>
                <a:gd name="connsiteX0" fmla="*/ 84667 w 150727"/>
                <a:gd name="connsiteY0" fmla="*/ 18 h 812451"/>
                <a:gd name="connsiteX1" fmla="*/ 0 w 150727"/>
                <a:gd name="connsiteY1" fmla="*/ 372551 h 812451"/>
                <a:gd name="connsiteX2" fmla="*/ 84667 w 150727"/>
                <a:gd name="connsiteY2" fmla="*/ 808584 h 812451"/>
                <a:gd name="connsiteX3" fmla="*/ 38100 w 150727"/>
                <a:gd name="connsiteY3" fmla="*/ 590568 h 812451"/>
                <a:gd name="connsiteX4" fmla="*/ 67733 w 150727"/>
                <a:gd name="connsiteY4" fmla="*/ 668884 h 812451"/>
                <a:gd name="connsiteX5" fmla="*/ 150283 w 150727"/>
                <a:gd name="connsiteY5" fmla="*/ 148184 h 812451"/>
                <a:gd name="connsiteX6" fmla="*/ 97367 w 150727"/>
                <a:gd name="connsiteY6" fmla="*/ 330218 h 812451"/>
                <a:gd name="connsiteX7" fmla="*/ 27517 w 150727"/>
                <a:gd name="connsiteY7" fmla="*/ 742968 h 812451"/>
                <a:gd name="connsiteX8" fmla="*/ 25400 w 150727"/>
                <a:gd name="connsiteY8" fmla="*/ 387368 h 812451"/>
                <a:gd name="connsiteX9" fmla="*/ 84667 w 150727"/>
                <a:gd name="connsiteY9" fmla="*/ 18 h 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727" h="812451">
                  <a:moveTo>
                    <a:pt x="84667" y="18"/>
                  </a:moveTo>
                  <a:cubicBezTo>
                    <a:pt x="80434" y="-2451"/>
                    <a:pt x="0" y="237790"/>
                    <a:pt x="0" y="372551"/>
                  </a:cubicBezTo>
                  <a:cubicBezTo>
                    <a:pt x="0" y="507312"/>
                    <a:pt x="78317" y="772248"/>
                    <a:pt x="84667" y="808584"/>
                  </a:cubicBezTo>
                  <a:cubicBezTo>
                    <a:pt x="91017" y="844920"/>
                    <a:pt x="40922" y="613851"/>
                    <a:pt x="38100" y="590568"/>
                  </a:cubicBezTo>
                  <a:cubicBezTo>
                    <a:pt x="35278" y="567285"/>
                    <a:pt x="49036" y="742615"/>
                    <a:pt x="67733" y="668884"/>
                  </a:cubicBezTo>
                  <a:cubicBezTo>
                    <a:pt x="86430" y="595153"/>
                    <a:pt x="145344" y="204628"/>
                    <a:pt x="150283" y="148184"/>
                  </a:cubicBezTo>
                  <a:cubicBezTo>
                    <a:pt x="155222" y="91740"/>
                    <a:pt x="117828" y="231087"/>
                    <a:pt x="97367" y="330218"/>
                  </a:cubicBezTo>
                  <a:cubicBezTo>
                    <a:pt x="76906" y="429349"/>
                    <a:pt x="39511" y="733443"/>
                    <a:pt x="27517" y="742968"/>
                  </a:cubicBezTo>
                  <a:cubicBezTo>
                    <a:pt x="15523" y="752493"/>
                    <a:pt x="15170" y="508371"/>
                    <a:pt x="25400" y="387368"/>
                  </a:cubicBezTo>
                  <a:cubicBezTo>
                    <a:pt x="35630" y="266365"/>
                    <a:pt x="88900" y="2487"/>
                    <a:pt x="8466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A00C262D-45BC-4022-88CB-0E828750375E}"/>
                </a:ext>
              </a:extLst>
            </p:cNvPr>
            <p:cNvSpPr/>
            <p:nvPr/>
          </p:nvSpPr>
          <p:spPr>
            <a:xfrm>
              <a:off x="3600177" y="7566048"/>
              <a:ext cx="97663" cy="806574"/>
            </a:xfrm>
            <a:custGeom>
              <a:avLst/>
              <a:gdLst>
                <a:gd name="connsiteX0" fmla="*/ 97640 w 97663"/>
                <a:gd name="connsiteY0" fmla="*/ 5269 h 806574"/>
                <a:gd name="connsiteX1" fmla="*/ 53190 w 97663"/>
                <a:gd name="connsiteY1" fmla="*/ 130152 h 806574"/>
                <a:gd name="connsiteX2" fmla="*/ 34140 w 97663"/>
                <a:gd name="connsiteY2" fmla="*/ 331235 h 806574"/>
                <a:gd name="connsiteX3" fmla="*/ 38373 w 97663"/>
                <a:gd name="connsiteY3" fmla="*/ 792669 h 806574"/>
                <a:gd name="connsiteX4" fmla="*/ 29906 w 97663"/>
                <a:gd name="connsiteY4" fmla="*/ 627569 h 806574"/>
                <a:gd name="connsiteX5" fmla="*/ 273 w 97663"/>
                <a:gd name="connsiteY5" fmla="*/ 37019 h 806574"/>
                <a:gd name="connsiteX6" fmla="*/ 17206 w 97663"/>
                <a:gd name="connsiteY6" fmla="*/ 684719 h 806574"/>
                <a:gd name="connsiteX7" fmla="*/ 51073 w 97663"/>
                <a:gd name="connsiteY7" fmla="*/ 276202 h 806574"/>
                <a:gd name="connsiteX8" fmla="*/ 46840 w 97663"/>
                <a:gd name="connsiteY8" fmla="*/ 305835 h 806574"/>
                <a:gd name="connsiteX9" fmla="*/ 97640 w 97663"/>
                <a:gd name="connsiteY9" fmla="*/ 5269 h 80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3" h="806574">
                  <a:moveTo>
                    <a:pt x="97640" y="5269"/>
                  </a:moveTo>
                  <a:cubicBezTo>
                    <a:pt x="98698" y="-24011"/>
                    <a:pt x="63773" y="75824"/>
                    <a:pt x="53190" y="130152"/>
                  </a:cubicBezTo>
                  <a:cubicBezTo>
                    <a:pt x="42607" y="184480"/>
                    <a:pt x="36609" y="220816"/>
                    <a:pt x="34140" y="331235"/>
                  </a:cubicBezTo>
                  <a:cubicBezTo>
                    <a:pt x="31671" y="441654"/>
                    <a:pt x="39079" y="743280"/>
                    <a:pt x="38373" y="792669"/>
                  </a:cubicBezTo>
                  <a:cubicBezTo>
                    <a:pt x="37667" y="842058"/>
                    <a:pt x="36256" y="753511"/>
                    <a:pt x="29906" y="627569"/>
                  </a:cubicBezTo>
                  <a:cubicBezTo>
                    <a:pt x="23556" y="501627"/>
                    <a:pt x="2390" y="27494"/>
                    <a:pt x="273" y="37019"/>
                  </a:cubicBezTo>
                  <a:cubicBezTo>
                    <a:pt x="-1844" y="46544"/>
                    <a:pt x="8739" y="644855"/>
                    <a:pt x="17206" y="684719"/>
                  </a:cubicBezTo>
                  <a:cubicBezTo>
                    <a:pt x="25673" y="724583"/>
                    <a:pt x="46134" y="339349"/>
                    <a:pt x="51073" y="276202"/>
                  </a:cubicBezTo>
                  <a:cubicBezTo>
                    <a:pt x="56012" y="213055"/>
                    <a:pt x="41196" y="347463"/>
                    <a:pt x="46840" y="305835"/>
                  </a:cubicBezTo>
                  <a:cubicBezTo>
                    <a:pt x="52484" y="264207"/>
                    <a:pt x="96582" y="34549"/>
                    <a:pt x="97640" y="5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3B14855E-AFAE-424A-B8AC-DF2CD33793AE}"/>
                </a:ext>
              </a:extLst>
            </p:cNvPr>
            <p:cNvSpPr/>
            <p:nvPr/>
          </p:nvSpPr>
          <p:spPr>
            <a:xfrm>
              <a:off x="3053788" y="8014304"/>
              <a:ext cx="151056" cy="703694"/>
            </a:xfrm>
            <a:custGeom>
              <a:avLst/>
              <a:gdLst>
                <a:gd name="connsiteX0" fmla="*/ 148729 w 151056"/>
                <a:gd name="connsiteY0" fmla="*/ 3629 h 703694"/>
                <a:gd name="connsiteX1" fmla="*/ 136029 w 151056"/>
                <a:gd name="connsiteY1" fmla="*/ 189896 h 703694"/>
                <a:gd name="connsiteX2" fmla="*/ 61945 w 151056"/>
                <a:gd name="connsiteY2" fmla="*/ 407913 h 703694"/>
                <a:gd name="connsiteX3" fmla="*/ 85229 w 151056"/>
                <a:gd name="connsiteY3" fmla="*/ 689429 h 703694"/>
                <a:gd name="connsiteX4" fmla="*/ 78879 w 151056"/>
                <a:gd name="connsiteY4" fmla="*/ 625929 h 703694"/>
                <a:gd name="connsiteX5" fmla="*/ 562 w 151056"/>
                <a:gd name="connsiteY5" fmla="*/ 314779 h 703694"/>
                <a:gd name="connsiteX6" fmla="*/ 45012 w 151056"/>
                <a:gd name="connsiteY6" fmla="*/ 399446 h 703694"/>
                <a:gd name="connsiteX7" fmla="*/ 70412 w 151056"/>
                <a:gd name="connsiteY7" fmla="*/ 492579 h 703694"/>
                <a:gd name="connsiteX8" fmla="*/ 93695 w 151056"/>
                <a:gd name="connsiteY8" fmla="*/ 687313 h 703694"/>
                <a:gd name="connsiteX9" fmla="*/ 104279 w 151056"/>
                <a:gd name="connsiteY9" fmla="*/ 361346 h 703694"/>
                <a:gd name="connsiteX10" fmla="*/ 148729 w 151056"/>
                <a:gd name="connsiteY10" fmla="*/ 3629 h 70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056" h="703694">
                  <a:moveTo>
                    <a:pt x="148729" y="3629"/>
                  </a:moveTo>
                  <a:cubicBezTo>
                    <a:pt x="154021" y="-24946"/>
                    <a:pt x="150493" y="122515"/>
                    <a:pt x="136029" y="189896"/>
                  </a:cubicBezTo>
                  <a:cubicBezTo>
                    <a:pt x="121565" y="257277"/>
                    <a:pt x="70412" y="324658"/>
                    <a:pt x="61945" y="407913"/>
                  </a:cubicBezTo>
                  <a:cubicBezTo>
                    <a:pt x="53478" y="491169"/>
                    <a:pt x="82407" y="653093"/>
                    <a:pt x="85229" y="689429"/>
                  </a:cubicBezTo>
                  <a:cubicBezTo>
                    <a:pt x="88051" y="725765"/>
                    <a:pt x="92990" y="688370"/>
                    <a:pt x="78879" y="625929"/>
                  </a:cubicBezTo>
                  <a:cubicBezTo>
                    <a:pt x="64768" y="563488"/>
                    <a:pt x="6206" y="352526"/>
                    <a:pt x="562" y="314779"/>
                  </a:cubicBezTo>
                  <a:cubicBezTo>
                    <a:pt x="-5083" y="277032"/>
                    <a:pt x="33370" y="369813"/>
                    <a:pt x="45012" y="399446"/>
                  </a:cubicBezTo>
                  <a:cubicBezTo>
                    <a:pt x="56654" y="429079"/>
                    <a:pt x="62298" y="444601"/>
                    <a:pt x="70412" y="492579"/>
                  </a:cubicBezTo>
                  <a:cubicBezTo>
                    <a:pt x="78526" y="540557"/>
                    <a:pt x="88051" y="709185"/>
                    <a:pt x="93695" y="687313"/>
                  </a:cubicBezTo>
                  <a:cubicBezTo>
                    <a:pt x="99339" y="665441"/>
                    <a:pt x="92990" y="472824"/>
                    <a:pt x="104279" y="361346"/>
                  </a:cubicBezTo>
                  <a:cubicBezTo>
                    <a:pt x="115568" y="249868"/>
                    <a:pt x="143437" y="32204"/>
                    <a:pt x="148729" y="3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B26D38B6-44FD-4187-BD4E-138299BF1A16}"/>
                </a:ext>
              </a:extLst>
            </p:cNvPr>
            <p:cNvSpPr/>
            <p:nvPr/>
          </p:nvSpPr>
          <p:spPr>
            <a:xfrm>
              <a:off x="3202339" y="8089057"/>
              <a:ext cx="190734" cy="733234"/>
            </a:xfrm>
            <a:custGeom>
              <a:avLst/>
              <a:gdLst>
                <a:gd name="connsiteX0" fmla="*/ 190678 w 190734"/>
                <a:gd name="connsiteY0" fmla="*/ 843 h 733234"/>
                <a:gd name="connsiteX1" fmla="*/ 82728 w 190734"/>
                <a:gd name="connsiteY1" fmla="*/ 240026 h 733234"/>
                <a:gd name="connsiteX2" fmla="*/ 178 w 190734"/>
                <a:gd name="connsiteY2" fmla="*/ 733210 h 733234"/>
                <a:gd name="connsiteX3" fmla="*/ 59444 w 190734"/>
                <a:gd name="connsiteY3" fmla="*/ 218860 h 733234"/>
                <a:gd name="connsiteX4" fmla="*/ 14994 w 190734"/>
                <a:gd name="connsiteY4" fmla="*/ 466510 h 733234"/>
                <a:gd name="connsiteX5" fmla="*/ 67911 w 190734"/>
                <a:gd name="connsiteY5" fmla="*/ 172293 h 733234"/>
                <a:gd name="connsiteX6" fmla="*/ 190678 w 190734"/>
                <a:gd name="connsiteY6" fmla="*/ 843 h 73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34" h="733234">
                  <a:moveTo>
                    <a:pt x="190678" y="843"/>
                  </a:moveTo>
                  <a:cubicBezTo>
                    <a:pt x="193148" y="12132"/>
                    <a:pt x="114478" y="117965"/>
                    <a:pt x="82728" y="240026"/>
                  </a:cubicBezTo>
                  <a:cubicBezTo>
                    <a:pt x="50978" y="362087"/>
                    <a:pt x="4059" y="736738"/>
                    <a:pt x="178" y="733210"/>
                  </a:cubicBezTo>
                  <a:cubicBezTo>
                    <a:pt x="-3703" y="729682"/>
                    <a:pt x="56975" y="263310"/>
                    <a:pt x="59444" y="218860"/>
                  </a:cubicBezTo>
                  <a:cubicBezTo>
                    <a:pt x="61913" y="174410"/>
                    <a:pt x="13583" y="474271"/>
                    <a:pt x="14994" y="466510"/>
                  </a:cubicBezTo>
                  <a:cubicBezTo>
                    <a:pt x="16405" y="458749"/>
                    <a:pt x="36867" y="250610"/>
                    <a:pt x="67911" y="172293"/>
                  </a:cubicBezTo>
                  <a:cubicBezTo>
                    <a:pt x="98955" y="93976"/>
                    <a:pt x="188208" y="-10446"/>
                    <a:pt x="190678" y="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87E927E2-C90C-49AB-822F-26FA137E642C}"/>
                </a:ext>
              </a:extLst>
            </p:cNvPr>
            <p:cNvSpPr/>
            <p:nvPr/>
          </p:nvSpPr>
          <p:spPr>
            <a:xfrm>
              <a:off x="3280227" y="8199368"/>
              <a:ext cx="153831" cy="980632"/>
            </a:xfrm>
            <a:custGeom>
              <a:avLst/>
              <a:gdLst>
                <a:gd name="connsiteX0" fmla="*/ 153006 w 153831"/>
                <a:gd name="connsiteY0" fmla="*/ 599 h 980632"/>
                <a:gd name="connsiteX1" fmla="*/ 72573 w 153831"/>
                <a:gd name="connsiteY1" fmla="*/ 286349 h 980632"/>
                <a:gd name="connsiteX2" fmla="*/ 2723 w 153831"/>
                <a:gd name="connsiteY2" fmla="*/ 436632 h 980632"/>
                <a:gd name="connsiteX3" fmla="*/ 72573 w 153831"/>
                <a:gd name="connsiteY3" fmla="*/ 625015 h 980632"/>
                <a:gd name="connsiteX4" fmla="*/ 119140 w 153831"/>
                <a:gd name="connsiteY4" fmla="*/ 703332 h 980632"/>
                <a:gd name="connsiteX5" fmla="*/ 32356 w 153831"/>
                <a:gd name="connsiteY5" fmla="*/ 790115 h 980632"/>
                <a:gd name="connsiteX6" fmla="*/ 4840 w 153831"/>
                <a:gd name="connsiteY6" fmla="*/ 976382 h 980632"/>
                <a:gd name="connsiteX7" fmla="*/ 123373 w 153831"/>
                <a:gd name="connsiteY7" fmla="*/ 589032 h 980632"/>
                <a:gd name="connsiteX8" fmla="*/ 34473 w 153831"/>
                <a:gd name="connsiteY8" fmla="*/ 481082 h 980632"/>
                <a:gd name="connsiteX9" fmla="*/ 19656 w 153831"/>
                <a:gd name="connsiteY9" fmla="*/ 368899 h 980632"/>
                <a:gd name="connsiteX10" fmla="*/ 153006 w 153831"/>
                <a:gd name="connsiteY10" fmla="*/ 599 h 9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31" h="980632">
                  <a:moveTo>
                    <a:pt x="153006" y="599"/>
                  </a:moveTo>
                  <a:cubicBezTo>
                    <a:pt x="161826" y="-13159"/>
                    <a:pt x="97620" y="213677"/>
                    <a:pt x="72573" y="286349"/>
                  </a:cubicBezTo>
                  <a:cubicBezTo>
                    <a:pt x="47526" y="359021"/>
                    <a:pt x="2723" y="380188"/>
                    <a:pt x="2723" y="436632"/>
                  </a:cubicBezTo>
                  <a:cubicBezTo>
                    <a:pt x="2723" y="493076"/>
                    <a:pt x="53170" y="580565"/>
                    <a:pt x="72573" y="625015"/>
                  </a:cubicBezTo>
                  <a:cubicBezTo>
                    <a:pt x="91976" y="669465"/>
                    <a:pt x="125843" y="675815"/>
                    <a:pt x="119140" y="703332"/>
                  </a:cubicBezTo>
                  <a:cubicBezTo>
                    <a:pt x="112437" y="730849"/>
                    <a:pt x="51406" y="744607"/>
                    <a:pt x="32356" y="790115"/>
                  </a:cubicBezTo>
                  <a:cubicBezTo>
                    <a:pt x="13306" y="835623"/>
                    <a:pt x="-10330" y="1009896"/>
                    <a:pt x="4840" y="976382"/>
                  </a:cubicBezTo>
                  <a:cubicBezTo>
                    <a:pt x="20010" y="942868"/>
                    <a:pt x="118434" y="671582"/>
                    <a:pt x="123373" y="589032"/>
                  </a:cubicBezTo>
                  <a:cubicBezTo>
                    <a:pt x="128312" y="506482"/>
                    <a:pt x="51759" y="517771"/>
                    <a:pt x="34473" y="481082"/>
                  </a:cubicBezTo>
                  <a:cubicBezTo>
                    <a:pt x="17187" y="444393"/>
                    <a:pt x="-2569" y="443688"/>
                    <a:pt x="19656" y="368899"/>
                  </a:cubicBezTo>
                  <a:cubicBezTo>
                    <a:pt x="41881" y="294110"/>
                    <a:pt x="144186" y="14357"/>
                    <a:pt x="153006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53C893EC-FCCD-42F8-B888-D76EC9DA8623}"/>
                </a:ext>
              </a:extLst>
            </p:cNvPr>
            <p:cNvSpPr/>
            <p:nvPr/>
          </p:nvSpPr>
          <p:spPr>
            <a:xfrm>
              <a:off x="1674225" y="6606704"/>
              <a:ext cx="947314" cy="1117423"/>
            </a:xfrm>
            <a:custGeom>
              <a:avLst/>
              <a:gdLst>
                <a:gd name="connsiteX0" fmla="*/ 945150 w 947314"/>
                <a:gd name="connsiteY0" fmla="*/ 471 h 1117423"/>
                <a:gd name="connsiteX1" fmla="*/ 392700 w 947314"/>
                <a:gd name="connsiteY1" fmla="*/ 368771 h 1117423"/>
                <a:gd name="connsiteX2" fmla="*/ 186325 w 947314"/>
                <a:gd name="connsiteY2" fmla="*/ 638646 h 1117423"/>
                <a:gd name="connsiteX3" fmla="*/ 456200 w 947314"/>
                <a:gd name="connsiteY3" fmla="*/ 375121 h 1117423"/>
                <a:gd name="connsiteX4" fmla="*/ 189500 w 947314"/>
                <a:gd name="connsiteY4" fmla="*/ 667221 h 1117423"/>
                <a:gd name="connsiteX5" fmla="*/ 91075 w 947314"/>
                <a:gd name="connsiteY5" fmla="*/ 879946 h 1117423"/>
                <a:gd name="connsiteX6" fmla="*/ 8525 w 947314"/>
                <a:gd name="connsiteY6" fmla="*/ 1111721 h 1117423"/>
                <a:gd name="connsiteX7" fmla="*/ 37100 w 947314"/>
                <a:gd name="connsiteY7" fmla="*/ 997421 h 1117423"/>
                <a:gd name="connsiteX8" fmla="*/ 313325 w 947314"/>
                <a:gd name="connsiteY8" fmla="*/ 483071 h 1117423"/>
                <a:gd name="connsiteX9" fmla="*/ 573675 w 947314"/>
                <a:gd name="connsiteY9" fmla="*/ 295746 h 1117423"/>
                <a:gd name="connsiteX10" fmla="*/ 945150 w 947314"/>
                <a:gd name="connsiteY10" fmla="*/ 471 h 111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7314" h="1117423">
                  <a:moveTo>
                    <a:pt x="945150" y="471"/>
                  </a:moveTo>
                  <a:cubicBezTo>
                    <a:pt x="914988" y="12642"/>
                    <a:pt x="519171" y="262409"/>
                    <a:pt x="392700" y="368771"/>
                  </a:cubicBezTo>
                  <a:cubicBezTo>
                    <a:pt x="266229" y="475133"/>
                    <a:pt x="175742" y="637588"/>
                    <a:pt x="186325" y="638646"/>
                  </a:cubicBezTo>
                  <a:cubicBezTo>
                    <a:pt x="196908" y="639704"/>
                    <a:pt x="455671" y="370359"/>
                    <a:pt x="456200" y="375121"/>
                  </a:cubicBezTo>
                  <a:cubicBezTo>
                    <a:pt x="456729" y="379884"/>
                    <a:pt x="250354" y="583083"/>
                    <a:pt x="189500" y="667221"/>
                  </a:cubicBezTo>
                  <a:cubicBezTo>
                    <a:pt x="128646" y="751359"/>
                    <a:pt x="121237" y="805863"/>
                    <a:pt x="91075" y="879946"/>
                  </a:cubicBezTo>
                  <a:cubicBezTo>
                    <a:pt x="60913" y="954029"/>
                    <a:pt x="17521" y="1092142"/>
                    <a:pt x="8525" y="1111721"/>
                  </a:cubicBezTo>
                  <a:cubicBezTo>
                    <a:pt x="-471" y="1131300"/>
                    <a:pt x="-13700" y="1102196"/>
                    <a:pt x="37100" y="997421"/>
                  </a:cubicBezTo>
                  <a:cubicBezTo>
                    <a:pt x="87900" y="892646"/>
                    <a:pt x="223896" y="600017"/>
                    <a:pt x="313325" y="483071"/>
                  </a:cubicBezTo>
                  <a:cubicBezTo>
                    <a:pt x="402754" y="366125"/>
                    <a:pt x="465196" y="376179"/>
                    <a:pt x="573675" y="295746"/>
                  </a:cubicBezTo>
                  <a:cubicBezTo>
                    <a:pt x="682154" y="215313"/>
                    <a:pt x="975312" y="-11700"/>
                    <a:pt x="945150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0E190FD7-9CA2-40A4-AF7A-46E60AA68F56}"/>
                </a:ext>
              </a:extLst>
            </p:cNvPr>
            <p:cNvSpPr/>
            <p:nvPr/>
          </p:nvSpPr>
          <p:spPr>
            <a:xfrm>
              <a:off x="1607679" y="7658148"/>
              <a:ext cx="123118" cy="611159"/>
            </a:xfrm>
            <a:custGeom>
              <a:avLst/>
              <a:gdLst>
                <a:gd name="connsiteX0" fmla="*/ 122696 w 123118"/>
                <a:gd name="connsiteY0" fmla="*/ 19002 h 611159"/>
                <a:gd name="connsiteX1" fmla="*/ 2046 w 123118"/>
                <a:gd name="connsiteY1" fmla="*/ 596852 h 611159"/>
                <a:gd name="connsiteX2" fmla="*/ 46496 w 123118"/>
                <a:gd name="connsiteY2" fmla="*/ 412702 h 611159"/>
                <a:gd name="connsiteX3" fmla="*/ 43321 w 123118"/>
                <a:gd name="connsiteY3" fmla="*/ 161877 h 611159"/>
                <a:gd name="connsiteX4" fmla="*/ 122696 w 123118"/>
                <a:gd name="connsiteY4" fmla="*/ 19002 h 61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18" h="611159">
                  <a:moveTo>
                    <a:pt x="122696" y="19002"/>
                  </a:moveTo>
                  <a:cubicBezTo>
                    <a:pt x="115817" y="91498"/>
                    <a:pt x="14746" y="531235"/>
                    <a:pt x="2046" y="596852"/>
                  </a:cubicBezTo>
                  <a:cubicBezTo>
                    <a:pt x="-10654" y="662469"/>
                    <a:pt x="39617" y="485198"/>
                    <a:pt x="46496" y="412702"/>
                  </a:cubicBezTo>
                  <a:cubicBezTo>
                    <a:pt x="53375" y="340206"/>
                    <a:pt x="36442" y="223260"/>
                    <a:pt x="43321" y="161877"/>
                  </a:cubicBezTo>
                  <a:cubicBezTo>
                    <a:pt x="50200" y="100494"/>
                    <a:pt x="129575" y="-53494"/>
                    <a:pt x="122696" y="19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EA4CE6D6-522D-4C5B-9A47-2BC123D5DD95}"/>
                </a:ext>
              </a:extLst>
            </p:cNvPr>
            <p:cNvSpPr/>
            <p:nvPr/>
          </p:nvSpPr>
          <p:spPr>
            <a:xfrm>
              <a:off x="2663749" y="8257119"/>
              <a:ext cx="339801" cy="191556"/>
            </a:xfrm>
            <a:custGeom>
              <a:avLst/>
              <a:gdLst>
                <a:gd name="connsiteX0" fmla="*/ 339801 w 339801"/>
                <a:gd name="connsiteY0" fmla="*/ 191556 h 191556"/>
                <a:gd name="connsiteX1" fmla="*/ 238201 w 339801"/>
                <a:gd name="connsiteY1" fmla="*/ 80431 h 191556"/>
                <a:gd name="connsiteX2" fmla="*/ 104851 w 339801"/>
                <a:gd name="connsiteY2" fmla="*/ 1056 h 191556"/>
                <a:gd name="connsiteX3" fmla="*/ 231851 w 339801"/>
                <a:gd name="connsiteY3" fmla="*/ 137581 h 191556"/>
                <a:gd name="connsiteX4" fmla="*/ 108026 w 339801"/>
                <a:gd name="connsiteY4" fmla="*/ 162981 h 191556"/>
                <a:gd name="connsiteX5" fmla="*/ 15951 w 339801"/>
                <a:gd name="connsiteY5" fmla="*/ 169331 h 191556"/>
                <a:gd name="connsiteX6" fmla="*/ 76 w 339801"/>
                <a:gd name="connsiteY6" fmla="*/ 175681 h 191556"/>
                <a:gd name="connsiteX7" fmla="*/ 339801 w 339801"/>
                <a:gd name="connsiteY7" fmla="*/ 191556 h 1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801" h="191556">
                  <a:moveTo>
                    <a:pt x="339801" y="191556"/>
                  </a:moveTo>
                  <a:cubicBezTo>
                    <a:pt x="308580" y="151868"/>
                    <a:pt x="277359" y="112181"/>
                    <a:pt x="238201" y="80431"/>
                  </a:cubicBezTo>
                  <a:cubicBezTo>
                    <a:pt x="199043" y="48681"/>
                    <a:pt x="105909" y="-8469"/>
                    <a:pt x="104851" y="1056"/>
                  </a:cubicBezTo>
                  <a:cubicBezTo>
                    <a:pt x="103793" y="10581"/>
                    <a:pt x="231322" y="110594"/>
                    <a:pt x="231851" y="137581"/>
                  </a:cubicBezTo>
                  <a:cubicBezTo>
                    <a:pt x="232380" y="164568"/>
                    <a:pt x="144009" y="157689"/>
                    <a:pt x="108026" y="162981"/>
                  </a:cubicBezTo>
                  <a:cubicBezTo>
                    <a:pt x="72043" y="168273"/>
                    <a:pt x="33943" y="167214"/>
                    <a:pt x="15951" y="169331"/>
                  </a:cubicBezTo>
                  <a:cubicBezTo>
                    <a:pt x="-2041" y="171448"/>
                    <a:pt x="76" y="175681"/>
                    <a:pt x="76" y="175681"/>
                  </a:cubicBezTo>
                  <a:lnTo>
                    <a:pt x="339801" y="19155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7A9950DA-192F-4C23-B52E-9725CC1FCA68}"/>
                </a:ext>
              </a:extLst>
            </p:cNvPr>
            <p:cNvSpPr/>
            <p:nvPr/>
          </p:nvSpPr>
          <p:spPr>
            <a:xfrm>
              <a:off x="2596550" y="8380557"/>
              <a:ext cx="99095" cy="952632"/>
            </a:xfrm>
            <a:custGeom>
              <a:avLst/>
              <a:gdLst>
                <a:gd name="connsiteX0" fmla="*/ 22825 w 99095"/>
                <a:gd name="connsiteY0" fmla="*/ 1443 h 952632"/>
                <a:gd name="connsiteX1" fmla="*/ 99025 w 99095"/>
                <a:gd name="connsiteY1" fmla="*/ 306243 h 952632"/>
                <a:gd name="connsiteX2" fmla="*/ 6950 w 99095"/>
                <a:gd name="connsiteY2" fmla="*/ 922193 h 952632"/>
                <a:gd name="connsiteX3" fmla="*/ 13300 w 99095"/>
                <a:gd name="connsiteY3" fmla="*/ 801543 h 952632"/>
                <a:gd name="connsiteX4" fmla="*/ 67275 w 99095"/>
                <a:gd name="connsiteY4" fmla="*/ 306243 h 952632"/>
                <a:gd name="connsiteX5" fmla="*/ 19650 w 99095"/>
                <a:gd name="connsiteY5" fmla="*/ 538018 h 952632"/>
                <a:gd name="connsiteX6" fmla="*/ 60925 w 99095"/>
                <a:gd name="connsiteY6" fmla="*/ 204643 h 952632"/>
                <a:gd name="connsiteX7" fmla="*/ 22825 w 99095"/>
                <a:gd name="connsiteY7" fmla="*/ 1443 h 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095" h="952632">
                  <a:moveTo>
                    <a:pt x="22825" y="1443"/>
                  </a:moveTo>
                  <a:cubicBezTo>
                    <a:pt x="29175" y="18376"/>
                    <a:pt x="101671" y="152785"/>
                    <a:pt x="99025" y="306243"/>
                  </a:cubicBezTo>
                  <a:cubicBezTo>
                    <a:pt x="96379" y="459701"/>
                    <a:pt x="21237" y="839643"/>
                    <a:pt x="6950" y="922193"/>
                  </a:cubicBezTo>
                  <a:cubicBezTo>
                    <a:pt x="-7337" y="1004743"/>
                    <a:pt x="3246" y="904201"/>
                    <a:pt x="13300" y="801543"/>
                  </a:cubicBezTo>
                  <a:cubicBezTo>
                    <a:pt x="23354" y="698885"/>
                    <a:pt x="66217" y="350164"/>
                    <a:pt x="67275" y="306243"/>
                  </a:cubicBezTo>
                  <a:cubicBezTo>
                    <a:pt x="68333" y="262322"/>
                    <a:pt x="20708" y="554951"/>
                    <a:pt x="19650" y="538018"/>
                  </a:cubicBezTo>
                  <a:cubicBezTo>
                    <a:pt x="18592" y="521085"/>
                    <a:pt x="58279" y="288780"/>
                    <a:pt x="60925" y="204643"/>
                  </a:cubicBezTo>
                  <a:cubicBezTo>
                    <a:pt x="63571" y="120506"/>
                    <a:pt x="16475" y="-15490"/>
                    <a:pt x="22825" y="1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5A4F3BEC-B0E4-40B1-984D-6F2495054D18}"/>
                </a:ext>
              </a:extLst>
            </p:cNvPr>
            <p:cNvSpPr/>
            <p:nvPr/>
          </p:nvSpPr>
          <p:spPr>
            <a:xfrm>
              <a:off x="1574789" y="8248579"/>
              <a:ext cx="90195" cy="1211483"/>
            </a:xfrm>
            <a:custGeom>
              <a:avLst/>
              <a:gdLst>
                <a:gd name="connsiteX0" fmla="*/ 88911 w 90195"/>
                <a:gd name="connsiteY0" fmla="*/ 71 h 1211483"/>
                <a:gd name="connsiteX1" fmla="*/ 60336 w 90195"/>
                <a:gd name="connsiteY1" fmla="*/ 196921 h 1211483"/>
                <a:gd name="connsiteX2" fmla="*/ 57161 w 90195"/>
                <a:gd name="connsiteY2" fmla="*/ 396946 h 1211483"/>
                <a:gd name="connsiteX3" fmla="*/ 22236 w 90195"/>
                <a:gd name="connsiteY3" fmla="*/ 1174821 h 1211483"/>
                <a:gd name="connsiteX4" fmla="*/ 22236 w 90195"/>
                <a:gd name="connsiteY4" fmla="*/ 1006546 h 1211483"/>
                <a:gd name="connsiteX5" fmla="*/ 11 w 90195"/>
                <a:gd name="connsiteY5" fmla="*/ 317571 h 1211483"/>
                <a:gd name="connsiteX6" fmla="*/ 19061 w 90195"/>
                <a:gd name="connsiteY6" fmla="*/ 495371 h 1211483"/>
                <a:gd name="connsiteX7" fmla="*/ 12711 w 90195"/>
                <a:gd name="connsiteY7" fmla="*/ 177871 h 1211483"/>
                <a:gd name="connsiteX8" fmla="*/ 88911 w 90195"/>
                <a:gd name="connsiteY8" fmla="*/ 71 h 121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95" h="1211483">
                  <a:moveTo>
                    <a:pt x="88911" y="71"/>
                  </a:moveTo>
                  <a:cubicBezTo>
                    <a:pt x="96849" y="3246"/>
                    <a:pt x="65628" y="130775"/>
                    <a:pt x="60336" y="196921"/>
                  </a:cubicBezTo>
                  <a:cubicBezTo>
                    <a:pt x="55044" y="263067"/>
                    <a:pt x="63511" y="233963"/>
                    <a:pt x="57161" y="396946"/>
                  </a:cubicBezTo>
                  <a:cubicBezTo>
                    <a:pt x="50811" y="559929"/>
                    <a:pt x="28057" y="1073221"/>
                    <a:pt x="22236" y="1174821"/>
                  </a:cubicBezTo>
                  <a:cubicBezTo>
                    <a:pt x="16415" y="1276421"/>
                    <a:pt x="25940" y="1149421"/>
                    <a:pt x="22236" y="1006546"/>
                  </a:cubicBezTo>
                  <a:cubicBezTo>
                    <a:pt x="18532" y="863671"/>
                    <a:pt x="540" y="402767"/>
                    <a:pt x="11" y="317571"/>
                  </a:cubicBezTo>
                  <a:cubicBezTo>
                    <a:pt x="-518" y="232375"/>
                    <a:pt x="16944" y="518654"/>
                    <a:pt x="19061" y="495371"/>
                  </a:cubicBezTo>
                  <a:cubicBezTo>
                    <a:pt x="21178" y="472088"/>
                    <a:pt x="5832" y="256188"/>
                    <a:pt x="12711" y="177871"/>
                  </a:cubicBezTo>
                  <a:cubicBezTo>
                    <a:pt x="19590" y="99554"/>
                    <a:pt x="80973" y="-3104"/>
                    <a:pt x="88911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0F421C4F-EA4D-41D4-A613-734087FC8884}"/>
                </a:ext>
              </a:extLst>
            </p:cNvPr>
            <p:cNvSpPr/>
            <p:nvPr/>
          </p:nvSpPr>
          <p:spPr>
            <a:xfrm>
              <a:off x="2473993" y="9486523"/>
              <a:ext cx="172434" cy="1036339"/>
            </a:xfrm>
            <a:custGeom>
              <a:avLst/>
              <a:gdLst>
                <a:gd name="connsiteX0" fmla="*/ 145382 w 172434"/>
                <a:gd name="connsiteY0" fmla="*/ 32127 h 1036339"/>
                <a:gd name="connsiteX1" fmla="*/ 123157 w 172434"/>
                <a:gd name="connsiteY1" fmla="*/ 82927 h 1036339"/>
                <a:gd name="connsiteX2" fmla="*/ 126332 w 172434"/>
                <a:gd name="connsiteY2" fmla="*/ 702052 h 1036339"/>
                <a:gd name="connsiteX3" fmla="*/ 8857 w 172434"/>
                <a:gd name="connsiteY3" fmla="*/ 1029077 h 1036339"/>
                <a:gd name="connsiteX4" fmla="*/ 24732 w 172434"/>
                <a:gd name="connsiteY4" fmla="*/ 892552 h 1036339"/>
                <a:gd name="connsiteX5" fmla="*/ 154907 w 172434"/>
                <a:gd name="connsiteY5" fmla="*/ 482977 h 1036339"/>
                <a:gd name="connsiteX6" fmla="*/ 170782 w 172434"/>
                <a:gd name="connsiteY6" fmla="*/ 324227 h 1036339"/>
                <a:gd name="connsiteX7" fmla="*/ 145382 w 172434"/>
                <a:gd name="connsiteY7" fmla="*/ 32127 h 103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34" h="1036339">
                  <a:moveTo>
                    <a:pt x="145382" y="32127"/>
                  </a:moveTo>
                  <a:cubicBezTo>
                    <a:pt x="137444" y="-8090"/>
                    <a:pt x="126332" y="-28727"/>
                    <a:pt x="123157" y="82927"/>
                  </a:cubicBezTo>
                  <a:cubicBezTo>
                    <a:pt x="119982" y="194581"/>
                    <a:pt x="145382" y="544360"/>
                    <a:pt x="126332" y="702052"/>
                  </a:cubicBezTo>
                  <a:cubicBezTo>
                    <a:pt x="107282" y="859744"/>
                    <a:pt x="25790" y="997327"/>
                    <a:pt x="8857" y="1029077"/>
                  </a:cubicBezTo>
                  <a:cubicBezTo>
                    <a:pt x="-8076" y="1060827"/>
                    <a:pt x="390" y="983569"/>
                    <a:pt x="24732" y="892552"/>
                  </a:cubicBezTo>
                  <a:cubicBezTo>
                    <a:pt x="49074" y="801535"/>
                    <a:pt x="130565" y="577698"/>
                    <a:pt x="154907" y="482977"/>
                  </a:cubicBezTo>
                  <a:cubicBezTo>
                    <a:pt x="179249" y="388256"/>
                    <a:pt x="171311" y="395665"/>
                    <a:pt x="170782" y="324227"/>
                  </a:cubicBezTo>
                  <a:cubicBezTo>
                    <a:pt x="170253" y="252790"/>
                    <a:pt x="153320" y="72344"/>
                    <a:pt x="145382" y="32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C23A3058-73CF-44A6-855A-D7430A7F2448}"/>
                </a:ext>
              </a:extLst>
            </p:cNvPr>
            <p:cNvSpPr/>
            <p:nvPr/>
          </p:nvSpPr>
          <p:spPr>
            <a:xfrm>
              <a:off x="1529828" y="9389281"/>
              <a:ext cx="165669" cy="1026914"/>
            </a:xfrm>
            <a:custGeom>
              <a:avLst/>
              <a:gdLst>
                <a:gd name="connsiteX0" fmla="*/ 67197 w 165669"/>
                <a:gd name="connsiteY0" fmla="*/ 21419 h 1026914"/>
                <a:gd name="connsiteX1" fmla="*/ 41797 w 165669"/>
                <a:gd name="connsiteY1" fmla="*/ 958044 h 1026914"/>
                <a:gd name="connsiteX2" fmla="*/ 38622 w 165669"/>
                <a:gd name="connsiteY2" fmla="*/ 865969 h 1026914"/>
                <a:gd name="connsiteX3" fmla="*/ 522 w 165669"/>
                <a:gd name="connsiteY3" fmla="*/ 145244 h 1026914"/>
                <a:gd name="connsiteX4" fmla="*/ 70372 w 165669"/>
                <a:gd name="connsiteY4" fmla="*/ 364319 h 1026914"/>
                <a:gd name="connsiteX5" fmla="*/ 165622 w 165669"/>
                <a:gd name="connsiteY5" fmla="*/ 713569 h 1026914"/>
                <a:gd name="connsiteX6" fmla="*/ 57672 w 165669"/>
                <a:gd name="connsiteY6" fmla="*/ 332569 h 1026914"/>
                <a:gd name="connsiteX7" fmla="*/ 67197 w 165669"/>
                <a:gd name="connsiteY7" fmla="*/ 21419 h 102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69" h="1026914">
                  <a:moveTo>
                    <a:pt x="67197" y="21419"/>
                  </a:moveTo>
                  <a:cubicBezTo>
                    <a:pt x="64551" y="125665"/>
                    <a:pt x="46559" y="817286"/>
                    <a:pt x="41797" y="958044"/>
                  </a:cubicBezTo>
                  <a:cubicBezTo>
                    <a:pt x="37035" y="1098802"/>
                    <a:pt x="45501" y="1001436"/>
                    <a:pt x="38622" y="865969"/>
                  </a:cubicBezTo>
                  <a:cubicBezTo>
                    <a:pt x="31743" y="730502"/>
                    <a:pt x="-4770" y="228852"/>
                    <a:pt x="522" y="145244"/>
                  </a:cubicBezTo>
                  <a:cubicBezTo>
                    <a:pt x="5814" y="61636"/>
                    <a:pt x="42855" y="269598"/>
                    <a:pt x="70372" y="364319"/>
                  </a:cubicBezTo>
                  <a:cubicBezTo>
                    <a:pt x="97889" y="459040"/>
                    <a:pt x="167739" y="718861"/>
                    <a:pt x="165622" y="713569"/>
                  </a:cubicBezTo>
                  <a:cubicBezTo>
                    <a:pt x="163505" y="708277"/>
                    <a:pt x="70901" y="443694"/>
                    <a:pt x="57672" y="332569"/>
                  </a:cubicBezTo>
                  <a:cubicBezTo>
                    <a:pt x="44443" y="221444"/>
                    <a:pt x="69843" y="-82827"/>
                    <a:pt x="67197" y="21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87C7DFF0-5CFB-4C74-BCB6-7A6FA0AB836D}"/>
                </a:ext>
              </a:extLst>
            </p:cNvPr>
            <p:cNvSpPr/>
            <p:nvPr/>
          </p:nvSpPr>
          <p:spPr>
            <a:xfrm>
              <a:off x="2080636" y="10180350"/>
              <a:ext cx="519578" cy="557867"/>
            </a:xfrm>
            <a:custGeom>
              <a:avLst/>
              <a:gdLst>
                <a:gd name="connsiteX0" fmla="*/ 476297 w 519578"/>
                <a:gd name="connsiteY0" fmla="*/ 286567 h 557867"/>
                <a:gd name="connsiteX1" fmla="*/ 300614 w 519578"/>
                <a:gd name="connsiteY1" fmla="*/ 449550 h 557867"/>
                <a:gd name="connsiteX2" fmla="*/ 203247 w 519578"/>
                <a:gd name="connsiteY2" fmla="*/ 504583 h 557867"/>
                <a:gd name="connsiteX3" fmla="*/ 47 w 519578"/>
                <a:gd name="connsiteY3" fmla="*/ 557500 h 557867"/>
                <a:gd name="connsiteX4" fmla="*/ 186314 w 519578"/>
                <a:gd name="connsiteY4" fmla="*/ 477067 h 557867"/>
                <a:gd name="connsiteX5" fmla="*/ 400097 w 519578"/>
                <a:gd name="connsiteY5" fmla="*/ 320433 h 557867"/>
                <a:gd name="connsiteX6" fmla="*/ 516514 w 519578"/>
                <a:gd name="connsiteY6" fmla="*/ 9283 h 557867"/>
                <a:gd name="connsiteX7" fmla="*/ 484764 w 519578"/>
                <a:gd name="connsiteY7" fmla="*/ 98183 h 557867"/>
                <a:gd name="connsiteX8" fmla="*/ 476297 w 519578"/>
                <a:gd name="connsiteY8" fmla="*/ 286567 h 5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578" h="557867">
                  <a:moveTo>
                    <a:pt x="476297" y="286567"/>
                  </a:moveTo>
                  <a:cubicBezTo>
                    <a:pt x="445605" y="345128"/>
                    <a:pt x="346122" y="413214"/>
                    <a:pt x="300614" y="449550"/>
                  </a:cubicBezTo>
                  <a:cubicBezTo>
                    <a:pt x="255106" y="485886"/>
                    <a:pt x="253341" y="486591"/>
                    <a:pt x="203247" y="504583"/>
                  </a:cubicBezTo>
                  <a:cubicBezTo>
                    <a:pt x="153153" y="522575"/>
                    <a:pt x="2869" y="562086"/>
                    <a:pt x="47" y="557500"/>
                  </a:cubicBezTo>
                  <a:cubicBezTo>
                    <a:pt x="-2775" y="552914"/>
                    <a:pt x="119639" y="516578"/>
                    <a:pt x="186314" y="477067"/>
                  </a:cubicBezTo>
                  <a:cubicBezTo>
                    <a:pt x="252989" y="437556"/>
                    <a:pt x="345064" y="398397"/>
                    <a:pt x="400097" y="320433"/>
                  </a:cubicBezTo>
                  <a:cubicBezTo>
                    <a:pt x="455130" y="242469"/>
                    <a:pt x="502403" y="46325"/>
                    <a:pt x="516514" y="9283"/>
                  </a:cubicBezTo>
                  <a:cubicBezTo>
                    <a:pt x="530625" y="-27759"/>
                    <a:pt x="491820" y="55144"/>
                    <a:pt x="484764" y="98183"/>
                  </a:cubicBezTo>
                  <a:cubicBezTo>
                    <a:pt x="477708" y="141222"/>
                    <a:pt x="506989" y="228006"/>
                    <a:pt x="476297" y="2865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7F3A896D-AB72-483D-83DC-799350F6D2B5}"/>
                </a:ext>
              </a:extLst>
            </p:cNvPr>
            <p:cNvSpPr/>
            <p:nvPr/>
          </p:nvSpPr>
          <p:spPr>
            <a:xfrm>
              <a:off x="2110229" y="10244035"/>
              <a:ext cx="385322" cy="460112"/>
            </a:xfrm>
            <a:custGeom>
              <a:avLst/>
              <a:gdLst>
                <a:gd name="connsiteX0" fmla="*/ 385321 w 385322"/>
                <a:gd name="connsiteY0" fmla="*/ 632 h 460112"/>
                <a:gd name="connsiteX1" fmla="*/ 264671 w 385322"/>
                <a:gd name="connsiteY1" fmla="*/ 275798 h 460112"/>
                <a:gd name="connsiteX2" fmla="*/ 188471 w 385322"/>
                <a:gd name="connsiteY2" fmla="*/ 341415 h 460112"/>
                <a:gd name="connsiteX3" fmla="*/ 88 w 385322"/>
                <a:gd name="connsiteY3" fmla="*/ 459948 h 460112"/>
                <a:gd name="connsiteX4" fmla="*/ 213871 w 385322"/>
                <a:gd name="connsiteY4" fmla="*/ 313898 h 460112"/>
                <a:gd name="connsiteX5" fmla="*/ 281604 w 385322"/>
                <a:gd name="connsiteY5" fmla="*/ 205948 h 460112"/>
                <a:gd name="connsiteX6" fmla="*/ 262554 w 385322"/>
                <a:gd name="connsiteY6" fmla="*/ 199598 h 460112"/>
                <a:gd name="connsiteX7" fmla="*/ 385321 w 385322"/>
                <a:gd name="connsiteY7" fmla="*/ 632 h 46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322" h="460112">
                  <a:moveTo>
                    <a:pt x="385321" y="632"/>
                  </a:moveTo>
                  <a:cubicBezTo>
                    <a:pt x="385674" y="13332"/>
                    <a:pt x="297479" y="219001"/>
                    <a:pt x="264671" y="275798"/>
                  </a:cubicBezTo>
                  <a:cubicBezTo>
                    <a:pt x="231863" y="332595"/>
                    <a:pt x="232568" y="310723"/>
                    <a:pt x="188471" y="341415"/>
                  </a:cubicBezTo>
                  <a:cubicBezTo>
                    <a:pt x="144374" y="372107"/>
                    <a:pt x="-4145" y="464534"/>
                    <a:pt x="88" y="459948"/>
                  </a:cubicBezTo>
                  <a:cubicBezTo>
                    <a:pt x="4321" y="455362"/>
                    <a:pt x="166952" y="356231"/>
                    <a:pt x="213871" y="313898"/>
                  </a:cubicBezTo>
                  <a:cubicBezTo>
                    <a:pt x="260790" y="271565"/>
                    <a:pt x="273490" y="224998"/>
                    <a:pt x="281604" y="205948"/>
                  </a:cubicBezTo>
                  <a:cubicBezTo>
                    <a:pt x="289718" y="186898"/>
                    <a:pt x="246679" y="228878"/>
                    <a:pt x="262554" y="199598"/>
                  </a:cubicBezTo>
                  <a:cubicBezTo>
                    <a:pt x="278429" y="170318"/>
                    <a:pt x="384968" y="-12068"/>
                    <a:pt x="385321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39CC3423-9017-48F6-A688-7D680F4D0257}"/>
                </a:ext>
              </a:extLst>
            </p:cNvPr>
            <p:cNvSpPr/>
            <p:nvPr/>
          </p:nvSpPr>
          <p:spPr>
            <a:xfrm>
              <a:off x="1674702" y="10222270"/>
              <a:ext cx="422915" cy="468472"/>
            </a:xfrm>
            <a:custGeom>
              <a:avLst/>
              <a:gdLst>
                <a:gd name="connsiteX0" fmla="*/ 10165 w 422915"/>
                <a:gd name="connsiteY0" fmla="*/ 1230 h 468472"/>
                <a:gd name="connsiteX1" fmla="*/ 1698 w 422915"/>
                <a:gd name="connsiteY1" fmla="*/ 208663 h 468472"/>
                <a:gd name="connsiteX2" fmla="*/ 44031 w 422915"/>
                <a:gd name="connsiteY2" fmla="*/ 289097 h 468472"/>
                <a:gd name="connsiteX3" fmla="*/ 122348 w 422915"/>
                <a:gd name="connsiteY3" fmla="*/ 348363 h 468472"/>
                <a:gd name="connsiteX4" fmla="*/ 204898 w 422915"/>
                <a:gd name="connsiteY4" fmla="*/ 365297 h 468472"/>
                <a:gd name="connsiteX5" fmla="*/ 101181 w 422915"/>
                <a:gd name="connsiteY5" fmla="*/ 352597 h 468472"/>
                <a:gd name="connsiteX6" fmla="*/ 63081 w 422915"/>
                <a:gd name="connsiteY6" fmla="*/ 337780 h 468472"/>
                <a:gd name="connsiteX7" fmla="*/ 143515 w 422915"/>
                <a:gd name="connsiteY7" fmla="*/ 403397 h 468472"/>
                <a:gd name="connsiteX8" fmla="*/ 245115 w 422915"/>
                <a:gd name="connsiteY8" fmla="*/ 447847 h 468472"/>
                <a:gd name="connsiteX9" fmla="*/ 365765 w 422915"/>
                <a:gd name="connsiteY9" fmla="*/ 466897 h 468472"/>
                <a:gd name="connsiteX10" fmla="*/ 422915 w 422915"/>
                <a:gd name="connsiteY10" fmla="*/ 466897 h 468472"/>
                <a:gd name="connsiteX11" fmla="*/ 272631 w 422915"/>
                <a:gd name="connsiteY11" fmla="*/ 464780 h 468472"/>
                <a:gd name="connsiteX12" fmla="*/ 115998 w 422915"/>
                <a:gd name="connsiteY12" fmla="*/ 424563 h 468472"/>
                <a:gd name="connsiteX13" fmla="*/ 27098 w 422915"/>
                <a:gd name="connsiteY13" fmla="*/ 314497 h 468472"/>
                <a:gd name="connsiteX14" fmla="*/ 10165 w 422915"/>
                <a:gd name="connsiteY14" fmla="*/ 1230 h 46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915" h="468472">
                  <a:moveTo>
                    <a:pt x="10165" y="1230"/>
                  </a:moveTo>
                  <a:cubicBezTo>
                    <a:pt x="5932" y="-16409"/>
                    <a:pt x="-3946" y="160685"/>
                    <a:pt x="1698" y="208663"/>
                  </a:cubicBezTo>
                  <a:cubicBezTo>
                    <a:pt x="7342" y="256641"/>
                    <a:pt x="23923" y="265814"/>
                    <a:pt x="44031" y="289097"/>
                  </a:cubicBezTo>
                  <a:cubicBezTo>
                    <a:pt x="64139" y="312380"/>
                    <a:pt x="95537" y="335663"/>
                    <a:pt x="122348" y="348363"/>
                  </a:cubicBezTo>
                  <a:cubicBezTo>
                    <a:pt x="149159" y="361063"/>
                    <a:pt x="208426" y="364591"/>
                    <a:pt x="204898" y="365297"/>
                  </a:cubicBezTo>
                  <a:cubicBezTo>
                    <a:pt x="201370" y="366003"/>
                    <a:pt x="124817" y="357183"/>
                    <a:pt x="101181" y="352597"/>
                  </a:cubicBezTo>
                  <a:cubicBezTo>
                    <a:pt x="77545" y="348011"/>
                    <a:pt x="56025" y="329313"/>
                    <a:pt x="63081" y="337780"/>
                  </a:cubicBezTo>
                  <a:cubicBezTo>
                    <a:pt x="70137" y="346247"/>
                    <a:pt x="113176" y="385053"/>
                    <a:pt x="143515" y="403397"/>
                  </a:cubicBezTo>
                  <a:cubicBezTo>
                    <a:pt x="173854" y="421741"/>
                    <a:pt x="208073" y="437264"/>
                    <a:pt x="245115" y="447847"/>
                  </a:cubicBezTo>
                  <a:cubicBezTo>
                    <a:pt x="282157" y="458430"/>
                    <a:pt x="336132" y="463722"/>
                    <a:pt x="365765" y="466897"/>
                  </a:cubicBezTo>
                  <a:cubicBezTo>
                    <a:pt x="395398" y="470072"/>
                    <a:pt x="422915" y="466897"/>
                    <a:pt x="422915" y="466897"/>
                  </a:cubicBezTo>
                  <a:cubicBezTo>
                    <a:pt x="407393" y="466544"/>
                    <a:pt x="323784" y="471836"/>
                    <a:pt x="272631" y="464780"/>
                  </a:cubicBezTo>
                  <a:cubicBezTo>
                    <a:pt x="221478" y="457724"/>
                    <a:pt x="156920" y="449610"/>
                    <a:pt x="115998" y="424563"/>
                  </a:cubicBezTo>
                  <a:cubicBezTo>
                    <a:pt x="75076" y="399516"/>
                    <a:pt x="45090" y="377644"/>
                    <a:pt x="27098" y="314497"/>
                  </a:cubicBezTo>
                  <a:cubicBezTo>
                    <a:pt x="9106" y="251350"/>
                    <a:pt x="14398" y="18869"/>
                    <a:pt x="10165" y="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CBDF6E11-B6CF-4325-AC15-028A5A4CEFF1}"/>
                </a:ext>
              </a:extLst>
            </p:cNvPr>
            <p:cNvSpPr/>
            <p:nvPr/>
          </p:nvSpPr>
          <p:spPr>
            <a:xfrm>
              <a:off x="1798888" y="10308158"/>
              <a:ext cx="472573" cy="294525"/>
            </a:xfrm>
            <a:custGeom>
              <a:avLst/>
              <a:gdLst>
                <a:gd name="connsiteX0" fmla="*/ 279 w 472573"/>
                <a:gd name="connsiteY0" fmla="*/ 9 h 294525"/>
                <a:gd name="connsiteX1" fmla="*/ 218295 w 472573"/>
                <a:gd name="connsiteY1" fmla="*/ 192625 h 294525"/>
                <a:gd name="connsiteX2" fmla="*/ 296612 w 472573"/>
                <a:gd name="connsiteY2" fmla="*/ 245542 h 294525"/>
                <a:gd name="connsiteX3" fmla="*/ 353762 w 472573"/>
                <a:gd name="connsiteY3" fmla="*/ 211675 h 294525"/>
                <a:gd name="connsiteX4" fmla="*/ 472295 w 472573"/>
                <a:gd name="connsiteY4" fmla="*/ 101609 h 294525"/>
                <a:gd name="connsiteX5" fmla="*/ 381279 w 472573"/>
                <a:gd name="connsiteY5" fmla="*/ 192625 h 294525"/>
                <a:gd name="connsiteX6" fmla="*/ 216179 w 472573"/>
                <a:gd name="connsiteY6" fmla="*/ 266709 h 294525"/>
                <a:gd name="connsiteX7" fmla="*/ 123045 w 472573"/>
                <a:gd name="connsiteY7" fmla="*/ 294225 h 294525"/>
                <a:gd name="connsiteX8" fmla="*/ 241579 w 472573"/>
                <a:gd name="connsiteY8" fmla="*/ 251892 h 294525"/>
                <a:gd name="connsiteX9" fmla="*/ 173845 w 472573"/>
                <a:gd name="connsiteY9" fmla="*/ 201092 h 294525"/>
                <a:gd name="connsiteX10" fmla="*/ 279 w 472573"/>
                <a:gd name="connsiteY10" fmla="*/ 9 h 29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573" h="294525">
                  <a:moveTo>
                    <a:pt x="279" y="9"/>
                  </a:moveTo>
                  <a:cubicBezTo>
                    <a:pt x="7687" y="-1402"/>
                    <a:pt x="168906" y="151703"/>
                    <a:pt x="218295" y="192625"/>
                  </a:cubicBezTo>
                  <a:cubicBezTo>
                    <a:pt x="267684" y="233547"/>
                    <a:pt x="274034" y="242367"/>
                    <a:pt x="296612" y="245542"/>
                  </a:cubicBezTo>
                  <a:cubicBezTo>
                    <a:pt x="319190" y="248717"/>
                    <a:pt x="324482" y="235664"/>
                    <a:pt x="353762" y="211675"/>
                  </a:cubicBezTo>
                  <a:cubicBezTo>
                    <a:pt x="383042" y="187686"/>
                    <a:pt x="467709" y="104784"/>
                    <a:pt x="472295" y="101609"/>
                  </a:cubicBezTo>
                  <a:cubicBezTo>
                    <a:pt x="476881" y="98434"/>
                    <a:pt x="423965" y="165108"/>
                    <a:pt x="381279" y="192625"/>
                  </a:cubicBezTo>
                  <a:cubicBezTo>
                    <a:pt x="338593" y="220142"/>
                    <a:pt x="259218" y="249776"/>
                    <a:pt x="216179" y="266709"/>
                  </a:cubicBezTo>
                  <a:cubicBezTo>
                    <a:pt x="173140" y="283642"/>
                    <a:pt x="118812" y="296694"/>
                    <a:pt x="123045" y="294225"/>
                  </a:cubicBezTo>
                  <a:cubicBezTo>
                    <a:pt x="127278" y="291756"/>
                    <a:pt x="233112" y="267414"/>
                    <a:pt x="241579" y="251892"/>
                  </a:cubicBezTo>
                  <a:cubicBezTo>
                    <a:pt x="250046" y="236370"/>
                    <a:pt x="212651" y="241309"/>
                    <a:pt x="173845" y="201092"/>
                  </a:cubicBezTo>
                  <a:cubicBezTo>
                    <a:pt x="135039" y="160875"/>
                    <a:pt x="-7129" y="1420"/>
                    <a:pt x="27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8190FB74-6021-4874-B250-4812BAC8F871}"/>
                </a:ext>
              </a:extLst>
            </p:cNvPr>
            <p:cNvSpPr/>
            <p:nvPr/>
          </p:nvSpPr>
          <p:spPr>
            <a:xfrm>
              <a:off x="1415934" y="10231967"/>
              <a:ext cx="573696" cy="510702"/>
            </a:xfrm>
            <a:custGeom>
              <a:avLst/>
              <a:gdLst>
                <a:gd name="connsiteX0" fmla="*/ 116 w 573696"/>
                <a:gd name="connsiteY0" fmla="*/ 0 h 510702"/>
                <a:gd name="connsiteX1" fmla="*/ 167333 w 573696"/>
                <a:gd name="connsiteY1" fmla="*/ 201083 h 510702"/>
                <a:gd name="connsiteX2" fmla="*/ 232949 w 573696"/>
                <a:gd name="connsiteY2" fmla="*/ 321733 h 510702"/>
                <a:gd name="connsiteX3" fmla="*/ 275283 w 573696"/>
                <a:gd name="connsiteY3" fmla="*/ 425450 h 510702"/>
                <a:gd name="connsiteX4" fmla="*/ 347249 w 573696"/>
                <a:gd name="connsiteY4" fmla="*/ 472016 h 510702"/>
                <a:gd name="connsiteX5" fmla="*/ 571616 w 573696"/>
                <a:gd name="connsiteY5" fmla="*/ 510116 h 510702"/>
                <a:gd name="connsiteX6" fmla="*/ 440383 w 573696"/>
                <a:gd name="connsiteY6" fmla="*/ 495300 h 510702"/>
                <a:gd name="connsiteX7" fmla="*/ 135583 w 573696"/>
                <a:gd name="connsiteY7" fmla="*/ 497416 h 510702"/>
                <a:gd name="connsiteX8" fmla="*/ 340899 w 573696"/>
                <a:gd name="connsiteY8" fmla="*/ 488950 h 510702"/>
                <a:gd name="connsiteX9" fmla="*/ 213899 w 573696"/>
                <a:gd name="connsiteY9" fmla="*/ 332316 h 510702"/>
                <a:gd name="connsiteX10" fmla="*/ 141933 w 573696"/>
                <a:gd name="connsiteY10" fmla="*/ 203200 h 510702"/>
                <a:gd name="connsiteX11" fmla="*/ 116 w 573696"/>
                <a:gd name="connsiteY11" fmla="*/ 0 h 5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96" h="510702">
                  <a:moveTo>
                    <a:pt x="116" y="0"/>
                  </a:moveTo>
                  <a:cubicBezTo>
                    <a:pt x="4349" y="-353"/>
                    <a:pt x="128527" y="147461"/>
                    <a:pt x="167333" y="201083"/>
                  </a:cubicBezTo>
                  <a:cubicBezTo>
                    <a:pt x="206139" y="254705"/>
                    <a:pt x="214957" y="284339"/>
                    <a:pt x="232949" y="321733"/>
                  </a:cubicBezTo>
                  <a:cubicBezTo>
                    <a:pt x="250941" y="359127"/>
                    <a:pt x="256233" y="400403"/>
                    <a:pt x="275283" y="425450"/>
                  </a:cubicBezTo>
                  <a:cubicBezTo>
                    <a:pt x="294333" y="450497"/>
                    <a:pt x="297860" y="457905"/>
                    <a:pt x="347249" y="472016"/>
                  </a:cubicBezTo>
                  <a:cubicBezTo>
                    <a:pt x="396638" y="486127"/>
                    <a:pt x="556094" y="506235"/>
                    <a:pt x="571616" y="510116"/>
                  </a:cubicBezTo>
                  <a:cubicBezTo>
                    <a:pt x="587138" y="513997"/>
                    <a:pt x="513055" y="497417"/>
                    <a:pt x="440383" y="495300"/>
                  </a:cubicBezTo>
                  <a:cubicBezTo>
                    <a:pt x="367711" y="493183"/>
                    <a:pt x="135583" y="497416"/>
                    <a:pt x="135583" y="497416"/>
                  </a:cubicBezTo>
                  <a:cubicBezTo>
                    <a:pt x="119002" y="496358"/>
                    <a:pt x="327846" y="516467"/>
                    <a:pt x="340899" y="488950"/>
                  </a:cubicBezTo>
                  <a:cubicBezTo>
                    <a:pt x="353952" y="461433"/>
                    <a:pt x="247060" y="379941"/>
                    <a:pt x="213899" y="332316"/>
                  </a:cubicBezTo>
                  <a:cubicBezTo>
                    <a:pt x="180738" y="284691"/>
                    <a:pt x="175800" y="255411"/>
                    <a:pt x="141933" y="203200"/>
                  </a:cubicBezTo>
                  <a:cubicBezTo>
                    <a:pt x="108066" y="150989"/>
                    <a:pt x="-4117" y="353"/>
                    <a:pt x="1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7828CF4B-48BD-4D5E-B3DB-CC31DC7C6199}"/>
                </a:ext>
              </a:extLst>
            </p:cNvPr>
            <p:cNvSpPr/>
            <p:nvPr/>
          </p:nvSpPr>
          <p:spPr>
            <a:xfrm>
              <a:off x="1129403" y="9497476"/>
              <a:ext cx="599252" cy="1208577"/>
            </a:xfrm>
            <a:custGeom>
              <a:avLst/>
              <a:gdLst>
                <a:gd name="connsiteX0" fmla="*/ 897 w 599252"/>
                <a:gd name="connsiteY0" fmla="*/ 7 h 1208577"/>
                <a:gd name="connsiteX1" fmla="*/ 66514 w 599252"/>
                <a:gd name="connsiteY1" fmla="*/ 277291 h 1208577"/>
                <a:gd name="connsiteX2" fmla="*/ 89797 w 599252"/>
                <a:gd name="connsiteY2" fmla="*/ 402174 h 1208577"/>
                <a:gd name="connsiteX3" fmla="*/ 104614 w 599252"/>
                <a:gd name="connsiteY3" fmla="*/ 531291 h 1208577"/>
                <a:gd name="connsiteX4" fmla="*/ 235847 w 599252"/>
                <a:gd name="connsiteY4" fmla="*/ 791641 h 1208577"/>
                <a:gd name="connsiteX5" fmla="*/ 316280 w 599252"/>
                <a:gd name="connsiteY5" fmla="*/ 901707 h 1208577"/>
                <a:gd name="connsiteX6" fmla="*/ 585097 w 599252"/>
                <a:gd name="connsiteY6" fmla="*/ 1193807 h 1208577"/>
                <a:gd name="connsiteX7" fmla="*/ 532180 w 599252"/>
                <a:gd name="connsiteY7" fmla="*/ 1136657 h 1208577"/>
                <a:gd name="connsiteX8" fmla="*/ 280297 w 599252"/>
                <a:gd name="connsiteY8" fmla="*/ 889007 h 1208577"/>
                <a:gd name="connsiteX9" fmla="*/ 172347 w 599252"/>
                <a:gd name="connsiteY9" fmla="*/ 690041 h 1208577"/>
                <a:gd name="connsiteX10" fmla="*/ 195630 w 599252"/>
                <a:gd name="connsiteY10" fmla="*/ 704857 h 1208577"/>
                <a:gd name="connsiteX11" fmla="*/ 110964 w 599252"/>
                <a:gd name="connsiteY11" fmla="*/ 457207 h 1208577"/>
                <a:gd name="connsiteX12" fmla="*/ 32647 w 599252"/>
                <a:gd name="connsiteY12" fmla="*/ 285757 h 1208577"/>
                <a:gd name="connsiteX13" fmla="*/ 897 w 599252"/>
                <a:gd name="connsiteY13" fmla="*/ 7 h 12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252" h="1208577">
                  <a:moveTo>
                    <a:pt x="897" y="7"/>
                  </a:moveTo>
                  <a:cubicBezTo>
                    <a:pt x="6542" y="-1404"/>
                    <a:pt x="51697" y="210263"/>
                    <a:pt x="66514" y="277291"/>
                  </a:cubicBezTo>
                  <a:cubicBezTo>
                    <a:pt x="81331" y="344319"/>
                    <a:pt x="83447" y="359841"/>
                    <a:pt x="89797" y="402174"/>
                  </a:cubicBezTo>
                  <a:cubicBezTo>
                    <a:pt x="96147" y="444507"/>
                    <a:pt x="80272" y="466380"/>
                    <a:pt x="104614" y="531291"/>
                  </a:cubicBezTo>
                  <a:cubicBezTo>
                    <a:pt x="128956" y="596202"/>
                    <a:pt x="200569" y="729905"/>
                    <a:pt x="235847" y="791641"/>
                  </a:cubicBezTo>
                  <a:cubicBezTo>
                    <a:pt x="271125" y="853377"/>
                    <a:pt x="258072" y="834679"/>
                    <a:pt x="316280" y="901707"/>
                  </a:cubicBezTo>
                  <a:cubicBezTo>
                    <a:pt x="374488" y="968735"/>
                    <a:pt x="549114" y="1154649"/>
                    <a:pt x="585097" y="1193807"/>
                  </a:cubicBezTo>
                  <a:cubicBezTo>
                    <a:pt x="621080" y="1232965"/>
                    <a:pt x="582980" y="1187457"/>
                    <a:pt x="532180" y="1136657"/>
                  </a:cubicBezTo>
                  <a:cubicBezTo>
                    <a:pt x="481380" y="1085857"/>
                    <a:pt x="340269" y="963443"/>
                    <a:pt x="280297" y="889007"/>
                  </a:cubicBezTo>
                  <a:cubicBezTo>
                    <a:pt x="220325" y="814571"/>
                    <a:pt x="186458" y="720733"/>
                    <a:pt x="172347" y="690041"/>
                  </a:cubicBezTo>
                  <a:cubicBezTo>
                    <a:pt x="158236" y="659349"/>
                    <a:pt x="205860" y="743663"/>
                    <a:pt x="195630" y="704857"/>
                  </a:cubicBezTo>
                  <a:cubicBezTo>
                    <a:pt x="185400" y="666051"/>
                    <a:pt x="138128" y="527057"/>
                    <a:pt x="110964" y="457207"/>
                  </a:cubicBezTo>
                  <a:cubicBezTo>
                    <a:pt x="83800" y="387357"/>
                    <a:pt x="47817" y="357724"/>
                    <a:pt x="32647" y="285757"/>
                  </a:cubicBezTo>
                  <a:cubicBezTo>
                    <a:pt x="17478" y="213790"/>
                    <a:pt x="-4748" y="1418"/>
                    <a:pt x="89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86168E65-FE38-4548-B649-0496D3DE6AA2}"/>
                </a:ext>
              </a:extLst>
            </p:cNvPr>
            <p:cNvSpPr/>
            <p:nvPr/>
          </p:nvSpPr>
          <p:spPr>
            <a:xfrm>
              <a:off x="1285378" y="9111979"/>
              <a:ext cx="315699" cy="507852"/>
            </a:xfrm>
            <a:custGeom>
              <a:avLst/>
              <a:gdLst>
                <a:gd name="connsiteX0" fmla="*/ 1555 w 315699"/>
                <a:gd name="connsiteY0" fmla="*/ 271 h 507852"/>
                <a:gd name="connsiteX1" fmla="*/ 149722 w 315699"/>
                <a:gd name="connsiteY1" fmla="*/ 178071 h 507852"/>
                <a:gd name="connsiteX2" fmla="*/ 202639 w 315699"/>
                <a:gd name="connsiteY2" fmla="*/ 256388 h 507852"/>
                <a:gd name="connsiteX3" fmla="*/ 249205 w 315699"/>
                <a:gd name="connsiteY3" fmla="*/ 349521 h 507852"/>
                <a:gd name="connsiteX4" fmla="*/ 312705 w 315699"/>
                <a:gd name="connsiteY4" fmla="*/ 506154 h 507852"/>
                <a:gd name="connsiteX5" fmla="*/ 297889 w 315699"/>
                <a:gd name="connsiteY5" fmla="*/ 421488 h 507852"/>
                <a:gd name="connsiteX6" fmla="*/ 232272 w 315699"/>
                <a:gd name="connsiteY6" fmla="*/ 250038 h 507852"/>
                <a:gd name="connsiteX7" fmla="*/ 81989 w 315699"/>
                <a:gd name="connsiteY7" fmla="*/ 139971 h 507852"/>
                <a:gd name="connsiteX8" fmla="*/ 1555 w 315699"/>
                <a:gd name="connsiteY8" fmla="*/ 271 h 5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699" h="507852">
                  <a:moveTo>
                    <a:pt x="1555" y="271"/>
                  </a:moveTo>
                  <a:cubicBezTo>
                    <a:pt x="12844" y="6621"/>
                    <a:pt x="116208" y="135385"/>
                    <a:pt x="149722" y="178071"/>
                  </a:cubicBezTo>
                  <a:cubicBezTo>
                    <a:pt x="183236" y="220757"/>
                    <a:pt x="186059" y="227813"/>
                    <a:pt x="202639" y="256388"/>
                  </a:cubicBezTo>
                  <a:cubicBezTo>
                    <a:pt x="219219" y="284963"/>
                    <a:pt x="230861" y="307894"/>
                    <a:pt x="249205" y="349521"/>
                  </a:cubicBezTo>
                  <a:cubicBezTo>
                    <a:pt x="267549" y="391148"/>
                    <a:pt x="304591" y="494160"/>
                    <a:pt x="312705" y="506154"/>
                  </a:cubicBezTo>
                  <a:cubicBezTo>
                    <a:pt x="320819" y="518148"/>
                    <a:pt x="311295" y="464174"/>
                    <a:pt x="297889" y="421488"/>
                  </a:cubicBezTo>
                  <a:cubicBezTo>
                    <a:pt x="284484" y="378802"/>
                    <a:pt x="268255" y="296957"/>
                    <a:pt x="232272" y="250038"/>
                  </a:cubicBezTo>
                  <a:cubicBezTo>
                    <a:pt x="196289" y="203119"/>
                    <a:pt x="121147" y="179129"/>
                    <a:pt x="81989" y="139971"/>
                  </a:cubicBezTo>
                  <a:cubicBezTo>
                    <a:pt x="42831" y="100813"/>
                    <a:pt x="-9734" y="-6079"/>
                    <a:pt x="1555" y="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0B9395FA-5289-472D-9993-4ECE90EBD597}"/>
                </a:ext>
              </a:extLst>
            </p:cNvPr>
            <p:cNvSpPr/>
            <p:nvPr/>
          </p:nvSpPr>
          <p:spPr>
            <a:xfrm>
              <a:off x="1020232" y="9534846"/>
              <a:ext cx="204311" cy="339258"/>
            </a:xfrm>
            <a:custGeom>
              <a:avLst/>
              <a:gdLst>
                <a:gd name="connsiteX0" fmla="*/ 1 w 204311"/>
                <a:gd name="connsiteY0" fmla="*/ 737 h 339258"/>
                <a:gd name="connsiteX1" fmla="*/ 120651 w 204311"/>
                <a:gd name="connsiteY1" fmla="*/ 140437 h 339258"/>
                <a:gd name="connsiteX2" fmla="*/ 201085 w 204311"/>
                <a:gd name="connsiteY2" fmla="*/ 333054 h 339258"/>
                <a:gd name="connsiteX3" fmla="*/ 182035 w 204311"/>
                <a:gd name="connsiteY3" fmla="*/ 273787 h 339258"/>
                <a:gd name="connsiteX4" fmla="*/ 122768 w 204311"/>
                <a:gd name="connsiteY4" fmla="*/ 93871 h 339258"/>
                <a:gd name="connsiteX5" fmla="*/ 1 w 204311"/>
                <a:gd name="connsiteY5" fmla="*/ 737 h 33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11" h="339258">
                  <a:moveTo>
                    <a:pt x="1" y="737"/>
                  </a:moveTo>
                  <a:cubicBezTo>
                    <a:pt x="-352" y="8498"/>
                    <a:pt x="87137" y="85051"/>
                    <a:pt x="120651" y="140437"/>
                  </a:cubicBezTo>
                  <a:cubicBezTo>
                    <a:pt x="154165" y="195823"/>
                    <a:pt x="190854" y="310829"/>
                    <a:pt x="201085" y="333054"/>
                  </a:cubicBezTo>
                  <a:cubicBezTo>
                    <a:pt x="211316" y="355279"/>
                    <a:pt x="195088" y="313651"/>
                    <a:pt x="182035" y="273787"/>
                  </a:cubicBezTo>
                  <a:cubicBezTo>
                    <a:pt x="168982" y="233923"/>
                    <a:pt x="152401" y="139732"/>
                    <a:pt x="122768" y="93871"/>
                  </a:cubicBezTo>
                  <a:cubicBezTo>
                    <a:pt x="93135" y="48010"/>
                    <a:pt x="354" y="-7024"/>
                    <a:pt x="1" y="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6B44DEE3-DE34-49BF-A322-E25B9DF0C861}"/>
                </a:ext>
              </a:extLst>
            </p:cNvPr>
            <p:cNvSpPr/>
            <p:nvPr/>
          </p:nvSpPr>
          <p:spPr>
            <a:xfrm>
              <a:off x="1011509" y="9110078"/>
              <a:ext cx="271207" cy="444820"/>
            </a:xfrm>
            <a:custGeom>
              <a:avLst/>
              <a:gdLst>
                <a:gd name="connsiteX0" fmla="*/ 271191 w 271207"/>
                <a:gd name="connsiteY0" fmla="*/ 55 h 444820"/>
                <a:gd name="connsiteX1" fmla="*/ 97624 w 271207"/>
                <a:gd name="connsiteY1" fmla="*/ 84722 h 444820"/>
                <a:gd name="connsiteX2" fmla="*/ 42591 w 271207"/>
                <a:gd name="connsiteY2" fmla="*/ 165155 h 444820"/>
                <a:gd name="connsiteX3" fmla="*/ 15074 w 271207"/>
                <a:gd name="connsiteY3" fmla="*/ 319672 h 444820"/>
                <a:gd name="connsiteX4" fmla="*/ 15074 w 271207"/>
                <a:gd name="connsiteY4" fmla="*/ 444555 h 444820"/>
                <a:gd name="connsiteX5" fmla="*/ 8724 w 271207"/>
                <a:gd name="connsiteY5" fmla="*/ 347189 h 444820"/>
                <a:gd name="connsiteX6" fmla="*/ 258 w 271207"/>
                <a:gd name="connsiteY6" fmla="*/ 167272 h 444820"/>
                <a:gd name="connsiteX7" fmla="*/ 19308 w 271207"/>
                <a:gd name="connsiteY7" fmla="*/ 156689 h 444820"/>
                <a:gd name="connsiteX8" fmla="*/ 40474 w 271207"/>
                <a:gd name="connsiteY8" fmla="*/ 302739 h 444820"/>
                <a:gd name="connsiteX9" fmla="*/ 87041 w 271207"/>
                <a:gd name="connsiteY9" fmla="*/ 97422 h 444820"/>
                <a:gd name="connsiteX10" fmla="*/ 271191 w 271207"/>
                <a:gd name="connsiteY10" fmla="*/ 55 h 44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207" h="444820">
                  <a:moveTo>
                    <a:pt x="271191" y="55"/>
                  </a:moveTo>
                  <a:cubicBezTo>
                    <a:pt x="272955" y="-2062"/>
                    <a:pt x="135724" y="57205"/>
                    <a:pt x="97624" y="84722"/>
                  </a:cubicBezTo>
                  <a:cubicBezTo>
                    <a:pt x="59524" y="112239"/>
                    <a:pt x="56349" y="125997"/>
                    <a:pt x="42591" y="165155"/>
                  </a:cubicBezTo>
                  <a:cubicBezTo>
                    <a:pt x="28833" y="204313"/>
                    <a:pt x="19660" y="273105"/>
                    <a:pt x="15074" y="319672"/>
                  </a:cubicBezTo>
                  <a:cubicBezTo>
                    <a:pt x="10488" y="366239"/>
                    <a:pt x="16132" y="439969"/>
                    <a:pt x="15074" y="444555"/>
                  </a:cubicBezTo>
                  <a:cubicBezTo>
                    <a:pt x="14016" y="449141"/>
                    <a:pt x="11193" y="393403"/>
                    <a:pt x="8724" y="347189"/>
                  </a:cubicBezTo>
                  <a:cubicBezTo>
                    <a:pt x="6255" y="300975"/>
                    <a:pt x="-1506" y="199022"/>
                    <a:pt x="258" y="167272"/>
                  </a:cubicBezTo>
                  <a:cubicBezTo>
                    <a:pt x="2022" y="135522"/>
                    <a:pt x="12605" y="134111"/>
                    <a:pt x="19308" y="156689"/>
                  </a:cubicBezTo>
                  <a:cubicBezTo>
                    <a:pt x="26011" y="179267"/>
                    <a:pt x="29185" y="312617"/>
                    <a:pt x="40474" y="302739"/>
                  </a:cubicBezTo>
                  <a:cubicBezTo>
                    <a:pt x="51763" y="292861"/>
                    <a:pt x="44708" y="147517"/>
                    <a:pt x="87041" y="97422"/>
                  </a:cubicBezTo>
                  <a:cubicBezTo>
                    <a:pt x="129374" y="47328"/>
                    <a:pt x="269427" y="2172"/>
                    <a:pt x="271191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190533DE-211B-40D4-B24E-366D197F38A5}"/>
                </a:ext>
              </a:extLst>
            </p:cNvPr>
            <p:cNvSpPr/>
            <p:nvPr/>
          </p:nvSpPr>
          <p:spPr>
            <a:xfrm>
              <a:off x="2892422" y="6242000"/>
              <a:ext cx="169219" cy="785716"/>
            </a:xfrm>
            <a:custGeom>
              <a:avLst/>
              <a:gdLst>
                <a:gd name="connsiteX0" fmla="*/ 100545 w 169219"/>
                <a:gd name="connsiteY0" fmla="*/ 50 h 785716"/>
                <a:gd name="connsiteX1" fmla="*/ 121711 w 169219"/>
                <a:gd name="connsiteY1" fmla="*/ 334483 h 785716"/>
                <a:gd name="connsiteX2" fmla="*/ 81495 w 169219"/>
                <a:gd name="connsiteY2" fmla="*/ 171500 h 785716"/>
                <a:gd name="connsiteX3" fmla="*/ 109011 w 169219"/>
                <a:gd name="connsiteY3" fmla="*/ 342950 h 785716"/>
                <a:gd name="connsiteX4" fmla="*/ 153461 w 169219"/>
                <a:gd name="connsiteY4" fmla="*/ 357767 h 785716"/>
                <a:gd name="connsiteX5" fmla="*/ 92078 w 169219"/>
                <a:gd name="connsiteY5" fmla="*/ 412800 h 785716"/>
                <a:gd name="connsiteX6" fmla="*/ 1061 w 169219"/>
                <a:gd name="connsiteY6" fmla="*/ 474183 h 785716"/>
                <a:gd name="connsiteX7" fmla="*/ 157695 w 169219"/>
                <a:gd name="connsiteY7" fmla="*/ 431850 h 785716"/>
                <a:gd name="connsiteX8" fmla="*/ 109011 w 169219"/>
                <a:gd name="connsiteY8" fmla="*/ 453017 h 785716"/>
                <a:gd name="connsiteX9" fmla="*/ 142878 w 169219"/>
                <a:gd name="connsiteY9" fmla="*/ 785333 h 785716"/>
                <a:gd name="connsiteX10" fmla="*/ 168278 w 169219"/>
                <a:gd name="connsiteY10" fmla="*/ 520750 h 785716"/>
                <a:gd name="connsiteX11" fmla="*/ 109011 w 169219"/>
                <a:gd name="connsiteY11" fmla="*/ 580017 h 785716"/>
                <a:gd name="connsiteX12" fmla="*/ 62445 w 169219"/>
                <a:gd name="connsiteY12" fmla="*/ 362000 h 785716"/>
                <a:gd name="connsiteX13" fmla="*/ 100545 w 169219"/>
                <a:gd name="connsiteY13" fmla="*/ 50 h 78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219" h="785716">
                  <a:moveTo>
                    <a:pt x="100545" y="50"/>
                  </a:moveTo>
                  <a:cubicBezTo>
                    <a:pt x="110423" y="-4536"/>
                    <a:pt x="124886" y="305908"/>
                    <a:pt x="121711" y="334483"/>
                  </a:cubicBezTo>
                  <a:cubicBezTo>
                    <a:pt x="118536" y="363058"/>
                    <a:pt x="83612" y="170089"/>
                    <a:pt x="81495" y="171500"/>
                  </a:cubicBezTo>
                  <a:cubicBezTo>
                    <a:pt x="79378" y="172911"/>
                    <a:pt x="97017" y="311906"/>
                    <a:pt x="109011" y="342950"/>
                  </a:cubicBezTo>
                  <a:cubicBezTo>
                    <a:pt x="121005" y="373995"/>
                    <a:pt x="156283" y="346125"/>
                    <a:pt x="153461" y="357767"/>
                  </a:cubicBezTo>
                  <a:cubicBezTo>
                    <a:pt x="150639" y="369409"/>
                    <a:pt x="117478" y="393397"/>
                    <a:pt x="92078" y="412800"/>
                  </a:cubicBezTo>
                  <a:cubicBezTo>
                    <a:pt x="66678" y="432203"/>
                    <a:pt x="-9875" y="471008"/>
                    <a:pt x="1061" y="474183"/>
                  </a:cubicBezTo>
                  <a:cubicBezTo>
                    <a:pt x="11997" y="477358"/>
                    <a:pt x="139703" y="435378"/>
                    <a:pt x="157695" y="431850"/>
                  </a:cubicBezTo>
                  <a:cubicBezTo>
                    <a:pt x="175687" y="428322"/>
                    <a:pt x="111480" y="394103"/>
                    <a:pt x="109011" y="453017"/>
                  </a:cubicBezTo>
                  <a:cubicBezTo>
                    <a:pt x="106542" y="511931"/>
                    <a:pt x="133000" y="774044"/>
                    <a:pt x="142878" y="785333"/>
                  </a:cubicBezTo>
                  <a:cubicBezTo>
                    <a:pt x="152756" y="796622"/>
                    <a:pt x="173922" y="554969"/>
                    <a:pt x="168278" y="520750"/>
                  </a:cubicBezTo>
                  <a:cubicBezTo>
                    <a:pt x="162634" y="486531"/>
                    <a:pt x="126650" y="606475"/>
                    <a:pt x="109011" y="580017"/>
                  </a:cubicBezTo>
                  <a:cubicBezTo>
                    <a:pt x="91372" y="553559"/>
                    <a:pt x="62798" y="453369"/>
                    <a:pt x="62445" y="362000"/>
                  </a:cubicBezTo>
                  <a:cubicBezTo>
                    <a:pt x="62092" y="270631"/>
                    <a:pt x="90667" y="4636"/>
                    <a:pt x="100545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862E462F-294B-4AD1-97D8-9CB6B0533771}"/>
                </a:ext>
              </a:extLst>
            </p:cNvPr>
            <p:cNvSpPr/>
            <p:nvPr/>
          </p:nvSpPr>
          <p:spPr>
            <a:xfrm>
              <a:off x="2834515" y="6457850"/>
              <a:ext cx="209727" cy="526727"/>
            </a:xfrm>
            <a:custGeom>
              <a:avLst/>
              <a:gdLst>
                <a:gd name="connsiteX0" fmla="*/ 29335 w 209727"/>
                <a:gd name="connsiteY0" fmla="*/ 100 h 526727"/>
                <a:gd name="connsiteX1" fmla="*/ 39918 w 209727"/>
                <a:gd name="connsiteY1" fmla="*/ 154617 h 526727"/>
                <a:gd name="connsiteX2" fmla="*/ 160568 w 209727"/>
                <a:gd name="connsiteY2" fmla="*/ 463650 h 526727"/>
                <a:gd name="connsiteX3" fmla="*/ 209252 w 209727"/>
                <a:gd name="connsiteY3" fmla="*/ 518683 h 526727"/>
                <a:gd name="connsiteX4" fmla="*/ 135168 w 209727"/>
                <a:gd name="connsiteY4" fmla="*/ 349350 h 526727"/>
                <a:gd name="connsiteX5" fmla="*/ 39918 w 209727"/>
                <a:gd name="connsiteY5" fmla="*/ 218117 h 526727"/>
                <a:gd name="connsiteX6" fmla="*/ 69552 w 209727"/>
                <a:gd name="connsiteY6" fmla="*/ 302783 h 526727"/>
                <a:gd name="connsiteX7" fmla="*/ 1818 w 209727"/>
                <a:gd name="connsiteY7" fmla="*/ 133450 h 526727"/>
                <a:gd name="connsiteX8" fmla="*/ 29335 w 209727"/>
                <a:gd name="connsiteY8" fmla="*/ 100 h 52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27" h="526727">
                  <a:moveTo>
                    <a:pt x="29335" y="100"/>
                  </a:moveTo>
                  <a:cubicBezTo>
                    <a:pt x="35685" y="3628"/>
                    <a:pt x="18046" y="77359"/>
                    <a:pt x="39918" y="154617"/>
                  </a:cubicBezTo>
                  <a:cubicBezTo>
                    <a:pt x="61790" y="231875"/>
                    <a:pt x="132346" y="402972"/>
                    <a:pt x="160568" y="463650"/>
                  </a:cubicBezTo>
                  <a:cubicBezTo>
                    <a:pt x="188790" y="524328"/>
                    <a:pt x="213485" y="537733"/>
                    <a:pt x="209252" y="518683"/>
                  </a:cubicBezTo>
                  <a:cubicBezTo>
                    <a:pt x="205019" y="499633"/>
                    <a:pt x="163390" y="399444"/>
                    <a:pt x="135168" y="349350"/>
                  </a:cubicBezTo>
                  <a:cubicBezTo>
                    <a:pt x="106946" y="299256"/>
                    <a:pt x="50854" y="225878"/>
                    <a:pt x="39918" y="218117"/>
                  </a:cubicBezTo>
                  <a:cubicBezTo>
                    <a:pt x="28982" y="210356"/>
                    <a:pt x="75902" y="316894"/>
                    <a:pt x="69552" y="302783"/>
                  </a:cubicBezTo>
                  <a:cubicBezTo>
                    <a:pt x="63202" y="288672"/>
                    <a:pt x="11343" y="180017"/>
                    <a:pt x="1818" y="133450"/>
                  </a:cubicBezTo>
                  <a:cubicBezTo>
                    <a:pt x="-7707" y="86883"/>
                    <a:pt x="22985" y="-3428"/>
                    <a:pt x="29335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4D34C1E2-A6AE-4302-8B7F-913F2627B47B}"/>
                </a:ext>
              </a:extLst>
            </p:cNvPr>
            <p:cNvSpPr/>
            <p:nvPr/>
          </p:nvSpPr>
          <p:spPr>
            <a:xfrm>
              <a:off x="2678246" y="7012120"/>
              <a:ext cx="411712" cy="399438"/>
            </a:xfrm>
            <a:custGeom>
              <a:avLst/>
              <a:gdLst>
                <a:gd name="connsiteX0" fmla="*/ 96704 w 411712"/>
                <a:gd name="connsiteY0" fmla="*/ 397 h 399438"/>
                <a:gd name="connsiteX1" fmla="*/ 274504 w 411712"/>
                <a:gd name="connsiteY1" fmla="*/ 207830 h 399438"/>
                <a:gd name="connsiteX2" fmla="*/ 382454 w 411712"/>
                <a:gd name="connsiteY2" fmla="*/ 317897 h 399438"/>
                <a:gd name="connsiteX3" fmla="*/ 310487 w 411712"/>
                <a:gd name="connsiteY3" fmla="*/ 239580 h 399438"/>
                <a:gd name="connsiteX4" fmla="*/ 234287 w 411712"/>
                <a:gd name="connsiteY4" fmla="*/ 186663 h 399438"/>
                <a:gd name="connsiteX5" fmla="*/ 407854 w 411712"/>
                <a:gd name="connsiteY5" fmla="*/ 396213 h 399438"/>
                <a:gd name="connsiteX6" fmla="*/ 325304 w 411712"/>
                <a:gd name="connsiteY6" fmla="*/ 296730 h 399438"/>
                <a:gd name="connsiteX7" fmla="*/ 1454 w 411712"/>
                <a:gd name="connsiteY7" fmla="*/ 70247 h 399438"/>
                <a:gd name="connsiteX8" fmla="*/ 202537 w 411712"/>
                <a:gd name="connsiteY8" fmla="*/ 152797 h 399438"/>
                <a:gd name="connsiteX9" fmla="*/ 96704 w 411712"/>
                <a:gd name="connsiteY9" fmla="*/ 397 h 39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712" h="399438">
                  <a:moveTo>
                    <a:pt x="96704" y="397"/>
                  </a:moveTo>
                  <a:cubicBezTo>
                    <a:pt x="108698" y="9569"/>
                    <a:pt x="226879" y="154913"/>
                    <a:pt x="274504" y="207830"/>
                  </a:cubicBezTo>
                  <a:cubicBezTo>
                    <a:pt x="322129" y="260747"/>
                    <a:pt x="376457" y="312605"/>
                    <a:pt x="382454" y="317897"/>
                  </a:cubicBezTo>
                  <a:cubicBezTo>
                    <a:pt x="388451" y="323189"/>
                    <a:pt x="335181" y="261452"/>
                    <a:pt x="310487" y="239580"/>
                  </a:cubicBezTo>
                  <a:cubicBezTo>
                    <a:pt x="285793" y="217708"/>
                    <a:pt x="218059" y="160558"/>
                    <a:pt x="234287" y="186663"/>
                  </a:cubicBezTo>
                  <a:cubicBezTo>
                    <a:pt x="250515" y="212768"/>
                    <a:pt x="407854" y="396213"/>
                    <a:pt x="407854" y="396213"/>
                  </a:cubicBezTo>
                  <a:cubicBezTo>
                    <a:pt x="423024" y="414558"/>
                    <a:pt x="393037" y="351058"/>
                    <a:pt x="325304" y="296730"/>
                  </a:cubicBezTo>
                  <a:cubicBezTo>
                    <a:pt x="257571" y="242402"/>
                    <a:pt x="21915" y="94236"/>
                    <a:pt x="1454" y="70247"/>
                  </a:cubicBezTo>
                  <a:cubicBezTo>
                    <a:pt x="-19007" y="46258"/>
                    <a:pt x="182782" y="161969"/>
                    <a:pt x="202537" y="152797"/>
                  </a:cubicBezTo>
                  <a:cubicBezTo>
                    <a:pt x="222292" y="143625"/>
                    <a:pt x="84710" y="-8775"/>
                    <a:pt x="96704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FBA5E805-887E-4AD8-BFB9-77420D9E6BDC}"/>
                </a:ext>
              </a:extLst>
            </p:cNvPr>
            <p:cNvSpPr/>
            <p:nvPr/>
          </p:nvSpPr>
          <p:spPr>
            <a:xfrm>
              <a:off x="2549657" y="6510798"/>
              <a:ext cx="271873" cy="661770"/>
            </a:xfrm>
            <a:custGeom>
              <a:avLst/>
              <a:gdLst>
                <a:gd name="connsiteX0" fmla="*/ 271860 w 271873"/>
                <a:gd name="connsiteY0" fmla="*/ 69 h 661770"/>
                <a:gd name="connsiteX1" fmla="*/ 206243 w 271873"/>
                <a:gd name="connsiteY1" fmla="*/ 146119 h 661770"/>
                <a:gd name="connsiteX2" fmla="*/ 34793 w 271873"/>
                <a:gd name="connsiteY2" fmla="*/ 213852 h 661770"/>
                <a:gd name="connsiteX3" fmla="*/ 28443 w 271873"/>
                <a:gd name="connsiteY3" fmla="*/ 262535 h 661770"/>
                <a:gd name="connsiteX4" fmla="*/ 98293 w 271873"/>
                <a:gd name="connsiteY4" fmla="*/ 652002 h 661770"/>
                <a:gd name="connsiteX5" fmla="*/ 77126 w 271873"/>
                <a:gd name="connsiteY5" fmla="*/ 531352 h 661770"/>
                <a:gd name="connsiteX6" fmla="*/ 30560 w 271873"/>
                <a:gd name="connsiteY6" fmla="*/ 387419 h 661770"/>
                <a:gd name="connsiteX7" fmla="*/ 5160 w 271873"/>
                <a:gd name="connsiteY7" fmla="*/ 203269 h 661770"/>
                <a:gd name="connsiteX8" fmla="*/ 134276 w 271873"/>
                <a:gd name="connsiteY8" fmla="*/ 163052 h 661770"/>
                <a:gd name="connsiteX9" fmla="*/ 202010 w 271873"/>
                <a:gd name="connsiteY9" fmla="*/ 127069 h 661770"/>
                <a:gd name="connsiteX10" fmla="*/ 271860 w 271873"/>
                <a:gd name="connsiteY10" fmla="*/ 69 h 6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873" h="661770">
                  <a:moveTo>
                    <a:pt x="271860" y="69"/>
                  </a:moveTo>
                  <a:cubicBezTo>
                    <a:pt x="272565" y="3244"/>
                    <a:pt x="245754" y="110489"/>
                    <a:pt x="206243" y="146119"/>
                  </a:cubicBezTo>
                  <a:cubicBezTo>
                    <a:pt x="166732" y="181749"/>
                    <a:pt x="64426" y="194449"/>
                    <a:pt x="34793" y="213852"/>
                  </a:cubicBezTo>
                  <a:cubicBezTo>
                    <a:pt x="5160" y="233255"/>
                    <a:pt x="17860" y="189510"/>
                    <a:pt x="28443" y="262535"/>
                  </a:cubicBezTo>
                  <a:cubicBezTo>
                    <a:pt x="39026" y="335560"/>
                    <a:pt x="90179" y="607199"/>
                    <a:pt x="98293" y="652002"/>
                  </a:cubicBezTo>
                  <a:cubicBezTo>
                    <a:pt x="106407" y="696805"/>
                    <a:pt x="88415" y="575449"/>
                    <a:pt x="77126" y="531352"/>
                  </a:cubicBezTo>
                  <a:cubicBezTo>
                    <a:pt x="65837" y="487255"/>
                    <a:pt x="42554" y="442099"/>
                    <a:pt x="30560" y="387419"/>
                  </a:cubicBezTo>
                  <a:cubicBezTo>
                    <a:pt x="18566" y="332739"/>
                    <a:pt x="-12126" y="240664"/>
                    <a:pt x="5160" y="203269"/>
                  </a:cubicBezTo>
                  <a:cubicBezTo>
                    <a:pt x="22446" y="165875"/>
                    <a:pt x="101468" y="175752"/>
                    <a:pt x="134276" y="163052"/>
                  </a:cubicBezTo>
                  <a:cubicBezTo>
                    <a:pt x="167084" y="150352"/>
                    <a:pt x="179432" y="149999"/>
                    <a:pt x="202010" y="127069"/>
                  </a:cubicBezTo>
                  <a:cubicBezTo>
                    <a:pt x="224588" y="104139"/>
                    <a:pt x="271155" y="-3106"/>
                    <a:pt x="271860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151E813B-9850-4A70-89A2-EBD290B6C71D}"/>
                </a:ext>
              </a:extLst>
            </p:cNvPr>
            <p:cNvSpPr/>
            <p:nvPr/>
          </p:nvSpPr>
          <p:spPr>
            <a:xfrm>
              <a:off x="2728308" y="7218172"/>
              <a:ext cx="357813" cy="304225"/>
            </a:xfrm>
            <a:custGeom>
              <a:avLst/>
              <a:gdLst>
                <a:gd name="connsiteX0" fmla="*/ 357792 w 357813"/>
                <a:gd name="connsiteY0" fmla="*/ 298111 h 304225"/>
                <a:gd name="connsiteX1" fmla="*/ 287942 w 357813"/>
                <a:gd name="connsiteY1" fmla="*/ 200745 h 304225"/>
                <a:gd name="connsiteX2" fmla="*/ 2192 w 357813"/>
                <a:gd name="connsiteY2" fmla="*/ 6011 h 304225"/>
                <a:gd name="connsiteX3" fmla="*/ 163059 w 357813"/>
                <a:gd name="connsiteY3" fmla="*/ 69511 h 304225"/>
                <a:gd name="connsiteX4" fmla="*/ 294292 w 357813"/>
                <a:gd name="connsiteY4" fmla="*/ 268478 h 304225"/>
                <a:gd name="connsiteX5" fmla="*/ 357792 w 357813"/>
                <a:gd name="connsiteY5" fmla="*/ 298111 h 30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813" h="304225">
                  <a:moveTo>
                    <a:pt x="357792" y="298111"/>
                  </a:moveTo>
                  <a:cubicBezTo>
                    <a:pt x="356734" y="286822"/>
                    <a:pt x="347209" y="249428"/>
                    <a:pt x="287942" y="200745"/>
                  </a:cubicBezTo>
                  <a:cubicBezTo>
                    <a:pt x="228675" y="152062"/>
                    <a:pt x="23006" y="27883"/>
                    <a:pt x="2192" y="6011"/>
                  </a:cubicBezTo>
                  <a:cubicBezTo>
                    <a:pt x="-18622" y="-15861"/>
                    <a:pt x="114376" y="25766"/>
                    <a:pt x="163059" y="69511"/>
                  </a:cubicBezTo>
                  <a:cubicBezTo>
                    <a:pt x="211742" y="113255"/>
                    <a:pt x="267834" y="228967"/>
                    <a:pt x="294292" y="268478"/>
                  </a:cubicBezTo>
                  <a:cubicBezTo>
                    <a:pt x="320750" y="307989"/>
                    <a:pt x="358850" y="309400"/>
                    <a:pt x="357792" y="298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E34E0E25-FC88-4635-A479-B3A14B97F5DD}"/>
                </a:ext>
              </a:extLst>
            </p:cNvPr>
            <p:cNvSpPr/>
            <p:nvPr/>
          </p:nvSpPr>
          <p:spPr>
            <a:xfrm>
              <a:off x="2441482" y="6802716"/>
              <a:ext cx="347062" cy="679567"/>
            </a:xfrm>
            <a:custGeom>
              <a:avLst/>
              <a:gdLst>
                <a:gd name="connsiteX0" fmla="*/ 39251 w 347062"/>
                <a:gd name="connsiteY0" fmla="*/ 2367 h 679567"/>
                <a:gd name="connsiteX1" fmla="*/ 32901 w 347062"/>
                <a:gd name="connsiteY1" fmla="*/ 123017 h 679567"/>
                <a:gd name="connsiteX2" fmla="*/ 123918 w 347062"/>
                <a:gd name="connsiteY2" fmla="*/ 343151 h 679567"/>
                <a:gd name="connsiteX3" fmla="*/ 344051 w 347062"/>
                <a:gd name="connsiteY3" fmla="*/ 671234 h 679567"/>
                <a:gd name="connsiteX4" fmla="*/ 236101 w 347062"/>
                <a:gd name="connsiteY4" fmla="*/ 554817 h 679567"/>
                <a:gd name="connsiteX5" fmla="*/ 18085 w 347062"/>
                <a:gd name="connsiteY5" fmla="*/ 264834 h 679567"/>
                <a:gd name="connsiteX6" fmla="*/ 13851 w 347062"/>
                <a:gd name="connsiteY6" fmla="*/ 226734 h 679567"/>
                <a:gd name="connsiteX7" fmla="*/ 39251 w 347062"/>
                <a:gd name="connsiteY7" fmla="*/ 2367 h 67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062" h="679567">
                  <a:moveTo>
                    <a:pt x="39251" y="2367"/>
                  </a:moveTo>
                  <a:cubicBezTo>
                    <a:pt x="42426" y="-14919"/>
                    <a:pt x="18790" y="66220"/>
                    <a:pt x="32901" y="123017"/>
                  </a:cubicBezTo>
                  <a:cubicBezTo>
                    <a:pt x="47012" y="179814"/>
                    <a:pt x="72060" y="251782"/>
                    <a:pt x="123918" y="343151"/>
                  </a:cubicBezTo>
                  <a:cubicBezTo>
                    <a:pt x="175776" y="434520"/>
                    <a:pt x="325354" y="635956"/>
                    <a:pt x="344051" y="671234"/>
                  </a:cubicBezTo>
                  <a:cubicBezTo>
                    <a:pt x="362748" y="706512"/>
                    <a:pt x="290429" y="622550"/>
                    <a:pt x="236101" y="554817"/>
                  </a:cubicBezTo>
                  <a:cubicBezTo>
                    <a:pt x="181773" y="487084"/>
                    <a:pt x="55127" y="319514"/>
                    <a:pt x="18085" y="264834"/>
                  </a:cubicBezTo>
                  <a:cubicBezTo>
                    <a:pt x="-18957" y="210154"/>
                    <a:pt x="12087" y="267656"/>
                    <a:pt x="13851" y="226734"/>
                  </a:cubicBezTo>
                  <a:cubicBezTo>
                    <a:pt x="15615" y="185812"/>
                    <a:pt x="36076" y="19653"/>
                    <a:pt x="39251" y="2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A76353AA-EC29-4173-AE44-BC4373F52AF5}"/>
                </a:ext>
              </a:extLst>
            </p:cNvPr>
            <p:cNvSpPr/>
            <p:nvPr/>
          </p:nvSpPr>
          <p:spPr>
            <a:xfrm>
              <a:off x="1828800" y="7051814"/>
              <a:ext cx="1292461" cy="917170"/>
            </a:xfrm>
            <a:custGeom>
              <a:avLst/>
              <a:gdLst>
                <a:gd name="connsiteX0" fmla="*/ 325967 w 1292461"/>
                <a:gd name="connsiteY0" fmla="*/ 13619 h 917170"/>
                <a:gd name="connsiteX1" fmla="*/ 1138767 w 1292461"/>
                <a:gd name="connsiteY1" fmla="*/ 614753 h 917170"/>
                <a:gd name="connsiteX2" fmla="*/ 1032933 w 1292461"/>
                <a:gd name="connsiteY2" fmla="*/ 561836 h 917170"/>
                <a:gd name="connsiteX3" fmla="*/ 234950 w 1292461"/>
                <a:gd name="connsiteY3" fmla="*/ 153319 h 917170"/>
                <a:gd name="connsiteX4" fmla="*/ 1187450 w 1292461"/>
                <a:gd name="connsiteY4" fmla="*/ 695186 h 917170"/>
                <a:gd name="connsiteX5" fmla="*/ 605367 w 1292461"/>
                <a:gd name="connsiteY5" fmla="*/ 447536 h 917170"/>
                <a:gd name="connsiteX6" fmla="*/ 120650 w 1292461"/>
                <a:gd name="connsiteY6" fmla="*/ 208353 h 917170"/>
                <a:gd name="connsiteX7" fmla="*/ 1077383 w 1292461"/>
                <a:gd name="connsiteY7" fmla="*/ 811603 h 917170"/>
                <a:gd name="connsiteX8" fmla="*/ 228600 w 1292461"/>
                <a:gd name="connsiteY8" fmla="*/ 369219 h 917170"/>
                <a:gd name="connsiteX9" fmla="*/ 1214967 w 1292461"/>
                <a:gd name="connsiteY9" fmla="*/ 885686 h 917170"/>
                <a:gd name="connsiteX10" fmla="*/ 1049867 w 1292461"/>
                <a:gd name="connsiteY10" fmla="*/ 851819 h 917170"/>
                <a:gd name="connsiteX11" fmla="*/ 848783 w 1292461"/>
                <a:gd name="connsiteY11" fmla="*/ 781969 h 917170"/>
                <a:gd name="connsiteX12" fmla="*/ 366183 w 1292461"/>
                <a:gd name="connsiteY12" fmla="*/ 534319 h 917170"/>
                <a:gd name="connsiteX13" fmla="*/ 0 w 1292461"/>
                <a:gd name="connsiteY13" fmla="*/ 299369 h 917170"/>
                <a:gd name="connsiteX14" fmla="*/ 364067 w 1292461"/>
                <a:gd name="connsiteY14" fmla="*/ 441186 h 917170"/>
                <a:gd name="connsiteX15" fmla="*/ 1236133 w 1292461"/>
                <a:gd name="connsiteY15" fmla="*/ 885686 h 917170"/>
                <a:gd name="connsiteX16" fmla="*/ 1102783 w 1292461"/>
                <a:gd name="connsiteY16" fmla="*/ 781969 h 917170"/>
                <a:gd name="connsiteX17" fmla="*/ 262467 w 1292461"/>
                <a:gd name="connsiteY17" fmla="*/ 307836 h 917170"/>
                <a:gd name="connsiteX18" fmla="*/ 1189567 w 1292461"/>
                <a:gd name="connsiteY18" fmla="*/ 678253 h 917170"/>
                <a:gd name="connsiteX19" fmla="*/ 910167 w 1292461"/>
                <a:gd name="connsiteY19" fmla="*/ 511036 h 917170"/>
                <a:gd name="connsiteX20" fmla="*/ 584200 w 1292461"/>
                <a:gd name="connsiteY20" fmla="*/ 218936 h 917170"/>
                <a:gd name="connsiteX21" fmla="*/ 325967 w 1292461"/>
                <a:gd name="connsiteY21" fmla="*/ 13619 h 9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2461" h="917170">
                  <a:moveTo>
                    <a:pt x="325967" y="13619"/>
                  </a:moveTo>
                  <a:cubicBezTo>
                    <a:pt x="418395" y="79589"/>
                    <a:pt x="1020939" y="523384"/>
                    <a:pt x="1138767" y="614753"/>
                  </a:cubicBezTo>
                  <a:cubicBezTo>
                    <a:pt x="1256595" y="706122"/>
                    <a:pt x="1032933" y="561836"/>
                    <a:pt x="1032933" y="561836"/>
                  </a:cubicBezTo>
                  <a:cubicBezTo>
                    <a:pt x="882297" y="484930"/>
                    <a:pt x="209197" y="131094"/>
                    <a:pt x="234950" y="153319"/>
                  </a:cubicBezTo>
                  <a:cubicBezTo>
                    <a:pt x="260703" y="175544"/>
                    <a:pt x="1125714" y="646150"/>
                    <a:pt x="1187450" y="695186"/>
                  </a:cubicBezTo>
                  <a:cubicBezTo>
                    <a:pt x="1249186" y="744222"/>
                    <a:pt x="783167" y="528675"/>
                    <a:pt x="605367" y="447536"/>
                  </a:cubicBezTo>
                  <a:cubicBezTo>
                    <a:pt x="427567" y="366397"/>
                    <a:pt x="41981" y="147675"/>
                    <a:pt x="120650" y="208353"/>
                  </a:cubicBezTo>
                  <a:cubicBezTo>
                    <a:pt x="199319" y="269031"/>
                    <a:pt x="1059391" y="784792"/>
                    <a:pt x="1077383" y="811603"/>
                  </a:cubicBezTo>
                  <a:cubicBezTo>
                    <a:pt x="1095375" y="838414"/>
                    <a:pt x="205669" y="356872"/>
                    <a:pt x="228600" y="369219"/>
                  </a:cubicBezTo>
                  <a:cubicBezTo>
                    <a:pt x="251531" y="381566"/>
                    <a:pt x="1078089" y="805253"/>
                    <a:pt x="1214967" y="885686"/>
                  </a:cubicBezTo>
                  <a:cubicBezTo>
                    <a:pt x="1351845" y="966119"/>
                    <a:pt x="1110898" y="869105"/>
                    <a:pt x="1049867" y="851819"/>
                  </a:cubicBezTo>
                  <a:cubicBezTo>
                    <a:pt x="988836" y="834533"/>
                    <a:pt x="962730" y="834886"/>
                    <a:pt x="848783" y="781969"/>
                  </a:cubicBezTo>
                  <a:cubicBezTo>
                    <a:pt x="734836" y="729052"/>
                    <a:pt x="507647" y="614752"/>
                    <a:pt x="366183" y="534319"/>
                  </a:cubicBezTo>
                  <a:cubicBezTo>
                    <a:pt x="224719" y="453886"/>
                    <a:pt x="353" y="314891"/>
                    <a:pt x="0" y="299369"/>
                  </a:cubicBezTo>
                  <a:cubicBezTo>
                    <a:pt x="-353" y="283847"/>
                    <a:pt x="158045" y="343467"/>
                    <a:pt x="364067" y="441186"/>
                  </a:cubicBezTo>
                  <a:cubicBezTo>
                    <a:pt x="570089" y="538906"/>
                    <a:pt x="1113014" y="828889"/>
                    <a:pt x="1236133" y="885686"/>
                  </a:cubicBezTo>
                  <a:cubicBezTo>
                    <a:pt x="1359252" y="942483"/>
                    <a:pt x="1265061" y="878277"/>
                    <a:pt x="1102783" y="781969"/>
                  </a:cubicBezTo>
                  <a:cubicBezTo>
                    <a:pt x="940505" y="685661"/>
                    <a:pt x="248003" y="325122"/>
                    <a:pt x="262467" y="307836"/>
                  </a:cubicBezTo>
                  <a:cubicBezTo>
                    <a:pt x="276931" y="290550"/>
                    <a:pt x="1081617" y="644386"/>
                    <a:pt x="1189567" y="678253"/>
                  </a:cubicBezTo>
                  <a:cubicBezTo>
                    <a:pt x="1297517" y="712120"/>
                    <a:pt x="1011061" y="587589"/>
                    <a:pt x="910167" y="511036"/>
                  </a:cubicBezTo>
                  <a:cubicBezTo>
                    <a:pt x="809273" y="434483"/>
                    <a:pt x="677686" y="299369"/>
                    <a:pt x="584200" y="218936"/>
                  </a:cubicBezTo>
                  <a:cubicBezTo>
                    <a:pt x="490714" y="138503"/>
                    <a:pt x="233539" y="-52351"/>
                    <a:pt x="325967" y="136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086FF8D2-A8D6-4428-AFFC-99CAA825629F}"/>
                </a:ext>
              </a:extLst>
            </p:cNvPr>
            <p:cNvSpPr/>
            <p:nvPr/>
          </p:nvSpPr>
          <p:spPr>
            <a:xfrm>
              <a:off x="1863501" y="7659632"/>
              <a:ext cx="1143334" cy="768948"/>
            </a:xfrm>
            <a:custGeom>
              <a:avLst/>
              <a:gdLst>
                <a:gd name="connsiteX0" fmla="*/ 1142166 w 1143334"/>
                <a:gd name="connsiteY0" fmla="*/ 445085 h 768948"/>
                <a:gd name="connsiteX1" fmla="*/ 744232 w 1143334"/>
                <a:gd name="connsiteY1" fmla="*/ 282101 h 768948"/>
                <a:gd name="connsiteX2" fmla="*/ 75366 w 1143334"/>
                <a:gd name="connsiteY2" fmla="*/ 2701 h 768948"/>
                <a:gd name="connsiteX3" fmla="*/ 386516 w 1143334"/>
                <a:gd name="connsiteY3" fmla="*/ 169918 h 768948"/>
                <a:gd name="connsiteX4" fmla="*/ 1114649 w 1143334"/>
                <a:gd name="connsiteY4" fmla="*/ 633468 h 768948"/>
                <a:gd name="connsiteX5" fmla="*/ 924149 w 1143334"/>
                <a:gd name="connsiteY5" fmla="*/ 536101 h 768948"/>
                <a:gd name="connsiteX6" fmla="*/ 299732 w 1143334"/>
                <a:gd name="connsiteY6" fmla="*/ 208018 h 768948"/>
                <a:gd name="connsiteX7" fmla="*/ 41499 w 1143334"/>
                <a:gd name="connsiteY7" fmla="*/ 146635 h 768948"/>
                <a:gd name="connsiteX8" fmla="*/ 1049032 w 1143334"/>
                <a:gd name="connsiteY8" fmla="*/ 711785 h 768948"/>
                <a:gd name="connsiteX9" fmla="*/ 674382 w 1143334"/>
                <a:gd name="connsiteY9" fmla="*/ 550918 h 768948"/>
                <a:gd name="connsiteX10" fmla="*/ 3399 w 1143334"/>
                <a:gd name="connsiteY10" fmla="*/ 256701 h 768948"/>
                <a:gd name="connsiteX11" fmla="*/ 983416 w 1143334"/>
                <a:gd name="connsiteY11" fmla="*/ 764701 h 768948"/>
                <a:gd name="connsiteX12" fmla="*/ 452132 w 1143334"/>
                <a:gd name="connsiteY12" fmla="*/ 483185 h 768948"/>
                <a:gd name="connsiteX13" fmla="*/ 107116 w 1143334"/>
                <a:gd name="connsiteY13" fmla="*/ 191085 h 768948"/>
                <a:gd name="connsiteX14" fmla="*/ 915682 w 1143334"/>
                <a:gd name="connsiteY14" fmla="*/ 500118 h 768948"/>
                <a:gd name="connsiteX15" fmla="*/ 644749 w 1143334"/>
                <a:gd name="connsiteY15" fmla="*/ 366768 h 768948"/>
                <a:gd name="connsiteX16" fmla="*/ 858532 w 1143334"/>
                <a:gd name="connsiteY16" fmla="*/ 332901 h 768948"/>
                <a:gd name="connsiteX17" fmla="*/ 1142166 w 1143334"/>
                <a:gd name="connsiteY17" fmla="*/ 445085 h 76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334" h="768948">
                  <a:moveTo>
                    <a:pt x="1142166" y="445085"/>
                  </a:moveTo>
                  <a:cubicBezTo>
                    <a:pt x="1123116" y="436618"/>
                    <a:pt x="744232" y="282101"/>
                    <a:pt x="744232" y="282101"/>
                  </a:cubicBezTo>
                  <a:cubicBezTo>
                    <a:pt x="566432" y="208370"/>
                    <a:pt x="134985" y="21398"/>
                    <a:pt x="75366" y="2701"/>
                  </a:cubicBezTo>
                  <a:cubicBezTo>
                    <a:pt x="15747" y="-15996"/>
                    <a:pt x="213302" y="64790"/>
                    <a:pt x="386516" y="169918"/>
                  </a:cubicBezTo>
                  <a:cubicBezTo>
                    <a:pt x="559730" y="275046"/>
                    <a:pt x="1025044" y="572438"/>
                    <a:pt x="1114649" y="633468"/>
                  </a:cubicBezTo>
                  <a:cubicBezTo>
                    <a:pt x="1204254" y="694498"/>
                    <a:pt x="924149" y="536101"/>
                    <a:pt x="924149" y="536101"/>
                  </a:cubicBezTo>
                  <a:cubicBezTo>
                    <a:pt x="788330" y="465193"/>
                    <a:pt x="446840" y="272929"/>
                    <a:pt x="299732" y="208018"/>
                  </a:cubicBezTo>
                  <a:cubicBezTo>
                    <a:pt x="152624" y="143107"/>
                    <a:pt x="-83384" y="62674"/>
                    <a:pt x="41499" y="146635"/>
                  </a:cubicBezTo>
                  <a:cubicBezTo>
                    <a:pt x="166382" y="230596"/>
                    <a:pt x="943551" y="644405"/>
                    <a:pt x="1049032" y="711785"/>
                  </a:cubicBezTo>
                  <a:cubicBezTo>
                    <a:pt x="1154513" y="779166"/>
                    <a:pt x="674382" y="550918"/>
                    <a:pt x="674382" y="550918"/>
                  </a:cubicBezTo>
                  <a:cubicBezTo>
                    <a:pt x="500110" y="475071"/>
                    <a:pt x="-48107" y="221071"/>
                    <a:pt x="3399" y="256701"/>
                  </a:cubicBezTo>
                  <a:cubicBezTo>
                    <a:pt x="54905" y="292331"/>
                    <a:pt x="908627" y="726954"/>
                    <a:pt x="983416" y="764701"/>
                  </a:cubicBezTo>
                  <a:cubicBezTo>
                    <a:pt x="1058205" y="802448"/>
                    <a:pt x="598182" y="578788"/>
                    <a:pt x="452132" y="483185"/>
                  </a:cubicBezTo>
                  <a:cubicBezTo>
                    <a:pt x="306082" y="387582"/>
                    <a:pt x="29858" y="188263"/>
                    <a:pt x="107116" y="191085"/>
                  </a:cubicBezTo>
                  <a:cubicBezTo>
                    <a:pt x="184374" y="193907"/>
                    <a:pt x="826077" y="470838"/>
                    <a:pt x="915682" y="500118"/>
                  </a:cubicBezTo>
                  <a:cubicBezTo>
                    <a:pt x="1005287" y="529398"/>
                    <a:pt x="654274" y="394637"/>
                    <a:pt x="644749" y="366768"/>
                  </a:cubicBezTo>
                  <a:cubicBezTo>
                    <a:pt x="635224" y="338899"/>
                    <a:pt x="774924" y="319143"/>
                    <a:pt x="858532" y="332901"/>
                  </a:cubicBezTo>
                  <a:cubicBezTo>
                    <a:pt x="942140" y="346659"/>
                    <a:pt x="1161216" y="453552"/>
                    <a:pt x="1142166" y="445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B9447157-8D44-4BC1-9A7D-75F2699EC32B}"/>
                </a:ext>
              </a:extLst>
            </p:cNvPr>
            <p:cNvSpPr/>
            <p:nvPr/>
          </p:nvSpPr>
          <p:spPr>
            <a:xfrm>
              <a:off x="1910593" y="6207100"/>
              <a:ext cx="1084172" cy="952438"/>
            </a:xfrm>
            <a:custGeom>
              <a:avLst/>
              <a:gdLst>
                <a:gd name="connsiteX0" fmla="*/ 1083432 w 1084172"/>
                <a:gd name="connsiteY0" fmla="*/ 25 h 952438"/>
                <a:gd name="connsiteX1" fmla="*/ 623057 w 1084172"/>
                <a:gd name="connsiteY1" fmla="*/ 612800 h 952438"/>
                <a:gd name="connsiteX2" fmla="*/ 699257 w 1084172"/>
                <a:gd name="connsiteY2" fmla="*/ 425475 h 952438"/>
                <a:gd name="connsiteX3" fmla="*/ 632582 w 1084172"/>
                <a:gd name="connsiteY3" fmla="*/ 504850 h 952438"/>
                <a:gd name="connsiteX4" fmla="*/ 19807 w 1084172"/>
                <a:gd name="connsiteY4" fmla="*/ 943000 h 952438"/>
                <a:gd name="connsiteX5" fmla="*/ 207132 w 1084172"/>
                <a:gd name="connsiteY5" fmla="*/ 762025 h 952438"/>
                <a:gd name="connsiteX6" fmla="*/ 772282 w 1084172"/>
                <a:gd name="connsiteY6" fmla="*/ 263550 h 952438"/>
                <a:gd name="connsiteX7" fmla="*/ 604007 w 1084172"/>
                <a:gd name="connsiteY7" fmla="*/ 460400 h 952438"/>
                <a:gd name="connsiteX8" fmla="*/ 499232 w 1084172"/>
                <a:gd name="connsiteY8" fmla="*/ 587400 h 952438"/>
                <a:gd name="connsiteX9" fmla="*/ 1083432 w 1084172"/>
                <a:gd name="connsiteY9" fmla="*/ 25 h 9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4172" h="952438">
                  <a:moveTo>
                    <a:pt x="1083432" y="25"/>
                  </a:moveTo>
                  <a:cubicBezTo>
                    <a:pt x="1104069" y="4258"/>
                    <a:pt x="687086" y="541892"/>
                    <a:pt x="623057" y="612800"/>
                  </a:cubicBezTo>
                  <a:cubicBezTo>
                    <a:pt x="559028" y="683708"/>
                    <a:pt x="697669" y="443467"/>
                    <a:pt x="699257" y="425475"/>
                  </a:cubicBezTo>
                  <a:cubicBezTo>
                    <a:pt x="700844" y="407483"/>
                    <a:pt x="745824" y="418596"/>
                    <a:pt x="632582" y="504850"/>
                  </a:cubicBezTo>
                  <a:cubicBezTo>
                    <a:pt x="519340" y="591104"/>
                    <a:pt x="90715" y="900138"/>
                    <a:pt x="19807" y="943000"/>
                  </a:cubicBezTo>
                  <a:cubicBezTo>
                    <a:pt x="-51101" y="985862"/>
                    <a:pt x="81719" y="875267"/>
                    <a:pt x="207132" y="762025"/>
                  </a:cubicBezTo>
                  <a:cubicBezTo>
                    <a:pt x="332544" y="648783"/>
                    <a:pt x="706136" y="313821"/>
                    <a:pt x="772282" y="263550"/>
                  </a:cubicBezTo>
                  <a:cubicBezTo>
                    <a:pt x="838428" y="213279"/>
                    <a:pt x="604007" y="460400"/>
                    <a:pt x="604007" y="460400"/>
                  </a:cubicBezTo>
                  <a:cubicBezTo>
                    <a:pt x="558499" y="514375"/>
                    <a:pt x="421444" y="659896"/>
                    <a:pt x="499232" y="587400"/>
                  </a:cubicBezTo>
                  <a:cubicBezTo>
                    <a:pt x="577019" y="514904"/>
                    <a:pt x="1062795" y="-4208"/>
                    <a:pt x="1083432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5D5C7CC3-6FC4-46A2-AD51-38F69DBB631A}"/>
                </a:ext>
              </a:extLst>
            </p:cNvPr>
            <p:cNvSpPr/>
            <p:nvPr/>
          </p:nvSpPr>
          <p:spPr>
            <a:xfrm>
              <a:off x="1593207" y="6968649"/>
              <a:ext cx="701635" cy="1251295"/>
            </a:xfrm>
            <a:custGeom>
              <a:avLst/>
              <a:gdLst>
                <a:gd name="connsiteX0" fmla="*/ 695968 w 701635"/>
                <a:gd name="connsiteY0" fmla="*/ 476 h 1251295"/>
                <a:gd name="connsiteX1" fmla="*/ 489593 w 701635"/>
                <a:gd name="connsiteY1" fmla="*/ 232251 h 1251295"/>
                <a:gd name="connsiteX2" fmla="*/ 210193 w 701635"/>
                <a:gd name="connsiteY2" fmla="*/ 692626 h 1251295"/>
                <a:gd name="connsiteX3" fmla="*/ 537218 w 701635"/>
                <a:gd name="connsiteY3" fmla="*/ 86201 h 1251295"/>
                <a:gd name="connsiteX4" fmla="*/ 324493 w 701635"/>
                <a:gd name="connsiteY4" fmla="*/ 337026 h 1251295"/>
                <a:gd name="connsiteX5" fmla="*/ 26043 w 701635"/>
                <a:gd name="connsiteY5" fmla="*/ 1213326 h 1251295"/>
                <a:gd name="connsiteX6" fmla="*/ 41918 w 701635"/>
                <a:gd name="connsiteY6" fmla="*/ 1003776 h 1251295"/>
                <a:gd name="connsiteX7" fmla="*/ 260993 w 701635"/>
                <a:gd name="connsiteY7" fmla="*/ 200501 h 1251295"/>
                <a:gd name="connsiteX8" fmla="*/ 695968 w 701635"/>
                <a:gd name="connsiteY8" fmla="*/ 476 h 125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635" h="1251295">
                  <a:moveTo>
                    <a:pt x="695968" y="476"/>
                  </a:moveTo>
                  <a:cubicBezTo>
                    <a:pt x="734068" y="5768"/>
                    <a:pt x="570555" y="116893"/>
                    <a:pt x="489593" y="232251"/>
                  </a:cubicBezTo>
                  <a:cubicBezTo>
                    <a:pt x="408631" y="347609"/>
                    <a:pt x="202256" y="716968"/>
                    <a:pt x="210193" y="692626"/>
                  </a:cubicBezTo>
                  <a:cubicBezTo>
                    <a:pt x="218130" y="668284"/>
                    <a:pt x="518168" y="145468"/>
                    <a:pt x="537218" y="86201"/>
                  </a:cubicBezTo>
                  <a:cubicBezTo>
                    <a:pt x="556268" y="26934"/>
                    <a:pt x="409689" y="149172"/>
                    <a:pt x="324493" y="337026"/>
                  </a:cubicBezTo>
                  <a:cubicBezTo>
                    <a:pt x="239297" y="524880"/>
                    <a:pt x="73139" y="1102201"/>
                    <a:pt x="26043" y="1213326"/>
                  </a:cubicBezTo>
                  <a:cubicBezTo>
                    <a:pt x="-21053" y="1324451"/>
                    <a:pt x="2760" y="1172580"/>
                    <a:pt x="41918" y="1003776"/>
                  </a:cubicBezTo>
                  <a:cubicBezTo>
                    <a:pt x="81076" y="834972"/>
                    <a:pt x="154631" y="368776"/>
                    <a:pt x="260993" y="200501"/>
                  </a:cubicBezTo>
                  <a:cubicBezTo>
                    <a:pt x="367355" y="32226"/>
                    <a:pt x="657868" y="-4816"/>
                    <a:pt x="695968" y="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B79DAD5B-8F22-4D9E-BE49-8C313EFC29FC}"/>
                </a:ext>
              </a:extLst>
            </p:cNvPr>
            <p:cNvSpPr/>
            <p:nvPr/>
          </p:nvSpPr>
          <p:spPr>
            <a:xfrm>
              <a:off x="4813171" y="7847212"/>
              <a:ext cx="433151" cy="108074"/>
            </a:xfrm>
            <a:custGeom>
              <a:avLst/>
              <a:gdLst>
                <a:gd name="connsiteX0" fmla="*/ 129 w 433151"/>
                <a:gd name="connsiteY0" fmla="*/ 1388 h 108074"/>
                <a:gd name="connsiteX1" fmla="*/ 355729 w 433151"/>
                <a:gd name="connsiteY1" fmla="*/ 81821 h 108074"/>
                <a:gd name="connsiteX2" fmla="*/ 431929 w 433151"/>
                <a:gd name="connsiteY2" fmla="*/ 107221 h 108074"/>
                <a:gd name="connsiteX3" fmla="*/ 323979 w 433151"/>
                <a:gd name="connsiteY3" fmla="*/ 56421 h 108074"/>
                <a:gd name="connsiteX4" fmla="*/ 260479 w 433151"/>
                <a:gd name="connsiteY4" fmla="*/ 33138 h 108074"/>
                <a:gd name="connsiteX5" fmla="*/ 313396 w 433151"/>
                <a:gd name="connsiteY5" fmla="*/ 31021 h 108074"/>
                <a:gd name="connsiteX6" fmla="*/ 129 w 433151"/>
                <a:gd name="connsiteY6" fmla="*/ 1388 h 10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151" h="108074">
                  <a:moveTo>
                    <a:pt x="129" y="1388"/>
                  </a:moveTo>
                  <a:cubicBezTo>
                    <a:pt x="7185" y="9855"/>
                    <a:pt x="283762" y="64182"/>
                    <a:pt x="355729" y="81821"/>
                  </a:cubicBezTo>
                  <a:cubicBezTo>
                    <a:pt x="427696" y="99460"/>
                    <a:pt x="437221" y="111454"/>
                    <a:pt x="431929" y="107221"/>
                  </a:cubicBezTo>
                  <a:cubicBezTo>
                    <a:pt x="426637" y="102988"/>
                    <a:pt x="352554" y="68768"/>
                    <a:pt x="323979" y="56421"/>
                  </a:cubicBezTo>
                  <a:cubicBezTo>
                    <a:pt x="295404" y="44074"/>
                    <a:pt x="262243" y="37371"/>
                    <a:pt x="260479" y="33138"/>
                  </a:cubicBezTo>
                  <a:cubicBezTo>
                    <a:pt x="258715" y="28905"/>
                    <a:pt x="350791" y="36313"/>
                    <a:pt x="313396" y="31021"/>
                  </a:cubicBezTo>
                  <a:cubicBezTo>
                    <a:pt x="276002" y="25729"/>
                    <a:pt x="-6927" y="-7079"/>
                    <a:pt x="129" y="1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E2CFB6C0-4C10-4554-8504-48C07CA9330C}"/>
                </a:ext>
              </a:extLst>
            </p:cNvPr>
            <p:cNvSpPr/>
            <p:nvPr/>
          </p:nvSpPr>
          <p:spPr>
            <a:xfrm>
              <a:off x="4604342" y="7742761"/>
              <a:ext cx="264068" cy="806524"/>
            </a:xfrm>
            <a:custGeom>
              <a:avLst/>
              <a:gdLst>
                <a:gd name="connsiteX0" fmla="*/ 263991 w 264068"/>
                <a:gd name="connsiteY0" fmla="*/ 6 h 806524"/>
                <a:gd name="connsiteX1" fmla="*/ 24808 w 264068"/>
                <a:gd name="connsiteY1" fmla="*/ 91022 h 806524"/>
                <a:gd name="connsiteX2" fmla="*/ 24808 w 264068"/>
                <a:gd name="connsiteY2" fmla="*/ 179922 h 806524"/>
                <a:gd name="connsiteX3" fmla="*/ 52325 w 264068"/>
                <a:gd name="connsiteY3" fmla="*/ 683689 h 806524"/>
                <a:gd name="connsiteX4" fmla="*/ 14225 w 264068"/>
                <a:gd name="connsiteY4" fmla="*/ 484722 h 806524"/>
                <a:gd name="connsiteX5" fmla="*/ 9991 w 264068"/>
                <a:gd name="connsiteY5" fmla="*/ 169339 h 806524"/>
                <a:gd name="connsiteX6" fmla="*/ 12108 w 264068"/>
                <a:gd name="connsiteY6" fmla="*/ 364072 h 806524"/>
                <a:gd name="connsiteX7" fmla="*/ 81958 w 264068"/>
                <a:gd name="connsiteY7" fmla="*/ 802222 h 806524"/>
                <a:gd name="connsiteX8" fmla="*/ 1525 w 264068"/>
                <a:gd name="connsiteY8" fmla="*/ 558806 h 806524"/>
                <a:gd name="connsiteX9" fmla="*/ 50208 w 264068"/>
                <a:gd name="connsiteY9" fmla="*/ 95256 h 806524"/>
                <a:gd name="connsiteX10" fmla="*/ 263991 w 264068"/>
                <a:gd name="connsiteY10" fmla="*/ 6 h 80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068" h="806524">
                  <a:moveTo>
                    <a:pt x="263991" y="6"/>
                  </a:moveTo>
                  <a:cubicBezTo>
                    <a:pt x="259758" y="-700"/>
                    <a:pt x="64672" y="61036"/>
                    <a:pt x="24808" y="91022"/>
                  </a:cubicBezTo>
                  <a:cubicBezTo>
                    <a:pt x="-15056" y="121008"/>
                    <a:pt x="20222" y="81144"/>
                    <a:pt x="24808" y="179922"/>
                  </a:cubicBezTo>
                  <a:cubicBezTo>
                    <a:pt x="29394" y="278700"/>
                    <a:pt x="54089" y="632889"/>
                    <a:pt x="52325" y="683689"/>
                  </a:cubicBezTo>
                  <a:cubicBezTo>
                    <a:pt x="50561" y="734489"/>
                    <a:pt x="21281" y="570447"/>
                    <a:pt x="14225" y="484722"/>
                  </a:cubicBezTo>
                  <a:cubicBezTo>
                    <a:pt x="7169" y="398997"/>
                    <a:pt x="10344" y="189447"/>
                    <a:pt x="9991" y="169339"/>
                  </a:cubicBezTo>
                  <a:cubicBezTo>
                    <a:pt x="9638" y="149231"/>
                    <a:pt x="114" y="258592"/>
                    <a:pt x="12108" y="364072"/>
                  </a:cubicBezTo>
                  <a:cubicBezTo>
                    <a:pt x="24102" y="469552"/>
                    <a:pt x="83722" y="769766"/>
                    <a:pt x="81958" y="802222"/>
                  </a:cubicBezTo>
                  <a:cubicBezTo>
                    <a:pt x="80194" y="834678"/>
                    <a:pt x="6817" y="676634"/>
                    <a:pt x="1525" y="558806"/>
                  </a:cubicBezTo>
                  <a:cubicBezTo>
                    <a:pt x="-3767" y="440978"/>
                    <a:pt x="2936" y="189095"/>
                    <a:pt x="50208" y="95256"/>
                  </a:cubicBezTo>
                  <a:cubicBezTo>
                    <a:pt x="97480" y="1417"/>
                    <a:pt x="268224" y="712"/>
                    <a:pt x="26399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03C3B6A2-FB63-46B6-9099-5A24BD1DC2A5}"/>
                </a:ext>
              </a:extLst>
            </p:cNvPr>
            <p:cNvSpPr/>
            <p:nvPr/>
          </p:nvSpPr>
          <p:spPr>
            <a:xfrm>
              <a:off x="4794806" y="7913837"/>
              <a:ext cx="166663" cy="204766"/>
            </a:xfrm>
            <a:custGeom>
              <a:avLst/>
              <a:gdLst>
                <a:gd name="connsiteX0" fmla="*/ 166661 w 166663"/>
                <a:gd name="connsiteY0" fmla="*/ 380 h 204766"/>
                <a:gd name="connsiteX1" fmla="*/ 16377 w 166663"/>
                <a:gd name="connsiteY1" fmla="*/ 61763 h 204766"/>
                <a:gd name="connsiteX2" fmla="*/ 33311 w 166663"/>
                <a:gd name="connsiteY2" fmla="*/ 203580 h 204766"/>
                <a:gd name="connsiteX3" fmla="*/ 10027 w 166663"/>
                <a:gd name="connsiteY3" fmla="*/ 127380 h 204766"/>
                <a:gd name="connsiteX4" fmla="*/ 12144 w 166663"/>
                <a:gd name="connsiteY4" fmla="*/ 87163 h 204766"/>
                <a:gd name="connsiteX5" fmla="*/ 166661 w 166663"/>
                <a:gd name="connsiteY5" fmla="*/ 380 h 2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63" h="204766">
                  <a:moveTo>
                    <a:pt x="166661" y="380"/>
                  </a:moveTo>
                  <a:cubicBezTo>
                    <a:pt x="167367" y="-3853"/>
                    <a:pt x="38602" y="27896"/>
                    <a:pt x="16377" y="61763"/>
                  </a:cubicBezTo>
                  <a:cubicBezTo>
                    <a:pt x="-5848" y="95630"/>
                    <a:pt x="34369" y="192644"/>
                    <a:pt x="33311" y="203580"/>
                  </a:cubicBezTo>
                  <a:cubicBezTo>
                    <a:pt x="32253" y="214516"/>
                    <a:pt x="13555" y="146783"/>
                    <a:pt x="10027" y="127380"/>
                  </a:cubicBezTo>
                  <a:cubicBezTo>
                    <a:pt x="6499" y="107977"/>
                    <a:pt x="-11845" y="109741"/>
                    <a:pt x="12144" y="87163"/>
                  </a:cubicBezTo>
                  <a:cubicBezTo>
                    <a:pt x="36133" y="64585"/>
                    <a:pt x="165955" y="4613"/>
                    <a:pt x="166661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C56C9312-503B-4548-9EEE-1224C0F59D5E}"/>
                </a:ext>
              </a:extLst>
            </p:cNvPr>
            <p:cNvSpPr/>
            <p:nvPr/>
          </p:nvSpPr>
          <p:spPr>
            <a:xfrm>
              <a:off x="4979311" y="8065253"/>
              <a:ext cx="141103" cy="345137"/>
            </a:xfrm>
            <a:custGeom>
              <a:avLst/>
              <a:gdLst>
                <a:gd name="connsiteX0" fmla="*/ 75289 w 141103"/>
                <a:gd name="connsiteY0" fmla="*/ 1364 h 345137"/>
                <a:gd name="connsiteX1" fmla="*/ 30839 w 141103"/>
                <a:gd name="connsiteY1" fmla="*/ 172814 h 345137"/>
                <a:gd name="connsiteX2" fmla="*/ 54122 w 141103"/>
                <a:gd name="connsiteY2" fmla="*/ 223614 h 345137"/>
                <a:gd name="connsiteX3" fmla="*/ 138789 w 141103"/>
                <a:gd name="connsiteY3" fmla="*/ 342147 h 345137"/>
                <a:gd name="connsiteX4" fmla="*/ 107039 w 141103"/>
                <a:gd name="connsiteY4" fmla="*/ 293464 h 345137"/>
                <a:gd name="connsiteX5" fmla="*/ 1206 w 141103"/>
                <a:gd name="connsiteY5" fmla="*/ 122014 h 345137"/>
                <a:gd name="connsiteX6" fmla="*/ 47772 w 141103"/>
                <a:gd name="connsiteY6" fmla="*/ 208797 h 345137"/>
                <a:gd name="connsiteX7" fmla="*/ 16022 w 141103"/>
                <a:gd name="connsiteY7" fmla="*/ 96614 h 345137"/>
                <a:gd name="connsiteX8" fmla="*/ 75289 w 141103"/>
                <a:gd name="connsiteY8" fmla="*/ 1364 h 34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03" h="345137">
                  <a:moveTo>
                    <a:pt x="75289" y="1364"/>
                  </a:moveTo>
                  <a:cubicBezTo>
                    <a:pt x="77759" y="14064"/>
                    <a:pt x="34367" y="135772"/>
                    <a:pt x="30839" y="172814"/>
                  </a:cubicBezTo>
                  <a:cubicBezTo>
                    <a:pt x="27311" y="209856"/>
                    <a:pt x="36130" y="195392"/>
                    <a:pt x="54122" y="223614"/>
                  </a:cubicBezTo>
                  <a:cubicBezTo>
                    <a:pt x="72114" y="251836"/>
                    <a:pt x="138789" y="342147"/>
                    <a:pt x="138789" y="342147"/>
                  </a:cubicBezTo>
                  <a:cubicBezTo>
                    <a:pt x="147608" y="353789"/>
                    <a:pt x="129969" y="330153"/>
                    <a:pt x="107039" y="293464"/>
                  </a:cubicBezTo>
                  <a:cubicBezTo>
                    <a:pt x="84109" y="256775"/>
                    <a:pt x="11084" y="136125"/>
                    <a:pt x="1206" y="122014"/>
                  </a:cubicBezTo>
                  <a:cubicBezTo>
                    <a:pt x="-8672" y="107903"/>
                    <a:pt x="45303" y="213030"/>
                    <a:pt x="47772" y="208797"/>
                  </a:cubicBezTo>
                  <a:cubicBezTo>
                    <a:pt x="50241" y="204564"/>
                    <a:pt x="15669" y="125189"/>
                    <a:pt x="16022" y="96614"/>
                  </a:cubicBezTo>
                  <a:cubicBezTo>
                    <a:pt x="16375" y="68039"/>
                    <a:pt x="72819" y="-11336"/>
                    <a:pt x="75289" y="1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58FED288-C9EE-4AC3-898A-D49CC7E54382}"/>
                </a:ext>
              </a:extLst>
            </p:cNvPr>
            <p:cNvSpPr/>
            <p:nvPr/>
          </p:nvSpPr>
          <p:spPr>
            <a:xfrm>
              <a:off x="2221481" y="8401047"/>
              <a:ext cx="409249" cy="992776"/>
            </a:xfrm>
            <a:custGeom>
              <a:avLst/>
              <a:gdLst>
                <a:gd name="connsiteX0" fmla="*/ 1019 w 409249"/>
                <a:gd name="connsiteY0" fmla="*/ 3 h 992776"/>
                <a:gd name="connsiteX1" fmla="*/ 391544 w 409249"/>
                <a:gd name="connsiteY1" fmla="*/ 76203 h 992776"/>
                <a:gd name="connsiteX2" fmla="*/ 340744 w 409249"/>
                <a:gd name="connsiteY2" fmla="*/ 82553 h 992776"/>
                <a:gd name="connsiteX3" fmla="*/ 324869 w 409249"/>
                <a:gd name="connsiteY3" fmla="*/ 209553 h 992776"/>
                <a:gd name="connsiteX4" fmla="*/ 308994 w 409249"/>
                <a:gd name="connsiteY4" fmla="*/ 955678 h 992776"/>
                <a:gd name="connsiteX5" fmla="*/ 280419 w 409249"/>
                <a:gd name="connsiteY5" fmla="*/ 812803 h 992776"/>
                <a:gd name="connsiteX6" fmla="*/ 324869 w 409249"/>
                <a:gd name="connsiteY6" fmla="*/ 231778 h 992776"/>
                <a:gd name="connsiteX7" fmla="*/ 324869 w 409249"/>
                <a:gd name="connsiteY7" fmla="*/ 327028 h 992776"/>
                <a:gd name="connsiteX8" fmla="*/ 366144 w 409249"/>
                <a:gd name="connsiteY8" fmla="*/ 107953 h 992776"/>
                <a:gd name="connsiteX9" fmla="*/ 280419 w 409249"/>
                <a:gd name="connsiteY9" fmla="*/ 79378 h 992776"/>
                <a:gd name="connsiteX10" fmla="*/ 1019 w 409249"/>
                <a:gd name="connsiteY10" fmla="*/ 3 h 9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249" h="992776">
                  <a:moveTo>
                    <a:pt x="1019" y="3"/>
                  </a:moveTo>
                  <a:cubicBezTo>
                    <a:pt x="19540" y="-526"/>
                    <a:pt x="334923" y="62445"/>
                    <a:pt x="391544" y="76203"/>
                  </a:cubicBezTo>
                  <a:cubicBezTo>
                    <a:pt x="448165" y="89961"/>
                    <a:pt x="351856" y="60328"/>
                    <a:pt x="340744" y="82553"/>
                  </a:cubicBezTo>
                  <a:cubicBezTo>
                    <a:pt x="329632" y="104778"/>
                    <a:pt x="330161" y="64032"/>
                    <a:pt x="324869" y="209553"/>
                  </a:cubicBezTo>
                  <a:cubicBezTo>
                    <a:pt x="319577" y="355074"/>
                    <a:pt x="316402" y="855136"/>
                    <a:pt x="308994" y="955678"/>
                  </a:cubicBezTo>
                  <a:cubicBezTo>
                    <a:pt x="301586" y="1056220"/>
                    <a:pt x="277773" y="933453"/>
                    <a:pt x="280419" y="812803"/>
                  </a:cubicBezTo>
                  <a:cubicBezTo>
                    <a:pt x="283065" y="692153"/>
                    <a:pt x="317461" y="312740"/>
                    <a:pt x="324869" y="231778"/>
                  </a:cubicBezTo>
                  <a:cubicBezTo>
                    <a:pt x="332277" y="150816"/>
                    <a:pt x="317990" y="347665"/>
                    <a:pt x="324869" y="327028"/>
                  </a:cubicBezTo>
                  <a:cubicBezTo>
                    <a:pt x="331748" y="306391"/>
                    <a:pt x="373552" y="149228"/>
                    <a:pt x="366144" y="107953"/>
                  </a:cubicBezTo>
                  <a:cubicBezTo>
                    <a:pt x="358736" y="66678"/>
                    <a:pt x="339156" y="96840"/>
                    <a:pt x="280419" y="79378"/>
                  </a:cubicBezTo>
                  <a:cubicBezTo>
                    <a:pt x="221682" y="61916"/>
                    <a:pt x="-17502" y="532"/>
                    <a:pt x="101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71B2DBF1-3282-485E-86FD-1F72E914EC1F}"/>
                </a:ext>
              </a:extLst>
            </p:cNvPr>
            <p:cNvSpPr/>
            <p:nvPr/>
          </p:nvSpPr>
          <p:spPr>
            <a:xfrm>
              <a:off x="1631675" y="8315051"/>
              <a:ext cx="392164" cy="1102329"/>
            </a:xfrm>
            <a:custGeom>
              <a:avLst/>
              <a:gdLst>
                <a:gd name="connsiteX0" fmla="*/ 275 w 392164"/>
                <a:gd name="connsiteY0" fmla="*/ 274 h 1102329"/>
                <a:gd name="connsiteX1" fmla="*/ 371750 w 392164"/>
                <a:gd name="connsiteY1" fmla="*/ 51074 h 1102329"/>
                <a:gd name="connsiteX2" fmla="*/ 343175 w 392164"/>
                <a:gd name="connsiteY2" fmla="*/ 54249 h 1102329"/>
                <a:gd name="connsiteX3" fmla="*/ 340000 w 392164"/>
                <a:gd name="connsiteY3" fmla="*/ 238399 h 1102329"/>
                <a:gd name="connsiteX4" fmla="*/ 365400 w 392164"/>
                <a:gd name="connsiteY4" fmla="*/ 1073424 h 1102329"/>
                <a:gd name="connsiteX5" fmla="*/ 349525 w 392164"/>
                <a:gd name="connsiteY5" fmla="*/ 844824 h 1102329"/>
                <a:gd name="connsiteX6" fmla="*/ 295550 w 392164"/>
                <a:gd name="connsiteY6" fmla="*/ 206649 h 1102329"/>
                <a:gd name="connsiteX7" fmla="*/ 257450 w 392164"/>
                <a:gd name="connsiteY7" fmla="*/ 101874 h 1102329"/>
                <a:gd name="connsiteX8" fmla="*/ 340000 w 392164"/>
                <a:gd name="connsiteY8" fmla="*/ 165374 h 1102329"/>
                <a:gd name="connsiteX9" fmla="*/ 311425 w 392164"/>
                <a:gd name="connsiteY9" fmla="*/ 76474 h 1102329"/>
                <a:gd name="connsiteX10" fmla="*/ 275 w 392164"/>
                <a:gd name="connsiteY10" fmla="*/ 274 h 110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2164" h="1102329">
                  <a:moveTo>
                    <a:pt x="275" y="274"/>
                  </a:moveTo>
                  <a:cubicBezTo>
                    <a:pt x="10329" y="-3959"/>
                    <a:pt x="314600" y="42078"/>
                    <a:pt x="371750" y="51074"/>
                  </a:cubicBezTo>
                  <a:cubicBezTo>
                    <a:pt x="428900" y="60070"/>
                    <a:pt x="348467" y="23028"/>
                    <a:pt x="343175" y="54249"/>
                  </a:cubicBezTo>
                  <a:cubicBezTo>
                    <a:pt x="337883" y="85470"/>
                    <a:pt x="336296" y="68537"/>
                    <a:pt x="340000" y="238399"/>
                  </a:cubicBezTo>
                  <a:cubicBezTo>
                    <a:pt x="343704" y="408261"/>
                    <a:pt x="363813" y="972353"/>
                    <a:pt x="365400" y="1073424"/>
                  </a:cubicBezTo>
                  <a:cubicBezTo>
                    <a:pt x="366988" y="1174495"/>
                    <a:pt x="361167" y="989287"/>
                    <a:pt x="349525" y="844824"/>
                  </a:cubicBezTo>
                  <a:cubicBezTo>
                    <a:pt x="337883" y="700362"/>
                    <a:pt x="310896" y="330474"/>
                    <a:pt x="295550" y="206649"/>
                  </a:cubicBezTo>
                  <a:cubicBezTo>
                    <a:pt x="280204" y="82824"/>
                    <a:pt x="250042" y="108753"/>
                    <a:pt x="257450" y="101874"/>
                  </a:cubicBezTo>
                  <a:cubicBezTo>
                    <a:pt x="264858" y="94995"/>
                    <a:pt x="331004" y="169607"/>
                    <a:pt x="340000" y="165374"/>
                  </a:cubicBezTo>
                  <a:cubicBezTo>
                    <a:pt x="348996" y="161141"/>
                    <a:pt x="364871" y="103991"/>
                    <a:pt x="311425" y="76474"/>
                  </a:cubicBezTo>
                  <a:cubicBezTo>
                    <a:pt x="257979" y="48957"/>
                    <a:pt x="-9779" y="4507"/>
                    <a:pt x="275" y="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0302D36D-15DB-464E-A5BD-5B21099BE063}"/>
                </a:ext>
              </a:extLst>
            </p:cNvPr>
            <p:cNvSpPr/>
            <p:nvPr/>
          </p:nvSpPr>
          <p:spPr>
            <a:xfrm>
              <a:off x="1798415" y="9753524"/>
              <a:ext cx="238849" cy="627298"/>
            </a:xfrm>
            <a:custGeom>
              <a:avLst/>
              <a:gdLst>
                <a:gd name="connsiteX0" fmla="*/ 223 w 238849"/>
                <a:gd name="connsiteY0" fmla="*/ 273126 h 627298"/>
                <a:gd name="connsiteX1" fmla="*/ 155798 w 238849"/>
                <a:gd name="connsiteY1" fmla="*/ 433464 h 627298"/>
                <a:gd name="connsiteX2" fmla="*/ 187548 w 238849"/>
                <a:gd name="connsiteY2" fmla="*/ 523951 h 627298"/>
                <a:gd name="connsiteX3" fmla="*/ 238348 w 238849"/>
                <a:gd name="connsiteY3" fmla="*/ 627139 h 627298"/>
                <a:gd name="connsiteX4" fmla="*/ 212948 w 238849"/>
                <a:gd name="connsiteY4" fmla="*/ 544589 h 627298"/>
                <a:gd name="connsiteX5" fmla="*/ 203423 w 238849"/>
                <a:gd name="connsiteY5" fmla="*/ 428701 h 627298"/>
                <a:gd name="connsiteX6" fmla="*/ 227235 w 238849"/>
                <a:gd name="connsiteY6" fmla="*/ 14364 h 627298"/>
                <a:gd name="connsiteX7" fmla="*/ 222473 w 238849"/>
                <a:gd name="connsiteY7" fmla="*/ 127076 h 627298"/>
                <a:gd name="connsiteX8" fmla="*/ 222473 w 238849"/>
                <a:gd name="connsiteY8" fmla="*/ 438226 h 627298"/>
                <a:gd name="connsiteX9" fmla="*/ 193898 w 238849"/>
                <a:gd name="connsiteY9" fmla="*/ 425526 h 627298"/>
                <a:gd name="connsiteX10" fmla="*/ 223 w 238849"/>
                <a:gd name="connsiteY10" fmla="*/ 273126 h 62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849" h="627298">
                  <a:moveTo>
                    <a:pt x="223" y="273126"/>
                  </a:moveTo>
                  <a:cubicBezTo>
                    <a:pt x="-6127" y="274449"/>
                    <a:pt x="124577" y="391660"/>
                    <a:pt x="155798" y="433464"/>
                  </a:cubicBezTo>
                  <a:cubicBezTo>
                    <a:pt x="187019" y="475268"/>
                    <a:pt x="173790" y="491672"/>
                    <a:pt x="187548" y="523951"/>
                  </a:cubicBezTo>
                  <a:cubicBezTo>
                    <a:pt x="201306" y="556230"/>
                    <a:pt x="234115" y="623699"/>
                    <a:pt x="238348" y="627139"/>
                  </a:cubicBezTo>
                  <a:cubicBezTo>
                    <a:pt x="242581" y="630579"/>
                    <a:pt x="218769" y="577662"/>
                    <a:pt x="212948" y="544589"/>
                  </a:cubicBezTo>
                  <a:cubicBezTo>
                    <a:pt x="207127" y="511516"/>
                    <a:pt x="201042" y="517072"/>
                    <a:pt x="203423" y="428701"/>
                  </a:cubicBezTo>
                  <a:cubicBezTo>
                    <a:pt x="205804" y="340330"/>
                    <a:pt x="224060" y="64635"/>
                    <a:pt x="227235" y="14364"/>
                  </a:cubicBezTo>
                  <a:cubicBezTo>
                    <a:pt x="230410" y="-35907"/>
                    <a:pt x="223267" y="56432"/>
                    <a:pt x="222473" y="127076"/>
                  </a:cubicBezTo>
                  <a:cubicBezTo>
                    <a:pt x="221679" y="197720"/>
                    <a:pt x="227235" y="388484"/>
                    <a:pt x="222473" y="438226"/>
                  </a:cubicBezTo>
                  <a:cubicBezTo>
                    <a:pt x="217711" y="487968"/>
                    <a:pt x="225648" y="448809"/>
                    <a:pt x="193898" y="425526"/>
                  </a:cubicBezTo>
                  <a:cubicBezTo>
                    <a:pt x="162148" y="402243"/>
                    <a:pt x="6573" y="271803"/>
                    <a:pt x="223" y="273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2D50F771-FDE4-414F-9E5F-9A172855890F}"/>
                </a:ext>
              </a:extLst>
            </p:cNvPr>
            <p:cNvSpPr/>
            <p:nvPr/>
          </p:nvSpPr>
          <p:spPr>
            <a:xfrm>
              <a:off x="1637490" y="9869479"/>
              <a:ext cx="230015" cy="469126"/>
            </a:xfrm>
            <a:custGeom>
              <a:avLst/>
              <a:gdLst>
                <a:gd name="connsiteX0" fmla="*/ 46848 w 230015"/>
                <a:gd name="connsiteY0" fmla="*/ 9 h 469126"/>
                <a:gd name="connsiteX1" fmla="*/ 27798 w 230015"/>
                <a:gd name="connsiteY1" fmla="*/ 166696 h 469126"/>
                <a:gd name="connsiteX2" fmla="*/ 62723 w 230015"/>
                <a:gd name="connsiteY2" fmla="*/ 211146 h 469126"/>
                <a:gd name="connsiteX3" fmla="*/ 226235 w 230015"/>
                <a:gd name="connsiteY3" fmla="*/ 463559 h 469126"/>
                <a:gd name="connsiteX4" fmla="*/ 169085 w 230015"/>
                <a:gd name="connsiteY4" fmla="*/ 373071 h 469126"/>
                <a:gd name="connsiteX5" fmla="*/ 70660 w 230015"/>
                <a:gd name="connsiteY5" fmla="*/ 225434 h 469126"/>
                <a:gd name="connsiteX6" fmla="*/ 161148 w 230015"/>
                <a:gd name="connsiteY6" fmla="*/ 420696 h 469126"/>
                <a:gd name="connsiteX7" fmla="*/ 103998 w 230015"/>
                <a:gd name="connsiteY7" fmla="*/ 322271 h 469126"/>
                <a:gd name="connsiteX8" fmla="*/ 810 w 230015"/>
                <a:gd name="connsiteY8" fmla="*/ 174634 h 469126"/>
                <a:gd name="connsiteX9" fmla="*/ 46848 w 230015"/>
                <a:gd name="connsiteY9" fmla="*/ 9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015" h="469126">
                  <a:moveTo>
                    <a:pt x="46848" y="9"/>
                  </a:moveTo>
                  <a:cubicBezTo>
                    <a:pt x="51346" y="-1314"/>
                    <a:pt x="25152" y="131507"/>
                    <a:pt x="27798" y="166696"/>
                  </a:cubicBezTo>
                  <a:cubicBezTo>
                    <a:pt x="30444" y="201885"/>
                    <a:pt x="29650" y="161669"/>
                    <a:pt x="62723" y="211146"/>
                  </a:cubicBezTo>
                  <a:cubicBezTo>
                    <a:pt x="95796" y="260623"/>
                    <a:pt x="208508" y="436571"/>
                    <a:pt x="226235" y="463559"/>
                  </a:cubicBezTo>
                  <a:cubicBezTo>
                    <a:pt x="243962" y="490547"/>
                    <a:pt x="195014" y="412758"/>
                    <a:pt x="169085" y="373071"/>
                  </a:cubicBezTo>
                  <a:cubicBezTo>
                    <a:pt x="143156" y="333384"/>
                    <a:pt x="71983" y="217497"/>
                    <a:pt x="70660" y="225434"/>
                  </a:cubicBezTo>
                  <a:cubicBezTo>
                    <a:pt x="69337" y="233372"/>
                    <a:pt x="155592" y="404557"/>
                    <a:pt x="161148" y="420696"/>
                  </a:cubicBezTo>
                  <a:cubicBezTo>
                    <a:pt x="166704" y="436835"/>
                    <a:pt x="130721" y="363281"/>
                    <a:pt x="103998" y="322271"/>
                  </a:cubicBezTo>
                  <a:cubicBezTo>
                    <a:pt x="77275" y="281261"/>
                    <a:pt x="8483" y="225699"/>
                    <a:pt x="810" y="174634"/>
                  </a:cubicBezTo>
                  <a:cubicBezTo>
                    <a:pt x="-6863" y="123570"/>
                    <a:pt x="42350" y="1332"/>
                    <a:pt x="4684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7776C53-18D5-4C93-B95A-48F56E76BBCC}"/>
                </a:ext>
              </a:extLst>
            </p:cNvPr>
            <p:cNvSpPr/>
            <p:nvPr/>
          </p:nvSpPr>
          <p:spPr>
            <a:xfrm>
              <a:off x="1929093" y="10075595"/>
              <a:ext cx="268523" cy="363241"/>
            </a:xfrm>
            <a:custGeom>
              <a:avLst/>
              <a:gdLst>
                <a:gd name="connsiteX0" fmla="*/ 15595 w 268523"/>
                <a:gd name="connsiteY0" fmla="*/ 268 h 363241"/>
                <a:gd name="connsiteX1" fmla="*/ 1307 w 268523"/>
                <a:gd name="connsiteY1" fmla="*/ 262205 h 363241"/>
                <a:gd name="connsiteX2" fmla="*/ 52107 w 268523"/>
                <a:gd name="connsiteY2" fmla="*/ 355868 h 363241"/>
                <a:gd name="connsiteX3" fmla="*/ 207682 w 268523"/>
                <a:gd name="connsiteY3" fmla="*/ 317768 h 363241"/>
                <a:gd name="connsiteX4" fmla="*/ 226732 w 268523"/>
                <a:gd name="connsiteY4" fmla="*/ 195530 h 363241"/>
                <a:gd name="connsiteX5" fmla="*/ 167995 w 268523"/>
                <a:gd name="connsiteY5" fmla="*/ 39955 h 363241"/>
                <a:gd name="connsiteX6" fmla="*/ 229907 w 268523"/>
                <a:gd name="connsiteY6" fmla="*/ 146318 h 363241"/>
                <a:gd name="connsiteX7" fmla="*/ 261657 w 268523"/>
                <a:gd name="connsiteY7" fmla="*/ 236805 h 363241"/>
                <a:gd name="connsiteX8" fmla="*/ 94970 w 268523"/>
                <a:gd name="connsiteY8" fmla="*/ 347930 h 363241"/>
                <a:gd name="connsiteX9" fmla="*/ 79095 w 268523"/>
                <a:gd name="connsiteY9" fmla="*/ 347930 h 363241"/>
                <a:gd name="connsiteX10" fmla="*/ 21945 w 268523"/>
                <a:gd name="connsiteY10" fmla="*/ 214580 h 363241"/>
                <a:gd name="connsiteX11" fmla="*/ 15595 w 268523"/>
                <a:gd name="connsiteY11" fmla="*/ 268 h 36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523" h="363241">
                  <a:moveTo>
                    <a:pt x="15595" y="268"/>
                  </a:moveTo>
                  <a:cubicBezTo>
                    <a:pt x="12155" y="8206"/>
                    <a:pt x="-4778" y="202938"/>
                    <a:pt x="1307" y="262205"/>
                  </a:cubicBezTo>
                  <a:cubicBezTo>
                    <a:pt x="7392" y="321472"/>
                    <a:pt x="17711" y="346608"/>
                    <a:pt x="52107" y="355868"/>
                  </a:cubicBezTo>
                  <a:cubicBezTo>
                    <a:pt x="86503" y="365128"/>
                    <a:pt x="178578" y="344491"/>
                    <a:pt x="207682" y="317768"/>
                  </a:cubicBezTo>
                  <a:cubicBezTo>
                    <a:pt x="236786" y="291045"/>
                    <a:pt x="233347" y="241832"/>
                    <a:pt x="226732" y="195530"/>
                  </a:cubicBezTo>
                  <a:cubicBezTo>
                    <a:pt x="220118" y="149228"/>
                    <a:pt x="167466" y="48157"/>
                    <a:pt x="167995" y="39955"/>
                  </a:cubicBezTo>
                  <a:cubicBezTo>
                    <a:pt x="168524" y="31753"/>
                    <a:pt x="214297" y="113510"/>
                    <a:pt x="229907" y="146318"/>
                  </a:cubicBezTo>
                  <a:cubicBezTo>
                    <a:pt x="245517" y="179126"/>
                    <a:pt x="284146" y="203203"/>
                    <a:pt x="261657" y="236805"/>
                  </a:cubicBezTo>
                  <a:cubicBezTo>
                    <a:pt x="239168" y="270407"/>
                    <a:pt x="125397" y="329409"/>
                    <a:pt x="94970" y="347930"/>
                  </a:cubicBezTo>
                  <a:cubicBezTo>
                    <a:pt x="64543" y="366451"/>
                    <a:pt x="91266" y="370155"/>
                    <a:pt x="79095" y="347930"/>
                  </a:cubicBezTo>
                  <a:cubicBezTo>
                    <a:pt x="66924" y="325705"/>
                    <a:pt x="33057" y="266703"/>
                    <a:pt x="21945" y="214580"/>
                  </a:cubicBezTo>
                  <a:cubicBezTo>
                    <a:pt x="10833" y="162457"/>
                    <a:pt x="19035" y="-7670"/>
                    <a:pt x="15595" y="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0D09B9D4-3800-45C2-AF63-9143FF44F230}"/>
                </a:ext>
              </a:extLst>
            </p:cNvPr>
            <p:cNvSpPr/>
            <p:nvPr/>
          </p:nvSpPr>
          <p:spPr>
            <a:xfrm>
              <a:off x="2173800" y="9433969"/>
              <a:ext cx="252561" cy="711233"/>
            </a:xfrm>
            <a:custGeom>
              <a:avLst/>
              <a:gdLst>
                <a:gd name="connsiteX0" fmla="*/ 245550 w 252561"/>
                <a:gd name="connsiteY0" fmla="*/ 14 h 711233"/>
                <a:gd name="connsiteX1" fmla="*/ 226500 w 252561"/>
                <a:gd name="connsiteY1" fmla="*/ 421231 h 711233"/>
                <a:gd name="connsiteX2" fmla="*/ 17 w 252561"/>
                <a:gd name="connsiteY2" fmla="*/ 711214 h 711233"/>
                <a:gd name="connsiteX3" fmla="*/ 239200 w 252561"/>
                <a:gd name="connsiteY3" fmla="*/ 408531 h 711233"/>
                <a:gd name="connsiteX4" fmla="*/ 218033 w 252561"/>
                <a:gd name="connsiteY4" fmla="*/ 448748 h 711233"/>
                <a:gd name="connsiteX5" fmla="*/ 209567 w 252561"/>
                <a:gd name="connsiteY5" fmla="*/ 709098 h 711233"/>
                <a:gd name="connsiteX6" fmla="*/ 207450 w 252561"/>
                <a:gd name="connsiteY6" fmla="*/ 436048 h 711233"/>
                <a:gd name="connsiteX7" fmla="*/ 245550 w 252561"/>
                <a:gd name="connsiteY7" fmla="*/ 14 h 7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61" h="711233">
                  <a:moveTo>
                    <a:pt x="245550" y="14"/>
                  </a:moveTo>
                  <a:cubicBezTo>
                    <a:pt x="248725" y="-2456"/>
                    <a:pt x="267422" y="302698"/>
                    <a:pt x="226500" y="421231"/>
                  </a:cubicBezTo>
                  <a:cubicBezTo>
                    <a:pt x="185578" y="539764"/>
                    <a:pt x="-2100" y="713331"/>
                    <a:pt x="17" y="711214"/>
                  </a:cubicBezTo>
                  <a:cubicBezTo>
                    <a:pt x="2134" y="709097"/>
                    <a:pt x="202864" y="452275"/>
                    <a:pt x="239200" y="408531"/>
                  </a:cubicBezTo>
                  <a:cubicBezTo>
                    <a:pt x="275536" y="364787"/>
                    <a:pt x="222972" y="398654"/>
                    <a:pt x="218033" y="448748"/>
                  </a:cubicBezTo>
                  <a:cubicBezTo>
                    <a:pt x="213094" y="498842"/>
                    <a:pt x="211331" y="711215"/>
                    <a:pt x="209567" y="709098"/>
                  </a:cubicBezTo>
                  <a:cubicBezTo>
                    <a:pt x="207803" y="706981"/>
                    <a:pt x="201453" y="549290"/>
                    <a:pt x="207450" y="436048"/>
                  </a:cubicBezTo>
                  <a:cubicBezTo>
                    <a:pt x="213447" y="322806"/>
                    <a:pt x="242375" y="2484"/>
                    <a:pt x="24555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ED7187AF-0FB8-4A5D-B0C2-1AD017F7032B}"/>
                </a:ext>
              </a:extLst>
            </p:cNvPr>
            <p:cNvSpPr/>
            <p:nvPr/>
          </p:nvSpPr>
          <p:spPr>
            <a:xfrm>
              <a:off x="2119472" y="8344030"/>
              <a:ext cx="161971" cy="1719540"/>
            </a:xfrm>
            <a:custGeom>
              <a:avLst/>
              <a:gdLst>
                <a:gd name="connsiteX0" fmla="*/ 70008 w 161971"/>
                <a:gd name="connsiteY0" fmla="*/ 37970 h 1719540"/>
                <a:gd name="connsiteX1" fmla="*/ 115728 w 161971"/>
                <a:gd name="connsiteY1" fmla="*/ 759330 h 1719540"/>
                <a:gd name="connsiteX2" fmla="*/ 90328 w 161971"/>
                <a:gd name="connsiteY2" fmla="*/ 652650 h 1719540"/>
                <a:gd name="connsiteX3" fmla="*/ 90328 w 161971"/>
                <a:gd name="connsiteY3" fmla="*/ 967610 h 1719540"/>
                <a:gd name="connsiteX4" fmla="*/ 3968 w 161971"/>
                <a:gd name="connsiteY4" fmla="*/ 1704210 h 1719540"/>
                <a:gd name="connsiteX5" fmla="*/ 24288 w 161971"/>
                <a:gd name="connsiteY5" fmla="*/ 1414650 h 1719540"/>
                <a:gd name="connsiteX6" fmla="*/ 110648 w 161971"/>
                <a:gd name="connsiteY6" fmla="*/ 799970 h 1719540"/>
                <a:gd name="connsiteX7" fmla="*/ 161448 w 161971"/>
                <a:gd name="connsiteY7" fmla="*/ 368170 h 1719540"/>
                <a:gd name="connsiteX8" fmla="*/ 80168 w 161971"/>
                <a:gd name="connsiteY8" fmla="*/ 124330 h 1719540"/>
                <a:gd name="connsiteX9" fmla="*/ 70008 w 161971"/>
                <a:gd name="connsiteY9" fmla="*/ 37970 h 171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71" h="1719540">
                  <a:moveTo>
                    <a:pt x="70008" y="37970"/>
                  </a:moveTo>
                  <a:cubicBezTo>
                    <a:pt x="75935" y="143803"/>
                    <a:pt x="112341" y="656883"/>
                    <a:pt x="115728" y="759330"/>
                  </a:cubicBezTo>
                  <a:cubicBezTo>
                    <a:pt x="119115" y="861777"/>
                    <a:pt x="94561" y="617937"/>
                    <a:pt x="90328" y="652650"/>
                  </a:cubicBezTo>
                  <a:cubicBezTo>
                    <a:pt x="86095" y="687363"/>
                    <a:pt x="104721" y="792350"/>
                    <a:pt x="90328" y="967610"/>
                  </a:cubicBezTo>
                  <a:cubicBezTo>
                    <a:pt x="75935" y="1142870"/>
                    <a:pt x="14975" y="1629703"/>
                    <a:pt x="3968" y="1704210"/>
                  </a:cubicBezTo>
                  <a:cubicBezTo>
                    <a:pt x="-7039" y="1778717"/>
                    <a:pt x="6508" y="1565357"/>
                    <a:pt x="24288" y="1414650"/>
                  </a:cubicBezTo>
                  <a:cubicBezTo>
                    <a:pt x="42068" y="1263943"/>
                    <a:pt x="87788" y="974383"/>
                    <a:pt x="110648" y="799970"/>
                  </a:cubicBezTo>
                  <a:cubicBezTo>
                    <a:pt x="133508" y="625557"/>
                    <a:pt x="166528" y="480777"/>
                    <a:pt x="161448" y="368170"/>
                  </a:cubicBezTo>
                  <a:cubicBezTo>
                    <a:pt x="156368" y="255563"/>
                    <a:pt x="93715" y="172590"/>
                    <a:pt x="80168" y="124330"/>
                  </a:cubicBezTo>
                  <a:cubicBezTo>
                    <a:pt x="66621" y="76070"/>
                    <a:pt x="64081" y="-67863"/>
                    <a:pt x="70008" y="379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846A36FA-1404-44A2-8565-26A129807F57}"/>
                </a:ext>
              </a:extLst>
            </p:cNvPr>
            <p:cNvSpPr/>
            <p:nvPr/>
          </p:nvSpPr>
          <p:spPr>
            <a:xfrm>
              <a:off x="1853002" y="8887892"/>
              <a:ext cx="147207" cy="923757"/>
            </a:xfrm>
            <a:custGeom>
              <a:avLst/>
              <a:gdLst>
                <a:gd name="connsiteX0" fmla="*/ 6278 w 147207"/>
                <a:gd name="connsiteY0" fmla="*/ 22428 h 923757"/>
                <a:gd name="connsiteX1" fmla="*/ 26598 w 147207"/>
                <a:gd name="connsiteY1" fmla="*/ 179908 h 923757"/>
                <a:gd name="connsiteX2" fmla="*/ 143438 w 147207"/>
                <a:gd name="connsiteY2" fmla="*/ 916508 h 923757"/>
                <a:gd name="connsiteX3" fmla="*/ 118038 w 147207"/>
                <a:gd name="connsiteY3" fmla="*/ 555828 h 923757"/>
                <a:gd name="connsiteX4" fmla="*/ 112958 w 147207"/>
                <a:gd name="connsiteY4" fmla="*/ 550748 h 923757"/>
                <a:gd name="connsiteX5" fmla="*/ 6278 w 147207"/>
                <a:gd name="connsiteY5" fmla="*/ 22428 h 92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07" h="923757">
                  <a:moveTo>
                    <a:pt x="6278" y="22428"/>
                  </a:moveTo>
                  <a:cubicBezTo>
                    <a:pt x="-8115" y="-39379"/>
                    <a:pt x="3738" y="30895"/>
                    <a:pt x="26598" y="179908"/>
                  </a:cubicBezTo>
                  <a:cubicBezTo>
                    <a:pt x="49458" y="328921"/>
                    <a:pt x="128198" y="853855"/>
                    <a:pt x="143438" y="916508"/>
                  </a:cubicBezTo>
                  <a:cubicBezTo>
                    <a:pt x="158678" y="979161"/>
                    <a:pt x="123118" y="616788"/>
                    <a:pt x="118038" y="555828"/>
                  </a:cubicBezTo>
                  <a:cubicBezTo>
                    <a:pt x="112958" y="494868"/>
                    <a:pt x="129891" y="635415"/>
                    <a:pt x="112958" y="550748"/>
                  </a:cubicBezTo>
                  <a:cubicBezTo>
                    <a:pt x="96025" y="466081"/>
                    <a:pt x="20671" y="84235"/>
                    <a:pt x="6278" y="22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14D9B071-1A21-474B-9C20-1CC7460CB747}"/>
                </a:ext>
              </a:extLst>
            </p:cNvPr>
            <p:cNvSpPr/>
            <p:nvPr/>
          </p:nvSpPr>
          <p:spPr>
            <a:xfrm>
              <a:off x="6181940" y="7689742"/>
              <a:ext cx="170265" cy="437697"/>
            </a:xfrm>
            <a:custGeom>
              <a:avLst/>
              <a:gdLst>
                <a:gd name="connsiteX0" fmla="*/ 170177 w 170265"/>
                <a:gd name="connsiteY0" fmla="*/ 2225 h 437697"/>
                <a:gd name="connsiteX1" fmla="*/ 115143 w 170265"/>
                <a:gd name="connsiteY1" fmla="*/ 103825 h 437697"/>
                <a:gd name="connsiteX2" fmla="*/ 125727 w 170265"/>
                <a:gd name="connsiteY2" fmla="*/ 431908 h 437697"/>
                <a:gd name="connsiteX3" fmla="*/ 108793 w 170265"/>
                <a:gd name="connsiteY3" fmla="*/ 302791 h 437697"/>
                <a:gd name="connsiteX4" fmla="*/ 91860 w 170265"/>
                <a:gd name="connsiteY4" fmla="*/ 167325 h 437697"/>
                <a:gd name="connsiteX5" fmla="*/ 5077 w 170265"/>
                <a:gd name="connsiteY5" fmla="*/ 29741 h 437697"/>
                <a:gd name="connsiteX6" fmla="*/ 22010 w 170265"/>
                <a:gd name="connsiteY6" fmla="*/ 78425 h 437697"/>
                <a:gd name="connsiteX7" fmla="*/ 119377 w 170265"/>
                <a:gd name="connsiteY7" fmla="*/ 292208 h 437697"/>
                <a:gd name="connsiteX8" fmla="*/ 100327 w 170265"/>
                <a:gd name="connsiteY8" fmla="*/ 180025 h 437697"/>
                <a:gd name="connsiteX9" fmla="*/ 170177 w 170265"/>
                <a:gd name="connsiteY9" fmla="*/ 2225 h 43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265" h="437697">
                  <a:moveTo>
                    <a:pt x="170177" y="2225"/>
                  </a:moveTo>
                  <a:cubicBezTo>
                    <a:pt x="172646" y="-10475"/>
                    <a:pt x="122551" y="32211"/>
                    <a:pt x="115143" y="103825"/>
                  </a:cubicBezTo>
                  <a:cubicBezTo>
                    <a:pt x="107735" y="175439"/>
                    <a:pt x="126785" y="398747"/>
                    <a:pt x="125727" y="431908"/>
                  </a:cubicBezTo>
                  <a:cubicBezTo>
                    <a:pt x="124669" y="465069"/>
                    <a:pt x="114437" y="346888"/>
                    <a:pt x="108793" y="302791"/>
                  </a:cubicBezTo>
                  <a:cubicBezTo>
                    <a:pt x="103149" y="258694"/>
                    <a:pt x="109146" y="212833"/>
                    <a:pt x="91860" y="167325"/>
                  </a:cubicBezTo>
                  <a:cubicBezTo>
                    <a:pt x="74574" y="121817"/>
                    <a:pt x="16719" y="44557"/>
                    <a:pt x="5077" y="29741"/>
                  </a:cubicBezTo>
                  <a:cubicBezTo>
                    <a:pt x="-6565" y="14925"/>
                    <a:pt x="2960" y="34681"/>
                    <a:pt x="22010" y="78425"/>
                  </a:cubicBezTo>
                  <a:cubicBezTo>
                    <a:pt x="41060" y="122169"/>
                    <a:pt x="106324" y="275275"/>
                    <a:pt x="119377" y="292208"/>
                  </a:cubicBezTo>
                  <a:cubicBezTo>
                    <a:pt x="132430" y="309141"/>
                    <a:pt x="94683" y="222006"/>
                    <a:pt x="100327" y="180025"/>
                  </a:cubicBezTo>
                  <a:cubicBezTo>
                    <a:pt x="105971" y="138045"/>
                    <a:pt x="167708" y="14925"/>
                    <a:pt x="170177" y="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ECE421EA-CF8F-42E2-ABB7-2F76649639F9}"/>
                </a:ext>
              </a:extLst>
            </p:cNvPr>
            <p:cNvSpPr/>
            <p:nvPr/>
          </p:nvSpPr>
          <p:spPr>
            <a:xfrm>
              <a:off x="6165850" y="8068962"/>
              <a:ext cx="456437" cy="441540"/>
            </a:xfrm>
            <a:custGeom>
              <a:avLst/>
              <a:gdLst>
                <a:gd name="connsiteX0" fmla="*/ 0 w 456437"/>
                <a:gd name="connsiteY0" fmla="*/ 202971 h 441540"/>
                <a:gd name="connsiteX1" fmla="*/ 135467 w 456437"/>
                <a:gd name="connsiteY1" fmla="*/ 217788 h 441540"/>
                <a:gd name="connsiteX2" fmla="*/ 340783 w 456437"/>
                <a:gd name="connsiteY2" fmla="*/ 435805 h 441540"/>
                <a:gd name="connsiteX3" fmla="*/ 330200 w 456437"/>
                <a:gd name="connsiteY3" fmla="*/ 372305 h 441540"/>
                <a:gd name="connsiteX4" fmla="*/ 330200 w 456437"/>
                <a:gd name="connsiteY4" fmla="*/ 308805 h 441540"/>
                <a:gd name="connsiteX5" fmla="*/ 452967 w 456437"/>
                <a:gd name="connsiteY5" fmla="*/ 143705 h 441540"/>
                <a:gd name="connsiteX6" fmla="*/ 419100 w 456437"/>
                <a:gd name="connsiteY6" fmla="*/ 188155 h 441540"/>
                <a:gd name="connsiteX7" fmla="*/ 381000 w 456437"/>
                <a:gd name="connsiteY7" fmla="*/ 241071 h 441540"/>
                <a:gd name="connsiteX8" fmla="*/ 349250 w 456437"/>
                <a:gd name="connsiteY8" fmla="*/ 346905 h 441540"/>
                <a:gd name="connsiteX9" fmla="*/ 378883 w 456437"/>
                <a:gd name="connsiteY9" fmla="*/ 209321 h 441540"/>
                <a:gd name="connsiteX10" fmla="*/ 306917 w 456437"/>
                <a:gd name="connsiteY10" fmla="*/ 251655 h 441540"/>
                <a:gd name="connsiteX11" fmla="*/ 279400 w 456437"/>
                <a:gd name="connsiteY11" fmla="*/ 202971 h 441540"/>
                <a:gd name="connsiteX12" fmla="*/ 334433 w 456437"/>
                <a:gd name="connsiteY12" fmla="*/ 6121 h 441540"/>
                <a:gd name="connsiteX13" fmla="*/ 289983 w 456437"/>
                <a:gd name="connsiteY13" fmla="*/ 71738 h 441540"/>
                <a:gd name="connsiteX14" fmla="*/ 287867 w 456437"/>
                <a:gd name="connsiteY14" fmla="*/ 289755 h 441540"/>
                <a:gd name="connsiteX15" fmla="*/ 289983 w 456437"/>
                <a:gd name="connsiteY15" fmla="*/ 296105 h 441540"/>
                <a:gd name="connsiteX16" fmla="*/ 254000 w 456437"/>
                <a:gd name="connsiteY16" fmla="*/ 300338 h 441540"/>
                <a:gd name="connsiteX17" fmla="*/ 162983 w 456437"/>
                <a:gd name="connsiteY17" fmla="*/ 217788 h 441540"/>
                <a:gd name="connsiteX18" fmla="*/ 148167 w 456437"/>
                <a:gd name="connsiteY18" fmla="*/ 27288 h 441540"/>
                <a:gd name="connsiteX19" fmla="*/ 135467 w 456437"/>
                <a:gd name="connsiteY19" fmla="*/ 162755 h 441540"/>
                <a:gd name="connsiteX20" fmla="*/ 135467 w 456437"/>
                <a:gd name="connsiteY20" fmla="*/ 183921 h 441540"/>
                <a:gd name="connsiteX21" fmla="*/ 0 w 456437"/>
                <a:gd name="connsiteY21" fmla="*/ 202971 h 44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6437" h="441540">
                  <a:moveTo>
                    <a:pt x="0" y="202971"/>
                  </a:moveTo>
                  <a:cubicBezTo>
                    <a:pt x="0" y="208615"/>
                    <a:pt x="78670" y="178982"/>
                    <a:pt x="135467" y="217788"/>
                  </a:cubicBezTo>
                  <a:cubicBezTo>
                    <a:pt x="192264" y="256594"/>
                    <a:pt x="308328" y="410052"/>
                    <a:pt x="340783" y="435805"/>
                  </a:cubicBezTo>
                  <a:cubicBezTo>
                    <a:pt x="373238" y="461558"/>
                    <a:pt x="331964" y="393472"/>
                    <a:pt x="330200" y="372305"/>
                  </a:cubicBezTo>
                  <a:cubicBezTo>
                    <a:pt x="328436" y="351138"/>
                    <a:pt x="309739" y="346905"/>
                    <a:pt x="330200" y="308805"/>
                  </a:cubicBezTo>
                  <a:cubicBezTo>
                    <a:pt x="350661" y="270705"/>
                    <a:pt x="438150" y="163813"/>
                    <a:pt x="452967" y="143705"/>
                  </a:cubicBezTo>
                  <a:cubicBezTo>
                    <a:pt x="467784" y="123597"/>
                    <a:pt x="431094" y="171927"/>
                    <a:pt x="419100" y="188155"/>
                  </a:cubicBezTo>
                  <a:cubicBezTo>
                    <a:pt x="407106" y="204383"/>
                    <a:pt x="392642" y="214613"/>
                    <a:pt x="381000" y="241071"/>
                  </a:cubicBezTo>
                  <a:cubicBezTo>
                    <a:pt x="369358" y="267529"/>
                    <a:pt x="349603" y="352197"/>
                    <a:pt x="349250" y="346905"/>
                  </a:cubicBezTo>
                  <a:cubicBezTo>
                    <a:pt x="348897" y="341613"/>
                    <a:pt x="385938" y="225196"/>
                    <a:pt x="378883" y="209321"/>
                  </a:cubicBezTo>
                  <a:cubicBezTo>
                    <a:pt x="371828" y="193446"/>
                    <a:pt x="323497" y="252713"/>
                    <a:pt x="306917" y="251655"/>
                  </a:cubicBezTo>
                  <a:cubicBezTo>
                    <a:pt x="290337" y="250597"/>
                    <a:pt x="274814" y="243893"/>
                    <a:pt x="279400" y="202971"/>
                  </a:cubicBezTo>
                  <a:cubicBezTo>
                    <a:pt x="283986" y="162049"/>
                    <a:pt x="332669" y="27993"/>
                    <a:pt x="334433" y="6121"/>
                  </a:cubicBezTo>
                  <a:cubicBezTo>
                    <a:pt x="336197" y="-15751"/>
                    <a:pt x="297744" y="24466"/>
                    <a:pt x="289983" y="71738"/>
                  </a:cubicBezTo>
                  <a:cubicBezTo>
                    <a:pt x="282222" y="119010"/>
                    <a:pt x="287867" y="252361"/>
                    <a:pt x="287867" y="289755"/>
                  </a:cubicBezTo>
                  <a:cubicBezTo>
                    <a:pt x="287867" y="327149"/>
                    <a:pt x="295627" y="294341"/>
                    <a:pt x="289983" y="296105"/>
                  </a:cubicBezTo>
                  <a:cubicBezTo>
                    <a:pt x="284339" y="297869"/>
                    <a:pt x="275167" y="313391"/>
                    <a:pt x="254000" y="300338"/>
                  </a:cubicBezTo>
                  <a:cubicBezTo>
                    <a:pt x="232833" y="287285"/>
                    <a:pt x="180622" y="263296"/>
                    <a:pt x="162983" y="217788"/>
                  </a:cubicBezTo>
                  <a:cubicBezTo>
                    <a:pt x="145344" y="172280"/>
                    <a:pt x="152753" y="36460"/>
                    <a:pt x="148167" y="27288"/>
                  </a:cubicBezTo>
                  <a:cubicBezTo>
                    <a:pt x="143581" y="18116"/>
                    <a:pt x="137584" y="136650"/>
                    <a:pt x="135467" y="162755"/>
                  </a:cubicBezTo>
                  <a:cubicBezTo>
                    <a:pt x="133350" y="188860"/>
                    <a:pt x="161573" y="174749"/>
                    <a:pt x="135467" y="183921"/>
                  </a:cubicBezTo>
                  <a:cubicBezTo>
                    <a:pt x="109361" y="193093"/>
                    <a:pt x="0" y="197327"/>
                    <a:pt x="0" y="202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FA28B596-F6E4-4A46-83F6-E58C5CBA6613}"/>
                </a:ext>
              </a:extLst>
            </p:cNvPr>
            <p:cNvSpPr/>
            <p:nvPr/>
          </p:nvSpPr>
          <p:spPr>
            <a:xfrm>
              <a:off x="6668649" y="8699017"/>
              <a:ext cx="303658" cy="525504"/>
            </a:xfrm>
            <a:custGeom>
              <a:avLst/>
              <a:gdLst>
                <a:gd name="connsiteX0" fmla="*/ 7318 w 303658"/>
                <a:gd name="connsiteY0" fmla="*/ 483 h 525504"/>
                <a:gd name="connsiteX1" fmla="*/ 9434 w 303658"/>
                <a:gd name="connsiteY1" fmla="*/ 146533 h 525504"/>
                <a:gd name="connsiteX2" fmla="*/ 96218 w 303658"/>
                <a:gd name="connsiteY2" fmla="*/ 243900 h 525504"/>
                <a:gd name="connsiteX3" fmla="*/ 218984 w 303658"/>
                <a:gd name="connsiteY3" fmla="*/ 381483 h 525504"/>
                <a:gd name="connsiteX4" fmla="*/ 303651 w 303658"/>
                <a:gd name="connsiteY4" fmla="*/ 525416 h 525504"/>
                <a:gd name="connsiteX5" fmla="*/ 214751 w 303658"/>
                <a:gd name="connsiteY5" fmla="*/ 400533 h 525504"/>
                <a:gd name="connsiteX6" fmla="*/ 102568 w 303658"/>
                <a:gd name="connsiteY6" fmla="*/ 254483 h 525504"/>
                <a:gd name="connsiteX7" fmla="*/ 53884 w 303658"/>
                <a:gd name="connsiteY7" fmla="*/ 199450 h 525504"/>
                <a:gd name="connsiteX8" fmla="*/ 7318 w 303658"/>
                <a:gd name="connsiteY8" fmla="*/ 483 h 52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58" h="525504">
                  <a:moveTo>
                    <a:pt x="7318" y="483"/>
                  </a:moveTo>
                  <a:cubicBezTo>
                    <a:pt x="-90" y="-8336"/>
                    <a:pt x="-5383" y="105964"/>
                    <a:pt x="9434" y="146533"/>
                  </a:cubicBezTo>
                  <a:cubicBezTo>
                    <a:pt x="24251" y="187102"/>
                    <a:pt x="61293" y="204742"/>
                    <a:pt x="96218" y="243900"/>
                  </a:cubicBezTo>
                  <a:cubicBezTo>
                    <a:pt x="131143" y="283058"/>
                    <a:pt x="184412" y="334564"/>
                    <a:pt x="218984" y="381483"/>
                  </a:cubicBezTo>
                  <a:cubicBezTo>
                    <a:pt x="253556" y="428402"/>
                    <a:pt x="304356" y="522241"/>
                    <a:pt x="303651" y="525416"/>
                  </a:cubicBezTo>
                  <a:cubicBezTo>
                    <a:pt x="302946" y="528591"/>
                    <a:pt x="248265" y="445689"/>
                    <a:pt x="214751" y="400533"/>
                  </a:cubicBezTo>
                  <a:cubicBezTo>
                    <a:pt x="181237" y="355378"/>
                    <a:pt x="129379" y="287997"/>
                    <a:pt x="102568" y="254483"/>
                  </a:cubicBezTo>
                  <a:cubicBezTo>
                    <a:pt x="75757" y="220969"/>
                    <a:pt x="70465" y="240725"/>
                    <a:pt x="53884" y="199450"/>
                  </a:cubicBezTo>
                  <a:cubicBezTo>
                    <a:pt x="37303" y="158175"/>
                    <a:pt x="14726" y="9302"/>
                    <a:pt x="7318" y="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C883F084-84D5-4B0F-A727-2340F68A7699}"/>
                </a:ext>
              </a:extLst>
            </p:cNvPr>
            <p:cNvSpPr/>
            <p:nvPr/>
          </p:nvSpPr>
          <p:spPr>
            <a:xfrm>
              <a:off x="6343599" y="8489804"/>
              <a:ext cx="237218" cy="470727"/>
            </a:xfrm>
            <a:custGeom>
              <a:avLst/>
              <a:gdLst>
                <a:gd name="connsiteX0" fmla="*/ 51 w 237218"/>
                <a:gd name="connsiteY0" fmla="*/ 146 h 470727"/>
                <a:gd name="connsiteX1" fmla="*/ 65668 w 237218"/>
                <a:gd name="connsiteY1" fmla="*/ 222396 h 470727"/>
                <a:gd name="connsiteX2" fmla="*/ 235001 w 237218"/>
                <a:gd name="connsiteY2" fmla="*/ 465813 h 470727"/>
                <a:gd name="connsiteX3" fmla="*/ 156684 w 237218"/>
                <a:gd name="connsiteY3" fmla="*/ 370563 h 470727"/>
                <a:gd name="connsiteX4" fmla="*/ 74134 w 237218"/>
                <a:gd name="connsiteY4" fmla="*/ 190646 h 470727"/>
                <a:gd name="connsiteX5" fmla="*/ 51 w 237218"/>
                <a:gd name="connsiteY5" fmla="*/ 146 h 47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18" h="470727">
                  <a:moveTo>
                    <a:pt x="51" y="146"/>
                  </a:moveTo>
                  <a:cubicBezTo>
                    <a:pt x="-1360" y="5438"/>
                    <a:pt x="26510" y="144785"/>
                    <a:pt x="65668" y="222396"/>
                  </a:cubicBezTo>
                  <a:cubicBezTo>
                    <a:pt x="104826" y="300007"/>
                    <a:pt x="219832" y="441118"/>
                    <a:pt x="235001" y="465813"/>
                  </a:cubicBezTo>
                  <a:cubicBezTo>
                    <a:pt x="250170" y="490508"/>
                    <a:pt x="183495" y="416424"/>
                    <a:pt x="156684" y="370563"/>
                  </a:cubicBezTo>
                  <a:cubicBezTo>
                    <a:pt x="129873" y="324702"/>
                    <a:pt x="99534" y="247443"/>
                    <a:pt x="74134" y="190646"/>
                  </a:cubicBezTo>
                  <a:cubicBezTo>
                    <a:pt x="48734" y="133849"/>
                    <a:pt x="1462" y="-5146"/>
                    <a:pt x="51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A774B6E8-00DD-4B66-AD5C-C701B903205C}"/>
                </a:ext>
              </a:extLst>
            </p:cNvPr>
            <p:cNvSpPr/>
            <p:nvPr/>
          </p:nvSpPr>
          <p:spPr>
            <a:xfrm>
              <a:off x="7058833" y="9687401"/>
              <a:ext cx="314252" cy="402690"/>
            </a:xfrm>
            <a:custGeom>
              <a:avLst/>
              <a:gdLst>
                <a:gd name="connsiteX0" fmla="*/ 250 w 314252"/>
                <a:gd name="connsiteY0" fmla="*/ 582 h 402690"/>
                <a:gd name="connsiteX1" fmla="*/ 300817 w 314252"/>
                <a:gd name="connsiteY1" fmla="*/ 383699 h 402690"/>
                <a:gd name="connsiteX2" fmla="*/ 254250 w 314252"/>
                <a:gd name="connsiteY2" fmla="*/ 335016 h 402690"/>
                <a:gd name="connsiteX3" fmla="*/ 184400 w 314252"/>
                <a:gd name="connsiteY3" fmla="*/ 252466 h 402690"/>
                <a:gd name="connsiteX4" fmla="*/ 247900 w 314252"/>
                <a:gd name="connsiteY4" fmla="*/ 294799 h 402690"/>
                <a:gd name="connsiteX5" fmla="*/ 250 w 314252"/>
                <a:gd name="connsiteY5" fmla="*/ 582 h 40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252" h="402690">
                  <a:moveTo>
                    <a:pt x="250" y="582"/>
                  </a:moveTo>
                  <a:cubicBezTo>
                    <a:pt x="9069" y="15399"/>
                    <a:pt x="258484" y="327960"/>
                    <a:pt x="300817" y="383699"/>
                  </a:cubicBezTo>
                  <a:cubicBezTo>
                    <a:pt x="343150" y="439438"/>
                    <a:pt x="273653" y="356888"/>
                    <a:pt x="254250" y="335016"/>
                  </a:cubicBezTo>
                  <a:cubicBezTo>
                    <a:pt x="234847" y="313144"/>
                    <a:pt x="185458" y="259169"/>
                    <a:pt x="184400" y="252466"/>
                  </a:cubicBezTo>
                  <a:cubicBezTo>
                    <a:pt x="183342" y="245763"/>
                    <a:pt x="277180" y="331488"/>
                    <a:pt x="247900" y="294799"/>
                  </a:cubicBezTo>
                  <a:cubicBezTo>
                    <a:pt x="218620" y="258110"/>
                    <a:pt x="-8569" y="-14235"/>
                    <a:pt x="250" y="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1E72565-7A93-4DAA-B45C-0B9BA9684F35}"/>
                </a:ext>
              </a:extLst>
            </p:cNvPr>
            <p:cNvSpPr/>
            <p:nvPr/>
          </p:nvSpPr>
          <p:spPr>
            <a:xfrm>
              <a:off x="7092932" y="9635067"/>
              <a:ext cx="329364" cy="543819"/>
            </a:xfrm>
            <a:custGeom>
              <a:avLst/>
              <a:gdLst>
                <a:gd name="connsiteX0" fmla="*/ 18 w 329364"/>
                <a:gd name="connsiteY0" fmla="*/ 0 h 543819"/>
                <a:gd name="connsiteX1" fmla="*/ 239201 w 329364"/>
                <a:gd name="connsiteY1" fmla="*/ 294216 h 543819"/>
                <a:gd name="connsiteX2" fmla="*/ 268835 w 329364"/>
                <a:gd name="connsiteY2" fmla="*/ 359833 h 543819"/>
                <a:gd name="connsiteX3" fmla="*/ 328101 w 329364"/>
                <a:gd name="connsiteY3" fmla="*/ 539750 h 543819"/>
                <a:gd name="connsiteX4" fmla="*/ 302701 w 329364"/>
                <a:gd name="connsiteY4" fmla="*/ 469900 h 543819"/>
                <a:gd name="connsiteX5" fmla="*/ 226501 w 329364"/>
                <a:gd name="connsiteY5" fmla="*/ 294216 h 543819"/>
                <a:gd name="connsiteX6" fmla="*/ 18 w 329364"/>
                <a:gd name="connsiteY6" fmla="*/ 0 h 54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364" h="543819">
                  <a:moveTo>
                    <a:pt x="18" y="0"/>
                  </a:moveTo>
                  <a:cubicBezTo>
                    <a:pt x="2135" y="0"/>
                    <a:pt x="194398" y="234244"/>
                    <a:pt x="239201" y="294216"/>
                  </a:cubicBezTo>
                  <a:cubicBezTo>
                    <a:pt x="284004" y="354188"/>
                    <a:pt x="254018" y="318911"/>
                    <a:pt x="268835" y="359833"/>
                  </a:cubicBezTo>
                  <a:cubicBezTo>
                    <a:pt x="283652" y="400755"/>
                    <a:pt x="322457" y="521406"/>
                    <a:pt x="328101" y="539750"/>
                  </a:cubicBezTo>
                  <a:cubicBezTo>
                    <a:pt x="333745" y="558094"/>
                    <a:pt x="319634" y="510822"/>
                    <a:pt x="302701" y="469900"/>
                  </a:cubicBezTo>
                  <a:cubicBezTo>
                    <a:pt x="285768" y="428978"/>
                    <a:pt x="278712" y="372885"/>
                    <a:pt x="226501" y="294216"/>
                  </a:cubicBezTo>
                  <a:cubicBezTo>
                    <a:pt x="174290" y="215547"/>
                    <a:pt x="-2099" y="0"/>
                    <a:pt x="1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E327938B-A99B-424A-8FF7-2DEBDE02849A}"/>
                </a:ext>
              </a:extLst>
            </p:cNvPr>
            <p:cNvSpPr/>
            <p:nvPr/>
          </p:nvSpPr>
          <p:spPr>
            <a:xfrm>
              <a:off x="7271695" y="10007110"/>
              <a:ext cx="268754" cy="539704"/>
            </a:xfrm>
            <a:custGeom>
              <a:avLst/>
              <a:gdLst>
                <a:gd name="connsiteX0" fmla="*/ 24455 w 268754"/>
                <a:gd name="connsiteY0" fmla="*/ 490 h 539704"/>
                <a:gd name="connsiteX1" fmla="*/ 10168 w 268754"/>
                <a:gd name="connsiteY1" fmla="*/ 130665 h 539704"/>
                <a:gd name="connsiteX2" fmla="*/ 27630 w 268754"/>
                <a:gd name="connsiteY2" fmla="*/ 171940 h 539704"/>
                <a:gd name="connsiteX3" fmla="*/ 237180 w 268754"/>
                <a:gd name="connsiteY3" fmla="*/ 503728 h 539704"/>
                <a:gd name="connsiteX4" fmla="*/ 267343 w 268754"/>
                <a:gd name="connsiteY4" fmla="*/ 529128 h 539704"/>
                <a:gd name="connsiteX5" fmla="*/ 232418 w 268754"/>
                <a:gd name="connsiteY5" fmla="*/ 489440 h 539704"/>
                <a:gd name="connsiteX6" fmla="*/ 13343 w 268754"/>
                <a:gd name="connsiteY6" fmla="*/ 183053 h 539704"/>
                <a:gd name="connsiteX7" fmla="*/ 24455 w 268754"/>
                <a:gd name="connsiteY7" fmla="*/ 490 h 5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754" h="539704">
                  <a:moveTo>
                    <a:pt x="24455" y="490"/>
                  </a:moveTo>
                  <a:cubicBezTo>
                    <a:pt x="23926" y="-8241"/>
                    <a:pt x="9639" y="102090"/>
                    <a:pt x="10168" y="130665"/>
                  </a:cubicBezTo>
                  <a:cubicBezTo>
                    <a:pt x="10697" y="159240"/>
                    <a:pt x="-10205" y="109763"/>
                    <a:pt x="27630" y="171940"/>
                  </a:cubicBezTo>
                  <a:cubicBezTo>
                    <a:pt x="65465" y="234117"/>
                    <a:pt x="197228" y="444197"/>
                    <a:pt x="237180" y="503728"/>
                  </a:cubicBezTo>
                  <a:cubicBezTo>
                    <a:pt x="277132" y="563259"/>
                    <a:pt x="268137" y="531509"/>
                    <a:pt x="267343" y="529128"/>
                  </a:cubicBezTo>
                  <a:cubicBezTo>
                    <a:pt x="266549" y="526747"/>
                    <a:pt x="274751" y="547119"/>
                    <a:pt x="232418" y="489440"/>
                  </a:cubicBezTo>
                  <a:cubicBezTo>
                    <a:pt x="190085" y="431761"/>
                    <a:pt x="49062" y="262428"/>
                    <a:pt x="13343" y="183053"/>
                  </a:cubicBezTo>
                  <a:cubicBezTo>
                    <a:pt x="-22376" y="103678"/>
                    <a:pt x="24984" y="9221"/>
                    <a:pt x="24455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AB5B9F9A-531D-420F-895E-38E6801A8B90}"/>
                </a:ext>
              </a:extLst>
            </p:cNvPr>
            <p:cNvSpPr/>
            <p:nvPr/>
          </p:nvSpPr>
          <p:spPr>
            <a:xfrm>
              <a:off x="7297517" y="10121841"/>
              <a:ext cx="352334" cy="516042"/>
            </a:xfrm>
            <a:custGeom>
              <a:avLst/>
              <a:gdLst>
                <a:gd name="connsiteX0" fmla="*/ 221 w 352334"/>
                <a:gd name="connsiteY0" fmla="*/ 1647 h 516042"/>
                <a:gd name="connsiteX1" fmla="*/ 192308 w 352334"/>
                <a:gd name="connsiteY1" fmla="*/ 241359 h 516042"/>
                <a:gd name="connsiteX2" fmla="*/ 282796 w 352334"/>
                <a:gd name="connsiteY2" fmla="*/ 390584 h 516042"/>
                <a:gd name="connsiteX3" fmla="*/ 300258 w 352334"/>
                <a:gd name="connsiteY3" fmla="*/ 511234 h 516042"/>
                <a:gd name="connsiteX4" fmla="*/ 300258 w 352334"/>
                <a:gd name="connsiteY4" fmla="*/ 474722 h 516042"/>
                <a:gd name="connsiteX5" fmla="*/ 351058 w 352334"/>
                <a:gd name="connsiteY5" fmla="*/ 315972 h 516042"/>
                <a:gd name="connsiteX6" fmla="*/ 239933 w 352334"/>
                <a:gd name="connsiteY6" fmla="*/ 236597 h 516042"/>
                <a:gd name="connsiteX7" fmla="*/ 155796 w 352334"/>
                <a:gd name="connsiteY7" fmla="*/ 141347 h 516042"/>
                <a:gd name="connsiteX8" fmla="*/ 221 w 352334"/>
                <a:gd name="connsiteY8" fmla="*/ 1647 h 5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334" h="516042">
                  <a:moveTo>
                    <a:pt x="221" y="1647"/>
                  </a:moveTo>
                  <a:cubicBezTo>
                    <a:pt x="6306" y="18315"/>
                    <a:pt x="145212" y="176536"/>
                    <a:pt x="192308" y="241359"/>
                  </a:cubicBezTo>
                  <a:cubicBezTo>
                    <a:pt x="239404" y="306182"/>
                    <a:pt x="264804" y="345605"/>
                    <a:pt x="282796" y="390584"/>
                  </a:cubicBezTo>
                  <a:cubicBezTo>
                    <a:pt x="300788" y="435563"/>
                    <a:pt x="297348" y="497211"/>
                    <a:pt x="300258" y="511234"/>
                  </a:cubicBezTo>
                  <a:cubicBezTo>
                    <a:pt x="303168" y="525257"/>
                    <a:pt x="291791" y="507266"/>
                    <a:pt x="300258" y="474722"/>
                  </a:cubicBezTo>
                  <a:cubicBezTo>
                    <a:pt x="308725" y="442178"/>
                    <a:pt x="361112" y="355659"/>
                    <a:pt x="351058" y="315972"/>
                  </a:cubicBezTo>
                  <a:cubicBezTo>
                    <a:pt x="341004" y="276285"/>
                    <a:pt x="272477" y="265701"/>
                    <a:pt x="239933" y="236597"/>
                  </a:cubicBezTo>
                  <a:cubicBezTo>
                    <a:pt x="207389" y="207493"/>
                    <a:pt x="196542" y="183416"/>
                    <a:pt x="155796" y="141347"/>
                  </a:cubicBezTo>
                  <a:cubicBezTo>
                    <a:pt x="115050" y="99278"/>
                    <a:pt x="-5864" y="-15021"/>
                    <a:pt x="221" y="1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2589809-2EB4-4E18-A3CA-48EAD303D36D}"/>
                </a:ext>
              </a:extLst>
            </p:cNvPr>
            <p:cNvSpPr/>
            <p:nvPr/>
          </p:nvSpPr>
          <p:spPr>
            <a:xfrm>
              <a:off x="7453300" y="10005347"/>
              <a:ext cx="67137" cy="292421"/>
            </a:xfrm>
            <a:custGeom>
              <a:avLst/>
              <a:gdLst>
                <a:gd name="connsiteX0" fmla="*/ 53988 w 67137"/>
                <a:gd name="connsiteY0" fmla="*/ 666 h 292421"/>
                <a:gd name="connsiteX1" fmla="*/ 25413 w 67137"/>
                <a:gd name="connsiteY1" fmla="*/ 192753 h 292421"/>
                <a:gd name="connsiteX2" fmla="*/ 66688 w 67137"/>
                <a:gd name="connsiteY2" fmla="*/ 289591 h 292421"/>
                <a:gd name="connsiteX3" fmla="*/ 44463 w 67137"/>
                <a:gd name="connsiteY3" fmla="*/ 254666 h 292421"/>
                <a:gd name="connsiteX4" fmla="*/ 13 w 67137"/>
                <a:gd name="connsiteY4" fmla="*/ 134016 h 292421"/>
                <a:gd name="connsiteX5" fmla="*/ 53988 w 67137"/>
                <a:gd name="connsiteY5" fmla="*/ 666 h 2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7" h="292421">
                  <a:moveTo>
                    <a:pt x="53988" y="666"/>
                  </a:moveTo>
                  <a:cubicBezTo>
                    <a:pt x="58221" y="10455"/>
                    <a:pt x="23296" y="144599"/>
                    <a:pt x="25413" y="192753"/>
                  </a:cubicBezTo>
                  <a:cubicBezTo>
                    <a:pt x="27530" y="240907"/>
                    <a:pt x="63513" y="279272"/>
                    <a:pt x="66688" y="289591"/>
                  </a:cubicBezTo>
                  <a:cubicBezTo>
                    <a:pt x="69863" y="299910"/>
                    <a:pt x="55576" y="280595"/>
                    <a:pt x="44463" y="254666"/>
                  </a:cubicBezTo>
                  <a:cubicBezTo>
                    <a:pt x="33350" y="228737"/>
                    <a:pt x="-781" y="176614"/>
                    <a:pt x="13" y="134016"/>
                  </a:cubicBezTo>
                  <a:cubicBezTo>
                    <a:pt x="807" y="91418"/>
                    <a:pt x="49755" y="-9123"/>
                    <a:pt x="53988" y="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11EE4906-878C-425C-BCC9-B7263D0C8C8A}"/>
                </a:ext>
              </a:extLst>
            </p:cNvPr>
            <p:cNvSpPr/>
            <p:nvPr/>
          </p:nvSpPr>
          <p:spPr>
            <a:xfrm>
              <a:off x="7546770" y="10089924"/>
              <a:ext cx="99715" cy="402726"/>
            </a:xfrm>
            <a:custGeom>
              <a:avLst/>
              <a:gdLst>
                <a:gd name="connsiteX0" fmla="*/ 205 w 99715"/>
                <a:gd name="connsiteY0" fmla="*/ 226 h 402726"/>
                <a:gd name="connsiteX1" fmla="*/ 43068 w 99715"/>
                <a:gd name="connsiteY1" fmla="*/ 160564 h 402726"/>
                <a:gd name="connsiteX2" fmla="*/ 33543 w 99715"/>
                <a:gd name="connsiteY2" fmla="*/ 225651 h 402726"/>
                <a:gd name="connsiteX3" fmla="*/ 30368 w 99715"/>
                <a:gd name="connsiteY3" fmla="*/ 236764 h 402726"/>
                <a:gd name="connsiteX4" fmla="*/ 97043 w 99715"/>
                <a:gd name="connsiteY4" fmla="*/ 400276 h 402726"/>
                <a:gd name="connsiteX5" fmla="*/ 84343 w 99715"/>
                <a:gd name="connsiteY5" fmla="*/ 325664 h 402726"/>
                <a:gd name="connsiteX6" fmla="*/ 63705 w 99715"/>
                <a:gd name="connsiteY6" fmla="*/ 198664 h 402726"/>
                <a:gd name="connsiteX7" fmla="*/ 205 w 99715"/>
                <a:gd name="connsiteY7" fmla="*/ 226 h 4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15" h="402726">
                  <a:moveTo>
                    <a:pt x="205" y="226"/>
                  </a:moveTo>
                  <a:cubicBezTo>
                    <a:pt x="-3234" y="-6124"/>
                    <a:pt x="37512" y="122993"/>
                    <a:pt x="43068" y="160564"/>
                  </a:cubicBezTo>
                  <a:cubicBezTo>
                    <a:pt x="48624" y="198135"/>
                    <a:pt x="35660" y="212951"/>
                    <a:pt x="33543" y="225651"/>
                  </a:cubicBezTo>
                  <a:cubicBezTo>
                    <a:pt x="31426" y="238351"/>
                    <a:pt x="19785" y="207660"/>
                    <a:pt x="30368" y="236764"/>
                  </a:cubicBezTo>
                  <a:cubicBezTo>
                    <a:pt x="40951" y="265868"/>
                    <a:pt x="88047" y="385459"/>
                    <a:pt x="97043" y="400276"/>
                  </a:cubicBezTo>
                  <a:cubicBezTo>
                    <a:pt x="106039" y="415093"/>
                    <a:pt x="89899" y="359266"/>
                    <a:pt x="84343" y="325664"/>
                  </a:cubicBezTo>
                  <a:cubicBezTo>
                    <a:pt x="78787" y="292062"/>
                    <a:pt x="76670" y="251581"/>
                    <a:pt x="63705" y="198664"/>
                  </a:cubicBezTo>
                  <a:cubicBezTo>
                    <a:pt x="50740" y="145747"/>
                    <a:pt x="3644" y="6576"/>
                    <a:pt x="205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DC42A061-B4D4-4C7F-B09A-42DA2C7A81CD}"/>
                </a:ext>
              </a:extLst>
            </p:cNvPr>
            <p:cNvSpPr/>
            <p:nvPr/>
          </p:nvSpPr>
          <p:spPr>
            <a:xfrm>
              <a:off x="7657698" y="10054453"/>
              <a:ext cx="123989" cy="361136"/>
            </a:xfrm>
            <a:custGeom>
              <a:avLst/>
              <a:gdLst>
                <a:gd name="connsiteX0" fmla="*/ 402 w 123989"/>
                <a:gd name="connsiteY0" fmla="*/ 772 h 361136"/>
                <a:gd name="connsiteX1" fmla="*/ 121052 w 123989"/>
                <a:gd name="connsiteY1" fmla="*/ 281760 h 361136"/>
                <a:gd name="connsiteX2" fmla="*/ 89302 w 123989"/>
                <a:gd name="connsiteY2" fmla="*/ 361135 h 361136"/>
                <a:gd name="connsiteX3" fmla="*/ 117877 w 123989"/>
                <a:gd name="connsiteY3" fmla="*/ 283347 h 361136"/>
                <a:gd name="connsiteX4" fmla="*/ 82952 w 123989"/>
                <a:gd name="connsiteY4" fmla="*/ 200797 h 361136"/>
                <a:gd name="connsiteX5" fmla="*/ 402 w 123989"/>
                <a:gd name="connsiteY5" fmla="*/ 772 h 36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89" h="361136">
                  <a:moveTo>
                    <a:pt x="402" y="772"/>
                  </a:moveTo>
                  <a:cubicBezTo>
                    <a:pt x="6752" y="14266"/>
                    <a:pt x="106235" y="221700"/>
                    <a:pt x="121052" y="281760"/>
                  </a:cubicBezTo>
                  <a:cubicBezTo>
                    <a:pt x="135869" y="341821"/>
                    <a:pt x="89831" y="360871"/>
                    <a:pt x="89302" y="361135"/>
                  </a:cubicBezTo>
                  <a:cubicBezTo>
                    <a:pt x="88773" y="361400"/>
                    <a:pt x="118935" y="310070"/>
                    <a:pt x="117877" y="283347"/>
                  </a:cubicBezTo>
                  <a:cubicBezTo>
                    <a:pt x="116819" y="256624"/>
                    <a:pt x="101208" y="247099"/>
                    <a:pt x="82952" y="200797"/>
                  </a:cubicBezTo>
                  <a:cubicBezTo>
                    <a:pt x="64696" y="154495"/>
                    <a:pt x="-5948" y="-12722"/>
                    <a:pt x="402" y="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C334C5F2-4913-416C-A6AE-EB4861430AE8}"/>
                </a:ext>
              </a:extLst>
            </p:cNvPr>
            <p:cNvSpPr/>
            <p:nvPr/>
          </p:nvSpPr>
          <p:spPr>
            <a:xfrm>
              <a:off x="7592965" y="10377427"/>
              <a:ext cx="225589" cy="296230"/>
            </a:xfrm>
            <a:custGeom>
              <a:avLst/>
              <a:gdLst>
                <a:gd name="connsiteX0" fmla="*/ 225473 w 225589"/>
                <a:gd name="connsiteY0" fmla="*/ 1648 h 296230"/>
                <a:gd name="connsiteX1" fmla="*/ 208010 w 225589"/>
                <a:gd name="connsiteY1" fmla="*/ 82611 h 296230"/>
                <a:gd name="connsiteX2" fmla="*/ 201660 w 225589"/>
                <a:gd name="connsiteY2" fmla="*/ 257236 h 296230"/>
                <a:gd name="connsiteX3" fmla="*/ 48 w 225589"/>
                <a:gd name="connsiteY3" fmla="*/ 295336 h 296230"/>
                <a:gd name="connsiteX4" fmla="*/ 182610 w 225589"/>
                <a:gd name="connsiteY4" fmla="*/ 277873 h 296230"/>
                <a:gd name="connsiteX5" fmla="*/ 198485 w 225589"/>
                <a:gd name="connsiteY5" fmla="*/ 209611 h 296230"/>
                <a:gd name="connsiteX6" fmla="*/ 198485 w 225589"/>
                <a:gd name="connsiteY6" fmla="*/ 150873 h 296230"/>
                <a:gd name="connsiteX7" fmla="*/ 225473 w 225589"/>
                <a:gd name="connsiteY7" fmla="*/ 1648 h 29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589" h="296230">
                  <a:moveTo>
                    <a:pt x="225473" y="1648"/>
                  </a:moveTo>
                  <a:cubicBezTo>
                    <a:pt x="227061" y="-9729"/>
                    <a:pt x="211979" y="40013"/>
                    <a:pt x="208010" y="82611"/>
                  </a:cubicBezTo>
                  <a:cubicBezTo>
                    <a:pt x="204041" y="125209"/>
                    <a:pt x="236320" y="221782"/>
                    <a:pt x="201660" y="257236"/>
                  </a:cubicBezTo>
                  <a:cubicBezTo>
                    <a:pt x="167000" y="292690"/>
                    <a:pt x="3223" y="291896"/>
                    <a:pt x="48" y="295336"/>
                  </a:cubicBezTo>
                  <a:cubicBezTo>
                    <a:pt x="-3127" y="298776"/>
                    <a:pt x="149537" y="292161"/>
                    <a:pt x="182610" y="277873"/>
                  </a:cubicBezTo>
                  <a:cubicBezTo>
                    <a:pt x="215683" y="263586"/>
                    <a:pt x="195839" y="230778"/>
                    <a:pt x="198485" y="209611"/>
                  </a:cubicBezTo>
                  <a:cubicBezTo>
                    <a:pt x="201131" y="188444"/>
                    <a:pt x="193193" y="185798"/>
                    <a:pt x="198485" y="150873"/>
                  </a:cubicBezTo>
                  <a:cubicBezTo>
                    <a:pt x="203777" y="115948"/>
                    <a:pt x="223885" y="13025"/>
                    <a:pt x="225473" y="1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ECFBB617-1D05-4E12-B389-902C0D9709AC}"/>
                </a:ext>
              </a:extLst>
            </p:cNvPr>
            <p:cNvSpPr/>
            <p:nvPr/>
          </p:nvSpPr>
          <p:spPr>
            <a:xfrm>
              <a:off x="7569080" y="10399677"/>
              <a:ext cx="251190" cy="262739"/>
            </a:xfrm>
            <a:custGeom>
              <a:avLst/>
              <a:gdLst>
                <a:gd name="connsiteX0" fmla="*/ 250945 w 251190"/>
                <a:gd name="connsiteY0" fmla="*/ 36 h 262739"/>
                <a:gd name="connsiteX1" fmla="*/ 195383 w 251190"/>
                <a:gd name="connsiteY1" fmla="*/ 87348 h 262739"/>
                <a:gd name="connsiteX2" fmla="*/ 203320 w 251190"/>
                <a:gd name="connsiteY2" fmla="*/ 215936 h 262739"/>
                <a:gd name="connsiteX3" fmla="*/ 182683 w 251190"/>
                <a:gd name="connsiteY3" fmla="*/ 236573 h 262739"/>
                <a:gd name="connsiteX4" fmla="*/ 120 w 251190"/>
                <a:gd name="connsiteY4" fmla="*/ 255623 h 262739"/>
                <a:gd name="connsiteX5" fmla="*/ 212845 w 251190"/>
                <a:gd name="connsiteY5" fmla="*/ 255623 h 262739"/>
                <a:gd name="connsiteX6" fmla="*/ 206495 w 251190"/>
                <a:gd name="connsiteY6" fmla="*/ 169898 h 262739"/>
                <a:gd name="connsiteX7" fmla="*/ 169983 w 251190"/>
                <a:gd name="connsiteY7" fmla="*/ 77823 h 262739"/>
                <a:gd name="connsiteX8" fmla="*/ 250945 w 251190"/>
                <a:gd name="connsiteY8" fmla="*/ 36 h 26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190" h="262739">
                  <a:moveTo>
                    <a:pt x="250945" y="36"/>
                  </a:moveTo>
                  <a:cubicBezTo>
                    <a:pt x="255178" y="1623"/>
                    <a:pt x="203320" y="51365"/>
                    <a:pt x="195383" y="87348"/>
                  </a:cubicBezTo>
                  <a:cubicBezTo>
                    <a:pt x="187445" y="123331"/>
                    <a:pt x="205437" y="191065"/>
                    <a:pt x="203320" y="215936"/>
                  </a:cubicBezTo>
                  <a:cubicBezTo>
                    <a:pt x="201203" y="240807"/>
                    <a:pt x="216550" y="229959"/>
                    <a:pt x="182683" y="236573"/>
                  </a:cubicBezTo>
                  <a:cubicBezTo>
                    <a:pt x="148816" y="243188"/>
                    <a:pt x="-4907" y="252448"/>
                    <a:pt x="120" y="255623"/>
                  </a:cubicBezTo>
                  <a:cubicBezTo>
                    <a:pt x="5147" y="258798"/>
                    <a:pt x="178449" y="269911"/>
                    <a:pt x="212845" y="255623"/>
                  </a:cubicBezTo>
                  <a:cubicBezTo>
                    <a:pt x="247241" y="241336"/>
                    <a:pt x="213639" y="199531"/>
                    <a:pt x="206495" y="169898"/>
                  </a:cubicBezTo>
                  <a:cubicBezTo>
                    <a:pt x="199351" y="140265"/>
                    <a:pt x="161252" y="106927"/>
                    <a:pt x="169983" y="77823"/>
                  </a:cubicBezTo>
                  <a:cubicBezTo>
                    <a:pt x="178714" y="48719"/>
                    <a:pt x="246712" y="-1551"/>
                    <a:pt x="250945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C4640A70-42FC-40AC-B2F0-89A1B4858B28}"/>
                </a:ext>
              </a:extLst>
            </p:cNvPr>
            <p:cNvSpPr/>
            <p:nvPr/>
          </p:nvSpPr>
          <p:spPr>
            <a:xfrm>
              <a:off x="7681797" y="10321731"/>
              <a:ext cx="49683" cy="238272"/>
            </a:xfrm>
            <a:custGeom>
              <a:avLst/>
              <a:gdLst>
                <a:gd name="connsiteX0" fmla="*/ 42978 w 49683"/>
                <a:gd name="connsiteY0" fmla="*/ 194 h 238272"/>
                <a:gd name="connsiteX1" fmla="*/ 19166 w 49683"/>
                <a:gd name="connsiteY1" fmla="*/ 125607 h 238272"/>
                <a:gd name="connsiteX2" fmla="*/ 49328 w 49683"/>
                <a:gd name="connsiteY2" fmla="*/ 236732 h 238272"/>
                <a:gd name="connsiteX3" fmla="*/ 33453 w 49683"/>
                <a:gd name="connsiteY3" fmla="*/ 184344 h 238272"/>
                <a:gd name="connsiteX4" fmla="*/ 116 w 49683"/>
                <a:gd name="connsiteY4" fmla="*/ 98619 h 238272"/>
                <a:gd name="connsiteX5" fmla="*/ 42978 w 49683"/>
                <a:gd name="connsiteY5" fmla="*/ 194 h 23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3" h="238272">
                  <a:moveTo>
                    <a:pt x="42978" y="194"/>
                  </a:moveTo>
                  <a:cubicBezTo>
                    <a:pt x="46153" y="4692"/>
                    <a:pt x="18108" y="86184"/>
                    <a:pt x="19166" y="125607"/>
                  </a:cubicBezTo>
                  <a:cubicBezTo>
                    <a:pt x="20224" y="165030"/>
                    <a:pt x="46947" y="226943"/>
                    <a:pt x="49328" y="236732"/>
                  </a:cubicBezTo>
                  <a:cubicBezTo>
                    <a:pt x="51709" y="246521"/>
                    <a:pt x="41655" y="207363"/>
                    <a:pt x="33453" y="184344"/>
                  </a:cubicBezTo>
                  <a:cubicBezTo>
                    <a:pt x="25251" y="161325"/>
                    <a:pt x="-2001" y="126929"/>
                    <a:pt x="116" y="98619"/>
                  </a:cubicBezTo>
                  <a:cubicBezTo>
                    <a:pt x="2233" y="70309"/>
                    <a:pt x="39803" y="-4304"/>
                    <a:pt x="42978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13A2924E-7348-4860-873A-D7729EE64846}"/>
                </a:ext>
              </a:extLst>
            </p:cNvPr>
            <p:cNvSpPr/>
            <p:nvPr/>
          </p:nvSpPr>
          <p:spPr>
            <a:xfrm>
              <a:off x="7635278" y="10353910"/>
              <a:ext cx="18102" cy="214139"/>
            </a:xfrm>
            <a:custGeom>
              <a:avLst/>
              <a:gdLst>
                <a:gd name="connsiteX0" fmla="*/ 18060 w 18102"/>
                <a:gd name="connsiteY0" fmla="*/ 2940 h 214139"/>
                <a:gd name="connsiteX1" fmla="*/ 597 w 18102"/>
                <a:gd name="connsiteY1" fmla="*/ 212490 h 214139"/>
                <a:gd name="connsiteX2" fmla="*/ 5360 w 18102"/>
                <a:gd name="connsiteY2" fmla="*/ 96603 h 214139"/>
                <a:gd name="connsiteX3" fmla="*/ 18060 w 18102"/>
                <a:gd name="connsiteY3" fmla="*/ 2940 h 21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2" h="214139">
                  <a:moveTo>
                    <a:pt x="18060" y="2940"/>
                  </a:moveTo>
                  <a:cubicBezTo>
                    <a:pt x="17266" y="22254"/>
                    <a:pt x="2714" y="196880"/>
                    <a:pt x="597" y="212490"/>
                  </a:cubicBezTo>
                  <a:cubicBezTo>
                    <a:pt x="-1520" y="228100"/>
                    <a:pt x="2450" y="128617"/>
                    <a:pt x="5360" y="96603"/>
                  </a:cubicBezTo>
                  <a:cubicBezTo>
                    <a:pt x="8270" y="64589"/>
                    <a:pt x="18854" y="-16374"/>
                    <a:pt x="18060" y="29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07D9BBE6-A3BE-4C92-90BA-79A546986868}"/>
                </a:ext>
              </a:extLst>
            </p:cNvPr>
            <p:cNvSpPr/>
            <p:nvPr/>
          </p:nvSpPr>
          <p:spPr>
            <a:xfrm>
              <a:off x="7586170" y="10583634"/>
              <a:ext cx="164153" cy="79628"/>
            </a:xfrm>
            <a:custGeom>
              <a:avLst/>
              <a:gdLst>
                <a:gd name="connsiteX0" fmla="*/ 43355 w 164153"/>
                <a:gd name="connsiteY0" fmla="*/ 79604 h 79628"/>
                <a:gd name="connsiteX1" fmla="*/ 493 w 164153"/>
                <a:gd name="connsiteY1" fmla="*/ 33566 h 79628"/>
                <a:gd name="connsiteX2" fmla="*/ 76693 w 164153"/>
                <a:gd name="connsiteY2" fmla="*/ 229 h 79628"/>
                <a:gd name="connsiteX3" fmla="*/ 138605 w 164153"/>
                <a:gd name="connsiteY3" fmla="*/ 20866 h 79628"/>
                <a:gd name="connsiteX4" fmla="*/ 164005 w 164153"/>
                <a:gd name="connsiteY4" fmla="*/ 58966 h 79628"/>
                <a:gd name="connsiteX5" fmla="*/ 146543 w 164153"/>
                <a:gd name="connsiteY5" fmla="*/ 17691 h 79628"/>
                <a:gd name="connsiteX6" fmla="*/ 97330 w 164153"/>
                <a:gd name="connsiteY6" fmla="*/ 6579 h 79628"/>
                <a:gd name="connsiteX7" fmla="*/ 32243 w 164153"/>
                <a:gd name="connsiteY7" fmla="*/ 27216 h 79628"/>
                <a:gd name="connsiteX8" fmla="*/ 43355 w 164153"/>
                <a:gd name="connsiteY8" fmla="*/ 79604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53" h="79628">
                  <a:moveTo>
                    <a:pt x="43355" y="79604"/>
                  </a:moveTo>
                  <a:cubicBezTo>
                    <a:pt x="38064" y="80662"/>
                    <a:pt x="-5063" y="46795"/>
                    <a:pt x="493" y="33566"/>
                  </a:cubicBezTo>
                  <a:cubicBezTo>
                    <a:pt x="6049" y="20337"/>
                    <a:pt x="53674" y="2346"/>
                    <a:pt x="76693" y="229"/>
                  </a:cubicBezTo>
                  <a:cubicBezTo>
                    <a:pt x="99712" y="-1888"/>
                    <a:pt x="124053" y="11077"/>
                    <a:pt x="138605" y="20866"/>
                  </a:cubicBezTo>
                  <a:cubicBezTo>
                    <a:pt x="153157" y="30655"/>
                    <a:pt x="162682" y="59495"/>
                    <a:pt x="164005" y="58966"/>
                  </a:cubicBezTo>
                  <a:cubicBezTo>
                    <a:pt x="165328" y="58437"/>
                    <a:pt x="157656" y="26422"/>
                    <a:pt x="146543" y="17691"/>
                  </a:cubicBezTo>
                  <a:cubicBezTo>
                    <a:pt x="135430" y="8960"/>
                    <a:pt x="116380" y="4992"/>
                    <a:pt x="97330" y="6579"/>
                  </a:cubicBezTo>
                  <a:cubicBezTo>
                    <a:pt x="78280" y="8166"/>
                    <a:pt x="44414" y="18749"/>
                    <a:pt x="32243" y="27216"/>
                  </a:cubicBezTo>
                  <a:cubicBezTo>
                    <a:pt x="20072" y="35683"/>
                    <a:pt x="48646" y="78546"/>
                    <a:pt x="43355" y="79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681EAB12-186B-4AC7-81A0-15E536CB6879}"/>
                </a:ext>
              </a:extLst>
            </p:cNvPr>
            <p:cNvSpPr/>
            <p:nvPr/>
          </p:nvSpPr>
          <p:spPr>
            <a:xfrm>
              <a:off x="7779511" y="10503955"/>
              <a:ext cx="551602" cy="75150"/>
            </a:xfrm>
            <a:custGeom>
              <a:avLst/>
              <a:gdLst>
                <a:gd name="connsiteX0" fmla="*/ 827 w 551602"/>
                <a:gd name="connsiteY0" fmla="*/ 13233 h 75150"/>
                <a:gd name="connsiteX1" fmla="*/ 227839 w 551602"/>
                <a:gd name="connsiteY1" fmla="*/ 56095 h 75150"/>
                <a:gd name="connsiteX2" fmla="*/ 321502 w 551602"/>
                <a:gd name="connsiteY2" fmla="*/ 75145 h 75150"/>
                <a:gd name="connsiteX3" fmla="*/ 488189 w 551602"/>
                <a:gd name="connsiteY3" fmla="*/ 54508 h 75150"/>
                <a:gd name="connsiteX4" fmla="*/ 550102 w 551602"/>
                <a:gd name="connsiteY4" fmla="*/ 32283 h 75150"/>
                <a:gd name="connsiteX5" fmla="*/ 434214 w 551602"/>
                <a:gd name="connsiteY5" fmla="*/ 44983 h 75150"/>
                <a:gd name="connsiteX6" fmla="*/ 281814 w 551602"/>
                <a:gd name="connsiteY6" fmla="*/ 44983 h 75150"/>
                <a:gd name="connsiteX7" fmla="*/ 204027 w 551602"/>
                <a:gd name="connsiteY7" fmla="*/ 24345 h 75150"/>
                <a:gd name="connsiteX8" fmla="*/ 153227 w 551602"/>
                <a:gd name="connsiteY8" fmla="*/ 533 h 75150"/>
                <a:gd name="connsiteX9" fmla="*/ 827 w 551602"/>
                <a:gd name="connsiteY9" fmla="*/ 13233 h 7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602" h="75150">
                  <a:moveTo>
                    <a:pt x="827" y="13233"/>
                  </a:moveTo>
                  <a:cubicBezTo>
                    <a:pt x="13262" y="22493"/>
                    <a:pt x="174393" y="45776"/>
                    <a:pt x="227839" y="56095"/>
                  </a:cubicBezTo>
                  <a:cubicBezTo>
                    <a:pt x="281285" y="66414"/>
                    <a:pt x="278110" y="75410"/>
                    <a:pt x="321502" y="75145"/>
                  </a:cubicBezTo>
                  <a:cubicBezTo>
                    <a:pt x="364894" y="74881"/>
                    <a:pt x="450089" y="61652"/>
                    <a:pt x="488189" y="54508"/>
                  </a:cubicBezTo>
                  <a:cubicBezTo>
                    <a:pt x="526289" y="47364"/>
                    <a:pt x="559098" y="33870"/>
                    <a:pt x="550102" y="32283"/>
                  </a:cubicBezTo>
                  <a:cubicBezTo>
                    <a:pt x="541106" y="30696"/>
                    <a:pt x="478929" y="42866"/>
                    <a:pt x="434214" y="44983"/>
                  </a:cubicBezTo>
                  <a:cubicBezTo>
                    <a:pt x="389499" y="47100"/>
                    <a:pt x="320178" y="48423"/>
                    <a:pt x="281814" y="44983"/>
                  </a:cubicBezTo>
                  <a:cubicBezTo>
                    <a:pt x="243450" y="41543"/>
                    <a:pt x="225458" y="31753"/>
                    <a:pt x="204027" y="24345"/>
                  </a:cubicBezTo>
                  <a:cubicBezTo>
                    <a:pt x="182596" y="16937"/>
                    <a:pt x="186829" y="2914"/>
                    <a:pt x="153227" y="533"/>
                  </a:cubicBezTo>
                  <a:cubicBezTo>
                    <a:pt x="119625" y="-1848"/>
                    <a:pt x="-11608" y="3973"/>
                    <a:pt x="827" y="13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F75D0BD4-8CD9-494E-80CD-25D4327E6176}"/>
                </a:ext>
              </a:extLst>
            </p:cNvPr>
            <p:cNvSpPr/>
            <p:nvPr/>
          </p:nvSpPr>
          <p:spPr>
            <a:xfrm>
              <a:off x="7828386" y="10282230"/>
              <a:ext cx="542286" cy="113662"/>
            </a:xfrm>
            <a:custGeom>
              <a:avLst/>
              <a:gdLst>
                <a:gd name="connsiteX0" fmla="*/ 99589 w 542286"/>
                <a:gd name="connsiteY0" fmla="*/ 69858 h 113662"/>
                <a:gd name="connsiteX1" fmla="*/ 291677 w 542286"/>
                <a:gd name="connsiteY1" fmla="*/ 98433 h 113662"/>
                <a:gd name="connsiteX2" fmla="*/ 358352 w 542286"/>
                <a:gd name="connsiteY2" fmla="*/ 111133 h 113662"/>
                <a:gd name="connsiteX3" fmla="*/ 517102 w 542286"/>
                <a:gd name="connsiteY3" fmla="*/ 109545 h 113662"/>
                <a:gd name="connsiteX4" fmla="*/ 532977 w 542286"/>
                <a:gd name="connsiteY4" fmla="*/ 111133 h 113662"/>
                <a:gd name="connsiteX5" fmla="*/ 426614 w 542286"/>
                <a:gd name="connsiteY5" fmla="*/ 111133 h 113662"/>
                <a:gd name="connsiteX6" fmla="*/ 288502 w 542286"/>
                <a:gd name="connsiteY6" fmla="*/ 77795 h 113662"/>
                <a:gd name="connsiteX7" fmla="*/ 159914 w 542286"/>
                <a:gd name="connsiteY7" fmla="*/ 65095 h 113662"/>
                <a:gd name="connsiteX8" fmla="*/ 1164 w 542286"/>
                <a:gd name="connsiteY8" fmla="*/ 8 h 113662"/>
                <a:gd name="connsiteX9" fmla="*/ 99589 w 542286"/>
                <a:gd name="connsiteY9" fmla="*/ 69858 h 1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286" h="113662">
                  <a:moveTo>
                    <a:pt x="99589" y="69858"/>
                  </a:moveTo>
                  <a:cubicBezTo>
                    <a:pt x="148008" y="86262"/>
                    <a:pt x="248550" y="91554"/>
                    <a:pt x="291677" y="98433"/>
                  </a:cubicBezTo>
                  <a:cubicBezTo>
                    <a:pt x="334804" y="105312"/>
                    <a:pt x="320781" y="109281"/>
                    <a:pt x="358352" y="111133"/>
                  </a:cubicBezTo>
                  <a:cubicBezTo>
                    <a:pt x="395923" y="112985"/>
                    <a:pt x="487998" y="109545"/>
                    <a:pt x="517102" y="109545"/>
                  </a:cubicBezTo>
                  <a:cubicBezTo>
                    <a:pt x="546206" y="109545"/>
                    <a:pt x="548058" y="110868"/>
                    <a:pt x="532977" y="111133"/>
                  </a:cubicBezTo>
                  <a:cubicBezTo>
                    <a:pt x="517896" y="111398"/>
                    <a:pt x="467360" y="116689"/>
                    <a:pt x="426614" y="111133"/>
                  </a:cubicBezTo>
                  <a:cubicBezTo>
                    <a:pt x="385868" y="105577"/>
                    <a:pt x="332952" y="85468"/>
                    <a:pt x="288502" y="77795"/>
                  </a:cubicBezTo>
                  <a:cubicBezTo>
                    <a:pt x="244052" y="70122"/>
                    <a:pt x="207804" y="78059"/>
                    <a:pt x="159914" y="65095"/>
                  </a:cubicBezTo>
                  <a:cubicBezTo>
                    <a:pt x="112024" y="52131"/>
                    <a:pt x="11483" y="802"/>
                    <a:pt x="1164" y="8"/>
                  </a:cubicBezTo>
                  <a:cubicBezTo>
                    <a:pt x="-9155" y="-786"/>
                    <a:pt x="51170" y="53454"/>
                    <a:pt x="99589" y="69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697CD93B-634D-4B16-902F-E9C58FB7CCC7}"/>
                </a:ext>
              </a:extLst>
            </p:cNvPr>
            <p:cNvSpPr/>
            <p:nvPr/>
          </p:nvSpPr>
          <p:spPr>
            <a:xfrm>
              <a:off x="8042225" y="10392540"/>
              <a:ext cx="516151" cy="63513"/>
            </a:xfrm>
            <a:custGeom>
              <a:avLst/>
              <a:gdLst>
                <a:gd name="connsiteX0" fmla="*/ 50 w 516151"/>
                <a:gd name="connsiteY0" fmla="*/ 823 h 63513"/>
                <a:gd name="connsiteX1" fmla="*/ 288975 w 516151"/>
                <a:gd name="connsiteY1" fmla="*/ 27810 h 63513"/>
                <a:gd name="connsiteX2" fmla="*/ 369938 w 516151"/>
                <a:gd name="connsiteY2" fmla="*/ 51623 h 63513"/>
                <a:gd name="connsiteX3" fmla="*/ 515988 w 516151"/>
                <a:gd name="connsiteY3" fmla="*/ 40510 h 63513"/>
                <a:gd name="connsiteX4" fmla="*/ 396925 w 516151"/>
                <a:gd name="connsiteY4" fmla="*/ 48448 h 63513"/>
                <a:gd name="connsiteX5" fmla="*/ 312788 w 516151"/>
                <a:gd name="connsiteY5" fmla="*/ 61148 h 63513"/>
                <a:gd name="connsiteX6" fmla="*/ 50 w 516151"/>
                <a:gd name="connsiteY6" fmla="*/ 823 h 6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151" h="63513">
                  <a:moveTo>
                    <a:pt x="50" y="823"/>
                  </a:moveTo>
                  <a:cubicBezTo>
                    <a:pt x="-3919" y="-4733"/>
                    <a:pt x="227327" y="19343"/>
                    <a:pt x="288975" y="27810"/>
                  </a:cubicBezTo>
                  <a:cubicBezTo>
                    <a:pt x="350623" y="36277"/>
                    <a:pt x="332103" y="49506"/>
                    <a:pt x="369938" y="51623"/>
                  </a:cubicBezTo>
                  <a:cubicBezTo>
                    <a:pt x="407773" y="53740"/>
                    <a:pt x="511490" y="41039"/>
                    <a:pt x="515988" y="40510"/>
                  </a:cubicBezTo>
                  <a:cubicBezTo>
                    <a:pt x="520486" y="39981"/>
                    <a:pt x="430792" y="45008"/>
                    <a:pt x="396925" y="48448"/>
                  </a:cubicBezTo>
                  <a:cubicBezTo>
                    <a:pt x="363058" y="51888"/>
                    <a:pt x="377081" y="69879"/>
                    <a:pt x="312788" y="61148"/>
                  </a:cubicBezTo>
                  <a:cubicBezTo>
                    <a:pt x="248495" y="52417"/>
                    <a:pt x="4019" y="6379"/>
                    <a:pt x="50" y="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5BC5400A-29AE-4B35-A33F-1307AB3B9E56}"/>
                </a:ext>
              </a:extLst>
            </p:cNvPr>
            <p:cNvSpPr/>
            <p:nvPr/>
          </p:nvSpPr>
          <p:spPr>
            <a:xfrm>
              <a:off x="8237636" y="10415569"/>
              <a:ext cx="341307" cy="64930"/>
            </a:xfrm>
            <a:custGeom>
              <a:avLst/>
              <a:gdLst>
                <a:gd name="connsiteX0" fmla="*/ 1489 w 341307"/>
                <a:gd name="connsiteY0" fmla="*/ 19 h 64930"/>
                <a:gd name="connsiteX1" fmla="*/ 290414 w 341307"/>
                <a:gd name="connsiteY1" fmla="*/ 57169 h 64930"/>
                <a:gd name="connsiteX2" fmla="*/ 311052 w 341307"/>
                <a:gd name="connsiteY2" fmla="*/ 58756 h 64930"/>
                <a:gd name="connsiteX3" fmla="*/ 341214 w 341307"/>
                <a:gd name="connsiteY3" fmla="*/ 4781 h 64930"/>
                <a:gd name="connsiteX4" fmla="*/ 318989 w 341307"/>
                <a:gd name="connsiteY4" fmla="*/ 36531 h 64930"/>
                <a:gd name="connsiteX5" fmla="*/ 277714 w 341307"/>
                <a:gd name="connsiteY5" fmla="*/ 52406 h 64930"/>
                <a:gd name="connsiteX6" fmla="*/ 182464 w 341307"/>
                <a:gd name="connsiteY6" fmla="*/ 50819 h 64930"/>
                <a:gd name="connsiteX7" fmla="*/ 1489 w 341307"/>
                <a:gd name="connsiteY7" fmla="*/ 19 h 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307" h="64930">
                  <a:moveTo>
                    <a:pt x="1489" y="19"/>
                  </a:moveTo>
                  <a:cubicBezTo>
                    <a:pt x="19480" y="1077"/>
                    <a:pt x="238820" y="47380"/>
                    <a:pt x="290414" y="57169"/>
                  </a:cubicBezTo>
                  <a:cubicBezTo>
                    <a:pt x="342008" y="66959"/>
                    <a:pt x="302585" y="67487"/>
                    <a:pt x="311052" y="58756"/>
                  </a:cubicBezTo>
                  <a:cubicBezTo>
                    <a:pt x="319519" y="50025"/>
                    <a:pt x="339891" y="8485"/>
                    <a:pt x="341214" y="4781"/>
                  </a:cubicBezTo>
                  <a:cubicBezTo>
                    <a:pt x="342537" y="1077"/>
                    <a:pt x="329572" y="28594"/>
                    <a:pt x="318989" y="36531"/>
                  </a:cubicBezTo>
                  <a:cubicBezTo>
                    <a:pt x="308406" y="44468"/>
                    <a:pt x="300468" y="50025"/>
                    <a:pt x="277714" y="52406"/>
                  </a:cubicBezTo>
                  <a:cubicBezTo>
                    <a:pt x="254960" y="54787"/>
                    <a:pt x="231412" y="60079"/>
                    <a:pt x="182464" y="50819"/>
                  </a:cubicBezTo>
                  <a:cubicBezTo>
                    <a:pt x="133516" y="41559"/>
                    <a:pt x="-16502" y="-1039"/>
                    <a:pt x="148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B8F27DE5-9510-41BB-A2FE-85D5CA311E3A}"/>
                </a:ext>
              </a:extLst>
            </p:cNvPr>
            <p:cNvSpPr/>
            <p:nvPr/>
          </p:nvSpPr>
          <p:spPr>
            <a:xfrm>
              <a:off x="8197850" y="10440816"/>
              <a:ext cx="400522" cy="109709"/>
            </a:xfrm>
            <a:custGeom>
              <a:avLst/>
              <a:gdLst>
                <a:gd name="connsiteX0" fmla="*/ 0 w 400522"/>
                <a:gd name="connsiteY0" fmla="*/ 109709 h 109709"/>
                <a:gd name="connsiteX1" fmla="*/ 106363 w 400522"/>
                <a:gd name="connsiteY1" fmla="*/ 85897 h 109709"/>
                <a:gd name="connsiteX2" fmla="*/ 127000 w 400522"/>
                <a:gd name="connsiteY2" fmla="*/ 58909 h 109709"/>
                <a:gd name="connsiteX3" fmla="*/ 153988 w 400522"/>
                <a:gd name="connsiteY3" fmla="*/ 82722 h 109709"/>
                <a:gd name="connsiteX4" fmla="*/ 227013 w 400522"/>
                <a:gd name="connsiteY4" fmla="*/ 63672 h 109709"/>
                <a:gd name="connsiteX5" fmla="*/ 384175 w 400522"/>
                <a:gd name="connsiteY5" fmla="*/ 68434 h 109709"/>
                <a:gd name="connsiteX6" fmla="*/ 358775 w 400522"/>
                <a:gd name="connsiteY6" fmla="*/ 68434 h 109709"/>
                <a:gd name="connsiteX7" fmla="*/ 360363 w 400522"/>
                <a:gd name="connsiteY7" fmla="*/ 172 h 109709"/>
                <a:gd name="connsiteX8" fmla="*/ 382588 w 400522"/>
                <a:gd name="connsiteY8" fmla="*/ 49384 h 109709"/>
                <a:gd name="connsiteX9" fmla="*/ 392113 w 400522"/>
                <a:gd name="connsiteY9" fmla="*/ 65259 h 109709"/>
                <a:gd name="connsiteX10" fmla="*/ 254000 w 400522"/>
                <a:gd name="connsiteY10" fmla="*/ 76372 h 109709"/>
                <a:gd name="connsiteX11" fmla="*/ 119063 w 400522"/>
                <a:gd name="connsiteY11" fmla="*/ 93834 h 109709"/>
                <a:gd name="connsiteX12" fmla="*/ 0 w 400522"/>
                <a:gd name="connsiteY12" fmla="*/ 109709 h 1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22" h="109709">
                  <a:moveTo>
                    <a:pt x="0" y="109709"/>
                  </a:moveTo>
                  <a:cubicBezTo>
                    <a:pt x="42598" y="102036"/>
                    <a:pt x="85196" y="94364"/>
                    <a:pt x="106363" y="85897"/>
                  </a:cubicBezTo>
                  <a:cubicBezTo>
                    <a:pt x="127530" y="77430"/>
                    <a:pt x="119063" y="59438"/>
                    <a:pt x="127000" y="58909"/>
                  </a:cubicBezTo>
                  <a:cubicBezTo>
                    <a:pt x="134938" y="58380"/>
                    <a:pt x="137319" y="81928"/>
                    <a:pt x="153988" y="82722"/>
                  </a:cubicBezTo>
                  <a:cubicBezTo>
                    <a:pt x="170657" y="83516"/>
                    <a:pt x="188649" y="66053"/>
                    <a:pt x="227013" y="63672"/>
                  </a:cubicBezTo>
                  <a:cubicBezTo>
                    <a:pt x="265377" y="61291"/>
                    <a:pt x="362215" y="67640"/>
                    <a:pt x="384175" y="68434"/>
                  </a:cubicBezTo>
                  <a:cubicBezTo>
                    <a:pt x="406135" y="69228"/>
                    <a:pt x="362744" y="79811"/>
                    <a:pt x="358775" y="68434"/>
                  </a:cubicBezTo>
                  <a:cubicBezTo>
                    <a:pt x="354806" y="57057"/>
                    <a:pt x="356394" y="3347"/>
                    <a:pt x="360363" y="172"/>
                  </a:cubicBezTo>
                  <a:cubicBezTo>
                    <a:pt x="364332" y="-3003"/>
                    <a:pt x="377296" y="38536"/>
                    <a:pt x="382588" y="49384"/>
                  </a:cubicBezTo>
                  <a:cubicBezTo>
                    <a:pt x="387880" y="60232"/>
                    <a:pt x="413544" y="60761"/>
                    <a:pt x="392113" y="65259"/>
                  </a:cubicBezTo>
                  <a:cubicBezTo>
                    <a:pt x="370682" y="69757"/>
                    <a:pt x="299508" y="71610"/>
                    <a:pt x="254000" y="76372"/>
                  </a:cubicBezTo>
                  <a:cubicBezTo>
                    <a:pt x="208492" y="81134"/>
                    <a:pt x="119063" y="93834"/>
                    <a:pt x="119063" y="93834"/>
                  </a:cubicBezTo>
                  <a:lnTo>
                    <a:pt x="0" y="1097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22D361F4-022F-4A64-A118-CB53DD1FF715}"/>
                </a:ext>
              </a:extLst>
            </p:cNvPr>
            <p:cNvSpPr/>
            <p:nvPr/>
          </p:nvSpPr>
          <p:spPr>
            <a:xfrm>
              <a:off x="7813581" y="10355187"/>
              <a:ext cx="496828" cy="169304"/>
            </a:xfrm>
            <a:custGeom>
              <a:avLst/>
              <a:gdLst>
                <a:gd name="connsiteX0" fmla="*/ 57244 w 496828"/>
                <a:gd name="connsiteY0" fmla="*/ 76 h 169304"/>
                <a:gd name="connsiteX1" fmla="*/ 15969 w 496828"/>
                <a:gd name="connsiteY1" fmla="*/ 120726 h 169304"/>
                <a:gd name="connsiteX2" fmla="*/ 123919 w 496828"/>
                <a:gd name="connsiteY2" fmla="*/ 127076 h 169304"/>
                <a:gd name="connsiteX3" fmla="*/ 165194 w 496828"/>
                <a:gd name="connsiteY3" fmla="*/ 144538 h 169304"/>
                <a:gd name="connsiteX4" fmla="*/ 190594 w 496828"/>
                <a:gd name="connsiteY4" fmla="*/ 139776 h 169304"/>
                <a:gd name="connsiteX5" fmla="*/ 247744 w 496828"/>
                <a:gd name="connsiteY5" fmla="*/ 168351 h 169304"/>
                <a:gd name="connsiteX6" fmla="*/ 341407 w 496828"/>
                <a:gd name="connsiteY6" fmla="*/ 160413 h 169304"/>
                <a:gd name="connsiteX7" fmla="*/ 446182 w 496828"/>
                <a:gd name="connsiteY7" fmla="*/ 139776 h 169304"/>
                <a:gd name="connsiteX8" fmla="*/ 492219 w 496828"/>
                <a:gd name="connsiteY8" fmla="*/ 101676 h 169304"/>
                <a:gd name="connsiteX9" fmla="*/ 485869 w 496828"/>
                <a:gd name="connsiteY9" fmla="*/ 136601 h 169304"/>
                <a:gd name="connsiteX10" fmla="*/ 409669 w 496828"/>
                <a:gd name="connsiteY10" fmla="*/ 144538 h 169304"/>
                <a:gd name="connsiteX11" fmla="*/ 244569 w 496828"/>
                <a:gd name="connsiteY11" fmla="*/ 165176 h 169304"/>
                <a:gd name="connsiteX12" fmla="*/ 150907 w 496828"/>
                <a:gd name="connsiteY12" fmla="*/ 142951 h 169304"/>
                <a:gd name="connsiteX13" fmla="*/ 1682 w 496828"/>
                <a:gd name="connsiteY13" fmla="*/ 103263 h 169304"/>
                <a:gd name="connsiteX14" fmla="*/ 57244 w 496828"/>
                <a:gd name="connsiteY14" fmla="*/ 76 h 16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828" h="169304">
                  <a:moveTo>
                    <a:pt x="57244" y="76"/>
                  </a:moveTo>
                  <a:cubicBezTo>
                    <a:pt x="59625" y="2986"/>
                    <a:pt x="4856" y="99559"/>
                    <a:pt x="15969" y="120726"/>
                  </a:cubicBezTo>
                  <a:cubicBezTo>
                    <a:pt x="27081" y="141893"/>
                    <a:pt x="99048" y="123107"/>
                    <a:pt x="123919" y="127076"/>
                  </a:cubicBezTo>
                  <a:cubicBezTo>
                    <a:pt x="148790" y="131045"/>
                    <a:pt x="154082" y="142421"/>
                    <a:pt x="165194" y="144538"/>
                  </a:cubicBezTo>
                  <a:cubicBezTo>
                    <a:pt x="176306" y="146655"/>
                    <a:pt x="176836" y="135807"/>
                    <a:pt x="190594" y="139776"/>
                  </a:cubicBezTo>
                  <a:cubicBezTo>
                    <a:pt x="204352" y="143745"/>
                    <a:pt x="222609" y="164912"/>
                    <a:pt x="247744" y="168351"/>
                  </a:cubicBezTo>
                  <a:cubicBezTo>
                    <a:pt x="272880" y="171791"/>
                    <a:pt x="308334" y="165176"/>
                    <a:pt x="341407" y="160413"/>
                  </a:cubicBezTo>
                  <a:cubicBezTo>
                    <a:pt x="374480" y="155651"/>
                    <a:pt x="421047" y="149566"/>
                    <a:pt x="446182" y="139776"/>
                  </a:cubicBezTo>
                  <a:cubicBezTo>
                    <a:pt x="471317" y="129986"/>
                    <a:pt x="485605" y="102205"/>
                    <a:pt x="492219" y="101676"/>
                  </a:cubicBezTo>
                  <a:cubicBezTo>
                    <a:pt x="498833" y="101147"/>
                    <a:pt x="499627" y="129457"/>
                    <a:pt x="485869" y="136601"/>
                  </a:cubicBezTo>
                  <a:cubicBezTo>
                    <a:pt x="472111" y="143745"/>
                    <a:pt x="449886" y="139776"/>
                    <a:pt x="409669" y="144538"/>
                  </a:cubicBezTo>
                  <a:cubicBezTo>
                    <a:pt x="369452" y="149301"/>
                    <a:pt x="287696" y="165441"/>
                    <a:pt x="244569" y="165176"/>
                  </a:cubicBezTo>
                  <a:cubicBezTo>
                    <a:pt x="201442" y="164912"/>
                    <a:pt x="150907" y="142951"/>
                    <a:pt x="150907" y="142951"/>
                  </a:cubicBezTo>
                  <a:cubicBezTo>
                    <a:pt x="110426" y="132632"/>
                    <a:pt x="14647" y="128134"/>
                    <a:pt x="1682" y="103263"/>
                  </a:cubicBezTo>
                  <a:cubicBezTo>
                    <a:pt x="-11283" y="78392"/>
                    <a:pt x="54863" y="-2834"/>
                    <a:pt x="57244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C3281F2F-B557-40A1-AD4D-0759A2065846}"/>
                </a:ext>
              </a:extLst>
            </p:cNvPr>
            <p:cNvSpPr/>
            <p:nvPr/>
          </p:nvSpPr>
          <p:spPr>
            <a:xfrm>
              <a:off x="7775234" y="10240690"/>
              <a:ext cx="54658" cy="295584"/>
            </a:xfrm>
            <a:custGeom>
              <a:avLst/>
              <a:gdLst>
                <a:gd name="connsiteX0" fmla="*/ 14629 w 54658"/>
                <a:gd name="connsiteY0" fmla="*/ 273 h 295584"/>
                <a:gd name="connsiteX1" fmla="*/ 54316 w 54658"/>
                <a:gd name="connsiteY1" fmla="*/ 165373 h 295584"/>
                <a:gd name="connsiteX2" fmla="*/ 33679 w 54658"/>
                <a:gd name="connsiteY2" fmla="*/ 232048 h 295584"/>
                <a:gd name="connsiteX3" fmla="*/ 30504 w 54658"/>
                <a:gd name="connsiteY3" fmla="*/ 295548 h 295584"/>
                <a:gd name="connsiteX4" fmla="*/ 11454 w 54658"/>
                <a:gd name="connsiteY4" fmla="*/ 239985 h 295584"/>
                <a:gd name="connsiteX5" fmla="*/ 341 w 54658"/>
                <a:gd name="connsiteY5" fmla="*/ 162198 h 295584"/>
                <a:gd name="connsiteX6" fmla="*/ 24154 w 54658"/>
                <a:gd name="connsiteY6" fmla="*/ 127273 h 295584"/>
                <a:gd name="connsiteX7" fmla="*/ 14629 w 54658"/>
                <a:gd name="connsiteY7" fmla="*/ 273 h 29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58" h="295584">
                  <a:moveTo>
                    <a:pt x="14629" y="273"/>
                  </a:moveTo>
                  <a:cubicBezTo>
                    <a:pt x="19656" y="6623"/>
                    <a:pt x="51141" y="126744"/>
                    <a:pt x="54316" y="165373"/>
                  </a:cubicBezTo>
                  <a:cubicBezTo>
                    <a:pt x="57491" y="204002"/>
                    <a:pt x="37648" y="210352"/>
                    <a:pt x="33679" y="232048"/>
                  </a:cubicBezTo>
                  <a:cubicBezTo>
                    <a:pt x="29710" y="253744"/>
                    <a:pt x="34208" y="294225"/>
                    <a:pt x="30504" y="295548"/>
                  </a:cubicBezTo>
                  <a:cubicBezTo>
                    <a:pt x="26800" y="296871"/>
                    <a:pt x="16481" y="262210"/>
                    <a:pt x="11454" y="239985"/>
                  </a:cubicBezTo>
                  <a:cubicBezTo>
                    <a:pt x="6427" y="217760"/>
                    <a:pt x="-1776" y="180983"/>
                    <a:pt x="341" y="162198"/>
                  </a:cubicBezTo>
                  <a:cubicBezTo>
                    <a:pt x="2458" y="143413"/>
                    <a:pt x="20185" y="154525"/>
                    <a:pt x="24154" y="127273"/>
                  </a:cubicBezTo>
                  <a:cubicBezTo>
                    <a:pt x="28123" y="100021"/>
                    <a:pt x="9602" y="-6077"/>
                    <a:pt x="14629" y="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1707AA68-57FA-4FAD-9CE7-64868D2F07C3}"/>
                </a:ext>
              </a:extLst>
            </p:cNvPr>
            <p:cNvSpPr/>
            <p:nvPr/>
          </p:nvSpPr>
          <p:spPr>
            <a:xfrm>
              <a:off x="8186596" y="10370180"/>
              <a:ext cx="260151" cy="95742"/>
            </a:xfrm>
            <a:custGeom>
              <a:avLst/>
              <a:gdLst>
                <a:gd name="connsiteX0" fmla="*/ 142 w 260151"/>
                <a:gd name="connsiteY0" fmla="*/ 958 h 95742"/>
                <a:gd name="connsiteX1" fmla="*/ 181117 w 260151"/>
                <a:gd name="connsiteY1" fmla="*/ 32708 h 95742"/>
                <a:gd name="connsiteX2" fmla="*/ 258904 w 260151"/>
                <a:gd name="connsiteY2" fmla="*/ 94620 h 95742"/>
                <a:gd name="connsiteX3" fmla="*/ 212867 w 260151"/>
                <a:gd name="connsiteY3" fmla="*/ 67633 h 95742"/>
                <a:gd name="connsiteX4" fmla="*/ 142 w 260151"/>
                <a:gd name="connsiteY4" fmla="*/ 95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51" h="95742">
                  <a:moveTo>
                    <a:pt x="142" y="958"/>
                  </a:moveTo>
                  <a:cubicBezTo>
                    <a:pt x="-5150" y="-4863"/>
                    <a:pt x="137990" y="17098"/>
                    <a:pt x="181117" y="32708"/>
                  </a:cubicBezTo>
                  <a:cubicBezTo>
                    <a:pt x="224244" y="48318"/>
                    <a:pt x="253612" y="88799"/>
                    <a:pt x="258904" y="94620"/>
                  </a:cubicBezTo>
                  <a:cubicBezTo>
                    <a:pt x="264196" y="100441"/>
                    <a:pt x="253348" y="82450"/>
                    <a:pt x="212867" y="67633"/>
                  </a:cubicBezTo>
                  <a:cubicBezTo>
                    <a:pt x="172386" y="52816"/>
                    <a:pt x="5434" y="6779"/>
                    <a:pt x="142" y="9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B2A70296-CB79-48B8-8E70-E0D7B6684814}"/>
                </a:ext>
              </a:extLst>
            </p:cNvPr>
            <p:cNvSpPr/>
            <p:nvPr/>
          </p:nvSpPr>
          <p:spPr>
            <a:xfrm>
              <a:off x="3903466" y="10594968"/>
              <a:ext cx="209254" cy="219656"/>
            </a:xfrm>
            <a:custGeom>
              <a:avLst/>
              <a:gdLst>
                <a:gd name="connsiteX0" fmla="*/ 197 w 209254"/>
                <a:gd name="connsiteY0" fmla="*/ 7 h 219656"/>
                <a:gd name="connsiteX1" fmla="*/ 103384 w 209254"/>
                <a:gd name="connsiteY1" fmla="*/ 96845 h 219656"/>
                <a:gd name="connsiteX2" fmla="*/ 204984 w 209254"/>
                <a:gd name="connsiteY2" fmla="*/ 217495 h 219656"/>
                <a:gd name="connsiteX3" fmla="*/ 184347 w 209254"/>
                <a:gd name="connsiteY3" fmla="*/ 168282 h 219656"/>
                <a:gd name="connsiteX4" fmla="*/ 130372 w 209254"/>
                <a:gd name="connsiteY4" fmla="*/ 92082 h 219656"/>
                <a:gd name="connsiteX5" fmla="*/ 197 w 209254"/>
                <a:gd name="connsiteY5" fmla="*/ 7 h 21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254" h="219656">
                  <a:moveTo>
                    <a:pt x="197" y="7"/>
                  </a:moveTo>
                  <a:cubicBezTo>
                    <a:pt x="-4301" y="801"/>
                    <a:pt x="69253" y="60597"/>
                    <a:pt x="103384" y="96845"/>
                  </a:cubicBezTo>
                  <a:cubicBezTo>
                    <a:pt x="137515" y="133093"/>
                    <a:pt x="191490" y="205589"/>
                    <a:pt x="204984" y="217495"/>
                  </a:cubicBezTo>
                  <a:cubicBezTo>
                    <a:pt x="218478" y="229401"/>
                    <a:pt x="196782" y="189184"/>
                    <a:pt x="184347" y="168282"/>
                  </a:cubicBezTo>
                  <a:cubicBezTo>
                    <a:pt x="171912" y="147380"/>
                    <a:pt x="158418" y="120657"/>
                    <a:pt x="130372" y="92082"/>
                  </a:cubicBezTo>
                  <a:cubicBezTo>
                    <a:pt x="102326" y="63507"/>
                    <a:pt x="4695" y="-787"/>
                    <a:pt x="19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C67D6D3A-157F-49E0-AFE4-58BE871AA0C5}"/>
                </a:ext>
              </a:extLst>
            </p:cNvPr>
            <p:cNvSpPr/>
            <p:nvPr/>
          </p:nvSpPr>
          <p:spPr>
            <a:xfrm>
              <a:off x="4063032" y="10758232"/>
              <a:ext cx="184401" cy="186563"/>
            </a:xfrm>
            <a:custGeom>
              <a:avLst/>
              <a:gdLst>
                <a:gd name="connsiteX0" fmla="*/ 2556 w 184401"/>
                <a:gd name="connsiteY0" fmla="*/ 256 h 186563"/>
                <a:gd name="connsiteX1" fmla="*/ 35893 w 184401"/>
                <a:gd name="connsiteY1" fmla="*/ 89156 h 186563"/>
                <a:gd name="connsiteX2" fmla="*/ 181943 w 184401"/>
                <a:gd name="connsiteY2" fmla="*/ 185993 h 186563"/>
                <a:gd name="connsiteX3" fmla="*/ 123206 w 184401"/>
                <a:gd name="connsiteY3" fmla="*/ 127256 h 186563"/>
                <a:gd name="connsiteX4" fmla="*/ 66056 w 184401"/>
                <a:gd name="connsiteY4" fmla="*/ 85981 h 186563"/>
                <a:gd name="connsiteX5" fmla="*/ 85106 w 184401"/>
                <a:gd name="connsiteY5" fmla="*/ 117731 h 186563"/>
                <a:gd name="connsiteX6" fmla="*/ 2556 w 184401"/>
                <a:gd name="connsiteY6" fmla="*/ 256 h 18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01" h="186563">
                  <a:moveTo>
                    <a:pt x="2556" y="256"/>
                  </a:moveTo>
                  <a:cubicBezTo>
                    <a:pt x="-5646" y="-4507"/>
                    <a:pt x="5995" y="58200"/>
                    <a:pt x="35893" y="89156"/>
                  </a:cubicBezTo>
                  <a:cubicBezTo>
                    <a:pt x="65791" y="120112"/>
                    <a:pt x="167391" y="179643"/>
                    <a:pt x="181943" y="185993"/>
                  </a:cubicBezTo>
                  <a:cubicBezTo>
                    <a:pt x="196495" y="192343"/>
                    <a:pt x="142521" y="143925"/>
                    <a:pt x="123206" y="127256"/>
                  </a:cubicBezTo>
                  <a:cubicBezTo>
                    <a:pt x="103891" y="110587"/>
                    <a:pt x="72406" y="87569"/>
                    <a:pt x="66056" y="85981"/>
                  </a:cubicBezTo>
                  <a:cubicBezTo>
                    <a:pt x="59706" y="84394"/>
                    <a:pt x="93573" y="130696"/>
                    <a:pt x="85106" y="117731"/>
                  </a:cubicBezTo>
                  <a:cubicBezTo>
                    <a:pt x="76639" y="104766"/>
                    <a:pt x="10758" y="5019"/>
                    <a:pt x="2556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A260279D-1A50-4A3F-AF2C-60D244BBBF2B}"/>
                </a:ext>
              </a:extLst>
            </p:cNvPr>
            <p:cNvSpPr/>
            <p:nvPr/>
          </p:nvSpPr>
          <p:spPr>
            <a:xfrm>
              <a:off x="4171941" y="10929387"/>
              <a:ext cx="212087" cy="121239"/>
            </a:xfrm>
            <a:custGeom>
              <a:avLst/>
              <a:gdLst>
                <a:gd name="connsiteX0" fmla="*/ 9 w 212087"/>
                <a:gd name="connsiteY0" fmla="*/ 8488 h 121239"/>
                <a:gd name="connsiteX1" fmla="*/ 123834 w 212087"/>
                <a:gd name="connsiteY1" fmla="*/ 8488 h 121239"/>
                <a:gd name="connsiteX2" fmla="*/ 206384 w 212087"/>
                <a:gd name="connsiteY2" fmla="*/ 116438 h 121239"/>
                <a:gd name="connsiteX3" fmla="*/ 195272 w 212087"/>
                <a:gd name="connsiteY3" fmla="*/ 94213 h 121239"/>
                <a:gd name="connsiteX4" fmla="*/ 117484 w 212087"/>
                <a:gd name="connsiteY4" fmla="*/ 21188 h 121239"/>
                <a:gd name="connsiteX5" fmla="*/ 9 w 212087"/>
                <a:gd name="connsiteY5" fmla="*/ 8488 h 12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087" h="121239">
                  <a:moveTo>
                    <a:pt x="9" y="8488"/>
                  </a:moveTo>
                  <a:cubicBezTo>
                    <a:pt x="1067" y="6371"/>
                    <a:pt x="89438" y="-9504"/>
                    <a:pt x="123834" y="8488"/>
                  </a:cubicBezTo>
                  <a:cubicBezTo>
                    <a:pt x="158230" y="26480"/>
                    <a:pt x="194478" y="102151"/>
                    <a:pt x="206384" y="116438"/>
                  </a:cubicBezTo>
                  <a:cubicBezTo>
                    <a:pt x="218290" y="130725"/>
                    <a:pt x="210089" y="110088"/>
                    <a:pt x="195272" y="94213"/>
                  </a:cubicBezTo>
                  <a:cubicBezTo>
                    <a:pt x="180455" y="78338"/>
                    <a:pt x="146853" y="34152"/>
                    <a:pt x="117484" y="21188"/>
                  </a:cubicBezTo>
                  <a:cubicBezTo>
                    <a:pt x="88115" y="8224"/>
                    <a:pt x="-1049" y="10605"/>
                    <a:pt x="9" y="8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B89E8936-B78A-483B-A78B-47EBB644D59B}"/>
                </a:ext>
              </a:extLst>
            </p:cNvPr>
            <p:cNvSpPr/>
            <p:nvPr/>
          </p:nvSpPr>
          <p:spPr>
            <a:xfrm>
              <a:off x="4355804" y="11009944"/>
              <a:ext cx="192568" cy="109221"/>
            </a:xfrm>
            <a:custGeom>
              <a:avLst/>
              <a:gdLst>
                <a:gd name="connsiteX0" fmla="*/ 1884 w 192568"/>
                <a:gd name="connsiteY0" fmla="*/ 108906 h 109221"/>
                <a:gd name="connsiteX1" fmla="*/ 32046 w 192568"/>
                <a:gd name="connsiteY1" fmla="*/ 34294 h 109221"/>
                <a:gd name="connsiteX2" fmla="*/ 192384 w 192568"/>
                <a:gd name="connsiteY2" fmla="*/ 45406 h 109221"/>
                <a:gd name="connsiteX3" fmla="*/ 62209 w 192568"/>
                <a:gd name="connsiteY3" fmla="*/ 956 h 109221"/>
                <a:gd name="connsiteX4" fmla="*/ 1884 w 192568"/>
                <a:gd name="connsiteY4" fmla="*/ 108906 h 10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68" h="109221">
                  <a:moveTo>
                    <a:pt x="1884" y="108906"/>
                  </a:moveTo>
                  <a:cubicBezTo>
                    <a:pt x="-3143" y="114462"/>
                    <a:pt x="296" y="44877"/>
                    <a:pt x="32046" y="34294"/>
                  </a:cubicBezTo>
                  <a:cubicBezTo>
                    <a:pt x="63796" y="23711"/>
                    <a:pt x="187357" y="50962"/>
                    <a:pt x="192384" y="45406"/>
                  </a:cubicBezTo>
                  <a:cubicBezTo>
                    <a:pt x="197411" y="39850"/>
                    <a:pt x="98192" y="-7246"/>
                    <a:pt x="62209" y="956"/>
                  </a:cubicBezTo>
                  <a:cubicBezTo>
                    <a:pt x="26226" y="9158"/>
                    <a:pt x="6911" y="103350"/>
                    <a:pt x="1884" y="108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59E90580-57C9-4261-95F3-E58425DE3CA6}"/>
                </a:ext>
              </a:extLst>
            </p:cNvPr>
            <p:cNvSpPr/>
            <p:nvPr/>
          </p:nvSpPr>
          <p:spPr>
            <a:xfrm>
              <a:off x="4195763" y="11119942"/>
              <a:ext cx="416178" cy="62408"/>
            </a:xfrm>
            <a:custGeom>
              <a:avLst/>
              <a:gdLst>
                <a:gd name="connsiteX0" fmla="*/ 0 w 416178"/>
                <a:gd name="connsiteY0" fmla="*/ 62408 h 62408"/>
                <a:gd name="connsiteX1" fmla="*/ 263525 w 416178"/>
                <a:gd name="connsiteY1" fmla="*/ 51296 h 62408"/>
                <a:gd name="connsiteX2" fmla="*/ 350837 w 416178"/>
                <a:gd name="connsiteY2" fmla="*/ 25896 h 62408"/>
                <a:gd name="connsiteX3" fmla="*/ 415925 w 416178"/>
                <a:gd name="connsiteY3" fmla="*/ 496 h 62408"/>
                <a:gd name="connsiteX4" fmla="*/ 327025 w 416178"/>
                <a:gd name="connsiteY4" fmla="*/ 8433 h 62408"/>
                <a:gd name="connsiteX5" fmla="*/ 0 w 416178"/>
                <a:gd name="connsiteY5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178" h="62408">
                  <a:moveTo>
                    <a:pt x="0" y="62408"/>
                  </a:moveTo>
                  <a:cubicBezTo>
                    <a:pt x="102526" y="59894"/>
                    <a:pt x="205052" y="57381"/>
                    <a:pt x="263525" y="51296"/>
                  </a:cubicBezTo>
                  <a:cubicBezTo>
                    <a:pt x="321998" y="45211"/>
                    <a:pt x="325437" y="34363"/>
                    <a:pt x="350837" y="25896"/>
                  </a:cubicBezTo>
                  <a:cubicBezTo>
                    <a:pt x="376237" y="17429"/>
                    <a:pt x="419894" y="3406"/>
                    <a:pt x="415925" y="496"/>
                  </a:cubicBezTo>
                  <a:cubicBezTo>
                    <a:pt x="411956" y="-2415"/>
                    <a:pt x="327025" y="8433"/>
                    <a:pt x="327025" y="8433"/>
                  </a:cubicBezTo>
                  <a:lnTo>
                    <a:pt x="0" y="624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ABF950D1-6BB5-468F-8857-1B74FEE0971E}"/>
                </a:ext>
              </a:extLst>
            </p:cNvPr>
            <p:cNvSpPr/>
            <p:nvPr/>
          </p:nvSpPr>
          <p:spPr>
            <a:xfrm>
              <a:off x="4456022" y="11031212"/>
              <a:ext cx="187917" cy="131656"/>
            </a:xfrm>
            <a:custGeom>
              <a:avLst/>
              <a:gdLst>
                <a:gd name="connsiteX0" fmla="*/ 12791 w 187917"/>
                <a:gd name="connsiteY0" fmla="*/ 326 h 131656"/>
                <a:gd name="connsiteX1" fmla="*/ 187416 w 187917"/>
                <a:gd name="connsiteY1" fmla="*/ 71763 h 131656"/>
                <a:gd name="connsiteX2" fmla="*/ 63591 w 187917"/>
                <a:gd name="connsiteY2" fmla="*/ 101926 h 131656"/>
                <a:gd name="connsiteX3" fmla="*/ 91 w 187917"/>
                <a:gd name="connsiteY3" fmla="*/ 130501 h 131656"/>
                <a:gd name="connsiteX4" fmla="*/ 49303 w 187917"/>
                <a:gd name="connsiteY4" fmla="*/ 60651 h 131656"/>
                <a:gd name="connsiteX5" fmla="*/ 39778 w 187917"/>
                <a:gd name="connsiteY5" fmla="*/ 89226 h 131656"/>
                <a:gd name="connsiteX6" fmla="*/ 76291 w 187917"/>
                <a:gd name="connsiteY6" fmla="*/ 36838 h 131656"/>
                <a:gd name="connsiteX7" fmla="*/ 163603 w 187917"/>
                <a:gd name="connsiteY7" fmla="*/ 67001 h 131656"/>
                <a:gd name="connsiteX8" fmla="*/ 85816 w 187917"/>
                <a:gd name="connsiteY8" fmla="*/ 51126 h 131656"/>
                <a:gd name="connsiteX9" fmla="*/ 20728 w 187917"/>
                <a:gd name="connsiteY9" fmla="*/ 92401 h 131656"/>
                <a:gd name="connsiteX10" fmla="*/ 128678 w 187917"/>
                <a:gd name="connsiteY10" fmla="*/ 46363 h 131656"/>
                <a:gd name="connsiteX11" fmla="*/ 12791 w 187917"/>
                <a:gd name="connsiteY11" fmla="*/ 326 h 13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917" h="131656">
                  <a:moveTo>
                    <a:pt x="12791" y="326"/>
                  </a:moveTo>
                  <a:cubicBezTo>
                    <a:pt x="22581" y="4559"/>
                    <a:pt x="178949" y="54830"/>
                    <a:pt x="187416" y="71763"/>
                  </a:cubicBezTo>
                  <a:cubicBezTo>
                    <a:pt x="195883" y="88696"/>
                    <a:pt x="94812" y="92136"/>
                    <a:pt x="63591" y="101926"/>
                  </a:cubicBezTo>
                  <a:cubicBezTo>
                    <a:pt x="32370" y="111716"/>
                    <a:pt x="2472" y="137380"/>
                    <a:pt x="91" y="130501"/>
                  </a:cubicBezTo>
                  <a:cubicBezTo>
                    <a:pt x="-2290" y="123622"/>
                    <a:pt x="42689" y="67530"/>
                    <a:pt x="49303" y="60651"/>
                  </a:cubicBezTo>
                  <a:cubicBezTo>
                    <a:pt x="55917" y="53772"/>
                    <a:pt x="35280" y="93195"/>
                    <a:pt x="39778" y="89226"/>
                  </a:cubicBezTo>
                  <a:cubicBezTo>
                    <a:pt x="44276" y="85257"/>
                    <a:pt x="55653" y="40542"/>
                    <a:pt x="76291" y="36838"/>
                  </a:cubicBezTo>
                  <a:cubicBezTo>
                    <a:pt x="96929" y="33134"/>
                    <a:pt x="162016" y="64620"/>
                    <a:pt x="163603" y="67001"/>
                  </a:cubicBezTo>
                  <a:cubicBezTo>
                    <a:pt x="165190" y="69382"/>
                    <a:pt x="109628" y="46893"/>
                    <a:pt x="85816" y="51126"/>
                  </a:cubicBezTo>
                  <a:cubicBezTo>
                    <a:pt x="62004" y="55359"/>
                    <a:pt x="13584" y="93195"/>
                    <a:pt x="20728" y="92401"/>
                  </a:cubicBezTo>
                  <a:cubicBezTo>
                    <a:pt x="27872" y="91607"/>
                    <a:pt x="128942" y="58534"/>
                    <a:pt x="128678" y="46363"/>
                  </a:cubicBezTo>
                  <a:cubicBezTo>
                    <a:pt x="128414" y="34192"/>
                    <a:pt x="3001" y="-3907"/>
                    <a:pt x="1279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20773D39-62B3-493E-ADDE-42DF43B5F0F2}"/>
                </a:ext>
              </a:extLst>
            </p:cNvPr>
            <p:cNvSpPr/>
            <p:nvPr/>
          </p:nvSpPr>
          <p:spPr>
            <a:xfrm>
              <a:off x="3790950" y="11015663"/>
              <a:ext cx="509653" cy="179514"/>
            </a:xfrm>
            <a:custGeom>
              <a:avLst/>
              <a:gdLst>
                <a:gd name="connsiteX0" fmla="*/ 0 w 509653"/>
                <a:gd name="connsiteY0" fmla="*/ 0 h 179514"/>
                <a:gd name="connsiteX1" fmla="*/ 179388 w 509653"/>
                <a:gd name="connsiteY1" fmla="*/ 31750 h 179514"/>
                <a:gd name="connsiteX2" fmla="*/ 293688 w 509653"/>
                <a:gd name="connsiteY2" fmla="*/ 93662 h 179514"/>
                <a:gd name="connsiteX3" fmla="*/ 403225 w 509653"/>
                <a:gd name="connsiteY3" fmla="*/ 141287 h 179514"/>
                <a:gd name="connsiteX4" fmla="*/ 415925 w 509653"/>
                <a:gd name="connsiteY4" fmla="*/ 119062 h 179514"/>
                <a:gd name="connsiteX5" fmla="*/ 509588 w 509653"/>
                <a:gd name="connsiteY5" fmla="*/ 179387 h 179514"/>
                <a:gd name="connsiteX6" fmla="*/ 400050 w 509653"/>
                <a:gd name="connsiteY6" fmla="*/ 100012 h 179514"/>
                <a:gd name="connsiteX7" fmla="*/ 306388 w 509653"/>
                <a:gd name="connsiteY7" fmla="*/ 66675 h 179514"/>
                <a:gd name="connsiteX8" fmla="*/ 0 w 509653"/>
                <a:gd name="connsiteY8" fmla="*/ 0 h 17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653" h="179514">
                  <a:moveTo>
                    <a:pt x="0" y="0"/>
                  </a:moveTo>
                  <a:cubicBezTo>
                    <a:pt x="65220" y="8070"/>
                    <a:pt x="130440" y="16140"/>
                    <a:pt x="179388" y="31750"/>
                  </a:cubicBezTo>
                  <a:cubicBezTo>
                    <a:pt x="228336" y="47360"/>
                    <a:pt x="256382" y="75406"/>
                    <a:pt x="293688" y="93662"/>
                  </a:cubicBezTo>
                  <a:cubicBezTo>
                    <a:pt x="330994" y="111918"/>
                    <a:pt x="382852" y="137054"/>
                    <a:pt x="403225" y="141287"/>
                  </a:cubicBezTo>
                  <a:cubicBezTo>
                    <a:pt x="423598" y="145520"/>
                    <a:pt x="398198" y="112712"/>
                    <a:pt x="415925" y="119062"/>
                  </a:cubicBezTo>
                  <a:cubicBezTo>
                    <a:pt x="433652" y="125412"/>
                    <a:pt x="512234" y="182562"/>
                    <a:pt x="509588" y="179387"/>
                  </a:cubicBezTo>
                  <a:cubicBezTo>
                    <a:pt x="506942" y="176212"/>
                    <a:pt x="433917" y="118797"/>
                    <a:pt x="400050" y="100012"/>
                  </a:cubicBezTo>
                  <a:cubicBezTo>
                    <a:pt x="366183" y="81227"/>
                    <a:pt x="306388" y="66675"/>
                    <a:pt x="306388" y="666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83F753F9-55C0-4416-B77F-26A0E642A0DD}"/>
                </a:ext>
              </a:extLst>
            </p:cNvPr>
            <p:cNvSpPr/>
            <p:nvPr/>
          </p:nvSpPr>
          <p:spPr>
            <a:xfrm>
              <a:off x="4192932" y="10955396"/>
              <a:ext cx="96496" cy="210577"/>
            </a:xfrm>
            <a:custGeom>
              <a:avLst/>
              <a:gdLst>
                <a:gd name="connsiteX0" fmla="*/ 56806 w 96496"/>
                <a:gd name="connsiteY0" fmla="*/ 3117 h 210577"/>
                <a:gd name="connsiteX1" fmla="*/ 1243 w 96496"/>
                <a:gd name="connsiteY1" fmla="*/ 87254 h 210577"/>
                <a:gd name="connsiteX2" fmla="*/ 18706 w 96496"/>
                <a:gd name="connsiteY2" fmla="*/ 207904 h 210577"/>
                <a:gd name="connsiteX3" fmla="*/ 25056 w 96496"/>
                <a:gd name="connsiteY3" fmla="*/ 160279 h 210577"/>
                <a:gd name="connsiteX4" fmla="*/ 96493 w 96496"/>
                <a:gd name="connsiteY4" fmla="*/ 39629 h 210577"/>
                <a:gd name="connsiteX5" fmla="*/ 28231 w 96496"/>
                <a:gd name="connsiteY5" fmla="*/ 161867 h 210577"/>
                <a:gd name="connsiteX6" fmla="*/ 2831 w 96496"/>
                <a:gd name="connsiteY6" fmla="*/ 31692 h 210577"/>
                <a:gd name="connsiteX7" fmla="*/ 56806 w 96496"/>
                <a:gd name="connsiteY7" fmla="*/ 3117 h 2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96" h="210577">
                  <a:moveTo>
                    <a:pt x="56806" y="3117"/>
                  </a:moveTo>
                  <a:cubicBezTo>
                    <a:pt x="56541" y="12377"/>
                    <a:pt x="7593" y="53123"/>
                    <a:pt x="1243" y="87254"/>
                  </a:cubicBezTo>
                  <a:cubicBezTo>
                    <a:pt x="-5107" y="121385"/>
                    <a:pt x="14737" y="195733"/>
                    <a:pt x="18706" y="207904"/>
                  </a:cubicBezTo>
                  <a:cubicBezTo>
                    <a:pt x="22675" y="220075"/>
                    <a:pt x="12092" y="188325"/>
                    <a:pt x="25056" y="160279"/>
                  </a:cubicBezTo>
                  <a:cubicBezTo>
                    <a:pt x="38020" y="132233"/>
                    <a:pt x="95964" y="39364"/>
                    <a:pt x="96493" y="39629"/>
                  </a:cubicBezTo>
                  <a:cubicBezTo>
                    <a:pt x="97022" y="39894"/>
                    <a:pt x="43841" y="163190"/>
                    <a:pt x="28231" y="161867"/>
                  </a:cubicBezTo>
                  <a:cubicBezTo>
                    <a:pt x="12621" y="160544"/>
                    <a:pt x="-609" y="57621"/>
                    <a:pt x="2831" y="31692"/>
                  </a:cubicBezTo>
                  <a:cubicBezTo>
                    <a:pt x="6271" y="5763"/>
                    <a:pt x="57071" y="-6143"/>
                    <a:pt x="56806" y="3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811F577C-9F05-4C1D-B107-4604ACE8E5B9}"/>
                </a:ext>
              </a:extLst>
            </p:cNvPr>
            <p:cNvSpPr/>
            <p:nvPr/>
          </p:nvSpPr>
          <p:spPr>
            <a:xfrm>
              <a:off x="3849408" y="10970134"/>
              <a:ext cx="313373" cy="71470"/>
            </a:xfrm>
            <a:custGeom>
              <a:avLst/>
              <a:gdLst>
                <a:gd name="connsiteX0" fmla="*/ 1867 w 313373"/>
                <a:gd name="connsiteY0" fmla="*/ 1079 h 71470"/>
                <a:gd name="connsiteX1" fmla="*/ 111405 w 313373"/>
                <a:gd name="connsiteY1" fmla="*/ 7429 h 71470"/>
                <a:gd name="connsiteX2" fmla="*/ 235230 w 313373"/>
                <a:gd name="connsiteY2" fmla="*/ 45529 h 71470"/>
                <a:gd name="connsiteX3" fmla="*/ 313017 w 313373"/>
                <a:gd name="connsiteY3" fmla="*/ 70929 h 71470"/>
                <a:gd name="connsiteX4" fmla="*/ 205067 w 313373"/>
                <a:gd name="connsiteY4" fmla="*/ 21716 h 71470"/>
                <a:gd name="connsiteX5" fmla="*/ 1867 w 313373"/>
                <a:gd name="connsiteY5" fmla="*/ 1079 h 7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73" h="71470">
                  <a:moveTo>
                    <a:pt x="1867" y="1079"/>
                  </a:moveTo>
                  <a:cubicBezTo>
                    <a:pt x="-13743" y="-1302"/>
                    <a:pt x="72511" y="21"/>
                    <a:pt x="111405" y="7429"/>
                  </a:cubicBezTo>
                  <a:cubicBezTo>
                    <a:pt x="150299" y="14837"/>
                    <a:pt x="201628" y="34946"/>
                    <a:pt x="235230" y="45529"/>
                  </a:cubicBezTo>
                  <a:cubicBezTo>
                    <a:pt x="268832" y="56112"/>
                    <a:pt x="318044" y="74898"/>
                    <a:pt x="313017" y="70929"/>
                  </a:cubicBezTo>
                  <a:cubicBezTo>
                    <a:pt x="307990" y="66960"/>
                    <a:pt x="250311" y="36268"/>
                    <a:pt x="205067" y="21716"/>
                  </a:cubicBezTo>
                  <a:cubicBezTo>
                    <a:pt x="159823" y="7164"/>
                    <a:pt x="17477" y="3460"/>
                    <a:pt x="1867" y="1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59F8C40B-4990-41DD-B83C-D2F3DFA8403A}"/>
                </a:ext>
              </a:extLst>
            </p:cNvPr>
            <p:cNvSpPr/>
            <p:nvPr/>
          </p:nvSpPr>
          <p:spPr>
            <a:xfrm>
              <a:off x="3553069" y="10686147"/>
              <a:ext cx="334725" cy="560688"/>
            </a:xfrm>
            <a:custGeom>
              <a:avLst/>
              <a:gdLst>
                <a:gd name="connsiteX0" fmla="*/ 215656 w 334725"/>
                <a:gd name="connsiteY0" fmla="*/ 2491 h 560688"/>
                <a:gd name="connsiteX1" fmla="*/ 156919 w 334725"/>
                <a:gd name="connsiteY1" fmla="*/ 277128 h 560688"/>
                <a:gd name="connsiteX2" fmla="*/ 137869 w 334725"/>
                <a:gd name="connsiteY2" fmla="*/ 385078 h 560688"/>
                <a:gd name="connsiteX3" fmla="*/ 2931 w 334725"/>
                <a:gd name="connsiteY3" fmla="*/ 556528 h 560688"/>
                <a:gd name="connsiteX4" fmla="*/ 55319 w 334725"/>
                <a:gd name="connsiteY4" fmla="*/ 493028 h 560688"/>
                <a:gd name="connsiteX5" fmla="*/ 174381 w 334725"/>
                <a:gd name="connsiteY5" fmla="*/ 331103 h 560688"/>
                <a:gd name="connsiteX6" fmla="*/ 334719 w 334725"/>
                <a:gd name="connsiteY6" fmla="*/ 259666 h 560688"/>
                <a:gd name="connsiteX7" fmla="*/ 180731 w 334725"/>
                <a:gd name="connsiteY7" fmla="*/ 300941 h 560688"/>
                <a:gd name="connsiteX8" fmla="*/ 204544 w 334725"/>
                <a:gd name="connsiteY8" fmla="*/ 202516 h 560688"/>
                <a:gd name="connsiteX9" fmla="*/ 210894 w 334725"/>
                <a:gd name="connsiteY9" fmla="*/ 113616 h 560688"/>
                <a:gd name="connsiteX10" fmla="*/ 215656 w 334725"/>
                <a:gd name="connsiteY10" fmla="*/ 139016 h 560688"/>
                <a:gd name="connsiteX11" fmla="*/ 215656 w 334725"/>
                <a:gd name="connsiteY11" fmla="*/ 2491 h 56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725" h="560688">
                  <a:moveTo>
                    <a:pt x="215656" y="2491"/>
                  </a:moveTo>
                  <a:cubicBezTo>
                    <a:pt x="205866" y="25510"/>
                    <a:pt x="169883" y="213364"/>
                    <a:pt x="156919" y="277128"/>
                  </a:cubicBezTo>
                  <a:cubicBezTo>
                    <a:pt x="143954" y="340893"/>
                    <a:pt x="163534" y="338511"/>
                    <a:pt x="137869" y="385078"/>
                  </a:cubicBezTo>
                  <a:cubicBezTo>
                    <a:pt x="112204" y="431645"/>
                    <a:pt x="16689" y="538536"/>
                    <a:pt x="2931" y="556528"/>
                  </a:cubicBezTo>
                  <a:cubicBezTo>
                    <a:pt x="-10827" y="574520"/>
                    <a:pt x="26744" y="530599"/>
                    <a:pt x="55319" y="493028"/>
                  </a:cubicBezTo>
                  <a:cubicBezTo>
                    <a:pt x="83894" y="455457"/>
                    <a:pt x="127814" y="369997"/>
                    <a:pt x="174381" y="331103"/>
                  </a:cubicBezTo>
                  <a:cubicBezTo>
                    <a:pt x="220948" y="292209"/>
                    <a:pt x="333661" y="264693"/>
                    <a:pt x="334719" y="259666"/>
                  </a:cubicBezTo>
                  <a:cubicBezTo>
                    <a:pt x="335777" y="254639"/>
                    <a:pt x="202427" y="310466"/>
                    <a:pt x="180731" y="300941"/>
                  </a:cubicBezTo>
                  <a:cubicBezTo>
                    <a:pt x="159035" y="291416"/>
                    <a:pt x="199517" y="233737"/>
                    <a:pt x="204544" y="202516"/>
                  </a:cubicBezTo>
                  <a:cubicBezTo>
                    <a:pt x="209571" y="171295"/>
                    <a:pt x="209042" y="124199"/>
                    <a:pt x="210894" y="113616"/>
                  </a:cubicBezTo>
                  <a:cubicBezTo>
                    <a:pt x="212746" y="103033"/>
                    <a:pt x="214333" y="154891"/>
                    <a:pt x="215656" y="139016"/>
                  </a:cubicBezTo>
                  <a:cubicBezTo>
                    <a:pt x="216979" y="123141"/>
                    <a:pt x="225446" y="-20528"/>
                    <a:pt x="215656" y="2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44ADCDE4-F353-4619-8DB3-B9BF43BCF1BF}"/>
                </a:ext>
              </a:extLst>
            </p:cNvPr>
            <p:cNvSpPr/>
            <p:nvPr/>
          </p:nvSpPr>
          <p:spPr>
            <a:xfrm>
              <a:off x="3812108" y="10660063"/>
              <a:ext cx="258331" cy="258213"/>
            </a:xfrm>
            <a:custGeom>
              <a:avLst/>
              <a:gdLst>
                <a:gd name="connsiteX0" fmla="*/ 67742 w 258331"/>
                <a:gd name="connsiteY0" fmla="*/ 0 h 258213"/>
                <a:gd name="connsiteX1" fmla="*/ 26467 w 258331"/>
                <a:gd name="connsiteY1" fmla="*/ 136525 h 258213"/>
                <a:gd name="connsiteX2" fmla="*/ 28055 w 258331"/>
                <a:gd name="connsiteY2" fmla="*/ 257175 h 258213"/>
                <a:gd name="connsiteX3" fmla="*/ 55042 w 258331"/>
                <a:gd name="connsiteY3" fmla="*/ 196850 h 258213"/>
                <a:gd name="connsiteX4" fmla="*/ 120130 w 258331"/>
                <a:gd name="connsiteY4" fmla="*/ 231775 h 258213"/>
                <a:gd name="connsiteX5" fmla="*/ 258242 w 258331"/>
                <a:gd name="connsiteY5" fmla="*/ 153987 h 258213"/>
                <a:gd name="connsiteX6" fmla="*/ 142355 w 258331"/>
                <a:gd name="connsiteY6" fmla="*/ 119062 h 258213"/>
                <a:gd name="connsiteX7" fmla="*/ 212205 w 258331"/>
                <a:gd name="connsiteY7" fmla="*/ 166687 h 258213"/>
                <a:gd name="connsiteX8" fmla="*/ 94730 w 258331"/>
                <a:gd name="connsiteY8" fmla="*/ 225425 h 258213"/>
                <a:gd name="connsiteX9" fmla="*/ 9005 w 258331"/>
                <a:gd name="connsiteY9" fmla="*/ 254000 h 258213"/>
                <a:gd name="connsiteX10" fmla="*/ 7417 w 258331"/>
                <a:gd name="connsiteY10" fmla="*/ 136525 h 258213"/>
                <a:gd name="connsiteX11" fmla="*/ 67742 w 258331"/>
                <a:gd name="connsiteY11" fmla="*/ 0 h 25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331" h="258213">
                  <a:moveTo>
                    <a:pt x="67742" y="0"/>
                  </a:moveTo>
                  <a:cubicBezTo>
                    <a:pt x="70917" y="0"/>
                    <a:pt x="33081" y="93663"/>
                    <a:pt x="26467" y="136525"/>
                  </a:cubicBezTo>
                  <a:cubicBezTo>
                    <a:pt x="19852" y="179388"/>
                    <a:pt x="23292" y="247121"/>
                    <a:pt x="28055" y="257175"/>
                  </a:cubicBezTo>
                  <a:cubicBezTo>
                    <a:pt x="32817" y="267229"/>
                    <a:pt x="39696" y="201083"/>
                    <a:pt x="55042" y="196850"/>
                  </a:cubicBezTo>
                  <a:cubicBezTo>
                    <a:pt x="70388" y="192617"/>
                    <a:pt x="86264" y="238919"/>
                    <a:pt x="120130" y="231775"/>
                  </a:cubicBezTo>
                  <a:cubicBezTo>
                    <a:pt x="153996" y="224631"/>
                    <a:pt x="254538" y="172772"/>
                    <a:pt x="258242" y="153987"/>
                  </a:cubicBezTo>
                  <a:cubicBezTo>
                    <a:pt x="261946" y="135202"/>
                    <a:pt x="150028" y="116945"/>
                    <a:pt x="142355" y="119062"/>
                  </a:cubicBezTo>
                  <a:cubicBezTo>
                    <a:pt x="134682" y="121179"/>
                    <a:pt x="220143" y="148960"/>
                    <a:pt x="212205" y="166687"/>
                  </a:cubicBezTo>
                  <a:cubicBezTo>
                    <a:pt x="204268" y="184414"/>
                    <a:pt x="128597" y="210873"/>
                    <a:pt x="94730" y="225425"/>
                  </a:cubicBezTo>
                  <a:cubicBezTo>
                    <a:pt x="60863" y="239977"/>
                    <a:pt x="23557" y="268817"/>
                    <a:pt x="9005" y="254000"/>
                  </a:cubicBezTo>
                  <a:cubicBezTo>
                    <a:pt x="-5547" y="239183"/>
                    <a:pt x="273" y="173038"/>
                    <a:pt x="7417" y="136525"/>
                  </a:cubicBezTo>
                  <a:cubicBezTo>
                    <a:pt x="14561" y="100013"/>
                    <a:pt x="64567" y="0"/>
                    <a:pt x="677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D4746207-F554-463C-B91C-D6544A2C9F60}"/>
                </a:ext>
              </a:extLst>
            </p:cNvPr>
            <p:cNvSpPr/>
            <p:nvPr/>
          </p:nvSpPr>
          <p:spPr>
            <a:xfrm>
              <a:off x="3257602" y="10618705"/>
              <a:ext cx="444124" cy="640557"/>
            </a:xfrm>
            <a:custGeom>
              <a:avLst/>
              <a:gdLst>
                <a:gd name="connsiteX0" fmla="*/ 420636 w 444124"/>
                <a:gd name="connsiteY0" fmla="*/ 83 h 640557"/>
                <a:gd name="connsiteX1" fmla="*/ 441273 w 444124"/>
                <a:gd name="connsiteY1" fmla="*/ 382670 h 640557"/>
                <a:gd name="connsiteX2" fmla="*/ 352373 w 444124"/>
                <a:gd name="connsiteY2" fmla="*/ 539833 h 640557"/>
                <a:gd name="connsiteX3" fmla="*/ 293636 w 444124"/>
                <a:gd name="connsiteY3" fmla="*/ 592220 h 640557"/>
                <a:gd name="connsiteX4" fmla="*/ 168223 w 444124"/>
                <a:gd name="connsiteY4" fmla="*/ 623970 h 640557"/>
                <a:gd name="connsiteX5" fmla="*/ 3123 w 444124"/>
                <a:gd name="connsiteY5" fmla="*/ 638258 h 640557"/>
                <a:gd name="connsiteX6" fmla="*/ 323798 w 444124"/>
                <a:gd name="connsiteY6" fmla="*/ 576345 h 640557"/>
                <a:gd name="connsiteX7" fmla="*/ 404761 w 444124"/>
                <a:gd name="connsiteY7" fmla="*/ 417595 h 640557"/>
                <a:gd name="connsiteX8" fmla="*/ 420636 w 444124"/>
                <a:gd name="connsiteY8" fmla="*/ 83 h 64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124" h="640557">
                  <a:moveTo>
                    <a:pt x="420636" y="83"/>
                  </a:moveTo>
                  <a:cubicBezTo>
                    <a:pt x="426721" y="-5738"/>
                    <a:pt x="452650" y="292712"/>
                    <a:pt x="441273" y="382670"/>
                  </a:cubicBezTo>
                  <a:cubicBezTo>
                    <a:pt x="429896" y="472628"/>
                    <a:pt x="376979" y="504908"/>
                    <a:pt x="352373" y="539833"/>
                  </a:cubicBezTo>
                  <a:cubicBezTo>
                    <a:pt x="327767" y="574758"/>
                    <a:pt x="324328" y="578197"/>
                    <a:pt x="293636" y="592220"/>
                  </a:cubicBezTo>
                  <a:cubicBezTo>
                    <a:pt x="262944" y="606243"/>
                    <a:pt x="216642" y="616297"/>
                    <a:pt x="168223" y="623970"/>
                  </a:cubicBezTo>
                  <a:cubicBezTo>
                    <a:pt x="119804" y="631643"/>
                    <a:pt x="-22806" y="646195"/>
                    <a:pt x="3123" y="638258"/>
                  </a:cubicBezTo>
                  <a:cubicBezTo>
                    <a:pt x="29052" y="630321"/>
                    <a:pt x="256858" y="613122"/>
                    <a:pt x="323798" y="576345"/>
                  </a:cubicBezTo>
                  <a:cubicBezTo>
                    <a:pt x="390738" y="539568"/>
                    <a:pt x="388092" y="507024"/>
                    <a:pt x="404761" y="417595"/>
                  </a:cubicBezTo>
                  <a:cubicBezTo>
                    <a:pt x="421430" y="328166"/>
                    <a:pt x="414551" y="5904"/>
                    <a:pt x="420636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7CBAB31B-018F-458C-864C-E09933F19292}"/>
                </a:ext>
              </a:extLst>
            </p:cNvPr>
            <p:cNvSpPr/>
            <p:nvPr/>
          </p:nvSpPr>
          <p:spPr>
            <a:xfrm>
              <a:off x="2971217" y="10284883"/>
              <a:ext cx="39231" cy="505715"/>
            </a:xfrm>
            <a:custGeom>
              <a:avLst/>
              <a:gdLst>
                <a:gd name="connsiteX0" fmla="*/ 30216 w 39231"/>
                <a:gd name="connsiteY0" fmla="*/ 0 h 505715"/>
                <a:gd name="connsiteX1" fmla="*/ 15400 w 39231"/>
                <a:gd name="connsiteY1" fmla="*/ 366184 h 505715"/>
                <a:gd name="connsiteX2" fmla="*/ 583 w 39231"/>
                <a:gd name="connsiteY2" fmla="*/ 503767 h 505715"/>
                <a:gd name="connsiteX3" fmla="*/ 36566 w 39231"/>
                <a:gd name="connsiteY3" fmla="*/ 279400 h 505715"/>
                <a:gd name="connsiteX4" fmla="*/ 36566 w 39231"/>
                <a:gd name="connsiteY4" fmla="*/ 192617 h 505715"/>
                <a:gd name="connsiteX5" fmla="*/ 30216 w 39231"/>
                <a:gd name="connsiteY5" fmla="*/ 0 h 50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31" h="505715">
                  <a:moveTo>
                    <a:pt x="30216" y="0"/>
                  </a:moveTo>
                  <a:cubicBezTo>
                    <a:pt x="25277" y="141111"/>
                    <a:pt x="20339" y="282223"/>
                    <a:pt x="15400" y="366184"/>
                  </a:cubicBezTo>
                  <a:cubicBezTo>
                    <a:pt x="10461" y="450145"/>
                    <a:pt x="-2945" y="518231"/>
                    <a:pt x="583" y="503767"/>
                  </a:cubicBezTo>
                  <a:cubicBezTo>
                    <a:pt x="4111" y="489303"/>
                    <a:pt x="30569" y="331258"/>
                    <a:pt x="36566" y="279400"/>
                  </a:cubicBezTo>
                  <a:cubicBezTo>
                    <a:pt x="42563" y="227542"/>
                    <a:pt x="36566" y="192617"/>
                    <a:pt x="36566" y="192617"/>
                  </a:cubicBezTo>
                  <a:lnTo>
                    <a:pt x="3021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16E7E9FA-0FA5-48E0-B0FE-97007B17F219}"/>
                </a:ext>
              </a:extLst>
            </p:cNvPr>
            <p:cNvSpPr/>
            <p:nvPr/>
          </p:nvSpPr>
          <p:spPr>
            <a:xfrm>
              <a:off x="2975913" y="10268044"/>
              <a:ext cx="80362" cy="533306"/>
            </a:xfrm>
            <a:custGeom>
              <a:avLst/>
              <a:gdLst>
                <a:gd name="connsiteX0" fmla="*/ 74204 w 80362"/>
                <a:gd name="connsiteY0" fmla="*/ 14723 h 533306"/>
                <a:gd name="connsiteX1" fmla="*/ 57270 w 80362"/>
                <a:gd name="connsiteY1" fmla="*/ 338573 h 533306"/>
                <a:gd name="connsiteX2" fmla="*/ 120 w 80362"/>
                <a:gd name="connsiteY2" fmla="*/ 533306 h 533306"/>
                <a:gd name="connsiteX3" fmla="*/ 74204 w 80362"/>
                <a:gd name="connsiteY3" fmla="*/ 336456 h 533306"/>
                <a:gd name="connsiteX4" fmla="*/ 76320 w 80362"/>
                <a:gd name="connsiteY4" fmla="*/ 184056 h 533306"/>
                <a:gd name="connsiteX5" fmla="*/ 76320 w 80362"/>
                <a:gd name="connsiteY5" fmla="*/ 65523 h 533306"/>
                <a:gd name="connsiteX6" fmla="*/ 74204 w 80362"/>
                <a:gd name="connsiteY6" fmla="*/ 14723 h 5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62" h="533306">
                  <a:moveTo>
                    <a:pt x="74204" y="14723"/>
                  </a:moveTo>
                  <a:cubicBezTo>
                    <a:pt x="71029" y="60231"/>
                    <a:pt x="69617" y="252143"/>
                    <a:pt x="57270" y="338573"/>
                  </a:cubicBezTo>
                  <a:cubicBezTo>
                    <a:pt x="44923" y="425003"/>
                    <a:pt x="-2702" y="533659"/>
                    <a:pt x="120" y="533306"/>
                  </a:cubicBezTo>
                  <a:cubicBezTo>
                    <a:pt x="2942" y="532953"/>
                    <a:pt x="61504" y="394664"/>
                    <a:pt x="74204" y="336456"/>
                  </a:cubicBezTo>
                  <a:cubicBezTo>
                    <a:pt x="86904" y="278248"/>
                    <a:pt x="75967" y="229211"/>
                    <a:pt x="76320" y="184056"/>
                  </a:cubicBezTo>
                  <a:cubicBezTo>
                    <a:pt x="76673" y="138901"/>
                    <a:pt x="75614" y="89512"/>
                    <a:pt x="76320" y="65523"/>
                  </a:cubicBezTo>
                  <a:cubicBezTo>
                    <a:pt x="77026" y="41534"/>
                    <a:pt x="77379" y="-30785"/>
                    <a:pt x="74204" y="14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48BB15CE-04EA-484C-9D73-E2F6054A08E0}"/>
                </a:ext>
              </a:extLst>
            </p:cNvPr>
            <p:cNvSpPr/>
            <p:nvPr/>
          </p:nvSpPr>
          <p:spPr>
            <a:xfrm>
              <a:off x="2794655" y="10466854"/>
              <a:ext cx="223816" cy="574147"/>
            </a:xfrm>
            <a:custGeom>
              <a:avLst/>
              <a:gdLst>
                <a:gd name="connsiteX0" fmla="*/ 223712 w 223816"/>
                <a:gd name="connsiteY0" fmla="*/ 63 h 574147"/>
                <a:gd name="connsiteX1" fmla="*/ 109412 w 223816"/>
                <a:gd name="connsiteY1" fmla="*/ 298513 h 574147"/>
                <a:gd name="connsiteX2" fmla="*/ 35328 w 223816"/>
                <a:gd name="connsiteY2" fmla="*/ 520763 h 574147"/>
                <a:gd name="connsiteX3" fmla="*/ 20512 w 223816"/>
                <a:gd name="connsiteY3" fmla="*/ 552513 h 574147"/>
                <a:gd name="connsiteX4" fmla="*/ 1462 w 223816"/>
                <a:gd name="connsiteY4" fmla="*/ 567329 h 574147"/>
                <a:gd name="connsiteX5" fmla="*/ 62845 w 223816"/>
                <a:gd name="connsiteY5" fmla="*/ 438213 h 574147"/>
                <a:gd name="connsiteX6" fmla="*/ 88245 w 223816"/>
                <a:gd name="connsiteY6" fmla="*/ 273113 h 574147"/>
                <a:gd name="connsiteX7" fmla="*/ 223712 w 223816"/>
                <a:gd name="connsiteY7" fmla="*/ 63 h 5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16" h="574147">
                  <a:moveTo>
                    <a:pt x="223712" y="63"/>
                  </a:moveTo>
                  <a:cubicBezTo>
                    <a:pt x="227240" y="4296"/>
                    <a:pt x="140809" y="211730"/>
                    <a:pt x="109412" y="298513"/>
                  </a:cubicBezTo>
                  <a:cubicBezTo>
                    <a:pt x="78015" y="385296"/>
                    <a:pt x="50145" y="478430"/>
                    <a:pt x="35328" y="520763"/>
                  </a:cubicBezTo>
                  <a:cubicBezTo>
                    <a:pt x="20511" y="563096"/>
                    <a:pt x="26156" y="544752"/>
                    <a:pt x="20512" y="552513"/>
                  </a:cubicBezTo>
                  <a:cubicBezTo>
                    <a:pt x="14868" y="560274"/>
                    <a:pt x="-5594" y="586379"/>
                    <a:pt x="1462" y="567329"/>
                  </a:cubicBezTo>
                  <a:cubicBezTo>
                    <a:pt x="8517" y="548279"/>
                    <a:pt x="48381" y="487249"/>
                    <a:pt x="62845" y="438213"/>
                  </a:cubicBezTo>
                  <a:cubicBezTo>
                    <a:pt x="77309" y="389177"/>
                    <a:pt x="64256" y="342963"/>
                    <a:pt x="88245" y="273113"/>
                  </a:cubicBezTo>
                  <a:cubicBezTo>
                    <a:pt x="112234" y="203263"/>
                    <a:pt x="220184" y="-4170"/>
                    <a:pt x="223712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87D83922-D185-4EBA-84E2-188F924F0BD2}"/>
                </a:ext>
              </a:extLst>
            </p:cNvPr>
            <p:cNvSpPr/>
            <p:nvPr/>
          </p:nvSpPr>
          <p:spPr>
            <a:xfrm>
              <a:off x="2659026" y="11002851"/>
              <a:ext cx="188996" cy="56516"/>
            </a:xfrm>
            <a:custGeom>
              <a:avLst/>
              <a:gdLst>
                <a:gd name="connsiteX0" fmla="*/ 188949 w 188996"/>
                <a:gd name="connsiteY0" fmla="*/ 112 h 56516"/>
                <a:gd name="connsiteX1" fmla="*/ 96874 w 188996"/>
                <a:gd name="connsiteY1" fmla="*/ 41387 h 56516"/>
                <a:gd name="connsiteX2" fmla="*/ 37 w 188996"/>
                <a:gd name="connsiteY2" fmla="*/ 44562 h 56516"/>
                <a:gd name="connsiteX3" fmla="*/ 107987 w 188996"/>
                <a:gd name="connsiteY3" fmla="*/ 55674 h 56516"/>
                <a:gd name="connsiteX4" fmla="*/ 188949 w 188996"/>
                <a:gd name="connsiteY4" fmla="*/ 112 h 5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96" h="56516">
                  <a:moveTo>
                    <a:pt x="188949" y="112"/>
                  </a:moveTo>
                  <a:cubicBezTo>
                    <a:pt x="187097" y="-2269"/>
                    <a:pt x="128359" y="33979"/>
                    <a:pt x="96874" y="41387"/>
                  </a:cubicBezTo>
                  <a:cubicBezTo>
                    <a:pt x="65389" y="48795"/>
                    <a:pt x="-1815" y="42181"/>
                    <a:pt x="37" y="44562"/>
                  </a:cubicBezTo>
                  <a:cubicBezTo>
                    <a:pt x="1889" y="46943"/>
                    <a:pt x="77560" y="59907"/>
                    <a:pt x="107987" y="55674"/>
                  </a:cubicBezTo>
                  <a:cubicBezTo>
                    <a:pt x="138414" y="51441"/>
                    <a:pt x="190801" y="2493"/>
                    <a:pt x="188949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EB01DAFB-3E86-4357-8C8A-E1D006DD5DFB}"/>
                </a:ext>
              </a:extLst>
            </p:cNvPr>
            <p:cNvSpPr/>
            <p:nvPr/>
          </p:nvSpPr>
          <p:spPr>
            <a:xfrm>
              <a:off x="2553882" y="11029696"/>
              <a:ext cx="251411" cy="138089"/>
            </a:xfrm>
            <a:custGeom>
              <a:avLst/>
              <a:gdLst>
                <a:gd name="connsiteX0" fmla="*/ 406 w 251411"/>
                <a:gd name="connsiteY0" fmla="*/ 136779 h 138089"/>
                <a:gd name="connsiteX1" fmla="*/ 132168 w 251411"/>
                <a:gd name="connsiteY1" fmla="*/ 12954 h 138089"/>
                <a:gd name="connsiteX2" fmla="*/ 251231 w 251411"/>
                <a:gd name="connsiteY2" fmla="*/ 3429 h 138089"/>
                <a:gd name="connsiteX3" fmla="*/ 157568 w 251411"/>
                <a:gd name="connsiteY3" fmla="*/ 9779 h 138089"/>
                <a:gd name="connsiteX4" fmla="*/ 92481 w 251411"/>
                <a:gd name="connsiteY4" fmla="*/ 74867 h 138089"/>
                <a:gd name="connsiteX5" fmla="*/ 406 w 251411"/>
                <a:gd name="connsiteY5" fmla="*/ 136779 h 13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411" h="138089">
                  <a:moveTo>
                    <a:pt x="406" y="136779"/>
                  </a:moveTo>
                  <a:cubicBezTo>
                    <a:pt x="7021" y="126460"/>
                    <a:pt x="90364" y="35179"/>
                    <a:pt x="132168" y="12954"/>
                  </a:cubicBezTo>
                  <a:cubicBezTo>
                    <a:pt x="173972" y="-9271"/>
                    <a:pt x="246998" y="3958"/>
                    <a:pt x="251231" y="3429"/>
                  </a:cubicBezTo>
                  <a:cubicBezTo>
                    <a:pt x="255464" y="2900"/>
                    <a:pt x="184026" y="-2127"/>
                    <a:pt x="157568" y="9779"/>
                  </a:cubicBezTo>
                  <a:cubicBezTo>
                    <a:pt x="131110" y="21685"/>
                    <a:pt x="115235" y="56082"/>
                    <a:pt x="92481" y="74867"/>
                  </a:cubicBezTo>
                  <a:cubicBezTo>
                    <a:pt x="69727" y="93652"/>
                    <a:pt x="-6209" y="147098"/>
                    <a:pt x="406" y="13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37348658-438A-4B14-9ADF-9253F46CDA0A}"/>
                </a:ext>
              </a:extLst>
            </p:cNvPr>
            <p:cNvSpPr/>
            <p:nvPr/>
          </p:nvSpPr>
          <p:spPr>
            <a:xfrm>
              <a:off x="2511292" y="11133436"/>
              <a:ext cx="125554" cy="121070"/>
            </a:xfrm>
            <a:custGeom>
              <a:avLst/>
              <a:gdLst>
                <a:gd name="connsiteX0" fmla="*/ 73158 w 125554"/>
                <a:gd name="connsiteY0" fmla="*/ 1289 h 121070"/>
                <a:gd name="connsiteX1" fmla="*/ 11246 w 125554"/>
                <a:gd name="connsiteY1" fmla="*/ 93364 h 121070"/>
                <a:gd name="connsiteX2" fmla="*/ 11246 w 125554"/>
                <a:gd name="connsiteY2" fmla="*/ 120352 h 121070"/>
                <a:gd name="connsiteX3" fmla="*/ 125546 w 125554"/>
                <a:gd name="connsiteY3" fmla="*/ 71139 h 121070"/>
                <a:gd name="connsiteX4" fmla="*/ 4896 w 125554"/>
                <a:gd name="connsiteY4" fmla="*/ 112414 h 121070"/>
                <a:gd name="connsiteX5" fmla="*/ 33471 w 125554"/>
                <a:gd name="connsiteY5" fmla="*/ 42564 h 121070"/>
                <a:gd name="connsiteX6" fmla="*/ 73158 w 125554"/>
                <a:gd name="connsiteY6" fmla="*/ 1289 h 1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54" h="121070">
                  <a:moveTo>
                    <a:pt x="73158" y="1289"/>
                  </a:moveTo>
                  <a:cubicBezTo>
                    <a:pt x="69454" y="9756"/>
                    <a:pt x="21565" y="73520"/>
                    <a:pt x="11246" y="93364"/>
                  </a:cubicBezTo>
                  <a:cubicBezTo>
                    <a:pt x="927" y="113208"/>
                    <a:pt x="-7804" y="124056"/>
                    <a:pt x="11246" y="120352"/>
                  </a:cubicBezTo>
                  <a:cubicBezTo>
                    <a:pt x="30296" y="116648"/>
                    <a:pt x="126604" y="72462"/>
                    <a:pt x="125546" y="71139"/>
                  </a:cubicBezTo>
                  <a:cubicBezTo>
                    <a:pt x="124488" y="69816"/>
                    <a:pt x="20242" y="117177"/>
                    <a:pt x="4896" y="112414"/>
                  </a:cubicBezTo>
                  <a:cubicBezTo>
                    <a:pt x="-10450" y="107651"/>
                    <a:pt x="23417" y="56851"/>
                    <a:pt x="33471" y="42564"/>
                  </a:cubicBezTo>
                  <a:cubicBezTo>
                    <a:pt x="43525" y="28277"/>
                    <a:pt x="76862" y="-7178"/>
                    <a:pt x="73158" y="1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8ABB2BBB-0B07-4A6A-A6DE-7BFA596FF437}"/>
                </a:ext>
              </a:extLst>
            </p:cNvPr>
            <p:cNvSpPr/>
            <p:nvPr/>
          </p:nvSpPr>
          <p:spPr>
            <a:xfrm>
              <a:off x="2563751" y="11012462"/>
              <a:ext cx="321303" cy="195502"/>
            </a:xfrm>
            <a:custGeom>
              <a:avLst/>
              <a:gdLst>
                <a:gd name="connsiteX0" fmla="*/ 62 w 321303"/>
                <a:gd name="connsiteY0" fmla="*/ 133376 h 195502"/>
                <a:gd name="connsiteX1" fmla="*/ 61974 w 321303"/>
                <a:gd name="connsiteY1" fmla="*/ 195288 h 195502"/>
                <a:gd name="connsiteX2" fmla="*/ 117537 w 321303"/>
                <a:gd name="connsiteY2" fmla="*/ 150838 h 195502"/>
                <a:gd name="connsiteX3" fmla="*/ 182624 w 321303"/>
                <a:gd name="connsiteY3" fmla="*/ 74638 h 195502"/>
                <a:gd name="connsiteX4" fmla="*/ 215962 w 321303"/>
                <a:gd name="connsiteY4" fmla="*/ 68288 h 195502"/>
                <a:gd name="connsiteX5" fmla="*/ 252474 w 321303"/>
                <a:gd name="connsiteY5" fmla="*/ 52413 h 195502"/>
                <a:gd name="connsiteX6" fmla="*/ 320737 w 321303"/>
                <a:gd name="connsiteY6" fmla="*/ 26 h 195502"/>
                <a:gd name="connsiteX7" fmla="*/ 211199 w 321303"/>
                <a:gd name="connsiteY7" fmla="*/ 46063 h 195502"/>
                <a:gd name="connsiteX8" fmla="*/ 147699 w 321303"/>
                <a:gd name="connsiteY8" fmla="*/ 96863 h 195502"/>
                <a:gd name="connsiteX9" fmla="*/ 101662 w 321303"/>
                <a:gd name="connsiteY9" fmla="*/ 152426 h 195502"/>
                <a:gd name="connsiteX10" fmla="*/ 50862 w 321303"/>
                <a:gd name="connsiteY10" fmla="*/ 188938 h 195502"/>
                <a:gd name="connsiteX11" fmla="*/ 62 w 321303"/>
                <a:gd name="connsiteY11" fmla="*/ 133376 h 19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303" h="195502">
                  <a:moveTo>
                    <a:pt x="62" y="133376"/>
                  </a:moveTo>
                  <a:cubicBezTo>
                    <a:pt x="1914" y="134434"/>
                    <a:pt x="42395" y="192378"/>
                    <a:pt x="61974" y="195288"/>
                  </a:cubicBezTo>
                  <a:cubicBezTo>
                    <a:pt x="81553" y="198198"/>
                    <a:pt x="97429" y="170946"/>
                    <a:pt x="117537" y="150838"/>
                  </a:cubicBezTo>
                  <a:cubicBezTo>
                    <a:pt x="137645" y="130730"/>
                    <a:pt x="166220" y="88396"/>
                    <a:pt x="182624" y="74638"/>
                  </a:cubicBezTo>
                  <a:cubicBezTo>
                    <a:pt x="199028" y="60880"/>
                    <a:pt x="204320" y="71992"/>
                    <a:pt x="215962" y="68288"/>
                  </a:cubicBezTo>
                  <a:cubicBezTo>
                    <a:pt x="227604" y="64584"/>
                    <a:pt x="235011" y="63790"/>
                    <a:pt x="252474" y="52413"/>
                  </a:cubicBezTo>
                  <a:cubicBezTo>
                    <a:pt x="269937" y="41036"/>
                    <a:pt x="327616" y="1084"/>
                    <a:pt x="320737" y="26"/>
                  </a:cubicBezTo>
                  <a:cubicBezTo>
                    <a:pt x="313858" y="-1032"/>
                    <a:pt x="240039" y="29923"/>
                    <a:pt x="211199" y="46063"/>
                  </a:cubicBezTo>
                  <a:cubicBezTo>
                    <a:pt x="182359" y="62203"/>
                    <a:pt x="165955" y="79136"/>
                    <a:pt x="147699" y="96863"/>
                  </a:cubicBezTo>
                  <a:cubicBezTo>
                    <a:pt x="129443" y="114590"/>
                    <a:pt x="117801" y="137080"/>
                    <a:pt x="101662" y="152426"/>
                  </a:cubicBezTo>
                  <a:cubicBezTo>
                    <a:pt x="85523" y="167772"/>
                    <a:pt x="63827" y="191055"/>
                    <a:pt x="50862" y="188938"/>
                  </a:cubicBezTo>
                  <a:cubicBezTo>
                    <a:pt x="37897" y="186821"/>
                    <a:pt x="-1790" y="132318"/>
                    <a:pt x="62" y="133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32BF4B6C-0703-44A4-A221-280992578948}"/>
                </a:ext>
              </a:extLst>
            </p:cNvPr>
            <p:cNvSpPr/>
            <p:nvPr/>
          </p:nvSpPr>
          <p:spPr>
            <a:xfrm>
              <a:off x="2468172" y="10861467"/>
              <a:ext cx="500457" cy="420867"/>
            </a:xfrm>
            <a:custGeom>
              <a:avLst/>
              <a:gdLst>
                <a:gd name="connsiteX0" fmla="*/ 500453 w 500457"/>
                <a:gd name="connsiteY0" fmla="*/ 208 h 420867"/>
                <a:gd name="connsiteX1" fmla="*/ 430603 w 500457"/>
                <a:gd name="connsiteY1" fmla="*/ 143083 h 420867"/>
                <a:gd name="connsiteX2" fmla="*/ 375041 w 500457"/>
                <a:gd name="connsiteY2" fmla="*/ 184358 h 420867"/>
                <a:gd name="connsiteX3" fmla="*/ 329003 w 500457"/>
                <a:gd name="connsiteY3" fmla="*/ 225633 h 420867"/>
                <a:gd name="connsiteX4" fmla="*/ 255978 w 500457"/>
                <a:gd name="connsiteY4" fmla="*/ 254208 h 420867"/>
                <a:gd name="connsiteX5" fmla="*/ 202003 w 500457"/>
                <a:gd name="connsiteY5" fmla="*/ 330408 h 420867"/>
                <a:gd name="connsiteX6" fmla="*/ 138503 w 500457"/>
                <a:gd name="connsiteY6" fmla="*/ 374858 h 420867"/>
                <a:gd name="connsiteX7" fmla="*/ 3566 w 500457"/>
                <a:gd name="connsiteY7" fmla="*/ 416133 h 420867"/>
                <a:gd name="connsiteX8" fmla="*/ 297253 w 500457"/>
                <a:gd name="connsiteY8" fmla="*/ 257383 h 420867"/>
                <a:gd name="connsiteX9" fmla="*/ 427428 w 500457"/>
                <a:gd name="connsiteY9" fmla="*/ 178008 h 420867"/>
                <a:gd name="connsiteX10" fmla="*/ 500453 w 500457"/>
                <a:gd name="connsiteY10" fmla="*/ 208 h 42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57" h="420867">
                  <a:moveTo>
                    <a:pt x="500453" y="208"/>
                  </a:moveTo>
                  <a:cubicBezTo>
                    <a:pt x="500982" y="-5613"/>
                    <a:pt x="451505" y="112391"/>
                    <a:pt x="430603" y="143083"/>
                  </a:cubicBezTo>
                  <a:cubicBezTo>
                    <a:pt x="409701" y="173775"/>
                    <a:pt x="391974" y="170600"/>
                    <a:pt x="375041" y="184358"/>
                  </a:cubicBezTo>
                  <a:cubicBezTo>
                    <a:pt x="358108" y="198116"/>
                    <a:pt x="348847" y="213991"/>
                    <a:pt x="329003" y="225633"/>
                  </a:cubicBezTo>
                  <a:cubicBezTo>
                    <a:pt x="309159" y="237275"/>
                    <a:pt x="277145" y="236746"/>
                    <a:pt x="255978" y="254208"/>
                  </a:cubicBezTo>
                  <a:cubicBezTo>
                    <a:pt x="234811" y="271670"/>
                    <a:pt x="221582" y="310300"/>
                    <a:pt x="202003" y="330408"/>
                  </a:cubicBezTo>
                  <a:cubicBezTo>
                    <a:pt x="182424" y="350516"/>
                    <a:pt x="171576" y="360571"/>
                    <a:pt x="138503" y="374858"/>
                  </a:cubicBezTo>
                  <a:cubicBezTo>
                    <a:pt x="105430" y="389146"/>
                    <a:pt x="-22892" y="435712"/>
                    <a:pt x="3566" y="416133"/>
                  </a:cubicBezTo>
                  <a:cubicBezTo>
                    <a:pt x="30024" y="396554"/>
                    <a:pt x="226609" y="297070"/>
                    <a:pt x="297253" y="257383"/>
                  </a:cubicBezTo>
                  <a:cubicBezTo>
                    <a:pt x="367897" y="217696"/>
                    <a:pt x="393826" y="218225"/>
                    <a:pt x="427428" y="178008"/>
                  </a:cubicBezTo>
                  <a:cubicBezTo>
                    <a:pt x="461030" y="137791"/>
                    <a:pt x="499924" y="6029"/>
                    <a:pt x="500453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9606E27A-5318-4085-89B9-CA965C9FFDDA}"/>
                </a:ext>
              </a:extLst>
            </p:cNvPr>
            <p:cNvSpPr/>
            <p:nvPr/>
          </p:nvSpPr>
          <p:spPr>
            <a:xfrm>
              <a:off x="2904034" y="10751338"/>
              <a:ext cx="170175" cy="337614"/>
            </a:xfrm>
            <a:custGeom>
              <a:avLst/>
              <a:gdLst>
                <a:gd name="connsiteX0" fmla="*/ 169366 w 170175"/>
                <a:gd name="connsiteY0" fmla="*/ 800 h 337614"/>
                <a:gd name="connsiteX1" fmla="*/ 104279 w 170175"/>
                <a:gd name="connsiteY1" fmla="*/ 227812 h 337614"/>
                <a:gd name="connsiteX2" fmla="*/ 47129 w 170175"/>
                <a:gd name="connsiteY2" fmla="*/ 294487 h 337614"/>
                <a:gd name="connsiteX3" fmla="*/ 2679 w 170175"/>
                <a:gd name="connsiteY3" fmla="*/ 334175 h 337614"/>
                <a:gd name="connsiteX4" fmla="*/ 128091 w 170175"/>
                <a:gd name="connsiteY4" fmla="*/ 205587 h 337614"/>
                <a:gd name="connsiteX5" fmla="*/ 118566 w 170175"/>
                <a:gd name="connsiteY5" fmla="*/ 256387 h 337614"/>
                <a:gd name="connsiteX6" fmla="*/ 126504 w 170175"/>
                <a:gd name="connsiteY6" fmla="*/ 292900 h 337614"/>
                <a:gd name="connsiteX7" fmla="*/ 145554 w 170175"/>
                <a:gd name="connsiteY7" fmla="*/ 197650 h 337614"/>
                <a:gd name="connsiteX8" fmla="*/ 159841 w 170175"/>
                <a:gd name="connsiteY8" fmla="*/ 277025 h 337614"/>
                <a:gd name="connsiteX9" fmla="*/ 142379 w 170175"/>
                <a:gd name="connsiteY9" fmla="*/ 156375 h 337614"/>
                <a:gd name="connsiteX10" fmla="*/ 169366 w 170175"/>
                <a:gd name="connsiteY10" fmla="*/ 800 h 33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75" h="337614">
                  <a:moveTo>
                    <a:pt x="169366" y="800"/>
                  </a:moveTo>
                  <a:cubicBezTo>
                    <a:pt x="163016" y="12706"/>
                    <a:pt x="124652" y="178864"/>
                    <a:pt x="104279" y="227812"/>
                  </a:cubicBezTo>
                  <a:cubicBezTo>
                    <a:pt x="83906" y="276760"/>
                    <a:pt x="64062" y="276760"/>
                    <a:pt x="47129" y="294487"/>
                  </a:cubicBezTo>
                  <a:cubicBezTo>
                    <a:pt x="30196" y="312214"/>
                    <a:pt x="-10815" y="348992"/>
                    <a:pt x="2679" y="334175"/>
                  </a:cubicBezTo>
                  <a:cubicBezTo>
                    <a:pt x="16173" y="319358"/>
                    <a:pt x="108777" y="218552"/>
                    <a:pt x="128091" y="205587"/>
                  </a:cubicBezTo>
                  <a:cubicBezTo>
                    <a:pt x="147405" y="192622"/>
                    <a:pt x="118830" y="241835"/>
                    <a:pt x="118566" y="256387"/>
                  </a:cubicBezTo>
                  <a:cubicBezTo>
                    <a:pt x="118302" y="270939"/>
                    <a:pt x="122006" y="302690"/>
                    <a:pt x="126504" y="292900"/>
                  </a:cubicBezTo>
                  <a:cubicBezTo>
                    <a:pt x="131002" y="283111"/>
                    <a:pt x="139998" y="200296"/>
                    <a:pt x="145554" y="197650"/>
                  </a:cubicBezTo>
                  <a:cubicBezTo>
                    <a:pt x="151110" y="195004"/>
                    <a:pt x="160370" y="283904"/>
                    <a:pt x="159841" y="277025"/>
                  </a:cubicBezTo>
                  <a:cubicBezTo>
                    <a:pt x="159312" y="270146"/>
                    <a:pt x="142114" y="199767"/>
                    <a:pt x="142379" y="156375"/>
                  </a:cubicBezTo>
                  <a:cubicBezTo>
                    <a:pt x="142644" y="112983"/>
                    <a:pt x="175716" y="-11106"/>
                    <a:pt x="169366" y="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99725677-EEAC-4299-A984-44A92084321F}"/>
                </a:ext>
              </a:extLst>
            </p:cNvPr>
            <p:cNvSpPr/>
            <p:nvPr/>
          </p:nvSpPr>
          <p:spPr>
            <a:xfrm>
              <a:off x="2391812" y="11040610"/>
              <a:ext cx="588173" cy="261740"/>
            </a:xfrm>
            <a:custGeom>
              <a:avLst/>
              <a:gdLst>
                <a:gd name="connsiteX0" fmla="*/ 586338 w 588173"/>
                <a:gd name="connsiteY0" fmla="*/ 3628 h 261740"/>
                <a:gd name="connsiteX1" fmla="*/ 446638 w 588173"/>
                <a:gd name="connsiteY1" fmla="*/ 130628 h 261740"/>
                <a:gd name="connsiteX2" fmla="*/ 352976 w 588173"/>
                <a:gd name="connsiteY2" fmla="*/ 192540 h 261740"/>
                <a:gd name="connsiteX3" fmla="*/ 281538 w 588173"/>
                <a:gd name="connsiteY3" fmla="*/ 224290 h 261740"/>
                <a:gd name="connsiteX4" fmla="*/ 214863 w 588173"/>
                <a:gd name="connsiteY4" fmla="*/ 241753 h 261740"/>
                <a:gd name="connsiteX5" fmla="*/ 2138 w 588173"/>
                <a:gd name="connsiteY5" fmla="*/ 259215 h 261740"/>
                <a:gd name="connsiteX6" fmla="*/ 360913 w 588173"/>
                <a:gd name="connsiteY6" fmla="*/ 183015 h 261740"/>
                <a:gd name="connsiteX7" fmla="*/ 432351 w 588173"/>
                <a:gd name="connsiteY7" fmla="*/ 122690 h 261740"/>
                <a:gd name="connsiteX8" fmla="*/ 521251 w 588173"/>
                <a:gd name="connsiteY8" fmla="*/ 41728 h 261740"/>
                <a:gd name="connsiteX9" fmla="*/ 586338 w 588173"/>
                <a:gd name="connsiteY9" fmla="*/ 3628 h 26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173" h="261740">
                  <a:moveTo>
                    <a:pt x="586338" y="3628"/>
                  </a:moveTo>
                  <a:cubicBezTo>
                    <a:pt x="573903" y="18445"/>
                    <a:pt x="485532" y="99143"/>
                    <a:pt x="446638" y="130628"/>
                  </a:cubicBezTo>
                  <a:cubicBezTo>
                    <a:pt x="407744" y="162113"/>
                    <a:pt x="380493" y="176930"/>
                    <a:pt x="352976" y="192540"/>
                  </a:cubicBezTo>
                  <a:cubicBezTo>
                    <a:pt x="325459" y="208150"/>
                    <a:pt x="304557" y="216088"/>
                    <a:pt x="281538" y="224290"/>
                  </a:cubicBezTo>
                  <a:cubicBezTo>
                    <a:pt x="258519" y="232492"/>
                    <a:pt x="261430" y="235932"/>
                    <a:pt x="214863" y="241753"/>
                  </a:cubicBezTo>
                  <a:cubicBezTo>
                    <a:pt x="168296" y="247574"/>
                    <a:pt x="-22204" y="269005"/>
                    <a:pt x="2138" y="259215"/>
                  </a:cubicBezTo>
                  <a:cubicBezTo>
                    <a:pt x="26480" y="249425"/>
                    <a:pt x="289211" y="205769"/>
                    <a:pt x="360913" y="183015"/>
                  </a:cubicBezTo>
                  <a:cubicBezTo>
                    <a:pt x="432615" y="160261"/>
                    <a:pt x="405628" y="146238"/>
                    <a:pt x="432351" y="122690"/>
                  </a:cubicBezTo>
                  <a:cubicBezTo>
                    <a:pt x="459074" y="99142"/>
                    <a:pt x="497703" y="60513"/>
                    <a:pt x="521251" y="41728"/>
                  </a:cubicBezTo>
                  <a:cubicBezTo>
                    <a:pt x="544799" y="22943"/>
                    <a:pt x="598773" y="-11189"/>
                    <a:pt x="586338" y="3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B239A72F-CE68-429A-90C0-E86499745000}"/>
                </a:ext>
              </a:extLst>
            </p:cNvPr>
            <p:cNvSpPr/>
            <p:nvPr/>
          </p:nvSpPr>
          <p:spPr>
            <a:xfrm>
              <a:off x="2628536" y="10779687"/>
              <a:ext cx="481770" cy="515833"/>
            </a:xfrm>
            <a:custGeom>
              <a:avLst/>
              <a:gdLst>
                <a:gd name="connsiteX0" fmla="*/ 471852 w 481770"/>
                <a:gd name="connsiteY0" fmla="*/ 1026 h 515833"/>
                <a:gd name="connsiteX1" fmla="*/ 446452 w 481770"/>
                <a:gd name="connsiteY1" fmla="*/ 264551 h 515833"/>
                <a:gd name="connsiteX2" fmla="*/ 343264 w 481770"/>
                <a:gd name="connsiteY2" fmla="*/ 337576 h 515833"/>
                <a:gd name="connsiteX3" fmla="*/ 194039 w 481770"/>
                <a:gd name="connsiteY3" fmla="*/ 437588 h 515833"/>
                <a:gd name="connsiteX4" fmla="*/ 95614 w 481770"/>
                <a:gd name="connsiteY4" fmla="*/ 482038 h 515833"/>
                <a:gd name="connsiteX5" fmla="*/ 21002 w 481770"/>
                <a:gd name="connsiteY5" fmla="*/ 510613 h 515833"/>
                <a:gd name="connsiteX6" fmla="*/ 6714 w 481770"/>
                <a:gd name="connsiteY6" fmla="*/ 512201 h 515833"/>
                <a:gd name="connsiteX7" fmla="*/ 116252 w 481770"/>
                <a:gd name="connsiteY7" fmla="*/ 472513 h 515833"/>
                <a:gd name="connsiteX8" fmla="*/ 413114 w 481770"/>
                <a:gd name="connsiteY8" fmla="*/ 267726 h 515833"/>
                <a:gd name="connsiteX9" fmla="*/ 425814 w 481770"/>
                <a:gd name="connsiteY9" fmla="*/ 237563 h 515833"/>
                <a:gd name="connsiteX10" fmla="*/ 481377 w 481770"/>
                <a:gd name="connsiteY10" fmla="*/ 99451 h 515833"/>
                <a:gd name="connsiteX11" fmla="*/ 451214 w 481770"/>
                <a:gd name="connsiteY11" fmla="*/ 169301 h 515833"/>
                <a:gd name="connsiteX12" fmla="*/ 471852 w 481770"/>
                <a:gd name="connsiteY12" fmla="*/ 1026 h 5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770" h="515833">
                  <a:moveTo>
                    <a:pt x="471852" y="1026"/>
                  </a:moveTo>
                  <a:cubicBezTo>
                    <a:pt x="471058" y="16901"/>
                    <a:pt x="467883" y="208459"/>
                    <a:pt x="446452" y="264551"/>
                  </a:cubicBezTo>
                  <a:cubicBezTo>
                    <a:pt x="425021" y="320643"/>
                    <a:pt x="343264" y="337576"/>
                    <a:pt x="343264" y="337576"/>
                  </a:cubicBezTo>
                  <a:cubicBezTo>
                    <a:pt x="301195" y="366415"/>
                    <a:pt x="235314" y="413511"/>
                    <a:pt x="194039" y="437588"/>
                  </a:cubicBezTo>
                  <a:cubicBezTo>
                    <a:pt x="152764" y="461665"/>
                    <a:pt x="124453" y="469867"/>
                    <a:pt x="95614" y="482038"/>
                  </a:cubicBezTo>
                  <a:cubicBezTo>
                    <a:pt x="66775" y="494209"/>
                    <a:pt x="35818" y="505586"/>
                    <a:pt x="21002" y="510613"/>
                  </a:cubicBezTo>
                  <a:cubicBezTo>
                    <a:pt x="6186" y="515640"/>
                    <a:pt x="-9161" y="518551"/>
                    <a:pt x="6714" y="512201"/>
                  </a:cubicBezTo>
                  <a:cubicBezTo>
                    <a:pt x="22589" y="505851"/>
                    <a:pt x="48519" y="513259"/>
                    <a:pt x="116252" y="472513"/>
                  </a:cubicBezTo>
                  <a:cubicBezTo>
                    <a:pt x="183985" y="431767"/>
                    <a:pt x="361520" y="306884"/>
                    <a:pt x="413114" y="267726"/>
                  </a:cubicBezTo>
                  <a:cubicBezTo>
                    <a:pt x="464708" y="228568"/>
                    <a:pt x="414437" y="265609"/>
                    <a:pt x="425814" y="237563"/>
                  </a:cubicBezTo>
                  <a:cubicBezTo>
                    <a:pt x="437191" y="209517"/>
                    <a:pt x="477144" y="110828"/>
                    <a:pt x="481377" y="99451"/>
                  </a:cubicBezTo>
                  <a:cubicBezTo>
                    <a:pt x="485610" y="88074"/>
                    <a:pt x="454389" y="180149"/>
                    <a:pt x="451214" y="169301"/>
                  </a:cubicBezTo>
                  <a:cubicBezTo>
                    <a:pt x="448039" y="158453"/>
                    <a:pt x="472646" y="-14849"/>
                    <a:pt x="471852" y="1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24BB8931-F45B-4570-9254-526B96BEE4F5}"/>
                </a:ext>
              </a:extLst>
            </p:cNvPr>
            <p:cNvSpPr/>
            <p:nvPr/>
          </p:nvSpPr>
          <p:spPr>
            <a:xfrm>
              <a:off x="2543225" y="11135988"/>
              <a:ext cx="571526" cy="319123"/>
            </a:xfrm>
            <a:custGeom>
              <a:avLst/>
              <a:gdLst>
                <a:gd name="connsiteX0" fmla="*/ 571450 w 571526"/>
                <a:gd name="connsiteY0" fmla="*/ 325 h 319123"/>
                <a:gd name="connsiteX1" fmla="*/ 312688 w 571526"/>
                <a:gd name="connsiteY1" fmla="*/ 120975 h 319123"/>
                <a:gd name="connsiteX2" fmla="*/ 169813 w 571526"/>
                <a:gd name="connsiteY2" fmla="*/ 267025 h 319123"/>
                <a:gd name="connsiteX3" fmla="*/ 92025 w 571526"/>
                <a:gd name="connsiteY3" fmla="*/ 297187 h 319123"/>
                <a:gd name="connsiteX4" fmla="*/ 1538 w 571526"/>
                <a:gd name="connsiteY4" fmla="*/ 314650 h 319123"/>
                <a:gd name="connsiteX5" fmla="*/ 171400 w 571526"/>
                <a:gd name="connsiteY5" fmla="*/ 211462 h 319123"/>
                <a:gd name="connsiteX6" fmla="*/ 338088 w 571526"/>
                <a:gd name="connsiteY6" fmla="*/ 89225 h 319123"/>
                <a:gd name="connsiteX7" fmla="*/ 571450 w 571526"/>
                <a:gd name="connsiteY7" fmla="*/ 325 h 31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26" h="319123">
                  <a:moveTo>
                    <a:pt x="571450" y="325"/>
                  </a:moveTo>
                  <a:cubicBezTo>
                    <a:pt x="567217" y="5617"/>
                    <a:pt x="379627" y="76525"/>
                    <a:pt x="312688" y="120975"/>
                  </a:cubicBezTo>
                  <a:cubicBezTo>
                    <a:pt x="245749" y="165425"/>
                    <a:pt x="206590" y="237656"/>
                    <a:pt x="169813" y="267025"/>
                  </a:cubicBezTo>
                  <a:cubicBezTo>
                    <a:pt x="133036" y="296394"/>
                    <a:pt x="120071" y="289250"/>
                    <a:pt x="92025" y="297187"/>
                  </a:cubicBezTo>
                  <a:cubicBezTo>
                    <a:pt x="63979" y="305125"/>
                    <a:pt x="-11691" y="328938"/>
                    <a:pt x="1538" y="314650"/>
                  </a:cubicBezTo>
                  <a:cubicBezTo>
                    <a:pt x="14767" y="300363"/>
                    <a:pt x="115308" y="249033"/>
                    <a:pt x="171400" y="211462"/>
                  </a:cubicBezTo>
                  <a:cubicBezTo>
                    <a:pt x="227492" y="173891"/>
                    <a:pt x="273001" y="122827"/>
                    <a:pt x="338088" y="89225"/>
                  </a:cubicBezTo>
                  <a:cubicBezTo>
                    <a:pt x="403175" y="55623"/>
                    <a:pt x="575683" y="-4967"/>
                    <a:pt x="571450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2E2ED914-A7DD-48E0-9C8F-9EE496117121}"/>
                </a:ext>
              </a:extLst>
            </p:cNvPr>
            <p:cNvSpPr/>
            <p:nvPr/>
          </p:nvSpPr>
          <p:spPr>
            <a:xfrm>
              <a:off x="2322843" y="11282325"/>
              <a:ext cx="388958" cy="113329"/>
            </a:xfrm>
            <a:custGeom>
              <a:avLst/>
              <a:gdLst>
                <a:gd name="connsiteX0" fmla="*/ 185407 w 388958"/>
                <a:gd name="connsiteY0" fmla="*/ 38 h 113329"/>
                <a:gd name="connsiteX1" fmla="*/ 387020 w 388958"/>
                <a:gd name="connsiteY1" fmla="*/ 44488 h 113329"/>
                <a:gd name="connsiteX2" fmla="*/ 279070 w 388958"/>
                <a:gd name="connsiteY2" fmla="*/ 47663 h 113329"/>
                <a:gd name="connsiteX3" fmla="*/ 140957 w 388958"/>
                <a:gd name="connsiteY3" fmla="*/ 71475 h 113329"/>
                <a:gd name="connsiteX4" fmla="*/ 4432 w 388958"/>
                <a:gd name="connsiteY4" fmla="*/ 112750 h 113329"/>
                <a:gd name="connsiteX5" fmla="*/ 313995 w 388958"/>
                <a:gd name="connsiteY5" fmla="*/ 38138 h 113329"/>
                <a:gd name="connsiteX6" fmla="*/ 185407 w 388958"/>
                <a:gd name="connsiteY6" fmla="*/ 38 h 11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958" h="113329">
                  <a:moveTo>
                    <a:pt x="185407" y="38"/>
                  </a:moveTo>
                  <a:cubicBezTo>
                    <a:pt x="197578" y="1096"/>
                    <a:pt x="371410" y="36551"/>
                    <a:pt x="387020" y="44488"/>
                  </a:cubicBezTo>
                  <a:cubicBezTo>
                    <a:pt x="402631" y="52426"/>
                    <a:pt x="320080" y="43165"/>
                    <a:pt x="279070" y="47663"/>
                  </a:cubicBezTo>
                  <a:cubicBezTo>
                    <a:pt x="238060" y="52161"/>
                    <a:pt x="186730" y="60627"/>
                    <a:pt x="140957" y="71475"/>
                  </a:cubicBezTo>
                  <a:cubicBezTo>
                    <a:pt x="95184" y="82323"/>
                    <a:pt x="-24408" y="118306"/>
                    <a:pt x="4432" y="112750"/>
                  </a:cubicBezTo>
                  <a:cubicBezTo>
                    <a:pt x="33272" y="107194"/>
                    <a:pt x="281980" y="56130"/>
                    <a:pt x="313995" y="38138"/>
                  </a:cubicBezTo>
                  <a:cubicBezTo>
                    <a:pt x="346010" y="20146"/>
                    <a:pt x="173236" y="-1020"/>
                    <a:pt x="185407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04A6E5B9-7069-4E96-A9CC-F45ABEB414CC}"/>
                </a:ext>
              </a:extLst>
            </p:cNvPr>
            <p:cNvSpPr/>
            <p:nvPr/>
          </p:nvSpPr>
          <p:spPr>
            <a:xfrm>
              <a:off x="2327131" y="11266152"/>
              <a:ext cx="240839" cy="125791"/>
            </a:xfrm>
            <a:custGeom>
              <a:avLst/>
              <a:gdLst>
                <a:gd name="connsiteX0" fmla="*/ 239857 w 240839"/>
                <a:gd name="connsiteY0" fmla="*/ 336 h 125791"/>
                <a:gd name="connsiteX1" fmla="*/ 71582 w 240839"/>
                <a:gd name="connsiteY1" fmla="*/ 60661 h 125791"/>
                <a:gd name="connsiteX2" fmla="*/ 144 w 240839"/>
                <a:gd name="connsiteY2" fmla="*/ 125748 h 125791"/>
                <a:gd name="connsiteX3" fmla="*/ 87457 w 240839"/>
                <a:gd name="connsiteY3" fmla="*/ 70186 h 125791"/>
                <a:gd name="connsiteX4" fmla="*/ 139844 w 240839"/>
                <a:gd name="connsiteY4" fmla="*/ 36848 h 125791"/>
                <a:gd name="connsiteX5" fmla="*/ 239857 w 240839"/>
                <a:gd name="connsiteY5" fmla="*/ 336 h 12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839" h="125791">
                  <a:moveTo>
                    <a:pt x="239857" y="336"/>
                  </a:moveTo>
                  <a:cubicBezTo>
                    <a:pt x="228480" y="4305"/>
                    <a:pt x="111534" y="39759"/>
                    <a:pt x="71582" y="60661"/>
                  </a:cubicBezTo>
                  <a:cubicBezTo>
                    <a:pt x="31630" y="81563"/>
                    <a:pt x="-2502" y="124161"/>
                    <a:pt x="144" y="125748"/>
                  </a:cubicBezTo>
                  <a:cubicBezTo>
                    <a:pt x="2790" y="127336"/>
                    <a:pt x="64174" y="85003"/>
                    <a:pt x="87457" y="70186"/>
                  </a:cubicBezTo>
                  <a:cubicBezTo>
                    <a:pt x="110740" y="55369"/>
                    <a:pt x="119206" y="45050"/>
                    <a:pt x="139844" y="36848"/>
                  </a:cubicBezTo>
                  <a:cubicBezTo>
                    <a:pt x="160481" y="28646"/>
                    <a:pt x="251234" y="-3633"/>
                    <a:pt x="239857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095B06C7-35B7-4E6D-9DE5-16B384428FB5}"/>
                </a:ext>
              </a:extLst>
            </p:cNvPr>
            <p:cNvSpPr/>
            <p:nvPr/>
          </p:nvSpPr>
          <p:spPr>
            <a:xfrm>
              <a:off x="2505007" y="11271205"/>
              <a:ext cx="264472" cy="174435"/>
            </a:xfrm>
            <a:custGeom>
              <a:avLst/>
              <a:gdLst>
                <a:gd name="connsiteX0" fmla="*/ 228668 w 264472"/>
                <a:gd name="connsiteY0" fmla="*/ 45 h 174435"/>
                <a:gd name="connsiteX1" fmla="*/ 41343 w 264472"/>
                <a:gd name="connsiteY1" fmla="*/ 107995 h 174435"/>
                <a:gd name="connsiteX2" fmla="*/ 17531 w 264472"/>
                <a:gd name="connsiteY2" fmla="*/ 161970 h 174435"/>
                <a:gd name="connsiteX3" fmla="*/ 66743 w 264472"/>
                <a:gd name="connsiteY3" fmla="*/ 173083 h 174435"/>
                <a:gd name="connsiteX4" fmla="*/ 176281 w 264472"/>
                <a:gd name="connsiteY4" fmla="*/ 139745 h 174435"/>
                <a:gd name="connsiteX5" fmla="*/ 262006 w 264472"/>
                <a:gd name="connsiteY5" fmla="*/ 84183 h 174435"/>
                <a:gd name="connsiteX6" fmla="*/ 77856 w 264472"/>
                <a:gd name="connsiteY6" fmla="*/ 146095 h 174435"/>
                <a:gd name="connsiteX7" fmla="*/ 68 w 264472"/>
                <a:gd name="connsiteY7" fmla="*/ 165145 h 174435"/>
                <a:gd name="connsiteX8" fmla="*/ 88968 w 264472"/>
                <a:gd name="connsiteY8" fmla="*/ 95295 h 174435"/>
                <a:gd name="connsiteX9" fmla="*/ 228668 w 264472"/>
                <a:gd name="connsiteY9" fmla="*/ 45 h 1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472" h="174435">
                  <a:moveTo>
                    <a:pt x="228668" y="45"/>
                  </a:moveTo>
                  <a:cubicBezTo>
                    <a:pt x="220731" y="2162"/>
                    <a:pt x="76532" y="81008"/>
                    <a:pt x="41343" y="107995"/>
                  </a:cubicBezTo>
                  <a:cubicBezTo>
                    <a:pt x="6154" y="134982"/>
                    <a:pt x="13298" y="151122"/>
                    <a:pt x="17531" y="161970"/>
                  </a:cubicBezTo>
                  <a:cubicBezTo>
                    <a:pt x="21764" y="172818"/>
                    <a:pt x="40285" y="176787"/>
                    <a:pt x="66743" y="173083"/>
                  </a:cubicBezTo>
                  <a:cubicBezTo>
                    <a:pt x="93201" y="169379"/>
                    <a:pt x="143737" y="154562"/>
                    <a:pt x="176281" y="139745"/>
                  </a:cubicBezTo>
                  <a:cubicBezTo>
                    <a:pt x="208825" y="124928"/>
                    <a:pt x="278410" y="83125"/>
                    <a:pt x="262006" y="84183"/>
                  </a:cubicBezTo>
                  <a:cubicBezTo>
                    <a:pt x="245602" y="85241"/>
                    <a:pt x="121512" y="132601"/>
                    <a:pt x="77856" y="146095"/>
                  </a:cubicBezTo>
                  <a:cubicBezTo>
                    <a:pt x="34200" y="159589"/>
                    <a:pt x="-1784" y="173612"/>
                    <a:pt x="68" y="165145"/>
                  </a:cubicBezTo>
                  <a:cubicBezTo>
                    <a:pt x="1920" y="156678"/>
                    <a:pt x="49810" y="120960"/>
                    <a:pt x="88968" y="95295"/>
                  </a:cubicBezTo>
                  <a:cubicBezTo>
                    <a:pt x="128126" y="69630"/>
                    <a:pt x="236605" y="-2072"/>
                    <a:pt x="228668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D4511256-9AAE-4317-ADEA-836ACF1BAB2B}"/>
                </a:ext>
              </a:extLst>
            </p:cNvPr>
            <p:cNvSpPr/>
            <p:nvPr/>
          </p:nvSpPr>
          <p:spPr>
            <a:xfrm>
              <a:off x="2404747" y="11298236"/>
              <a:ext cx="302238" cy="140819"/>
            </a:xfrm>
            <a:custGeom>
              <a:avLst/>
              <a:gdLst>
                <a:gd name="connsiteX0" fmla="*/ 116203 w 302238"/>
                <a:gd name="connsiteY0" fmla="*/ 39689 h 140819"/>
                <a:gd name="connsiteX1" fmla="*/ 3491 w 302238"/>
                <a:gd name="connsiteY1" fmla="*/ 92077 h 140819"/>
                <a:gd name="connsiteX2" fmla="*/ 35241 w 302238"/>
                <a:gd name="connsiteY2" fmla="*/ 138114 h 140819"/>
                <a:gd name="connsiteX3" fmla="*/ 101916 w 302238"/>
                <a:gd name="connsiteY3" fmla="*/ 120652 h 140819"/>
                <a:gd name="connsiteX4" fmla="*/ 301941 w 302238"/>
                <a:gd name="connsiteY4" fmla="*/ 2 h 140819"/>
                <a:gd name="connsiteX5" fmla="*/ 52703 w 302238"/>
                <a:gd name="connsiteY5" fmla="*/ 123827 h 140819"/>
                <a:gd name="connsiteX6" fmla="*/ 32066 w 302238"/>
                <a:gd name="connsiteY6" fmla="*/ 122239 h 140819"/>
                <a:gd name="connsiteX7" fmla="*/ 20953 w 302238"/>
                <a:gd name="connsiteY7" fmla="*/ 100014 h 140819"/>
                <a:gd name="connsiteX8" fmla="*/ 116203 w 302238"/>
                <a:gd name="connsiteY8" fmla="*/ 39689 h 14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238" h="140819">
                  <a:moveTo>
                    <a:pt x="116203" y="39689"/>
                  </a:moveTo>
                  <a:cubicBezTo>
                    <a:pt x="113293" y="38366"/>
                    <a:pt x="16985" y="75673"/>
                    <a:pt x="3491" y="92077"/>
                  </a:cubicBezTo>
                  <a:cubicBezTo>
                    <a:pt x="-10003" y="108481"/>
                    <a:pt x="18837" y="133351"/>
                    <a:pt x="35241" y="138114"/>
                  </a:cubicBezTo>
                  <a:cubicBezTo>
                    <a:pt x="51645" y="142877"/>
                    <a:pt x="57466" y="143671"/>
                    <a:pt x="101916" y="120652"/>
                  </a:cubicBezTo>
                  <a:cubicBezTo>
                    <a:pt x="146366" y="97633"/>
                    <a:pt x="310143" y="-527"/>
                    <a:pt x="301941" y="2"/>
                  </a:cubicBezTo>
                  <a:cubicBezTo>
                    <a:pt x="293739" y="531"/>
                    <a:pt x="97682" y="103454"/>
                    <a:pt x="52703" y="123827"/>
                  </a:cubicBezTo>
                  <a:cubicBezTo>
                    <a:pt x="7724" y="144200"/>
                    <a:pt x="37358" y="126208"/>
                    <a:pt x="32066" y="122239"/>
                  </a:cubicBezTo>
                  <a:cubicBezTo>
                    <a:pt x="26774" y="118270"/>
                    <a:pt x="1639" y="114301"/>
                    <a:pt x="20953" y="100014"/>
                  </a:cubicBezTo>
                  <a:cubicBezTo>
                    <a:pt x="40267" y="85727"/>
                    <a:pt x="119113" y="41012"/>
                    <a:pt x="116203" y="39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473E9DEF-1F28-44F7-8186-A942EFE78697}"/>
                </a:ext>
              </a:extLst>
            </p:cNvPr>
            <p:cNvSpPr/>
            <p:nvPr/>
          </p:nvSpPr>
          <p:spPr>
            <a:xfrm>
              <a:off x="2503369" y="11323630"/>
              <a:ext cx="208287" cy="101640"/>
            </a:xfrm>
            <a:custGeom>
              <a:avLst/>
              <a:gdLst>
                <a:gd name="connsiteX0" fmla="*/ 208081 w 208287"/>
                <a:gd name="connsiteY0" fmla="*/ 8 h 101640"/>
                <a:gd name="connsiteX1" fmla="*/ 130294 w 208287"/>
                <a:gd name="connsiteY1" fmla="*/ 71445 h 101640"/>
                <a:gd name="connsiteX2" fmla="*/ 119 w 208287"/>
                <a:gd name="connsiteY2" fmla="*/ 101608 h 101640"/>
                <a:gd name="connsiteX3" fmla="*/ 108069 w 208287"/>
                <a:gd name="connsiteY3" fmla="*/ 66683 h 101640"/>
                <a:gd name="connsiteX4" fmla="*/ 208081 w 208287"/>
                <a:gd name="connsiteY4" fmla="*/ 8 h 10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7" h="101640">
                  <a:moveTo>
                    <a:pt x="208081" y="8"/>
                  </a:moveTo>
                  <a:cubicBezTo>
                    <a:pt x="211785" y="802"/>
                    <a:pt x="164954" y="54512"/>
                    <a:pt x="130294" y="71445"/>
                  </a:cubicBezTo>
                  <a:cubicBezTo>
                    <a:pt x="95634" y="88378"/>
                    <a:pt x="3823" y="102402"/>
                    <a:pt x="119" y="101608"/>
                  </a:cubicBezTo>
                  <a:cubicBezTo>
                    <a:pt x="-3585" y="100814"/>
                    <a:pt x="79494" y="80441"/>
                    <a:pt x="108069" y="66683"/>
                  </a:cubicBezTo>
                  <a:cubicBezTo>
                    <a:pt x="136644" y="52925"/>
                    <a:pt x="204377" y="-786"/>
                    <a:pt x="208081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2E7DAECF-BEF7-4907-AE58-8A501F6E22F0}"/>
                </a:ext>
              </a:extLst>
            </p:cNvPr>
            <p:cNvSpPr/>
            <p:nvPr/>
          </p:nvSpPr>
          <p:spPr>
            <a:xfrm>
              <a:off x="2836472" y="11048971"/>
              <a:ext cx="430656" cy="236591"/>
            </a:xfrm>
            <a:custGeom>
              <a:avLst/>
              <a:gdLst>
                <a:gd name="connsiteX0" fmla="*/ 430603 w 430656"/>
                <a:gd name="connsiteY0" fmla="*/ 29 h 236591"/>
                <a:gd name="connsiteX1" fmla="*/ 300428 w 430656"/>
                <a:gd name="connsiteY1" fmla="*/ 125442 h 236591"/>
                <a:gd name="connsiteX2" fmla="*/ 211528 w 430656"/>
                <a:gd name="connsiteY2" fmla="*/ 185767 h 236591"/>
                <a:gd name="connsiteX3" fmla="*/ 391 w 430656"/>
                <a:gd name="connsiteY3" fmla="*/ 236567 h 236591"/>
                <a:gd name="connsiteX4" fmla="*/ 162316 w 430656"/>
                <a:gd name="connsiteY4" fmla="*/ 179417 h 236591"/>
                <a:gd name="connsiteX5" fmla="*/ 284553 w 430656"/>
                <a:gd name="connsiteY5" fmla="*/ 114329 h 236591"/>
                <a:gd name="connsiteX6" fmla="*/ 430603 w 430656"/>
                <a:gd name="connsiteY6" fmla="*/ 29 h 23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656" h="236591">
                  <a:moveTo>
                    <a:pt x="430603" y="29"/>
                  </a:moveTo>
                  <a:cubicBezTo>
                    <a:pt x="433249" y="1881"/>
                    <a:pt x="336940" y="94486"/>
                    <a:pt x="300428" y="125442"/>
                  </a:cubicBezTo>
                  <a:cubicBezTo>
                    <a:pt x="263916" y="156398"/>
                    <a:pt x="261534" y="167246"/>
                    <a:pt x="211528" y="185767"/>
                  </a:cubicBezTo>
                  <a:cubicBezTo>
                    <a:pt x="161522" y="204288"/>
                    <a:pt x="8593" y="237625"/>
                    <a:pt x="391" y="236567"/>
                  </a:cubicBezTo>
                  <a:cubicBezTo>
                    <a:pt x="-7811" y="235509"/>
                    <a:pt x="114956" y="199790"/>
                    <a:pt x="162316" y="179417"/>
                  </a:cubicBezTo>
                  <a:cubicBezTo>
                    <a:pt x="209676" y="159044"/>
                    <a:pt x="239574" y="143698"/>
                    <a:pt x="284553" y="114329"/>
                  </a:cubicBezTo>
                  <a:cubicBezTo>
                    <a:pt x="329532" y="84960"/>
                    <a:pt x="427957" y="-1823"/>
                    <a:pt x="430603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07988017-5A30-45DD-9EFB-457C9929EC48}"/>
                </a:ext>
              </a:extLst>
            </p:cNvPr>
            <p:cNvSpPr/>
            <p:nvPr/>
          </p:nvSpPr>
          <p:spPr>
            <a:xfrm>
              <a:off x="2817601" y="11214084"/>
              <a:ext cx="783022" cy="203390"/>
            </a:xfrm>
            <a:custGeom>
              <a:avLst/>
              <a:gdLst>
                <a:gd name="connsiteX0" fmla="*/ 212 w 783022"/>
                <a:gd name="connsiteY0" fmla="*/ 203216 h 203390"/>
                <a:gd name="connsiteX1" fmla="*/ 298662 w 783022"/>
                <a:gd name="connsiteY1" fmla="*/ 176229 h 203390"/>
                <a:gd name="connsiteX2" fmla="*/ 333587 w 783022"/>
                <a:gd name="connsiteY2" fmla="*/ 87329 h 203390"/>
                <a:gd name="connsiteX3" fmla="*/ 339937 w 783022"/>
                <a:gd name="connsiteY3" fmla="*/ 127016 h 203390"/>
                <a:gd name="connsiteX4" fmla="*/ 449474 w 783022"/>
                <a:gd name="connsiteY4" fmla="*/ 76216 h 203390"/>
                <a:gd name="connsiteX5" fmla="*/ 538374 w 783022"/>
                <a:gd name="connsiteY5" fmla="*/ 3191 h 203390"/>
                <a:gd name="connsiteX6" fmla="*/ 493924 w 783022"/>
                <a:gd name="connsiteY6" fmla="*/ 76216 h 203390"/>
                <a:gd name="connsiteX7" fmla="*/ 782849 w 783022"/>
                <a:gd name="connsiteY7" fmla="*/ 16 h 203390"/>
                <a:gd name="connsiteX8" fmla="*/ 532024 w 783022"/>
                <a:gd name="connsiteY8" fmla="*/ 84154 h 203390"/>
                <a:gd name="connsiteX9" fmla="*/ 255799 w 783022"/>
                <a:gd name="connsiteY9" fmla="*/ 166704 h 203390"/>
                <a:gd name="connsiteX10" fmla="*/ 212 w 783022"/>
                <a:gd name="connsiteY10" fmla="*/ 203216 h 2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022" h="203390">
                  <a:moveTo>
                    <a:pt x="212" y="203216"/>
                  </a:moveTo>
                  <a:cubicBezTo>
                    <a:pt x="7356" y="204804"/>
                    <a:pt x="243100" y="195543"/>
                    <a:pt x="298662" y="176229"/>
                  </a:cubicBezTo>
                  <a:cubicBezTo>
                    <a:pt x="354225" y="156914"/>
                    <a:pt x="326708" y="95531"/>
                    <a:pt x="333587" y="87329"/>
                  </a:cubicBezTo>
                  <a:cubicBezTo>
                    <a:pt x="340466" y="79127"/>
                    <a:pt x="320623" y="128868"/>
                    <a:pt x="339937" y="127016"/>
                  </a:cubicBezTo>
                  <a:cubicBezTo>
                    <a:pt x="359251" y="125164"/>
                    <a:pt x="416401" y="96853"/>
                    <a:pt x="449474" y="76216"/>
                  </a:cubicBezTo>
                  <a:cubicBezTo>
                    <a:pt x="482547" y="55578"/>
                    <a:pt x="530966" y="3191"/>
                    <a:pt x="538374" y="3191"/>
                  </a:cubicBezTo>
                  <a:cubicBezTo>
                    <a:pt x="545782" y="3191"/>
                    <a:pt x="453178" y="76745"/>
                    <a:pt x="493924" y="76216"/>
                  </a:cubicBezTo>
                  <a:cubicBezTo>
                    <a:pt x="534670" y="75687"/>
                    <a:pt x="776499" y="-1307"/>
                    <a:pt x="782849" y="16"/>
                  </a:cubicBezTo>
                  <a:cubicBezTo>
                    <a:pt x="789199" y="1339"/>
                    <a:pt x="619866" y="56373"/>
                    <a:pt x="532024" y="84154"/>
                  </a:cubicBezTo>
                  <a:cubicBezTo>
                    <a:pt x="444182" y="111935"/>
                    <a:pt x="343641" y="149241"/>
                    <a:pt x="255799" y="166704"/>
                  </a:cubicBezTo>
                  <a:cubicBezTo>
                    <a:pt x="167957" y="184166"/>
                    <a:pt x="-6932" y="201628"/>
                    <a:pt x="212" y="203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1F19F74A-BFAE-4945-A8DF-CD9F33D88835}"/>
                </a:ext>
              </a:extLst>
            </p:cNvPr>
            <p:cNvSpPr/>
            <p:nvPr/>
          </p:nvSpPr>
          <p:spPr>
            <a:xfrm>
              <a:off x="2740025" y="11277584"/>
              <a:ext cx="252615" cy="98100"/>
            </a:xfrm>
            <a:custGeom>
              <a:avLst/>
              <a:gdLst>
                <a:gd name="connsiteX0" fmla="*/ 252413 w 252615"/>
                <a:gd name="connsiteY0" fmla="*/ 16 h 98100"/>
                <a:gd name="connsiteX1" fmla="*/ 96838 w 252615"/>
                <a:gd name="connsiteY1" fmla="*/ 23829 h 98100"/>
                <a:gd name="connsiteX2" fmla="*/ 0 w 252615"/>
                <a:gd name="connsiteY2" fmla="*/ 96854 h 98100"/>
                <a:gd name="connsiteX3" fmla="*/ 96838 w 252615"/>
                <a:gd name="connsiteY3" fmla="*/ 71454 h 98100"/>
                <a:gd name="connsiteX4" fmla="*/ 138113 w 252615"/>
                <a:gd name="connsiteY4" fmla="*/ 92091 h 98100"/>
                <a:gd name="connsiteX5" fmla="*/ 198438 w 252615"/>
                <a:gd name="connsiteY5" fmla="*/ 53991 h 98100"/>
                <a:gd name="connsiteX6" fmla="*/ 142875 w 252615"/>
                <a:gd name="connsiteY6" fmla="*/ 65104 h 98100"/>
                <a:gd name="connsiteX7" fmla="*/ 58738 w 252615"/>
                <a:gd name="connsiteY7" fmla="*/ 68279 h 98100"/>
                <a:gd name="connsiteX8" fmla="*/ 68263 w 252615"/>
                <a:gd name="connsiteY8" fmla="*/ 50816 h 98100"/>
                <a:gd name="connsiteX9" fmla="*/ 128588 w 252615"/>
                <a:gd name="connsiteY9" fmla="*/ 20654 h 98100"/>
                <a:gd name="connsiteX10" fmla="*/ 252413 w 252615"/>
                <a:gd name="connsiteY10" fmla="*/ 16 h 9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615" h="98100">
                  <a:moveTo>
                    <a:pt x="252413" y="16"/>
                  </a:moveTo>
                  <a:cubicBezTo>
                    <a:pt x="247121" y="545"/>
                    <a:pt x="138907" y="7689"/>
                    <a:pt x="96838" y="23829"/>
                  </a:cubicBezTo>
                  <a:cubicBezTo>
                    <a:pt x="54769" y="39969"/>
                    <a:pt x="0" y="88917"/>
                    <a:pt x="0" y="96854"/>
                  </a:cubicBezTo>
                  <a:cubicBezTo>
                    <a:pt x="0" y="104791"/>
                    <a:pt x="73819" y="72248"/>
                    <a:pt x="96838" y="71454"/>
                  </a:cubicBezTo>
                  <a:cubicBezTo>
                    <a:pt x="119857" y="70660"/>
                    <a:pt x="121180" y="95001"/>
                    <a:pt x="138113" y="92091"/>
                  </a:cubicBezTo>
                  <a:cubicBezTo>
                    <a:pt x="155046" y="89181"/>
                    <a:pt x="197644" y="58489"/>
                    <a:pt x="198438" y="53991"/>
                  </a:cubicBezTo>
                  <a:cubicBezTo>
                    <a:pt x="199232" y="49493"/>
                    <a:pt x="166158" y="62723"/>
                    <a:pt x="142875" y="65104"/>
                  </a:cubicBezTo>
                  <a:cubicBezTo>
                    <a:pt x="119592" y="67485"/>
                    <a:pt x="71173" y="70660"/>
                    <a:pt x="58738" y="68279"/>
                  </a:cubicBezTo>
                  <a:cubicBezTo>
                    <a:pt x="46303" y="65898"/>
                    <a:pt x="56621" y="58754"/>
                    <a:pt x="68263" y="50816"/>
                  </a:cubicBezTo>
                  <a:cubicBezTo>
                    <a:pt x="79905" y="42879"/>
                    <a:pt x="99219" y="29385"/>
                    <a:pt x="128588" y="20654"/>
                  </a:cubicBezTo>
                  <a:cubicBezTo>
                    <a:pt x="157957" y="11923"/>
                    <a:pt x="257705" y="-513"/>
                    <a:pt x="252413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49C7D97E-5602-4AAE-971A-22B13C27699D}"/>
                </a:ext>
              </a:extLst>
            </p:cNvPr>
            <p:cNvSpPr/>
            <p:nvPr/>
          </p:nvSpPr>
          <p:spPr>
            <a:xfrm>
              <a:off x="2817728" y="11267317"/>
              <a:ext cx="247814" cy="125047"/>
            </a:xfrm>
            <a:custGeom>
              <a:avLst/>
              <a:gdLst>
                <a:gd name="connsiteX0" fmla="*/ 247735 w 247814"/>
                <a:gd name="connsiteY0" fmla="*/ 758 h 125047"/>
                <a:gd name="connsiteX1" fmla="*/ 136610 w 247814"/>
                <a:gd name="connsiteY1" fmla="*/ 21396 h 125047"/>
                <a:gd name="connsiteX2" fmla="*/ 122322 w 247814"/>
                <a:gd name="connsiteY2" fmla="*/ 26158 h 125047"/>
                <a:gd name="connsiteX3" fmla="*/ 95335 w 247814"/>
                <a:gd name="connsiteY3" fmla="*/ 64258 h 125047"/>
                <a:gd name="connsiteX4" fmla="*/ 60410 w 247814"/>
                <a:gd name="connsiteY4" fmla="*/ 89658 h 125047"/>
                <a:gd name="connsiteX5" fmla="*/ 1672 w 247814"/>
                <a:gd name="connsiteY5" fmla="*/ 124583 h 125047"/>
                <a:gd name="connsiteX6" fmla="*/ 131847 w 247814"/>
                <a:gd name="connsiteY6" fmla="*/ 62671 h 125047"/>
                <a:gd name="connsiteX7" fmla="*/ 117560 w 247814"/>
                <a:gd name="connsiteY7" fmla="*/ 51558 h 125047"/>
                <a:gd name="connsiteX8" fmla="*/ 247735 w 247814"/>
                <a:gd name="connsiteY8" fmla="*/ 758 h 1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14" h="125047">
                  <a:moveTo>
                    <a:pt x="247735" y="758"/>
                  </a:moveTo>
                  <a:cubicBezTo>
                    <a:pt x="250910" y="-4269"/>
                    <a:pt x="157512" y="17163"/>
                    <a:pt x="136610" y="21396"/>
                  </a:cubicBezTo>
                  <a:cubicBezTo>
                    <a:pt x="115708" y="25629"/>
                    <a:pt x="129201" y="19014"/>
                    <a:pt x="122322" y="26158"/>
                  </a:cubicBezTo>
                  <a:cubicBezTo>
                    <a:pt x="115443" y="33302"/>
                    <a:pt x="105654" y="53675"/>
                    <a:pt x="95335" y="64258"/>
                  </a:cubicBezTo>
                  <a:cubicBezTo>
                    <a:pt x="85016" y="74841"/>
                    <a:pt x="76020" y="79604"/>
                    <a:pt x="60410" y="89658"/>
                  </a:cubicBezTo>
                  <a:cubicBezTo>
                    <a:pt x="44800" y="99712"/>
                    <a:pt x="-10234" y="129081"/>
                    <a:pt x="1672" y="124583"/>
                  </a:cubicBezTo>
                  <a:cubicBezTo>
                    <a:pt x="13578" y="120085"/>
                    <a:pt x="112532" y="74842"/>
                    <a:pt x="131847" y="62671"/>
                  </a:cubicBezTo>
                  <a:cubicBezTo>
                    <a:pt x="151162" y="50500"/>
                    <a:pt x="99833" y="62406"/>
                    <a:pt x="117560" y="51558"/>
                  </a:cubicBezTo>
                  <a:cubicBezTo>
                    <a:pt x="135287" y="40710"/>
                    <a:pt x="244560" y="5785"/>
                    <a:pt x="247735" y="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50702A92-9DAA-4525-B630-3D1DE898C9C3}"/>
                </a:ext>
              </a:extLst>
            </p:cNvPr>
            <p:cNvSpPr/>
            <p:nvPr/>
          </p:nvSpPr>
          <p:spPr>
            <a:xfrm>
              <a:off x="3085758" y="10676138"/>
              <a:ext cx="224540" cy="382810"/>
            </a:xfrm>
            <a:custGeom>
              <a:avLst/>
              <a:gdLst>
                <a:gd name="connsiteX0" fmla="*/ 81305 w 224540"/>
                <a:gd name="connsiteY0" fmla="*/ 1387 h 382810"/>
                <a:gd name="connsiteX1" fmla="*/ 146392 w 224540"/>
                <a:gd name="connsiteY1" fmla="*/ 244275 h 382810"/>
                <a:gd name="connsiteX2" fmla="*/ 92417 w 224540"/>
                <a:gd name="connsiteY2" fmla="*/ 274437 h 382810"/>
                <a:gd name="connsiteX3" fmla="*/ 342 w 224540"/>
                <a:gd name="connsiteY3" fmla="*/ 382387 h 382810"/>
                <a:gd name="connsiteX4" fmla="*/ 63842 w 224540"/>
                <a:gd name="connsiteY4" fmla="*/ 312537 h 382810"/>
                <a:gd name="connsiteX5" fmla="*/ 133692 w 224540"/>
                <a:gd name="connsiteY5" fmla="*/ 326825 h 382810"/>
                <a:gd name="connsiteX6" fmla="*/ 149567 w 224540"/>
                <a:gd name="connsiteY6" fmla="*/ 245862 h 382810"/>
                <a:gd name="connsiteX7" fmla="*/ 179730 w 224540"/>
                <a:gd name="connsiteY7" fmla="*/ 317300 h 382810"/>
                <a:gd name="connsiteX8" fmla="*/ 187667 w 224540"/>
                <a:gd name="connsiteY8" fmla="*/ 237925 h 382810"/>
                <a:gd name="connsiteX9" fmla="*/ 221005 w 224540"/>
                <a:gd name="connsiteY9" fmla="*/ 125212 h 382810"/>
                <a:gd name="connsiteX10" fmla="*/ 92417 w 224540"/>
                <a:gd name="connsiteY10" fmla="*/ 152200 h 382810"/>
                <a:gd name="connsiteX11" fmla="*/ 82892 w 224540"/>
                <a:gd name="connsiteY11" fmla="*/ 153787 h 382810"/>
                <a:gd name="connsiteX12" fmla="*/ 167030 w 224540"/>
                <a:gd name="connsiteY12" fmla="*/ 144262 h 382810"/>
                <a:gd name="connsiteX13" fmla="*/ 81305 w 224540"/>
                <a:gd name="connsiteY13" fmla="*/ 1387 h 38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540" h="382810">
                  <a:moveTo>
                    <a:pt x="81305" y="1387"/>
                  </a:moveTo>
                  <a:cubicBezTo>
                    <a:pt x="77865" y="18056"/>
                    <a:pt x="144540" y="198767"/>
                    <a:pt x="146392" y="244275"/>
                  </a:cubicBezTo>
                  <a:cubicBezTo>
                    <a:pt x="148244" y="289783"/>
                    <a:pt x="116759" y="251418"/>
                    <a:pt x="92417" y="274437"/>
                  </a:cubicBezTo>
                  <a:cubicBezTo>
                    <a:pt x="68075" y="297456"/>
                    <a:pt x="5104" y="376037"/>
                    <a:pt x="342" y="382387"/>
                  </a:cubicBezTo>
                  <a:cubicBezTo>
                    <a:pt x="-4420" y="388737"/>
                    <a:pt x="41617" y="321797"/>
                    <a:pt x="63842" y="312537"/>
                  </a:cubicBezTo>
                  <a:cubicBezTo>
                    <a:pt x="86067" y="303277"/>
                    <a:pt x="119405" y="337938"/>
                    <a:pt x="133692" y="326825"/>
                  </a:cubicBezTo>
                  <a:cubicBezTo>
                    <a:pt x="147980" y="315713"/>
                    <a:pt x="141894" y="247449"/>
                    <a:pt x="149567" y="245862"/>
                  </a:cubicBezTo>
                  <a:cubicBezTo>
                    <a:pt x="157240" y="244275"/>
                    <a:pt x="173380" y="318623"/>
                    <a:pt x="179730" y="317300"/>
                  </a:cubicBezTo>
                  <a:cubicBezTo>
                    <a:pt x="186080" y="315977"/>
                    <a:pt x="180788" y="269940"/>
                    <a:pt x="187667" y="237925"/>
                  </a:cubicBezTo>
                  <a:cubicBezTo>
                    <a:pt x="194546" y="205910"/>
                    <a:pt x="236880" y="139500"/>
                    <a:pt x="221005" y="125212"/>
                  </a:cubicBezTo>
                  <a:cubicBezTo>
                    <a:pt x="205130" y="110925"/>
                    <a:pt x="115436" y="147438"/>
                    <a:pt x="92417" y="152200"/>
                  </a:cubicBezTo>
                  <a:cubicBezTo>
                    <a:pt x="69398" y="156963"/>
                    <a:pt x="82892" y="153787"/>
                    <a:pt x="82892" y="153787"/>
                  </a:cubicBezTo>
                  <a:cubicBezTo>
                    <a:pt x="95328" y="152464"/>
                    <a:pt x="165972" y="165164"/>
                    <a:pt x="167030" y="144262"/>
                  </a:cubicBezTo>
                  <a:cubicBezTo>
                    <a:pt x="168088" y="123360"/>
                    <a:pt x="84745" y="-15282"/>
                    <a:pt x="81305" y="1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2C4252CB-BBDE-4DAF-A751-5974B3B11A00}"/>
                </a:ext>
              </a:extLst>
            </p:cNvPr>
            <p:cNvSpPr/>
            <p:nvPr/>
          </p:nvSpPr>
          <p:spPr>
            <a:xfrm>
              <a:off x="2913047" y="11177331"/>
              <a:ext cx="593972" cy="213146"/>
            </a:xfrm>
            <a:custGeom>
              <a:avLst/>
              <a:gdLst>
                <a:gd name="connsiteX0" fmla="*/ 16 w 593972"/>
                <a:gd name="connsiteY0" fmla="*/ 212982 h 213146"/>
                <a:gd name="connsiteX1" fmla="*/ 192103 w 593972"/>
                <a:gd name="connsiteY1" fmla="*/ 120907 h 213146"/>
                <a:gd name="connsiteX2" fmla="*/ 209566 w 593972"/>
                <a:gd name="connsiteY2" fmla="*/ 51057 h 213146"/>
                <a:gd name="connsiteX3" fmla="*/ 254016 w 593972"/>
                <a:gd name="connsiteY3" fmla="*/ 73282 h 213146"/>
                <a:gd name="connsiteX4" fmla="*/ 417528 w 593972"/>
                <a:gd name="connsiteY4" fmla="*/ 32007 h 213146"/>
                <a:gd name="connsiteX5" fmla="*/ 593741 w 593972"/>
                <a:gd name="connsiteY5" fmla="*/ 257 h 213146"/>
                <a:gd name="connsiteX6" fmla="*/ 379428 w 593972"/>
                <a:gd name="connsiteY6" fmla="*/ 49469 h 213146"/>
                <a:gd name="connsiteX7" fmla="*/ 203216 w 593972"/>
                <a:gd name="connsiteY7" fmla="*/ 97094 h 213146"/>
                <a:gd name="connsiteX8" fmla="*/ 16 w 593972"/>
                <a:gd name="connsiteY8" fmla="*/ 212982 h 21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972" h="213146">
                  <a:moveTo>
                    <a:pt x="16" y="212982"/>
                  </a:moveTo>
                  <a:cubicBezTo>
                    <a:pt x="-1836" y="216951"/>
                    <a:pt x="157178" y="147894"/>
                    <a:pt x="192103" y="120907"/>
                  </a:cubicBezTo>
                  <a:cubicBezTo>
                    <a:pt x="227028" y="93919"/>
                    <a:pt x="199247" y="58994"/>
                    <a:pt x="209566" y="51057"/>
                  </a:cubicBezTo>
                  <a:cubicBezTo>
                    <a:pt x="219885" y="43120"/>
                    <a:pt x="219356" y="76457"/>
                    <a:pt x="254016" y="73282"/>
                  </a:cubicBezTo>
                  <a:cubicBezTo>
                    <a:pt x="288676" y="70107"/>
                    <a:pt x="360907" y="44178"/>
                    <a:pt x="417528" y="32007"/>
                  </a:cubicBezTo>
                  <a:cubicBezTo>
                    <a:pt x="474149" y="19836"/>
                    <a:pt x="600091" y="-2653"/>
                    <a:pt x="593741" y="257"/>
                  </a:cubicBezTo>
                  <a:cubicBezTo>
                    <a:pt x="587391" y="3167"/>
                    <a:pt x="444516" y="33329"/>
                    <a:pt x="379428" y="49469"/>
                  </a:cubicBezTo>
                  <a:cubicBezTo>
                    <a:pt x="314341" y="65608"/>
                    <a:pt x="263541" y="68254"/>
                    <a:pt x="203216" y="97094"/>
                  </a:cubicBezTo>
                  <a:cubicBezTo>
                    <a:pt x="142891" y="125934"/>
                    <a:pt x="1868" y="209013"/>
                    <a:pt x="16" y="212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666D8194-85A6-40BC-9BBE-D179B395FB8B}"/>
                </a:ext>
              </a:extLst>
            </p:cNvPr>
            <p:cNvSpPr/>
            <p:nvPr/>
          </p:nvSpPr>
          <p:spPr>
            <a:xfrm>
              <a:off x="3174218" y="10840957"/>
              <a:ext cx="445292" cy="370300"/>
            </a:xfrm>
            <a:custGeom>
              <a:avLst/>
              <a:gdLst>
                <a:gd name="connsiteX0" fmla="*/ 445282 w 445292"/>
                <a:gd name="connsiteY0" fmla="*/ 81 h 370300"/>
                <a:gd name="connsiteX1" fmla="*/ 388132 w 445292"/>
                <a:gd name="connsiteY1" fmla="*/ 150893 h 370300"/>
                <a:gd name="connsiteX2" fmla="*/ 246845 w 445292"/>
                <a:gd name="connsiteY2" fmla="*/ 188993 h 370300"/>
                <a:gd name="connsiteX3" fmla="*/ 3957 w 445292"/>
                <a:gd name="connsiteY3" fmla="*/ 246143 h 370300"/>
                <a:gd name="connsiteX4" fmla="*/ 97620 w 445292"/>
                <a:gd name="connsiteY4" fmla="*/ 246143 h 370300"/>
                <a:gd name="connsiteX5" fmla="*/ 116670 w 445292"/>
                <a:gd name="connsiteY5" fmla="*/ 306468 h 370300"/>
                <a:gd name="connsiteX6" fmla="*/ 124607 w 445292"/>
                <a:gd name="connsiteY6" fmla="*/ 369968 h 370300"/>
                <a:gd name="connsiteX7" fmla="*/ 142070 w 445292"/>
                <a:gd name="connsiteY7" fmla="*/ 277893 h 370300"/>
                <a:gd name="connsiteX8" fmla="*/ 264307 w 445292"/>
                <a:gd name="connsiteY8" fmla="*/ 222331 h 370300"/>
                <a:gd name="connsiteX9" fmla="*/ 391307 w 445292"/>
                <a:gd name="connsiteY9" fmla="*/ 173118 h 370300"/>
                <a:gd name="connsiteX10" fmla="*/ 445282 w 445292"/>
                <a:gd name="connsiteY10" fmla="*/ 81 h 37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292" h="370300">
                  <a:moveTo>
                    <a:pt x="445282" y="81"/>
                  </a:moveTo>
                  <a:cubicBezTo>
                    <a:pt x="444753" y="-3623"/>
                    <a:pt x="421205" y="119408"/>
                    <a:pt x="388132" y="150893"/>
                  </a:cubicBezTo>
                  <a:cubicBezTo>
                    <a:pt x="355059" y="182378"/>
                    <a:pt x="310874" y="173118"/>
                    <a:pt x="246845" y="188993"/>
                  </a:cubicBezTo>
                  <a:cubicBezTo>
                    <a:pt x="182816" y="204868"/>
                    <a:pt x="28828" y="236618"/>
                    <a:pt x="3957" y="246143"/>
                  </a:cubicBezTo>
                  <a:cubicBezTo>
                    <a:pt x="-20914" y="255668"/>
                    <a:pt x="78835" y="236089"/>
                    <a:pt x="97620" y="246143"/>
                  </a:cubicBezTo>
                  <a:cubicBezTo>
                    <a:pt x="116405" y="256197"/>
                    <a:pt x="112172" y="285831"/>
                    <a:pt x="116670" y="306468"/>
                  </a:cubicBezTo>
                  <a:cubicBezTo>
                    <a:pt x="121168" y="327105"/>
                    <a:pt x="120374" y="374730"/>
                    <a:pt x="124607" y="369968"/>
                  </a:cubicBezTo>
                  <a:cubicBezTo>
                    <a:pt x="128840" y="365206"/>
                    <a:pt x="118787" y="302499"/>
                    <a:pt x="142070" y="277893"/>
                  </a:cubicBezTo>
                  <a:cubicBezTo>
                    <a:pt x="165353" y="253287"/>
                    <a:pt x="222767" y="239794"/>
                    <a:pt x="264307" y="222331"/>
                  </a:cubicBezTo>
                  <a:cubicBezTo>
                    <a:pt x="305846" y="204869"/>
                    <a:pt x="356647" y="211747"/>
                    <a:pt x="391307" y="173118"/>
                  </a:cubicBezTo>
                  <a:cubicBezTo>
                    <a:pt x="425967" y="134489"/>
                    <a:pt x="445811" y="3785"/>
                    <a:pt x="445282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A44AACEE-0359-43FF-887F-2DD0C40093D0}"/>
                </a:ext>
              </a:extLst>
            </p:cNvPr>
            <p:cNvSpPr/>
            <p:nvPr/>
          </p:nvSpPr>
          <p:spPr>
            <a:xfrm>
              <a:off x="3139802" y="10796555"/>
              <a:ext cx="201921" cy="230443"/>
            </a:xfrm>
            <a:custGeom>
              <a:avLst/>
              <a:gdLst>
                <a:gd name="connsiteX0" fmla="*/ 201886 w 201921"/>
                <a:gd name="connsiteY0" fmla="*/ 33 h 230443"/>
                <a:gd name="connsiteX1" fmla="*/ 168548 w 201921"/>
                <a:gd name="connsiteY1" fmla="*/ 161958 h 230443"/>
                <a:gd name="connsiteX2" fmla="*/ 119336 w 201921"/>
                <a:gd name="connsiteY2" fmla="*/ 227045 h 230443"/>
                <a:gd name="connsiteX3" fmla="*/ 273 w 201921"/>
                <a:gd name="connsiteY3" fmla="*/ 220695 h 230443"/>
                <a:gd name="connsiteX4" fmla="*/ 155848 w 201921"/>
                <a:gd name="connsiteY4" fmla="*/ 215933 h 230443"/>
                <a:gd name="connsiteX5" fmla="*/ 174898 w 201921"/>
                <a:gd name="connsiteY5" fmla="*/ 176245 h 230443"/>
                <a:gd name="connsiteX6" fmla="*/ 201886 w 201921"/>
                <a:gd name="connsiteY6" fmla="*/ 33 h 2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21" h="230443">
                  <a:moveTo>
                    <a:pt x="201886" y="33"/>
                  </a:moveTo>
                  <a:cubicBezTo>
                    <a:pt x="200828" y="-2348"/>
                    <a:pt x="182306" y="124123"/>
                    <a:pt x="168548" y="161958"/>
                  </a:cubicBezTo>
                  <a:cubicBezTo>
                    <a:pt x="154790" y="199793"/>
                    <a:pt x="147382" y="217256"/>
                    <a:pt x="119336" y="227045"/>
                  </a:cubicBezTo>
                  <a:cubicBezTo>
                    <a:pt x="91290" y="236834"/>
                    <a:pt x="-5812" y="222547"/>
                    <a:pt x="273" y="220695"/>
                  </a:cubicBezTo>
                  <a:cubicBezTo>
                    <a:pt x="6358" y="218843"/>
                    <a:pt x="126744" y="223341"/>
                    <a:pt x="155848" y="215933"/>
                  </a:cubicBezTo>
                  <a:cubicBezTo>
                    <a:pt x="184952" y="208525"/>
                    <a:pt x="169871" y="206672"/>
                    <a:pt x="174898" y="176245"/>
                  </a:cubicBezTo>
                  <a:cubicBezTo>
                    <a:pt x="179925" y="145818"/>
                    <a:pt x="202944" y="2414"/>
                    <a:pt x="20188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202E82B6-533B-4191-8A06-D10424583F0A}"/>
                </a:ext>
              </a:extLst>
            </p:cNvPr>
            <p:cNvSpPr/>
            <p:nvPr/>
          </p:nvSpPr>
          <p:spPr>
            <a:xfrm>
              <a:off x="3360406" y="10892903"/>
              <a:ext cx="204573" cy="87850"/>
            </a:xfrm>
            <a:custGeom>
              <a:avLst/>
              <a:gdLst>
                <a:gd name="connsiteX0" fmla="*/ 332 w 204573"/>
                <a:gd name="connsiteY0" fmla="*/ 73547 h 87850"/>
                <a:gd name="connsiteX1" fmla="*/ 93994 w 204573"/>
                <a:gd name="connsiteY1" fmla="*/ 13222 h 87850"/>
                <a:gd name="connsiteX2" fmla="*/ 203532 w 204573"/>
                <a:gd name="connsiteY2" fmla="*/ 87835 h 87850"/>
                <a:gd name="connsiteX3" fmla="*/ 147969 w 204573"/>
                <a:gd name="connsiteY3" fmla="*/ 19572 h 87850"/>
                <a:gd name="connsiteX4" fmla="*/ 127332 w 204573"/>
                <a:gd name="connsiteY4" fmla="*/ 2110 h 87850"/>
                <a:gd name="connsiteX5" fmla="*/ 332 w 204573"/>
                <a:gd name="connsiteY5" fmla="*/ 73547 h 8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73" h="87850">
                  <a:moveTo>
                    <a:pt x="332" y="73547"/>
                  </a:moveTo>
                  <a:cubicBezTo>
                    <a:pt x="-5224" y="75399"/>
                    <a:pt x="60127" y="10841"/>
                    <a:pt x="93994" y="13222"/>
                  </a:cubicBezTo>
                  <a:cubicBezTo>
                    <a:pt x="127861" y="15603"/>
                    <a:pt x="194536" y="86777"/>
                    <a:pt x="203532" y="87835"/>
                  </a:cubicBezTo>
                  <a:cubicBezTo>
                    <a:pt x="212528" y="88893"/>
                    <a:pt x="160669" y="33859"/>
                    <a:pt x="147969" y="19572"/>
                  </a:cubicBezTo>
                  <a:cubicBezTo>
                    <a:pt x="135269" y="5284"/>
                    <a:pt x="149292" y="-4505"/>
                    <a:pt x="127332" y="2110"/>
                  </a:cubicBezTo>
                  <a:cubicBezTo>
                    <a:pt x="105372" y="8725"/>
                    <a:pt x="5888" y="71695"/>
                    <a:pt x="332" y="73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AF0CC0C9-3AC8-4D7D-97E2-B43DB2764BB7}"/>
                </a:ext>
              </a:extLst>
            </p:cNvPr>
            <p:cNvSpPr/>
            <p:nvPr/>
          </p:nvSpPr>
          <p:spPr>
            <a:xfrm>
              <a:off x="3239643" y="10389984"/>
              <a:ext cx="116859" cy="329347"/>
            </a:xfrm>
            <a:custGeom>
              <a:avLst/>
              <a:gdLst>
                <a:gd name="connsiteX0" fmla="*/ 27432 w 116859"/>
                <a:gd name="connsiteY0" fmla="*/ 6554 h 329347"/>
                <a:gd name="connsiteX1" fmla="*/ 63945 w 116859"/>
                <a:gd name="connsiteY1" fmla="*/ 70054 h 329347"/>
                <a:gd name="connsiteX2" fmla="*/ 73470 w 116859"/>
                <a:gd name="connsiteY2" fmla="*/ 295479 h 329347"/>
                <a:gd name="connsiteX3" fmla="*/ 445 w 116859"/>
                <a:gd name="connsiteY3" fmla="*/ 327229 h 329347"/>
                <a:gd name="connsiteX4" fmla="*/ 113157 w 116859"/>
                <a:gd name="connsiteY4" fmla="*/ 284366 h 329347"/>
                <a:gd name="connsiteX5" fmla="*/ 86170 w 116859"/>
                <a:gd name="connsiteY5" fmla="*/ 203404 h 329347"/>
                <a:gd name="connsiteX6" fmla="*/ 27432 w 116859"/>
                <a:gd name="connsiteY6" fmla="*/ 6554 h 32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59" h="329347">
                  <a:moveTo>
                    <a:pt x="27432" y="6554"/>
                  </a:moveTo>
                  <a:cubicBezTo>
                    <a:pt x="23728" y="-15671"/>
                    <a:pt x="56272" y="21900"/>
                    <a:pt x="63945" y="70054"/>
                  </a:cubicBezTo>
                  <a:cubicBezTo>
                    <a:pt x="71618" y="118208"/>
                    <a:pt x="84053" y="252617"/>
                    <a:pt x="73470" y="295479"/>
                  </a:cubicBezTo>
                  <a:cubicBezTo>
                    <a:pt x="62887" y="338341"/>
                    <a:pt x="-6170" y="329081"/>
                    <a:pt x="445" y="327229"/>
                  </a:cubicBezTo>
                  <a:cubicBezTo>
                    <a:pt x="7059" y="325377"/>
                    <a:pt x="98870" y="305003"/>
                    <a:pt x="113157" y="284366"/>
                  </a:cubicBezTo>
                  <a:cubicBezTo>
                    <a:pt x="127444" y="263729"/>
                    <a:pt x="96489" y="251558"/>
                    <a:pt x="86170" y="203404"/>
                  </a:cubicBezTo>
                  <a:cubicBezTo>
                    <a:pt x="75851" y="155250"/>
                    <a:pt x="31136" y="28779"/>
                    <a:pt x="27432" y="6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498ABD4A-700A-4324-B2FC-A5C874CAD1DA}"/>
                </a:ext>
              </a:extLst>
            </p:cNvPr>
            <p:cNvSpPr/>
            <p:nvPr/>
          </p:nvSpPr>
          <p:spPr>
            <a:xfrm>
              <a:off x="3416300" y="10361307"/>
              <a:ext cx="207658" cy="443940"/>
            </a:xfrm>
            <a:custGeom>
              <a:avLst/>
              <a:gdLst>
                <a:gd name="connsiteX0" fmla="*/ 20638 w 207658"/>
                <a:gd name="connsiteY0" fmla="*/ 306 h 443940"/>
                <a:gd name="connsiteX1" fmla="*/ 179388 w 207658"/>
                <a:gd name="connsiteY1" fmla="*/ 319393 h 443940"/>
                <a:gd name="connsiteX2" fmla="*/ 93663 w 207658"/>
                <a:gd name="connsiteY2" fmla="*/ 317806 h 443940"/>
                <a:gd name="connsiteX3" fmla="*/ 0 w 207658"/>
                <a:gd name="connsiteY3" fmla="*/ 317806 h 443940"/>
                <a:gd name="connsiteX4" fmla="*/ 100013 w 207658"/>
                <a:gd name="connsiteY4" fmla="*/ 319393 h 443940"/>
                <a:gd name="connsiteX5" fmla="*/ 204788 w 207658"/>
                <a:gd name="connsiteY5" fmla="*/ 443218 h 443940"/>
                <a:gd name="connsiteX6" fmla="*/ 176213 w 207658"/>
                <a:gd name="connsiteY6" fmla="*/ 365431 h 443940"/>
                <a:gd name="connsiteX7" fmla="*/ 155575 w 207658"/>
                <a:gd name="connsiteY7" fmla="*/ 262243 h 443940"/>
                <a:gd name="connsiteX8" fmla="*/ 20638 w 207658"/>
                <a:gd name="connsiteY8" fmla="*/ 306 h 4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658" h="443940">
                  <a:moveTo>
                    <a:pt x="20638" y="306"/>
                  </a:moveTo>
                  <a:cubicBezTo>
                    <a:pt x="24607" y="9831"/>
                    <a:pt x="167217" y="266476"/>
                    <a:pt x="179388" y="319393"/>
                  </a:cubicBezTo>
                  <a:cubicBezTo>
                    <a:pt x="191559" y="372310"/>
                    <a:pt x="93663" y="317806"/>
                    <a:pt x="93663" y="317806"/>
                  </a:cubicBezTo>
                  <a:lnTo>
                    <a:pt x="0" y="317806"/>
                  </a:lnTo>
                  <a:cubicBezTo>
                    <a:pt x="1058" y="318071"/>
                    <a:pt x="65882" y="298491"/>
                    <a:pt x="100013" y="319393"/>
                  </a:cubicBezTo>
                  <a:cubicBezTo>
                    <a:pt x="134144" y="340295"/>
                    <a:pt x="192088" y="435545"/>
                    <a:pt x="204788" y="443218"/>
                  </a:cubicBezTo>
                  <a:cubicBezTo>
                    <a:pt x="217488" y="450891"/>
                    <a:pt x="184415" y="395593"/>
                    <a:pt x="176213" y="365431"/>
                  </a:cubicBezTo>
                  <a:cubicBezTo>
                    <a:pt x="168011" y="335269"/>
                    <a:pt x="178594" y="318335"/>
                    <a:pt x="155575" y="262243"/>
                  </a:cubicBezTo>
                  <a:cubicBezTo>
                    <a:pt x="132556" y="206151"/>
                    <a:pt x="16669" y="-9219"/>
                    <a:pt x="20638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FBFE7E4A-2063-4E7C-8107-C02F080A2BE5}"/>
                </a:ext>
              </a:extLst>
            </p:cNvPr>
            <p:cNvSpPr/>
            <p:nvPr/>
          </p:nvSpPr>
          <p:spPr>
            <a:xfrm>
              <a:off x="3428041" y="10328901"/>
              <a:ext cx="183638" cy="358074"/>
            </a:xfrm>
            <a:custGeom>
              <a:avLst/>
              <a:gdLst>
                <a:gd name="connsiteX0" fmla="*/ 2547 w 183638"/>
                <a:gd name="connsiteY0" fmla="*/ 2549 h 358074"/>
                <a:gd name="connsiteX1" fmla="*/ 175584 w 183638"/>
                <a:gd name="connsiteY1" fmla="*/ 343862 h 358074"/>
                <a:gd name="connsiteX2" fmla="*/ 147009 w 183638"/>
                <a:gd name="connsiteY2" fmla="*/ 283537 h 358074"/>
                <a:gd name="connsiteX3" fmla="*/ 75572 w 183638"/>
                <a:gd name="connsiteY3" fmla="*/ 191462 h 358074"/>
                <a:gd name="connsiteX4" fmla="*/ 2547 w 183638"/>
                <a:gd name="connsiteY4" fmla="*/ 2549 h 3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38" h="358074">
                  <a:moveTo>
                    <a:pt x="2547" y="2549"/>
                  </a:moveTo>
                  <a:cubicBezTo>
                    <a:pt x="19216" y="27949"/>
                    <a:pt x="151507" y="297031"/>
                    <a:pt x="175584" y="343862"/>
                  </a:cubicBezTo>
                  <a:cubicBezTo>
                    <a:pt x="199661" y="390693"/>
                    <a:pt x="163678" y="308937"/>
                    <a:pt x="147009" y="283537"/>
                  </a:cubicBezTo>
                  <a:cubicBezTo>
                    <a:pt x="130340" y="258137"/>
                    <a:pt x="95416" y="234060"/>
                    <a:pt x="75572" y="191462"/>
                  </a:cubicBezTo>
                  <a:cubicBezTo>
                    <a:pt x="55728" y="148864"/>
                    <a:pt x="-14122" y="-22851"/>
                    <a:pt x="2547" y="2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F86D531F-63F8-4DA2-94A9-23B16D1C51E7}"/>
                </a:ext>
              </a:extLst>
            </p:cNvPr>
            <p:cNvSpPr/>
            <p:nvPr/>
          </p:nvSpPr>
          <p:spPr>
            <a:xfrm>
              <a:off x="3190366" y="10083345"/>
              <a:ext cx="190120" cy="373522"/>
            </a:xfrm>
            <a:custGeom>
              <a:avLst/>
              <a:gdLst>
                <a:gd name="connsiteX0" fmla="*/ 40197 w 190120"/>
                <a:gd name="connsiteY0" fmla="*/ 455 h 373522"/>
                <a:gd name="connsiteX1" fmla="*/ 92584 w 190120"/>
                <a:gd name="connsiteY1" fmla="*/ 149680 h 373522"/>
                <a:gd name="connsiteX2" fmla="*/ 17972 w 190120"/>
                <a:gd name="connsiteY2" fmla="*/ 187780 h 373522"/>
                <a:gd name="connsiteX3" fmla="*/ 509 w 190120"/>
                <a:gd name="connsiteY3" fmla="*/ 195718 h 373522"/>
                <a:gd name="connsiteX4" fmla="*/ 30672 w 190120"/>
                <a:gd name="connsiteY4" fmla="*/ 192543 h 373522"/>
                <a:gd name="connsiteX5" fmla="*/ 138622 w 190120"/>
                <a:gd name="connsiteY5" fmla="*/ 287793 h 373522"/>
                <a:gd name="connsiteX6" fmla="*/ 184659 w 190120"/>
                <a:gd name="connsiteY6" fmla="*/ 310018 h 373522"/>
                <a:gd name="connsiteX7" fmla="*/ 184659 w 190120"/>
                <a:gd name="connsiteY7" fmla="*/ 373518 h 373522"/>
                <a:gd name="connsiteX8" fmla="*/ 143384 w 190120"/>
                <a:gd name="connsiteY8" fmla="*/ 306843 h 373522"/>
                <a:gd name="connsiteX9" fmla="*/ 76709 w 190120"/>
                <a:gd name="connsiteY9" fmla="*/ 203655 h 373522"/>
                <a:gd name="connsiteX10" fmla="*/ 40197 w 190120"/>
                <a:gd name="connsiteY10" fmla="*/ 455 h 37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120" h="373522">
                  <a:moveTo>
                    <a:pt x="40197" y="455"/>
                  </a:moveTo>
                  <a:cubicBezTo>
                    <a:pt x="42843" y="-8541"/>
                    <a:pt x="96288" y="118459"/>
                    <a:pt x="92584" y="149680"/>
                  </a:cubicBezTo>
                  <a:cubicBezTo>
                    <a:pt x="88880" y="180901"/>
                    <a:pt x="33318" y="180107"/>
                    <a:pt x="17972" y="187780"/>
                  </a:cubicBezTo>
                  <a:cubicBezTo>
                    <a:pt x="2626" y="195453"/>
                    <a:pt x="-1608" y="194924"/>
                    <a:pt x="509" y="195718"/>
                  </a:cubicBezTo>
                  <a:cubicBezTo>
                    <a:pt x="2626" y="196512"/>
                    <a:pt x="7653" y="177197"/>
                    <a:pt x="30672" y="192543"/>
                  </a:cubicBezTo>
                  <a:cubicBezTo>
                    <a:pt x="53691" y="207889"/>
                    <a:pt x="112957" y="268214"/>
                    <a:pt x="138622" y="287793"/>
                  </a:cubicBezTo>
                  <a:cubicBezTo>
                    <a:pt x="164287" y="307372"/>
                    <a:pt x="176986" y="295731"/>
                    <a:pt x="184659" y="310018"/>
                  </a:cubicBezTo>
                  <a:cubicBezTo>
                    <a:pt x="192332" y="324306"/>
                    <a:pt x="191538" y="374047"/>
                    <a:pt x="184659" y="373518"/>
                  </a:cubicBezTo>
                  <a:cubicBezTo>
                    <a:pt x="177780" y="372989"/>
                    <a:pt x="161376" y="335154"/>
                    <a:pt x="143384" y="306843"/>
                  </a:cubicBezTo>
                  <a:cubicBezTo>
                    <a:pt x="125392" y="278532"/>
                    <a:pt x="90732" y="252338"/>
                    <a:pt x="76709" y="203655"/>
                  </a:cubicBezTo>
                  <a:cubicBezTo>
                    <a:pt x="62686" y="154972"/>
                    <a:pt x="37551" y="9451"/>
                    <a:pt x="40197" y="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9BC75334-1407-4925-9DA6-C99681C60569}"/>
                </a:ext>
              </a:extLst>
            </p:cNvPr>
            <p:cNvSpPr/>
            <p:nvPr/>
          </p:nvSpPr>
          <p:spPr>
            <a:xfrm>
              <a:off x="3033011" y="9852169"/>
              <a:ext cx="272164" cy="434191"/>
            </a:xfrm>
            <a:custGeom>
              <a:avLst/>
              <a:gdLst>
                <a:gd name="connsiteX0" fmla="*/ 272164 w 272164"/>
                <a:gd name="connsiteY0" fmla="*/ 80819 h 434191"/>
                <a:gd name="connsiteX1" fmla="*/ 78489 w 272164"/>
                <a:gd name="connsiteY1" fmla="*/ 407844 h 434191"/>
                <a:gd name="connsiteX2" fmla="*/ 65789 w 272164"/>
                <a:gd name="connsiteY2" fmla="*/ 368156 h 434191"/>
                <a:gd name="connsiteX3" fmla="*/ 702 w 272164"/>
                <a:gd name="connsiteY3" fmla="*/ 1444 h 434191"/>
                <a:gd name="connsiteX4" fmla="*/ 34039 w 272164"/>
                <a:gd name="connsiteY4" fmla="*/ 244331 h 434191"/>
                <a:gd name="connsiteX5" fmla="*/ 76902 w 272164"/>
                <a:gd name="connsiteY5" fmla="*/ 344344 h 434191"/>
                <a:gd name="connsiteX6" fmla="*/ 272164 w 272164"/>
                <a:gd name="connsiteY6" fmla="*/ 80819 h 4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164" h="434191">
                  <a:moveTo>
                    <a:pt x="272164" y="80819"/>
                  </a:moveTo>
                  <a:cubicBezTo>
                    <a:pt x="272429" y="91402"/>
                    <a:pt x="112885" y="359955"/>
                    <a:pt x="78489" y="407844"/>
                  </a:cubicBezTo>
                  <a:cubicBezTo>
                    <a:pt x="44093" y="455734"/>
                    <a:pt x="78753" y="435889"/>
                    <a:pt x="65789" y="368156"/>
                  </a:cubicBezTo>
                  <a:cubicBezTo>
                    <a:pt x="52824" y="300423"/>
                    <a:pt x="5994" y="22081"/>
                    <a:pt x="702" y="1444"/>
                  </a:cubicBezTo>
                  <a:cubicBezTo>
                    <a:pt x="-4590" y="-19193"/>
                    <a:pt x="21339" y="187181"/>
                    <a:pt x="34039" y="244331"/>
                  </a:cubicBezTo>
                  <a:cubicBezTo>
                    <a:pt x="46739" y="301481"/>
                    <a:pt x="41448" y="365511"/>
                    <a:pt x="76902" y="344344"/>
                  </a:cubicBezTo>
                  <a:cubicBezTo>
                    <a:pt x="112356" y="323177"/>
                    <a:pt x="271899" y="70236"/>
                    <a:pt x="272164" y="80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82C028E3-4CD0-4953-BC4C-1B0810AB3BD4}"/>
                </a:ext>
              </a:extLst>
            </p:cNvPr>
            <p:cNvSpPr/>
            <p:nvPr/>
          </p:nvSpPr>
          <p:spPr>
            <a:xfrm>
              <a:off x="3085682" y="9132415"/>
              <a:ext cx="206714" cy="483356"/>
            </a:xfrm>
            <a:custGeom>
              <a:avLst/>
              <a:gdLst>
                <a:gd name="connsiteX0" fmla="*/ 11001 w 206714"/>
                <a:gd name="connsiteY0" fmla="*/ 26402 h 483356"/>
                <a:gd name="connsiteX1" fmla="*/ 203618 w 206714"/>
                <a:gd name="connsiteY1" fmla="*/ 479368 h 483356"/>
                <a:gd name="connsiteX2" fmla="*/ 123185 w 206714"/>
                <a:gd name="connsiteY2" fmla="*/ 238068 h 483356"/>
                <a:gd name="connsiteX3" fmla="*/ 34285 w 206714"/>
                <a:gd name="connsiteY3" fmla="*/ 70852 h 483356"/>
                <a:gd name="connsiteX4" fmla="*/ 11001 w 206714"/>
                <a:gd name="connsiteY4" fmla="*/ 26402 h 4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14" h="483356">
                  <a:moveTo>
                    <a:pt x="11001" y="26402"/>
                  </a:moveTo>
                  <a:cubicBezTo>
                    <a:pt x="39223" y="94488"/>
                    <a:pt x="184921" y="444090"/>
                    <a:pt x="203618" y="479368"/>
                  </a:cubicBezTo>
                  <a:cubicBezTo>
                    <a:pt x="222315" y="514646"/>
                    <a:pt x="151407" y="306154"/>
                    <a:pt x="123185" y="238068"/>
                  </a:cubicBezTo>
                  <a:cubicBezTo>
                    <a:pt x="94963" y="169982"/>
                    <a:pt x="52982" y="101896"/>
                    <a:pt x="34285" y="70852"/>
                  </a:cubicBezTo>
                  <a:cubicBezTo>
                    <a:pt x="15588" y="39808"/>
                    <a:pt x="-17221" y="-41684"/>
                    <a:pt x="11001" y="26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2A2BEFEB-0F26-407D-828B-3000E486022A}"/>
                </a:ext>
              </a:extLst>
            </p:cNvPr>
            <p:cNvSpPr/>
            <p:nvPr/>
          </p:nvSpPr>
          <p:spPr>
            <a:xfrm>
              <a:off x="3327368" y="9191787"/>
              <a:ext cx="237454" cy="704302"/>
            </a:xfrm>
            <a:custGeom>
              <a:avLst/>
              <a:gdLst>
                <a:gd name="connsiteX0" fmla="*/ 224399 w 237454"/>
                <a:gd name="connsiteY0" fmla="*/ 3013 h 704302"/>
                <a:gd name="connsiteX1" fmla="*/ 141849 w 237454"/>
                <a:gd name="connsiteY1" fmla="*/ 381896 h 704302"/>
                <a:gd name="connsiteX2" fmla="*/ 69882 w 237454"/>
                <a:gd name="connsiteY2" fmla="*/ 439046 h 704302"/>
                <a:gd name="connsiteX3" fmla="*/ 32 w 237454"/>
                <a:gd name="connsiteY3" fmla="*/ 703630 h 704302"/>
                <a:gd name="connsiteX4" fmla="*/ 63532 w 237454"/>
                <a:gd name="connsiteY4" fmla="*/ 511013 h 704302"/>
                <a:gd name="connsiteX5" fmla="*/ 237099 w 237454"/>
                <a:gd name="connsiteY5" fmla="*/ 386130 h 704302"/>
                <a:gd name="connsiteX6" fmla="*/ 110099 w 237454"/>
                <a:gd name="connsiteY6" fmla="*/ 451746 h 704302"/>
                <a:gd name="connsiteX7" fmla="*/ 158782 w 237454"/>
                <a:gd name="connsiteY7" fmla="*/ 214680 h 704302"/>
                <a:gd name="connsiteX8" fmla="*/ 224399 w 237454"/>
                <a:gd name="connsiteY8" fmla="*/ 3013 h 70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454" h="704302">
                  <a:moveTo>
                    <a:pt x="224399" y="3013"/>
                  </a:moveTo>
                  <a:cubicBezTo>
                    <a:pt x="221577" y="30882"/>
                    <a:pt x="167602" y="309224"/>
                    <a:pt x="141849" y="381896"/>
                  </a:cubicBezTo>
                  <a:cubicBezTo>
                    <a:pt x="116096" y="454568"/>
                    <a:pt x="93518" y="385424"/>
                    <a:pt x="69882" y="439046"/>
                  </a:cubicBezTo>
                  <a:cubicBezTo>
                    <a:pt x="46246" y="492668"/>
                    <a:pt x="1090" y="691636"/>
                    <a:pt x="32" y="703630"/>
                  </a:cubicBezTo>
                  <a:cubicBezTo>
                    <a:pt x="-1026" y="715624"/>
                    <a:pt x="24021" y="563930"/>
                    <a:pt x="63532" y="511013"/>
                  </a:cubicBezTo>
                  <a:cubicBezTo>
                    <a:pt x="103043" y="458096"/>
                    <a:pt x="229338" y="396008"/>
                    <a:pt x="237099" y="386130"/>
                  </a:cubicBezTo>
                  <a:cubicBezTo>
                    <a:pt x="244860" y="376252"/>
                    <a:pt x="123152" y="480321"/>
                    <a:pt x="110099" y="451746"/>
                  </a:cubicBezTo>
                  <a:cubicBezTo>
                    <a:pt x="97046" y="423171"/>
                    <a:pt x="139732" y="281355"/>
                    <a:pt x="158782" y="214680"/>
                  </a:cubicBezTo>
                  <a:cubicBezTo>
                    <a:pt x="177832" y="148005"/>
                    <a:pt x="227221" y="-24856"/>
                    <a:pt x="224399" y="3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82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シン・ウルトラマン/ ウルトラマン ジャンボソフビフィギュア/ 特撮系/ プレックス - 映画・アメコミ・ゲーム フィギュア・グッズ・Tシャツ通販" hidden="1">
            <a:extLst>
              <a:ext uri="{FF2B5EF4-FFF2-40B4-BE49-F238E27FC236}">
                <a16:creationId xmlns:a16="http://schemas.microsoft.com/office/drawing/2014/main" id="{F452B281-67A4-4064-9FF6-267DACDA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1"/>
            <a:ext cx="9601200" cy="127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3" name="グループ化 2072">
            <a:extLst>
              <a:ext uri="{FF2B5EF4-FFF2-40B4-BE49-F238E27FC236}">
                <a16:creationId xmlns:a16="http://schemas.microsoft.com/office/drawing/2014/main" id="{E1C7834B-0766-49B4-9062-9DA1F4B52699}"/>
              </a:ext>
            </a:extLst>
          </p:cNvPr>
          <p:cNvGrpSpPr/>
          <p:nvPr/>
        </p:nvGrpSpPr>
        <p:grpSpPr>
          <a:xfrm>
            <a:off x="3688577" y="231694"/>
            <a:ext cx="2531646" cy="3737065"/>
            <a:chOff x="3688577" y="231694"/>
            <a:chExt cx="2531646" cy="3737065"/>
          </a:xfrm>
        </p:grpSpPr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E2DD49BA-B874-467C-8DD6-0EB46465B099}"/>
                </a:ext>
              </a:extLst>
            </p:cNvPr>
            <p:cNvSpPr/>
            <p:nvPr/>
          </p:nvSpPr>
          <p:spPr>
            <a:xfrm>
              <a:off x="4689475" y="1617663"/>
              <a:ext cx="782874" cy="329318"/>
            </a:xfrm>
            <a:custGeom>
              <a:avLst/>
              <a:gdLst>
                <a:gd name="connsiteX0" fmla="*/ 0 w 782874"/>
                <a:gd name="connsiteY0" fmla="*/ 0 h 329318"/>
                <a:gd name="connsiteX1" fmla="*/ 158750 w 782874"/>
                <a:gd name="connsiteY1" fmla="*/ 4762 h 329318"/>
                <a:gd name="connsiteX2" fmla="*/ 269875 w 782874"/>
                <a:gd name="connsiteY2" fmla="*/ 44450 h 329318"/>
                <a:gd name="connsiteX3" fmla="*/ 284163 w 782874"/>
                <a:gd name="connsiteY3" fmla="*/ 46037 h 329318"/>
                <a:gd name="connsiteX4" fmla="*/ 438150 w 782874"/>
                <a:gd name="connsiteY4" fmla="*/ 98425 h 329318"/>
                <a:gd name="connsiteX5" fmla="*/ 554038 w 782874"/>
                <a:gd name="connsiteY5" fmla="*/ 166687 h 329318"/>
                <a:gd name="connsiteX6" fmla="*/ 690563 w 782874"/>
                <a:gd name="connsiteY6" fmla="*/ 271462 h 329318"/>
                <a:gd name="connsiteX7" fmla="*/ 781050 w 782874"/>
                <a:gd name="connsiteY7" fmla="*/ 328612 h 329318"/>
                <a:gd name="connsiteX8" fmla="*/ 719138 w 782874"/>
                <a:gd name="connsiteY8" fmla="*/ 288925 h 329318"/>
                <a:gd name="connsiteX9" fmla="*/ 379413 w 782874"/>
                <a:gd name="connsiteY9" fmla="*/ 101600 h 329318"/>
                <a:gd name="connsiteX10" fmla="*/ 247650 w 782874"/>
                <a:gd name="connsiteY10" fmla="*/ 52387 h 329318"/>
                <a:gd name="connsiteX11" fmla="*/ 74613 w 782874"/>
                <a:gd name="connsiteY11" fmla="*/ 61912 h 329318"/>
                <a:gd name="connsiteX12" fmla="*/ 233363 w 782874"/>
                <a:gd name="connsiteY12" fmla="*/ 41275 h 329318"/>
                <a:gd name="connsiteX13" fmla="*/ 169863 w 782874"/>
                <a:gd name="connsiteY13" fmla="*/ 28575 h 329318"/>
                <a:gd name="connsiteX14" fmla="*/ 0 w 782874"/>
                <a:gd name="connsiteY14" fmla="*/ 0 h 32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874" h="329318">
                  <a:moveTo>
                    <a:pt x="0" y="0"/>
                  </a:moveTo>
                  <a:lnTo>
                    <a:pt x="158750" y="4762"/>
                  </a:lnTo>
                  <a:cubicBezTo>
                    <a:pt x="203729" y="12170"/>
                    <a:pt x="248973" y="37571"/>
                    <a:pt x="269875" y="44450"/>
                  </a:cubicBezTo>
                  <a:cubicBezTo>
                    <a:pt x="290777" y="51329"/>
                    <a:pt x="256117" y="37041"/>
                    <a:pt x="284163" y="46037"/>
                  </a:cubicBezTo>
                  <a:cubicBezTo>
                    <a:pt x="312209" y="55033"/>
                    <a:pt x="393171" y="78317"/>
                    <a:pt x="438150" y="98425"/>
                  </a:cubicBezTo>
                  <a:cubicBezTo>
                    <a:pt x="483129" y="118533"/>
                    <a:pt x="511969" y="137848"/>
                    <a:pt x="554038" y="166687"/>
                  </a:cubicBezTo>
                  <a:cubicBezTo>
                    <a:pt x="596107" y="195526"/>
                    <a:pt x="652728" y="244475"/>
                    <a:pt x="690563" y="271462"/>
                  </a:cubicBezTo>
                  <a:cubicBezTo>
                    <a:pt x="728398" y="298449"/>
                    <a:pt x="776288" y="325702"/>
                    <a:pt x="781050" y="328612"/>
                  </a:cubicBezTo>
                  <a:cubicBezTo>
                    <a:pt x="785812" y="331522"/>
                    <a:pt x="786077" y="326760"/>
                    <a:pt x="719138" y="288925"/>
                  </a:cubicBezTo>
                  <a:cubicBezTo>
                    <a:pt x="652199" y="251090"/>
                    <a:pt x="457994" y="141023"/>
                    <a:pt x="379413" y="101600"/>
                  </a:cubicBezTo>
                  <a:cubicBezTo>
                    <a:pt x="300832" y="62177"/>
                    <a:pt x="298450" y="59002"/>
                    <a:pt x="247650" y="52387"/>
                  </a:cubicBezTo>
                  <a:cubicBezTo>
                    <a:pt x="196850" y="45772"/>
                    <a:pt x="76994" y="63764"/>
                    <a:pt x="74613" y="61912"/>
                  </a:cubicBezTo>
                  <a:cubicBezTo>
                    <a:pt x="72232" y="60060"/>
                    <a:pt x="217488" y="46831"/>
                    <a:pt x="233363" y="41275"/>
                  </a:cubicBezTo>
                  <a:cubicBezTo>
                    <a:pt x="249238" y="35719"/>
                    <a:pt x="169863" y="28575"/>
                    <a:pt x="169863" y="285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3EA42AE2-8CD6-4186-9BC5-008E4CCDA887}"/>
                </a:ext>
              </a:extLst>
            </p:cNvPr>
            <p:cNvSpPr/>
            <p:nvPr/>
          </p:nvSpPr>
          <p:spPr>
            <a:xfrm>
              <a:off x="4667122" y="1574690"/>
              <a:ext cx="807594" cy="363844"/>
            </a:xfrm>
            <a:custGeom>
              <a:avLst/>
              <a:gdLst>
                <a:gd name="connsiteX0" fmla="*/ 128 w 807594"/>
                <a:gd name="connsiteY0" fmla="*/ 23923 h 363844"/>
                <a:gd name="connsiteX1" fmla="*/ 203328 w 807594"/>
                <a:gd name="connsiteY1" fmla="*/ 110 h 363844"/>
                <a:gd name="connsiteX2" fmla="*/ 149353 w 807594"/>
                <a:gd name="connsiteY2" fmla="*/ 15985 h 363844"/>
                <a:gd name="connsiteX3" fmla="*/ 236666 w 807594"/>
                <a:gd name="connsiteY3" fmla="*/ 38210 h 363844"/>
                <a:gd name="connsiteX4" fmla="*/ 441453 w 807594"/>
                <a:gd name="connsiteY4" fmla="*/ 85835 h 363844"/>
                <a:gd name="connsiteX5" fmla="*/ 363666 w 807594"/>
                <a:gd name="connsiteY5" fmla="*/ 79485 h 363844"/>
                <a:gd name="connsiteX6" fmla="*/ 463678 w 807594"/>
                <a:gd name="connsiteY6" fmla="*/ 109648 h 363844"/>
                <a:gd name="connsiteX7" fmla="*/ 563691 w 807594"/>
                <a:gd name="connsiteY7" fmla="*/ 163623 h 363844"/>
                <a:gd name="connsiteX8" fmla="*/ 627191 w 807594"/>
                <a:gd name="connsiteY8" fmla="*/ 212835 h 363844"/>
                <a:gd name="connsiteX9" fmla="*/ 643066 w 807594"/>
                <a:gd name="connsiteY9" fmla="*/ 219185 h 363844"/>
                <a:gd name="connsiteX10" fmla="*/ 711328 w 807594"/>
                <a:gd name="connsiteY10" fmla="*/ 257285 h 363844"/>
                <a:gd name="connsiteX11" fmla="*/ 800228 w 807594"/>
                <a:gd name="connsiteY11" fmla="*/ 362060 h 363844"/>
                <a:gd name="connsiteX12" fmla="*/ 746253 w 807594"/>
                <a:gd name="connsiteY12" fmla="*/ 301735 h 363844"/>
                <a:gd name="connsiteX13" fmla="*/ 303341 w 807594"/>
                <a:gd name="connsiteY13" fmla="*/ 44560 h 363844"/>
                <a:gd name="connsiteX14" fmla="*/ 174753 w 807594"/>
                <a:gd name="connsiteY14" fmla="*/ 25510 h 363844"/>
                <a:gd name="connsiteX15" fmla="*/ 128 w 807594"/>
                <a:gd name="connsiteY15" fmla="*/ 23923 h 3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7594" h="363844">
                  <a:moveTo>
                    <a:pt x="128" y="23923"/>
                  </a:moveTo>
                  <a:cubicBezTo>
                    <a:pt x="4890" y="19690"/>
                    <a:pt x="178457" y="1433"/>
                    <a:pt x="203328" y="110"/>
                  </a:cubicBezTo>
                  <a:cubicBezTo>
                    <a:pt x="228199" y="-1213"/>
                    <a:pt x="143797" y="9635"/>
                    <a:pt x="149353" y="15985"/>
                  </a:cubicBezTo>
                  <a:cubicBezTo>
                    <a:pt x="154909" y="22335"/>
                    <a:pt x="236666" y="38210"/>
                    <a:pt x="236666" y="38210"/>
                  </a:cubicBezTo>
                  <a:cubicBezTo>
                    <a:pt x="285349" y="49852"/>
                    <a:pt x="420287" y="78956"/>
                    <a:pt x="441453" y="85835"/>
                  </a:cubicBezTo>
                  <a:cubicBezTo>
                    <a:pt x="462619" y="92714"/>
                    <a:pt x="359962" y="75516"/>
                    <a:pt x="363666" y="79485"/>
                  </a:cubicBezTo>
                  <a:cubicBezTo>
                    <a:pt x="367370" y="83454"/>
                    <a:pt x="430341" y="95625"/>
                    <a:pt x="463678" y="109648"/>
                  </a:cubicBezTo>
                  <a:cubicBezTo>
                    <a:pt x="497016" y="123671"/>
                    <a:pt x="536439" y="146425"/>
                    <a:pt x="563691" y="163623"/>
                  </a:cubicBezTo>
                  <a:cubicBezTo>
                    <a:pt x="590943" y="180821"/>
                    <a:pt x="613962" y="203575"/>
                    <a:pt x="627191" y="212835"/>
                  </a:cubicBezTo>
                  <a:cubicBezTo>
                    <a:pt x="640420" y="222095"/>
                    <a:pt x="629043" y="211777"/>
                    <a:pt x="643066" y="219185"/>
                  </a:cubicBezTo>
                  <a:cubicBezTo>
                    <a:pt x="657089" y="226593"/>
                    <a:pt x="685134" y="233473"/>
                    <a:pt x="711328" y="257285"/>
                  </a:cubicBezTo>
                  <a:cubicBezTo>
                    <a:pt x="737522" y="281097"/>
                    <a:pt x="794407" y="354652"/>
                    <a:pt x="800228" y="362060"/>
                  </a:cubicBezTo>
                  <a:cubicBezTo>
                    <a:pt x="806049" y="369468"/>
                    <a:pt x="829067" y="354652"/>
                    <a:pt x="746253" y="301735"/>
                  </a:cubicBezTo>
                  <a:cubicBezTo>
                    <a:pt x="663439" y="248818"/>
                    <a:pt x="398591" y="90598"/>
                    <a:pt x="303341" y="44560"/>
                  </a:cubicBezTo>
                  <a:cubicBezTo>
                    <a:pt x="208091" y="-1478"/>
                    <a:pt x="225289" y="29214"/>
                    <a:pt x="174753" y="25510"/>
                  </a:cubicBezTo>
                  <a:cubicBezTo>
                    <a:pt x="124217" y="21806"/>
                    <a:pt x="-4634" y="28156"/>
                    <a:pt x="128" y="23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C3B49C8-208B-42DF-B94F-F271BDEEBB8A}"/>
                </a:ext>
              </a:extLst>
            </p:cNvPr>
            <p:cNvSpPr/>
            <p:nvPr/>
          </p:nvSpPr>
          <p:spPr>
            <a:xfrm>
              <a:off x="4559953" y="1619241"/>
              <a:ext cx="115317" cy="216936"/>
            </a:xfrm>
            <a:custGeom>
              <a:avLst/>
              <a:gdLst>
                <a:gd name="connsiteX0" fmla="*/ 115235 w 115317"/>
                <a:gd name="connsiteY0" fmla="*/ 9 h 216936"/>
                <a:gd name="connsiteX1" fmla="*/ 24747 w 115317"/>
                <a:gd name="connsiteY1" fmla="*/ 68272 h 216936"/>
                <a:gd name="connsiteX2" fmla="*/ 15222 w 115317"/>
                <a:gd name="connsiteY2" fmla="*/ 104784 h 216936"/>
                <a:gd name="connsiteX3" fmla="*/ 15222 w 115317"/>
                <a:gd name="connsiteY3" fmla="*/ 150822 h 216936"/>
                <a:gd name="connsiteX4" fmla="*/ 26335 w 115317"/>
                <a:gd name="connsiteY4" fmla="*/ 215909 h 216936"/>
                <a:gd name="connsiteX5" fmla="*/ 13635 w 115317"/>
                <a:gd name="connsiteY5" fmla="*/ 185747 h 216936"/>
                <a:gd name="connsiteX6" fmla="*/ 935 w 115317"/>
                <a:gd name="connsiteY6" fmla="*/ 120659 h 216936"/>
                <a:gd name="connsiteX7" fmla="*/ 40622 w 115317"/>
                <a:gd name="connsiteY7" fmla="*/ 73034 h 216936"/>
                <a:gd name="connsiteX8" fmla="*/ 115235 w 115317"/>
                <a:gd name="connsiteY8" fmla="*/ 9 h 21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17" h="216936">
                  <a:moveTo>
                    <a:pt x="115235" y="9"/>
                  </a:moveTo>
                  <a:cubicBezTo>
                    <a:pt x="112589" y="-785"/>
                    <a:pt x="41416" y="50810"/>
                    <a:pt x="24747" y="68272"/>
                  </a:cubicBezTo>
                  <a:cubicBezTo>
                    <a:pt x="8078" y="85735"/>
                    <a:pt x="16809" y="91026"/>
                    <a:pt x="15222" y="104784"/>
                  </a:cubicBezTo>
                  <a:cubicBezTo>
                    <a:pt x="13635" y="118542"/>
                    <a:pt x="13370" y="132301"/>
                    <a:pt x="15222" y="150822"/>
                  </a:cubicBezTo>
                  <a:cubicBezTo>
                    <a:pt x="17074" y="169343"/>
                    <a:pt x="26599" y="210088"/>
                    <a:pt x="26335" y="215909"/>
                  </a:cubicBezTo>
                  <a:cubicBezTo>
                    <a:pt x="26071" y="221730"/>
                    <a:pt x="17868" y="201622"/>
                    <a:pt x="13635" y="185747"/>
                  </a:cubicBezTo>
                  <a:cubicBezTo>
                    <a:pt x="9402" y="169872"/>
                    <a:pt x="-3563" y="139445"/>
                    <a:pt x="935" y="120659"/>
                  </a:cubicBezTo>
                  <a:cubicBezTo>
                    <a:pt x="5433" y="101874"/>
                    <a:pt x="25012" y="88909"/>
                    <a:pt x="40622" y="73034"/>
                  </a:cubicBezTo>
                  <a:cubicBezTo>
                    <a:pt x="56232" y="57159"/>
                    <a:pt x="117881" y="803"/>
                    <a:pt x="11523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9842EDBB-CD48-4238-9937-5BFE4ED5B7A3}"/>
                </a:ext>
              </a:extLst>
            </p:cNvPr>
            <p:cNvSpPr/>
            <p:nvPr/>
          </p:nvSpPr>
          <p:spPr>
            <a:xfrm>
              <a:off x="4522750" y="1584301"/>
              <a:ext cx="165200" cy="333842"/>
            </a:xfrm>
            <a:custGeom>
              <a:avLst/>
              <a:gdLst>
                <a:gd name="connsiteX0" fmla="*/ 165138 w 165200"/>
                <a:gd name="connsiteY0" fmla="*/ 24 h 333842"/>
                <a:gd name="connsiteX1" fmla="*/ 27025 w 165200"/>
                <a:gd name="connsiteY1" fmla="*/ 96862 h 333842"/>
                <a:gd name="connsiteX2" fmla="*/ 25438 w 165200"/>
                <a:gd name="connsiteY2" fmla="*/ 134962 h 333842"/>
                <a:gd name="connsiteX3" fmla="*/ 25438 w 165200"/>
                <a:gd name="connsiteY3" fmla="*/ 190524 h 333842"/>
                <a:gd name="connsiteX4" fmla="*/ 30200 w 165200"/>
                <a:gd name="connsiteY4" fmla="*/ 273074 h 333842"/>
                <a:gd name="connsiteX5" fmla="*/ 74650 w 165200"/>
                <a:gd name="connsiteY5" fmla="*/ 333399 h 333842"/>
                <a:gd name="connsiteX6" fmla="*/ 50838 w 165200"/>
                <a:gd name="connsiteY6" fmla="*/ 295299 h 333842"/>
                <a:gd name="connsiteX7" fmla="*/ 38 w 165200"/>
                <a:gd name="connsiteY7" fmla="*/ 203224 h 333842"/>
                <a:gd name="connsiteX8" fmla="*/ 44488 w 165200"/>
                <a:gd name="connsiteY8" fmla="*/ 106387 h 333842"/>
                <a:gd name="connsiteX9" fmla="*/ 165138 w 165200"/>
                <a:gd name="connsiteY9" fmla="*/ 24 h 3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200" h="333842">
                  <a:moveTo>
                    <a:pt x="165138" y="24"/>
                  </a:moveTo>
                  <a:cubicBezTo>
                    <a:pt x="162228" y="-1563"/>
                    <a:pt x="50308" y="74372"/>
                    <a:pt x="27025" y="96862"/>
                  </a:cubicBezTo>
                  <a:cubicBezTo>
                    <a:pt x="3742" y="119352"/>
                    <a:pt x="25702" y="119352"/>
                    <a:pt x="25438" y="134962"/>
                  </a:cubicBezTo>
                  <a:cubicBezTo>
                    <a:pt x="25174" y="150572"/>
                    <a:pt x="24644" y="167505"/>
                    <a:pt x="25438" y="190524"/>
                  </a:cubicBezTo>
                  <a:cubicBezTo>
                    <a:pt x="26232" y="213543"/>
                    <a:pt x="21998" y="249262"/>
                    <a:pt x="30200" y="273074"/>
                  </a:cubicBezTo>
                  <a:cubicBezTo>
                    <a:pt x="38402" y="296886"/>
                    <a:pt x="71210" y="329695"/>
                    <a:pt x="74650" y="333399"/>
                  </a:cubicBezTo>
                  <a:cubicBezTo>
                    <a:pt x="78090" y="337103"/>
                    <a:pt x="63273" y="316995"/>
                    <a:pt x="50838" y="295299"/>
                  </a:cubicBezTo>
                  <a:cubicBezTo>
                    <a:pt x="38403" y="273603"/>
                    <a:pt x="1096" y="234709"/>
                    <a:pt x="38" y="203224"/>
                  </a:cubicBezTo>
                  <a:cubicBezTo>
                    <a:pt x="-1020" y="171739"/>
                    <a:pt x="20146" y="136550"/>
                    <a:pt x="44488" y="106387"/>
                  </a:cubicBezTo>
                  <a:cubicBezTo>
                    <a:pt x="68830" y="76225"/>
                    <a:pt x="168048" y="1611"/>
                    <a:pt x="165138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1D3B79E-B5FC-4A5C-9808-D7802FDD5502}"/>
                </a:ext>
              </a:extLst>
            </p:cNvPr>
            <p:cNvSpPr/>
            <p:nvPr/>
          </p:nvSpPr>
          <p:spPr>
            <a:xfrm>
              <a:off x="5373133" y="1883767"/>
              <a:ext cx="132814" cy="333152"/>
            </a:xfrm>
            <a:custGeom>
              <a:avLst/>
              <a:gdLst>
                <a:gd name="connsiteX0" fmla="*/ 555 w 132814"/>
                <a:gd name="connsiteY0" fmla="*/ 2183 h 333152"/>
                <a:gd name="connsiteX1" fmla="*/ 124380 w 132814"/>
                <a:gd name="connsiteY1" fmla="*/ 173633 h 333152"/>
                <a:gd name="connsiteX2" fmla="*/ 114855 w 132814"/>
                <a:gd name="connsiteY2" fmla="*/ 229196 h 333152"/>
                <a:gd name="connsiteX3" fmla="*/ 127555 w 132814"/>
                <a:gd name="connsiteY3" fmla="*/ 332383 h 333152"/>
                <a:gd name="connsiteX4" fmla="*/ 132317 w 132814"/>
                <a:gd name="connsiteY4" fmla="*/ 268883 h 333152"/>
                <a:gd name="connsiteX5" fmla="*/ 116442 w 132814"/>
                <a:gd name="connsiteY5" fmla="*/ 135533 h 333152"/>
                <a:gd name="connsiteX6" fmla="*/ 79930 w 132814"/>
                <a:gd name="connsiteY6" fmla="*/ 79971 h 333152"/>
                <a:gd name="connsiteX7" fmla="*/ 555 w 132814"/>
                <a:gd name="connsiteY7" fmla="*/ 2183 h 33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814" h="333152">
                  <a:moveTo>
                    <a:pt x="555" y="2183"/>
                  </a:moveTo>
                  <a:cubicBezTo>
                    <a:pt x="7963" y="17793"/>
                    <a:pt x="105330" y="135797"/>
                    <a:pt x="124380" y="173633"/>
                  </a:cubicBezTo>
                  <a:cubicBezTo>
                    <a:pt x="143430" y="211469"/>
                    <a:pt x="114326" y="202738"/>
                    <a:pt x="114855" y="229196"/>
                  </a:cubicBezTo>
                  <a:cubicBezTo>
                    <a:pt x="115384" y="255654"/>
                    <a:pt x="124645" y="325769"/>
                    <a:pt x="127555" y="332383"/>
                  </a:cubicBezTo>
                  <a:cubicBezTo>
                    <a:pt x="130465" y="338997"/>
                    <a:pt x="134169" y="301691"/>
                    <a:pt x="132317" y="268883"/>
                  </a:cubicBezTo>
                  <a:cubicBezTo>
                    <a:pt x="130465" y="236075"/>
                    <a:pt x="125173" y="167018"/>
                    <a:pt x="116442" y="135533"/>
                  </a:cubicBezTo>
                  <a:cubicBezTo>
                    <a:pt x="107711" y="104048"/>
                    <a:pt x="97922" y="100873"/>
                    <a:pt x="79930" y="79971"/>
                  </a:cubicBezTo>
                  <a:cubicBezTo>
                    <a:pt x="61938" y="59069"/>
                    <a:pt x="-6853" y="-13427"/>
                    <a:pt x="555" y="2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2860F0B7-3986-4D57-95BB-58C29AA54515}"/>
                </a:ext>
              </a:extLst>
            </p:cNvPr>
            <p:cNvSpPr/>
            <p:nvPr/>
          </p:nvSpPr>
          <p:spPr>
            <a:xfrm>
              <a:off x="5465436" y="1931029"/>
              <a:ext cx="73889" cy="301019"/>
            </a:xfrm>
            <a:custGeom>
              <a:avLst/>
              <a:gdLst>
                <a:gd name="connsiteX0" fmla="*/ 327 w 73889"/>
                <a:gd name="connsiteY0" fmla="*/ 959 h 301019"/>
                <a:gd name="connsiteX1" fmla="*/ 73352 w 73889"/>
                <a:gd name="connsiteY1" fmla="*/ 147009 h 301019"/>
                <a:gd name="connsiteX2" fmla="*/ 35252 w 73889"/>
                <a:gd name="connsiteY2" fmla="*/ 300996 h 301019"/>
                <a:gd name="connsiteX3" fmla="*/ 70177 w 73889"/>
                <a:gd name="connsiteY3" fmla="*/ 158121 h 301019"/>
                <a:gd name="connsiteX4" fmla="*/ 46364 w 73889"/>
                <a:gd name="connsiteY4" fmla="*/ 86684 h 301019"/>
                <a:gd name="connsiteX5" fmla="*/ 327 w 73889"/>
                <a:gd name="connsiteY5" fmla="*/ 959 h 30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89" h="301019">
                  <a:moveTo>
                    <a:pt x="327" y="959"/>
                  </a:moveTo>
                  <a:cubicBezTo>
                    <a:pt x="4825" y="11013"/>
                    <a:pt x="67531" y="97003"/>
                    <a:pt x="73352" y="147009"/>
                  </a:cubicBezTo>
                  <a:cubicBezTo>
                    <a:pt x="79173" y="197015"/>
                    <a:pt x="35781" y="299144"/>
                    <a:pt x="35252" y="300996"/>
                  </a:cubicBezTo>
                  <a:cubicBezTo>
                    <a:pt x="34723" y="302848"/>
                    <a:pt x="68325" y="193840"/>
                    <a:pt x="70177" y="158121"/>
                  </a:cubicBezTo>
                  <a:cubicBezTo>
                    <a:pt x="72029" y="122402"/>
                    <a:pt x="53772" y="110761"/>
                    <a:pt x="46364" y="86684"/>
                  </a:cubicBezTo>
                  <a:cubicBezTo>
                    <a:pt x="38956" y="62607"/>
                    <a:pt x="-4171" y="-9095"/>
                    <a:pt x="327" y="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80DDD374-B1BE-45BB-A451-398290339001}"/>
                </a:ext>
              </a:extLst>
            </p:cNvPr>
            <p:cNvSpPr/>
            <p:nvPr/>
          </p:nvSpPr>
          <p:spPr>
            <a:xfrm>
              <a:off x="4601963" y="1933088"/>
              <a:ext cx="222541" cy="244680"/>
            </a:xfrm>
            <a:custGeom>
              <a:avLst/>
              <a:gdLst>
                <a:gd name="connsiteX0" fmla="*/ 200 w 222541"/>
                <a:gd name="connsiteY0" fmla="*/ 487 h 244680"/>
                <a:gd name="connsiteX1" fmla="*/ 93862 w 222541"/>
                <a:gd name="connsiteY1" fmla="*/ 124312 h 244680"/>
                <a:gd name="connsiteX2" fmla="*/ 220862 w 222541"/>
                <a:gd name="connsiteY2" fmla="*/ 243375 h 244680"/>
                <a:gd name="connsiteX3" fmla="*/ 170062 w 222541"/>
                <a:gd name="connsiteY3" fmla="*/ 190987 h 244680"/>
                <a:gd name="connsiteX4" fmla="*/ 71637 w 222541"/>
                <a:gd name="connsiteY4" fmla="*/ 86212 h 244680"/>
                <a:gd name="connsiteX5" fmla="*/ 200 w 222541"/>
                <a:gd name="connsiteY5" fmla="*/ 487 h 2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541" h="244680">
                  <a:moveTo>
                    <a:pt x="200" y="487"/>
                  </a:moveTo>
                  <a:cubicBezTo>
                    <a:pt x="3904" y="6837"/>
                    <a:pt x="57085" y="83831"/>
                    <a:pt x="93862" y="124312"/>
                  </a:cubicBezTo>
                  <a:cubicBezTo>
                    <a:pt x="130639" y="164793"/>
                    <a:pt x="208162" y="232263"/>
                    <a:pt x="220862" y="243375"/>
                  </a:cubicBezTo>
                  <a:cubicBezTo>
                    <a:pt x="233562" y="254487"/>
                    <a:pt x="170062" y="190987"/>
                    <a:pt x="170062" y="190987"/>
                  </a:cubicBezTo>
                  <a:cubicBezTo>
                    <a:pt x="145191" y="164793"/>
                    <a:pt x="98360" y="121137"/>
                    <a:pt x="71637" y="86212"/>
                  </a:cubicBezTo>
                  <a:cubicBezTo>
                    <a:pt x="44914" y="51287"/>
                    <a:pt x="-3504" y="-5863"/>
                    <a:pt x="200" y="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943A14B3-AC14-4EEB-853A-E5D3960D0D31}"/>
                </a:ext>
              </a:extLst>
            </p:cNvPr>
            <p:cNvSpPr/>
            <p:nvPr/>
          </p:nvSpPr>
          <p:spPr>
            <a:xfrm>
              <a:off x="5165360" y="2214555"/>
              <a:ext cx="341697" cy="111945"/>
            </a:xfrm>
            <a:custGeom>
              <a:avLst/>
              <a:gdLst>
                <a:gd name="connsiteX0" fmla="*/ 341678 w 341697"/>
                <a:gd name="connsiteY0" fmla="*/ 8 h 111945"/>
                <a:gd name="connsiteX1" fmla="*/ 219440 w 341697"/>
                <a:gd name="connsiteY1" fmla="*/ 71445 h 111945"/>
                <a:gd name="connsiteX2" fmla="*/ 160703 w 341697"/>
                <a:gd name="connsiteY2" fmla="*/ 98433 h 111945"/>
                <a:gd name="connsiteX3" fmla="*/ 365 w 341697"/>
                <a:gd name="connsiteY3" fmla="*/ 111133 h 111945"/>
                <a:gd name="connsiteX4" fmla="*/ 209915 w 341697"/>
                <a:gd name="connsiteY4" fmla="*/ 76208 h 111945"/>
                <a:gd name="connsiteX5" fmla="*/ 341678 w 341697"/>
                <a:gd name="connsiteY5" fmla="*/ 8 h 11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97" h="111945">
                  <a:moveTo>
                    <a:pt x="341678" y="8"/>
                  </a:moveTo>
                  <a:cubicBezTo>
                    <a:pt x="343265" y="-786"/>
                    <a:pt x="249602" y="55041"/>
                    <a:pt x="219440" y="71445"/>
                  </a:cubicBezTo>
                  <a:cubicBezTo>
                    <a:pt x="189278" y="87849"/>
                    <a:pt x="197215" y="91818"/>
                    <a:pt x="160703" y="98433"/>
                  </a:cubicBezTo>
                  <a:cubicBezTo>
                    <a:pt x="124191" y="105048"/>
                    <a:pt x="-7837" y="114837"/>
                    <a:pt x="365" y="111133"/>
                  </a:cubicBezTo>
                  <a:cubicBezTo>
                    <a:pt x="8567" y="107429"/>
                    <a:pt x="156469" y="91818"/>
                    <a:pt x="209915" y="76208"/>
                  </a:cubicBezTo>
                  <a:cubicBezTo>
                    <a:pt x="263361" y="60598"/>
                    <a:pt x="340091" y="802"/>
                    <a:pt x="34167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D03F924-604F-472A-8AD3-98F5D7A8E0FE}"/>
                </a:ext>
              </a:extLst>
            </p:cNvPr>
            <p:cNvSpPr/>
            <p:nvPr/>
          </p:nvSpPr>
          <p:spPr>
            <a:xfrm>
              <a:off x="4575166" y="1914457"/>
              <a:ext cx="567349" cy="433510"/>
            </a:xfrm>
            <a:custGeom>
              <a:avLst/>
              <a:gdLst>
                <a:gd name="connsiteX0" fmla="*/ 9 w 567349"/>
                <a:gd name="connsiteY0" fmla="*/ 68 h 433510"/>
                <a:gd name="connsiteX1" fmla="*/ 130184 w 567349"/>
                <a:gd name="connsiteY1" fmla="*/ 176281 h 433510"/>
                <a:gd name="connsiteX2" fmla="*/ 254009 w 567349"/>
                <a:gd name="connsiteY2" fmla="*/ 287406 h 433510"/>
                <a:gd name="connsiteX3" fmla="*/ 373072 w 567349"/>
                <a:gd name="connsiteY3" fmla="*/ 373131 h 433510"/>
                <a:gd name="connsiteX4" fmla="*/ 566747 w 567349"/>
                <a:gd name="connsiteY4" fmla="*/ 433456 h 433510"/>
                <a:gd name="connsiteX5" fmla="*/ 436572 w 567349"/>
                <a:gd name="connsiteY5" fmla="*/ 384243 h 433510"/>
                <a:gd name="connsiteX6" fmla="*/ 515947 w 567349"/>
                <a:gd name="connsiteY6" fmla="*/ 401706 h 433510"/>
                <a:gd name="connsiteX7" fmla="*/ 306397 w 567349"/>
                <a:gd name="connsiteY7" fmla="*/ 319156 h 433510"/>
                <a:gd name="connsiteX8" fmla="*/ 136534 w 567349"/>
                <a:gd name="connsiteY8" fmla="*/ 157231 h 433510"/>
                <a:gd name="connsiteX9" fmla="*/ 9 w 567349"/>
                <a:gd name="connsiteY9" fmla="*/ 68 h 43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349" h="433510">
                  <a:moveTo>
                    <a:pt x="9" y="68"/>
                  </a:moveTo>
                  <a:cubicBezTo>
                    <a:pt x="-1049" y="3243"/>
                    <a:pt x="87851" y="128391"/>
                    <a:pt x="130184" y="176281"/>
                  </a:cubicBezTo>
                  <a:cubicBezTo>
                    <a:pt x="172517" y="224171"/>
                    <a:pt x="213528" y="254598"/>
                    <a:pt x="254009" y="287406"/>
                  </a:cubicBezTo>
                  <a:cubicBezTo>
                    <a:pt x="294490" y="320214"/>
                    <a:pt x="320949" y="348789"/>
                    <a:pt x="373072" y="373131"/>
                  </a:cubicBezTo>
                  <a:cubicBezTo>
                    <a:pt x="425195" y="397473"/>
                    <a:pt x="556164" y="431604"/>
                    <a:pt x="566747" y="433456"/>
                  </a:cubicBezTo>
                  <a:cubicBezTo>
                    <a:pt x="577330" y="435308"/>
                    <a:pt x="445039" y="389535"/>
                    <a:pt x="436572" y="384243"/>
                  </a:cubicBezTo>
                  <a:cubicBezTo>
                    <a:pt x="428105" y="378951"/>
                    <a:pt x="537643" y="412554"/>
                    <a:pt x="515947" y="401706"/>
                  </a:cubicBezTo>
                  <a:cubicBezTo>
                    <a:pt x="494251" y="390858"/>
                    <a:pt x="369633" y="359902"/>
                    <a:pt x="306397" y="319156"/>
                  </a:cubicBezTo>
                  <a:cubicBezTo>
                    <a:pt x="243161" y="278410"/>
                    <a:pt x="184953" y="209354"/>
                    <a:pt x="136534" y="157231"/>
                  </a:cubicBezTo>
                  <a:cubicBezTo>
                    <a:pt x="88115" y="105108"/>
                    <a:pt x="1067" y="-3107"/>
                    <a:pt x="9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B0B251FB-9F05-4AC6-8F7B-9506B7334E5A}"/>
                </a:ext>
              </a:extLst>
            </p:cNvPr>
            <p:cNvSpPr/>
            <p:nvPr/>
          </p:nvSpPr>
          <p:spPr>
            <a:xfrm>
              <a:off x="5081566" y="2227121"/>
              <a:ext cx="454250" cy="120250"/>
            </a:xfrm>
            <a:custGeom>
              <a:avLst/>
              <a:gdLst>
                <a:gd name="connsiteX0" fmla="*/ 22 w 454250"/>
                <a:gd name="connsiteY0" fmla="*/ 119204 h 120250"/>
                <a:gd name="connsiteX1" fmla="*/ 269897 w 454250"/>
                <a:gd name="connsiteY1" fmla="*/ 106504 h 120250"/>
                <a:gd name="connsiteX2" fmla="*/ 228622 w 454250"/>
                <a:gd name="connsiteY2" fmla="*/ 100154 h 120250"/>
                <a:gd name="connsiteX3" fmla="*/ 311172 w 454250"/>
                <a:gd name="connsiteY3" fmla="*/ 79517 h 120250"/>
                <a:gd name="connsiteX4" fmla="*/ 454047 w 454250"/>
                <a:gd name="connsiteY4" fmla="*/ 142 h 120250"/>
                <a:gd name="connsiteX5" fmla="*/ 341334 w 454250"/>
                <a:gd name="connsiteY5" fmla="*/ 60467 h 120250"/>
                <a:gd name="connsiteX6" fmla="*/ 285772 w 454250"/>
                <a:gd name="connsiteY6" fmla="*/ 76342 h 120250"/>
                <a:gd name="connsiteX7" fmla="*/ 22 w 454250"/>
                <a:gd name="connsiteY7" fmla="*/ 119204 h 1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250" h="120250">
                  <a:moveTo>
                    <a:pt x="22" y="119204"/>
                  </a:moveTo>
                  <a:cubicBezTo>
                    <a:pt x="-2624" y="124231"/>
                    <a:pt x="231797" y="109679"/>
                    <a:pt x="269897" y="106504"/>
                  </a:cubicBezTo>
                  <a:cubicBezTo>
                    <a:pt x="307997" y="103329"/>
                    <a:pt x="221743" y="104652"/>
                    <a:pt x="228622" y="100154"/>
                  </a:cubicBezTo>
                  <a:cubicBezTo>
                    <a:pt x="235501" y="95656"/>
                    <a:pt x="273601" y="96186"/>
                    <a:pt x="311172" y="79517"/>
                  </a:cubicBezTo>
                  <a:cubicBezTo>
                    <a:pt x="348743" y="62848"/>
                    <a:pt x="449020" y="3317"/>
                    <a:pt x="454047" y="142"/>
                  </a:cubicBezTo>
                  <a:cubicBezTo>
                    <a:pt x="459074" y="-3033"/>
                    <a:pt x="369380" y="47767"/>
                    <a:pt x="341334" y="60467"/>
                  </a:cubicBezTo>
                  <a:cubicBezTo>
                    <a:pt x="313288" y="73167"/>
                    <a:pt x="343451" y="67082"/>
                    <a:pt x="285772" y="76342"/>
                  </a:cubicBezTo>
                  <a:cubicBezTo>
                    <a:pt x="228093" y="85602"/>
                    <a:pt x="2668" y="114177"/>
                    <a:pt x="22" y="119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F9912CE9-7E58-4AA8-868E-0F8C3A1F26BA}"/>
                </a:ext>
              </a:extLst>
            </p:cNvPr>
            <p:cNvSpPr/>
            <p:nvPr/>
          </p:nvSpPr>
          <p:spPr>
            <a:xfrm>
              <a:off x="5787994" y="1939464"/>
              <a:ext cx="203304" cy="167151"/>
            </a:xfrm>
            <a:custGeom>
              <a:avLst/>
              <a:gdLst>
                <a:gd name="connsiteX0" fmla="*/ 203231 w 203304"/>
                <a:gd name="connsiteY0" fmla="*/ 461 h 167151"/>
                <a:gd name="connsiteX1" fmla="*/ 100044 w 203304"/>
                <a:gd name="connsiteY1" fmla="*/ 35386 h 167151"/>
                <a:gd name="connsiteX2" fmla="*/ 73056 w 203304"/>
                <a:gd name="connsiteY2" fmla="*/ 59199 h 167151"/>
                <a:gd name="connsiteX3" fmla="*/ 31 w 203304"/>
                <a:gd name="connsiteY3" fmla="*/ 167149 h 167151"/>
                <a:gd name="connsiteX4" fmla="*/ 82581 w 203304"/>
                <a:gd name="connsiteY4" fmla="*/ 62374 h 167151"/>
                <a:gd name="connsiteX5" fmla="*/ 203231 w 203304"/>
                <a:gd name="connsiteY5" fmla="*/ 461 h 16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304" h="167151">
                  <a:moveTo>
                    <a:pt x="203231" y="461"/>
                  </a:moveTo>
                  <a:cubicBezTo>
                    <a:pt x="206142" y="-4037"/>
                    <a:pt x="121740" y="25596"/>
                    <a:pt x="100044" y="35386"/>
                  </a:cubicBezTo>
                  <a:cubicBezTo>
                    <a:pt x="78348" y="45176"/>
                    <a:pt x="89725" y="37239"/>
                    <a:pt x="73056" y="59199"/>
                  </a:cubicBezTo>
                  <a:cubicBezTo>
                    <a:pt x="56387" y="81159"/>
                    <a:pt x="-1556" y="166620"/>
                    <a:pt x="31" y="167149"/>
                  </a:cubicBezTo>
                  <a:cubicBezTo>
                    <a:pt x="1618" y="167678"/>
                    <a:pt x="56652" y="89097"/>
                    <a:pt x="82581" y="62374"/>
                  </a:cubicBezTo>
                  <a:cubicBezTo>
                    <a:pt x="108510" y="35651"/>
                    <a:pt x="200320" y="4959"/>
                    <a:pt x="203231" y="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4F4C8AED-51D3-46D9-8831-BA560895A61E}"/>
                </a:ext>
              </a:extLst>
            </p:cNvPr>
            <p:cNvSpPr/>
            <p:nvPr/>
          </p:nvSpPr>
          <p:spPr>
            <a:xfrm>
              <a:off x="5911538" y="1950888"/>
              <a:ext cx="278132" cy="133533"/>
            </a:xfrm>
            <a:custGeom>
              <a:avLst/>
              <a:gdLst>
                <a:gd name="connsiteX0" fmla="*/ 312 w 278132"/>
                <a:gd name="connsiteY0" fmla="*/ 6500 h 133533"/>
                <a:gd name="connsiteX1" fmla="*/ 114612 w 278132"/>
                <a:gd name="connsiteY1" fmla="*/ 150 h 133533"/>
                <a:gd name="connsiteX2" fmla="*/ 171762 w 278132"/>
                <a:gd name="connsiteY2" fmla="*/ 12850 h 133533"/>
                <a:gd name="connsiteX3" fmla="*/ 138425 w 278132"/>
                <a:gd name="connsiteY3" fmla="*/ 8087 h 133533"/>
                <a:gd name="connsiteX4" fmla="*/ 187637 w 278132"/>
                <a:gd name="connsiteY4" fmla="*/ 30312 h 133533"/>
                <a:gd name="connsiteX5" fmla="*/ 278125 w 278132"/>
                <a:gd name="connsiteY5" fmla="*/ 133500 h 133533"/>
                <a:gd name="connsiteX6" fmla="*/ 192400 w 278132"/>
                <a:gd name="connsiteY6" fmla="*/ 41425 h 133533"/>
                <a:gd name="connsiteX7" fmla="*/ 152712 w 278132"/>
                <a:gd name="connsiteY7" fmla="*/ 16025 h 133533"/>
                <a:gd name="connsiteX8" fmla="*/ 312 w 278132"/>
                <a:gd name="connsiteY8" fmla="*/ 6500 h 13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132" h="133533">
                  <a:moveTo>
                    <a:pt x="312" y="6500"/>
                  </a:moveTo>
                  <a:cubicBezTo>
                    <a:pt x="-6038" y="3854"/>
                    <a:pt x="86037" y="-908"/>
                    <a:pt x="114612" y="150"/>
                  </a:cubicBezTo>
                  <a:cubicBezTo>
                    <a:pt x="143187" y="1208"/>
                    <a:pt x="167793" y="11527"/>
                    <a:pt x="171762" y="12850"/>
                  </a:cubicBezTo>
                  <a:cubicBezTo>
                    <a:pt x="175731" y="14173"/>
                    <a:pt x="135779" y="5177"/>
                    <a:pt x="138425" y="8087"/>
                  </a:cubicBezTo>
                  <a:cubicBezTo>
                    <a:pt x="141071" y="10997"/>
                    <a:pt x="164354" y="9410"/>
                    <a:pt x="187637" y="30312"/>
                  </a:cubicBezTo>
                  <a:cubicBezTo>
                    <a:pt x="210920" y="51214"/>
                    <a:pt x="277331" y="131648"/>
                    <a:pt x="278125" y="133500"/>
                  </a:cubicBezTo>
                  <a:cubicBezTo>
                    <a:pt x="278919" y="135352"/>
                    <a:pt x="213302" y="61004"/>
                    <a:pt x="192400" y="41425"/>
                  </a:cubicBezTo>
                  <a:cubicBezTo>
                    <a:pt x="171498" y="21846"/>
                    <a:pt x="183404" y="21581"/>
                    <a:pt x="152712" y="16025"/>
                  </a:cubicBezTo>
                  <a:cubicBezTo>
                    <a:pt x="122020" y="10469"/>
                    <a:pt x="6662" y="9146"/>
                    <a:pt x="312" y="6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BC1F60C6-6B30-4B26-9B48-1CA30022CDD9}"/>
                </a:ext>
              </a:extLst>
            </p:cNvPr>
            <p:cNvSpPr/>
            <p:nvPr/>
          </p:nvSpPr>
          <p:spPr>
            <a:xfrm>
              <a:off x="5984991" y="2098483"/>
              <a:ext cx="235232" cy="429726"/>
            </a:xfrm>
            <a:custGeom>
              <a:avLst/>
              <a:gdLst>
                <a:gd name="connsiteX0" fmla="*/ 207847 w 235232"/>
                <a:gd name="connsiteY0" fmla="*/ 192 h 429726"/>
                <a:gd name="connsiteX1" fmla="*/ 218959 w 235232"/>
                <a:gd name="connsiteY1" fmla="*/ 79567 h 429726"/>
                <a:gd name="connsiteX2" fmla="*/ 222134 w 235232"/>
                <a:gd name="connsiteY2" fmla="*/ 100205 h 429726"/>
                <a:gd name="connsiteX3" fmla="*/ 220547 w 235232"/>
                <a:gd name="connsiteY3" fmla="*/ 135130 h 429726"/>
                <a:gd name="connsiteX4" fmla="*/ 203084 w 235232"/>
                <a:gd name="connsiteY4" fmla="*/ 201805 h 429726"/>
                <a:gd name="connsiteX5" fmla="*/ 176097 w 235232"/>
                <a:gd name="connsiteY5" fmla="*/ 281180 h 429726"/>
                <a:gd name="connsiteX6" fmla="*/ 112597 w 235232"/>
                <a:gd name="connsiteY6" fmla="*/ 344680 h 429726"/>
                <a:gd name="connsiteX7" fmla="*/ 1472 w 235232"/>
                <a:gd name="connsiteY7" fmla="*/ 428817 h 429726"/>
                <a:gd name="connsiteX8" fmla="*/ 58622 w 235232"/>
                <a:gd name="connsiteY8" fmla="*/ 384367 h 429726"/>
                <a:gd name="connsiteX9" fmla="*/ 195147 w 235232"/>
                <a:gd name="connsiteY9" fmla="*/ 308167 h 429726"/>
                <a:gd name="connsiteX10" fmla="*/ 217372 w 235232"/>
                <a:gd name="connsiteY10" fmla="*/ 177992 h 429726"/>
                <a:gd name="connsiteX11" fmla="*/ 234834 w 235232"/>
                <a:gd name="connsiteY11" fmla="*/ 90680 h 429726"/>
                <a:gd name="connsiteX12" fmla="*/ 199909 w 235232"/>
                <a:gd name="connsiteY12" fmla="*/ 181167 h 429726"/>
                <a:gd name="connsiteX13" fmla="*/ 230072 w 235232"/>
                <a:gd name="connsiteY13" fmla="*/ 104967 h 429726"/>
                <a:gd name="connsiteX14" fmla="*/ 207847 w 235232"/>
                <a:gd name="connsiteY14" fmla="*/ 192 h 42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32" h="429726">
                  <a:moveTo>
                    <a:pt x="207847" y="192"/>
                  </a:moveTo>
                  <a:cubicBezTo>
                    <a:pt x="205995" y="-4041"/>
                    <a:pt x="216578" y="62898"/>
                    <a:pt x="218959" y="79567"/>
                  </a:cubicBezTo>
                  <a:cubicBezTo>
                    <a:pt x="221340" y="96236"/>
                    <a:pt x="221869" y="90945"/>
                    <a:pt x="222134" y="100205"/>
                  </a:cubicBezTo>
                  <a:cubicBezTo>
                    <a:pt x="222399" y="109465"/>
                    <a:pt x="223722" y="118197"/>
                    <a:pt x="220547" y="135130"/>
                  </a:cubicBezTo>
                  <a:cubicBezTo>
                    <a:pt x="217372" y="152063"/>
                    <a:pt x="210492" y="177463"/>
                    <a:pt x="203084" y="201805"/>
                  </a:cubicBezTo>
                  <a:cubicBezTo>
                    <a:pt x="195676" y="226147"/>
                    <a:pt x="191178" y="257368"/>
                    <a:pt x="176097" y="281180"/>
                  </a:cubicBezTo>
                  <a:cubicBezTo>
                    <a:pt x="161016" y="304992"/>
                    <a:pt x="141701" y="320074"/>
                    <a:pt x="112597" y="344680"/>
                  </a:cubicBezTo>
                  <a:cubicBezTo>
                    <a:pt x="83493" y="369286"/>
                    <a:pt x="10468" y="422202"/>
                    <a:pt x="1472" y="428817"/>
                  </a:cubicBezTo>
                  <a:cubicBezTo>
                    <a:pt x="-7524" y="435432"/>
                    <a:pt x="26343" y="404475"/>
                    <a:pt x="58622" y="384367"/>
                  </a:cubicBezTo>
                  <a:cubicBezTo>
                    <a:pt x="90901" y="364259"/>
                    <a:pt x="168689" y="342563"/>
                    <a:pt x="195147" y="308167"/>
                  </a:cubicBezTo>
                  <a:cubicBezTo>
                    <a:pt x="221605" y="273771"/>
                    <a:pt x="210758" y="214240"/>
                    <a:pt x="217372" y="177992"/>
                  </a:cubicBezTo>
                  <a:cubicBezTo>
                    <a:pt x="223987" y="141744"/>
                    <a:pt x="237745" y="90151"/>
                    <a:pt x="234834" y="90680"/>
                  </a:cubicBezTo>
                  <a:cubicBezTo>
                    <a:pt x="231924" y="91209"/>
                    <a:pt x="200703" y="178786"/>
                    <a:pt x="199909" y="181167"/>
                  </a:cubicBezTo>
                  <a:cubicBezTo>
                    <a:pt x="199115" y="183548"/>
                    <a:pt x="226632" y="133277"/>
                    <a:pt x="230072" y="104967"/>
                  </a:cubicBezTo>
                  <a:cubicBezTo>
                    <a:pt x="233512" y="76657"/>
                    <a:pt x="209699" y="4425"/>
                    <a:pt x="207847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C4232C8C-0750-4A02-9278-3190EC4CEBE8}"/>
                </a:ext>
              </a:extLst>
            </p:cNvPr>
            <p:cNvSpPr/>
            <p:nvPr/>
          </p:nvSpPr>
          <p:spPr>
            <a:xfrm>
              <a:off x="5798193" y="1974433"/>
              <a:ext cx="296428" cy="262550"/>
            </a:xfrm>
            <a:custGeom>
              <a:avLst/>
              <a:gdLst>
                <a:gd name="connsiteX0" fmla="*/ 296220 w 296428"/>
                <a:gd name="connsiteY0" fmla="*/ 13117 h 262550"/>
                <a:gd name="connsiteX1" fmla="*/ 113657 w 296428"/>
                <a:gd name="connsiteY1" fmla="*/ 17880 h 262550"/>
                <a:gd name="connsiteX2" fmla="*/ 215257 w 296428"/>
                <a:gd name="connsiteY2" fmla="*/ 2005 h 262550"/>
                <a:gd name="connsiteX3" fmla="*/ 143820 w 296428"/>
                <a:gd name="connsiteY3" fmla="*/ 6767 h 262550"/>
                <a:gd name="connsiteX4" fmla="*/ 70795 w 296428"/>
                <a:gd name="connsiteY4" fmla="*/ 60742 h 262550"/>
                <a:gd name="connsiteX5" fmla="*/ 27932 w 296428"/>
                <a:gd name="connsiteY5" fmla="*/ 122655 h 262550"/>
                <a:gd name="connsiteX6" fmla="*/ 15232 w 296428"/>
                <a:gd name="connsiteY6" fmla="*/ 170280 h 262550"/>
                <a:gd name="connsiteX7" fmla="*/ 10470 w 296428"/>
                <a:gd name="connsiteY7" fmla="*/ 262355 h 262550"/>
                <a:gd name="connsiteX8" fmla="*/ 5707 w 296428"/>
                <a:gd name="connsiteY8" fmla="*/ 192505 h 262550"/>
                <a:gd name="connsiteX9" fmla="*/ 5707 w 296428"/>
                <a:gd name="connsiteY9" fmla="*/ 119480 h 262550"/>
                <a:gd name="connsiteX10" fmla="*/ 80320 w 296428"/>
                <a:gd name="connsiteY10" fmla="*/ 51217 h 262550"/>
                <a:gd name="connsiteX11" fmla="*/ 148582 w 296428"/>
                <a:gd name="connsiteY11" fmla="*/ 17880 h 262550"/>
                <a:gd name="connsiteX12" fmla="*/ 296220 w 296428"/>
                <a:gd name="connsiteY12" fmla="*/ 13117 h 2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428" h="262550">
                  <a:moveTo>
                    <a:pt x="296220" y="13117"/>
                  </a:moveTo>
                  <a:cubicBezTo>
                    <a:pt x="290399" y="13117"/>
                    <a:pt x="127151" y="19732"/>
                    <a:pt x="113657" y="17880"/>
                  </a:cubicBezTo>
                  <a:cubicBezTo>
                    <a:pt x="100163" y="16028"/>
                    <a:pt x="210230" y="3857"/>
                    <a:pt x="215257" y="2005"/>
                  </a:cubicBezTo>
                  <a:cubicBezTo>
                    <a:pt x="220284" y="153"/>
                    <a:pt x="167897" y="-3022"/>
                    <a:pt x="143820" y="6767"/>
                  </a:cubicBezTo>
                  <a:cubicBezTo>
                    <a:pt x="119743" y="16556"/>
                    <a:pt x="90110" y="41427"/>
                    <a:pt x="70795" y="60742"/>
                  </a:cubicBezTo>
                  <a:cubicBezTo>
                    <a:pt x="51480" y="80057"/>
                    <a:pt x="37193" y="104399"/>
                    <a:pt x="27932" y="122655"/>
                  </a:cubicBezTo>
                  <a:cubicBezTo>
                    <a:pt x="18671" y="140911"/>
                    <a:pt x="18142" y="146997"/>
                    <a:pt x="15232" y="170280"/>
                  </a:cubicBezTo>
                  <a:cubicBezTo>
                    <a:pt x="12322" y="193563"/>
                    <a:pt x="12057" y="258651"/>
                    <a:pt x="10470" y="262355"/>
                  </a:cubicBezTo>
                  <a:cubicBezTo>
                    <a:pt x="8883" y="266059"/>
                    <a:pt x="6501" y="216317"/>
                    <a:pt x="5707" y="192505"/>
                  </a:cubicBezTo>
                  <a:cubicBezTo>
                    <a:pt x="4913" y="168693"/>
                    <a:pt x="-6728" y="143028"/>
                    <a:pt x="5707" y="119480"/>
                  </a:cubicBezTo>
                  <a:cubicBezTo>
                    <a:pt x="18142" y="95932"/>
                    <a:pt x="56507" y="68150"/>
                    <a:pt x="80320" y="51217"/>
                  </a:cubicBezTo>
                  <a:cubicBezTo>
                    <a:pt x="104132" y="34284"/>
                    <a:pt x="112599" y="23701"/>
                    <a:pt x="148582" y="17880"/>
                  </a:cubicBezTo>
                  <a:cubicBezTo>
                    <a:pt x="184565" y="12059"/>
                    <a:pt x="302041" y="13117"/>
                    <a:pt x="296220" y="13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77FB2358-FF24-483A-A478-AE274C7CF398}"/>
                </a:ext>
              </a:extLst>
            </p:cNvPr>
            <p:cNvSpPr/>
            <p:nvPr/>
          </p:nvSpPr>
          <p:spPr>
            <a:xfrm>
              <a:off x="5784718" y="2138150"/>
              <a:ext cx="183016" cy="382862"/>
            </a:xfrm>
            <a:custGeom>
              <a:avLst/>
              <a:gdLst>
                <a:gd name="connsiteX0" fmla="*/ 132 w 183016"/>
                <a:gd name="connsiteY0" fmla="*/ 1800 h 382862"/>
                <a:gd name="connsiteX1" fmla="*/ 38232 w 183016"/>
                <a:gd name="connsiteY1" fmla="*/ 241513 h 382862"/>
                <a:gd name="connsiteX2" fmla="*/ 35057 w 183016"/>
                <a:gd name="connsiteY2" fmla="*/ 173250 h 382862"/>
                <a:gd name="connsiteX3" fmla="*/ 35057 w 183016"/>
                <a:gd name="connsiteY3" fmla="*/ 109750 h 382862"/>
                <a:gd name="connsiteX4" fmla="*/ 50932 w 183016"/>
                <a:gd name="connsiteY4" fmla="*/ 214525 h 382862"/>
                <a:gd name="connsiteX5" fmla="*/ 55695 w 183016"/>
                <a:gd name="connsiteY5" fmla="*/ 276438 h 382862"/>
                <a:gd name="connsiteX6" fmla="*/ 66807 w 183016"/>
                <a:gd name="connsiteY6" fmla="*/ 314538 h 382862"/>
                <a:gd name="connsiteX7" fmla="*/ 123957 w 183016"/>
                <a:gd name="connsiteY7" fmla="*/ 365338 h 382862"/>
                <a:gd name="connsiteX8" fmla="*/ 182695 w 183016"/>
                <a:gd name="connsiteY8" fmla="*/ 382800 h 382862"/>
                <a:gd name="connsiteX9" fmla="*/ 96970 w 183016"/>
                <a:gd name="connsiteY9" fmla="*/ 360575 h 382862"/>
                <a:gd name="connsiteX10" fmla="*/ 65220 w 183016"/>
                <a:gd name="connsiteY10" fmla="*/ 317713 h 382862"/>
                <a:gd name="connsiteX11" fmla="*/ 28707 w 183016"/>
                <a:gd name="connsiteY11" fmla="*/ 100225 h 382862"/>
                <a:gd name="connsiteX12" fmla="*/ 25532 w 183016"/>
                <a:gd name="connsiteY12" fmla="*/ 128800 h 382862"/>
                <a:gd name="connsiteX13" fmla="*/ 132 w 183016"/>
                <a:gd name="connsiteY13" fmla="*/ 1800 h 38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016" h="382862">
                  <a:moveTo>
                    <a:pt x="132" y="1800"/>
                  </a:moveTo>
                  <a:cubicBezTo>
                    <a:pt x="2249" y="20585"/>
                    <a:pt x="32411" y="212938"/>
                    <a:pt x="38232" y="241513"/>
                  </a:cubicBezTo>
                  <a:cubicBezTo>
                    <a:pt x="44053" y="270088"/>
                    <a:pt x="35586" y="195210"/>
                    <a:pt x="35057" y="173250"/>
                  </a:cubicBezTo>
                  <a:cubicBezTo>
                    <a:pt x="34528" y="151290"/>
                    <a:pt x="32411" y="102871"/>
                    <a:pt x="35057" y="109750"/>
                  </a:cubicBezTo>
                  <a:cubicBezTo>
                    <a:pt x="37703" y="116629"/>
                    <a:pt x="47492" y="186744"/>
                    <a:pt x="50932" y="214525"/>
                  </a:cubicBezTo>
                  <a:cubicBezTo>
                    <a:pt x="54372" y="242306"/>
                    <a:pt x="53049" y="259769"/>
                    <a:pt x="55695" y="276438"/>
                  </a:cubicBezTo>
                  <a:cubicBezTo>
                    <a:pt x="58341" y="293107"/>
                    <a:pt x="55430" y="299721"/>
                    <a:pt x="66807" y="314538"/>
                  </a:cubicBezTo>
                  <a:cubicBezTo>
                    <a:pt x="78184" y="329355"/>
                    <a:pt x="104642" y="353961"/>
                    <a:pt x="123957" y="365338"/>
                  </a:cubicBezTo>
                  <a:cubicBezTo>
                    <a:pt x="143272" y="376715"/>
                    <a:pt x="187193" y="383594"/>
                    <a:pt x="182695" y="382800"/>
                  </a:cubicBezTo>
                  <a:cubicBezTo>
                    <a:pt x="178197" y="382006"/>
                    <a:pt x="116549" y="371423"/>
                    <a:pt x="96970" y="360575"/>
                  </a:cubicBezTo>
                  <a:cubicBezTo>
                    <a:pt x="77391" y="349727"/>
                    <a:pt x="76597" y="361105"/>
                    <a:pt x="65220" y="317713"/>
                  </a:cubicBezTo>
                  <a:cubicBezTo>
                    <a:pt x="53843" y="274321"/>
                    <a:pt x="35322" y="131710"/>
                    <a:pt x="28707" y="100225"/>
                  </a:cubicBezTo>
                  <a:cubicBezTo>
                    <a:pt x="22092" y="68740"/>
                    <a:pt x="29236" y="140442"/>
                    <a:pt x="25532" y="128800"/>
                  </a:cubicBezTo>
                  <a:cubicBezTo>
                    <a:pt x="21828" y="117158"/>
                    <a:pt x="-1985" y="-16985"/>
                    <a:pt x="132" y="1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B2E92F3A-7CD3-49B7-B35D-D9F10C35B84D}"/>
                </a:ext>
              </a:extLst>
            </p:cNvPr>
            <p:cNvSpPr/>
            <p:nvPr/>
          </p:nvSpPr>
          <p:spPr>
            <a:xfrm>
              <a:off x="5867377" y="2133068"/>
              <a:ext cx="336373" cy="381655"/>
            </a:xfrm>
            <a:custGeom>
              <a:avLst/>
              <a:gdLst>
                <a:gd name="connsiteX0" fmla="*/ 334986 w 336373"/>
                <a:gd name="connsiteY0" fmla="*/ 3707 h 381655"/>
                <a:gd name="connsiteX1" fmla="*/ 263548 w 336373"/>
                <a:gd name="connsiteY1" fmla="*/ 187857 h 381655"/>
                <a:gd name="connsiteX2" fmla="*/ 190523 w 336373"/>
                <a:gd name="connsiteY2" fmla="*/ 246595 h 381655"/>
                <a:gd name="connsiteX3" fmla="*/ 190523 w 336373"/>
                <a:gd name="connsiteY3" fmla="*/ 248182 h 381655"/>
                <a:gd name="connsiteX4" fmla="*/ 307998 w 336373"/>
                <a:gd name="connsiteY4" fmla="*/ 106895 h 381655"/>
                <a:gd name="connsiteX5" fmla="*/ 157186 w 336373"/>
                <a:gd name="connsiteY5" fmla="*/ 278345 h 381655"/>
                <a:gd name="connsiteX6" fmla="*/ 28598 w 336373"/>
                <a:gd name="connsiteY6" fmla="*/ 324382 h 381655"/>
                <a:gd name="connsiteX7" fmla="*/ 7961 w 336373"/>
                <a:gd name="connsiteY7" fmla="*/ 324382 h 381655"/>
                <a:gd name="connsiteX8" fmla="*/ 133373 w 336373"/>
                <a:gd name="connsiteY8" fmla="*/ 294220 h 381655"/>
                <a:gd name="connsiteX9" fmla="*/ 101623 w 336373"/>
                <a:gd name="connsiteY9" fmla="*/ 354545 h 381655"/>
                <a:gd name="connsiteX10" fmla="*/ 82573 w 336373"/>
                <a:gd name="connsiteY10" fmla="*/ 381532 h 381655"/>
                <a:gd name="connsiteX11" fmla="*/ 147661 w 336373"/>
                <a:gd name="connsiteY11" fmla="*/ 345020 h 381655"/>
                <a:gd name="connsiteX12" fmla="*/ 277836 w 336373"/>
                <a:gd name="connsiteY12" fmla="*/ 265645 h 381655"/>
                <a:gd name="connsiteX13" fmla="*/ 127023 w 336373"/>
                <a:gd name="connsiteY13" fmla="*/ 322795 h 381655"/>
                <a:gd name="connsiteX14" fmla="*/ 231798 w 336373"/>
                <a:gd name="connsiteY14" fmla="*/ 229132 h 381655"/>
                <a:gd name="connsiteX15" fmla="*/ 285773 w 336373"/>
                <a:gd name="connsiteY15" fmla="*/ 141820 h 381655"/>
                <a:gd name="connsiteX16" fmla="*/ 311173 w 336373"/>
                <a:gd name="connsiteY16" fmla="*/ 68795 h 381655"/>
                <a:gd name="connsiteX17" fmla="*/ 334986 w 336373"/>
                <a:gd name="connsiteY17" fmla="*/ 3707 h 38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6373" h="381655">
                  <a:moveTo>
                    <a:pt x="334986" y="3707"/>
                  </a:moveTo>
                  <a:cubicBezTo>
                    <a:pt x="327049" y="23551"/>
                    <a:pt x="287625" y="147376"/>
                    <a:pt x="263548" y="187857"/>
                  </a:cubicBezTo>
                  <a:cubicBezTo>
                    <a:pt x="239471" y="228338"/>
                    <a:pt x="202694" y="236541"/>
                    <a:pt x="190523" y="246595"/>
                  </a:cubicBezTo>
                  <a:cubicBezTo>
                    <a:pt x="178352" y="256649"/>
                    <a:pt x="170944" y="271465"/>
                    <a:pt x="190523" y="248182"/>
                  </a:cubicBezTo>
                  <a:cubicBezTo>
                    <a:pt x="210102" y="224899"/>
                    <a:pt x="313554" y="101868"/>
                    <a:pt x="307998" y="106895"/>
                  </a:cubicBezTo>
                  <a:cubicBezTo>
                    <a:pt x="302442" y="111922"/>
                    <a:pt x="203753" y="242097"/>
                    <a:pt x="157186" y="278345"/>
                  </a:cubicBezTo>
                  <a:cubicBezTo>
                    <a:pt x="110619" y="314593"/>
                    <a:pt x="53469" y="316709"/>
                    <a:pt x="28598" y="324382"/>
                  </a:cubicBezTo>
                  <a:cubicBezTo>
                    <a:pt x="3727" y="332055"/>
                    <a:pt x="-9501" y="329409"/>
                    <a:pt x="7961" y="324382"/>
                  </a:cubicBezTo>
                  <a:cubicBezTo>
                    <a:pt x="25423" y="319355"/>
                    <a:pt x="117763" y="289193"/>
                    <a:pt x="133373" y="294220"/>
                  </a:cubicBezTo>
                  <a:cubicBezTo>
                    <a:pt x="148983" y="299247"/>
                    <a:pt x="110090" y="339993"/>
                    <a:pt x="101623" y="354545"/>
                  </a:cubicBezTo>
                  <a:cubicBezTo>
                    <a:pt x="93156" y="369097"/>
                    <a:pt x="74900" y="383119"/>
                    <a:pt x="82573" y="381532"/>
                  </a:cubicBezTo>
                  <a:cubicBezTo>
                    <a:pt x="90246" y="379945"/>
                    <a:pt x="147661" y="345020"/>
                    <a:pt x="147661" y="345020"/>
                  </a:cubicBezTo>
                  <a:cubicBezTo>
                    <a:pt x="180205" y="325706"/>
                    <a:pt x="281276" y="269349"/>
                    <a:pt x="277836" y="265645"/>
                  </a:cubicBezTo>
                  <a:cubicBezTo>
                    <a:pt x="274396" y="261941"/>
                    <a:pt x="134696" y="328880"/>
                    <a:pt x="127023" y="322795"/>
                  </a:cubicBezTo>
                  <a:cubicBezTo>
                    <a:pt x="119350" y="316710"/>
                    <a:pt x="205340" y="259294"/>
                    <a:pt x="231798" y="229132"/>
                  </a:cubicBezTo>
                  <a:cubicBezTo>
                    <a:pt x="258256" y="198970"/>
                    <a:pt x="272544" y="168543"/>
                    <a:pt x="285773" y="141820"/>
                  </a:cubicBezTo>
                  <a:cubicBezTo>
                    <a:pt x="299002" y="115097"/>
                    <a:pt x="307998" y="88374"/>
                    <a:pt x="311173" y="68795"/>
                  </a:cubicBezTo>
                  <a:cubicBezTo>
                    <a:pt x="314348" y="49216"/>
                    <a:pt x="342923" y="-16137"/>
                    <a:pt x="334986" y="3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56B15C08-6A9C-4EE2-8D40-BB1B022A6E0A}"/>
                </a:ext>
              </a:extLst>
            </p:cNvPr>
            <p:cNvSpPr/>
            <p:nvPr/>
          </p:nvSpPr>
          <p:spPr>
            <a:xfrm>
              <a:off x="4483984" y="281066"/>
              <a:ext cx="364069" cy="515152"/>
            </a:xfrm>
            <a:custGeom>
              <a:avLst/>
              <a:gdLst>
                <a:gd name="connsiteX0" fmla="*/ 362654 w 364069"/>
                <a:gd name="connsiteY0" fmla="*/ 3097 h 515152"/>
                <a:gd name="connsiteX1" fmla="*/ 203904 w 364069"/>
                <a:gd name="connsiteY1" fmla="*/ 163434 h 515152"/>
                <a:gd name="connsiteX2" fmla="*/ 302329 w 364069"/>
                <a:gd name="connsiteY2" fmla="*/ 53897 h 515152"/>
                <a:gd name="connsiteX3" fmla="*/ 195966 w 364069"/>
                <a:gd name="connsiteY3" fmla="*/ 147559 h 515152"/>
                <a:gd name="connsiteX4" fmla="*/ 157866 w 364069"/>
                <a:gd name="connsiteY4" fmla="*/ 198359 h 515152"/>
                <a:gd name="connsiteX5" fmla="*/ 221366 w 364069"/>
                <a:gd name="connsiteY5" fmla="*/ 149147 h 515152"/>
                <a:gd name="connsiteX6" fmla="*/ 164216 w 364069"/>
                <a:gd name="connsiteY6" fmla="*/ 223759 h 515152"/>
                <a:gd name="connsiteX7" fmla="*/ 62616 w 364069"/>
                <a:gd name="connsiteY7" fmla="*/ 412672 h 515152"/>
                <a:gd name="connsiteX8" fmla="*/ 21341 w 364069"/>
                <a:gd name="connsiteY8" fmla="*/ 512684 h 515152"/>
                <a:gd name="connsiteX9" fmla="*/ 61029 w 364069"/>
                <a:gd name="connsiteY9" fmla="*/ 480934 h 515152"/>
                <a:gd name="connsiteX10" fmla="*/ 213429 w 364069"/>
                <a:gd name="connsiteY10" fmla="*/ 439659 h 515152"/>
                <a:gd name="connsiteX11" fmla="*/ 704 w 364069"/>
                <a:gd name="connsiteY11" fmla="*/ 511097 h 515152"/>
                <a:gd name="connsiteX12" fmla="*/ 141991 w 364069"/>
                <a:gd name="connsiteY12" fmla="*/ 434897 h 515152"/>
                <a:gd name="connsiteX13" fmla="*/ 62616 w 364069"/>
                <a:gd name="connsiteY13" fmla="*/ 436484 h 515152"/>
                <a:gd name="connsiteX14" fmla="*/ 140404 w 364069"/>
                <a:gd name="connsiteY14" fmla="*/ 290434 h 515152"/>
                <a:gd name="connsiteX15" fmla="*/ 229304 w 364069"/>
                <a:gd name="connsiteY15" fmla="*/ 128509 h 515152"/>
                <a:gd name="connsiteX16" fmla="*/ 280104 w 364069"/>
                <a:gd name="connsiteY16" fmla="*/ 61834 h 515152"/>
                <a:gd name="connsiteX17" fmla="*/ 362654 w 364069"/>
                <a:gd name="connsiteY17" fmla="*/ 3097 h 5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69" h="515152">
                  <a:moveTo>
                    <a:pt x="362654" y="3097"/>
                  </a:moveTo>
                  <a:cubicBezTo>
                    <a:pt x="349954" y="20030"/>
                    <a:pt x="213958" y="154967"/>
                    <a:pt x="203904" y="163434"/>
                  </a:cubicBezTo>
                  <a:cubicBezTo>
                    <a:pt x="193850" y="171901"/>
                    <a:pt x="303652" y="56543"/>
                    <a:pt x="302329" y="53897"/>
                  </a:cubicBezTo>
                  <a:cubicBezTo>
                    <a:pt x="301006" y="51251"/>
                    <a:pt x="220043" y="123482"/>
                    <a:pt x="195966" y="147559"/>
                  </a:cubicBezTo>
                  <a:cubicBezTo>
                    <a:pt x="171889" y="171636"/>
                    <a:pt x="153633" y="198094"/>
                    <a:pt x="157866" y="198359"/>
                  </a:cubicBezTo>
                  <a:cubicBezTo>
                    <a:pt x="162099" y="198624"/>
                    <a:pt x="220308" y="144914"/>
                    <a:pt x="221366" y="149147"/>
                  </a:cubicBezTo>
                  <a:cubicBezTo>
                    <a:pt x="222424" y="153380"/>
                    <a:pt x="190674" y="179838"/>
                    <a:pt x="164216" y="223759"/>
                  </a:cubicBezTo>
                  <a:cubicBezTo>
                    <a:pt x="137758" y="267680"/>
                    <a:pt x="86428" y="364518"/>
                    <a:pt x="62616" y="412672"/>
                  </a:cubicBezTo>
                  <a:cubicBezTo>
                    <a:pt x="38804" y="460826"/>
                    <a:pt x="21605" y="501307"/>
                    <a:pt x="21341" y="512684"/>
                  </a:cubicBezTo>
                  <a:cubicBezTo>
                    <a:pt x="21076" y="524061"/>
                    <a:pt x="29014" y="493105"/>
                    <a:pt x="61029" y="480934"/>
                  </a:cubicBezTo>
                  <a:cubicBezTo>
                    <a:pt x="93044" y="468763"/>
                    <a:pt x="223483" y="434632"/>
                    <a:pt x="213429" y="439659"/>
                  </a:cubicBezTo>
                  <a:cubicBezTo>
                    <a:pt x="203375" y="444686"/>
                    <a:pt x="12610" y="511891"/>
                    <a:pt x="704" y="511097"/>
                  </a:cubicBezTo>
                  <a:cubicBezTo>
                    <a:pt x="-11202" y="510303"/>
                    <a:pt x="131672" y="447333"/>
                    <a:pt x="141991" y="434897"/>
                  </a:cubicBezTo>
                  <a:cubicBezTo>
                    <a:pt x="152310" y="422462"/>
                    <a:pt x="62880" y="460561"/>
                    <a:pt x="62616" y="436484"/>
                  </a:cubicBezTo>
                  <a:cubicBezTo>
                    <a:pt x="62352" y="412407"/>
                    <a:pt x="112623" y="341763"/>
                    <a:pt x="140404" y="290434"/>
                  </a:cubicBezTo>
                  <a:cubicBezTo>
                    <a:pt x="168185" y="239105"/>
                    <a:pt x="206021" y="166609"/>
                    <a:pt x="229304" y="128509"/>
                  </a:cubicBezTo>
                  <a:cubicBezTo>
                    <a:pt x="252587" y="90409"/>
                    <a:pt x="261319" y="80355"/>
                    <a:pt x="280104" y="61834"/>
                  </a:cubicBezTo>
                  <a:cubicBezTo>
                    <a:pt x="298889" y="43313"/>
                    <a:pt x="375354" y="-13836"/>
                    <a:pt x="362654" y="3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01232E27-121D-4951-A964-05FCE55D2C9B}"/>
                </a:ext>
              </a:extLst>
            </p:cNvPr>
            <p:cNvSpPr/>
            <p:nvPr/>
          </p:nvSpPr>
          <p:spPr>
            <a:xfrm>
              <a:off x="4617601" y="284287"/>
              <a:ext cx="224078" cy="446398"/>
            </a:xfrm>
            <a:custGeom>
              <a:avLst/>
              <a:gdLst>
                <a:gd name="connsiteX0" fmla="*/ 222687 w 224078"/>
                <a:gd name="connsiteY0" fmla="*/ 6226 h 446398"/>
                <a:gd name="connsiteX1" fmla="*/ 133787 w 224078"/>
                <a:gd name="connsiteY1" fmla="*/ 206251 h 446398"/>
                <a:gd name="connsiteX2" fmla="*/ 149662 w 224078"/>
                <a:gd name="connsiteY2" fmla="*/ 130051 h 446398"/>
                <a:gd name="connsiteX3" fmla="*/ 103624 w 224078"/>
                <a:gd name="connsiteY3" fmla="*/ 268163 h 446398"/>
                <a:gd name="connsiteX4" fmla="*/ 29012 w 224078"/>
                <a:gd name="connsiteY4" fmla="*/ 415801 h 446398"/>
                <a:gd name="connsiteX5" fmla="*/ 437 w 224078"/>
                <a:gd name="connsiteY5" fmla="*/ 442788 h 446398"/>
                <a:gd name="connsiteX6" fmla="*/ 48062 w 224078"/>
                <a:gd name="connsiteY6" fmla="*/ 401513 h 446398"/>
                <a:gd name="connsiteX7" fmla="*/ 36949 w 224078"/>
                <a:gd name="connsiteY7" fmla="*/ 445963 h 446398"/>
                <a:gd name="connsiteX8" fmla="*/ 78224 w 224078"/>
                <a:gd name="connsiteY8" fmla="*/ 368176 h 446398"/>
                <a:gd name="connsiteX9" fmla="*/ 127437 w 224078"/>
                <a:gd name="connsiteY9" fmla="*/ 241176 h 446398"/>
                <a:gd name="connsiteX10" fmla="*/ 175062 w 224078"/>
                <a:gd name="connsiteY10" fmla="*/ 80838 h 446398"/>
                <a:gd name="connsiteX11" fmla="*/ 187762 w 224078"/>
                <a:gd name="connsiteY11" fmla="*/ 50676 h 446398"/>
                <a:gd name="connsiteX12" fmla="*/ 222687 w 224078"/>
                <a:gd name="connsiteY12" fmla="*/ 6226 h 44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078" h="446398">
                  <a:moveTo>
                    <a:pt x="222687" y="6226"/>
                  </a:moveTo>
                  <a:cubicBezTo>
                    <a:pt x="213691" y="32155"/>
                    <a:pt x="145958" y="185614"/>
                    <a:pt x="133787" y="206251"/>
                  </a:cubicBezTo>
                  <a:cubicBezTo>
                    <a:pt x="121616" y="226888"/>
                    <a:pt x="154689" y="119732"/>
                    <a:pt x="149662" y="130051"/>
                  </a:cubicBezTo>
                  <a:cubicBezTo>
                    <a:pt x="144635" y="140370"/>
                    <a:pt x="123732" y="220538"/>
                    <a:pt x="103624" y="268163"/>
                  </a:cubicBezTo>
                  <a:cubicBezTo>
                    <a:pt x="83516" y="315788"/>
                    <a:pt x="46210" y="386697"/>
                    <a:pt x="29012" y="415801"/>
                  </a:cubicBezTo>
                  <a:cubicBezTo>
                    <a:pt x="11814" y="444905"/>
                    <a:pt x="-2738" y="445169"/>
                    <a:pt x="437" y="442788"/>
                  </a:cubicBezTo>
                  <a:cubicBezTo>
                    <a:pt x="3612" y="440407"/>
                    <a:pt x="41977" y="400984"/>
                    <a:pt x="48062" y="401513"/>
                  </a:cubicBezTo>
                  <a:cubicBezTo>
                    <a:pt x="54147" y="402042"/>
                    <a:pt x="31922" y="451519"/>
                    <a:pt x="36949" y="445963"/>
                  </a:cubicBezTo>
                  <a:cubicBezTo>
                    <a:pt x="41976" y="440407"/>
                    <a:pt x="63143" y="402307"/>
                    <a:pt x="78224" y="368176"/>
                  </a:cubicBezTo>
                  <a:cubicBezTo>
                    <a:pt x="93305" y="334045"/>
                    <a:pt x="111297" y="289066"/>
                    <a:pt x="127437" y="241176"/>
                  </a:cubicBezTo>
                  <a:cubicBezTo>
                    <a:pt x="143577" y="193286"/>
                    <a:pt x="165008" y="112588"/>
                    <a:pt x="175062" y="80838"/>
                  </a:cubicBezTo>
                  <a:cubicBezTo>
                    <a:pt x="185116" y="49088"/>
                    <a:pt x="181148" y="58084"/>
                    <a:pt x="187762" y="50676"/>
                  </a:cubicBezTo>
                  <a:cubicBezTo>
                    <a:pt x="194376" y="43268"/>
                    <a:pt x="231683" y="-19703"/>
                    <a:pt x="222687" y="6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EFA5B127-30CA-4B09-909B-289321448FDB}"/>
                </a:ext>
              </a:extLst>
            </p:cNvPr>
            <p:cNvSpPr/>
            <p:nvPr/>
          </p:nvSpPr>
          <p:spPr>
            <a:xfrm>
              <a:off x="4670011" y="231694"/>
              <a:ext cx="188054" cy="485410"/>
            </a:xfrm>
            <a:custGeom>
              <a:avLst/>
              <a:gdLst>
                <a:gd name="connsiteX0" fmla="*/ 187739 w 188054"/>
                <a:gd name="connsiteY0" fmla="*/ 81 h 485410"/>
                <a:gd name="connsiteX1" fmla="*/ 144877 w 188054"/>
                <a:gd name="connsiteY1" fmla="*/ 155656 h 485410"/>
                <a:gd name="connsiteX2" fmla="*/ 173452 w 188054"/>
                <a:gd name="connsiteY2" fmla="*/ 100094 h 485410"/>
                <a:gd name="connsiteX3" fmla="*/ 106777 w 188054"/>
                <a:gd name="connsiteY3" fmla="*/ 260431 h 485410"/>
                <a:gd name="connsiteX4" fmla="*/ 140114 w 188054"/>
                <a:gd name="connsiteY4" fmla="*/ 169944 h 485410"/>
                <a:gd name="connsiteX5" fmla="*/ 68677 w 188054"/>
                <a:gd name="connsiteY5" fmla="*/ 333456 h 485410"/>
                <a:gd name="connsiteX6" fmla="*/ 414 w 188054"/>
                <a:gd name="connsiteY6" fmla="*/ 484269 h 485410"/>
                <a:gd name="connsiteX7" fmla="*/ 38514 w 188054"/>
                <a:gd name="connsiteY7" fmla="*/ 406481 h 485410"/>
                <a:gd name="connsiteX8" fmla="*/ 5177 w 188054"/>
                <a:gd name="connsiteY8" fmla="*/ 479506 h 485410"/>
                <a:gd name="connsiteX9" fmla="*/ 109952 w 188054"/>
                <a:gd name="connsiteY9" fmla="*/ 233444 h 485410"/>
                <a:gd name="connsiteX10" fmla="*/ 117889 w 188054"/>
                <a:gd name="connsiteY10" fmla="*/ 179469 h 485410"/>
                <a:gd name="connsiteX11" fmla="*/ 187739 w 188054"/>
                <a:gd name="connsiteY11" fmla="*/ 81 h 48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054" h="485410">
                  <a:moveTo>
                    <a:pt x="187739" y="81"/>
                  </a:moveTo>
                  <a:cubicBezTo>
                    <a:pt x="192237" y="-3888"/>
                    <a:pt x="147258" y="138987"/>
                    <a:pt x="144877" y="155656"/>
                  </a:cubicBezTo>
                  <a:cubicBezTo>
                    <a:pt x="142496" y="172325"/>
                    <a:pt x="179802" y="82632"/>
                    <a:pt x="173452" y="100094"/>
                  </a:cubicBezTo>
                  <a:cubicBezTo>
                    <a:pt x="167102" y="117556"/>
                    <a:pt x="112333" y="248789"/>
                    <a:pt x="106777" y="260431"/>
                  </a:cubicBezTo>
                  <a:cubicBezTo>
                    <a:pt x="101221" y="272073"/>
                    <a:pt x="146464" y="157773"/>
                    <a:pt x="140114" y="169944"/>
                  </a:cubicBezTo>
                  <a:cubicBezTo>
                    <a:pt x="133764" y="182115"/>
                    <a:pt x="91960" y="281069"/>
                    <a:pt x="68677" y="333456"/>
                  </a:cubicBezTo>
                  <a:cubicBezTo>
                    <a:pt x="45394" y="385844"/>
                    <a:pt x="5441" y="472098"/>
                    <a:pt x="414" y="484269"/>
                  </a:cubicBezTo>
                  <a:cubicBezTo>
                    <a:pt x="-4613" y="496440"/>
                    <a:pt x="37720" y="407275"/>
                    <a:pt x="38514" y="406481"/>
                  </a:cubicBezTo>
                  <a:cubicBezTo>
                    <a:pt x="39308" y="405687"/>
                    <a:pt x="-6729" y="508346"/>
                    <a:pt x="5177" y="479506"/>
                  </a:cubicBezTo>
                  <a:cubicBezTo>
                    <a:pt x="17083" y="450667"/>
                    <a:pt x="91167" y="283450"/>
                    <a:pt x="109952" y="233444"/>
                  </a:cubicBezTo>
                  <a:cubicBezTo>
                    <a:pt x="128737" y="183438"/>
                    <a:pt x="106777" y="216246"/>
                    <a:pt x="117889" y="179469"/>
                  </a:cubicBezTo>
                  <a:cubicBezTo>
                    <a:pt x="129001" y="142692"/>
                    <a:pt x="183241" y="4050"/>
                    <a:pt x="187739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7A64297E-B2D5-406B-9E85-B5843B79B4D0}"/>
                </a:ext>
              </a:extLst>
            </p:cNvPr>
            <p:cNvSpPr/>
            <p:nvPr/>
          </p:nvSpPr>
          <p:spPr>
            <a:xfrm>
              <a:off x="4695924" y="261799"/>
              <a:ext cx="184042" cy="447590"/>
            </a:xfrm>
            <a:custGeom>
              <a:avLst/>
              <a:gdLst>
                <a:gd name="connsiteX0" fmla="*/ 182464 w 184042"/>
                <a:gd name="connsiteY0" fmla="*/ 1726 h 447590"/>
                <a:gd name="connsiteX1" fmla="*/ 111026 w 184042"/>
                <a:gd name="connsiteY1" fmla="*/ 206514 h 447590"/>
                <a:gd name="connsiteX2" fmla="*/ 149126 w 184042"/>
                <a:gd name="connsiteY2" fmla="*/ 144601 h 447590"/>
                <a:gd name="connsiteX3" fmla="*/ 111026 w 184042"/>
                <a:gd name="connsiteY3" fmla="*/ 228739 h 447590"/>
                <a:gd name="connsiteX4" fmla="*/ 22126 w 184042"/>
                <a:gd name="connsiteY4" fmla="*/ 411301 h 447590"/>
                <a:gd name="connsiteX5" fmla="*/ 45939 w 184042"/>
                <a:gd name="connsiteY5" fmla="*/ 336689 h 447590"/>
                <a:gd name="connsiteX6" fmla="*/ 1489 w 184042"/>
                <a:gd name="connsiteY6" fmla="*/ 446226 h 447590"/>
                <a:gd name="connsiteX7" fmla="*/ 111026 w 184042"/>
                <a:gd name="connsiteY7" fmla="*/ 244614 h 447590"/>
                <a:gd name="connsiteX8" fmla="*/ 157064 w 184042"/>
                <a:gd name="connsiteY8" fmla="*/ 114439 h 447590"/>
                <a:gd name="connsiteX9" fmla="*/ 182464 w 184042"/>
                <a:gd name="connsiteY9" fmla="*/ 1726 h 44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42" h="447590">
                  <a:moveTo>
                    <a:pt x="182464" y="1726"/>
                  </a:moveTo>
                  <a:cubicBezTo>
                    <a:pt x="174791" y="17072"/>
                    <a:pt x="116582" y="182702"/>
                    <a:pt x="111026" y="206514"/>
                  </a:cubicBezTo>
                  <a:cubicBezTo>
                    <a:pt x="105470" y="230326"/>
                    <a:pt x="149126" y="140897"/>
                    <a:pt x="149126" y="144601"/>
                  </a:cubicBezTo>
                  <a:cubicBezTo>
                    <a:pt x="149126" y="148305"/>
                    <a:pt x="132193" y="184289"/>
                    <a:pt x="111026" y="228739"/>
                  </a:cubicBezTo>
                  <a:cubicBezTo>
                    <a:pt x="89859" y="273189"/>
                    <a:pt x="32974" y="393309"/>
                    <a:pt x="22126" y="411301"/>
                  </a:cubicBezTo>
                  <a:cubicBezTo>
                    <a:pt x="11278" y="429293"/>
                    <a:pt x="49378" y="330868"/>
                    <a:pt x="45939" y="336689"/>
                  </a:cubicBezTo>
                  <a:cubicBezTo>
                    <a:pt x="42500" y="342510"/>
                    <a:pt x="-9359" y="461572"/>
                    <a:pt x="1489" y="446226"/>
                  </a:cubicBezTo>
                  <a:cubicBezTo>
                    <a:pt x="12337" y="430880"/>
                    <a:pt x="85097" y="299912"/>
                    <a:pt x="111026" y="244614"/>
                  </a:cubicBezTo>
                  <a:cubicBezTo>
                    <a:pt x="136955" y="189316"/>
                    <a:pt x="146216" y="151481"/>
                    <a:pt x="157064" y="114439"/>
                  </a:cubicBezTo>
                  <a:cubicBezTo>
                    <a:pt x="167912" y="77397"/>
                    <a:pt x="190137" y="-13620"/>
                    <a:pt x="182464" y="1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30EC99E-27DA-44AD-AAC8-728815C43BF5}"/>
                </a:ext>
              </a:extLst>
            </p:cNvPr>
            <p:cNvSpPr/>
            <p:nvPr/>
          </p:nvSpPr>
          <p:spPr>
            <a:xfrm>
              <a:off x="4868224" y="267928"/>
              <a:ext cx="579722" cy="395746"/>
            </a:xfrm>
            <a:custGeom>
              <a:avLst/>
              <a:gdLst>
                <a:gd name="connsiteX0" fmla="*/ 639 w 579722"/>
                <a:gd name="connsiteY0" fmla="*/ 360 h 395746"/>
                <a:gd name="connsiteX1" fmla="*/ 151451 w 579722"/>
                <a:gd name="connsiteY1" fmla="*/ 22585 h 395746"/>
                <a:gd name="connsiteX2" fmla="*/ 91126 w 579722"/>
                <a:gd name="connsiteY2" fmla="*/ 20997 h 395746"/>
                <a:gd name="connsiteX3" fmla="*/ 192726 w 579722"/>
                <a:gd name="connsiteY3" fmla="*/ 47985 h 395746"/>
                <a:gd name="connsiteX4" fmla="*/ 254639 w 579722"/>
                <a:gd name="connsiteY4" fmla="*/ 67035 h 395746"/>
                <a:gd name="connsiteX5" fmla="*/ 381639 w 579722"/>
                <a:gd name="connsiteY5" fmla="*/ 167047 h 395746"/>
                <a:gd name="connsiteX6" fmla="*/ 359414 w 579722"/>
                <a:gd name="connsiteY6" fmla="*/ 140060 h 395746"/>
                <a:gd name="connsiteX7" fmla="*/ 576901 w 579722"/>
                <a:gd name="connsiteY7" fmla="*/ 392472 h 395746"/>
                <a:gd name="connsiteX8" fmla="*/ 468951 w 579722"/>
                <a:gd name="connsiteY8" fmla="*/ 270235 h 395746"/>
                <a:gd name="connsiteX9" fmla="*/ 265751 w 579722"/>
                <a:gd name="connsiteY9" fmla="*/ 76560 h 395746"/>
                <a:gd name="connsiteX10" fmla="*/ 103826 w 579722"/>
                <a:gd name="connsiteY10" fmla="*/ 43222 h 395746"/>
                <a:gd name="connsiteX11" fmla="*/ 639 w 579722"/>
                <a:gd name="connsiteY11" fmla="*/ 360 h 3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722" h="395746">
                  <a:moveTo>
                    <a:pt x="639" y="360"/>
                  </a:moveTo>
                  <a:cubicBezTo>
                    <a:pt x="8576" y="-3079"/>
                    <a:pt x="136370" y="19146"/>
                    <a:pt x="151451" y="22585"/>
                  </a:cubicBezTo>
                  <a:cubicBezTo>
                    <a:pt x="166532" y="26024"/>
                    <a:pt x="84247" y="16764"/>
                    <a:pt x="91126" y="20997"/>
                  </a:cubicBezTo>
                  <a:cubicBezTo>
                    <a:pt x="98005" y="25230"/>
                    <a:pt x="165474" y="40312"/>
                    <a:pt x="192726" y="47985"/>
                  </a:cubicBezTo>
                  <a:cubicBezTo>
                    <a:pt x="219978" y="55658"/>
                    <a:pt x="223154" y="47192"/>
                    <a:pt x="254639" y="67035"/>
                  </a:cubicBezTo>
                  <a:cubicBezTo>
                    <a:pt x="286124" y="86878"/>
                    <a:pt x="364177" y="154876"/>
                    <a:pt x="381639" y="167047"/>
                  </a:cubicBezTo>
                  <a:cubicBezTo>
                    <a:pt x="399101" y="179218"/>
                    <a:pt x="359414" y="140060"/>
                    <a:pt x="359414" y="140060"/>
                  </a:cubicBezTo>
                  <a:lnTo>
                    <a:pt x="576901" y="392472"/>
                  </a:lnTo>
                  <a:cubicBezTo>
                    <a:pt x="595157" y="414168"/>
                    <a:pt x="520809" y="322887"/>
                    <a:pt x="468951" y="270235"/>
                  </a:cubicBezTo>
                  <a:cubicBezTo>
                    <a:pt x="417093" y="217583"/>
                    <a:pt x="326605" y="114395"/>
                    <a:pt x="265751" y="76560"/>
                  </a:cubicBezTo>
                  <a:cubicBezTo>
                    <a:pt x="204897" y="38725"/>
                    <a:pt x="147218" y="56451"/>
                    <a:pt x="103826" y="43222"/>
                  </a:cubicBezTo>
                  <a:cubicBezTo>
                    <a:pt x="60434" y="29993"/>
                    <a:pt x="-7298" y="3799"/>
                    <a:pt x="639" y="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3F622A76-BA30-4B15-BC3D-D5D6500FF2F6}"/>
                </a:ext>
              </a:extLst>
            </p:cNvPr>
            <p:cNvSpPr/>
            <p:nvPr/>
          </p:nvSpPr>
          <p:spPr>
            <a:xfrm>
              <a:off x="4854260" y="238024"/>
              <a:ext cx="777861" cy="585278"/>
            </a:xfrm>
            <a:custGeom>
              <a:avLst/>
              <a:gdLst>
                <a:gd name="connsiteX0" fmla="*/ 315 w 777861"/>
                <a:gd name="connsiteY0" fmla="*/ 101 h 585278"/>
                <a:gd name="connsiteX1" fmla="*/ 235265 w 777861"/>
                <a:gd name="connsiteY1" fmla="*/ 36614 h 585278"/>
                <a:gd name="connsiteX2" fmla="*/ 211453 w 777861"/>
                <a:gd name="connsiteY2" fmla="*/ 42964 h 585278"/>
                <a:gd name="connsiteX3" fmla="*/ 387665 w 777861"/>
                <a:gd name="connsiteY3" fmla="*/ 96939 h 585278"/>
                <a:gd name="connsiteX4" fmla="*/ 346390 w 777861"/>
                <a:gd name="connsiteY4" fmla="*/ 96939 h 585278"/>
                <a:gd name="connsiteX5" fmla="*/ 490853 w 777861"/>
                <a:gd name="connsiteY5" fmla="*/ 166789 h 585278"/>
                <a:gd name="connsiteX6" fmla="*/ 627378 w 777861"/>
                <a:gd name="connsiteY6" fmla="*/ 330301 h 585278"/>
                <a:gd name="connsiteX7" fmla="*/ 551178 w 777861"/>
                <a:gd name="connsiteY7" fmla="*/ 246164 h 585278"/>
                <a:gd name="connsiteX8" fmla="*/ 771840 w 777861"/>
                <a:gd name="connsiteY8" fmla="*/ 577951 h 585278"/>
                <a:gd name="connsiteX9" fmla="*/ 689290 w 777861"/>
                <a:gd name="connsiteY9" fmla="*/ 446189 h 585278"/>
                <a:gd name="connsiteX10" fmla="*/ 416240 w 777861"/>
                <a:gd name="connsiteY10" fmla="*/ 108051 h 585278"/>
                <a:gd name="connsiteX11" fmla="*/ 292415 w 777861"/>
                <a:gd name="connsiteY11" fmla="*/ 49314 h 585278"/>
                <a:gd name="connsiteX12" fmla="*/ 315 w 777861"/>
                <a:gd name="connsiteY12" fmla="*/ 101 h 5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61" h="585278">
                  <a:moveTo>
                    <a:pt x="315" y="101"/>
                  </a:moveTo>
                  <a:cubicBezTo>
                    <a:pt x="-9210" y="-2016"/>
                    <a:pt x="200075" y="29470"/>
                    <a:pt x="235265" y="36614"/>
                  </a:cubicBezTo>
                  <a:cubicBezTo>
                    <a:pt x="270455" y="43758"/>
                    <a:pt x="186053" y="32910"/>
                    <a:pt x="211453" y="42964"/>
                  </a:cubicBezTo>
                  <a:cubicBezTo>
                    <a:pt x="236853" y="53018"/>
                    <a:pt x="365176" y="87943"/>
                    <a:pt x="387665" y="96939"/>
                  </a:cubicBezTo>
                  <a:cubicBezTo>
                    <a:pt x="410154" y="105935"/>
                    <a:pt x="329192" y="85297"/>
                    <a:pt x="346390" y="96939"/>
                  </a:cubicBezTo>
                  <a:cubicBezTo>
                    <a:pt x="363588" y="108581"/>
                    <a:pt x="444022" y="127895"/>
                    <a:pt x="490853" y="166789"/>
                  </a:cubicBezTo>
                  <a:cubicBezTo>
                    <a:pt x="537684" y="205683"/>
                    <a:pt x="617324" y="317072"/>
                    <a:pt x="627378" y="330301"/>
                  </a:cubicBezTo>
                  <a:cubicBezTo>
                    <a:pt x="637432" y="343530"/>
                    <a:pt x="527101" y="204889"/>
                    <a:pt x="551178" y="246164"/>
                  </a:cubicBezTo>
                  <a:cubicBezTo>
                    <a:pt x="575255" y="287439"/>
                    <a:pt x="748821" y="544614"/>
                    <a:pt x="771840" y="577951"/>
                  </a:cubicBezTo>
                  <a:cubicBezTo>
                    <a:pt x="794859" y="611288"/>
                    <a:pt x="748557" y="524506"/>
                    <a:pt x="689290" y="446189"/>
                  </a:cubicBezTo>
                  <a:cubicBezTo>
                    <a:pt x="630023" y="367872"/>
                    <a:pt x="482386" y="174197"/>
                    <a:pt x="416240" y="108051"/>
                  </a:cubicBezTo>
                  <a:cubicBezTo>
                    <a:pt x="350094" y="41905"/>
                    <a:pt x="358032" y="67306"/>
                    <a:pt x="292415" y="49314"/>
                  </a:cubicBezTo>
                  <a:cubicBezTo>
                    <a:pt x="226798" y="31322"/>
                    <a:pt x="9840" y="2218"/>
                    <a:pt x="31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4151211B-ADD8-4CDF-99E6-FDD465DF9E6F}"/>
                </a:ext>
              </a:extLst>
            </p:cNvPr>
            <p:cNvSpPr/>
            <p:nvPr/>
          </p:nvSpPr>
          <p:spPr>
            <a:xfrm>
              <a:off x="4851074" y="234988"/>
              <a:ext cx="397424" cy="75928"/>
            </a:xfrm>
            <a:custGeom>
              <a:avLst/>
              <a:gdLst>
                <a:gd name="connsiteX0" fmla="*/ 326 w 397424"/>
                <a:gd name="connsiteY0" fmla="*/ 3137 h 75928"/>
                <a:gd name="connsiteX1" fmla="*/ 190826 w 397424"/>
                <a:gd name="connsiteY1" fmla="*/ 9487 h 75928"/>
                <a:gd name="connsiteX2" fmla="*/ 119389 w 397424"/>
                <a:gd name="connsiteY2" fmla="*/ 17425 h 75928"/>
                <a:gd name="connsiteX3" fmla="*/ 274964 w 397424"/>
                <a:gd name="connsiteY3" fmla="*/ 42825 h 75928"/>
                <a:gd name="connsiteX4" fmla="*/ 397201 w 397424"/>
                <a:gd name="connsiteY4" fmla="*/ 74575 h 75928"/>
                <a:gd name="connsiteX5" fmla="*/ 244801 w 397424"/>
                <a:gd name="connsiteY5" fmla="*/ 63462 h 75928"/>
                <a:gd name="connsiteX6" fmla="*/ 326 w 397424"/>
                <a:gd name="connsiteY6" fmla="*/ 3137 h 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424" h="75928">
                  <a:moveTo>
                    <a:pt x="326" y="3137"/>
                  </a:moveTo>
                  <a:cubicBezTo>
                    <a:pt x="-8670" y="-5859"/>
                    <a:pt x="170982" y="7106"/>
                    <a:pt x="190826" y="9487"/>
                  </a:cubicBezTo>
                  <a:cubicBezTo>
                    <a:pt x="210670" y="11868"/>
                    <a:pt x="105366" y="11869"/>
                    <a:pt x="119389" y="17425"/>
                  </a:cubicBezTo>
                  <a:cubicBezTo>
                    <a:pt x="133412" y="22981"/>
                    <a:pt x="228662" y="33300"/>
                    <a:pt x="274964" y="42825"/>
                  </a:cubicBezTo>
                  <a:cubicBezTo>
                    <a:pt x="321266" y="52350"/>
                    <a:pt x="402228" y="71136"/>
                    <a:pt x="397201" y="74575"/>
                  </a:cubicBezTo>
                  <a:cubicBezTo>
                    <a:pt x="392174" y="78014"/>
                    <a:pt x="306978" y="75104"/>
                    <a:pt x="244801" y="63462"/>
                  </a:cubicBezTo>
                  <a:cubicBezTo>
                    <a:pt x="182624" y="51820"/>
                    <a:pt x="9322" y="12133"/>
                    <a:pt x="326" y="3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5FA4722E-385F-4AA1-8566-C683795EC752}"/>
                </a:ext>
              </a:extLst>
            </p:cNvPr>
            <p:cNvSpPr/>
            <p:nvPr/>
          </p:nvSpPr>
          <p:spPr>
            <a:xfrm>
              <a:off x="5138044" y="302051"/>
              <a:ext cx="415646" cy="502105"/>
            </a:xfrm>
            <a:custGeom>
              <a:avLst/>
              <a:gdLst>
                <a:gd name="connsiteX0" fmla="*/ 694 w 415646"/>
                <a:gd name="connsiteY0" fmla="*/ 2749 h 502105"/>
                <a:gd name="connsiteX1" fmla="*/ 226119 w 415646"/>
                <a:gd name="connsiteY1" fmla="*/ 220237 h 502105"/>
                <a:gd name="connsiteX2" fmla="*/ 184844 w 415646"/>
                <a:gd name="connsiteY2" fmla="*/ 151974 h 502105"/>
                <a:gd name="connsiteX3" fmla="*/ 256281 w 415646"/>
                <a:gd name="connsiteY3" fmla="*/ 236112 h 502105"/>
                <a:gd name="connsiteX4" fmla="*/ 413444 w 415646"/>
                <a:gd name="connsiteY4" fmla="*/ 498049 h 502105"/>
                <a:gd name="connsiteX5" fmla="*/ 335656 w 415646"/>
                <a:gd name="connsiteY5" fmla="*/ 375812 h 502105"/>
                <a:gd name="connsiteX6" fmla="*/ 161031 w 415646"/>
                <a:gd name="connsiteY6" fmla="*/ 115462 h 502105"/>
                <a:gd name="connsiteX7" fmla="*/ 694 w 415646"/>
                <a:gd name="connsiteY7" fmla="*/ 2749 h 50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646" h="502105">
                  <a:moveTo>
                    <a:pt x="694" y="2749"/>
                  </a:moveTo>
                  <a:cubicBezTo>
                    <a:pt x="11542" y="20211"/>
                    <a:pt x="195427" y="195366"/>
                    <a:pt x="226119" y="220237"/>
                  </a:cubicBezTo>
                  <a:cubicBezTo>
                    <a:pt x="256811" y="245108"/>
                    <a:pt x="179817" y="149328"/>
                    <a:pt x="184844" y="151974"/>
                  </a:cubicBezTo>
                  <a:cubicBezTo>
                    <a:pt x="189871" y="154620"/>
                    <a:pt x="218181" y="178433"/>
                    <a:pt x="256281" y="236112"/>
                  </a:cubicBezTo>
                  <a:cubicBezTo>
                    <a:pt x="294381" y="293791"/>
                    <a:pt x="400215" y="474766"/>
                    <a:pt x="413444" y="498049"/>
                  </a:cubicBezTo>
                  <a:cubicBezTo>
                    <a:pt x="426673" y="521332"/>
                    <a:pt x="377725" y="439576"/>
                    <a:pt x="335656" y="375812"/>
                  </a:cubicBezTo>
                  <a:cubicBezTo>
                    <a:pt x="293587" y="312048"/>
                    <a:pt x="213154" y="176581"/>
                    <a:pt x="161031" y="115462"/>
                  </a:cubicBezTo>
                  <a:cubicBezTo>
                    <a:pt x="108908" y="54343"/>
                    <a:pt x="-10154" y="-14713"/>
                    <a:pt x="694" y="2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EEF395D5-7B92-4C43-8545-5BE7FBF08A01}"/>
                </a:ext>
              </a:extLst>
            </p:cNvPr>
            <p:cNvSpPr/>
            <p:nvPr/>
          </p:nvSpPr>
          <p:spPr>
            <a:xfrm>
              <a:off x="5360969" y="587295"/>
              <a:ext cx="249027" cy="494771"/>
            </a:xfrm>
            <a:custGeom>
              <a:avLst/>
              <a:gdLst>
                <a:gd name="connsiteX0" fmla="*/ 19 w 249027"/>
                <a:gd name="connsiteY0" fmla="*/ 80 h 494771"/>
                <a:gd name="connsiteX1" fmla="*/ 127019 w 249027"/>
                <a:gd name="connsiteY1" fmla="*/ 146130 h 494771"/>
                <a:gd name="connsiteX2" fmla="*/ 147656 w 249027"/>
                <a:gd name="connsiteY2" fmla="*/ 195343 h 494771"/>
                <a:gd name="connsiteX3" fmla="*/ 165119 w 249027"/>
                <a:gd name="connsiteY3" fmla="*/ 266780 h 494771"/>
                <a:gd name="connsiteX4" fmla="*/ 171469 w 249027"/>
                <a:gd name="connsiteY4" fmla="*/ 295355 h 494771"/>
                <a:gd name="connsiteX5" fmla="*/ 247669 w 249027"/>
                <a:gd name="connsiteY5" fmla="*/ 490618 h 494771"/>
                <a:gd name="connsiteX6" fmla="*/ 222269 w 249027"/>
                <a:gd name="connsiteY6" fmla="*/ 433468 h 494771"/>
                <a:gd name="connsiteX7" fmla="*/ 134956 w 249027"/>
                <a:gd name="connsiteY7" fmla="*/ 228680 h 494771"/>
                <a:gd name="connsiteX8" fmla="*/ 152419 w 249027"/>
                <a:gd name="connsiteY8" fmla="*/ 231855 h 494771"/>
                <a:gd name="connsiteX9" fmla="*/ 117494 w 249027"/>
                <a:gd name="connsiteY9" fmla="*/ 127080 h 494771"/>
                <a:gd name="connsiteX10" fmla="*/ 19 w 249027"/>
                <a:gd name="connsiteY10" fmla="*/ 80 h 4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027" h="494771">
                  <a:moveTo>
                    <a:pt x="19" y="80"/>
                  </a:moveTo>
                  <a:cubicBezTo>
                    <a:pt x="1606" y="3255"/>
                    <a:pt x="102413" y="113586"/>
                    <a:pt x="127019" y="146130"/>
                  </a:cubicBezTo>
                  <a:cubicBezTo>
                    <a:pt x="151625" y="178674"/>
                    <a:pt x="141306" y="175235"/>
                    <a:pt x="147656" y="195343"/>
                  </a:cubicBezTo>
                  <a:cubicBezTo>
                    <a:pt x="154006" y="215451"/>
                    <a:pt x="161150" y="250111"/>
                    <a:pt x="165119" y="266780"/>
                  </a:cubicBezTo>
                  <a:cubicBezTo>
                    <a:pt x="169088" y="283449"/>
                    <a:pt x="157711" y="258049"/>
                    <a:pt x="171469" y="295355"/>
                  </a:cubicBezTo>
                  <a:cubicBezTo>
                    <a:pt x="185227" y="332661"/>
                    <a:pt x="239202" y="467599"/>
                    <a:pt x="247669" y="490618"/>
                  </a:cubicBezTo>
                  <a:cubicBezTo>
                    <a:pt x="256136" y="513637"/>
                    <a:pt x="222269" y="433468"/>
                    <a:pt x="222269" y="433468"/>
                  </a:cubicBezTo>
                  <a:cubicBezTo>
                    <a:pt x="203484" y="389812"/>
                    <a:pt x="146598" y="262282"/>
                    <a:pt x="134956" y="228680"/>
                  </a:cubicBezTo>
                  <a:cubicBezTo>
                    <a:pt x="123314" y="195078"/>
                    <a:pt x="155329" y="248788"/>
                    <a:pt x="152419" y="231855"/>
                  </a:cubicBezTo>
                  <a:cubicBezTo>
                    <a:pt x="149509" y="214922"/>
                    <a:pt x="139719" y="165444"/>
                    <a:pt x="117494" y="127080"/>
                  </a:cubicBezTo>
                  <a:cubicBezTo>
                    <a:pt x="95269" y="88716"/>
                    <a:pt x="-1568" y="-3095"/>
                    <a:pt x="19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719DEF57-C6A0-4CC0-86B8-C6D4B292C07A}"/>
                </a:ext>
              </a:extLst>
            </p:cNvPr>
            <p:cNvSpPr/>
            <p:nvPr/>
          </p:nvSpPr>
          <p:spPr>
            <a:xfrm>
              <a:off x="5497495" y="575766"/>
              <a:ext cx="204334" cy="391807"/>
            </a:xfrm>
            <a:custGeom>
              <a:avLst/>
              <a:gdLst>
                <a:gd name="connsiteX0" fmla="*/ 18 w 204334"/>
                <a:gd name="connsiteY0" fmla="*/ 497 h 391807"/>
                <a:gd name="connsiteX1" fmla="*/ 103205 w 204334"/>
                <a:gd name="connsiteY1" fmla="*/ 133847 h 391807"/>
                <a:gd name="connsiteX2" fmla="*/ 200043 w 204334"/>
                <a:gd name="connsiteY2" fmla="*/ 384672 h 391807"/>
                <a:gd name="connsiteX3" fmla="*/ 174643 w 204334"/>
                <a:gd name="connsiteY3" fmla="*/ 303709 h 391807"/>
                <a:gd name="connsiteX4" fmla="*/ 61930 w 204334"/>
                <a:gd name="connsiteY4" fmla="*/ 100509 h 391807"/>
                <a:gd name="connsiteX5" fmla="*/ 111143 w 204334"/>
                <a:gd name="connsiteY5" fmla="*/ 178297 h 391807"/>
                <a:gd name="connsiteX6" fmla="*/ 18 w 204334"/>
                <a:gd name="connsiteY6" fmla="*/ 497 h 39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34" h="391807">
                  <a:moveTo>
                    <a:pt x="18" y="497"/>
                  </a:moveTo>
                  <a:cubicBezTo>
                    <a:pt x="-1305" y="-6911"/>
                    <a:pt x="69868" y="69818"/>
                    <a:pt x="103205" y="133847"/>
                  </a:cubicBezTo>
                  <a:cubicBezTo>
                    <a:pt x="136542" y="197876"/>
                    <a:pt x="188137" y="356362"/>
                    <a:pt x="200043" y="384672"/>
                  </a:cubicBezTo>
                  <a:cubicBezTo>
                    <a:pt x="211949" y="412982"/>
                    <a:pt x="197662" y="351069"/>
                    <a:pt x="174643" y="303709"/>
                  </a:cubicBezTo>
                  <a:cubicBezTo>
                    <a:pt x="151624" y="256349"/>
                    <a:pt x="72513" y="121411"/>
                    <a:pt x="61930" y="100509"/>
                  </a:cubicBezTo>
                  <a:cubicBezTo>
                    <a:pt x="51347" y="79607"/>
                    <a:pt x="122785" y="193907"/>
                    <a:pt x="111143" y="178297"/>
                  </a:cubicBezTo>
                  <a:cubicBezTo>
                    <a:pt x="99501" y="162687"/>
                    <a:pt x="1341" y="7905"/>
                    <a:pt x="18" y="4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6FA959D7-9349-41DF-8E5B-A5F72FEBA789}"/>
                </a:ext>
              </a:extLst>
            </p:cNvPr>
            <p:cNvSpPr/>
            <p:nvPr/>
          </p:nvSpPr>
          <p:spPr>
            <a:xfrm>
              <a:off x="5635895" y="813592"/>
              <a:ext cx="109446" cy="438255"/>
            </a:xfrm>
            <a:custGeom>
              <a:avLst/>
              <a:gdLst>
                <a:gd name="connsiteX0" fmla="*/ 1318 w 109446"/>
                <a:gd name="connsiteY0" fmla="*/ 8733 h 438255"/>
                <a:gd name="connsiteX1" fmla="*/ 107680 w 109446"/>
                <a:gd name="connsiteY1" fmla="*/ 434183 h 438255"/>
                <a:gd name="connsiteX2" fmla="*/ 67993 w 109446"/>
                <a:gd name="connsiteY2" fmla="*/ 227808 h 438255"/>
                <a:gd name="connsiteX3" fmla="*/ 71168 w 109446"/>
                <a:gd name="connsiteY3" fmla="*/ 299246 h 438255"/>
                <a:gd name="connsiteX4" fmla="*/ 50530 w 109446"/>
                <a:gd name="connsiteY4" fmla="*/ 156371 h 438255"/>
                <a:gd name="connsiteX5" fmla="*/ 1318 w 109446"/>
                <a:gd name="connsiteY5" fmla="*/ 8733 h 4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46" h="438255">
                  <a:moveTo>
                    <a:pt x="1318" y="8733"/>
                  </a:moveTo>
                  <a:cubicBezTo>
                    <a:pt x="10843" y="55035"/>
                    <a:pt x="96568" y="397671"/>
                    <a:pt x="107680" y="434183"/>
                  </a:cubicBezTo>
                  <a:cubicBezTo>
                    <a:pt x="118792" y="470695"/>
                    <a:pt x="74078" y="250298"/>
                    <a:pt x="67993" y="227808"/>
                  </a:cubicBezTo>
                  <a:cubicBezTo>
                    <a:pt x="61908" y="205319"/>
                    <a:pt x="74079" y="311152"/>
                    <a:pt x="71168" y="299246"/>
                  </a:cubicBezTo>
                  <a:cubicBezTo>
                    <a:pt x="68258" y="287340"/>
                    <a:pt x="64553" y="199498"/>
                    <a:pt x="50530" y="156371"/>
                  </a:cubicBezTo>
                  <a:cubicBezTo>
                    <a:pt x="36507" y="113244"/>
                    <a:pt x="-8207" y="-37569"/>
                    <a:pt x="1318" y="8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008F05E3-4311-4414-818A-45220D9BDE21}"/>
                </a:ext>
              </a:extLst>
            </p:cNvPr>
            <p:cNvSpPr/>
            <p:nvPr/>
          </p:nvSpPr>
          <p:spPr>
            <a:xfrm>
              <a:off x="5722826" y="1012486"/>
              <a:ext cx="71943" cy="502084"/>
            </a:xfrm>
            <a:custGeom>
              <a:avLst/>
              <a:gdLst>
                <a:gd name="connsiteX0" fmla="*/ 112 w 71943"/>
                <a:gd name="connsiteY0" fmla="*/ 6689 h 502084"/>
                <a:gd name="connsiteX1" fmla="*/ 57262 w 71943"/>
                <a:gd name="connsiteY1" fmla="*/ 438489 h 502084"/>
                <a:gd name="connsiteX2" fmla="*/ 49324 w 71943"/>
                <a:gd name="connsiteY2" fmla="*/ 221002 h 502084"/>
                <a:gd name="connsiteX3" fmla="*/ 49324 w 71943"/>
                <a:gd name="connsiteY3" fmla="*/ 325777 h 502084"/>
                <a:gd name="connsiteX4" fmla="*/ 71549 w 71943"/>
                <a:gd name="connsiteY4" fmla="*/ 501989 h 502084"/>
                <a:gd name="connsiteX5" fmla="*/ 62024 w 71943"/>
                <a:gd name="connsiteY5" fmla="*/ 348002 h 502084"/>
                <a:gd name="connsiteX6" fmla="*/ 42974 w 71943"/>
                <a:gd name="connsiteY6" fmla="*/ 186077 h 502084"/>
                <a:gd name="connsiteX7" fmla="*/ 112 w 71943"/>
                <a:gd name="connsiteY7" fmla="*/ 6689 h 5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43" h="502084">
                  <a:moveTo>
                    <a:pt x="112" y="6689"/>
                  </a:moveTo>
                  <a:cubicBezTo>
                    <a:pt x="2493" y="48758"/>
                    <a:pt x="49060" y="402770"/>
                    <a:pt x="57262" y="438489"/>
                  </a:cubicBezTo>
                  <a:cubicBezTo>
                    <a:pt x="65464" y="474208"/>
                    <a:pt x="50647" y="239787"/>
                    <a:pt x="49324" y="221002"/>
                  </a:cubicBezTo>
                  <a:cubicBezTo>
                    <a:pt x="48001" y="202217"/>
                    <a:pt x="45620" y="278946"/>
                    <a:pt x="49324" y="325777"/>
                  </a:cubicBezTo>
                  <a:cubicBezTo>
                    <a:pt x="53028" y="372608"/>
                    <a:pt x="69432" y="498285"/>
                    <a:pt x="71549" y="501989"/>
                  </a:cubicBezTo>
                  <a:cubicBezTo>
                    <a:pt x="73666" y="505693"/>
                    <a:pt x="66786" y="400654"/>
                    <a:pt x="62024" y="348002"/>
                  </a:cubicBezTo>
                  <a:cubicBezTo>
                    <a:pt x="57262" y="295350"/>
                    <a:pt x="51970" y="239523"/>
                    <a:pt x="42974" y="186077"/>
                  </a:cubicBezTo>
                  <a:cubicBezTo>
                    <a:pt x="33978" y="132631"/>
                    <a:pt x="-2269" y="-35380"/>
                    <a:pt x="112" y="6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598F9494-ACB4-43DD-8353-79A4B4A66090}"/>
                </a:ext>
              </a:extLst>
            </p:cNvPr>
            <p:cNvSpPr/>
            <p:nvPr/>
          </p:nvSpPr>
          <p:spPr>
            <a:xfrm>
              <a:off x="5551236" y="795317"/>
              <a:ext cx="137597" cy="716409"/>
            </a:xfrm>
            <a:custGeom>
              <a:avLst/>
              <a:gdLst>
                <a:gd name="connsiteX0" fmla="*/ 252 w 137597"/>
                <a:gd name="connsiteY0" fmla="*/ 1608 h 716409"/>
                <a:gd name="connsiteX1" fmla="*/ 65339 w 137597"/>
                <a:gd name="connsiteY1" fmla="*/ 268308 h 716409"/>
                <a:gd name="connsiteX2" fmla="*/ 11364 w 137597"/>
                <a:gd name="connsiteY2" fmla="*/ 111146 h 716409"/>
                <a:gd name="connsiteX3" fmla="*/ 24064 w 137597"/>
                <a:gd name="connsiteY3" fmla="*/ 163533 h 716409"/>
                <a:gd name="connsiteX4" fmla="*/ 119314 w 137597"/>
                <a:gd name="connsiteY4" fmla="*/ 427058 h 716409"/>
                <a:gd name="connsiteX5" fmla="*/ 136777 w 137597"/>
                <a:gd name="connsiteY5" fmla="*/ 711221 h 716409"/>
                <a:gd name="connsiteX6" fmla="*/ 132014 w 137597"/>
                <a:gd name="connsiteY6" fmla="*/ 590571 h 716409"/>
                <a:gd name="connsiteX7" fmla="*/ 108202 w 137597"/>
                <a:gd name="connsiteY7" fmla="*/ 339746 h 716409"/>
                <a:gd name="connsiteX8" fmla="*/ 101852 w 137597"/>
                <a:gd name="connsiteY8" fmla="*/ 325458 h 716409"/>
                <a:gd name="connsiteX9" fmla="*/ 44702 w 137597"/>
                <a:gd name="connsiteY9" fmla="*/ 163533 h 716409"/>
                <a:gd name="connsiteX10" fmla="*/ 252 w 137597"/>
                <a:gd name="connsiteY10" fmla="*/ 1608 h 71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97" h="716409">
                  <a:moveTo>
                    <a:pt x="252" y="1608"/>
                  </a:moveTo>
                  <a:cubicBezTo>
                    <a:pt x="3691" y="19070"/>
                    <a:pt x="63487" y="250052"/>
                    <a:pt x="65339" y="268308"/>
                  </a:cubicBezTo>
                  <a:cubicBezTo>
                    <a:pt x="67191" y="286564"/>
                    <a:pt x="18243" y="128608"/>
                    <a:pt x="11364" y="111146"/>
                  </a:cubicBezTo>
                  <a:cubicBezTo>
                    <a:pt x="4485" y="93684"/>
                    <a:pt x="6072" y="110881"/>
                    <a:pt x="24064" y="163533"/>
                  </a:cubicBezTo>
                  <a:cubicBezTo>
                    <a:pt x="42056" y="216185"/>
                    <a:pt x="100529" y="335777"/>
                    <a:pt x="119314" y="427058"/>
                  </a:cubicBezTo>
                  <a:cubicBezTo>
                    <a:pt x="138099" y="518339"/>
                    <a:pt x="134660" y="683969"/>
                    <a:pt x="136777" y="711221"/>
                  </a:cubicBezTo>
                  <a:cubicBezTo>
                    <a:pt x="138894" y="738473"/>
                    <a:pt x="136777" y="652484"/>
                    <a:pt x="132014" y="590571"/>
                  </a:cubicBezTo>
                  <a:cubicBezTo>
                    <a:pt x="127252" y="528659"/>
                    <a:pt x="113229" y="383931"/>
                    <a:pt x="108202" y="339746"/>
                  </a:cubicBezTo>
                  <a:cubicBezTo>
                    <a:pt x="103175" y="295561"/>
                    <a:pt x="112435" y="354827"/>
                    <a:pt x="101852" y="325458"/>
                  </a:cubicBezTo>
                  <a:cubicBezTo>
                    <a:pt x="91269" y="296089"/>
                    <a:pt x="60048" y="213539"/>
                    <a:pt x="44702" y="163533"/>
                  </a:cubicBezTo>
                  <a:cubicBezTo>
                    <a:pt x="29356" y="113527"/>
                    <a:pt x="-3187" y="-15854"/>
                    <a:pt x="252" y="16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0A998228-7973-4E75-BCA8-0CDC2B677546}"/>
                </a:ext>
              </a:extLst>
            </p:cNvPr>
            <p:cNvSpPr/>
            <p:nvPr/>
          </p:nvSpPr>
          <p:spPr>
            <a:xfrm>
              <a:off x="5564318" y="1007298"/>
              <a:ext cx="114043" cy="524508"/>
            </a:xfrm>
            <a:custGeom>
              <a:avLst/>
              <a:gdLst>
                <a:gd name="connsiteX0" fmla="*/ 1457 w 114043"/>
                <a:gd name="connsiteY0" fmla="*/ 15052 h 524508"/>
                <a:gd name="connsiteX1" fmla="*/ 104645 w 114043"/>
                <a:gd name="connsiteY1" fmla="*/ 497652 h 524508"/>
                <a:gd name="connsiteX2" fmla="*/ 106232 w 114043"/>
                <a:gd name="connsiteY2" fmla="*/ 427802 h 524508"/>
                <a:gd name="connsiteX3" fmla="*/ 77657 w 114043"/>
                <a:gd name="connsiteY3" fmla="*/ 134115 h 524508"/>
                <a:gd name="connsiteX4" fmla="*/ 77657 w 114043"/>
                <a:gd name="connsiteY4" fmla="*/ 196027 h 524508"/>
                <a:gd name="connsiteX5" fmla="*/ 82420 w 114043"/>
                <a:gd name="connsiteY5" fmla="*/ 278577 h 524508"/>
                <a:gd name="connsiteX6" fmla="*/ 91945 w 114043"/>
                <a:gd name="connsiteY6" fmla="*/ 467490 h 524508"/>
                <a:gd name="connsiteX7" fmla="*/ 87182 w 114043"/>
                <a:gd name="connsiteY7" fmla="*/ 326202 h 524508"/>
                <a:gd name="connsiteX8" fmla="*/ 57020 w 114043"/>
                <a:gd name="connsiteY8" fmla="*/ 159515 h 524508"/>
                <a:gd name="connsiteX9" fmla="*/ 57020 w 114043"/>
                <a:gd name="connsiteY9" fmla="*/ 210315 h 524508"/>
                <a:gd name="connsiteX10" fmla="*/ 44320 w 114043"/>
                <a:gd name="connsiteY10" fmla="*/ 127765 h 524508"/>
                <a:gd name="connsiteX11" fmla="*/ 1457 w 114043"/>
                <a:gd name="connsiteY11" fmla="*/ 15052 h 52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043" h="524508">
                  <a:moveTo>
                    <a:pt x="1457" y="15052"/>
                  </a:moveTo>
                  <a:cubicBezTo>
                    <a:pt x="11511" y="76700"/>
                    <a:pt x="87183" y="428860"/>
                    <a:pt x="104645" y="497652"/>
                  </a:cubicBezTo>
                  <a:cubicBezTo>
                    <a:pt x="122107" y="566444"/>
                    <a:pt x="110730" y="488392"/>
                    <a:pt x="106232" y="427802"/>
                  </a:cubicBezTo>
                  <a:cubicBezTo>
                    <a:pt x="101734" y="367213"/>
                    <a:pt x="82419" y="172744"/>
                    <a:pt x="77657" y="134115"/>
                  </a:cubicBezTo>
                  <a:cubicBezTo>
                    <a:pt x="72895" y="95486"/>
                    <a:pt x="76863" y="171950"/>
                    <a:pt x="77657" y="196027"/>
                  </a:cubicBezTo>
                  <a:cubicBezTo>
                    <a:pt x="78451" y="220104"/>
                    <a:pt x="80039" y="233333"/>
                    <a:pt x="82420" y="278577"/>
                  </a:cubicBezTo>
                  <a:cubicBezTo>
                    <a:pt x="84801" y="323821"/>
                    <a:pt x="91151" y="459553"/>
                    <a:pt x="91945" y="467490"/>
                  </a:cubicBezTo>
                  <a:cubicBezTo>
                    <a:pt x="92739" y="475427"/>
                    <a:pt x="93003" y="377531"/>
                    <a:pt x="87182" y="326202"/>
                  </a:cubicBezTo>
                  <a:cubicBezTo>
                    <a:pt x="81361" y="274873"/>
                    <a:pt x="62047" y="178829"/>
                    <a:pt x="57020" y="159515"/>
                  </a:cubicBezTo>
                  <a:cubicBezTo>
                    <a:pt x="51993" y="140201"/>
                    <a:pt x="59137" y="215607"/>
                    <a:pt x="57020" y="210315"/>
                  </a:cubicBezTo>
                  <a:cubicBezTo>
                    <a:pt x="54903" y="205023"/>
                    <a:pt x="52258" y="156340"/>
                    <a:pt x="44320" y="127765"/>
                  </a:cubicBezTo>
                  <a:cubicBezTo>
                    <a:pt x="36382" y="99190"/>
                    <a:pt x="-8597" y="-46596"/>
                    <a:pt x="1457" y="15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66CFAE56-9381-448B-93C1-091BE657A543}"/>
                </a:ext>
              </a:extLst>
            </p:cNvPr>
            <p:cNvSpPr/>
            <p:nvPr/>
          </p:nvSpPr>
          <p:spPr>
            <a:xfrm>
              <a:off x="5747580" y="1337466"/>
              <a:ext cx="40717" cy="691453"/>
            </a:xfrm>
            <a:custGeom>
              <a:avLst/>
              <a:gdLst>
                <a:gd name="connsiteX0" fmla="*/ 13458 w 40717"/>
                <a:gd name="connsiteY0" fmla="*/ 2384 h 691453"/>
                <a:gd name="connsiteX1" fmla="*/ 24570 w 40717"/>
                <a:gd name="connsiteY1" fmla="*/ 251622 h 691453"/>
                <a:gd name="connsiteX2" fmla="*/ 22983 w 40717"/>
                <a:gd name="connsiteY2" fmla="*/ 199234 h 691453"/>
                <a:gd name="connsiteX3" fmla="*/ 40445 w 40717"/>
                <a:gd name="connsiteY3" fmla="*/ 324647 h 691453"/>
                <a:gd name="connsiteX4" fmla="*/ 7108 w 40717"/>
                <a:gd name="connsiteY4" fmla="*/ 691359 h 691453"/>
                <a:gd name="connsiteX5" fmla="*/ 30920 w 40717"/>
                <a:gd name="connsiteY5" fmla="*/ 288134 h 691453"/>
                <a:gd name="connsiteX6" fmla="*/ 29333 w 40717"/>
                <a:gd name="connsiteY6" fmla="*/ 299247 h 691453"/>
                <a:gd name="connsiteX7" fmla="*/ 758 w 40717"/>
                <a:gd name="connsiteY7" fmla="*/ 134147 h 691453"/>
                <a:gd name="connsiteX8" fmla="*/ 13458 w 40717"/>
                <a:gd name="connsiteY8" fmla="*/ 2384 h 69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7" h="691453">
                  <a:moveTo>
                    <a:pt x="13458" y="2384"/>
                  </a:moveTo>
                  <a:cubicBezTo>
                    <a:pt x="17427" y="21963"/>
                    <a:pt x="22983" y="218814"/>
                    <a:pt x="24570" y="251622"/>
                  </a:cubicBezTo>
                  <a:cubicBezTo>
                    <a:pt x="26158" y="284430"/>
                    <a:pt x="20337" y="187063"/>
                    <a:pt x="22983" y="199234"/>
                  </a:cubicBezTo>
                  <a:cubicBezTo>
                    <a:pt x="25629" y="211405"/>
                    <a:pt x="43091" y="242626"/>
                    <a:pt x="40445" y="324647"/>
                  </a:cubicBezTo>
                  <a:cubicBezTo>
                    <a:pt x="37799" y="406668"/>
                    <a:pt x="8695" y="697444"/>
                    <a:pt x="7108" y="691359"/>
                  </a:cubicBezTo>
                  <a:cubicBezTo>
                    <a:pt x="5521" y="685274"/>
                    <a:pt x="27216" y="353486"/>
                    <a:pt x="30920" y="288134"/>
                  </a:cubicBezTo>
                  <a:cubicBezTo>
                    <a:pt x="34624" y="222782"/>
                    <a:pt x="34360" y="324912"/>
                    <a:pt x="29333" y="299247"/>
                  </a:cubicBezTo>
                  <a:cubicBezTo>
                    <a:pt x="24306" y="273582"/>
                    <a:pt x="4727" y="179391"/>
                    <a:pt x="758" y="134147"/>
                  </a:cubicBezTo>
                  <a:cubicBezTo>
                    <a:pt x="-3211" y="88903"/>
                    <a:pt x="9489" y="-17195"/>
                    <a:pt x="13458" y="2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9BD25AF5-B8C9-4FA6-B2F1-7ECEB322B32C}"/>
                </a:ext>
              </a:extLst>
            </p:cNvPr>
            <p:cNvSpPr/>
            <p:nvPr/>
          </p:nvSpPr>
          <p:spPr>
            <a:xfrm>
              <a:off x="5658892" y="1440037"/>
              <a:ext cx="27399" cy="824310"/>
            </a:xfrm>
            <a:custGeom>
              <a:avLst/>
              <a:gdLst>
                <a:gd name="connsiteX0" fmla="*/ 546 w 27399"/>
                <a:gd name="connsiteY0" fmla="*/ 23638 h 824310"/>
                <a:gd name="connsiteX1" fmla="*/ 25946 w 27399"/>
                <a:gd name="connsiteY1" fmla="*/ 539576 h 824310"/>
                <a:gd name="connsiteX2" fmla="*/ 22771 w 27399"/>
                <a:gd name="connsiteY2" fmla="*/ 177626 h 824310"/>
                <a:gd name="connsiteX3" fmla="*/ 10071 w 27399"/>
                <a:gd name="connsiteY3" fmla="*/ 223663 h 824310"/>
                <a:gd name="connsiteX4" fmla="*/ 2133 w 27399"/>
                <a:gd name="connsiteY4" fmla="*/ 379238 h 824310"/>
                <a:gd name="connsiteX5" fmla="*/ 11658 w 27399"/>
                <a:gd name="connsiteY5" fmla="*/ 753888 h 824310"/>
                <a:gd name="connsiteX6" fmla="*/ 16421 w 27399"/>
                <a:gd name="connsiteY6" fmla="*/ 603076 h 824310"/>
                <a:gd name="connsiteX7" fmla="*/ 546 w 27399"/>
                <a:gd name="connsiteY7" fmla="*/ 818976 h 824310"/>
                <a:gd name="connsiteX8" fmla="*/ 5308 w 27399"/>
                <a:gd name="connsiteY8" fmla="*/ 704676 h 824310"/>
                <a:gd name="connsiteX9" fmla="*/ 21183 w 27399"/>
                <a:gd name="connsiteY9" fmla="*/ 149051 h 824310"/>
                <a:gd name="connsiteX10" fmla="*/ 546 w 27399"/>
                <a:gd name="connsiteY10" fmla="*/ 23638 h 82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99" h="824310">
                  <a:moveTo>
                    <a:pt x="546" y="23638"/>
                  </a:moveTo>
                  <a:cubicBezTo>
                    <a:pt x="1340" y="88725"/>
                    <a:pt x="22242" y="513911"/>
                    <a:pt x="25946" y="539576"/>
                  </a:cubicBezTo>
                  <a:cubicBezTo>
                    <a:pt x="29650" y="565241"/>
                    <a:pt x="25417" y="230278"/>
                    <a:pt x="22771" y="177626"/>
                  </a:cubicBezTo>
                  <a:cubicBezTo>
                    <a:pt x="20125" y="124974"/>
                    <a:pt x="13511" y="190061"/>
                    <a:pt x="10071" y="223663"/>
                  </a:cubicBezTo>
                  <a:cubicBezTo>
                    <a:pt x="6631" y="257265"/>
                    <a:pt x="1869" y="290867"/>
                    <a:pt x="2133" y="379238"/>
                  </a:cubicBezTo>
                  <a:cubicBezTo>
                    <a:pt x="2397" y="467609"/>
                    <a:pt x="9277" y="716582"/>
                    <a:pt x="11658" y="753888"/>
                  </a:cubicBezTo>
                  <a:cubicBezTo>
                    <a:pt x="14039" y="791194"/>
                    <a:pt x="18273" y="592228"/>
                    <a:pt x="16421" y="603076"/>
                  </a:cubicBezTo>
                  <a:cubicBezTo>
                    <a:pt x="14569" y="613924"/>
                    <a:pt x="2398" y="802043"/>
                    <a:pt x="546" y="818976"/>
                  </a:cubicBezTo>
                  <a:cubicBezTo>
                    <a:pt x="-1306" y="835909"/>
                    <a:pt x="1869" y="816330"/>
                    <a:pt x="5308" y="704676"/>
                  </a:cubicBezTo>
                  <a:cubicBezTo>
                    <a:pt x="8748" y="593022"/>
                    <a:pt x="21183" y="261234"/>
                    <a:pt x="21183" y="149051"/>
                  </a:cubicBezTo>
                  <a:cubicBezTo>
                    <a:pt x="21183" y="36868"/>
                    <a:pt x="-248" y="-41449"/>
                    <a:pt x="546" y="23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BE752AD1-8389-4E39-8470-6AA3724EA810}"/>
                </a:ext>
              </a:extLst>
            </p:cNvPr>
            <p:cNvSpPr/>
            <p:nvPr/>
          </p:nvSpPr>
          <p:spPr>
            <a:xfrm>
              <a:off x="5689264" y="1338642"/>
              <a:ext cx="38757" cy="600762"/>
            </a:xfrm>
            <a:custGeom>
              <a:avLst/>
              <a:gdLst>
                <a:gd name="connsiteX0" fmla="*/ 336 w 38757"/>
                <a:gd name="connsiteY0" fmla="*/ 1208 h 600762"/>
                <a:gd name="connsiteX1" fmla="*/ 13036 w 38757"/>
                <a:gd name="connsiteY1" fmla="*/ 264733 h 600762"/>
                <a:gd name="connsiteX2" fmla="*/ 9861 w 38757"/>
                <a:gd name="connsiteY2" fmla="*/ 591758 h 600762"/>
                <a:gd name="connsiteX3" fmla="*/ 19386 w 38757"/>
                <a:gd name="connsiteY3" fmla="*/ 483808 h 600762"/>
                <a:gd name="connsiteX4" fmla="*/ 38436 w 38757"/>
                <a:gd name="connsiteY4" fmla="*/ 218696 h 600762"/>
                <a:gd name="connsiteX5" fmla="*/ 30499 w 38757"/>
                <a:gd name="connsiteY5" fmla="*/ 340933 h 600762"/>
                <a:gd name="connsiteX6" fmla="*/ 19386 w 38757"/>
                <a:gd name="connsiteY6" fmla="*/ 409196 h 600762"/>
                <a:gd name="connsiteX7" fmla="*/ 28911 w 38757"/>
                <a:gd name="connsiteY7" fmla="*/ 175833 h 600762"/>
                <a:gd name="connsiteX8" fmla="*/ 336 w 38757"/>
                <a:gd name="connsiteY8" fmla="*/ 1208 h 6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57" h="600762">
                  <a:moveTo>
                    <a:pt x="336" y="1208"/>
                  </a:moveTo>
                  <a:cubicBezTo>
                    <a:pt x="-2310" y="16025"/>
                    <a:pt x="11449" y="166308"/>
                    <a:pt x="13036" y="264733"/>
                  </a:cubicBezTo>
                  <a:cubicBezTo>
                    <a:pt x="14624" y="363158"/>
                    <a:pt x="8803" y="555246"/>
                    <a:pt x="9861" y="591758"/>
                  </a:cubicBezTo>
                  <a:cubicBezTo>
                    <a:pt x="10919" y="628270"/>
                    <a:pt x="14624" y="545985"/>
                    <a:pt x="19386" y="483808"/>
                  </a:cubicBezTo>
                  <a:cubicBezTo>
                    <a:pt x="24148" y="421631"/>
                    <a:pt x="36584" y="242508"/>
                    <a:pt x="38436" y="218696"/>
                  </a:cubicBezTo>
                  <a:cubicBezTo>
                    <a:pt x="40288" y="194884"/>
                    <a:pt x="33674" y="309183"/>
                    <a:pt x="30499" y="340933"/>
                  </a:cubicBezTo>
                  <a:cubicBezTo>
                    <a:pt x="27324" y="372683"/>
                    <a:pt x="19651" y="436713"/>
                    <a:pt x="19386" y="409196"/>
                  </a:cubicBezTo>
                  <a:cubicBezTo>
                    <a:pt x="19121" y="381679"/>
                    <a:pt x="31028" y="240127"/>
                    <a:pt x="28911" y="175833"/>
                  </a:cubicBezTo>
                  <a:cubicBezTo>
                    <a:pt x="26794" y="111539"/>
                    <a:pt x="2982" y="-13609"/>
                    <a:pt x="336" y="1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2EDDF972-5E25-49CD-90BC-B44615CACAE2}"/>
                </a:ext>
              </a:extLst>
            </p:cNvPr>
            <p:cNvSpPr/>
            <p:nvPr/>
          </p:nvSpPr>
          <p:spPr>
            <a:xfrm>
              <a:off x="5779882" y="1240249"/>
              <a:ext cx="232998" cy="716384"/>
            </a:xfrm>
            <a:custGeom>
              <a:avLst/>
              <a:gdLst>
                <a:gd name="connsiteX0" fmla="*/ 11318 w 232998"/>
                <a:gd name="connsiteY0" fmla="*/ 113889 h 716384"/>
                <a:gd name="connsiteX1" fmla="*/ 151018 w 232998"/>
                <a:gd name="connsiteY1" fmla="*/ 480601 h 716384"/>
                <a:gd name="connsiteX2" fmla="*/ 87518 w 232998"/>
                <a:gd name="connsiteY2" fmla="*/ 255176 h 716384"/>
                <a:gd name="connsiteX3" fmla="*/ 128793 w 232998"/>
                <a:gd name="connsiteY3" fmla="*/ 398051 h 716384"/>
                <a:gd name="connsiteX4" fmla="*/ 163718 w 232998"/>
                <a:gd name="connsiteY4" fmla="*/ 583789 h 716384"/>
                <a:gd name="connsiteX5" fmla="*/ 108156 w 232998"/>
                <a:gd name="connsiteY5" fmla="*/ 380589 h 716384"/>
                <a:gd name="connsiteX6" fmla="*/ 154193 w 232998"/>
                <a:gd name="connsiteY6" fmla="*/ 553626 h 716384"/>
                <a:gd name="connsiteX7" fmla="*/ 230393 w 232998"/>
                <a:gd name="connsiteY7" fmla="*/ 713964 h 716384"/>
                <a:gd name="connsiteX8" fmla="*/ 206581 w 232998"/>
                <a:gd name="connsiteY8" fmla="*/ 628239 h 716384"/>
                <a:gd name="connsiteX9" fmla="*/ 122443 w 232998"/>
                <a:gd name="connsiteY9" fmla="*/ 344076 h 716384"/>
                <a:gd name="connsiteX10" fmla="*/ 146256 w 232998"/>
                <a:gd name="connsiteY10" fmla="*/ 642526 h 716384"/>
                <a:gd name="connsiteX11" fmla="*/ 111331 w 232998"/>
                <a:gd name="connsiteY11" fmla="*/ 415514 h 716384"/>
                <a:gd name="connsiteX12" fmla="*/ 82756 w 232998"/>
                <a:gd name="connsiteY12" fmla="*/ 232951 h 716384"/>
                <a:gd name="connsiteX13" fmla="*/ 17668 w 232998"/>
                <a:gd name="connsiteY13" fmla="*/ 4351 h 716384"/>
                <a:gd name="connsiteX14" fmla="*/ 11318 w 232998"/>
                <a:gd name="connsiteY14" fmla="*/ 113889 h 71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998" h="716384">
                  <a:moveTo>
                    <a:pt x="11318" y="113889"/>
                  </a:moveTo>
                  <a:cubicBezTo>
                    <a:pt x="33543" y="193264"/>
                    <a:pt x="138318" y="457053"/>
                    <a:pt x="151018" y="480601"/>
                  </a:cubicBezTo>
                  <a:cubicBezTo>
                    <a:pt x="163718" y="504149"/>
                    <a:pt x="91222" y="268934"/>
                    <a:pt x="87518" y="255176"/>
                  </a:cubicBezTo>
                  <a:cubicBezTo>
                    <a:pt x="83814" y="241418"/>
                    <a:pt x="116093" y="343282"/>
                    <a:pt x="128793" y="398051"/>
                  </a:cubicBezTo>
                  <a:cubicBezTo>
                    <a:pt x="141493" y="452820"/>
                    <a:pt x="167157" y="586699"/>
                    <a:pt x="163718" y="583789"/>
                  </a:cubicBezTo>
                  <a:cubicBezTo>
                    <a:pt x="160279" y="580879"/>
                    <a:pt x="109743" y="385616"/>
                    <a:pt x="108156" y="380589"/>
                  </a:cubicBezTo>
                  <a:cubicBezTo>
                    <a:pt x="106569" y="375562"/>
                    <a:pt x="133820" y="498064"/>
                    <a:pt x="154193" y="553626"/>
                  </a:cubicBezTo>
                  <a:cubicBezTo>
                    <a:pt x="174566" y="609188"/>
                    <a:pt x="221662" y="701529"/>
                    <a:pt x="230393" y="713964"/>
                  </a:cubicBezTo>
                  <a:cubicBezTo>
                    <a:pt x="239124" y="726399"/>
                    <a:pt x="224573" y="689887"/>
                    <a:pt x="206581" y="628239"/>
                  </a:cubicBezTo>
                  <a:cubicBezTo>
                    <a:pt x="188589" y="566591"/>
                    <a:pt x="132497" y="341695"/>
                    <a:pt x="122443" y="344076"/>
                  </a:cubicBezTo>
                  <a:cubicBezTo>
                    <a:pt x="112389" y="346457"/>
                    <a:pt x="148108" y="630620"/>
                    <a:pt x="146256" y="642526"/>
                  </a:cubicBezTo>
                  <a:cubicBezTo>
                    <a:pt x="144404" y="654432"/>
                    <a:pt x="121914" y="483777"/>
                    <a:pt x="111331" y="415514"/>
                  </a:cubicBezTo>
                  <a:cubicBezTo>
                    <a:pt x="100748" y="347252"/>
                    <a:pt x="98366" y="301478"/>
                    <a:pt x="82756" y="232951"/>
                  </a:cubicBezTo>
                  <a:cubicBezTo>
                    <a:pt x="67146" y="164424"/>
                    <a:pt x="31162" y="24195"/>
                    <a:pt x="17668" y="4351"/>
                  </a:cubicBezTo>
                  <a:cubicBezTo>
                    <a:pt x="4174" y="-15493"/>
                    <a:pt x="-10907" y="34514"/>
                    <a:pt x="11318" y="113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4076601B-6DEE-4D14-BE13-B51B765B9146}"/>
                </a:ext>
              </a:extLst>
            </p:cNvPr>
            <p:cNvSpPr/>
            <p:nvPr/>
          </p:nvSpPr>
          <p:spPr>
            <a:xfrm>
              <a:off x="4544547" y="742791"/>
              <a:ext cx="885493" cy="328072"/>
            </a:xfrm>
            <a:custGeom>
              <a:avLst/>
              <a:gdLst>
                <a:gd name="connsiteX0" fmla="*/ 6286 w 885493"/>
                <a:gd name="connsiteY0" fmla="*/ 44609 h 328072"/>
                <a:gd name="connsiteX1" fmla="*/ 476186 w 885493"/>
                <a:gd name="connsiteY1" fmla="*/ 27676 h 328072"/>
                <a:gd name="connsiteX2" fmla="*/ 133286 w 885493"/>
                <a:gd name="connsiteY2" fmla="*/ 12859 h 328072"/>
                <a:gd name="connsiteX3" fmla="*/ 416920 w 885493"/>
                <a:gd name="connsiteY3" fmla="*/ 25559 h 328072"/>
                <a:gd name="connsiteX4" fmla="*/ 615886 w 885493"/>
                <a:gd name="connsiteY4" fmla="*/ 101759 h 328072"/>
                <a:gd name="connsiteX5" fmla="*/ 874120 w 885493"/>
                <a:gd name="connsiteY5" fmla="*/ 324009 h 328072"/>
                <a:gd name="connsiteX6" fmla="*/ 791570 w 885493"/>
                <a:gd name="connsiteY6" fmla="*/ 228759 h 328072"/>
                <a:gd name="connsiteX7" fmla="*/ 366120 w 885493"/>
                <a:gd name="connsiteY7" fmla="*/ 21326 h 328072"/>
                <a:gd name="connsiteX8" fmla="*/ 215836 w 885493"/>
                <a:gd name="connsiteY8" fmla="*/ 8626 h 328072"/>
                <a:gd name="connsiteX9" fmla="*/ 6286 w 885493"/>
                <a:gd name="connsiteY9" fmla="*/ 44609 h 3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5493" h="328072">
                  <a:moveTo>
                    <a:pt x="6286" y="44609"/>
                  </a:moveTo>
                  <a:cubicBezTo>
                    <a:pt x="49678" y="47784"/>
                    <a:pt x="455020" y="32968"/>
                    <a:pt x="476186" y="27676"/>
                  </a:cubicBezTo>
                  <a:cubicBezTo>
                    <a:pt x="497352" y="22384"/>
                    <a:pt x="143164" y="13212"/>
                    <a:pt x="133286" y="12859"/>
                  </a:cubicBezTo>
                  <a:cubicBezTo>
                    <a:pt x="123408" y="12506"/>
                    <a:pt x="336487" y="10742"/>
                    <a:pt x="416920" y="25559"/>
                  </a:cubicBezTo>
                  <a:cubicBezTo>
                    <a:pt x="497353" y="40376"/>
                    <a:pt x="539686" y="52017"/>
                    <a:pt x="615886" y="101759"/>
                  </a:cubicBezTo>
                  <a:cubicBezTo>
                    <a:pt x="692086" y="151501"/>
                    <a:pt x="844839" y="302842"/>
                    <a:pt x="874120" y="324009"/>
                  </a:cubicBezTo>
                  <a:cubicBezTo>
                    <a:pt x="903401" y="345176"/>
                    <a:pt x="876237" y="279206"/>
                    <a:pt x="791570" y="228759"/>
                  </a:cubicBezTo>
                  <a:cubicBezTo>
                    <a:pt x="706903" y="178312"/>
                    <a:pt x="462076" y="58015"/>
                    <a:pt x="366120" y="21326"/>
                  </a:cubicBezTo>
                  <a:cubicBezTo>
                    <a:pt x="270164" y="-15363"/>
                    <a:pt x="275455" y="5804"/>
                    <a:pt x="215836" y="8626"/>
                  </a:cubicBezTo>
                  <a:cubicBezTo>
                    <a:pt x="156217" y="11448"/>
                    <a:pt x="-37106" y="41434"/>
                    <a:pt x="6286" y="44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B1DD1F17-53BC-4688-A53F-52FBB1EDFDD4}"/>
                </a:ext>
              </a:extLst>
            </p:cNvPr>
            <p:cNvSpPr/>
            <p:nvPr/>
          </p:nvSpPr>
          <p:spPr>
            <a:xfrm>
              <a:off x="4694646" y="697896"/>
              <a:ext cx="860550" cy="574139"/>
            </a:xfrm>
            <a:custGeom>
              <a:avLst/>
              <a:gdLst>
                <a:gd name="connsiteX0" fmla="*/ 121 w 860550"/>
                <a:gd name="connsiteY0" fmla="*/ 9071 h 574139"/>
                <a:gd name="connsiteX1" fmla="*/ 467904 w 860550"/>
                <a:gd name="connsiteY1" fmla="*/ 57754 h 574139"/>
                <a:gd name="connsiteX2" fmla="*/ 222371 w 860550"/>
                <a:gd name="connsiteY2" fmla="*/ 604 h 574139"/>
                <a:gd name="connsiteX3" fmla="*/ 457321 w 860550"/>
                <a:gd name="connsiteY3" fmla="*/ 102204 h 574139"/>
                <a:gd name="connsiteX4" fmla="*/ 575854 w 860550"/>
                <a:gd name="connsiteY4" fmla="*/ 165704 h 574139"/>
                <a:gd name="connsiteX5" fmla="*/ 704971 w 860550"/>
                <a:gd name="connsiteY5" fmla="*/ 290587 h 574139"/>
                <a:gd name="connsiteX6" fmla="*/ 855254 w 860550"/>
                <a:gd name="connsiteY6" fmla="*/ 567871 h 574139"/>
                <a:gd name="connsiteX7" fmla="*/ 787521 w 860550"/>
                <a:gd name="connsiteY7" fmla="*/ 449337 h 574139"/>
                <a:gd name="connsiteX8" fmla="*/ 425571 w 860550"/>
                <a:gd name="connsiteY8" fmla="*/ 61987 h 574139"/>
                <a:gd name="connsiteX9" fmla="*/ 121 w 860550"/>
                <a:gd name="connsiteY9" fmla="*/ 9071 h 57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550" h="574139">
                  <a:moveTo>
                    <a:pt x="121" y="9071"/>
                  </a:moveTo>
                  <a:cubicBezTo>
                    <a:pt x="7176" y="8366"/>
                    <a:pt x="430862" y="59165"/>
                    <a:pt x="467904" y="57754"/>
                  </a:cubicBezTo>
                  <a:cubicBezTo>
                    <a:pt x="504946" y="56343"/>
                    <a:pt x="224135" y="-6804"/>
                    <a:pt x="222371" y="604"/>
                  </a:cubicBezTo>
                  <a:cubicBezTo>
                    <a:pt x="220607" y="8012"/>
                    <a:pt x="398407" y="74687"/>
                    <a:pt x="457321" y="102204"/>
                  </a:cubicBezTo>
                  <a:cubicBezTo>
                    <a:pt x="516235" y="129721"/>
                    <a:pt x="534579" y="134307"/>
                    <a:pt x="575854" y="165704"/>
                  </a:cubicBezTo>
                  <a:cubicBezTo>
                    <a:pt x="617129" y="197101"/>
                    <a:pt x="658404" y="223559"/>
                    <a:pt x="704971" y="290587"/>
                  </a:cubicBezTo>
                  <a:cubicBezTo>
                    <a:pt x="751538" y="357615"/>
                    <a:pt x="841496" y="541413"/>
                    <a:pt x="855254" y="567871"/>
                  </a:cubicBezTo>
                  <a:cubicBezTo>
                    <a:pt x="869012" y="594329"/>
                    <a:pt x="859135" y="533651"/>
                    <a:pt x="787521" y="449337"/>
                  </a:cubicBezTo>
                  <a:cubicBezTo>
                    <a:pt x="715907" y="365023"/>
                    <a:pt x="556804" y="138893"/>
                    <a:pt x="425571" y="61987"/>
                  </a:cubicBezTo>
                  <a:cubicBezTo>
                    <a:pt x="294338" y="-14919"/>
                    <a:pt x="-6934" y="9776"/>
                    <a:pt x="121" y="9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48A1D19C-3850-4652-86E2-67F89D61109D}"/>
                </a:ext>
              </a:extLst>
            </p:cNvPr>
            <p:cNvSpPr/>
            <p:nvPr/>
          </p:nvSpPr>
          <p:spPr>
            <a:xfrm>
              <a:off x="5384978" y="1033598"/>
              <a:ext cx="204131" cy="632699"/>
            </a:xfrm>
            <a:custGeom>
              <a:avLst/>
              <a:gdLst>
                <a:gd name="connsiteX0" fmla="*/ 1939 w 204131"/>
                <a:gd name="connsiteY0" fmla="*/ 14152 h 632699"/>
                <a:gd name="connsiteX1" fmla="*/ 194555 w 204131"/>
                <a:gd name="connsiteY1" fmla="*/ 604702 h 632699"/>
                <a:gd name="connsiteX2" fmla="*/ 169155 w 204131"/>
                <a:gd name="connsiteY2" fmla="*/ 503102 h 632699"/>
                <a:gd name="connsiteX3" fmla="*/ 118355 w 204131"/>
                <a:gd name="connsiteY3" fmla="*/ 200419 h 632699"/>
                <a:gd name="connsiteX4" fmla="*/ 137405 w 204131"/>
                <a:gd name="connsiteY4" fmla="*/ 361285 h 632699"/>
                <a:gd name="connsiteX5" fmla="*/ 97189 w 204131"/>
                <a:gd name="connsiteY5" fmla="*/ 196185 h 632699"/>
                <a:gd name="connsiteX6" fmla="*/ 1939 w 204131"/>
                <a:gd name="connsiteY6" fmla="*/ 14152 h 6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131" h="632699">
                  <a:moveTo>
                    <a:pt x="1939" y="14152"/>
                  </a:moveTo>
                  <a:cubicBezTo>
                    <a:pt x="18167" y="82238"/>
                    <a:pt x="166686" y="523210"/>
                    <a:pt x="194555" y="604702"/>
                  </a:cubicBezTo>
                  <a:cubicBezTo>
                    <a:pt x="222424" y="686194"/>
                    <a:pt x="181855" y="570483"/>
                    <a:pt x="169155" y="503102"/>
                  </a:cubicBezTo>
                  <a:cubicBezTo>
                    <a:pt x="156455" y="435722"/>
                    <a:pt x="123647" y="224055"/>
                    <a:pt x="118355" y="200419"/>
                  </a:cubicBezTo>
                  <a:cubicBezTo>
                    <a:pt x="113063" y="176783"/>
                    <a:pt x="140933" y="361991"/>
                    <a:pt x="137405" y="361285"/>
                  </a:cubicBezTo>
                  <a:cubicBezTo>
                    <a:pt x="133877" y="360579"/>
                    <a:pt x="118356" y="249454"/>
                    <a:pt x="97189" y="196185"/>
                  </a:cubicBezTo>
                  <a:cubicBezTo>
                    <a:pt x="76022" y="142916"/>
                    <a:pt x="-14289" y="-53934"/>
                    <a:pt x="1939" y="14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0B5FF388-7567-41B2-A4CC-3DECA36AB6E0}"/>
                </a:ext>
              </a:extLst>
            </p:cNvPr>
            <p:cNvSpPr/>
            <p:nvPr/>
          </p:nvSpPr>
          <p:spPr>
            <a:xfrm>
              <a:off x="5523936" y="1247497"/>
              <a:ext cx="95229" cy="491822"/>
            </a:xfrm>
            <a:custGeom>
              <a:avLst/>
              <a:gdLst>
                <a:gd name="connsiteX0" fmla="*/ 4797 w 95229"/>
                <a:gd name="connsiteY0" fmla="*/ 9803 h 491822"/>
                <a:gd name="connsiteX1" fmla="*/ 25964 w 95229"/>
                <a:gd name="connsiteY1" fmla="*/ 62720 h 491822"/>
                <a:gd name="connsiteX2" fmla="*/ 93697 w 95229"/>
                <a:gd name="connsiteY2" fmla="*/ 490286 h 491822"/>
                <a:gd name="connsiteX3" fmla="*/ 72531 w 95229"/>
                <a:gd name="connsiteY3" fmla="*/ 206653 h 491822"/>
                <a:gd name="connsiteX4" fmla="*/ 64064 w 95229"/>
                <a:gd name="connsiteY4" fmla="*/ 229936 h 491822"/>
                <a:gd name="connsiteX5" fmla="*/ 2681 w 95229"/>
                <a:gd name="connsiteY5" fmla="*/ 136803 h 491822"/>
                <a:gd name="connsiteX6" fmla="*/ 4797 w 95229"/>
                <a:gd name="connsiteY6" fmla="*/ 9803 h 4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29" h="491822">
                  <a:moveTo>
                    <a:pt x="4797" y="9803"/>
                  </a:moveTo>
                  <a:cubicBezTo>
                    <a:pt x="8678" y="-2544"/>
                    <a:pt x="11147" y="-17361"/>
                    <a:pt x="25964" y="62720"/>
                  </a:cubicBezTo>
                  <a:cubicBezTo>
                    <a:pt x="40781" y="142801"/>
                    <a:pt x="85936" y="466297"/>
                    <a:pt x="93697" y="490286"/>
                  </a:cubicBezTo>
                  <a:cubicBezTo>
                    <a:pt x="101458" y="514275"/>
                    <a:pt x="77470" y="250045"/>
                    <a:pt x="72531" y="206653"/>
                  </a:cubicBezTo>
                  <a:cubicBezTo>
                    <a:pt x="67592" y="163261"/>
                    <a:pt x="75706" y="241578"/>
                    <a:pt x="64064" y="229936"/>
                  </a:cubicBezTo>
                  <a:cubicBezTo>
                    <a:pt x="52422" y="218294"/>
                    <a:pt x="7973" y="170317"/>
                    <a:pt x="2681" y="136803"/>
                  </a:cubicBezTo>
                  <a:cubicBezTo>
                    <a:pt x="-2611" y="103289"/>
                    <a:pt x="916" y="22150"/>
                    <a:pt x="4797" y="9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4E98B0E2-3730-4AC4-B269-F97EBE93E584}"/>
                </a:ext>
              </a:extLst>
            </p:cNvPr>
            <p:cNvSpPr/>
            <p:nvPr/>
          </p:nvSpPr>
          <p:spPr>
            <a:xfrm>
              <a:off x="5567531" y="1511885"/>
              <a:ext cx="67565" cy="800616"/>
            </a:xfrm>
            <a:custGeom>
              <a:avLst/>
              <a:gdLst>
                <a:gd name="connsiteX0" fmla="*/ 3536 w 67565"/>
                <a:gd name="connsiteY0" fmla="*/ 18465 h 800616"/>
                <a:gd name="connsiteX1" fmla="*/ 67036 w 67565"/>
                <a:gd name="connsiteY1" fmla="*/ 797398 h 800616"/>
                <a:gd name="connsiteX2" fmla="*/ 33169 w 67565"/>
                <a:gd name="connsiteY2" fmla="*/ 308448 h 800616"/>
                <a:gd name="connsiteX3" fmla="*/ 20469 w 67565"/>
                <a:gd name="connsiteY3" fmla="*/ 642882 h 800616"/>
                <a:gd name="connsiteX4" fmla="*/ 9886 w 67565"/>
                <a:gd name="connsiteY4" fmla="*/ 274582 h 800616"/>
                <a:gd name="connsiteX5" fmla="*/ 3536 w 67565"/>
                <a:gd name="connsiteY5" fmla="*/ 18465 h 80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65" h="800616">
                  <a:moveTo>
                    <a:pt x="3536" y="18465"/>
                  </a:moveTo>
                  <a:cubicBezTo>
                    <a:pt x="13061" y="105601"/>
                    <a:pt x="62097" y="749068"/>
                    <a:pt x="67036" y="797398"/>
                  </a:cubicBezTo>
                  <a:cubicBezTo>
                    <a:pt x="71975" y="845729"/>
                    <a:pt x="40930" y="334201"/>
                    <a:pt x="33169" y="308448"/>
                  </a:cubicBezTo>
                  <a:cubicBezTo>
                    <a:pt x="25408" y="282695"/>
                    <a:pt x="24349" y="648526"/>
                    <a:pt x="20469" y="642882"/>
                  </a:cubicBezTo>
                  <a:cubicBezTo>
                    <a:pt x="16589" y="637238"/>
                    <a:pt x="13414" y="373713"/>
                    <a:pt x="9886" y="274582"/>
                  </a:cubicBezTo>
                  <a:cubicBezTo>
                    <a:pt x="6358" y="175451"/>
                    <a:pt x="-5989" y="-68671"/>
                    <a:pt x="3536" y="18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7FC7B352-4AB4-4F1A-8DFC-DABCE8CD7EE5}"/>
                </a:ext>
              </a:extLst>
            </p:cNvPr>
            <p:cNvSpPr/>
            <p:nvPr/>
          </p:nvSpPr>
          <p:spPr>
            <a:xfrm>
              <a:off x="5626020" y="1684485"/>
              <a:ext cx="31884" cy="624571"/>
            </a:xfrm>
            <a:custGeom>
              <a:avLst/>
              <a:gdLst>
                <a:gd name="connsiteX0" fmla="*/ 2197 w 31884"/>
                <a:gd name="connsiteY0" fmla="*/ 17315 h 624571"/>
                <a:gd name="connsiteX1" fmla="*/ 4313 w 31884"/>
                <a:gd name="connsiteY1" fmla="*/ 82932 h 624571"/>
                <a:gd name="connsiteX2" fmla="*/ 21247 w 31884"/>
                <a:gd name="connsiteY2" fmla="*/ 622682 h 624571"/>
                <a:gd name="connsiteX3" fmla="*/ 2197 w 31884"/>
                <a:gd name="connsiteY3" fmla="*/ 260732 h 624571"/>
                <a:gd name="connsiteX4" fmla="*/ 31830 w 31884"/>
                <a:gd name="connsiteY4" fmla="*/ 239565 h 624571"/>
                <a:gd name="connsiteX5" fmla="*/ 2197 w 31884"/>
                <a:gd name="connsiteY5" fmla="*/ 17315 h 62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84" h="624571">
                  <a:moveTo>
                    <a:pt x="2197" y="17315"/>
                  </a:moveTo>
                  <a:cubicBezTo>
                    <a:pt x="-2389" y="-8791"/>
                    <a:pt x="1138" y="-17962"/>
                    <a:pt x="4313" y="82932"/>
                  </a:cubicBezTo>
                  <a:cubicBezTo>
                    <a:pt x="7488" y="183826"/>
                    <a:pt x="21600" y="593049"/>
                    <a:pt x="21247" y="622682"/>
                  </a:cubicBezTo>
                  <a:cubicBezTo>
                    <a:pt x="20894" y="652315"/>
                    <a:pt x="433" y="324585"/>
                    <a:pt x="2197" y="260732"/>
                  </a:cubicBezTo>
                  <a:cubicBezTo>
                    <a:pt x="3961" y="196879"/>
                    <a:pt x="30419" y="277665"/>
                    <a:pt x="31830" y="239565"/>
                  </a:cubicBezTo>
                  <a:cubicBezTo>
                    <a:pt x="33241" y="201465"/>
                    <a:pt x="6783" y="43421"/>
                    <a:pt x="2197" y="17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6CFE0F7D-399D-4F83-80E0-7140865FA65B}"/>
                </a:ext>
              </a:extLst>
            </p:cNvPr>
            <p:cNvSpPr/>
            <p:nvPr/>
          </p:nvSpPr>
          <p:spPr>
            <a:xfrm>
              <a:off x="5676478" y="1796720"/>
              <a:ext cx="131136" cy="1113986"/>
            </a:xfrm>
            <a:custGeom>
              <a:avLst/>
              <a:gdLst>
                <a:gd name="connsiteX0" fmla="*/ 118955 w 131136"/>
                <a:gd name="connsiteY0" fmla="*/ 17263 h 1113986"/>
                <a:gd name="connsiteX1" fmla="*/ 46989 w 131136"/>
                <a:gd name="connsiteY1" fmla="*/ 696713 h 1113986"/>
                <a:gd name="connsiteX2" fmla="*/ 76622 w 131136"/>
                <a:gd name="connsiteY2" fmla="*/ 537963 h 1113986"/>
                <a:gd name="connsiteX3" fmla="*/ 422 w 131136"/>
                <a:gd name="connsiteY3" fmla="*/ 1111580 h 1113986"/>
                <a:gd name="connsiteX4" fmla="*/ 116839 w 131136"/>
                <a:gd name="connsiteY4" fmla="*/ 279730 h 1113986"/>
                <a:gd name="connsiteX5" fmla="*/ 118955 w 131136"/>
                <a:gd name="connsiteY5" fmla="*/ 17263 h 11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36" h="1113986">
                  <a:moveTo>
                    <a:pt x="118955" y="17263"/>
                  </a:moveTo>
                  <a:cubicBezTo>
                    <a:pt x="107313" y="86760"/>
                    <a:pt x="54044" y="609930"/>
                    <a:pt x="46989" y="696713"/>
                  </a:cubicBezTo>
                  <a:cubicBezTo>
                    <a:pt x="39934" y="783496"/>
                    <a:pt x="84383" y="468819"/>
                    <a:pt x="76622" y="537963"/>
                  </a:cubicBezTo>
                  <a:cubicBezTo>
                    <a:pt x="68861" y="607107"/>
                    <a:pt x="-6281" y="1154619"/>
                    <a:pt x="422" y="1111580"/>
                  </a:cubicBezTo>
                  <a:cubicBezTo>
                    <a:pt x="7125" y="1068541"/>
                    <a:pt x="93556" y="460705"/>
                    <a:pt x="116839" y="279730"/>
                  </a:cubicBezTo>
                  <a:cubicBezTo>
                    <a:pt x="140122" y="98755"/>
                    <a:pt x="130597" y="-52234"/>
                    <a:pt x="118955" y="17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356F3E9-5D3D-40D6-8FD1-78D552DE780A}"/>
                </a:ext>
              </a:extLst>
            </p:cNvPr>
            <p:cNvSpPr/>
            <p:nvPr/>
          </p:nvSpPr>
          <p:spPr>
            <a:xfrm>
              <a:off x="5649854" y="2492330"/>
              <a:ext cx="74034" cy="533228"/>
            </a:xfrm>
            <a:custGeom>
              <a:avLst/>
              <a:gdLst>
                <a:gd name="connsiteX0" fmla="*/ 65146 w 74034"/>
                <a:gd name="connsiteY0" fmla="*/ 15920 h 533228"/>
                <a:gd name="connsiteX1" fmla="*/ 1646 w 74034"/>
                <a:gd name="connsiteY1" fmla="*/ 528683 h 533228"/>
                <a:gd name="connsiteX2" fmla="*/ 19109 w 74034"/>
                <a:gd name="connsiteY2" fmla="*/ 277858 h 533228"/>
                <a:gd name="connsiteX3" fmla="*/ 23871 w 74034"/>
                <a:gd name="connsiteY3" fmla="*/ 471533 h 533228"/>
                <a:gd name="connsiteX4" fmla="*/ 68321 w 74034"/>
                <a:gd name="connsiteY4" fmla="*/ 157208 h 533228"/>
                <a:gd name="connsiteX5" fmla="*/ 65146 w 74034"/>
                <a:gd name="connsiteY5" fmla="*/ 15920 h 5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34" h="533228">
                  <a:moveTo>
                    <a:pt x="65146" y="15920"/>
                  </a:moveTo>
                  <a:cubicBezTo>
                    <a:pt x="54033" y="77833"/>
                    <a:pt x="9319" y="485027"/>
                    <a:pt x="1646" y="528683"/>
                  </a:cubicBezTo>
                  <a:cubicBezTo>
                    <a:pt x="-6027" y="572339"/>
                    <a:pt x="15405" y="287383"/>
                    <a:pt x="19109" y="277858"/>
                  </a:cubicBezTo>
                  <a:cubicBezTo>
                    <a:pt x="22813" y="268333"/>
                    <a:pt x="15669" y="491641"/>
                    <a:pt x="23871" y="471533"/>
                  </a:cubicBezTo>
                  <a:cubicBezTo>
                    <a:pt x="32073" y="451425"/>
                    <a:pt x="60119" y="226529"/>
                    <a:pt x="68321" y="157208"/>
                  </a:cubicBezTo>
                  <a:cubicBezTo>
                    <a:pt x="76523" y="87887"/>
                    <a:pt x="76259" y="-45993"/>
                    <a:pt x="65146" y="15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5114DABA-733F-41B0-8480-662DB242C7B4}"/>
                </a:ext>
              </a:extLst>
            </p:cNvPr>
            <p:cNvSpPr/>
            <p:nvPr/>
          </p:nvSpPr>
          <p:spPr>
            <a:xfrm>
              <a:off x="5607212" y="2238007"/>
              <a:ext cx="96325" cy="813823"/>
            </a:xfrm>
            <a:custGeom>
              <a:avLst/>
              <a:gdLst>
                <a:gd name="connsiteX0" fmla="*/ 26826 w 96325"/>
                <a:gd name="connsiteY0" fmla="*/ 51168 h 813823"/>
                <a:gd name="connsiteX1" fmla="*/ 53813 w 96325"/>
                <a:gd name="connsiteY1" fmla="*/ 365493 h 813823"/>
                <a:gd name="connsiteX2" fmla="*/ 45876 w 96325"/>
                <a:gd name="connsiteY2" fmla="*/ 295643 h 813823"/>
                <a:gd name="connsiteX3" fmla="*/ 95088 w 96325"/>
                <a:gd name="connsiteY3" fmla="*/ 8306 h 813823"/>
                <a:gd name="connsiteX4" fmla="*/ 80801 w 96325"/>
                <a:gd name="connsiteY4" fmla="*/ 105143 h 813823"/>
                <a:gd name="connsiteX5" fmla="*/ 72863 w 96325"/>
                <a:gd name="connsiteY5" fmla="*/ 389306 h 813823"/>
                <a:gd name="connsiteX6" fmla="*/ 6188 w 96325"/>
                <a:gd name="connsiteY6" fmla="*/ 790943 h 813823"/>
                <a:gd name="connsiteX7" fmla="*/ 7776 w 96325"/>
                <a:gd name="connsiteY7" fmla="*/ 721093 h 813823"/>
                <a:gd name="connsiteX8" fmla="*/ 49051 w 96325"/>
                <a:gd name="connsiteY8" fmla="*/ 360731 h 813823"/>
                <a:gd name="connsiteX9" fmla="*/ 23651 w 96325"/>
                <a:gd name="connsiteY9" fmla="*/ 214681 h 813823"/>
                <a:gd name="connsiteX10" fmla="*/ 26826 w 96325"/>
                <a:gd name="connsiteY10" fmla="*/ 51168 h 81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325" h="813823">
                  <a:moveTo>
                    <a:pt x="26826" y="51168"/>
                  </a:moveTo>
                  <a:cubicBezTo>
                    <a:pt x="31853" y="76303"/>
                    <a:pt x="50638" y="324747"/>
                    <a:pt x="53813" y="365493"/>
                  </a:cubicBezTo>
                  <a:cubicBezTo>
                    <a:pt x="56988" y="406239"/>
                    <a:pt x="38997" y="355174"/>
                    <a:pt x="45876" y="295643"/>
                  </a:cubicBezTo>
                  <a:cubicBezTo>
                    <a:pt x="52755" y="236112"/>
                    <a:pt x="89267" y="40056"/>
                    <a:pt x="95088" y="8306"/>
                  </a:cubicBezTo>
                  <a:cubicBezTo>
                    <a:pt x="100909" y="-23444"/>
                    <a:pt x="84505" y="41643"/>
                    <a:pt x="80801" y="105143"/>
                  </a:cubicBezTo>
                  <a:cubicBezTo>
                    <a:pt x="77097" y="168643"/>
                    <a:pt x="85298" y="275006"/>
                    <a:pt x="72863" y="389306"/>
                  </a:cubicBezTo>
                  <a:cubicBezTo>
                    <a:pt x="60428" y="503606"/>
                    <a:pt x="17036" y="735645"/>
                    <a:pt x="6188" y="790943"/>
                  </a:cubicBezTo>
                  <a:cubicBezTo>
                    <a:pt x="-4660" y="846241"/>
                    <a:pt x="632" y="792795"/>
                    <a:pt x="7776" y="721093"/>
                  </a:cubicBezTo>
                  <a:cubicBezTo>
                    <a:pt x="14920" y="649391"/>
                    <a:pt x="46405" y="445133"/>
                    <a:pt x="49051" y="360731"/>
                  </a:cubicBezTo>
                  <a:cubicBezTo>
                    <a:pt x="51697" y="276329"/>
                    <a:pt x="27884" y="260719"/>
                    <a:pt x="23651" y="214681"/>
                  </a:cubicBezTo>
                  <a:cubicBezTo>
                    <a:pt x="19418" y="168644"/>
                    <a:pt x="21799" y="26033"/>
                    <a:pt x="26826" y="51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C9D18A11-5CC5-4A79-A48D-A29FC5BB56BC}"/>
                </a:ext>
              </a:extLst>
            </p:cNvPr>
            <p:cNvSpPr/>
            <p:nvPr/>
          </p:nvSpPr>
          <p:spPr>
            <a:xfrm>
              <a:off x="5918018" y="2352918"/>
              <a:ext cx="298559" cy="710355"/>
            </a:xfrm>
            <a:custGeom>
              <a:avLst/>
              <a:gdLst>
                <a:gd name="connsiteX0" fmla="*/ 293870 w 298559"/>
                <a:gd name="connsiteY0" fmla="*/ 21982 h 710355"/>
                <a:gd name="connsiteX1" fmla="*/ 231957 w 298559"/>
                <a:gd name="connsiteY1" fmla="*/ 180732 h 710355"/>
                <a:gd name="connsiteX2" fmla="*/ 112895 w 298559"/>
                <a:gd name="connsiteY2" fmla="*/ 629995 h 710355"/>
                <a:gd name="connsiteX3" fmla="*/ 257357 w 298559"/>
                <a:gd name="connsiteY3" fmla="*/ 182320 h 710355"/>
                <a:gd name="connsiteX4" fmla="*/ 131945 w 298559"/>
                <a:gd name="connsiteY4" fmla="*/ 563320 h 710355"/>
                <a:gd name="connsiteX5" fmla="*/ 182 w 298559"/>
                <a:gd name="connsiteY5" fmla="*/ 698257 h 710355"/>
                <a:gd name="connsiteX6" fmla="*/ 108132 w 298559"/>
                <a:gd name="connsiteY6" fmla="*/ 629995 h 710355"/>
                <a:gd name="connsiteX7" fmla="*/ 293870 w 298559"/>
                <a:gd name="connsiteY7" fmla="*/ 21982 h 7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559" h="710355">
                  <a:moveTo>
                    <a:pt x="293870" y="21982"/>
                  </a:moveTo>
                  <a:cubicBezTo>
                    <a:pt x="314508" y="-52895"/>
                    <a:pt x="262119" y="79397"/>
                    <a:pt x="231957" y="180732"/>
                  </a:cubicBezTo>
                  <a:cubicBezTo>
                    <a:pt x="201795" y="282067"/>
                    <a:pt x="108662" y="629730"/>
                    <a:pt x="112895" y="629995"/>
                  </a:cubicBezTo>
                  <a:cubicBezTo>
                    <a:pt x="117128" y="630260"/>
                    <a:pt x="254182" y="193433"/>
                    <a:pt x="257357" y="182320"/>
                  </a:cubicBezTo>
                  <a:cubicBezTo>
                    <a:pt x="260532" y="171207"/>
                    <a:pt x="174807" y="477331"/>
                    <a:pt x="131945" y="563320"/>
                  </a:cubicBezTo>
                  <a:cubicBezTo>
                    <a:pt x="89083" y="649309"/>
                    <a:pt x="4151" y="687145"/>
                    <a:pt x="182" y="698257"/>
                  </a:cubicBezTo>
                  <a:cubicBezTo>
                    <a:pt x="-3787" y="709369"/>
                    <a:pt x="57861" y="738739"/>
                    <a:pt x="108132" y="629995"/>
                  </a:cubicBezTo>
                  <a:cubicBezTo>
                    <a:pt x="158403" y="521251"/>
                    <a:pt x="273232" y="96859"/>
                    <a:pt x="293870" y="21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42FEB4D0-5C8A-418C-959A-F6E105314C55}"/>
                </a:ext>
              </a:extLst>
            </p:cNvPr>
            <p:cNvSpPr/>
            <p:nvPr/>
          </p:nvSpPr>
          <p:spPr>
            <a:xfrm>
              <a:off x="5902003" y="2502920"/>
              <a:ext cx="128690" cy="598583"/>
            </a:xfrm>
            <a:custGeom>
              <a:avLst/>
              <a:gdLst>
                <a:gd name="connsiteX0" fmla="*/ 109860 w 128690"/>
                <a:gd name="connsiteY0" fmla="*/ 18030 h 598583"/>
                <a:gd name="connsiteX1" fmla="*/ 322 w 128690"/>
                <a:gd name="connsiteY1" fmla="*/ 589530 h 598583"/>
                <a:gd name="connsiteX2" fmla="*/ 76522 w 128690"/>
                <a:gd name="connsiteY2" fmla="*/ 360930 h 598583"/>
                <a:gd name="connsiteX3" fmla="*/ 82872 w 128690"/>
                <a:gd name="connsiteY3" fmla="*/ 254568 h 598583"/>
                <a:gd name="connsiteX4" fmla="*/ 49535 w 128690"/>
                <a:gd name="connsiteY4" fmla="*/ 310130 h 598583"/>
                <a:gd name="connsiteX5" fmla="*/ 124147 w 128690"/>
                <a:gd name="connsiteY5" fmla="*/ 156143 h 598583"/>
                <a:gd name="connsiteX6" fmla="*/ 109860 w 128690"/>
                <a:gd name="connsiteY6" fmla="*/ 18030 h 5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90" h="598583">
                  <a:moveTo>
                    <a:pt x="109860" y="18030"/>
                  </a:moveTo>
                  <a:cubicBezTo>
                    <a:pt x="89223" y="90261"/>
                    <a:pt x="5878" y="532380"/>
                    <a:pt x="322" y="589530"/>
                  </a:cubicBezTo>
                  <a:cubicBezTo>
                    <a:pt x="-5234" y="646680"/>
                    <a:pt x="62764" y="416757"/>
                    <a:pt x="76522" y="360930"/>
                  </a:cubicBezTo>
                  <a:cubicBezTo>
                    <a:pt x="90280" y="305103"/>
                    <a:pt x="87370" y="263035"/>
                    <a:pt x="82872" y="254568"/>
                  </a:cubicBezTo>
                  <a:cubicBezTo>
                    <a:pt x="78374" y="246101"/>
                    <a:pt x="42656" y="326534"/>
                    <a:pt x="49535" y="310130"/>
                  </a:cubicBezTo>
                  <a:cubicBezTo>
                    <a:pt x="56414" y="293726"/>
                    <a:pt x="115945" y="201387"/>
                    <a:pt x="124147" y="156143"/>
                  </a:cubicBezTo>
                  <a:cubicBezTo>
                    <a:pt x="132349" y="110899"/>
                    <a:pt x="130497" y="-54201"/>
                    <a:pt x="109860" y="18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B4EB90CA-7897-4299-B607-FFDAB756875A}"/>
                </a:ext>
              </a:extLst>
            </p:cNvPr>
            <p:cNvSpPr/>
            <p:nvPr/>
          </p:nvSpPr>
          <p:spPr>
            <a:xfrm>
              <a:off x="3924136" y="775857"/>
              <a:ext cx="680730" cy="775153"/>
            </a:xfrm>
            <a:custGeom>
              <a:avLst/>
              <a:gdLst>
                <a:gd name="connsiteX0" fmla="*/ 679614 w 680730"/>
                <a:gd name="connsiteY0" fmla="*/ 3076 h 775153"/>
                <a:gd name="connsiteX1" fmla="*/ 207597 w 680730"/>
                <a:gd name="connsiteY1" fmla="*/ 252843 h 775153"/>
                <a:gd name="connsiteX2" fmla="*/ 548381 w 680730"/>
                <a:gd name="connsiteY2" fmla="*/ 30593 h 775153"/>
                <a:gd name="connsiteX3" fmla="*/ 296497 w 680730"/>
                <a:gd name="connsiteY3" fmla="*/ 185110 h 775153"/>
                <a:gd name="connsiteX4" fmla="*/ 245697 w 680730"/>
                <a:gd name="connsiteY4" fmla="*/ 348093 h 775153"/>
                <a:gd name="connsiteX5" fmla="*/ 72131 w 680730"/>
                <a:gd name="connsiteY5" fmla="*/ 701576 h 775153"/>
                <a:gd name="connsiteX6" fmla="*/ 164 w 680730"/>
                <a:gd name="connsiteY6" fmla="*/ 769310 h 775153"/>
                <a:gd name="connsiteX7" fmla="*/ 89064 w 680730"/>
                <a:gd name="connsiteY7" fmla="*/ 608443 h 775153"/>
                <a:gd name="connsiteX8" fmla="*/ 177964 w 680730"/>
                <a:gd name="connsiteY8" fmla="*/ 337510 h 775153"/>
                <a:gd name="connsiteX9" fmla="*/ 135631 w 680730"/>
                <a:gd name="connsiteY9" fmla="*/ 479326 h 775153"/>
                <a:gd name="connsiteX10" fmla="*/ 256281 w 680730"/>
                <a:gd name="connsiteY10" fmla="*/ 240143 h 775153"/>
                <a:gd name="connsiteX11" fmla="*/ 336714 w 680730"/>
                <a:gd name="connsiteY11" fmla="*/ 121610 h 775153"/>
                <a:gd name="connsiteX12" fmla="*/ 679614 w 680730"/>
                <a:gd name="connsiteY12" fmla="*/ 3076 h 77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0730" h="775153">
                  <a:moveTo>
                    <a:pt x="679614" y="3076"/>
                  </a:moveTo>
                  <a:cubicBezTo>
                    <a:pt x="658094" y="24948"/>
                    <a:pt x="229469" y="248257"/>
                    <a:pt x="207597" y="252843"/>
                  </a:cubicBezTo>
                  <a:cubicBezTo>
                    <a:pt x="185725" y="257429"/>
                    <a:pt x="533564" y="41882"/>
                    <a:pt x="548381" y="30593"/>
                  </a:cubicBezTo>
                  <a:cubicBezTo>
                    <a:pt x="563198" y="19304"/>
                    <a:pt x="346944" y="132193"/>
                    <a:pt x="296497" y="185110"/>
                  </a:cubicBezTo>
                  <a:cubicBezTo>
                    <a:pt x="246050" y="238027"/>
                    <a:pt x="283091" y="262015"/>
                    <a:pt x="245697" y="348093"/>
                  </a:cubicBezTo>
                  <a:cubicBezTo>
                    <a:pt x="208303" y="434171"/>
                    <a:pt x="113053" y="631373"/>
                    <a:pt x="72131" y="701576"/>
                  </a:cubicBezTo>
                  <a:cubicBezTo>
                    <a:pt x="31209" y="771779"/>
                    <a:pt x="-2658" y="784832"/>
                    <a:pt x="164" y="769310"/>
                  </a:cubicBezTo>
                  <a:cubicBezTo>
                    <a:pt x="2986" y="753788"/>
                    <a:pt x="59431" y="680410"/>
                    <a:pt x="89064" y="608443"/>
                  </a:cubicBezTo>
                  <a:cubicBezTo>
                    <a:pt x="118697" y="536476"/>
                    <a:pt x="170203" y="359029"/>
                    <a:pt x="177964" y="337510"/>
                  </a:cubicBezTo>
                  <a:cubicBezTo>
                    <a:pt x="185725" y="315991"/>
                    <a:pt x="122578" y="495554"/>
                    <a:pt x="135631" y="479326"/>
                  </a:cubicBezTo>
                  <a:cubicBezTo>
                    <a:pt x="148684" y="463098"/>
                    <a:pt x="222767" y="299762"/>
                    <a:pt x="256281" y="240143"/>
                  </a:cubicBezTo>
                  <a:cubicBezTo>
                    <a:pt x="289795" y="180524"/>
                    <a:pt x="268275" y="161474"/>
                    <a:pt x="336714" y="121610"/>
                  </a:cubicBezTo>
                  <a:cubicBezTo>
                    <a:pt x="405153" y="81746"/>
                    <a:pt x="701134" y="-18796"/>
                    <a:pt x="679614" y="3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31961259-D13C-4CB8-903F-AA150BAB9F28}"/>
                </a:ext>
              </a:extLst>
            </p:cNvPr>
            <p:cNvSpPr/>
            <p:nvPr/>
          </p:nvSpPr>
          <p:spPr>
            <a:xfrm>
              <a:off x="3907037" y="1455537"/>
              <a:ext cx="590071" cy="343085"/>
            </a:xfrm>
            <a:custGeom>
              <a:avLst/>
              <a:gdLst>
                <a:gd name="connsiteX0" fmla="*/ 29963 w 590071"/>
                <a:gd name="connsiteY0" fmla="*/ 730 h 343085"/>
                <a:gd name="connsiteX1" fmla="*/ 38430 w 590071"/>
                <a:gd name="connsiteY1" fmla="*/ 95980 h 343085"/>
                <a:gd name="connsiteX2" fmla="*/ 87113 w 590071"/>
                <a:gd name="connsiteY2" fmla="*/ 148896 h 343085"/>
                <a:gd name="connsiteX3" fmla="*/ 561246 w 590071"/>
                <a:gd name="connsiteY3" fmla="*/ 330930 h 343085"/>
                <a:gd name="connsiteX4" fmla="*/ 540080 w 590071"/>
                <a:gd name="connsiteY4" fmla="*/ 326696 h 343085"/>
                <a:gd name="connsiteX5" fmla="*/ 224696 w 590071"/>
                <a:gd name="connsiteY5" fmla="*/ 210280 h 343085"/>
                <a:gd name="connsiteX6" fmla="*/ 512563 w 590071"/>
                <a:gd name="connsiteY6" fmla="*/ 299180 h 343085"/>
                <a:gd name="connsiteX7" fmla="*/ 362280 w 590071"/>
                <a:gd name="connsiteY7" fmla="*/ 214513 h 343085"/>
                <a:gd name="connsiteX8" fmla="*/ 25730 w 590071"/>
                <a:gd name="connsiteY8" fmla="*/ 151013 h 343085"/>
                <a:gd name="connsiteX9" fmla="*/ 29963 w 590071"/>
                <a:gd name="connsiteY9" fmla="*/ 730 h 34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071" h="343085">
                  <a:moveTo>
                    <a:pt x="29963" y="730"/>
                  </a:moveTo>
                  <a:cubicBezTo>
                    <a:pt x="32080" y="-8442"/>
                    <a:pt x="28905" y="71286"/>
                    <a:pt x="38430" y="95980"/>
                  </a:cubicBezTo>
                  <a:cubicBezTo>
                    <a:pt x="47955" y="120674"/>
                    <a:pt x="-23" y="109738"/>
                    <a:pt x="87113" y="148896"/>
                  </a:cubicBezTo>
                  <a:cubicBezTo>
                    <a:pt x="174249" y="188054"/>
                    <a:pt x="485752" y="301297"/>
                    <a:pt x="561246" y="330930"/>
                  </a:cubicBezTo>
                  <a:cubicBezTo>
                    <a:pt x="636740" y="360563"/>
                    <a:pt x="540080" y="326696"/>
                    <a:pt x="540080" y="326696"/>
                  </a:cubicBezTo>
                  <a:cubicBezTo>
                    <a:pt x="483988" y="306588"/>
                    <a:pt x="229282" y="214866"/>
                    <a:pt x="224696" y="210280"/>
                  </a:cubicBezTo>
                  <a:cubicBezTo>
                    <a:pt x="220110" y="205694"/>
                    <a:pt x="489632" y="298475"/>
                    <a:pt x="512563" y="299180"/>
                  </a:cubicBezTo>
                  <a:cubicBezTo>
                    <a:pt x="535494" y="299885"/>
                    <a:pt x="443419" y="239207"/>
                    <a:pt x="362280" y="214513"/>
                  </a:cubicBezTo>
                  <a:cubicBezTo>
                    <a:pt x="281141" y="189819"/>
                    <a:pt x="84997" y="181705"/>
                    <a:pt x="25730" y="151013"/>
                  </a:cubicBezTo>
                  <a:cubicBezTo>
                    <a:pt x="-33537" y="120321"/>
                    <a:pt x="27846" y="9902"/>
                    <a:pt x="29963" y="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: 図形 2047">
              <a:extLst>
                <a:ext uri="{FF2B5EF4-FFF2-40B4-BE49-F238E27FC236}">
                  <a16:creationId xmlns:a16="http://schemas.microsoft.com/office/drawing/2014/main" id="{6A7853FD-8C8A-4A4F-B547-F8040551AA16}"/>
                </a:ext>
              </a:extLst>
            </p:cNvPr>
            <p:cNvSpPr/>
            <p:nvPr/>
          </p:nvSpPr>
          <p:spPr>
            <a:xfrm>
              <a:off x="3688577" y="1487660"/>
              <a:ext cx="370422" cy="1057922"/>
            </a:xfrm>
            <a:custGeom>
              <a:avLst/>
              <a:gdLst>
                <a:gd name="connsiteX0" fmla="*/ 369073 w 370422"/>
                <a:gd name="connsiteY0" fmla="*/ 357 h 1057922"/>
                <a:gd name="connsiteX1" fmla="*/ 9240 w 370422"/>
                <a:gd name="connsiteY1" fmla="*/ 226840 h 1057922"/>
                <a:gd name="connsiteX2" fmla="*/ 106606 w 370422"/>
                <a:gd name="connsiteY2" fmla="*/ 169690 h 1057922"/>
                <a:gd name="connsiteX3" fmla="*/ 106606 w 370422"/>
                <a:gd name="connsiteY3" fmla="*/ 239540 h 1057922"/>
                <a:gd name="connsiteX4" fmla="*/ 83323 w 370422"/>
                <a:gd name="connsiteY4" fmla="*/ 499890 h 1057922"/>
                <a:gd name="connsiteX5" fmla="*/ 68506 w 370422"/>
                <a:gd name="connsiteY5" fmla="*/ 341140 h 1057922"/>
                <a:gd name="connsiteX6" fmla="*/ 102373 w 370422"/>
                <a:gd name="connsiteY6" fmla="*/ 637473 h 1057922"/>
                <a:gd name="connsiteX7" fmla="*/ 142590 w 370422"/>
                <a:gd name="connsiteY7" fmla="*/ 1050223 h 1057922"/>
                <a:gd name="connsiteX8" fmla="*/ 146823 w 370422"/>
                <a:gd name="connsiteY8" fmla="*/ 851257 h 1057922"/>
                <a:gd name="connsiteX9" fmla="*/ 132006 w 370422"/>
                <a:gd name="connsiteY9" fmla="*/ 192973 h 1057922"/>
                <a:gd name="connsiteX10" fmla="*/ 369073 w 370422"/>
                <a:gd name="connsiteY10" fmla="*/ 357 h 105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422" h="1057922">
                  <a:moveTo>
                    <a:pt x="369073" y="357"/>
                  </a:moveTo>
                  <a:cubicBezTo>
                    <a:pt x="348612" y="6002"/>
                    <a:pt x="52984" y="198618"/>
                    <a:pt x="9240" y="226840"/>
                  </a:cubicBezTo>
                  <a:cubicBezTo>
                    <a:pt x="-34505" y="255062"/>
                    <a:pt x="90378" y="167573"/>
                    <a:pt x="106606" y="169690"/>
                  </a:cubicBezTo>
                  <a:cubicBezTo>
                    <a:pt x="122834" y="171807"/>
                    <a:pt x="110486" y="184507"/>
                    <a:pt x="106606" y="239540"/>
                  </a:cubicBezTo>
                  <a:cubicBezTo>
                    <a:pt x="102725" y="294573"/>
                    <a:pt x="89673" y="482957"/>
                    <a:pt x="83323" y="499890"/>
                  </a:cubicBezTo>
                  <a:cubicBezTo>
                    <a:pt x="76973" y="516823"/>
                    <a:pt x="65331" y="318210"/>
                    <a:pt x="68506" y="341140"/>
                  </a:cubicBezTo>
                  <a:cubicBezTo>
                    <a:pt x="71681" y="364071"/>
                    <a:pt x="90026" y="519293"/>
                    <a:pt x="102373" y="637473"/>
                  </a:cubicBezTo>
                  <a:cubicBezTo>
                    <a:pt x="114720" y="755653"/>
                    <a:pt x="135182" y="1014592"/>
                    <a:pt x="142590" y="1050223"/>
                  </a:cubicBezTo>
                  <a:cubicBezTo>
                    <a:pt x="149998" y="1085854"/>
                    <a:pt x="148587" y="994132"/>
                    <a:pt x="146823" y="851257"/>
                  </a:cubicBezTo>
                  <a:cubicBezTo>
                    <a:pt x="145059" y="708382"/>
                    <a:pt x="92848" y="330204"/>
                    <a:pt x="132006" y="192973"/>
                  </a:cubicBezTo>
                  <a:cubicBezTo>
                    <a:pt x="171164" y="55742"/>
                    <a:pt x="389534" y="-5288"/>
                    <a:pt x="369073" y="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フリーフォーム: 図形 2048">
              <a:extLst>
                <a:ext uri="{FF2B5EF4-FFF2-40B4-BE49-F238E27FC236}">
                  <a16:creationId xmlns:a16="http://schemas.microsoft.com/office/drawing/2014/main" id="{2F8BFC65-4991-4576-8CAE-E49B3A7BB2BF}"/>
                </a:ext>
              </a:extLst>
            </p:cNvPr>
            <p:cNvSpPr/>
            <p:nvPr/>
          </p:nvSpPr>
          <p:spPr>
            <a:xfrm>
              <a:off x="3813018" y="1672371"/>
              <a:ext cx="655141" cy="903496"/>
            </a:xfrm>
            <a:custGeom>
              <a:avLst/>
              <a:gdLst>
                <a:gd name="connsiteX0" fmla="*/ 1215 w 655141"/>
                <a:gd name="connsiteY0" fmla="*/ 4029 h 903496"/>
                <a:gd name="connsiteX1" fmla="*/ 286965 w 655141"/>
                <a:gd name="connsiteY1" fmla="*/ 147962 h 903496"/>
                <a:gd name="connsiteX2" fmla="*/ 301782 w 655141"/>
                <a:gd name="connsiteY2" fmla="*/ 219929 h 903496"/>
                <a:gd name="connsiteX3" fmla="*/ 225582 w 655141"/>
                <a:gd name="connsiteY3" fmla="*/ 869746 h 903496"/>
                <a:gd name="connsiteX4" fmla="*/ 248865 w 655141"/>
                <a:gd name="connsiteY4" fmla="*/ 751212 h 903496"/>
                <a:gd name="connsiteX5" fmla="*/ 348349 w 655141"/>
                <a:gd name="connsiteY5" fmla="*/ 238979 h 903496"/>
                <a:gd name="connsiteX6" fmla="*/ 308132 w 655141"/>
                <a:gd name="connsiteY6" fmla="*/ 321529 h 903496"/>
                <a:gd name="connsiteX7" fmla="*/ 329299 w 655141"/>
                <a:gd name="connsiteY7" fmla="*/ 169129 h 903496"/>
                <a:gd name="connsiteX8" fmla="*/ 636215 w 655141"/>
                <a:gd name="connsiteY8" fmla="*/ 143729 h 903496"/>
                <a:gd name="connsiteX9" fmla="*/ 623515 w 655141"/>
                <a:gd name="connsiteY9" fmla="*/ 143729 h 903496"/>
                <a:gd name="connsiteX10" fmla="*/ 341999 w 655141"/>
                <a:gd name="connsiteY10" fmla="*/ 109862 h 903496"/>
                <a:gd name="connsiteX11" fmla="*/ 460532 w 655141"/>
                <a:gd name="connsiteY11" fmla="*/ 109862 h 903496"/>
                <a:gd name="connsiteX12" fmla="*/ 293315 w 655141"/>
                <a:gd name="connsiteY12" fmla="*/ 88696 h 903496"/>
                <a:gd name="connsiteX13" fmla="*/ 187482 w 655141"/>
                <a:gd name="connsiteY13" fmla="*/ 44246 h 903496"/>
                <a:gd name="connsiteX14" fmla="*/ 1215 w 655141"/>
                <a:gd name="connsiteY14" fmla="*/ 4029 h 90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141" h="903496">
                  <a:moveTo>
                    <a:pt x="1215" y="4029"/>
                  </a:moveTo>
                  <a:cubicBezTo>
                    <a:pt x="17795" y="21315"/>
                    <a:pt x="236871" y="111979"/>
                    <a:pt x="286965" y="147962"/>
                  </a:cubicBezTo>
                  <a:cubicBezTo>
                    <a:pt x="337059" y="183945"/>
                    <a:pt x="312012" y="99632"/>
                    <a:pt x="301782" y="219929"/>
                  </a:cubicBezTo>
                  <a:cubicBezTo>
                    <a:pt x="291552" y="340226"/>
                    <a:pt x="234401" y="781199"/>
                    <a:pt x="225582" y="869746"/>
                  </a:cubicBezTo>
                  <a:cubicBezTo>
                    <a:pt x="216763" y="958293"/>
                    <a:pt x="228404" y="856340"/>
                    <a:pt x="248865" y="751212"/>
                  </a:cubicBezTo>
                  <a:cubicBezTo>
                    <a:pt x="269326" y="646084"/>
                    <a:pt x="338471" y="310593"/>
                    <a:pt x="348349" y="238979"/>
                  </a:cubicBezTo>
                  <a:cubicBezTo>
                    <a:pt x="358227" y="167365"/>
                    <a:pt x="311307" y="333171"/>
                    <a:pt x="308132" y="321529"/>
                  </a:cubicBezTo>
                  <a:cubicBezTo>
                    <a:pt x="304957" y="309887"/>
                    <a:pt x="274619" y="198762"/>
                    <a:pt x="329299" y="169129"/>
                  </a:cubicBezTo>
                  <a:cubicBezTo>
                    <a:pt x="383979" y="139496"/>
                    <a:pt x="587179" y="147962"/>
                    <a:pt x="636215" y="143729"/>
                  </a:cubicBezTo>
                  <a:cubicBezTo>
                    <a:pt x="685251" y="139496"/>
                    <a:pt x="623515" y="143729"/>
                    <a:pt x="623515" y="143729"/>
                  </a:cubicBezTo>
                  <a:lnTo>
                    <a:pt x="341999" y="109862"/>
                  </a:lnTo>
                  <a:cubicBezTo>
                    <a:pt x="314835" y="104218"/>
                    <a:pt x="468646" y="113390"/>
                    <a:pt x="460532" y="109862"/>
                  </a:cubicBezTo>
                  <a:cubicBezTo>
                    <a:pt x="452418" y="106334"/>
                    <a:pt x="338823" y="99632"/>
                    <a:pt x="293315" y="88696"/>
                  </a:cubicBezTo>
                  <a:cubicBezTo>
                    <a:pt x="247807" y="77760"/>
                    <a:pt x="232637" y="58710"/>
                    <a:pt x="187482" y="44246"/>
                  </a:cubicBezTo>
                  <a:cubicBezTo>
                    <a:pt x="142327" y="29782"/>
                    <a:pt x="-15365" y="-13257"/>
                    <a:pt x="1215" y="4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: 図形 2050">
              <a:extLst>
                <a:ext uri="{FF2B5EF4-FFF2-40B4-BE49-F238E27FC236}">
                  <a16:creationId xmlns:a16="http://schemas.microsoft.com/office/drawing/2014/main" id="{6E7BBDDB-BFF0-4C3D-8B60-E82E7F518ECC}"/>
                </a:ext>
              </a:extLst>
            </p:cNvPr>
            <p:cNvSpPr/>
            <p:nvPr/>
          </p:nvSpPr>
          <p:spPr>
            <a:xfrm>
              <a:off x="3964329" y="1809315"/>
              <a:ext cx="416470" cy="919798"/>
            </a:xfrm>
            <a:custGeom>
              <a:avLst/>
              <a:gdLst>
                <a:gd name="connsiteX0" fmla="*/ 415054 w 416470"/>
                <a:gd name="connsiteY0" fmla="*/ 13135 h 919798"/>
                <a:gd name="connsiteX1" fmla="*/ 249954 w 416470"/>
                <a:gd name="connsiteY1" fmla="*/ 493618 h 919798"/>
                <a:gd name="connsiteX2" fmla="*/ 343088 w 416470"/>
                <a:gd name="connsiteY2" fmla="*/ 127435 h 919798"/>
                <a:gd name="connsiteX3" fmla="*/ 213971 w 416470"/>
                <a:gd name="connsiteY3" fmla="*/ 652368 h 919798"/>
                <a:gd name="connsiteX4" fmla="*/ 211854 w 416470"/>
                <a:gd name="connsiteY4" fmla="*/ 908485 h 919798"/>
                <a:gd name="connsiteX5" fmla="*/ 199154 w 416470"/>
                <a:gd name="connsiteY5" fmla="*/ 857685 h 919798"/>
                <a:gd name="connsiteX6" fmla="*/ 188 w 416470"/>
                <a:gd name="connsiteY6" fmla="*/ 705285 h 919798"/>
                <a:gd name="connsiteX7" fmla="*/ 163171 w 416470"/>
                <a:gd name="connsiteY7" fmla="*/ 773018 h 919798"/>
                <a:gd name="connsiteX8" fmla="*/ 182221 w 416470"/>
                <a:gd name="connsiteY8" fmla="*/ 677768 h 919798"/>
                <a:gd name="connsiteX9" fmla="*/ 321921 w 416470"/>
                <a:gd name="connsiteY9" fmla="*/ 180352 h 919798"/>
                <a:gd name="connsiteX10" fmla="*/ 415054 w 416470"/>
                <a:gd name="connsiteY10" fmla="*/ 13135 h 91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6470" h="919798">
                  <a:moveTo>
                    <a:pt x="415054" y="13135"/>
                  </a:moveTo>
                  <a:cubicBezTo>
                    <a:pt x="403059" y="65346"/>
                    <a:pt x="261948" y="474568"/>
                    <a:pt x="249954" y="493618"/>
                  </a:cubicBezTo>
                  <a:cubicBezTo>
                    <a:pt x="237960" y="512668"/>
                    <a:pt x="349085" y="100977"/>
                    <a:pt x="343088" y="127435"/>
                  </a:cubicBezTo>
                  <a:cubicBezTo>
                    <a:pt x="337091" y="153893"/>
                    <a:pt x="235843" y="522193"/>
                    <a:pt x="213971" y="652368"/>
                  </a:cubicBezTo>
                  <a:cubicBezTo>
                    <a:pt x="192099" y="782543"/>
                    <a:pt x="214323" y="874266"/>
                    <a:pt x="211854" y="908485"/>
                  </a:cubicBezTo>
                  <a:cubicBezTo>
                    <a:pt x="209385" y="942704"/>
                    <a:pt x="234432" y="891552"/>
                    <a:pt x="199154" y="857685"/>
                  </a:cubicBezTo>
                  <a:cubicBezTo>
                    <a:pt x="163876" y="823818"/>
                    <a:pt x="6185" y="719396"/>
                    <a:pt x="188" y="705285"/>
                  </a:cubicBezTo>
                  <a:cubicBezTo>
                    <a:pt x="-5809" y="691174"/>
                    <a:pt x="132832" y="777604"/>
                    <a:pt x="163171" y="773018"/>
                  </a:cubicBezTo>
                  <a:cubicBezTo>
                    <a:pt x="193510" y="768432"/>
                    <a:pt x="155763" y="776546"/>
                    <a:pt x="182221" y="677768"/>
                  </a:cubicBezTo>
                  <a:cubicBezTo>
                    <a:pt x="208679" y="578990"/>
                    <a:pt x="283821" y="286538"/>
                    <a:pt x="321921" y="180352"/>
                  </a:cubicBezTo>
                  <a:cubicBezTo>
                    <a:pt x="360021" y="74166"/>
                    <a:pt x="427049" y="-39076"/>
                    <a:pt x="415054" y="13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: 図形 2051">
              <a:extLst>
                <a:ext uri="{FF2B5EF4-FFF2-40B4-BE49-F238E27FC236}">
                  <a16:creationId xmlns:a16="http://schemas.microsoft.com/office/drawing/2014/main" id="{E27F683D-BAB5-4928-A473-4C7A45C8CFB9}"/>
                </a:ext>
              </a:extLst>
            </p:cNvPr>
            <p:cNvSpPr/>
            <p:nvPr/>
          </p:nvSpPr>
          <p:spPr>
            <a:xfrm>
              <a:off x="3798839" y="2508355"/>
              <a:ext cx="417568" cy="188282"/>
            </a:xfrm>
            <a:custGeom>
              <a:avLst/>
              <a:gdLst>
                <a:gd name="connsiteX0" fmla="*/ 4811 w 417568"/>
                <a:gd name="connsiteY0" fmla="*/ 2012 h 188282"/>
                <a:gd name="connsiteX1" fmla="*/ 265161 w 417568"/>
                <a:gd name="connsiteY1" fmla="*/ 76095 h 188282"/>
                <a:gd name="connsiteX2" fmla="*/ 337128 w 417568"/>
                <a:gd name="connsiteY2" fmla="*/ 148062 h 188282"/>
                <a:gd name="connsiteX3" fmla="*/ 417561 w 417568"/>
                <a:gd name="connsiteY3" fmla="*/ 188278 h 188282"/>
                <a:gd name="connsiteX4" fmla="*/ 341361 w 417568"/>
                <a:gd name="connsiteY4" fmla="*/ 145945 h 188282"/>
                <a:gd name="connsiteX5" fmla="*/ 243994 w 417568"/>
                <a:gd name="connsiteY5" fmla="*/ 152295 h 188282"/>
                <a:gd name="connsiteX6" fmla="*/ 55611 w 417568"/>
                <a:gd name="connsiteY6" fmla="*/ 139595 h 188282"/>
                <a:gd name="connsiteX7" fmla="*/ 326544 w 417568"/>
                <a:gd name="connsiteY7" fmla="*/ 156528 h 188282"/>
                <a:gd name="connsiteX8" fmla="*/ 263044 w 417568"/>
                <a:gd name="connsiteY8" fmla="*/ 103612 h 188282"/>
                <a:gd name="connsiteX9" fmla="*/ 159328 w 417568"/>
                <a:gd name="connsiteY9" fmla="*/ 61278 h 188282"/>
                <a:gd name="connsiteX10" fmla="*/ 51378 w 417568"/>
                <a:gd name="connsiteY10" fmla="*/ 21062 h 188282"/>
                <a:gd name="connsiteX11" fmla="*/ 91594 w 417568"/>
                <a:gd name="connsiteY11" fmla="*/ 160762 h 188282"/>
                <a:gd name="connsiteX12" fmla="*/ 4811 w 417568"/>
                <a:gd name="connsiteY12" fmla="*/ 2012 h 18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568" h="188282">
                  <a:moveTo>
                    <a:pt x="4811" y="2012"/>
                  </a:moveTo>
                  <a:cubicBezTo>
                    <a:pt x="33739" y="-12099"/>
                    <a:pt x="209775" y="51753"/>
                    <a:pt x="265161" y="76095"/>
                  </a:cubicBezTo>
                  <a:cubicBezTo>
                    <a:pt x="320547" y="100437"/>
                    <a:pt x="311728" y="129365"/>
                    <a:pt x="337128" y="148062"/>
                  </a:cubicBezTo>
                  <a:cubicBezTo>
                    <a:pt x="362528" y="166759"/>
                    <a:pt x="416856" y="188631"/>
                    <a:pt x="417561" y="188278"/>
                  </a:cubicBezTo>
                  <a:cubicBezTo>
                    <a:pt x="418266" y="187925"/>
                    <a:pt x="370289" y="151942"/>
                    <a:pt x="341361" y="145945"/>
                  </a:cubicBezTo>
                  <a:cubicBezTo>
                    <a:pt x="312433" y="139948"/>
                    <a:pt x="291619" y="153353"/>
                    <a:pt x="243994" y="152295"/>
                  </a:cubicBezTo>
                  <a:cubicBezTo>
                    <a:pt x="196369" y="151237"/>
                    <a:pt x="41853" y="138890"/>
                    <a:pt x="55611" y="139595"/>
                  </a:cubicBezTo>
                  <a:cubicBezTo>
                    <a:pt x="69369" y="140301"/>
                    <a:pt x="291972" y="162525"/>
                    <a:pt x="326544" y="156528"/>
                  </a:cubicBezTo>
                  <a:cubicBezTo>
                    <a:pt x="361116" y="150531"/>
                    <a:pt x="290913" y="119487"/>
                    <a:pt x="263044" y="103612"/>
                  </a:cubicBezTo>
                  <a:cubicBezTo>
                    <a:pt x="235175" y="87737"/>
                    <a:pt x="194606" y="75036"/>
                    <a:pt x="159328" y="61278"/>
                  </a:cubicBezTo>
                  <a:cubicBezTo>
                    <a:pt x="124050" y="47520"/>
                    <a:pt x="62667" y="4481"/>
                    <a:pt x="51378" y="21062"/>
                  </a:cubicBezTo>
                  <a:cubicBezTo>
                    <a:pt x="40089" y="37643"/>
                    <a:pt x="96533" y="160762"/>
                    <a:pt x="91594" y="160762"/>
                  </a:cubicBezTo>
                  <a:cubicBezTo>
                    <a:pt x="86655" y="160762"/>
                    <a:pt x="-24117" y="16123"/>
                    <a:pt x="4811" y="2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: 図形 2052">
              <a:extLst>
                <a:ext uri="{FF2B5EF4-FFF2-40B4-BE49-F238E27FC236}">
                  <a16:creationId xmlns:a16="http://schemas.microsoft.com/office/drawing/2014/main" id="{97871C27-8F68-4FE7-BB0D-5E358E1D1F5D}"/>
                </a:ext>
              </a:extLst>
            </p:cNvPr>
            <p:cNvSpPr/>
            <p:nvPr/>
          </p:nvSpPr>
          <p:spPr>
            <a:xfrm>
              <a:off x="3818269" y="1781136"/>
              <a:ext cx="243196" cy="719531"/>
            </a:xfrm>
            <a:custGeom>
              <a:avLst/>
              <a:gdLst>
                <a:gd name="connsiteX0" fmla="*/ 27714 w 243196"/>
                <a:gd name="connsiteY0" fmla="*/ 3214 h 719531"/>
                <a:gd name="connsiteX1" fmla="*/ 190698 w 243196"/>
                <a:gd name="connsiteY1" fmla="*/ 89997 h 719531"/>
                <a:gd name="connsiteX2" fmla="*/ 205514 w 243196"/>
                <a:gd name="connsiteY2" fmla="*/ 168314 h 719531"/>
                <a:gd name="connsiteX3" fmla="*/ 216098 w 243196"/>
                <a:gd name="connsiteY3" fmla="*/ 360931 h 719531"/>
                <a:gd name="connsiteX4" fmla="*/ 213981 w 243196"/>
                <a:gd name="connsiteY4" fmla="*/ 358814 h 719531"/>
                <a:gd name="connsiteX5" fmla="*/ 95448 w 243196"/>
                <a:gd name="connsiteY5" fmla="*/ 352464 h 719531"/>
                <a:gd name="connsiteX6" fmla="*/ 226681 w 243196"/>
                <a:gd name="connsiteY6" fmla="*/ 375747 h 719531"/>
                <a:gd name="connsiteX7" fmla="*/ 192814 w 243196"/>
                <a:gd name="connsiteY7" fmla="*/ 676314 h 719531"/>
                <a:gd name="connsiteX8" fmla="*/ 173764 w 243196"/>
                <a:gd name="connsiteY8" fmla="*/ 669964 h 719531"/>
                <a:gd name="connsiteX9" fmla="*/ 198 w 243196"/>
                <a:gd name="connsiteY9" fmla="*/ 617047 h 719531"/>
                <a:gd name="connsiteX10" fmla="*/ 211864 w 243196"/>
                <a:gd name="connsiteY10" fmla="*/ 693247 h 719531"/>
                <a:gd name="connsiteX11" fmla="*/ 224564 w 243196"/>
                <a:gd name="connsiteY11" fmla="*/ 89997 h 719531"/>
                <a:gd name="connsiteX12" fmla="*/ 27714 w 243196"/>
                <a:gd name="connsiteY12" fmla="*/ 3214 h 71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196" h="719531">
                  <a:moveTo>
                    <a:pt x="27714" y="3214"/>
                  </a:moveTo>
                  <a:cubicBezTo>
                    <a:pt x="22070" y="3214"/>
                    <a:pt x="161065" y="62480"/>
                    <a:pt x="190698" y="89997"/>
                  </a:cubicBezTo>
                  <a:cubicBezTo>
                    <a:pt x="220331" y="117514"/>
                    <a:pt x="201281" y="123158"/>
                    <a:pt x="205514" y="168314"/>
                  </a:cubicBezTo>
                  <a:cubicBezTo>
                    <a:pt x="209747" y="213470"/>
                    <a:pt x="214687" y="329181"/>
                    <a:pt x="216098" y="360931"/>
                  </a:cubicBezTo>
                  <a:cubicBezTo>
                    <a:pt x="217509" y="392681"/>
                    <a:pt x="234089" y="360225"/>
                    <a:pt x="213981" y="358814"/>
                  </a:cubicBezTo>
                  <a:cubicBezTo>
                    <a:pt x="193873" y="357403"/>
                    <a:pt x="93331" y="349642"/>
                    <a:pt x="95448" y="352464"/>
                  </a:cubicBezTo>
                  <a:cubicBezTo>
                    <a:pt x="97565" y="355286"/>
                    <a:pt x="210453" y="321772"/>
                    <a:pt x="226681" y="375747"/>
                  </a:cubicBezTo>
                  <a:cubicBezTo>
                    <a:pt x="242909" y="429722"/>
                    <a:pt x="201634" y="627278"/>
                    <a:pt x="192814" y="676314"/>
                  </a:cubicBezTo>
                  <a:cubicBezTo>
                    <a:pt x="183994" y="725350"/>
                    <a:pt x="173764" y="669964"/>
                    <a:pt x="173764" y="669964"/>
                  </a:cubicBezTo>
                  <a:cubicBezTo>
                    <a:pt x="141661" y="660086"/>
                    <a:pt x="-6152" y="613167"/>
                    <a:pt x="198" y="617047"/>
                  </a:cubicBezTo>
                  <a:cubicBezTo>
                    <a:pt x="6548" y="620928"/>
                    <a:pt x="174470" y="781089"/>
                    <a:pt x="211864" y="693247"/>
                  </a:cubicBezTo>
                  <a:cubicBezTo>
                    <a:pt x="249258" y="605405"/>
                    <a:pt x="252786" y="205708"/>
                    <a:pt x="224564" y="89997"/>
                  </a:cubicBezTo>
                  <a:cubicBezTo>
                    <a:pt x="196342" y="-25714"/>
                    <a:pt x="33358" y="3214"/>
                    <a:pt x="27714" y="3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: 図形 2053">
              <a:extLst>
                <a:ext uri="{FF2B5EF4-FFF2-40B4-BE49-F238E27FC236}">
                  <a16:creationId xmlns:a16="http://schemas.microsoft.com/office/drawing/2014/main" id="{73AF9CB6-73E7-4BA3-BA15-BA374F96F586}"/>
                </a:ext>
              </a:extLst>
            </p:cNvPr>
            <p:cNvSpPr/>
            <p:nvPr/>
          </p:nvSpPr>
          <p:spPr>
            <a:xfrm>
              <a:off x="3834158" y="1829310"/>
              <a:ext cx="63607" cy="583836"/>
            </a:xfrm>
            <a:custGeom>
              <a:avLst/>
              <a:gdLst>
                <a:gd name="connsiteX0" fmla="*/ 35109 w 63607"/>
                <a:gd name="connsiteY0" fmla="*/ 1607 h 583836"/>
                <a:gd name="connsiteX1" fmla="*/ 30875 w 63607"/>
                <a:gd name="connsiteY1" fmla="*/ 189990 h 583836"/>
                <a:gd name="connsiteX2" fmla="*/ 45692 w 63607"/>
                <a:gd name="connsiteY2" fmla="*/ 583690 h 583836"/>
                <a:gd name="connsiteX3" fmla="*/ 1242 w 63607"/>
                <a:gd name="connsiteY3" fmla="*/ 236557 h 583836"/>
                <a:gd name="connsiteX4" fmla="*/ 35109 w 63607"/>
                <a:gd name="connsiteY4" fmla="*/ 272540 h 583836"/>
                <a:gd name="connsiteX5" fmla="*/ 62625 w 63607"/>
                <a:gd name="connsiteY5" fmla="*/ 143423 h 583836"/>
                <a:gd name="connsiteX6" fmla="*/ 52042 w 63607"/>
                <a:gd name="connsiteY6" fmla="*/ 376257 h 583836"/>
                <a:gd name="connsiteX7" fmla="*/ 1242 w 63607"/>
                <a:gd name="connsiteY7" fmla="*/ 113790 h 583836"/>
                <a:gd name="connsiteX8" fmla="*/ 35109 w 63607"/>
                <a:gd name="connsiteY8" fmla="*/ 1607 h 58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07" h="583836">
                  <a:moveTo>
                    <a:pt x="35109" y="1607"/>
                  </a:moveTo>
                  <a:cubicBezTo>
                    <a:pt x="40048" y="14307"/>
                    <a:pt x="29111" y="92976"/>
                    <a:pt x="30875" y="189990"/>
                  </a:cubicBezTo>
                  <a:cubicBezTo>
                    <a:pt x="32639" y="287004"/>
                    <a:pt x="50631" y="575929"/>
                    <a:pt x="45692" y="583690"/>
                  </a:cubicBezTo>
                  <a:cubicBezTo>
                    <a:pt x="40753" y="591451"/>
                    <a:pt x="3006" y="288415"/>
                    <a:pt x="1242" y="236557"/>
                  </a:cubicBezTo>
                  <a:cubicBezTo>
                    <a:pt x="-522" y="184699"/>
                    <a:pt x="24878" y="288062"/>
                    <a:pt x="35109" y="272540"/>
                  </a:cubicBezTo>
                  <a:cubicBezTo>
                    <a:pt x="45340" y="257018"/>
                    <a:pt x="59803" y="126137"/>
                    <a:pt x="62625" y="143423"/>
                  </a:cubicBezTo>
                  <a:cubicBezTo>
                    <a:pt x="65447" y="160709"/>
                    <a:pt x="62272" y="381196"/>
                    <a:pt x="52042" y="376257"/>
                  </a:cubicBezTo>
                  <a:cubicBezTo>
                    <a:pt x="41812" y="371318"/>
                    <a:pt x="9709" y="173762"/>
                    <a:pt x="1242" y="113790"/>
                  </a:cubicBezTo>
                  <a:cubicBezTo>
                    <a:pt x="-7225" y="53818"/>
                    <a:pt x="30170" y="-11093"/>
                    <a:pt x="35109" y="16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: 図形 2054">
              <a:extLst>
                <a:ext uri="{FF2B5EF4-FFF2-40B4-BE49-F238E27FC236}">
                  <a16:creationId xmlns:a16="http://schemas.microsoft.com/office/drawing/2014/main" id="{F11B8A4F-E65F-4334-844B-58886FAB9713}"/>
                </a:ext>
              </a:extLst>
            </p:cNvPr>
            <p:cNvSpPr/>
            <p:nvPr/>
          </p:nvSpPr>
          <p:spPr>
            <a:xfrm>
              <a:off x="3892511" y="2591886"/>
              <a:ext cx="367776" cy="885435"/>
            </a:xfrm>
            <a:custGeom>
              <a:avLst/>
              <a:gdLst>
                <a:gd name="connsiteX0" fmla="*/ 39 w 367776"/>
                <a:gd name="connsiteY0" fmla="*/ 502 h 885435"/>
                <a:gd name="connsiteX1" fmla="*/ 244514 w 367776"/>
                <a:gd name="connsiteY1" fmla="*/ 606927 h 885435"/>
                <a:gd name="connsiteX2" fmla="*/ 31789 w 367776"/>
                <a:gd name="connsiteY2" fmla="*/ 129089 h 885435"/>
                <a:gd name="connsiteX3" fmla="*/ 87352 w 367776"/>
                <a:gd name="connsiteY3" fmla="*/ 224339 h 885435"/>
                <a:gd name="connsiteX4" fmla="*/ 268327 w 367776"/>
                <a:gd name="connsiteY4" fmla="*/ 727577 h 885435"/>
                <a:gd name="connsiteX5" fmla="*/ 366752 w 367776"/>
                <a:gd name="connsiteY5" fmla="*/ 884739 h 885435"/>
                <a:gd name="connsiteX6" fmla="*/ 315952 w 367776"/>
                <a:gd name="connsiteY6" fmla="*/ 775202 h 885435"/>
                <a:gd name="connsiteX7" fmla="*/ 255627 w 367776"/>
                <a:gd name="connsiteY7" fmla="*/ 548189 h 885435"/>
                <a:gd name="connsiteX8" fmla="*/ 225464 w 367776"/>
                <a:gd name="connsiteY8" fmla="*/ 503739 h 885435"/>
                <a:gd name="connsiteX9" fmla="*/ 39 w 367776"/>
                <a:gd name="connsiteY9" fmla="*/ 502 h 88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776" h="885435">
                  <a:moveTo>
                    <a:pt x="39" y="502"/>
                  </a:moveTo>
                  <a:cubicBezTo>
                    <a:pt x="3214" y="17700"/>
                    <a:pt x="239222" y="585496"/>
                    <a:pt x="244514" y="606927"/>
                  </a:cubicBezTo>
                  <a:cubicBezTo>
                    <a:pt x="249806" y="628358"/>
                    <a:pt x="57983" y="192854"/>
                    <a:pt x="31789" y="129089"/>
                  </a:cubicBezTo>
                  <a:cubicBezTo>
                    <a:pt x="5595" y="65324"/>
                    <a:pt x="47929" y="124591"/>
                    <a:pt x="87352" y="224339"/>
                  </a:cubicBezTo>
                  <a:cubicBezTo>
                    <a:pt x="126775" y="324087"/>
                    <a:pt x="221760" y="617510"/>
                    <a:pt x="268327" y="727577"/>
                  </a:cubicBezTo>
                  <a:cubicBezTo>
                    <a:pt x="314894" y="837644"/>
                    <a:pt x="358815" y="876802"/>
                    <a:pt x="366752" y="884739"/>
                  </a:cubicBezTo>
                  <a:cubicBezTo>
                    <a:pt x="374689" y="892676"/>
                    <a:pt x="334473" y="831294"/>
                    <a:pt x="315952" y="775202"/>
                  </a:cubicBezTo>
                  <a:cubicBezTo>
                    <a:pt x="297431" y="719110"/>
                    <a:pt x="270708" y="593433"/>
                    <a:pt x="255627" y="548189"/>
                  </a:cubicBezTo>
                  <a:cubicBezTo>
                    <a:pt x="240546" y="502945"/>
                    <a:pt x="266474" y="594491"/>
                    <a:pt x="225464" y="503739"/>
                  </a:cubicBezTo>
                  <a:cubicBezTo>
                    <a:pt x="184454" y="412987"/>
                    <a:pt x="-3136" y="-16696"/>
                    <a:pt x="39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: 図形 2055">
              <a:extLst>
                <a:ext uri="{FF2B5EF4-FFF2-40B4-BE49-F238E27FC236}">
                  <a16:creationId xmlns:a16="http://schemas.microsoft.com/office/drawing/2014/main" id="{8CD6E73C-A0FC-4CCD-A8B7-3076E982AC01}"/>
                </a:ext>
              </a:extLst>
            </p:cNvPr>
            <p:cNvSpPr/>
            <p:nvPr/>
          </p:nvSpPr>
          <p:spPr>
            <a:xfrm>
              <a:off x="4243254" y="3464231"/>
              <a:ext cx="1099590" cy="504528"/>
            </a:xfrm>
            <a:custGeom>
              <a:avLst/>
              <a:gdLst>
                <a:gd name="connsiteX0" fmla="*/ 1721 w 1099590"/>
                <a:gd name="connsiteY0" fmla="*/ 6044 h 504528"/>
                <a:gd name="connsiteX1" fmla="*/ 252546 w 1099590"/>
                <a:gd name="connsiteY1" fmla="*/ 234644 h 504528"/>
                <a:gd name="connsiteX2" fmla="*/ 712921 w 1099590"/>
                <a:gd name="connsiteY2" fmla="*/ 380694 h 504528"/>
                <a:gd name="connsiteX3" fmla="*/ 243021 w 1099590"/>
                <a:gd name="connsiteY3" fmla="*/ 190194 h 504528"/>
                <a:gd name="connsiteX4" fmla="*/ 1090746 w 1099590"/>
                <a:gd name="connsiteY4" fmla="*/ 498169 h 504528"/>
                <a:gd name="connsiteX5" fmla="*/ 655771 w 1099590"/>
                <a:gd name="connsiteY5" fmla="*/ 374344 h 504528"/>
                <a:gd name="connsiteX6" fmla="*/ 169996 w 1099590"/>
                <a:gd name="connsiteY6" fmla="*/ 91769 h 504528"/>
                <a:gd name="connsiteX7" fmla="*/ 1721 w 1099590"/>
                <a:gd name="connsiteY7" fmla="*/ 6044 h 50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590" h="504528">
                  <a:moveTo>
                    <a:pt x="1721" y="6044"/>
                  </a:moveTo>
                  <a:cubicBezTo>
                    <a:pt x="15479" y="29856"/>
                    <a:pt x="134013" y="172202"/>
                    <a:pt x="252546" y="234644"/>
                  </a:cubicBezTo>
                  <a:cubicBezTo>
                    <a:pt x="371079" y="297086"/>
                    <a:pt x="714508" y="388102"/>
                    <a:pt x="712921" y="380694"/>
                  </a:cubicBezTo>
                  <a:cubicBezTo>
                    <a:pt x="711334" y="373286"/>
                    <a:pt x="180050" y="170615"/>
                    <a:pt x="243021" y="190194"/>
                  </a:cubicBezTo>
                  <a:cubicBezTo>
                    <a:pt x="305992" y="209773"/>
                    <a:pt x="1021954" y="467477"/>
                    <a:pt x="1090746" y="498169"/>
                  </a:cubicBezTo>
                  <a:cubicBezTo>
                    <a:pt x="1159538" y="528861"/>
                    <a:pt x="809229" y="442077"/>
                    <a:pt x="655771" y="374344"/>
                  </a:cubicBezTo>
                  <a:cubicBezTo>
                    <a:pt x="502313" y="306611"/>
                    <a:pt x="282179" y="151036"/>
                    <a:pt x="169996" y="91769"/>
                  </a:cubicBezTo>
                  <a:cubicBezTo>
                    <a:pt x="57813" y="32502"/>
                    <a:pt x="-12037" y="-17768"/>
                    <a:pt x="1721" y="6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: 図形 2056">
              <a:extLst>
                <a:ext uri="{FF2B5EF4-FFF2-40B4-BE49-F238E27FC236}">
                  <a16:creationId xmlns:a16="http://schemas.microsoft.com/office/drawing/2014/main" id="{8BF423BE-7F26-40E7-AA3B-3A6E782AC67E}"/>
                </a:ext>
              </a:extLst>
            </p:cNvPr>
            <p:cNvSpPr/>
            <p:nvPr/>
          </p:nvSpPr>
          <p:spPr>
            <a:xfrm>
              <a:off x="5241856" y="3036175"/>
              <a:ext cx="709988" cy="924961"/>
            </a:xfrm>
            <a:custGeom>
              <a:avLst/>
              <a:gdLst>
                <a:gd name="connsiteX0" fmla="*/ 695394 w 709988"/>
                <a:gd name="connsiteY0" fmla="*/ 8650 h 924961"/>
                <a:gd name="connsiteX1" fmla="*/ 479494 w 709988"/>
                <a:gd name="connsiteY1" fmla="*/ 478550 h 924961"/>
                <a:gd name="connsiteX2" fmla="*/ 666819 w 709988"/>
                <a:gd name="connsiteY2" fmla="*/ 230900 h 924961"/>
                <a:gd name="connsiteX3" fmla="*/ 508069 w 709988"/>
                <a:gd name="connsiteY3" fmla="*/ 453150 h 924961"/>
                <a:gd name="connsiteX4" fmla="*/ 330269 w 709988"/>
                <a:gd name="connsiteY4" fmla="*/ 751600 h 924961"/>
                <a:gd name="connsiteX5" fmla="*/ 269944 w 709988"/>
                <a:gd name="connsiteY5" fmla="*/ 850025 h 924961"/>
                <a:gd name="connsiteX6" fmla="*/ 69 w 709988"/>
                <a:gd name="connsiteY6" fmla="*/ 913525 h 924961"/>
                <a:gd name="connsiteX7" fmla="*/ 247719 w 709988"/>
                <a:gd name="connsiteY7" fmla="*/ 850025 h 924961"/>
                <a:gd name="connsiteX8" fmla="*/ 641419 w 709988"/>
                <a:gd name="connsiteY8" fmla="*/ 224550 h 924961"/>
                <a:gd name="connsiteX9" fmla="*/ 695394 w 709988"/>
                <a:gd name="connsiteY9" fmla="*/ 8650 h 92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988" h="924961">
                  <a:moveTo>
                    <a:pt x="695394" y="8650"/>
                  </a:moveTo>
                  <a:cubicBezTo>
                    <a:pt x="668406" y="50983"/>
                    <a:pt x="484256" y="441508"/>
                    <a:pt x="479494" y="478550"/>
                  </a:cubicBezTo>
                  <a:cubicBezTo>
                    <a:pt x="474732" y="515592"/>
                    <a:pt x="662057" y="235133"/>
                    <a:pt x="666819" y="230900"/>
                  </a:cubicBezTo>
                  <a:cubicBezTo>
                    <a:pt x="671581" y="226667"/>
                    <a:pt x="564161" y="366367"/>
                    <a:pt x="508069" y="453150"/>
                  </a:cubicBezTo>
                  <a:cubicBezTo>
                    <a:pt x="451977" y="539933"/>
                    <a:pt x="369956" y="685454"/>
                    <a:pt x="330269" y="751600"/>
                  </a:cubicBezTo>
                  <a:cubicBezTo>
                    <a:pt x="290581" y="817746"/>
                    <a:pt x="324977" y="823038"/>
                    <a:pt x="269944" y="850025"/>
                  </a:cubicBezTo>
                  <a:cubicBezTo>
                    <a:pt x="214911" y="877012"/>
                    <a:pt x="3773" y="913525"/>
                    <a:pt x="69" y="913525"/>
                  </a:cubicBezTo>
                  <a:cubicBezTo>
                    <a:pt x="-3635" y="913525"/>
                    <a:pt x="140827" y="964854"/>
                    <a:pt x="247719" y="850025"/>
                  </a:cubicBezTo>
                  <a:cubicBezTo>
                    <a:pt x="354611" y="735196"/>
                    <a:pt x="566807" y="363192"/>
                    <a:pt x="641419" y="224550"/>
                  </a:cubicBezTo>
                  <a:cubicBezTo>
                    <a:pt x="716031" y="85908"/>
                    <a:pt x="722382" y="-33683"/>
                    <a:pt x="695394" y="8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: 図形 2057">
              <a:extLst>
                <a:ext uri="{FF2B5EF4-FFF2-40B4-BE49-F238E27FC236}">
                  <a16:creationId xmlns:a16="http://schemas.microsoft.com/office/drawing/2014/main" id="{4B5608E7-EFB5-46AC-BB91-E3B8E3CC79A6}"/>
                </a:ext>
              </a:extLst>
            </p:cNvPr>
            <p:cNvSpPr/>
            <p:nvPr/>
          </p:nvSpPr>
          <p:spPr>
            <a:xfrm>
              <a:off x="4735180" y="3013872"/>
              <a:ext cx="868014" cy="45517"/>
            </a:xfrm>
            <a:custGeom>
              <a:avLst/>
              <a:gdLst>
                <a:gd name="connsiteX0" fmla="*/ 13033 w 868014"/>
                <a:gd name="connsiteY0" fmla="*/ 791 h 45517"/>
                <a:gd name="connsiteX1" fmla="*/ 860758 w 868014"/>
                <a:gd name="connsiteY1" fmla="*/ 18253 h 45517"/>
                <a:gd name="connsiteX2" fmla="*/ 440070 w 868014"/>
                <a:gd name="connsiteY2" fmla="*/ 37303 h 45517"/>
                <a:gd name="connsiteX3" fmla="*/ 762333 w 868014"/>
                <a:gd name="connsiteY3" fmla="*/ 32541 h 45517"/>
                <a:gd name="connsiteX4" fmla="*/ 373395 w 868014"/>
                <a:gd name="connsiteY4" fmla="*/ 45241 h 45517"/>
                <a:gd name="connsiteX5" fmla="*/ 13033 w 868014"/>
                <a:gd name="connsiteY5" fmla="*/ 791 h 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8014" h="45517">
                  <a:moveTo>
                    <a:pt x="13033" y="791"/>
                  </a:moveTo>
                  <a:cubicBezTo>
                    <a:pt x="94260" y="-3707"/>
                    <a:pt x="789585" y="12168"/>
                    <a:pt x="860758" y="18253"/>
                  </a:cubicBezTo>
                  <a:cubicBezTo>
                    <a:pt x="931931" y="24338"/>
                    <a:pt x="456474" y="34922"/>
                    <a:pt x="440070" y="37303"/>
                  </a:cubicBezTo>
                  <a:cubicBezTo>
                    <a:pt x="423666" y="39684"/>
                    <a:pt x="773445" y="31218"/>
                    <a:pt x="762333" y="32541"/>
                  </a:cubicBezTo>
                  <a:cubicBezTo>
                    <a:pt x="751221" y="33864"/>
                    <a:pt x="494839" y="47622"/>
                    <a:pt x="373395" y="45241"/>
                  </a:cubicBezTo>
                  <a:cubicBezTo>
                    <a:pt x="251951" y="42860"/>
                    <a:pt x="-68194" y="5289"/>
                    <a:pt x="13033" y="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: 図形 2058">
              <a:extLst>
                <a:ext uri="{FF2B5EF4-FFF2-40B4-BE49-F238E27FC236}">
                  <a16:creationId xmlns:a16="http://schemas.microsoft.com/office/drawing/2014/main" id="{74866ADE-3B38-430A-B792-1D20F75C7DB3}"/>
                </a:ext>
              </a:extLst>
            </p:cNvPr>
            <p:cNvSpPr/>
            <p:nvPr/>
          </p:nvSpPr>
          <p:spPr>
            <a:xfrm>
              <a:off x="5598373" y="3025078"/>
              <a:ext cx="233460" cy="257172"/>
            </a:xfrm>
            <a:custGeom>
              <a:avLst/>
              <a:gdLst>
                <a:gd name="connsiteX0" fmla="*/ 5502 w 233460"/>
                <a:gd name="connsiteY0" fmla="*/ 14985 h 257172"/>
                <a:gd name="connsiteX1" fmla="*/ 227752 w 233460"/>
                <a:gd name="connsiteY1" fmla="*/ 254697 h 257172"/>
                <a:gd name="connsiteX2" fmla="*/ 170602 w 233460"/>
                <a:gd name="connsiteY2" fmla="*/ 141985 h 257172"/>
                <a:gd name="connsiteX3" fmla="*/ 203940 w 233460"/>
                <a:gd name="connsiteY3" fmla="*/ 178497 h 257172"/>
                <a:gd name="connsiteX4" fmla="*/ 143615 w 233460"/>
                <a:gd name="connsiteY4" fmla="*/ 127697 h 257172"/>
                <a:gd name="connsiteX5" fmla="*/ 73765 w 233460"/>
                <a:gd name="connsiteY5" fmla="*/ 37210 h 257172"/>
                <a:gd name="connsiteX6" fmla="*/ 5502 w 233460"/>
                <a:gd name="connsiteY6" fmla="*/ 14985 h 25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460" h="257172">
                  <a:moveTo>
                    <a:pt x="5502" y="14985"/>
                  </a:moveTo>
                  <a:cubicBezTo>
                    <a:pt x="31166" y="51233"/>
                    <a:pt x="200235" y="233530"/>
                    <a:pt x="227752" y="254697"/>
                  </a:cubicBezTo>
                  <a:cubicBezTo>
                    <a:pt x="255269" y="275864"/>
                    <a:pt x="174571" y="154685"/>
                    <a:pt x="170602" y="141985"/>
                  </a:cubicBezTo>
                  <a:cubicBezTo>
                    <a:pt x="166633" y="129285"/>
                    <a:pt x="208438" y="180878"/>
                    <a:pt x="203940" y="178497"/>
                  </a:cubicBezTo>
                  <a:cubicBezTo>
                    <a:pt x="199442" y="176116"/>
                    <a:pt x="165311" y="151245"/>
                    <a:pt x="143615" y="127697"/>
                  </a:cubicBezTo>
                  <a:cubicBezTo>
                    <a:pt x="121919" y="104149"/>
                    <a:pt x="96519" y="57318"/>
                    <a:pt x="73765" y="37210"/>
                  </a:cubicBezTo>
                  <a:cubicBezTo>
                    <a:pt x="51011" y="17102"/>
                    <a:pt x="-20162" y="-21263"/>
                    <a:pt x="5502" y="149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: 図形 2059">
              <a:extLst>
                <a:ext uri="{FF2B5EF4-FFF2-40B4-BE49-F238E27FC236}">
                  <a16:creationId xmlns:a16="http://schemas.microsoft.com/office/drawing/2014/main" id="{F9E59CEE-697F-4DDE-82C9-872A6506BC2B}"/>
                </a:ext>
              </a:extLst>
            </p:cNvPr>
            <p:cNvSpPr/>
            <p:nvPr/>
          </p:nvSpPr>
          <p:spPr>
            <a:xfrm>
              <a:off x="4926013" y="3041495"/>
              <a:ext cx="704901" cy="203964"/>
            </a:xfrm>
            <a:custGeom>
              <a:avLst/>
              <a:gdLst>
                <a:gd name="connsiteX0" fmla="*/ 698500 w 704901"/>
                <a:gd name="connsiteY0" fmla="*/ 155 h 203964"/>
                <a:gd name="connsiteX1" fmla="*/ 601662 w 704901"/>
                <a:gd name="connsiteY1" fmla="*/ 90643 h 203964"/>
                <a:gd name="connsiteX2" fmla="*/ 519112 w 704901"/>
                <a:gd name="connsiteY2" fmla="*/ 127155 h 203964"/>
                <a:gd name="connsiteX3" fmla="*/ 474662 w 704901"/>
                <a:gd name="connsiteY3" fmla="*/ 122393 h 203964"/>
                <a:gd name="connsiteX4" fmla="*/ 0 w 704901"/>
                <a:gd name="connsiteY4" fmla="*/ 58893 h 203964"/>
                <a:gd name="connsiteX5" fmla="*/ 495300 w 704901"/>
                <a:gd name="connsiteY5" fmla="*/ 147793 h 203964"/>
                <a:gd name="connsiteX6" fmla="*/ 558800 w 704901"/>
                <a:gd name="connsiteY6" fmla="*/ 106518 h 203964"/>
                <a:gd name="connsiteX7" fmla="*/ 598487 w 704901"/>
                <a:gd name="connsiteY7" fmla="*/ 66830 h 203964"/>
                <a:gd name="connsiteX8" fmla="*/ 588962 w 704901"/>
                <a:gd name="connsiteY8" fmla="*/ 138268 h 203964"/>
                <a:gd name="connsiteX9" fmla="*/ 704850 w 704901"/>
                <a:gd name="connsiteY9" fmla="*/ 203355 h 203964"/>
                <a:gd name="connsiteX10" fmla="*/ 573087 w 704901"/>
                <a:gd name="connsiteY10" fmla="*/ 170018 h 203964"/>
                <a:gd name="connsiteX11" fmla="*/ 541337 w 704901"/>
                <a:gd name="connsiteY11" fmla="*/ 155730 h 203964"/>
                <a:gd name="connsiteX12" fmla="*/ 654050 w 704901"/>
                <a:gd name="connsiteY12" fmla="*/ 114455 h 203964"/>
                <a:gd name="connsiteX13" fmla="*/ 698500 w 704901"/>
                <a:gd name="connsiteY13" fmla="*/ 155 h 20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901" h="203964">
                  <a:moveTo>
                    <a:pt x="698500" y="155"/>
                  </a:moveTo>
                  <a:cubicBezTo>
                    <a:pt x="689769" y="-3814"/>
                    <a:pt x="631560" y="69476"/>
                    <a:pt x="601662" y="90643"/>
                  </a:cubicBezTo>
                  <a:cubicBezTo>
                    <a:pt x="571764" y="111810"/>
                    <a:pt x="540278" y="121863"/>
                    <a:pt x="519112" y="127155"/>
                  </a:cubicBezTo>
                  <a:cubicBezTo>
                    <a:pt x="497946" y="132447"/>
                    <a:pt x="474662" y="122393"/>
                    <a:pt x="474662" y="122393"/>
                  </a:cubicBezTo>
                  <a:lnTo>
                    <a:pt x="0" y="58893"/>
                  </a:lnTo>
                  <a:cubicBezTo>
                    <a:pt x="3440" y="63126"/>
                    <a:pt x="402167" y="139856"/>
                    <a:pt x="495300" y="147793"/>
                  </a:cubicBezTo>
                  <a:cubicBezTo>
                    <a:pt x="588433" y="155730"/>
                    <a:pt x="541602" y="120012"/>
                    <a:pt x="558800" y="106518"/>
                  </a:cubicBezTo>
                  <a:cubicBezTo>
                    <a:pt x="575998" y="93024"/>
                    <a:pt x="593460" y="61538"/>
                    <a:pt x="598487" y="66830"/>
                  </a:cubicBezTo>
                  <a:cubicBezTo>
                    <a:pt x="603514" y="72122"/>
                    <a:pt x="571235" y="115514"/>
                    <a:pt x="588962" y="138268"/>
                  </a:cubicBezTo>
                  <a:cubicBezTo>
                    <a:pt x="606689" y="161022"/>
                    <a:pt x="707496" y="198063"/>
                    <a:pt x="704850" y="203355"/>
                  </a:cubicBezTo>
                  <a:cubicBezTo>
                    <a:pt x="702204" y="208647"/>
                    <a:pt x="600339" y="177955"/>
                    <a:pt x="573087" y="170018"/>
                  </a:cubicBezTo>
                  <a:cubicBezTo>
                    <a:pt x="545835" y="162081"/>
                    <a:pt x="527843" y="164991"/>
                    <a:pt x="541337" y="155730"/>
                  </a:cubicBezTo>
                  <a:cubicBezTo>
                    <a:pt x="554831" y="146469"/>
                    <a:pt x="627063" y="136415"/>
                    <a:pt x="654050" y="114455"/>
                  </a:cubicBezTo>
                  <a:cubicBezTo>
                    <a:pt x="681037" y="92495"/>
                    <a:pt x="707231" y="4124"/>
                    <a:pt x="698500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: 図形 2060">
              <a:extLst>
                <a:ext uri="{FF2B5EF4-FFF2-40B4-BE49-F238E27FC236}">
                  <a16:creationId xmlns:a16="http://schemas.microsoft.com/office/drawing/2014/main" id="{0F08C38C-488C-40C9-8ECF-6731903B9B75}"/>
                </a:ext>
              </a:extLst>
            </p:cNvPr>
            <p:cNvSpPr/>
            <p:nvPr/>
          </p:nvSpPr>
          <p:spPr>
            <a:xfrm>
              <a:off x="4848096" y="3111509"/>
              <a:ext cx="749556" cy="237893"/>
            </a:xfrm>
            <a:custGeom>
              <a:avLst/>
              <a:gdLst>
                <a:gd name="connsiteX0" fmla="*/ 12829 w 749556"/>
                <a:gd name="connsiteY0" fmla="*/ 1579 h 237893"/>
                <a:gd name="connsiteX1" fmla="*/ 536704 w 749556"/>
                <a:gd name="connsiteY1" fmla="*/ 177791 h 237893"/>
                <a:gd name="connsiteX2" fmla="*/ 279529 w 749556"/>
                <a:gd name="connsiteY2" fmla="*/ 114291 h 237893"/>
                <a:gd name="connsiteX3" fmla="*/ 743079 w 749556"/>
                <a:gd name="connsiteY3" fmla="*/ 234941 h 237893"/>
                <a:gd name="connsiteX4" fmla="*/ 547817 w 749556"/>
                <a:gd name="connsiteY4" fmla="*/ 200016 h 237893"/>
                <a:gd name="connsiteX5" fmla="*/ 503367 w 749556"/>
                <a:gd name="connsiteY5" fmla="*/ 190491 h 237893"/>
                <a:gd name="connsiteX6" fmla="*/ 187454 w 749556"/>
                <a:gd name="connsiteY6" fmla="*/ 95241 h 237893"/>
                <a:gd name="connsiteX7" fmla="*/ 12829 w 749556"/>
                <a:gd name="connsiteY7" fmla="*/ 1579 h 23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556" h="237893">
                  <a:moveTo>
                    <a:pt x="12829" y="1579"/>
                  </a:moveTo>
                  <a:cubicBezTo>
                    <a:pt x="71037" y="15337"/>
                    <a:pt x="492254" y="159006"/>
                    <a:pt x="536704" y="177791"/>
                  </a:cubicBezTo>
                  <a:cubicBezTo>
                    <a:pt x="581154" y="196576"/>
                    <a:pt x="279529" y="114291"/>
                    <a:pt x="279529" y="114291"/>
                  </a:cubicBezTo>
                  <a:cubicBezTo>
                    <a:pt x="313925" y="123816"/>
                    <a:pt x="698364" y="220654"/>
                    <a:pt x="743079" y="234941"/>
                  </a:cubicBezTo>
                  <a:cubicBezTo>
                    <a:pt x="787794" y="249228"/>
                    <a:pt x="587769" y="207424"/>
                    <a:pt x="547817" y="200016"/>
                  </a:cubicBezTo>
                  <a:cubicBezTo>
                    <a:pt x="507865" y="192608"/>
                    <a:pt x="563427" y="207953"/>
                    <a:pt x="503367" y="190491"/>
                  </a:cubicBezTo>
                  <a:cubicBezTo>
                    <a:pt x="443307" y="173029"/>
                    <a:pt x="266035" y="122758"/>
                    <a:pt x="187454" y="95241"/>
                  </a:cubicBezTo>
                  <a:cubicBezTo>
                    <a:pt x="108873" y="67724"/>
                    <a:pt x="-45379" y="-12179"/>
                    <a:pt x="12829" y="1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: 図形 2061">
              <a:extLst>
                <a:ext uri="{FF2B5EF4-FFF2-40B4-BE49-F238E27FC236}">
                  <a16:creationId xmlns:a16="http://schemas.microsoft.com/office/drawing/2014/main" id="{BF6BD13A-9B0C-4D24-A403-734AA8E404DC}"/>
                </a:ext>
              </a:extLst>
            </p:cNvPr>
            <p:cNvSpPr/>
            <p:nvPr/>
          </p:nvSpPr>
          <p:spPr>
            <a:xfrm>
              <a:off x="5481590" y="3193375"/>
              <a:ext cx="357241" cy="183701"/>
            </a:xfrm>
            <a:custGeom>
              <a:avLst/>
              <a:gdLst>
                <a:gd name="connsiteX0" fmla="*/ 82598 w 357241"/>
                <a:gd name="connsiteY0" fmla="*/ 81638 h 183701"/>
                <a:gd name="connsiteX1" fmla="*/ 206423 w 357241"/>
                <a:gd name="connsiteY1" fmla="*/ 73700 h 183701"/>
                <a:gd name="connsiteX2" fmla="*/ 171498 w 357241"/>
                <a:gd name="connsiteY2" fmla="*/ 21313 h 183701"/>
                <a:gd name="connsiteX3" fmla="*/ 257223 w 357241"/>
                <a:gd name="connsiteY3" fmla="*/ 95925 h 183701"/>
                <a:gd name="connsiteX4" fmla="*/ 357235 w 357241"/>
                <a:gd name="connsiteY4" fmla="*/ 94338 h 183701"/>
                <a:gd name="connsiteX5" fmla="*/ 252460 w 357241"/>
                <a:gd name="connsiteY5" fmla="*/ 99100 h 183701"/>
                <a:gd name="connsiteX6" fmla="*/ 166735 w 357241"/>
                <a:gd name="connsiteY6" fmla="*/ 183238 h 183701"/>
                <a:gd name="connsiteX7" fmla="*/ 48 w 357241"/>
                <a:gd name="connsiteY7" fmla="*/ 134025 h 183701"/>
                <a:gd name="connsiteX8" fmla="*/ 184198 w 357241"/>
                <a:gd name="connsiteY8" fmla="*/ 157838 h 183701"/>
                <a:gd name="connsiteX9" fmla="*/ 258810 w 357241"/>
                <a:gd name="connsiteY9" fmla="*/ 100688 h 183701"/>
                <a:gd name="connsiteX10" fmla="*/ 154035 w 357241"/>
                <a:gd name="connsiteY10" fmla="*/ 675 h 183701"/>
                <a:gd name="connsiteX11" fmla="*/ 173085 w 357241"/>
                <a:gd name="connsiteY11" fmla="*/ 57825 h 183701"/>
                <a:gd name="connsiteX12" fmla="*/ 177848 w 357241"/>
                <a:gd name="connsiteY12" fmla="*/ 76875 h 183701"/>
                <a:gd name="connsiteX13" fmla="*/ 82598 w 357241"/>
                <a:gd name="connsiteY13" fmla="*/ 81638 h 18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241" h="183701">
                  <a:moveTo>
                    <a:pt x="82598" y="81638"/>
                  </a:moveTo>
                  <a:cubicBezTo>
                    <a:pt x="87361" y="81109"/>
                    <a:pt x="191606" y="83754"/>
                    <a:pt x="206423" y="73700"/>
                  </a:cubicBezTo>
                  <a:cubicBezTo>
                    <a:pt x="221240" y="63646"/>
                    <a:pt x="163031" y="17609"/>
                    <a:pt x="171498" y="21313"/>
                  </a:cubicBezTo>
                  <a:cubicBezTo>
                    <a:pt x="179965" y="25017"/>
                    <a:pt x="226267" y="83754"/>
                    <a:pt x="257223" y="95925"/>
                  </a:cubicBezTo>
                  <a:cubicBezTo>
                    <a:pt x="288179" y="108096"/>
                    <a:pt x="358029" y="93809"/>
                    <a:pt x="357235" y="94338"/>
                  </a:cubicBezTo>
                  <a:cubicBezTo>
                    <a:pt x="356441" y="94867"/>
                    <a:pt x="284210" y="84283"/>
                    <a:pt x="252460" y="99100"/>
                  </a:cubicBezTo>
                  <a:cubicBezTo>
                    <a:pt x="220710" y="113917"/>
                    <a:pt x="208804" y="177417"/>
                    <a:pt x="166735" y="183238"/>
                  </a:cubicBezTo>
                  <a:cubicBezTo>
                    <a:pt x="124666" y="189059"/>
                    <a:pt x="-2862" y="138258"/>
                    <a:pt x="48" y="134025"/>
                  </a:cubicBezTo>
                  <a:cubicBezTo>
                    <a:pt x="2958" y="129792"/>
                    <a:pt x="141071" y="163394"/>
                    <a:pt x="184198" y="157838"/>
                  </a:cubicBezTo>
                  <a:cubicBezTo>
                    <a:pt x="227325" y="152282"/>
                    <a:pt x="263837" y="126882"/>
                    <a:pt x="258810" y="100688"/>
                  </a:cubicBezTo>
                  <a:cubicBezTo>
                    <a:pt x="253783" y="74494"/>
                    <a:pt x="168323" y="7819"/>
                    <a:pt x="154035" y="675"/>
                  </a:cubicBezTo>
                  <a:cubicBezTo>
                    <a:pt x="139748" y="-6469"/>
                    <a:pt x="169116" y="45125"/>
                    <a:pt x="173085" y="57825"/>
                  </a:cubicBezTo>
                  <a:cubicBezTo>
                    <a:pt x="177054" y="70525"/>
                    <a:pt x="186050" y="73700"/>
                    <a:pt x="177848" y="76875"/>
                  </a:cubicBezTo>
                  <a:cubicBezTo>
                    <a:pt x="169646" y="80050"/>
                    <a:pt x="77835" y="82167"/>
                    <a:pt x="82598" y="8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フリーフォーム: 図形 2062">
              <a:extLst>
                <a:ext uri="{FF2B5EF4-FFF2-40B4-BE49-F238E27FC236}">
                  <a16:creationId xmlns:a16="http://schemas.microsoft.com/office/drawing/2014/main" id="{448FC137-2677-40BA-9F7B-15D6C7544DA0}"/>
                </a:ext>
              </a:extLst>
            </p:cNvPr>
            <p:cNvSpPr/>
            <p:nvPr/>
          </p:nvSpPr>
          <p:spPr>
            <a:xfrm>
              <a:off x="5424183" y="3203558"/>
              <a:ext cx="234350" cy="166716"/>
            </a:xfrm>
            <a:custGeom>
              <a:avLst/>
              <a:gdLst>
                <a:gd name="connsiteX0" fmla="*/ 305 w 234350"/>
                <a:gd name="connsiteY0" fmla="*/ 17 h 166716"/>
                <a:gd name="connsiteX1" fmla="*/ 222555 w 234350"/>
                <a:gd name="connsiteY1" fmla="*/ 61930 h 166716"/>
                <a:gd name="connsiteX2" fmla="*/ 203505 w 234350"/>
                <a:gd name="connsiteY2" fmla="*/ 85742 h 166716"/>
                <a:gd name="connsiteX3" fmla="*/ 201917 w 234350"/>
                <a:gd name="connsiteY3" fmla="*/ 166705 h 166716"/>
                <a:gd name="connsiteX4" fmla="*/ 187630 w 234350"/>
                <a:gd name="connsiteY4" fmla="*/ 92092 h 166716"/>
                <a:gd name="connsiteX5" fmla="*/ 165405 w 234350"/>
                <a:gd name="connsiteY5" fmla="*/ 152417 h 166716"/>
                <a:gd name="connsiteX6" fmla="*/ 166992 w 234350"/>
                <a:gd name="connsiteY6" fmla="*/ 63517 h 166716"/>
                <a:gd name="connsiteX7" fmla="*/ 174930 w 234350"/>
                <a:gd name="connsiteY7" fmla="*/ 55580 h 166716"/>
                <a:gd name="connsiteX8" fmla="*/ 305 w 234350"/>
                <a:gd name="connsiteY8" fmla="*/ 17 h 16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50" h="166716">
                  <a:moveTo>
                    <a:pt x="305" y="17"/>
                  </a:moveTo>
                  <a:cubicBezTo>
                    <a:pt x="8242" y="1075"/>
                    <a:pt x="188688" y="47642"/>
                    <a:pt x="222555" y="61930"/>
                  </a:cubicBezTo>
                  <a:cubicBezTo>
                    <a:pt x="256422" y="76218"/>
                    <a:pt x="206945" y="68280"/>
                    <a:pt x="203505" y="85742"/>
                  </a:cubicBezTo>
                  <a:cubicBezTo>
                    <a:pt x="200065" y="103205"/>
                    <a:pt x="204563" y="165647"/>
                    <a:pt x="201917" y="166705"/>
                  </a:cubicBezTo>
                  <a:cubicBezTo>
                    <a:pt x="199271" y="167763"/>
                    <a:pt x="193715" y="94473"/>
                    <a:pt x="187630" y="92092"/>
                  </a:cubicBezTo>
                  <a:cubicBezTo>
                    <a:pt x="181545" y="89711"/>
                    <a:pt x="168845" y="157179"/>
                    <a:pt x="165405" y="152417"/>
                  </a:cubicBezTo>
                  <a:cubicBezTo>
                    <a:pt x="161965" y="147655"/>
                    <a:pt x="165405" y="79657"/>
                    <a:pt x="166992" y="63517"/>
                  </a:cubicBezTo>
                  <a:cubicBezTo>
                    <a:pt x="168580" y="47378"/>
                    <a:pt x="208532" y="65634"/>
                    <a:pt x="174930" y="55580"/>
                  </a:cubicBezTo>
                  <a:cubicBezTo>
                    <a:pt x="141328" y="45526"/>
                    <a:pt x="-7632" y="-1041"/>
                    <a:pt x="30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フリーフォーム: 図形 2063">
              <a:extLst>
                <a:ext uri="{FF2B5EF4-FFF2-40B4-BE49-F238E27FC236}">
                  <a16:creationId xmlns:a16="http://schemas.microsoft.com/office/drawing/2014/main" id="{71C22874-6122-4368-A0BF-637DAB0EDF3E}"/>
                </a:ext>
              </a:extLst>
            </p:cNvPr>
            <p:cNvSpPr/>
            <p:nvPr/>
          </p:nvSpPr>
          <p:spPr>
            <a:xfrm>
              <a:off x="4711792" y="2943224"/>
              <a:ext cx="263380" cy="621752"/>
            </a:xfrm>
            <a:custGeom>
              <a:avLst/>
              <a:gdLst>
                <a:gd name="connsiteX0" fmla="*/ 42771 w 263380"/>
                <a:gd name="connsiteY0" fmla="*/ 139701 h 621752"/>
                <a:gd name="connsiteX1" fmla="*/ 25308 w 263380"/>
                <a:gd name="connsiteY1" fmla="*/ 201614 h 621752"/>
                <a:gd name="connsiteX2" fmla="*/ 63408 w 263380"/>
                <a:gd name="connsiteY2" fmla="*/ 263526 h 621752"/>
                <a:gd name="connsiteX3" fmla="*/ 255496 w 263380"/>
                <a:gd name="connsiteY3" fmla="*/ 608014 h 621752"/>
                <a:gd name="connsiteX4" fmla="*/ 204696 w 263380"/>
                <a:gd name="connsiteY4" fmla="*/ 522289 h 621752"/>
                <a:gd name="connsiteX5" fmla="*/ 6258 w 263380"/>
                <a:gd name="connsiteY5" fmla="*/ 234951 h 621752"/>
                <a:gd name="connsiteX6" fmla="*/ 47533 w 263380"/>
                <a:gd name="connsiteY6" fmla="*/ 261939 h 621752"/>
                <a:gd name="connsiteX7" fmla="*/ 25308 w 263380"/>
                <a:gd name="connsiteY7" fmla="*/ 3176 h 621752"/>
                <a:gd name="connsiteX8" fmla="*/ 42771 w 263380"/>
                <a:gd name="connsiteY8" fmla="*/ 139701 h 6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380" h="621752">
                  <a:moveTo>
                    <a:pt x="42771" y="139701"/>
                  </a:moveTo>
                  <a:cubicBezTo>
                    <a:pt x="42771" y="172774"/>
                    <a:pt x="21869" y="180977"/>
                    <a:pt x="25308" y="201614"/>
                  </a:cubicBezTo>
                  <a:cubicBezTo>
                    <a:pt x="28747" y="222251"/>
                    <a:pt x="25043" y="195793"/>
                    <a:pt x="63408" y="263526"/>
                  </a:cubicBezTo>
                  <a:cubicBezTo>
                    <a:pt x="101773" y="331259"/>
                    <a:pt x="231948" y="564887"/>
                    <a:pt x="255496" y="608014"/>
                  </a:cubicBezTo>
                  <a:cubicBezTo>
                    <a:pt x="279044" y="651141"/>
                    <a:pt x="246236" y="584466"/>
                    <a:pt x="204696" y="522289"/>
                  </a:cubicBezTo>
                  <a:cubicBezTo>
                    <a:pt x="163156" y="460112"/>
                    <a:pt x="32452" y="278343"/>
                    <a:pt x="6258" y="234951"/>
                  </a:cubicBezTo>
                  <a:cubicBezTo>
                    <a:pt x="-19936" y="191559"/>
                    <a:pt x="44358" y="300568"/>
                    <a:pt x="47533" y="261939"/>
                  </a:cubicBezTo>
                  <a:cubicBezTo>
                    <a:pt x="50708" y="223310"/>
                    <a:pt x="29806" y="28047"/>
                    <a:pt x="25308" y="3176"/>
                  </a:cubicBezTo>
                  <a:cubicBezTo>
                    <a:pt x="20810" y="-21695"/>
                    <a:pt x="42771" y="106628"/>
                    <a:pt x="42771" y="139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: 図形 2064">
              <a:extLst>
                <a:ext uri="{FF2B5EF4-FFF2-40B4-BE49-F238E27FC236}">
                  <a16:creationId xmlns:a16="http://schemas.microsoft.com/office/drawing/2014/main" id="{B529B4C7-BEC7-4A94-9527-0376C7F23341}"/>
                </a:ext>
              </a:extLst>
            </p:cNvPr>
            <p:cNvSpPr/>
            <p:nvPr/>
          </p:nvSpPr>
          <p:spPr>
            <a:xfrm>
              <a:off x="4802799" y="3084492"/>
              <a:ext cx="317525" cy="469552"/>
            </a:xfrm>
            <a:custGeom>
              <a:avLst/>
              <a:gdLst>
                <a:gd name="connsiteX0" fmla="*/ 74001 w 317525"/>
                <a:gd name="connsiteY0" fmla="*/ 98446 h 469552"/>
                <a:gd name="connsiteX1" fmla="*/ 280376 w 317525"/>
                <a:gd name="connsiteY1" fmla="*/ 461983 h 469552"/>
                <a:gd name="connsiteX2" fmla="*/ 210526 w 317525"/>
                <a:gd name="connsiteY2" fmla="*/ 328633 h 469552"/>
                <a:gd name="connsiteX3" fmla="*/ 150201 w 317525"/>
                <a:gd name="connsiteY3" fmla="*/ 134958 h 469552"/>
                <a:gd name="connsiteX4" fmla="*/ 310539 w 317525"/>
                <a:gd name="connsiteY4" fmla="*/ 217508 h 469552"/>
                <a:gd name="connsiteX5" fmla="*/ 259739 w 317525"/>
                <a:gd name="connsiteY5" fmla="*/ 158771 h 469552"/>
                <a:gd name="connsiteX6" fmla="*/ 2564 w 317525"/>
                <a:gd name="connsiteY6" fmla="*/ 21 h 469552"/>
                <a:gd name="connsiteX7" fmla="*/ 131151 w 317525"/>
                <a:gd name="connsiteY7" fmla="*/ 149246 h 469552"/>
                <a:gd name="connsiteX8" fmla="*/ 188301 w 317525"/>
                <a:gd name="connsiteY8" fmla="*/ 395308 h 469552"/>
                <a:gd name="connsiteX9" fmla="*/ 74001 w 317525"/>
                <a:gd name="connsiteY9" fmla="*/ 98446 h 46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525" h="469552">
                  <a:moveTo>
                    <a:pt x="74001" y="98446"/>
                  </a:moveTo>
                  <a:cubicBezTo>
                    <a:pt x="89347" y="109558"/>
                    <a:pt x="257622" y="423619"/>
                    <a:pt x="280376" y="461983"/>
                  </a:cubicBezTo>
                  <a:cubicBezTo>
                    <a:pt x="303130" y="500347"/>
                    <a:pt x="232222" y="383137"/>
                    <a:pt x="210526" y="328633"/>
                  </a:cubicBezTo>
                  <a:cubicBezTo>
                    <a:pt x="188830" y="274129"/>
                    <a:pt x="133532" y="153479"/>
                    <a:pt x="150201" y="134958"/>
                  </a:cubicBezTo>
                  <a:cubicBezTo>
                    <a:pt x="166870" y="116437"/>
                    <a:pt x="292283" y="213539"/>
                    <a:pt x="310539" y="217508"/>
                  </a:cubicBezTo>
                  <a:cubicBezTo>
                    <a:pt x="328795" y="221477"/>
                    <a:pt x="311068" y="195019"/>
                    <a:pt x="259739" y="158771"/>
                  </a:cubicBezTo>
                  <a:cubicBezTo>
                    <a:pt x="208410" y="122523"/>
                    <a:pt x="23995" y="1609"/>
                    <a:pt x="2564" y="21"/>
                  </a:cubicBezTo>
                  <a:cubicBezTo>
                    <a:pt x="-18867" y="-1567"/>
                    <a:pt x="100195" y="83365"/>
                    <a:pt x="131151" y="149246"/>
                  </a:cubicBezTo>
                  <a:cubicBezTo>
                    <a:pt x="162107" y="215127"/>
                    <a:pt x="197032" y="401658"/>
                    <a:pt x="188301" y="395308"/>
                  </a:cubicBezTo>
                  <a:cubicBezTo>
                    <a:pt x="179570" y="388958"/>
                    <a:pt x="58655" y="87334"/>
                    <a:pt x="74001" y="98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: 図形 2065">
              <a:extLst>
                <a:ext uri="{FF2B5EF4-FFF2-40B4-BE49-F238E27FC236}">
                  <a16:creationId xmlns:a16="http://schemas.microsoft.com/office/drawing/2014/main" id="{3F988299-ABB2-4D4A-9C4E-FE977553C28A}"/>
                </a:ext>
              </a:extLst>
            </p:cNvPr>
            <p:cNvSpPr/>
            <p:nvPr/>
          </p:nvSpPr>
          <p:spPr>
            <a:xfrm>
              <a:off x="5141773" y="3337780"/>
              <a:ext cx="503726" cy="298075"/>
            </a:xfrm>
            <a:custGeom>
              <a:avLst/>
              <a:gdLst>
                <a:gd name="connsiteX0" fmla="*/ 503377 w 503726"/>
                <a:gd name="connsiteY0" fmla="*/ 8670 h 298075"/>
                <a:gd name="connsiteX1" fmla="*/ 373202 w 503726"/>
                <a:gd name="connsiteY1" fmla="*/ 110270 h 298075"/>
                <a:gd name="connsiteX2" fmla="*/ 362090 w 503726"/>
                <a:gd name="connsiteY2" fmla="*/ 134083 h 298075"/>
                <a:gd name="connsiteX3" fmla="*/ 331927 w 503726"/>
                <a:gd name="connsiteY3" fmla="*/ 296008 h 298075"/>
                <a:gd name="connsiteX4" fmla="*/ 333515 w 503726"/>
                <a:gd name="connsiteY4" fmla="*/ 219808 h 298075"/>
                <a:gd name="connsiteX5" fmla="*/ 346215 w 503726"/>
                <a:gd name="connsiteY5" fmla="*/ 134083 h 298075"/>
                <a:gd name="connsiteX6" fmla="*/ 146190 w 503726"/>
                <a:gd name="connsiteY6" fmla="*/ 62645 h 298075"/>
                <a:gd name="connsiteX7" fmla="*/ 4902 w 503726"/>
                <a:gd name="connsiteY7" fmla="*/ 733 h 298075"/>
                <a:gd name="connsiteX8" fmla="*/ 325577 w 503726"/>
                <a:gd name="connsiteY8" fmla="*/ 105508 h 298075"/>
                <a:gd name="connsiteX9" fmla="*/ 409715 w 503726"/>
                <a:gd name="connsiteY9" fmla="*/ 76933 h 298075"/>
                <a:gd name="connsiteX10" fmla="*/ 503377 w 503726"/>
                <a:gd name="connsiteY10" fmla="*/ 8670 h 29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726" h="298075">
                  <a:moveTo>
                    <a:pt x="503377" y="8670"/>
                  </a:moveTo>
                  <a:cubicBezTo>
                    <a:pt x="497291" y="14226"/>
                    <a:pt x="396750" y="89368"/>
                    <a:pt x="373202" y="110270"/>
                  </a:cubicBezTo>
                  <a:cubicBezTo>
                    <a:pt x="349654" y="131172"/>
                    <a:pt x="368969" y="103127"/>
                    <a:pt x="362090" y="134083"/>
                  </a:cubicBezTo>
                  <a:cubicBezTo>
                    <a:pt x="355211" y="165039"/>
                    <a:pt x="336690" y="281720"/>
                    <a:pt x="331927" y="296008"/>
                  </a:cubicBezTo>
                  <a:cubicBezTo>
                    <a:pt x="327164" y="310296"/>
                    <a:pt x="331134" y="246796"/>
                    <a:pt x="333515" y="219808"/>
                  </a:cubicBezTo>
                  <a:cubicBezTo>
                    <a:pt x="335896" y="192821"/>
                    <a:pt x="377436" y="160277"/>
                    <a:pt x="346215" y="134083"/>
                  </a:cubicBezTo>
                  <a:cubicBezTo>
                    <a:pt x="314994" y="107889"/>
                    <a:pt x="203075" y="84870"/>
                    <a:pt x="146190" y="62645"/>
                  </a:cubicBezTo>
                  <a:cubicBezTo>
                    <a:pt x="89305" y="40420"/>
                    <a:pt x="-24996" y="-6411"/>
                    <a:pt x="4902" y="733"/>
                  </a:cubicBezTo>
                  <a:cubicBezTo>
                    <a:pt x="34800" y="7877"/>
                    <a:pt x="258108" y="92808"/>
                    <a:pt x="325577" y="105508"/>
                  </a:cubicBezTo>
                  <a:cubicBezTo>
                    <a:pt x="393046" y="118208"/>
                    <a:pt x="385109" y="91221"/>
                    <a:pt x="409715" y="76933"/>
                  </a:cubicBezTo>
                  <a:cubicBezTo>
                    <a:pt x="434321" y="62646"/>
                    <a:pt x="509463" y="3114"/>
                    <a:pt x="503377" y="8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: 図形 2066">
              <a:extLst>
                <a:ext uri="{FF2B5EF4-FFF2-40B4-BE49-F238E27FC236}">
                  <a16:creationId xmlns:a16="http://schemas.microsoft.com/office/drawing/2014/main" id="{F640C46B-5419-40D6-9682-E2D60B1A38E8}"/>
                </a:ext>
              </a:extLst>
            </p:cNvPr>
            <p:cNvSpPr/>
            <p:nvPr/>
          </p:nvSpPr>
          <p:spPr>
            <a:xfrm>
              <a:off x="5506998" y="3389317"/>
              <a:ext cx="163552" cy="461515"/>
            </a:xfrm>
            <a:custGeom>
              <a:avLst/>
              <a:gdLst>
                <a:gd name="connsiteX0" fmla="*/ 163552 w 163552"/>
                <a:gd name="connsiteY0" fmla="*/ 1583 h 461515"/>
                <a:gd name="connsiteX1" fmla="*/ 81002 w 163552"/>
                <a:gd name="connsiteY1" fmla="*/ 119058 h 461515"/>
                <a:gd name="connsiteX2" fmla="*/ 57190 w 163552"/>
                <a:gd name="connsiteY2" fmla="*/ 222246 h 461515"/>
                <a:gd name="connsiteX3" fmla="*/ 40 w 163552"/>
                <a:gd name="connsiteY3" fmla="*/ 460371 h 461515"/>
                <a:gd name="connsiteX4" fmla="*/ 66715 w 163552"/>
                <a:gd name="connsiteY4" fmla="*/ 114296 h 461515"/>
                <a:gd name="connsiteX5" fmla="*/ 58777 w 163552"/>
                <a:gd name="connsiteY5" fmla="*/ 261933 h 461515"/>
                <a:gd name="connsiteX6" fmla="*/ 79415 w 163552"/>
                <a:gd name="connsiteY6" fmla="*/ 65083 h 461515"/>
                <a:gd name="connsiteX7" fmla="*/ 163552 w 163552"/>
                <a:gd name="connsiteY7" fmla="*/ 1583 h 4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52" h="461515">
                  <a:moveTo>
                    <a:pt x="163552" y="1583"/>
                  </a:moveTo>
                  <a:cubicBezTo>
                    <a:pt x="163816" y="10579"/>
                    <a:pt x="98729" y="82281"/>
                    <a:pt x="81002" y="119058"/>
                  </a:cubicBezTo>
                  <a:cubicBezTo>
                    <a:pt x="63275" y="155835"/>
                    <a:pt x="70684" y="165361"/>
                    <a:pt x="57190" y="222246"/>
                  </a:cubicBezTo>
                  <a:cubicBezTo>
                    <a:pt x="43696" y="279131"/>
                    <a:pt x="-1548" y="478363"/>
                    <a:pt x="40" y="460371"/>
                  </a:cubicBezTo>
                  <a:cubicBezTo>
                    <a:pt x="1627" y="442379"/>
                    <a:pt x="56926" y="147369"/>
                    <a:pt x="66715" y="114296"/>
                  </a:cubicBezTo>
                  <a:cubicBezTo>
                    <a:pt x="76504" y="81223"/>
                    <a:pt x="56660" y="270135"/>
                    <a:pt x="58777" y="261933"/>
                  </a:cubicBezTo>
                  <a:cubicBezTo>
                    <a:pt x="60894" y="253731"/>
                    <a:pt x="60630" y="107152"/>
                    <a:pt x="79415" y="65083"/>
                  </a:cubicBezTo>
                  <a:cubicBezTo>
                    <a:pt x="98200" y="23014"/>
                    <a:pt x="163288" y="-7413"/>
                    <a:pt x="163552" y="1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: 図形 2067">
              <a:extLst>
                <a:ext uri="{FF2B5EF4-FFF2-40B4-BE49-F238E27FC236}">
                  <a16:creationId xmlns:a16="http://schemas.microsoft.com/office/drawing/2014/main" id="{2520F8B7-FC7D-4600-A992-7D8E4250447F}"/>
                </a:ext>
              </a:extLst>
            </p:cNvPr>
            <p:cNvSpPr/>
            <p:nvPr/>
          </p:nvSpPr>
          <p:spPr>
            <a:xfrm>
              <a:off x="4819232" y="3411259"/>
              <a:ext cx="569460" cy="409962"/>
            </a:xfrm>
            <a:custGeom>
              <a:avLst/>
              <a:gdLst>
                <a:gd name="connsiteX0" fmla="*/ 448093 w 569460"/>
                <a:gd name="connsiteY0" fmla="*/ 279 h 409962"/>
                <a:gd name="connsiteX1" fmla="*/ 417931 w 569460"/>
                <a:gd name="connsiteY1" fmla="*/ 108229 h 409962"/>
                <a:gd name="connsiteX2" fmla="*/ 470318 w 569460"/>
                <a:gd name="connsiteY2" fmla="*/ 192366 h 409962"/>
                <a:gd name="connsiteX3" fmla="*/ 427456 w 569460"/>
                <a:gd name="connsiteY3" fmla="*/ 135216 h 409962"/>
                <a:gd name="connsiteX4" fmla="*/ 492543 w 569460"/>
                <a:gd name="connsiteY4" fmla="*/ 208241 h 409962"/>
                <a:gd name="connsiteX5" fmla="*/ 446506 w 569460"/>
                <a:gd name="connsiteY5" fmla="*/ 281266 h 409962"/>
                <a:gd name="connsiteX6" fmla="*/ 413168 w 569460"/>
                <a:gd name="connsiteY6" fmla="*/ 332066 h 409962"/>
                <a:gd name="connsiteX7" fmla="*/ 384593 w 569460"/>
                <a:gd name="connsiteY7" fmla="*/ 349529 h 409962"/>
                <a:gd name="connsiteX8" fmla="*/ 276643 w 569460"/>
                <a:gd name="connsiteY8" fmla="*/ 351116 h 409962"/>
                <a:gd name="connsiteX9" fmla="*/ 418 w 569460"/>
                <a:gd name="connsiteY9" fmla="*/ 355879 h 409962"/>
                <a:gd name="connsiteX10" fmla="*/ 344906 w 569460"/>
                <a:gd name="connsiteY10" fmla="*/ 371754 h 409962"/>
                <a:gd name="connsiteX11" fmla="*/ 256006 w 569460"/>
                <a:gd name="connsiteY11" fmla="*/ 392391 h 409962"/>
                <a:gd name="connsiteX12" fmla="*/ 484606 w 569460"/>
                <a:gd name="connsiteY12" fmla="*/ 397154 h 409962"/>
                <a:gd name="connsiteX13" fmla="*/ 565568 w 569460"/>
                <a:gd name="connsiteY13" fmla="*/ 409854 h 409962"/>
                <a:gd name="connsiteX14" fmla="*/ 376656 w 569460"/>
                <a:gd name="connsiteY14" fmla="*/ 389216 h 409962"/>
                <a:gd name="connsiteX15" fmla="*/ 405231 w 569460"/>
                <a:gd name="connsiteY15" fmla="*/ 328891 h 409962"/>
                <a:gd name="connsiteX16" fmla="*/ 465556 w 569460"/>
                <a:gd name="connsiteY16" fmla="*/ 201891 h 409962"/>
                <a:gd name="connsiteX17" fmla="*/ 368718 w 569460"/>
                <a:gd name="connsiteY17" fmla="*/ 114579 h 409962"/>
                <a:gd name="connsiteX18" fmla="*/ 375068 w 569460"/>
                <a:gd name="connsiteY18" fmla="*/ 78066 h 409962"/>
                <a:gd name="connsiteX19" fmla="*/ 448093 w 569460"/>
                <a:gd name="connsiteY19" fmla="*/ 279 h 4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9460" h="409962">
                  <a:moveTo>
                    <a:pt x="448093" y="279"/>
                  </a:moveTo>
                  <a:cubicBezTo>
                    <a:pt x="455237" y="5306"/>
                    <a:pt x="414227" y="76215"/>
                    <a:pt x="417931" y="108229"/>
                  </a:cubicBezTo>
                  <a:cubicBezTo>
                    <a:pt x="421635" y="140244"/>
                    <a:pt x="468731" y="187868"/>
                    <a:pt x="470318" y="192366"/>
                  </a:cubicBezTo>
                  <a:cubicBezTo>
                    <a:pt x="471905" y="196864"/>
                    <a:pt x="423752" y="132570"/>
                    <a:pt x="427456" y="135216"/>
                  </a:cubicBezTo>
                  <a:cubicBezTo>
                    <a:pt x="431160" y="137862"/>
                    <a:pt x="489368" y="183899"/>
                    <a:pt x="492543" y="208241"/>
                  </a:cubicBezTo>
                  <a:cubicBezTo>
                    <a:pt x="495718" y="232583"/>
                    <a:pt x="459735" y="260628"/>
                    <a:pt x="446506" y="281266"/>
                  </a:cubicBezTo>
                  <a:cubicBezTo>
                    <a:pt x="433277" y="301904"/>
                    <a:pt x="423487" y="320689"/>
                    <a:pt x="413168" y="332066"/>
                  </a:cubicBezTo>
                  <a:cubicBezTo>
                    <a:pt x="402849" y="343443"/>
                    <a:pt x="407347" y="346354"/>
                    <a:pt x="384593" y="349529"/>
                  </a:cubicBezTo>
                  <a:cubicBezTo>
                    <a:pt x="361839" y="352704"/>
                    <a:pt x="276643" y="351116"/>
                    <a:pt x="276643" y="351116"/>
                  </a:cubicBezTo>
                  <a:cubicBezTo>
                    <a:pt x="212614" y="352174"/>
                    <a:pt x="-10959" y="352439"/>
                    <a:pt x="418" y="355879"/>
                  </a:cubicBezTo>
                  <a:cubicBezTo>
                    <a:pt x="11795" y="359319"/>
                    <a:pt x="302308" y="365669"/>
                    <a:pt x="344906" y="371754"/>
                  </a:cubicBezTo>
                  <a:cubicBezTo>
                    <a:pt x="387504" y="377839"/>
                    <a:pt x="232723" y="388158"/>
                    <a:pt x="256006" y="392391"/>
                  </a:cubicBezTo>
                  <a:cubicBezTo>
                    <a:pt x="279289" y="396624"/>
                    <a:pt x="433012" y="394243"/>
                    <a:pt x="484606" y="397154"/>
                  </a:cubicBezTo>
                  <a:cubicBezTo>
                    <a:pt x="536200" y="400065"/>
                    <a:pt x="583560" y="411177"/>
                    <a:pt x="565568" y="409854"/>
                  </a:cubicBezTo>
                  <a:cubicBezTo>
                    <a:pt x="547576" y="408531"/>
                    <a:pt x="403379" y="402710"/>
                    <a:pt x="376656" y="389216"/>
                  </a:cubicBezTo>
                  <a:cubicBezTo>
                    <a:pt x="349933" y="375722"/>
                    <a:pt x="405231" y="328891"/>
                    <a:pt x="405231" y="328891"/>
                  </a:cubicBezTo>
                  <a:cubicBezTo>
                    <a:pt x="420048" y="297670"/>
                    <a:pt x="471642" y="237610"/>
                    <a:pt x="465556" y="201891"/>
                  </a:cubicBezTo>
                  <a:cubicBezTo>
                    <a:pt x="459471" y="166172"/>
                    <a:pt x="383799" y="135216"/>
                    <a:pt x="368718" y="114579"/>
                  </a:cubicBezTo>
                  <a:cubicBezTo>
                    <a:pt x="353637" y="93942"/>
                    <a:pt x="362633" y="96587"/>
                    <a:pt x="375068" y="78066"/>
                  </a:cubicBezTo>
                  <a:cubicBezTo>
                    <a:pt x="387503" y="59545"/>
                    <a:pt x="440949" y="-4748"/>
                    <a:pt x="448093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: 図形 2068">
              <a:extLst>
                <a:ext uri="{FF2B5EF4-FFF2-40B4-BE49-F238E27FC236}">
                  <a16:creationId xmlns:a16="http://schemas.microsoft.com/office/drawing/2014/main" id="{CFF1CE72-400E-4101-ABAD-572E0F28B42E}"/>
                </a:ext>
              </a:extLst>
            </p:cNvPr>
            <p:cNvSpPr/>
            <p:nvPr/>
          </p:nvSpPr>
          <p:spPr>
            <a:xfrm>
              <a:off x="5253014" y="3512843"/>
              <a:ext cx="209603" cy="93260"/>
            </a:xfrm>
            <a:custGeom>
              <a:avLst/>
              <a:gdLst>
                <a:gd name="connsiteX0" fmla="*/ 24 w 209603"/>
                <a:gd name="connsiteY0" fmla="*/ 295 h 93260"/>
                <a:gd name="connsiteX1" fmla="*/ 80986 w 209603"/>
                <a:gd name="connsiteY1" fmla="*/ 81257 h 93260"/>
                <a:gd name="connsiteX2" fmla="*/ 203224 w 209603"/>
                <a:gd name="connsiteY2" fmla="*/ 90782 h 93260"/>
                <a:gd name="connsiteX3" fmla="*/ 193699 w 209603"/>
                <a:gd name="connsiteY3" fmla="*/ 60620 h 93260"/>
                <a:gd name="connsiteX4" fmla="*/ 209574 w 209603"/>
                <a:gd name="connsiteY4" fmla="*/ 20932 h 93260"/>
                <a:gd name="connsiteX5" fmla="*/ 188936 w 209603"/>
                <a:gd name="connsiteY5" fmla="*/ 39982 h 93260"/>
                <a:gd name="connsiteX6" fmla="*/ 87336 w 209603"/>
                <a:gd name="connsiteY6" fmla="*/ 12995 h 93260"/>
                <a:gd name="connsiteX7" fmla="*/ 179411 w 209603"/>
                <a:gd name="connsiteY7" fmla="*/ 38395 h 93260"/>
                <a:gd name="connsiteX8" fmla="*/ 198461 w 209603"/>
                <a:gd name="connsiteY8" fmla="*/ 63795 h 93260"/>
                <a:gd name="connsiteX9" fmla="*/ 195286 w 209603"/>
                <a:gd name="connsiteY9" fmla="*/ 90782 h 93260"/>
                <a:gd name="connsiteX10" fmla="*/ 139724 w 209603"/>
                <a:gd name="connsiteY10" fmla="*/ 76495 h 93260"/>
                <a:gd name="connsiteX11" fmla="*/ 73049 w 209603"/>
                <a:gd name="connsiteY11" fmla="*/ 54270 h 93260"/>
                <a:gd name="connsiteX12" fmla="*/ 24 w 209603"/>
                <a:gd name="connsiteY12" fmla="*/ 295 h 9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03" h="93260">
                  <a:moveTo>
                    <a:pt x="24" y="295"/>
                  </a:moveTo>
                  <a:cubicBezTo>
                    <a:pt x="1347" y="4793"/>
                    <a:pt x="47119" y="66176"/>
                    <a:pt x="80986" y="81257"/>
                  </a:cubicBezTo>
                  <a:cubicBezTo>
                    <a:pt x="114853" y="96338"/>
                    <a:pt x="184439" y="94221"/>
                    <a:pt x="203224" y="90782"/>
                  </a:cubicBezTo>
                  <a:cubicBezTo>
                    <a:pt x="222009" y="87343"/>
                    <a:pt x="192641" y="72262"/>
                    <a:pt x="193699" y="60620"/>
                  </a:cubicBezTo>
                  <a:cubicBezTo>
                    <a:pt x="194757" y="48978"/>
                    <a:pt x="210368" y="24372"/>
                    <a:pt x="209574" y="20932"/>
                  </a:cubicBezTo>
                  <a:cubicBezTo>
                    <a:pt x="208780" y="17492"/>
                    <a:pt x="209309" y="41305"/>
                    <a:pt x="188936" y="39982"/>
                  </a:cubicBezTo>
                  <a:cubicBezTo>
                    <a:pt x="168563" y="38659"/>
                    <a:pt x="88923" y="13259"/>
                    <a:pt x="87336" y="12995"/>
                  </a:cubicBezTo>
                  <a:cubicBezTo>
                    <a:pt x="85749" y="12731"/>
                    <a:pt x="160890" y="29928"/>
                    <a:pt x="179411" y="38395"/>
                  </a:cubicBezTo>
                  <a:cubicBezTo>
                    <a:pt x="197932" y="46862"/>
                    <a:pt x="195815" y="55064"/>
                    <a:pt x="198461" y="63795"/>
                  </a:cubicBezTo>
                  <a:cubicBezTo>
                    <a:pt x="201107" y="72526"/>
                    <a:pt x="205075" y="88665"/>
                    <a:pt x="195286" y="90782"/>
                  </a:cubicBezTo>
                  <a:cubicBezTo>
                    <a:pt x="185497" y="92899"/>
                    <a:pt x="160097" y="82580"/>
                    <a:pt x="139724" y="76495"/>
                  </a:cubicBezTo>
                  <a:cubicBezTo>
                    <a:pt x="119351" y="70410"/>
                    <a:pt x="95539" y="64589"/>
                    <a:pt x="73049" y="54270"/>
                  </a:cubicBezTo>
                  <a:cubicBezTo>
                    <a:pt x="50559" y="43951"/>
                    <a:pt x="-1299" y="-4203"/>
                    <a:pt x="24" y="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: 図形 2069">
              <a:extLst>
                <a:ext uri="{FF2B5EF4-FFF2-40B4-BE49-F238E27FC236}">
                  <a16:creationId xmlns:a16="http://schemas.microsoft.com/office/drawing/2014/main" id="{15B1629E-2608-4099-AFD8-8FF5030A94D7}"/>
                </a:ext>
              </a:extLst>
            </p:cNvPr>
            <p:cNvSpPr/>
            <p:nvPr/>
          </p:nvSpPr>
          <p:spPr>
            <a:xfrm>
              <a:off x="5116493" y="3637426"/>
              <a:ext cx="363902" cy="258321"/>
            </a:xfrm>
            <a:custGeom>
              <a:avLst/>
              <a:gdLst>
                <a:gd name="connsiteX0" fmla="*/ 171470 w 363902"/>
                <a:gd name="connsiteY0" fmla="*/ 5887 h 258321"/>
                <a:gd name="connsiteX1" fmla="*/ 330220 w 363902"/>
                <a:gd name="connsiteY1" fmla="*/ 5887 h 258321"/>
                <a:gd name="connsiteX2" fmla="*/ 325457 w 363902"/>
                <a:gd name="connsiteY2" fmla="*/ 58274 h 258321"/>
                <a:gd name="connsiteX3" fmla="*/ 336570 w 363902"/>
                <a:gd name="connsiteY3" fmla="*/ 164637 h 258321"/>
                <a:gd name="connsiteX4" fmla="*/ 342920 w 363902"/>
                <a:gd name="connsiteY4" fmla="*/ 210674 h 258321"/>
                <a:gd name="connsiteX5" fmla="*/ 263545 w 363902"/>
                <a:gd name="connsiteY5" fmla="*/ 207499 h 258321"/>
                <a:gd name="connsiteX6" fmla="*/ 20 w 363902"/>
                <a:gd name="connsiteY6" fmla="*/ 193212 h 258321"/>
                <a:gd name="connsiteX7" fmla="*/ 277832 w 363902"/>
                <a:gd name="connsiteY7" fmla="*/ 228137 h 258321"/>
                <a:gd name="connsiteX8" fmla="*/ 363557 w 363902"/>
                <a:gd name="connsiteY8" fmla="*/ 258299 h 258321"/>
                <a:gd name="connsiteX9" fmla="*/ 309582 w 363902"/>
                <a:gd name="connsiteY9" fmla="*/ 223374 h 258321"/>
                <a:gd name="connsiteX10" fmla="*/ 350857 w 363902"/>
                <a:gd name="connsiteY10" fmla="*/ 48749 h 258321"/>
                <a:gd name="connsiteX11" fmla="*/ 344507 w 363902"/>
                <a:gd name="connsiteY11" fmla="*/ 2712 h 258321"/>
                <a:gd name="connsiteX12" fmla="*/ 171470 w 363902"/>
                <a:gd name="connsiteY12" fmla="*/ 5887 h 25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902" h="258321">
                  <a:moveTo>
                    <a:pt x="171470" y="5887"/>
                  </a:moveTo>
                  <a:cubicBezTo>
                    <a:pt x="169089" y="6416"/>
                    <a:pt x="304556" y="-2844"/>
                    <a:pt x="330220" y="5887"/>
                  </a:cubicBezTo>
                  <a:cubicBezTo>
                    <a:pt x="355884" y="14618"/>
                    <a:pt x="324399" y="31816"/>
                    <a:pt x="325457" y="58274"/>
                  </a:cubicBezTo>
                  <a:cubicBezTo>
                    <a:pt x="326515" y="84732"/>
                    <a:pt x="333660" y="139237"/>
                    <a:pt x="336570" y="164637"/>
                  </a:cubicBezTo>
                  <a:cubicBezTo>
                    <a:pt x="339481" y="190037"/>
                    <a:pt x="355091" y="203530"/>
                    <a:pt x="342920" y="210674"/>
                  </a:cubicBezTo>
                  <a:cubicBezTo>
                    <a:pt x="330749" y="217818"/>
                    <a:pt x="263545" y="207499"/>
                    <a:pt x="263545" y="207499"/>
                  </a:cubicBezTo>
                  <a:cubicBezTo>
                    <a:pt x="206395" y="204589"/>
                    <a:pt x="-2361" y="189772"/>
                    <a:pt x="20" y="193212"/>
                  </a:cubicBezTo>
                  <a:cubicBezTo>
                    <a:pt x="2401" y="196652"/>
                    <a:pt x="217243" y="217289"/>
                    <a:pt x="277832" y="228137"/>
                  </a:cubicBezTo>
                  <a:cubicBezTo>
                    <a:pt x="338422" y="238985"/>
                    <a:pt x="358265" y="259093"/>
                    <a:pt x="363557" y="258299"/>
                  </a:cubicBezTo>
                  <a:cubicBezTo>
                    <a:pt x="368849" y="257505"/>
                    <a:pt x="311699" y="258299"/>
                    <a:pt x="309582" y="223374"/>
                  </a:cubicBezTo>
                  <a:cubicBezTo>
                    <a:pt x="307465" y="188449"/>
                    <a:pt x="345036" y="85526"/>
                    <a:pt x="350857" y="48749"/>
                  </a:cubicBezTo>
                  <a:cubicBezTo>
                    <a:pt x="356678" y="11972"/>
                    <a:pt x="370701" y="10120"/>
                    <a:pt x="344507" y="2712"/>
                  </a:cubicBezTo>
                  <a:cubicBezTo>
                    <a:pt x="318313" y="-4696"/>
                    <a:pt x="173851" y="5358"/>
                    <a:pt x="171470" y="5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: 図形 2070">
              <a:extLst>
                <a:ext uri="{FF2B5EF4-FFF2-40B4-BE49-F238E27FC236}">
                  <a16:creationId xmlns:a16="http://schemas.microsoft.com/office/drawing/2014/main" id="{FFDD1507-82B4-49DA-B330-2160AAB000ED}"/>
                </a:ext>
              </a:extLst>
            </p:cNvPr>
            <p:cNvSpPr/>
            <p:nvPr/>
          </p:nvSpPr>
          <p:spPr>
            <a:xfrm>
              <a:off x="5246297" y="3393082"/>
              <a:ext cx="245175" cy="152303"/>
            </a:xfrm>
            <a:custGeom>
              <a:avLst/>
              <a:gdLst>
                <a:gd name="connsiteX0" fmla="*/ 60716 w 245175"/>
                <a:gd name="connsiteY0" fmla="*/ 993 h 152303"/>
                <a:gd name="connsiteX1" fmla="*/ 391 w 245175"/>
                <a:gd name="connsiteY1" fmla="*/ 112118 h 152303"/>
                <a:gd name="connsiteX2" fmla="*/ 95641 w 245175"/>
                <a:gd name="connsiteY2" fmla="*/ 131168 h 152303"/>
                <a:gd name="connsiteX3" fmla="*/ 235341 w 245175"/>
                <a:gd name="connsiteY3" fmla="*/ 150218 h 152303"/>
                <a:gd name="connsiteX4" fmla="*/ 233753 w 245175"/>
                <a:gd name="connsiteY4" fmla="*/ 151806 h 152303"/>
                <a:gd name="connsiteX5" fmla="*/ 52778 w 245175"/>
                <a:gd name="connsiteY5" fmla="*/ 127993 h 152303"/>
                <a:gd name="connsiteX6" fmla="*/ 48016 w 245175"/>
                <a:gd name="connsiteY6" fmla="*/ 94656 h 152303"/>
                <a:gd name="connsiteX7" fmla="*/ 21028 w 245175"/>
                <a:gd name="connsiteY7" fmla="*/ 115293 h 152303"/>
                <a:gd name="connsiteX8" fmla="*/ 22616 w 245175"/>
                <a:gd name="connsiteY8" fmla="*/ 97831 h 152303"/>
                <a:gd name="connsiteX9" fmla="*/ 32141 w 245175"/>
                <a:gd name="connsiteY9" fmla="*/ 58143 h 152303"/>
                <a:gd name="connsiteX10" fmla="*/ 60716 w 245175"/>
                <a:gd name="connsiteY10" fmla="*/ 993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75" h="152303">
                  <a:moveTo>
                    <a:pt x="60716" y="993"/>
                  </a:moveTo>
                  <a:cubicBezTo>
                    <a:pt x="55424" y="9989"/>
                    <a:pt x="-5430" y="90422"/>
                    <a:pt x="391" y="112118"/>
                  </a:cubicBezTo>
                  <a:cubicBezTo>
                    <a:pt x="6212" y="133814"/>
                    <a:pt x="56483" y="124818"/>
                    <a:pt x="95641" y="131168"/>
                  </a:cubicBezTo>
                  <a:cubicBezTo>
                    <a:pt x="134799" y="137518"/>
                    <a:pt x="235341" y="150218"/>
                    <a:pt x="235341" y="150218"/>
                  </a:cubicBezTo>
                  <a:cubicBezTo>
                    <a:pt x="258360" y="153658"/>
                    <a:pt x="233753" y="151806"/>
                    <a:pt x="233753" y="151806"/>
                  </a:cubicBezTo>
                  <a:cubicBezTo>
                    <a:pt x="203326" y="148102"/>
                    <a:pt x="83734" y="137518"/>
                    <a:pt x="52778" y="127993"/>
                  </a:cubicBezTo>
                  <a:cubicBezTo>
                    <a:pt x="21822" y="118468"/>
                    <a:pt x="53308" y="96773"/>
                    <a:pt x="48016" y="94656"/>
                  </a:cubicBezTo>
                  <a:cubicBezTo>
                    <a:pt x="42724" y="92539"/>
                    <a:pt x="25261" y="114764"/>
                    <a:pt x="21028" y="115293"/>
                  </a:cubicBezTo>
                  <a:cubicBezTo>
                    <a:pt x="16795" y="115822"/>
                    <a:pt x="20764" y="107356"/>
                    <a:pt x="22616" y="97831"/>
                  </a:cubicBezTo>
                  <a:cubicBezTo>
                    <a:pt x="24468" y="88306"/>
                    <a:pt x="28437" y="69520"/>
                    <a:pt x="32141" y="58143"/>
                  </a:cubicBezTo>
                  <a:cubicBezTo>
                    <a:pt x="35845" y="46766"/>
                    <a:pt x="66008" y="-8003"/>
                    <a:pt x="60716" y="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: 図形 2071">
              <a:extLst>
                <a:ext uri="{FF2B5EF4-FFF2-40B4-BE49-F238E27FC236}">
                  <a16:creationId xmlns:a16="http://schemas.microsoft.com/office/drawing/2014/main" id="{128DE9E3-5E81-4AC6-85A9-F1CDE927324C}"/>
                </a:ext>
              </a:extLst>
            </p:cNvPr>
            <p:cNvSpPr/>
            <p:nvPr/>
          </p:nvSpPr>
          <p:spPr>
            <a:xfrm>
              <a:off x="5293118" y="3407847"/>
              <a:ext cx="178325" cy="149685"/>
            </a:xfrm>
            <a:custGeom>
              <a:avLst/>
              <a:gdLst>
                <a:gd name="connsiteX0" fmla="*/ 1195 w 178325"/>
                <a:gd name="connsiteY0" fmla="*/ 516 h 149685"/>
                <a:gd name="connsiteX1" fmla="*/ 10720 w 178325"/>
                <a:gd name="connsiteY1" fmla="*/ 91003 h 149685"/>
                <a:gd name="connsiteX2" fmla="*/ 42470 w 178325"/>
                <a:gd name="connsiteY2" fmla="*/ 65603 h 149685"/>
                <a:gd name="connsiteX3" fmla="*/ 172645 w 178325"/>
                <a:gd name="connsiteY3" fmla="*/ 91003 h 149685"/>
                <a:gd name="connsiteX4" fmla="*/ 155182 w 178325"/>
                <a:gd name="connsiteY4" fmla="*/ 130691 h 149685"/>
                <a:gd name="connsiteX5" fmla="*/ 156770 w 178325"/>
                <a:gd name="connsiteY5" fmla="*/ 146566 h 149685"/>
                <a:gd name="connsiteX6" fmla="*/ 129782 w 178325"/>
                <a:gd name="connsiteY6" fmla="*/ 70366 h 149685"/>
                <a:gd name="connsiteX7" fmla="*/ 34532 w 178325"/>
                <a:gd name="connsiteY7" fmla="*/ 52903 h 149685"/>
                <a:gd name="connsiteX8" fmla="*/ 1195 w 178325"/>
                <a:gd name="connsiteY8" fmla="*/ 516 h 14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25" h="149685">
                  <a:moveTo>
                    <a:pt x="1195" y="516"/>
                  </a:moveTo>
                  <a:cubicBezTo>
                    <a:pt x="-2774" y="6866"/>
                    <a:pt x="3841" y="80155"/>
                    <a:pt x="10720" y="91003"/>
                  </a:cubicBezTo>
                  <a:cubicBezTo>
                    <a:pt x="17599" y="101851"/>
                    <a:pt x="15483" y="65603"/>
                    <a:pt x="42470" y="65603"/>
                  </a:cubicBezTo>
                  <a:cubicBezTo>
                    <a:pt x="69457" y="65603"/>
                    <a:pt x="153860" y="80155"/>
                    <a:pt x="172645" y="91003"/>
                  </a:cubicBezTo>
                  <a:cubicBezTo>
                    <a:pt x="191430" y="101851"/>
                    <a:pt x="157828" y="121431"/>
                    <a:pt x="155182" y="130691"/>
                  </a:cubicBezTo>
                  <a:cubicBezTo>
                    <a:pt x="152536" y="139952"/>
                    <a:pt x="161003" y="156620"/>
                    <a:pt x="156770" y="146566"/>
                  </a:cubicBezTo>
                  <a:cubicBezTo>
                    <a:pt x="152537" y="136512"/>
                    <a:pt x="150155" y="85976"/>
                    <a:pt x="129782" y="70366"/>
                  </a:cubicBezTo>
                  <a:cubicBezTo>
                    <a:pt x="109409" y="54756"/>
                    <a:pt x="54376" y="57401"/>
                    <a:pt x="34532" y="52903"/>
                  </a:cubicBezTo>
                  <a:cubicBezTo>
                    <a:pt x="14688" y="48405"/>
                    <a:pt x="5164" y="-5834"/>
                    <a:pt x="1195" y="5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058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フィグゼロ 12インチ ウルトラマン（映画『シン・ウルトラマン』） | GOODSMILE ONLINE SHOP">
            <a:extLst>
              <a:ext uri="{FF2B5EF4-FFF2-40B4-BE49-F238E27FC236}">
                <a16:creationId xmlns:a16="http://schemas.microsoft.com/office/drawing/2014/main" id="{111BAFC7-6AF4-4A71-845F-44B14F6A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114550"/>
            <a:ext cx="695325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1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シン・ウルトラマンビジュアル">
            <a:extLst>
              <a:ext uri="{FF2B5EF4-FFF2-40B4-BE49-F238E27FC236}">
                <a16:creationId xmlns:a16="http://schemas.microsoft.com/office/drawing/2014/main" id="{FA022335-D2D2-4561-AD7F-CABA1C67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5" t="12699" r="40079" b="27976"/>
          <a:stretch/>
        </p:blipFill>
        <p:spPr bwMode="auto">
          <a:xfrm>
            <a:off x="2730500" y="1490517"/>
            <a:ext cx="4572000" cy="95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94043"/>
            <a:ext cx="9270999" cy="13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Nike - Google Play のアプリ" hidden="1">
            <a:extLst>
              <a:ext uri="{FF2B5EF4-FFF2-40B4-BE49-F238E27FC236}">
                <a16:creationId xmlns:a16="http://schemas.microsoft.com/office/drawing/2014/main" id="{83667395-1D83-4464-9299-38D2A6A5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7" y="-60689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CEA18EFB-CB60-4A48-902C-46036183444C}"/>
              </a:ext>
            </a:extLst>
          </p:cNvPr>
          <p:cNvGrpSpPr/>
          <p:nvPr/>
        </p:nvGrpSpPr>
        <p:grpSpPr>
          <a:xfrm>
            <a:off x="-2552884" y="36816"/>
            <a:ext cx="14567108" cy="9596264"/>
            <a:chOff x="-2552884" y="36816"/>
            <a:chExt cx="14567108" cy="9596264"/>
          </a:xfrm>
        </p:grpSpPr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0990D42-1FB7-4052-9B5A-B8A0E8131B8F}"/>
                </a:ext>
              </a:extLst>
            </p:cNvPr>
            <p:cNvSpPr/>
            <p:nvPr/>
          </p:nvSpPr>
          <p:spPr>
            <a:xfrm>
              <a:off x="-1570949" y="3540544"/>
              <a:ext cx="6117827" cy="1374356"/>
            </a:xfrm>
            <a:custGeom>
              <a:avLst/>
              <a:gdLst>
                <a:gd name="connsiteX0" fmla="*/ 2040849 w 6117827"/>
                <a:gd name="connsiteY0" fmla="*/ 2756 h 1374356"/>
                <a:gd name="connsiteX1" fmla="*/ 5507949 w 6117827"/>
                <a:gd name="connsiteY1" fmla="*/ 104356 h 1374356"/>
                <a:gd name="connsiteX2" fmla="*/ 2586949 w 6117827"/>
                <a:gd name="connsiteY2" fmla="*/ 218656 h 1374356"/>
                <a:gd name="connsiteX3" fmla="*/ 6117549 w 6117827"/>
                <a:gd name="connsiteY3" fmla="*/ 205956 h 1374356"/>
                <a:gd name="connsiteX4" fmla="*/ 2371049 w 6117827"/>
                <a:gd name="connsiteY4" fmla="*/ 510756 h 1374356"/>
                <a:gd name="connsiteX5" fmla="*/ 5825449 w 6117827"/>
                <a:gd name="connsiteY5" fmla="*/ 701256 h 1374356"/>
                <a:gd name="connsiteX6" fmla="*/ 3856949 w 6117827"/>
                <a:gd name="connsiteY6" fmla="*/ 1094956 h 1374356"/>
                <a:gd name="connsiteX7" fmla="*/ 2523449 w 6117827"/>
                <a:gd name="connsiteY7" fmla="*/ 1374356 h 1374356"/>
                <a:gd name="connsiteX8" fmla="*/ 5406349 w 6117827"/>
                <a:gd name="connsiteY8" fmla="*/ 739356 h 1374356"/>
                <a:gd name="connsiteX9" fmla="*/ 2523449 w 6117827"/>
                <a:gd name="connsiteY9" fmla="*/ 701256 h 1374356"/>
                <a:gd name="connsiteX10" fmla="*/ 59649 w 6117827"/>
                <a:gd name="connsiteY10" fmla="*/ 332956 h 1374356"/>
                <a:gd name="connsiteX11" fmla="*/ 5101549 w 6117827"/>
                <a:gd name="connsiteY11" fmla="*/ 218656 h 1374356"/>
                <a:gd name="connsiteX12" fmla="*/ 2040849 w 6117827"/>
                <a:gd name="connsiteY12" fmla="*/ 2756 h 137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17827" h="1374356">
                  <a:moveTo>
                    <a:pt x="2040849" y="2756"/>
                  </a:moveTo>
                  <a:cubicBezTo>
                    <a:pt x="2108582" y="-16294"/>
                    <a:pt x="5416932" y="68373"/>
                    <a:pt x="5507949" y="104356"/>
                  </a:cubicBezTo>
                  <a:cubicBezTo>
                    <a:pt x="5598966" y="140339"/>
                    <a:pt x="2485349" y="201723"/>
                    <a:pt x="2586949" y="218656"/>
                  </a:cubicBezTo>
                  <a:cubicBezTo>
                    <a:pt x="2688549" y="235589"/>
                    <a:pt x="6153532" y="157273"/>
                    <a:pt x="6117549" y="205956"/>
                  </a:cubicBezTo>
                  <a:cubicBezTo>
                    <a:pt x="6081566" y="254639"/>
                    <a:pt x="2419732" y="428206"/>
                    <a:pt x="2371049" y="510756"/>
                  </a:cubicBezTo>
                  <a:cubicBezTo>
                    <a:pt x="2322366" y="593306"/>
                    <a:pt x="5577799" y="603889"/>
                    <a:pt x="5825449" y="701256"/>
                  </a:cubicBezTo>
                  <a:cubicBezTo>
                    <a:pt x="6073099" y="798623"/>
                    <a:pt x="3856949" y="1094956"/>
                    <a:pt x="3856949" y="1094956"/>
                  </a:cubicBezTo>
                  <a:lnTo>
                    <a:pt x="2523449" y="1374356"/>
                  </a:lnTo>
                  <a:cubicBezTo>
                    <a:pt x="2781682" y="1315089"/>
                    <a:pt x="5406349" y="851539"/>
                    <a:pt x="5406349" y="739356"/>
                  </a:cubicBezTo>
                  <a:cubicBezTo>
                    <a:pt x="5406349" y="627173"/>
                    <a:pt x="3414565" y="768989"/>
                    <a:pt x="2523449" y="701256"/>
                  </a:cubicBezTo>
                  <a:cubicBezTo>
                    <a:pt x="1632333" y="633523"/>
                    <a:pt x="-370034" y="413389"/>
                    <a:pt x="59649" y="332956"/>
                  </a:cubicBezTo>
                  <a:cubicBezTo>
                    <a:pt x="489332" y="252523"/>
                    <a:pt x="4773466" y="269456"/>
                    <a:pt x="5101549" y="218656"/>
                  </a:cubicBezTo>
                  <a:cubicBezTo>
                    <a:pt x="5429632" y="167856"/>
                    <a:pt x="1973116" y="21806"/>
                    <a:pt x="2040849" y="2756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133886DC-6B9F-4AC2-A171-54EBB28D27D1}"/>
                </a:ext>
              </a:extLst>
            </p:cNvPr>
            <p:cNvSpPr/>
            <p:nvPr/>
          </p:nvSpPr>
          <p:spPr>
            <a:xfrm>
              <a:off x="6703051" y="4747233"/>
              <a:ext cx="4974210" cy="2306913"/>
            </a:xfrm>
            <a:custGeom>
              <a:avLst/>
              <a:gdLst>
                <a:gd name="connsiteX0" fmla="*/ 2549 w 4974210"/>
                <a:gd name="connsiteY0" fmla="*/ 675667 h 2306913"/>
                <a:gd name="connsiteX1" fmla="*/ 4231649 w 4974210"/>
                <a:gd name="connsiteY1" fmla="*/ 675667 h 2306913"/>
                <a:gd name="connsiteX2" fmla="*/ 942349 w 4974210"/>
                <a:gd name="connsiteY2" fmla="*/ 675667 h 2306913"/>
                <a:gd name="connsiteX3" fmla="*/ 4269749 w 4974210"/>
                <a:gd name="connsiteY3" fmla="*/ 1120167 h 2306913"/>
                <a:gd name="connsiteX4" fmla="*/ 624849 w 4974210"/>
                <a:gd name="connsiteY4" fmla="*/ 1056667 h 2306913"/>
                <a:gd name="connsiteX5" fmla="*/ 4104649 w 4974210"/>
                <a:gd name="connsiteY5" fmla="*/ 1704367 h 2306913"/>
                <a:gd name="connsiteX6" fmla="*/ 993149 w 4974210"/>
                <a:gd name="connsiteY6" fmla="*/ 1590067 h 2306913"/>
                <a:gd name="connsiteX7" fmla="*/ 3837949 w 4974210"/>
                <a:gd name="connsiteY7" fmla="*/ 1945667 h 2306913"/>
                <a:gd name="connsiteX8" fmla="*/ 1120149 w 4974210"/>
                <a:gd name="connsiteY8" fmla="*/ 2263167 h 2306913"/>
                <a:gd name="connsiteX9" fmla="*/ 4752349 w 4974210"/>
                <a:gd name="connsiteY9" fmla="*/ 2263167 h 2306913"/>
                <a:gd name="connsiteX10" fmla="*/ 1221749 w 4974210"/>
                <a:gd name="connsiteY10" fmla="*/ 1882167 h 2306913"/>
                <a:gd name="connsiteX11" fmla="*/ 2364749 w 4974210"/>
                <a:gd name="connsiteY11" fmla="*/ 1628167 h 2306913"/>
                <a:gd name="connsiteX12" fmla="*/ 4676149 w 4974210"/>
                <a:gd name="connsiteY12" fmla="*/ 1526567 h 2306913"/>
                <a:gd name="connsiteX13" fmla="*/ 1640849 w 4974210"/>
                <a:gd name="connsiteY13" fmla="*/ 1005867 h 2306913"/>
                <a:gd name="connsiteX14" fmla="*/ 1005849 w 4974210"/>
                <a:gd name="connsiteY14" fmla="*/ 485167 h 2306913"/>
                <a:gd name="connsiteX15" fmla="*/ 4968249 w 4974210"/>
                <a:gd name="connsiteY15" fmla="*/ 2567 h 2306913"/>
                <a:gd name="connsiteX16" fmla="*/ 2549 w 4974210"/>
                <a:gd name="connsiteY16" fmla="*/ 675667 h 230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210" h="2306913">
                  <a:moveTo>
                    <a:pt x="2549" y="675667"/>
                  </a:moveTo>
                  <a:cubicBezTo>
                    <a:pt x="-120218" y="787850"/>
                    <a:pt x="4231649" y="675667"/>
                    <a:pt x="4231649" y="675667"/>
                  </a:cubicBezTo>
                  <a:cubicBezTo>
                    <a:pt x="4388282" y="675667"/>
                    <a:pt x="935999" y="601584"/>
                    <a:pt x="942349" y="675667"/>
                  </a:cubicBezTo>
                  <a:cubicBezTo>
                    <a:pt x="948699" y="749750"/>
                    <a:pt x="4322666" y="1056667"/>
                    <a:pt x="4269749" y="1120167"/>
                  </a:cubicBezTo>
                  <a:cubicBezTo>
                    <a:pt x="4216832" y="1183667"/>
                    <a:pt x="652366" y="959301"/>
                    <a:pt x="624849" y="1056667"/>
                  </a:cubicBezTo>
                  <a:cubicBezTo>
                    <a:pt x="597332" y="1154033"/>
                    <a:pt x="4043266" y="1615467"/>
                    <a:pt x="4104649" y="1704367"/>
                  </a:cubicBezTo>
                  <a:cubicBezTo>
                    <a:pt x="4166032" y="1793267"/>
                    <a:pt x="1037599" y="1549850"/>
                    <a:pt x="993149" y="1590067"/>
                  </a:cubicBezTo>
                  <a:cubicBezTo>
                    <a:pt x="948699" y="1630284"/>
                    <a:pt x="3816782" y="1833484"/>
                    <a:pt x="3837949" y="1945667"/>
                  </a:cubicBezTo>
                  <a:cubicBezTo>
                    <a:pt x="3859116" y="2057850"/>
                    <a:pt x="967749" y="2210250"/>
                    <a:pt x="1120149" y="2263167"/>
                  </a:cubicBezTo>
                  <a:cubicBezTo>
                    <a:pt x="1272549" y="2316084"/>
                    <a:pt x="4735416" y="2326667"/>
                    <a:pt x="4752349" y="2263167"/>
                  </a:cubicBezTo>
                  <a:cubicBezTo>
                    <a:pt x="4769282" y="2199667"/>
                    <a:pt x="1619682" y="1988000"/>
                    <a:pt x="1221749" y="1882167"/>
                  </a:cubicBezTo>
                  <a:cubicBezTo>
                    <a:pt x="823816" y="1776334"/>
                    <a:pt x="1789016" y="1687434"/>
                    <a:pt x="2364749" y="1628167"/>
                  </a:cubicBezTo>
                  <a:cubicBezTo>
                    <a:pt x="2940482" y="1568900"/>
                    <a:pt x="4796799" y="1630284"/>
                    <a:pt x="4676149" y="1526567"/>
                  </a:cubicBezTo>
                  <a:cubicBezTo>
                    <a:pt x="4555499" y="1422850"/>
                    <a:pt x="2252566" y="1179434"/>
                    <a:pt x="1640849" y="1005867"/>
                  </a:cubicBezTo>
                  <a:cubicBezTo>
                    <a:pt x="1029132" y="832300"/>
                    <a:pt x="451282" y="652384"/>
                    <a:pt x="1005849" y="485167"/>
                  </a:cubicBezTo>
                  <a:cubicBezTo>
                    <a:pt x="1560416" y="317950"/>
                    <a:pt x="5139699" y="-33416"/>
                    <a:pt x="4968249" y="2567"/>
                  </a:cubicBezTo>
                  <a:cubicBezTo>
                    <a:pt x="4796799" y="38550"/>
                    <a:pt x="125316" y="563484"/>
                    <a:pt x="2549" y="675667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A1739942-7ED7-4665-B373-D43C935FD36D}"/>
                </a:ext>
              </a:extLst>
            </p:cNvPr>
            <p:cNvSpPr/>
            <p:nvPr/>
          </p:nvSpPr>
          <p:spPr>
            <a:xfrm>
              <a:off x="-871447" y="1489206"/>
              <a:ext cx="12288747" cy="1668390"/>
            </a:xfrm>
            <a:custGeom>
              <a:avLst/>
              <a:gdLst>
                <a:gd name="connsiteX0" fmla="*/ 3246347 w 12288747"/>
                <a:gd name="connsiteY0" fmla="*/ 301494 h 1668390"/>
                <a:gd name="connsiteX1" fmla="*/ 3462247 w 12288747"/>
                <a:gd name="connsiteY1" fmla="*/ 364994 h 1668390"/>
                <a:gd name="connsiteX2" fmla="*/ 10790147 w 12288747"/>
                <a:gd name="connsiteY2" fmla="*/ 834894 h 1668390"/>
                <a:gd name="connsiteX3" fmla="*/ 6929347 w 12288747"/>
                <a:gd name="connsiteY3" fmla="*/ 745994 h 1668390"/>
                <a:gd name="connsiteX4" fmla="*/ 2103347 w 12288747"/>
                <a:gd name="connsiteY4" fmla="*/ 631694 h 1668390"/>
                <a:gd name="connsiteX5" fmla="*/ 9977347 w 12288747"/>
                <a:gd name="connsiteY5" fmla="*/ 1596894 h 1668390"/>
                <a:gd name="connsiteX6" fmla="*/ 12288747 w 12288747"/>
                <a:gd name="connsiteY6" fmla="*/ 1596894 h 1668390"/>
                <a:gd name="connsiteX7" fmla="*/ 9824947 w 12288747"/>
                <a:gd name="connsiteY7" fmla="*/ 1596894 h 1668390"/>
                <a:gd name="connsiteX8" fmla="*/ 7847 w 12288747"/>
                <a:gd name="connsiteY8" fmla="*/ 860294 h 1668390"/>
                <a:gd name="connsiteX9" fmla="*/ 11590247 w 12288747"/>
                <a:gd name="connsiteY9" fmla="*/ 22094 h 1668390"/>
                <a:gd name="connsiteX10" fmla="*/ 3246347 w 12288747"/>
                <a:gd name="connsiteY10" fmla="*/ 301494 h 166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88747" h="1668390">
                  <a:moveTo>
                    <a:pt x="3246347" y="301494"/>
                  </a:moveTo>
                  <a:cubicBezTo>
                    <a:pt x="2725647" y="288794"/>
                    <a:pt x="3462247" y="364994"/>
                    <a:pt x="3462247" y="364994"/>
                  </a:cubicBezTo>
                  <a:lnTo>
                    <a:pt x="10790147" y="834894"/>
                  </a:lnTo>
                  <a:cubicBezTo>
                    <a:pt x="11367997" y="898394"/>
                    <a:pt x="6929347" y="745994"/>
                    <a:pt x="6929347" y="745994"/>
                  </a:cubicBezTo>
                  <a:cubicBezTo>
                    <a:pt x="5481547" y="712127"/>
                    <a:pt x="1595347" y="489877"/>
                    <a:pt x="2103347" y="631694"/>
                  </a:cubicBezTo>
                  <a:cubicBezTo>
                    <a:pt x="2611347" y="773511"/>
                    <a:pt x="8279780" y="1436027"/>
                    <a:pt x="9977347" y="1596894"/>
                  </a:cubicBezTo>
                  <a:cubicBezTo>
                    <a:pt x="11674914" y="1757761"/>
                    <a:pt x="12288747" y="1596894"/>
                    <a:pt x="12288747" y="1596894"/>
                  </a:cubicBezTo>
                  <a:cubicBezTo>
                    <a:pt x="12263347" y="1596894"/>
                    <a:pt x="11871764" y="1719661"/>
                    <a:pt x="9824947" y="1596894"/>
                  </a:cubicBezTo>
                  <a:cubicBezTo>
                    <a:pt x="7778130" y="1474127"/>
                    <a:pt x="-286370" y="1122761"/>
                    <a:pt x="7847" y="860294"/>
                  </a:cubicBezTo>
                  <a:cubicBezTo>
                    <a:pt x="302064" y="597827"/>
                    <a:pt x="11044147" y="110994"/>
                    <a:pt x="11590247" y="22094"/>
                  </a:cubicBezTo>
                  <a:cubicBezTo>
                    <a:pt x="12136347" y="-66806"/>
                    <a:pt x="7710397" y="130044"/>
                    <a:pt x="3246347" y="301494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A21B0809-190E-4CFD-B55C-AF5C70A89D0D}"/>
                </a:ext>
              </a:extLst>
            </p:cNvPr>
            <p:cNvSpPr/>
            <p:nvPr/>
          </p:nvSpPr>
          <p:spPr>
            <a:xfrm>
              <a:off x="6934200" y="3300520"/>
              <a:ext cx="5080024" cy="1563580"/>
            </a:xfrm>
            <a:custGeom>
              <a:avLst/>
              <a:gdLst>
                <a:gd name="connsiteX0" fmla="*/ 228600 w 5080024"/>
                <a:gd name="connsiteY0" fmla="*/ 496780 h 1563580"/>
                <a:gd name="connsiteX1" fmla="*/ 5080000 w 5080024"/>
                <a:gd name="connsiteY1" fmla="*/ 496780 h 1563580"/>
                <a:gd name="connsiteX2" fmla="*/ 152400 w 5080024"/>
                <a:gd name="connsiteY2" fmla="*/ 979380 h 1563580"/>
                <a:gd name="connsiteX3" fmla="*/ 2705100 w 5080024"/>
                <a:gd name="connsiteY3" fmla="*/ 649180 h 1563580"/>
                <a:gd name="connsiteX4" fmla="*/ 635000 w 5080024"/>
                <a:gd name="connsiteY4" fmla="*/ 915880 h 1563580"/>
                <a:gd name="connsiteX5" fmla="*/ 2908300 w 5080024"/>
                <a:gd name="connsiteY5" fmla="*/ 1144480 h 1563580"/>
                <a:gd name="connsiteX6" fmla="*/ 0 w 5080024"/>
                <a:gd name="connsiteY6" fmla="*/ 1563580 h 1563580"/>
                <a:gd name="connsiteX7" fmla="*/ 4813300 w 5080024"/>
                <a:gd name="connsiteY7" fmla="*/ 877780 h 1563580"/>
                <a:gd name="connsiteX8" fmla="*/ 533400 w 5080024"/>
                <a:gd name="connsiteY8" fmla="*/ 331680 h 1563580"/>
                <a:gd name="connsiteX9" fmla="*/ 1993900 w 5080024"/>
                <a:gd name="connsiteY9" fmla="*/ 90380 h 1563580"/>
                <a:gd name="connsiteX10" fmla="*/ 4965700 w 5080024"/>
                <a:gd name="connsiteY10" fmla="*/ 26880 h 1563580"/>
                <a:gd name="connsiteX11" fmla="*/ 228600 w 5080024"/>
                <a:gd name="connsiteY11" fmla="*/ 496780 h 156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24" h="1563580">
                  <a:moveTo>
                    <a:pt x="228600" y="496780"/>
                  </a:moveTo>
                  <a:cubicBezTo>
                    <a:pt x="247650" y="575097"/>
                    <a:pt x="5092700" y="416347"/>
                    <a:pt x="5080000" y="496780"/>
                  </a:cubicBezTo>
                  <a:cubicBezTo>
                    <a:pt x="5067300" y="577213"/>
                    <a:pt x="548217" y="953980"/>
                    <a:pt x="152400" y="979380"/>
                  </a:cubicBezTo>
                  <a:cubicBezTo>
                    <a:pt x="-243417" y="1004780"/>
                    <a:pt x="2705100" y="649180"/>
                    <a:pt x="2705100" y="649180"/>
                  </a:cubicBezTo>
                  <a:cubicBezTo>
                    <a:pt x="2785533" y="638597"/>
                    <a:pt x="601133" y="833330"/>
                    <a:pt x="635000" y="915880"/>
                  </a:cubicBezTo>
                  <a:cubicBezTo>
                    <a:pt x="668867" y="998430"/>
                    <a:pt x="3014133" y="1036530"/>
                    <a:pt x="2908300" y="1144480"/>
                  </a:cubicBezTo>
                  <a:cubicBezTo>
                    <a:pt x="2802467" y="1252430"/>
                    <a:pt x="0" y="1563580"/>
                    <a:pt x="0" y="1563580"/>
                  </a:cubicBezTo>
                  <a:cubicBezTo>
                    <a:pt x="317500" y="1519130"/>
                    <a:pt x="4724400" y="1083097"/>
                    <a:pt x="4813300" y="877780"/>
                  </a:cubicBezTo>
                  <a:cubicBezTo>
                    <a:pt x="4902200" y="672463"/>
                    <a:pt x="1003300" y="462913"/>
                    <a:pt x="533400" y="331680"/>
                  </a:cubicBezTo>
                  <a:cubicBezTo>
                    <a:pt x="63500" y="200447"/>
                    <a:pt x="1255183" y="141180"/>
                    <a:pt x="1993900" y="90380"/>
                  </a:cubicBezTo>
                  <a:cubicBezTo>
                    <a:pt x="2732617" y="39580"/>
                    <a:pt x="5266267" y="-42970"/>
                    <a:pt x="4965700" y="26880"/>
                  </a:cubicBezTo>
                  <a:cubicBezTo>
                    <a:pt x="4665133" y="96730"/>
                    <a:pt x="209550" y="418463"/>
                    <a:pt x="228600" y="496780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C4F7DDD6-34A3-4A2D-85A4-CDA78C3611A8}"/>
                </a:ext>
              </a:extLst>
            </p:cNvPr>
            <p:cNvSpPr/>
            <p:nvPr/>
          </p:nvSpPr>
          <p:spPr>
            <a:xfrm>
              <a:off x="-2552884" y="5027524"/>
              <a:ext cx="5918831" cy="4605556"/>
            </a:xfrm>
            <a:custGeom>
              <a:avLst/>
              <a:gdLst>
                <a:gd name="connsiteX0" fmla="*/ 660584 w 5918831"/>
                <a:gd name="connsiteY0" fmla="*/ 395376 h 4605556"/>
                <a:gd name="connsiteX1" fmla="*/ 749484 w 5918831"/>
                <a:gd name="connsiteY1" fmla="*/ 382676 h 4605556"/>
                <a:gd name="connsiteX2" fmla="*/ 5169084 w 5918831"/>
                <a:gd name="connsiteY2" fmla="*/ 166776 h 4605556"/>
                <a:gd name="connsiteX3" fmla="*/ 2197284 w 5918831"/>
                <a:gd name="connsiteY3" fmla="*/ 382676 h 4605556"/>
                <a:gd name="connsiteX4" fmla="*/ 698684 w 5918831"/>
                <a:gd name="connsiteY4" fmla="*/ 585876 h 4605556"/>
                <a:gd name="connsiteX5" fmla="*/ 5918384 w 5918831"/>
                <a:gd name="connsiteY5" fmla="*/ 306476 h 4605556"/>
                <a:gd name="connsiteX6" fmla="*/ 381184 w 5918831"/>
                <a:gd name="connsiteY6" fmla="*/ 839876 h 4605556"/>
                <a:gd name="connsiteX7" fmla="*/ 5080184 w 5918831"/>
                <a:gd name="connsiteY7" fmla="*/ 763676 h 4605556"/>
                <a:gd name="connsiteX8" fmla="*/ 279584 w 5918831"/>
                <a:gd name="connsiteY8" fmla="*/ 1538376 h 4605556"/>
                <a:gd name="connsiteX9" fmla="*/ 3479984 w 5918831"/>
                <a:gd name="connsiteY9" fmla="*/ 1424076 h 4605556"/>
                <a:gd name="connsiteX10" fmla="*/ 114484 w 5918831"/>
                <a:gd name="connsiteY10" fmla="*/ 2033676 h 4605556"/>
                <a:gd name="connsiteX11" fmla="*/ 2565584 w 5918831"/>
                <a:gd name="connsiteY11" fmla="*/ 2173376 h 4605556"/>
                <a:gd name="connsiteX12" fmla="*/ 1193984 w 5918831"/>
                <a:gd name="connsiteY12" fmla="*/ 2287676 h 4605556"/>
                <a:gd name="connsiteX13" fmla="*/ 4114984 w 5918831"/>
                <a:gd name="connsiteY13" fmla="*/ 1728876 h 4605556"/>
                <a:gd name="connsiteX14" fmla="*/ 12884 w 5918831"/>
                <a:gd name="connsiteY14" fmla="*/ 2795676 h 4605556"/>
                <a:gd name="connsiteX15" fmla="*/ 2857684 w 5918831"/>
                <a:gd name="connsiteY15" fmla="*/ 2325776 h 4605556"/>
                <a:gd name="connsiteX16" fmla="*/ 3899084 w 5918831"/>
                <a:gd name="connsiteY16" fmla="*/ 2274976 h 4605556"/>
                <a:gd name="connsiteX17" fmla="*/ 1930584 w 5918831"/>
                <a:gd name="connsiteY17" fmla="*/ 2948076 h 4605556"/>
                <a:gd name="connsiteX18" fmla="*/ 127184 w 5918831"/>
                <a:gd name="connsiteY18" fmla="*/ 3329076 h 4605556"/>
                <a:gd name="connsiteX19" fmla="*/ 3733984 w 5918831"/>
                <a:gd name="connsiteY19" fmla="*/ 2617876 h 4605556"/>
                <a:gd name="connsiteX20" fmla="*/ 2082984 w 5918831"/>
                <a:gd name="connsiteY20" fmla="*/ 3227476 h 4605556"/>
                <a:gd name="connsiteX21" fmla="*/ 647884 w 5918831"/>
                <a:gd name="connsiteY21" fmla="*/ 4179976 h 4605556"/>
                <a:gd name="connsiteX22" fmla="*/ 3873684 w 5918831"/>
                <a:gd name="connsiteY22" fmla="*/ 2871876 h 4605556"/>
                <a:gd name="connsiteX23" fmla="*/ 1359084 w 5918831"/>
                <a:gd name="connsiteY23" fmla="*/ 4002176 h 4605556"/>
                <a:gd name="connsiteX24" fmla="*/ 279584 w 5918831"/>
                <a:gd name="connsiteY24" fmla="*/ 4573676 h 4605556"/>
                <a:gd name="connsiteX25" fmla="*/ 3492684 w 5918831"/>
                <a:gd name="connsiteY25" fmla="*/ 3075076 h 4605556"/>
                <a:gd name="connsiteX26" fmla="*/ 1955984 w 5918831"/>
                <a:gd name="connsiteY26" fmla="*/ 3405276 h 4605556"/>
                <a:gd name="connsiteX27" fmla="*/ 3200584 w 5918831"/>
                <a:gd name="connsiteY27" fmla="*/ 2617876 h 4605556"/>
                <a:gd name="connsiteX28" fmla="*/ 2629084 w 5918831"/>
                <a:gd name="connsiteY28" fmla="*/ 2757576 h 4605556"/>
                <a:gd name="connsiteX29" fmla="*/ 838384 w 5918831"/>
                <a:gd name="connsiteY29" fmla="*/ 2884576 h 4605556"/>
                <a:gd name="connsiteX30" fmla="*/ 4978584 w 5918831"/>
                <a:gd name="connsiteY30" fmla="*/ 1030376 h 4605556"/>
                <a:gd name="connsiteX31" fmla="*/ 304984 w 5918831"/>
                <a:gd name="connsiteY31" fmla="*/ 2262276 h 4605556"/>
                <a:gd name="connsiteX32" fmla="*/ 3289484 w 5918831"/>
                <a:gd name="connsiteY32" fmla="*/ 1030376 h 4605556"/>
                <a:gd name="connsiteX33" fmla="*/ 1333684 w 5918831"/>
                <a:gd name="connsiteY33" fmla="*/ 928776 h 4605556"/>
                <a:gd name="connsiteX34" fmla="*/ 5816784 w 5918831"/>
                <a:gd name="connsiteY34" fmla="*/ 27076 h 4605556"/>
                <a:gd name="connsiteX35" fmla="*/ 3340284 w 5918831"/>
                <a:gd name="connsiteY35" fmla="*/ 217576 h 4605556"/>
                <a:gd name="connsiteX36" fmla="*/ 609784 w 5918831"/>
                <a:gd name="connsiteY36" fmla="*/ 395376 h 4605556"/>
                <a:gd name="connsiteX37" fmla="*/ 660584 w 5918831"/>
                <a:gd name="connsiteY37" fmla="*/ 395376 h 460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918831" h="4605556">
                  <a:moveTo>
                    <a:pt x="660584" y="395376"/>
                  </a:moveTo>
                  <a:cubicBezTo>
                    <a:pt x="329325" y="408076"/>
                    <a:pt x="749484" y="382676"/>
                    <a:pt x="749484" y="382676"/>
                  </a:cubicBezTo>
                  <a:lnTo>
                    <a:pt x="5169084" y="166776"/>
                  </a:lnTo>
                  <a:cubicBezTo>
                    <a:pt x="5410384" y="166776"/>
                    <a:pt x="2942351" y="312826"/>
                    <a:pt x="2197284" y="382676"/>
                  </a:cubicBezTo>
                  <a:cubicBezTo>
                    <a:pt x="1452217" y="452526"/>
                    <a:pt x="78501" y="598576"/>
                    <a:pt x="698684" y="585876"/>
                  </a:cubicBezTo>
                  <a:cubicBezTo>
                    <a:pt x="1318867" y="573176"/>
                    <a:pt x="5971301" y="264143"/>
                    <a:pt x="5918384" y="306476"/>
                  </a:cubicBezTo>
                  <a:cubicBezTo>
                    <a:pt x="5865467" y="348809"/>
                    <a:pt x="520884" y="763676"/>
                    <a:pt x="381184" y="839876"/>
                  </a:cubicBezTo>
                  <a:cubicBezTo>
                    <a:pt x="241484" y="916076"/>
                    <a:pt x="5097117" y="647259"/>
                    <a:pt x="5080184" y="763676"/>
                  </a:cubicBezTo>
                  <a:cubicBezTo>
                    <a:pt x="5063251" y="880093"/>
                    <a:pt x="546284" y="1428309"/>
                    <a:pt x="279584" y="1538376"/>
                  </a:cubicBezTo>
                  <a:cubicBezTo>
                    <a:pt x="12884" y="1648443"/>
                    <a:pt x="3507501" y="1341526"/>
                    <a:pt x="3479984" y="1424076"/>
                  </a:cubicBezTo>
                  <a:cubicBezTo>
                    <a:pt x="3452467" y="1506626"/>
                    <a:pt x="266884" y="1908793"/>
                    <a:pt x="114484" y="2033676"/>
                  </a:cubicBezTo>
                  <a:cubicBezTo>
                    <a:pt x="-37916" y="2158559"/>
                    <a:pt x="2385667" y="2131043"/>
                    <a:pt x="2565584" y="2173376"/>
                  </a:cubicBezTo>
                  <a:cubicBezTo>
                    <a:pt x="2745501" y="2215709"/>
                    <a:pt x="935751" y="2361759"/>
                    <a:pt x="1193984" y="2287676"/>
                  </a:cubicBezTo>
                  <a:cubicBezTo>
                    <a:pt x="1452217" y="2213593"/>
                    <a:pt x="4311834" y="1644209"/>
                    <a:pt x="4114984" y="1728876"/>
                  </a:cubicBezTo>
                  <a:cubicBezTo>
                    <a:pt x="3918134" y="1813543"/>
                    <a:pt x="222434" y="2696193"/>
                    <a:pt x="12884" y="2795676"/>
                  </a:cubicBezTo>
                  <a:cubicBezTo>
                    <a:pt x="-196666" y="2895159"/>
                    <a:pt x="2209984" y="2412559"/>
                    <a:pt x="2857684" y="2325776"/>
                  </a:cubicBezTo>
                  <a:cubicBezTo>
                    <a:pt x="3505384" y="2238993"/>
                    <a:pt x="4053601" y="2171259"/>
                    <a:pt x="3899084" y="2274976"/>
                  </a:cubicBezTo>
                  <a:cubicBezTo>
                    <a:pt x="3744567" y="2378693"/>
                    <a:pt x="2559234" y="2772393"/>
                    <a:pt x="1930584" y="2948076"/>
                  </a:cubicBezTo>
                  <a:cubicBezTo>
                    <a:pt x="1301934" y="3123759"/>
                    <a:pt x="-173383" y="3384109"/>
                    <a:pt x="127184" y="3329076"/>
                  </a:cubicBezTo>
                  <a:cubicBezTo>
                    <a:pt x="427751" y="3274043"/>
                    <a:pt x="3408017" y="2634809"/>
                    <a:pt x="3733984" y="2617876"/>
                  </a:cubicBezTo>
                  <a:cubicBezTo>
                    <a:pt x="4059951" y="2600943"/>
                    <a:pt x="2597334" y="2967126"/>
                    <a:pt x="2082984" y="3227476"/>
                  </a:cubicBezTo>
                  <a:cubicBezTo>
                    <a:pt x="1568634" y="3487826"/>
                    <a:pt x="349434" y="4239243"/>
                    <a:pt x="647884" y="4179976"/>
                  </a:cubicBezTo>
                  <a:cubicBezTo>
                    <a:pt x="946334" y="4120709"/>
                    <a:pt x="3755151" y="2901509"/>
                    <a:pt x="3873684" y="2871876"/>
                  </a:cubicBezTo>
                  <a:cubicBezTo>
                    <a:pt x="3992217" y="2842243"/>
                    <a:pt x="1958101" y="3718543"/>
                    <a:pt x="1359084" y="4002176"/>
                  </a:cubicBezTo>
                  <a:cubicBezTo>
                    <a:pt x="760067" y="4285809"/>
                    <a:pt x="-76016" y="4728193"/>
                    <a:pt x="279584" y="4573676"/>
                  </a:cubicBezTo>
                  <a:cubicBezTo>
                    <a:pt x="635184" y="4419159"/>
                    <a:pt x="3213284" y="3269809"/>
                    <a:pt x="3492684" y="3075076"/>
                  </a:cubicBezTo>
                  <a:cubicBezTo>
                    <a:pt x="3772084" y="2880343"/>
                    <a:pt x="2004667" y="3481476"/>
                    <a:pt x="1955984" y="3405276"/>
                  </a:cubicBezTo>
                  <a:cubicBezTo>
                    <a:pt x="1907301" y="3329076"/>
                    <a:pt x="3088401" y="2725826"/>
                    <a:pt x="3200584" y="2617876"/>
                  </a:cubicBezTo>
                  <a:cubicBezTo>
                    <a:pt x="3312767" y="2509926"/>
                    <a:pt x="3022784" y="2713126"/>
                    <a:pt x="2629084" y="2757576"/>
                  </a:cubicBezTo>
                  <a:cubicBezTo>
                    <a:pt x="2235384" y="2802026"/>
                    <a:pt x="446801" y="3172443"/>
                    <a:pt x="838384" y="2884576"/>
                  </a:cubicBezTo>
                  <a:cubicBezTo>
                    <a:pt x="1229967" y="2596709"/>
                    <a:pt x="5067484" y="1134093"/>
                    <a:pt x="4978584" y="1030376"/>
                  </a:cubicBezTo>
                  <a:cubicBezTo>
                    <a:pt x="4889684" y="926659"/>
                    <a:pt x="586501" y="2262276"/>
                    <a:pt x="304984" y="2262276"/>
                  </a:cubicBezTo>
                  <a:cubicBezTo>
                    <a:pt x="23467" y="2262276"/>
                    <a:pt x="3118034" y="1252626"/>
                    <a:pt x="3289484" y="1030376"/>
                  </a:cubicBezTo>
                  <a:cubicBezTo>
                    <a:pt x="3460934" y="808126"/>
                    <a:pt x="912467" y="1095993"/>
                    <a:pt x="1333684" y="928776"/>
                  </a:cubicBezTo>
                  <a:cubicBezTo>
                    <a:pt x="1754901" y="761559"/>
                    <a:pt x="5482351" y="145609"/>
                    <a:pt x="5816784" y="27076"/>
                  </a:cubicBezTo>
                  <a:cubicBezTo>
                    <a:pt x="6151217" y="-91457"/>
                    <a:pt x="3340284" y="217576"/>
                    <a:pt x="3340284" y="217576"/>
                  </a:cubicBezTo>
                  <a:lnTo>
                    <a:pt x="609784" y="395376"/>
                  </a:lnTo>
                  <a:cubicBezTo>
                    <a:pt x="156817" y="420776"/>
                    <a:pt x="389650" y="395376"/>
                    <a:pt x="660584" y="395376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FE2846BB-C9CF-49E9-B1D8-EFB002AEDB20}"/>
                </a:ext>
              </a:extLst>
            </p:cNvPr>
            <p:cNvSpPr/>
            <p:nvPr/>
          </p:nvSpPr>
          <p:spPr>
            <a:xfrm>
              <a:off x="7280305" y="7079176"/>
              <a:ext cx="2741865" cy="1808036"/>
            </a:xfrm>
            <a:custGeom>
              <a:avLst/>
              <a:gdLst>
                <a:gd name="connsiteX0" fmla="*/ 15644 w 2741865"/>
                <a:gd name="connsiteY0" fmla="*/ 168647 h 1808036"/>
                <a:gd name="connsiteX1" fmla="*/ 246651 w 2741865"/>
                <a:gd name="connsiteY1" fmla="*/ 226399 h 1808036"/>
                <a:gd name="connsiteX2" fmla="*/ 2470087 w 2741865"/>
                <a:gd name="connsiteY2" fmla="*/ 630660 h 1808036"/>
                <a:gd name="connsiteX3" fmla="*/ 1372807 w 2741865"/>
                <a:gd name="connsiteY3" fmla="*/ 428529 h 1808036"/>
                <a:gd name="connsiteX4" fmla="*/ 910794 w 2741865"/>
                <a:gd name="connsiteY4" fmla="*/ 236024 h 1808036"/>
                <a:gd name="connsiteX5" fmla="*/ 2739594 w 2741865"/>
                <a:gd name="connsiteY5" fmla="*/ 236024 h 1808036"/>
                <a:gd name="connsiteX6" fmla="*/ 1315055 w 2741865"/>
                <a:gd name="connsiteY6" fmla="*/ 351527 h 1808036"/>
                <a:gd name="connsiteX7" fmla="*/ 2508588 w 2741865"/>
                <a:gd name="connsiteY7" fmla="*/ 495906 h 1808036"/>
                <a:gd name="connsiteX8" fmla="*/ 1141800 w 2741865"/>
                <a:gd name="connsiteY8" fmla="*/ 1179300 h 1808036"/>
                <a:gd name="connsiteX9" fmla="*/ 1690440 w 2741865"/>
                <a:gd name="connsiteY9" fmla="*/ 948293 h 1808036"/>
                <a:gd name="connsiteX10" fmla="*/ 2556714 w 2741865"/>
                <a:gd name="connsiteY10" fmla="*/ 563283 h 1808036"/>
                <a:gd name="connsiteX11" fmla="*/ 641287 w 2741865"/>
                <a:gd name="connsiteY11" fmla="*/ 1699064 h 1808036"/>
                <a:gd name="connsiteX12" fmla="*/ 2633716 w 2741865"/>
                <a:gd name="connsiteY12" fmla="*/ 640285 h 1808036"/>
                <a:gd name="connsiteX13" fmla="*/ 1122550 w 2741865"/>
                <a:gd name="connsiteY13" fmla="*/ 1689439 h 1808036"/>
                <a:gd name="connsiteX14" fmla="*/ 1911821 w 2741865"/>
                <a:gd name="connsiteY14" fmla="*/ 1468058 h 1808036"/>
                <a:gd name="connsiteX15" fmla="*/ 650912 w 2741865"/>
                <a:gd name="connsiteY15" fmla="*/ 1747190 h 1808036"/>
                <a:gd name="connsiteX16" fmla="*/ 2364209 w 2741865"/>
                <a:gd name="connsiteY16" fmla="*/ 82020 h 1808036"/>
                <a:gd name="connsiteX17" fmla="*/ 1680815 w 2741865"/>
                <a:gd name="connsiteY17" fmla="*/ 245649 h 1808036"/>
                <a:gd name="connsiteX18" fmla="*/ 15644 w 2741865"/>
                <a:gd name="connsiteY18" fmla="*/ 168647 h 18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1865" h="1808036">
                  <a:moveTo>
                    <a:pt x="15644" y="168647"/>
                  </a:moveTo>
                  <a:cubicBezTo>
                    <a:pt x="-73390" y="159022"/>
                    <a:pt x="246651" y="226399"/>
                    <a:pt x="246651" y="226399"/>
                  </a:cubicBezTo>
                  <a:lnTo>
                    <a:pt x="2470087" y="630660"/>
                  </a:lnTo>
                  <a:cubicBezTo>
                    <a:pt x="2657780" y="664348"/>
                    <a:pt x="1632689" y="494302"/>
                    <a:pt x="1372807" y="428529"/>
                  </a:cubicBezTo>
                  <a:cubicBezTo>
                    <a:pt x="1112925" y="362756"/>
                    <a:pt x="682996" y="268108"/>
                    <a:pt x="910794" y="236024"/>
                  </a:cubicBezTo>
                  <a:cubicBezTo>
                    <a:pt x="1138592" y="203940"/>
                    <a:pt x="2672217" y="216774"/>
                    <a:pt x="2739594" y="236024"/>
                  </a:cubicBezTo>
                  <a:cubicBezTo>
                    <a:pt x="2806971" y="255275"/>
                    <a:pt x="1353556" y="308213"/>
                    <a:pt x="1315055" y="351527"/>
                  </a:cubicBezTo>
                  <a:cubicBezTo>
                    <a:pt x="1276554" y="394841"/>
                    <a:pt x="2537464" y="357944"/>
                    <a:pt x="2508588" y="495906"/>
                  </a:cubicBezTo>
                  <a:cubicBezTo>
                    <a:pt x="2479712" y="633868"/>
                    <a:pt x="1278158" y="1103902"/>
                    <a:pt x="1141800" y="1179300"/>
                  </a:cubicBezTo>
                  <a:cubicBezTo>
                    <a:pt x="1005442" y="1254698"/>
                    <a:pt x="1454621" y="1050962"/>
                    <a:pt x="1690440" y="948293"/>
                  </a:cubicBezTo>
                  <a:cubicBezTo>
                    <a:pt x="1926259" y="845624"/>
                    <a:pt x="2731573" y="438155"/>
                    <a:pt x="2556714" y="563283"/>
                  </a:cubicBezTo>
                  <a:cubicBezTo>
                    <a:pt x="2381855" y="688411"/>
                    <a:pt x="628453" y="1686230"/>
                    <a:pt x="641287" y="1699064"/>
                  </a:cubicBezTo>
                  <a:cubicBezTo>
                    <a:pt x="654121" y="1711898"/>
                    <a:pt x="2553506" y="641889"/>
                    <a:pt x="2633716" y="640285"/>
                  </a:cubicBezTo>
                  <a:cubicBezTo>
                    <a:pt x="2713926" y="638681"/>
                    <a:pt x="1242866" y="1551477"/>
                    <a:pt x="1122550" y="1689439"/>
                  </a:cubicBezTo>
                  <a:cubicBezTo>
                    <a:pt x="1002234" y="1827401"/>
                    <a:pt x="1990427" y="1458433"/>
                    <a:pt x="1911821" y="1468058"/>
                  </a:cubicBezTo>
                  <a:cubicBezTo>
                    <a:pt x="1833215" y="1477683"/>
                    <a:pt x="575514" y="1978196"/>
                    <a:pt x="650912" y="1747190"/>
                  </a:cubicBezTo>
                  <a:cubicBezTo>
                    <a:pt x="726310" y="1516184"/>
                    <a:pt x="2192559" y="332277"/>
                    <a:pt x="2364209" y="82020"/>
                  </a:cubicBezTo>
                  <a:cubicBezTo>
                    <a:pt x="2535859" y="-168237"/>
                    <a:pt x="2069034" y="232815"/>
                    <a:pt x="1680815" y="245649"/>
                  </a:cubicBezTo>
                  <a:cubicBezTo>
                    <a:pt x="1292596" y="258483"/>
                    <a:pt x="663745" y="208752"/>
                    <a:pt x="15644" y="168647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09223C2B-FF94-4D0F-9873-210B45C397FA}"/>
                </a:ext>
              </a:extLst>
            </p:cNvPr>
            <p:cNvSpPr/>
            <p:nvPr/>
          </p:nvSpPr>
          <p:spPr>
            <a:xfrm>
              <a:off x="4794250" y="6804633"/>
              <a:ext cx="2187883" cy="2428267"/>
            </a:xfrm>
            <a:custGeom>
              <a:avLst/>
              <a:gdLst>
                <a:gd name="connsiteX0" fmla="*/ 0 w 2187883"/>
                <a:gd name="connsiteY0" fmla="*/ 2428267 h 2428267"/>
                <a:gd name="connsiteX1" fmla="*/ 2184400 w 2187883"/>
                <a:gd name="connsiteY1" fmla="*/ 2244117 h 2428267"/>
                <a:gd name="connsiteX2" fmla="*/ 533400 w 2187883"/>
                <a:gd name="connsiteY2" fmla="*/ 2307617 h 2428267"/>
                <a:gd name="connsiteX3" fmla="*/ 1593850 w 2187883"/>
                <a:gd name="connsiteY3" fmla="*/ 2059967 h 2428267"/>
                <a:gd name="connsiteX4" fmla="*/ 768350 w 2187883"/>
                <a:gd name="connsiteY4" fmla="*/ 2167917 h 2428267"/>
                <a:gd name="connsiteX5" fmla="*/ 1981200 w 2187883"/>
                <a:gd name="connsiteY5" fmla="*/ 1894867 h 2428267"/>
                <a:gd name="connsiteX6" fmla="*/ 1720850 w 2187883"/>
                <a:gd name="connsiteY6" fmla="*/ 1939317 h 2428267"/>
                <a:gd name="connsiteX7" fmla="*/ 660400 w 2187883"/>
                <a:gd name="connsiteY7" fmla="*/ 2098067 h 2428267"/>
                <a:gd name="connsiteX8" fmla="*/ 908050 w 2187883"/>
                <a:gd name="connsiteY8" fmla="*/ 2047267 h 2428267"/>
                <a:gd name="connsiteX9" fmla="*/ 1746250 w 2187883"/>
                <a:gd name="connsiteY9" fmla="*/ 1818667 h 2428267"/>
                <a:gd name="connsiteX10" fmla="*/ 1301750 w 2187883"/>
                <a:gd name="connsiteY10" fmla="*/ 1837717 h 2428267"/>
                <a:gd name="connsiteX11" fmla="*/ 1187450 w 2187883"/>
                <a:gd name="connsiteY11" fmla="*/ 1825017 h 2428267"/>
                <a:gd name="connsiteX12" fmla="*/ 1333500 w 2187883"/>
                <a:gd name="connsiteY12" fmla="*/ 1742467 h 2428267"/>
                <a:gd name="connsiteX13" fmla="*/ 1225550 w 2187883"/>
                <a:gd name="connsiteY13" fmla="*/ 1767867 h 2428267"/>
                <a:gd name="connsiteX14" fmla="*/ 1739900 w 2187883"/>
                <a:gd name="connsiteY14" fmla="*/ 1386867 h 2428267"/>
                <a:gd name="connsiteX15" fmla="*/ 1346200 w 2187883"/>
                <a:gd name="connsiteY15" fmla="*/ 1482117 h 2428267"/>
                <a:gd name="connsiteX16" fmla="*/ 1320800 w 2187883"/>
                <a:gd name="connsiteY16" fmla="*/ 1475767 h 2428267"/>
                <a:gd name="connsiteX17" fmla="*/ 1250950 w 2187883"/>
                <a:gd name="connsiteY17" fmla="*/ 1386867 h 2428267"/>
                <a:gd name="connsiteX18" fmla="*/ 1371600 w 2187883"/>
                <a:gd name="connsiteY18" fmla="*/ 1336067 h 2428267"/>
                <a:gd name="connsiteX19" fmla="*/ 1206500 w 2187883"/>
                <a:gd name="connsiteY19" fmla="*/ 1323367 h 2428267"/>
                <a:gd name="connsiteX20" fmla="*/ 1562100 w 2187883"/>
                <a:gd name="connsiteY20" fmla="*/ 1113817 h 2428267"/>
                <a:gd name="connsiteX21" fmla="*/ 1212850 w 2187883"/>
                <a:gd name="connsiteY21" fmla="*/ 1113817 h 2428267"/>
                <a:gd name="connsiteX22" fmla="*/ 1187450 w 2187883"/>
                <a:gd name="connsiteY22" fmla="*/ 885217 h 2428267"/>
                <a:gd name="connsiteX23" fmla="*/ 692150 w 2187883"/>
                <a:gd name="connsiteY23" fmla="*/ 351817 h 2428267"/>
                <a:gd name="connsiteX24" fmla="*/ 869950 w 2187883"/>
                <a:gd name="connsiteY24" fmla="*/ 491517 h 2428267"/>
                <a:gd name="connsiteX25" fmla="*/ 431800 w 2187883"/>
                <a:gd name="connsiteY25" fmla="*/ 364517 h 2428267"/>
                <a:gd name="connsiteX26" fmla="*/ 457200 w 2187883"/>
                <a:gd name="connsiteY26" fmla="*/ 269267 h 2428267"/>
                <a:gd name="connsiteX27" fmla="*/ 1079500 w 2187883"/>
                <a:gd name="connsiteY27" fmla="*/ 2567 h 2428267"/>
                <a:gd name="connsiteX28" fmla="*/ 723900 w 2187883"/>
                <a:gd name="connsiteY28" fmla="*/ 142267 h 2428267"/>
                <a:gd name="connsiteX29" fmla="*/ 1009650 w 2187883"/>
                <a:gd name="connsiteY29" fmla="*/ 275617 h 2428267"/>
                <a:gd name="connsiteX30" fmla="*/ 1111250 w 2187883"/>
                <a:gd name="connsiteY30" fmla="*/ 351817 h 2428267"/>
                <a:gd name="connsiteX31" fmla="*/ 1136650 w 2187883"/>
                <a:gd name="connsiteY31" fmla="*/ 555017 h 2428267"/>
                <a:gd name="connsiteX32" fmla="*/ 1174750 w 2187883"/>
                <a:gd name="connsiteY32" fmla="*/ 701067 h 2428267"/>
                <a:gd name="connsiteX33" fmla="*/ 1155700 w 2187883"/>
                <a:gd name="connsiteY33" fmla="*/ 999517 h 2428267"/>
                <a:gd name="connsiteX34" fmla="*/ 1282700 w 2187883"/>
                <a:gd name="connsiteY34" fmla="*/ 1342417 h 2428267"/>
                <a:gd name="connsiteX35" fmla="*/ 1073150 w 2187883"/>
                <a:gd name="connsiteY35" fmla="*/ 1793267 h 2428267"/>
                <a:gd name="connsiteX36" fmla="*/ 869950 w 2187883"/>
                <a:gd name="connsiteY36" fmla="*/ 1913917 h 2428267"/>
                <a:gd name="connsiteX37" fmla="*/ 609600 w 2187883"/>
                <a:gd name="connsiteY37" fmla="*/ 2180617 h 2428267"/>
                <a:gd name="connsiteX38" fmla="*/ 1962150 w 2187883"/>
                <a:gd name="connsiteY38" fmla="*/ 2180617 h 2428267"/>
                <a:gd name="connsiteX39" fmla="*/ 1384300 w 2187883"/>
                <a:gd name="connsiteY39" fmla="*/ 2256817 h 2428267"/>
                <a:gd name="connsiteX40" fmla="*/ 0 w 2187883"/>
                <a:gd name="connsiteY40" fmla="*/ 2428267 h 242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87883" h="2428267">
                  <a:moveTo>
                    <a:pt x="0" y="2428267"/>
                  </a:moveTo>
                  <a:lnTo>
                    <a:pt x="2184400" y="2244117"/>
                  </a:lnTo>
                  <a:cubicBezTo>
                    <a:pt x="2273300" y="2224009"/>
                    <a:pt x="631825" y="2338309"/>
                    <a:pt x="533400" y="2307617"/>
                  </a:cubicBezTo>
                  <a:cubicBezTo>
                    <a:pt x="434975" y="2276925"/>
                    <a:pt x="1554692" y="2083250"/>
                    <a:pt x="1593850" y="2059967"/>
                  </a:cubicBezTo>
                  <a:cubicBezTo>
                    <a:pt x="1633008" y="2036684"/>
                    <a:pt x="703792" y="2195434"/>
                    <a:pt x="768350" y="2167917"/>
                  </a:cubicBezTo>
                  <a:cubicBezTo>
                    <a:pt x="832908" y="2140400"/>
                    <a:pt x="1822450" y="1932967"/>
                    <a:pt x="1981200" y="1894867"/>
                  </a:cubicBezTo>
                  <a:cubicBezTo>
                    <a:pt x="2139950" y="1856767"/>
                    <a:pt x="1720850" y="1939317"/>
                    <a:pt x="1720850" y="1939317"/>
                  </a:cubicBezTo>
                  <a:lnTo>
                    <a:pt x="660400" y="2098067"/>
                  </a:lnTo>
                  <a:cubicBezTo>
                    <a:pt x="524933" y="2116059"/>
                    <a:pt x="727075" y="2093834"/>
                    <a:pt x="908050" y="2047267"/>
                  </a:cubicBezTo>
                  <a:cubicBezTo>
                    <a:pt x="1089025" y="2000700"/>
                    <a:pt x="1680633" y="1853592"/>
                    <a:pt x="1746250" y="1818667"/>
                  </a:cubicBezTo>
                  <a:cubicBezTo>
                    <a:pt x="1811867" y="1783742"/>
                    <a:pt x="1394883" y="1836659"/>
                    <a:pt x="1301750" y="1837717"/>
                  </a:cubicBezTo>
                  <a:cubicBezTo>
                    <a:pt x="1208617" y="1838775"/>
                    <a:pt x="1182158" y="1840892"/>
                    <a:pt x="1187450" y="1825017"/>
                  </a:cubicBezTo>
                  <a:cubicBezTo>
                    <a:pt x="1192742" y="1809142"/>
                    <a:pt x="1327150" y="1751992"/>
                    <a:pt x="1333500" y="1742467"/>
                  </a:cubicBezTo>
                  <a:cubicBezTo>
                    <a:pt x="1339850" y="1732942"/>
                    <a:pt x="1157817" y="1827134"/>
                    <a:pt x="1225550" y="1767867"/>
                  </a:cubicBezTo>
                  <a:cubicBezTo>
                    <a:pt x="1293283" y="1708600"/>
                    <a:pt x="1719792" y="1434492"/>
                    <a:pt x="1739900" y="1386867"/>
                  </a:cubicBezTo>
                  <a:cubicBezTo>
                    <a:pt x="1760008" y="1339242"/>
                    <a:pt x="1416050" y="1467300"/>
                    <a:pt x="1346200" y="1482117"/>
                  </a:cubicBezTo>
                  <a:cubicBezTo>
                    <a:pt x="1276350" y="1496934"/>
                    <a:pt x="1336675" y="1491642"/>
                    <a:pt x="1320800" y="1475767"/>
                  </a:cubicBezTo>
                  <a:cubicBezTo>
                    <a:pt x="1304925" y="1459892"/>
                    <a:pt x="1242483" y="1410150"/>
                    <a:pt x="1250950" y="1386867"/>
                  </a:cubicBezTo>
                  <a:cubicBezTo>
                    <a:pt x="1259417" y="1363584"/>
                    <a:pt x="1379008" y="1346650"/>
                    <a:pt x="1371600" y="1336067"/>
                  </a:cubicBezTo>
                  <a:cubicBezTo>
                    <a:pt x="1364192" y="1325484"/>
                    <a:pt x="1174750" y="1360409"/>
                    <a:pt x="1206500" y="1323367"/>
                  </a:cubicBezTo>
                  <a:cubicBezTo>
                    <a:pt x="1238250" y="1286325"/>
                    <a:pt x="1561042" y="1148742"/>
                    <a:pt x="1562100" y="1113817"/>
                  </a:cubicBezTo>
                  <a:cubicBezTo>
                    <a:pt x="1563158" y="1078892"/>
                    <a:pt x="1275292" y="1151917"/>
                    <a:pt x="1212850" y="1113817"/>
                  </a:cubicBezTo>
                  <a:cubicBezTo>
                    <a:pt x="1150408" y="1075717"/>
                    <a:pt x="1274233" y="1012217"/>
                    <a:pt x="1187450" y="885217"/>
                  </a:cubicBezTo>
                  <a:cubicBezTo>
                    <a:pt x="1100667" y="758217"/>
                    <a:pt x="745067" y="417434"/>
                    <a:pt x="692150" y="351817"/>
                  </a:cubicBezTo>
                  <a:cubicBezTo>
                    <a:pt x="639233" y="286200"/>
                    <a:pt x="913342" y="489400"/>
                    <a:pt x="869950" y="491517"/>
                  </a:cubicBezTo>
                  <a:cubicBezTo>
                    <a:pt x="826558" y="493634"/>
                    <a:pt x="500592" y="401559"/>
                    <a:pt x="431800" y="364517"/>
                  </a:cubicBezTo>
                  <a:cubicBezTo>
                    <a:pt x="363008" y="327475"/>
                    <a:pt x="349250" y="329592"/>
                    <a:pt x="457200" y="269267"/>
                  </a:cubicBezTo>
                  <a:cubicBezTo>
                    <a:pt x="565150" y="208942"/>
                    <a:pt x="1035050" y="23734"/>
                    <a:pt x="1079500" y="2567"/>
                  </a:cubicBezTo>
                  <a:cubicBezTo>
                    <a:pt x="1123950" y="-18600"/>
                    <a:pt x="735542" y="96759"/>
                    <a:pt x="723900" y="142267"/>
                  </a:cubicBezTo>
                  <a:cubicBezTo>
                    <a:pt x="712258" y="187775"/>
                    <a:pt x="945092" y="240692"/>
                    <a:pt x="1009650" y="275617"/>
                  </a:cubicBezTo>
                  <a:cubicBezTo>
                    <a:pt x="1074208" y="310542"/>
                    <a:pt x="1090083" y="305250"/>
                    <a:pt x="1111250" y="351817"/>
                  </a:cubicBezTo>
                  <a:cubicBezTo>
                    <a:pt x="1132417" y="398384"/>
                    <a:pt x="1126067" y="496809"/>
                    <a:pt x="1136650" y="555017"/>
                  </a:cubicBezTo>
                  <a:cubicBezTo>
                    <a:pt x="1147233" y="613225"/>
                    <a:pt x="1171575" y="626984"/>
                    <a:pt x="1174750" y="701067"/>
                  </a:cubicBezTo>
                  <a:cubicBezTo>
                    <a:pt x="1177925" y="775150"/>
                    <a:pt x="1137708" y="892625"/>
                    <a:pt x="1155700" y="999517"/>
                  </a:cubicBezTo>
                  <a:cubicBezTo>
                    <a:pt x="1173692" y="1106409"/>
                    <a:pt x="1296458" y="1210125"/>
                    <a:pt x="1282700" y="1342417"/>
                  </a:cubicBezTo>
                  <a:cubicBezTo>
                    <a:pt x="1268942" y="1474709"/>
                    <a:pt x="1141942" y="1698017"/>
                    <a:pt x="1073150" y="1793267"/>
                  </a:cubicBezTo>
                  <a:cubicBezTo>
                    <a:pt x="1004358" y="1888517"/>
                    <a:pt x="947208" y="1849359"/>
                    <a:pt x="869950" y="1913917"/>
                  </a:cubicBezTo>
                  <a:cubicBezTo>
                    <a:pt x="792692" y="1978475"/>
                    <a:pt x="427567" y="2136167"/>
                    <a:pt x="609600" y="2180617"/>
                  </a:cubicBezTo>
                  <a:cubicBezTo>
                    <a:pt x="791633" y="2225067"/>
                    <a:pt x="1833033" y="2167917"/>
                    <a:pt x="1962150" y="2180617"/>
                  </a:cubicBezTo>
                  <a:cubicBezTo>
                    <a:pt x="2091267" y="2193317"/>
                    <a:pt x="1384300" y="2256817"/>
                    <a:pt x="1384300" y="2256817"/>
                  </a:cubicBezTo>
                  <a:lnTo>
                    <a:pt x="0" y="2428267"/>
                  </a:ln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7017EDD-D767-43F2-8302-27ACFF76839A}"/>
                </a:ext>
              </a:extLst>
            </p:cNvPr>
            <p:cNvSpPr/>
            <p:nvPr/>
          </p:nvSpPr>
          <p:spPr>
            <a:xfrm>
              <a:off x="-984908" y="36816"/>
              <a:ext cx="11856475" cy="1896665"/>
            </a:xfrm>
            <a:custGeom>
              <a:avLst/>
              <a:gdLst>
                <a:gd name="connsiteX0" fmla="*/ 337208 w 11856475"/>
                <a:gd name="connsiteY0" fmla="*/ 1512584 h 1896665"/>
                <a:gd name="connsiteX1" fmla="*/ 438808 w 11856475"/>
                <a:gd name="connsiteY1" fmla="*/ 1512584 h 1896665"/>
                <a:gd name="connsiteX2" fmla="*/ 11221108 w 11856475"/>
                <a:gd name="connsiteY2" fmla="*/ 788684 h 1896665"/>
                <a:gd name="connsiteX3" fmla="*/ 10662308 w 11856475"/>
                <a:gd name="connsiteY3" fmla="*/ 801384 h 1896665"/>
                <a:gd name="connsiteX4" fmla="*/ 5620408 w 11856475"/>
                <a:gd name="connsiteY4" fmla="*/ 1296684 h 1896665"/>
                <a:gd name="connsiteX5" fmla="*/ 1734208 w 11856475"/>
                <a:gd name="connsiteY5" fmla="*/ 1880884 h 1896665"/>
                <a:gd name="connsiteX6" fmla="*/ 7423808 w 11856475"/>
                <a:gd name="connsiteY6" fmla="*/ 623584 h 1896665"/>
                <a:gd name="connsiteX7" fmla="*/ 8554108 w 11856475"/>
                <a:gd name="connsiteY7" fmla="*/ 255284 h 1896665"/>
                <a:gd name="connsiteX8" fmla="*/ 5950608 w 11856475"/>
                <a:gd name="connsiteY8" fmla="*/ 179084 h 1896665"/>
                <a:gd name="connsiteX9" fmla="*/ 1873908 w 11856475"/>
                <a:gd name="connsiteY9" fmla="*/ 64784 h 1896665"/>
                <a:gd name="connsiteX10" fmla="*/ 159408 w 11856475"/>
                <a:gd name="connsiteY10" fmla="*/ 191784 h 1896665"/>
                <a:gd name="connsiteX11" fmla="*/ 5658508 w 11856475"/>
                <a:gd name="connsiteY11" fmla="*/ 1284 h 1896665"/>
                <a:gd name="connsiteX12" fmla="*/ 4515508 w 11856475"/>
                <a:gd name="connsiteY12" fmla="*/ 306084 h 1896665"/>
                <a:gd name="connsiteX13" fmla="*/ 1734208 w 11856475"/>
                <a:gd name="connsiteY13" fmla="*/ 1372884 h 1896665"/>
                <a:gd name="connsiteX14" fmla="*/ 11449708 w 11856475"/>
                <a:gd name="connsiteY14" fmla="*/ 39384 h 1896665"/>
                <a:gd name="connsiteX15" fmla="*/ 8363608 w 11856475"/>
                <a:gd name="connsiteY15" fmla="*/ 750584 h 1896665"/>
                <a:gd name="connsiteX16" fmla="*/ 4934608 w 11856475"/>
                <a:gd name="connsiteY16" fmla="*/ 1220484 h 1896665"/>
                <a:gd name="connsiteX17" fmla="*/ 1873908 w 11856475"/>
                <a:gd name="connsiteY17" fmla="*/ 1322084 h 1896665"/>
                <a:gd name="connsiteX18" fmla="*/ 1302408 w 11856475"/>
                <a:gd name="connsiteY18" fmla="*/ 1296684 h 1896665"/>
                <a:gd name="connsiteX19" fmla="*/ 337208 w 11856475"/>
                <a:gd name="connsiteY19" fmla="*/ 1512584 h 189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56475" h="1896665">
                  <a:moveTo>
                    <a:pt x="337208" y="1512584"/>
                  </a:moveTo>
                  <a:lnTo>
                    <a:pt x="438808" y="1512584"/>
                  </a:lnTo>
                  <a:lnTo>
                    <a:pt x="11221108" y="788684"/>
                  </a:lnTo>
                  <a:cubicBezTo>
                    <a:pt x="12925025" y="670151"/>
                    <a:pt x="10662308" y="801384"/>
                    <a:pt x="10662308" y="801384"/>
                  </a:cubicBezTo>
                  <a:lnTo>
                    <a:pt x="5620408" y="1296684"/>
                  </a:lnTo>
                  <a:cubicBezTo>
                    <a:pt x="4132391" y="1476601"/>
                    <a:pt x="1433641" y="1993067"/>
                    <a:pt x="1734208" y="1880884"/>
                  </a:cubicBezTo>
                  <a:cubicBezTo>
                    <a:pt x="2034775" y="1768701"/>
                    <a:pt x="6287158" y="894517"/>
                    <a:pt x="7423808" y="623584"/>
                  </a:cubicBezTo>
                  <a:cubicBezTo>
                    <a:pt x="8560458" y="352651"/>
                    <a:pt x="8799641" y="329367"/>
                    <a:pt x="8554108" y="255284"/>
                  </a:cubicBezTo>
                  <a:cubicBezTo>
                    <a:pt x="8308575" y="181201"/>
                    <a:pt x="5950608" y="179084"/>
                    <a:pt x="5950608" y="179084"/>
                  </a:cubicBezTo>
                  <a:lnTo>
                    <a:pt x="1873908" y="64784"/>
                  </a:lnTo>
                  <a:cubicBezTo>
                    <a:pt x="908708" y="66901"/>
                    <a:pt x="-471359" y="202367"/>
                    <a:pt x="159408" y="191784"/>
                  </a:cubicBezTo>
                  <a:cubicBezTo>
                    <a:pt x="790175" y="181201"/>
                    <a:pt x="4932491" y="-17766"/>
                    <a:pt x="5658508" y="1284"/>
                  </a:cubicBezTo>
                  <a:cubicBezTo>
                    <a:pt x="6384525" y="20334"/>
                    <a:pt x="5169558" y="77484"/>
                    <a:pt x="4515508" y="306084"/>
                  </a:cubicBezTo>
                  <a:cubicBezTo>
                    <a:pt x="3861458" y="534684"/>
                    <a:pt x="578508" y="1417334"/>
                    <a:pt x="1734208" y="1372884"/>
                  </a:cubicBezTo>
                  <a:cubicBezTo>
                    <a:pt x="2889908" y="1328434"/>
                    <a:pt x="10344808" y="143101"/>
                    <a:pt x="11449708" y="39384"/>
                  </a:cubicBezTo>
                  <a:cubicBezTo>
                    <a:pt x="12554608" y="-64333"/>
                    <a:pt x="9449458" y="553734"/>
                    <a:pt x="8363608" y="750584"/>
                  </a:cubicBezTo>
                  <a:cubicBezTo>
                    <a:pt x="7277758" y="947434"/>
                    <a:pt x="6016225" y="1125234"/>
                    <a:pt x="4934608" y="1220484"/>
                  </a:cubicBezTo>
                  <a:cubicBezTo>
                    <a:pt x="3852991" y="1315734"/>
                    <a:pt x="2479275" y="1309384"/>
                    <a:pt x="1873908" y="1322084"/>
                  </a:cubicBezTo>
                  <a:cubicBezTo>
                    <a:pt x="1268541" y="1334784"/>
                    <a:pt x="1564875" y="1260701"/>
                    <a:pt x="1302408" y="1296684"/>
                  </a:cubicBezTo>
                  <a:cubicBezTo>
                    <a:pt x="1039941" y="1332667"/>
                    <a:pt x="669524" y="1435325"/>
                    <a:pt x="337208" y="1512584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1" name="グループ化 330">
            <a:extLst>
              <a:ext uri="{FF2B5EF4-FFF2-40B4-BE49-F238E27FC236}">
                <a16:creationId xmlns:a16="http://schemas.microsoft.com/office/drawing/2014/main" id="{E28B723D-B5E4-46E9-8B10-37C28EB09A81}"/>
              </a:ext>
            </a:extLst>
          </p:cNvPr>
          <p:cNvGrpSpPr/>
          <p:nvPr/>
        </p:nvGrpSpPr>
        <p:grpSpPr>
          <a:xfrm>
            <a:off x="4328" y="-19449"/>
            <a:ext cx="10028200" cy="13115650"/>
            <a:chOff x="4328" y="-19449"/>
            <a:chExt cx="10028200" cy="13115650"/>
          </a:xfrm>
        </p:grpSpPr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0A140B4F-4FDE-442C-9721-0FACA47FFB0C}"/>
                </a:ext>
              </a:extLst>
            </p:cNvPr>
            <p:cNvSpPr/>
            <p:nvPr/>
          </p:nvSpPr>
          <p:spPr>
            <a:xfrm>
              <a:off x="6976878" y="7666532"/>
              <a:ext cx="1344957" cy="2392667"/>
            </a:xfrm>
            <a:custGeom>
              <a:avLst/>
              <a:gdLst>
                <a:gd name="connsiteX0" fmla="*/ 1571 w 1344957"/>
                <a:gd name="connsiteY0" fmla="*/ 17168 h 2392667"/>
                <a:gd name="connsiteX1" fmla="*/ 731821 w 1344957"/>
                <a:gd name="connsiteY1" fmla="*/ 1287168 h 2392667"/>
                <a:gd name="connsiteX2" fmla="*/ 725471 w 1344957"/>
                <a:gd name="connsiteY2" fmla="*/ 1299868 h 2392667"/>
                <a:gd name="connsiteX3" fmla="*/ 1328721 w 1344957"/>
                <a:gd name="connsiteY3" fmla="*/ 2328568 h 2392667"/>
                <a:gd name="connsiteX4" fmla="*/ 1119171 w 1344957"/>
                <a:gd name="connsiteY4" fmla="*/ 2106318 h 2392667"/>
                <a:gd name="connsiteX5" fmla="*/ 554021 w 1344957"/>
                <a:gd name="connsiteY5" fmla="*/ 658518 h 2392667"/>
                <a:gd name="connsiteX6" fmla="*/ 1571 w 1344957"/>
                <a:gd name="connsiteY6" fmla="*/ 17168 h 23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957" h="2392667">
                  <a:moveTo>
                    <a:pt x="1571" y="17168"/>
                  </a:moveTo>
                  <a:cubicBezTo>
                    <a:pt x="31204" y="121943"/>
                    <a:pt x="611171" y="1073385"/>
                    <a:pt x="731821" y="1287168"/>
                  </a:cubicBezTo>
                  <a:cubicBezTo>
                    <a:pt x="852471" y="1500951"/>
                    <a:pt x="625988" y="1126301"/>
                    <a:pt x="725471" y="1299868"/>
                  </a:cubicBezTo>
                  <a:cubicBezTo>
                    <a:pt x="824954" y="1473435"/>
                    <a:pt x="1263104" y="2194160"/>
                    <a:pt x="1328721" y="2328568"/>
                  </a:cubicBezTo>
                  <a:cubicBezTo>
                    <a:pt x="1394338" y="2462976"/>
                    <a:pt x="1248288" y="2384660"/>
                    <a:pt x="1119171" y="2106318"/>
                  </a:cubicBezTo>
                  <a:cubicBezTo>
                    <a:pt x="990054" y="1827976"/>
                    <a:pt x="739229" y="1009885"/>
                    <a:pt x="554021" y="658518"/>
                  </a:cubicBezTo>
                  <a:cubicBezTo>
                    <a:pt x="368813" y="307151"/>
                    <a:pt x="-28062" y="-87607"/>
                    <a:pt x="1571" y="17168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0" name="グループ化 269">
              <a:extLst>
                <a:ext uri="{FF2B5EF4-FFF2-40B4-BE49-F238E27FC236}">
                  <a16:creationId xmlns:a16="http://schemas.microsoft.com/office/drawing/2014/main" id="{8ECA9F8A-5320-4266-98FF-A744AEB4816D}"/>
                </a:ext>
              </a:extLst>
            </p:cNvPr>
            <p:cNvGrpSpPr/>
            <p:nvPr/>
          </p:nvGrpSpPr>
          <p:grpSpPr>
            <a:xfrm>
              <a:off x="50312" y="3086101"/>
              <a:ext cx="9982216" cy="10010100"/>
              <a:chOff x="50312" y="3086101"/>
              <a:chExt cx="9982216" cy="10010100"/>
            </a:xfrm>
          </p:grpSpPr>
          <p:grpSp>
            <p:nvGrpSpPr>
              <p:cNvPr id="269" name="グループ化 268">
                <a:extLst>
                  <a:ext uri="{FF2B5EF4-FFF2-40B4-BE49-F238E27FC236}">
                    <a16:creationId xmlns:a16="http://schemas.microsoft.com/office/drawing/2014/main" id="{97839C50-B5C0-4451-ADCE-AB6128BE2C1C}"/>
                  </a:ext>
                </a:extLst>
              </p:cNvPr>
              <p:cNvGrpSpPr/>
              <p:nvPr/>
            </p:nvGrpSpPr>
            <p:grpSpPr>
              <a:xfrm>
                <a:off x="598445" y="3086101"/>
                <a:ext cx="8687002" cy="8369010"/>
                <a:chOff x="598445" y="3086101"/>
                <a:chExt cx="8687002" cy="8369010"/>
              </a:xfrm>
            </p:grpSpPr>
            <p:sp>
              <p:nvSpPr>
                <p:cNvPr id="377" name="フリーフォーム: 図形 376">
                  <a:extLst>
                    <a:ext uri="{FF2B5EF4-FFF2-40B4-BE49-F238E27FC236}">
                      <a16:creationId xmlns:a16="http://schemas.microsoft.com/office/drawing/2014/main" id="{3404AFEA-C9B9-43E8-9631-612E2C8BE793}"/>
                    </a:ext>
                  </a:extLst>
                </p:cNvPr>
                <p:cNvSpPr/>
                <p:nvPr/>
              </p:nvSpPr>
              <p:spPr>
                <a:xfrm>
                  <a:off x="5796541" y="3965454"/>
                  <a:ext cx="496708" cy="208942"/>
                </a:xfrm>
                <a:custGeom>
                  <a:avLst/>
                  <a:gdLst>
                    <a:gd name="connsiteX0" fmla="*/ 0 w 782874"/>
                    <a:gd name="connsiteY0" fmla="*/ 0 h 329318"/>
                    <a:gd name="connsiteX1" fmla="*/ 158750 w 782874"/>
                    <a:gd name="connsiteY1" fmla="*/ 4762 h 329318"/>
                    <a:gd name="connsiteX2" fmla="*/ 269875 w 782874"/>
                    <a:gd name="connsiteY2" fmla="*/ 44450 h 329318"/>
                    <a:gd name="connsiteX3" fmla="*/ 284163 w 782874"/>
                    <a:gd name="connsiteY3" fmla="*/ 46037 h 329318"/>
                    <a:gd name="connsiteX4" fmla="*/ 438150 w 782874"/>
                    <a:gd name="connsiteY4" fmla="*/ 98425 h 329318"/>
                    <a:gd name="connsiteX5" fmla="*/ 554038 w 782874"/>
                    <a:gd name="connsiteY5" fmla="*/ 166687 h 329318"/>
                    <a:gd name="connsiteX6" fmla="*/ 690563 w 782874"/>
                    <a:gd name="connsiteY6" fmla="*/ 271462 h 329318"/>
                    <a:gd name="connsiteX7" fmla="*/ 781050 w 782874"/>
                    <a:gd name="connsiteY7" fmla="*/ 328612 h 329318"/>
                    <a:gd name="connsiteX8" fmla="*/ 719138 w 782874"/>
                    <a:gd name="connsiteY8" fmla="*/ 288925 h 329318"/>
                    <a:gd name="connsiteX9" fmla="*/ 379413 w 782874"/>
                    <a:gd name="connsiteY9" fmla="*/ 101600 h 329318"/>
                    <a:gd name="connsiteX10" fmla="*/ 247650 w 782874"/>
                    <a:gd name="connsiteY10" fmla="*/ 52387 h 329318"/>
                    <a:gd name="connsiteX11" fmla="*/ 74613 w 782874"/>
                    <a:gd name="connsiteY11" fmla="*/ 61912 h 329318"/>
                    <a:gd name="connsiteX12" fmla="*/ 233363 w 782874"/>
                    <a:gd name="connsiteY12" fmla="*/ 41275 h 329318"/>
                    <a:gd name="connsiteX13" fmla="*/ 169863 w 782874"/>
                    <a:gd name="connsiteY13" fmla="*/ 28575 h 329318"/>
                    <a:gd name="connsiteX14" fmla="*/ 0 w 782874"/>
                    <a:gd name="connsiteY14" fmla="*/ 0 h 32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2874" h="329318">
                      <a:moveTo>
                        <a:pt x="0" y="0"/>
                      </a:moveTo>
                      <a:lnTo>
                        <a:pt x="158750" y="4762"/>
                      </a:lnTo>
                      <a:cubicBezTo>
                        <a:pt x="203729" y="12170"/>
                        <a:pt x="248973" y="37571"/>
                        <a:pt x="269875" y="44450"/>
                      </a:cubicBezTo>
                      <a:cubicBezTo>
                        <a:pt x="290777" y="51329"/>
                        <a:pt x="256117" y="37041"/>
                        <a:pt x="284163" y="46037"/>
                      </a:cubicBezTo>
                      <a:cubicBezTo>
                        <a:pt x="312209" y="55033"/>
                        <a:pt x="393171" y="78317"/>
                        <a:pt x="438150" y="98425"/>
                      </a:cubicBezTo>
                      <a:cubicBezTo>
                        <a:pt x="483129" y="118533"/>
                        <a:pt x="511969" y="137848"/>
                        <a:pt x="554038" y="166687"/>
                      </a:cubicBezTo>
                      <a:cubicBezTo>
                        <a:pt x="596107" y="195526"/>
                        <a:pt x="652728" y="244475"/>
                        <a:pt x="690563" y="271462"/>
                      </a:cubicBezTo>
                      <a:cubicBezTo>
                        <a:pt x="728398" y="298449"/>
                        <a:pt x="776288" y="325702"/>
                        <a:pt x="781050" y="328612"/>
                      </a:cubicBezTo>
                      <a:cubicBezTo>
                        <a:pt x="785812" y="331522"/>
                        <a:pt x="786077" y="326760"/>
                        <a:pt x="719138" y="288925"/>
                      </a:cubicBezTo>
                      <a:cubicBezTo>
                        <a:pt x="652199" y="251090"/>
                        <a:pt x="457994" y="141023"/>
                        <a:pt x="379413" y="101600"/>
                      </a:cubicBezTo>
                      <a:cubicBezTo>
                        <a:pt x="300832" y="62177"/>
                        <a:pt x="298450" y="59002"/>
                        <a:pt x="247650" y="52387"/>
                      </a:cubicBezTo>
                      <a:cubicBezTo>
                        <a:pt x="196850" y="45772"/>
                        <a:pt x="76994" y="63764"/>
                        <a:pt x="74613" y="61912"/>
                      </a:cubicBezTo>
                      <a:cubicBezTo>
                        <a:pt x="72232" y="60060"/>
                        <a:pt x="217488" y="46831"/>
                        <a:pt x="233363" y="41275"/>
                      </a:cubicBezTo>
                      <a:cubicBezTo>
                        <a:pt x="249238" y="35719"/>
                        <a:pt x="169863" y="28575"/>
                        <a:pt x="169863" y="285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: 図形 377">
                  <a:extLst>
                    <a:ext uri="{FF2B5EF4-FFF2-40B4-BE49-F238E27FC236}">
                      <a16:creationId xmlns:a16="http://schemas.microsoft.com/office/drawing/2014/main" id="{51B5D532-D812-4A06-A1A7-DBB3FD877B1A}"/>
                    </a:ext>
                  </a:extLst>
                </p:cNvPr>
                <p:cNvSpPr/>
                <p:nvPr/>
              </p:nvSpPr>
              <p:spPr>
                <a:xfrm>
                  <a:off x="5782358" y="3938189"/>
                  <a:ext cx="512392" cy="230847"/>
                </a:xfrm>
                <a:custGeom>
                  <a:avLst/>
                  <a:gdLst>
                    <a:gd name="connsiteX0" fmla="*/ 128 w 807594"/>
                    <a:gd name="connsiteY0" fmla="*/ 23923 h 363844"/>
                    <a:gd name="connsiteX1" fmla="*/ 203328 w 807594"/>
                    <a:gd name="connsiteY1" fmla="*/ 110 h 363844"/>
                    <a:gd name="connsiteX2" fmla="*/ 149353 w 807594"/>
                    <a:gd name="connsiteY2" fmla="*/ 15985 h 363844"/>
                    <a:gd name="connsiteX3" fmla="*/ 236666 w 807594"/>
                    <a:gd name="connsiteY3" fmla="*/ 38210 h 363844"/>
                    <a:gd name="connsiteX4" fmla="*/ 441453 w 807594"/>
                    <a:gd name="connsiteY4" fmla="*/ 85835 h 363844"/>
                    <a:gd name="connsiteX5" fmla="*/ 363666 w 807594"/>
                    <a:gd name="connsiteY5" fmla="*/ 79485 h 363844"/>
                    <a:gd name="connsiteX6" fmla="*/ 463678 w 807594"/>
                    <a:gd name="connsiteY6" fmla="*/ 109648 h 363844"/>
                    <a:gd name="connsiteX7" fmla="*/ 563691 w 807594"/>
                    <a:gd name="connsiteY7" fmla="*/ 163623 h 363844"/>
                    <a:gd name="connsiteX8" fmla="*/ 627191 w 807594"/>
                    <a:gd name="connsiteY8" fmla="*/ 212835 h 363844"/>
                    <a:gd name="connsiteX9" fmla="*/ 643066 w 807594"/>
                    <a:gd name="connsiteY9" fmla="*/ 219185 h 363844"/>
                    <a:gd name="connsiteX10" fmla="*/ 711328 w 807594"/>
                    <a:gd name="connsiteY10" fmla="*/ 257285 h 363844"/>
                    <a:gd name="connsiteX11" fmla="*/ 800228 w 807594"/>
                    <a:gd name="connsiteY11" fmla="*/ 362060 h 363844"/>
                    <a:gd name="connsiteX12" fmla="*/ 746253 w 807594"/>
                    <a:gd name="connsiteY12" fmla="*/ 301735 h 363844"/>
                    <a:gd name="connsiteX13" fmla="*/ 303341 w 807594"/>
                    <a:gd name="connsiteY13" fmla="*/ 44560 h 363844"/>
                    <a:gd name="connsiteX14" fmla="*/ 174753 w 807594"/>
                    <a:gd name="connsiteY14" fmla="*/ 25510 h 363844"/>
                    <a:gd name="connsiteX15" fmla="*/ 128 w 807594"/>
                    <a:gd name="connsiteY15" fmla="*/ 23923 h 36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7594" h="363844">
                      <a:moveTo>
                        <a:pt x="128" y="23923"/>
                      </a:moveTo>
                      <a:cubicBezTo>
                        <a:pt x="4890" y="19690"/>
                        <a:pt x="178457" y="1433"/>
                        <a:pt x="203328" y="110"/>
                      </a:cubicBezTo>
                      <a:cubicBezTo>
                        <a:pt x="228199" y="-1213"/>
                        <a:pt x="143797" y="9635"/>
                        <a:pt x="149353" y="15985"/>
                      </a:cubicBezTo>
                      <a:cubicBezTo>
                        <a:pt x="154909" y="22335"/>
                        <a:pt x="236666" y="38210"/>
                        <a:pt x="236666" y="38210"/>
                      </a:cubicBezTo>
                      <a:cubicBezTo>
                        <a:pt x="285349" y="49852"/>
                        <a:pt x="420287" y="78956"/>
                        <a:pt x="441453" y="85835"/>
                      </a:cubicBezTo>
                      <a:cubicBezTo>
                        <a:pt x="462619" y="92714"/>
                        <a:pt x="359962" y="75516"/>
                        <a:pt x="363666" y="79485"/>
                      </a:cubicBezTo>
                      <a:cubicBezTo>
                        <a:pt x="367370" y="83454"/>
                        <a:pt x="430341" y="95625"/>
                        <a:pt x="463678" y="109648"/>
                      </a:cubicBezTo>
                      <a:cubicBezTo>
                        <a:pt x="497016" y="123671"/>
                        <a:pt x="536439" y="146425"/>
                        <a:pt x="563691" y="163623"/>
                      </a:cubicBezTo>
                      <a:cubicBezTo>
                        <a:pt x="590943" y="180821"/>
                        <a:pt x="613962" y="203575"/>
                        <a:pt x="627191" y="212835"/>
                      </a:cubicBezTo>
                      <a:cubicBezTo>
                        <a:pt x="640420" y="222095"/>
                        <a:pt x="629043" y="211777"/>
                        <a:pt x="643066" y="219185"/>
                      </a:cubicBezTo>
                      <a:cubicBezTo>
                        <a:pt x="657089" y="226593"/>
                        <a:pt x="685134" y="233473"/>
                        <a:pt x="711328" y="257285"/>
                      </a:cubicBezTo>
                      <a:cubicBezTo>
                        <a:pt x="737522" y="281097"/>
                        <a:pt x="794407" y="354652"/>
                        <a:pt x="800228" y="362060"/>
                      </a:cubicBezTo>
                      <a:cubicBezTo>
                        <a:pt x="806049" y="369468"/>
                        <a:pt x="829067" y="354652"/>
                        <a:pt x="746253" y="301735"/>
                      </a:cubicBezTo>
                      <a:cubicBezTo>
                        <a:pt x="663439" y="248818"/>
                        <a:pt x="398591" y="90598"/>
                        <a:pt x="303341" y="44560"/>
                      </a:cubicBezTo>
                      <a:cubicBezTo>
                        <a:pt x="208091" y="-1478"/>
                        <a:pt x="225289" y="29214"/>
                        <a:pt x="174753" y="25510"/>
                      </a:cubicBezTo>
                      <a:cubicBezTo>
                        <a:pt x="124217" y="21806"/>
                        <a:pt x="-4634" y="28156"/>
                        <a:pt x="128" y="239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: 図形 378">
                  <a:extLst>
                    <a:ext uri="{FF2B5EF4-FFF2-40B4-BE49-F238E27FC236}">
                      <a16:creationId xmlns:a16="http://schemas.microsoft.com/office/drawing/2014/main" id="{B9BE7467-B962-40F9-97B5-C9B66BB3DED7}"/>
                    </a:ext>
                  </a:extLst>
                </p:cNvPr>
                <p:cNvSpPr/>
                <p:nvPr/>
              </p:nvSpPr>
              <p:spPr>
                <a:xfrm>
                  <a:off x="5714363" y="3966455"/>
                  <a:ext cx="73165" cy="137639"/>
                </a:xfrm>
                <a:custGeom>
                  <a:avLst/>
                  <a:gdLst>
                    <a:gd name="connsiteX0" fmla="*/ 115235 w 115317"/>
                    <a:gd name="connsiteY0" fmla="*/ 9 h 216936"/>
                    <a:gd name="connsiteX1" fmla="*/ 24747 w 115317"/>
                    <a:gd name="connsiteY1" fmla="*/ 68272 h 216936"/>
                    <a:gd name="connsiteX2" fmla="*/ 15222 w 115317"/>
                    <a:gd name="connsiteY2" fmla="*/ 104784 h 216936"/>
                    <a:gd name="connsiteX3" fmla="*/ 15222 w 115317"/>
                    <a:gd name="connsiteY3" fmla="*/ 150822 h 216936"/>
                    <a:gd name="connsiteX4" fmla="*/ 26335 w 115317"/>
                    <a:gd name="connsiteY4" fmla="*/ 215909 h 216936"/>
                    <a:gd name="connsiteX5" fmla="*/ 13635 w 115317"/>
                    <a:gd name="connsiteY5" fmla="*/ 185747 h 216936"/>
                    <a:gd name="connsiteX6" fmla="*/ 935 w 115317"/>
                    <a:gd name="connsiteY6" fmla="*/ 120659 h 216936"/>
                    <a:gd name="connsiteX7" fmla="*/ 40622 w 115317"/>
                    <a:gd name="connsiteY7" fmla="*/ 73034 h 216936"/>
                    <a:gd name="connsiteX8" fmla="*/ 115235 w 115317"/>
                    <a:gd name="connsiteY8" fmla="*/ 9 h 216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317" h="216936">
                      <a:moveTo>
                        <a:pt x="115235" y="9"/>
                      </a:moveTo>
                      <a:cubicBezTo>
                        <a:pt x="112589" y="-785"/>
                        <a:pt x="41416" y="50810"/>
                        <a:pt x="24747" y="68272"/>
                      </a:cubicBezTo>
                      <a:cubicBezTo>
                        <a:pt x="8078" y="85735"/>
                        <a:pt x="16809" y="91026"/>
                        <a:pt x="15222" y="104784"/>
                      </a:cubicBezTo>
                      <a:cubicBezTo>
                        <a:pt x="13635" y="118542"/>
                        <a:pt x="13370" y="132301"/>
                        <a:pt x="15222" y="150822"/>
                      </a:cubicBezTo>
                      <a:cubicBezTo>
                        <a:pt x="17074" y="169343"/>
                        <a:pt x="26599" y="210088"/>
                        <a:pt x="26335" y="215909"/>
                      </a:cubicBezTo>
                      <a:cubicBezTo>
                        <a:pt x="26071" y="221730"/>
                        <a:pt x="17868" y="201622"/>
                        <a:pt x="13635" y="185747"/>
                      </a:cubicBezTo>
                      <a:cubicBezTo>
                        <a:pt x="9402" y="169872"/>
                        <a:pt x="-3563" y="139445"/>
                        <a:pt x="935" y="120659"/>
                      </a:cubicBezTo>
                      <a:cubicBezTo>
                        <a:pt x="5433" y="101874"/>
                        <a:pt x="25012" y="88909"/>
                        <a:pt x="40622" y="73034"/>
                      </a:cubicBezTo>
                      <a:cubicBezTo>
                        <a:pt x="56232" y="57159"/>
                        <a:pt x="117881" y="803"/>
                        <a:pt x="115235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: 図形 379">
                  <a:extLst>
                    <a:ext uri="{FF2B5EF4-FFF2-40B4-BE49-F238E27FC236}">
                      <a16:creationId xmlns:a16="http://schemas.microsoft.com/office/drawing/2014/main" id="{0F1DF81F-3033-46E0-9B42-D8A685D10178}"/>
                    </a:ext>
                  </a:extLst>
                </p:cNvPr>
                <p:cNvSpPr/>
                <p:nvPr/>
              </p:nvSpPr>
              <p:spPr>
                <a:xfrm>
                  <a:off x="5690759" y="3944287"/>
                  <a:ext cx="104814" cy="211812"/>
                </a:xfrm>
                <a:custGeom>
                  <a:avLst/>
                  <a:gdLst>
                    <a:gd name="connsiteX0" fmla="*/ 165138 w 165200"/>
                    <a:gd name="connsiteY0" fmla="*/ 24 h 333842"/>
                    <a:gd name="connsiteX1" fmla="*/ 27025 w 165200"/>
                    <a:gd name="connsiteY1" fmla="*/ 96862 h 333842"/>
                    <a:gd name="connsiteX2" fmla="*/ 25438 w 165200"/>
                    <a:gd name="connsiteY2" fmla="*/ 134962 h 333842"/>
                    <a:gd name="connsiteX3" fmla="*/ 25438 w 165200"/>
                    <a:gd name="connsiteY3" fmla="*/ 190524 h 333842"/>
                    <a:gd name="connsiteX4" fmla="*/ 30200 w 165200"/>
                    <a:gd name="connsiteY4" fmla="*/ 273074 h 333842"/>
                    <a:gd name="connsiteX5" fmla="*/ 74650 w 165200"/>
                    <a:gd name="connsiteY5" fmla="*/ 333399 h 333842"/>
                    <a:gd name="connsiteX6" fmla="*/ 50838 w 165200"/>
                    <a:gd name="connsiteY6" fmla="*/ 295299 h 333842"/>
                    <a:gd name="connsiteX7" fmla="*/ 38 w 165200"/>
                    <a:gd name="connsiteY7" fmla="*/ 203224 h 333842"/>
                    <a:gd name="connsiteX8" fmla="*/ 44488 w 165200"/>
                    <a:gd name="connsiteY8" fmla="*/ 106387 h 333842"/>
                    <a:gd name="connsiteX9" fmla="*/ 165138 w 165200"/>
                    <a:gd name="connsiteY9" fmla="*/ 24 h 333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200" h="333842">
                      <a:moveTo>
                        <a:pt x="165138" y="24"/>
                      </a:moveTo>
                      <a:cubicBezTo>
                        <a:pt x="162228" y="-1563"/>
                        <a:pt x="50308" y="74372"/>
                        <a:pt x="27025" y="96862"/>
                      </a:cubicBezTo>
                      <a:cubicBezTo>
                        <a:pt x="3742" y="119352"/>
                        <a:pt x="25702" y="119352"/>
                        <a:pt x="25438" y="134962"/>
                      </a:cubicBezTo>
                      <a:cubicBezTo>
                        <a:pt x="25174" y="150572"/>
                        <a:pt x="24644" y="167505"/>
                        <a:pt x="25438" y="190524"/>
                      </a:cubicBezTo>
                      <a:cubicBezTo>
                        <a:pt x="26232" y="213543"/>
                        <a:pt x="21998" y="249262"/>
                        <a:pt x="30200" y="273074"/>
                      </a:cubicBezTo>
                      <a:cubicBezTo>
                        <a:pt x="38402" y="296886"/>
                        <a:pt x="71210" y="329695"/>
                        <a:pt x="74650" y="333399"/>
                      </a:cubicBezTo>
                      <a:cubicBezTo>
                        <a:pt x="78090" y="337103"/>
                        <a:pt x="63273" y="316995"/>
                        <a:pt x="50838" y="295299"/>
                      </a:cubicBezTo>
                      <a:cubicBezTo>
                        <a:pt x="38403" y="273603"/>
                        <a:pt x="1096" y="234709"/>
                        <a:pt x="38" y="203224"/>
                      </a:cubicBezTo>
                      <a:cubicBezTo>
                        <a:pt x="-1020" y="171739"/>
                        <a:pt x="20146" y="136550"/>
                        <a:pt x="44488" y="106387"/>
                      </a:cubicBezTo>
                      <a:cubicBezTo>
                        <a:pt x="68830" y="76225"/>
                        <a:pt x="168048" y="1611"/>
                        <a:pt x="165138" y="2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: 図形 380">
                  <a:extLst>
                    <a:ext uri="{FF2B5EF4-FFF2-40B4-BE49-F238E27FC236}">
                      <a16:creationId xmlns:a16="http://schemas.microsoft.com/office/drawing/2014/main" id="{6D2902CB-D112-466A-9E88-DE7EC34C23AC}"/>
                    </a:ext>
                  </a:extLst>
                </p:cNvPr>
                <p:cNvSpPr/>
                <p:nvPr/>
              </p:nvSpPr>
              <p:spPr>
                <a:xfrm>
                  <a:off x="6230300" y="4134288"/>
                  <a:ext cx="84266" cy="211374"/>
                </a:xfrm>
                <a:custGeom>
                  <a:avLst/>
                  <a:gdLst>
                    <a:gd name="connsiteX0" fmla="*/ 555 w 132814"/>
                    <a:gd name="connsiteY0" fmla="*/ 2183 h 333152"/>
                    <a:gd name="connsiteX1" fmla="*/ 124380 w 132814"/>
                    <a:gd name="connsiteY1" fmla="*/ 173633 h 333152"/>
                    <a:gd name="connsiteX2" fmla="*/ 114855 w 132814"/>
                    <a:gd name="connsiteY2" fmla="*/ 229196 h 333152"/>
                    <a:gd name="connsiteX3" fmla="*/ 127555 w 132814"/>
                    <a:gd name="connsiteY3" fmla="*/ 332383 h 333152"/>
                    <a:gd name="connsiteX4" fmla="*/ 132317 w 132814"/>
                    <a:gd name="connsiteY4" fmla="*/ 268883 h 333152"/>
                    <a:gd name="connsiteX5" fmla="*/ 116442 w 132814"/>
                    <a:gd name="connsiteY5" fmla="*/ 135533 h 333152"/>
                    <a:gd name="connsiteX6" fmla="*/ 79930 w 132814"/>
                    <a:gd name="connsiteY6" fmla="*/ 79971 h 333152"/>
                    <a:gd name="connsiteX7" fmla="*/ 555 w 132814"/>
                    <a:gd name="connsiteY7" fmla="*/ 2183 h 33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814" h="333152">
                      <a:moveTo>
                        <a:pt x="555" y="2183"/>
                      </a:moveTo>
                      <a:cubicBezTo>
                        <a:pt x="7963" y="17793"/>
                        <a:pt x="105330" y="135797"/>
                        <a:pt x="124380" y="173633"/>
                      </a:cubicBezTo>
                      <a:cubicBezTo>
                        <a:pt x="143430" y="211469"/>
                        <a:pt x="114326" y="202738"/>
                        <a:pt x="114855" y="229196"/>
                      </a:cubicBezTo>
                      <a:cubicBezTo>
                        <a:pt x="115384" y="255654"/>
                        <a:pt x="124645" y="325769"/>
                        <a:pt x="127555" y="332383"/>
                      </a:cubicBezTo>
                      <a:cubicBezTo>
                        <a:pt x="130465" y="338997"/>
                        <a:pt x="134169" y="301691"/>
                        <a:pt x="132317" y="268883"/>
                      </a:cubicBezTo>
                      <a:cubicBezTo>
                        <a:pt x="130465" y="236075"/>
                        <a:pt x="125173" y="167018"/>
                        <a:pt x="116442" y="135533"/>
                      </a:cubicBezTo>
                      <a:cubicBezTo>
                        <a:pt x="107711" y="104048"/>
                        <a:pt x="97922" y="100873"/>
                        <a:pt x="79930" y="79971"/>
                      </a:cubicBezTo>
                      <a:cubicBezTo>
                        <a:pt x="61938" y="59069"/>
                        <a:pt x="-6853" y="-13427"/>
                        <a:pt x="555" y="21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: 図形 381">
                  <a:extLst>
                    <a:ext uri="{FF2B5EF4-FFF2-40B4-BE49-F238E27FC236}">
                      <a16:creationId xmlns:a16="http://schemas.microsoft.com/office/drawing/2014/main" id="{B4C283FB-361C-4606-A32F-A49B14B87261}"/>
                    </a:ext>
                  </a:extLst>
                </p:cNvPr>
                <p:cNvSpPr/>
                <p:nvPr/>
              </p:nvSpPr>
              <p:spPr>
                <a:xfrm>
                  <a:off x="6288863" y="4164275"/>
                  <a:ext cx="46880" cy="190987"/>
                </a:xfrm>
                <a:custGeom>
                  <a:avLst/>
                  <a:gdLst>
                    <a:gd name="connsiteX0" fmla="*/ 327 w 73889"/>
                    <a:gd name="connsiteY0" fmla="*/ 959 h 301019"/>
                    <a:gd name="connsiteX1" fmla="*/ 73352 w 73889"/>
                    <a:gd name="connsiteY1" fmla="*/ 147009 h 301019"/>
                    <a:gd name="connsiteX2" fmla="*/ 35252 w 73889"/>
                    <a:gd name="connsiteY2" fmla="*/ 300996 h 301019"/>
                    <a:gd name="connsiteX3" fmla="*/ 70177 w 73889"/>
                    <a:gd name="connsiteY3" fmla="*/ 158121 h 301019"/>
                    <a:gd name="connsiteX4" fmla="*/ 46364 w 73889"/>
                    <a:gd name="connsiteY4" fmla="*/ 86684 h 301019"/>
                    <a:gd name="connsiteX5" fmla="*/ 327 w 73889"/>
                    <a:gd name="connsiteY5" fmla="*/ 959 h 301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89" h="301019">
                      <a:moveTo>
                        <a:pt x="327" y="959"/>
                      </a:moveTo>
                      <a:cubicBezTo>
                        <a:pt x="4825" y="11013"/>
                        <a:pt x="67531" y="97003"/>
                        <a:pt x="73352" y="147009"/>
                      </a:cubicBezTo>
                      <a:cubicBezTo>
                        <a:pt x="79173" y="197015"/>
                        <a:pt x="35781" y="299144"/>
                        <a:pt x="35252" y="300996"/>
                      </a:cubicBezTo>
                      <a:cubicBezTo>
                        <a:pt x="34723" y="302848"/>
                        <a:pt x="68325" y="193840"/>
                        <a:pt x="70177" y="158121"/>
                      </a:cubicBezTo>
                      <a:cubicBezTo>
                        <a:pt x="72029" y="122402"/>
                        <a:pt x="53772" y="110761"/>
                        <a:pt x="46364" y="86684"/>
                      </a:cubicBezTo>
                      <a:cubicBezTo>
                        <a:pt x="38956" y="62607"/>
                        <a:pt x="-4171" y="-9095"/>
                        <a:pt x="327" y="9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: 図形 382">
                  <a:extLst>
                    <a:ext uri="{FF2B5EF4-FFF2-40B4-BE49-F238E27FC236}">
                      <a16:creationId xmlns:a16="http://schemas.microsoft.com/office/drawing/2014/main" id="{F5248B44-9F73-4471-8C6B-5AE7E2745D56}"/>
                    </a:ext>
                  </a:extLst>
                </p:cNvPr>
                <p:cNvSpPr/>
                <p:nvPr/>
              </p:nvSpPr>
              <p:spPr>
                <a:xfrm>
                  <a:off x="5741017" y="4165581"/>
                  <a:ext cx="141195" cy="155242"/>
                </a:xfrm>
                <a:custGeom>
                  <a:avLst/>
                  <a:gdLst>
                    <a:gd name="connsiteX0" fmla="*/ 200 w 222541"/>
                    <a:gd name="connsiteY0" fmla="*/ 487 h 244680"/>
                    <a:gd name="connsiteX1" fmla="*/ 93862 w 222541"/>
                    <a:gd name="connsiteY1" fmla="*/ 124312 h 244680"/>
                    <a:gd name="connsiteX2" fmla="*/ 220862 w 222541"/>
                    <a:gd name="connsiteY2" fmla="*/ 243375 h 244680"/>
                    <a:gd name="connsiteX3" fmla="*/ 170062 w 222541"/>
                    <a:gd name="connsiteY3" fmla="*/ 190987 h 244680"/>
                    <a:gd name="connsiteX4" fmla="*/ 71637 w 222541"/>
                    <a:gd name="connsiteY4" fmla="*/ 86212 h 244680"/>
                    <a:gd name="connsiteX5" fmla="*/ 200 w 222541"/>
                    <a:gd name="connsiteY5" fmla="*/ 487 h 24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541" h="244680">
                      <a:moveTo>
                        <a:pt x="200" y="487"/>
                      </a:moveTo>
                      <a:cubicBezTo>
                        <a:pt x="3904" y="6837"/>
                        <a:pt x="57085" y="83831"/>
                        <a:pt x="93862" y="124312"/>
                      </a:cubicBezTo>
                      <a:cubicBezTo>
                        <a:pt x="130639" y="164793"/>
                        <a:pt x="208162" y="232263"/>
                        <a:pt x="220862" y="243375"/>
                      </a:cubicBezTo>
                      <a:cubicBezTo>
                        <a:pt x="233562" y="254487"/>
                        <a:pt x="170062" y="190987"/>
                        <a:pt x="170062" y="190987"/>
                      </a:cubicBezTo>
                      <a:cubicBezTo>
                        <a:pt x="145191" y="164793"/>
                        <a:pt x="98360" y="121137"/>
                        <a:pt x="71637" y="86212"/>
                      </a:cubicBezTo>
                      <a:cubicBezTo>
                        <a:pt x="44914" y="51287"/>
                        <a:pt x="-3504" y="-5863"/>
                        <a:pt x="200" y="4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: 図形 383">
                  <a:extLst>
                    <a:ext uri="{FF2B5EF4-FFF2-40B4-BE49-F238E27FC236}">
                      <a16:creationId xmlns:a16="http://schemas.microsoft.com/office/drawing/2014/main" id="{DF7BFFCB-76EF-4862-A0C1-12A2C8444740}"/>
                    </a:ext>
                  </a:extLst>
                </p:cNvPr>
                <p:cNvSpPr/>
                <p:nvPr/>
              </p:nvSpPr>
              <p:spPr>
                <a:xfrm>
                  <a:off x="6098474" y="4344163"/>
                  <a:ext cx="216796" cy="71026"/>
                </a:xfrm>
                <a:custGeom>
                  <a:avLst/>
                  <a:gdLst>
                    <a:gd name="connsiteX0" fmla="*/ 341678 w 341697"/>
                    <a:gd name="connsiteY0" fmla="*/ 8 h 111945"/>
                    <a:gd name="connsiteX1" fmla="*/ 219440 w 341697"/>
                    <a:gd name="connsiteY1" fmla="*/ 71445 h 111945"/>
                    <a:gd name="connsiteX2" fmla="*/ 160703 w 341697"/>
                    <a:gd name="connsiteY2" fmla="*/ 98433 h 111945"/>
                    <a:gd name="connsiteX3" fmla="*/ 365 w 341697"/>
                    <a:gd name="connsiteY3" fmla="*/ 111133 h 111945"/>
                    <a:gd name="connsiteX4" fmla="*/ 209915 w 341697"/>
                    <a:gd name="connsiteY4" fmla="*/ 76208 h 111945"/>
                    <a:gd name="connsiteX5" fmla="*/ 341678 w 341697"/>
                    <a:gd name="connsiteY5" fmla="*/ 8 h 111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697" h="111945">
                      <a:moveTo>
                        <a:pt x="341678" y="8"/>
                      </a:moveTo>
                      <a:cubicBezTo>
                        <a:pt x="343265" y="-786"/>
                        <a:pt x="249602" y="55041"/>
                        <a:pt x="219440" y="71445"/>
                      </a:cubicBezTo>
                      <a:cubicBezTo>
                        <a:pt x="189278" y="87849"/>
                        <a:pt x="197215" y="91818"/>
                        <a:pt x="160703" y="98433"/>
                      </a:cubicBezTo>
                      <a:cubicBezTo>
                        <a:pt x="124191" y="105048"/>
                        <a:pt x="-7837" y="114837"/>
                        <a:pt x="365" y="111133"/>
                      </a:cubicBezTo>
                      <a:cubicBezTo>
                        <a:pt x="8567" y="107429"/>
                        <a:pt x="156469" y="91818"/>
                        <a:pt x="209915" y="76208"/>
                      </a:cubicBezTo>
                      <a:cubicBezTo>
                        <a:pt x="263361" y="60598"/>
                        <a:pt x="340091" y="802"/>
                        <a:pt x="341678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: 図形 384">
                  <a:extLst>
                    <a:ext uri="{FF2B5EF4-FFF2-40B4-BE49-F238E27FC236}">
                      <a16:creationId xmlns:a16="http://schemas.microsoft.com/office/drawing/2014/main" id="{FF40269C-23BC-432D-B565-6C0E5EEA8E2C}"/>
                    </a:ext>
                  </a:extLst>
                </p:cNvPr>
                <p:cNvSpPr/>
                <p:nvPr/>
              </p:nvSpPr>
              <p:spPr>
                <a:xfrm>
                  <a:off x="5724015" y="4153760"/>
                  <a:ext cx="359965" cy="275048"/>
                </a:xfrm>
                <a:custGeom>
                  <a:avLst/>
                  <a:gdLst>
                    <a:gd name="connsiteX0" fmla="*/ 9 w 567349"/>
                    <a:gd name="connsiteY0" fmla="*/ 68 h 433510"/>
                    <a:gd name="connsiteX1" fmla="*/ 130184 w 567349"/>
                    <a:gd name="connsiteY1" fmla="*/ 176281 h 433510"/>
                    <a:gd name="connsiteX2" fmla="*/ 254009 w 567349"/>
                    <a:gd name="connsiteY2" fmla="*/ 287406 h 433510"/>
                    <a:gd name="connsiteX3" fmla="*/ 373072 w 567349"/>
                    <a:gd name="connsiteY3" fmla="*/ 373131 h 433510"/>
                    <a:gd name="connsiteX4" fmla="*/ 566747 w 567349"/>
                    <a:gd name="connsiteY4" fmla="*/ 433456 h 433510"/>
                    <a:gd name="connsiteX5" fmla="*/ 436572 w 567349"/>
                    <a:gd name="connsiteY5" fmla="*/ 384243 h 433510"/>
                    <a:gd name="connsiteX6" fmla="*/ 515947 w 567349"/>
                    <a:gd name="connsiteY6" fmla="*/ 401706 h 433510"/>
                    <a:gd name="connsiteX7" fmla="*/ 306397 w 567349"/>
                    <a:gd name="connsiteY7" fmla="*/ 319156 h 433510"/>
                    <a:gd name="connsiteX8" fmla="*/ 136534 w 567349"/>
                    <a:gd name="connsiteY8" fmla="*/ 157231 h 433510"/>
                    <a:gd name="connsiteX9" fmla="*/ 9 w 567349"/>
                    <a:gd name="connsiteY9" fmla="*/ 68 h 433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7349" h="433510">
                      <a:moveTo>
                        <a:pt x="9" y="68"/>
                      </a:moveTo>
                      <a:cubicBezTo>
                        <a:pt x="-1049" y="3243"/>
                        <a:pt x="87851" y="128391"/>
                        <a:pt x="130184" y="176281"/>
                      </a:cubicBezTo>
                      <a:cubicBezTo>
                        <a:pt x="172517" y="224171"/>
                        <a:pt x="213528" y="254598"/>
                        <a:pt x="254009" y="287406"/>
                      </a:cubicBezTo>
                      <a:cubicBezTo>
                        <a:pt x="294490" y="320214"/>
                        <a:pt x="320949" y="348789"/>
                        <a:pt x="373072" y="373131"/>
                      </a:cubicBezTo>
                      <a:cubicBezTo>
                        <a:pt x="425195" y="397473"/>
                        <a:pt x="556164" y="431604"/>
                        <a:pt x="566747" y="433456"/>
                      </a:cubicBezTo>
                      <a:cubicBezTo>
                        <a:pt x="577330" y="435308"/>
                        <a:pt x="445039" y="389535"/>
                        <a:pt x="436572" y="384243"/>
                      </a:cubicBezTo>
                      <a:cubicBezTo>
                        <a:pt x="428105" y="378951"/>
                        <a:pt x="537643" y="412554"/>
                        <a:pt x="515947" y="401706"/>
                      </a:cubicBezTo>
                      <a:cubicBezTo>
                        <a:pt x="494251" y="390858"/>
                        <a:pt x="369633" y="359902"/>
                        <a:pt x="306397" y="319156"/>
                      </a:cubicBezTo>
                      <a:cubicBezTo>
                        <a:pt x="243161" y="278410"/>
                        <a:pt x="184953" y="209354"/>
                        <a:pt x="136534" y="157231"/>
                      </a:cubicBezTo>
                      <a:cubicBezTo>
                        <a:pt x="88115" y="105108"/>
                        <a:pt x="1067" y="-3107"/>
                        <a:pt x="9" y="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: 図形 385">
                  <a:extLst>
                    <a:ext uri="{FF2B5EF4-FFF2-40B4-BE49-F238E27FC236}">
                      <a16:creationId xmlns:a16="http://schemas.microsoft.com/office/drawing/2014/main" id="{0F4371A7-D1BE-4312-871B-D9CD1780F9D5}"/>
                    </a:ext>
                  </a:extLst>
                </p:cNvPr>
                <p:cNvSpPr/>
                <p:nvPr/>
              </p:nvSpPr>
              <p:spPr>
                <a:xfrm>
                  <a:off x="6045310" y="4352135"/>
                  <a:ext cx="288207" cy="76295"/>
                </a:xfrm>
                <a:custGeom>
                  <a:avLst/>
                  <a:gdLst>
                    <a:gd name="connsiteX0" fmla="*/ 22 w 454250"/>
                    <a:gd name="connsiteY0" fmla="*/ 119204 h 120250"/>
                    <a:gd name="connsiteX1" fmla="*/ 269897 w 454250"/>
                    <a:gd name="connsiteY1" fmla="*/ 106504 h 120250"/>
                    <a:gd name="connsiteX2" fmla="*/ 228622 w 454250"/>
                    <a:gd name="connsiteY2" fmla="*/ 100154 h 120250"/>
                    <a:gd name="connsiteX3" fmla="*/ 311172 w 454250"/>
                    <a:gd name="connsiteY3" fmla="*/ 79517 h 120250"/>
                    <a:gd name="connsiteX4" fmla="*/ 454047 w 454250"/>
                    <a:gd name="connsiteY4" fmla="*/ 142 h 120250"/>
                    <a:gd name="connsiteX5" fmla="*/ 341334 w 454250"/>
                    <a:gd name="connsiteY5" fmla="*/ 60467 h 120250"/>
                    <a:gd name="connsiteX6" fmla="*/ 285772 w 454250"/>
                    <a:gd name="connsiteY6" fmla="*/ 76342 h 120250"/>
                    <a:gd name="connsiteX7" fmla="*/ 22 w 454250"/>
                    <a:gd name="connsiteY7" fmla="*/ 119204 h 12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250" h="120250">
                      <a:moveTo>
                        <a:pt x="22" y="119204"/>
                      </a:moveTo>
                      <a:cubicBezTo>
                        <a:pt x="-2624" y="124231"/>
                        <a:pt x="231797" y="109679"/>
                        <a:pt x="269897" y="106504"/>
                      </a:cubicBezTo>
                      <a:cubicBezTo>
                        <a:pt x="307997" y="103329"/>
                        <a:pt x="221743" y="104652"/>
                        <a:pt x="228622" y="100154"/>
                      </a:cubicBezTo>
                      <a:cubicBezTo>
                        <a:pt x="235501" y="95656"/>
                        <a:pt x="273601" y="96186"/>
                        <a:pt x="311172" y="79517"/>
                      </a:cubicBezTo>
                      <a:cubicBezTo>
                        <a:pt x="348743" y="62848"/>
                        <a:pt x="449020" y="3317"/>
                        <a:pt x="454047" y="142"/>
                      </a:cubicBezTo>
                      <a:cubicBezTo>
                        <a:pt x="459074" y="-3033"/>
                        <a:pt x="369380" y="47767"/>
                        <a:pt x="341334" y="60467"/>
                      </a:cubicBezTo>
                      <a:cubicBezTo>
                        <a:pt x="313288" y="73167"/>
                        <a:pt x="343451" y="67082"/>
                        <a:pt x="285772" y="76342"/>
                      </a:cubicBezTo>
                      <a:cubicBezTo>
                        <a:pt x="228093" y="85602"/>
                        <a:pt x="2668" y="114177"/>
                        <a:pt x="22" y="11920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: 図形 386">
                  <a:extLst>
                    <a:ext uri="{FF2B5EF4-FFF2-40B4-BE49-F238E27FC236}">
                      <a16:creationId xmlns:a16="http://schemas.microsoft.com/office/drawing/2014/main" id="{818966B9-7B6A-4796-A25B-5DCD5680E58B}"/>
                    </a:ext>
                  </a:extLst>
                </p:cNvPr>
                <p:cNvSpPr/>
                <p:nvPr/>
              </p:nvSpPr>
              <p:spPr>
                <a:xfrm>
                  <a:off x="6493516" y="4169626"/>
                  <a:ext cx="128990" cy="106052"/>
                </a:xfrm>
                <a:custGeom>
                  <a:avLst/>
                  <a:gdLst>
                    <a:gd name="connsiteX0" fmla="*/ 203231 w 203304"/>
                    <a:gd name="connsiteY0" fmla="*/ 461 h 167151"/>
                    <a:gd name="connsiteX1" fmla="*/ 100044 w 203304"/>
                    <a:gd name="connsiteY1" fmla="*/ 35386 h 167151"/>
                    <a:gd name="connsiteX2" fmla="*/ 73056 w 203304"/>
                    <a:gd name="connsiteY2" fmla="*/ 59199 h 167151"/>
                    <a:gd name="connsiteX3" fmla="*/ 31 w 203304"/>
                    <a:gd name="connsiteY3" fmla="*/ 167149 h 167151"/>
                    <a:gd name="connsiteX4" fmla="*/ 82581 w 203304"/>
                    <a:gd name="connsiteY4" fmla="*/ 62374 h 167151"/>
                    <a:gd name="connsiteX5" fmla="*/ 203231 w 203304"/>
                    <a:gd name="connsiteY5" fmla="*/ 461 h 1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3304" h="167151">
                      <a:moveTo>
                        <a:pt x="203231" y="461"/>
                      </a:moveTo>
                      <a:cubicBezTo>
                        <a:pt x="206142" y="-4037"/>
                        <a:pt x="121740" y="25596"/>
                        <a:pt x="100044" y="35386"/>
                      </a:cubicBezTo>
                      <a:cubicBezTo>
                        <a:pt x="78348" y="45176"/>
                        <a:pt x="89725" y="37239"/>
                        <a:pt x="73056" y="59199"/>
                      </a:cubicBezTo>
                      <a:cubicBezTo>
                        <a:pt x="56387" y="81159"/>
                        <a:pt x="-1556" y="166620"/>
                        <a:pt x="31" y="167149"/>
                      </a:cubicBezTo>
                      <a:cubicBezTo>
                        <a:pt x="1618" y="167678"/>
                        <a:pt x="56652" y="89097"/>
                        <a:pt x="82581" y="62374"/>
                      </a:cubicBezTo>
                      <a:cubicBezTo>
                        <a:pt x="108510" y="35651"/>
                        <a:pt x="200320" y="4959"/>
                        <a:pt x="203231" y="46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: 図形 387">
                  <a:extLst>
                    <a:ext uri="{FF2B5EF4-FFF2-40B4-BE49-F238E27FC236}">
                      <a16:creationId xmlns:a16="http://schemas.microsoft.com/office/drawing/2014/main" id="{C0B8776F-6DE4-43AB-911A-10AE4FF73ADF}"/>
                    </a:ext>
                  </a:extLst>
                </p:cNvPr>
                <p:cNvSpPr/>
                <p:nvPr/>
              </p:nvSpPr>
              <p:spPr>
                <a:xfrm>
                  <a:off x="6571900" y="4176875"/>
                  <a:ext cx="176466" cy="84722"/>
                </a:xfrm>
                <a:custGeom>
                  <a:avLst/>
                  <a:gdLst>
                    <a:gd name="connsiteX0" fmla="*/ 312 w 278132"/>
                    <a:gd name="connsiteY0" fmla="*/ 6500 h 133533"/>
                    <a:gd name="connsiteX1" fmla="*/ 114612 w 278132"/>
                    <a:gd name="connsiteY1" fmla="*/ 150 h 133533"/>
                    <a:gd name="connsiteX2" fmla="*/ 171762 w 278132"/>
                    <a:gd name="connsiteY2" fmla="*/ 12850 h 133533"/>
                    <a:gd name="connsiteX3" fmla="*/ 138425 w 278132"/>
                    <a:gd name="connsiteY3" fmla="*/ 8087 h 133533"/>
                    <a:gd name="connsiteX4" fmla="*/ 187637 w 278132"/>
                    <a:gd name="connsiteY4" fmla="*/ 30312 h 133533"/>
                    <a:gd name="connsiteX5" fmla="*/ 278125 w 278132"/>
                    <a:gd name="connsiteY5" fmla="*/ 133500 h 133533"/>
                    <a:gd name="connsiteX6" fmla="*/ 192400 w 278132"/>
                    <a:gd name="connsiteY6" fmla="*/ 41425 h 133533"/>
                    <a:gd name="connsiteX7" fmla="*/ 152712 w 278132"/>
                    <a:gd name="connsiteY7" fmla="*/ 16025 h 133533"/>
                    <a:gd name="connsiteX8" fmla="*/ 312 w 278132"/>
                    <a:gd name="connsiteY8" fmla="*/ 6500 h 13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132" h="133533">
                      <a:moveTo>
                        <a:pt x="312" y="6500"/>
                      </a:moveTo>
                      <a:cubicBezTo>
                        <a:pt x="-6038" y="3854"/>
                        <a:pt x="86037" y="-908"/>
                        <a:pt x="114612" y="150"/>
                      </a:cubicBezTo>
                      <a:cubicBezTo>
                        <a:pt x="143187" y="1208"/>
                        <a:pt x="167793" y="11527"/>
                        <a:pt x="171762" y="12850"/>
                      </a:cubicBezTo>
                      <a:cubicBezTo>
                        <a:pt x="175731" y="14173"/>
                        <a:pt x="135779" y="5177"/>
                        <a:pt x="138425" y="8087"/>
                      </a:cubicBezTo>
                      <a:cubicBezTo>
                        <a:pt x="141071" y="10997"/>
                        <a:pt x="164354" y="9410"/>
                        <a:pt x="187637" y="30312"/>
                      </a:cubicBezTo>
                      <a:cubicBezTo>
                        <a:pt x="210920" y="51214"/>
                        <a:pt x="277331" y="131648"/>
                        <a:pt x="278125" y="133500"/>
                      </a:cubicBezTo>
                      <a:cubicBezTo>
                        <a:pt x="278919" y="135352"/>
                        <a:pt x="213302" y="61004"/>
                        <a:pt x="192400" y="41425"/>
                      </a:cubicBezTo>
                      <a:cubicBezTo>
                        <a:pt x="171498" y="21846"/>
                        <a:pt x="183404" y="21581"/>
                        <a:pt x="152712" y="16025"/>
                      </a:cubicBezTo>
                      <a:cubicBezTo>
                        <a:pt x="122020" y="10469"/>
                        <a:pt x="6662" y="9146"/>
                        <a:pt x="312" y="65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: 図形 388">
                  <a:extLst>
                    <a:ext uri="{FF2B5EF4-FFF2-40B4-BE49-F238E27FC236}">
                      <a16:creationId xmlns:a16="http://schemas.microsoft.com/office/drawing/2014/main" id="{EE02FC7F-B601-401D-B12A-CDDAE450BE66}"/>
                    </a:ext>
                  </a:extLst>
                </p:cNvPr>
                <p:cNvSpPr/>
                <p:nvPr/>
              </p:nvSpPr>
              <p:spPr>
                <a:xfrm>
                  <a:off x="6618504" y="4270519"/>
                  <a:ext cx="149247" cy="272647"/>
                </a:xfrm>
                <a:custGeom>
                  <a:avLst/>
                  <a:gdLst>
                    <a:gd name="connsiteX0" fmla="*/ 207847 w 235232"/>
                    <a:gd name="connsiteY0" fmla="*/ 192 h 429726"/>
                    <a:gd name="connsiteX1" fmla="*/ 218959 w 235232"/>
                    <a:gd name="connsiteY1" fmla="*/ 79567 h 429726"/>
                    <a:gd name="connsiteX2" fmla="*/ 222134 w 235232"/>
                    <a:gd name="connsiteY2" fmla="*/ 100205 h 429726"/>
                    <a:gd name="connsiteX3" fmla="*/ 220547 w 235232"/>
                    <a:gd name="connsiteY3" fmla="*/ 135130 h 429726"/>
                    <a:gd name="connsiteX4" fmla="*/ 203084 w 235232"/>
                    <a:gd name="connsiteY4" fmla="*/ 201805 h 429726"/>
                    <a:gd name="connsiteX5" fmla="*/ 176097 w 235232"/>
                    <a:gd name="connsiteY5" fmla="*/ 281180 h 429726"/>
                    <a:gd name="connsiteX6" fmla="*/ 112597 w 235232"/>
                    <a:gd name="connsiteY6" fmla="*/ 344680 h 429726"/>
                    <a:gd name="connsiteX7" fmla="*/ 1472 w 235232"/>
                    <a:gd name="connsiteY7" fmla="*/ 428817 h 429726"/>
                    <a:gd name="connsiteX8" fmla="*/ 58622 w 235232"/>
                    <a:gd name="connsiteY8" fmla="*/ 384367 h 429726"/>
                    <a:gd name="connsiteX9" fmla="*/ 195147 w 235232"/>
                    <a:gd name="connsiteY9" fmla="*/ 308167 h 429726"/>
                    <a:gd name="connsiteX10" fmla="*/ 217372 w 235232"/>
                    <a:gd name="connsiteY10" fmla="*/ 177992 h 429726"/>
                    <a:gd name="connsiteX11" fmla="*/ 234834 w 235232"/>
                    <a:gd name="connsiteY11" fmla="*/ 90680 h 429726"/>
                    <a:gd name="connsiteX12" fmla="*/ 199909 w 235232"/>
                    <a:gd name="connsiteY12" fmla="*/ 181167 h 429726"/>
                    <a:gd name="connsiteX13" fmla="*/ 230072 w 235232"/>
                    <a:gd name="connsiteY13" fmla="*/ 104967 h 429726"/>
                    <a:gd name="connsiteX14" fmla="*/ 207847 w 235232"/>
                    <a:gd name="connsiteY14" fmla="*/ 192 h 42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5232" h="429726">
                      <a:moveTo>
                        <a:pt x="207847" y="192"/>
                      </a:moveTo>
                      <a:cubicBezTo>
                        <a:pt x="205995" y="-4041"/>
                        <a:pt x="216578" y="62898"/>
                        <a:pt x="218959" y="79567"/>
                      </a:cubicBezTo>
                      <a:cubicBezTo>
                        <a:pt x="221340" y="96236"/>
                        <a:pt x="221869" y="90945"/>
                        <a:pt x="222134" y="100205"/>
                      </a:cubicBezTo>
                      <a:cubicBezTo>
                        <a:pt x="222399" y="109465"/>
                        <a:pt x="223722" y="118197"/>
                        <a:pt x="220547" y="135130"/>
                      </a:cubicBezTo>
                      <a:cubicBezTo>
                        <a:pt x="217372" y="152063"/>
                        <a:pt x="210492" y="177463"/>
                        <a:pt x="203084" y="201805"/>
                      </a:cubicBezTo>
                      <a:cubicBezTo>
                        <a:pt x="195676" y="226147"/>
                        <a:pt x="191178" y="257368"/>
                        <a:pt x="176097" y="281180"/>
                      </a:cubicBezTo>
                      <a:cubicBezTo>
                        <a:pt x="161016" y="304992"/>
                        <a:pt x="141701" y="320074"/>
                        <a:pt x="112597" y="344680"/>
                      </a:cubicBezTo>
                      <a:cubicBezTo>
                        <a:pt x="83493" y="369286"/>
                        <a:pt x="10468" y="422202"/>
                        <a:pt x="1472" y="428817"/>
                      </a:cubicBezTo>
                      <a:cubicBezTo>
                        <a:pt x="-7524" y="435432"/>
                        <a:pt x="26343" y="404475"/>
                        <a:pt x="58622" y="384367"/>
                      </a:cubicBezTo>
                      <a:cubicBezTo>
                        <a:pt x="90901" y="364259"/>
                        <a:pt x="168689" y="342563"/>
                        <a:pt x="195147" y="308167"/>
                      </a:cubicBezTo>
                      <a:cubicBezTo>
                        <a:pt x="221605" y="273771"/>
                        <a:pt x="210758" y="214240"/>
                        <a:pt x="217372" y="177992"/>
                      </a:cubicBezTo>
                      <a:cubicBezTo>
                        <a:pt x="223987" y="141744"/>
                        <a:pt x="237745" y="90151"/>
                        <a:pt x="234834" y="90680"/>
                      </a:cubicBezTo>
                      <a:cubicBezTo>
                        <a:pt x="231924" y="91209"/>
                        <a:pt x="200703" y="178786"/>
                        <a:pt x="199909" y="181167"/>
                      </a:cubicBezTo>
                      <a:cubicBezTo>
                        <a:pt x="199115" y="183548"/>
                        <a:pt x="226632" y="133277"/>
                        <a:pt x="230072" y="104967"/>
                      </a:cubicBezTo>
                      <a:cubicBezTo>
                        <a:pt x="233512" y="76657"/>
                        <a:pt x="209699" y="4425"/>
                        <a:pt x="207847" y="1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: 図形 389">
                  <a:extLst>
                    <a:ext uri="{FF2B5EF4-FFF2-40B4-BE49-F238E27FC236}">
                      <a16:creationId xmlns:a16="http://schemas.microsoft.com/office/drawing/2014/main" id="{D40B8E29-07E2-4B6D-AA03-219F2F6C3B18}"/>
                    </a:ext>
                  </a:extLst>
                </p:cNvPr>
                <p:cNvSpPr/>
                <p:nvPr/>
              </p:nvSpPr>
              <p:spPr>
                <a:xfrm>
                  <a:off x="6499987" y="4191813"/>
                  <a:ext cx="188074" cy="166580"/>
                </a:xfrm>
                <a:custGeom>
                  <a:avLst/>
                  <a:gdLst>
                    <a:gd name="connsiteX0" fmla="*/ 296220 w 296428"/>
                    <a:gd name="connsiteY0" fmla="*/ 13117 h 262550"/>
                    <a:gd name="connsiteX1" fmla="*/ 113657 w 296428"/>
                    <a:gd name="connsiteY1" fmla="*/ 17880 h 262550"/>
                    <a:gd name="connsiteX2" fmla="*/ 215257 w 296428"/>
                    <a:gd name="connsiteY2" fmla="*/ 2005 h 262550"/>
                    <a:gd name="connsiteX3" fmla="*/ 143820 w 296428"/>
                    <a:gd name="connsiteY3" fmla="*/ 6767 h 262550"/>
                    <a:gd name="connsiteX4" fmla="*/ 70795 w 296428"/>
                    <a:gd name="connsiteY4" fmla="*/ 60742 h 262550"/>
                    <a:gd name="connsiteX5" fmla="*/ 27932 w 296428"/>
                    <a:gd name="connsiteY5" fmla="*/ 122655 h 262550"/>
                    <a:gd name="connsiteX6" fmla="*/ 15232 w 296428"/>
                    <a:gd name="connsiteY6" fmla="*/ 170280 h 262550"/>
                    <a:gd name="connsiteX7" fmla="*/ 10470 w 296428"/>
                    <a:gd name="connsiteY7" fmla="*/ 262355 h 262550"/>
                    <a:gd name="connsiteX8" fmla="*/ 5707 w 296428"/>
                    <a:gd name="connsiteY8" fmla="*/ 192505 h 262550"/>
                    <a:gd name="connsiteX9" fmla="*/ 5707 w 296428"/>
                    <a:gd name="connsiteY9" fmla="*/ 119480 h 262550"/>
                    <a:gd name="connsiteX10" fmla="*/ 80320 w 296428"/>
                    <a:gd name="connsiteY10" fmla="*/ 51217 h 262550"/>
                    <a:gd name="connsiteX11" fmla="*/ 148582 w 296428"/>
                    <a:gd name="connsiteY11" fmla="*/ 17880 h 262550"/>
                    <a:gd name="connsiteX12" fmla="*/ 296220 w 296428"/>
                    <a:gd name="connsiteY12" fmla="*/ 13117 h 26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428" h="262550">
                      <a:moveTo>
                        <a:pt x="296220" y="13117"/>
                      </a:moveTo>
                      <a:cubicBezTo>
                        <a:pt x="290399" y="13117"/>
                        <a:pt x="127151" y="19732"/>
                        <a:pt x="113657" y="17880"/>
                      </a:cubicBezTo>
                      <a:cubicBezTo>
                        <a:pt x="100163" y="16028"/>
                        <a:pt x="210230" y="3857"/>
                        <a:pt x="215257" y="2005"/>
                      </a:cubicBezTo>
                      <a:cubicBezTo>
                        <a:pt x="220284" y="153"/>
                        <a:pt x="167897" y="-3022"/>
                        <a:pt x="143820" y="6767"/>
                      </a:cubicBezTo>
                      <a:cubicBezTo>
                        <a:pt x="119743" y="16556"/>
                        <a:pt x="90110" y="41427"/>
                        <a:pt x="70795" y="60742"/>
                      </a:cubicBezTo>
                      <a:cubicBezTo>
                        <a:pt x="51480" y="80057"/>
                        <a:pt x="37193" y="104399"/>
                        <a:pt x="27932" y="122655"/>
                      </a:cubicBezTo>
                      <a:cubicBezTo>
                        <a:pt x="18671" y="140911"/>
                        <a:pt x="18142" y="146997"/>
                        <a:pt x="15232" y="170280"/>
                      </a:cubicBezTo>
                      <a:cubicBezTo>
                        <a:pt x="12322" y="193563"/>
                        <a:pt x="12057" y="258651"/>
                        <a:pt x="10470" y="262355"/>
                      </a:cubicBezTo>
                      <a:cubicBezTo>
                        <a:pt x="8883" y="266059"/>
                        <a:pt x="6501" y="216317"/>
                        <a:pt x="5707" y="192505"/>
                      </a:cubicBezTo>
                      <a:cubicBezTo>
                        <a:pt x="4913" y="168693"/>
                        <a:pt x="-6728" y="143028"/>
                        <a:pt x="5707" y="119480"/>
                      </a:cubicBezTo>
                      <a:cubicBezTo>
                        <a:pt x="18142" y="95932"/>
                        <a:pt x="56507" y="68150"/>
                        <a:pt x="80320" y="51217"/>
                      </a:cubicBezTo>
                      <a:cubicBezTo>
                        <a:pt x="104132" y="34284"/>
                        <a:pt x="112599" y="23701"/>
                        <a:pt x="148582" y="17880"/>
                      </a:cubicBezTo>
                      <a:cubicBezTo>
                        <a:pt x="184565" y="12059"/>
                        <a:pt x="302041" y="13117"/>
                        <a:pt x="296220" y="131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: 図形 390">
                  <a:extLst>
                    <a:ext uri="{FF2B5EF4-FFF2-40B4-BE49-F238E27FC236}">
                      <a16:creationId xmlns:a16="http://schemas.microsoft.com/office/drawing/2014/main" id="{54869F15-5F27-4813-89CA-9DD6167C9D46}"/>
                    </a:ext>
                  </a:extLst>
                </p:cNvPr>
                <p:cNvSpPr/>
                <p:nvPr/>
              </p:nvSpPr>
              <p:spPr>
                <a:xfrm>
                  <a:off x="6491437" y="4295686"/>
                  <a:ext cx="116118" cy="242914"/>
                </a:xfrm>
                <a:custGeom>
                  <a:avLst/>
                  <a:gdLst>
                    <a:gd name="connsiteX0" fmla="*/ 132 w 183016"/>
                    <a:gd name="connsiteY0" fmla="*/ 1800 h 382862"/>
                    <a:gd name="connsiteX1" fmla="*/ 38232 w 183016"/>
                    <a:gd name="connsiteY1" fmla="*/ 241513 h 382862"/>
                    <a:gd name="connsiteX2" fmla="*/ 35057 w 183016"/>
                    <a:gd name="connsiteY2" fmla="*/ 173250 h 382862"/>
                    <a:gd name="connsiteX3" fmla="*/ 35057 w 183016"/>
                    <a:gd name="connsiteY3" fmla="*/ 109750 h 382862"/>
                    <a:gd name="connsiteX4" fmla="*/ 50932 w 183016"/>
                    <a:gd name="connsiteY4" fmla="*/ 214525 h 382862"/>
                    <a:gd name="connsiteX5" fmla="*/ 55695 w 183016"/>
                    <a:gd name="connsiteY5" fmla="*/ 276438 h 382862"/>
                    <a:gd name="connsiteX6" fmla="*/ 66807 w 183016"/>
                    <a:gd name="connsiteY6" fmla="*/ 314538 h 382862"/>
                    <a:gd name="connsiteX7" fmla="*/ 123957 w 183016"/>
                    <a:gd name="connsiteY7" fmla="*/ 365338 h 382862"/>
                    <a:gd name="connsiteX8" fmla="*/ 182695 w 183016"/>
                    <a:gd name="connsiteY8" fmla="*/ 382800 h 382862"/>
                    <a:gd name="connsiteX9" fmla="*/ 96970 w 183016"/>
                    <a:gd name="connsiteY9" fmla="*/ 360575 h 382862"/>
                    <a:gd name="connsiteX10" fmla="*/ 65220 w 183016"/>
                    <a:gd name="connsiteY10" fmla="*/ 317713 h 382862"/>
                    <a:gd name="connsiteX11" fmla="*/ 28707 w 183016"/>
                    <a:gd name="connsiteY11" fmla="*/ 100225 h 382862"/>
                    <a:gd name="connsiteX12" fmla="*/ 25532 w 183016"/>
                    <a:gd name="connsiteY12" fmla="*/ 128800 h 382862"/>
                    <a:gd name="connsiteX13" fmla="*/ 132 w 183016"/>
                    <a:gd name="connsiteY13" fmla="*/ 1800 h 38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3016" h="382862">
                      <a:moveTo>
                        <a:pt x="132" y="1800"/>
                      </a:moveTo>
                      <a:cubicBezTo>
                        <a:pt x="2249" y="20585"/>
                        <a:pt x="32411" y="212938"/>
                        <a:pt x="38232" y="241513"/>
                      </a:cubicBezTo>
                      <a:cubicBezTo>
                        <a:pt x="44053" y="270088"/>
                        <a:pt x="35586" y="195210"/>
                        <a:pt x="35057" y="173250"/>
                      </a:cubicBezTo>
                      <a:cubicBezTo>
                        <a:pt x="34528" y="151290"/>
                        <a:pt x="32411" y="102871"/>
                        <a:pt x="35057" y="109750"/>
                      </a:cubicBezTo>
                      <a:cubicBezTo>
                        <a:pt x="37703" y="116629"/>
                        <a:pt x="47492" y="186744"/>
                        <a:pt x="50932" y="214525"/>
                      </a:cubicBezTo>
                      <a:cubicBezTo>
                        <a:pt x="54372" y="242306"/>
                        <a:pt x="53049" y="259769"/>
                        <a:pt x="55695" y="276438"/>
                      </a:cubicBezTo>
                      <a:cubicBezTo>
                        <a:pt x="58341" y="293107"/>
                        <a:pt x="55430" y="299721"/>
                        <a:pt x="66807" y="314538"/>
                      </a:cubicBezTo>
                      <a:cubicBezTo>
                        <a:pt x="78184" y="329355"/>
                        <a:pt x="104642" y="353961"/>
                        <a:pt x="123957" y="365338"/>
                      </a:cubicBezTo>
                      <a:cubicBezTo>
                        <a:pt x="143272" y="376715"/>
                        <a:pt x="187193" y="383594"/>
                        <a:pt x="182695" y="382800"/>
                      </a:cubicBezTo>
                      <a:cubicBezTo>
                        <a:pt x="178197" y="382006"/>
                        <a:pt x="116549" y="371423"/>
                        <a:pt x="96970" y="360575"/>
                      </a:cubicBezTo>
                      <a:cubicBezTo>
                        <a:pt x="77391" y="349727"/>
                        <a:pt x="76597" y="361105"/>
                        <a:pt x="65220" y="317713"/>
                      </a:cubicBezTo>
                      <a:cubicBezTo>
                        <a:pt x="53843" y="274321"/>
                        <a:pt x="35322" y="131710"/>
                        <a:pt x="28707" y="100225"/>
                      </a:cubicBezTo>
                      <a:cubicBezTo>
                        <a:pt x="22092" y="68740"/>
                        <a:pt x="29236" y="140442"/>
                        <a:pt x="25532" y="128800"/>
                      </a:cubicBezTo>
                      <a:cubicBezTo>
                        <a:pt x="21828" y="117158"/>
                        <a:pt x="-1985" y="-16985"/>
                        <a:pt x="132" y="18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: 図形 391">
                  <a:extLst>
                    <a:ext uri="{FF2B5EF4-FFF2-40B4-BE49-F238E27FC236}">
                      <a16:creationId xmlns:a16="http://schemas.microsoft.com/office/drawing/2014/main" id="{0F35A193-EF34-4C29-9C4B-D09A3B63CB5D}"/>
                    </a:ext>
                  </a:extLst>
                </p:cNvPr>
                <p:cNvSpPr/>
                <p:nvPr/>
              </p:nvSpPr>
              <p:spPr>
                <a:xfrm>
                  <a:off x="6543882" y="4292462"/>
                  <a:ext cx="213418" cy="242148"/>
                </a:xfrm>
                <a:custGeom>
                  <a:avLst/>
                  <a:gdLst>
                    <a:gd name="connsiteX0" fmla="*/ 334986 w 336373"/>
                    <a:gd name="connsiteY0" fmla="*/ 3707 h 381655"/>
                    <a:gd name="connsiteX1" fmla="*/ 263548 w 336373"/>
                    <a:gd name="connsiteY1" fmla="*/ 187857 h 381655"/>
                    <a:gd name="connsiteX2" fmla="*/ 190523 w 336373"/>
                    <a:gd name="connsiteY2" fmla="*/ 246595 h 381655"/>
                    <a:gd name="connsiteX3" fmla="*/ 190523 w 336373"/>
                    <a:gd name="connsiteY3" fmla="*/ 248182 h 381655"/>
                    <a:gd name="connsiteX4" fmla="*/ 307998 w 336373"/>
                    <a:gd name="connsiteY4" fmla="*/ 106895 h 381655"/>
                    <a:gd name="connsiteX5" fmla="*/ 157186 w 336373"/>
                    <a:gd name="connsiteY5" fmla="*/ 278345 h 381655"/>
                    <a:gd name="connsiteX6" fmla="*/ 28598 w 336373"/>
                    <a:gd name="connsiteY6" fmla="*/ 324382 h 381655"/>
                    <a:gd name="connsiteX7" fmla="*/ 7961 w 336373"/>
                    <a:gd name="connsiteY7" fmla="*/ 324382 h 381655"/>
                    <a:gd name="connsiteX8" fmla="*/ 133373 w 336373"/>
                    <a:gd name="connsiteY8" fmla="*/ 294220 h 381655"/>
                    <a:gd name="connsiteX9" fmla="*/ 101623 w 336373"/>
                    <a:gd name="connsiteY9" fmla="*/ 354545 h 381655"/>
                    <a:gd name="connsiteX10" fmla="*/ 82573 w 336373"/>
                    <a:gd name="connsiteY10" fmla="*/ 381532 h 381655"/>
                    <a:gd name="connsiteX11" fmla="*/ 147661 w 336373"/>
                    <a:gd name="connsiteY11" fmla="*/ 345020 h 381655"/>
                    <a:gd name="connsiteX12" fmla="*/ 277836 w 336373"/>
                    <a:gd name="connsiteY12" fmla="*/ 265645 h 381655"/>
                    <a:gd name="connsiteX13" fmla="*/ 127023 w 336373"/>
                    <a:gd name="connsiteY13" fmla="*/ 322795 h 381655"/>
                    <a:gd name="connsiteX14" fmla="*/ 231798 w 336373"/>
                    <a:gd name="connsiteY14" fmla="*/ 229132 h 381655"/>
                    <a:gd name="connsiteX15" fmla="*/ 285773 w 336373"/>
                    <a:gd name="connsiteY15" fmla="*/ 141820 h 381655"/>
                    <a:gd name="connsiteX16" fmla="*/ 311173 w 336373"/>
                    <a:gd name="connsiteY16" fmla="*/ 68795 h 381655"/>
                    <a:gd name="connsiteX17" fmla="*/ 334986 w 336373"/>
                    <a:gd name="connsiteY17" fmla="*/ 3707 h 38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6373" h="381655">
                      <a:moveTo>
                        <a:pt x="334986" y="3707"/>
                      </a:moveTo>
                      <a:cubicBezTo>
                        <a:pt x="327049" y="23551"/>
                        <a:pt x="287625" y="147376"/>
                        <a:pt x="263548" y="187857"/>
                      </a:cubicBezTo>
                      <a:cubicBezTo>
                        <a:pt x="239471" y="228338"/>
                        <a:pt x="202694" y="236541"/>
                        <a:pt x="190523" y="246595"/>
                      </a:cubicBezTo>
                      <a:cubicBezTo>
                        <a:pt x="178352" y="256649"/>
                        <a:pt x="170944" y="271465"/>
                        <a:pt x="190523" y="248182"/>
                      </a:cubicBezTo>
                      <a:cubicBezTo>
                        <a:pt x="210102" y="224899"/>
                        <a:pt x="313554" y="101868"/>
                        <a:pt x="307998" y="106895"/>
                      </a:cubicBezTo>
                      <a:cubicBezTo>
                        <a:pt x="302442" y="111922"/>
                        <a:pt x="203753" y="242097"/>
                        <a:pt x="157186" y="278345"/>
                      </a:cubicBezTo>
                      <a:cubicBezTo>
                        <a:pt x="110619" y="314593"/>
                        <a:pt x="53469" y="316709"/>
                        <a:pt x="28598" y="324382"/>
                      </a:cubicBezTo>
                      <a:cubicBezTo>
                        <a:pt x="3727" y="332055"/>
                        <a:pt x="-9501" y="329409"/>
                        <a:pt x="7961" y="324382"/>
                      </a:cubicBezTo>
                      <a:cubicBezTo>
                        <a:pt x="25423" y="319355"/>
                        <a:pt x="117763" y="289193"/>
                        <a:pt x="133373" y="294220"/>
                      </a:cubicBezTo>
                      <a:cubicBezTo>
                        <a:pt x="148983" y="299247"/>
                        <a:pt x="110090" y="339993"/>
                        <a:pt x="101623" y="354545"/>
                      </a:cubicBezTo>
                      <a:cubicBezTo>
                        <a:pt x="93156" y="369097"/>
                        <a:pt x="74900" y="383119"/>
                        <a:pt x="82573" y="381532"/>
                      </a:cubicBezTo>
                      <a:cubicBezTo>
                        <a:pt x="90246" y="379945"/>
                        <a:pt x="147661" y="345020"/>
                        <a:pt x="147661" y="345020"/>
                      </a:cubicBezTo>
                      <a:cubicBezTo>
                        <a:pt x="180205" y="325706"/>
                        <a:pt x="281276" y="269349"/>
                        <a:pt x="277836" y="265645"/>
                      </a:cubicBezTo>
                      <a:cubicBezTo>
                        <a:pt x="274396" y="261941"/>
                        <a:pt x="134696" y="328880"/>
                        <a:pt x="127023" y="322795"/>
                      </a:cubicBezTo>
                      <a:cubicBezTo>
                        <a:pt x="119350" y="316710"/>
                        <a:pt x="205340" y="259294"/>
                        <a:pt x="231798" y="229132"/>
                      </a:cubicBezTo>
                      <a:cubicBezTo>
                        <a:pt x="258256" y="198970"/>
                        <a:pt x="272544" y="168543"/>
                        <a:pt x="285773" y="141820"/>
                      </a:cubicBezTo>
                      <a:cubicBezTo>
                        <a:pt x="299002" y="115097"/>
                        <a:pt x="307998" y="88374"/>
                        <a:pt x="311173" y="68795"/>
                      </a:cubicBezTo>
                      <a:cubicBezTo>
                        <a:pt x="314348" y="49216"/>
                        <a:pt x="342923" y="-16137"/>
                        <a:pt x="334986" y="37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: 図形 392">
                  <a:extLst>
                    <a:ext uri="{FF2B5EF4-FFF2-40B4-BE49-F238E27FC236}">
                      <a16:creationId xmlns:a16="http://schemas.microsoft.com/office/drawing/2014/main" id="{AF878ECD-48A9-4936-8D06-E6DBD6B11863}"/>
                    </a:ext>
                  </a:extLst>
                </p:cNvPr>
                <p:cNvSpPr/>
                <p:nvPr/>
              </p:nvSpPr>
              <p:spPr>
                <a:xfrm>
                  <a:off x="5666163" y="3117426"/>
                  <a:ext cx="230990" cy="326847"/>
                </a:xfrm>
                <a:custGeom>
                  <a:avLst/>
                  <a:gdLst>
                    <a:gd name="connsiteX0" fmla="*/ 362654 w 364069"/>
                    <a:gd name="connsiteY0" fmla="*/ 3097 h 515152"/>
                    <a:gd name="connsiteX1" fmla="*/ 203904 w 364069"/>
                    <a:gd name="connsiteY1" fmla="*/ 163434 h 515152"/>
                    <a:gd name="connsiteX2" fmla="*/ 302329 w 364069"/>
                    <a:gd name="connsiteY2" fmla="*/ 53897 h 515152"/>
                    <a:gd name="connsiteX3" fmla="*/ 195966 w 364069"/>
                    <a:gd name="connsiteY3" fmla="*/ 147559 h 515152"/>
                    <a:gd name="connsiteX4" fmla="*/ 157866 w 364069"/>
                    <a:gd name="connsiteY4" fmla="*/ 198359 h 515152"/>
                    <a:gd name="connsiteX5" fmla="*/ 221366 w 364069"/>
                    <a:gd name="connsiteY5" fmla="*/ 149147 h 515152"/>
                    <a:gd name="connsiteX6" fmla="*/ 164216 w 364069"/>
                    <a:gd name="connsiteY6" fmla="*/ 223759 h 515152"/>
                    <a:gd name="connsiteX7" fmla="*/ 62616 w 364069"/>
                    <a:gd name="connsiteY7" fmla="*/ 412672 h 515152"/>
                    <a:gd name="connsiteX8" fmla="*/ 21341 w 364069"/>
                    <a:gd name="connsiteY8" fmla="*/ 512684 h 515152"/>
                    <a:gd name="connsiteX9" fmla="*/ 61029 w 364069"/>
                    <a:gd name="connsiteY9" fmla="*/ 480934 h 515152"/>
                    <a:gd name="connsiteX10" fmla="*/ 213429 w 364069"/>
                    <a:gd name="connsiteY10" fmla="*/ 439659 h 515152"/>
                    <a:gd name="connsiteX11" fmla="*/ 704 w 364069"/>
                    <a:gd name="connsiteY11" fmla="*/ 511097 h 515152"/>
                    <a:gd name="connsiteX12" fmla="*/ 141991 w 364069"/>
                    <a:gd name="connsiteY12" fmla="*/ 434897 h 515152"/>
                    <a:gd name="connsiteX13" fmla="*/ 62616 w 364069"/>
                    <a:gd name="connsiteY13" fmla="*/ 436484 h 515152"/>
                    <a:gd name="connsiteX14" fmla="*/ 140404 w 364069"/>
                    <a:gd name="connsiteY14" fmla="*/ 290434 h 515152"/>
                    <a:gd name="connsiteX15" fmla="*/ 229304 w 364069"/>
                    <a:gd name="connsiteY15" fmla="*/ 128509 h 515152"/>
                    <a:gd name="connsiteX16" fmla="*/ 280104 w 364069"/>
                    <a:gd name="connsiteY16" fmla="*/ 61834 h 515152"/>
                    <a:gd name="connsiteX17" fmla="*/ 362654 w 364069"/>
                    <a:gd name="connsiteY17" fmla="*/ 3097 h 51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4069" h="515152">
                      <a:moveTo>
                        <a:pt x="362654" y="3097"/>
                      </a:moveTo>
                      <a:cubicBezTo>
                        <a:pt x="349954" y="20030"/>
                        <a:pt x="213958" y="154967"/>
                        <a:pt x="203904" y="163434"/>
                      </a:cubicBezTo>
                      <a:cubicBezTo>
                        <a:pt x="193850" y="171901"/>
                        <a:pt x="303652" y="56543"/>
                        <a:pt x="302329" y="53897"/>
                      </a:cubicBezTo>
                      <a:cubicBezTo>
                        <a:pt x="301006" y="51251"/>
                        <a:pt x="220043" y="123482"/>
                        <a:pt x="195966" y="147559"/>
                      </a:cubicBezTo>
                      <a:cubicBezTo>
                        <a:pt x="171889" y="171636"/>
                        <a:pt x="153633" y="198094"/>
                        <a:pt x="157866" y="198359"/>
                      </a:cubicBezTo>
                      <a:cubicBezTo>
                        <a:pt x="162099" y="198624"/>
                        <a:pt x="220308" y="144914"/>
                        <a:pt x="221366" y="149147"/>
                      </a:cubicBezTo>
                      <a:cubicBezTo>
                        <a:pt x="222424" y="153380"/>
                        <a:pt x="190674" y="179838"/>
                        <a:pt x="164216" y="223759"/>
                      </a:cubicBezTo>
                      <a:cubicBezTo>
                        <a:pt x="137758" y="267680"/>
                        <a:pt x="86428" y="364518"/>
                        <a:pt x="62616" y="412672"/>
                      </a:cubicBezTo>
                      <a:cubicBezTo>
                        <a:pt x="38804" y="460826"/>
                        <a:pt x="21605" y="501307"/>
                        <a:pt x="21341" y="512684"/>
                      </a:cubicBezTo>
                      <a:cubicBezTo>
                        <a:pt x="21076" y="524061"/>
                        <a:pt x="29014" y="493105"/>
                        <a:pt x="61029" y="480934"/>
                      </a:cubicBezTo>
                      <a:cubicBezTo>
                        <a:pt x="93044" y="468763"/>
                        <a:pt x="223483" y="434632"/>
                        <a:pt x="213429" y="439659"/>
                      </a:cubicBezTo>
                      <a:cubicBezTo>
                        <a:pt x="203375" y="444686"/>
                        <a:pt x="12610" y="511891"/>
                        <a:pt x="704" y="511097"/>
                      </a:cubicBezTo>
                      <a:cubicBezTo>
                        <a:pt x="-11202" y="510303"/>
                        <a:pt x="131672" y="447333"/>
                        <a:pt x="141991" y="434897"/>
                      </a:cubicBezTo>
                      <a:cubicBezTo>
                        <a:pt x="152310" y="422462"/>
                        <a:pt x="62880" y="460561"/>
                        <a:pt x="62616" y="436484"/>
                      </a:cubicBezTo>
                      <a:cubicBezTo>
                        <a:pt x="62352" y="412407"/>
                        <a:pt x="112623" y="341763"/>
                        <a:pt x="140404" y="290434"/>
                      </a:cubicBezTo>
                      <a:cubicBezTo>
                        <a:pt x="168185" y="239105"/>
                        <a:pt x="206021" y="166609"/>
                        <a:pt x="229304" y="128509"/>
                      </a:cubicBezTo>
                      <a:cubicBezTo>
                        <a:pt x="252587" y="90409"/>
                        <a:pt x="261319" y="80355"/>
                        <a:pt x="280104" y="61834"/>
                      </a:cubicBezTo>
                      <a:cubicBezTo>
                        <a:pt x="298889" y="43313"/>
                        <a:pt x="375354" y="-13836"/>
                        <a:pt x="362654" y="30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: 図形 393">
                  <a:extLst>
                    <a:ext uri="{FF2B5EF4-FFF2-40B4-BE49-F238E27FC236}">
                      <a16:creationId xmlns:a16="http://schemas.microsoft.com/office/drawing/2014/main" id="{23933233-51E1-4F19-81D9-FE820E62E6F1}"/>
                    </a:ext>
                  </a:extLst>
                </p:cNvPr>
                <p:cNvSpPr/>
                <p:nvPr/>
              </p:nvSpPr>
              <p:spPr>
                <a:xfrm>
                  <a:off x="5750939" y="3119470"/>
                  <a:ext cx="142170" cy="283225"/>
                </a:xfrm>
                <a:custGeom>
                  <a:avLst/>
                  <a:gdLst>
                    <a:gd name="connsiteX0" fmla="*/ 222687 w 224078"/>
                    <a:gd name="connsiteY0" fmla="*/ 6226 h 446398"/>
                    <a:gd name="connsiteX1" fmla="*/ 133787 w 224078"/>
                    <a:gd name="connsiteY1" fmla="*/ 206251 h 446398"/>
                    <a:gd name="connsiteX2" fmla="*/ 149662 w 224078"/>
                    <a:gd name="connsiteY2" fmla="*/ 130051 h 446398"/>
                    <a:gd name="connsiteX3" fmla="*/ 103624 w 224078"/>
                    <a:gd name="connsiteY3" fmla="*/ 268163 h 446398"/>
                    <a:gd name="connsiteX4" fmla="*/ 29012 w 224078"/>
                    <a:gd name="connsiteY4" fmla="*/ 415801 h 446398"/>
                    <a:gd name="connsiteX5" fmla="*/ 437 w 224078"/>
                    <a:gd name="connsiteY5" fmla="*/ 442788 h 446398"/>
                    <a:gd name="connsiteX6" fmla="*/ 48062 w 224078"/>
                    <a:gd name="connsiteY6" fmla="*/ 401513 h 446398"/>
                    <a:gd name="connsiteX7" fmla="*/ 36949 w 224078"/>
                    <a:gd name="connsiteY7" fmla="*/ 445963 h 446398"/>
                    <a:gd name="connsiteX8" fmla="*/ 78224 w 224078"/>
                    <a:gd name="connsiteY8" fmla="*/ 368176 h 446398"/>
                    <a:gd name="connsiteX9" fmla="*/ 127437 w 224078"/>
                    <a:gd name="connsiteY9" fmla="*/ 241176 h 446398"/>
                    <a:gd name="connsiteX10" fmla="*/ 175062 w 224078"/>
                    <a:gd name="connsiteY10" fmla="*/ 80838 h 446398"/>
                    <a:gd name="connsiteX11" fmla="*/ 187762 w 224078"/>
                    <a:gd name="connsiteY11" fmla="*/ 50676 h 446398"/>
                    <a:gd name="connsiteX12" fmla="*/ 222687 w 224078"/>
                    <a:gd name="connsiteY12" fmla="*/ 6226 h 44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4078" h="446398">
                      <a:moveTo>
                        <a:pt x="222687" y="6226"/>
                      </a:moveTo>
                      <a:cubicBezTo>
                        <a:pt x="213691" y="32155"/>
                        <a:pt x="145958" y="185614"/>
                        <a:pt x="133787" y="206251"/>
                      </a:cubicBezTo>
                      <a:cubicBezTo>
                        <a:pt x="121616" y="226888"/>
                        <a:pt x="154689" y="119732"/>
                        <a:pt x="149662" y="130051"/>
                      </a:cubicBezTo>
                      <a:cubicBezTo>
                        <a:pt x="144635" y="140370"/>
                        <a:pt x="123732" y="220538"/>
                        <a:pt x="103624" y="268163"/>
                      </a:cubicBezTo>
                      <a:cubicBezTo>
                        <a:pt x="83516" y="315788"/>
                        <a:pt x="46210" y="386697"/>
                        <a:pt x="29012" y="415801"/>
                      </a:cubicBezTo>
                      <a:cubicBezTo>
                        <a:pt x="11814" y="444905"/>
                        <a:pt x="-2738" y="445169"/>
                        <a:pt x="437" y="442788"/>
                      </a:cubicBezTo>
                      <a:cubicBezTo>
                        <a:pt x="3612" y="440407"/>
                        <a:pt x="41977" y="400984"/>
                        <a:pt x="48062" y="401513"/>
                      </a:cubicBezTo>
                      <a:cubicBezTo>
                        <a:pt x="54147" y="402042"/>
                        <a:pt x="31922" y="451519"/>
                        <a:pt x="36949" y="445963"/>
                      </a:cubicBezTo>
                      <a:cubicBezTo>
                        <a:pt x="41976" y="440407"/>
                        <a:pt x="63143" y="402307"/>
                        <a:pt x="78224" y="368176"/>
                      </a:cubicBezTo>
                      <a:cubicBezTo>
                        <a:pt x="93305" y="334045"/>
                        <a:pt x="111297" y="289066"/>
                        <a:pt x="127437" y="241176"/>
                      </a:cubicBezTo>
                      <a:cubicBezTo>
                        <a:pt x="143577" y="193286"/>
                        <a:pt x="165008" y="112588"/>
                        <a:pt x="175062" y="80838"/>
                      </a:cubicBezTo>
                      <a:cubicBezTo>
                        <a:pt x="185116" y="49088"/>
                        <a:pt x="181148" y="58084"/>
                        <a:pt x="187762" y="50676"/>
                      </a:cubicBezTo>
                      <a:cubicBezTo>
                        <a:pt x="194376" y="43268"/>
                        <a:pt x="231683" y="-19703"/>
                        <a:pt x="222687" y="62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: 図形 394">
                  <a:extLst>
                    <a:ext uri="{FF2B5EF4-FFF2-40B4-BE49-F238E27FC236}">
                      <a16:creationId xmlns:a16="http://schemas.microsoft.com/office/drawing/2014/main" id="{7C073CF7-2460-4C2E-B2F3-27765959DB1D}"/>
                    </a:ext>
                  </a:extLst>
                </p:cNvPr>
                <p:cNvSpPr/>
                <p:nvPr/>
              </p:nvSpPr>
              <p:spPr>
                <a:xfrm>
                  <a:off x="5784191" y="3086101"/>
                  <a:ext cx="119314" cy="307977"/>
                </a:xfrm>
                <a:custGeom>
                  <a:avLst/>
                  <a:gdLst>
                    <a:gd name="connsiteX0" fmla="*/ 187739 w 188054"/>
                    <a:gd name="connsiteY0" fmla="*/ 81 h 485410"/>
                    <a:gd name="connsiteX1" fmla="*/ 144877 w 188054"/>
                    <a:gd name="connsiteY1" fmla="*/ 155656 h 485410"/>
                    <a:gd name="connsiteX2" fmla="*/ 173452 w 188054"/>
                    <a:gd name="connsiteY2" fmla="*/ 100094 h 485410"/>
                    <a:gd name="connsiteX3" fmla="*/ 106777 w 188054"/>
                    <a:gd name="connsiteY3" fmla="*/ 260431 h 485410"/>
                    <a:gd name="connsiteX4" fmla="*/ 140114 w 188054"/>
                    <a:gd name="connsiteY4" fmla="*/ 169944 h 485410"/>
                    <a:gd name="connsiteX5" fmla="*/ 68677 w 188054"/>
                    <a:gd name="connsiteY5" fmla="*/ 333456 h 485410"/>
                    <a:gd name="connsiteX6" fmla="*/ 414 w 188054"/>
                    <a:gd name="connsiteY6" fmla="*/ 484269 h 485410"/>
                    <a:gd name="connsiteX7" fmla="*/ 38514 w 188054"/>
                    <a:gd name="connsiteY7" fmla="*/ 406481 h 485410"/>
                    <a:gd name="connsiteX8" fmla="*/ 5177 w 188054"/>
                    <a:gd name="connsiteY8" fmla="*/ 479506 h 485410"/>
                    <a:gd name="connsiteX9" fmla="*/ 109952 w 188054"/>
                    <a:gd name="connsiteY9" fmla="*/ 233444 h 485410"/>
                    <a:gd name="connsiteX10" fmla="*/ 117889 w 188054"/>
                    <a:gd name="connsiteY10" fmla="*/ 179469 h 485410"/>
                    <a:gd name="connsiteX11" fmla="*/ 187739 w 188054"/>
                    <a:gd name="connsiteY11" fmla="*/ 81 h 485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054" h="485410">
                      <a:moveTo>
                        <a:pt x="187739" y="81"/>
                      </a:moveTo>
                      <a:cubicBezTo>
                        <a:pt x="192237" y="-3888"/>
                        <a:pt x="147258" y="138987"/>
                        <a:pt x="144877" y="155656"/>
                      </a:cubicBezTo>
                      <a:cubicBezTo>
                        <a:pt x="142496" y="172325"/>
                        <a:pt x="179802" y="82632"/>
                        <a:pt x="173452" y="100094"/>
                      </a:cubicBezTo>
                      <a:cubicBezTo>
                        <a:pt x="167102" y="117556"/>
                        <a:pt x="112333" y="248789"/>
                        <a:pt x="106777" y="260431"/>
                      </a:cubicBezTo>
                      <a:cubicBezTo>
                        <a:pt x="101221" y="272073"/>
                        <a:pt x="146464" y="157773"/>
                        <a:pt x="140114" y="169944"/>
                      </a:cubicBezTo>
                      <a:cubicBezTo>
                        <a:pt x="133764" y="182115"/>
                        <a:pt x="91960" y="281069"/>
                        <a:pt x="68677" y="333456"/>
                      </a:cubicBezTo>
                      <a:cubicBezTo>
                        <a:pt x="45394" y="385844"/>
                        <a:pt x="5441" y="472098"/>
                        <a:pt x="414" y="484269"/>
                      </a:cubicBezTo>
                      <a:cubicBezTo>
                        <a:pt x="-4613" y="496440"/>
                        <a:pt x="37720" y="407275"/>
                        <a:pt x="38514" y="406481"/>
                      </a:cubicBezTo>
                      <a:cubicBezTo>
                        <a:pt x="39308" y="405687"/>
                        <a:pt x="-6729" y="508346"/>
                        <a:pt x="5177" y="479506"/>
                      </a:cubicBezTo>
                      <a:cubicBezTo>
                        <a:pt x="17083" y="450667"/>
                        <a:pt x="91167" y="283450"/>
                        <a:pt x="109952" y="233444"/>
                      </a:cubicBezTo>
                      <a:cubicBezTo>
                        <a:pt x="128737" y="183438"/>
                        <a:pt x="106777" y="216246"/>
                        <a:pt x="117889" y="179469"/>
                      </a:cubicBezTo>
                      <a:cubicBezTo>
                        <a:pt x="129001" y="142692"/>
                        <a:pt x="183241" y="4050"/>
                        <a:pt x="187739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: 図形 395">
                  <a:extLst>
                    <a:ext uri="{FF2B5EF4-FFF2-40B4-BE49-F238E27FC236}">
                      <a16:creationId xmlns:a16="http://schemas.microsoft.com/office/drawing/2014/main" id="{8B9799B2-62C4-46DF-8FBE-0192F25FA04A}"/>
                    </a:ext>
                  </a:extLst>
                </p:cNvPr>
                <p:cNvSpPr/>
                <p:nvPr/>
              </p:nvSpPr>
              <p:spPr>
                <a:xfrm>
                  <a:off x="5800632" y="3105202"/>
                  <a:ext cx="116769" cy="283982"/>
                </a:xfrm>
                <a:custGeom>
                  <a:avLst/>
                  <a:gdLst>
                    <a:gd name="connsiteX0" fmla="*/ 182464 w 184042"/>
                    <a:gd name="connsiteY0" fmla="*/ 1726 h 447590"/>
                    <a:gd name="connsiteX1" fmla="*/ 111026 w 184042"/>
                    <a:gd name="connsiteY1" fmla="*/ 206514 h 447590"/>
                    <a:gd name="connsiteX2" fmla="*/ 149126 w 184042"/>
                    <a:gd name="connsiteY2" fmla="*/ 144601 h 447590"/>
                    <a:gd name="connsiteX3" fmla="*/ 111026 w 184042"/>
                    <a:gd name="connsiteY3" fmla="*/ 228739 h 447590"/>
                    <a:gd name="connsiteX4" fmla="*/ 22126 w 184042"/>
                    <a:gd name="connsiteY4" fmla="*/ 411301 h 447590"/>
                    <a:gd name="connsiteX5" fmla="*/ 45939 w 184042"/>
                    <a:gd name="connsiteY5" fmla="*/ 336689 h 447590"/>
                    <a:gd name="connsiteX6" fmla="*/ 1489 w 184042"/>
                    <a:gd name="connsiteY6" fmla="*/ 446226 h 447590"/>
                    <a:gd name="connsiteX7" fmla="*/ 111026 w 184042"/>
                    <a:gd name="connsiteY7" fmla="*/ 244614 h 447590"/>
                    <a:gd name="connsiteX8" fmla="*/ 157064 w 184042"/>
                    <a:gd name="connsiteY8" fmla="*/ 114439 h 447590"/>
                    <a:gd name="connsiteX9" fmla="*/ 182464 w 184042"/>
                    <a:gd name="connsiteY9" fmla="*/ 1726 h 447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4042" h="447590">
                      <a:moveTo>
                        <a:pt x="182464" y="1726"/>
                      </a:moveTo>
                      <a:cubicBezTo>
                        <a:pt x="174791" y="17072"/>
                        <a:pt x="116582" y="182702"/>
                        <a:pt x="111026" y="206514"/>
                      </a:cubicBezTo>
                      <a:cubicBezTo>
                        <a:pt x="105470" y="230326"/>
                        <a:pt x="149126" y="140897"/>
                        <a:pt x="149126" y="144601"/>
                      </a:cubicBezTo>
                      <a:cubicBezTo>
                        <a:pt x="149126" y="148305"/>
                        <a:pt x="132193" y="184289"/>
                        <a:pt x="111026" y="228739"/>
                      </a:cubicBezTo>
                      <a:cubicBezTo>
                        <a:pt x="89859" y="273189"/>
                        <a:pt x="32974" y="393309"/>
                        <a:pt x="22126" y="411301"/>
                      </a:cubicBezTo>
                      <a:cubicBezTo>
                        <a:pt x="11278" y="429293"/>
                        <a:pt x="49378" y="330868"/>
                        <a:pt x="45939" y="336689"/>
                      </a:cubicBezTo>
                      <a:cubicBezTo>
                        <a:pt x="42500" y="342510"/>
                        <a:pt x="-9359" y="461572"/>
                        <a:pt x="1489" y="446226"/>
                      </a:cubicBezTo>
                      <a:cubicBezTo>
                        <a:pt x="12337" y="430880"/>
                        <a:pt x="85097" y="299912"/>
                        <a:pt x="111026" y="244614"/>
                      </a:cubicBezTo>
                      <a:cubicBezTo>
                        <a:pt x="136955" y="189316"/>
                        <a:pt x="146216" y="151481"/>
                        <a:pt x="157064" y="114439"/>
                      </a:cubicBezTo>
                      <a:cubicBezTo>
                        <a:pt x="167912" y="77397"/>
                        <a:pt x="190137" y="-13620"/>
                        <a:pt x="182464" y="17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フリーフォーム: 図形 396">
                  <a:extLst>
                    <a:ext uri="{FF2B5EF4-FFF2-40B4-BE49-F238E27FC236}">
                      <a16:creationId xmlns:a16="http://schemas.microsoft.com/office/drawing/2014/main" id="{E349E16A-E7CD-4617-A4A2-11F882850FBF}"/>
                    </a:ext>
                  </a:extLst>
                </p:cNvPr>
                <p:cNvSpPr/>
                <p:nvPr/>
              </p:nvSpPr>
              <p:spPr>
                <a:xfrm>
                  <a:off x="5909951" y="3109090"/>
                  <a:ext cx="367815" cy="251088"/>
                </a:xfrm>
                <a:custGeom>
                  <a:avLst/>
                  <a:gdLst>
                    <a:gd name="connsiteX0" fmla="*/ 639 w 579722"/>
                    <a:gd name="connsiteY0" fmla="*/ 360 h 395746"/>
                    <a:gd name="connsiteX1" fmla="*/ 151451 w 579722"/>
                    <a:gd name="connsiteY1" fmla="*/ 22585 h 395746"/>
                    <a:gd name="connsiteX2" fmla="*/ 91126 w 579722"/>
                    <a:gd name="connsiteY2" fmla="*/ 20997 h 395746"/>
                    <a:gd name="connsiteX3" fmla="*/ 192726 w 579722"/>
                    <a:gd name="connsiteY3" fmla="*/ 47985 h 395746"/>
                    <a:gd name="connsiteX4" fmla="*/ 254639 w 579722"/>
                    <a:gd name="connsiteY4" fmla="*/ 67035 h 395746"/>
                    <a:gd name="connsiteX5" fmla="*/ 381639 w 579722"/>
                    <a:gd name="connsiteY5" fmla="*/ 167047 h 395746"/>
                    <a:gd name="connsiteX6" fmla="*/ 359414 w 579722"/>
                    <a:gd name="connsiteY6" fmla="*/ 140060 h 395746"/>
                    <a:gd name="connsiteX7" fmla="*/ 576901 w 579722"/>
                    <a:gd name="connsiteY7" fmla="*/ 392472 h 395746"/>
                    <a:gd name="connsiteX8" fmla="*/ 468951 w 579722"/>
                    <a:gd name="connsiteY8" fmla="*/ 270235 h 395746"/>
                    <a:gd name="connsiteX9" fmla="*/ 265751 w 579722"/>
                    <a:gd name="connsiteY9" fmla="*/ 76560 h 395746"/>
                    <a:gd name="connsiteX10" fmla="*/ 103826 w 579722"/>
                    <a:gd name="connsiteY10" fmla="*/ 43222 h 395746"/>
                    <a:gd name="connsiteX11" fmla="*/ 639 w 579722"/>
                    <a:gd name="connsiteY11" fmla="*/ 360 h 39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9722" h="395746">
                      <a:moveTo>
                        <a:pt x="639" y="360"/>
                      </a:moveTo>
                      <a:cubicBezTo>
                        <a:pt x="8576" y="-3079"/>
                        <a:pt x="136370" y="19146"/>
                        <a:pt x="151451" y="22585"/>
                      </a:cubicBezTo>
                      <a:cubicBezTo>
                        <a:pt x="166532" y="26024"/>
                        <a:pt x="84247" y="16764"/>
                        <a:pt x="91126" y="20997"/>
                      </a:cubicBezTo>
                      <a:cubicBezTo>
                        <a:pt x="98005" y="25230"/>
                        <a:pt x="165474" y="40312"/>
                        <a:pt x="192726" y="47985"/>
                      </a:cubicBezTo>
                      <a:cubicBezTo>
                        <a:pt x="219978" y="55658"/>
                        <a:pt x="223154" y="47192"/>
                        <a:pt x="254639" y="67035"/>
                      </a:cubicBezTo>
                      <a:cubicBezTo>
                        <a:pt x="286124" y="86878"/>
                        <a:pt x="364177" y="154876"/>
                        <a:pt x="381639" y="167047"/>
                      </a:cubicBezTo>
                      <a:cubicBezTo>
                        <a:pt x="399101" y="179218"/>
                        <a:pt x="359414" y="140060"/>
                        <a:pt x="359414" y="140060"/>
                      </a:cubicBezTo>
                      <a:lnTo>
                        <a:pt x="576901" y="392472"/>
                      </a:lnTo>
                      <a:cubicBezTo>
                        <a:pt x="595157" y="414168"/>
                        <a:pt x="520809" y="322887"/>
                        <a:pt x="468951" y="270235"/>
                      </a:cubicBezTo>
                      <a:cubicBezTo>
                        <a:pt x="417093" y="217583"/>
                        <a:pt x="326605" y="114395"/>
                        <a:pt x="265751" y="76560"/>
                      </a:cubicBezTo>
                      <a:cubicBezTo>
                        <a:pt x="204897" y="38725"/>
                        <a:pt x="147218" y="56451"/>
                        <a:pt x="103826" y="43222"/>
                      </a:cubicBezTo>
                      <a:cubicBezTo>
                        <a:pt x="60434" y="29993"/>
                        <a:pt x="-7298" y="3799"/>
                        <a:pt x="639" y="36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フリーフォーム: 図形 397">
                  <a:extLst>
                    <a:ext uri="{FF2B5EF4-FFF2-40B4-BE49-F238E27FC236}">
                      <a16:creationId xmlns:a16="http://schemas.microsoft.com/office/drawing/2014/main" id="{4E5A9B29-6984-4319-B607-CE7AD4106E51}"/>
                    </a:ext>
                  </a:extLst>
                </p:cNvPr>
                <p:cNvSpPr/>
                <p:nvPr/>
              </p:nvSpPr>
              <p:spPr>
                <a:xfrm>
                  <a:off x="5901091" y="3090117"/>
                  <a:ext cx="493528" cy="371340"/>
                </a:xfrm>
                <a:custGeom>
                  <a:avLst/>
                  <a:gdLst>
                    <a:gd name="connsiteX0" fmla="*/ 315 w 777861"/>
                    <a:gd name="connsiteY0" fmla="*/ 101 h 585278"/>
                    <a:gd name="connsiteX1" fmla="*/ 235265 w 777861"/>
                    <a:gd name="connsiteY1" fmla="*/ 36614 h 585278"/>
                    <a:gd name="connsiteX2" fmla="*/ 211453 w 777861"/>
                    <a:gd name="connsiteY2" fmla="*/ 42964 h 585278"/>
                    <a:gd name="connsiteX3" fmla="*/ 387665 w 777861"/>
                    <a:gd name="connsiteY3" fmla="*/ 96939 h 585278"/>
                    <a:gd name="connsiteX4" fmla="*/ 346390 w 777861"/>
                    <a:gd name="connsiteY4" fmla="*/ 96939 h 585278"/>
                    <a:gd name="connsiteX5" fmla="*/ 490853 w 777861"/>
                    <a:gd name="connsiteY5" fmla="*/ 166789 h 585278"/>
                    <a:gd name="connsiteX6" fmla="*/ 627378 w 777861"/>
                    <a:gd name="connsiteY6" fmla="*/ 330301 h 585278"/>
                    <a:gd name="connsiteX7" fmla="*/ 551178 w 777861"/>
                    <a:gd name="connsiteY7" fmla="*/ 246164 h 585278"/>
                    <a:gd name="connsiteX8" fmla="*/ 771840 w 777861"/>
                    <a:gd name="connsiteY8" fmla="*/ 577951 h 585278"/>
                    <a:gd name="connsiteX9" fmla="*/ 689290 w 777861"/>
                    <a:gd name="connsiteY9" fmla="*/ 446189 h 585278"/>
                    <a:gd name="connsiteX10" fmla="*/ 416240 w 777861"/>
                    <a:gd name="connsiteY10" fmla="*/ 108051 h 585278"/>
                    <a:gd name="connsiteX11" fmla="*/ 292415 w 777861"/>
                    <a:gd name="connsiteY11" fmla="*/ 49314 h 585278"/>
                    <a:gd name="connsiteX12" fmla="*/ 315 w 777861"/>
                    <a:gd name="connsiteY12" fmla="*/ 101 h 5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77861" h="585278">
                      <a:moveTo>
                        <a:pt x="315" y="101"/>
                      </a:moveTo>
                      <a:cubicBezTo>
                        <a:pt x="-9210" y="-2016"/>
                        <a:pt x="200075" y="29470"/>
                        <a:pt x="235265" y="36614"/>
                      </a:cubicBezTo>
                      <a:cubicBezTo>
                        <a:pt x="270455" y="43758"/>
                        <a:pt x="186053" y="32910"/>
                        <a:pt x="211453" y="42964"/>
                      </a:cubicBezTo>
                      <a:cubicBezTo>
                        <a:pt x="236853" y="53018"/>
                        <a:pt x="365176" y="87943"/>
                        <a:pt x="387665" y="96939"/>
                      </a:cubicBezTo>
                      <a:cubicBezTo>
                        <a:pt x="410154" y="105935"/>
                        <a:pt x="329192" y="85297"/>
                        <a:pt x="346390" y="96939"/>
                      </a:cubicBezTo>
                      <a:cubicBezTo>
                        <a:pt x="363588" y="108581"/>
                        <a:pt x="444022" y="127895"/>
                        <a:pt x="490853" y="166789"/>
                      </a:cubicBezTo>
                      <a:cubicBezTo>
                        <a:pt x="537684" y="205683"/>
                        <a:pt x="617324" y="317072"/>
                        <a:pt x="627378" y="330301"/>
                      </a:cubicBezTo>
                      <a:cubicBezTo>
                        <a:pt x="637432" y="343530"/>
                        <a:pt x="527101" y="204889"/>
                        <a:pt x="551178" y="246164"/>
                      </a:cubicBezTo>
                      <a:cubicBezTo>
                        <a:pt x="575255" y="287439"/>
                        <a:pt x="748821" y="544614"/>
                        <a:pt x="771840" y="577951"/>
                      </a:cubicBezTo>
                      <a:cubicBezTo>
                        <a:pt x="794859" y="611288"/>
                        <a:pt x="748557" y="524506"/>
                        <a:pt x="689290" y="446189"/>
                      </a:cubicBezTo>
                      <a:cubicBezTo>
                        <a:pt x="630023" y="367872"/>
                        <a:pt x="482386" y="174197"/>
                        <a:pt x="416240" y="108051"/>
                      </a:cubicBezTo>
                      <a:cubicBezTo>
                        <a:pt x="350094" y="41905"/>
                        <a:pt x="358032" y="67306"/>
                        <a:pt x="292415" y="49314"/>
                      </a:cubicBezTo>
                      <a:cubicBezTo>
                        <a:pt x="226798" y="31322"/>
                        <a:pt x="9840" y="2218"/>
                        <a:pt x="315" y="1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フリーフォーム: 図形 398">
                  <a:extLst>
                    <a:ext uri="{FF2B5EF4-FFF2-40B4-BE49-F238E27FC236}">
                      <a16:creationId xmlns:a16="http://schemas.microsoft.com/office/drawing/2014/main" id="{718BEDC5-118F-4B8B-BF7D-E144A6C4828A}"/>
                    </a:ext>
                  </a:extLst>
                </p:cNvPr>
                <p:cNvSpPr/>
                <p:nvPr/>
              </p:nvSpPr>
              <p:spPr>
                <a:xfrm>
                  <a:off x="5899070" y="3088191"/>
                  <a:ext cx="252153" cy="48174"/>
                </a:xfrm>
                <a:custGeom>
                  <a:avLst/>
                  <a:gdLst>
                    <a:gd name="connsiteX0" fmla="*/ 326 w 397424"/>
                    <a:gd name="connsiteY0" fmla="*/ 3137 h 75928"/>
                    <a:gd name="connsiteX1" fmla="*/ 190826 w 397424"/>
                    <a:gd name="connsiteY1" fmla="*/ 9487 h 75928"/>
                    <a:gd name="connsiteX2" fmla="*/ 119389 w 397424"/>
                    <a:gd name="connsiteY2" fmla="*/ 17425 h 75928"/>
                    <a:gd name="connsiteX3" fmla="*/ 274964 w 397424"/>
                    <a:gd name="connsiteY3" fmla="*/ 42825 h 75928"/>
                    <a:gd name="connsiteX4" fmla="*/ 397201 w 397424"/>
                    <a:gd name="connsiteY4" fmla="*/ 74575 h 75928"/>
                    <a:gd name="connsiteX5" fmla="*/ 244801 w 397424"/>
                    <a:gd name="connsiteY5" fmla="*/ 63462 h 75928"/>
                    <a:gd name="connsiteX6" fmla="*/ 326 w 397424"/>
                    <a:gd name="connsiteY6" fmla="*/ 3137 h 7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424" h="75928">
                      <a:moveTo>
                        <a:pt x="326" y="3137"/>
                      </a:moveTo>
                      <a:cubicBezTo>
                        <a:pt x="-8670" y="-5859"/>
                        <a:pt x="170982" y="7106"/>
                        <a:pt x="190826" y="9487"/>
                      </a:cubicBezTo>
                      <a:cubicBezTo>
                        <a:pt x="210670" y="11868"/>
                        <a:pt x="105366" y="11869"/>
                        <a:pt x="119389" y="17425"/>
                      </a:cubicBezTo>
                      <a:cubicBezTo>
                        <a:pt x="133412" y="22981"/>
                        <a:pt x="228662" y="33300"/>
                        <a:pt x="274964" y="42825"/>
                      </a:cubicBezTo>
                      <a:cubicBezTo>
                        <a:pt x="321266" y="52350"/>
                        <a:pt x="402228" y="71136"/>
                        <a:pt x="397201" y="74575"/>
                      </a:cubicBezTo>
                      <a:cubicBezTo>
                        <a:pt x="392174" y="78014"/>
                        <a:pt x="306978" y="75104"/>
                        <a:pt x="244801" y="63462"/>
                      </a:cubicBezTo>
                      <a:cubicBezTo>
                        <a:pt x="182624" y="51820"/>
                        <a:pt x="9322" y="12133"/>
                        <a:pt x="326" y="3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フリーフォーム: 図形 399">
                  <a:extLst>
                    <a:ext uri="{FF2B5EF4-FFF2-40B4-BE49-F238E27FC236}">
                      <a16:creationId xmlns:a16="http://schemas.microsoft.com/office/drawing/2014/main" id="{652B2A92-3D0E-403A-847A-DF6DAEA6118A}"/>
                    </a:ext>
                  </a:extLst>
                </p:cNvPr>
                <p:cNvSpPr/>
                <p:nvPr/>
              </p:nvSpPr>
              <p:spPr>
                <a:xfrm>
                  <a:off x="6081143" y="3130740"/>
                  <a:ext cx="263714" cy="318570"/>
                </a:xfrm>
                <a:custGeom>
                  <a:avLst/>
                  <a:gdLst>
                    <a:gd name="connsiteX0" fmla="*/ 694 w 415646"/>
                    <a:gd name="connsiteY0" fmla="*/ 2749 h 502105"/>
                    <a:gd name="connsiteX1" fmla="*/ 226119 w 415646"/>
                    <a:gd name="connsiteY1" fmla="*/ 220237 h 502105"/>
                    <a:gd name="connsiteX2" fmla="*/ 184844 w 415646"/>
                    <a:gd name="connsiteY2" fmla="*/ 151974 h 502105"/>
                    <a:gd name="connsiteX3" fmla="*/ 256281 w 415646"/>
                    <a:gd name="connsiteY3" fmla="*/ 236112 h 502105"/>
                    <a:gd name="connsiteX4" fmla="*/ 413444 w 415646"/>
                    <a:gd name="connsiteY4" fmla="*/ 498049 h 502105"/>
                    <a:gd name="connsiteX5" fmla="*/ 335656 w 415646"/>
                    <a:gd name="connsiteY5" fmla="*/ 375812 h 502105"/>
                    <a:gd name="connsiteX6" fmla="*/ 161031 w 415646"/>
                    <a:gd name="connsiteY6" fmla="*/ 115462 h 502105"/>
                    <a:gd name="connsiteX7" fmla="*/ 694 w 415646"/>
                    <a:gd name="connsiteY7" fmla="*/ 2749 h 50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646" h="502105">
                      <a:moveTo>
                        <a:pt x="694" y="2749"/>
                      </a:moveTo>
                      <a:cubicBezTo>
                        <a:pt x="11542" y="20211"/>
                        <a:pt x="195427" y="195366"/>
                        <a:pt x="226119" y="220237"/>
                      </a:cubicBezTo>
                      <a:cubicBezTo>
                        <a:pt x="256811" y="245108"/>
                        <a:pt x="179817" y="149328"/>
                        <a:pt x="184844" y="151974"/>
                      </a:cubicBezTo>
                      <a:cubicBezTo>
                        <a:pt x="189871" y="154620"/>
                        <a:pt x="218181" y="178433"/>
                        <a:pt x="256281" y="236112"/>
                      </a:cubicBezTo>
                      <a:cubicBezTo>
                        <a:pt x="294381" y="293791"/>
                        <a:pt x="400215" y="474766"/>
                        <a:pt x="413444" y="498049"/>
                      </a:cubicBezTo>
                      <a:cubicBezTo>
                        <a:pt x="426673" y="521332"/>
                        <a:pt x="377725" y="439576"/>
                        <a:pt x="335656" y="375812"/>
                      </a:cubicBezTo>
                      <a:cubicBezTo>
                        <a:pt x="293587" y="312048"/>
                        <a:pt x="213154" y="176581"/>
                        <a:pt x="161031" y="115462"/>
                      </a:cubicBezTo>
                      <a:cubicBezTo>
                        <a:pt x="108908" y="54343"/>
                        <a:pt x="-10154" y="-14713"/>
                        <a:pt x="694" y="27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1" name="フリーフォーム: 図形 400">
                  <a:extLst>
                    <a:ext uri="{FF2B5EF4-FFF2-40B4-BE49-F238E27FC236}">
                      <a16:creationId xmlns:a16="http://schemas.microsoft.com/office/drawing/2014/main" id="{C4A0410D-BE12-4294-AD22-294CC065DCA8}"/>
                    </a:ext>
                  </a:extLst>
                </p:cNvPr>
                <p:cNvSpPr/>
                <p:nvPr/>
              </p:nvSpPr>
              <p:spPr>
                <a:xfrm>
                  <a:off x="6222582" y="3311718"/>
                  <a:ext cx="158000" cy="313916"/>
                </a:xfrm>
                <a:custGeom>
                  <a:avLst/>
                  <a:gdLst>
                    <a:gd name="connsiteX0" fmla="*/ 19 w 249027"/>
                    <a:gd name="connsiteY0" fmla="*/ 80 h 494771"/>
                    <a:gd name="connsiteX1" fmla="*/ 127019 w 249027"/>
                    <a:gd name="connsiteY1" fmla="*/ 146130 h 494771"/>
                    <a:gd name="connsiteX2" fmla="*/ 147656 w 249027"/>
                    <a:gd name="connsiteY2" fmla="*/ 195343 h 494771"/>
                    <a:gd name="connsiteX3" fmla="*/ 165119 w 249027"/>
                    <a:gd name="connsiteY3" fmla="*/ 266780 h 494771"/>
                    <a:gd name="connsiteX4" fmla="*/ 171469 w 249027"/>
                    <a:gd name="connsiteY4" fmla="*/ 295355 h 494771"/>
                    <a:gd name="connsiteX5" fmla="*/ 247669 w 249027"/>
                    <a:gd name="connsiteY5" fmla="*/ 490618 h 494771"/>
                    <a:gd name="connsiteX6" fmla="*/ 222269 w 249027"/>
                    <a:gd name="connsiteY6" fmla="*/ 433468 h 494771"/>
                    <a:gd name="connsiteX7" fmla="*/ 134956 w 249027"/>
                    <a:gd name="connsiteY7" fmla="*/ 228680 h 494771"/>
                    <a:gd name="connsiteX8" fmla="*/ 152419 w 249027"/>
                    <a:gd name="connsiteY8" fmla="*/ 231855 h 494771"/>
                    <a:gd name="connsiteX9" fmla="*/ 117494 w 249027"/>
                    <a:gd name="connsiteY9" fmla="*/ 127080 h 494771"/>
                    <a:gd name="connsiteX10" fmla="*/ 19 w 249027"/>
                    <a:gd name="connsiteY10" fmla="*/ 80 h 49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9027" h="494771">
                      <a:moveTo>
                        <a:pt x="19" y="80"/>
                      </a:moveTo>
                      <a:cubicBezTo>
                        <a:pt x="1606" y="3255"/>
                        <a:pt x="102413" y="113586"/>
                        <a:pt x="127019" y="146130"/>
                      </a:cubicBezTo>
                      <a:cubicBezTo>
                        <a:pt x="151625" y="178674"/>
                        <a:pt x="141306" y="175235"/>
                        <a:pt x="147656" y="195343"/>
                      </a:cubicBezTo>
                      <a:cubicBezTo>
                        <a:pt x="154006" y="215451"/>
                        <a:pt x="161150" y="250111"/>
                        <a:pt x="165119" y="266780"/>
                      </a:cubicBezTo>
                      <a:cubicBezTo>
                        <a:pt x="169088" y="283449"/>
                        <a:pt x="157711" y="258049"/>
                        <a:pt x="171469" y="295355"/>
                      </a:cubicBezTo>
                      <a:cubicBezTo>
                        <a:pt x="185227" y="332661"/>
                        <a:pt x="239202" y="467599"/>
                        <a:pt x="247669" y="490618"/>
                      </a:cubicBezTo>
                      <a:cubicBezTo>
                        <a:pt x="256136" y="513637"/>
                        <a:pt x="222269" y="433468"/>
                        <a:pt x="222269" y="433468"/>
                      </a:cubicBezTo>
                      <a:cubicBezTo>
                        <a:pt x="203484" y="389812"/>
                        <a:pt x="146598" y="262282"/>
                        <a:pt x="134956" y="228680"/>
                      </a:cubicBezTo>
                      <a:cubicBezTo>
                        <a:pt x="123314" y="195078"/>
                        <a:pt x="155329" y="248788"/>
                        <a:pt x="152419" y="231855"/>
                      </a:cubicBezTo>
                      <a:cubicBezTo>
                        <a:pt x="149509" y="214922"/>
                        <a:pt x="139719" y="165444"/>
                        <a:pt x="117494" y="127080"/>
                      </a:cubicBezTo>
                      <a:cubicBezTo>
                        <a:pt x="95269" y="88716"/>
                        <a:pt x="-1568" y="-3095"/>
                        <a:pt x="19" y="8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2" name="フリーフォーム: 図形 401">
                  <a:extLst>
                    <a:ext uri="{FF2B5EF4-FFF2-40B4-BE49-F238E27FC236}">
                      <a16:creationId xmlns:a16="http://schemas.microsoft.com/office/drawing/2014/main" id="{9FED8583-CA09-4842-82A4-8D57B65A8273}"/>
                    </a:ext>
                  </a:extLst>
                </p:cNvPr>
                <p:cNvSpPr/>
                <p:nvPr/>
              </p:nvSpPr>
              <p:spPr>
                <a:xfrm>
                  <a:off x="6309203" y="3304404"/>
                  <a:ext cx="129643" cy="248589"/>
                </a:xfrm>
                <a:custGeom>
                  <a:avLst/>
                  <a:gdLst>
                    <a:gd name="connsiteX0" fmla="*/ 18 w 204334"/>
                    <a:gd name="connsiteY0" fmla="*/ 497 h 391807"/>
                    <a:gd name="connsiteX1" fmla="*/ 103205 w 204334"/>
                    <a:gd name="connsiteY1" fmla="*/ 133847 h 391807"/>
                    <a:gd name="connsiteX2" fmla="*/ 200043 w 204334"/>
                    <a:gd name="connsiteY2" fmla="*/ 384672 h 391807"/>
                    <a:gd name="connsiteX3" fmla="*/ 174643 w 204334"/>
                    <a:gd name="connsiteY3" fmla="*/ 303709 h 391807"/>
                    <a:gd name="connsiteX4" fmla="*/ 61930 w 204334"/>
                    <a:gd name="connsiteY4" fmla="*/ 100509 h 391807"/>
                    <a:gd name="connsiteX5" fmla="*/ 111143 w 204334"/>
                    <a:gd name="connsiteY5" fmla="*/ 178297 h 391807"/>
                    <a:gd name="connsiteX6" fmla="*/ 18 w 204334"/>
                    <a:gd name="connsiteY6" fmla="*/ 497 h 3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334" h="391807">
                      <a:moveTo>
                        <a:pt x="18" y="497"/>
                      </a:moveTo>
                      <a:cubicBezTo>
                        <a:pt x="-1305" y="-6911"/>
                        <a:pt x="69868" y="69818"/>
                        <a:pt x="103205" y="133847"/>
                      </a:cubicBezTo>
                      <a:cubicBezTo>
                        <a:pt x="136542" y="197876"/>
                        <a:pt x="188137" y="356362"/>
                        <a:pt x="200043" y="384672"/>
                      </a:cubicBezTo>
                      <a:cubicBezTo>
                        <a:pt x="211949" y="412982"/>
                        <a:pt x="197662" y="351069"/>
                        <a:pt x="174643" y="303709"/>
                      </a:cubicBezTo>
                      <a:cubicBezTo>
                        <a:pt x="151624" y="256349"/>
                        <a:pt x="72513" y="121411"/>
                        <a:pt x="61930" y="100509"/>
                      </a:cubicBezTo>
                      <a:cubicBezTo>
                        <a:pt x="51347" y="79607"/>
                        <a:pt x="122785" y="193907"/>
                        <a:pt x="111143" y="178297"/>
                      </a:cubicBezTo>
                      <a:cubicBezTo>
                        <a:pt x="99501" y="162687"/>
                        <a:pt x="1341" y="7905"/>
                        <a:pt x="18" y="4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3" name="フリーフォーム: 図形 402">
                  <a:extLst>
                    <a:ext uri="{FF2B5EF4-FFF2-40B4-BE49-F238E27FC236}">
                      <a16:creationId xmlns:a16="http://schemas.microsoft.com/office/drawing/2014/main" id="{6A772BB8-9FCD-4F69-AD3A-C9E8EBEA5579}"/>
                    </a:ext>
                  </a:extLst>
                </p:cNvPr>
                <p:cNvSpPr/>
                <p:nvPr/>
              </p:nvSpPr>
              <p:spPr>
                <a:xfrm>
                  <a:off x="6397014" y="3455297"/>
                  <a:ext cx="69440" cy="278059"/>
                </a:xfrm>
                <a:custGeom>
                  <a:avLst/>
                  <a:gdLst>
                    <a:gd name="connsiteX0" fmla="*/ 1318 w 109446"/>
                    <a:gd name="connsiteY0" fmla="*/ 8733 h 438255"/>
                    <a:gd name="connsiteX1" fmla="*/ 107680 w 109446"/>
                    <a:gd name="connsiteY1" fmla="*/ 434183 h 438255"/>
                    <a:gd name="connsiteX2" fmla="*/ 67993 w 109446"/>
                    <a:gd name="connsiteY2" fmla="*/ 227808 h 438255"/>
                    <a:gd name="connsiteX3" fmla="*/ 71168 w 109446"/>
                    <a:gd name="connsiteY3" fmla="*/ 299246 h 438255"/>
                    <a:gd name="connsiteX4" fmla="*/ 50530 w 109446"/>
                    <a:gd name="connsiteY4" fmla="*/ 156371 h 438255"/>
                    <a:gd name="connsiteX5" fmla="*/ 1318 w 109446"/>
                    <a:gd name="connsiteY5" fmla="*/ 8733 h 438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446" h="438255">
                      <a:moveTo>
                        <a:pt x="1318" y="8733"/>
                      </a:moveTo>
                      <a:cubicBezTo>
                        <a:pt x="10843" y="55035"/>
                        <a:pt x="96568" y="397671"/>
                        <a:pt x="107680" y="434183"/>
                      </a:cubicBezTo>
                      <a:cubicBezTo>
                        <a:pt x="118792" y="470695"/>
                        <a:pt x="74078" y="250298"/>
                        <a:pt x="67993" y="227808"/>
                      </a:cubicBezTo>
                      <a:cubicBezTo>
                        <a:pt x="61908" y="205319"/>
                        <a:pt x="74079" y="311152"/>
                        <a:pt x="71168" y="299246"/>
                      </a:cubicBezTo>
                      <a:cubicBezTo>
                        <a:pt x="68258" y="287340"/>
                        <a:pt x="64553" y="199498"/>
                        <a:pt x="50530" y="156371"/>
                      </a:cubicBezTo>
                      <a:cubicBezTo>
                        <a:pt x="36507" y="113244"/>
                        <a:pt x="-8207" y="-37569"/>
                        <a:pt x="1318" y="87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4" name="フリーフォーム: 図形 403">
                  <a:extLst>
                    <a:ext uri="{FF2B5EF4-FFF2-40B4-BE49-F238E27FC236}">
                      <a16:creationId xmlns:a16="http://schemas.microsoft.com/office/drawing/2014/main" id="{51D3E477-CA1D-4FF1-9A93-5C244A6E9CEF}"/>
                    </a:ext>
                  </a:extLst>
                </p:cNvPr>
                <p:cNvSpPr/>
                <p:nvPr/>
              </p:nvSpPr>
              <p:spPr>
                <a:xfrm>
                  <a:off x="6452169" y="3581489"/>
                  <a:ext cx="45646" cy="318556"/>
                </a:xfrm>
                <a:custGeom>
                  <a:avLst/>
                  <a:gdLst>
                    <a:gd name="connsiteX0" fmla="*/ 112 w 71943"/>
                    <a:gd name="connsiteY0" fmla="*/ 6689 h 502084"/>
                    <a:gd name="connsiteX1" fmla="*/ 57262 w 71943"/>
                    <a:gd name="connsiteY1" fmla="*/ 438489 h 502084"/>
                    <a:gd name="connsiteX2" fmla="*/ 49324 w 71943"/>
                    <a:gd name="connsiteY2" fmla="*/ 221002 h 502084"/>
                    <a:gd name="connsiteX3" fmla="*/ 49324 w 71943"/>
                    <a:gd name="connsiteY3" fmla="*/ 325777 h 502084"/>
                    <a:gd name="connsiteX4" fmla="*/ 71549 w 71943"/>
                    <a:gd name="connsiteY4" fmla="*/ 501989 h 502084"/>
                    <a:gd name="connsiteX5" fmla="*/ 62024 w 71943"/>
                    <a:gd name="connsiteY5" fmla="*/ 348002 h 502084"/>
                    <a:gd name="connsiteX6" fmla="*/ 42974 w 71943"/>
                    <a:gd name="connsiteY6" fmla="*/ 186077 h 502084"/>
                    <a:gd name="connsiteX7" fmla="*/ 112 w 71943"/>
                    <a:gd name="connsiteY7" fmla="*/ 6689 h 50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943" h="502084">
                      <a:moveTo>
                        <a:pt x="112" y="6689"/>
                      </a:moveTo>
                      <a:cubicBezTo>
                        <a:pt x="2493" y="48758"/>
                        <a:pt x="49060" y="402770"/>
                        <a:pt x="57262" y="438489"/>
                      </a:cubicBezTo>
                      <a:cubicBezTo>
                        <a:pt x="65464" y="474208"/>
                        <a:pt x="50647" y="239787"/>
                        <a:pt x="49324" y="221002"/>
                      </a:cubicBezTo>
                      <a:cubicBezTo>
                        <a:pt x="48001" y="202217"/>
                        <a:pt x="45620" y="278946"/>
                        <a:pt x="49324" y="325777"/>
                      </a:cubicBezTo>
                      <a:cubicBezTo>
                        <a:pt x="53028" y="372608"/>
                        <a:pt x="69432" y="498285"/>
                        <a:pt x="71549" y="501989"/>
                      </a:cubicBezTo>
                      <a:cubicBezTo>
                        <a:pt x="73666" y="505693"/>
                        <a:pt x="66786" y="400654"/>
                        <a:pt x="62024" y="348002"/>
                      </a:cubicBezTo>
                      <a:cubicBezTo>
                        <a:pt x="57262" y="295350"/>
                        <a:pt x="51970" y="239523"/>
                        <a:pt x="42974" y="186077"/>
                      </a:cubicBezTo>
                      <a:cubicBezTo>
                        <a:pt x="33978" y="132631"/>
                        <a:pt x="-2269" y="-35380"/>
                        <a:pt x="112" y="66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フリーフォーム: 図形 404">
                  <a:extLst>
                    <a:ext uri="{FF2B5EF4-FFF2-40B4-BE49-F238E27FC236}">
                      <a16:creationId xmlns:a16="http://schemas.microsoft.com/office/drawing/2014/main" id="{D785694D-D2EB-453B-A4AC-879C40835414}"/>
                    </a:ext>
                  </a:extLst>
                </p:cNvPr>
                <p:cNvSpPr/>
                <p:nvPr/>
              </p:nvSpPr>
              <p:spPr>
                <a:xfrm>
                  <a:off x="6343300" y="3443702"/>
                  <a:ext cx="87301" cy="454539"/>
                </a:xfrm>
                <a:custGeom>
                  <a:avLst/>
                  <a:gdLst>
                    <a:gd name="connsiteX0" fmla="*/ 252 w 137597"/>
                    <a:gd name="connsiteY0" fmla="*/ 1608 h 716409"/>
                    <a:gd name="connsiteX1" fmla="*/ 65339 w 137597"/>
                    <a:gd name="connsiteY1" fmla="*/ 268308 h 716409"/>
                    <a:gd name="connsiteX2" fmla="*/ 11364 w 137597"/>
                    <a:gd name="connsiteY2" fmla="*/ 111146 h 716409"/>
                    <a:gd name="connsiteX3" fmla="*/ 24064 w 137597"/>
                    <a:gd name="connsiteY3" fmla="*/ 163533 h 716409"/>
                    <a:gd name="connsiteX4" fmla="*/ 119314 w 137597"/>
                    <a:gd name="connsiteY4" fmla="*/ 427058 h 716409"/>
                    <a:gd name="connsiteX5" fmla="*/ 136777 w 137597"/>
                    <a:gd name="connsiteY5" fmla="*/ 711221 h 716409"/>
                    <a:gd name="connsiteX6" fmla="*/ 132014 w 137597"/>
                    <a:gd name="connsiteY6" fmla="*/ 590571 h 716409"/>
                    <a:gd name="connsiteX7" fmla="*/ 108202 w 137597"/>
                    <a:gd name="connsiteY7" fmla="*/ 339746 h 716409"/>
                    <a:gd name="connsiteX8" fmla="*/ 101852 w 137597"/>
                    <a:gd name="connsiteY8" fmla="*/ 325458 h 716409"/>
                    <a:gd name="connsiteX9" fmla="*/ 44702 w 137597"/>
                    <a:gd name="connsiteY9" fmla="*/ 163533 h 716409"/>
                    <a:gd name="connsiteX10" fmla="*/ 252 w 137597"/>
                    <a:gd name="connsiteY10" fmla="*/ 1608 h 716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597" h="716409">
                      <a:moveTo>
                        <a:pt x="252" y="1608"/>
                      </a:moveTo>
                      <a:cubicBezTo>
                        <a:pt x="3691" y="19070"/>
                        <a:pt x="63487" y="250052"/>
                        <a:pt x="65339" y="268308"/>
                      </a:cubicBezTo>
                      <a:cubicBezTo>
                        <a:pt x="67191" y="286564"/>
                        <a:pt x="18243" y="128608"/>
                        <a:pt x="11364" y="111146"/>
                      </a:cubicBezTo>
                      <a:cubicBezTo>
                        <a:pt x="4485" y="93684"/>
                        <a:pt x="6072" y="110881"/>
                        <a:pt x="24064" y="163533"/>
                      </a:cubicBezTo>
                      <a:cubicBezTo>
                        <a:pt x="42056" y="216185"/>
                        <a:pt x="100529" y="335777"/>
                        <a:pt x="119314" y="427058"/>
                      </a:cubicBezTo>
                      <a:cubicBezTo>
                        <a:pt x="138099" y="518339"/>
                        <a:pt x="134660" y="683969"/>
                        <a:pt x="136777" y="711221"/>
                      </a:cubicBezTo>
                      <a:cubicBezTo>
                        <a:pt x="138894" y="738473"/>
                        <a:pt x="136777" y="652484"/>
                        <a:pt x="132014" y="590571"/>
                      </a:cubicBezTo>
                      <a:cubicBezTo>
                        <a:pt x="127252" y="528659"/>
                        <a:pt x="113229" y="383931"/>
                        <a:pt x="108202" y="339746"/>
                      </a:cubicBezTo>
                      <a:cubicBezTo>
                        <a:pt x="103175" y="295561"/>
                        <a:pt x="112435" y="354827"/>
                        <a:pt x="101852" y="325458"/>
                      </a:cubicBezTo>
                      <a:cubicBezTo>
                        <a:pt x="91269" y="296089"/>
                        <a:pt x="60048" y="213539"/>
                        <a:pt x="44702" y="163533"/>
                      </a:cubicBezTo>
                      <a:cubicBezTo>
                        <a:pt x="29356" y="113527"/>
                        <a:pt x="-3187" y="-15854"/>
                        <a:pt x="252" y="16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フリーフォーム: 図形 405">
                  <a:extLst>
                    <a:ext uri="{FF2B5EF4-FFF2-40B4-BE49-F238E27FC236}">
                      <a16:creationId xmlns:a16="http://schemas.microsoft.com/office/drawing/2014/main" id="{ECD42152-838C-42F9-95C0-E8DE98CF0481}"/>
                    </a:ext>
                  </a:extLst>
                </p:cNvPr>
                <p:cNvSpPr/>
                <p:nvPr/>
              </p:nvSpPr>
              <p:spPr>
                <a:xfrm>
                  <a:off x="6351600" y="3578197"/>
                  <a:ext cx="72357" cy="332784"/>
                </a:xfrm>
                <a:custGeom>
                  <a:avLst/>
                  <a:gdLst>
                    <a:gd name="connsiteX0" fmla="*/ 1457 w 114043"/>
                    <a:gd name="connsiteY0" fmla="*/ 15052 h 524508"/>
                    <a:gd name="connsiteX1" fmla="*/ 104645 w 114043"/>
                    <a:gd name="connsiteY1" fmla="*/ 497652 h 524508"/>
                    <a:gd name="connsiteX2" fmla="*/ 106232 w 114043"/>
                    <a:gd name="connsiteY2" fmla="*/ 427802 h 524508"/>
                    <a:gd name="connsiteX3" fmla="*/ 77657 w 114043"/>
                    <a:gd name="connsiteY3" fmla="*/ 134115 h 524508"/>
                    <a:gd name="connsiteX4" fmla="*/ 77657 w 114043"/>
                    <a:gd name="connsiteY4" fmla="*/ 196027 h 524508"/>
                    <a:gd name="connsiteX5" fmla="*/ 82420 w 114043"/>
                    <a:gd name="connsiteY5" fmla="*/ 278577 h 524508"/>
                    <a:gd name="connsiteX6" fmla="*/ 91945 w 114043"/>
                    <a:gd name="connsiteY6" fmla="*/ 467490 h 524508"/>
                    <a:gd name="connsiteX7" fmla="*/ 87182 w 114043"/>
                    <a:gd name="connsiteY7" fmla="*/ 326202 h 524508"/>
                    <a:gd name="connsiteX8" fmla="*/ 57020 w 114043"/>
                    <a:gd name="connsiteY8" fmla="*/ 159515 h 524508"/>
                    <a:gd name="connsiteX9" fmla="*/ 57020 w 114043"/>
                    <a:gd name="connsiteY9" fmla="*/ 210315 h 524508"/>
                    <a:gd name="connsiteX10" fmla="*/ 44320 w 114043"/>
                    <a:gd name="connsiteY10" fmla="*/ 127765 h 524508"/>
                    <a:gd name="connsiteX11" fmla="*/ 1457 w 114043"/>
                    <a:gd name="connsiteY11" fmla="*/ 15052 h 524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4043" h="524508">
                      <a:moveTo>
                        <a:pt x="1457" y="15052"/>
                      </a:moveTo>
                      <a:cubicBezTo>
                        <a:pt x="11511" y="76700"/>
                        <a:pt x="87183" y="428860"/>
                        <a:pt x="104645" y="497652"/>
                      </a:cubicBezTo>
                      <a:cubicBezTo>
                        <a:pt x="122107" y="566444"/>
                        <a:pt x="110730" y="488392"/>
                        <a:pt x="106232" y="427802"/>
                      </a:cubicBezTo>
                      <a:cubicBezTo>
                        <a:pt x="101734" y="367213"/>
                        <a:pt x="82419" y="172744"/>
                        <a:pt x="77657" y="134115"/>
                      </a:cubicBezTo>
                      <a:cubicBezTo>
                        <a:pt x="72895" y="95486"/>
                        <a:pt x="76863" y="171950"/>
                        <a:pt x="77657" y="196027"/>
                      </a:cubicBezTo>
                      <a:cubicBezTo>
                        <a:pt x="78451" y="220104"/>
                        <a:pt x="80039" y="233333"/>
                        <a:pt x="82420" y="278577"/>
                      </a:cubicBezTo>
                      <a:cubicBezTo>
                        <a:pt x="84801" y="323821"/>
                        <a:pt x="91151" y="459553"/>
                        <a:pt x="91945" y="467490"/>
                      </a:cubicBezTo>
                      <a:cubicBezTo>
                        <a:pt x="92739" y="475427"/>
                        <a:pt x="93003" y="377531"/>
                        <a:pt x="87182" y="326202"/>
                      </a:cubicBezTo>
                      <a:cubicBezTo>
                        <a:pt x="81361" y="274873"/>
                        <a:pt x="62047" y="178829"/>
                        <a:pt x="57020" y="159515"/>
                      </a:cubicBezTo>
                      <a:cubicBezTo>
                        <a:pt x="51993" y="140201"/>
                        <a:pt x="59137" y="215607"/>
                        <a:pt x="57020" y="210315"/>
                      </a:cubicBezTo>
                      <a:cubicBezTo>
                        <a:pt x="54903" y="205023"/>
                        <a:pt x="52258" y="156340"/>
                        <a:pt x="44320" y="127765"/>
                      </a:cubicBezTo>
                      <a:cubicBezTo>
                        <a:pt x="36382" y="99190"/>
                        <a:pt x="-8597" y="-46596"/>
                        <a:pt x="1457" y="150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フリーフォーム: 図形 406">
                  <a:extLst>
                    <a:ext uri="{FF2B5EF4-FFF2-40B4-BE49-F238E27FC236}">
                      <a16:creationId xmlns:a16="http://schemas.microsoft.com/office/drawing/2014/main" id="{8AE12116-6E8D-4601-8628-F4D29CE1059C}"/>
                    </a:ext>
                  </a:extLst>
                </p:cNvPr>
                <p:cNvSpPr/>
                <p:nvPr/>
              </p:nvSpPr>
              <p:spPr>
                <a:xfrm>
                  <a:off x="6467874" y="3787678"/>
                  <a:ext cx="25834" cy="438705"/>
                </a:xfrm>
                <a:custGeom>
                  <a:avLst/>
                  <a:gdLst>
                    <a:gd name="connsiteX0" fmla="*/ 13458 w 40717"/>
                    <a:gd name="connsiteY0" fmla="*/ 2384 h 691453"/>
                    <a:gd name="connsiteX1" fmla="*/ 24570 w 40717"/>
                    <a:gd name="connsiteY1" fmla="*/ 251622 h 691453"/>
                    <a:gd name="connsiteX2" fmla="*/ 22983 w 40717"/>
                    <a:gd name="connsiteY2" fmla="*/ 199234 h 691453"/>
                    <a:gd name="connsiteX3" fmla="*/ 40445 w 40717"/>
                    <a:gd name="connsiteY3" fmla="*/ 324647 h 691453"/>
                    <a:gd name="connsiteX4" fmla="*/ 7108 w 40717"/>
                    <a:gd name="connsiteY4" fmla="*/ 691359 h 691453"/>
                    <a:gd name="connsiteX5" fmla="*/ 30920 w 40717"/>
                    <a:gd name="connsiteY5" fmla="*/ 288134 h 691453"/>
                    <a:gd name="connsiteX6" fmla="*/ 29333 w 40717"/>
                    <a:gd name="connsiteY6" fmla="*/ 299247 h 691453"/>
                    <a:gd name="connsiteX7" fmla="*/ 758 w 40717"/>
                    <a:gd name="connsiteY7" fmla="*/ 134147 h 691453"/>
                    <a:gd name="connsiteX8" fmla="*/ 13458 w 40717"/>
                    <a:gd name="connsiteY8" fmla="*/ 2384 h 69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717" h="691453">
                      <a:moveTo>
                        <a:pt x="13458" y="2384"/>
                      </a:moveTo>
                      <a:cubicBezTo>
                        <a:pt x="17427" y="21963"/>
                        <a:pt x="22983" y="218814"/>
                        <a:pt x="24570" y="251622"/>
                      </a:cubicBezTo>
                      <a:cubicBezTo>
                        <a:pt x="26158" y="284430"/>
                        <a:pt x="20337" y="187063"/>
                        <a:pt x="22983" y="199234"/>
                      </a:cubicBezTo>
                      <a:cubicBezTo>
                        <a:pt x="25629" y="211405"/>
                        <a:pt x="43091" y="242626"/>
                        <a:pt x="40445" y="324647"/>
                      </a:cubicBezTo>
                      <a:cubicBezTo>
                        <a:pt x="37799" y="406668"/>
                        <a:pt x="8695" y="697444"/>
                        <a:pt x="7108" y="691359"/>
                      </a:cubicBezTo>
                      <a:cubicBezTo>
                        <a:pt x="5521" y="685274"/>
                        <a:pt x="27216" y="353486"/>
                        <a:pt x="30920" y="288134"/>
                      </a:cubicBezTo>
                      <a:cubicBezTo>
                        <a:pt x="34624" y="222782"/>
                        <a:pt x="34360" y="324912"/>
                        <a:pt x="29333" y="299247"/>
                      </a:cubicBezTo>
                      <a:cubicBezTo>
                        <a:pt x="24306" y="273582"/>
                        <a:pt x="4727" y="179391"/>
                        <a:pt x="758" y="134147"/>
                      </a:cubicBezTo>
                      <a:cubicBezTo>
                        <a:pt x="-3211" y="88903"/>
                        <a:pt x="9489" y="-17195"/>
                        <a:pt x="13458" y="238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フリーフォーム: 図形 407">
                  <a:extLst>
                    <a:ext uri="{FF2B5EF4-FFF2-40B4-BE49-F238E27FC236}">
                      <a16:creationId xmlns:a16="http://schemas.microsoft.com/office/drawing/2014/main" id="{FAF8AEB2-E8D4-4A16-84ED-204096F3B5DE}"/>
                    </a:ext>
                  </a:extLst>
                </p:cNvPr>
                <p:cNvSpPr/>
                <p:nvPr/>
              </p:nvSpPr>
              <p:spPr>
                <a:xfrm>
                  <a:off x="6411605" y="3852756"/>
                  <a:ext cx="17384" cy="522998"/>
                </a:xfrm>
                <a:custGeom>
                  <a:avLst/>
                  <a:gdLst>
                    <a:gd name="connsiteX0" fmla="*/ 546 w 27399"/>
                    <a:gd name="connsiteY0" fmla="*/ 23638 h 824310"/>
                    <a:gd name="connsiteX1" fmla="*/ 25946 w 27399"/>
                    <a:gd name="connsiteY1" fmla="*/ 539576 h 824310"/>
                    <a:gd name="connsiteX2" fmla="*/ 22771 w 27399"/>
                    <a:gd name="connsiteY2" fmla="*/ 177626 h 824310"/>
                    <a:gd name="connsiteX3" fmla="*/ 10071 w 27399"/>
                    <a:gd name="connsiteY3" fmla="*/ 223663 h 824310"/>
                    <a:gd name="connsiteX4" fmla="*/ 2133 w 27399"/>
                    <a:gd name="connsiteY4" fmla="*/ 379238 h 824310"/>
                    <a:gd name="connsiteX5" fmla="*/ 11658 w 27399"/>
                    <a:gd name="connsiteY5" fmla="*/ 753888 h 824310"/>
                    <a:gd name="connsiteX6" fmla="*/ 16421 w 27399"/>
                    <a:gd name="connsiteY6" fmla="*/ 603076 h 824310"/>
                    <a:gd name="connsiteX7" fmla="*/ 546 w 27399"/>
                    <a:gd name="connsiteY7" fmla="*/ 818976 h 824310"/>
                    <a:gd name="connsiteX8" fmla="*/ 5308 w 27399"/>
                    <a:gd name="connsiteY8" fmla="*/ 704676 h 824310"/>
                    <a:gd name="connsiteX9" fmla="*/ 21183 w 27399"/>
                    <a:gd name="connsiteY9" fmla="*/ 149051 h 824310"/>
                    <a:gd name="connsiteX10" fmla="*/ 546 w 27399"/>
                    <a:gd name="connsiteY10" fmla="*/ 23638 h 82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99" h="824310">
                      <a:moveTo>
                        <a:pt x="546" y="23638"/>
                      </a:moveTo>
                      <a:cubicBezTo>
                        <a:pt x="1340" y="88725"/>
                        <a:pt x="22242" y="513911"/>
                        <a:pt x="25946" y="539576"/>
                      </a:cubicBezTo>
                      <a:cubicBezTo>
                        <a:pt x="29650" y="565241"/>
                        <a:pt x="25417" y="230278"/>
                        <a:pt x="22771" y="177626"/>
                      </a:cubicBezTo>
                      <a:cubicBezTo>
                        <a:pt x="20125" y="124974"/>
                        <a:pt x="13511" y="190061"/>
                        <a:pt x="10071" y="223663"/>
                      </a:cubicBezTo>
                      <a:cubicBezTo>
                        <a:pt x="6631" y="257265"/>
                        <a:pt x="1869" y="290867"/>
                        <a:pt x="2133" y="379238"/>
                      </a:cubicBezTo>
                      <a:cubicBezTo>
                        <a:pt x="2397" y="467609"/>
                        <a:pt x="9277" y="716582"/>
                        <a:pt x="11658" y="753888"/>
                      </a:cubicBezTo>
                      <a:cubicBezTo>
                        <a:pt x="14039" y="791194"/>
                        <a:pt x="18273" y="592228"/>
                        <a:pt x="16421" y="603076"/>
                      </a:cubicBezTo>
                      <a:cubicBezTo>
                        <a:pt x="14569" y="613924"/>
                        <a:pt x="2398" y="802043"/>
                        <a:pt x="546" y="818976"/>
                      </a:cubicBezTo>
                      <a:cubicBezTo>
                        <a:pt x="-1306" y="835909"/>
                        <a:pt x="1869" y="816330"/>
                        <a:pt x="5308" y="704676"/>
                      </a:cubicBezTo>
                      <a:cubicBezTo>
                        <a:pt x="8748" y="593022"/>
                        <a:pt x="21183" y="261234"/>
                        <a:pt x="21183" y="149051"/>
                      </a:cubicBezTo>
                      <a:cubicBezTo>
                        <a:pt x="21183" y="36868"/>
                        <a:pt x="-248" y="-41449"/>
                        <a:pt x="546" y="236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9" name="フリーフォーム: 図形 408">
                  <a:extLst>
                    <a:ext uri="{FF2B5EF4-FFF2-40B4-BE49-F238E27FC236}">
                      <a16:creationId xmlns:a16="http://schemas.microsoft.com/office/drawing/2014/main" id="{EE27C21F-D676-4312-B8F4-67C6B574D822}"/>
                    </a:ext>
                  </a:extLst>
                </p:cNvPr>
                <p:cNvSpPr/>
                <p:nvPr/>
              </p:nvSpPr>
              <p:spPr>
                <a:xfrm>
                  <a:off x="6430875" y="3788424"/>
                  <a:ext cx="24590" cy="381164"/>
                </a:xfrm>
                <a:custGeom>
                  <a:avLst/>
                  <a:gdLst>
                    <a:gd name="connsiteX0" fmla="*/ 336 w 38757"/>
                    <a:gd name="connsiteY0" fmla="*/ 1208 h 600762"/>
                    <a:gd name="connsiteX1" fmla="*/ 13036 w 38757"/>
                    <a:gd name="connsiteY1" fmla="*/ 264733 h 600762"/>
                    <a:gd name="connsiteX2" fmla="*/ 9861 w 38757"/>
                    <a:gd name="connsiteY2" fmla="*/ 591758 h 600762"/>
                    <a:gd name="connsiteX3" fmla="*/ 19386 w 38757"/>
                    <a:gd name="connsiteY3" fmla="*/ 483808 h 600762"/>
                    <a:gd name="connsiteX4" fmla="*/ 38436 w 38757"/>
                    <a:gd name="connsiteY4" fmla="*/ 218696 h 600762"/>
                    <a:gd name="connsiteX5" fmla="*/ 30499 w 38757"/>
                    <a:gd name="connsiteY5" fmla="*/ 340933 h 600762"/>
                    <a:gd name="connsiteX6" fmla="*/ 19386 w 38757"/>
                    <a:gd name="connsiteY6" fmla="*/ 409196 h 600762"/>
                    <a:gd name="connsiteX7" fmla="*/ 28911 w 38757"/>
                    <a:gd name="connsiteY7" fmla="*/ 175833 h 600762"/>
                    <a:gd name="connsiteX8" fmla="*/ 336 w 38757"/>
                    <a:gd name="connsiteY8" fmla="*/ 1208 h 60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757" h="600762">
                      <a:moveTo>
                        <a:pt x="336" y="1208"/>
                      </a:moveTo>
                      <a:cubicBezTo>
                        <a:pt x="-2310" y="16025"/>
                        <a:pt x="11449" y="166308"/>
                        <a:pt x="13036" y="264733"/>
                      </a:cubicBezTo>
                      <a:cubicBezTo>
                        <a:pt x="14624" y="363158"/>
                        <a:pt x="8803" y="555246"/>
                        <a:pt x="9861" y="591758"/>
                      </a:cubicBezTo>
                      <a:cubicBezTo>
                        <a:pt x="10919" y="628270"/>
                        <a:pt x="14624" y="545985"/>
                        <a:pt x="19386" y="483808"/>
                      </a:cubicBezTo>
                      <a:cubicBezTo>
                        <a:pt x="24148" y="421631"/>
                        <a:pt x="36584" y="242508"/>
                        <a:pt x="38436" y="218696"/>
                      </a:cubicBezTo>
                      <a:cubicBezTo>
                        <a:pt x="40288" y="194884"/>
                        <a:pt x="33674" y="309183"/>
                        <a:pt x="30499" y="340933"/>
                      </a:cubicBezTo>
                      <a:cubicBezTo>
                        <a:pt x="27324" y="372683"/>
                        <a:pt x="19651" y="436713"/>
                        <a:pt x="19386" y="409196"/>
                      </a:cubicBezTo>
                      <a:cubicBezTo>
                        <a:pt x="19121" y="381679"/>
                        <a:pt x="31028" y="240127"/>
                        <a:pt x="28911" y="175833"/>
                      </a:cubicBezTo>
                      <a:cubicBezTo>
                        <a:pt x="26794" y="111539"/>
                        <a:pt x="2982" y="-13609"/>
                        <a:pt x="336" y="12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フリーフォーム: 図形 409">
                  <a:extLst>
                    <a:ext uri="{FF2B5EF4-FFF2-40B4-BE49-F238E27FC236}">
                      <a16:creationId xmlns:a16="http://schemas.microsoft.com/office/drawing/2014/main" id="{81F9D700-EC00-4FB3-BACD-8EDA7C85806F}"/>
                    </a:ext>
                  </a:extLst>
                </p:cNvPr>
                <p:cNvSpPr/>
                <p:nvPr/>
              </p:nvSpPr>
              <p:spPr>
                <a:xfrm>
                  <a:off x="6488369" y="3725997"/>
                  <a:ext cx="147830" cy="454523"/>
                </a:xfrm>
                <a:custGeom>
                  <a:avLst/>
                  <a:gdLst>
                    <a:gd name="connsiteX0" fmla="*/ 11318 w 232998"/>
                    <a:gd name="connsiteY0" fmla="*/ 113889 h 716384"/>
                    <a:gd name="connsiteX1" fmla="*/ 151018 w 232998"/>
                    <a:gd name="connsiteY1" fmla="*/ 480601 h 716384"/>
                    <a:gd name="connsiteX2" fmla="*/ 87518 w 232998"/>
                    <a:gd name="connsiteY2" fmla="*/ 255176 h 716384"/>
                    <a:gd name="connsiteX3" fmla="*/ 128793 w 232998"/>
                    <a:gd name="connsiteY3" fmla="*/ 398051 h 716384"/>
                    <a:gd name="connsiteX4" fmla="*/ 163718 w 232998"/>
                    <a:gd name="connsiteY4" fmla="*/ 583789 h 716384"/>
                    <a:gd name="connsiteX5" fmla="*/ 108156 w 232998"/>
                    <a:gd name="connsiteY5" fmla="*/ 380589 h 716384"/>
                    <a:gd name="connsiteX6" fmla="*/ 154193 w 232998"/>
                    <a:gd name="connsiteY6" fmla="*/ 553626 h 716384"/>
                    <a:gd name="connsiteX7" fmla="*/ 230393 w 232998"/>
                    <a:gd name="connsiteY7" fmla="*/ 713964 h 716384"/>
                    <a:gd name="connsiteX8" fmla="*/ 206581 w 232998"/>
                    <a:gd name="connsiteY8" fmla="*/ 628239 h 716384"/>
                    <a:gd name="connsiteX9" fmla="*/ 122443 w 232998"/>
                    <a:gd name="connsiteY9" fmla="*/ 344076 h 716384"/>
                    <a:gd name="connsiteX10" fmla="*/ 146256 w 232998"/>
                    <a:gd name="connsiteY10" fmla="*/ 642526 h 716384"/>
                    <a:gd name="connsiteX11" fmla="*/ 111331 w 232998"/>
                    <a:gd name="connsiteY11" fmla="*/ 415514 h 716384"/>
                    <a:gd name="connsiteX12" fmla="*/ 82756 w 232998"/>
                    <a:gd name="connsiteY12" fmla="*/ 232951 h 716384"/>
                    <a:gd name="connsiteX13" fmla="*/ 17668 w 232998"/>
                    <a:gd name="connsiteY13" fmla="*/ 4351 h 716384"/>
                    <a:gd name="connsiteX14" fmla="*/ 11318 w 232998"/>
                    <a:gd name="connsiteY14" fmla="*/ 113889 h 71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2998" h="716384">
                      <a:moveTo>
                        <a:pt x="11318" y="113889"/>
                      </a:moveTo>
                      <a:cubicBezTo>
                        <a:pt x="33543" y="193264"/>
                        <a:pt x="138318" y="457053"/>
                        <a:pt x="151018" y="480601"/>
                      </a:cubicBezTo>
                      <a:cubicBezTo>
                        <a:pt x="163718" y="504149"/>
                        <a:pt x="91222" y="268934"/>
                        <a:pt x="87518" y="255176"/>
                      </a:cubicBezTo>
                      <a:cubicBezTo>
                        <a:pt x="83814" y="241418"/>
                        <a:pt x="116093" y="343282"/>
                        <a:pt x="128793" y="398051"/>
                      </a:cubicBezTo>
                      <a:cubicBezTo>
                        <a:pt x="141493" y="452820"/>
                        <a:pt x="167157" y="586699"/>
                        <a:pt x="163718" y="583789"/>
                      </a:cubicBezTo>
                      <a:cubicBezTo>
                        <a:pt x="160279" y="580879"/>
                        <a:pt x="109743" y="385616"/>
                        <a:pt x="108156" y="380589"/>
                      </a:cubicBezTo>
                      <a:cubicBezTo>
                        <a:pt x="106569" y="375562"/>
                        <a:pt x="133820" y="498064"/>
                        <a:pt x="154193" y="553626"/>
                      </a:cubicBezTo>
                      <a:cubicBezTo>
                        <a:pt x="174566" y="609188"/>
                        <a:pt x="221662" y="701529"/>
                        <a:pt x="230393" y="713964"/>
                      </a:cubicBezTo>
                      <a:cubicBezTo>
                        <a:pt x="239124" y="726399"/>
                        <a:pt x="224573" y="689887"/>
                        <a:pt x="206581" y="628239"/>
                      </a:cubicBezTo>
                      <a:cubicBezTo>
                        <a:pt x="188589" y="566591"/>
                        <a:pt x="132497" y="341695"/>
                        <a:pt x="122443" y="344076"/>
                      </a:cubicBezTo>
                      <a:cubicBezTo>
                        <a:pt x="112389" y="346457"/>
                        <a:pt x="148108" y="630620"/>
                        <a:pt x="146256" y="642526"/>
                      </a:cubicBezTo>
                      <a:cubicBezTo>
                        <a:pt x="144404" y="654432"/>
                        <a:pt x="121914" y="483777"/>
                        <a:pt x="111331" y="415514"/>
                      </a:cubicBezTo>
                      <a:cubicBezTo>
                        <a:pt x="100748" y="347252"/>
                        <a:pt x="98366" y="301478"/>
                        <a:pt x="82756" y="232951"/>
                      </a:cubicBezTo>
                      <a:cubicBezTo>
                        <a:pt x="67146" y="164424"/>
                        <a:pt x="31162" y="24195"/>
                        <a:pt x="17668" y="4351"/>
                      </a:cubicBezTo>
                      <a:cubicBezTo>
                        <a:pt x="4174" y="-15493"/>
                        <a:pt x="-10907" y="34514"/>
                        <a:pt x="11318" y="1138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1" name="フリーフォーム: 図形 410">
                  <a:extLst>
                    <a:ext uri="{FF2B5EF4-FFF2-40B4-BE49-F238E27FC236}">
                      <a16:creationId xmlns:a16="http://schemas.microsoft.com/office/drawing/2014/main" id="{BEEE5F38-08A5-4EF8-8570-C5702D7E056D}"/>
                    </a:ext>
                  </a:extLst>
                </p:cNvPr>
                <p:cNvSpPr/>
                <p:nvPr/>
              </p:nvSpPr>
              <p:spPr>
                <a:xfrm>
                  <a:off x="5704588" y="3410376"/>
                  <a:ext cx="561817" cy="208151"/>
                </a:xfrm>
                <a:custGeom>
                  <a:avLst/>
                  <a:gdLst>
                    <a:gd name="connsiteX0" fmla="*/ 6286 w 885493"/>
                    <a:gd name="connsiteY0" fmla="*/ 44609 h 328072"/>
                    <a:gd name="connsiteX1" fmla="*/ 476186 w 885493"/>
                    <a:gd name="connsiteY1" fmla="*/ 27676 h 328072"/>
                    <a:gd name="connsiteX2" fmla="*/ 133286 w 885493"/>
                    <a:gd name="connsiteY2" fmla="*/ 12859 h 328072"/>
                    <a:gd name="connsiteX3" fmla="*/ 416920 w 885493"/>
                    <a:gd name="connsiteY3" fmla="*/ 25559 h 328072"/>
                    <a:gd name="connsiteX4" fmla="*/ 615886 w 885493"/>
                    <a:gd name="connsiteY4" fmla="*/ 101759 h 328072"/>
                    <a:gd name="connsiteX5" fmla="*/ 874120 w 885493"/>
                    <a:gd name="connsiteY5" fmla="*/ 324009 h 328072"/>
                    <a:gd name="connsiteX6" fmla="*/ 791570 w 885493"/>
                    <a:gd name="connsiteY6" fmla="*/ 228759 h 328072"/>
                    <a:gd name="connsiteX7" fmla="*/ 366120 w 885493"/>
                    <a:gd name="connsiteY7" fmla="*/ 21326 h 328072"/>
                    <a:gd name="connsiteX8" fmla="*/ 215836 w 885493"/>
                    <a:gd name="connsiteY8" fmla="*/ 8626 h 328072"/>
                    <a:gd name="connsiteX9" fmla="*/ 6286 w 885493"/>
                    <a:gd name="connsiteY9" fmla="*/ 44609 h 3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85493" h="328072">
                      <a:moveTo>
                        <a:pt x="6286" y="44609"/>
                      </a:moveTo>
                      <a:cubicBezTo>
                        <a:pt x="49678" y="47784"/>
                        <a:pt x="455020" y="32968"/>
                        <a:pt x="476186" y="27676"/>
                      </a:cubicBezTo>
                      <a:cubicBezTo>
                        <a:pt x="497352" y="22384"/>
                        <a:pt x="143164" y="13212"/>
                        <a:pt x="133286" y="12859"/>
                      </a:cubicBezTo>
                      <a:cubicBezTo>
                        <a:pt x="123408" y="12506"/>
                        <a:pt x="336487" y="10742"/>
                        <a:pt x="416920" y="25559"/>
                      </a:cubicBezTo>
                      <a:cubicBezTo>
                        <a:pt x="497353" y="40376"/>
                        <a:pt x="539686" y="52017"/>
                        <a:pt x="615886" y="101759"/>
                      </a:cubicBezTo>
                      <a:cubicBezTo>
                        <a:pt x="692086" y="151501"/>
                        <a:pt x="844839" y="302842"/>
                        <a:pt x="874120" y="324009"/>
                      </a:cubicBezTo>
                      <a:cubicBezTo>
                        <a:pt x="903401" y="345176"/>
                        <a:pt x="876237" y="279206"/>
                        <a:pt x="791570" y="228759"/>
                      </a:cubicBezTo>
                      <a:cubicBezTo>
                        <a:pt x="706903" y="178312"/>
                        <a:pt x="462076" y="58015"/>
                        <a:pt x="366120" y="21326"/>
                      </a:cubicBezTo>
                      <a:cubicBezTo>
                        <a:pt x="270164" y="-15363"/>
                        <a:pt x="275455" y="5804"/>
                        <a:pt x="215836" y="8626"/>
                      </a:cubicBezTo>
                      <a:cubicBezTo>
                        <a:pt x="156217" y="11448"/>
                        <a:pt x="-37106" y="41434"/>
                        <a:pt x="6286" y="446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B5A7D915-48B6-4A25-ACF1-C0D7A7DA0CBE}"/>
                    </a:ext>
                  </a:extLst>
                </p:cNvPr>
                <p:cNvSpPr/>
                <p:nvPr/>
              </p:nvSpPr>
              <p:spPr>
                <a:xfrm>
                  <a:off x="5799821" y="3381891"/>
                  <a:ext cx="545991" cy="364273"/>
                </a:xfrm>
                <a:custGeom>
                  <a:avLst/>
                  <a:gdLst>
                    <a:gd name="connsiteX0" fmla="*/ 121 w 860550"/>
                    <a:gd name="connsiteY0" fmla="*/ 9071 h 574139"/>
                    <a:gd name="connsiteX1" fmla="*/ 467904 w 860550"/>
                    <a:gd name="connsiteY1" fmla="*/ 57754 h 574139"/>
                    <a:gd name="connsiteX2" fmla="*/ 222371 w 860550"/>
                    <a:gd name="connsiteY2" fmla="*/ 604 h 574139"/>
                    <a:gd name="connsiteX3" fmla="*/ 457321 w 860550"/>
                    <a:gd name="connsiteY3" fmla="*/ 102204 h 574139"/>
                    <a:gd name="connsiteX4" fmla="*/ 575854 w 860550"/>
                    <a:gd name="connsiteY4" fmla="*/ 165704 h 574139"/>
                    <a:gd name="connsiteX5" fmla="*/ 704971 w 860550"/>
                    <a:gd name="connsiteY5" fmla="*/ 290587 h 574139"/>
                    <a:gd name="connsiteX6" fmla="*/ 855254 w 860550"/>
                    <a:gd name="connsiteY6" fmla="*/ 567871 h 574139"/>
                    <a:gd name="connsiteX7" fmla="*/ 787521 w 860550"/>
                    <a:gd name="connsiteY7" fmla="*/ 449337 h 574139"/>
                    <a:gd name="connsiteX8" fmla="*/ 425571 w 860550"/>
                    <a:gd name="connsiteY8" fmla="*/ 61987 h 574139"/>
                    <a:gd name="connsiteX9" fmla="*/ 121 w 860550"/>
                    <a:gd name="connsiteY9" fmla="*/ 9071 h 57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0550" h="574139">
                      <a:moveTo>
                        <a:pt x="121" y="9071"/>
                      </a:moveTo>
                      <a:cubicBezTo>
                        <a:pt x="7176" y="8366"/>
                        <a:pt x="430862" y="59165"/>
                        <a:pt x="467904" y="57754"/>
                      </a:cubicBezTo>
                      <a:cubicBezTo>
                        <a:pt x="504946" y="56343"/>
                        <a:pt x="224135" y="-6804"/>
                        <a:pt x="222371" y="604"/>
                      </a:cubicBezTo>
                      <a:cubicBezTo>
                        <a:pt x="220607" y="8012"/>
                        <a:pt x="398407" y="74687"/>
                        <a:pt x="457321" y="102204"/>
                      </a:cubicBezTo>
                      <a:cubicBezTo>
                        <a:pt x="516235" y="129721"/>
                        <a:pt x="534579" y="134307"/>
                        <a:pt x="575854" y="165704"/>
                      </a:cubicBezTo>
                      <a:cubicBezTo>
                        <a:pt x="617129" y="197101"/>
                        <a:pt x="658404" y="223559"/>
                        <a:pt x="704971" y="290587"/>
                      </a:cubicBezTo>
                      <a:cubicBezTo>
                        <a:pt x="751538" y="357615"/>
                        <a:pt x="841496" y="541413"/>
                        <a:pt x="855254" y="567871"/>
                      </a:cubicBezTo>
                      <a:cubicBezTo>
                        <a:pt x="869012" y="594329"/>
                        <a:pt x="859135" y="533651"/>
                        <a:pt x="787521" y="449337"/>
                      </a:cubicBezTo>
                      <a:cubicBezTo>
                        <a:pt x="715907" y="365023"/>
                        <a:pt x="556804" y="138893"/>
                        <a:pt x="425571" y="61987"/>
                      </a:cubicBezTo>
                      <a:cubicBezTo>
                        <a:pt x="294338" y="-14919"/>
                        <a:pt x="-6934" y="9776"/>
                        <a:pt x="121" y="90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フリーフォーム: 図形 412">
                  <a:extLst>
                    <a:ext uri="{FF2B5EF4-FFF2-40B4-BE49-F238E27FC236}">
                      <a16:creationId xmlns:a16="http://schemas.microsoft.com/office/drawing/2014/main" id="{74349515-0082-4F19-A061-FE4FC6552495}"/>
                    </a:ext>
                  </a:extLst>
                </p:cNvPr>
                <p:cNvSpPr/>
                <p:nvPr/>
              </p:nvSpPr>
              <p:spPr>
                <a:xfrm>
                  <a:off x="6237815" y="3594883"/>
                  <a:ext cx="129515" cy="401427"/>
                </a:xfrm>
                <a:custGeom>
                  <a:avLst/>
                  <a:gdLst>
                    <a:gd name="connsiteX0" fmla="*/ 1939 w 204131"/>
                    <a:gd name="connsiteY0" fmla="*/ 14152 h 632699"/>
                    <a:gd name="connsiteX1" fmla="*/ 194555 w 204131"/>
                    <a:gd name="connsiteY1" fmla="*/ 604702 h 632699"/>
                    <a:gd name="connsiteX2" fmla="*/ 169155 w 204131"/>
                    <a:gd name="connsiteY2" fmla="*/ 503102 h 632699"/>
                    <a:gd name="connsiteX3" fmla="*/ 118355 w 204131"/>
                    <a:gd name="connsiteY3" fmla="*/ 200419 h 632699"/>
                    <a:gd name="connsiteX4" fmla="*/ 137405 w 204131"/>
                    <a:gd name="connsiteY4" fmla="*/ 361285 h 632699"/>
                    <a:gd name="connsiteX5" fmla="*/ 97189 w 204131"/>
                    <a:gd name="connsiteY5" fmla="*/ 196185 h 632699"/>
                    <a:gd name="connsiteX6" fmla="*/ 1939 w 204131"/>
                    <a:gd name="connsiteY6" fmla="*/ 14152 h 632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131" h="632699">
                      <a:moveTo>
                        <a:pt x="1939" y="14152"/>
                      </a:moveTo>
                      <a:cubicBezTo>
                        <a:pt x="18167" y="82238"/>
                        <a:pt x="166686" y="523210"/>
                        <a:pt x="194555" y="604702"/>
                      </a:cubicBezTo>
                      <a:cubicBezTo>
                        <a:pt x="222424" y="686194"/>
                        <a:pt x="181855" y="570483"/>
                        <a:pt x="169155" y="503102"/>
                      </a:cubicBezTo>
                      <a:cubicBezTo>
                        <a:pt x="156455" y="435722"/>
                        <a:pt x="123647" y="224055"/>
                        <a:pt x="118355" y="200419"/>
                      </a:cubicBezTo>
                      <a:cubicBezTo>
                        <a:pt x="113063" y="176783"/>
                        <a:pt x="140933" y="361991"/>
                        <a:pt x="137405" y="361285"/>
                      </a:cubicBezTo>
                      <a:cubicBezTo>
                        <a:pt x="133877" y="360579"/>
                        <a:pt x="118356" y="249454"/>
                        <a:pt x="97189" y="196185"/>
                      </a:cubicBezTo>
                      <a:cubicBezTo>
                        <a:pt x="76022" y="142916"/>
                        <a:pt x="-14289" y="-53934"/>
                        <a:pt x="1939" y="141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: 図形 413">
                  <a:extLst>
                    <a:ext uri="{FF2B5EF4-FFF2-40B4-BE49-F238E27FC236}">
                      <a16:creationId xmlns:a16="http://schemas.microsoft.com/office/drawing/2014/main" id="{7B2FA4EA-352A-4B10-9F3B-5C26F4DDC1D6}"/>
                    </a:ext>
                  </a:extLst>
                </p:cNvPr>
                <p:cNvSpPr/>
                <p:nvPr/>
              </p:nvSpPr>
              <p:spPr>
                <a:xfrm>
                  <a:off x="6325979" y="3730595"/>
                  <a:ext cx="60420" cy="312045"/>
                </a:xfrm>
                <a:custGeom>
                  <a:avLst/>
                  <a:gdLst>
                    <a:gd name="connsiteX0" fmla="*/ 4797 w 95229"/>
                    <a:gd name="connsiteY0" fmla="*/ 9803 h 491822"/>
                    <a:gd name="connsiteX1" fmla="*/ 25964 w 95229"/>
                    <a:gd name="connsiteY1" fmla="*/ 62720 h 491822"/>
                    <a:gd name="connsiteX2" fmla="*/ 93697 w 95229"/>
                    <a:gd name="connsiteY2" fmla="*/ 490286 h 491822"/>
                    <a:gd name="connsiteX3" fmla="*/ 72531 w 95229"/>
                    <a:gd name="connsiteY3" fmla="*/ 206653 h 491822"/>
                    <a:gd name="connsiteX4" fmla="*/ 64064 w 95229"/>
                    <a:gd name="connsiteY4" fmla="*/ 229936 h 491822"/>
                    <a:gd name="connsiteX5" fmla="*/ 2681 w 95229"/>
                    <a:gd name="connsiteY5" fmla="*/ 136803 h 491822"/>
                    <a:gd name="connsiteX6" fmla="*/ 4797 w 95229"/>
                    <a:gd name="connsiteY6" fmla="*/ 9803 h 49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29" h="491822">
                      <a:moveTo>
                        <a:pt x="4797" y="9803"/>
                      </a:moveTo>
                      <a:cubicBezTo>
                        <a:pt x="8678" y="-2544"/>
                        <a:pt x="11147" y="-17361"/>
                        <a:pt x="25964" y="62720"/>
                      </a:cubicBezTo>
                      <a:cubicBezTo>
                        <a:pt x="40781" y="142801"/>
                        <a:pt x="85936" y="466297"/>
                        <a:pt x="93697" y="490286"/>
                      </a:cubicBezTo>
                      <a:cubicBezTo>
                        <a:pt x="101458" y="514275"/>
                        <a:pt x="77470" y="250045"/>
                        <a:pt x="72531" y="206653"/>
                      </a:cubicBezTo>
                      <a:cubicBezTo>
                        <a:pt x="67592" y="163261"/>
                        <a:pt x="75706" y="241578"/>
                        <a:pt x="64064" y="229936"/>
                      </a:cubicBezTo>
                      <a:cubicBezTo>
                        <a:pt x="52422" y="218294"/>
                        <a:pt x="7973" y="170317"/>
                        <a:pt x="2681" y="136803"/>
                      </a:cubicBezTo>
                      <a:cubicBezTo>
                        <a:pt x="-2611" y="103289"/>
                        <a:pt x="916" y="22150"/>
                        <a:pt x="4797" y="980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062C220D-3501-487B-837D-701A746196C1}"/>
                    </a:ext>
                  </a:extLst>
                </p:cNvPr>
                <p:cNvSpPr/>
                <p:nvPr/>
              </p:nvSpPr>
              <p:spPr>
                <a:xfrm>
                  <a:off x="6353639" y="3898341"/>
                  <a:ext cx="42868" cy="507965"/>
                </a:xfrm>
                <a:custGeom>
                  <a:avLst/>
                  <a:gdLst>
                    <a:gd name="connsiteX0" fmla="*/ 3536 w 67565"/>
                    <a:gd name="connsiteY0" fmla="*/ 18465 h 800616"/>
                    <a:gd name="connsiteX1" fmla="*/ 67036 w 67565"/>
                    <a:gd name="connsiteY1" fmla="*/ 797398 h 800616"/>
                    <a:gd name="connsiteX2" fmla="*/ 33169 w 67565"/>
                    <a:gd name="connsiteY2" fmla="*/ 308448 h 800616"/>
                    <a:gd name="connsiteX3" fmla="*/ 20469 w 67565"/>
                    <a:gd name="connsiteY3" fmla="*/ 642882 h 800616"/>
                    <a:gd name="connsiteX4" fmla="*/ 9886 w 67565"/>
                    <a:gd name="connsiteY4" fmla="*/ 274582 h 800616"/>
                    <a:gd name="connsiteX5" fmla="*/ 3536 w 67565"/>
                    <a:gd name="connsiteY5" fmla="*/ 18465 h 800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65" h="800616">
                      <a:moveTo>
                        <a:pt x="3536" y="18465"/>
                      </a:moveTo>
                      <a:cubicBezTo>
                        <a:pt x="13061" y="105601"/>
                        <a:pt x="62097" y="749068"/>
                        <a:pt x="67036" y="797398"/>
                      </a:cubicBezTo>
                      <a:cubicBezTo>
                        <a:pt x="71975" y="845729"/>
                        <a:pt x="40930" y="334201"/>
                        <a:pt x="33169" y="308448"/>
                      </a:cubicBezTo>
                      <a:cubicBezTo>
                        <a:pt x="25408" y="282695"/>
                        <a:pt x="24349" y="648526"/>
                        <a:pt x="20469" y="642882"/>
                      </a:cubicBezTo>
                      <a:cubicBezTo>
                        <a:pt x="16589" y="637238"/>
                        <a:pt x="13414" y="373713"/>
                        <a:pt x="9886" y="274582"/>
                      </a:cubicBezTo>
                      <a:cubicBezTo>
                        <a:pt x="6358" y="175451"/>
                        <a:pt x="-5989" y="-68671"/>
                        <a:pt x="3536" y="184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フリーフォーム: 図形 415">
                  <a:extLst>
                    <a:ext uri="{FF2B5EF4-FFF2-40B4-BE49-F238E27FC236}">
                      <a16:creationId xmlns:a16="http://schemas.microsoft.com/office/drawing/2014/main" id="{8EEA369A-90D3-4F79-A44D-262D77B798D3}"/>
                    </a:ext>
                  </a:extLst>
                </p:cNvPr>
                <p:cNvSpPr/>
                <p:nvPr/>
              </p:nvSpPr>
              <p:spPr>
                <a:xfrm>
                  <a:off x="6390748" y="4007850"/>
                  <a:ext cx="20229" cy="396270"/>
                </a:xfrm>
                <a:custGeom>
                  <a:avLst/>
                  <a:gdLst>
                    <a:gd name="connsiteX0" fmla="*/ 2197 w 31884"/>
                    <a:gd name="connsiteY0" fmla="*/ 17315 h 624571"/>
                    <a:gd name="connsiteX1" fmla="*/ 4313 w 31884"/>
                    <a:gd name="connsiteY1" fmla="*/ 82932 h 624571"/>
                    <a:gd name="connsiteX2" fmla="*/ 21247 w 31884"/>
                    <a:gd name="connsiteY2" fmla="*/ 622682 h 624571"/>
                    <a:gd name="connsiteX3" fmla="*/ 2197 w 31884"/>
                    <a:gd name="connsiteY3" fmla="*/ 260732 h 624571"/>
                    <a:gd name="connsiteX4" fmla="*/ 31830 w 31884"/>
                    <a:gd name="connsiteY4" fmla="*/ 239565 h 624571"/>
                    <a:gd name="connsiteX5" fmla="*/ 2197 w 31884"/>
                    <a:gd name="connsiteY5" fmla="*/ 17315 h 624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84" h="624571">
                      <a:moveTo>
                        <a:pt x="2197" y="17315"/>
                      </a:moveTo>
                      <a:cubicBezTo>
                        <a:pt x="-2389" y="-8791"/>
                        <a:pt x="1138" y="-17962"/>
                        <a:pt x="4313" y="82932"/>
                      </a:cubicBezTo>
                      <a:cubicBezTo>
                        <a:pt x="7488" y="183826"/>
                        <a:pt x="21600" y="593049"/>
                        <a:pt x="21247" y="622682"/>
                      </a:cubicBezTo>
                      <a:cubicBezTo>
                        <a:pt x="20894" y="652315"/>
                        <a:pt x="433" y="324585"/>
                        <a:pt x="2197" y="260732"/>
                      </a:cubicBezTo>
                      <a:cubicBezTo>
                        <a:pt x="3961" y="196879"/>
                        <a:pt x="30419" y="277665"/>
                        <a:pt x="31830" y="239565"/>
                      </a:cubicBezTo>
                      <a:cubicBezTo>
                        <a:pt x="33241" y="201465"/>
                        <a:pt x="6783" y="43421"/>
                        <a:pt x="2197" y="173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" name="フリーフォーム: 図形 416">
                  <a:extLst>
                    <a:ext uri="{FF2B5EF4-FFF2-40B4-BE49-F238E27FC236}">
                      <a16:creationId xmlns:a16="http://schemas.microsoft.com/office/drawing/2014/main" id="{E648526C-4153-4846-9E52-C137826EB1D0}"/>
                    </a:ext>
                  </a:extLst>
                </p:cNvPr>
                <p:cNvSpPr/>
                <p:nvPr/>
              </p:nvSpPr>
              <p:spPr>
                <a:xfrm>
                  <a:off x="6422762" y="4079060"/>
                  <a:ext cx="83202" cy="706788"/>
                </a:xfrm>
                <a:custGeom>
                  <a:avLst/>
                  <a:gdLst>
                    <a:gd name="connsiteX0" fmla="*/ 118955 w 131136"/>
                    <a:gd name="connsiteY0" fmla="*/ 17263 h 1113986"/>
                    <a:gd name="connsiteX1" fmla="*/ 46989 w 131136"/>
                    <a:gd name="connsiteY1" fmla="*/ 696713 h 1113986"/>
                    <a:gd name="connsiteX2" fmla="*/ 76622 w 131136"/>
                    <a:gd name="connsiteY2" fmla="*/ 537963 h 1113986"/>
                    <a:gd name="connsiteX3" fmla="*/ 422 w 131136"/>
                    <a:gd name="connsiteY3" fmla="*/ 1111580 h 1113986"/>
                    <a:gd name="connsiteX4" fmla="*/ 116839 w 131136"/>
                    <a:gd name="connsiteY4" fmla="*/ 279730 h 1113986"/>
                    <a:gd name="connsiteX5" fmla="*/ 118955 w 131136"/>
                    <a:gd name="connsiteY5" fmla="*/ 17263 h 1113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136" h="1113986">
                      <a:moveTo>
                        <a:pt x="118955" y="17263"/>
                      </a:moveTo>
                      <a:cubicBezTo>
                        <a:pt x="107313" y="86760"/>
                        <a:pt x="54044" y="609930"/>
                        <a:pt x="46989" y="696713"/>
                      </a:cubicBezTo>
                      <a:cubicBezTo>
                        <a:pt x="39934" y="783496"/>
                        <a:pt x="84383" y="468819"/>
                        <a:pt x="76622" y="537963"/>
                      </a:cubicBezTo>
                      <a:cubicBezTo>
                        <a:pt x="68861" y="607107"/>
                        <a:pt x="-6281" y="1154619"/>
                        <a:pt x="422" y="1111580"/>
                      </a:cubicBezTo>
                      <a:cubicBezTo>
                        <a:pt x="7125" y="1068541"/>
                        <a:pt x="93556" y="460705"/>
                        <a:pt x="116839" y="279730"/>
                      </a:cubicBezTo>
                      <a:cubicBezTo>
                        <a:pt x="140122" y="98755"/>
                        <a:pt x="130597" y="-52234"/>
                        <a:pt x="118955" y="172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" name="フリーフォーム: 図形 417">
                  <a:extLst>
                    <a:ext uri="{FF2B5EF4-FFF2-40B4-BE49-F238E27FC236}">
                      <a16:creationId xmlns:a16="http://schemas.microsoft.com/office/drawing/2014/main" id="{F5F72AA9-A6C9-41EA-83C7-6A4E28BC279B}"/>
                    </a:ext>
                  </a:extLst>
                </p:cNvPr>
                <p:cNvSpPr/>
                <p:nvPr/>
              </p:nvSpPr>
              <p:spPr>
                <a:xfrm>
                  <a:off x="6405870" y="4520402"/>
                  <a:ext cx="46972" cy="338316"/>
                </a:xfrm>
                <a:custGeom>
                  <a:avLst/>
                  <a:gdLst>
                    <a:gd name="connsiteX0" fmla="*/ 65146 w 74034"/>
                    <a:gd name="connsiteY0" fmla="*/ 15920 h 533228"/>
                    <a:gd name="connsiteX1" fmla="*/ 1646 w 74034"/>
                    <a:gd name="connsiteY1" fmla="*/ 528683 h 533228"/>
                    <a:gd name="connsiteX2" fmla="*/ 19109 w 74034"/>
                    <a:gd name="connsiteY2" fmla="*/ 277858 h 533228"/>
                    <a:gd name="connsiteX3" fmla="*/ 23871 w 74034"/>
                    <a:gd name="connsiteY3" fmla="*/ 471533 h 533228"/>
                    <a:gd name="connsiteX4" fmla="*/ 68321 w 74034"/>
                    <a:gd name="connsiteY4" fmla="*/ 157208 h 533228"/>
                    <a:gd name="connsiteX5" fmla="*/ 65146 w 74034"/>
                    <a:gd name="connsiteY5" fmla="*/ 15920 h 533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34" h="533228">
                      <a:moveTo>
                        <a:pt x="65146" y="15920"/>
                      </a:moveTo>
                      <a:cubicBezTo>
                        <a:pt x="54033" y="77833"/>
                        <a:pt x="9319" y="485027"/>
                        <a:pt x="1646" y="528683"/>
                      </a:cubicBezTo>
                      <a:cubicBezTo>
                        <a:pt x="-6027" y="572339"/>
                        <a:pt x="15405" y="287383"/>
                        <a:pt x="19109" y="277858"/>
                      </a:cubicBezTo>
                      <a:cubicBezTo>
                        <a:pt x="22813" y="268333"/>
                        <a:pt x="15669" y="491641"/>
                        <a:pt x="23871" y="471533"/>
                      </a:cubicBezTo>
                      <a:cubicBezTo>
                        <a:pt x="32073" y="451425"/>
                        <a:pt x="60119" y="226529"/>
                        <a:pt x="68321" y="157208"/>
                      </a:cubicBezTo>
                      <a:cubicBezTo>
                        <a:pt x="76523" y="87887"/>
                        <a:pt x="76259" y="-45993"/>
                        <a:pt x="65146" y="159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フリーフォーム: 図形 418">
                  <a:extLst>
                    <a:ext uri="{FF2B5EF4-FFF2-40B4-BE49-F238E27FC236}">
                      <a16:creationId xmlns:a16="http://schemas.microsoft.com/office/drawing/2014/main" id="{9482DB29-D161-4A5E-9A0A-97AE3313CFF7}"/>
                    </a:ext>
                  </a:extLst>
                </p:cNvPr>
                <p:cNvSpPr/>
                <p:nvPr/>
              </p:nvSpPr>
              <p:spPr>
                <a:xfrm>
                  <a:off x="6378815" y="4359042"/>
                  <a:ext cx="61115" cy="516345"/>
                </a:xfrm>
                <a:custGeom>
                  <a:avLst/>
                  <a:gdLst>
                    <a:gd name="connsiteX0" fmla="*/ 26826 w 96325"/>
                    <a:gd name="connsiteY0" fmla="*/ 51168 h 813823"/>
                    <a:gd name="connsiteX1" fmla="*/ 53813 w 96325"/>
                    <a:gd name="connsiteY1" fmla="*/ 365493 h 813823"/>
                    <a:gd name="connsiteX2" fmla="*/ 45876 w 96325"/>
                    <a:gd name="connsiteY2" fmla="*/ 295643 h 813823"/>
                    <a:gd name="connsiteX3" fmla="*/ 95088 w 96325"/>
                    <a:gd name="connsiteY3" fmla="*/ 8306 h 813823"/>
                    <a:gd name="connsiteX4" fmla="*/ 80801 w 96325"/>
                    <a:gd name="connsiteY4" fmla="*/ 105143 h 813823"/>
                    <a:gd name="connsiteX5" fmla="*/ 72863 w 96325"/>
                    <a:gd name="connsiteY5" fmla="*/ 389306 h 813823"/>
                    <a:gd name="connsiteX6" fmla="*/ 6188 w 96325"/>
                    <a:gd name="connsiteY6" fmla="*/ 790943 h 813823"/>
                    <a:gd name="connsiteX7" fmla="*/ 7776 w 96325"/>
                    <a:gd name="connsiteY7" fmla="*/ 721093 h 813823"/>
                    <a:gd name="connsiteX8" fmla="*/ 49051 w 96325"/>
                    <a:gd name="connsiteY8" fmla="*/ 360731 h 813823"/>
                    <a:gd name="connsiteX9" fmla="*/ 23651 w 96325"/>
                    <a:gd name="connsiteY9" fmla="*/ 214681 h 813823"/>
                    <a:gd name="connsiteX10" fmla="*/ 26826 w 96325"/>
                    <a:gd name="connsiteY10" fmla="*/ 51168 h 81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6325" h="813823">
                      <a:moveTo>
                        <a:pt x="26826" y="51168"/>
                      </a:moveTo>
                      <a:cubicBezTo>
                        <a:pt x="31853" y="76303"/>
                        <a:pt x="50638" y="324747"/>
                        <a:pt x="53813" y="365493"/>
                      </a:cubicBezTo>
                      <a:cubicBezTo>
                        <a:pt x="56988" y="406239"/>
                        <a:pt x="38997" y="355174"/>
                        <a:pt x="45876" y="295643"/>
                      </a:cubicBezTo>
                      <a:cubicBezTo>
                        <a:pt x="52755" y="236112"/>
                        <a:pt x="89267" y="40056"/>
                        <a:pt x="95088" y="8306"/>
                      </a:cubicBezTo>
                      <a:cubicBezTo>
                        <a:pt x="100909" y="-23444"/>
                        <a:pt x="84505" y="41643"/>
                        <a:pt x="80801" y="105143"/>
                      </a:cubicBezTo>
                      <a:cubicBezTo>
                        <a:pt x="77097" y="168643"/>
                        <a:pt x="85298" y="275006"/>
                        <a:pt x="72863" y="389306"/>
                      </a:cubicBezTo>
                      <a:cubicBezTo>
                        <a:pt x="60428" y="503606"/>
                        <a:pt x="17036" y="735645"/>
                        <a:pt x="6188" y="790943"/>
                      </a:cubicBezTo>
                      <a:cubicBezTo>
                        <a:pt x="-4660" y="846241"/>
                        <a:pt x="632" y="792795"/>
                        <a:pt x="7776" y="721093"/>
                      </a:cubicBezTo>
                      <a:cubicBezTo>
                        <a:pt x="14920" y="649391"/>
                        <a:pt x="46405" y="445133"/>
                        <a:pt x="49051" y="360731"/>
                      </a:cubicBezTo>
                      <a:cubicBezTo>
                        <a:pt x="51697" y="276329"/>
                        <a:pt x="27884" y="260719"/>
                        <a:pt x="23651" y="214681"/>
                      </a:cubicBezTo>
                      <a:cubicBezTo>
                        <a:pt x="19418" y="168644"/>
                        <a:pt x="21799" y="26033"/>
                        <a:pt x="26826" y="511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0" name="フリーフォーム: 図形 419">
                  <a:extLst>
                    <a:ext uri="{FF2B5EF4-FFF2-40B4-BE49-F238E27FC236}">
                      <a16:creationId xmlns:a16="http://schemas.microsoft.com/office/drawing/2014/main" id="{D58533B3-BFFE-4ADC-9C12-63AEE270FF3C}"/>
                    </a:ext>
                  </a:extLst>
                </p:cNvPr>
                <p:cNvSpPr/>
                <p:nvPr/>
              </p:nvSpPr>
              <p:spPr>
                <a:xfrm>
                  <a:off x="6576012" y="4431950"/>
                  <a:ext cx="189426" cy="450697"/>
                </a:xfrm>
                <a:custGeom>
                  <a:avLst/>
                  <a:gdLst>
                    <a:gd name="connsiteX0" fmla="*/ 293870 w 298559"/>
                    <a:gd name="connsiteY0" fmla="*/ 21982 h 710355"/>
                    <a:gd name="connsiteX1" fmla="*/ 231957 w 298559"/>
                    <a:gd name="connsiteY1" fmla="*/ 180732 h 710355"/>
                    <a:gd name="connsiteX2" fmla="*/ 112895 w 298559"/>
                    <a:gd name="connsiteY2" fmla="*/ 629995 h 710355"/>
                    <a:gd name="connsiteX3" fmla="*/ 257357 w 298559"/>
                    <a:gd name="connsiteY3" fmla="*/ 182320 h 710355"/>
                    <a:gd name="connsiteX4" fmla="*/ 131945 w 298559"/>
                    <a:gd name="connsiteY4" fmla="*/ 563320 h 710355"/>
                    <a:gd name="connsiteX5" fmla="*/ 182 w 298559"/>
                    <a:gd name="connsiteY5" fmla="*/ 698257 h 710355"/>
                    <a:gd name="connsiteX6" fmla="*/ 108132 w 298559"/>
                    <a:gd name="connsiteY6" fmla="*/ 629995 h 710355"/>
                    <a:gd name="connsiteX7" fmla="*/ 293870 w 298559"/>
                    <a:gd name="connsiteY7" fmla="*/ 21982 h 710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59" h="710355">
                      <a:moveTo>
                        <a:pt x="293870" y="21982"/>
                      </a:moveTo>
                      <a:cubicBezTo>
                        <a:pt x="314508" y="-52895"/>
                        <a:pt x="262119" y="79397"/>
                        <a:pt x="231957" y="180732"/>
                      </a:cubicBezTo>
                      <a:cubicBezTo>
                        <a:pt x="201795" y="282067"/>
                        <a:pt x="108662" y="629730"/>
                        <a:pt x="112895" y="629995"/>
                      </a:cubicBezTo>
                      <a:cubicBezTo>
                        <a:pt x="117128" y="630260"/>
                        <a:pt x="254182" y="193433"/>
                        <a:pt x="257357" y="182320"/>
                      </a:cubicBezTo>
                      <a:cubicBezTo>
                        <a:pt x="260532" y="171207"/>
                        <a:pt x="174807" y="477331"/>
                        <a:pt x="131945" y="563320"/>
                      </a:cubicBezTo>
                      <a:cubicBezTo>
                        <a:pt x="89083" y="649309"/>
                        <a:pt x="4151" y="687145"/>
                        <a:pt x="182" y="698257"/>
                      </a:cubicBezTo>
                      <a:cubicBezTo>
                        <a:pt x="-3787" y="709369"/>
                        <a:pt x="57861" y="738739"/>
                        <a:pt x="108132" y="629995"/>
                      </a:cubicBezTo>
                      <a:cubicBezTo>
                        <a:pt x="158403" y="521251"/>
                        <a:pt x="273232" y="96859"/>
                        <a:pt x="293870" y="219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1" name="フリーフォーム: 図形 420">
                  <a:extLst>
                    <a:ext uri="{FF2B5EF4-FFF2-40B4-BE49-F238E27FC236}">
                      <a16:creationId xmlns:a16="http://schemas.microsoft.com/office/drawing/2014/main" id="{4501EC7E-9AF7-4962-AA8F-06E2942F887B}"/>
                    </a:ext>
                  </a:extLst>
                </p:cNvPr>
                <p:cNvSpPr/>
                <p:nvPr/>
              </p:nvSpPr>
              <p:spPr>
                <a:xfrm>
                  <a:off x="6565851" y="4527121"/>
                  <a:ext cx="81650" cy="379782"/>
                </a:xfrm>
                <a:custGeom>
                  <a:avLst/>
                  <a:gdLst>
                    <a:gd name="connsiteX0" fmla="*/ 109860 w 128690"/>
                    <a:gd name="connsiteY0" fmla="*/ 18030 h 598583"/>
                    <a:gd name="connsiteX1" fmla="*/ 322 w 128690"/>
                    <a:gd name="connsiteY1" fmla="*/ 589530 h 598583"/>
                    <a:gd name="connsiteX2" fmla="*/ 76522 w 128690"/>
                    <a:gd name="connsiteY2" fmla="*/ 360930 h 598583"/>
                    <a:gd name="connsiteX3" fmla="*/ 82872 w 128690"/>
                    <a:gd name="connsiteY3" fmla="*/ 254568 h 598583"/>
                    <a:gd name="connsiteX4" fmla="*/ 49535 w 128690"/>
                    <a:gd name="connsiteY4" fmla="*/ 310130 h 598583"/>
                    <a:gd name="connsiteX5" fmla="*/ 124147 w 128690"/>
                    <a:gd name="connsiteY5" fmla="*/ 156143 h 598583"/>
                    <a:gd name="connsiteX6" fmla="*/ 109860 w 128690"/>
                    <a:gd name="connsiteY6" fmla="*/ 18030 h 598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690" h="598583">
                      <a:moveTo>
                        <a:pt x="109860" y="18030"/>
                      </a:moveTo>
                      <a:cubicBezTo>
                        <a:pt x="89223" y="90261"/>
                        <a:pt x="5878" y="532380"/>
                        <a:pt x="322" y="589530"/>
                      </a:cubicBezTo>
                      <a:cubicBezTo>
                        <a:pt x="-5234" y="646680"/>
                        <a:pt x="62764" y="416757"/>
                        <a:pt x="76522" y="360930"/>
                      </a:cubicBezTo>
                      <a:cubicBezTo>
                        <a:pt x="90280" y="305103"/>
                        <a:pt x="87370" y="263035"/>
                        <a:pt x="82872" y="254568"/>
                      </a:cubicBezTo>
                      <a:cubicBezTo>
                        <a:pt x="78374" y="246101"/>
                        <a:pt x="42656" y="326534"/>
                        <a:pt x="49535" y="310130"/>
                      </a:cubicBezTo>
                      <a:cubicBezTo>
                        <a:pt x="56414" y="293726"/>
                        <a:pt x="115945" y="201387"/>
                        <a:pt x="124147" y="156143"/>
                      </a:cubicBezTo>
                      <a:cubicBezTo>
                        <a:pt x="132349" y="110899"/>
                        <a:pt x="130497" y="-54201"/>
                        <a:pt x="109860" y="180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2" name="フリーフォーム: 図形 421">
                  <a:extLst>
                    <a:ext uri="{FF2B5EF4-FFF2-40B4-BE49-F238E27FC236}">
                      <a16:creationId xmlns:a16="http://schemas.microsoft.com/office/drawing/2014/main" id="{9E927398-5F05-4263-9ED7-C8A02A8FC31E}"/>
                    </a:ext>
                  </a:extLst>
                </p:cNvPr>
                <p:cNvSpPr/>
                <p:nvPr/>
              </p:nvSpPr>
              <p:spPr>
                <a:xfrm>
                  <a:off x="5310958" y="3431355"/>
                  <a:ext cx="431901" cy="491810"/>
                </a:xfrm>
                <a:custGeom>
                  <a:avLst/>
                  <a:gdLst>
                    <a:gd name="connsiteX0" fmla="*/ 679614 w 680730"/>
                    <a:gd name="connsiteY0" fmla="*/ 3076 h 775153"/>
                    <a:gd name="connsiteX1" fmla="*/ 207597 w 680730"/>
                    <a:gd name="connsiteY1" fmla="*/ 252843 h 775153"/>
                    <a:gd name="connsiteX2" fmla="*/ 548381 w 680730"/>
                    <a:gd name="connsiteY2" fmla="*/ 30593 h 775153"/>
                    <a:gd name="connsiteX3" fmla="*/ 296497 w 680730"/>
                    <a:gd name="connsiteY3" fmla="*/ 185110 h 775153"/>
                    <a:gd name="connsiteX4" fmla="*/ 245697 w 680730"/>
                    <a:gd name="connsiteY4" fmla="*/ 348093 h 775153"/>
                    <a:gd name="connsiteX5" fmla="*/ 72131 w 680730"/>
                    <a:gd name="connsiteY5" fmla="*/ 701576 h 775153"/>
                    <a:gd name="connsiteX6" fmla="*/ 164 w 680730"/>
                    <a:gd name="connsiteY6" fmla="*/ 769310 h 775153"/>
                    <a:gd name="connsiteX7" fmla="*/ 89064 w 680730"/>
                    <a:gd name="connsiteY7" fmla="*/ 608443 h 775153"/>
                    <a:gd name="connsiteX8" fmla="*/ 177964 w 680730"/>
                    <a:gd name="connsiteY8" fmla="*/ 337510 h 775153"/>
                    <a:gd name="connsiteX9" fmla="*/ 135631 w 680730"/>
                    <a:gd name="connsiteY9" fmla="*/ 479326 h 775153"/>
                    <a:gd name="connsiteX10" fmla="*/ 256281 w 680730"/>
                    <a:gd name="connsiteY10" fmla="*/ 240143 h 775153"/>
                    <a:gd name="connsiteX11" fmla="*/ 336714 w 680730"/>
                    <a:gd name="connsiteY11" fmla="*/ 121610 h 775153"/>
                    <a:gd name="connsiteX12" fmla="*/ 679614 w 680730"/>
                    <a:gd name="connsiteY12" fmla="*/ 3076 h 77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0730" h="775153">
                      <a:moveTo>
                        <a:pt x="679614" y="3076"/>
                      </a:moveTo>
                      <a:cubicBezTo>
                        <a:pt x="658094" y="24948"/>
                        <a:pt x="229469" y="248257"/>
                        <a:pt x="207597" y="252843"/>
                      </a:cubicBezTo>
                      <a:cubicBezTo>
                        <a:pt x="185725" y="257429"/>
                        <a:pt x="533564" y="41882"/>
                        <a:pt x="548381" y="30593"/>
                      </a:cubicBezTo>
                      <a:cubicBezTo>
                        <a:pt x="563198" y="19304"/>
                        <a:pt x="346944" y="132193"/>
                        <a:pt x="296497" y="185110"/>
                      </a:cubicBezTo>
                      <a:cubicBezTo>
                        <a:pt x="246050" y="238027"/>
                        <a:pt x="283091" y="262015"/>
                        <a:pt x="245697" y="348093"/>
                      </a:cubicBezTo>
                      <a:cubicBezTo>
                        <a:pt x="208303" y="434171"/>
                        <a:pt x="113053" y="631373"/>
                        <a:pt x="72131" y="701576"/>
                      </a:cubicBezTo>
                      <a:cubicBezTo>
                        <a:pt x="31209" y="771779"/>
                        <a:pt x="-2658" y="784832"/>
                        <a:pt x="164" y="769310"/>
                      </a:cubicBezTo>
                      <a:cubicBezTo>
                        <a:pt x="2986" y="753788"/>
                        <a:pt x="59431" y="680410"/>
                        <a:pt x="89064" y="608443"/>
                      </a:cubicBezTo>
                      <a:cubicBezTo>
                        <a:pt x="118697" y="536476"/>
                        <a:pt x="170203" y="359029"/>
                        <a:pt x="177964" y="337510"/>
                      </a:cubicBezTo>
                      <a:cubicBezTo>
                        <a:pt x="185725" y="315991"/>
                        <a:pt x="122578" y="495554"/>
                        <a:pt x="135631" y="479326"/>
                      </a:cubicBezTo>
                      <a:cubicBezTo>
                        <a:pt x="148684" y="463098"/>
                        <a:pt x="222767" y="299762"/>
                        <a:pt x="256281" y="240143"/>
                      </a:cubicBezTo>
                      <a:cubicBezTo>
                        <a:pt x="289795" y="180524"/>
                        <a:pt x="268275" y="161474"/>
                        <a:pt x="336714" y="121610"/>
                      </a:cubicBezTo>
                      <a:cubicBezTo>
                        <a:pt x="405153" y="81746"/>
                        <a:pt x="701134" y="-18796"/>
                        <a:pt x="679614" y="30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フリーフォーム: 図形 422">
                  <a:extLst>
                    <a:ext uri="{FF2B5EF4-FFF2-40B4-BE49-F238E27FC236}">
                      <a16:creationId xmlns:a16="http://schemas.microsoft.com/office/drawing/2014/main" id="{3C83DD64-2AF9-4FB2-89B6-83DC1402DFB9}"/>
                    </a:ext>
                  </a:extLst>
                </p:cNvPr>
                <p:cNvSpPr/>
                <p:nvPr/>
              </p:nvSpPr>
              <p:spPr>
                <a:xfrm>
                  <a:off x="5300109" y="3862590"/>
                  <a:ext cx="374381" cy="217676"/>
                </a:xfrm>
                <a:custGeom>
                  <a:avLst/>
                  <a:gdLst>
                    <a:gd name="connsiteX0" fmla="*/ 29963 w 590071"/>
                    <a:gd name="connsiteY0" fmla="*/ 730 h 343085"/>
                    <a:gd name="connsiteX1" fmla="*/ 38430 w 590071"/>
                    <a:gd name="connsiteY1" fmla="*/ 95980 h 343085"/>
                    <a:gd name="connsiteX2" fmla="*/ 87113 w 590071"/>
                    <a:gd name="connsiteY2" fmla="*/ 148896 h 343085"/>
                    <a:gd name="connsiteX3" fmla="*/ 561246 w 590071"/>
                    <a:gd name="connsiteY3" fmla="*/ 330930 h 343085"/>
                    <a:gd name="connsiteX4" fmla="*/ 540080 w 590071"/>
                    <a:gd name="connsiteY4" fmla="*/ 326696 h 343085"/>
                    <a:gd name="connsiteX5" fmla="*/ 224696 w 590071"/>
                    <a:gd name="connsiteY5" fmla="*/ 210280 h 343085"/>
                    <a:gd name="connsiteX6" fmla="*/ 512563 w 590071"/>
                    <a:gd name="connsiteY6" fmla="*/ 299180 h 343085"/>
                    <a:gd name="connsiteX7" fmla="*/ 362280 w 590071"/>
                    <a:gd name="connsiteY7" fmla="*/ 214513 h 343085"/>
                    <a:gd name="connsiteX8" fmla="*/ 25730 w 590071"/>
                    <a:gd name="connsiteY8" fmla="*/ 151013 h 343085"/>
                    <a:gd name="connsiteX9" fmla="*/ 29963 w 590071"/>
                    <a:gd name="connsiteY9" fmla="*/ 730 h 34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0071" h="343085">
                      <a:moveTo>
                        <a:pt x="29963" y="730"/>
                      </a:moveTo>
                      <a:cubicBezTo>
                        <a:pt x="32080" y="-8442"/>
                        <a:pt x="28905" y="71286"/>
                        <a:pt x="38430" y="95980"/>
                      </a:cubicBezTo>
                      <a:cubicBezTo>
                        <a:pt x="47955" y="120674"/>
                        <a:pt x="-23" y="109738"/>
                        <a:pt x="87113" y="148896"/>
                      </a:cubicBezTo>
                      <a:cubicBezTo>
                        <a:pt x="174249" y="188054"/>
                        <a:pt x="485752" y="301297"/>
                        <a:pt x="561246" y="330930"/>
                      </a:cubicBezTo>
                      <a:cubicBezTo>
                        <a:pt x="636740" y="360563"/>
                        <a:pt x="540080" y="326696"/>
                        <a:pt x="540080" y="326696"/>
                      </a:cubicBezTo>
                      <a:cubicBezTo>
                        <a:pt x="483988" y="306588"/>
                        <a:pt x="229282" y="214866"/>
                        <a:pt x="224696" y="210280"/>
                      </a:cubicBezTo>
                      <a:cubicBezTo>
                        <a:pt x="220110" y="205694"/>
                        <a:pt x="489632" y="298475"/>
                        <a:pt x="512563" y="299180"/>
                      </a:cubicBezTo>
                      <a:cubicBezTo>
                        <a:pt x="535494" y="299885"/>
                        <a:pt x="443419" y="239207"/>
                        <a:pt x="362280" y="214513"/>
                      </a:cubicBezTo>
                      <a:cubicBezTo>
                        <a:pt x="281141" y="189819"/>
                        <a:pt x="84997" y="181705"/>
                        <a:pt x="25730" y="151013"/>
                      </a:cubicBezTo>
                      <a:cubicBezTo>
                        <a:pt x="-33537" y="120321"/>
                        <a:pt x="27846" y="9902"/>
                        <a:pt x="29963" y="7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1C8AC6E5-CFC5-44AE-B770-9893E6CD96E2}"/>
                    </a:ext>
                  </a:extLst>
                </p:cNvPr>
                <p:cNvSpPr/>
                <p:nvPr/>
              </p:nvSpPr>
              <p:spPr>
                <a:xfrm>
                  <a:off x="5161503" y="3882971"/>
                  <a:ext cx="235021" cy="671218"/>
                </a:xfrm>
                <a:custGeom>
                  <a:avLst/>
                  <a:gdLst>
                    <a:gd name="connsiteX0" fmla="*/ 369073 w 370422"/>
                    <a:gd name="connsiteY0" fmla="*/ 357 h 1057922"/>
                    <a:gd name="connsiteX1" fmla="*/ 9240 w 370422"/>
                    <a:gd name="connsiteY1" fmla="*/ 226840 h 1057922"/>
                    <a:gd name="connsiteX2" fmla="*/ 106606 w 370422"/>
                    <a:gd name="connsiteY2" fmla="*/ 169690 h 1057922"/>
                    <a:gd name="connsiteX3" fmla="*/ 106606 w 370422"/>
                    <a:gd name="connsiteY3" fmla="*/ 239540 h 1057922"/>
                    <a:gd name="connsiteX4" fmla="*/ 83323 w 370422"/>
                    <a:gd name="connsiteY4" fmla="*/ 499890 h 1057922"/>
                    <a:gd name="connsiteX5" fmla="*/ 68506 w 370422"/>
                    <a:gd name="connsiteY5" fmla="*/ 341140 h 1057922"/>
                    <a:gd name="connsiteX6" fmla="*/ 102373 w 370422"/>
                    <a:gd name="connsiteY6" fmla="*/ 637473 h 1057922"/>
                    <a:gd name="connsiteX7" fmla="*/ 142590 w 370422"/>
                    <a:gd name="connsiteY7" fmla="*/ 1050223 h 1057922"/>
                    <a:gd name="connsiteX8" fmla="*/ 146823 w 370422"/>
                    <a:gd name="connsiteY8" fmla="*/ 851257 h 1057922"/>
                    <a:gd name="connsiteX9" fmla="*/ 132006 w 370422"/>
                    <a:gd name="connsiteY9" fmla="*/ 192973 h 1057922"/>
                    <a:gd name="connsiteX10" fmla="*/ 369073 w 370422"/>
                    <a:gd name="connsiteY10" fmla="*/ 357 h 105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0422" h="1057922">
                      <a:moveTo>
                        <a:pt x="369073" y="357"/>
                      </a:moveTo>
                      <a:cubicBezTo>
                        <a:pt x="348612" y="6002"/>
                        <a:pt x="52984" y="198618"/>
                        <a:pt x="9240" y="226840"/>
                      </a:cubicBezTo>
                      <a:cubicBezTo>
                        <a:pt x="-34505" y="255062"/>
                        <a:pt x="90378" y="167573"/>
                        <a:pt x="106606" y="169690"/>
                      </a:cubicBezTo>
                      <a:cubicBezTo>
                        <a:pt x="122834" y="171807"/>
                        <a:pt x="110486" y="184507"/>
                        <a:pt x="106606" y="239540"/>
                      </a:cubicBezTo>
                      <a:cubicBezTo>
                        <a:pt x="102725" y="294573"/>
                        <a:pt x="89673" y="482957"/>
                        <a:pt x="83323" y="499890"/>
                      </a:cubicBezTo>
                      <a:cubicBezTo>
                        <a:pt x="76973" y="516823"/>
                        <a:pt x="65331" y="318210"/>
                        <a:pt x="68506" y="341140"/>
                      </a:cubicBezTo>
                      <a:cubicBezTo>
                        <a:pt x="71681" y="364071"/>
                        <a:pt x="90026" y="519293"/>
                        <a:pt x="102373" y="637473"/>
                      </a:cubicBezTo>
                      <a:cubicBezTo>
                        <a:pt x="114720" y="755653"/>
                        <a:pt x="135182" y="1014592"/>
                        <a:pt x="142590" y="1050223"/>
                      </a:cubicBezTo>
                      <a:cubicBezTo>
                        <a:pt x="149998" y="1085854"/>
                        <a:pt x="148587" y="994132"/>
                        <a:pt x="146823" y="851257"/>
                      </a:cubicBezTo>
                      <a:cubicBezTo>
                        <a:pt x="145059" y="708382"/>
                        <a:pt x="92848" y="330204"/>
                        <a:pt x="132006" y="192973"/>
                      </a:cubicBezTo>
                      <a:cubicBezTo>
                        <a:pt x="171164" y="55742"/>
                        <a:pt x="389534" y="-5288"/>
                        <a:pt x="369073" y="3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: 図形 424">
                  <a:extLst>
                    <a:ext uri="{FF2B5EF4-FFF2-40B4-BE49-F238E27FC236}">
                      <a16:creationId xmlns:a16="http://schemas.microsoft.com/office/drawing/2014/main" id="{836551A2-8D39-430C-AF3E-EC842AB522A1}"/>
                    </a:ext>
                  </a:extLst>
                </p:cNvPr>
                <p:cNvSpPr/>
                <p:nvPr/>
              </p:nvSpPr>
              <p:spPr>
                <a:xfrm>
                  <a:off x="5240457" y="4000164"/>
                  <a:ext cx="415666" cy="573239"/>
                </a:xfrm>
                <a:custGeom>
                  <a:avLst/>
                  <a:gdLst>
                    <a:gd name="connsiteX0" fmla="*/ 1215 w 655141"/>
                    <a:gd name="connsiteY0" fmla="*/ 4029 h 903496"/>
                    <a:gd name="connsiteX1" fmla="*/ 286965 w 655141"/>
                    <a:gd name="connsiteY1" fmla="*/ 147962 h 903496"/>
                    <a:gd name="connsiteX2" fmla="*/ 301782 w 655141"/>
                    <a:gd name="connsiteY2" fmla="*/ 219929 h 903496"/>
                    <a:gd name="connsiteX3" fmla="*/ 225582 w 655141"/>
                    <a:gd name="connsiteY3" fmla="*/ 869746 h 903496"/>
                    <a:gd name="connsiteX4" fmla="*/ 248865 w 655141"/>
                    <a:gd name="connsiteY4" fmla="*/ 751212 h 903496"/>
                    <a:gd name="connsiteX5" fmla="*/ 348349 w 655141"/>
                    <a:gd name="connsiteY5" fmla="*/ 238979 h 903496"/>
                    <a:gd name="connsiteX6" fmla="*/ 308132 w 655141"/>
                    <a:gd name="connsiteY6" fmla="*/ 321529 h 903496"/>
                    <a:gd name="connsiteX7" fmla="*/ 329299 w 655141"/>
                    <a:gd name="connsiteY7" fmla="*/ 169129 h 903496"/>
                    <a:gd name="connsiteX8" fmla="*/ 636215 w 655141"/>
                    <a:gd name="connsiteY8" fmla="*/ 143729 h 903496"/>
                    <a:gd name="connsiteX9" fmla="*/ 623515 w 655141"/>
                    <a:gd name="connsiteY9" fmla="*/ 143729 h 903496"/>
                    <a:gd name="connsiteX10" fmla="*/ 341999 w 655141"/>
                    <a:gd name="connsiteY10" fmla="*/ 109862 h 903496"/>
                    <a:gd name="connsiteX11" fmla="*/ 460532 w 655141"/>
                    <a:gd name="connsiteY11" fmla="*/ 109862 h 903496"/>
                    <a:gd name="connsiteX12" fmla="*/ 293315 w 655141"/>
                    <a:gd name="connsiteY12" fmla="*/ 88696 h 903496"/>
                    <a:gd name="connsiteX13" fmla="*/ 187482 w 655141"/>
                    <a:gd name="connsiteY13" fmla="*/ 44246 h 903496"/>
                    <a:gd name="connsiteX14" fmla="*/ 1215 w 655141"/>
                    <a:gd name="connsiteY14" fmla="*/ 4029 h 90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5141" h="903496">
                      <a:moveTo>
                        <a:pt x="1215" y="4029"/>
                      </a:moveTo>
                      <a:cubicBezTo>
                        <a:pt x="17795" y="21315"/>
                        <a:pt x="236871" y="111979"/>
                        <a:pt x="286965" y="147962"/>
                      </a:cubicBezTo>
                      <a:cubicBezTo>
                        <a:pt x="337059" y="183945"/>
                        <a:pt x="312012" y="99632"/>
                        <a:pt x="301782" y="219929"/>
                      </a:cubicBezTo>
                      <a:cubicBezTo>
                        <a:pt x="291552" y="340226"/>
                        <a:pt x="234401" y="781199"/>
                        <a:pt x="225582" y="869746"/>
                      </a:cubicBezTo>
                      <a:cubicBezTo>
                        <a:pt x="216763" y="958293"/>
                        <a:pt x="228404" y="856340"/>
                        <a:pt x="248865" y="751212"/>
                      </a:cubicBezTo>
                      <a:cubicBezTo>
                        <a:pt x="269326" y="646084"/>
                        <a:pt x="338471" y="310593"/>
                        <a:pt x="348349" y="238979"/>
                      </a:cubicBezTo>
                      <a:cubicBezTo>
                        <a:pt x="358227" y="167365"/>
                        <a:pt x="311307" y="333171"/>
                        <a:pt x="308132" y="321529"/>
                      </a:cubicBezTo>
                      <a:cubicBezTo>
                        <a:pt x="304957" y="309887"/>
                        <a:pt x="274619" y="198762"/>
                        <a:pt x="329299" y="169129"/>
                      </a:cubicBezTo>
                      <a:cubicBezTo>
                        <a:pt x="383979" y="139496"/>
                        <a:pt x="587179" y="147962"/>
                        <a:pt x="636215" y="143729"/>
                      </a:cubicBezTo>
                      <a:cubicBezTo>
                        <a:pt x="685251" y="139496"/>
                        <a:pt x="623515" y="143729"/>
                        <a:pt x="623515" y="143729"/>
                      </a:cubicBezTo>
                      <a:lnTo>
                        <a:pt x="341999" y="109862"/>
                      </a:lnTo>
                      <a:cubicBezTo>
                        <a:pt x="314835" y="104218"/>
                        <a:pt x="468646" y="113390"/>
                        <a:pt x="460532" y="109862"/>
                      </a:cubicBezTo>
                      <a:cubicBezTo>
                        <a:pt x="452418" y="106334"/>
                        <a:pt x="338823" y="99632"/>
                        <a:pt x="293315" y="88696"/>
                      </a:cubicBezTo>
                      <a:cubicBezTo>
                        <a:pt x="247807" y="77760"/>
                        <a:pt x="232637" y="58710"/>
                        <a:pt x="187482" y="44246"/>
                      </a:cubicBezTo>
                      <a:cubicBezTo>
                        <a:pt x="142327" y="29782"/>
                        <a:pt x="-15365" y="-13257"/>
                        <a:pt x="1215" y="40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: 図形 425">
                  <a:extLst>
                    <a:ext uri="{FF2B5EF4-FFF2-40B4-BE49-F238E27FC236}">
                      <a16:creationId xmlns:a16="http://schemas.microsoft.com/office/drawing/2014/main" id="{09426E78-F9BE-4CAD-84C5-6FBD1AD45E6E}"/>
                    </a:ext>
                  </a:extLst>
                </p:cNvPr>
                <p:cNvSpPr/>
                <p:nvPr/>
              </p:nvSpPr>
              <p:spPr>
                <a:xfrm>
                  <a:off x="5336459" y="4087051"/>
                  <a:ext cx="264237" cy="583582"/>
                </a:xfrm>
                <a:custGeom>
                  <a:avLst/>
                  <a:gdLst>
                    <a:gd name="connsiteX0" fmla="*/ 415054 w 416470"/>
                    <a:gd name="connsiteY0" fmla="*/ 13135 h 919798"/>
                    <a:gd name="connsiteX1" fmla="*/ 249954 w 416470"/>
                    <a:gd name="connsiteY1" fmla="*/ 493618 h 919798"/>
                    <a:gd name="connsiteX2" fmla="*/ 343088 w 416470"/>
                    <a:gd name="connsiteY2" fmla="*/ 127435 h 919798"/>
                    <a:gd name="connsiteX3" fmla="*/ 213971 w 416470"/>
                    <a:gd name="connsiteY3" fmla="*/ 652368 h 919798"/>
                    <a:gd name="connsiteX4" fmla="*/ 211854 w 416470"/>
                    <a:gd name="connsiteY4" fmla="*/ 908485 h 919798"/>
                    <a:gd name="connsiteX5" fmla="*/ 199154 w 416470"/>
                    <a:gd name="connsiteY5" fmla="*/ 857685 h 919798"/>
                    <a:gd name="connsiteX6" fmla="*/ 188 w 416470"/>
                    <a:gd name="connsiteY6" fmla="*/ 705285 h 919798"/>
                    <a:gd name="connsiteX7" fmla="*/ 163171 w 416470"/>
                    <a:gd name="connsiteY7" fmla="*/ 773018 h 919798"/>
                    <a:gd name="connsiteX8" fmla="*/ 182221 w 416470"/>
                    <a:gd name="connsiteY8" fmla="*/ 677768 h 919798"/>
                    <a:gd name="connsiteX9" fmla="*/ 321921 w 416470"/>
                    <a:gd name="connsiteY9" fmla="*/ 180352 h 919798"/>
                    <a:gd name="connsiteX10" fmla="*/ 415054 w 416470"/>
                    <a:gd name="connsiteY10" fmla="*/ 13135 h 91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6470" h="919798">
                      <a:moveTo>
                        <a:pt x="415054" y="13135"/>
                      </a:moveTo>
                      <a:cubicBezTo>
                        <a:pt x="403059" y="65346"/>
                        <a:pt x="261948" y="474568"/>
                        <a:pt x="249954" y="493618"/>
                      </a:cubicBezTo>
                      <a:cubicBezTo>
                        <a:pt x="237960" y="512668"/>
                        <a:pt x="349085" y="100977"/>
                        <a:pt x="343088" y="127435"/>
                      </a:cubicBezTo>
                      <a:cubicBezTo>
                        <a:pt x="337091" y="153893"/>
                        <a:pt x="235843" y="522193"/>
                        <a:pt x="213971" y="652368"/>
                      </a:cubicBezTo>
                      <a:cubicBezTo>
                        <a:pt x="192099" y="782543"/>
                        <a:pt x="214323" y="874266"/>
                        <a:pt x="211854" y="908485"/>
                      </a:cubicBezTo>
                      <a:cubicBezTo>
                        <a:pt x="209385" y="942704"/>
                        <a:pt x="234432" y="891552"/>
                        <a:pt x="199154" y="857685"/>
                      </a:cubicBezTo>
                      <a:cubicBezTo>
                        <a:pt x="163876" y="823818"/>
                        <a:pt x="6185" y="719396"/>
                        <a:pt x="188" y="705285"/>
                      </a:cubicBezTo>
                      <a:cubicBezTo>
                        <a:pt x="-5809" y="691174"/>
                        <a:pt x="132832" y="777604"/>
                        <a:pt x="163171" y="773018"/>
                      </a:cubicBezTo>
                      <a:cubicBezTo>
                        <a:pt x="193510" y="768432"/>
                        <a:pt x="155763" y="776546"/>
                        <a:pt x="182221" y="677768"/>
                      </a:cubicBezTo>
                      <a:cubicBezTo>
                        <a:pt x="208679" y="578990"/>
                        <a:pt x="283821" y="286538"/>
                        <a:pt x="321921" y="180352"/>
                      </a:cubicBezTo>
                      <a:cubicBezTo>
                        <a:pt x="360021" y="74166"/>
                        <a:pt x="427049" y="-39076"/>
                        <a:pt x="415054" y="1313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: 図形 426">
                  <a:extLst>
                    <a:ext uri="{FF2B5EF4-FFF2-40B4-BE49-F238E27FC236}">
                      <a16:creationId xmlns:a16="http://schemas.microsoft.com/office/drawing/2014/main" id="{F207CD9A-7F11-40E9-8C52-4AFCBD43D86E}"/>
                    </a:ext>
                  </a:extLst>
                </p:cNvPr>
                <p:cNvSpPr/>
                <p:nvPr/>
              </p:nvSpPr>
              <p:spPr>
                <a:xfrm>
                  <a:off x="5231461" y="4530569"/>
                  <a:ext cx="264933" cy="119459"/>
                </a:xfrm>
                <a:custGeom>
                  <a:avLst/>
                  <a:gdLst>
                    <a:gd name="connsiteX0" fmla="*/ 4811 w 417568"/>
                    <a:gd name="connsiteY0" fmla="*/ 2012 h 188282"/>
                    <a:gd name="connsiteX1" fmla="*/ 265161 w 417568"/>
                    <a:gd name="connsiteY1" fmla="*/ 76095 h 188282"/>
                    <a:gd name="connsiteX2" fmla="*/ 337128 w 417568"/>
                    <a:gd name="connsiteY2" fmla="*/ 148062 h 188282"/>
                    <a:gd name="connsiteX3" fmla="*/ 417561 w 417568"/>
                    <a:gd name="connsiteY3" fmla="*/ 188278 h 188282"/>
                    <a:gd name="connsiteX4" fmla="*/ 341361 w 417568"/>
                    <a:gd name="connsiteY4" fmla="*/ 145945 h 188282"/>
                    <a:gd name="connsiteX5" fmla="*/ 243994 w 417568"/>
                    <a:gd name="connsiteY5" fmla="*/ 152295 h 188282"/>
                    <a:gd name="connsiteX6" fmla="*/ 55611 w 417568"/>
                    <a:gd name="connsiteY6" fmla="*/ 139595 h 188282"/>
                    <a:gd name="connsiteX7" fmla="*/ 326544 w 417568"/>
                    <a:gd name="connsiteY7" fmla="*/ 156528 h 188282"/>
                    <a:gd name="connsiteX8" fmla="*/ 263044 w 417568"/>
                    <a:gd name="connsiteY8" fmla="*/ 103612 h 188282"/>
                    <a:gd name="connsiteX9" fmla="*/ 159328 w 417568"/>
                    <a:gd name="connsiteY9" fmla="*/ 61278 h 188282"/>
                    <a:gd name="connsiteX10" fmla="*/ 51378 w 417568"/>
                    <a:gd name="connsiteY10" fmla="*/ 21062 h 188282"/>
                    <a:gd name="connsiteX11" fmla="*/ 91594 w 417568"/>
                    <a:gd name="connsiteY11" fmla="*/ 160762 h 188282"/>
                    <a:gd name="connsiteX12" fmla="*/ 4811 w 417568"/>
                    <a:gd name="connsiteY12" fmla="*/ 2012 h 188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7568" h="188282">
                      <a:moveTo>
                        <a:pt x="4811" y="2012"/>
                      </a:moveTo>
                      <a:cubicBezTo>
                        <a:pt x="33739" y="-12099"/>
                        <a:pt x="209775" y="51753"/>
                        <a:pt x="265161" y="76095"/>
                      </a:cubicBezTo>
                      <a:cubicBezTo>
                        <a:pt x="320547" y="100437"/>
                        <a:pt x="311728" y="129365"/>
                        <a:pt x="337128" y="148062"/>
                      </a:cubicBezTo>
                      <a:cubicBezTo>
                        <a:pt x="362528" y="166759"/>
                        <a:pt x="416856" y="188631"/>
                        <a:pt x="417561" y="188278"/>
                      </a:cubicBezTo>
                      <a:cubicBezTo>
                        <a:pt x="418266" y="187925"/>
                        <a:pt x="370289" y="151942"/>
                        <a:pt x="341361" y="145945"/>
                      </a:cubicBezTo>
                      <a:cubicBezTo>
                        <a:pt x="312433" y="139948"/>
                        <a:pt x="291619" y="153353"/>
                        <a:pt x="243994" y="152295"/>
                      </a:cubicBezTo>
                      <a:cubicBezTo>
                        <a:pt x="196369" y="151237"/>
                        <a:pt x="41853" y="138890"/>
                        <a:pt x="55611" y="139595"/>
                      </a:cubicBezTo>
                      <a:cubicBezTo>
                        <a:pt x="69369" y="140301"/>
                        <a:pt x="291972" y="162525"/>
                        <a:pt x="326544" y="156528"/>
                      </a:cubicBezTo>
                      <a:cubicBezTo>
                        <a:pt x="361116" y="150531"/>
                        <a:pt x="290913" y="119487"/>
                        <a:pt x="263044" y="103612"/>
                      </a:cubicBezTo>
                      <a:cubicBezTo>
                        <a:pt x="235175" y="87737"/>
                        <a:pt x="194606" y="75036"/>
                        <a:pt x="159328" y="61278"/>
                      </a:cubicBezTo>
                      <a:cubicBezTo>
                        <a:pt x="124050" y="47520"/>
                        <a:pt x="62667" y="4481"/>
                        <a:pt x="51378" y="21062"/>
                      </a:cubicBezTo>
                      <a:cubicBezTo>
                        <a:pt x="40089" y="37643"/>
                        <a:pt x="96533" y="160762"/>
                        <a:pt x="91594" y="160762"/>
                      </a:cubicBezTo>
                      <a:cubicBezTo>
                        <a:pt x="86655" y="160762"/>
                        <a:pt x="-24117" y="16123"/>
                        <a:pt x="4811" y="20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: 図形 427">
                  <a:extLst>
                    <a:ext uri="{FF2B5EF4-FFF2-40B4-BE49-F238E27FC236}">
                      <a16:creationId xmlns:a16="http://schemas.microsoft.com/office/drawing/2014/main" id="{6FAA8E8A-746C-4D4D-9728-1096285CC085}"/>
                    </a:ext>
                  </a:extLst>
                </p:cNvPr>
                <p:cNvSpPr/>
                <p:nvPr/>
              </p:nvSpPr>
              <p:spPr>
                <a:xfrm>
                  <a:off x="5243788" y="4069172"/>
                  <a:ext cx="154300" cy="456519"/>
                </a:xfrm>
                <a:custGeom>
                  <a:avLst/>
                  <a:gdLst>
                    <a:gd name="connsiteX0" fmla="*/ 27714 w 243196"/>
                    <a:gd name="connsiteY0" fmla="*/ 3214 h 719531"/>
                    <a:gd name="connsiteX1" fmla="*/ 190698 w 243196"/>
                    <a:gd name="connsiteY1" fmla="*/ 89997 h 719531"/>
                    <a:gd name="connsiteX2" fmla="*/ 205514 w 243196"/>
                    <a:gd name="connsiteY2" fmla="*/ 168314 h 719531"/>
                    <a:gd name="connsiteX3" fmla="*/ 216098 w 243196"/>
                    <a:gd name="connsiteY3" fmla="*/ 360931 h 719531"/>
                    <a:gd name="connsiteX4" fmla="*/ 213981 w 243196"/>
                    <a:gd name="connsiteY4" fmla="*/ 358814 h 719531"/>
                    <a:gd name="connsiteX5" fmla="*/ 95448 w 243196"/>
                    <a:gd name="connsiteY5" fmla="*/ 352464 h 719531"/>
                    <a:gd name="connsiteX6" fmla="*/ 226681 w 243196"/>
                    <a:gd name="connsiteY6" fmla="*/ 375747 h 719531"/>
                    <a:gd name="connsiteX7" fmla="*/ 192814 w 243196"/>
                    <a:gd name="connsiteY7" fmla="*/ 676314 h 719531"/>
                    <a:gd name="connsiteX8" fmla="*/ 173764 w 243196"/>
                    <a:gd name="connsiteY8" fmla="*/ 669964 h 719531"/>
                    <a:gd name="connsiteX9" fmla="*/ 198 w 243196"/>
                    <a:gd name="connsiteY9" fmla="*/ 617047 h 719531"/>
                    <a:gd name="connsiteX10" fmla="*/ 211864 w 243196"/>
                    <a:gd name="connsiteY10" fmla="*/ 693247 h 719531"/>
                    <a:gd name="connsiteX11" fmla="*/ 224564 w 243196"/>
                    <a:gd name="connsiteY11" fmla="*/ 89997 h 719531"/>
                    <a:gd name="connsiteX12" fmla="*/ 27714 w 243196"/>
                    <a:gd name="connsiteY12" fmla="*/ 3214 h 71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3196" h="719531">
                      <a:moveTo>
                        <a:pt x="27714" y="3214"/>
                      </a:moveTo>
                      <a:cubicBezTo>
                        <a:pt x="22070" y="3214"/>
                        <a:pt x="161065" y="62480"/>
                        <a:pt x="190698" y="89997"/>
                      </a:cubicBezTo>
                      <a:cubicBezTo>
                        <a:pt x="220331" y="117514"/>
                        <a:pt x="201281" y="123158"/>
                        <a:pt x="205514" y="168314"/>
                      </a:cubicBezTo>
                      <a:cubicBezTo>
                        <a:pt x="209747" y="213470"/>
                        <a:pt x="214687" y="329181"/>
                        <a:pt x="216098" y="360931"/>
                      </a:cubicBezTo>
                      <a:cubicBezTo>
                        <a:pt x="217509" y="392681"/>
                        <a:pt x="234089" y="360225"/>
                        <a:pt x="213981" y="358814"/>
                      </a:cubicBezTo>
                      <a:cubicBezTo>
                        <a:pt x="193873" y="357403"/>
                        <a:pt x="93331" y="349642"/>
                        <a:pt x="95448" y="352464"/>
                      </a:cubicBezTo>
                      <a:cubicBezTo>
                        <a:pt x="97565" y="355286"/>
                        <a:pt x="210453" y="321772"/>
                        <a:pt x="226681" y="375747"/>
                      </a:cubicBezTo>
                      <a:cubicBezTo>
                        <a:pt x="242909" y="429722"/>
                        <a:pt x="201634" y="627278"/>
                        <a:pt x="192814" y="676314"/>
                      </a:cubicBezTo>
                      <a:cubicBezTo>
                        <a:pt x="183994" y="725350"/>
                        <a:pt x="173764" y="669964"/>
                        <a:pt x="173764" y="669964"/>
                      </a:cubicBezTo>
                      <a:cubicBezTo>
                        <a:pt x="141661" y="660086"/>
                        <a:pt x="-6152" y="613167"/>
                        <a:pt x="198" y="617047"/>
                      </a:cubicBezTo>
                      <a:cubicBezTo>
                        <a:pt x="6548" y="620928"/>
                        <a:pt x="174470" y="781089"/>
                        <a:pt x="211864" y="693247"/>
                      </a:cubicBezTo>
                      <a:cubicBezTo>
                        <a:pt x="249258" y="605405"/>
                        <a:pt x="252786" y="205708"/>
                        <a:pt x="224564" y="89997"/>
                      </a:cubicBezTo>
                      <a:cubicBezTo>
                        <a:pt x="196342" y="-25714"/>
                        <a:pt x="33358" y="3214"/>
                        <a:pt x="27714" y="32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フリーフォーム: 図形 428">
                  <a:extLst>
                    <a:ext uri="{FF2B5EF4-FFF2-40B4-BE49-F238E27FC236}">
                      <a16:creationId xmlns:a16="http://schemas.microsoft.com/office/drawing/2014/main" id="{637A2D30-9C9F-4264-B346-3479F43511D6}"/>
                    </a:ext>
                  </a:extLst>
                </p:cNvPr>
                <p:cNvSpPr/>
                <p:nvPr/>
              </p:nvSpPr>
              <p:spPr>
                <a:xfrm>
                  <a:off x="5253869" y="4099737"/>
                  <a:ext cx="40357" cy="370425"/>
                </a:xfrm>
                <a:custGeom>
                  <a:avLst/>
                  <a:gdLst>
                    <a:gd name="connsiteX0" fmla="*/ 35109 w 63607"/>
                    <a:gd name="connsiteY0" fmla="*/ 1607 h 583836"/>
                    <a:gd name="connsiteX1" fmla="*/ 30875 w 63607"/>
                    <a:gd name="connsiteY1" fmla="*/ 189990 h 583836"/>
                    <a:gd name="connsiteX2" fmla="*/ 45692 w 63607"/>
                    <a:gd name="connsiteY2" fmla="*/ 583690 h 583836"/>
                    <a:gd name="connsiteX3" fmla="*/ 1242 w 63607"/>
                    <a:gd name="connsiteY3" fmla="*/ 236557 h 583836"/>
                    <a:gd name="connsiteX4" fmla="*/ 35109 w 63607"/>
                    <a:gd name="connsiteY4" fmla="*/ 272540 h 583836"/>
                    <a:gd name="connsiteX5" fmla="*/ 62625 w 63607"/>
                    <a:gd name="connsiteY5" fmla="*/ 143423 h 583836"/>
                    <a:gd name="connsiteX6" fmla="*/ 52042 w 63607"/>
                    <a:gd name="connsiteY6" fmla="*/ 376257 h 583836"/>
                    <a:gd name="connsiteX7" fmla="*/ 1242 w 63607"/>
                    <a:gd name="connsiteY7" fmla="*/ 113790 h 583836"/>
                    <a:gd name="connsiteX8" fmla="*/ 35109 w 63607"/>
                    <a:gd name="connsiteY8" fmla="*/ 1607 h 583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607" h="583836">
                      <a:moveTo>
                        <a:pt x="35109" y="1607"/>
                      </a:moveTo>
                      <a:cubicBezTo>
                        <a:pt x="40048" y="14307"/>
                        <a:pt x="29111" y="92976"/>
                        <a:pt x="30875" y="189990"/>
                      </a:cubicBezTo>
                      <a:cubicBezTo>
                        <a:pt x="32639" y="287004"/>
                        <a:pt x="50631" y="575929"/>
                        <a:pt x="45692" y="583690"/>
                      </a:cubicBezTo>
                      <a:cubicBezTo>
                        <a:pt x="40753" y="591451"/>
                        <a:pt x="3006" y="288415"/>
                        <a:pt x="1242" y="236557"/>
                      </a:cubicBezTo>
                      <a:cubicBezTo>
                        <a:pt x="-522" y="184699"/>
                        <a:pt x="24878" y="288062"/>
                        <a:pt x="35109" y="272540"/>
                      </a:cubicBezTo>
                      <a:cubicBezTo>
                        <a:pt x="45340" y="257018"/>
                        <a:pt x="59803" y="126137"/>
                        <a:pt x="62625" y="143423"/>
                      </a:cubicBezTo>
                      <a:cubicBezTo>
                        <a:pt x="65447" y="160709"/>
                        <a:pt x="62272" y="381196"/>
                        <a:pt x="52042" y="376257"/>
                      </a:cubicBezTo>
                      <a:cubicBezTo>
                        <a:pt x="41812" y="371318"/>
                        <a:pt x="9709" y="173762"/>
                        <a:pt x="1242" y="113790"/>
                      </a:cubicBezTo>
                      <a:cubicBezTo>
                        <a:pt x="-7225" y="53818"/>
                        <a:pt x="30170" y="-11093"/>
                        <a:pt x="35109" y="16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0" name="フリーフォーム: 図形 429">
                  <a:extLst>
                    <a:ext uri="{FF2B5EF4-FFF2-40B4-BE49-F238E27FC236}">
                      <a16:creationId xmlns:a16="http://schemas.microsoft.com/office/drawing/2014/main" id="{6943AD30-5DCE-48C8-82CA-730C9F053CEC}"/>
                    </a:ext>
                  </a:extLst>
                </p:cNvPr>
                <p:cNvSpPr/>
                <p:nvPr/>
              </p:nvSpPr>
              <p:spPr>
                <a:xfrm>
                  <a:off x="5290893" y="4583567"/>
                  <a:ext cx="233342" cy="561780"/>
                </a:xfrm>
                <a:custGeom>
                  <a:avLst/>
                  <a:gdLst>
                    <a:gd name="connsiteX0" fmla="*/ 39 w 367776"/>
                    <a:gd name="connsiteY0" fmla="*/ 502 h 885435"/>
                    <a:gd name="connsiteX1" fmla="*/ 244514 w 367776"/>
                    <a:gd name="connsiteY1" fmla="*/ 606927 h 885435"/>
                    <a:gd name="connsiteX2" fmla="*/ 31789 w 367776"/>
                    <a:gd name="connsiteY2" fmla="*/ 129089 h 885435"/>
                    <a:gd name="connsiteX3" fmla="*/ 87352 w 367776"/>
                    <a:gd name="connsiteY3" fmla="*/ 224339 h 885435"/>
                    <a:gd name="connsiteX4" fmla="*/ 268327 w 367776"/>
                    <a:gd name="connsiteY4" fmla="*/ 727577 h 885435"/>
                    <a:gd name="connsiteX5" fmla="*/ 366752 w 367776"/>
                    <a:gd name="connsiteY5" fmla="*/ 884739 h 885435"/>
                    <a:gd name="connsiteX6" fmla="*/ 315952 w 367776"/>
                    <a:gd name="connsiteY6" fmla="*/ 775202 h 885435"/>
                    <a:gd name="connsiteX7" fmla="*/ 255627 w 367776"/>
                    <a:gd name="connsiteY7" fmla="*/ 548189 h 885435"/>
                    <a:gd name="connsiteX8" fmla="*/ 225464 w 367776"/>
                    <a:gd name="connsiteY8" fmla="*/ 503739 h 885435"/>
                    <a:gd name="connsiteX9" fmla="*/ 39 w 367776"/>
                    <a:gd name="connsiteY9" fmla="*/ 502 h 88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776" h="885435">
                      <a:moveTo>
                        <a:pt x="39" y="502"/>
                      </a:moveTo>
                      <a:cubicBezTo>
                        <a:pt x="3214" y="17700"/>
                        <a:pt x="239222" y="585496"/>
                        <a:pt x="244514" y="606927"/>
                      </a:cubicBezTo>
                      <a:cubicBezTo>
                        <a:pt x="249806" y="628358"/>
                        <a:pt x="57983" y="192854"/>
                        <a:pt x="31789" y="129089"/>
                      </a:cubicBezTo>
                      <a:cubicBezTo>
                        <a:pt x="5595" y="65324"/>
                        <a:pt x="47929" y="124591"/>
                        <a:pt x="87352" y="224339"/>
                      </a:cubicBezTo>
                      <a:cubicBezTo>
                        <a:pt x="126775" y="324087"/>
                        <a:pt x="221760" y="617510"/>
                        <a:pt x="268327" y="727577"/>
                      </a:cubicBezTo>
                      <a:cubicBezTo>
                        <a:pt x="314894" y="837644"/>
                        <a:pt x="358815" y="876802"/>
                        <a:pt x="366752" y="884739"/>
                      </a:cubicBezTo>
                      <a:cubicBezTo>
                        <a:pt x="374689" y="892676"/>
                        <a:pt x="334473" y="831294"/>
                        <a:pt x="315952" y="775202"/>
                      </a:cubicBezTo>
                      <a:cubicBezTo>
                        <a:pt x="297431" y="719110"/>
                        <a:pt x="270708" y="593433"/>
                        <a:pt x="255627" y="548189"/>
                      </a:cubicBezTo>
                      <a:cubicBezTo>
                        <a:pt x="240546" y="502945"/>
                        <a:pt x="266474" y="594491"/>
                        <a:pt x="225464" y="503739"/>
                      </a:cubicBezTo>
                      <a:cubicBezTo>
                        <a:pt x="184454" y="412987"/>
                        <a:pt x="-3136" y="-16696"/>
                        <a:pt x="39" y="5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フリーフォーム: 図形 430">
                  <a:extLst>
                    <a:ext uri="{FF2B5EF4-FFF2-40B4-BE49-F238E27FC236}">
                      <a16:creationId xmlns:a16="http://schemas.microsoft.com/office/drawing/2014/main" id="{6D87D6A2-60C7-443B-AE4A-9A3427B82052}"/>
                    </a:ext>
                  </a:extLst>
                </p:cNvPr>
                <p:cNvSpPr/>
                <p:nvPr/>
              </p:nvSpPr>
              <p:spPr>
                <a:xfrm>
                  <a:off x="5513428" y="5137042"/>
                  <a:ext cx="697655" cy="320107"/>
                </a:xfrm>
                <a:custGeom>
                  <a:avLst/>
                  <a:gdLst>
                    <a:gd name="connsiteX0" fmla="*/ 1721 w 1099590"/>
                    <a:gd name="connsiteY0" fmla="*/ 6044 h 504528"/>
                    <a:gd name="connsiteX1" fmla="*/ 252546 w 1099590"/>
                    <a:gd name="connsiteY1" fmla="*/ 234644 h 504528"/>
                    <a:gd name="connsiteX2" fmla="*/ 712921 w 1099590"/>
                    <a:gd name="connsiteY2" fmla="*/ 380694 h 504528"/>
                    <a:gd name="connsiteX3" fmla="*/ 243021 w 1099590"/>
                    <a:gd name="connsiteY3" fmla="*/ 190194 h 504528"/>
                    <a:gd name="connsiteX4" fmla="*/ 1090746 w 1099590"/>
                    <a:gd name="connsiteY4" fmla="*/ 498169 h 504528"/>
                    <a:gd name="connsiteX5" fmla="*/ 655771 w 1099590"/>
                    <a:gd name="connsiteY5" fmla="*/ 374344 h 504528"/>
                    <a:gd name="connsiteX6" fmla="*/ 169996 w 1099590"/>
                    <a:gd name="connsiteY6" fmla="*/ 91769 h 504528"/>
                    <a:gd name="connsiteX7" fmla="*/ 1721 w 1099590"/>
                    <a:gd name="connsiteY7" fmla="*/ 6044 h 504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9590" h="504528">
                      <a:moveTo>
                        <a:pt x="1721" y="6044"/>
                      </a:moveTo>
                      <a:cubicBezTo>
                        <a:pt x="15479" y="29856"/>
                        <a:pt x="134013" y="172202"/>
                        <a:pt x="252546" y="234644"/>
                      </a:cubicBezTo>
                      <a:cubicBezTo>
                        <a:pt x="371079" y="297086"/>
                        <a:pt x="714508" y="388102"/>
                        <a:pt x="712921" y="380694"/>
                      </a:cubicBezTo>
                      <a:cubicBezTo>
                        <a:pt x="711334" y="373286"/>
                        <a:pt x="180050" y="170615"/>
                        <a:pt x="243021" y="190194"/>
                      </a:cubicBezTo>
                      <a:cubicBezTo>
                        <a:pt x="305992" y="209773"/>
                        <a:pt x="1021954" y="467477"/>
                        <a:pt x="1090746" y="498169"/>
                      </a:cubicBezTo>
                      <a:cubicBezTo>
                        <a:pt x="1159538" y="528861"/>
                        <a:pt x="809229" y="442077"/>
                        <a:pt x="655771" y="374344"/>
                      </a:cubicBezTo>
                      <a:cubicBezTo>
                        <a:pt x="502313" y="306611"/>
                        <a:pt x="282179" y="151036"/>
                        <a:pt x="169996" y="91769"/>
                      </a:cubicBezTo>
                      <a:cubicBezTo>
                        <a:pt x="57813" y="32502"/>
                        <a:pt x="-12037" y="-17768"/>
                        <a:pt x="1721" y="604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フリーフォーム: 図形 431">
                  <a:extLst>
                    <a:ext uri="{FF2B5EF4-FFF2-40B4-BE49-F238E27FC236}">
                      <a16:creationId xmlns:a16="http://schemas.microsoft.com/office/drawing/2014/main" id="{C7200CBD-F5BF-4D27-A906-2C8F41BCB33C}"/>
                    </a:ext>
                  </a:extLst>
                </p:cNvPr>
                <p:cNvSpPr/>
                <p:nvPr/>
              </p:nvSpPr>
              <p:spPr>
                <a:xfrm>
                  <a:off x="6147009" y="4865454"/>
                  <a:ext cx="450465" cy="586858"/>
                </a:xfrm>
                <a:custGeom>
                  <a:avLst/>
                  <a:gdLst>
                    <a:gd name="connsiteX0" fmla="*/ 695394 w 709988"/>
                    <a:gd name="connsiteY0" fmla="*/ 8650 h 924961"/>
                    <a:gd name="connsiteX1" fmla="*/ 479494 w 709988"/>
                    <a:gd name="connsiteY1" fmla="*/ 478550 h 924961"/>
                    <a:gd name="connsiteX2" fmla="*/ 666819 w 709988"/>
                    <a:gd name="connsiteY2" fmla="*/ 230900 h 924961"/>
                    <a:gd name="connsiteX3" fmla="*/ 508069 w 709988"/>
                    <a:gd name="connsiteY3" fmla="*/ 453150 h 924961"/>
                    <a:gd name="connsiteX4" fmla="*/ 330269 w 709988"/>
                    <a:gd name="connsiteY4" fmla="*/ 751600 h 924961"/>
                    <a:gd name="connsiteX5" fmla="*/ 269944 w 709988"/>
                    <a:gd name="connsiteY5" fmla="*/ 850025 h 924961"/>
                    <a:gd name="connsiteX6" fmla="*/ 69 w 709988"/>
                    <a:gd name="connsiteY6" fmla="*/ 913525 h 924961"/>
                    <a:gd name="connsiteX7" fmla="*/ 247719 w 709988"/>
                    <a:gd name="connsiteY7" fmla="*/ 850025 h 924961"/>
                    <a:gd name="connsiteX8" fmla="*/ 641419 w 709988"/>
                    <a:gd name="connsiteY8" fmla="*/ 224550 h 924961"/>
                    <a:gd name="connsiteX9" fmla="*/ 695394 w 709988"/>
                    <a:gd name="connsiteY9" fmla="*/ 8650 h 924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9988" h="924961">
                      <a:moveTo>
                        <a:pt x="695394" y="8650"/>
                      </a:moveTo>
                      <a:cubicBezTo>
                        <a:pt x="668406" y="50983"/>
                        <a:pt x="484256" y="441508"/>
                        <a:pt x="479494" y="478550"/>
                      </a:cubicBezTo>
                      <a:cubicBezTo>
                        <a:pt x="474732" y="515592"/>
                        <a:pt x="662057" y="235133"/>
                        <a:pt x="666819" y="230900"/>
                      </a:cubicBezTo>
                      <a:cubicBezTo>
                        <a:pt x="671581" y="226667"/>
                        <a:pt x="564161" y="366367"/>
                        <a:pt x="508069" y="453150"/>
                      </a:cubicBezTo>
                      <a:cubicBezTo>
                        <a:pt x="451977" y="539933"/>
                        <a:pt x="369956" y="685454"/>
                        <a:pt x="330269" y="751600"/>
                      </a:cubicBezTo>
                      <a:cubicBezTo>
                        <a:pt x="290581" y="817746"/>
                        <a:pt x="324977" y="823038"/>
                        <a:pt x="269944" y="850025"/>
                      </a:cubicBezTo>
                      <a:cubicBezTo>
                        <a:pt x="214911" y="877012"/>
                        <a:pt x="3773" y="913525"/>
                        <a:pt x="69" y="913525"/>
                      </a:cubicBezTo>
                      <a:cubicBezTo>
                        <a:pt x="-3635" y="913525"/>
                        <a:pt x="140827" y="964854"/>
                        <a:pt x="247719" y="850025"/>
                      </a:cubicBezTo>
                      <a:cubicBezTo>
                        <a:pt x="354611" y="735196"/>
                        <a:pt x="566807" y="363192"/>
                        <a:pt x="641419" y="224550"/>
                      </a:cubicBezTo>
                      <a:cubicBezTo>
                        <a:pt x="716031" y="85908"/>
                        <a:pt x="722382" y="-33683"/>
                        <a:pt x="695394" y="865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3" name="フリーフォーム: 図形 432">
                  <a:extLst>
                    <a:ext uri="{FF2B5EF4-FFF2-40B4-BE49-F238E27FC236}">
                      <a16:creationId xmlns:a16="http://schemas.microsoft.com/office/drawing/2014/main" id="{C2609513-0571-4EAE-8ED1-FA5D10F64E69}"/>
                    </a:ext>
                  </a:extLst>
                </p:cNvPr>
                <p:cNvSpPr/>
                <p:nvPr/>
              </p:nvSpPr>
              <p:spPr>
                <a:xfrm>
                  <a:off x="5825539" y="4851304"/>
                  <a:ext cx="550727" cy="28879"/>
                </a:xfrm>
                <a:custGeom>
                  <a:avLst/>
                  <a:gdLst>
                    <a:gd name="connsiteX0" fmla="*/ 13033 w 868014"/>
                    <a:gd name="connsiteY0" fmla="*/ 791 h 45517"/>
                    <a:gd name="connsiteX1" fmla="*/ 860758 w 868014"/>
                    <a:gd name="connsiteY1" fmla="*/ 18253 h 45517"/>
                    <a:gd name="connsiteX2" fmla="*/ 440070 w 868014"/>
                    <a:gd name="connsiteY2" fmla="*/ 37303 h 45517"/>
                    <a:gd name="connsiteX3" fmla="*/ 762333 w 868014"/>
                    <a:gd name="connsiteY3" fmla="*/ 32541 h 45517"/>
                    <a:gd name="connsiteX4" fmla="*/ 373395 w 868014"/>
                    <a:gd name="connsiteY4" fmla="*/ 45241 h 45517"/>
                    <a:gd name="connsiteX5" fmla="*/ 13033 w 868014"/>
                    <a:gd name="connsiteY5" fmla="*/ 791 h 45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8014" h="45517">
                      <a:moveTo>
                        <a:pt x="13033" y="791"/>
                      </a:moveTo>
                      <a:cubicBezTo>
                        <a:pt x="94260" y="-3707"/>
                        <a:pt x="789585" y="12168"/>
                        <a:pt x="860758" y="18253"/>
                      </a:cubicBezTo>
                      <a:cubicBezTo>
                        <a:pt x="931931" y="24338"/>
                        <a:pt x="456474" y="34922"/>
                        <a:pt x="440070" y="37303"/>
                      </a:cubicBezTo>
                      <a:cubicBezTo>
                        <a:pt x="423666" y="39684"/>
                        <a:pt x="773445" y="31218"/>
                        <a:pt x="762333" y="32541"/>
                      </a:cubicBezTo>
                      <a:cubicBezTo>
                        <a:pt x="751221" y="33864"/>
                        <a:pt x="494839" y="47622"/>
                        <a:pt x="373395" y="45241"/>
                      </a:cubicBezTo>
                      <a:cubicBezTo>
                        <a:pt x="251951" y="42860"/>
                        <a:pt x="-68194" y="5289"/>
                        <a:pt x="13033" y="7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フリーフォーム: 図形 433">
                  <a:extLst>
                    <a:ext uri="{FF2B5EF4-FFF2-40B4-BE49-F238E27FC236}">
                      <a16:creationId xmlns:a16="http://schemas.microsoft.com/office/drawing/2014/main" id="{0373F701-25ED-466F-8CF1-34E598D4AF9D}"/>
                    </a:ext>
                  </a:extLst>
                </p:cNvPr>
                <p:cNvSpPr/>
                <p:nvPr/>
              </p:nvSpPr>
              <p:spPr>
                <a:xfrm>
                  <a:off x="6373207" y="4858414"/>
                  <a:ext cx="148123" cy="163167"/>
                </a:xfrm>
                <a:custGeom>
                  <a:avLst/>
                  <a:gdLst>
                    <a:gd name="connsiteX0" fmla="*/ 5502 w 233460"/>
                    <a:gd name="connsiteY0" fmla="*/ 14985 h 257172"/>
                    <a:gd name="connsiteX1" fmla="*/ 227752 w 233460"/>
                    <a:gd name="connsiteY1" fmla="*/ 254697 h 257172"/>
                    <a:gd name="connsiteX2" fmla="*/ 170602 w 233460"/>
                    <a:gd name="connsiteY2" fmla="*/ 141985 h 257172"/>
                    <a:gd name="connsiteX3" fmla="*/ 203940 w 233460"/>
                    <a:gd name="connsiteY3" fmla="*/ 178497 h 257172"/>
                    <a:gd name="connsiteX4" fmla="*/ 143615 w 233460"/>
                    <a:gd name="connsiteY4" fmla="*/ 127697 h 257172"/>
                    <a:gd name="connsiteX5" fmla="*/ 73765 w 233460"/>
                    <a:gd name="connsiteY5" fmla="*/ 37210 h 257172"/>
                    <a:gd name="connsiteX6" fmla="*/ 5502 w 233460"/>
                    <a:gd name="connsiteY6" fmla="*/ 14985 h 257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460" h="257172">
                      <a:moveTo>
                        <a:pt x="5502" y="14985"/>
                      </a:moveTo>
                      <a:cubicBezTo>
                        <a:pt x="31166" y="51233"/>
                        <a:pt x="200235" y="233530"/>
                        <a:pt x="227752" y="254697"/>
                      </a:cubicBezTo>
                      <a:cubicBezTo>
                        <a:pt x="255269" y="275864"/>
                        <a:pt x="174571" y="154685"/>
                        <a:pt x="170602" y="141985"/>
                      </a:cubicBezTo>
                      <a:cubicBezTo>
                        <a:pt x="166633" y="129285"/>
                        <a:pt x="208438" y="180878"/>
                        <a:pt x="203940" y="178497"/>
                      </a:cubicBezTo>
                      <a:cubicBezTo>
                        <a:pt x="199442" y="176116"/>
                        <a:pt x="165311" y="151245"/>
                        <a:pt x="143615" y="127697"/>
                      </a:cubicBezTo>
                      <a:cubicBezTo>
                        <a:pt x="121919" y="104149"/>
                        <a:pt x="96519" y="57318"/>
                        <a:pt x="73765" y="37210"/>
                      </a:cubicBezTo>
                      <a:cubicBezTo>
                        <a:pt x="51011" y="17102"/>
                        <a:pt x="-20162" y="-21263"/>
                        <a:pt x="5502" y="149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フリーフォーム: 図形 434">
                  <a:extLst>
                    <a:ext uri="{FF2B5EF4-FFF2-40B4-BE49-F238E27FC236}">
                      <a16:creationId xmlns:a16="http://schemas.microsoft.com/office/drawing/2014/main" id="{5638ECF8-C8E5-4270-85AA-10A97D357023}"/>
                    </a:ext>
                  </a:extLst>
                </p:cNvPr>
                <p:cNvSpPr/>
                <p:nvPr/>
              </p:nvSpPr>
              <p:spPr>
                <a:xfrm>
                  <a:off x="5946616" y="4868830"/>
                  <a:ext cx="447237" cy="129409"/>
                </a:xfrm>
                <a:custGeom>
                  <a:avLst/>
                  <a:gdLst>
                    <a:gd name="connsiteX0" fmla="*/ 698500 w 704901"/>
                    <a:gd name="connsiteY0" fmla="*/ 155 h 203964"/>
                    <a:gd name="connsiteX1" fmla="*/ 601662 w 704901"/>
                    <a:gd name="connsiteY1" fmla="*/ 90643 h 203964"/>
                    <a:gd name="connsiteX2" fmla="*/ 519112 w 704901"/>
                    <a:gd name="connsiteY2" fmla="*/ 127155 h 203964"/>
                    <a:gd name="connsiteX3" fmla="*/ 474662 w 704901"/>
                    <a:gd name="connsiteY3" fmla="*/ 122393 h 203964"/>
                    <a:gd name="connsiteX4" fmla="*/ 0 w 704901"/>
                    <a:gd name="connsiteY4" fmla="*/ 58893 h 203964"/>
                    <a:gd name="connsiteX5" fmla="*/ 495300 w 704901"/>
                    <a:gd name="connsiteY5" fmla="*/ 147793 h 203964"/>
                    <a:gd name="connsiteX6" fmla="*/ 558800 w 704901"/>
                    <a:gd name="connsiteY6" fmla="*/ 106518 h 203964"/>
                    <a:gd name="connsiteX7" fmla="*/ 598487 w 704901"/>
                    <a:gd name="connsiteY7" fmla="*/ 66830 h 203964"/>
                    <a:gd name="connsiteX8" fmla="*/ 588962 w 704901"/>
                    <a:gd name="connsiteY8" fmla="*/ 138268 h 203964"/>
                    <a:gd name="connsiteX9" fmla="*/ 704850 w 704901"/>
                    <a:gd name="connsiteY9" fmla="*/ 203355 h 203964"/>
                    <a:gd name="connsiteX10" fmla="*/ 573087 w 704901"/>
                    <a:gd name="connsiteY10" fmla="*/ 170018 h 203964"/>
                    <a:gd name="connsiteX11" fmla="*/ 541337 w 704901"/>
                    <a:gd name="connsiteY11" fmla="*/ 155730 h 203964"/>
                    <a:gd name="connsiteX12" fmla="*/ 654050 w 704901"/>
                    <a:gd name="connsiteY12" fmla="*/ 114455 h 203964"/>
                    <a:gd name="connsiteX13" fmla="*/ 698500 w 704901"/>
                    <a:gd name="connsiteY13" fmla="*/ 155 h 20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901" h="203964">
                      <a:moveTo>
                        <a:pt x="698500" y="155"/>
                      </a:moveTo>
                      <a:cubicBezTo>
                        <a:pt x="689769" y="-3814"/>
                        <a:pt x="631560" y="69476"/>
                        <a:pt x="601662" y="90643"/>
                      </a:cubicBezTo>
                      <a:cubicBezTo>
                        <a:pt x="571764" y="111810"/>
                        <a:pt x="540278" y="121863"/>
                        <a:pt x="519112" y="127155"/>
                      </a:cubicBezTo>
                      <a:cubicBezTo>
                        <a:pt x="497946" y="132447"/>
                        <a:pt x="474662" y="122393"/>
                        <a:pt x="474662" y="122393"/>
                      </a:cubicBezTo>
                      <a:lnTo>
                        <a:pt x="0" y="58893"/>
                      </a:lnTo>
                      <a:cubicBezTo>
                        <a:pt x="3440" y="63126"/>
                        <a:pt x="402167" y="139856"/>
                        <a:pt x="495300" y="147793"/>
                      </a:cubicBezTo>
                      <a:cubicBezTo>
                        <a:pt x="588433" y="155730"/>
                        <a:pt x="541602" y="120012"/>
                        <a:pt x="558800" y="106518"/>
                      </a:cubicBezTo>
                      <a:cubicBezTo>
                        <a:pt x="575998" y="93024"/>
                        <a:pt x="593460" y="61538"/>
                        <a:pt x="598487" y="66830"/>
                      </a:cubicBezTo>
                      <a:cubicBezTo>
                        <a:pt x="603514" y="72122"/>
                        <a:pt x="571235" y="115514"/>
                        <a:pt x="588962" y="138268"/>
                      </a:cubicBezTo>
                      <a:cubicBezTo>
                        <a:pt x="606689" y="161022"/>
                        <a:pt x="707496" y="198063"/>
                        <a:pt x="704850" y="203355"/>
                      </a:cubicBezTo>
                      <a:cubicBezTo>
                        <a:pt x="702204" y="208647"/>
                        <a:pt x="600339" y="177955"/>
                        <a:pt x="573087" y="170018"/>
                      </a:cubicBezTo>
                      <a:cubicBezTo>
                        <a:pt x="545835" y="162081"/>
                        <a:pt x="527843" y="164991"/>
                        <a:pt x="541337" y="155730"/>
                      </a:cubicBezTo>
                      <a:cubicBezTo>
                        <a:pt x="554831" y="146469"/>
                        <a:pt x="627063" y="136415"/>
                        <a:pt x="654050" y="114455"/>
                      </a:cubicBezTo>
                      <a:cubicBezTo>
                        <a:pt x="681037" y="92495"/>
                        <a:pt x="707231" y="4124"/>
                        <a:pt x="698500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6" name="フリーフォーム: 図形 435">
                  <a:extLst>
                    <a:ext uri="{FF2B5EF4-FFF2-40B4-BE49-F238E27FC236}">
                      <a16:creationId xmlns:a16="http://schemas.microsoft.com/office/drawing/2014/main" id="{A940B99A-286B-4F0A-861E-426F789C75AC}"/>
                    </a:ext>
                  </a:extLst>
                </p:cNvPr>
                <p:cNvSpPr/>
                <p:nvPr/>
              </p:nvSpPr>
              <p:spPr>
                <a:xfrm>
                  <a:off x="5897181" y="4913251"/>
                  <a:ext cx="475569" cy="150935"/>
                </a:xfrm>
                <a:custGeom>
                  <a:avLst/>
                  <a:gdLst>
                    <a:gd name="connsiteX0" fmla="*/ 12829 w 749556"/>
                    <a:gd name="connsiteY0" fmla="*/ 1579 h 237893"/>
                    <a:gd name="connsiteX1" fmla="*/ 536704 w 749556"/>
                    <a:gd name="connsiteY1" fmla="*/ 177791 h 237893"/>
                    <a:gd name="connsiteX2" fmla="*/ 279529 w 749556"/>
                    <a:gd name="connsiteY2" fmla="*/ 114291 h 237893"/>
                    <a:gd name="connsiteX3" fmla="*/ 743079 w 749556"/>
                    <a:gd name="connsiteY3" fmla="*/ 234941 h 237893"/>
                    <a:gd name="connsiteX4" fmla="*/ 547817 w 749556"/>
                    <a:gd name="connsiteY4" fmla="*/ 200016 h 237893"/>
                    <a:gd name="connsiteX5" fmla="*/ 503367 w 749556"/>
                    <a:gd name="connsiteY5" fmla="*/ 190491 h 237893"/>
                    <a:gd name="connsiteX6" fmla="*/ 187454 w 749556"/>
                    <a:gd name="connsiteY6" fmla="*/ 95241 h 237893"/>
                    <a:gd name="connsiteX7" fmla="*/ 12829 w 749556"/>
                    <a:gd name="connsiteY7" fmla="*/ 1579 h 23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9556" h="237893">
                      <a:moveTo>
                        <a:pt x="12829" y="1579"/>
                      </a:moveTo>
                      <a:cubicBezTo>
                        <a:pt x="71037" y="15337"/>
                        <a:pt x="492254" y="159006"/>
                        <a:pt x="536704" y="177791"/>
                      </a:cubicBezTo>
                      <a:cubicBezTo>
                        <a:pt x="581154" y="196576"/>
                        <a:pt x="279529" y="114291"/>
                        <a:pt x="279529" y="114291"/>
                      </a:cubicBezTo>
                      <a:cubicBezTo>
                        <a:pt x="313925" y="123816"/>
                        <a:pt x="698364" y="220654"/>
                        <a:pt x="743079" y="234941"/>
                      </a:cubicBezTo>
                      <a:cubicBezTo>
                        <a:pt x="787794" y="249228"/>
                        <a:pt x="587769" y="207424"/>
                        <a:pt x="547817" y="200016"/>
                      </a:cubicBezTo>
                      <a:cubicBezTo>
                        <a:pt x="507865" y="192608"/>
                        <a:pt x="563427" y="207953"/>
                        <a:pt x="503367" y="190491"/>
                      </a:cubicBezTo>
                      <a:cubicBezTo>
                        <a:pt x="443307" y="173029"/>
                        <a:pt x="266035" y="122758"/>
                        <a:pt x="187454" y="95241"/>
                      </a:cubicBezTo>
                      <a:cubicBezTo>
                        <a:pt x="108873" y="67724"/>
                        <a:pt x="-45379" y="-12179"/>
                        <a:pt x="12829" y="15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フリーフォーム: 図形 436">
                  <a:extLst>
                    <a:ext uri="{FF2B5EF4-FFF2-40B4-BE49-F238E27FC236}">
                      <a16:creationId xmlns:a16="http://schemas.microsoft.com/office/drawing/2014/main" id="{968BEFDB-0BE5-4A0B-AA2C-B8514CC2E3B4}"/>
                    </a:ext>
                  </a:extLst>
                </p:cNvPr>
                <p:cNvSpPr/>
                <p:nvPr/>
              </p:nvSpPr>
              <p:spPr>
                <a:xfrm>
                  <a:off x="6299112" y="4965193"/>
                  <a:ext cx="226658" cy="116552"/>
                </a:xfrm>
                <a:custGeom>
                  <a:avLst/>
                  <a:gdLst>
                    <a:gd name="connsiteX0" fmla="*/ 82598 w 357241"/>
                    <a:gd name="connsiteY0" fmla="*/ 81638 h 183701"/>
                    <a:gd name="connsiteX1" fmla="*/ 206423 w 357241"/>
                    <a:gd name="connsiteY1" fmla="*/ 73700 h 183701"/>
                    <a:gd name="connsiteX2" fmla="*/ 171498 w 357241"/>
                    <a:gd name="connsiteY2" fmla="*/ 21313 h 183701"/>
                    <a:gd name="connsiteX3" fmla="*/ 257223 w 357241"/>
                    <a:gd name="connsiteY3" fmla="*/ 95925 h 183701"/>
                    <a:gd name="connsiteX4" fmla="*/ 357235 w 357241"/>
                    <a:gd name="connsiteY4" fmla="*/ 94338 h 183701"/>
                    <a:gd name="connsiteX5" fmla="*/ 252460 w 357241"/>
                    <a:gd name="connsiteY5" fmla="*/ 99100 h 183701"/>
                    <a:gd name="connsiteX6" fmla="*/ 166735 w 357241"/>
                    <a:gd name="connsiteY6" fmla="*/ 183238 h 183701"/>
                    <a:gd name="connsiteX7" fmla="*/ 48 w 357241"/>
                    <a:gd name="connsiteY7" fmla="*/ 134025 h 183701"/>
                    <a:gd name="connsiteX8" fmla="*/ 184198 w 357241"/>
                    <a:gd name="connsiteY8" fmla="*/ 157838 h 183701"/>
                    <a:gd name="connsiteX9" fmla="*/ 258810 w 357241"/>
                    <a:gd name="connsiteY9" fmla="*/ 100688 h 183701"/>
                    <a:gd name="connsiteX10" fmla="*/ 154035 w 357241"/>
                    <a:gd name="connsiteY10" fmla="*/ 675 h 183701"/>
                    <a:gd name="connsiteX11" fmla="*/ 173085 w 357241"/>
                    <a:gd name="connsiteY11" fmla="*/ 57825 h 183701"/>
                    <a:gd name="connsiteX12" fmla="*/ 177848 w 357241"/>
                    <a:gd name="connsiteY12" fmla="*/ 76875 h 183701"/>
                    <a:gd name="connsiteX13" fmla="*/ 82598 w 357241"/>
                    <a:gd name="connsiteY13" fmla="*/ 81638 h 18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7241" h="183701">
                      <a:moveTo>
                        <a:pt x="82598" y="81638"/>
                      </a:moveTo>
                      <a:cubicBezTo>
                        <a:pt x="87361" y="81109"/>
                        <a:pt x="191606" y="83754"/>
                        <a:pt x="206423" y="73700"/>
                      </a:cubicBezTo>
                      <a:cubicBezTo>
                        <a:pt x="221240" y="63646"/>
                        <a:pt x="163031" y="17609"/>
                        <a:pt x="171498" y="21313"/>
                      </a:cubicBezTo>
                      <a:cubicBezTo>
                        <a:pt x="179965" y="25017"/>
                        <a:pt x="226267" y="83754"/>
                        <a:pt x="257223" y="95925"/>
                      </a:cubicBezTo>
                      <a:cubicBezTo>
                        <a:pt x="288179" y="108096"/>
                        <a:pt x="358029" y="93809"/>
                        <a:pt x="357235" y="94338"/>
                      </a:cubicBezTo>
                      <a:cubicBezTo>
                        <a:pt x="356441" y="94867"/>
                        <a:pt x="284210" y="84283"/>
                        <a:pt x="252460" y="99100"/>
                      </a:cubicBezTo>
                      <a:cubicBezTo>
                        <a:pt x="220710" y="113917"/>
                        <a:pt x="208804" y="177417"/>
                        <a:pt x="166735" y="183238"/>
                      </a:cubicBezTo>
                      <a:cubicBezTo>
                        <a:pt x="124666" y="189059"/>
                        <a:pt x="-2862" y="138258"/>
                        <a:pt x="48" y="134025"/>
                      </a:cubicBezTo>
                      <a:cubicBezTo>
                        <a:pt x="2958" y="129792"/>
                        <a:pt x="141071" y="163394"/>
                        <a:pt x="184198" y="157838"/>
                      </a:cubicBezTo>
                      <a:cubicBezTo>
                        <a:pt x="227325" y="152282"/>
                        <a:pt x="263837" y="126882"/>
                        <a:pt x="258810" y="100688"/>
                      </a:cubicBezTo>
                      <a:cubicBezTo>
                        <a:pt x="253783" y="74494"/>
                        <a:pt x="168323" y="7819"/>
                        <a:pt x="154035" y="675"/>
                      </a:cubicBezTo>
                      <a:cubicBezTo>
                        <a:pt x="139748" y="-6469"/>
                        <a:pt x="169116" y="45125"/>
                        <a:pt x="173085" y="57825"/>
                      </a:cubicBezTo>
                      <a:cubicBezTo>
                        <a:pt x="177054" y="70525"/>
                        <a:pt x="186050" y="73700"/>
                        <a:pt x="177848" y="76875"/>
                      </a:cubicBezTo>
                      <a:cubicBezTo>
                        <a:pt x="169646" y="80050"/>
                        <a:pt x="77835" y="82167"/>
                        <a:pt x="82598" y="816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フリーフォーム: 図形 437">
                  <a:extLst>
                    <a:ext uri="{FF2B5EF4-FFF2-40B4-BE49-F238E27FC236}">
                      <a16:creationId xmlns:a16="http://schemas.microsoft.com/office/drawing/2014/main" id="{C0939724-C70B-4611-B57F-E14C59C9BD44}"/>
                    </a:ext>
                  </a:extLst>
                </p:cNvPr>
                <p:cNvSpPr/>
                <p:nvPr/>
              </p:nvSpPr>
              <p:spPr>
                <a:xfrm>
                  <a:off x="6262689" y="4971653"/>
                  <a:ext cx="148688" cy="105776"/>
                </a:xfrm>
                <a:custGeom>
                  <a:avLst/>
                  <a:gdLst>
                    <a:gd name="connsiteX0" fmla="*/ 305 w 234350"/>
                    <a:gd name="connsiteY0" fmla="*/ 17 h 166716"/>
                    <a:gd name="connsiteX1" fmla="*/ 222555 w 234350"/>
                    <a:gd name="connsiteY1" fmla="*/ 61930 h 166716"/>
                    <a:gd name="connsiteX2" fmla="*/ 203505 w 234350"/>
                    <a:gd name="connsiteY2" fmla="*/ 85742 h 166716"/>
                    <a:gd name="connsiteX3" fmla="*/ 201917 w 234350"/>
                    <a:gd name="connsiteY3" fmla="*/ 166705 h 166716"/>
                    <a:gd name="connsiteX4" fmla="*/ 187630 w 234350"/>
                    <a:gd name="connsiteY4" fmla="*/ 92092 h 166716"/>
                    <a:gd name="connsiteX5" fmla="*/ 165405 w 234350"/>
                    <a:gd name="connsiteY5" fmla="*/ 152417 h 166716"/>
                    <a:gd name="connsiteX6" fmla="*/ 166992 w 234350"/>
                    <a:gd name="connsiteY6" fmla="*/ 63517 h 166716"/>
                    <a:gd name="connsiteX7" fmla="*/ 174930 w 234350"/>
                    <a:gd name="connsiteY7" fmla="*/ 55580 h 166716"/>
                    <a:gd name="connsiteX8" fmla="*/ 305 w 234350"/>
                    <a:gd name="connsiteY8" fmla="*/ 17 h 166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350" h="166716">
                      <a:moveTo>
                        <a:pt x="305" y="17"/>
                      </a:moveTo>
                      <a:cubicBezTo>
                        <a:pt x="8242" y="1075"/>
                        <a:pt x="188688" y="47642"/>
                        <a:pt x="222555" y="61930"/>
                      </a:cubicBezTo>
                      <a:cubicBezTo>
                        <a:pt x="256422" y="76218"/>
                        <a:pt x="206945" y="68280"/>
                        <a:pt x="203505" y="85742"/>
                      </a:cubicBezTo>
                      <a:cubicBezTo>
                        <a:pt x="200065" y="103205"/>
                        <a:pt x="204563" y="165647"/>
                        <a:pt x="201917" y="166705"/>
                      </a:cubicBezTo>
                      <a:cubicBezTo>
                        <a:pt x="199271" y="167763"/>
                        <a:pt x="193715" y="94473"/>
                        <a:pt x="187630" y="92092"/>
                      </a:cubicBezTo>
                      <a:cubicBezTo>
                        <a:pt x="181545" y="89711"/>
                        <a:pt x="168845" y="157179"/>
                        <a:pt x="165405" y="152417"/>
                      </a:cubicBezTo>
                      <a:cubicBezTo>
                        <a:pt x="161965" y="147655"/>
                        <a:pt x="165405" y="79657"/>
                        <a:pt x="166992" y="63517"/>
                      </a:cubicBezTo>
                      <a:cubicBezTo>
                        <a:pt x="168580" y="47378"/>
                        <a:pt x="208532" y="65634"/>
                        <a:pt x="174930" y="55580"/>
                      </a:cubicBezTo>
                      <a:cubicBezTo>
                        <a:pt x="141328" y="45526"/>
                        <a:pt x="-7632" y="-1041"/>
                        <a:pt x="305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9" name="フリーフォーム: 図形 438">
                  <a:extLst>
                    <a:ext uri="{FF2B5EF4-FFF2-40B4-BE49-F238E27FC236}">
                      <a16:creationId xmlns:a16="http://schemas.microsoft.com/office/drawing/2014/main" id="{553BF452-309A-47CE-A52E-18E3A1261E6B}"/>
                    </a:ext>
                  </a:extLst>
                </p:cNvPr>
                <p:cNvSpPr/>
                <p:nvPr/>
              </p:nvSpPr>
              <p:spPr>
                <a:xfrm>
                  <a:off x="5810700" y="4806480"/>
                  <a:ext cx="167106" cy="394482"/>
                </a:xfrm>
                <a:custGeom>
                  <a:avLst/>
                  <a:gdLst>
                    <a:gd name="connsiteX0" fmla="*/ 42771 w 263380"/>
                    <a:gd name="connsiteY0" fmla="*/ 139701 h 621752"/>
                    <a:gd name="connsiteX1" fmla="*/ 25308 w 263380"/>
                    <a:gd name="connsiteY1" fmla="*/ 201614 h 621752"/>
                    <a:gd name="connsiteX2" fmla="*/ 63408 w 263380"/>
                    <a:gd name="connsiteY2" fmla="*/ 263526 h 621752"/>
                    <a:gd name="connsiteX3" fmla="*/ 255496 w 263380"/>
                    <a:gd name="connsiteY3" fmla="*/ 608014 h 621752"/>
                    <a:gd name="connsiteX4" fmla="*/ 204696 w 263380"/>
                    <a:gd name="connsiteY4" fmla="*/ 522289 h 621752"/>
                    <a:gd name="connsiteX5" fmla="*/ 6258 w 263380"/>
                    <a:gd name="connsiteY5" fmla="*/ 234951 h 621752"/>
                    <a:gd name="connsiteX6" fmla="*/ 47533 w 263380"/>
                    <a:gd name="connsiteY6" fmla="*/ 261939 h 621752"/>
                    <a:gd name="connsiteX7" fmla="*/ 25308 w 263380"/>
                    <a:gd name="connsiteY7" fmla="*/ 3176 h 621752"/>
                    <a:gd name="connsiteX8" fmla="*/ 42771 w 263380"/>
                    <a:gd name="connsiteY8" fmla="*/ 139701 h 621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3380" h="621752">
                      <a:moveTo>
                        <a:pt x="42771" y="139701"/>
                      </a:moveTo>
                      <a:cubicBezTo>
                        <a:pt x="42771" y="172774"/>
                        <a:pt x="21869" y="180977"/>
                        <a:pt x="25308" y="201614"/>
                      </a:cubicBezTo>
                      <a:cubicBezTo>
                        <a:pt x="28747" y="222251"/>
                        <a:pt x="25043" y="195793"/>
                        <a:pt x="63408" y="263526"/>
                      </a:cubicBezTo>
                      <a:cubicBezTo>
                        <a:pt x="101773" y="331259"/>
                        <a:pt x="231948" y="564887"/>
                        <a:pt x="255496" y="608014"/>
                      </a:cubicBezTo>
                      <a:cubicBezTo>
                        <a:pt x="279044" y="651141"/>
                        <a:pt x="246236" y="584466"/>
                        <a:pt x="204696" y="522289"/>
                      </a:cubicBezTo>
                      <a:cubicBezTo>
                        <a:pt x="163156" y="460112"/>
                        <a:pt x="32452" y="278343"/>
                        <a:pt x="6258" y="234951"/>
                      </a:cubicBezTo>
                      <a:cubicBezTo>
                        <a:pt x="-19936" y="191559"/>
                        <a:pt x="44358" y="300568"/>
                        <a:pt x="47533" y="261939"/>
                      </a:cubicBezTo>
                      <a:cubicBezTo>
                        <a:pt x="50708" y="223310"/>
                        <a:pt x="29806" y="28047"/>
                        <a:pt x="25308" y="3176"/>
                      </a:cubicBezTo>
                      <a:cubicBezTo>
                        <a:pt x="20810" y="-21695"/>
                        <a:pt x="42771" y="106628"/>
                        <a:pt x="42771" y="1397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0" name="フリーフォーム: 図形 439">
                  <a:extLst>
                    <a:ext uri="{FF2B5EF4-FFF2-40B4-BE49-F238E27FC236}">
                      <a16:creationId xmlns:a16="http://schemas.microsoft.com/office/drawing/2014/main" id="{51973378-22C3-4C85-9556-C7E2970192F1}"/>
                    </a:ext>
                  </a:extLst>
                </p:cNvPr>
                <p:cNvSpPr/>
                <p:nvPr/>
              </p:nvSpPr>
              <p:spPr>
                <a:xfrm>
                  <a:off x="5868441" y="4896110"/>
                  <a:ext cx="201459" cy="297916"/>
                </a:xfrm>
                <a:custGeom>
                  <a:avLst/>
                  <a:gdLst>
                    <a:gd name="connsiteX0" fmla="*/ 74001 w 317525"/>
                    <a:gd name="connsiteY0" fmla="*/ 98446 h 469552"/>
                    <a:gd name="connsiteX1" fmla="*/ 280376 w 317525"/>
                    <a:gd name="connsiteY1" fmla="*/ 461983 h 469552"/>
                    <a:gd name="connsiteX2" fmla="*/ 210526 w 317525"/>
                    <a:gd name="connsiteY2" fmla="*/ 328633 h 469552"/>
                    <a:gd name="connsiteX3" fmla="*/ 150201 w 317525"/>
                    <a:gd name="connsiteY3" fmla="*/ 134958 h 469552"/>
                    <a:gd name="connsiteX4" fmla="*/ 310539 w 317525"/>
                    <a:gd name="connsiteY4" fmla="*/ 217508 h 469552"/>
                    <a:gd name="connsiteX5" fmla="*/ 259739 w 317525"/>
                    <a:gd name="connsiteY5" fmla="*/ 158771 h 469552"/>
                    <a:gd name="connsiteX6" fmla="*/ 2564 w 317525"/>
                    <a:gd name="connsiteY6" fmla="*/ 21 h 469552"/>
                    <a:gd name="connsiteX7" fmla="*/ 131151 w 317525"/>
                    <a:gd name="connsiteY7" fmla="*/ 149246 h 469552"/>
                    <a:gd name="connsiteX8" fmla="*/ 188301 w 317525"/>
                    <a:gd name="connsiteY8" fmla="*/ 395308 h 469552"/>
                    <a:gd name="connsiteX9" fmla="*/ 74001 w 317525"/>
                    <a:gd name="connsiteY9" fmla="*/ 98446 h 469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7525" h="469552">
                      <a:moveTo>
                        <a:pt x="74001" y="98446"/>
                      </a:moveTo>
                      <a:cubicBezTo>
                        <a:pt x="89347" y="109558"/>
                        <a:pt x="257622" y="423619"/>
                        <a:pt x="280376" y="461983"/>
                      </a:cubicBezTo>
                      <a:cubicBezTo>
                        <a:pt x="303130" y="500347"/>
                        <a:pt x="232222" y="383137"/>
                        <a:pt x="210526" y="328633"/>
                      </a:cubicBezTo>
                      <a:cubicBezTo>
                        <a:pt x="188830" y="274129"/>
                        <a:pt x="133532" y="153479"/>
                        <a:pt x="150201" y="134958"/>
                      </a:cubicBezTo>
                      <a:cubicBezTo>
                        <a:pt x="166870" y="116437"/>
                        <a:pt x="292283" y="213539"/>
                        <a:pt x="310539" y="217508"/>
                      </a:cubicBezTo>
                      <a:cubicBezTo>
                        <a:pt x="328795" y="221477"/>
                        <a:pt x="311068" y="195019"/>
                        <a:pt x="259739" y="158771"/>
                      </a:cubicBezTo>
                      <a:cubicBezTo>
                        <a:pt x="208410" y="122523"/>
                        <a:pt x="23995" y="1609"/>
                        <a:pt x="2564" y="21"/>
                      </a:cubicBezTo>
                      <a:cubicBezTo>
                        <a:pt x="-18867" y="-1567"/>
                        <a:pt x="100195" y="83365"/>
                        <a:pt x="131151" y="149246"/>
                      </a:cubicBezTo>
                      <a:cubicBezTo>
                        <a:pt x="162107" y="215127"/>
                        <a:pt x="197032" y="401658"/>
                        <a:pt x="188301" y="395308"/>
                      </a:cubicBezTo>
                      <a:cubicBezTo>
                        <a:pt x="179570" y="388958"/>
                        <a:pt x="58655" y="87334"/>
                        <a:pt x="74001" y="984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1" name="フリーフォーム: 図形 440">
                  <a:extLst>
                    <a:ext uri="{FF2B5EF4-FFF2-40B4-BE49-F238E27FC236}">
                      <a16:creationId xmlns:a16="http://schemas.microsoft.com/office/drawing/2014/main" id="{85723BFD-A0A9-4557-A0E7-37231975EE65}"/>
                    </a:ext>
                  </a:extLst>
                </p:cNvPr>
                <p:cNvSpPr/>
                <p:nvPr/>
              </p:nvSpPr>
              <p:spPr>
                <a:xfrm>
                  <a:off x="6083509" y="5056813"/>
                  <a:ext cx="319598" cy="189119"/>
                </a:xfrm>
                <a:custGeom>
                  <a:avLst/>
                  <a:gdLst>
                    <a:gd name="connsiteX0" fmla="*/ 503377 w 503726"/>
                    <a:gd name="connsiteY0" fmla="*/ 8670 h 298075"/>
                    <a:gd name="connsiteX1" fmla="*/ 373202 w 503726"/>
                    <a:gd name="connsiteY1" fmla="*/ 110270 h 298075"/>
                    <a:gd name="connsiteX2" fmla="*/ 362090 w 503726"/>
                    <a:gd name="connsiteY2" fmla="*/ 134083 h 298075"/>
                    <a:gd name="connsiteX3" fmla="*/ 331927 w 503726"/>
                    <a:gd name="connsiteY3" fmla="*/ 296008 h 298075"/>
                    <a:gd name="connsiteX4" fmla="*/ 333515 w 503726"/>
                    <a:gd name="connsiteY4" fmla="*/ 219808 h 298075"/>
                    <a:gd name="connsiteX5" fmla="*/ 346215 w 503726"/>
                    <a:gd name="connsiteY5" fmla="*/ 134083 h 298075"/>
                    <a:gd name="connsiteX6" fmla="*/ 146190 w 503726"/>
                    <a:gd name="connsiteY6" fmla="*/ 62645 h 298075"/>
                    <a:gd name="connsiteX7" fmla="*/ 4902 w 503726"/>
                    <a:gd name="connsiteY7" fmla="*/ 733 h 298075"/>
                    <a:gd name="connsiteX8" fmla="*/ 325577 w 503726"/>
                    <a:gd name="connsiteY8" fmla="*/ 105508 h 298075"/>
                    <a:gd name="connsiteX9" fmla="*/ 409715 w 503726"/>
                    <a:gd name="connsiteY9" fmla="*/ 76933 h 298075"/>
                    <a:gd name="connsiteX10" fmla="*/ 503377 w 503726"/>
                    <a:gd name="connsiteY10" fmla="*/ 8670 h 29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726" h="298075">
                      <a:moveTo>
                        <a:pt x="503377" y="8670"/>
                      </a:moveTo>
                      <a:cubicBezTo>
                        <a:pt x="497291" y="14226"/>
                        <a:pt x="396750" y="89368"/>
                        <a:pt x="373202" y="110270"/>
                      </a:cubicBezTo>
                      <a:cubicBezTo>
                        <a:pt x="349654" y="131172"/>
                        <a:pt x="368969" y="103127"/>
                        <a:pt x="362090" y="134083"/>
                      </a:cubicBezTo>
                      <a:cubicBezTo>
                        <a:pt x="355211" y="165039"/>
                        <a:pt x="336690" y="281720"/>
                        <a:pt x="331927" y="296008"/>
                      </a:cubicBezTo>
                      <a:cubicBezTo>
                        <a:pt x="327164" y="310296"/>
                        <a:pt x="331134" y="246796"/>
                        <a:pt x="333515" y="219808"/>
                      </a:cubicBezTo>
                      <a:cubicBezTo>
                        <a:pt x="335896" y="192821"/>
                        <a:pt x="377436" y="160277"/>
                        <a:pt x="346215" y="134083"/>
                      </a:cubicBezTo>
                      <a:cubicBezTo>
                        <a:pt x="314994" y="107889"/>
                        <a:pt x="203075" y="84870"/>
                        <a:pt x="146190" y="62645"/>
                      </a:cubicBezTo>
                      <a:cubicBezTo>
                        <a:pt x="89305" y="40420"/>
                        <a:pt x="-24996" y="-6411"/>
                        <a:pt x="4902" y="733"/>
                      </a:cubicBezTo>
                      <a:cubicBezTo>
                        <a:pt x="34800" y="7877"/>
                        <a:pt x="258108" y="92808"/>
                        <a:pt x="325577" y="105508"/>
                      </a:cubicBezTo>
                      <a:cubicBezTo>
                        <a:pt x="393046" y="118208"/>
                        <a:pt x="385109" y="91221"/>
                        <a:pt x="409715" y="76933"/>
                      </a:cubicBezTo>
                      <a:cubicBezTo>
                        <a:pt x="434321" y="62646"/>
                        <a:pt x="509463" y="3114"/>
                        <a:pt x="503377" y="867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フリーフォーム: 図形 441">
                  <a:extLst>
                    <a:ext uri="{FF2B5EF4-FFF2-40B4-BE49-F238E27FC236}">
                      <a16:creationId xmlns:a16="http://schemas.microsoft.com/office/drawing/2014/main" id="{5FBD320A-2A7B-4A1D-8937-F14F78BCD44C}"/>
                    </a:ext>
                  </a:extLst>
                </p:cNvPr>
                <p:cNvSpPr/>
                <p:nvPr/>
              </p:nvSpPr>
              <p:spPr>
                <a:xfrm>
                  <a:off x="6315233" y="5089512"/>
                  <a:ext cx="103768" cy="292816"/>
                </a:xfrm>
                <a:custGeom>
                  <a:avLst/>
                  <a:gdLst>
                    <a:gd name="connsiteX0" fmla="*/ 163552 w 163552"/>
                    <a:gd name="connsiteY0" fmla="*/ 1583 h 461515"/>
                    <a:gd name="connsiteX1" fmla="*/ 81002 w 163552"/>
                    <a:gd name="connsiteY1" fmla="*/ 119058 h 461515"/>
                    <a:gd name="connsiteX2" fmla="*/ 57190 w 163552"/>
                    <a:gd name="connsiteY2" fmla="*/ 222246 h 461515"/>
                    <a:gd name="connsiteX3" fmla="*/ 40 w 163552"/>
                    <a:gd name="connsiteY3" fmla="*/ 460371 h 461515"/>
                    <a:gd name="connsiteX4" fmla="*/ 66715 w 163552"/>
                    <a:gd name="connsiteY4" fmla="*/ 114296 h 461515"/>
                    <a:gd name="connsiteX5" fmla="*/ 58777 w 163552"/>
                    <a:gd name="connsiteY5" fmla="*/ 261933 h 461515"/>
                    <a:gd name="connsiteX6" fmla="*/ 79415 w 163552"/>
                    <a:gd name="connsiteY6" fmla="*/ 65083 h 461515"/>
                    <a:gd name="connsiteX7" fmla="*/ 163552 w 163552"/>
                    <a:gd name="connsiteY7" fmla="*/ 1583 h 46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552" h="461515">
                      <a:moveTo>
                        <a:pt x="163552" y="1583"/>
                      </a:moveTo>
                      <a:cubicBezTo>
                        <a:pt x="163816" y="10579"/>
                        <a:pt x="98729" y="82281"/>
                        <a:pt x="81002" y="119058"/>
                      </a:cubicBezTo>
                      <a:cubicBezTo>
                        <a:pt x="63275" y="155835"/>
                        <a:pt x="70684" y="165361"/>
                        <a:pt x="57190" y="222246"/>
                      </a:cubicBezTo>
                      <a:cubicBezTo>
                        <a:pt x="43696" y="279131"/>
                        <a:pt x="-1548" y="478363"/>
                        <a:pt x="40" y="460371"/>
                      </a:cubicBezTo>
                      <a:cubicBezTo>
                        <a:pt x="1627" y="442379"/>
                        <a:pt x="56926" y="147369"/>
                        <a:pt x="66715" y="114296"/>
                      </a:cubicBezTo>
                      <a:cubicBezTo>
                        <a:pt x="76504" y="81223"/>
                        <a:pt x="56660" y="270135"/>
                        <a:pt x="58777" y="261933"/>
                      </a:cubicBezTo>
                      <a:cubicBezTo>
                        <a:pt x="60894" y="253731"/>
                        <a:pt x="60630" y="107152"/>
                        <a:pt x="79415" y="65083"/>
                      </a:cubicBezTo>
                      <a:cubicBezTo>
                        <a:pt x="98200" y="23014"/>
                        <a:pt x="163288" y="-7413"/>
                        <a:pt x="163552" y="15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3" name="フリーフォーム: 図形 442">
                  <a:extLst>
                    <a:ext uri="{FF2B5EF4-FFF2-40B4-BE49-F238E27FC236}">
                      <a16:creationId xmlns:a16="http://schemas.microsoft.com/office/drawing/2014/main" id="{D893DA6A-C8A0-4A1D-97E2-42EDD512349E}"/>
                    </a:ext>
                  </a:extLst>
                </p:cNvPr>
                <p:cNvSpPr/>
                <p:nvPr/>
              </p:nvSpPr>
              <p:spPr>
                <a:xfrm>
                  <a:off x="5878867" y="5103433"/>
                  <a:ext cx="361304" cy="260108"/>
                </a:xfrm>
                <a:custGeom>
                  <a:avLst/>
                  <a:gdLst>
                    <a:gd name="connsiteX0" fmla="*/ 448093 w 569460"/>
                    <a:gd name="connsiteY0" fmla="*/ 279 h 409962"/>
                    <a:gd name="connsiteX1" fmla="*/ 417931 w 569460"/>
                    <a:gd name="connsiteY1" fmla="*/ 108229 h 409962"/>
                    <a:gd name="connsiteX2" fmla="*/ 470318 w 569460"/>
                    <a:gd name="connsiteY2" fmla="*/ 192366 h 409962"/>
                    <a:gd name="connsiteX3" fmla="*/ 427456 w 569460"/>
                    <a:gd name="connsiteY3" fmla="*/ 135216 h 409962"/>
                    <a:gd name="connsiteX4" fmla="*/ 492543 w 569460"/>
                    <a:gd name="connsiteY4" fmla="*/ 208241 h 409962"/>
                    <a:gd name="connsiteX5" fmla="*/ 446506 w 569460"/>
                    <a:gd name="connsiteY5" fmla="*/ 281266 h 409962"/>
                    <a:gd name="connsiteX6" fmla="*/ 413168 w 569460"/>
                    <a:gd name="connsiteY6" fmla="*/ 332066 h 409962"/>
                    <a:gd name="connsiteX7" fmla="*/ 384593 w 569460"/>
                    <a:gd name="connsiteY7" fmla="*/ 349529 h 409962"/>
                    <a:gd name="connsiteX8" fmla="*/ 276643 w 569460"/>
                    <a:gd name="connsiteY8" fmla="*/ 351116 h 409962"/>
                    <a:gd name="connsiteX9" fmla="*/ 418 w 569460"/>
                    <a:gd name="connsiteY9" fmla="*/ 355879 h 409962"/>
                    <a:gd name="connsiteX10" fmla="*/ 344906 w 569460"/>
                    <a:gd name="connsiteY10" fmla="*/ 371754 h 409962"/>
                    <a:gd name="connsiteX11" fmla="*/ 256006 w 569460"/>
                    <a:gd name="connsiteY11" fmla="*/ 392391 h 409962"/>
                    <a:gd name="connsiteX12" fmla="*/ 484606 w 569460"/>
                    <a:gd name="connsiteY12" fmla="*/ 397154 h 409962"/>
                    <a:gd name="connsiteX13" fmla="*/ 565568 w 569460"/>
                    <a:gd name="connsiteY13" fmla="*/ 409854 h 409962"/>
                    <a:gd name="connsiteX14" fmla="*/ 376656 w 569460"/>
                    <a:gd name="connsiteY14" fmla="*/ 389216 h 409962"/>
                    <a:gd name="connsiteX15" fmla="*/ 405231 w 569460"/>
                    <a:gd name="connsiteY15" fmla="*/ 328891 h 409962"/>
                    <a:gd name="connsiteX16" fmla="*/ 465556 w 569460"/>
                    <a:gd name="connsiteY16" fmla="*/ 201891 h 409962"/>
                    <a:gd name="connsiteX17" fmla="*/ 368718 w 569460"/>
                    <a:gd name="connsiteY17" fmla="*/ 114579 h 409962"/>
                    <a:gd name="connsiteX18" fmla="*/ 375068 w 569460"/>
                    <a:gd name="connsiteY18" fmla="*/ 78066 h 409962"/>
                    <a:gd name="connsiteX19" fmla="*/ 448093 w 569460"/>
                    <a:gd name="connsiteY19" fmla="*/ 279 h 409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9460" h="409962">
                      <a:moveTo>
                        <a:pt x="448093" y="279"/>
                      </a:moveTo>
                      <a:cubicBezTo>
                        <a:pt x="455237" y="5306"/>
                        <a:pt x="414227" y="76215"/>
                        <a:pt x="417931" y="108229"/>
                      </a:cubicBezTo>
                      <a:cubicBezTo>
                        <a:pt x="421635" y="140244"/>
                        <a:pt x="468731" y="187868"/>
                        <a:pt x="470318" y="192366"/>
                      </a:cubicBezTo>
                      <a:cubicBezTo>
                        <a:pt x="471905" y="196864"/>
                        <a:pt x="423752" y="132570"/>
                        <a:pt x="427456" y="135216"/>
                      </a:cubicBezTo>
                      <a:cubicBezTo>
                        <a:pt x="431160" y="137862"/>
                        <a:pt x="489368" y="183899"/>
                        <a:pt x="492543" y="208241"/>
                      </a:cubicBezTo>
                      <a:cubicBezTo>
                        <a:pt x="495718" y="232583"/>
                        <a:pt x="459735" y="260628"/>
                        <a:pt x="446506" y="281266"/>
                      </a:cubicBezTo>
                      <a:cubicBezTo>
                        <a:pt x="433277" y="301904"/>
                        <a:pt x="423487" y="320689"/>
                        <a:pt x="413168" y="332066"/>
                      </a:cubicBezTo>
                      <a:cubicBezTo>
                        <a:pt x="402849" y="343443"/>
                        <a:pt x="407347" y="346354"/>
                        <a:pt x="384593" y="349529"/>
                      </a:cubicBezTo>
                      <a:cubicBezTo>
                        <a:pt x="361839" y="352704"/>
                        <a:pt x="276643" y="351116"/>
                        <a:pt x="276643" y="351116"/>
                      </a:cubicBezTo>
                      <a:cubicBezTo>
                        <a:pt x="212614" y="352174"/>
                        <a:pt x="-10959" y="352439"/>
                        <a:pt x="418" y="355879"/>
                      </a:cubicBezTo>
                      <a:cubicBezTo>
                        <a:pt x="11795" y="359319"/>
                        <a:pt x="302308" y="365669"/>
                        <a:pt x="344906" y="371754"/>
                      </a:cubicBezTo>
                      <a:cubicBezTo>
                        <a:pt x="387504" y="377839"/>
                        <a:pt x="232723" y="388158"/>
                        <a:pt x="256006" y="392391"/>
                      </a:cubicBezTo>
                      <a:cubicBezTo>
                        <a:pt x="279289" y="396624"/>
                        <a:pt x="433012" y="394243"/>
                        <a:pt x="484606" y="397154"/>
                      </a:cubicBezTo>
                      <a:cubicBezTo>
                        <a:pt x="536200" y="400065"/>
                        <a:pt x="583560" y="411177"/>
                        <a:pt x="565568" y="409854"/>
                      </a:cubicBezTo>
                      <a:cubicBezTo>
                        <a:pt x="547576" y="408531"/>
                        <a:pt x="403379" y="402710"/>
                        <a:pt x="376656" y="389216"/>
                      </a:cubicBezTo>
                      <a:cubicBezTo>
                        <a:pt x="349933" y="375722"/>
                        <a:pt x="405231" y="328891"/>
                        <a:pt x="405231" y="328891"/>
                      </a:cubicBezTo>
                      <a:cubicBezTo>
                        <a:pt x="420048" y="297670"/>
                        <a:pt x="471642" y="237610"/>
                        <a:pt x="465556" y="201891"/>
                      </a:cubicBezTo>
                      <a:cubicBezTo>
                        <a:pt x="459471" y="166172"/>
                        <a:pt x="383799" y="135216"/>
                        <a:pt x="368718" y="114579"/>
                      </a:cubicBezTo>
                      <a:cubicBezTo>
                        <a:pt x="353637" y="93942"/>
                        <a:pt x="362633" y="96587"/>
                        <a:pt x="375068" y="78066"/>
                      </a:cubicBezTo>
                      <a:cubicBezTo>
                        <a:pt x="387503" y="59545"/>
                        <a:pt x="440949" y="-4748"/>
                        <a:pt x="448093" y="2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4" name="フリーフォーム: 図形 443">
                  <a:extLst>
                    <a:ext uri="{FF2B5EF4-FFF2-40B4-BE49-F238E27FC236}">
                      <a16:creationId xmlns:a16="http://schemas.microsoft.com/office/drawing/2014/main" id="{C9481C3C-5A95-4940-85E4-EB4D137BA38C}"/>
                    </a:ext>
                  </a:extLst>
                </p:cNvPr>
                <p:cNvSpPr/>
                <p:nvPr/>
              </p:nvSpPr>
              <p:spPr>
                <a:xfrm>
                  <a:off x="6154088" y="5167885"/>
                  <a:ext cx="132986" cy="59170"/>
                </a:xfrm>
                <a:custGeom>
                  <a:avLst/>
                  <a:gdLst>
                    <a:gd name="connsiteX0" fmla="*/ 24 w 209603"/>
                    <a:gd name="connsiteY0" fmla="*/ 295 h 93260"/>
                    <a:gd name="connsiteX1" fmla="*/ 80986 w 209603"/>
                    <a:gd name="connsiteY1" fmla="*/ 81257 h 93260"/>
                    <a:gd name="connsiteX2" fmla="*/ 203224 w 209603"/>
                    <a:gd name="connsiteY2" fmla="*/ 90782 h 93260"/>
                    <a:gd name="connsiteX3" fmla="*/ 193699 w 209603"/>
                    <a:gd name="connsiteY3" fmla="*/ 60620 h 93260"/>
                    <a:gd name="connsiteX4" fmla="*/ 209574 w 209603"/>
                    <a:gd name="connsiteY4" fmla="*/ 20932 h 93260"/>
                    <a:gd name="connsiteX5" fmla="*/ 188936 w 209603"/>
                    <a:gd name="connsiteY5" fmla="*/ 39982 h 93260"/>
                    <a:gd name="connsiteX6" fmla="*/ 87336 w 209603"/>
                    <a:gd name="connsiteY6" fmla="*/ 12995 h 93260"/>
                    <a:gd name="connsiteX7" fmla="*/ 179411 w 209603"/>
                    <a:gd name="connsiteY7" fmla="*/ 38395 h 93260"/>
                    <a:gd name="connsiteX8" fmla="*/ 198461 w 209603"/>
                    <a:gd name="connsiteY8" fmla="*/ 63795 h 93260"/>
                    <a:gd name="connsiteX9" fmla="*/ 195286 w 209603"/>
                    <a:gd name="connsiteY9" fmla="*/ 90782 h 93260"/>
                    <a:gd name="connsiteX10" fmla="*/ 139724 w 209603"/>
                    <a:gd name="connsiteY10" fmla="*/ 76495 h 93260"/>
                    <a:gd name="connsiteX11" fmla="*/ 73049 w 209603"/>
                    <a:gd name="connsiteY11" fmla="*/ 54270 h 93260"/>
                    <a:gd name="connsiteX12" fmla="*/ 24 w 209603"/>
                    <a:gd name="connsiteY12" fmla="*/ 295 h 93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9603" h="93260">
                      <a:moveTo>
                        <a:pt x="24" y="295"/>
                      </a:moveTo>
                      <a:cubicBezTo>
                        <a:pt x="1347" y="4793"/>
                        <a:pt x="47119" y="66176"/>
                        <a:pt x="80986" y="81257"/>
                      </a:cubicBezTo>
                      <a:cubicBezTo>
                        <a:pt x="114853" y="96338"/>
                        <a:pt x="184439" y="94221"/>
                        <a:pt x="203224" y="90782"/>
                      </a:cubicBezTo>
                      <a:cubicBezTo>
                        <a:pt x="222009" y="87343"/>
                        <a:pt x="192641" y="72262"/>
                        <a:pt x="193699" y="60620"/>
                      </a:cubicBezTo>
                      <a:cubicBezTo>
                        <a:pt x="194757" y="48978"/>
                        <a:pt x="210368" y="24372"/>
                        <a:pt x="209574" y="20932"/>
                      </a:cubicBezTo>
                      <a:cubicBezTo>
                        <a:pt x="208780" y="17492"/>
                        <a:pt x="209309" y="41305"/>
                        <a:pt x="188936" y="39982"/>
                      </a:cubicBezTo>
                      <a:cubicBezTo>
                        <a:pt x="168563" y="38659"/>
                        <a:pt x="88923" y="13259"/>
                        <a:pt x="87336" y="12995"/>
                      </a:cubicBezTo>
                      <a:cubicBezTo>
                        <a:pt x="85749" y="12731"/>
                        <a:pt x="160890" y="29928"/>
                        <a:pt x="179411" y="38395"/>
                      </a:cubicBezTo>
                      <a:cubicBezTo>
                        <a:pt x="197932" y="46862"/>
                        <a:pt x="195815" y="55064"/>
                        <a:pt x="198461" y="63795"/>
                      </a:cubicBezTo>
                      <a:cubicBezTo>
                        <a:pt x="201107" y="72526"/>
                        <a:pt x="205075" y="88665"/>
                        <a:pt x="195286" y="90782"/>
                      </a:cubicBezTo>
                      <a:cubicBezTo>
                        <a:pt x="185497" y="92899"/>
                        <a:pt x="160097" y="82580"/>
                        <a:pt x="139724" y="76495"/>
                      </a:cubicBezTo>
                      <a:cubicBezTo>
                        <a:pt x="119351" y="70410"/>
                        <a:pt x="95539" y="64589"/>
                        <a:pt x="73049" y="54270"/>
                      </a:cubicBezTo>
                      <a:cubicBezTo>
                        <a:pt x="50559" y="43951"/>
                        <a:pt x="-1299" y="-4203"/>
                        <a:pt x="24" y="2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5" name="フリーフォーム: 図形 444">
                  <a:extLst>
                    <a:ext uri="{FF2B5EF4-FFF2-40B4-BE49-F238E27FC236}">
                      <a16:creationId xmlns:a16="http://schemas.microsoft.com/office/drawing/2014/main" id="{06B2BC27-0B79-43F4-95D4-11475F40F9F8}"/>
                    </a:ext>
                  </a:extLst>
                </p:cNvPr>
                <p:cNvSpPr/>
                <p:nvPr/>
              </p:nvSpPr>
              <p:spPr>
                <a:xfrm>
                  <a:off x="6067470" y="5246929"/>
                  <a:ext cx="230884" cy="163896"/>
                </a:xfrm>
                <a:custGeom>
                  <a:avLst/>
                  <a:gdLst>
                    <a:gd name="connsiteX0" fmla="*/ 171470 w 363902"/>
                    <a:gd name="connsiteY0" fmla="*/ 5887 h 258321"/>
                    <a:gd name="connsiteX1" fmla="*/ 330220 w 363902"/>
                    <a:gd name="connsiteY1" fmla="*/ 5887 h 258321"/>
                    <a:gd name="connsiteX2" fmla="*/ 325457 w 363902"/>
                    <a:gd name="connsiteY2" fmla="*/ 58274 h 258321"/>
                    <a:gd name="connsiteX3" fmla="*/ 336570 w 363902"/>
                    <a:gd name="connsiteY3" fmla="*/ 164637 h 258321"/>
                    <a:gd name="connsiteX4" fmla="*/ 342920 w 363902"/>
                    <a:gd name="connsiteY4" fmla="*/ 210674 h 258321"/>
                    <a:gd name="connsiteX5" fmla="*/ 263545 w 363902"/>
                    <a:gd name="connsiteY5" fmla="*/ 207499 h 258321"/>
                    <a:gd name="connsiteX6" fmla="*/ 20 w 363902"/>
                    <a:gd name="connsiteY6" fmla="*/ 193212 h 258321"/>
                    <a:gd name="connsiteX7" fmla="*/ 277832 w 363902"/>
                    <a:gd name="connsiteY7" fmla="*/ 228137 h 258321"/>
                    <a:gd name="connsiteX8" fmla="*/ 363557 w 363902"/>
                    <a:gd name="connsiteY8" fmla="*/ 258299 h 258321"/>
                    <a:gd name="connsiteX9" fmla="*/ 309582 w 363902"/>
                    <a:gd name="connsiteY9" fmla="*/ 223374 h 258321"/>
                    <a:gd name="connsiteX10" fmla="*/ 350857 w 363902"/>
                    <a:gd name="connsiteY10" fmla="*/ 48749 h 258321"/>
                    <a:gd name="connsiteX11" fmla="*/ 344507 w 363902"/>
                    <a:gd name="connsiteY11" fmla="*/ 2712 h 258321"/>
                    <a:gd name="connsiteX12" fmla="*/ 171470 w 363902"/>
                    <a:gd name="connsiteY12" fmla="*/ 5887 h 25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3902" h="258321">
                      <a:moveTo>
                        <a:pt x="171470" y="5887"/>
                      </a:moveTo>
                      <a:cubicBezTo>
                        <a:pt x="169089" y="6416"/>
                        <a:pt x="304556" y="-2844"/>
                        <a:pt x="330220" y="5887"/>
                      </a:cubicBezTo>
                      <a:cubicBezTo>
                        <a:pt x="355884" y="14618"/>
                        <a:pt x="324399" y="31816"/>
                        <a:pt x="325457" y="58274"/>
                      </a:cubicBezTo>
                      <a:cubicBezTo>
                        <a:pt x="326515" y="84732"/>
                        <a:pt x="333660" y="139237"/>
                        <a:pt x="336570" y="164637"/>
                      </a:cubicBezTo>
                      <a:cubicBezTo>
                        <a:pt x="339481" y="190037"/>
                        <a:pt x="355091" y="203530"/>
                        <a:pt x="342920" y="210674"/>
                      </a:cubicBezTo>
                      <a:cubicBezTo>
                        <a:pt x="330749" y="217818"/>
                        <a:pt x="263545" y="207499"/>
                        <a:pt x="263545" y="207499"/>
                      </a:cubicBezTo>
                      <a:cubicBezTo>
                        <a:pt x="206395" y="204589"/>
                        <a:pt x="-2361" y="189772"/>
                        <a:pt x="20" y="193212"/>
                      </a:cubicBezTo>
                      <a:cubicBezTo>
                        <a:pt x="2401" y="196652"/>
                        <a:pt x="217243" y="217289"/>
                        <a:pt x="277832" y="228137"/>
                      </a:cubicBezTo>
                      <a:cubicBezTo>
                        <a:pt x="338422" y="238985"/>
                        <a:pt x="358265" y="259093"/>
                        <a:pt x="363557" y="258299"/>
                      </a:cubicBezTo>
                      <a:cubicBezTo>
                        <a:pt x="368849" y="257505"/>
                        <a:pt x="311699" y="258299"/>
                        <a:pt x="309582" y="223374"/>
                      </a:cubicBezTo>
                      <a:cubicBezTo>
                        <a:pt x="307465" y="188449"/>
                        <a:pt x="345036" y="85526"/>
                        <a:pt x="350857" y="48749"/>
                      </a:cubicBezTo>
                      <a:cubicBezTo>
                        <a:pt x="356678" y="11972"/>
                        <a:pt x="370701" y="10120"/>
                        <a:pt x="344507" y="2712"/>
                      </a:cubicBezTo>
                      <a:cubicBezTo>
                        <a:pt x="318313" y="-4696"/>
                        <a:pt x="173851" y="5358"/>
                        <a:pt x="171470" y="58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6" name="フリーフォーム: 図形 445">
                  <a:extLst>
                    <a:ext uri="{FF2B5EF4-FFF2-40B4-BE49-F238E27FC236}">
                      <a16:creationId xmlns:a16="http://schemas.microsoft.com/office/drawing/2014/main" id="{65E2B6FC-2CB9-4BB1-9FEB-113748AF646C}"/>
                    </a:ext>
                  </a:extLst>
                </p:cNvPr>
                <p:cNvSpPr/>
                <p:nvPr/>
              </p:nvSpPr>
              <p:spPr>
                <a:xfrm>
                  <a:off x="6149826" y="5091900"/>
                  <a:ext cx="155556" cy="96631"/>
                </a:xfrm>
                <a:custGeom>
                  <a:avLst/>
                  <a:gdLst>
                    <a:gd name="connsiteX0" fmla="*/ 60716 w 245175"/>
                    <a:gd name="connsiteY0" fmla="*/ 993 h 152303"/>
                    <a:gd name="connsiteX1" fmla="*/ 391 w 245175"/>
                    <a:gd name="connsiteY1" fmla="*/ 112118 h 152303"/>
                    <a:gd name="connsiteX2" fmla="*/ 95641 w 245175"/>
                    <a:gd name="connsiteY2" fmla="*/ 131168 h 152303"/>
                    <a:gd name="connsiteX3" fmla="*/ 235341 w 245175"/>
                    <a:gd name="connsiteY3" fmla="*/ 150218 h 152303"/>
                    <a:gd name="connsiteX4" fmla="*/ 233753 w 245175"/>
                    <a:gd name="connsiteY4" fmla="*/ 151806 h 152303"/>
                    <a:gd name="connsiteX5" fmla="*/ 52778 w 245175"/>
                    <a:gd name="connsiteY5" fmla="*/ 127993 h 152303"/>
                    <a:gd name="connsiteX6" fmla="*/ 48016 w 245175"/>
                    <a:gd name="connsiteY6" fmla="*/ 94656 h 152303"/>
                    <a:gd name="connsiteX7" fmla="*/ 21028 w 245175"/>
                    <a:gd name="connsiteY7" fmla="*/ 115293 h 152303"/>
                    <a:gd name="connsiteX8" fmla="*/ 22616 w 245175"/>
                    <a:gd name="connsiteY8" fmla="*/ 97831 h 152303"/>
                    <a:gd name="connsiteX9" fmla="*/ 32141 w 245175"/>
                    <a:gd name="connsiteY9" fmla="*/ 58143 h 152303"/>
                    <a:gd name="connsiteX10" fmla="*/ 60716 w 245175"/>
                    <a:gd name="connsiteY10" fmla="*/ 993 h 152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5175" h="152303">
                      <a:moveTo>
                        <a:pt x="60716" y="993"/>
                      </a:moveTo>
                      <a:cubicBezTo>
                        <a:pt x="55424" y="9989"/>
                        <a:pt x="-5430" y="90422"/>
                        <a:pt x="391" y="112118"/>
                      </a:cubicBezTo>
                      <a:cubicBezTo>
                        <a:pt x="6212" y="133814"/>
                        <a:pt x="56483" y="124818"/>
                        <a:pt x="95641" y="131168"/>
                      </a:cubicBezTo>
                      <a:cubicBezTo>
                        <a:pt x="134799" y="137518"/>
                        <a:pt x="235341" y="150218"/>
                        <a:pt x="235341" y="150218"/>
                      </a:cubicBezTo>
                      <a:cubicBezTo>
                        <a:pt x="258360" y="153658"/>
                        <a:pt x="233753" y="151806"/>
                        <a:pt x="233753" y="151806"/>
                      </a:cubicBezTo>
                      <a:cubicBezTo>
                        <a:pt x="203326" y="148102"/>
                        <a:pt x="83734" y="137518"/>
                        <a:pt x="52778" y="127993"/>
                      </a:cubicBezTo>
                      <a:cubicBezTo>
                        <a:pt x="21822" y="118468"/>
                        <a:pt x="53308" y="96773"/>
                        <a:pt x="48016" y="94656"/>
                      </a:cubicBezTo>
                      <a:cubicBezTo>
                        <a:pt x="42724" y="92539"/>
                        <a:pt x="25261" y="114764"/>
                        <a:pt x="21028" y="115293"/>
                      </a:cubicBezTo>
                      <a:cubicBezTo>
                        <a:pt x="16795" y="115822"/>
                        <a:pt x="20764" y="107356"/>
                        <a:pt x="22616" y="97831"/>
                      </a:cubicBezTo>
                      <a:cubicBezTo>
                        <a:pt x="24468" y="88306"/>
                        <a:pt x="28437" y="69520"/>
                        <a:pt x="32141" y="58143"/>
                      </a:cubicBezTo>
                      <a:cubicBezTo>
                        <a:pt x="35845" y="46766"/>
                        <a:pt x="66008" y="-8003"/>
                        <a:pt x="60716" y="99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7" name="フリーフォーム: 図形 446">
                  <a:extLst>
                    <a:ext uri="{FF2B5EF4-FFF2-40B4-BE49-F238E27FC236}">
                      <a16:creationId xmlns:a16="http://schemas.microsoft.com/office/drawing/2014/main" id="{14940285-1392-49AC-8B02-9BA5F2EC2004}"/>
                    </a:ext>
                  </a:extLst>
                </p:cNvPr>
                <p:cNvSpPr/>
                <p:nvPr/>
              </p:nvSpPr>
              <p:spPr>
                <a:xfrm>
                  <a:off x="6179533" y="5101268"/>
                  <a:ext cx="113141" cy="94970"/>
                </a:xfrm>
                <a:custGeom>
                  <a:avLst/>
                  <a:gdLst>
                    <a:gd name="connsiteX0" fmla="*/ 1195 w 178325"/>
                    <a:gd name="connsiteY0" fmla="*/ 516 h 149685"/>
                    <a:gd name="connsiteX1" fmla="*/ 10720 w 178325"/>
                    <a:gd name="connsiteY1" fmla="*/ 91003 h 149685"/>
                    <a:gd name="connsiteX2" fmla="*/ 42470 w 178325"/>
                    <a:gd name="connsiteY2" fmla="*/ 65603 h 149685"/>
                    <a:gd name="connsiteX3" fmla="*/ 172645 w 178325"/>
                    <a:gd name="connsiteY3" fmla="*/ 91003 h 149685"/>
                    <a:gd name="connsiteX4" fmla="*/ 155182 w 178325"/>
                    <a:gd name="connsiteY4" fmla="*/ 130691 h 149685"/>
                    <a:gd name="connsiteX5" fmla="*/ 156770 w 178325"/>
                    <a:gd name="connsiteY5" fmla="*/ 146566 h 149685"/>
                    <a:gd name="connsiteX6" fmla="*/ 129782 w 178325"/>
                    <a:gd name="connsiteY6" fmla="*/ 70366 h 149685"/>
                    <a:gd name="connsiteX7" fmla="*/ 34532 w 178325"/>
                    <a:gd name="connsiteY7" fmla="*/ 52903 h 149685"/>
                    <a:gd name="connsiteX8" fmla="*/ 1195 w 178325"/>
                    <a:gd name="connsiteY8" fmla="*/ 516 h 149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25" h="149685">
                      <a:moveTo>
                        <a:pt x="1195" y="516"/>
                      </a:moveTo>
                      <a:cubicBezTo>
                        <a:pt x="-2774" y="6866"/>
                        <a:pt x="3841" y="80155"/>
                        <a:pt x="10720" y="91003"/>
                      </a:cubicBezTo>
                      <a:cubicBezTo>
                        <a:pt x="17599" y="101851"/>
                        <a:pt x="15483" y="65603"/>
                        <a:pt x="42470" y="65603"/>
                      </a:cubicBezTo>
                      <a:cubicBezTo>
                        <a:pt x="69457" y="65603"/>
                        <a:pt x="153860" y="80155"/>
                        <a:pt x="172645" y="91003"/>
                      </a:cubicBezTo>
                      <a:cubicBezTo>
                        <a:pt x="191430" y="101851"/>
                        <a:pt x="157828" y="121431"/>
                        <a:pt x="155182" y="130691"/>
                      </a:cubicBezTo>
                      <a:cubicBezTo>
                        <a:pt x="152536" y="139952"/>
                        <a:pt x="161003" y="156620"/>
                        <a:pt x="156770" y="146566"/>
                      </a:cubicBezTo>
                      <a:cubicBezTo>
                        <a:pt x="152537" y="136512"/>
                        <a:pt x="150155" y="85976"/>
                        <a:pt x="129782" y="70366"/>
                      </a:cubicBezTo>
                      <a:cubicBezTo>
                        <a:pt x="109409" y="54756"/>
                        <a:pt x="54376" y="57401"/>
                        <a:pt x="34532" y="52903"/>
                      </a:cubicBezTo>
                      <a:cubicBezTo>
                        <a:pt x="14688" y="48405"/>
                        <a:pt x="5164" y="-5834"/>
                        <a:pt x="1195" y="5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8" name="フリーフォーム: 図形 447">
                  <a:extLst>
                    <a:ext uri="{FF2B5EF4-FFF2-40B4-BE49-F238E27FC236}">
                      <a16:creationId xmlns:a16="http://schemas.microsoft.com/office/drawing/2014/main" id="{8A37C8F7-E134-4A32-91D7-F01CE4073C2C}"/>
                    </a:ext>
                  </a:extLst>
                </p:cNvPr>
                <p:cNvSpPr/>
                <p:nvPr/>
              </p:nvSpPr>
              <p:spPr>
                <a:xfrm>
                  <a:off x="4779309" y="4661730"/>
                  <a:ext cx="577019" cy="205681"/>
                </a:xfrm>
                <a:custGeom>
                  <a:avLst/>
                  <a:gdLst>
                    <a:gd name="connsiteX0" fmla="*/ 531353 w 531381"/>
                    <a:gd name="connsiteY0" fmla="*/ 29 h 189413"/>
                    <a:gd name="connsiteX1" fmla="*/ 331328 w 531381"/>
                    <a:gd name="connsiteY1" fmla="*/ 73054 h 189413"/>
                    <a:gd name="connsiteX2" fmla="*/ 299578 w 531381"/>
                    <a:gd name="connsiteY2" fmla="*/ 188941 h 189413"/>
                    <a:gd name="connsiteX3" fmla="*/ 290053 w 531381"/>
                    <a:gd name="connsiteY3" fmla="*/ 114329 h 189413"/>
                    <a:gd name="connsiteX4" fmla="*/ 99553 w 531381"/>
                    <a:gd name="connsiteY4" fmla="*/ 122266 h 189413"/>
                    <a:gd name="connsiteX5" fmla="*/ 2715 w 531381"/>
                    <a:gd name="connsiteY5" fmla="*/ 122266 h 189413"/>
                    <a:gd name="connsiteX6" fmla="*/ 201153 w 531381"/>
                    <a:gd name="connsiteY6" fmla="*/ 115916 h 189413"/>
                    <a:gd name="connsiteX7" fmla="*/ 313865 w 531381"/>
                    <a:gd name="connsiteY7" fmla="*/ 185766 h 189413"/>
                    <a:gd name="connsiteX8" fmla="*/ 345615 w 531381"/>
                    <a:gd name="connsiteY8" fmla="*/ 80991 h 189413"/>
                    <a:gd name="connsiteX9" fmla="*/ 531353 w 531381"/>
                    <a:gd name="connsiteY9" fmla="*/ 29 h 1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381" h="189413">
                      <a:moveTo>
                        <a:pt x="531353" y="29"/>
                      </a:moveTo>
                      <a:cubicBezTo>
                        <a:pt x="528972" y="-1294"/>
                        <a:pt x="369957" y="41569"/>
                        <a:pt x="331328" y="73054"/>
                      </a:cubicBezTo>
                      <a:cubicBezTo>
                        <a:pt x="292699" y="104539"/>
                        <a:pt x="306457" y="182062"/>
                        <a:pt x="299578" y="188941"/>
                      </a:cubicBezTo>
                      <a:cubicBezTo>
                        <a:pt x="292699" y="195820"/>
                        <a:pt x="323390" y="125441"/>
                        <a:pt x="290053" y="114329"/>
                      </a:cubicBezTo>
                      <a:cubicBezTo>
                        <a:pt x="256716" y="103217"/>
                        <a:pt x="147443" y="120943"/>
                        <a:pt x="99553" y="122266"/>
                      </a:cubicBezTo>
                      <a:cubicBezTo>
                        <a:pt x="51663" y="123589"/>
                        <a:pt x="-14218" y="123324"/>
                        <a:pt x="2715" y="122266"/>
                      </a:cubicBezTo>
                      <a:cubicBezTo>
                        <a:pt x="19648" y="121208"/>
                        <a:pt x="149295" y="105333"/>
                        <a:pt x="201153" y="115916"/>
                      </a:cubicBezTo>
                      <a:cubicBezTo>
                        <a:pt x="253011" y="126499"/>
                        <a:pt x="289788" y="191587"/>
                        <a:pt x="313865" y="185766"/>
                      </a:cubicBezTo>
                      <a:cubicBezTo>
                        <a:pt x="337942" y="179945"/>
                        <a:pt x="306986" y="111154"/>
                        <a:pt x="345615" y="80991"/>
                      </a:cubicBezTo>
                      <a:cubicBezTo>
                        <a:pt x="384244" y="50829"/>
                        <a:pt x="533734" y="1352"/>
                        <a:pt x="531353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9" name="フリーフォーム: 図形 448">
                  <a:extLst>
                    <a:ext uri="{FF2B5EF4-FFF2-40B4-BE49-F238E27FC236}">
                      <a16:creationId xmlns:a16="http://schemas.microsoft.com/office/drawing/2014/main" id="{3C3BAD32-9CB2-4034-A3BE-18E3978B87DF}"/>
                    </a:ext>
                  </a:extLst>
                </p:cNvPr>
                <p:cNvSpPr/>
                <p:nvPr/>
              </p:nvSpPr>
              <p:spPr>
                <a:xfrm>
                  <a:off x="5664009" y="5378867"/>
                  <a:ext cx="133312" cy="371564"/>
                </a:xfrm>
                <a:custGeom>
                  <a:avLst/>
                  <a:gdLst>
                    <a:gd name="connsiteX0" fmla="*/ 121438 w 122768"/>
                    <a:gd name="connsiteY0" fmla="*/ 1599 h 342176"/>
                    <a:gd name="connsiteX1" fmla="*/ 70638 w 122768"/>
                    <a:gd name="connsiteY1" fmla="*/ 113782 h 342176"/>
                    <a:gd name="connsiteX2" fmla="*/ 5021 w 122768"/>
                    <a:gd name="connsiteY2" fmla="*/ 336032 h 342176"/>
                    <a:gd name="connsiteX3" fmla="*/ 5021 w 122768"/>
                    <a:gd name="connsiteY3" fmla="*/ 266182 h 342176"/>
                    <a:gd name="connsiteX4" fmla="*/ 9255 w 122768"/>
                    <a:gd name="connsiteY4" fmla="*/ 120132 h 342176"/>
                    <a:gd name="connsiteX5" fmla="*/ 15605 w 122768"/>
                    <a:gd name="connsiteY5" fmla="*/ 192099 h 342176"/>
                    <a:gd name="connsiteX6" fmla="*/ 121438 w 122768"/>
                    <a:gd name="connsiteY6" fmla="*/ 1599 h 342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68" h="342176">
                      <a:moveTo>
                        <a:pt x="121438" y="1599"/>
                      </a:moveTo>
                      <a:cubicBezTo>
                        <a:pt x="130610" y="-11454"/>
                        <a:pt x="90041" y="58043"/>
                        <a:pt x="70638" y="113782"/>
                      </a:cubicBezTo>
                      <a:cubicBezTo>
                        <a:pt x="51235" y="169521"/>
                        <a:pt x="15957" y="310632"/>
                        <a:pt x="5021" y="336032"/>
                      </a:cubicBezTo>
                      <a:cubicBezTo>
                        <a:pt x="-5915" y="361432"/>
                        <a:pt x="4315" y="302165"/>
                        <a:pt x="5021" y="266182"/>
                      </a:cubicBezTo>
                      <a:cubicBezTo>
                        <a:pt x="5727" y="230199"/>
                        <a:pt x="7491" y="132479"/>
                        <a:pt x="9255" y="120132"/>
                      </a:cubicBezTo>
                      <a:cubicBezTo>
                        <a:pt x="11019" y="107785"/>
                        <a:pt x="788" y="207974"/>
                        <a:pt x="15605" y="192099"/>
                      </a:cubicBezTo>
                      <a:cubicBezTo>
                        <a:pt x="30422" y="176224"/>
                        <a:pt x="112266" y="14652"/>
                        <a:pt x="121438" y="15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フリーフォーム: 図形 449">
                  <a:extLst>
                    <a:ext uri="{FF2B5EF4-FFF2-40B4-BE49-F238E27FC236}">
                      <a16:creationId xmlns:a16="http://schemas.microsoft.com/office/drawing/2014/main" id="{5A8077FD-3E1D-4D59-9319-3B55B6711002}"/>
                    </a:ext>
                  </a:extLst>
                </p:cNvPr>
                <p:cNvSpPr/>
                <p:nvPr/>
              </p:nvSpPr>
              <p:spPr>
                <a:xfrm>
                  <a:off x="4110708" y="4720697"/>
                  <a:ext cx="950273" cy="268932"/>
                </a:xfrm>
                <a:custGeom>
                  <a:avLst/>
                  <a:gdLst>
                    <a:gd name="connsiteX0" fmla="*/ 874552 w 875114"/>
                    <a:gd name="connsiteY0" fmla="*/ 230 h 247662"/>
                    <a:gd name="connsiteX1" fmla="*/ 804702 w 875114"/>
                    <a:gd name="connsiteY1" fmla="*/ 106063 h 247662"/>
                    <a:gd name="connsiteX2" fmla="*/ 781418 w 875114"/>
                    <a:gd name="connsiteY2" fmla="*/ 245763 h 247662"/>
                    <a:gd name="connsiteX3" fmla="*/ 781418 w 875114"/>
                    <a:gd name="connsiteY3" fmla="*/ 190730 h 247662"/>
                    <a:gd name="connsiteX4" fmla="*/ 781418 w 875114"/>
                    <a:gd name="connsiteY4" fmla="*/ 133580 h 247662"/>
                    <a:gd name="connsiteX5" fmla="*/ 739085 w 875114"/>
                    <a:gd name="connsiteY5" fmla="*/ 93363 h 247662"/>
                    <a:gd name="connsiteX6" fmla="*/ 584568 w 875114"/>
                    <a:gd name="connsiteY6" fmla="*/ 70080 h 247662"/>
                    <a:gd name="connsiteX7" fmla="*/ 2485 w 875114"/>
                    <a:gd name="connsiteY7" fmla="*/ 87013 h 247662"/>
                    <a:gd name="connsiteX8" fmla="*/ 362318 w 875114"/>
                    <a:gd name="connsiteY8" fmla="*/ 61613 h 247662"/>
                    <a:gd name="connsiteX9" fmla="*/ 49052 w 875114"/>
                    <a:gd name="connsiteY9" fmla="*/ 36213 h 247662"/>
                    <a:gd name="connsiteX10" fmla="*/ 709452 w 875114"/>
                    <a:gd name="connsiteY10" fmla="*/ 57380 h 247662"/>
                    <a:gd name="connsiteX11" fmla="*/ 762368 w 875114"/>
                    <a:gd name="connsiteY11" fmla="*/ 76430 h 247662"/>
                    <a:gd name="connsiteX12" fmla="*/ 874552 w 875114"/>
                    <a:gd name="connsiteY12" fmla="*/ 230 h 24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5114" h="247662">
                      <a:moveTo>
                        <a:pt x="874552" y="230"/>
                      </a:moveTo>
                      <a:cubicBezTo>
                        <a:pt x="881608" y="5169"/>
                        <a:pt x="820224" y="65141"/>
                        <a:pt x="804702" y="106063"/>
                      </a:cubicBezTo>
                      <a:cubicBezTo>
                        <a:pt x="789180" y="146985"/>
                        <a:pt x="785299" y="231652"/>
                        <a:pt x="781418" y="245763"/>
                      </a:cubicBezTo>
                      <a:cubicBezTo>
                        <a:pt x="777537" y="259874"/>
                        <a:pt x="781418" y="190730"/>
                        <a:pt x="781418" y="190730"/>
                      </a:cubicBezTo>
                      <a:cubicBezTo>
                        <a:pt x="781418" y="172033"/>
                        <a:pt x="788473" y="149808"/>
                        <a:pt x="781418" y="133580"/>
                      </a:cubicBezTo>
                      <a:cubicBezTo>
                        <a:pt x="774362" y="117352"/>
                        <a:pt x="771893" y="103946"/>
                        <a:pt x="739085" y="93363"/>
                      </a:cubicBezTo>
                      <a:cubicBezTo>
                        <a:pt x="706277" y="82780"/>
                        <a:pt x="707335" y="71138"/>
                        <a:pt x="584568" y="70080"/>
                      </a:cubicBezTo>
                      <a:cubicBezTo>
                        <a:pt x="461801" y="69022"/>
                        <a:pt x="39527" y="88424"/>
                        <a:pt x="2485" y="87013"/>
                      </a:cubicBezTo>
                      <a:cubicBezTo>
                        <a:pt x="-34557" y="85602"/>
                        <a:pt x="354557" y="70080"/>
                        <a:pt x="362318" y="61613"/>
                      </a:cubicBezTo>
                      <a:cubicBezTo>
                        <a:pt x="370079" y="53146"/>
                        <a:pt x="49052" y="36213"/>
                        <a:pt x="49052" y="36213"/>
                      </a:cubicBezTo>
                      <a:cubicBezTo>
                        <a:pt x="106908" y="35507"/>
                        <a:pt x="590566" y="50677"/>
                        <a:pt x="709452" y="57380"/>
                      </a:cubicBezTo>
                      <a:cubicBezTo>
                        <a:pt x="828338" y="64083"/>
                        <a:pt x="740849" y="81722"/>
                        <a:pt x="762368" y="76430"/>
                      </a:cubicBezTo>
                      <a:cubicBezTo>
                        <a:pt x="783887" y="71138"/>
                        <a:pt x="867496" y="-4709"/>
                        <a:pt x="874552" y="2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1" name="フリーフォーム: 図形 450">
                  <a:extLst>
                    <a:ext uri="{FF2B5EF4-FFF2-40B4-BE49-F238E27FC236}">
                      <a16:creationId xmlns:a16="http://schemas.microsoft.com/office/drawing/2014/main" id="{685F5479-C2DE-46FE-9BA7-B0824F56A11C}"/>
                    </a:ext>
                  </a:extLst>
                </p:cNvPr>
                <p:cNvSpPr/>
                <p:nvPr/>
              </p:nvSpPr>
              <p:spPr>
                <a:xfrm>
                  <a:off x="4829969" y="4828817"/>
                  <a:ext cx="269885" cy="364493"/>
                </a:xfrm>
                <a:custGeom>
                  <a:avLst/>
                  <a:gdLst>
                    <a:gd name="connsiteX0" fmla="*/ 201595 w 248539"/>
                    <a:gd name="connsiteY0" fmla="*/ 144 h 335664"/>
                    <a:gd name="connsiteX1" fmla="*/ 193129 w 248539"/>
                    <a:gd name="connsiteY1" fmla="*/ 150427 h 335664"/>
                    <a:gd name="connsiteX2" fmla="*/ 248162 w 248539"/>
                    <a:gd name="connsiteY2" fmla="*/ 334577 h 335664"/>
                    <a:gd name="connsiteX3" fmla="*/ 216412 w 248539"/>
                    <a:gd name="connsiteY3" fmla="*/ 224511 h 335664"/>
                    <a:gd name="connsiteX4" fmla="*/ 197362 w 248539"/>
                    <a:gd name="connsiteY4" fmla="*/ 177944 h 335664"/>
                    <a:gd name="connsiteX5" fmla="*/ 55545 w 248539"/>
                    <a:gd name="connsiteY5" fmla="*/ 211811 h 335664"/>
                    <a:gd name="connsiteX6" fmla="*/ 21679 w 248539"/>
                    <a:gd name="connsiteY6" fmla="*/ 243561 h 335664"/>
                    <a:gd name="connsiteX7" fmla="*/ 512 w 248539"/>
                    <a:gd name="connsiteY7" fmla="*/ 298594 h 335664"/>
                    <a:gd name="connsiteX8" fmla="*/ 42845 w 248539"/>
                    <a:gd name="connsiteY8" fmla="*/ 199111 h 335664"/>
                    <a:gd name="connsiteX9" fmla="*/ 68245 w 248539"/>
                    <a:gd name="connsiteY9" fmla="*/ 141961 h 335664"/>
                    <a:gd name="connsiteX10" fmla="*/ 176195 w 248539"/>
                    <a:gd name="connsiteY10" fmla="*/ 146194 h 335664"/>
                    <a:gd name="connsiteX11" fmla="*/ 167729 w 248539"/>
                    <a:gd name="connsiteY11" fmla="*/ 122911 h 335664"/>
                    <a:gd name="connsiteX12" fmla="*/ 201595 w 248539"/>
                    <a:gd name="connsiteY12" fmla="*/ 144 h 33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8539" h="335664">
                      <a:moveTo>
                        <a:pt x="201595" y="144"/>
                      </a:moveTo>
                      <a:cubicBezTo>
                        <a:pt x="205828" y="4730"/>
                        <a:pt x="185368" y="94688"/>
                        <a:pt x="193129" y="150427"/>
                      </a:cubicBezTo>
                      <a:cubicBezTo>
                        <a:pt x="200890" y="206166"/>
                        <a:pt x="244282" y="322230"/>
                        <a:pt x="248162" y="334577"/>
                      </a:cubicBezTo>
                      <a:cubicBezTo>
                        <a:pt x="252043" y="346924"/>
                        <a:pt x="224879" y="250617"/>
                        <a:pt x="216412" y="224511"/>
                      </a:cubicBezTo>
                      <a:cubicBezTo>
                        <a:pt x="207945" y="198405"/>
                        <a:pt x="224173" y="180061"/>
                        <a:pt x="197362" y="177944"/>
                      </a:cubicBezTo>
                      <a:cubicBezTo>
                        <a:pt x="170551" y="175827"/>
                        <a:pt x="84825" y="200875"/>
                        <a:pt x="55545" y="211811"/>
                      </a:cubicBezTo>
                      <a:cubicBezTo>
                        <a:pt x="26264" y="222747"/>
                        <a:pt x="30851" y="229097"/>
                        <a:pt x="21679" y="243561"/>
                      </a:cubicBezTo>
                      <a:cubicBezTo>
                        <a:pt x="12507" y="258025"/>
                        <a:pt x="-3016" y="306002"/>
                        <a:pt x="512" y="298594"/>
                      </a:cubicBezTo>
                      <a:cubicBezTo>
                        <a:pt x="4040" y="291186"/>
                        <a:pt x="42845" y="199111"/>
                        <a:pt x="42845" y="199111"/>
                      </a:cubicBezTo>
                      <a:cubicBezTo>
                        <a:pt x="54134" y="173006"/>
                        <a:pt x="46020" y="150780"/>
                        <a:pt x="68245" y="141961"/>
                      </a:cubicBezTo>
                      <a:cubicBezTo>
                        <a:pt x="90470" y="133142"/>
                        <a:pt x="159614" y="149369"/>
                        <a:pt x="176195" y="146194"/>
                      </a:cubicBezTo>
                      <a:cubicBezTo>
                        <a:pt x="192776" y="143019"/>
                        <a:pt x="168787" y="144078"/>
                        <a:pt x="167729" y="122911"/>
                      </a:cubicBezTo>
                      <a:cubicBezTo>
                        <a:pt x="166671" y="101744"/>
                        <a:pt x="197362" y="-4442"/>
                        <a:pt x="201595" y="14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フリーフォーム: 図形 451">
                  <a:extLst>
                    <a:ext uri="{FF2B5EF4-FFF2-40B4-BE49-F238E27FC236}">
                      <a16:creationId xmlns:a16="http://schemas.microsoft.com/office/drawing/2014/main" id="{09E67860-7A8C-4CDB-9C7C-F66919F198B9}"/>
                    </a:ext>
                  </a:extLst>
                </p:cNvPr>
                <p:cNvSpPr/>
                <p:nvPr/>
              </p:nvSpPr>
              <p:spPr>
                <a:xfrm>
                  <a:off x="6009621" y="5565278"/>
                  <a:ext cx="575559" cy="904581"/>
                </a:xfrm>
                <a:custGeom>
                  <a:avLst/>
                  <a:gdLst>
                    <a:gd name="connsiteX0" fmla="*/ 3186 w 530037"/>
                    <a:gd name="connsiteY0" fmla="*/ 1382 h 833036"/>
                    <a:gd name="connsiteX1" fmla="*/ 222261 w 530037"/>
                    <a:gd name="connsiteY1" fmla="*/ 344282 h 833036"/>
                    <a:gd name="connsiteX2" fmla="*/ 149236 w 530037"/>
                    <a:gd name="connsiteY2" fmla="*/ 249032 h 833036"/>
                    <a:gd name="connsiteX3" fmla="*/ 69861 w 530037"/>
                    <a:gd name="connsiteY3" fmla="*/ 147432 h 833036"/>
                    <a:gd name="connsiteX4" fmla="*/ 285761 w 530037"/>
                    <a:gd name="connsiteY4" fmla="*/ 363332 h 833036"/>
                    <a:gd name="connsiteX5" fmla="*/ 314336 w 530037"/>
                    <a:gd name="connsiteY5" fmla="*/ 372857 h 833036"/>
                    <a:gd name="connsiteX6" fmla="*/ 523886 w 530037"/>
                    <a:gd name="connsiteY6" fmla="*/ 823707 h 833036"/>
                    <a:gd name="connsiteX7" fmla="*/ 460386 w 530037"/>
                    <a:gd name="connsiteY7" fmla="*/ 655432 h 833036"/>
                    <a:gd name="connsiteX8" fmla="*/ 317511 w 530037"/>
                    <a:gd name="connsiteY8" fmla="*/ 388732 h 833036"/>
                    <a:gd name="connsiteX9" fmla="*/ 107961 w 530037"/>
                    <a:gd name="connsiteY9" fmla="*/ 229982 h 833036"/>
                    <a:gd name="connsiteX10" fmla="*/ 3186 w 530037"/>
                    <a:gd name="connsiteY10" fmla="*/ 1382 h 83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0037" h="833036">
                      <a:moveTo>
                        <a:pt x="3186" y="1382"/>
                      </a:moveTo>
                      <a:cubicBezTo>
                        <a:pt x="22236" y="20432"/>
                        <a:pt x="197919" y="303007"/>
                        <a:pt x="222261" y="344282"/>
                      </a:cubicBezTo>
                      <a:cubicBezTo>
                        <a:pt x="246603" y="385557"/>
                        <a:pt x="174636" y="281840"/>
                        <a:pt x="149236" y="249032"/>
                      </a:cubicBezTo>
                      <a:cubicBezTo>
                        <a:pt x="123836" y="216224"/>
                        <a:pt x="47107" y="128382"/>
                        <a:pt x="69861" y="147432"/>
                      </a:cubicBezTo>
                      <a:cubicBezTo>
                        <a:pt x="92615" y="166482"/>
                        <a:pt x="245015" y="325761"/>
                        <a:pt x="285761" y="363332"/>
                      </a:cubicBezTo>
                      <a:cubicBezTo>
                        <a:pt x="326507" y="400903"/>
                        <a:pt x="274649" y="296128"/>
                        <a:pt x="314336" y="372857"/>
                      </a:cubicBezTo>
                      <a:cubicBezTo>
                        <a:pt x="354024" y="449586"/>
                        <a:pt x="499544" y="776611"/>
                        <a:pt x="523886" y="823707"/>
                      </a:cubicBezTo>
                      <a:cubicBezTo>
                        <a:pt x="548228" y="870803"/>
                        <a:pt x="494782" y="727928"/>
                        <a:pt x="460386" y="655432"/>
                      </a:cubicBezTo>
                      <a:cubicBezTo>
                        <a:pt x="425990" y="582936"/>
                        <a:pt x="376248" y="459640"/>
                        <a:pt x="317511" y="388732"/>
                      </a:cubicBezTo>
                      <a:cubicBezTo>
                        <a:pt x="258774" y="317824"/>
                        <a:pt x="161407" y="294540"/>
                        <a:pt x="107961" y="229982"/>
                      </a:cubicBezTo>
                      <a:cubicBezTo>
                        <a:pt x="54515" y="165424"/>
                        <a:pt x="-15864" y="-17668"/>
                        <a:pt x="3186" y="13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フリーフォーム: 図形 452">
                  <a:extLst>
                    <a:ext uri="{FF2B5EF4-FFF2-40B4-BE49-F238E27FC236}">
                      <a16:creationId xmlns:a16="http://schemas.microsoft.com/office/drawing/2014/main" id="{E67E477E-48D0-4522-BF1B-90C74B6989D7}"/>
                    </a:ext>
                  </a:extLst>
                </p:cNvPr>
                <p:cNvSpPr/>
                <p:nvPr/>
              </p:nvSpPr>
              <p:spPr>
                <a:xfrm>
                  <a:off x="6481693" y="6252191"/>
                  <a:ext cx="116221" cy="660592"/>
                </a:xfrm>
                <a:custGeom>
                  <a:avLst/>
                  <a:gdLst>
                    <a:gd name="connsiteX0" fmla="*/ 252 w 107029"/>
                    <a:gd name="connsiteY0" fmla="*/ 623 h 608344"/>
                    <a:gd name="connsiteX1" fmla="*/ 87565 w 107029"/>
                    <a:gd name="connsiteY1" fmla="*/ 275261 h 608344"/>
                    <a:gd name="connsiteX2" fmla="*/ 81215 w 107029"/>
                    <a:gd name="connsiteY2" fmla="*/ 402261 h 608344"/>
                    <a:gd name="connsiteX3" fmla="*/ 106615 w 107029"/>
                    <a:gd name="connsiteY3" fmla="*/ 605461 h 608344"/>
                    <a:gd name="connsiteX4" fmla="*/ 97090 w 107029"/>
                    <a:gd name="connsiteY4" fmla="*/ 500686 h 608344"/>
                    <a:gd name="connsiteX5" fmla="*/ 98677 w 107029"/>
                    <a:gd name="connsiteY5" fmla="*/ 214936 h 608344"/>
                    <a:gd name="connsiteX6" fmla="*/ 57402 w 107029"/>
                    <a:gd name="connsiteY6" fmla="*/ 422898 h 608344"/>
                    <a:gd name="connsiteX7" fmla="*/ 60577 w 107029"/>
                    <a:gd name="connsiteY7" fmla="*/ 206998 h 608344"/>
                    <a:gd name="connsiteX8" fmla="*/ 252 w 107029"/>
                    <a:gd name="connsiteY8" fmla="*/ 623 h 60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029" h="608344">
                      <a:moveTo>
                        <a:pt x="252" y="623"/>
                      </a:moveTo>
                      <a:cubicBezTo>
                        <a:pt x="4750" y="12000"/>
                        <a:pt x="74071" y="208321"/>
                        <a:pt x="87565" y="275261"/>
                      </a:cubicBezTo>
                      <a:cubicBezTo>
                        <a:pt x="101059" y="342201"/>
                        <a:pt x="78040" y="347228"/>
                        <a:pt x="81215" y="402261"/>
                      </a:cubicBezTo>
                      <a:cubicBezTo>
                        <a:pt x="84390" y="457294"/>
                        <a:pt x="103969" y="589057"/>
                        <a:pt x="106615" y="605461"/>
                      </a:cubicBezTo>
                      <a:cubicBezTo>
                        <a:pt x="109261" y="621865"/>
                        <a:pt x="98413" y="565773"/>
                        <a:pt x="97090" y="500686"/>
                      </a:cubicBezTo>
                      <a:cubicBezTo>
                        <a:pt x="95767" y="435599"/>
                        <a:pt x="105292" y="227901"/>
                        <a:pt x="98677" y="214936"/>
                      </a:cubicBezTo>
                      <a:cubicBezTo>
                        <a:pt x="92062" y="201971"/>
                        <a:pt x="63752" y="424221"/>
                        <a:pt x="57402" y="422898"/>
                      </a:cubicBezTo>
                      <a:cubicBezTo>
                        <a:pt x="51052" y="421575"/>
                        <a:pt x="68515" y="277642"/>
                        <a:pt x="60577" y="206998"/>
                      </a:cubicBezTo>
                      <a:cubicBezTo>
                        <a:pt x="52639" y="136354"/>
                        <a:pt x="-4246" y="-10754"/>
                        <a:pt x="252" y="6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フリーフォーム: 図形 453">
                  <a:extLst>
                    <a:ext uri="{FF2B5EF4-FFF2-40B4-BE49-F238E27FC236}">
                      <a16:creationId xmlns:a16="http://schemas.microsoft.com/office/drawing/2014/main" id="{07E4FA28-D165-4C30-BE8E-6C5B9132C5B8}"/>
                    </a:ext>
                  </a:extLst>
                </p:cNvPr>
                <p:cNvSpPr/>
                <p:nvPr/>
              </p:nvSpPr>
              <p:spPr>
                <a:xfrm>
                  <a:off x="3615183" y="4767483"/>
                  <a:ext cx="1089508" cy="342573"/>
                </a:xfrm>
                <a:custGeom>
                  <a:avLst/>
                  <a:gdLst>
                    <a:gd name="connsiteX0" fmla="*/ 31 w 1003336"/>
                    <a:gd name="connsiteY0" fmla="*/ 315390 h 315478"/>
                    <a:gd name="connsiteX1" fmla="*/ 349281 w 1003336"/>
                    <a:gd name="connsiteY1" fmla="*/ 112190 h 315478"/>
                    <a:gd name="connsiteX2" fmla="*/ 150843 w 1003336"/>
                    <a:gd name="connsiteY2" fmla="*/ 196327 h 315478"/>
                    <a:gd name="connsiteX3" fmla="*/ 374681 w 1003336"/>
                    <a:gd name="connsiteY3" fmla="*/ 89965 h 315478"/>
                    <a:gd name="connsiteX4" fmla="*/ 666781 w 1003336"/>
                    <a:gd name="connsiteY4" fmla="*/ 29640 h 315478"/>
                    <a:gd name="connsiteX5" fmla="*/ 1003331 w 1003336"/>
                    <a:gd name="connsiteY5" fmla="*/ 29640 h 315478"/>
                    <a:gd name="connsiteX6" fmla="*/ 658843 w 1003336"/>
                    <a:gd name="connsiteY6" fmla="*/ 1065 h 315478"/>
                    <a:gd name="connsiteX7" fmla="*/ 368331 w 1003336"/>
                    <a:gd name="connsiteY7" fmla="*/ 72502 h 315478"/>
                    <a:gd name="connsiteX8" fmla="*/ 481043 w 1003336"/>
                    <a:gd name="connsiteY8" fmla="*/ 1065 h 315478"/>
                    <a:gd name="connsiteX9" fmla="*/ 295306 w 1003336"/>
                    <a:gd name="connsiteY9" fmla="*/ 67740 h 315478"/>
                    <a:gd name="connsiteX10" fmla="*/ 73056 w 1003336"/>
                    <a:gd name="connsiteY10" fmla="*/ 158227 h 315478"/>
                    <a:gd name="connsiteX11" fmla="*/ 327056 w 1003336"/>
                    <a:gd name="connsiteY11" fmla="*/ 83615 h 315478"/>
                    <a:gd name="connsiteX12" fmla="*/ 31 w 1003336"/>
                    <a:gd name="connsiteY12" fmla="*/ 315390 h 3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3336" h="315478">
                      <a:moveTo>
                        <a:pt x="31" y="315390"/>
                      </a:moveTo>
                      <a:cubicBezTo>
                        <a:pt x="3735" y="320152"/>
                        <a:pt x="324146" y="132034"/>
                        <a:pt x="349281" y="112190"/>
                      </a:cubicBezTo>
                      <a:cubicBezTo>
                        <a:pt x="374416" y="92346"/>
                        <a:pt x="146610" y="200031"/>
                        <a:pt x="150843" y="196327"/>
                      </a:cubicBezTo>
                      <a:cubicBezTo>
                        <a:pt x="155076" y="192623"/>
                        <a:pt x="288691" y="117746"/>
                        <a:pt x="374681" y="89965"/>
                      </a:cubicBezTo>
                      <a:cubicBezTo>
                        <a:pt x="460671" y="62184"/>
                        <a:pt x="562006" y="39694"/>
                        <a:pt x="666781" y="29640"/>
                      </a:cubicBezTo>
                      <a:cubicBezTo>
                        <a:pt x="771556" y="19586"/>
                        <a:pt x="1004654" y="34402"/>
                        <a:pt x="1003331" y="29640"/>
                      </a:cubicBezTo>
                      <a:cubicBezTo>
                        <a:pt x="1002008" y="24878"/>
                        <a:pt x="764676" y="-6079"/>
                        <a:pt x="658843" y="1065"/>
                      </a:cubicBezTo>
                      <a:cubicBezTo>
                        <a:pt x="553010" y="8209"/>
                        <a:pt x="397964" y="72502"/>
                        <a:pt x="368331" y="72502"/>
                      </a:cubicBezTo>
                      <a:cubicBezTo>
                        <a:pt x="338698" y="72502"/>
                        <a:pt x="493214" y="1859"/>
                        <a:pt x="481043" y="1065"/>
                      </a:cubicBezTo>
                      <a:cubicBezTo>
                        <a:pt x="468872" y="271"/>
                        <a:pt x="363304" y="41546"/>
                        <a:pt x="295306" y="67740"/>
                      </a:cubicBezTo>
                      <a:cubicBezTo>
                        <a:pt x="227308" y="93934"/>
                        <a:pt x="67764" y="155581"/>
                        <a:pt x="73056" y="158227"/>
                      </a:cubicBezTo>
                      <a:cubicBezTo>
                        <a:pt x="78348" y="160873"/>
                        <a:pt x="338433" y="57686"/>
                        <a:pt x="327056" y="83615"/>
                      </a:cubicBezTo>
                      <a:cubicBezTo>
                        <a:pt x="315679" y="109544"/>
                        <a:pt x="-3673" y="310628"/>
                        <a:pt x="31" y="31539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フリーフォーム: 図形 454">
                  <a:extLst>
                    <a:ext uri="{FF2B5EF4-FFF2-40B4-BE49-F238E27FC236}">
                      <a16:creationId xmlns:a16="http://schemas.microsoft.com/office/drawing/2014/main" id="{8039B834-76FE-403F-8799-90EC2CB2AE7A}"/>
                    </a:ext>
                  </a:extLst>
                </p:cNvPr>
                <p:cNvSpPr/>
                <p:nvPr/>
              </p:nvSpPr>
              <p:spPr>
                <a:xfrm>
                  <a:off x="3222013" y="5102278"/>
                  <a:ext cx="404125" cy="948289"/>
                </a:xfrm>
                <a:custGeom>
                  <a:avLst/>
                  <a:gdLst>
                    <a:gd name="connsiteX0" fmla="*/ 372158 w 372162"/>
                    <a:gd name="connsiteY0" fmla="*/ 195 h 873287"/>
                    <a:gd name="connsiteX1" fmla="*/ 128741 w 372162"/>
                    <a:gd name="connsiteY1" fmla="*/ 258429 h 873287"/>
                    <a:gd name="connsiteX2" fmla="*/ 80058 w 372162"/>
                    <a:gd name="connsiteY2" fmla="*/ 370612 h 873287"/>
                    <a:gd name="connsiteX3" fmla="*/ 33491 w 372162"/>
                    <a:gd name="connsiteY3" fmla="*/ 607679 h 873287"/>
                    <a:gd name="connsiteX4" fmla="*/ 46191 w 372162"/>
                    <a:gd name="connsiteY4" fmla="*/ 292295 h 873287"/>
                    <a:gd name="connsiteX5" fmla="*/ 25024 w 372162"/>
                    <a:gd name="connsiteY5" fmla="*/ 561112 h 873287"/>
                    <a:gd name="connsiteX6" fmla="*/ 48308 w 372162"/>
                    <a:gd name="connsiteY6" fmla="*/ 762195 h 873287"/>
                    <a:gd name="connsiteX7" fmla="*/ 80058 w 372162"/>
                    <a:gd name="connsiteY7" fmla="*/ 872262 h 873287"/>
                    <a:gd name="connsiteX8" fmla="*/ 33491 w 372162"/>
                    <a:gd name="connsiteY8" fmla="*/ 700812 h 873287"/>
                    <a:gd name="connsiteX9" fmla="*/ 3858 w 372162"/>
                    <a:gd name="connsiteY9" fmla="*/ 491262 h 873287"/>
                    <a:gd name="connsiteX10" fmla="*/ 122391 w 372162"/>
                    <a:gd name="connsiteY10" fmla="*/ 220329 h 873287"/>
                    <a:gd name="connsiteX11" fmla="*/ 372158 w 372162"/>
                    <a:gd name="connsiteY11" fmla="*/ 195 h 87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2162" h="873287">
                      <a:moveTo>
                        <a:pt x="372158" y="195"/>
                      </a:moveTo>
                      <a:cubicBezTo>
                        <a:pt x="373216" y="6545"/>
                        <a:pt x="177424" y="196693"/>
                        <a:pt x="128741" y="258429"/>
                      </a:cubicBezTo>
                      <a:cubicBezTo>
                        <a:pt x="80058" y="320165"/>
                        <a:pt x="95933" y="312404"/>
                        <a:pt x="80058" y="370612"/>
                      </a:cubicBezTo>
                      <a:cubicBezTo>
                        <a:pt x="64183" y="428820"/>
                        <a:pt x="39135" y="620732"/>
                        <a:pt x="33491" y="607679"/>
                      </a:cubicBezTo>
                      <a:cubicBezTo>
                        <a:pt x="27846" y="594626"/>
                        <a:pt x="47602" y="300056"/>
                        <a:pt x="46191" y="292295"/>
                      </a:cubicBezTo>
                      <a:cubicBezTo>
                        <a:pt x="44780" y="284534"/>
                        <a:pt x="24671" y="482795"/>
                        <a:pt x="25024" y="561112"/>
                      </a:cubicBezTo>
                      <a:cubicBezTo>
                        <a:pt x="25377" y="639429"/>
                        <a:pt x="39136" y="710337"/>
                        <a:pt x="48308" y="762195"/>
                      </a:cubicBezTo>
                      <a:cubicBezTo>
                        <a:pt x="57480" y="814053"/>
                        <a:pt x="82527" y="882492"/>
                        <a:pt x="80058" y="872262"/>
                      </a:cubicBezTo>
                      <a:cubicBezTo>
                        <a:pt x="77589" y="862032"/>
                        <a:pt x="46191" y="764312"/>
                        <a:pt x="33491" y="700812"/>
                      </a:cubicBezTo>
                      <a:cubicBezTo>
                        <a:pt x="20791" y="637312"/>
                        <a:pt x="-10959" y="571343"/>
                        <a:pt x="3858" y="491262"/>
                      </a:cubicBezTo>
                      <a:cubicBezTo>
                        <a:pt x="18675" y="411181"/>
                        <a:pt x="65241" y="297234"/>
                        <a:pt x="122391" y="220329"/>
                      </a:cubicBezTo>
                      <a:cubicBezTo>
                        <a:pt x="179541" y="143424"/>
                        <a:pt x="371100" y="-6155"/>
                        <a:pt x="372158" y="1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6" name="フリーフォーム: 図形 455">
                  <a:extLst>
                    <a:ext uri="{FF2B5EF4-FFF2-40B4-BE49-F238E27FC236}">
                      <a16:creationId xmlns:a16="http://schemas.microsoft.com/office/drawing/2014/main" id="{8A349F51-AA01-4F5B-816C-4F46DBA8253F}"/>
                    </a:ext>
                  </a:extLst>
                </p:cNvPr>
                <p:cNvSpPr/>
                <p:nvPr/>
              </p:nvSpPr>
              <p:spPr>
                <a:xfrm>
                  <a:off x="3285877" y="5313895"/>
                  <a:ext cx="258147" cy="938389"/>
                </a:xfrm>
                <a:custGeom>
                  <a:avLst/>
                  <a:gdLst>
                    <a:gd name="connsiteX0" fmla="*/ 237145 w 237730"/>
                    <a:gd name="connsiteY0" fmla="*/ 49 h 864170"/>
                    <a:gd name="connsiteX1" fmla="*/ 133428 w 237730"/>
                    <a:gd name="connsiteY1" fmla="*/ 179965 h 864170"/>
                    <a:gd name="connsiteX2" fmla="*/ 46645 w 237730"/>
                    <a:gd name="connsiteY2" fmla="*/ 647749 h 864170"/>
                    <a:gd name="connsiteX3" fmla="*/ 103795 w 237730"/>
                    <a:gd name="connsiteY3" fmla="*/ 188432 h 864170"/>
                    <a:gd name="connsiteX4" fmla="*/ 29711 w 237730"/>
                    <a:gd name="connsiteY4" fmla="*/ 599065 h 864170"/>
                    <a:gd name="connsiteX5" fmla="*/ 78 w 237730"/>
                    <a:gd name="connsiteY5" fmla="*/ 863649 h 864170"/>
                    <a:gd name="connsiteX6" fmla="*/ 27595 w 237730"/>
                    <a:gd name="connsiteY6" fmla="*/ 651982 h 864170"/>
                    <a:gd name="connsiteX7" fmla="*/ 169411 w 237730"/>
                    <a:gd name="connsiteY7" fmla="*/ 167265 h 864170"/>
                    <a:gd name="connsiteX8" fmla="*/ 237145 w 237730"/>
                    <a:gd name="connsiteY8" fmla="*/ 49 h 86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" h="864170">
                      <a:moveTo>
                        <a:pt x="237145" y="49"/>
                      </a:moveTo>
                      <a:cubicBezTo>
                        <a:pt x="231148" y="2166"/>
                        <a:pt x="165178" y="72015"/>
                        <a:pt x="133428" y="179965"/>
                      </a:cubicBezTo>
                      <a:cubicBezTo>
                        <a:pt x="101678" y="287915"/>
                        <a:pt x="51584" y="646338"/>
                        <a:pt x="46645" y="647749"/>
                      </a:cubicBezTo>
                      <a:cubicBezTo>
                        <a:pt x="41706" y="649160"/>
                        <a:pt x="106617" y="196546"/>
                        <a:pt x="103795" y="188432"/>
                      </a:cubicBezTo>
                      <a:cubicBezTo>
                        <a:pt x="100973" y="180318"/>
                        <a:pt x="46997" y="486529"/>
                        <a:pt x="29711" y="599065"/>
                      </a:cubicBezTo>
                      <a:cubicBezTo>
                        <a:pt x="12425" y="711601"/>
                        <a:pt x="431" y="854830"/>
                        <a:pt x="78" y="863649"/>
                      </a:cubicBezTo>
                      <a:cubicBezTo>
                        <a:pt x="-275" y="872468"/>
                        <a:pt x="-627" y="768046"/>
                        <a:pt x="27595" y="651982"/>
                      </a:cubicBezTo>
                      <a:cubicBezTo>
                        <a:pt x="55817" y="535918"/>
                        <a:pt x="136956" y="271334"/>
                        <a:pt x="169411" y="167265"/>
                      </a:cubicBezTo>
                      <a:cubicBezTo>
                        <a:pt x="201866" y="63196"/>
                        <a:pt x="243142" y="-2068"/>
                        <a:pt x="237145" y="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7" name="フリーフォーム: 図形 456">
                  <a:extLst>
                    <a:ext uri="{FF2B5EF4-FFF2-40B4-BE49-F238E27FC236}">
                      <a16:creationId xmlns:a16="http://schemas.microsoft.com/office/drawing/2014/main" id="{D9613046-F7B3-48D3-871D-FED418D7BFA3}"/>
                    </a:ext>
                  </a:extLst>
                </p:cNvPr>
                <p:cNvSpPr/>
                <p:nvPr/>
              </p:nvSpPr>
              <p:spPr>
                <a:xfrm>
                  <a:off x="4243600" y="5264434"/>
                  <a:ext cx="305933" cy="1073925"/>
                </a:xfrm>
                <a:custGeom>
                  <a:avLst/>
                  <a:gdLst>
                    <a:gd name="connsiteX0" fmla="*/ 142571 w 281736"/>
                    <a:gd name="connsiteY0" fmla="*/ 3264 h 988986"/>
                    <a:gd name="connsiteX1" fmla="*/ 153154 w 281736"/>
                    <a:gd name="connsiteY1" fmla="*/ 185298 h 988986"/>
                    <a:gd name="connsiteX2" fmla="*/ 216654 w 281736"/>
                    <a:gd name="connsiteY2" fmla="*/ 430831 h 988986"/>
                    <a:gd name="connsiteX3" fmla="*/ 225121 w 281736"/>
                    <a:gd name="connsiteY3" fmla="*/ 513381 h 988986"/>
                    <a:gd name="connsiteX4" fmla="*/ 184904 w 281736"/>
                    <a:gd name="connsiteY4" fmla="*/ 653081 h 988986"/>
                    <a:gd name="connsiteX5" fmla="*/ 754 w 281736"/>
                    <a:gd name="connsiteY5" fmla="*/ 987514 h 988986"/>
                    <a:gd name="connsiteX6" fmla="*/ 125637 w 281736"/>
                    <a:gd name="connsiteY6" fmla="*/ 761031 h 988986"/>
                    <a:gd name="connsiteX7" fmla="*/ 271687 w 281736"/>
                    <a:gd name="connsiteY7" fmla="*/ 426598 h 988986"/>
                    <a:gd name="connsiteX8" fmla="*/ 263221 w 281736"/>
                    <a:gd name="connsiteY8" fmla="*/ 509148 h 988986"/>
                    <a:gd name="connsiteX9" fmla="*/ 216654 w 281736"/>
                    <a:gd name="connsiteY9" fmla="*/ 341931 h 988986"/>
                    <a:gd name="connsiteX10" fmla="*/ 142571 w 281736"/>
                    <a:gd name="connsiteY10" fmla="*/ 3264 h 988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736" h="988986">
                      <a:moveTo>
                        <a:pt x="142571" y="3264"/>
                      </a:moveTo>
                      <a:cubicBezTo>
                        <a:pt x="131988" y="-22841"/>
                        <a:pt x="140807" y="114037"/>
                        <a:pt x="153154" y="185298"/>
                      </a:cubicBezTo>
                      <a:cubicBezTo>
                        <a:pt x="165501" y="256559"/>
                        <a:pt x="204660" y="376151"/>
                        <a:pt x="216654" y="430831"/>
                      </a:cubicBezTo>
                      <a:cubicBezTo>
                        <a:pt x="228649" y="485512"/>
                        <a:pt x="230413" y="476339"/>
                        <a:pt x="225121" y="513381"/>
                      </a:cubicBezTo>
                      <a:cubicBezTo>
                        <a:pt x="219829" y="550423"/>
                        <a:pt x="222298" y="574059"/>
                        <a:pt x="184904" y="653081"/>
                      </a:cubicBezTo>
                      <a:cubicBezTo>
                        <a:pt x="147510" y="732103"/>
                        <a:pt x="10632" y="969522"/>
                        <a:pt x="754" y="987514"/>
                      </a:cubicBezTo>
                      <a:cubicBezTo>
                        <a:pt x="-9124" y="1005506"/>
                        <a:pt x="80482" y="854517"/>
                        <a:pt x="125637" y="761031"/>
                      </a:cubicBezTo>
                      <a:cubicBezTo>
                        <a:pt x="170792" y="667545"/>
                        <a:pt x="248756" y="468578"/>
                        <a:pt x="271687" y="426598"/>
                      </a:cubicBezTo>
                      <a:cubicBezTo>
                        <a:pt x="294618" y="384618"/>
                        <a:pt x="272393" y="523259"/>
                        <a:pt x="263221" y="509148"/>
                      </a:cubicBezTo>
                      <a:cubicBezTo>
                        <a:pt x="254049" y="495037"/>
                        <a:pt x="236410" y="423423"/>
                        <a:pt x="216654" y="341931"/>
                      </a:cubicBezTo>
                      <a:cubicBezTo>
                        <a:pt x="196898" y="260439"/>
                        <a:pt x="153154" y="29369"/>
                        <a:pt x="142571" y="32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8" name="フリーフォーム: 図形 457">
                  <a:extLst>
                    <a:ext uri="{FF2B5EF4-FFF2-40B4-BE49-F238E27FC236}">
                      <a16:creationId xmlns:a16="http://schemas.microsoft.com/office/drawing/2014/main" id="{E6CB2D67-EBF7-475C-9200-91D75ED461C7}"/>
                    </a:ext>
                  </a:extLst>
                </p:cNvPr>
                <p:cNvSpPr/>
                <p:nvPr/>
              </p:nvSpPr>
              <p:spPr>
                <a:xfrm>
                  <a:off x="3998786" y="5221050"/>
                  <a:ext cx="263326" cy="1104222"/>
                </a:xfrm>
                <a:custGeom>
                  <a:avLst/>
                  <a:gdLst>
                    <a:gd name="connsiteX0" fmla="*/ 1838 w 242499"/>
                    <a:gd name="connsiteY0" fmla="*/ 34751 h 1016887"/>
                    <a:gd name="connsiteX1" fmla="*/ 154238 w 242499"/>
                    <a:gd name="connsiteY1" fmla="*/ 100367 h 1016887"/>
                    <a:gd name="connsiteX2" fmla="*/ 190222 w 242499"/>
                    <a:gd name="connsiteY2" fmla="*/ 441151 h 1016887"/>
                    <a:gd name="connsiteX3" fmla="*/ 169055 w 242499"/>
                    <a:gd name="connsiteY3" fmla="*/ 290867 h 1016887"/>
                    <a:gd name="connsiteX4" fmla="*/ 200805 w 242499"/>
                    <a:gd name="connsiteY4" fmla="*/ 640117 h 1016887"/>
                    <a:gd name="connsiteX5" fmla="*/ 82272 w 242499"/>
                    <a:gd name="connsiteY5" fmla="*/ 853901 h 1016887"/>
                    <a:gd name="connsiteX6" fmla="*/ 160588 w 242499"/>
                    <a:gd name="connsiteY6" fmla="*/ 1016884 h 1016887"/>
                    <a:gd name="connsiteX7" fmla="*/ 90738 w 242499"/>
                    <a:gd name="connsiteY7" fmla="*/ 849667 h 1016887"/>
                    <a:gd name="connsiteX8" fmla="*/ 156355 w 242499"/>
                    <a:gd name="connsiteY8" fmla="*/ 925867 h 1016887"/>
                    <a:gd name="connsiteX9" fmla="*/ 158472 w 242499"/>
                    <a:gd name="connsiteY9" fmla="*/ 760767 h 1016887"/>
                    <a:gd name="connsiteX10" fmla="*/ 241022 w 242499"/>
                    <a:gd name="connsiteY10" fmla="*/ 328967 h 1016887"/>
                    <a:gd name="connsiteX11" fmla="*/ 78038 w 242499"/>
                    <a:gd name="connsiteY11" fmla="*/ 22051 h 1016887"/>
                    <a:gd name="connsiteX12" fmla="*/ 1838 w 242499"/>
                    <a:gd name="connsiteY12" fmla="*/ 34751 h 1016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2499" h="1016887">
                      <a:moveTo>
                        <a:pt x="1838" y="34751"/>
                      </a:moveTo>
                      <a:cubicBezTo>
                        <a:pt x="14538" y="47804"/>
                        <a:pt x="122841" y="32634"/>
                        <a:pt x="154238" y="100367"/>
                      </a:cubicBezTo>
                      <a:cubicBezTo>
                        <a:pt x="185635" y="168100"/>
                        <a:pt x="187753" y="409401"/>
                        <a:pt x="190222" y="441151"/>
                      </a:cubicBezTo>
                      <a:cubicBezTo>
                        <a:pt x="192692" y="472901"/>
                        <a:pt x="167291" y="257706"/>
                        <a:pt x="169055" y="290867"/>
                      </a:cubicBezTo>
                      <a:cubicBezTo>
                        <a:pt x="170819" y="324028"/>
                        <a:pt x="215269" y="546278"/>
                        <a:pt x="200805" y="640117"/>
                      </a:cubicBezTo>
                      <a:cubicBezTo>
                        <a:pt x="186341" y="733956"/>
                        <a:pt x="88975" y="791106"/>
                        <a:pt x="82272" y="853901"/>
                      </a:cubicBezTo>
                      <a:cubicBezTo>
                        <a:pt x="75569" y="916696"/>
                        <a:pt x="159177" y="1017590"/>
                        <a:pt x="160588" y="1016884"/>
                      </a:cubicBezTo>
                      <a:cubicBezTo>
                        <a:pt x="161999" y="1016178"/>
                        <a:pt x="91443" y="864836"/>
                        <a:pt x="90738" y="849667"/>
                      </a:cubicBezTo>
                      <a:cubicBezTo>
                        <a:pt x="90033" y="834498"/>
                        <a:pt x="145066" y="940684"/>
                        <a:pt x="156355" y="925867"/>
                      </a:cubicBezTo>
                      <a:cubicBezTo>
                        <a:pt x="167644" y="911050"/>
                        <a:pt x="144361" y="860250"/>
                        <a:pt x="158472" y="760767"/>
                      </a:cubicBezTo>
                      <a:cubicBezTo>
                        <a:pt x="172583" y="661284"/>
                        <a:pt x="254428" y="452086"/>
                        <a:pt x="241022" y="328967"/>
                      </a:cubicBezTo>
                      <a:cubicBezTo>
                        <a:pt x="227616" y="205848"/>
                        <a:pt x="110846" y="72498"/>
                        <a:pt x="78038" y="22051"/>
                      </a:cubicBezTo>
                      <a:cubicBezTo>
                        <a:pt x="45230" y="-28396"/>
                        <a:pt x="-10862" y="21698"/>
                        <a:pt x="1838" y="3475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9" name="フリーフォーム: 図形 458">
                  <a:extLst>
                    <a:ext uri="{FF2B5EF4-FFF2-40B4-BE49-F238E27FC236}">
                      <a16:creationId xmlns:a16="http://schemas.microsoft.com/office/drawing/2014/main" id="{42F6D9A3-7DC8-4445-A8F6-2DC7E2494084}"/>
                    </a:ext>
                  </a:extLst>
                </p:cNvPr>
                <p:cNvSpPr/>
                <p:nvPr/>
              </p:nvSpPr>
              <p:spPr>
                <a:xfrm>
                  <a:off x="4122691" y="4834792"/>
                  <a:ext cx="628537" cy="464672"/>
                </a:xfrm>
                <a:custGeom>
                  <a:avLst/>
                  <a:gdLst>
                    <a:gd name="connsiteX0" fmla="*/ 578825 w 578825"/>
                    <a:gd name="connsiteY0" fmla="*/ 992 h 427920"/>
                    <a:gd name="connsiteX1" fmla="*/ 186713 w 578825"/>
                    <a:gd name="connsiteY1" fmla="*/ 992 h 427920"/>
                    <a:gd name="connsiteX2" fmla="*/ 397850 w 578825"/>
                    <a:gd name="connsiteY2" fmla="*/ 2580 h 427920"/>
                    <a:gd name="connsiteX3" fmla="*/ 221638 w 578825"/>
                    <a:gd name="connsiteY3" fmla="*/ 10517 h 427920"/>
                    <a:gd name="connsiteX4" fmla="*/ 86700 w 578825"/>
                    <a:gd name="connsiteY4" fmla="*/ 115292 h 427920"/>
                    <a:gd name="connsiteX5" fmla="*/ 975 w 578825"/>
                    <a:gd name="connsiteY5" fmla="*/ 197842 h 427920"/>
                    <a:gd name="connsiteX6" fmla="*/ 47013 w 578825"/>
                    <a:gd name="connsiteY6" fmla="*/ 178792 h 427920"/>
                    <a:gd name="connsiteX7" fmla="*/ 147025 w 578825"/>
                    <a:gd name="connsiteY7" fmla="*/ 229592 h 427920"/>
                    <a:gd name="connsiteX8" fmla="*/ 237513 w 578825"/>
                    <a:gd name="connsiteY8" fmla="*/ 423267 h 427920"/>
                    <a:gd name="connsiteX9" fmla="*/ 210525 w 578825"/>
                    <a:gd name="connsiteY9" fmla="*/ 359767 h 427920"/>
                    <a:gd name="connsiteX10" fmla="*/ 164488 w 578825"/>
                    <a:gd name="connsiteY10" fmla="*/ 270867 h 427920"/>
                    <a:gd name="connsiteX11" fmla="*/ 39075 w 578825"/>
                    <a:gd name="connsiteY11" fmla="*/ 186730 h 427920"/>
                    <a:gd name="connsiteX12" fmla="*/ 69238 w 578825"/>
                    <a:gd name="connsiteY12" fmla="*/ 188317 h 427920"/>
                    <a:gd name="connsiteX13" fmla="*/ 166075 w 578825"/>
                    <a:gd name="connsiteY13" fmla="*/ 64492 h 427920"/>
                    <a:gd name="connsiteX14" fmla="*/ 250213 w 578825"/>
                    <a:gd name="connsiteY14" fmla="*/ 23217 h 427920"/>
                    <a:gd name="connsiteX15" fmla="*/ 578825 w 578825"/>
                    <a:gd name="connsiteY15" fmla="*/ 992 h 427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8825" h="427920">
                      <a:moveTo>
                        <a:pt x="578825" y="992"/>
                      </a:moveTo>
                      <a:lnTo>
                        <a:pt x="186713" y="992"/>
                      </a:lnTo>
                      <a:lnTo>
                        <a:pt x="397850" y="2580"/>
                      </a:lnTo>
                      <a:cubicBezTo>
                        <a:pt x="403671" y="4168"/>
                        <a:pt x="273496" y="-8268"/>
                        <a:pt x="221638" y="10517"/>
                      </a:cubicBezTo>
                      <a:cubicBezTo>
                        <a:pt x="169780" y="29302"/>
                        <a:pt x="123477" y="84071"/>
                        <a:pt x="86700" y="115292"/>
                      </a:cubicBezTo>
                      <a:cubicBezTo>
                        <a:pt x="49923" y="146513"/>
                        <a:pt x="7589" y="187259"/>
                        <a:pt x="975" y="197842"/>
                      </a:cubicBezTo>
                      <a:cubicBezTo>
                        <a:pt x="-5639" y="208425"/>
                        <a:pt x="22671" y="173500"/>
                        <a:pt x="47013" y="178792"/>
                      </a:cubicBezTo>
                      <a:cubicBezTo>
                        <a:pt x="71355" y="184084"/>
                        <a:pt x="115275" y="188846"/>
                        <a:pt x="147025" y="229592"/>
                      </a:cubicBezTo>
                      <a:cubicBezTo>
                        <a:pt x="178775" y="270338"/>
                        <a:pt x="226930" y="401571"/>
                        <a:pt x="237513" y="423267"/>
                      </a:cubicBezTo>
                      <a:cubicBezTo>
                        <a:pt x="248096" y="444963"/>
                        <a:pt x="222696" y="385167"/>
                        <a:pt x="210525" y="359767"/>
                      </a:cubicBezTo>
                      <a:cubicBezTo>
                        <a:pt x="198354" y="334367"/>
                        <a:pt x="193063" y="299707"/>
                        <a:pt x="164488" y="270867"/>
                      </a:cubicBezTo>
                      <a:cubicBezTo>
                        <a:pt x="135913" y="242028"/>
                        <a:pt x="54950" y="200488"/>
                        <a:pt x="39075" y="186730"/>
                      </a:cubicBezTo>
                      <a:cubicBezTo>
                        <a:pt x="23200" y="172972"/>
                        <a:pt x="48071" y="208690"/>
                        <a:pt x="69238" y="188317"/>
                      </a:cubicBezTo>
                      <a:cubicBezTo>
                        <a:pt x="90405" y="167944"/>
                        <a:pt x="135913" y="92009"/>
                        <a:pt x="166075" y="64492"/>
                      </a:cubicBezTo>
                      <a:cubicBezTo>
                        <a:pt x="196237" y="36975"/>
                        <a:pt x="182744" y="32742"/>
                        <a:pt x="250213" y="23217"/>
                      </a:cubicBezTo>
                      <a:cubicBezTo>
                        <a:pt x="317682" y="13692"/>
                        <a:pt x="444285" y="10517"/>
                        <a:pt x="578825" y="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0" name="フリーフォーム: 図形 459">
                  <a:extLst>
                    <a:ext uri="{FF2B5EF4-FFF2-40B4-BE49-F238E27FC236}">
                      <a16:creationId xmlns:a16="http://schemas.microsoft.com/office/drawing/2014/main" id="{C354B2D5-01F3-449B-B85A-8976E9363FCD}"/>
                    </a:ext>
                  </a:extLst>
                </p:cNvPr>
                <p:cNvSpPr/>
                <p:nvPr/>
              </p:nvSpPr>
              <p:spPr>
                <a:xfrm>
                  <a:off x="4380603" y="4890805"/>
                  <a:ext cx="305198" cy="751864"/>
                </a:xfrm>
                <a:custGeom>
                  <a:avLst/>
                  <a:gdLst>
                    <a:gd name="connsiteX0" fmla="*/ 0 w 281059"/>
                    <a:gd name="connsiteY0" fmla="*/ 31959 h 692397"/>
                    <a:gd name="connsiteX1" fmla="*/ 279400 w 281059"/>
                    <a:gd name="connsiteY1" fmla="*/ 24022 h 692397"/>
                    <a:gd name="connsiteX2" fmla="*/ 115887 w 281059"/>
                    <a:gd name="connsiteY2" fmla="*/ 41484 h 692397"/>
                    <a:gd name="connsiteX3" fmla="*/ 112712 w 281059"/>
                    <a:gd name="connsiteY3" fmla="*/ 120859 h 692397"/>
                    <a:gd name="connsiteX4" fmla="*/ 107950 w 281059"/>
                    <a:gd name="connsiteY4" fmla="*/ 282784 h 692397"/>
                    <a:gd name="connsiteX5" fmla="*/ 104775 w 281059"/>
                    <a:gd name="connsiteY5" fmla="*/ 325647 h 692397"/>
                    <a:gd name="connsiteX6" fmla="*/ 195262 w 281059"/>
                    <a:gd name="connsiteY6" fmla="*/ 682834 h 692397"/>
                    <a:gd name="connsiteX7" fmla="*/ 125412 w 281059"/>
                    <a:gd name="connsiteY7" fmla="*/ 543134 h 692397"/>
                    <a:gd name="connsiteX8" fmla="*/ 101600 w 281059"/>
                    <a:gd name="connsiteY8" fmla="*/ 54184 h 692397"/>
                    <a:gd name="connsiteX9" fmla="*/ 279400 w 281059"/>
                    <a:gd name="connsiteY9" fmla="*/ 8147 h 692397"/>
                    <a:gd name="connsiteX10" fmla="*/ 0 w 281059"/>
                    <a:gd name="connsiteY10" fmla="*/ 31959 h 69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059" h="692397">
                      <a:moveTo>
                        <a:pt x="0" y="31959"/>
                      </a:moveTo>
                      <a:cubicBezTo>
                        <a:pt x="0" y="34605"/>
                        <a:pt x="260086" y="22435"/>
                        <a:pt x="279400" y="24022"/>
                      </a:cubicBezTo>
                      <a:cubicBezTo>
                        <a:pt x="298714" y="25609"/>
                        <a:pt x="143668" y="25345"/>
                        <a:pt x="115887" y="41484"/>
                      </a:cubicBezTo>
                      <a:cubicBezTo>
                        <a:pt x="88106" y="57623"/>
                        <a:pt x="114035" y="80642"/>
                        <a:pt x="112712" y="120859"/>
                      </a:cubicBezTo>
                      <a:cubicBezTo>
                        <a:pt x="111389" y="161076"/>
                        <a:pt x="109273" y="248653"/>
                        <a:pt x="107950" y="282784"/>
                      </a:cubicBezTo>
                      <a:cubicBezTo>
                        <a:pt x="106627" y="316915"/>
                        <a:pt x="90223" y="258972"/>
                        <a:pt x="104775" y="325647"/>
                      </a:cubicBezTo>
                      <a:cubicBezTo>
                        <a:pt x="119327" y="392322"/>
                        <a:pt x="191823" y="646586"/>
                        <a:pt x="195262" y="682834"/>
                      </a:cubicBezTo>
                      <a:cubicBezTo>
                        <a:pt x="198701" y="719082"/>
                        <a:pt x="141022" y="647909"/>
                        <a:pt x="125412" y="543134"/>
                      </a:cubicBezTo>
                      <a:cubicBezTo>
                        <a:pt x="109802" y="438359"/>
                        <a:pt x="75935" y="143348"/>
                        <a:pt x="101600" y="54184"/>
                      </a:cubicBezTo>
                      <a:cubicBezTo>
                        <a:pt x="127265" y="-34980"/>
                        <a:pt x="297921" y="14232"/>
                        <a:pt x="279400" y="8147"/>
                      </a:cubicBezTo>
                      <a:cubicBezTo>
                        <a:pt x="260879" y="2062"/>
                        <a:pt x="0" y="29313"/>
                        <a:pt x="0" y="319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: 図形 460">
                  <a:extLst>
                    <a:ext uri="{FF2B5EF4-FFF2-40B4-BE49-F238E27FC236}">
                      <a16:creationId xmlns:a16="http://schemas.microsoft.com/office/drawing/2014/main" id="{09B5F367-EF1E-469C-946B-DA0F754279E7}"/>
                    </a:ext>
                  </a:extLst>
                </p:cNvPr>
                <p:cNvSpPr/>
                <p:nvPr/>
              </p:nvSpPr>
              <p:spPr>
                <a:xfrm>
                  <a:off x="4131701" y="6119789"/>
                  <a:ext cx="193682" cy="929741"/>
                </a:xfrm>
                <a:custGeom>
                  <a:avLst/>
                  <a:gdLst>
                    <a:gd name="connsiteX0" fmla="*/ 177885 w 178363"/>
                    <a:gd name="connsiteY0" fmla="*/ 845 h 856206"/>
                    <a:gd name="connsiteX1" fmla="*/ 63585 w 178363"/>
                    <a:gd name="connsiteY1" fmla="*/ 93978 h 856206"/>
                    <a:gd name="connsiteX2" fmla="*/ 27602 w 178363"/>
                    <a:gd name="connsiteY2" fmla="*/ 208278 h 856206"/>
                    <a:gd name="connsiteX3" fmla="*/ 53002 w 178363"/>
                    <a:gd name="connsiteY3" fmla="*/ 841161 h 856206"/>
                    <a:gd name="connsiteX4" fmla="*/ 48769 w 178363"/>
                    <a:gd name="connsiteY4" fmla="*/ 623145 h 856206"/>
                    <a:gd name="connsiteX5" fmla="*/ 42419 w 178363"/>
                    <a:gd name="connsiteY5" fmla="*/ 233678 h 856206"/>
                    <a:gd name="connsiteX6" fmla="*/ 12785 w 178363"/>
                    <a:gd name="connsiteY6" fmla="*/ 637961 h 856206"/>
                    <a:gd name="connsiteX7" fmla="*/ 14902 w 178363"/>
                    <a:gd name="connsiteY7" fmla="*/ 149011 h 856206"/>
                    <a:gd name="connsiteX8" fmla="*/ 177885 w 178363"/>
                    <a:gd name="connsiteY8" fmla="*/ 845 h 85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63" h="856206">
                      <a:moveTo>
                        <a:pt x="177885" y="845"/>
                      </a:moveTo>
                      <a:cubicBezTo>
                        <a:pt x="185999" y="-8327"/>
                        <a:pt x="88632" y="59406"/>
                        <a:pt x="63585" y="93978"/>
                      </a:cubicBezTo>
                      <a:cubicBezTo>
                        <a:pt x="38538" y="128550"/>
                        <a:pt x="29366" y="83748"/>
                        <a:pt x="27602" y="208278"/>
                      </a:cubicBezTo>
                      <a:cubicBezTo>
                        <a:pt x="25838" y="332808"/>
                        <a:pt x="49474" y="772017"/>
                        <a:pt x="53002" y="841161"/>
                      </a:cubicBezTo>
                      <a:cubicBezTo>
                        <a:pt x="56530" y="910306"/>
                        <a:pt x="50533" y="724392"/>
                        <a:pt x="48769" y="623145"/>
                      </a:cubicBezTo>
                      <a:cubicBezTo>
                        <a:pt x="47005" y="521898"/>
                        <a:pt x="48416" y="231209"/>
                        <a:pt x="42419" y="233678"/>
                      </a:cubicBezTo>
                      <a:cubicBezTo>
                        <a:pt x="36422" y="236147"/>
                        <a:pt x="17371" y="652072"/>
                        <a:pt x="12785" y="637961"/>
                      </a:cubicBezTo>
                      <a:cubicBezTo>
                        <a:pt x="8199" y="623850"/>
                        <a:pt x="-14731" y="248847"/>
                        <a:pt x="14902" y="149011"/>
                      </a:cubicBezTo>
                      <a:cubicBezTo>
                        <a:pt x="44535" y="49175"/>
                        <a:pt x="169771" y="10017"/>
                        <a:pt x="177885" y="8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2" name="フリーフォーム: 図形 461">
                  <a:extLst>
                    <a:ext uri="{FF2B5EF4-FFF2-40B4-BE49-F238E27FC236}">
                      <a16:creationId xmlns:a16="http://schemas.microsoft.com/office/drawing/2014/main" id="{85AD39EA-FB0B-41B2-905D-CDEE0917BE2C}"/>
                    </a:ext>
                  </a:extLst>
                </p:cNvPr>
                <p:cNvSpPr/>
                <p:nvPr/>
              </p:nvSpPr>
              <p:spPr>
                <a:xfrm>
                  <a:off x="3278796" y="6058638"/>
                  <a:ext cx="92214" cy="890779"/>
                </a:xfrm>
                <a:custGeom>
                  <a:avLst/>
                  <a:gdLst>
                    <a:gd name="connsiteX0" fmla="*/ 67982 w 84921"/>
                    <a:gd name="connsiteY0" fmla="*/ 10 h 820325"/>
                    <a:gd name="connsiteX1" fmla="*/ 27766 w 84921"/>
                    <a:gd name="connsiteY1" fmla="*/ 118543 h 820325"/>
                    <a:gd name="connsiteX2" fmla="*/ 25649 w 84921"/>
                    <a:gd name="connsiteY2" fmla="*/ 262476 h 820325"/>
                    <a:gd name="connsiteX3" fmla="*/ 15066 w 84921"/>
                    <a:gd name="connsiteY3" fmla="*/ 501660 h 820325"/>
                    <a:gd name="connsiteX4" fmla="*/ 15066 w 84921"/>
                    <a:gd name="connsiteY4" fmla="*/ 400060 h 820325"/>
                    <a:gd name="connsiteX5" fmla="*/ 55282 w 84921"/>
                    <a:gd name="connsiteY5" fmla="*/ 162993 h 820325"/>
                    <a:gd name="connsiteX6" fmla="*/ 38349 w 84921"/>
                    <a:gd name="connsiteY6" fmla="*/ 285760 h 820325"/>
                    <a:gd name="connsiteX7" fmla="*/ 15066 w 84921"/>
                    <a:gd name="connsiteY7" fmla="*/ 787410 h 820325"/>
                    <a:gd name="connsiteX8" fmla="*/ 10832 w 84921"/>
                    <a:gd name="connsiteY8" fmla="*/ 723910 h 820325"/>
                    <a:gd name="connsiteX9" fmla="*/ 84916 w 84921"/>
                    <a:gd name="connsiteY9" fmla="*/ 332326 h 820325"/>
                    <a:gd name="connsiteX10" fmla="*/ 6599 w 84921"/>
                    <a:gd name="connsiteY10" fmla="*/ 520710 h 820325"/>
                    <a:gd name="connsiteX11" fmla="*/ 10832 w 84921"/>
                    <a:gd name="connsiteY11" fmla="*/ 124893 h 820325"/>
                    <a:gd name="connsiteX12" fmla="*/ 67982 w 84921"/>
                    <a:gd name="connsiteY12" fmla="*/ 10 h 82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21" h="820325">
                      <a:moveTo>
                        <a:pt x="67982" y="10"/>
                      </a:moveTo>
                      <a:cubicBezTo>
                        <a:pt x="70804" y="-1048"/>
                        <a:pt x="34821" y="74799"/>
                        <a:pt x="27766" y="118543"/>
                      </a:cubicBezTo>
                      <a:cubicBezTo>
                        <a:pt x="20710" y="162287"/>
                        <a:pt x="27766" y="198623"/>
                        <a:pt x="25649" y="262476"/>
                      </a:cubicBezTo>
                      <a:cubicBezTo>
                        <a:pt x="23532" y="326329"/>
                        <a:pt x="16830" y="478729"/>
                        <a:pt x="15066" y="501660"/>
                      </a:cubicBezTo>
                      <a:cubicBezTo>
                        <a:pt x="13302" y="524591"/>
                        <a:pt x="8363" y="456505"/>
                        <a:pt x="15066" y="400060"/>
                      </a:cubicBezTo>
                      <a:cubicBezTo>
                        <a:pt x="21769" y="343616"/>
                        <a:pt x="51402" y="182043"/>
                        <a:pt x="55282" y="162993"/>
                      </a:cubicBezTo>
                      <a:cubicBezTo>
                        <a:pt x="59162" y="143943"/>
                        <a:pt x="45052" y="181691"/>
                        <a:pt x="38349" y="285760"/>
                      </a:cubicBezTo>
                      <a:cubicBezTo>
                        <a:pt x="31646" y="389829"/>
                        <a:pt x="19652" y="714385"/>
                        <a:pt x="15066" y="787410"/>
                      </a:cubicBezTo>
                      <a:cubicBezTo>
                        <a:pt x="10480" y="860435"/>
                        <a:pt x="-810" y="799757"/>
                        <a:pt x="10832" y="723910"/>
                      </a:cubicBezTo>
                      <a:cubicBezTo>
                        <a:pt x="22474" y="648063"/>
                        <a:pt x="85622" y="366193"/>
                        <a:pt x="84916" y="332326"/>
                      </a:cubicBezTo>
                      <a:cubicBezTo>
                        <a:pt x="84211" y="298459"/>
                        <a:pt x="18946" y="555282"/>
                        <a:pt x="6599" y="520710"/>
                      </a:cubicBezTo>
                      <a:cubicBezTo>
                        <a:pt x="-5748" y="486138"/>
                        <a:pt x="1307" y="207796"/>
                        <a:pt x="10832" y="124893"/>
                      </a:cubicBezTo>
                      <a:cubicBezTo>
                        <a:pt x="20357" y="41990"/>
                        <a:pt x="65160" y="1068"/>
                        <a:pt x="67982" y="1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フリーフォーム: 図形 462">
                  <a:extLst>
                    <a:ext uri="{FF2B5EF4-FFF2-40B4-BE49-F238E27FC236}">
                      <a16:creationId xmlns:a16="http://schemas.microsoft.com/office/drawing/2014/main" id="{A66BB245-05F4-4B8B-A085-A8E9C3B101D8}"/>
                    </a:ext>
                  </a:extLst>
                </p:cNvPr>
                <p:cNvSpPr/>
                <p:nvPr/>
              </p:nvSpPr>
              <p:spPr>
                <a:xfrm>
                  <a:off x="2683089" y="5564114"/>
                  <a:ext cx="615343" cy="734297"/>
                </a:xfrm>
                <a:custGeom>
                  <a:avLst/>
                  <a:gdLst>
                    <a:gd name="connsiteX0" fmla="*/ 565773 w 566674"/>
                    <a:gd name="connsiteY0" fmla="*/ 337 h 676220"/>
                    <a:gd name="connsiteX1" fmla="*/ 407023 w 566674"/>
                    <a:gd name="connsiteY1" fmla="*/ 231054 h 676220"/>
                    <a:gd name="connsiteX2" fmla="*/ 286373 w 566674"/>
                    <a:gd name="connsiteY2" fmla="*/ 358054 h 676220"/>
                    <a:gd name="connsiteX3" fmla="*/ 125507 w 566674"/>
                    <a:gd name="connsiteY3" fmla="*/ 533737 h 676220"/>
                    <a:gd name="connsiteX4" fmla="*/ 4857 w 566674"/>
                    <a:gd name="connsiteY4" fmla="*/ 673437 h 676220"/>
                    <a:gd name="connsiteX5" fmla="*/ 294840 w 566674"/>
                    <a:gd name="connsiteY5" fmla="*/ 404621 h 676220"/>
                    <a:gd name="connsiteX6" fmla="*/ 180540 w 566674"/>
                    <a:gd name="connsiteY6" fmla="*/ 550671 h 676220"/>
                    <a:gd name="connsiteX7" fmla="*/ 402790 w 566674"/>
                    <a:gd name="connsiteY7" fmla="*/ 300904 h 676220"/>
                    <a:gd name="connsiteX8" fmla="*/ 330823 w 566674"/>
                    <a:gd name="connsiteY8" fmla="*/ 286087 h 676220"/>
                    <a:gd name="connsiteX9" fmla="*/ 565773 w 566674"/>
                    <a:gd name="connsiteY9" fmla="*/ 337 h 676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6674" h="676220">
                      <a:moveTo>
                        <a:pt x="565773" y="337"/>
                      </a:moveTo>
                      <a:cubicBezTo>
                        <a:pt x="578473" y="-8835"/>
                        <a:pt x="453590" y="171435"/>
                        <a:pt x="407023" y="231054"/>
                      </a:cubicBezTo>
                      <a:cubicBezTo>
                        <a:pt x="360456" y="290674"/>
                        <a:pt x="333292" y="307607"/>
                        <a:pt x="286373" y="358054"/>
                      </a:cubicBezTo>
                      <a:cubicBezTo>
                        <a:pt x="239454" y="408501"/>
                        <a:pt x="172426" y="481173"/>
                        <a:pt x="125507" y="533737"/>
                      </a:cubicBezTo>
                      <a:cubicBezTo>
                        <a:pt x="78588" y="586301"/>
                        <a:pt x="-23365" y="694956"/>
                        <a:pt x="4857" y="673437"/>
                      </a:cubicBezTo>
                      <a:cubicBezTo>
                        <a:pt x="33079" y="651918"/>
                        <a:pt x="265560" y="425082"/>
                        <a:pt x="294840" y="404621"/>
                      </a:cubicBezTo>
                      <a:cubicBezTo>
                        <a:pt x="324120" y="384160"/>
                        <a:pt x="162548" y="567957"/>
                        <a:pt x="180540" y="550671"/>
                      </a:cubicBezTo>
                      <a:cubicBezTo>
                        <a:pt x="198532" y="533385"/>
                        <a:pt x="377743" y="345001"/>
                        <a:pt x="402790" y="300904"/>
                      </a:cubicBezTo>
                      <a:cubicBezTo>
                        <a:pt x="427837" y="256807"/>
                        <a:pt x="300837" y="331948"/>
                        <a:pt x="330823" y="286087"/>
                      </a:cubicBezTo>
                      <a:cubicBezTo>
                        <a:pt x="360809" y="240226"/>
                        <a:pt x="553073" y="9509"/>
                        <a:pt x="565773" y="3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4" name="フリーフォーム: 図形 463">
                  <a:extLst>
                    <a:ext uri="{FF2B5EF4-FFF2-40B4-BE49-F238E27FC236}">
                      <a16:creationId xmlns:a16="http://schemas.microsoft.com/office/drawing/2014/main" id="{5CA2D407-AE5E-4472-8954-4A2BE7389894}"/>
                    </a:ext>
                  </a:extLst>
                </p:cNvPr>
                <p:cNvSpPr/>
                <p:nvPr/>
              </p:nvSpPr>
              <p:spPr>
                <a:xfrm>
                  <a:off x="5467088" y="6659612"/>
                  <a:ext cx="643071" cy="637672"/>
                </a:xfrm>
                <a:custGeom>
                  <a:avLst/>
                  <a:gdLst>
                    <a:gd name="connsiteX0" fmla="*/ 2217 w 592209"/>
                    <a:gd name="connsiteY0" fmla="*/ 1134 h 587237"/>
                    <a:gd name="connsiteX1" fmla="*/ 389567 w 592209"/>
                    <a:gd name="connsiteY1" fmla="*/ 20184 h 587237"/>
                    <a:gd name="connsiteX2" fmla="*/ 232934 w 592209"/>
                    <a:gd name="connsiteY2" fmla="*/ 20184 h 587237"/>
                    <a:gd name="connsiteX3" fmla="*/ 442484 w 592209"/>
                    <a:gd name="connsiteY3" fmla="*/ 20184 h 587237"/>
                    <a:gd name="connsiteX4" fmla="*/ 349351 w 592209"/>
                    <a:gd name="connsiteY4" fmla="*/ 32884 h 587237"/>
                    <a:gd name="connsiteX5" fmla="*/ 368401 w 592209"/>
                    <a:gd name="connsiteY5" fmla="*/ 138718 h 587237"/>
                    <a:gd name="connsiteX6" fmla="*/ 584301 w 592209"/>
                    <a:gd name="connsiteY6" fmla="*/ 566284 h 587237"/>
                    <a:gd name="connsiteX7" fmla="*/ 525034 w 592209"/>
                    <a:gd name="connsiteY7" fmla="*/ 473151 h 587237"/>
                    <a:gd name="connsiteX8" fmla="*/ 332417 w 592209"/>
                    <a:gd name="connsiteY8" fmla="*/ 56168 h 587237"/>
                    <a:gd name="connsiteX9" fmla="*/ 419201 w 592209"/>
                    <a:gd name="connsiteY9" fmla="*/ 350384 h 587237"/>
                    <a:gd name="connsiteX10" fmla="*/ 328184 w 592209"/>
                    <a:gd name="connsiteY10" fmla="*/ 85801 h 587237"/>
                    <a:gd name="connsiteX11" fmla="*/ 235051 w 592209"/>
                    <a:gd name="connsiteY11" fmla="*/ 58284 h 587237"/>
                    <a:gd name="connsiteX12" fmla="*/ 2217 w 592209"/>
                    <a:gd name="connsiteY12" fmla="*/ 1134 h 587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2209" h="587237">
                      <a:moveTo>
                        <a:pt x="2217" y="1134"/>
                      </a:moveTo>
                      <a:cubicBezTo>
                        <a:pt x="27970" y="-5216"/>
                        <a:pt x="351114" y="17009"/>
                        <a:pt x="389567" y="20184"/>
                      </a:cubicBezTo>
                      <a:cubicBezTo>
                        <a:pt x="428020" y="23359"/>
                        <a:pt x="232934" y="20184"/>
                        <a:pt x="232934" y="20184"/>
                      </a:cubicBezTo>
                      <a:cubicBezTo>
                        <a:pt x="241753" y="20184"/>
                        <a:pt x="423081" y="18067"/>
                        <a:pt x="442484" y="20184"/>
                      </a:cubicBezTo>
                      <a:cubicBezTo>
                        <a:pt x="461887" y="22301"/>
                        <a:pt x="361698" y="13128"/>
                        <a:pt x="349351" y="32884"/>
                      </a:cubicBezTo>
                      <a:cubicBezTo>
                        <a:pt x="337004" y="52640"/>
                        <a:pt x="329243" y="49818"/>
                        <a:pt x="368401" y="138718"/>
                      </a:cubicBezTo>
                      <a:cubicBezTo>
                        <a:pt x="407559" y="227618"/>
                        <a:pt x="558196" y="510545"/>
                        <a:pt x="584301" y="566284"/>
                      </a:cubicBezTo>
                      <a:cubicBezTo>
                        <a:pt x="610406" y="622023"/>
                        <a:pt x="567015" y="558170"/>
                        <a:pt x="525034" y="473151"/>
                      </a:cubicBezTo>
                      <a:cubicBezTo>
                        <a:pt x="483053" y="388132"/>
                        <a:pt x="350056" y="76629"/>
                        <a:pt x="332417" y="56168"/>
                      </a:cubicBezTo>
                      <a:cubicBezTo>
                        <a:pt x="314778" y="35707"/>
                        <a:pt x="419906" y="345445"/>
                        <a:pt x="419201" y="350384"/>
                      </a:cubicBezTo>
                      <a:cubicBezTo>
                        <a:pt x="418496" y="355323"/>
                        <a:pt x="358876" y="134484"/>
                        <a:pt x="328184" y="85801"/>
                      </a:cubicBezTo>
                      <a:cubicBezTo>
                        <a:pt x="297492" y="37118"/>
                        <a:pt x="287615" y="69926"/>
                        <a:pt x="235051" y="58284"/>
                      </a:cubicBezTo>
                      <a:cubicBezTo>
                        <a:pt x="182487" y="46642"/>
                        <a:pt x="-23536" y="7484"/>
                        <a:pt x="2217" y="113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5" name="フリーフォーム: 図形 464">
                  <a:extLst>
                    <a:ext uri="{FF2B5EF4-FFF2-40B4-BE49-F238E27FC236}">
                      <a16:creationId xmlns:a16="http://schemas.microsoft.com/office/drawing/2014/main" id="{556F1405-A9CF-4960-A7BC-2C251E8F6808}"/>
                    </a:ext>
                  </a:extLst>
                </p:cNvPr>
                <p:cNvSpPr/>
                <p:nvPr/>
              </p:nvSpPr>
              <p:spPr>
                <a:xfrm>
                  <a:off x="5656950" y="6593367"/>
                  <a:ext cx="547479" cy="224271"/>
                </a:xfrm>
                <a:custGeom>
                  <a:avLst/>
                  <a:gdLst>
                    <a:gd name="connsiteX0" fmla="*/ 939 w 504178"/>
                    <a:gd name="connsiteY0" fmla="*/ 54732 h 206533"/>
                    <a:gd name="connsiteX1" fmla="*/ 224777 w 504178"/>
                    <a:gd name="connsiteY1" fmla="*/ 29332 h 206533"/>
                    <a:gd name="connsiteX2" fmla="*/ 408927 w 504178"/>
                    <a:gd name="connsiteY2" fmla="*/ 19807 h 206533"/>
                    <a:gd name="connsiteX3" fmla="*/ 445439 w 504178"/>
                    <a:gd name="connsiteY3" fmla="*/ 757 h 206533"/>
                    <a:gd name="connsiteX4" fmla="*/ 337489 w 504178"/>
                    <a:gd name="connsiteY4" fmla="*/ 48382 h 206533"/>
                    <a:gd name="connsiteX5" fmla="*/ 504177 w 504178"/>
                    <a:gd name="connsiteY5" fmla="*/ 64257 h 206533"/>
                    <a:gd name="connsiteX6" fmla="*/ 334314 w 504178"/>
                    <a:gd name="connsiteY6" fmla="*/ 126170 h 206533"/>
                    <a:gd name="connsiteX7" fmla="*/ 234302 w 504178"/>
                    <a:gd name="connsiteY7" fmla="*/ 205545 h 206533"/>
                    <a:gd name="connsiteX8" fmla="*/ 470839 w 504178"/>
                    <a:gd name="connsiteY8" fmla="*/ 67432 h 206533"/>
                    <a:gd name="connsiteX9" fmla="*/ 337489 w 504178"/>
                    <a:gd name="connsiteY9" fmla="*/ 49970 h 206533"/>
                    <a:gd name="connsiteX10" fmla="*/ 329552 w 504178"/>
                    <a:gd name="connsiteY10" fmla="*/ 38857 h 206533"/>
                    <a:gd name="connsiteX11" fmla="*/ 269227 w 504178"/>
                    <a:gd name="connsiteY11" fmla="*/ 10282 h 206533"/>
                    <a:gd name="connsiteX12" fmla="*/ 150164 w 504178"/>
                    <a:gd name="connsiteY12" fmla="*/ 29332 h 206533"/>
                    <a:gd name="connsiteX13" fmla="*/ 939 w 504178"/>
                    <a:gd name="connsiteY13" fmla="*/ 54732 h 20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4178" h="206533">
                      <a:moveTo>
                        <a:pt x="939" y="54732"/>
                      </a:moveTo>
                      <a:cubicBezTo>
                        <a:pt x="13374" y="54732"/>
                        <a:pt x="156779" y="35153"/>
                        <a:pt x="224777" y="29332"/>
                      </a:cubicBezTo>
                      <a:cubicBezTo>
                        <a:pt x="292775" y="23511"/>
                        <a:pt x="372150" y="24569"/>
                        <a:pt x="408927" y="19807"/>
                      </a:cubicBezTo>
                      <a:cubicBezTo>
                        <a:pt x="445704" y="15044"/>
                        <a:pt x="457345" y="-4005"/>
                        <a:pt x="445439" y="757"/>
                      </a:cubicBezTo>
                      <a:cubicBezTo>
                        <a:pt x="433533" y="5519"/>
                        <a:pt x="327699" y="37799"/>
                        <a:pt x="337489" y="48382"/>
                      </a:cubicBezTo>
                      <a:cubicBezTo>
                        <a:pt x="347279" y="58965"/>
                        <a:pt x="504706" y="51292"/>
                        <a:pt x="504177" y="64257"/>
                      </a:cubicBezTo>
                      <a:cubicBezTo>
                        <a:pt x="503648" y="77222"/>
                        <a:pt x="379293" y="102622"/>
                        <a:pt x="334314" y="126170"/>
                      </a:cubicBezTo>
                      <a:cubicBezTo>
                        <a:pt x="289335" y="149718"/>
                        <a:pt x="211548" y="215335"/>
                        <a:pt x="234302" y="205545"/>
                      </a:cubicBezTo>
                      <a:cubicBezTo>
                        <a:pt x="257056" y="195755"/>
                        <a:pt x="453641" y="93361"/>
                        <a:pt x="470839" y="67432"/>
                      </a:cubicBezTo>
                      <a:cubicBezTo>
                        <a:pt x="488037" y="41503"/>
                        <a:pt x="361037" y="54732"/>
                        <a:pt x="337489" y="49970"/>
                      </a:cubicBezTo>
                      <a:cubicBezTo>
                        <a:pt x="313941" y="45208"/>
                        <a:pt x="340929" y="45472"/>
                        <a:pt x="329552" y="38857"/>
                      </a:cubicBezTo>
                      <a:cubicBezTo>
                        <a:pt x="318175" y="32242"/>
                        <a:pt x="299125" y="11869"/>
                        <a:pt x="269227" y="10282"/>
                      </a:cubicBezTo>
                      <a:cubicBezTo>
                        <a:pt x="239329" y="8695"/>
                        <a:pt x="197524" y="19013"/>
                        <a:pt x="150164" y="29332"/>
                      </a:cubicBezTo>
                      <a:cubicBezTo>
                        <a:pt x="102804" y="39651"/>
                        <a:pt x="-11496" y="54732"/>
                        <a:pt x="939" y="547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6" name="フリーフォーム: 図形 465">
                  <a:extLst>
                    <a:ext uri="{FF2B5EF4-FFF2-40B4-BE49-F238E27FC236}">
                      <a16:creationId xmlns:a16="http://schemas.microsoft.com/office/drawing/2014/main" id="{673DF19B-E205-44C7-A79C-8153BB4BD64C}"/>
                    </a:ext>
                  </a:extLst>
                </p:cNvPr>
                <p:cNvSpPr/>
                <p:nvPr/>
              </p:nvSpPr>
              <p:spPr>
                <a:xfrm>
                  <a:off x="6608949" y="6717757"/>
                  <a:ext cx="284746" cy="561690"/>
                </a:xfrm>
                <a:custGeom>
                  <a:avLst/>
                  <a:gdLst>
                    <a:gd name="connsiteX0" fmla="*/ 15353 w 262225"/>
                    <a:gd name="connsiteY0" fmla="*/ 505 h 517265"/>
                    <a:gd name="connsiteX1" fmla="*/ 11119 w 262225"/>
                    <a:gd name="connsiteY1" fmla="*/ 140205 h 517265"/>
                    <a:gd name="connsiteX2" fmla="*/ 61919 w 262225"/>
                    <a:gd name="connsiteY2" fmla="*/ 237572 h 517265"/>
                    <a:gd name="connsiteX3" fmla="*/ 258769 w 262225"/>
                    <a:gd name="connsiteY3" fmla="*/ 510622 h 517265"/>
                    <a:gd name="connsiteX4" fmla="*/ 176219 w 262225"/>
                    <a:gd name="connsiteY4" fmla="*/ 419605 h 517265"/>
                    <a:gd name="connsiteX5" fmla="*/ 34403 w 262225"/>
                    <a:gd name="connsiteY5" fmla="*/ 269322 h 517265"/>
                    <a:gd name="connsiteX6" fmla="*/ 91553 w 262225"/>
                    <a:gd name="connsiteY6" fmla="*/ 313772 h 517265"/>
                    <a:gd name="connsiteX7" fmla="*/ 4769 w 262225"/>
                    <a:gd name="connsiteY7" fmla="*/ 193122 h 517265"/>
                    <a:gd name="connsiteX8" fmla="*/ 15353 w 262225"/>
                    <a:gd name="connsiteY8" fmla="*/ 505 h 51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225" h="517265">
                      <a:moveTo>
                        <a:pt x="15353" y="505"/>
                      </a:moveTo>
                      <a:cubicBezTo>
                        <a:pt x="16411" y="-8315"/>
                        <a:pt x="3358" y="100694"/>
                        <a:pt x="11119" y="140205"/>
                      </a:cubicBezTo>
                      <a:cubicBezTo>
                        <a:pt x="18880" y="179716"/>
                        <a:pt x="20644" y="175836"/>
                        <a:pt x="61919" y="237572"/>
                      </a:cubicBezTo>
                      <a:cubicBezTo>
                        <a:pt x="103194" y="299308"/>
                        <a:pt x="239719" y="480283"/>
                        <a:pt x="258769" y="510622"/>
                      </a:cubicBezTo>
                      <a:cubicBezTo>
                        <a:pt x="277819" y="540961"/>
                        <a:pt x="213613" y="459822"/>
                        <a:pt x="176219" y="419605"/>
                      </a:cubicBezTo>
                      <a:cubicBezTo>
                        <a:pt x="138825" y="379388"/>
                        <a:pt x="48514" y="286961"/>
                        <a:pt x="34403" y="269322"/>
                      </a:cubicBezTo>
                      <a:cubicBezTo>
                        <a:pt x="20292" y="251683"/>
                        <a:pt x="96492" y="326472"/>
                        <a:pt x="91553" y="313772"/>
                      </a:cubicBezTo>
                      <a:cubicBezTo>
                        <a:pt x="86614" y="301072"/>
                        <a:pt x="19586" y="240747"/>
                        <a:pt x="4769" y="193122"/>
                      </a:cubicBezTo>
                      <a:cubicBezTo>
                        <a:pt x="-10048" y="145497"/>
                        <a:pt x="14295" y="9325"/>
                        <a:pt x="15353" y="50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7" name="フリーフォーム: 図形 466">
                  <a:extLst>
                    <a:ext uri="{FF2B5EF4-FFF2-40B4-BE49-F238E27FC236}">
                      <a16:creationId xmlns:a16="http://schemas.microsoft.com/office/drawing/2014/main" id="{9F2C41AC-E45F-451D-B193-4F70B6515FCA}"/>
                    </a:ext>
                  </a:extLst>
                </p:cNvPr>
                <p:cNvSpPr/>
                <p:nvPr/>
              </p:nvSpPr>
              <p:spPr>
                <a:xfrm>
                  <a:off x="5981027" y="6773235"/>
                  <a:ext cx="299968" cy="642372"/>
                </a:xfrm>
                <a:custGeom>
                  <a:avLst/>
                  <a:gdLst>
                    <a:gd name="connsiteX0" fmla="*/ 146994 w 276243"/>
                    <a:gd name="connsiteY0" fmla="*/ 215 h 591565"/>
                    <a:gd name="connsiteX1" fmla="*/ 94077 w 276243"/>
                    <a:gd name="connsiteY1" fmla="*/ 120865 h 591565"/>
                    <a:gd name="connsiteX2" fmla="*/ 113127 w 276243"/>
                    <a:gd name="connsiteY2" fmla="*/ 194948 h 591565"/>
                    <a:gd name="connsiteX3" fmla="*/ 214727 w 276243"/>
                    <a:gd name="connsiteY3" fmla="*/ 345232 h 591565"/>
                    <a:gd name="connsiteX4" fmla="*/ 259177 w 276243"/>
                    <a:gd name="connsiteY4" fmla="*/ 402382 h 591565"/>
                    <a:gd name="connsiteX5" fmla="*/ 185094 w 276243"/>
                    <a:gd name="connsiteY5" fmla="*/ 292315 h 591565"/>
                    <a:gd name="connsiteX6" fmla="*/ 246477 w 276243"/>
                    <a:gd name="connsiteY6" fmla="*/ 478582 h 591565"/>
                    <a:gd name="connsiteX7" fmla="*/ 276111 w 276243"/>
                    <a:gd name="connsiteY7" fmla="*/ 590765 h 591565"/>
                    <a:gd name="connsiteX8" fmla="*/ 235894 w 276243"/>
                    <a:gd name="connsiteY8" fmla="*/ 423548 h 591565"/>
                    <a:gd name="connsiteX9" fmla="*/ 189327 w 276243"/>
                    <a:gd name="connsiteY9" fmla="*/ 311365 h 591565"/>
                    <a:gd name="connsiteX10" fmla="*/ 944 w 276243"/>
                    <a:gd name="connsiteY10" fmla="*/ 129332 h 591565"/>
                    <a:gd name="connsiteX11" fmla="*/ 115244 w 276243"/>
                    <a:gd name="connsiteY11" fmla="*/ 207648 h 591565"/>
                    <a:gd name="connsiteX12" fmla="*/ 85611 w 276243"/>
                    <a:gd name="connsiteY12" fmla="*/ 152615 h 591565"/>
                    <a:gd name="connsiteX13" fmla="*/ 146994 w 276243"/>
                    <a:gd name="connsiteY13" fmla="*/ 215 h 59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43" h="591565">
                      <a:moveTo>
                        <a:pt x="146994" y="215"/>
                      </a:moveTo>
                      <a:cubicBezTo>
                        <a:pt x="148405" y="-5077"/>
                        <a:pt x="99721" y="88410"/>
                        <a:pt x="94077" y="120865"/>
                      </a:cubicBezTo>
                      <a:cubicBezTo>
                        <a:pt x="88433" y="153320"/>
                        <a:pt x="93019" y="157554"/>
                        <a:pt x="113127" y="194948"/>
                      </a:cubicBezTo>
                      <a:cubicBezTo>
                        <a:pt x="133235" y="232342"/>
                        <a:pt x="190385" y="310660"/>
                        <a:pt x="214727" y="345232"/>
                      </a:cubicBezTo>
                      <a:cubicBezTo>
                        <a:pt x="239069" y="379804"/>
                        <a:pt x="264116" y="411201"/>
                        <a:pt x="259177" y="402382"/>
                      </a:cubicBezTo>
                      <a:cubicBezTo>
                        <a:pt x="254238" y="393563"/>
                        <a:pt x="187211" y="279615"/>
                        <a:pt x="185094" y="292315"/>
                      </a:cubicBezTo>
                      <a:cubicBezTo>
                        <a:pt x="182977" y="305015"/>
                        <a:pt x="231307" y="428840"/>
                        <a:pt x="246477" y="478582"/>
                      </a:cubicBezTo>
                      <a:cubicBezTo>
                        <a:pt x="261647" y="528324"/>
                        <a:pt x="277875" y="599937"/>
                        <a:pt x="276111" y="590765"/>
                      </a:cubicBezTo>
                      <a:cubicBezTo>
                        <a:pt x="274347" y="581593"/>
                        <a:pt x="250358" y="470115"/>
                        <a:pt x="235894" y="423548"/>
                      </a:cubicBezTo>
                      <a:cubicBezTo>
                        <a:pt x="221430" y="376981"/>
                        <a:pt x="228485" y="360401"/>
                        <a:pt x="189327" y="311365"/>
                      </a:cubicBezTo>
                      <a:cubicBezTo>
                        <a:pt x="150169" y="262329"/>
                        <a:pt x="13291" y="146618"/>
                        <a:pt x="944" y="129332"/>
                      </a:cubicBezTo>
                      <a:cubicBezTo>
                        <a:pt x="-11403" y="112046"/>
                        <a:pt x="101133" y="203767"/>
                        <a:pt x="115244" y="207648"/>
                      </a:cubicBezTo>
                      <a:cubicBezTo>
                        <a:pt x="129355" y="211529"/>
                        <a:pt x="82083" y="182954"/>
                        <a:pt x="85611" y="152615"/>
                      </a:cubicBezTo>
                      <a:cubicBezTo>
                        <a:pt x="89139" y="122276"/>
                        <a:pt x="145583" y="5507"/>
                        <a:pt x="146994" y="2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8" name="フリーフォーム: 図形 467">
                  <a:extLst>
                    <a:ext uri="{FF2B5EF4-FFF2-40B4-BE49-F238E27FC236}">
                      <a16:creationId xmlns:a16="http://schemas.microsoft.com/office/drawing/2014/main" id="{C34C4EB9-BCA9-47F2-9C16-5CF63006AF6F}"/>
                    </a:ext>
                  </a:extLst>
                </p:cNvPr>
                <p:cNvSpPr/>
                <p:nvPr/>
              </p:nvSpPr>
              <p:spPr>
                <a:xfrm>
                  <a:off x="6248404" y="6749299"/>
                  <a:ext cx="359417" cy="349817"/>
                </a:xfrm>
                <a:custGeom>
                  <a:avLst/>
                  <a:gdLst>
                    <a:gd name="connsiteX0" fmla="*/ 2364 w 330990"/>
                    <a:gd name="connsiteY0" fmla="*/ 1091 h 322149"/>
                    <a:gd name="connsiteX1" fmla="*/ 330447 w 330990"/>
                    <a:gd name="connsiteY1" fmla="*/ 89991 h 322149"/>
                    <a:gd name="connsiteX2" fmla="*/ 80681 w 330990"/>
                    <a:gd name="connsiteY2" fmla="*/ 26491 h 322149"/>
                    <a:gd name="connsiteX3" fmla="*/ 110314 w 330990"/>
                    <a:gd name="connsiteY3" fmla="*/ 94225 h 322149"/>
                    <a:gd name="connsiteX4" fmla="*/ 135714 w 330990"/>
                    <a:gd name="connsiteY4" fmla="*/ 155608 h 322149"/>
                    <a:gd name="connsiteX5" fmla="*/ 165347 w 330990"/>
                    <a:gd name="connsiteY5" fmla="*/ 246625 h 322149"/>
                    <a:gd name="connsiteX6" fmla="*/ 216147 w 330990"/>
                    <a:gd name="connsiteY6" fmla="*/ 320708 h 322149"/>
                    <a:gd name="connsiteX7" fmla="*/ 150531 w 330990"/>
                    <a:gd name="connsiteY7" fmla="*/ 178891 h 322149"/>
                    <a:gd name="connsiteX8" fmla="*/ 76447 w 330990"/>
                    <a:gd name="connsiteY8" fmla="*/ 77291 h 322149"/>
                    <a:gd name="connsiteX9" fmla="*/ 99731 w 330990"/>
                    <a:gd name="connsiteY9" fmla="*/ 41308 h 322149"/>
                    <a:gd name="connsiteX10" fmla="*/ 178047 w 330990"/>
                    <a:gd name="connsiteY10" fmla="*/ 41308 h 322149"/>
                    <a:gd name="connsiteX11" fmla="*/ 2364 w 330990"/>
                    <a:gd name="connsiteY11" fmla="*/ 1091 h 32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0990" h="322149">
                      <a:moveTo>
                        <a:pt x="2364" y="1091"/>
                      </a:moveTo>
                      <a:cubicBezTo>
                        <a:pt x="27764" y="9205"/>
                        <a:pt x="317394" y="85758"/>
                        <a:pt x="330447" y="89991"/>
                      </a:cubicBezTo>
                      <a:cubicBezTo>
                        <a:pt x="343500" y="94224"/>
                        <a:pt x="117370" y="25785"/>
                        <a:pt x="80681" y="26491"/>
                      </a:cubicBezTo>
                      <a:cubicBezTo>
                        <a:pt x="43992" y="27197"/>
                        <a:pt x="101142" y="72706"/>
                        <a:pt x="110314" y="94225"/>
                      </a:cubicBezTo>
                      <a:cubicBezTo>
                        <a:pt x="119486" y="115744"/>
                        <a:pt x="126542" y="130208"/>
                        <a:pt x="135714" y="155608"/>
                      </a:cubicBezTo>
                      <a:cubicBezTo>
                        <a:pt x="144886" y="181008"/>
                        <a:pt x="151942" y="219108"/>
                        <a:pt x="165347" y="246625"/>
                      </a:cubicBezTo>
                      <a:cubicBezTo>
                        <a:pt x="178753" y="274142"/>
                        <a:pt x="218616" y="331997"/>
                        <a:pt x="216147" y="320708"/>
                      </a:cubicBezTo>
                      <a:cubicBezTo>
                        <a:pt x="213678" y="309419"/>
                        <a:pt x="173814" y="219461"/>
                        <a:pt x="150531" y="178891"/>
                      </a:cubicBezTo>
                      <a:cubicBezTo>
                        <a:pt x="127248" y="138322"/>
                        <a:pt x="84914" y="100222"/>
                        <a:pt x="76447" y="77291"/>
                      </a:cubicBezTo>
                      <a:cubicBezTo>
                        <a:pt x="67980" y="54361"/>
                        <a:pt x="82798" y="47305"/>
                        <a:pt x="99731" y="41308"/>
                      </a:cubicBezTo>
                      <a:cubicBezTo>
                        <a:pt x="116664" y="35311"/>
                        <a:pt x="191805" y="50128"/>
                        <a:pt x="178047" y="41308"/>
                      </a:cubicBezTo>
                      <a:cubicBezTo>
                        <a:pt x="164289" y="32489"/>
                        <a:pt x="-23036" y="-7023"/>
                        <a:pt x="2364" y="10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9" name="フリーフォーム: 図形 468">
                  <a:extLst>
                    <a:ext uri="{FF2B5EF4-FFF2-40B4-BE49-F238E27FC236}">
                      <a16:creationId xmlns:a16="http://schemas.microsoft.com/office/drawing/2014/main" id="{E8F792DF-7B78-4D57-ADF7-6E3563F584E7}"/>
                    </a:ext>
                  </a:extLst>
                </p:cNvPr>
                <p:cNvSpPr/>
                <p:nvPr/>
              </p:nvSpPr>
              <p:spPr>
                <a:xfrm>
                  <a:off x="6239518" y="6759559"/>
                  <a:ext cx="329952" cy="811579"/>
                </a:xfrm>
                <a:custGeom>
                  <a:avLst/>
                  <a:gdLst>
                    <a:gd name="connsiteX0" fmla="*/ 2080 w 303855"/>
                    <a:gd name="connsiteY0" fmla="*/ 4342 h 747389"/>
                    <a:gd name="connsiteX1" fmla="*/ 103680 w 303855"/>
                    <a:gd name="connsiteY1" fmla="*/ 241409 h 747389"/>
                    <a:gd name="connsiteX2" fmla="*/ 275130 w 303855"/>
                    <a:gd name="connsiteY2" fmla="*/ 618176 h 747389"/>
                    <a:gd name="connsiteX3" fmla="*/ 300530 w 303855"/>
                    <a:gd name="connsiteY3" fmla="*/ 745176 h 747389"/>
                    <a:gd name="connsiteX4" fmla="*/ 302647 w 303855"/>
                    <a:gd name="connsiteY4" fmla="*/ 677442 h 747389"/>
                    <a:gd name="connsiteX5" fmla="*/ 292064 w 303855"/>
                    <a:gd name="connsiteY5" fmla="*/ 419209 h 747389"/>
                    <a:gd name="connsiteX6" fmla="*/ 281480 w 303855"/>
                    <a:gd name="connsiteY6" fmla="*/ 558909 h 747389"/>
                    <a:gd name="connsiteX7" fmla="*/ 262430 w 303855"/>
                    <a:gd name="connsiteY7" fmla="*/ 561026 h 747389"/>
                    <a:gd name="connsiteX8" fmla="*/ 194697 w 303855"/>
                    <a:gd name="connsiteY8" fmla="*/ 442492 h 747389"/>
                    <a:gd name="connsiteX9" fmla="*/ 2080 w 303855"/>
                    <a:gd name="connsiteY9" fmla="*/ 4342 h 74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855" h="747389">
                      <a:moveTo>
                        <a:pt x="2080" y="4342"/>
                      </a:moveTo>
                      <a:cubicBezTo>
                        <a:pt x="-13090" y="-29172"/>
                        <a:pt x="58172" y="139103"/>
                        <a:pt x="103680" y="241409"/>
                      </a:cubicBezTo>
                      <a:cubicBezTo>
                        <a:pt x="149188" y="343715"/>
                        <a:pt x="242322" y="534215"/>
                        <a:pt x="275130" y="618176"/>
                      </a:cubicBezTo>
                      <a:cubicBezTo>
                        <a:pt x="307938" y="702137"/>
                        <a:pt x="295944" y="735298"/>
                        <a:pt x="300530" y="745176"/>
                      </a:cubicBezTo>
                      <a:cubicBezTo>
                        <a:pt x="305116" y="755054"/>
                        <a:pt x="304058" y="731770"/>
                        <a:pt x="302647" y="677442"/>
                      </a:cubicBezTo>
                      <a:cubicBezTo>
                        <a:pt x="301236" y="623114"/>
                        <a:pt x="295592" y="438965"/>
                        <a:pt x="292064" y="419209"/>
                      </a:cubicBezTo>
                      <a:cubicBezTo>
                        <a:pt x="288536" y="399453"/>
                        <a:pt x="286419" y="535273"/>
                        <a:pt x="281480" y="558909"/>
                      </a:cubicBezTo>
                      <a:cubicBezTo>
                        <a:pt x="276541" y="582545"/>
                        <a:pt x="276894" y="580429"/>
                        <a:pt x="262430" y="561026"/>
                      </a:cubicBezTo>
                      <a:cubicBezTo>
                        <a:pt x="247966" y="541623"/>
                        <a:pt x="238441" y="531039"/>
                        <a:pt x="194697" y="442492"/>
                      </a:cubicBezTo>
                      <a:cubicBezTo>
                        <a:pt x="150953" y="353945"/>
                        <a:pt x="17250" y="37856"/>
                        <a:pt x="2080" y="434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0" name="フリーフォーム: 図形 469">
                  <a:extLst>
                    <a:ext uri="{FF2B5EF4-FFF2-40B4-BE49-F238E27FC236}">
                      <a16:creationId xmlns:a16="http://schemas.microsoft.com/office/drawing/2014/main" id="{EB698851-B089-451D-8BF9-E156C21BFC11}"/>
                    </a:ext>
                  </a:extLst>
                </p:cNvPr>
                <p:cNvSpPr/>
                <p:nvPr/>
              </p:nvSpPr>
              <p:spPr>
                <a:xfrm>
                  <a:off x="6202113" y="6766331"/>
                  <a:ext cx="124100" cy="477583"/>
                </a:xfrm>
                <a:custGeom>
                  <a:avLst/>
                  <a:gdLst>
                    <a:gd name="connsiteX0" fmla="*/ 11127 w 114285"/>
                    <a:gd name="connsiteY0" fmla="*/ 223 h 439810"/>
                    <a:gd name="connsiteX1" fmla="*/ 15361 w 114285"/>
                    <a:gd name="connsiteY1" fmla="*/ 139923 h 439810"/>
                    <a:gd name="connsiteX2" fmla="*/ 59811 w 114285"/>
                    <a:gd name="connsiteY2" fmla="*/ 256340 h 439810"/>
                    <a:gd name="connsiteX3" fmla="*/ 112727 w 114285"/>
                    <a:gd name="connsiteY3" fmla="*/ 438373 h 439810"/>
                    <a:gd name="connsiteX4" fmla="*/ 91561 w 114285"/>
                    <a:gd name="connsiteY4" fmla="*/ 332540 h 439810"/>
                    <a:gd name="connsiteX5" fmla="*/ 4777 w 114285"/>
                    <a:gd name="connsiteY5" fmla="*/ 173790 h 439810"/>
                    <a:gd name="connsiteX6" fmla="*/ 11127 w 114285"/>
                    <a:gd name="connsiteY6" fmla="*/ 223 h 43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285" h="439810">
                      <a:moveTo>
                        <a:pt x="11127" y="223"/>
                      </a:moveTo>
                      <a:cubicBezTo>
                        <a:pt x="12891" y="-5422"/>
                        <a:pt x="7247" y="97237"/>
                        <a:pt x="15361" y="139923"/>
                      </a:cubicBezTo>
                      <a:cubicBezTo>
                        <a:pt x="23475" y="182609"/>
                        <a:pt x="43583" y="206598"/>
                        <a:pt x="59811" y="256340"/>
                      </a:cubicBezTo>
                      <a:cubicBezTo>
                        <a:pt x="76039" y="306082"/>
                        <a:pt x="107435" y="425673"/>
                        <a:pt x="112727" y="438373"/>
                      </a:cubicBezTo>
                      <a:cubicBezTo>
                        <a:pt x="118019" y="451073"/>
                        <a:pt x="109553" y="376637"/>
                        <a:pt x="91561" y="332540"/>
                      </a:cubicBezTo>
                      <a:cubicBezTo>
                        <a:pt x="73569" y="288443"/>
                        <a:pt x="17830" y="223532"/>
                        <a:pt x="4777" y="173790"/>
                      </a:cubicBezTo>
                      <a:cubicBezTo>
                        <a:pt x="-8276" y="124048"/>
                        <a:pt x="9363" y="5868"/>
                        <a:pt x="11127" y="2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1" name="フリーフォーム: 図形 470">
                  <a:extLst>
                    <a:ext uri="{FF2B5EF4-FFF2-40B4-BE49-F238E27FC236}">
                      <a16:creationId xmlns:a16="http://schemas.microsoft.com/office/drawing/2014/main" id="{C220AEA1-6340-47F5-BF2A-91EE48F40167}"/>
                    </a:ext>
                  </a:extLst>
                </p:cNvPr>
                <p:cNvSpPr/>
                <p:nvPr/>
              </p:nvSpPr>
              <p:spPr>
                <a:xfrm>
                  <a:off x="6814091" y="7198277"/>
                  <a:ext cx="245910" cy="614206"/>
                </a:xfrm>
                <a:custGeom>
                  <a:avLst/>
                  <a:gdLst>
                    <a:gd name="connsiteX0" fmla="*/ 2 w 226460"/>
                    <a:gd name="connsiteY0" fmla="*/ 373 h 565627"/>
                    <a:gd name="connsiteX1" fmla="*/ 69852 w 226460"/>
                    <a:gd name="connsiteY1" fmla="*/ 199340 h 565627"/>
                    <a:gd name="connsiteX2" fmla="*/ 143936 w 226460"/>
                    <a:gd name="connsiteY2" fmla="*/ 349623 h 565627"/>
                    <a:gd name="connsiteX3" fmla="*/ 220136 w 226460"/>
                    <a:gd name="connsiteY3" fmla="*/ 552823 h 565627"/>
                    <a:gd name="connsiteX4" fmla="*/ 205319 w 226460"/>
                    <a:gd name="connsiteY4" fmla="*/ 512607 h 565627"/>
                    <a:gd name="connsiteX5" fmla="*/ 71969 w 226460"/>
                    <a:gd name="connsiteY5" fmla="*/ 252257 h 565627"/>
                    <a:gd name="connsiteX6" fmla="*/ 2 w 226460"/>
                    <a:gd name="connsiteY6" fmla="*/ 373 h 56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460" h="565627">
                      <a:moveTo>
                        <a:pt x="2" y="373"/>
                      </a:moveTo>
                      <a:cubicBezTo>
                        <a:pt x="-351" y="-8446"/>
                        <a:pt x="45863" y="141132"/>
                        <a:pt x="69852" y="199340"/>
                      </a:cubicBezTo>
                      <a:cubicBezTo>
                        <a:pt x="93841" y="257548"/>
                        <a:pt x="118889" y="290709"/>
                        <a:pt x="143936" y="349623"/>
                      </a:cubicBezTo>
                      <a:cubicBezTo>
                        <a:pt x="168983" y="408537"/>
                        <a:pt x="209906" y="525659"/>
                        <a:pt x="220136" y="552823"/>
                      </a:cubicBezTo>
                      <a:cubicBezTo>
                        <a:pt x="230366" y="579987"/>
                        <a:pt x="230013" y="562701"/>
                        <a:pt x="205319" y="512607"/>
                      </a:cubicBezTo>
                      <a:cubicBezTo>
                        <a:pt x="180625" y="462513"/>
                        <a:pt x="104072" y="336924"/>
                        <a:pt x="71969" y="252257"/>
                      </a:cubicBezTo>
                      <a:cubicBezTo>
                        <a:pt x="39866" y="167590"/>
                        <a:pt x="355" y="9192"/>
                        <a:pt x="2" y="3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2" name="フリーフォーム: 図形 471">
                  <a:extLst>
                    <a:ext uri="{FF2B5EF4-FFF2-40B4-BE49-F238E27FC236}">
                      <a16:creationId xmlns:a16="http://schemas.microsoft.com/office/drawing/2014/main" id="{F50B3AA1-8B45-4A10-98DC-86AE7144F73C}"/>
                    </a:ext>
                  </a:extLst>
                </p:cNvPr>
                <p:cNvSpPr/>
                <p:nvPr/>
              </p:nvSpPr>
              <p:spPr>
                <a:xfrm>
                  <a:off x="6877399" y="7297248"/>
                  <a:ext cx="127708" cy="278840"/>
                </a:xfrm>
                <a:custGeom>
                  <a:avLst/>
                  <a:gdLst>
                    <a:gd name="connsiteX0" fmla="*/ 20018 w 117607"/>
                    <a:gd name="connsiteY0" fmla="*/ 247 h 256786"/>
                    <a:gd name="connsiteX1" fmla="*/ 34835 w 117607"/>
                    <a:gd name="connsiteY1" fmla="*/ 80680 h 256786"/>
                    <a:gd name="connsiteX2" fmla="*/ 115268 w 117607"/>
                    <a:gd name="connsiteY2" fmla="*/ 252130 h 256786"/>
                    <a:gd name="connsiteX3" fmla="*/ 87751 w 117607"/>
                    <a:gd name="connsiteY3" fmla="*/ 199214 h 256786"/>
                    <a:gd name="connsiteX4" fmla="*/ 3085 w 117607"/>
                    <a:gd name="connsiteY4" fmla="*/ 103964 h 256786"/>
                    <a:gd name="connsiteX5" fmla="*/ 20018 w 117607"/>
                    <a:gd name="connsiteY5" fmla="*/ 247 h 256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607" h="256786">
                      <a:moveTo>
                        <a:pt x="20018" y="247"/>
                      </a:moveTo>
                      <a:cubicBezTo>
                        <a:pt x="25310" y="-3634"/>
                        <a:pt x="18960" y="38700"/>
                        <a:pt x="34835" y="80680"/>
                      </a:cubicBezTo>
                      <a:cubicBezTo>
                        <a:pt x="50710" y="122661"/>
                        <a:pt x="106449" y="232374"/>
                        <a:pt x="115268" y="252130"/>
                      </a:cubicBezTo>
                      <a:cubicBezTo>
                        <a:pt x="124087" y="271886"/>
                        <a:pt x="106448" y="223908"/>
                        <a:pt x="87751" y="199214"/>
                      </a:cubicBezTo>
                      <a:cubicBezTo>
                        <a:pt x="69054" y="174520"/>
                        <a:pt x="14374" y="136067"/>
                        <a:pt x="3085" y="103964"/>
                      </a:cubicBezTo>
                      <a:cubicBezTo>
                        <a:pt x="-8204" y="71861"/>
                        <a:pt x="14726" y="4128"/>
                        <a:pt x="20018" y="2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3" name="フリーフォーム: 図形 472">
                  <a:extLst>
                    <a:ext uri="{FF2B5EF4-FFF2-40B4-BE49-F238E27FC236}">
                      <a16:creationId xmlns:a16="http://schemas.microsoft.com/office/drawing/2014/main" id="{C7746E10-44E2-482B-9DA0-BBAA475A8E87}"/>
                    </a:ext>
                  </a:extLst>
                </p:cNvPr>
                <p:cNvSpPr/>
                <p:nvPr/>
              </p:nvSpPr>
              <p:spPr>
                <a:xfrm>
                  <a:off x="6029934" y="7204794"/>
                  <a:ext cx="564349" cy="849618"/>
                </a:xfrm>
                <a:custGeom>
                  <a:avLst/>
                  <a:gdLst>
                    <a:gd name="connsiteX0" fmla="*/ 355 w 519713"/>
                    <a:gd name="connsiteY0" fmla="*/ 722 h 782420"/>
                    <a:gd name="connsiteX1" fmla="*/ 207788 w 519713"/>
                    <a:gd name="connsiteY1" fmla="*/ 284356 h 782420"/>
                    <a:gd name="connsiteX2" fmla="*/ 351722 w 519713"/>
                    <a:gd name="connsiteY2" fmla="*/ 489672 h 782420"/>
                    <a:gd name="connsiteX3" fmla="*/ 512588 w 519713"/>
                    <a:gd name="connsiteY3" fmla="*/ 773306 h 782420"/>
                    <a:gd name="connsiteX4" fmla="*/ 459672 w 519713"/>
                    <a:gd name="connsiteY4" fmla="*/ 671706 h 782420"/>
                    <a:gd name="connsiteX5" fmla="*/ 180272 w 519713"/>
                    <a:gd name="connsiteY5" fmla="*/ 271656 h 782420"/>
                    <a:gd name="connsiteX6" fmla="*/ 260705 w 519713"/>
                    <a:gd name="connsiteY6" fmla="*/ 373256 h 782420"/>
                    <a:gd name="connsiteX7" fmla="*/ 355 w 519713"/>
                    <a:gd name="connsiteY7" fmla="*/ 722 h 78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713" h="782420">
                      <a:moveTo>
                        <a:pt x="355" y="722"/>
                      </a:moveTo>
                      <a:cubicBezTo>
                        <a:pt x="-8464" y="-14095"/>
                        <a:pt x="149227" y="202864"/>
                        <a:pt x="207788" y="284356"/>
                      </a:cubicBezTo>
                      <a:cubicBezTo>
                        <a:pt x="266349" y="365848"/>
                        <a:pt x="300922" y="408180"/>
                        <a:pt x="351722" y="489672"/>
                      </a:cubicBezTo>
                      <a:cubicBezTo>
                        <a:pt x="402522" y="571164"/>
                        <a:pt x="494596" y="742967"/>
                        <a:pt x="512588" y="773306"/>
                      </a:cubicBezTo>
                      <a:cubicBezTo>
                        <a:pt x="530580" y="803645"/>
                        <a:pt x="515058" y="755314"/>
                        <a:pt x="459672" y="671706"/>
                      </a:cubicBezTo>
                      <a:cubicBezTo>
                        <a:pt x="404286" y="588098"/>
                        <a:pt x="213433" y="321398"/>
                        <a:pt x="180272" y="271656"/>
                      </a:cubicBezTo>
                      <a:cubicBezTo>
                        <a:pt x="147111" y="221914"/>
                        <a:pt x="289986" y="415589"/>
                        <a:pt x="260705" y="373256"/>
                      </a:cubicBezTo>
                      <a:cubicBezTo>
                        <a:pt x="231424" y="330923"/>
                        <a:pt x="9174" y="15539"/>
                        <a:pt x="355" y="7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フリーフォーム: 図形 473">
                  <a:extLst>
                    <a:ext uri="{FF2B5EF4-FFF2-40B4-BE49-F238E27FC236}">
                      <a16:creationId xmlns:a16="http://schemas.microsoft.com/office/drawing/2014/main" id="{E045BBA0-A3EA-4D97-9C2A-E0E36F21AD08}"/>
                    </a:ext>
                  </a:extLst>
                </p:cNvPr>
                <p:cNvSpPr/>
                <p:nvPr/>
              </p:nvSpPr>
              <p:spPr>
                <a:xfrm>
                  <a:off x="6301008" y="7324759"/>
                  <a:ext cx="347603" cy="595727"/>
                </a:xfrm>
                <a:custGeom>
                  <a:avLst/>
                  <a:gdLst>
                    <a:gd name="connsiteX0" fmla="*/ 30121 w 320110"/>
                    <a:gd name="connsiteY0" fmla="*/ 312 h 548610"/>
                    <a:gd name="connsiteX1" fmla="*/ 17421 w 320110"/>
                    <a:gd name="connsiteY1" fmla="*/ 146362 h 548610"/>
                    <a:gd name="connsiteX2" fmla="*/ 305288 w 320110"/>
                    <a:gd name="connsiteY2" fmla="*/ 531595 h 548610"/>
                    <a:gd name="connsiteX3" fmla="*/ 254488 w 320110"/>
                    <a:gd name="connsiteY3" fmla="*/ 449045 h 548610"/>
                    <a:gd name="connsiteX4" fmla="*/ 47054 w 320110"/>
                    <a:gd name="connsiteY4" fmla="*/ 165412 h 548610"/>
                    <a:gd name="connsiteX5" fmla="*/ 13188 w 320110"/>
                    <a:gd name="connsiteY5" fmla="*/ 108262 h 548610"/>
                    <a:gd name="connsiteX6" fmla="*/ 30121 w 320110"/>
                    <a:gd name="connsiteY6" fmla="*/ 312 h 54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110" h="548610">
                      <a:moveTo>
                        <a:pt x="30121" y="312"/>
                      </a:moveTo>
                      <a:cubicBezTo>
                        <a:pt x="30826" y="6662"/>
                        <a:pt x="-28440" y="57815"/>
                        <a:pt x="17421" y="146362"/>
                      </a:cubicBezTo>
                      <a:cubicBezTo>
                        <a:pt x="63282" y="234909"/>
                        <a:pt x="265777" y="481148"/>
                        <a:pt x="305288" y="531595"/>
                      </a:cubicBezTo>
                      <a:cubicBezTo>
                        <a:pt x="344799" y="582042"/>
                        <a:pt x="297527" y="510075"/>
                        <a:pt x="254488" y="449045"/>
                      </a:cubicBezTo>
                      <a:cubicBezTo>
                        <a:pt x="211449" y="388015"/>
                        <a:pt x="87271" y="222209"/>
                        <a:pt x="47054" y="165412"/>
                      </a:cubicBezTo>
                      <a:cubicBezTo>
                        <a:pt x="6837" y="108615"/>
                        <a:pt x="16010" y="130134"/>
                        <a:pt x="13188" y="108262"/>
                      </a:cubicBezTo>
                      <a:cubicBezTo>
                        <a:pt x="10366" y="86390"/>
                        <a:pt x="29416" y="-6038"/>
                        <a:pt x="30121" y="3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5" name="フリーフォーム: 図形 474">
                  <a:extLst>
                    <a:ext uri="{FF2B5EF4-FFF2-40B4-BE49-F238E27FC236}">
                      <a16:creationId xmlns:a16="http://schemas.microsoft.com/office/drawing/2014/main" id="{752A6EC3-5457-4BDB-926B-4BFBF0EFE0D9}"/>
                    </a:ext>
                  </a:extLst>
                </p:cNvPr>
                <p:cNvSpPr/>
                <p:nvPr/>
              </p:nvSpPr>
              <p:spPr>
                <a:xfrm>
                  <a:off x="5225821" y="5647212"/>
                  <a:ext cx="802219" cy="1242419"/>
                </a:xfrm>
                <a:custGeom>
                  <a:avLst/>
                  <a:gdLst>
                    <a:gd name="connsiteX0" fmla="*/ 738752 w 738770"/>
                    <a:gd name="connsiteY0" fmla="*/ 11 h 1144153"/>
                    <a:gd name="connsiteX1" fmla="*/ 431836 w 738770"/>
                    <a:gd name="connsiteY1" fmla="*/ 696395 h 1144153"/>
                    <a:gd name="connsiteX2" fmla="*/ 330236 w 738770"/>
                    <a:gd name="connsiteY2" fmla="*/ 831861 h 1144153"/>
                    <a:gd name="connsiteX3" fmla="*/ 6386 w 738770"/>
                    <a:gd name="connsiteY3" fmla="*/ 1136661 h 1144153"/>
                    <a:gd name="connsiteX4" fmla="*/ 137619 w 738770"/>
                    <a:gd name="connsiteY4" fmla="*/ 1026595 h 1144153"/>
                    <a:gd name="connsiteX5" fmla="*/ 410669 w 738770"/>
                    <a:gd name="connsiteY5" fmla="*/ 759895 h 1144153"/>
                    <a:gd name="connsiteX6" fmla="*/ 326002 w 738770"/>
                    <a:gd name="connsiteY6" fmla="*/ 922878 h 1144153"/>
                    <a:gd name="connsiteX7" fmla="*/ 622336 w 738770"/>
                    <a:gd name="connsiteY7" fmla="*/ 340795 h 1144153"/>
                    <a:gd name="connsiteX8" fmla="*/ 455119 w 738770"/>
                    <a:gd name="connsiteY8" fmla="*/ 740845 h 1144153"/>
                    <a:gd name="connsiteX9" fmla="*/ 649852 w 738770"/>
                    <a:gd name="connsiteY9" fmla="*/ 143945 h 1144153"/>
                    <a:gd name="connsiteX10" fmla="*/ 417019 w 738770"/>
                    <a:gd name="connsiteY10" fmla="*/ 677345 h 1144153"/>
                    <a:gd name="connsiteX11" fmla="*/ 738752 w 738770"/>
                    <a:gd name="connsiteY11" fmla="*/ 11 h 11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8770" h="1144153">
                      <a:moveTo>
                        <a:pt x="738752" y="11"/>
                      </a:moveTo>
                      <a:cubicBezTo>
                        <a:pt x="741222" y="3186"/>
                        <a:pt x="499922" y="557754"/>
                        <a:pt x="431836" y="696395"/>
                      </a:cubicBezTo>
                      <a:cubicBezTo>
                        <a:pt x="363750" y="835036"/>
                        <a:pt x="401144" y="758483"/>
                        <a:pt x="330236" y="831861"/>
                      </a:cubicBezTo>
                      <a:cubicBezTo>
                        <a:pt x="259328" y="905239"/>
                        <a:pt x="38489" y="1104205"/>
                        <a:pt x="6386" y="1136661"/>
                      </a:cubicBezTo>
                      <a:cubicBezTo>
                        <a:pt x="-25717" y="1169117"/>
                        <a:pt x="70238" y="1089389"/>
                        <a:pt x="137619" y="1026595"/>
                      </a:cubicBezTo>
                      <a:cubicBezTo>
                        <a:pt x="204999" y="963801"/>
                        <a:pt x="379272" y="777181"/>
                        <a:pt x="410669" y="759895"/>
                      </a:cubicBezTo>
                      <a:cubicBezTo>
                        <a:pt x="442066" y="742609"/>
                        <a:pt x="326002" y="922878"/>
                        <a:pt x="326002" y="922878"/>
                      </a:cubicBezTo>
                      <a:cubicBezTo>
                        <a:pt x="361280" y="853028"/>
                        <a:pt x="600816" y="371134"/>
                        <a:pt x="622336" y="340795"/>
                      </a:cubicBezTo>
                      <a:cubicBezTo>
                        <a:pt x="643855" y="310456"/>
                        <a:pt x="450533" y="773653"/>
                        <a:pt x="455119" y="740845"/>
                      </a:cubicBezTo>
                      <a:cubicBezTo>
                        <a:pt x="459705" y="708037"/>
                        <a:pt x="656202" y="154528"/>
                        <a:pt x="649852" y="143945"/>
                      </a:cubicBezTo>
                      <a:cubicBezTo>
                        <a:pt x="643502" y="133362"/>
                        <a:pt x="403966" y="698159"/>
                        <a:pt x="417019" y="677345"/>
                      </a:cubicBezTo>
                      <a:cubicBezTo>
                        <a:pt x="430072" y="656531"/>
                        <a:pt x="736282" y="-3164"/>
                        <a:pt x="738752" y="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6" name="フリーフォーム: 図形 475">
                  <a:extLst>
                    <a:ext uri="{FF2B5EF4-FFF2-40B4-BE49-F238E27FC236}">
                      <a16:creationId xmlns:a16="http://schemas.microsoft.com/office/drawing/2014/main" id="{78A0FE4C-4F1D-404D-96D2-BBED0BE2F074}"/>
                    </a:ext>
                  </a:extLst>
                </p:cNvPr>
                <p:cNvSpPr/>
                <p:nvPr/>
              </p:nvSpPr>
              <p:spPr>
                <a:xfrm>
                  <a:off x="4079441" y="6428083"/>
                  <a:ext cx="1669175" cy="934887"/>
                </a:xfrm>
                <a:custGeom>
                  <a:avLst/>
                  <a:gdLst>
                    <a:gd name="connsiteX0" fmla="*/ 1504479 w 1537156"/>
                    <a:gd name="connsiteY0" fmla="*/ 40785 h 860945"/>
                    <a:gd name="connsiteX1" fmla="*/ 848312 w 1537156"/>
                    <a:gd name="connsiteY1" fmla="*/ 599585 h 860945"/>
                    <a:gd name="connsiteX2" fmla="*/ 1148879 w 1537156"/>
                    <a:gd name="connsiteY2" fmla="*/ 290551 h 860945"/>
                    <a:gd name="connsiteX3" fmla="*/ 1301279 w 1537156"/>
                    <a:gd name="connsiteY3" fmla="*/ 163551 h 860945"/>
                    <a:gd name="connsiteX4" fmla="*/ 932979 w 1537156"/>
                    <a:gd name="connsiteY4" fmla="*/ 476818 h 860945"/>
                    <a:gd name="connsiteX5" fmla="*/ 683212 w 1537156"/>
                    <a:gd name="connsiteY5" fmla="*/ 603818 h 860945"/>
                    <a:gd name="connsiteX6" fmla="*/ 424979 w 1537156"/>
                    <a:gd name="connsiteY6" fmla="*/ 629218 h 860945"/>
                    <a:gd name="connsiteX7" fmla="*/ 662046 w 1537156"/>
                    <a:gd name="connsiteY7" fmla="*/ 582651 h 860945"/>
                    <a:gd name="connsiteX8" fmla="*/ 302212 w 1537156"/>
                    <a:gd name="connsiteY8" fmla="*/ 739285 h 860945"/>
                    <a:gd name="connsiteX9" fmla="*/ 14346 w 1537156"/>
                    <a:gd name="connsiteY9" fmla="*/ 849351 h 860945"/>
                    <a:gd name="connsiteX10" fmla="*/ 767879 w 1537156"/>
                    <a:gd name="connsiteY10" fmla="*/ 451418 h 860945"/>
                    <a:gd name="connsiteX11" fmla="*/ 1369012 w 1537156"/>
                    <a:gd name="connsiteY11" fmla="*/ 87351 h 860945"/>
                    <a:gd name="connsiteX12" fmla="*/ 1504479 w 1537156"/>
                    <a:gd name="connsiteY12" fmla="*/ 40785 h 860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37156" h="860945">
                      <a:moveTo>
                        <a:pt x="1504479" y="40785"/>
                      </a:moveTo>
                      <a:cubicBezTo>
                        <a:pt x="1417696" y="126157"/>
                        <a:pt x="907579" y="557957"/>
                        <a:pt x="848312" y="599585"/>
                      </a:cubicBezTo>
                      <a:cubicBezTo>
                        <a:pt x="789045" y="641213"/>
                        <a:pt x="1073385" y="363223"/>
                        <a:pt x="1148879" y="290551"/>
                      </a:cubicBezTo>
                      <a:cubicBezTo>
                        <a:pt x="1224373" y="217879"/>
                        <a:pt x="1337262" y="132507"/>
                        <a:pt x="1301279" y="163551"/>
                      </a:cubicBezTo>
                      <a:cubicBezTo>
                        <a:pt x="1265296" y="194595"/>
                        <a:pt x="1035990" y="403440"/>
                        <a:pt x="932979" y="476818"/>
                      </a:cubicBezTo>
                      <a:cubicBezTo>
                        <a:pt x="829968" y="550196"/>
                        <a:pt x="767879" y="578418"/>
                        <a:pt x="683212" y="603818"/>
                      </a:cubicBezTo>
                      <a:cubicBezTo>
                        <a:pt x="598545" y="629218"/>
                        <a:pt x="428507" y="632746"/>
                        <a:pt x="424979" y="629218"/>
                      </a:cubicBezTo>
                      <a:cubicBezTo>
                        <a:pt x="421451" y="625690"/>
                        <a:pt x="682507" y="564307"/>
                        <a:pt x="662046" y="582651"/>
                      </a:cubicBezTo>
                      <a:cubicBezTo>
                        <a:pt x="641585" y="600996"/>
                        <a:pt x="410162" y="694835"/>
                        <a:pt x="302212" y="739285"/>
                      </a:cubicBezTo>
                      <a:cubicBezTo>
                        <a:pt x="194262" y="783735"/>
                        <a:pt x="-63265" y="897329"/>
                        <a:pt x="14346" y="849351"/>
                      </a:cubicBezTo>
                      <a:cubicBezTo>
                        <a:pt x="91957" y="801373"/>
                        <a:pt x="542101" y="578418"/>
                        <a:pt x="767879" y="451418"/>
                      </a:cubicBezTo>
                      <a:cubicBezTo>
                        <a:pt x="993657" y="324418"/>
                        <a:pt x="1246951" y="154379"/>
                        <a:pt x="1369012" y="87351"/>
                      </a:cubicBezTo>
                      <a:cubicBezTo>
                        <a:pt x="1491073" y="20323"/>
                        <a:pt x="1591262" y="-44587"/>
                        <a:pt x="1504479" y="407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フリーフォーム: 図形 476">
                  <a:extLst>
                    <a:ext uri="{FF2B5EF4-FFF2-40B4-BE49-F238E27FC236}">
                      <a16:creationId xmlns:a16="http://schemas.microsoft.com/office/drawing/2014/main" id="{7C610053-F22C-432D-80C2-07C5A597CE27}"/>
                    </a:ext>
                  </a:extLst>
                </p:cNvPr>
                <p:cNvSpPr/>
                <p:nvPr/>
              </p:nvSpPr>
              <p:spPr>
                <a:xfrm>
                  <a:off x="4009622" y="6582009"/>
                  <a:ext cx="181433" cy="1010984"/>
                </a:xfrm>
                <a:custGeom>
                  <a:avLst/>
                  <a:gdLst>
                    <a:gd name="connsiteX0" fmla="*/ 143201 w 167083"/>
                    <a:gd name="connsiteY0" fmla="*/ 1691 h 931023"/>
                    <a:gd name="connsiteX1" fmla="*/ 120976 w 167083"/>
                    <a:gd name="connsiteY1" fmla="*/ 611291 h 931023"/>
                    <a:gd name="connsiteX2" fmla="*/ 326 w 167083"/>
                    <a:gd name="connsiteY2" fmla="*/ 928791 h 931023"/>
                    <a:gd name="connsiteX3" fmla="*/ 162251 w 167083"/>
                    <a:gd name="connsiteY3" fmla="*/ 462066 h 931023"/>
                    <a:gd name="connsiteX4" fmla="*/ 124151 w 167083"/>
                    <a:gd name="connsiteY4" fmla="*/ 693841 h 931023"/>
                    <a:gd name="connsiteX5" fmla="*/ 165426 w 167083"/>
                    <a:gd name="connsiteY5" fmla="*/ 436666 h 931023"/>
                    <a:gd name="connsiteX6" fmla="*/ 143201 w 167083"/>
                    <a:gd name="connsiteY6" fmla="*/ 1691 h 931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083" h="931023">
                      <a:moveTo>
                        <a:pt x="143201" y="1691"/>
                      </a:moveTo>
                      <a:cubicBezTo>
                        <a:pt x="135793" y="30795"/>
                        <a:pt x="144788" y="456774"/>
                        <a:pt x="120976" y="611291"/>
                      </a:cubicBezTo>
                      <a:cubicBezTo>
                        <a:pt x="97164" y="765808"/>
                        <a:pt x="-6553" y="953662"/>
                        <a:pt x="326" y="928791"/>
                      </a:cubicBezTo>
                      <a:cubicBezTo>
                        <a:pt x="7205" y="903920"/>
                        <a:pt x="141614" y="501224"/>
                        <a:pt x="162251" y="462066"/>
                      </a:cubicBezTo>
                      <a:cubicBezTo>
                        <a:pt x="182888" y="422908"/>
                        <a:pt x="123622" y="698074"/>
                        <a:pt x="124151" y="693841"/>
                      </a:cubicBezTo>
                      <a:cubicBezTo>
                        <a:pt x="124680" y="689608"/>
                        <a:pt x="157489" y="546204"/>
                        <a:pt x="165426" y="436666"/>
                      </a:cubicBezTo>
                      <a:cubicBezTo>
                        <a:pt x="173364" y="327129"/>
                        <a:pt x="150609" y="-27413"/>
                        <a:pt x="143201" y="16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8" name="フリーフォーム: 図形 477">
                  <a:extLst>
                    <a:ext uri="{FF2B5EF4-FFF2-40B4-BE49-F238E27FC236}">
                      <a16:creationId xmlns:a16="http://schemas.microsoft.com/office/drawing/2014/main" id="{0D62EFB8-4B86-4721-B56D-83613037ED3B}"/>
                    </a:ext>
                  </a:extLst>
                </p:cNvPr>
                <p:cNvSpPr/>
                <p:nvPr/>
              </p:nvSpPr>
              <p:spPr>
                <a:xfrm>
                  <a:off x="3940965" y="6553258"/>
                  <a:ext cx="175920" cy="1128987"/>
                </a:xfrm>
                <a:custGeom>
                  <a:avLst/>
                  <a:gdLst>
                    <a:gd name="connsiteX0" fmla="*/ 161978 w 162006"/>
                    <a:gd name="connsiteY0" fmla="*/ 5943 h 1039693"/>
                    <a:gd name="connsiteX1" fmla="*/ 120703 w 162006"/>
                    <a:gd name="connsiteY1" fmla="*/ 609193 h 1039693"/>
                    <a:gd name="connsiteX2" fmla="*/ 79428 w 162006"/>
                    <a:gd name="connsiteY2" fmla="*/ 688568 h 1039693"/>
                    <a:gd name="connsiteX3" fmla="*/ 53 w 162006"/>
                    <a:gd name="connsiteY3" fmla="*/ 1037818 h 1039693"/>
                    <a:gd name="connsiteX4" fmla="*/ 92128 w 162006"/>
                    <a:gd name="connsiteY4" fmla="*/ 517118 h 1039693"/>
                    <a:gd name="connsiteX5" fmla="*/ 111178 w 162006"/>
                    <a:gd name="connsiteY5" fmla="*/ 609193 h 1039693"/>
                    <a:gd name="connsiteX6" fmla="*/ 114353 w 162006"/>
                    <a:gd name="connsiteY6" fmla="*/ 317093 h 1039693"/>
                    <a:gd name="connsiteX7" fmla="*/ 161978 w 162006"/>
                    <a:gd name="connsiteY7" fmla="*/ 5943 h 103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006" h="1039693">
                      <a:moveTo>
                        <a:pt x="161978" y="5943"/>
                      </a:moveTo>
                      <a:cubicBezTo>
                        <a:pt x="163036" y="54626"/>
                        <a:pt x="134461" y="495422"/>
                        <a:pt x="120703" y="609193"/>
                      </a:cubicBezTo>
                      <a:cubicBezTo>
                        <a:pt x="106945" y="722964"/>
                        <a:pt x="99536" y="617131"/>
                        <a:pt x="79428" y="688568"/>
                      </a:cubicBezTo>
                      <a:cubicBezTo>
                        <a:pt x="59320" y="760005"/>
                        <a:pt x="-2064" y="1066393"/>
                        <a:pt x="53" y="1037818"/>
                      </a:cubicBezTo>
                      <a:cubicBezTo>
                        <a:pt x="2170" y="1009243"/>
                        <a:pt x="73607" y="588555"/>
                        <a:pt x="92128" y="517118"/>
                      </a:cubicBezTo>
                      <a:cubicBezTo>
                        <a:pt x="110649" y="445681"/>
                        <a:pt x="107474" y="642531"/>
                        <a:pt x="111178" y="609193"/>
                      </a:cubicBezTo>
                      <a:cubicBezTo>
                        <a:pt x="114882" y="575855"/>
                        <a:pt x="104828" y="413401"/>
                        <a:pt x="114353" y="317093"/>
                      </a:cubicBezTo>
                      <a:cubicBezTo>
                        <a:pt x="123878" y="220785"/>
                        <a:pt x="160920" y="-42740"/>
                        <a:pt x="161978" y="59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9" name="フリーフォーム: 図形 478">
                  <a:extLst>
                    <a:ext uri="{FF2B5EF4-FFF2-40B4-BE49-F238E27FC236}">
                      <a16:creationId xmlns:a16="http://schemas.microsoft.com/office/drawing/2014/main" id="{A0367416-0CDD-4B6A-A461-871084DA1039}"/>
                    </a:ext>
                  </a:extLst>
                </p:cNvPr>
                <p:cNvSpPr/>
                <p:nvPr/>
              </p:nvSpPr>
              <p:spPr>
                <a:xfrm>
                  <a:off x="4519628" y="4777028"/>
                  <a:ext cx="292880" cy="1120779"/>
                </a:xfrm>
                <a:custGeom>
                  <a:avLst/>
                  <a:gdLst>
                    <a:gd name="connsiteX0" fmla="*/ 251382 w 269715"/>
                    <a:gd name="connsiteY0" fmla="*/ 9737 h 1032134"/>
                    <a:gd name="connsiteX1" fmla="*/ 86282 w 269715"/>
                    <a:gd name="connsiteY1" fmla="*/ 825712 h 1032134"/>
                    <a:gd name="connsiteX2" fmla="*/ 133907 w 269715"/>
                    <a:gd name="connsiteY2" fmla="*/ 647912 h 1032134"/>
                    <a:gd name="connsiteX3" fmla="*/ 557 w 269715"/>
                    <a:gd name="connsiteY3" fmla="*/ 1032087 h 1032134"/>
                    <a:gd name="connsiteX4" fmla="*/ 194232 w 269715"/>
                    <a:gd name="connsiteY4" fmla="*/ 619337 h 1032134"/>
                    <a:gd name="connsiteX5" fmla="*/ 140257 w 269715"/>
                    <a:gd name="connsiteY5" fmla="*/ 1006687 h 1032134"/>
                    <a:gd name="connsiteX6" fmla="*/ 251382 w 269715"/>
                    <a:gd name="connsiteY6" fmla="*/ 412962 h 1032134"/>
                    <a:gd name="connsiteX7" fmla="*/ 251382 w 269715"/>
                    <a:gd name="connsiteY7" fmla="*/ 9737 h 103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715" h="1032134">
                      <a:moveTo>
                        <a:pt x="251382" y="9737"/>
                      </a:moveTo>
                      <a:cubicBezTo>
                        <a:pt x="223865" y="78529"/>
                        <a:pt x="105861" y="719349"/>
                        <a:pt x="86282" y="825712"/>
                      </a:cubicBezTo>
                      <a:cubicBezTo>
                        <a:pt x="66703" y="932075"/>
                        <a:pt x="148194" y="613516"/>
                        <a:pt x="133907" y="647912"/>
                      </a:cubicBezTo>
                      <a:cubicBezTo>
                        <a:pt x="119619" y="682308"/>
                        <a:pt x="-9497" y="1036850"/>
                        <a:pt x="557" y="1032087"/>
                      </a:cubicBezTo>
                      <a:cubicBezTo>
                        <a:pt x="10611" y="1027325"/>
                        <a:pt x="170949" y="623570"/>
                        <a:pt x="194232" y="619337"/>
                      </a:cubicBezTo>
                      <a:cubicBezTo>
                        <a:pt x="217515" y="615104"/>
                        <a:pt x="130732" y="1041083"/>
                        <a:pt x="140257" y="1006687"/>
                      </a:cubicBezTo>
                      <a:cubicBezTo>
                        <a:pt x="149782" y="972291"/>
                        <a:pt x="230215" y="572241"/>
                        <a:pt x="251382" y="412962"/>
                      </a:cubicBezTo>
                      <a:cubicBezTo>
                        <a:pt x="272549" y="253683"/>
                        <a:pt x="278899" y="-59055"/>
                        <a:pt x="251382" y="97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0" name="フリーフォーム: 図形 479">
                  <a:extLst>
                    <a:ext uri="{FF2B5EF4-FFF2-40B4-BE49-F238E27FC236}">
                      <a16:creationId xmlns:a16="http://schemas.microsoft.com/office/drawing/2014/main" id="{3A36C8A1-0D3D-47D9-A618-9FAC1AE234F7}"/>
                    </a:ext>
                  </a:extLst>
                </p:cNvPr>
                <p:cNvSpPr/>
                <p:nvPr/>
              </p:nvSpPr>
              <p:spPr>
                <a:xfrm>
                  <a:off x="4104060" y="5015256"/>
                  <a:ext cx="707269" cy="2311797"/>
                </a:xfrm>
                <a:custGeom>
                  <a:avLst/>
                  <a:gdLst>
                    <a:gd name="connsiteX0" fmla="*/ 520840 w 651329"/>
                    <a:gd name="connsiteY0" fmla="*/ 617968 h 2128952"/>
                    <a:gd name="connsiteX1" fmla="*/ 148307 w 651329"/>
                    <a:gd name="connsiteY1" fmla="*/ 1633968 h 2128952"/>
                    <a:gd name="connsiteX2" fmla="*/ 12840 w 651329"/>
                    <a:gd name="connsiteY2" fmla="*/ 2112334 h 2128952"/>
                    <a:gd name="connsiteX3" fmla="*/ 440407 w 651329"/>
                    <a:gd name="connsiteY3" fmla="*/ 1070934 h 2128952"/>
                    <a:gd name="connsiteX4" fmla="*/ 241440 w 651329"/>
                    <a:gd name="connsiteY4" fmla="*/ 1756734 h 2128952"/>
                    <a:gd name="connsiteX5" fmla="*/ 423474 w 651329"/>
                    <a:gd name="connsiteY5" fmla="*/ 1197934 h 2128952"/>
                    <a:gd name="connsiteX6" fmla="*/ 635140 w 651329"/>
                    <a:gd name="connsiteY6" fmla="*/ 21068 h 2128952"/>
                    <a:gd name="connsiteX7" fmla="*/ 622440 w 651329"/>
                    <a:gd name="connsiteY7" fmla="*/ 457101 h 2128952"/>
                    <a:gd name="connsiteX8" fmla="*/ 520840 w 651329"/>
                    <a:gd name="connsiteY8" fmla="*/ 617968 h 2128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329" h="2128952">
                      <a:moveTo>
                        <a:pt x="520840" y="617968"/>
                      </a:moveTo>
                      <a:cubicBezTo>
                        <a:pt x="441818" y="814112"/>
                        <a:pt x="232974" y="1384907"/>
                        <a:pt x="148307" y="1633968"/>
                      </a:cubicBezTo>
                      <a:cubicBezTo>
                        <a:pt x="63640" y="1883029"/>
                        <a:pt x="-35843" y="2206173"/>
                        <a:pt x="12840" y="2112334"/>
                      </a:cubicBezTo>
                      <a:cubicBezTo>
                        <a:pt x="61523" y="2018495"/>
                        <a:pt x="402307" y="1130201"/>
                        <a:pt x="440407" y="1070934"/>
                      </a:cubicBezTo>
                      <a:cubicBezTo>
                        <a:pt x="478507" y="1011667"/>
                        <a:pt x="244262" y="1735567"/>
                        <a:pt x="241440" y="1756734"/>
                      </a:cubicBezTo>
                      <a:cubicBezTo>
                        <a:pt x="238618" y="1777901"/>
                        <a:pt x="357857" y="1487211"/>
                        <a:pt x="423474" y="1197934"/>
                      </a:cubicBezTo>
                      <a:cubicBezTo>
                        <a:pt x="489091" y="908657"/>
                        <a:pt x="601979" y="144540"/>
                        <a:pt x="635140" y="21068"/>
                      </a:cubicBezTo>
                      <a:cubicBezTo>
                        <a:pt x="668301" y="-102404"/>
                        <a:pt x="643607" y="352679"/>
                        <a:pt x="622440" y="457101"/>
                      </a:cubicBezTo>
                      <a:cubicBezTo>
                        <a:pt x="601273" y="561523"/>
                        <a:pt x="599862" y="421824"/>
                        <a:pt x="520840" y="6179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1" name="フリーフォーム: 図形 480">
                  <a:extLst>
                    <a:ext uri="{FF2B5EF4-FFF2-40B4-BE49-F238E27FC236}">
                      <a16:creationId xmlns:a16="http://schemas.microsoft.com/office/drawing/2014/main" id="{9708BA1B-E173-4B24-9175-2C131C843770}"/>
                    </a:ext>
                  </a:extLst>
                </p:cNvPr>
                <p:cNvSpPr/>
                <p:nvPr/>
              </p:nvSpPr>
              <p:spPr>
                <a:xfrm>
                  <a:off x="4920113" y="4902120"/>
                  <a:ext cx="150096" cy="680948"/>
                </a:xfrm>
                <a:custGeom>
                  <a:avLst/>
                  <a:gdLst>
                    <a:gd name="connsiteX0" fmla="*/ 127048 w 138225"/>
                    <a:gd name="connsiteY0" fmla="*/ 15189 h 627090"/>
                    <a:gd name="connsiteX1" fmla="*/ 48 w 138225"/>
                    <a:gd name="connsiteY1" fmla="*/ 624789 h 627090"/>
                    <a:gd name="connsiteX2" fmla="*/ 111173 w 138225"/>
                    <a:gd name="connsiteY2" fmla="*/ 237439 h 627090"/>
                    <a:gd name="connsiteX3" fmla="*/ 44498 w 138225"/>
                    <a:gd name="connsiteY3" fmla="*/ 612089 h 627090"/>
                    <a:gd name="connsiteX4" fmla="*/ 120698 w 138225"/>
                    <a:gd name="connsiteY4" fmla="*/ 218389 h 627090"/>
                    <a:gd name="connsiteX5" fmla="*/ 127048 w 138225"/>
                    <a:gd name="connsiteY5" fmla="*/ 15189 h 62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225" h="627090">
                      <a:moveTo>
                        <a:pt x="127048" y="15189"/>
                      </a:moveTo>
                      <a:cubicBezTo>
                        <a:pt x="106940" y="82922"/>
                        <a:pt x="2694" y="587747"/>
                        <a:pt x="48" y="624789"/>
                      </a:cubicBezTo>
                      <a:cubicBezTo>
                        <a:pt x="-2598" y="661831"/>
                        <a:pt x="103765" y="239556"/>
                        <a:pt x="111173" y="237439"/>
                      </a:cubicBezTo>
                      <a:cubicBezTo>
                        <a:pt x="118581" y="235322"/>
                        <a:pt x="42911" y="615264"/>
                        <a:pt x="44498" y="612089"/>
                      </a:cubicBezTo>
                      <a:cubicBezTo>
                        <a:pt x="46085" y="608914"/>
                        <a:pt x="104294" y="314168"/>
                        <a:pt x="120698" y="218389"/>
                      </a:cubicBezTo>
                      <a:cubicBezTo>
                        <a:pt x="137102" y="122610"/>
                        <a:pt x="147156" y="-52544"/>
                        <a:pt x="127048" y="151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2" name="フリーフォーム: 図形 481">
                  <a:extLst>
                    <a:ext uri="{FF2B5EF4-FFF2-40B4-BE49-F238E27FC236}">
                      <a16:creationId xmlns:a16="http://schemas.microsoft.com/office/drawing/2014/main" id="{EAF68066-E807-4874-8380-778FC87DCCCA}"/>
                    </a:ext>
                  </a:extLst>
                </p:cNvPr>
                <p:cNvSpPr/>
                <p:nvPr/>
              </p:nvSpPr>
              <p:spPr>
                <a:xfrm>
                  <a:off x="5064786" y="5013394"/>
                  <a:ext cx="193074" cy="874499"/>
                </a:xfrm>
                <a:custGeom>
                  <a:avLst/>
                  <a:gdLst>
                    <a:gd name="connsiteX0" fmla="*/ 171617 w 177803"/>
                    <a:gd name="connsiteY0" fmla="*/ 11141 h 805333"/>
                    <a:gd name="connsiteX1" fmla="*/ 98592 w 177803"/>
                    <a:gd name="connsiteY1" fmla="*/ 595341 h 805333"/>
                    <a:gd name="connsiteX2" fmla="*/ 167 w 177803"/>
                    <a:gd name="connsiteY2" fmla="*/ 804891 h 805333"/>
                    <a:gd name="connsiteX3" fmla="*/ 76367 w 177803"/>
                    <a:gd name="connsiteY3" fmla="*/ 639791 h 805333"/>
                    <a:gd name="connsiteX4" fmla="*/ 127167 w 177803"/>
                    <a:gd name="connsiteY4" fmla="*/ 290541 h 805333"/>
                    <a:gd name="connsiteX5" fmla="*/ 152567 w 177803"/>
                    <a:gd name="connsiteY5" fmla="*/ 503266 h 805333"/>
                    <a:gd name="connsiteX6" fmla="*/ 171617 w 177803"/>
                    <a:gd name="connsiteY6" fmla="*/ 230216 h 805333"/>
                    <a:gd name="connsiteX7" fmla="*/ 171617 w 177803"/>
                    <a:gd name="connsiteY7" fmla="*/ 11141 h 80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803" h="805333">
                      <a:moveTo>
                        <a:pt x="171617" y="11141"/>
                      </a:moveTo>
                      <a:cubicBezTo>
                        <a:pt x="159446" y="71995"/>
                        <a:pt x="127167" y="463049"/>
                        <a:pt x="98592" y="595341"/>
                      </a:cubicBezTo>
                      <a:cubicBezTo>
                        <a:pt x="70017" y="727633"/>
                        <a:pt x="3871" y="797483"/>
                        <a:pt x="167" y="804891"/>
                      </a:cubicBezTo>
                      <a:cubicBezTo>
                        <a:pt x="-3537" y="812299"/>
                        <a:pt x="55200" y="725516"/>
                        <a:pt x="76367" y="639791"/>
                      </a:cubicBezTo>
                      <a:cubicBezTo>
                        <a:pt x="97534" y="554066"/>
                        <a:pt x="114467" y="313295"/>
                        <a:pt x="127167" y="290541"/>
                      </a:cubicBezTo>
                      <a:cubicBezTo>
                        <a:pt x="139867" y="267787"/>
                        <a:pt x="145159" y="513320"/>
                        <a:pt x="152567" y="503266"/>
                      </a:cubicBezTo>
                      <a:cubicBezTo>
                        <a:pt x="159975" y="493212"/>
                        <a:pt x="168442" y="305358"/>
                        <a:pt x="171617" y="230216"/>
                      </a:cubicBezTo>
                      <a:cubicBezTo>
                        <a:pt x="174792" y="155074"/>
                        <a:pt x="183788" y="-49713"/>
                        <a:pt x="171617" y="1114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3" name="フリーフォーム: 図形 482">
                  <a:extLst>
                    <a:ext uri="{FF2B5EF4-FFF2-40B4-BE49-F238E27FC236}">
                      <a16:creationId xmlns:a16="http://schemas.microsoft.com/office/drawing/2014/main" id="{076C0EDF-28D2-453B-A601-ECCB42049602}"/>
                    </a:ext>
                  </a:extLst>
                </p:cNvPr>
                <p:cNvSpPr/>
                <p:nvPr/>
              </p:nvSpPr>
              <p:spPr>
                <a:xfrm>
                  <a:off x="5243998" y="4826995"/>
                  <a:ext cx="289012" cy="558589"/>
                </a:xfrm>
                <a:custGeom>
                  <a:avLst/>
                  <a:gdLst>
                    <a:gd name="connsiteX0" fmla="*/ 229 w 266153"/>
                    <a:gd name="connsiteY0" fmla="*/ 1822 h 514409"/>
                    <a:gd name="connsiteX1" fmla="*/ 105004 w 266153"/>
                    <a:gd name="connsiteY1" fmla="*/ 249472 h 514409"/>
                    <a:gd name="connsiteX2" fmla="*/ 235179 w 266153"/>
                    <a:gd name="connsiteY2" fmla="*/ 500297 h 514409"/>
                    <a:gd name="connsiteX3" fmla="*/ 219304 w 266153"/>
                    <a:gd name="connsiteY3" fmla="*/ 474897 h 514409"/>
                    <a:gd name="connsiteX4" fmla="*/ 263754 w 266153"/>
                    <a:gd name="connsiteY4" fmla="*/ 408222 h 514409"/>
                    <a:gd name="connsiteX5" fmla="*/ 133579 w 266153"/>
                    <a:gd name="connsiteY5" fmla="*/ 382822 h 514409"/>
                    <a:gd name="connsiteX6" fmla="*/ 229 w 266153"/>
                    <a:gd name="connsiteY6" fmla="*/ 1822 h 51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153" h="514409">
                      <a:moveTo>
                        <a:pt x="229" y="1822"/>
                      </a:moveTo>
                      <a:cubicBezTo>
                        <a:pt x="-4534" y="-20403"/>
                        <a:pt x="65846" y="166393"/>
                        <a:pt x="105004" y="249472"/>
                      </a:cubicBezTo>
                      <a:cubicBezTo>
                        <a:pt x="144162" y="332551"/>
                        <a:pt x="216129" y="462726"/>
                        <a:pt x="235179" y="500297"/>
                      </a:cubicBezTo>
                      <a:cubicBezTo>
                        <a:pt x="254229" y="537868"/>
                        <a:pt x="214541" y="490243"/>
                        <a:pt x="219304" y="474897"/>
                      </a:cubicBezTo>
                      <a:cubicBezTo>
                        <a:pt x="224067" y="459551"/>
                        <a:pt x="278042" y="423568"/>
                        <a:pt x="263754" y="408222"/>
                      </a:cubicBezTo>
                      <a:cubicBezTo>
                        <a:pt x="249467" y="392876"/>
                        <a:pt x="172208" y="446851"/>
                        <a:pt x="133579" y="382822"/>
                      </a:cubicBezTo>
                      <a:cubicBezTo>
                        <a:pt x="94950" y="318793"/>
                        <a:pt x="4992" y="24047"/>
                        <a:pt x="229" y="18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フリーフォーム: 図形 483">
                  <a:extLst>
                    <a:ext uri="{FF2B5EF4-FFF2-40B4-BE49-F238E27FC236}">
                      <a16:creationId xmlns:a16="http://schemas.microsoft.com/office/drawing/2014/main" id="{E87D58B1-EEB0-4234-A0D3-7DC2A5EB8AD6}"/>
                    </a:ext>
                  </a:extLst>
                </p:cNvPr>
                <p:cNvSpPr/>
                <p:nvPr/>
              </p:nvSpPr>
              <p:spPr>
                <a:xfrm>
                  <a:off x="5191518" y="5421924"/>
                  <a:ext cx="511582" cy="387109"/>
                </a:xfrm>
                <a:custGeom>
                  <a:avLst/>
                  <a:gdLst>
                    <a:gd name="connsiteX0" fmla="*/ 470834 w 471120"/>
                    <a:gd name="connsiteY0" fmla="*/ 48 h 356492"/>
                    <a:gd name="connsiteX1" fmla="*/ 229534 w 471120"/>
                    <a:gd name="connsiteY1" fmla="*/ 142923 h 356492"/>
                    <a:gd name="connsiteX2" fmla="*/ 61259 w 471120"/>
                    <a:gd name="connsiteY2" fmla="*/ 228648 h 356492"/>
                    <a:gd name="connsiteX3" fmla="*/ 7284 w 471120"/>
                    <a:gd name="connsiteY3" fmla="*/ 276273 h 356492"/>
                    <a:gd name="connsiteX4" fmla="*/ 181909 w 471120"/>
                    <a:gd name="connsiteY4" fmla="*/ 184198 h 356492"/>
                    <a:gd name="connsiteX5" fmla="*/ 934 w 471120"/>
                    <a:gd name="connsiteY5" fmla="*/ 339773 h 356492"/>
                    <a:gd name="connsiteX6" fmla="*/ 108884 w 471120"/>
                    <a:gd name="connsiteY6" fmla="*/ 349298 h 356492"/>
                    <a:gd name="connsiteX7" fmla="*/ 58084 w 471120"/>
                    <a:gd name="connsiteY7" fmla="*/ 314373 h 356492"/>
                    <a:gd name="connsiteX8" fmla="*/ 178734 w 471120"/>
                    <a:gd name="connsiteY8" fmla="*/ 158798 h 356492"/>
                    <a:gd name="connsiteX9" fmla="*/ 470834 w 471120"/>
                    <a:gd name="connsiteY9" fmla="*/ 48 h 35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1120" h="356492">
                      <a:moveTo>
                        <a:pt x="470834" y="48"/>
                      </a:moveTo>
                      <a:cubicBezTo>
                        <a:pt x="479301" y="-2598"/>
                        <a:pt x="297796" y="104823"/>
                        <a:pt x="229534" y="142923"/>
                      </a:cubicBezTo>
                      <a:cubicBezTo>
                        <a:pt x="161271" y="181023"/>
                        <a:pt x="98300" y="206423"/>
                        <a:pt x="61259" y="228648"/>
                      </a:cubicBezTo>
                      <a:cubicBezTo>
                        <a:pt x="24218" y="250873"/>
                        <a:pt x="-12824" y="283681"/>
                        <a:pt x="7284" y="276273"/>
                      </a:cubicBezTo>
                      <a:cubicBezTo>
                        <a:pt x="27392" y="268865"/>
                        <a:pt x="182967" y="173615"/>
                        <a:pt x="181909" y="184198"/>
                      </a:cubicBezTo>
                      <a:cubicBezTo>
                        <a:pt x="180851" y="194781"/>
                        <a:pt x="13105" y="312256"/>
                        <a:pt x="934" y="339773"/>
                      </a:cubicBezTo>
                      <a:cubicBezTo>
                        <a:pt x="-11237" y="367290"/>
                        <a:pt x="99359" y="353531"/>
                        <a:pt x="108884" y="349298"/>
                      </a:cubicBezTo>
                      <a:cubicBezTo>
                        <a:pt x="118409" y="345065"/>
                        <a:pt x="46442" y="346123"/>
                        <a:pt x="58084" y="314373"/>
                      </a:cubicBezTo>
                      <a:cubicBezTo>
                        <a:pt x="69726" y="282623"/>
                        <a:pt x="107296" y="210127"/>
                        <a:pt x="178734" y="158798"/>
                      </a:cubicBezTo>
                      <a:cubicBezTo>
                        <a:pt x="250171" y="107469"/>
                        <a:pt x="462367" y="2694"/>
                        <a:pt x="470834" y="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5" name="フリーフォーム: 図形 484">
                  <a:extLst>
                    <a:ext uri="{FF2B5EF4-FFF2-40B4-BE49-F238E27FC236}">
                      <a16:creationId xmlns:a16="http://schemas.microsoft.com/office/drawing/2014/main" id="{70F35AF4-04E1-43EB-8403-63D142642620}"/>
                    </a:ext>
                  </a:extLst>
                </p:cNvPr>
                <p:cNvSpPr/>
                <p:nvPr/>
              </p:nvSpPr>
              <p:spPr>
                <a:xfrm>
                  <a:off x="4900753" y="5806636"/>
                  <a:ext cx="744015" cy="667575"/>
                </a:xfrm>
                <a:custGeom>
                  <a:avLst/>
                  <a:gdLst>
                    <a:gd name="connsiteX0" fmla="*/ 335376 w 685169"/>
                    <a:gd name="connsiteY0" fmla="*/ 1363 h 614775"/>
                    <a:gd name="connsiteX1" fmla="*/ 227426 w 685169"/>
                    <a:gd name="connsiteY1" fmla="*/ 220438 h 614775"/>
                    <a:gd name="connsiteX2" fmla="*/ 14701 w 685169"/>
                    <a:gd name="connsiteY2" fmla="*/ 601438 h 614775"/>
                    <a:gd name="connsiteX3" fmla="*/ 36926 w 685169"/>
                    <a:gd name="connsiteY3" fmla="*/ 522063 h 614775"/>
                    <a:gd name="connsiteX4" fmla="*/ 186151 w 685169"/>
                    <a:gd name="connsiteY4" fmla="*/ 461738 h 614775"/>
                    <a:gd name="connsiteX5" fmla="*/ 684626 w 685169"/>
                    <a:gd name="connsiteY5" fmla="*/ 255363 h 614775"/>
                    <a:gd name="connsiteX6" fmla="*/ 81376 w 685169"/>
                    <a:gd name="connsiteY6" fmla="*/ 423638 h 614775"/>
                    <a:gd name="connsiteX7" fmla="*/ 290926 w 685169"/>
                    <a:gd name="connsiteY7" fmla="*/ 141063 h 614775"/>
                    <a:gd name="connsiteX8" fmla="*/ 335376 w 685169"/>
                    <a:gd name="connsiteY8" fmla="*/ 1363 h 61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5169" h="614775">
                      <a:moveTo>
                        <a:pt x="335376" y="1363"/>
                      </a:moveTo>
                      <a:cubicBezTo>
                        <a:pt x="324793" y="14592"/>
                        <a:pt x="280872" y="120426"/>
                        <a:pt x="227426" y="220438"/>
                      </a:cubicBezTo>
                      <a:cubicBezTo>
                        <a:pt x="173980" y="320450"/>
                        <a:pt x="46451" y="551167"/>
                        <a:pt x="14701" y="601438"/>
                      </a:cubicBezTo>
                      <a:cubicBezTo>
                        <a:pt x="-17049" y="651709"/>
                        <a:pt x="8351" y="545346"/>
                        <a:pt x="36926" y="522063"/>
                      </a:cubicBezTo>
                      <a:cubicBezTo>
                        <a:pt x="65501" y="498780"/>
                        <a:pt x="186151" y="461738"/>
                        <a:pt x="186151" y="461738"/>
                      </a:cubicBezTo>
                      <a:cubicBezTo>
                        <a:pt x="294101" y="417288"/>
                        <a:pt x="702088" y="261713"/>
                        <a:pt x="684626" y="255363"/>
                      </a:cubicBezTo>
                      <a:cubicBezTo>
                        <a:pt x="667164" y="249013"/>
                        <a:pt x="146993" y="442688"/>
                        <a:pt x="81376" y="423638"/>
                      </a:cubicBezTo>
                      <a:cubicBezTo>
                        <a:pt x="15759" y="404588"/>
                        <a:pt x="247005" y="208267"/>
                        <a:pt x="290926" y="141063"/>
                      </a:cubicBezTo>
                      <a:cubicBezTo>
                        <a:pt x="334847" y="73859"/>
                        <a:pt x="345959" y="-11866"/>
                        <a:pt x="335376" y="13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6" name="フリーフォーム: 図形 485">
                  <a:extLst>
                    <a:ext uri="{FF2B5EF4-FFF2-40B4-BE49-F238E27FC236}">
                      <a16:creationId xmlns:a16="http://schemas.microsoft.com/office/drawing/2014/main" id="{98E78E68-4F4E-4CC8-8438-44CF9346236C}"/>
                    </a:ext>
                  </a:extLst>
                </p:cNvPr>
                <p:cNvSpPr/>
                <p:nvPr/>
              </p:nvSpPr>
              <p:spPr>
                <a:xfrm>
                  <a:off x="4572831" y="5692789"/>
                  <a:ext cx="592367" cy="735284"/>
                </a:xfrm>
                <a:custGeom>
                  <a:avLst/>
                  <a:gdLst>
                    <a:gd name="connsiteX0" fmla="*/ 545287 w 545515"/>
                    <a:gd name="connsiteY0" fmla="*/ 1431 h 677129"/>
                    <a:gd name="connsiteX1" fmla="*/ 319862 w 545515"/>
                    <a:gd name="connsiteY1" fmla="*/ 490381 h 677129"/>
                    <a:gd name="connsiteX2" fmla="*/ 259537 w 545515"/>
                    <a:gd name="connsiteY2" fmla="*/ 518956 h 677129"/>
                    <a:gd name="connsiteX3" fmla="*/ 11887 w 545515"/>
                    <a:gd name="connsiteY3" fmla="*/ 674531 h 677129"/>
                    <a:gd name="connsiteX4" fmla="*/ 65862 w 545515"/>
                    <a:gd name="connsiteY4" fmla="*/ 604681 h 677129"/>
                    <a:gd name="connsiteX5" fmla="*/ 297637 w 545515"/>
                    <a:gd name="connsiteY5" fmla="*/ 455456 h 677129"/>
                    <a:gd name="connsiteX6" fmla="*/ 361137 w 545515"/>
                    <a:gd name="connsiteY6" fmla="*/ 344331 h 677129"/>
                    <a:gd name="connsiteX7" fmla="*/ 545287 w 545515"/>
                    <a:gd name="connsiteY7" fmla="*/ 1431 h 67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5515" h="677129">
                      <a:moveTo>
                        <a:pt x="545287" y="1431"/>
                      </a:moveTo>
                      <a:cubicBezTo>
                        <a:pt x="538408" y="25773"/>
                        <a:pt x="367487" y="404127"/>
                        <a:pt x="319862" y="490381"/>
                      </a:cubicBezTo>
                      <a:cubicBezTo>
                        <a:pt x="272237" y="576635"/>
                        <a:pt x="310866" y="488264"/>
                        <a:pt x="259537" y="518956"/>
                      </a:cubicBezTo>
                      <a:cubicBezTo>
                        <a:pt x="208208" y="549648"/>
                        <a:pt x="44166" y="660244"/>
                        <a:pt x="11887" y="674531"/>
                      </a:cubicBezTo>
                      <a:cubicBezTo>
                        <a:pt x="-20392" y="688819"/>
                        <a:pt x="18237" y="641194"/>
                        <a:pt x="65862" y="604681"/>
                      </a:cubicBezTo>
                      <a:cubicBezTo>
                        <a:pt x="113487" y="568169"/>
                        <a:pt x="248425" y="498848"/>
                        <a:pt x="297637" y="455456"/>
                      </a:cubicBezTo>
                      <a:cubicBezTo>
                        <a:pt x="346849" y="412064"/>
                        <a:pt x="320391" y="418414"/>
                        <a:pt x="361137" y="344331"/>
                      </a:cubicBezTo>
                      <a:cubicBezTo>
                        <a:pt x="401883" y="270248"/>
                        <a:pt x="552166" y="-22911"/>
                        <a:pt x="545287" y="143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7" name="フリーフォーム: 図形 486">
                  <a:extLst>
                    <a:ext uri="{FF2B5EF4-FFF2-40B4-BE49-F238E27FC236}">
                      <a16:creationId xmlns:a16="http://schemas.microsoft.com/office/drawing/2014/main" id="{2B0C49CD-5EB3-4B92-88B3-52C225FF7DEB}"/>
                    </a:ext>
                  </a:extLst>
                </p:cNvPr>
                <p:cNvSpPr/>
                <p:nvPr/>
              </p:nvSpPr>
              <p:spPr>
                <a:xfrm>
                  <a:off x="4726909" y="6328332"/>
                  <a:ext cx="689807" cy="527136"/>
                </a:xfrm>
                <a:custGeom>
                  <a:avLst/>
                  <a:gdLst>
                    <a:gd name="connsiteX0" fmla="*/ 162096 w 635249"/>
                    <a:gd name="connsiteY0" fmla="*/ 354 h 485444"/>
                    <a:gd name="connsiteX1" fmla="*/ 57321 w 635249"/>
                    <a:gd name="connsiteY1" fmla="*/ 349604 h 485444"/>
                    <a:gd name="connsiteX2" fmla="*/ 171 w 635249"/>
                    <a:gd name="connsiteY2" fmla="*/ 448029 h 485444"/>
                    <a:gd name="connsiteX3" fmla="*/ 41446 w 635249"/>
                    <a:gd name="connsiteY3" fmla="*/ 362304 h 485444"/>
                    <a:gd name="connsiteX4" fmla="*/ 92246 w 635249"/>
                    <a:gd name="connsiteY4" fmla="*/ 324204 h 485444"/>
                    <a:gd name="connsiteX5" fmla="*/ 155746 w 635249"/>
                    <a:gd name="connsiteY5" fmla="*/ 289279 h 485444"/>
                    <a:gd name="connsiteX6" fmla="*/ 16046 w 635249"/>
                    <a:gd name="connsiteY6" fmla="*/ 470254 h 485444"/>
                    <a:gd name="connsiteX7" fmla="*/ 133521 w 635249"/>
                    <a:gd name="connsiteY7" fmla="*/ 473429 h 485444"/>
                    <a:gd name="connsiteX8" fmla="*/ 222421 w 635249"/>
                    <a:gd name="connsiteY8" fmla="*/ 454379 h 485444"/>
                    <a:gd name="connsiteX9" fmla="*/ 628821 w 635249"/>
                    <a:gd name="connsiteY9" fmla="*/ 263879 h 485444"/>
                    <a:gd name="connsiteX10" fmla="*/ 444671 w 635249"/>
                    <a:gd name="connsiteY10" fmla="*/ 336904 h 485444"/>
                    <a:gd name="connsiteX11" fmla="*/ 89071 w 635249"/>
                    <a:gd name="connsiteY11" fmla="*/ 444854 h 485444"/>
                    <a:gd name="connsiteX12" fmla="*/ 92246 w 635249"/>
                    <a:gd name="connsiteY12" fmla="*/ 419454 h 485444"/>
                    <a:gd name="connsiteX13" fmla="*/ 123996 w 635249"/>
                    <a:gd name="connsiteY13" fmla="*/ 286104 h 485444"/>
                    <a:gd name="connsiteX14" fmla="*/ 162096 w 635249"/>
                    <a:gd name="connsiteY14" fmla="*/ 354 h 48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5249" h="485444">
                      <a:moveTo>
                        <a:pt x="162096" y="354"/>
                      </a:moveTo>
                      <a:cubicBezTo>
                        <a:pt x="150984" y="10937"/>
                        <a:pt x="84308" y="274992"/>
                        <a:pt x="57321" y="349604"/>
                      </a:cubicBezTo>
                      <a:cubicBezTo>
                        <a:pt x="30333" y="424217"/>
                        <a:pt x="2817" y="445912"/>
                        <a:pt x="171" y="448029"/>
                      </a:cubicBezTo>
                      <a:cubicBezTo>
                        <a:pt x="-2475" y="450146"/>
                        <a:pt x="26100" y="382941"/>
                        <a:pt x="41446" y="362304"/>
                      </a:cubicBezTo>
                      <a:cubicBezTo>
                        <a:pt x="56792" y="341667"/>
                        <a:pt x="73196" y="336375"/>
                        <a:pt x="92246" y="324204"/>
                      </a:cubicBezTo>
                      <a:cubicBezTo>
                        <a:pt x="111296" y="312033"/>
                        <a:pt x="168446" y="264937"/>
                        <a:pt x="155746" y="289279"/>
                      </a:cubicBezTo>
                      <a:cubicBezTo>
                        <a:pt x="143046" y="313621"/>
                        <a:pt x="19750" y="439562"/>
                        <a:pt x="16046" y="470254"/>
                      </a:cubicBezTo>
                      <a:cubicBezTo>
                        <a:pt x="12342" y="500946"/>
                        <a:pt x="99125" y="476075"/>
                        <a:pt x="133521" y="473429"/>
                      </a:cubicBezTo>
                      <a:cubicBezTo>
                        <a:pt x="167917" y="470783"/>
                        <a:pt x="139871" y="489304"/>
                        <a:pt x="222421" y="454379"/>
                      </a:cubicBezTo>
                      <a:cubicBezTo>
                        <a:pt x="304971" y="419454"/>
                        <a:pt x="591779" y="283458"/>
                        <a:pt x="628821" y="263879"/>
                      </a:cubicBezTo>
                      <a:cubicBezTo>
                        <a:pt x="665863" y="244300"/>
                        <a:pt x="534629" y="306742"/>
                        <a:pt x="444671" y="336904"/>
                      </a:cubicBezTo>
                      <a:cubicBezTo>
                        <a:pt x="354713" y="367067"/>
                        <a:pt x="147808" y="431096"/>
                        <a:pt x="89071" y="444854"/>
                      </a:cubicBezTo>
                      <a:cubicBezTo>
                        <a:pt x="30333" y="458612"/>
                        <a:pt x="86425" y="445912"/>
                        <a:pt x="92246" y="419454"/>
                      </a:cubicBezTo>
                      <a:cubicBezTo>
                        <a:pt x="98067" y="392996"/>
                        <a:pt x="109709" y="352779"/>
                        <a:pt x="123996" y="286104"/>
                      </a:cubicBezTo>
                      <a:cubicBezTo>
                        <a:pt x="138283" y="219429"/>
                        <a:pt x="173208" y="-10229"/>
                        <a:pt x="162096" y="3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8" name="フリーフォーム: 図形 487">
                  <a:extLst>
                    <a:ext uri="{FF2B5EF4-FFF2-40B4-BE49-F238E27FC236}">
                      <a16:creationId xmlns:a16="http://schemas.microsoft.com/office/drawing/2014/main" id="{5C2FF9E4-9446-4235-959E-309FEF2408ED}"/>
                    </a:ext>
                  </a:extLst>
                </p:cNvPr>
                <p:cNvSpPr/>
                <p:nvPr/>
              </p:nvSpPr>
              <p:spPr>
                <a:xfrm>
                  <a:off x="4323714" y="6260424"/>
                  <a:ext cx="582661" cy="489295"/>
                </a:xfrm>
                <a:custGeom>
                  <a:avLst/>
                  <a:gdLst>
                    <a:gd name="connsiteX0" fmla="*/ 517526 w 536577"/>
                    <a:gd name="connsiteY0" fmla="*/ 15266 h 450596"/>
                    <a:gd name="connsiteX1" fmla="*/ 368301 w 536577"/>
                    <a:gd name="connsiteY1" fmla="*/ 313716 h 450596"/>
                    <a:gd name="connsiteX2" fmla="*/ 263526 w 536577"/>
                    <a:gd name="connsiteY2" fmla="*/ 412141 h 450596"/>
                    <a:gd name="connsiteX3" fmla="*/ 234951 w 536577"/>
                    <a:gd name="connsiteY3" fmla="*/ 450241 h 450596"/>
                    <a:gd name="connsiteX4" fmla="*/ 263526 w 536577"/>
                    <a:gd name="connsiteY4" fmla="*/ 393091 h 450596"/>
                    <a:gd name="connsiteX5" fmla="*/ 244476 w 536577"/>
                    <a:gd name="connsiteY5" fmla="*/ 396266 h 450596"/>
                    <a:gd name="connsiteX6" fmla="*/ 1 w 536577"/>
                    <a:gd name="connsiteY6" fmla="*/ 424841 h 450596"/>
                    <a:gd name="connsiteX7" fmla="*/ 241301 w 536577"/>
                    <a:gd name="connsiteY7" fmla="*/ 399441 h 450596"/>
                    <a:gd name="connsiteX8" fmla="*/ 323851 w 536577"/>
                    <a:gd name="connsiteY8" fmla="*/ 313716 h 450596"/>
                    <a:gd name="connsiteX9" fmla="*/ 511176 w 536577"/>
                    <a:gd name="connsiteY9" fmla="*/ 69241 h 450596"/>
                    <a:gd name="connsiteX10" fmla="*/ 517526 w 536577"/>
                    <a:gd name="connsiteY10" fmla="*/ 15266 h 450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577" h="450596">
                      <a:moveTo>
                        <a:pt x="517526" y="15266"/>
                      </a:moveTo>
                      <a:cubicBezTo>
                        <a:pt x="493714" y="56012"/>
                        <a:pt x="410634" y="247570"/>
                        <a:pt x="368301" y="313716"/>
                      </a:cubicBezTo>
                      <a:cubicBezTo>
                        <a:pt x="325968" y="379862"/>
                        <a:pt x="285751" y="389387"/>
                        <a:pt x="263526" y="412141"/>
                      </a:cubicBezTo>
                      <a:cubicBezTo>
                        <a:pt x="241301" y="434895"/>
                        <a:pt x="234951" y="453416"/>
                        <a:pt x="234951" y="450241"/>
                      </a:cubicBezTo>
                      <a:cubicBezTo>
                        <a:pt x="234951" y="447066"/>
                        <a:pt x="261939" y="402087"/>
                        <a:pt x="263526" y="393091"/>
                      </a:cubicBezTo>
                      <a:cubicBezTo>
                        <a:pt x="265113" y="384095"/>
                        <a:pt x="244476" y="396266"/>
                        <a:pt x="244476" y="396266"/>
                      </a:cubicBezTo>
                      <a:lnTo>
                        <a:pt x="1" y="424841"/>
                      </a:lnTo>
                      <a:cubicBezTo>
                        <a:pt x="-528" y="425370"/>
                        <a:pt x="187326" y="417962"/>
                        <a:pt x="241301" y="399441"/>
                      </a:cubicBezTo>
                      <a:cubicBezTo>
                        <a:pt x="295276" y="380920"/>
                        <a:pt x="278872" y="368749"/>
                        <a:pt x="323851" y="313716"/>
                      </a:cubicBezTo>
                      <a:cubicBezTo>
                        <a:pt x="368830" y="258683"/>
                        <a:pt x="475722" y="115278"/>
                        <a:pt x="511176" y="69241"/>
                      </a:cubicBezTo>
                      <a:cubicBezTo>
                        <a:pt x="546630" y="23204"/>
                        <a:pt x="541338" y="-25480"/>
                        <a:pt x="517526" y="1526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9" name="フリーフォーム: 図形 488">
                  <a:extLst>
                    <a:ext uri="{FF2B5EF4-FFF2-40B4-BE49-F238E27FC236}">
                      <a16:creationId xmlns:a16="http://schemas.microsoft.com/office/drawing/2014/main" id="{892B9778-221C-466C-962E-BB3FB559FCF6}"/>
                    </a:ext>
                  </a:extLst>
                </p:cNvPr>
                <p:cNvSpPr/>
                <p:nvPr/>
              </p:nvSpPr>
              <p:spPr>
                <a:xfrm>
                  <a:off x="3658267" y="4947344"/>
                  <a:ext cx="460327" cy="1300499"/>
                </a:xfrm>
                <a:custGeom>
                  <a:avLst/>
                  <a:gdLst>
                    <a:gd name="connsiteX0" fmla="*/ 412791 w 423919"/>
                    <a:gd name="connsiteY0" fmla="*/ 17992 h 1197640"/>
                    <a:gd name="connsiteX1" fmla="*/ 222291 w 423919"/>
                    <a:gd name="connsiteY1" fmla="*/ 468842 h 1197640"/>
                    <a:gd name="connsiteX2" fmla="*/ 69891 w 423919"/>
                    <a:gd name="connsiteY2" fmla="*/ 608542 h 1197640"/>
                    <a:gd name="connsiteX3" fmla="*/ 41 w 423919"/>
                    <a:gd name="connsiteY3" fmla="*/ 1192742 h 1197640"/>
                    <a:gd name="connsiteX4" fmla="*/ 63541 w 423919"/>
                    <a:gd name="connsiteY4" fmla="*/ 862542 h 1197640"/>
                    <a:gd name="connsiteX5" fmla="*/ 273091 w 423919"/>
                    <a:gd name="connsiteY5" fmla="*/ 411692 h 1197640"/>
                    <a:gd name="connsiteX6" fmla="*/ 336591 w 423919"/>
                    <a:gd name="connsiteY6" fmla="*/ 176742 h 1197640"/>
                    <a:gd name="connsiteX7" fmla="*/ 393741 w 423919"/>
                    <a:gd name="connsiteY7" fmla="*/ 94192 h 1197640"/>
                    <a:gd name="connsiteX8" fmla="*/ 412791 w 423919"/>
                    <a:gd name="connsiteY8" fmla="*/ 17992 h 119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919" h="1197640">
                      <a:moveTo>
                        <a:pt x="412791" y="17992"/>
                      </a:moveTo>
                      <a:cubicBezTo>
                        <a:pt x="384216" y="80434"/>
                        <a:pt x="279441" y="370417"/>
                        <a:pt x="222291" y="468842"/>
                      </a:cubicBezTo>
                      <a:cubicBezTo>
                        <a:pt x="165141" y="567267"/>
                        <a:pt x="106933" y="487892"/>
                        <a:pt x="69891" y="608542"/>
                      </a:cubicBezTo>
                      <a:cubicBezTo>
                        <a:pt x="32849" y="729192"/>
                        <a:pt x="1099" y="1150409"/>
                        <a:pt x="41" y="1192742"/>
                      </a:cubicBezTo>
                      <a:cubicBezTo>
                        <a:pt x="-1017" y="1235075"/>
                        <a:pt x="18033" y="992717"/>
                        <a:pt x="63541" y="862542"/>
                      </a:cubicBezTo>
                      <a:cubicBezTo>
                        <a:pt x="109049" y="732367"/>
                        <a:pt x="227583" y="525992"/>
                        <a:pt x="273091" y="411692"/>
                      </a:cubicBezTo>
                      <a:cubicBezTo>
                        <a:pt x="318599" y="297392"/>
                        <a:pt x="316483" y="229659"/>
                        <a:pt x="336591" y="176742"/>
                      </a:cubicBezTo>
                      <a:cubicBezTo>
                        <a:pt x="356699" y="123825"/>
                        <a:pt x="379983" y="114300"/>
                        <a:pt x="393741" y="94192"/>
                      </a:cubicBezTo>
                      <a:cubicBezTo>
                        <a:pt x="407499" y="74084"/>
                        <a:pt x="441366" y="-44450"/>
                        <a:pt x="412791" y="17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0" name="フリーフォーム: 図形 489">
                  <a:extLst>
                    <a:ext uri="{FF2B5EF4-FFF2-40B4-BE49-F238E27FC236}">
                      <a16:creationId xmlns:a16="http://schemas.microsoft.com/office/drawing/2014/main" id="{3FB2CA19-B317-447A-9A30-A81FBAE267BE}"/>
                    </a:ext>
                  </a:extLst>
                </p:cNvPr>
                <p:cNvSpPr/>
                <p:nvPr/>
              </p:nvSpPr>
              <p:spPr>
                <a:xfrm>
                  <a:off x="3472013" y="6014294"/>
                  <a:ext cx="179104" cy="697115"/>
                </a:xfrm>
                <a:custGeom>
                  <a:avLst/>
                  <a:gdLst>
                    <a:gd name="connsiteX0" fmla="*/ 114 w 164938"/>
                    <a:gd name="connsiteY0" fmla="*/ 629 h 641979"/>
                    <a:gd name="connsiteX1" fmla="*/ 133464 w 164938"/>
                    <a:gd name="connsiteY1" fmla="*/ 311779 h 641979"/>
                    <a:gd name="connsiteX2" fmla="*/ 139814 w 164938"/>
                    <a:gd name="connsiteY2" fmla="*/ 483229 h 641979"/>
                    <a:gd name="connsiteX3" fmla="*/ 139814 w 164938"/>
                    <a:gd name="connsiteY3" fmla="*/ 641979 h 641979"/>
                    <a:gd name="connsiteX4" fmla="*/ 139814 w 164938"/>
                    <a:gd name="connsiteY4" fmla="*/ 432429 h 641979"/>
                    <a:gd name="connsiteX5" fmla="*/ 158864 w 164938"/>
                    <a:gd name="connsiteY5" fmla="*/ 235579 h 641979"/>
                    <a:gd name="connsiteX6" fmla="*/ 114 w 164938"/>
                    <a:gd name="connsiteY6" fmla="*/ 629 h 64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938" h="641979">
                      <a:moveTo>
                        <a:pt x="114" y="629"/>
                      </a:moveTo>
                      <a:cubicBezTo>
                        <a:pt x="-4119" y="13329"/>
                        <a:pt x="110181" y="231346"/>
                        <a:pt x="133464" y="311779"/>
                      </a:cubicBezTo>
                      <a:cubicBezTo>
                        <a:pt x="156747" y="392212"/>
                        <a:pt x="138756" y="428196"/>
                        <a:pt x="139814" y="483229"/>
                      </a:cubicBezTo>
                      <a:cubicBezTo>
                        <a:pt x="140872" y="538262"/>
                        <a:pt x="139814" y="641979"/>
                        <a:pt x="139814" y="641979"/>
                      </a:cubicBezTo>
                      <a:cubicBezTo>
                        <a:pt x="139814" y="633512"/>
                        <a:pt x="136639" y="500162"/>
                        <a:pt x="139814" y="432429"/>
                      </a:cubicBezTo>
                      <a:cubicBezTo>
                        <a:pt x="142989" y="364696"/>
                        <a:pt x="178972" y="300137"/>
                        <a:pt x="158864" y="235579"/>
                      </a:cubicBezTo>
                      <a:cubicBezTo>
                        <a:pt x="138756" y="171021"/>
                        <a:pt x="4347" y="-12071"/>
                        <a:pt x="114" y="6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1" name="フリーフォーム: 図形 490">
                  <a:extLst>
                    <a:ext uri="{FF2B5EF4-FFF2-40B4-BE49-F238E27FC236}">
                      <a16:creationId xmlns:a16="http://schemas.microsoft.com/office/drawing/2014/main" id="{8A51BA7B-53F3-4E2F-A05B-91F77E1262C3}"/>
                    </a:ext>
                  </a:extLst>
                </p:cNvPr>
                <p:cNvSpPr/>
                <p:nvPr/>
              </p:nvSpPr>
              <p:spPr>
                <a:xfrm>
                  <a:off x="3600229" y="4953914"/>
                  <a:ext cx="488388" cy="489456"/>
                </a:xfrm>
                <a:custGeom>
                  <a:avLst/>
                  <a:gdLst>
                    <a:gd name="connsiteX0" fmla="*/ 447189 w 449760"/>
                    <a:gd name="connsiteY0" fmla="*/ 5592 h 450744"/>
                    <a:gd name="connsiteX1" fmla="*/ 91589 w 449760"/>
                    <a:gd name="connsiteY1" fmla="*/ 265942 h 450744"/>
                    <a:gd name="connsiteX2" fmla="*/ 9039 w 449760"/>
                    <a:gd name="connsiteY2" fmla="*/ 450092 h 450744"/>
                    <a:gd name="connsiteX3" fmla="*/ 104289 w 449760"/>
                    <a:gd name="connsiteY3" fmla="*/ 202442 h 450744"/>
                    <a:gd name="connsiteX4" fmla="*/ 2689 w 449760"/>
                    <a:gd name="connsiteY4" fmla="*/ 348492 h 450744"/>
                    <a:gd name="connsiteX5" fmla="*/ 237639 w 449760"/>
                    <a:gd name="connsiteY5" fmla="*/ 107192 h 450744"/>
                    <a:gd name="connsiteX6" fmla="*/ 447189 w 449760"/>
                    <a:gd name="connsiteY6" fmla="*/ 5592 h 45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9760" h="450744">
                      <a:moveTo>
                        <a:pt x="447189" y="5592"/>
                      </a:moveTo>
                      <a:cubicBezTo>
                        <a:pt x="422847" y="32050"/>
                        <a:pt x="164614" y="191859"/>
                        <a:pt x="91589" y="265942"/>
                      </a:cubicBezTo>
                      <a:cubicBezTo>
                        <a:pt x="18564" y="340025"/>
                        <a:pt x="6922" y="460675"/>
                        <a:pt x="9039" y="450092"/>
                      </a:cubicBezTo>
                      <a:cubicBezTo>
                        <a:pt x="11156" y="439509"/>
                        <a:pt x="105347" y="219375"/>
                        <a:pt x="104289" y="202442"/>
                      </a:cubicBezTo>
                      <a:cubicBezTo>
                        <a:pt x="103231" y="185509"/>
                        <a:pt x="-19536" y="364367"/>
                        <a:pt x="2689" y="348492"/>
                      </a:cubicBezTo>
                      <a:cubicBezTo>
                        <a:pt x="24914" y="332617"/>
                        <a:pt x="158264" y="162225"/>
                        <a:pt x="237639" y="107192"/>
                      </a:cubicBezTo>
                      <a:cubicBezTo>
                        <a:pt x="317014" y="52159"/>
                        <a:pt x="471531" y="-20866"/>
                        <a:pt x="447189" y="55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2" name="フリーフォーム: 図形 491">
                  <a:extLst>
                    <a:ext uri="{FF2B5EF4-FFF2-40B4-BE49-F238E27FC236}">
                      <a16:creationId xmlns:a16="http://schemas.microsoft.com/office/drawing/2014/main" id="{FADCE41A-04FB-458F-97D4-259BB4FC3B7B}"/>
                    </a:ext>
                  </a:extLst>
                </p:cNvPr>
                <p:cNvSpPr/>
                <p:nvPr/>
              </p:nvSpPr>
              <p:spPr>
                <a:xfrm>
                  <a:off x="3415897" y="6059819"/>
                  <a:ext cx="167568" cy="520714"/>
                </a:xfrm>
                <a:custGeom>
                  <a:avLst/>
                  <a:gdLst>
                    <a:gd name="connsiteX0" fmla="*/ 7342 w 154315"/>
                    <a:gd name="connsiteY0" fmla="*/ 9505 h 479530"/>
                    <a:gd name="connsiteX1" fmla="*/ 140692 w 154315"/>
                    <a:gd name="connsiteY1" fmla="*/ 301605 h 479530"/>
                    <a:gd name="connsiteX2" fmla="*/ 147042 w 154315"/>
                    <a:gd name="connsiteY2" fmla="*/ 479405 h 479530"/>
                    <a:gd name="connsiteX3" fmla="*/ 115292 w 154315"/>
                    <a:gd name="connsiteY3" fmla="*/ 276205 h 479530"/>
                    <a:gd name="connsiteX4" fmla="*/ 26392 w 154315"/>
                    <a:gd name="connsiteY4" fmla="*/ 85705 h 479530"/>
                    <a:gd name="connsiteX5" fmla="*/ 7342 w 154315"/>
                    <a:gd name="connsiteY5" fmla="*/ 9505 h 47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315" h="479530">
                      <a:moveTo>
                        <a:pt x="7342" y="9505"/>
                      </a:moveTo>
                      <a:cubicBezTo>
                        <a:pt x="26392" y="45488"/>
                        <a:pt x="117409" y="223288"/>
                        <a:pt x="140692" y="301605"/>
                      </a:cubicBezTo>
                      <a:cubicBezTo>
                        <a:pt x="163975" y="379922"/>
                        <a:pt x="151275" y="483638"/>
                        <a:pt x="147042" y="479405"/>
                      </a:cubicBezTo>
                      <a:cubicBezTo>
                        <a:pt x="142809" y="475172"/>
                        <a:pt x="135400" y="341822"/>
                        <a:pt x="115292" y="276205"/>
                      </a:cubicBezTo>
                      <a:cubicBezTo>
                        <a:pt x="95184" y="210588"/>
                        <a:pt x="42267" y="122747"/>
                        <a:pt x="26392" y="85705"/>
                      </a:cubicBezTo>
                      <a:cubicBezTo>
                        <a:pt x="10517" y="48663"/>
                        <a:pt x="-11708" y="-26478"/>
                        <a:pt x="7342" y="950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3" name="フリーフォーム: 図形 492">
                  <a:extLst>
                    <a:ext uri="{FF2B5EF4-FFF2-40B4-BE49-F238E27FC236}">
                      <a16:creationId xmlns:a16="http://schemas.microsoft.com/office/drawing/2014/main" id="{243DFFCB-9AAF-4D39-AF71-DADD738CA576}"/>
                    </a:ext>
                  </a:extLst>
                </p:cNvPr>
                <p:cNvSpPr/>
                <p:nvPr/>
              </p:nvSpPr>
              <p:spPr>
                <a:xfrm>
                  <a:off x="3356696" y="6256533"/>
                  <a:ext cx="164701" cy="966565"/>
                </a:xfrm>
                <a:custGeom>
                  <a:avLst/>
                  <a:gdLst>
                    <a:gd name="connsiteX0" fmla="*/ 4710 w 151674"/>
                    <a:gd name="connsiteY0" fmla="*/ 25200 h 890117"/>
                    <a:gd name="connsiteX1" fmla="*/ 74560 w 151674"/>
                    <a:gd name="connsiteY1" fmla="*/ 374450 h 890117"/>
                    <a:gd name="connsiteX2" fmla="*/ 125360 w 151674"/>
                    <a:gd name="connsiteY2" fmla="*/ 558600 h 890117"/>
                    <a:gd name="connsiteX3" fmla="*/ 68210 w 151674"/>
                    <a:gd name="connsiteY3" fmla="*/ 799900 h 890117"/>
                    <a:gd name="connsiteX4" fmla="*/ 80910 w 151674"/>
                    <a:gd name="connsiteY4" fmla="*/ 888800 h 890117"/>
                    <a:gd name="connsiteX5" fmla="*/ 80910 w 151674"/>
                    <a:gd name="connsiteY5" fmla="*/ 742750 h 890117"/>
                    <a:gd name="connsiteX6" fmla="*/ 150760 w 151674"/>
                    <a:gd name="connsiteY6" fmla="*/ 482400 h 890117"/>
                    <a:gd name="connsiteX7" fmla="*/ 23760 w 151674"/>
                    <a:gd name="connsiteY7" fmla="*/ 76000 h 890117"/>
                    <a:gd name="connsiteX8" fmla="*/ 4710 w 151674"/>
                    <a:gd name="connsiteY8" fmla="*/ 25200 h 890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674" h="890117">
                      <a:moveTo>
                        <a:pt x="4710" y="25200"/>
                      </a:moveTo>
                      <a:cubicBezTo>
                        <a:pt x="13177" y="74942"/>
                        <a:pt x="54452" y="285550"/>
                        <a:pt x="74560" y="374450"/>
                      </a:cubicBezTo>
                      <a:cubicBezTo>
                        <a:pt x="94668" y="463350"/>
                        <a:pt x="126418" y="487692"/>
                        <a:pt x="125360" y="558600"/>
                      </a:cubicBezTo>
                      <a:cubicBezTo>
                        <a:pt x="124302" y="629508"/>
                        <a:pt x="75618" y="744867"/>
                        <a:pt x="68210" y="799900"/>
                      </a:cubicBezTo>
                      <a:cubicBezTo>
                        <a:pt x="60802" y="854933"/>
                        <a:pt x="78793" y="898325"/>
                        <a:pt x="80910" y="888800"/>
                      </a:cubicBezTo>
                      <a:cubicBezTo>
                        <a:pt x="83027" y="879275"/>
                        <a:pt x="69268" y="810483"/>
                        <a:pt x="80910" y="742750"/>
                      </a:cubicBezTo>
                      <a:cubicBezTo>
                        <a:pt x="92552" y="675017"/>
                        <a:pt x="160285" y="593525"/>
                        <a:pt x="150760" y="482400"/>
                      </a:cubicBezTo>
                      <a:cubicBezTo>
                        <a:pt x="141235" y="371275"/>
                        <a:pt x="50218" y="149025"/>
                        <a:pt x="23760" y="76000"/>
                      </a:cubicBezTo>
                      <a:cubicBezTo>
                        <a:pt x="-2698" y="2975"/>
                        <a:pt x="-3757" y="-24542"/>
                        <a:pt x="4710" y="252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4" name="フリーフォーム: 図形 493">
                  <a:extLst>
                    <a:ext uri="{FF2B5EF4-FFF2-40B4-BE49-F238E27FC236}">
                      <a16:creationId xmlns:a16="http://schemas.microsoft.com/office/drawing/2014/main" id="{9CD57212-F760-452F-AD4E-9961BC75B94B}"/>
                    </a:ext>
                  </a:extLst>
                </p:cNvPr>
                <p:cNvSpPr/>
                <p:nvPr/>
              </p:nvSpPr>
              <p:spPr>
                <a:xfrm>
                  <a:off x="3462353" y="6666604"/>
                  <a:ext cx="217330" cy="342866"/>
                </a:xfrm>
                <a:custGeom>
                  <a:avLst/>
                  <a:gdLst>
                    <a:gd name="connsiteX0" fmla="*/ 45840 w 200141"/>
                    <a:gd name="connsiteY0" fmla="*/ 622 h 315748"/>
                    <a:gd name="connsiteX1" fmla="*/ 167760 w 200141"/>
                    <a:gd name="connsiteY1" fmla="*/ 219062 h 315748"/>
                    <a:gd name="connsiteX2" fmla="*/ 177920 w 200141"/>
                    <a:gd name="connsiteY2" fmla="*/ 274942 h 315748"/>
                    <a:gd name="connsiteX3" fmla="*/ 198240 w 200141"/>
                    <a:gd name="connsiteY3" fmla="*/ 315582 h 315748"/>
                    <a:gd name="connsiteX4" fmla="*/ 162680 w 200141"/>
                    <a:gd name="connsiteY4" fmla="*/ 259702 h 315748"/>
                    <a:gd name="connsiteX5" fmla="*/ 120 w 200141"/>
                    <a:gd name="connsiteY5" fmla="*/ 173342 h 315748"/>
                    <a:gd name="connsiteX6" fmla="*/ 137280 w 200141"/>
                    <a:gd name="connsiteY6" fmla="*/ 280022 h 315748"/>
                    <a:gd name="connsiteX7" fmla="*/ 198240 w 200141"/>
                    <a:gd name="connsiteY7" fmla="*/ 295262 h 315748"/>
                    <a:gd name="connsiteX8" fmla="*/ 45840 w 200141"/>
                    <a:gd name="connsiteY8" fmla="*/ 622 h 31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141" h="315748">
                      <a:moveTo>
                        <a:pt x="45840" y="622"/>
                      </a:moveTo>
                      <a:cubicBezTo>
                        <a:pt x="40760" y="-12078"/>
                        <a:pt x="145747" y="173342"/>
                        <a:pt x="167760" y="219062"/>
                      </a:cubicBezTo>
                      <a:cubicBezTo>
                        <a:pt x="189773" y="264782"/>
                        <a:pt x="172840" y="258855"/>
                        <a:pt x="177920" y="274942"/>
                      </a:cubicBezTo>
                      <a:cubicBezTo>
                        <a:pt x="183000" y="291029"/>
                        <a:pt x="200780" y="318122"/>
                        <a:pt x="198240" y="315582"/>
                      </a:cubicBezTo>
                      <a:cubicBezTo>
                        <a:pt x="195700" y="313042"/>
                        <a:pt x="195700" y="283409"/>
                        <a:pt x="162680" y="259702"/>
                      </a:cubicBezTo>
                      <a:cubicBezTo>
                        <a:pt x="129660" y="235995"/>
                        <a:pt x="4353" y="169955"/>
                        <a:pt x="120" y="173342"/>
                      </a:cubicBezTo>
                      <a:cubicBezTo>
                        <a:pt x="-4113" y="176729"/>
                        <a:pt x="104260" y="259702"/>
                        <a:pt x="137280" y="280022"/>
                      </a:cubicBezTo>
                      <a:cubicBezTo>
                        <a:pt x="170300" y="300342"/>
                        <a:pt x="209247" y="338442"/>
                        <a:pt x="198240" y="295262"/>
                      </a:cubicBezTo>
                      <a:cubicBezTo>
                        <a:pt x="187233" y="252082"/>
                        <a:pt x="50920" y="13322"/>
                        <a:pt x="45840" y="6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BBDEF4C1-B5B6-4652-AD98-047B1B9F09FE}"/>
                    </a:ext>
                  </a:extLst>
                </p:cNvPr>
                <p:cNvSpPr/>
                <p:nvPr/>
              </p:nvSpPr>
              <p:spPr>
                <a:xfrm>
                  <a:off x="3715932" y="5367591"/>
                  <a:ext cx="365800" cy="947902"/>
                </a:xfrm>
                <a:custGeom>
                  <a:avLst/>
                  <a:gdLst>
                    <a:gd name="connsiteX0" fmla="*/ 335557 w 336868"/>
                    <a:gd name="connsiteY0" fmla="*/ 3093 h 872930"/>
                    <a:gd name="connsiteX1" fmla="*/ 218717 w 336868"/>
                    <a:gd name="connsiteY1" fmla="*/ 241853 h 872930"/>
                    <a:gd name="connsiteX2" fmla="*/ 198397 w 336868"/>
                    <a:gd name="connsiteY2" fmla="*/ 399333 h 872930"/>
                    <a:gd name="connsiteX3" fmla="*/ 137437 w 336868"/>
                    <a:gd name="connsiteY3" fmla="*/ 775253 h 872930"/>
                    <a:gd name="connsiteX4" fmla="*/ 223797 w 336868"/>
                    <a:gd name="connsiteY4" fmla="*/ 871773 h 872930"/>
                    <a:gd name="connsiteX5" fmla="*/ 142517 w 336868"/>
                    <a:gd name="connsiteY5" fmla="*/ 831133 h 872930"/>
                    <a:gd name="connsiteX6" fmla="*/ 277 w 336868"/>
                    <a:gd name="connsiteY6" fmla="*/ 760013 h 872930"/>
                    <a:gd name="connsiteX7" fmla="*/ 106957 w 336868"/>
                    <a:gd name="connsiteY7" fmla="*/ 760013 h 872930"/>
                    <a:gd name="connsiteX8" fmla="*/ 132357 w 336868"/>
                    <a:gd name="connsiteY8" fmla="*/ 424733 h 872930"/>
                    <a:gd name="connsiteX9" fmla="*/ 335557 w 336868"/>
                    <a:gd name="connsiteY9" fmla="*/ 3093 h 87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6868" h="872930">
                      <a:moveTo>
                        <a:pt x="335557" y="3093"/>
                      </a:moveTo>
                      <a:cubicBezTo>
                        <a:pt x="349950" y="-27387"/>
                        <a:pt x="241577" y="175813"/>
                        <a:pt x="218717" y="241853"/>
                      </a:cubicBezTo>
                      <a:cubicBezTo>
                        <a:pt x="195857" y="307893"/>
                        <a:pt x="211944" y="310433"/>
                        <a:pt x="198397" y="399333"/>
                      </a:cubicBezTo>
                      <a:cubicBezTo>
                        <a:pt x="184850" y="488233"/>
                        <a:pt x="133204" y="696513"/>
                        <a:pt x="137437" y="775253"/>
                      </a:cubicBezTo>
                      <a:cubicBezTo>
                        <a:pt x="141670" y="853993"/>
                        <a:pt x="222950" y="862460"/>
                        <a:pt x="223797" y="871773"/>
                      </a:cubicBezTo>
                      <a:cubicBezTo>
                        <a:pt x="224644" y="881086"/>
                        <a:pt x="142517" y="831133"/>
                        <a:pt x="142517" y="831133"/>
                      </a:cubicBezTo>
                      <a:cubicBezTo>
                        <a:pt x="105264" y="812506"/>
                        <a:pt x="6204" y="771866"/>
                        <a:pt x="277" y="760013"/>
                      </a:cubicBezTo>
                      <a:cubicBezTo>
                        <a:pt x="-5650" y="748160"/>
                        <a:pt x="84944" y="815893"/>
                        <a:pt x="106957" y="760013"/>
                      </a:cubicBezTo>
                      <a:cubicBezTo>
                        <a:pt x="128970" y="704133"/>
                        <a:pt x="97644" y="549193"/>
                        <a:pt x="132357" y="424733"/>
                      </a:cubicBezTo>
                      <a:cubicBezTo>
                        <a:pt x="167070" y="300273"/>
                        <a:pt x="321164" y="33573"/>
                        <a:pt x="335557" y="309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6" name="フリーフォーム: 図形 495">
                  <a:extLst>
                    <a:ext uri="{FF2B5EF4-FFF2-40B4-BE49-F238E27FC236}">
                      <a16:creationId xmlns:a16="http://schemas.microsoft.com/office/drawing/2014/main" id="{1262B4F7-8158-46ED-967D-4221F5E9D66E}"/>
                    </a:ext>
                  </a:extLst>
                </p:cNvPr>
                <p:cNvSpPr/>
                <p:nvPr/>
              </p:nvSpPr>
              <p:spPr>
                <a:xfrm>
                  <a:off x="5101549" y="5297797"/>
                  <a:ext cx="579547" cy="414644"/>
                </a:xfrm>
                <a:custGeom>
                  <a:avLst/>
                  <a:gdLst>
                    <a:gd name="connsiteX0" fmla="*/ 158929 w 533709"/>
                    <a:gd name="connsiteY0" fmla="*/ 57 h 381849"/>
                    <a:gd name="connsiteX1" fmla="*/ 243595 w 533709"/>
                    <a:gd name="connsiteY1" fmla="*/ 146107 h 381849"/>
                    <a:gd name="connsiteX2" fmla="*/ 307095 w 533709"/>
                    <a:gd name="connsiteY2" fmla="*/ 118590 h 381849"/>
                    <a:gd name="connsiteX3" fmla="*/ 533579 w 533709"/>
                    <a:gd name="connsiteY3" fmla="*/ 38157 h 381849"/>
                    <a:gd name="connsiteX4" fmla="*/ 336729 w 533709"/>
                    <a:gd name="connsiteY4" fmla="*/ 95307 h 381849"/>
                    <a:gd name="connsiteX5" fmla="*/ 139879 w 533709"/>
                    <a:gd name="connsiteY5" fmla="*/ 226540 h 381849"/>
                    <a:gd name="connsiteX6" fmla="*/ 179 w 533709"/>
                    <a:gd name="connsiteY6" fmla="*/ 381057 h 381849"/>
                    <a:gd name="connsiteX7" fmla="*/ 118712 w 533709"/>
                    <a:gd name="connsiteY7" fmla="*/ 277340 h 381849"/>
                    <a:gd name="connsiteX8" fmla="*/ 440445 w 533709"/>
                    <a:gd name="connsiteY8" fmla="*/ 74140 h 381849"/>
                    <a:gd name="connsiteX9" fmla="*/ 228779 w 533709"/>
                    <a:gd name="connsiteY9" fmla="*/ 165157 h 381849"/>
                    <a:gd name="connsiteX10" fmla="*/ 158929 w 533709"/>
                    <a:gd name="connsiteY10" fmla="*/ 57 h 38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3709" h="381849">
                      <a:moveTo>
                        <a:pt x="158929" y="57"/>
                      </a:moveTo>
                      <a:cubicBezTo>
                        <a:pt x="161398" y="-3118"/>
                        <a:pt x="218901" y="126352"/>
                        <a:pt x="243595" y="146107"/>
                      </a:cubicBezTo>
                      <a:cubicBezTo>
                        <a:pt x="268289" y="165862"/>
                        <a:pt x="258764" y="136582"/>
                        <a:pt x="307095" y="118590"/>
                      </a:cubicBezTo>
                      <a:cubicBezTo>
                        <a:pt x="355426" y="100598"/>
                        <a:pt x="528640" y="42038"/>
                        <a:pt x="533579" y="38157"/>
                      </a:cubicBezTo>
                      <a:cubicBezTo>
                        <a:pt x="538518" y="34277"/>
                        <a:pt x="402346" y="63910"/>
                        <a:pt x="336729" y="95307"/>
                      </a:cubicBezTo>
                      <a:cubicBezTo>
                        <a:pt x="271112" y="126704"/>
                        <a:pt x="195971" y="178915"/>
                        <a:pt x="139879" y="226540"/>
                      </a:cubicBezTo>
                      <a:cubicBezTo>
                        <a:pt x="83787" y="274165"/>
                        <a:pt x="3707" y="372590"/>
                        <a:pt x="179" y="381057"/>
                      </a:cubicBezTo>
                      <a:cubicBezTo>
                        <a:pt x="-3349" y="389524"/>
                        <a:pt x="45334" y="328493"/>
                        <a:pt x="118712" y="277340"/>
                      </a:cubicBezTo>
                      <a:cubicBezTo>
                        <a:pt x="192090" y="226187"/>
                        <a:pt x="422101" y="92837"/>
                        <a:pt x="440445" y="74140"/>
                      </a:cubicBezTo>
                      <a:cubicBezTo>
                        <a:pt x="458789" y="55443"/>
                        <a:pt x="271465" y="172918"/>
                        <a:pt x="228779" y="165157"/>
                      </a:cubicBezTo>
                      <a:cubicBezTo>
                        <a:pt x="186093" y="157396"/>
                        <a:pt x="156460" y="3232"/>
                        <a:pt x="158929" y="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7" name="フリーフォーム: 図形 496">
                  <a:extLst>
                    <a:ext uri="{FF2B5EF4-FFF2-40B4-BE49-F238E27FC236}">
                      <a16:creationId xmlns:a16="http://schemas.microsoft.com/office/drawing/2014/main" id="{CBE2D999-22D2-46FC-BA32-3D446601CF68}"/>
                    </a:ext>
                  </a:extLst>
                </p:cNvPr>
                <p:cNvSpPr/>
                <p:nvPr/>
              </p:nvSpPr>
              <p:spPr>
                <a:xfrm>
                  <a:off x="4693982" y="5104692"/>
                  <a:ext cx="327398" cy="648329"/>
                </a:xfrm>
                <a:custGeom>
                  <a:avLst/>
                  <a:gdLst>
                    <a:gd name="connsiteX0" fmla="*/ 301426 w 301503"/>
                    <a:gd name="connsiteY0" fmla="*/ 89 h 597051"/>
                    <a:gd name="connsiteX1" fmla="*/ 182893 w 301503"/>
                    <a:gd name="connsiteY1" fmla="*/ 76289 h 597051"/>
                    <a:gd name="connsiteX2" fmla="*/ 142676 w 301503"/>
                    <a:gd name="connsiteY2" fmla="*/ 175772 h 597051"/>
                    <a:gd name="connsiteX3" fmla="*/ 98226 w 301503"/>
                    <a:gd name="connsiteY3" fmla="*/ 362039 h 597051"/>
                    <a:gd name="connsiteX4" fmla="*/ 132093 w 301503"/>
                    <a:gd name="connsiteY4" fmla="*/ 239272 h 597051"/>
                    <a:gd name="connsiteX5" fmla="*/ 165960 w 301503"/>
                    <a:gd name="connsiteY5" fmla="*/ 173656 h 597051"/>
                    <a:gd name="connsiteX6" fmla="*/ 127860 w 301503"/>
                    <a:gd name="connsiteY6" fmla="*/ 300656 h 597051"/>
                    <a:gd name="connsiteX7" fmla="*/ 2976 w 301503"/>
                    <a:gd name="connsiteY7" fmla="*/ 594872 h 597051"/>
                    <a:gd name="connsiteX8" fmla="*/ 43193 w 301503"/>
                    <a:gd name="connsiteY8" fmla="*/ 423422 h 597051"/>
                    <a:gd name="connsiteX9" fmla="*/ 89760 w 301503"/>
                    <a:gd name="connsiteY9" fmla="*/ 215989 h 597051"/>
                    <a:gd name="connsiteX10" fmla="*/ 163843 w 301503"/>
                    <a:gd name="connsiteY10" fmla="*/ 91106 h 597051"/>
                    <a:gd name="connsiteX11" fmla="*/ 301426 w 301503"/>
                    <a:gd name="connsiteY11" fmla="*/ 89 h 59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1503" h="597051">
                      <a:moveTo>
                        <a:pt x="301426" y="89"/>
                      </a:moveTo>
                      <a:cubicBezTo>
                        <a:pt x="304601" y="-2381"/>
                        <a:pt x="209351" y="47009"/>
                        <a:pt x="182893" y="76289"/>
                      </a:cubicBezTo>
                      <a:cubicBezTo>
                        <a:pt x="156435" y="105570"/>
                        <a:pt x="156787" y="128147"/>
                        <a:pt x="142676" y="175772"/>
                      </a:cubicBezTo>
                      <a:cubicBezTo>
                        <a:pt x="128565" y="223397"/>
                        <a:pt x="99990" y="351456"/>
                        <a:pt x="98226" y="362039"/>
                      </a:cubicBezTo>
                      <a:cubicBezTo>
                        <a:pt x="96462" y="372622"/>
                        <a:pt x="120804" y="270669"/>
                        <a:pt x="132093" y="239272"/>
                      </a:cubicBezTo>
                      <a:cubicBezTo>
                        <a:pt x="143382" y="207875"/>
                        <a:pt x="166665" y="163425"/>
                        <a:pt x="165960" y="173656"/>
                      </a:cubicBezTo>
                      <a:cubicBezTo>
                        <a:pt x="165255" y="183887"/>
                        <a:pt x="155024" y="230453"/>
                        <a:pt x="127860" y="300656"/>
                      </a:cubicBezTo>
                      <a:cubicBezTo>
                        <a:pt x="100696" y="370859"/>
                        <a:pt x="17087" y="574411"/>
                        <a:pt x="2976" y="594872"/>
                      </a:cubicBezTo>
                      <a:cubicBezTo>
                        <a:pt x="-11135" y="615333"/>
                        <a:pt x="28729" y="486569"/>
                        <a:pt x="43193" y="423422"/>
                      </a:cubicBezTo>
                      <a:cubicBezTo>
                        <a:pt x="57657" y="360275"/>
                        <a:pt x="69652" y="271375"/>
                        <a:pt x="89760" y="215989"/>
                      </a:cubicBezTo>
                      <a:cubicBezTo>
                        <a:pt x="109868" y="160603"/>
                        <a:pt x="131387" y="126031"/>
                        <a:pt x="163843" y="91106"/>
                      </a:cubicBezTo>
                      <a:cubicBezTo>
                        <a:pt x="196298" y="56181"/>
                        <a:pt x="298251" y="2559"/>
                        <a:pt x="301426" y="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8" name="フリーフォーム: 図形 497">
                  <a:extLst>
                    <a:ext uri="{FF2B5EF4-FFF2-40B4-BE49-F238E27FC236}">
                      <a16:creationId xmlns:a16="http://schemas.microsoft.com/office/drawing/2014/main" id="{03879F67-80B1-4B98-87FA-4766DEC9436D}"/>
                    </a:ext>
                  </a:extLst>
                </p:cNvPr>
                <p:cNvSpPr/>
                <p:nvPr/>
              </p:nvSpPr>
              <p:spPr>
                <a:xfrm>
                  <a:off x="5391369" y="4948482"/>
                  <a:ext cx="744210" cy="526689"/>
                </a:xfrm>
                <a:custGeom>
                  <a:avLst/>
                  <a:gdLst>
                    <a:gd name="connsiteX0" fmla="*/ 2097 w 685349"/>
                    <a:gd name="connsiteY0" fmla="*/ 11 h 485032"/>
                    <a:gd name="connsiteX1" fmla="*/ 205297 w 685349"/>
                    <a:gd name="connsiteY1" fmla="*/ 190511 h 485032"/>
                    <a:gd name="connsiteX2" fmla="*/ 321714 w 685349"/>
                    <a:gd name="connsiteY2" fmla="*/ 306927 h 485032"/>
                    <a:gd name="connsiteX3" fmla="*/ 486814 w 685349"/>
                    <a:gd name="connsiteY3" fmla="*/ 368311 h 485032"/>
                    <a:gd name="connsiteX4" fmla="*/ 438131 w 685349"/>
                    <a:gd name="connsiteY4" fmla="*/ 374661 h 485032"/>
                    <a:gd name="connsiteX5" fmla="*/ 683664 w 685349"/>
                    <a:gd name="connsiteY5" fmla="*/ 480494 h 485032"/>
                    <a:gd name="connsiteX6" fmla="*/ 533381 w 685349"/>
                    <a:gd name="connsiteY6" fmla="*/ 452977 h 485032"/>
                    <a:gd name="connsiteX7" fmla="*/ 285731 w 685349"/>
                    <a:gd name="connsiteY7" fmla="*/ 338677 h 485032"/>
                    <a:gd name="connsiteX8" fmla="*/ 110047 w 685349"/>
                    <a:gd name="connsiteY8" fmla="*/ 182044 h 485032"/>
                    <a:gd name="connsiteX9" fmla="*/ 2097 w 685349"/>
                    <a:gd name="connsiteY9" fmla="*/ 11 h 48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349" h="485032">
                      <a:moveTo>
                        <a:pt x="2097" y="11"/>
                      </a:moveTo>
                      <a:cubicBezTo>
                        <a:pt x="17972" y="1422"/>
                        <a:pt x="152027" y="139358"/>
                        <a:pt x="205297" y="190511"/>
                      </a:cubicBezTo>
                      <a:cubicBezTo>
                        <a:pt x="258567" y="241664"/>
                        <a:pt x="274795" y="277294"/>
                        <a:pt x="321714" y="306927"/>
                      </a:cubicBezTo>
                      <a:cubicBezTo>
                        <a:pt x="368633" y="336560"/>
                        <a:pt x="467411" y="357022"/>
                        <a:pt x="486814" y="368311"/>
                      </a:cubicBezTo>
                      <a:cubicBezTo>
                        <a:pt x="506217" y="379600"/>
                        <a:pt x="405323" y="355964"/>
                        <a:pt x="438131" y="374661"/>
                      </a:cubicBezTo>
                      <a:cubicBezTo>
                        <a:pt x="470939" y="393358"/>
                        <a:pt x="667789" y="467441"/>
                        <a:pt x="683664" y="480494"/>
                      </a:cubicBezTo>
                      <a:cubicBezTo>
                        <a:pt x="699539" y="493547"/>
                        <a:pt x="599703" y="476613"/>
                        <a:pt x="533381" y="452977"/>
                      </a:cubicBezTo>
                      <a:cubicBezTo>
                        <a:pt x="467059" y="429341"/>
                        <a:pt x="356287" y="383833"/>
                        <a:pt x="285731" y="338677"/>
                      </a:cubicBezTo>
                      <a:cubicBezTo>
                        <a:pt x="215175" y="293522"/>
                        <a:pt x="155908" y="234608"/>
                        <a:pt x="110047" y="182044"/>
                      </a:cubicBezTo>
                      <a:cubicBezTo>
                        <a:pt x="64186" y="129480"/>
                        <a:pt x="-13778" y="-1400"/>
                        <a:pt x="2097" y="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44071CF4-8D32-430C-A8AE-DB1B85AC3630}"/>
                    </a:ext>
                  </a:extLst>
                </p:cNvPr>
                <p:cNvSpPr/>
                <p:nvPr/>
              </p:nvSpPr>
              <p:spPr>
                <a:xfrm>
                  <a:off x="5935243" y="5704626"/>
                  <a:ext cx="556458" cy="675538"/>
                </a:xfrm>
                <a:custGeom>
                  <a:avLst/>
                  <a:gdLst>
                    <a:gd name="connsiteX0" fmla="*/ 127774 w 512446"/>
                    <a:gd name="connsiteY0" fmla="*/ 8522 h 622108"/>
                    <a:gd name="connsiteX1" fmla="*/ 49457 w 512446"/>
                    <a:gd name="connsiteY1" fmla="*/ 160922 h 622108"/>
                    <a:gd name="connsiteX2" fmla="*/ 21940 w 512446"/>
                    <a:gd name="connsiteY2" fmla="*/ 332372 h 622108"/>
                    <a:gd name="connsiteX3" fmla="*/ 21940 w 512446"/>
                    <a:gd name="connsiteY3" fmla="*/ 228655 h 622108"/>
                    <a:gd name="connsiteX4" fmla="*/ 119307 w 512446"/>
                    <a:gd name="connsiteY4" fmla="*/ 275222 h 622108"/>
                    <a:gd name="connsiteX5" fmla="*/ 216674 w 512446"/>
                    <a:gd name="connsiteY5" fmla="*/ 408572 h 622108"/>
                    <a:gd name="connsiteX6" fmla="*/ 506657 w 512446"/>
                    <a:gd name="connsiteY6" fmla="*/ 620238 h 622108"/>
                    <a:gd name="connsiteX7" fmla="*/ 392357 w 512446"/>
                    <a:gd name="connsiteY7" fmla="*/ 499588 h 622108"/>
                    <a:gd name="connsiteX8" fmla="*/ 176457 w 512446"/>
                    <a:gd name="connsiteY8" fmla="*/ 287922 h 622108"/>
                    <a:gd name="connsiteX9" fmla="*/ 7124 w 512446"/>
                    <a:gd name="connsiteY9" fmla="*/ 218072 h 622108"/>
                    <a:gd name="connsiteX10" fmla="*/ 34640 w 512446"/>
                    <a:gd name="connsiteY10" fmla="*/ 108005 h 622108"/>
                    <a:gd name="connsiteX11" fmla="*/ 62157 w 512446"/>
                    <a:gd name="connsiteY11" fmla="*/ 40272 h 622108"/>
                    <a:gd name="connsiteX12" fmla="*/ 5007 w 512446"/>
                    <a:gd name="connsiteY12" fmla="*/ 127055 h 622108"/>
                    <a:gd name="connsiteX13" fmla="*/ 62157 w 512446"/>
                    <a:gd name="connsiteY13" fmla="*/ 29688 h 622108"/>
                    <a:gd name="connsiteX14" fmla="*/ 127774 w 512446"/>
                    <a:gd name="connsiteY14" fmla="*/ 8522 h 62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2446" h="622108">
                      <a:moveTo>
                        <a:pt x="127774" y="8522"/>
                      </a:moveTo>
                      <a:cubicBezTo>
                        <a:pt x="125657" y="30394"/>
                        <a:pt x="67096" y="106947"/>
                        <a:pt x="49457" y="160922"/>
                      </a:cubicBezTo>
                      <a:cubicBezTo>
                        <a:pt x="31818" y="214897"/>
                        <a:pt x="26526" y="321083"/>
                        <a:pt x="21940" y="332372"/>
                      </a:cubicBezTo>
                      <a:cubicBezTo>
                        <a:pt x="17354" y="343661"/>
                        <a:pt x="5712" y="238180"/>
                        <a:pt x="21940" y="228655"/>
                      </a:cubicBezTo>
                      <a:cubicBezTo>
                        <a:pt x="38168" y="219130"/>
                        <a:pt x="86851" y="245236"/>
                        <a:pt x="119307" y="275222"/>
                      </a:cubicBezTo>
                      <a:cubicBezTo>
                        <a:pt x="151763" y="305208"/>
                        <a:pt x="152116" y="351069"/>
                        <a:pt x="216674" y="408572"/>
                      </a:cubicBezTo>
                      <a:cubicBezTo>
                        <a:pt x="281232" y="466075"/>
                        <a:pt x="477377" y="605069"/>
                        <a:pt x="506657" y="620238"/>
                      </a:cubicBezTo>
                      <a:cubicBezTo>
                        <a:pt x="535938" y="635407"/>
                        <a:pt x="447390" y="554974"/>
                        <a:pt x="392357" y="499588"/>
                      </a:cubicBezTo>
                      <a:cubicBezTo>
                        <a:pt x="337324" y="444202"/>
                        <a:pt x="240663" y="334841"/>
                        <a:pt x="176457" y="287922"/>
                      </a:cubicBezTo>
                      <a:cubicBezTo>
                        <a:pt x="112251" y="241003"/>
                        <a:pt x="30760" y="248058"/>
                        <a:pt x="7124" y="218072"/>
                      </a:cubicBezTo>
                      <a:cubicBezTo>
                        <a:pt x="-16512" y="188086"/>
                        <a:pt x="25468" y="137638"/>
                        <a:pt x="34640" y="108005"/>
                      </a:cubicBezTo>
                      <a:cubicBezTo>
                        <a:pt x="43812" y="78372"/>
                        <a:pt x="67096" y="37097"/>
                        <a:pt x="62157" y="40272"/>
                      </a:cubicBezTo>
                      <a:cubicBezTo>
                        <a:pt x="57218" y="43447"/>
                        <a:pt x="5007" y="128819"/>
                        <a:pt x="5007" y="127055"/>
                      </a:cubicBezTo>
                      <a:cubicBezTo>
                        <a:pt x="5007" y="125291"/>
                        <a:pt x="38874" y="47680"/>
                        <a:pt x="62157" y="29688"/>
                      </a:cubicBezTo>
                      <a:cubicBezTo>
                        <a:pt x="85440" y="11696"/>
                        <a:pt x="129891" y="-13350"/>
                        <a:pt x="127774" y="85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0" name="フリーフォーム: 図形 499">
                  <a:extLst>
                    <a:ext uri="{FF2B5EF4-FFF2-40B4-BE49-F238E27FC236}">
                      <a16:creationId xmlns:a16="http://schemas.microsoft.com/office/drawing/2014/main" id="{3FA94E34-4207-4770-AF3C-BC1768767285}"/>
                    </a:ext>
                  </a:extLst>
                </p:cNvPr>
                <p:cNvSpPr/>
                <p:nvPr/>
              </p:nvSpPr>
              <p:spPr>
                <a:xfrm>
                  <a:off x="5788324" y="6059528"/>
                  <a:ext cx="725780" cy="458638"/>
                </a:xfrm>
                <a:custGeom>
                  <a:avLst/>
                  <a:gdLst>
                    <a:gd name="connsiteX0" fmla="*/ 28122 w 668376"/>
                    <a:gd name="connsiteY0" fmla="*/ 244723 h 422363"/>
                    <a:gd name="connsiteX1" fmla="*/ 222855 w 668376"/>
                    <a:gd name="connsiteY1" fmla="*/ 185456 h 422363"/>
                    <a:gd name="connsiteX2" fmla="*/ 360438 w 668376"/>
                    <a:gd name="connsiteY2" fmla="*/ 257423 h 422363"/>
                    <a:gd name="connsiteX3" fmla="*/ 667355 w 668376"/>
                    <a:gd name="connsiteY3" fmla="*/ 397123 h 422363"/>
                    <a:gd name="connsiteX4" fmla="*/ 455688 w 668376"/>
                    <a:gd name="connsiteY4" fmla="*/ 287056 h 422363"/>
                    <a:gd name="connsiteX5" fmla="*/ 343505 w 668376"/>
                    <a:gd name="connsiteY5" fmla="*/ 200273 h 422363"/>
                    <a:gd name="connsiteX6" fmla="*/ 169938 w 668376"/>
                    <a:gd name="connsiteY6" fmla="*/ 24590 h 422363"/>
                    <a:gd name="connsiteX7" fmla="*/ 93738 w 668376"/>
                    <a:gd name="connsiteY7" fmla="*/ 49990 h 422363"/>
                    <a:gd name="connsiteX8" fmla="*/ 30238 w 668376"/>
                    <a:gd name="connsiteY8" fmla="*/ 58456 h 422363"/>
                    <a:gd name="connsiteX9" fmla="*/ 222855 w 668376"/>
                    <a:gd name="connsiteY9" fmla="*/ 3423 h 422363"/>
                    <a:gd name="connsiteX10" fmla="*/ 356205 w 668376"/>
                    <a:gd name="connsiteY10" fmla="*/ 172756 h 422363"/>
                    <a:gd name="connsiteX11" fmla="*/ 449338 w 668376"/>
                    <a:gd name="connsiteY11" fmla="*/ 255306 h 422363"/>
                    <a:gd name="connsiteX12" fmla="*/ 244022 w 668376"/>
                    <a:gd name="connsiteY12" fmla="*/ 136773 h 422363"/>
                    <a:gd name="connsiteX13" fmla="*/ 205922 w 668376"/>
                    <a:gd name="connsiteY13" fmla="*/ 166406 h 422363"/>
                    <a:gd name="connsiteX14" fmla="*/ 106438 w 668376"/>
                    <a:gd name="connsiteY14" fmla="*/ 327273 h 422363"/>
                    <a:gd name="connsiteX15" fmla="*/ 95855 w 668376"/>
                    <a:gd name="connsiteY15" fmla="*/ 378073 h 422363"/>
                    <a:gd name="connsiteX16" fmla="*/ 146655 w 668376"/>
                    <a:gd name="connsiteY16" fmla="*/ 420406 h 422363"/>
                    <a:gd name="connsiteX17" fmla="*/ 40822 w 668376"/>
                    <a:gd name="connsiteY17" fmla="*/ 312456 h 422363"/>
                    <a:gd name="connsiteX18" fmla="*/ 2722 w 668376"/>
                    <a:gd name="connsiteY18" fmla="*/ 344206 h 422363"/>
                    <a:gd name="connsiteX19" fmla="*/ 28122 w 668376"/>
                    <a:gd name="connsiteY19" fmla="*/ 244723 h 422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8376" h="422363">
                      <a:moveTo>
                        <a:pt x="28122" y="244723"/>
                      </a:moveTo>
                      <a:cubicBezTo>
                        <a:pt x="64811" y="218265"/>
                        <a:pt x="167469" y="183339"/>
                        <a:pt x="222855" y="185456"/>
                      </a:cubicBezTo>
                      <a:cubicBezTo>
                        <a:pt x="278241" y="187573"/>
                        <a:pt x="286355" y="222145"/>
                        <a:pt x="360438" y="257423"/>
                      </a:cubicBezTo>
                      <a:cubicBezTo>
                        <a:pt x="434521" y="292701"/>
                        <a:pt x="651480" y="392184"/>
                        <a:pt x="667355" y="397123"/>
                      </a:cubicBezTo>
                      <a:cubicBezTo>
                        <a:pt x="683230" y="402062"/>
                        <a:pt x="509663" y="319864"/>
                        <a:pt x="455688" y="287056"/>
                      </a:cubicBezTo>
                      <a:cubicBezTo>
                        <a:pt x="401713" y="254248"/>
                        <a:pt x="391130" y="244017"/>
                        <a:pt x="343505" y="200273"/>
                      </a:cubicBezTo>
                      <a:cubicBezTo>
                        <a:pt x="295880" y="156529"/>
                        <a:pt x="211566" y="49637"/>
                        <a:pt x="169938" y="24590"/>
                      </a:cubicBezTo>
                      <a:cubicBezTo>
                        <a:pt x="128310" y="-457"/>
                        <a:pt x="117021" y="44346"/>
                        <a:pt x="93738" y="49990"/>
                      </a:cubicBezTo>
                      <a:cubicBezTo>
                        <a:pt x="70455" y="55634"/>
                        <a:pt x="8719" y="66217"/>
                        <a:pt x="30238" y="58456"/>
                      </a:cubicBezTo>
                      <a:cubicBezTo>
                        <a:pt x="51757" y="50695"/>
                        <a:pt x="168527" y="-15627"/>
                        <a:pt x="222855" y="3423"/>
                      </a:cubicBezTo>
                      <a:cubicBezTo>
                        <a:pt x="277183" y="22473"/>
                        <a:pt x="318458" y="130776"/>
                        <a:pt x="356205" y="172756"/>
                      </a:cubicBezTo>
                      <a:cubicBezTo>
                        <a:pt x="393952" y="214736"/>
                        <a:pt x="468035" y="261303"/>
                        <a:pt x="449338" y="255306"/>
                      </a:cubicBezTo>
                      <a:cubicBezTo>
                        <a:pt x="430641" y="249309"/>
                        <a:pt x="284591" y="151590"/>
                        <a:pt x="244022" y="136773"/>
                      </a:cubicBezTo>
                      <a:cubicBezTo>
                        <a:pt x="203453" y="121956"/>
                        <a:pt x="228853" y="134656"/>
                        <a:pt x="205922" y="166406"/>
                      </a:cubicBezTo>
                      <a:cubicBezTo>
                        <a:pt x="182991" y="198156"/>
                        <a:pt x="124782" y="291995"/>
                        <a:pt x="106438" y="327273"/>
                      </a:cubicBezTo>
                      <a:cubicBezTo>
                        <a:pt x="88094" y="362551"/>
                        <a:pt x="89152" y="362551"/>
                        <a:pt x="95855" y="378073"/>
                      </a:cubicBezTo>
                      <a:cubicBezTo>
                        <a:pt x="102558" y="393595"/>
                        <a:pt x="155827" y="431342"/>
                        <a:pt x="146655" y="420406"/>
                      </a:cubicBezTo>
                      <a:cubicBezTo>
                        <a:pt x="137483" y="409470"/>
                        <a:pt x="64811" y="325156"/>
                        <a:pt x="40822" y="312456"/>
                      </a:cubicBezTo>
                      <a:cubicBezTo>
                        <a:pt x="16833" y="299756"/>
                        <a:pt x="5192" y="354789"/>
                        <a:pt x="2722" y="344206"/>
                      </a:cubicBezTo>
                      <a:cubicBezTo>
                        <a:pt x="252" y="333623"/>
                        <a:pt x="-8567" y="271181"/>
                        <a:pt x="28122" y="2447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1" name="フリーフォーム: 図形 500">
                  <a:extLst>
                    <a:ext uri="{FF2B5EF4-FFF2-40B4-BE49-F238E27FC236}">
                      <a16:creationId xmlns:a16="http://schemas.microsoft.com/office/drawing/2014/main" id="{1BADCE82-A9F8-452E-9771-742A8EA59FEC}"/>
                    </a:ext>
                  </a:extLst>
                </p:cNvPr>
                <p:cNvSpPr/>
                <p:nvPr/>
              </p:nvSpPr>
              <p:spPr>
                <a:xfrm>
                  <a:off x="5788791" y="6488861"/>
                  <a:ext cx="526930" cy="126122"/>
                </a:xfrm>
                <a:custGeom>
                  <a:avLst/>
                  <a:gdLst>
                    <a:gd name="connsiteX0" fmla="*/ 175 w 485254"/>
                    <a:gd name="connsiteY0" fmla="*/ 84297 h 116147"/>
                    <a:gd name="connsiteX1" fmla="*/ 279575 w 485254"/>
                    <a:gd name="connsiteY1" fmla="*/ 41964 h 116147"/>
                    <a:gd name="connsiteX2" fmla="*/ 482775 w 485254"/>
                    <a:gd name="connsiteY2" fmla="*/ 116047 h 116147"/>
                    <a:gd name="connsiteX3" fmla="*/ 381175 w 485254"/>
                    <a:gd name="connsiteY3" fmla="*/ 56780 h 116147"/>
                    <a:gd name="connsiteX4" fmla="*/ 213958 w 485254"/>
                    <a:gd name="connsiteY4" fmla="*/ 8097 h 116147"/>
                    <a:gd name="connsiteX5" fmla="*/ 237242 w 485254"/>
                    <a:gd name="connsiteY5" fmla="*/ 5980 h 116147"/>
                    <a:gd name="connsiteX6" fmla="*/ 175 w 485254"/>
                    <a:gd name="connsiteY6" fmla="*/ 84297 h 11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5254" h="116147">
                      <a:moveTo>
                        <a:pt x="175" y="84297"/>
                      </a:moveTo>
                      <a:cubicBezTo>
                        <a:pt x="7230" y="90294"/>
                        <a:pt x="199142" y="36672"/>
                        <a:pt x="279575" y="41964"/>
                      </a:cubicBezTo>
                      <a:cubicBezTo>
                        <a:pt x="360008" y="47256"/>
                        <a:pt x="465842" y="113578"/>
                        <a:pt x="482775" y="116047"/>
                      </a:cubicBezTo>
                      <a:cubicBezTo>
                        <a:pt x="499708" y="118516"/>
                        <a:pt x="425978" y="74772"/>
                        <a:pt x="381175" y="56780"/>
                      </a:cubicBezTo>
                      <a:cubicBezTo>
                        <a:pt x="336372" y="38788"/>
                        <a:pt x="237947" y="16564"/>
                        <a:pt x="213958" y="8097"/>
                      </a:cubicBezTo>
                      <a:cubicBezTo>
                        <a:pt x="189969" y="-370"/>
                        <a:pt x="273225" y="-3898"/>
                        <a:pt x="237242" y="5980"/>
                      </a:cubicBezTo>
                      <a:cubicBezTo>
                        <a:pt x="201259" y="15858"/>
                        <a:pt x="-6880" y="78300"/>
                        <a:pt x="175" y="842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2" name="フリーフォーム: 図形 501">
                  <a:extLst>
                    <a:ext uri="{FF2B5EF4-FFF2-40B4-BE49-F238E27FC236}">
                      <a16:creationId xmlns:a16="http://schemas.microsoft.com/office/drawing/2014/main" id="{1EFB3D49-CB61-4FE1-8062-D12025CC7E86}"/>
                    </a:ext>
                  </a:extLst>
                </p:cNvPr>
                <p:cNvSpPr/>
                <p:nvPr/>
              </p:nvSpPr>
              <p:spPr>
                <a:xfrm>
                  <a:off x="6085105" y="6240108"/>
                  <a:ext cx="430681" cy="511135"/>
                </a:xfrm>
                <a:custGeom>
                  <a:avLst/>
                  <a:gdLst>
                    <a:gd name="connsiteX0" fmla="*/ 348 w 396617"/>
                    <a:gd name="connsiteY0" fmla="*/ 470009 h 470708"/>
                    <a:gd name="connsiteX1" fmla="*/ 279748 w 396617"/>
                    <a:gd name="connsiteY1" fmla="*/ 444609 h 470708"/>
                    <a:gd name="connsiteX2" fmla="*/ 374998 w 396617"/>
                    <a:gd name="connsiteY2" fmla="*/ 465776 h 470708"/>
                    <a:gd name="connsiteX3" fmla="*/ 396165 w 396617"/>
                    <a:gd name="connsiteY3" fmla="*/ 362059 h 470708"/>
                    <a:gd name="connsiteX4" fmla="*/ 387698 w 396617"/>
                    <a:gd name="connsiteY4" fmla="*/ 6459 h 470708"/>
                    <a:gd name="connsiteX5" fmla="*/ 396165 w 396617"/>
                    <a:gd name="connsiteY5" fmla="*/ 152509 h 470708"/>
                    <a:gd name="connsiteX6" fmla="*/ 370765 w 396617"/>
                    <a:gd name="connsiteY6" fmla="*/ 402276 h 470708"/>
                    <a:gd name="connsiteX7" fmla="*/ 322081 w 396617"/>
                    <a:gd name="connsiteY7" fmla="*/ 402276 h 470708"/>
                    <a:gd name="connsiteX8" fmla="*/ 154865 w 396617"/>
                    <a:gd name="connsiteY8" fmla="*/ 408626 h 470708"/>
                    <a:gd name="connsiteX9" fmla="*/ 220481 w 396617"/>
                    <a:gd name="connsiteY9" fmla="*/ 410743 h 470708"/>
                    <a:gd name="connsiteX10" fmla="*/ 348 w 396617"/>
                    <a:gd name="connsiteY10" fmla="*/ 470009 h 47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617" h="470708">
                      <a:moveTo>
                        <a:pt x="348" y="470009"/>
                      </a:moveTo>
                      <a:cubicBezTo>
                        <a:pt x="10226" y="475653"/>
                        <a:pt x="217306" y="445314"/>
                        <a:pt x="279748" y="444609"/>
                      </a:cubicBezTo>
                      <a:cubicBezTo>
                        <a:pt x="342190" y="443903"/>
                        <a:pt x="355595" y="479534"/>
                        <a:pt x="374998" y="465776"/>
                      </a:cubicBezTo>
                      <a:cubicBezTo>
                        <a:pt x="394401" y="452018"/>
                        <a:pt x="394048" y="438612"/>
                        <a:pt x="396165" y="362059"/>
                      </a:cubicBezTo>
                      <a:cubicBezTo>
                        <a:pt x="398282" y="285506"/>
                        <a:pt x="387698" y="41384"/>
                        <a:pt x="387698" y="6459"/>
                      </a:cubicBezTo>
                      <a:cubicBezTo>
                        <a:pt x="387698" y="-28466"/>
                        <a:pt x="398987" y="86540"/>
                        <a:pt x="396165" y="152509"/>
                      </a:cubicBezTo>
                      <a:cubicBezTo>
                        <a:pt x="393343" y="218478"/>
                        <a:pt x="383112" y="360648"/>
                        <a:pt x="370765" y="402276"/>
                      </a:cubicBezTo>
                      <a:cubicBezTo>
                        <a:pt x="358418" y="443904"/>
                        <a:pt x="322081" y="402276"/>
                        <a:pt x="322081" y="402276"/>
                      </a:cubicBezTo>
                      <a:lnTo>
                        <a:pt x="154865" y="408626"/>
                      </a:lnTo>
                      <a:cubicBezTo>
                        <a:pt x="137932" y="410037"/>
                        <a:pt x="247292" y="403688"/>
                        <a:pt x="220481" y="410743"/>
                      </a:cubicBezTo>
                      <a:cubicBezTo>
                        <a:pt x="193670" y="417798"/>
                        <a:pt x="-9530" y="464365"/>
                        <a:pt x="348" y="4700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3" name="フリーフォーム: 図形 502">
                  <a:extLst>
                    <a:ext uri="{FF2B5EF4-FFF2-40B4-BE49-F238E27FC236}">
                      <a16:creationId xmlns:a16="http://schemas.microsoft.com/office/drawing/2014/main" id="{9B4DCABC-13BE-4766-9D6F-C012D60A8921}"/>
                    </a:ext>
                  </a:extLst>
                </p:cNvPr>
                <p:cNvSpPr/>
                <p:nvPr/>
              </p:nvSpPr>
              <p:spPr>
                <a:xfrm>
                  <a:off x="4597378" y="5620655"/>
                  <a:ext cx="236746" cy="809739"/>
                </a:xfrm>
                <a:custGeom>
                  <a:avLst/>
                  <a:gdLst>
                    <a:gd name="connsiteX0" fmla="*/ 130570 w 218021"/>
                    <a:gd name="connsiteY0" fmla="*/ 101198 h 745695"/>
                    <a:gd name="connsiteX1" fmla="*/ 98820 w 218021"/>
                    <a:gd name="connsiteY1" fmla="*/ 164698 h 745695"/>
                    <a:gd name="connsiteX2" fmla="*/ 9920 w 218021"/>
                    <a:gd name="connsiteY2" fmla="*/ 640948 h 745695"/>
                    <a:gd name="connsiteX3" fmla="*/ 52782 w 218021"/>
                    <a:gd name="connsiteY3" fmla="*/ 355198 h 745695"/>
                    <a:gd name="connsiteX4" fmla="*/ 395 w 218021"/>
                    <a:gd name="connsiteY4" fmla="*/ 734610 h 745695"/>
                    <a:gd name="connsiteX5" fmla="*/ 33732 w 218021"/>
                    <a:gd name="connsiteY5" fmla="*/ 601260 h 745695"/>
                    <a:gd name="connsiteX6" fmla="*/ 121045 w 218021"/>
                    <a:gd name="connsiteY6" fmla="*/ 163110 h 745695"/>
                    <a:gd name="connsiteX7" fmla="*/ 217882 w 218021"/>
                    <a:gd name="connsiteY7" fmla="*/ 1185 h 745695"/>
                    <a:gd name="connsiteX8" fmla="*/ 130570 w 218021"/>
                    <a:gd name="connsiteY8" fmla="*/ 101198 h 74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021" h="745695">
                      <a:moveTo>
                        <a:pt x="130570" y="101198"/>
                      </a:moveTo>
                      <a:cubicBezTo>
                        <a:pt x="110726" y="128450"/>
                        <a:pt x="118928" y="74740"/>
                        <a:pt x="98820" y="164698"/>
                      </a:cubicBezTo>
                      <a:cubicBezTo>
                        <a:pt x="78712" y="254656"/>
                        <a:pt x="17593" y="609198"/>
                        <a:pt x="9920" y="640948"/>
                      </a:cubicBezTo>
                      <a:cubicBezTo>
                        <a:pt x="2247" y="672698"/>
                        <a:pt x="54370" y="339588"/>
                        <a:pt x="52782" y="355198"/>
                      </a:cubicBezTo>
                      <a:cubicBezTo>
                        <a:pt x="51194" y="370808"/>
                        <a:pt x="3570" y="693600"/>
                        <a:pt x="395" y="734610"/>
                      </a:cubicBezTo>
                      <a:cubicBezTo>
                        <a:pt x="-2780" y="775620"/>
                        <a:pt x="13624" y="696510"/>
                        <a:pt x="33732" y="601260"/>
                      </a:cubicBezTo>
                      <a:cubicBezTo>
                        <a:pt x="53840" y="506010"/>
                        <a:pt x="90353" y="263123"/>
                        <a:pt x="121045" y="163110"/>
                      </a:cubicBezTo>
                      <a:cubicBezTo>
                        <a:pt x="151737" y="63097"/>
                        <a:pt x="214178" y="13356"/>
                        <a:pt x="217882" y="1185"/>
                      </a:cubicBezTo>
                      <a:cubicBezTo>
                        <a:pt x="221586" y="-10986"/>
                        <a:pt x="150414" y="73946"/>
                        <a:pt x="130570" y="10119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4" name="フリーフォーム: 図形 503">
                  <a:extLst>
                    <a:ext uri="{FF2B5EF4-FFF2-40B4-BE49-F238E27FC236}">
                      <a16:creationId xmlns:a16="http://schemas.microsoft.com/office/drawing/2014/main" id="{ABF12F26-A1CE-4C2B-9915-3972EAD34230}"/>
                    </a:ext>
                  </a:extLst>
                </p:cNvPr>
                <p:cNvSpPr/>
                <p:nvPr/>
              </p:nvSpPr>
              <p:spPr>
                <a:xfrm>
                  <a:off x="4371643" y="7210055"/>
                  <a:ext cx="949560" cy="211932"/>
                </a:xfrm>
                <a:custGeom>
                  <a:avLst/>
                  <a:gdLst>
                    <a:gd name="connsiteX0" fmla="*/ 11955 w 874457"/>
                    <a:gd name="connsiteY0" fmla="*/ 33977 h 195170"/>
                    <a:gd name="connsiteX1" fmla="*/ 306171 w 874457"/>
                    <a:gd name="connsiteY1" fmla="*/ 44561 h 195170"/>
                    <a:gd name="connsiteX2" fmla="*/ 574988 w 874457"/>
                    <a:gd name="connsiteY2" fmla="*/ 129227 h 195170"/>
                    <a:gd name="connsiteX3" fmla="*/ 867088 w 874457"/>
                    <a:gd name="connsiteY3" fmla="*/ 194844 h 195170"/>
                    <a:gd name="connsiteX4" fmla="*/ 754905 w 874457"/>
                    <a:gd name="connsiteY4" fmla="*/ 150394 h 195170"/>
                    <a:gd name="connsiteX5" fmla="*/ 412005 w 874457"/>
                    <a:gd name="connsiteY5" fmla="*/ 61494 h 195170"/>
                    <a:gd name="connsiteX6" fmla="*/ 613088 w 874457"/>
                    <a:gd name="connsiteY6" fmla="*/ 114411 h 195170"/>
                    <a:gd name="connsiteX7" fmla="*/ 547471 w 874457"/>
                    <a:gd name="connsiteY7" fmla="*/ 74194 h 195170"/>
                    <a:gd name="connsiteX8" fmla="*/ 363321 w 874457"/>
                    <a:gd name="connsiteY8" fmla="*/ 25511 h 195170"/>
                    <a:gd name="connsiteX9" fmla="*/ 83921 w 874457"/>
                    <a:gd name="connsiteY9" fmla="*/ 111 h 195170"/>
                    <a:gd name="connsiteX10" fmla="*/ 11955 w 874457"/>
                    <a:gd name="connsiteY10" fmla="*/ 33977 h 19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4457" h="195170">
                      <a:moveTo>
                        <a:pt x="11955" y="33977"/>
                      </a:moveTo>
                      <a:cubicBezTo>
                        <a:pt x="48997" y="41385"/>
                        <a:pt x="212332" y="28686"/>
                        <a:pt x="306171" y="44561"/>
                      </a:cubicBezTo>
                      <a:cubicBezTo>
                        <a:pt x="400010" y="60436"/>
                        <a:pt x="481502" y="104180"/>
                        <a:pt x="574988" y="129227"/>
                      </a:cubicBezTo>
                      <a:cubicBezTo>
                        <a:pt x="668474" y="154274"/>
                        <a:pt x="837102" y="191316"/>
                        <a:pt x="867088" y="194844"/>
                      </a:cubicBezTo>
                      <a:cubicBezTo>
                        <a:pt x="897074" y="198372"/>
                        <a:pt x="830752" y="172619"/>
                        <a:pt x="754905" y="150394"/>
                      </a:cubicBezTo>
                      <a:cubicBezTo>
                        <a:pt x="679058" y="128169"/>
                        <a:pt x="412005" y="61494"/>
                        <a:pt x="412005" y="61494"/>
                      </a:cubicBezTo>
                      <a:cubicBezTo>
                        <a:pt x="388369" y="55497"/>
                        <a:pt x="590510" y="112294"/>
                        <a:pt x="613088" y="114411"/>
                      </a:cubicBezTo>
                      <a:cubicBezTo>
                        <a:pt x="635666" y="116528"/>
                        <a:pt x="589099" y="89011"/>
                        <a:pt x="547471" y="74194"/>
                      </a:cubicBezTo>
                      <a:cubicBezTo>
                        <a:pt x="505843" y="59377"/>
                        <a:pt x="440579" y="37858"/>
                        <a:pt x="363321" y="25511"/>
                      </a:cubicBezTo>
                      <a:cubicBezTo>
                        <a:pt x="286063" y="13164"/>
                        <a:pt x="136838" y="2228"/>
                        <a:pt x="83921" y="111"/>
                      </a:cubicBezTo>
                      <a:cubicBezTo>
                        <a:pt x="31004" y="-2006"/>
                        <a:pt x="-25087" y="26569"/>
                        <a:pt x="11955" y="339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5" name="フリーフォーム: 図形 504">
                  <a:extLst>
                    <a:ext uri="{FF2B5EF4-FFF2-40B4-BE49-F238E27FC236}">
                      <a16:creationId xmlns:a16="http://schemas.microsoft.com/office/drawing/2014/main" id="{3A1D8009-695B-468F-B53C-94A82EB6D24F}"/>
                    </a:ext>
                  </a:extLst>
                </p:cNvPr>
                <p:cNvSpPr/>
                <p:nvPr/>
              </p:nvSpPr>
              <p:spPr>
                <a:xfrm>
                  <a:off x="5246493" y="7407824"/>
                  <a:ext cx="610296" cy="687269"/>
                </a:xfrm>
                <a:custGeom>
                  <a:avLst/>
                  <a:gdLst>
                    <a:gd name="connsiteX0" fmla="*/ 49 w 562026"/>
                    <a:gd name="connsiteY0" fmla="*/ 17 h 632911"/>
                    <a:gd name="connsiteX1" fmla="*/ 383165 w 562026"/>
                    <a:gd name="connsiteY1" fmla="*/ 215917 h 632911"/>
                    <a:gd name="connsiteX2" fmla="*/ 414915 w 562026"/>
                    <a:gd name="connsiteY2" fmla="*/ 262484 h 632911"/>
                    <a:gd name="connsiteX3" fmla="*/ 524982 w 562026"/>
                    <a:gd name="connsiteY3" fmla="*/ 414884 h 632911"/>
                    <a:gd name="connsiteX4" fmla="*/ 474182 w 562026"/>
                    <a:gd name="connsiteY4" fmla="*/ 298467 h 632911"/>
                    <a:gd name="connsiteX5" fmla="*/ 522865 w 562026"/>
                    <a:gd name="connsiteY5" fmla="*/ 448750 h 632911"/>
                    <a:gd name="connsiteX6" fmla="*/ 546149 w 562026"/>
                    <a:gd name="connsiteY6" fmla="*/ 632900 h 632911"/>
                    <a:gd name="connsiteX7" fmla="*/ 552499 w 562026"/>
                    <a:gd name="connsiteY7" fmla="*/ 440284 h 632911"/>
                    <a:gd name="connsiteX8" fmla="*/ 410682 w 562026"/>
                    <a:gd name="connsiteY8" fmla="*/ 205334 h 632911"/>
                    <a:gd name="connsiteX9" fmla="*/ 49 w 562026"/>
                    <a:gd name="connsiteY9" fmla="*/ 17 h 63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2026" h="632911">
                      <a:moveTo>
                        <a:pt x="49" y="17"/>
                      </a:moveTo>
                      <a:cubicBezTo>
                        <a:pt x="-4537" y="1781"/>
                        <a:pt x="314021" y="172173"/>
                        <a:pt x="383165" y="215917"/>
                      </a:cubicBezTo>
                      <a:cubicBezTo>
                        <a:pt x="452309" y="259661"/>
                        <a:pt x="391279" y="229323"/>
                        <a:pt x="414915" y="262484"/>
                      </a:cubicBezTo>
                      <a:cubicBezTo>
                        <a:pt x="438551" y="295645"/>
                        <a:pt x="515104" y="408887"/>
                        <a:pt x="524982" y="414884"/>
                      </a:cubicBezTo>
                      <a:cubicBezTo>
                        <a:pt x="534860" y="420881"/>
                        <a:pt x="474535" y="292823"/>
                        <a:pt x="474182" y="298467"/>
                      </a:cubicBezTo>
                      <a:cubicBezTo>
                        <a:pt x="473829" y="304111"/>
                        <a:pt x="510871" y="393011"/>
                        <a:pt x="522865" y="448750"/>
                      </a:cubicBezTo>
                      <a:cubicBezTo>
                        <a:pt x="534859" y="504489"/>
                        <a:pt x="541210" y="634311"/>
                        <a:pt x="546149" y="632900"/>
                      </a:cubicBezTo>
                      <a:cubicBezTo>
                        <a:pt x="551088" y="631489"/>
                        <a:pt x="575077" y="511545"/>
                        <a:pt x="552499" y="440284"/>
                      </a:cubicBezTo>
                      <a:cubicBezTo>
                        <a:pt x="529921" y="369023"/>
                        <a:pt x="508049" y="280123"/>
                        <a:pt x="410682" y="205334"/>
                      </a:cubicBezTo>
                      <a:cubicBezTo>
                        <a:pt x="313315" y="130545"/>
                        <a:pt x="4635" y="-1747"/>
                        <a:pt x="49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6" name="フリーフォーム: 図形 505">
                  <a:extLst>
                    <a:ext uri="{FF2B5EF4-FFF2-40B4-BE49-F238E27FC236}">
                      <a16:creationId xmlns:a16="http://schemas.microsoft.com/office/drawing/2014/main" id="{FA48D44F-5C8E-405D-8826-CA7F7A0D7AE8}"/>
                    </a:ext>
                  </a:extLst>
                </p:cNvPr>
                <p:cNvSpPr/>
                <p:nvPr/>
              </p:nvSpPr>
              <p:spPr>
                <a:xfrm>
                  <a:off x="3993264" y="8259998"/>
                  <a:ext cx="967712" cy="255702"/>
                </a:xfrm>
                <a:custGeom>
                  <a:avLst/>
                  <a:gdLst>
                    <a:gd name="connsiteX0" fmla="*/ 4807 w 891173"/>
                    <a:gd name="connsiteY0" fmla="*/ 188910 h 235478"/>
                    <a:gd name="connsiteX1" fmla="*/ 250340 w 891173"/>
                    <a:gd name="connsiteY1" fmla="*/ 188910 h 235478"/>
                    <a:gd name="connsiteX2" fmla="*/ 423907 w 891173"/>
                    <a:gd name="connsiteY2" fmla="*/ 74610 h 235478"/>
                    <a:gd name="connsiteX3" fmla="*/ 711773 w 891173"/>
                    <a:gd name="connsiteY3" fmla="*/ 49210 h 235478"/>
                    <a:gd name="connsiteX4" fmla="*/ 889573 w 891173"/>
                    <a:gd name="connsiteY4" fmla="*/ 526 h 235478"/>
                    <a:gd name="connsiteX5" fmla="*/ 798557 w 891173"/>
                    <a:gd name="connsiteY5" fmla="*/ 36510 h 235478"/>
                    <a:gd name="connsiteX6" fmla="*/ 783740 w 891173"/>
                    <a:gd name="connsiteY6" fmla="*/ 212193 h 235478"/>
                    <a:gd name="connsiteX7" fmla="*/ 777390 w 891173"/>
                    <a:gd name="connsiteY7" fmla="*/ 135993 h 235478"/>
                    <a:gd name="connsiteX8" fmla="*/ 470473 w 891173"/>
                    <a:gd name="connsiteY8" fmla="*/ 125410 h 235478"/>
                    <a:gd name="connsiteX9" fmla="*/ 305373 w 891173"/>
                    <a:gd name="connsiteY9" fmla="*/ 193143 h 235478"/>
                    <a:gd name="connsiteX10" fmla="*/ 102173 w 891173"/>
                    <a:gd name="connsiteY10" fmla="*/ 235476 h 235478"/>
                    <a:gd name="connsiteX11" fmla="*/ 4807 w 891173"/>
                    <a:gd name="connsiteY11" fmla="*/ 188910 h 23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1173" h="235478">
                      <a:moveTo>
                        <a:pt x="4807" y="188910"/>
                      </a:moveTo>
                      <a:cubicBezTo>
                        <a:pt x="29501" y="181149"/>
                        <a:pt x="180490" y="207960"/>
                        <a:pt x="250340" y="188910"/>
                      </a:cubicBezTo>
                      <a:cubicBezTo>
                        <a:pt x="320190" y="169860"/>
                        <a:pt x="347002" y="97893"/>
                        <a:pt x="423907" y="74610"/>
                      </a:cubicBezTo>
                      <a:cubicBezTo>
                        <a:pt x="500812" y="51327"/>
                        <a:pt x="634162" y="61557"/>
                        <a:pt x="711773" y="49210"/>
                      </a:cubicBezTo>
                      <a:cubicBezTo>
                        <a:pt x="789384" y="36863"/>
                        <a:pt x="875109" y="2643"/>
                        <a:pt x="889573" y="526"/>
                      </a:cubicBezTo>
                      <a:cubicBezTo>
                        <a:pt x="904037" y="-1591"/>
                        <a:pt x="816196" y="1232"/>
                        <a:pt x="798557" y="36510"/>
                      </a:cubicBezTo>
                      <a:cubicBezTo>
                        <a:pt x="780918" y="71788"/>
                        <a:pt x="787268" y="195612"/>
                        <a:pt x="783740" y="212193"/>
                      </a:cubicBezTo>
                      <a:cubicBezTo>
                        <a:pt x="780212" y="228774"/>
                        <a:pt x="829601" y="150457"/>
                        <a:pt x="777390" y="135993"/>
                      </a:cubicBezTo>
                      <a:cubicBezTo>
                        <a:pt x="725179" y="121529"/>
                        <a:pt x="549142" y="115885"/>
                        <a:pt x="470473" y="125410"/>
                      </a:cubicBezTo>
                      <a:cubicBezTo>
                        <a:pt x="391804" y="134935"/>
                        <a:pt x="366756" y="174799"/>
                        <a:pt x="305373" y="193143"/>
                      </a:cubicBezTo>
                      <a:cubicBezTo>
                        <a:pt x="243990" y="211487"/>
                        <a:pt x="148034" y="235123"/>
                        <a:pt x="102173" y="235476"/>
                      </a:cubicBezTo>
                      <a:cubicBezTo>
                        <a:pt x="56312" y="235829"/>
                        <a:pt x="-19887" y="196671"/>
                        <a:pt x="4807" y="18891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7" name="フリーフォーム: 図形 506">
                  <a:extLst>
                    <a:ext uri="{FF2B5EF4-FFF2-40B4-BE49-F238E27FC236}">
                      <a16:creationId xmlns:a16="http://schemas.microsoft.com/office/drawing/2014/main" id="{DD7C0BBC-A06C-4B86-B1B2-97F611F225B1}"/>
                    </a:ext>
                  </a:extLst>
                </p:cNvPr>
                <p:cNvSpPr/>
                <p:nvPr/>
              </p:nvSpPr>
              <p:spPr>
                <a:xfrm>
                  <a:off x="5025714" y="8058163"/>
                  <a:ext cx="819459" cy="909291"/>
                </a:xfrm>
                <a:custGeom>
                  <a:avLst/>
                  <a:gdLst>
                    <a:gd name="connsiteX0" fmla="*/ 753699 w 754646"/>
                    <a:gd name="connsiteY0" fmla="*/ 132 h 837373"/>
                    <a:gd name="connsiteX1" fmla="*/ 681732 w 754646"/>
                    <a:gd name="connsiteY1" fmla="*/ 309165 h 837373"/>
                    <a:gd name="connsiteX2" fmla="*/ 584366 w 754646"/>
                    <a:gd name="connsiteY2" fmla="*/ 402298 h 837373"/>
                    <a:gd name="connsiteX3" fmla="*/ 497582 w 754646"/>
                    <a:gd name="connsiteY3" fmla="*/ 495432 h 837373"/>
                    <a:gd name="connsiteX4" fmla="*/ 408682 w 754646"/>
                    <a:gd name="connsiteY4" fmla="*/ 586448 h 837373"/>
                    <a:gd name="connsiteX5" fmla="*/ 330366 w 754646"/>
                    <a:gd name="connsiteY5" fmla="*/ 639365 h 837373"/>
                    <a:gd name="connsiteX6" fmla="*/ 156799 w 754646"/>
                    <a:gd name="connsiteY6" fmla="*/ 658415 h 837373"/>
                    <a:gd name="connsiteX7" fmla="*/ 489116 w 754646"/>
                    <a:gd name="connsiteY7" fmla="*/ 571632 h 837373"/>
                    <a:gd name="connsiteX8" fmla="*/ 296499 w 754646"/>
                    <a:gd name="connsiteY8" fmla="*/ 681698 h 837373"/>
                    <a:gd name="connsiteX9" fmla="*/ 2282 w 754646"/>
                    <a:gd name="connsiteY9" fmla="*/ 836215 h 837373"/>
                    <a:gd name="connsiteX10" fmla="*/ 465832 w 754646"/>
                    <a:gd name="connsiteY10" fmla="*/ 594915 h 837373"/>
                    <a:gd name="connsiteX11" fmla="*/ 626699 w 754646"/>
                    <a:gd name="connsiteY11" fmla="*/ 387482 h 837373"/>
                    <a:gd name="connsiteX12" fmla="*/ 715599 w 754646"/>
                    <a:gd name="connsiteY12" fmla="*/ 349382 h 837373"/>
                    <a:gd name="connsiteX13" fmla="*/ 753699 w 754646"/>
                    <a:gd name="connsiteY13" fmla="*/ 132 h 837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4646" h="837373">
                      <a:moveTo>
                        <a:pt x="753699" y="132"/>
                      </a:moveTo>
                      <a:cubicBezTo>
                        <a:pt x="748054" y="-6571"/>
                        <a:pt x="709954" y="242137"/>
                        <a:pt x="681732" y="309165"/>
                      </a:cubicBezTo>
                      <a:cubicBezTo>
                        <a:pt x="653510" y="376193"/>
                        <a:pt x="615058" y="371254"/>
                        <a:pt x="584366" y="402298"/>
                      </a:cubicBezTo>
                      <a:cubicBezTo>
                        <a:pt x="553674" y="433342"/>
                        <a:pt x="526863" y="464740"/>
                        <a:pt x="497582" y="495432"/>
                      </a:cubicBezTo>
                      <a:cubicBezTo>
                        <a:pt x="468301" y="526124"/>
                        <a:pt x="436551" y="562459"/>
                        <a:pt x="408682" y="586448"/>
                      </a:cubicBezTo>
                      <a:cubicBezTo>
                        <a:pt x="380813" y="610437"/>
                        <a:pt x="372346" y="627371"/>
                        <a:pt x="330366" y="639365"/>
                      </a:cubicBezTo>
                      <a:cubicBezTo>
                        <a:pt x="288386" y="651359"/>
                        <a:pt x="130341" y="669704"/>
                        <a:pt x="156799" y="658415"/>
                      </a:cubicBezTo>
                      <a:cubicBezTo>
                        <a:pt x="183257" y="647126"/>
                        <a:pt x="465833" y="567752"/>
                        <a:pt x="489116" y="571632"/>
                      </a:cubicBezTo>
                      <a:cubicBezTo>
                        <a:pt x="512399" y="575512"/>
                        <a:pt x="377638" y="637601"/>
                        <a:pt x="296499" y="681698"/>
                      </a:cubicBezTo>
                      <a:cubicBezTo>
                        <a:pt x="215360" y="725795"/>
                        <a:pt x="-25940" y="850679"/>
                        <a:pt x="2282" y="836215"/>
                      </a:cubicBezTo>
                      <a:cubicBezTo>
                        <a:pt x="30504" y="821751"/>
                        <a:pt x="361763" y="669704"/>
                        <a:pt x="465832" y="594915"/>
                      </a:cubicBezTo>
                      <a:cubicBezTo>
                        <a:pt x="569901" y="520126"/>
                        <a:pt x="585071" y="428404"/>
                        <a:pt x="626699" y="387482"/>
                      </a:cubicBezTo>
                      <a:cubicBezTo>
                        <a:pt x="668327" y="346560"/>
                        <a:pt x="692316" y="408649"/>
                        <a:pt x="715599" y="349382"/>
                      </a:cubicBezTo>
                      <a:cubicBezTo>
                        <a:pt x="738882" y="290115"/>
                        <a:pt x="759344" y="6835"/>
                        <a:pt x="753699" y="1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8" name="フリーフォーム: 図形 507">
                  <a:extLst>
                    <a:ext uri="{FF2B5EF4-FFF2-40B4-BE49-F238E27FC236}">
                      <a16:creationId xmlns:a16="http://schemas.microsoft.com/office/drawing/2014/main" id="{E206D122-A8B3-4F6D-9B64-684F8A0D5DFB}"/>
                    </a:ext>
                  </a:extLst>
                </p:cNvPr>
                <p:cNvSpPr/>
                <p:nvPr/>
              </p:nvSpPr>
              <p:spPr>
                <a:xfrm>
                  <a:off x="5209089" y="7651199"/>
                  <a:ext cx="527102" cy="115493"/>
                </a:xfrm>
                <a:custGeom>
                  <a:avLst/>
                  <a:gdLst>
                    <a:gd name="connsiteX0" fmla="*/ 485344 w 485412"/>
                    <a:gd name="connsiteY0" fmla="*/ 106091 h 106358"/>
                    <a:gd name="connsiteX1" fmla="*/ 282144 w 485412"/>
                    <a:gd name="connsiteY1" fmla="*/ 4491 h 106358"/>
                    <a:gd name="connsiteX2" fmla="*/ 180544 w 485412"/>
                    <a:gd name="connsiteY2" fmla="*/ 23541 h 106358"/>
                    <a:gd name="connsiteX3" fmla="*/ 627 w 485412"/>
                    <a:gd name="connsiteY3" fmla="*/ 74341 h 106358"/>
                    <a:gd name="connsiteX4" fmla="*/ 248277 w 485412"/>
                    <a:gd name="connsiteY4" fmla="*/ 19308 h 106358"/>
                    <a:gd name="connsiteX5" fmla="*/ 182660 w 485412"/>
                    <a:gd name="connsiteY5" fmla="*/ 48941 h 106358"/>
                    <a:gd name="connsiteX6" fmla="*/ 303310 w 485412"/>
                    <a:gd name="connsiteY6" fmla="*/ 34124 h 106358"/>
                    <a:gd name="connsiteX7" fmla="*/ 485344 w 485412"/>
                    <a:gd name="connsiteY7" fmla="*/ 106091 h 10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412" h="106358">
                      <a:moveTo>
                        <a:pt x="485344" y="106091"/>
                      </a:moveTo>
                      <a:cubicBezTo>
                        <a:pt x="481816" y="101152"/>
                        <a:pt x="332944" y="18249"/>
                        <a:pt x="282144" y="4491"/>
                      </a:cubicBezTo>
                      <a:cubicBezTo>
                        <a:pt x="231344" y="-9267"/>
                        <a:pt x="227464" y="11899"/>
                        <a:pt x="180544" y="23541"/>
                      </a:cubicBezTo>
                      <a:cubicBezTo>
                        <a:pt x="133624" y="35183"/>
                        <a:pt x="-10662" y="75046"/>
                        <a:pt x="627" y="74341"/>
                      </a:cubicBezTo>
                      <a:cubicBezTo>
                        <a:pt x="11916" y="73636"/>
                        <a:pt x="217938" y="23541"/>
                        <a:pt x="248277" y="19308"/>
                      </a:cubicBezTo>
                      <a:cubicBezTo>
                        <a:pt x="278616" y="15075"/>
                        <a:pt x="173488" y="46472"/>
                        <a:pt x="182660" y="48941"/>
                      </a:cubicBezTo>
                      <a:cubicBezTo>
                        <a:pt x="191832" y="51410"/>
                        <a:pt x="252157" y="22129"/>
                        <a:pt x="303310" y="34124"/>
                      </a:cubicBezTo>
                      <a:cubicBezTo>
                        <a:pt x="354463" y="46118"/>
                        <a:pt x="488872" y="111030"/>
                        <a:pt x="485344" y="1060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フリーフォーム: 図形 508">
                  <a:extLst>
                    <a:ext uri="{FF2B5EF4-FFF2-40B4-BE49-F238E27FC236}">
                      <a16:creationId xmlns:a16="http://schemas.microsoft.com/office/drawing/2014/main" id="{99875286-E6BD-49D9-818D-622DED52AB57}"/>
                    </a:ext>
                  </a:extLst>
                </p:cNvPr>
                <p:cNvSpPr/>
                <p:nvPr/>
              </p:nvSpPr>
              <p:spPr>
                <a:xfrm>
                  <a:off x="5552677" y="7774785"/>
                  <a:ext cx="265182" cy="523660"/>
                </a:xfrm>
                <a:custGeom>
                  <a:avLst/>
                  <a:gdLst>
                    <a:gd name="connsiteX0" fmla="*/ 113898 w 244208"/>
                    <a:gd name="connsiteY0" fmla="*/ 747 h 482243"/>
                    <a:gd name="connsiteX1" fmla="*/ 139298 w 244208"/>
                    <a:gd name="connsiteY1" fmla="*/ 142563 h 482243"/>
                    <a:gd name="connsiteX2" fmla="*/ 240898 w 244208"/>
                    <a:gd name="connsiteY2" fmla="*/ 271680 h 482243"/>
                    <a:gd name="connsiteX3" fmla="*/ 217615 w 244208"/>
                    <a:gd name="connsiteY3" fmla="*/ 405030 h 482243"/>
                    <a:gd name="connsiteX4" fmla="*/ 198565 w 244208"/>
                    <a:gd name="connsiteY4" fmla="*/ 421963 h 482243"/>
                    <a:gd name="connsiteX5" fmla="*/ 143532 w 244208"/>
                    <a:gd name="connsiteY5" fmla="*/ 481230 h 482243"/>
                    <a:gd name="connsiteX6" fmla="*/ 232432 w 244208"/>
                    <a:gd name="connsiteY6" fmla="*/ 366930 h 482243"/>
                    <a:gd name="connsiteX7" fmla="*/ 223965 w 244208"/>
                    <a:gd name="connsiteY7" fmla="*/ 273797 h 482243"/>
                    <a:gd name="connsiteX8" fmla="*/ 192215 w 244208"/>
                    <a:gd name="connsiteY8" fmla="*/ 218763 h 482243"/>
                    <a:gd name="connsiteX9" fmla="*/ 116015 w 244208"/>
                    <a:gd name="connsiteY9" fmla="*/ 250513 h 482243"/>
                    <a:gd name="connsiteX10" fmla="*/ 12298 w 244208"/>
                    <a:gd name="connsiteY10" fmla="*/ 320363 h 482243"/>
                    <a:gd name="connsiteX11" fmla="*/ 22882 w 244208"/>
                    <a:gd name="connsiteY11" fmla="*/ 373280 h 482243"/>
                    <a:gd name="connsiteX12" fmla="*/ 8065 w 244208"/>
                    <a:gd name="connsiteY12" fmla="*/ 324597 h 482243"/>
                    <a:gd name="connsiteX13" fmla="*/ 168932 w 244208"/>
                    <a:gd name="connsiteY13" fmla="*/ 187013 h 482243"/>
                    <a:gd name="connsiteX14" fmla="*/ 94848 w 244208"/>
                    <a:gd name="connsiteY14" fmla="*/ 89647 h 482243"/>
                    <a:gd name="connsiteX15" fmla="*/ 113898 w 244208"/>
                    <a:gd name="connsiteY15" fmla="*/ 747 h 482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4208" h="482243">
                      <a:moveTo>
                        <a:pt x="113898" y="747"/>
                      </a:moveTo>
                      <a:cubicBezTo>
                        <a:pt x="121306" y="9566"/>
                        <a:pt x="118131" y="97408"/>
                        <a:pt x="139298" y="142563"/>
                      </a:cubicBezTo>
                      <a:cubicBezTo>
                        <a:pt x="160465" y="187718"/>
                        <a:pt x="227845" y="227936"/>
                        <a:pt x="240898" y="271680"/>
                      </a:cubicBezTo>
                      <a:cubicBezTo>
                        <a:pt x="253951" y="315425"/>
                        <a:pt x="224671" y="379983"/>
                        <a:pt x="217615" y="405030"/>
                      </a:cubicBezTo>
                      <a:cubicBezTo>
                        <a:pt x="210560" y="430077"/>
                        <a:pt x="210912" y="409263"/>
                        <a:pt x="198565" y="421963"/>
                      </a:cubicBezTo>
                      <a:cubicBezTo>
                        <a:pt x="186218" y="434663"/>
                        <a:pt x="137887" y="490402"/>
                        <a:pt x="143532" y="481230"/>
                      </a:cubicBezTo>
                      <a:cubicBezTo>
                        <a:pt x="149177" y="472058"/>
                        <a:pt x="219026" y="401502"/>
                        <a:pt x="232432" y="366930"/>
                      </a:cubicBezTo>
                      <a:cubicBezTo>
                        <a:pt x="245838" y="332358"/>
                        <a:pt x="230668" y="298492"/>
                        <a:pt x="223965" y="273797"/>
                      </a:cubicBezTo>
                      <a:cubicBezTo>
                        <a:pt x="217262" y="249103"/>
                        <a:pt x="210207" y="222644"/>
                        <a:pt x="192215" y="218763"/>
                      </a:cubicBezTo>
                      <a:cubicBezTo>
                        <a:pt x="174223" y="214882"/>
                        <a:pt x="146001" y="233580"/>
                        <a:pt x="116015" y="250513"/>
                      </a:cubicBezTo>
                      <a:cubicBezTo>
                        <a:pt x="86029" y="267446"/>
                        <a:pt x="27820" y="299902"/>
                        <a:pt x="12298" y="320363"/>
                      </a:cubicBezTo>
                      <a:cubicBezTo>
                        <a:pt x="-3224" y="340824"/>
                        <a:pt x="23587" y="372574"/>
                        <a:pt x="22882" y="373280"/>
                      </a:cubicBezTo>
                      <a:cubicBezTo>
                        <a:pt x="22177" y="373986"/>
                        <a:pt x="-16277" y="355641"/>
                        <a:pt x="8065" y="324597"/>
                      </a:cubicBezTo>
                      <a:cubicBezTo>
                        <a:pt x="32407" y="293553"/>
                        <a:pt x="154468" y="226171"/>
                        <a:pt x="168932" y="187013"/>
                      </a:cubicBezTo>
                      <a:cubicBezTo>
                        <a:pt x="183396" y="147855"/>
                        <a:pt x="105079" y="115753"/>
                        <a:pt x="94848" y="89647"/>
                      </a:cubicBezTo>
                      <a:cubicBezTo>
                        <a:pt x="84617" y="63542"/>
                        <a:pt x="106490" y="-8072"/>
                        <a:pt x="113898" y="7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フリーフォーム: 図形 509">
                  <a:extLst>
                    <a:ext uri="{FF2B5EF4-FFF2-40B4-BE49-F238E27FC236}">
                      <a16:creationId xmlns:a16="http://schemas.microsoft.com/office/drawing/2014/main" id="{1E46C3BF-9AFA-415A-B0F6-CA6EE92EA6A8}"/>
                    </a:ext>
                  </a:extLst>
                </p:cNvPr>
                <p:cNvSpPr/>
                <p:nvPr/>
              </p:nvSpPr>
              <p:spPr>
                <a:xfrm>
                  <a:off x="5114824" y="8037422"/>
                  <a:ext cx="329820" cy="483570"/>
                </a:xfrm>
                <a:custGeom>
                  <a:avLst/>
                  <a:gdLst>
                    <a:gd name="connsiteX0" fmla="*/ 32404 w 303734"/>
                    <a:gd name="connsiteY0" fmla="*/ 182 h 445323"/>
                    <a:gd name="connsiteX1" fmla="*/ 32404 w 303734"/>
                    <a:gd name="connsiteY1" fmla="*/ 116598 h 445323"/>
                    <a:gd name="connsiteX2" fmla="*/ 40870 w 303734"/>
                    <a:gd name="connsiteY2" fmla="*/ 148348 h 445323"/>
                    <a:gd name="connsiteX3" fmla="*/ 294870 w 303734"/>
                    <a:gd name="connsiteY3" fmla="*/ 368482 h 445323"/>
                    <a:gd name="connsiteX4" fmla="*/ 233487 w 303734"/>
                    <a:gd name="connsiteY4" fmla="*/ 313448 h 445323"/>
                    <a:gd name="connsiteX5" fmla="*/ 112837 w 303734"/>
                    <a:gd name="connsiteY5" fmla="*/ 249948 h 445323"/>
                    <a:gd name="connsiteX6" fmla="*/ 150937 w 303734"/>
                    <a:gd name="connsiteY6" fmla="*/ 315565 h 445323"/>
                    <a:gd name="connsiteX7" fmla="*/ 246187 w 303734"/>
                    <a:gd name="connsiteY7" fmla="*/ 438332 h 445323"/>
                    <a:gd name="connsiteX8" fmla="*/ 218670 w 303734"/>
                    <a:gd name="connsiteY8" fmla="*/ 410815 h 445323"/>
                    <a:gd name="connsiteX9" fmla="*/ 4887 w 303734"/>
                    <a:gd name="connsiteY9" fmla="*/ 249948 h 445323"/>
                    <a:gd name="connsiteX10" fmla="*/ 74737 w 303734"/>
                    <a:gd name="connsiteY10" fmla="*/ 275348 h 445323"/>
                    <a:gd name="connsiteX11" fmla="*/ 142470 w 303734"/>
                    <a:gd name="connsiteY11" fmla="*/ 243598 h 445323"/>
                    <a:gd name="connsiteX12" fmla="*/ 85320 w 303734"/>
                    <a:gd name="connsiteY12" fmla="*/ 190682 h 445323"/>
                    <a:gd name="connsiteX13" fmla="*/ 15470 w 303734"/>
                    <a:gd name="connsiteY13" fmla="*/ 146232 h 445323"/>
                    <a:gd name="connsiteX14" fmla="*/ 32404 w 303734"/>
                    <a:gd name="connsiteY14" fmla="*/ 182 h 44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3734" h="445323">
                      <a:moveTo>
                        <a:pt x="32404" y="182"/>
                      </a:moveTo>
                      <a:cubicBezTo>
                        <a:pt x="35226" y="-4757"/>
                        <a:pt x="30993" y="91904"/>
                        <a:pt x="32404" y="116598"/>
                      </a:cubicBezTo>
                      <a:cubicBezTo>
                        <a:pt x="33815" y="141292"/>
                        <a:pt x="-2874" y="106367"/>
                        <a:pt x="40870" y="148348"/>
                      </a:cubicBezTo>
                      <a:cubicBezTo>
                        <a:pt x="84614" y="190329"/>
                        <a:pt x="262767" y="340965"/>
                        <a:pt x="294870" y="368482"/>
                      </a:cubicBezTo>
                      <a:cubicBezTo>
                        <a:pt x="326973" y="395999"/>
                        <a:pt x="263826" y="333204"/>
                        <a:pt x="233487" y="313448"/>
                      </a:cubicBezTo>
                      <a:cubicBezTo>
                        <a:pt x="203148" y="293692"/>
                        <a:pt x="126595" y="249595"/>
                        <a:pt x="112837" y="249948"/>
                      </a:cubicBezTo>
                      <a:cubicBezTo>
                        <a:pt x="99079" y="250301"/>
                        <a:pt x="128712" y="284168"/>
                        <a:pt x="150937" y="315565"/>
                      </a:cubicBezTo>
                      <a:cubicBezTo>
                        <a:pt x="173162" y="346962"/>
                        <a:pt x="234898" y="422457"/>
                        <a:pt x="246187" y="438332"/>
                      </a:cubicBezTo>
                      <a:cubicBezTo>
                        <a:pt x="257476" y="454207"/>
                        <a:pt x="258887" y="442212"/>
                        <a:pt x="218670" y="410815"/>
                      </a:cubicBezTo>
                      <a:cubicBezTo>
                        <a:pt x="178453" y="379418"/>
                        <a:pt x="28876" y="272526"/>
                        <a:pt x="4887" y="249948"/>
                      </a:cubicBezTo>
                      <a:cubicBezTo>
                        <a:pt x="-19102" y="227370"/>
                        <a:pt x="51807" y="276406"/>
                        <a:pt x="74737" y="275348"/>
                      </a:cubicBezTo>
                      <a:cubicBezTo>
                        <a:pt x="97667" y="274290"/>
                        <a:pt x="140706" y="257709"/>
                        <a:pt x="142470" y="243598"/>
                      </a:cubicBezTo>
                      <a:cubicBezTo>
                        <a:pt x="144234" y="229487"/>
                        <a:pt x="106487" y="206910"/>
                        <a:pt x="85320" y="190682"/>
                      </a:cubicBezTo>
                      <a:cubicBezTo>
                        <a:pt x="64153" y="174454"/>
                        <a:pt x="23584" y="175160"/>
                        <a:pt x="15470" y="146232"/>
                      </a:cubicBezTo>
                      <a:cubicBezTo>
                        <a:pt x="7356" y="117304"/>
                        <a:pt x="29582" y="5121"/>
                        <a:pt x="32404" y="1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690B34C0-6F9B-4C7E-ADF8-D67FDF57016E}"/>
                    </a:ext>
                  </a:extLst>
                </p:cNvPr>
                <p:cNvSpPr/>
                <p:nvPr/>
              </p:nvSpPr>
              <p:spPr>
                <a:xfrm>
                  <a:off x="5308494" y="8216857"/>
                  <a:ext cx="366293" cy="372633"/>
                </a:xfrm>
                <a:custGeom>
                  <a:avLst/>
                  <a:gdLst>
                    <a:gd name="connsiteX0" fmla="*/ 194835 w 337322"/>
                    <a:gd name="connsiteY0" fmla="*/ 39 h 343161"/>
                    <a:gd name="connsiteX1" fmla="*/ 336652 w 337322"/>
                    <a:gd name="connsiteY1" fmla="*/ 72005 h 343161"/>
                    <a:gd name="connsiteX2" fmla="*/ 245635 w 337322"/>
                    <a:gd name="connsiteY2" fmla="*/ 91055 h 343161"/>
                    <a:gd name="connsiteX3" fmla="*/ 184252 w 337322"/>
                    <a:gd name="connsiteY3" fmla="*/ 226522 h 343161"/>
                    <a:gd name="connsiteX4" fmla="*/ 154618 w 337322"/>
                    <a:gd name="connsiteY4" fmla="*/ 279439 h 343161"/>
                    <a:gd name="connsiteX5" fmla="*/ 102 w 337322"/>
                    <a:gd name="connsiteY5" fmla="*/ 342939 h 343161"/>
                    <a:gd name="connsiteX6" fmla="*/ 180018 w 337322"/>
                    <a:gd name="connsiteY6" fmla="*/ 256155 h 343161"/>
                    <a:gd name="connsiteX7" fmla="*/ 232935 w 337322"/>
                    <a:gd name="connsiteY7" fmla="*/ 139739 h 343161"/>
                    <a:gd name="connsiteX8" fmla="*/ 287968 w 337322"/>
                    <a:gd name="connsiteY8" fmla="*/ 82589 h 343161"/>
                    <a:gd name="connsiteX9" fmla="*/ 194835 w 337322"/>
                    <a:gd name="connsiteY9" fmla="*/ 39 h 34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7322" h="343161">
                      <a:moveTo>
                        <a:pt x="194835" y="39"/>
                      </a:moveTo>
                      <a:cubicBezTo>
                        <a:pt x="202949" y="-1725"/>
                        <a:pt x="328185" y="56836"/>
                        <a:pt x="336652" y="72005"/>
                      </a:cubicBezTo>
                      <a:cubicBezTo>
                        <a:pt x="345119" y="87174"/>
                        <a:pt x="271035" y="65302"/>
                        <a:pt x="245635" y="91055"/>
                      </a:cubicBezTo>
                      <a:cubicBezTo>
                        <a:pt x="220235" y="116808"/>
                        <a:pt x="199421" y="195125"/>
                        <a:pt x="184252" y="226522"/>
                      </a:cubicBezTo>
                      <a:cubicBezTo>
                        <a:pt x="169083" y="257919"/>
                        <a:pt x="185310" y="260036"/>
                        <a:pt x="154618" y="279439"/>
                      </a:cubicBezTo>
                      <a:cubicBezTo>
                        <a:pt x="123926" y="298842"/>
                        <a:pt x="-4131" y="346820"/>
                        <a:pt x="102" y="342939"/>
                      </a:cubicBezTo>
                      <a:cubicBezTo>
                        <a:pt x="4335" y="339058"/>
                        <a:pt x="141213" y="290022"/>
                        <a:pt x="180018" y="256155"/>
                      </a:cubicBezTo>
                      <a:cubicBezTo>
                        <a:pt x="218823" y="222288"/>
                        <a:pt x="214943" y="168667"/>
                        <a:pt x="232935" y="139739"/>
                      </a:cubicBezTo>
                      <a:cubicBezTo>
                        <a:pt x="250927" y="110811"/>
                        <a:pt x="293965" y="107636"/>
                        <a:pt x="287968" y="82589"/>
                      </a:cubicBezTo>
                      <a:cubicBezTo>
                        <a:pt x="281971" y="57542"/>
                        <a:pt x="186721" y="1803"/>
                        <a:pt x="194835" y="3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989F4EEF-49A0-4C20-B5E9-A43C9A94B7F4}"/>
                    </a:ext>
                  </a:extLst>
                </p:cNvPr>
                <p:cNvSpPr/>
                <p:nvPr/>
              </p:nvSpPr>
              <p:spPr>
                <a:xfrm>
                  <a:off x="4161041" y="8436679"/>
                  <a:ext cx="196440" cy="234756"/>
                </a:xfrm>
                <a:custGeom>
                  <a:avLst/>
                  <a:gdLst>
                    <a:gd name="connsiteX0" fmla="*/ 180500 w 180903"/>
                    <a:gd name="connsiteY0" fmla="*/ 803 h 216189"/>
                    <a:gd name="connsiteX1" fmla="*/ 106416 w 180903"/>
                    <a:gd name="connsiteY1" fmla="*/ 174369 h 216189"/>
                    <a:gd name="connsiteX2" fmla="*/ 106416 w 180903"/>
                    <a:gd name="connsiteY2" fmla="*/ 201886 h 216189"/>
                    <a:gd name="connsiteX3" fmla="*/ 40800 w 180903"/>
                    <a:gd name="connsiteY3" fmla="*/ 212469 h 216189"/>
                    <a:gd name="connsiteX4" fmla="*/ 583 w 180903"/>
                    <a:gd name="connsiteY4" fmla="*/ 212469 h 216189"/>
                    <a:gd name="connsiteX5" fmla="*/ 70433 w 180903"/>
                    <a:gd name="connsiteY5" fmla="*/ 168019 h 216189"/>
                    <a:gd name="connsiteX6" fmla="*/ 131816 w 180903"/>
                    <a:gd name="connsiteY6" fmla="*/ 110869 h 216189"/>
                    <a:gd name="connsiteX7" fmla="*/ 180500 w 180903"/>
                    <a:gd name="connsiteY7" fmla="*/ 803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903" h="216189">
                      <a:moveTo>
                        <a:pt x="180500" y="803"/>
                      </a:moveTo>
                      <a:cubicBezTo>
                        <a:pt x="176267" y="11386"/>
                        <a:pt x="118763" y="140855"/>
                        <a:pt x="106416" y="174369"/>
                      </a:cubicBezTo>
                      <a:cubicBezTo>
                        <a:pt x="94069" y="207883"/>
                        <a:pt x="117352" y="195536"/>
                        <a:pt x="106416" y="201886"/>
                      </a:cubicBezTo>
                      <a:cubicBezTo>
                        <a:pt x="95480" y="208236"/>
                        <a:pt x="58439" y="210705"/>
                        <a:pt x="40800" y="212469"/>
                      </a:cubicBezTo>
                      <a:cubicBezTo>
                        <a:pt x="23161" y="214233"/>
                        <a:pt x="-4356" y="219877"/>
                        <a:pt x="583" y="212469"/>
                      </a:cubicBezTo>
                      <a:cubicBezTo>
                        <a:pt x="5522" y="205061"/>
                        <a:pt x="48561" y="184952"/>
                        <a:pt x="70433" y="168019"/>
                      </a:cubicBezTo>
                      <a:cubicBezTo>
                        <a:pt x="92305" y="151086"/>
                        <a:pt x="108886" y="134505"/>
                        <a:pt x="131816" y="110869"/>
                      </a:cubicBezTo>
                      <a:cubicBezTo>
                        <a:pt x="154746" y="87233"/>
                        <a:pt x="184733" y="-9780"/>
                        <a:pt x="180500" y="80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フリーフォーム: 図形 512">
                  <a:extLst>
                    <a:ext uri="{FF2B5EF4-FFF2-40B4-BE49-F238E27FC236}">
                      <a16:creationId xmlns:a16="http://schemas.microsoft.com/office/drawing/2014/main" id="{E85620FA-3692-4B1D-9725-3753969C2EBD}"/>
                    </a:ext>
                  </a:extLst>
                </p:cNvPr>
                <p:cNvSpPr/>
                <p:nvPr/>
              </p:nvSpPr>
              <p:spPr>
                <a:xfrm>
                  <a:off x="4464299" y="8515696"/>
                  <a:ext cx="269724" cy="244237"/>
                </a:xfrm>
                <a:custGeom>
                  <a:avLst/>
                  <a:gdLst>
                    <a:gd name="connsiteX0" fmla="*/ 2827 w 248391"/>
                    <a:gd name="connsiteY0" fmla="*/ 2 h 224920"/>
                    <a:gd name="connsiteX1" fmla="*/ 53627 w 248391"/>
                    <a:gd name="connsiteY1" fmla="*/ 207436 h 224920"/>
                    <a:gd name="connsiteX2" fmla="*/ 248360 w 248391"/>
                    <a:gd name="connsiteY2" fmla="*/ 213786 h 224920"/>
                    <a:gd name="connsiteX3" fmla="*/ 68443 w 248391"/>
                    <a:gd name="connsiteY3" fmla="*/ 218019 h 224920"/>
                    <a:gd name="connsiteX4" fmla="*/ 11293 w 248391"/>
                    <a:gd name="connsiteY4" fmla="*/ 203202 h 224920"/>
                    <a:gd name="connsiteX5" fmla="*/ 2827 w 248391"/>
                    <a:gd name="connsiteY5" fmla="*/ 2 h 2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391" h="224920">
                      <a:moveTo>
                        <a:pt x="2827" y="2"/>
                      </a:moveTo>
                      <a:cubicBezTo>
                        <a:pt x="9883" y="708"/>
                        <a:pt x="12705" y="171805"/>
                        <a:pt x="53627" y="207436"/>
                      </a:cubicBezTo>
                      <a:cubicBezTo>
                        <a:pt x="94549" y="243067"/>
                        <a:pt x="245891" y="212022"/>
                        <a:pt x="248360" y="213786"/>
                      </a:cubicBezTo>
                      <a:cubicBezTo>
                        <a:pt x="250829" y="215550"/>
                        <a:pt x="107954" y="219783"/>
                        <a:pt x="68443" y="218019"/>
                      </a:cubicBezTo>
                      <a:cubicBezTo>
                        <a:pt x="28932" y="216255"/>
                        <a:pt x="19407" y="242360"/>
                        <a:pt x="11293" y="203202"/>
                      </a:cubicBezTo>
                      <a:cubicBezTo>
                        <a:pt x="3179" y="164044"/>
                        <a:pt x="-4229" y="-704"/>
                        <a:pt x="2827" y="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DE6A686E-3A92-4470-9579-26F795EBDB34}"/>
                    </a:ext>
                  </a:extLst>
                </p:cNvPr>
                <p:cNvSpPr/>
                <p:nvPr/>
              </p:nvSpPr>
              <p:spPr>
                <a:xfrm>
                  <a:off x="4371111" y="8494844"/>
                  <a:ext cx="296833" cy="282970"/>
                </a:xfrm>
                <a:custGeom>
                  <a:avLst/>
                  <a:gdLst>
                    <a:gd name="connsiteX0" fmla="*/ 37845 w 273356"/>
                    <a:gd name="connsiteY0" fmla="*/ 155 h 260589"/>
                    <a:gd name="connsiteX1" fmla="*/ 23028 w 273356"/>
                    <a:gd name="connsiteY1" fmla="*/ 163139 h 260589"/>
                    <a:gd name="connsiteX2" fmla="*/ 86528 w 273356"/>
                    <a:gd name="connsiteY2" fmla="*/ 222405 h 260589"/>
                    <a:gd name="connsiteX3" fmla="*/ 272795 w 273356"/>
                    <a:gd name="connsiteY3" fmla="*/ 258389 h 260589"/>
                    <a:gd name="connsiteX4" fmla="*/ 139445 w 273356"/>
                    <a:gd name="connsiteY4" fmla="*/ 249922 h 260589"/>
                    <a:gd name="connsiteX5" fmla="*/ 3978 w 273356"/>
                    <a:gd name="connsiteY5" fmla="*/ 194889 h 260589"/>
                    <a:gd name="connsiteX6" fmla="*/ 37845 w 273356"/>
                    <a:gd name="connsiteY6" fmla="*/ 155 h 260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356" h="260589">
                      <a:moveTo>
                        <a:pt x="37845" y="155"/>
                      </a:moveTo>
                      <a:cubicBezTo>
                        <a:pt x="41020" y="-5137"/>
                        <a:pt x="14914" y="126097"/>
                        <a:pt x="23028" y="163139"/>
                      </a:cubicBezTo>
                      <a:cubicBezTo>
                        <a:pt x="31142" y="200181"/>
                        <a:pt x="44900" y="206530"/>
                        <a:pt x="86528" y="222405"/>
                      </a:cubicBezTo>
                      <a:cubicBezTo>
                        <a:pt x="128156" y="238280"/>
                        <a:pt x="263975" y="253803"/>
                        <a:pt x="272795" y="258389"/>
                      </a:cubicBezTo>
                      <a:cubicBezTo>
                        <a:pt x="281615" y="262975"/>
                        <a:pt x="184248" y="260505"/>
                        <a:pt x="139445" y="249922"/>
                      </a:cubicBezTo>
                      <a:cubicBezTo>
                        <a:pt x="94642" y="239339"/>
                        <a:pt x="21970" y="235458"/>
                        <a:pt x="3978" y="194889"/>
                      </a:cubicBezTo>
                      <a:cubicBezTo>
                        <a:pt x="-14014" y="154320"/>
                        <a:pt x="34670" y="5447"/>
                        <a:pt x="37845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C32FD65D-7D61-429B-8322-1133333EF3DA}"/>
                    </a:ext>
                  </a:extLst>
                </p:cNvPr>
                <p:cNvSpPr/>
                <p:nvPr/>
              </p:nvSpPr>
              <p:spPr>
                <a:xfrm>
                  <a:off x="4290387" y="8770827"/>
                  <a:ext cx="652912" cy="239040"/>
                </a:xfrm>
                <a:custGeom>
                  <a:avLst/>
                  <a:gdLst>
                    <a:gd name="connsiteX0" fmla="*/ 0 w 601272"/>
                    <a:gd name="connsiteY0" fmla="*/ 0 h 220134"/>
                    <a:gd name="connsiteX1" fmla="*/ 222250 w 601272"/>
                    <a:gd name="connsiteY1" fmla="*/ 101600 h 220134"/>
                    <a:gd name="connsiteX2" fmla="*/ 361950 w 601272"/>
                    <a:gd name="connsiteY2" fmla="*/ 74084 h 220134"/>
                    <a:gd name="connsiteX3" fmla="*/ 586317 w 601272"/>
                    <a:gd name="connsiteY3" fmla="*/ 14817 h 220134"/>
                    <a:gd name="connsiteX4" fmla="*/ 321734 w 601272"/>
                    <a:gd name="connsiteY4" fmla="*/ 69850 h 220134"/>
                    <a:gd name="connsiteX5" fmla="*/ 400050 w 601272"/>
                    <a:gd name="connsiteY5" fmla="*/ 105834 h 220134"/>
                    <a:gd name="connsiteX6" fmla="*/ 601134 w 601272"/>
                    <a:gd name="connsiteY6" fmla="*/ 148167 h 220134"/>
                    <a:gd name="connsiteX7" fmla="*/ 429684 w 601272"/>
                    <a:gd name="connsiteY7" fmla="*/ 158750 h 220134"/>
                    <a:gd name="connsiteX8" fmla="*/ 315384 w 601272"/>
                    <a:gd name="connsiteY8" fmla="*/ 220134 h 220134"/>
                    <a:gd name="connsiteX9" fmla="*/ 400050 w 601272"/>
                    <a:gd name="connsiteY9" fmla="*/ 158750 h 220134"/>
                    <a:gd name="connsiteX10" fmla="*/ 256117 w 601272"/>
                    <a:gd name="connsiteY10" fmla="*/ 95250 h 220134"/>
                    <a:gd name="connsiteX11" fmla="*/ 383117 w 601272"/>
                    <a:gd name="connsiteY11" fmla="*/ 78317 h 220134"/>
                    <a:gd name="connsiteX12" fmla="*/ 370417 w 601272"/>
                    <a:gd name="connsiteY12" fmla="*/ 78317 h 220134"/>
                    <a:gd name="connsiteX13" fmla="*/ 0 w 601272"/>
                    <a:gd name="connsiteY13" fmla="*/ 0 h 220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1272" h="220134">
                      <a:moveTo>
                        <a:pt x="0" y="0"/>
                      </a:moveTo>
                      <a:cubicBezTo>
                        <a:pt x="80962" y="44626"/>
                        <a:pt x="161925" y="89253"/>
                        <a:pt x="222250" y="101600"/>
                      </a:cubicBezTo>
                      <a:cubicBezTo>
                        <a:pt x="282575" y="113947"/>
                        <a:pt x="301272" y="88548"/>
                        <a:pt x="361950" y="74084"/>
                      </a:cubicBezTo>
                      <a:cubicBezTo>
                        <a:pt x="422628" y="59620"/>
                        <a:pt x="593020" y="15523"/>
                        <a:pt x="586317" y="14817"/>
                      </a:cubicBezTo>
                      <a:cubicBezTo>
                        <a:pt x="579614" y="14111"/>
                        <a:pt x="352778" y="54681"/>
                        <a:pt x="321734" y="69850"/>
                      </a:cubicBezTo>
                      <a:cubicBezTo>
                        <a:pt x="290690" y="85019"/>
                        <a:pt x="353483" y="92781"/>
                        <a:pt x="400050" y="105834"/>
                      </a:cubicBezTo>
                      <a:cubicBezTo>
                        <a:pt x="446617" y="118887"/>
                        <a:pt x="596195" y="139348"/>
                        <a:pt x="601134" y="148167"/>
                      </a:cubicBezTo>
                      <a:cubicBezTo>
                        <a:pt x="606073" y="156986"/>
                        <a:pt x="477309" y="146756"/>
                        <a:pt x="429684" y="158750"/>
                      </a:cubicBezTo>
                      <a:cubicBezTo>
                        <a:pt x="382059" y="170745"/>
                        <a:pt x="320323" y="220134"/>
                        <a:pt x="315384" y="220134"/>
                      </a:cubicBezTo>
                      <a:cubicBezTo>
                        <a:pt x="310445" y="220134"/>
                        <a:pt x="409928" y="179564"/>
                        <a:pt x="400050" y="158750"/>
                      </a:cubicBezTo>
                      <a:cubicBezTo>
                        <a:pt x="390172" y="137936"/>
                        <a:pt x="258939" y="108656"/>
                        <a:pt x="256117" y="95250"/>
                      </a:cubicBezTo>
                      <a:cubicBezTo>
                        <a:pt x="253295" y="81844"/>
                        <a:pt x="364067" y="81139"/>
                        <a:pt x="383117" y="78317"/>
                      </a:cubicBezTo>
                      <a:cubicBezTo>
                        <a:pt x="402167" y="75495"/>
                        <a:pt x="370417" y="78317"/>
                        <a:pt x="370417" y="78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A6CC469A-E5A0-45EB-B027-88678243B36E}"/>
                    </a:ext>
                  </a:extLst>
                </p:cNvPr>
                <p:cNvSpPr/>
                <p:nvPr/>
              </p:nvSpPr>
              <p:spPr>
                <a:xfrm>
                  <a:off x="4095736" y="8878261"/>
                  <a:ext cx="349551" cy="213021"/>
                </a:xfrm>
                <a:custGeom>
                  <a:avLst/>
                  <a:gdLst>
                    <a:gd name="connsiteX0" fmla="*/ 316840 w 321904"/>
                    <a:gd name="connsiteY0" fmla="*/ 547 h 196173"/>
                    <a:gd name="connsiteX1" fmla="*/ 211006 w 321904"/>
                    <a:gd name="connsiteY1" fmla="*/ 74630 h 196173"/>
                    <a:gd name="connsiteX2" fmla="*/ 9923 w 321904"/>
                    <a:gd name="connsiteY2" fmla="*/ 108497 h 196173"/>
                    <a:gd name="connsiteX3" fmla="*/ 45906 w 321904"/>
                    <a:gd name="connsiteY3" fmla="*/ 104263 h 196173"/>
                    <a:gd name="connsiteX4" fmla="*/ 132690 w 321904"/>
                    <a:gd name="connsiteY4" fmla="*/ 157180 h 196173"/>
                    <a:gd name="connsiteX5" fmla="*/ 276623 w 321904"/>
                    <a:gd name="connsiteY5" fmla="*/ 148713 h 196173"/>
                    <a:gd name="connsiteX6" fmla="*/ 3573 w 321904"/>
                    <a:gd name="connsiteY6" fmla="*/ 195280 h 196173"/>
                    <a:gd name="connsiteX7" fmla="*/ 117873 w 321904"/>
                    <a:gd name="connsiteY7" fmla="*/ 178347 h 196173"/>
                    <a:gd name="connsiteX8" fmla="*/ 75540 w 321904"/>
                    <a:gd name="connsiteY8" fmla="*/ 165647 h 196173"/>
                    <a:gd name="connsiteX9" fmla="*/ 62840 w 321904"/>
                    <a:gd name="connsiteY9" fmla="*/ 136013 h 196173"/>
                    <a:gd name="connsiteX10" fmla="*/ 54373 w 321904"/>
                    <a:gd name="connsiteY10" fmla="*/ 116963 h 196173"/>
                    <a:gd name="connsiteX11" fmla="*/ 316840 w 321904"/>
                    <a:gd name="connsiteY11" fmla="*/ 547 h 196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904" h="196173">
                      <a:moveTo>
                        <a:pt x="316840" y="547"/>
                      </a:moveTo>
                      <a:cubicBezTo>
                        <a:pt x="342945" y="-6508"/>
                        <a:pt x="262159" y="56638"/>
                        <a:pt x="211006" y="74630"/>
                      </a:cubicBezTo>
                      <a:cubicBezTo>
                        <a:pt x="159853" y="92622"/>
                        <a:pt x="37440" y="103558"/>
                        <a:pt x="9923" y="108497"/>
                      </a:cubicBezTo>
                      <a:cubicBezTo>
                        <a:pt x="-17594" y="113436"/>
                        <a:pt x="25445" y="96149"/>
                        <a:pt x="45906" y="104263"/>
                      </a:cubicBezTo>
                      <a:cubicBezTo>
                        <a:pt x="66367" y="112377"/>
                        <a:pt x="94237" y="149772"/>
                        <a:pt x="132690" y="157180"/>
                      </a:cubicBezTo>
                      <a:cubicBezTo>
                        <a:pt x="171143" y="164588"/>
                        <a:pt x="298142" y="142363"/>
                        <a:pt x="276623" y="148713"/>
                      </a:cubicBezTo>
                      <a:cubicBezTo>
                        <a:pt x="255104" y="155063"/>
                        <a:pt x="30031" y="190341"/>
                        <a:pt x="3573" y="195280"/>
                      </a:cubicBezTo>
                      <a:cubicBezTo>
                        <a:pt x="-22885" y="200219"/>
                        <a:pt x="105878" y="183286"/>
                        <a:pt x="117873" y="178347"/>
                      </a:cubicBezTo>
                      <a:cubicBezTo>
                        <a:pt x="129867" y="173408"/>
                        <a:pt x="84712" y="172703"/>
                        <a:pt x="75540" y="165647"/>
                      </a:cubicBezTo>
                      <a:cubicBezTo>
                        <a:pt x="66368" y="158591"/>
                        <a:pt x="66368" y="144127"/>
                        <a:pt x="62840" y="136013"/>
                      </a:cubicBezTo>
                      <a:cubicBezTo>
                        <a:pt x="59312" y="127899"/>
                        <a:pt x="13804" y="135660"/>
                        <a:pt x="54373" y="116963"/>
                      </a:cubicBezTo>
                      <a:cubicBezTo>
                        <a:pt x="94942" y="98266"/>
                        <a:pt x="290735" y="7602"/>
                        <a:pt x="316840" y="5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F5333305-7D42-45F8-B786-6FA17ED8119E}"/>
                    </a:ext>
                  </a:extLst>
                </p:cNvPr>
                <p:cNvSpPr/>
                <p:nvPr/>
              </p:nvSpPr>
              <p:spPr>
                <a:xfrm>
                  <a:off x="4081556" y="8935980"/>
                  <a:ext cx="1117099" cy="402998"/>
                </a:xfrm>
                <a:custGeom>
                  <a:avLst/>
                  <a:gdLst>
                    <a:gd name="connsiteX0" fmla="*/ 947964 w 1028745"/>
                    <a:gd name="connsiteY0" fmla="*/ 13009 h 371124"/>
                    <a:gd name="connsiteX1" fmla="*/ 757464 w 1028745"/>
                    <a:gd name="connsiteY1" fmla="*/ 127309 h 371124"/>
                    <a:gd name="connsiteX2" fmla="*/ 378581 w 1028745"/>
                    <a:gd name="connsiteY2" fmla="*/ 309343 h 371124"/>
                    <a:gd name="connsiteX3" fmla="*/ 230414 w 1028745"/>
                    <a:gd name="connsiteY3" fmla="*/ 345326 h 371124"/>
                    <a:gd name="connsiteX4" fmla="*/ 1814 w 1028745"/>
                    <a:gd name="connsiteY4" fmla="*/ 368609 h 371124"/>
                    <a:gd name="connsiteX5" fmla="*/ 363764 w 1028745"/>
                    <a:gd name="connsiteY5" fmla="*/ 283943 h 371124"/>
                    <a:gd name="connsiteX6" fmla="*/ 268514 w 1028745"/>
                    <a:gd name="connsiteY6" fmla="*/ 279709 h 371124"/>
                    <a:gd name="connsiteX7" fmla="*/ 571198 w 1028745"/>
                    <a:gd name="connsiteY7" fmla="*/ 188693 h 371124"/>
                    <a:gd name="connsiteX8" fmla="*/ 719364 w 1028745"/>
                    <a:gd name="connsiteY8" fmla="*/ 140009 h 371124"/>
                    <a:gd name="connsiteX9" fmla="*/ 1013581 w 1028745"/>
                    <a:gd name="connsiteY9" fmla="*/ 15126 h 371124"/>
                    <a:gd name="connsiteX10" fmla="*/ 947964 w 1028745"/>
                    <a:gd name="connsiteY10" fmla="*/ 13009 h 37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8745" h="371124">
                      <a:moveTo>
                        <a:pt x="947964" y="13009"/>
                      </a:moveTo>
                      <a:cubicBezTo>
                        <a:pt x="905278" y="31706"/>
                        <a:pt x="852361" y="77920"/>
                        <a:pt x="757464" y="127309"/>
                      </a:cubicBezTo>
                      <a:cubicBezTo>
                        <a:pt x="662567" y="176698"/>
                        <a:pt x="466423" y="273007"/>
                        <a:pt x="378581" y="309343"/>
                      </a:cubicBezTo>
                      <a:cubicBezTo>
                        <a:pt x="290739" y="345679"/>
                        <a:pt x="293208" y="335448"/>
                        <a:pt x="230414" y="345326"/>
                      </a:cubicBezTo>
                      <a:cubicBezTo>
                        <a:pt x="167620" y="355204"/>
                        <a:pt x="-20411" y="378839"/>
                        <a:pt x="1814" y="368609"/>
                      </a:cubicBezTo>
                      <a:cubicBezTo>
                        <a:pt x="24039" y="358379"/>
                        <a:pt x="319314" y="298760"/>
                        <a:pt x="363764" y="283943"/>
                      </a:cubicBezTo>
                      <a:cubicBezTo>
                        <a:pt x="408214" y="269126"/>
                        <a:pt x="233942" y="295584"/>
                        <a:pt x="268514" y="279709"/>
                      </a:cubicBezTo>
                      <a:cubicBezTo>
                        <a:pt x="303086" y="263834"/>
                        <a:pt x="496056" y="211976"/>
                        <a:pt x="571198" y="188693"/>
                      </a:cubicBezTo>
                      <a:cubicBezTo>
                        <a:pt x="646340" y="165410"/>
                        <a:pt x="645633" y="168937"/>
                        <a:pt x="719364" y="140009"/>
                      </a:cubicBezTo>
                      <a:cubicBezTo>
                        <a:pt x="793094" y="111081"/>
                        <a:pt x="967720" y="33823"/>
                        <a:pt x="1013581" y="15126"/>
                      </a:cubicBezTo>
                      <a:cubicBezTo>
                        <a:pt x="1059442" y="-3571"/>
                        <a:pt x="990650" y="-5688"/>
                        <a:pt x="947964" y="130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フリーフォーム: 図形 517">
                  <a:extLst>
                    <a:ext uri="{FF2B5EF4-FFF2-40B4-BE49-F238E27FC236}">
                      <a16:creationId xmlns:a16="http://schemas.microsoft.com/office/drawing/2014/main" id="{3D0ADB37-9521-4D5B-AF54-1D3248B8D957}"/>
                    </a:ext>
                  </a:extLst>
                </p:cNvPr>
                <p:cNvSpPr/>
                <p:nvPr/>
              </p:nvSpPr>
              <p:spPr>
                <a:xfrm>
                  <a:off x="4154767" y="8858156"/>
                  <a:ext cx="1087564" cy="372406"/>
                </a:xfrm>
                <a:custGeom>
                  <a:avLst/>
                  <a:gdLst>
                    <a:gd name="connsiteX0" fmla="*/ 334444 w 1001546"/>
                    <a:gd name="connsiteY0" fmla="*/ 99495 h 342952"/>
                    <a:gd name="connsiteX1" fmla="*/ 361961 w 1001546"/>
                    <a:gd name="connsiteY1" fmla="*/ 184162 h 342952"/>
                    <a:gd name="connsiteX2" fmla="*/ 395828 w 1001546"/>
                    <a:gd name="connsiteY2" fmla="*/ 186278 h 342952"/>
                    <a:gd name="connsiteX3" fmla="*/ 309044 w 1001546"/>
                    <a:gd name="connsiteY3" fmla="*/ 237078 h 342952"/>
                    <a:gd name="connsiteX4" fmla="*/ 11 w 1001546"/>
                    <a:gd name="connsiteY4" fmla="*/ 342912 h 342952"/>
                    <a:gd name="connsiteX5" fmla="*/ 298461 w 1001546"/>
                    <a:gd name="connsiteY5" fmla="*/ 224378 h 342952"/>
                    <a:gd name="connsiteX6" fmla="*/ 632894 w 1001546"/>
                    <a:gd name="connsiteY6" fmla="*/ 150295 h 342952"/>
                    <a:gd name="connsiteX7" fmla="*/ 1001194 w 1001546"/>
                    <a:gd name="connsiteY7" fmla="*/ 12 h 342952"/>
                    <a:gd name="connsiteX8" fmla="*/ 565161 w 1001546"/>
                    <a:gd name="connsiteY8" fmla="*/ 158762 h 342952"/>
                    <a:gd name="connsiteX9" fmla="*/ 408528 w 1001546"/>
                    <a:gd name="connsiteY9" fmla="*/ 207445 h 342952"/>
                    <a:gd name="connsiteX10" fmla="*/ 334444 w 1001546"/>
                    <a:gd name="connsiteY10" fmla="*/ 99495 h 34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1546" h="342952">
                      <a:moveTo>
                        <a:pt x="334444" y="99495"/>
                      </a:moveTo>
                      <a:cubicBezTo>
                        <a:pt x="326683" y="95614"/>
                        <a:pt x="351730" y="169698"/>
                        <a:pt x="361961" y="184162"/>
                      </a:cubicBezTo>
                      <a:cubicBezTo>
                        <a:pt x="372192" y="198626"/>
                        <a:pt x="404647" y="177459"/>
                        <a:pt x="395828" y="186278"/>
                      </a:cubicBezTo>
                      <a:cubicBezTo>
                        <a:pt x="387009" y="195097"/>
                        <a:pt x="375013" y="210972"/>
                        <a:pt x="309044" y="237078"/>
                      </a:cubicBezTo>
                      <a:cubicBezTo>
                        <a:pt x="243075" y="263184"/>
                        <a:pt x="1775" y="345029"/>
                        <a:pt x="11" y="342912"/>
                      </a:cubicBezTo>
                      <a:cubicBezTo>
                        <a:pt x="-1753" y="340795"/>
                        <a:pt x="192981" y="256481"/>
                        <a:pt x="298461" y="224378"/>
                      </a:cubicBezTo>
                      <a:cubicBezTo>
                        <a:pt x="403941" y="192275"/>
                        <a:pt x="515772" y="187689"/>
                        <a:pt x="632894" y="150295"/>
                      </a:cubicBezTo>
                      <a:cubicBezTo>
                        <a:pt x="750016" y="112901"/>
                        <a:pt x="1012483" y="-1399"/>
                        <a:pt x="1001194" y="12"/>
                      </a:cubicBezTo>
                      <a:cubicBezTo>
                        <a:pt x="989905" y="1423"/>
                        <a:pt x="663939" y="124190"/>
                        <a:pt x="565161" y="158762"/>
                      </a:cubicBezTo>
                      <a:cubicBezTo>
                        <a:pt x="466383" y="193334"/>
                        <a:pt x="443453" y="212031"/>
                        <a:pt x="408528" y="207445"/>
                      </a:cubicBezTo>
                      <a:cubicBezTo>
                        <a:pt x="373603" y="202859"/>
                        <a:pt x="342205" y="103376"/>
                        <a:pt x="334444" y="994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フリーフォーム: 図形 518">
                  <a:extLst>
                    <a:ext uri="{FF2B5EF4-FFF2-40B4-BE49-F238E27FC236}">
                      <a16:creationId xmlns:a16="http://schemas.microsoft.com/office/drawing/2014/main" id="{A6CD739F-C41E-4746-BB18-C65954DE092B}"/>
                    </a:ext>
                  </a:extLst>
                </p:cNvPr>
                <p:cNvSpPr/>
                <p:nvPr/>
              </p:nvSpPr>
              <p:spPr>
                <a:xfrm>
                  <a:off x="3873760" y="8679861"/>
                  <a:ext cx="346334" cy="301201"/>
                </a:xfrm>
                <a:custGeom>
                  <a:avLst/>
                  <a:gdLst>
                    <a:gd name="connsiteX0" fmla="*/ 318059 w 318942"/>
                    <a:gd name="connsiteY0" fmla="*/ 1221 h 277378"/>
                    <a:gd name="connsiteX1" fmla="*/ 199525 w 318942"/>
                    <a:gd name="connsiteY1" fmla="*/ 102821 h 277378"/>
                    <a:gd name="connsiteX2" fmla="*/ 66175 w 318942"/>
                    <a:gd name="connsiteY2" fmla="*/ 234055 h 277378"/>
                    <a:gd name="connsiteX3" fmla="*/ 559 w 318942"/>
                    <a:gd name="connsiteY3" fmla="*/ 276388 h 277378"/>
                    <a:gd name="connsiteX4" fmla="*/ 100042 w 318942"/>
                    <a:gd name="connsiteY4" fmla="*/ 200188 h 277378"/>
                    <a:gd name="connsiteX5" fmla="*/ 201642 w 318942"/>
                    <a:gd name="connsiteY5" fmla="*/ 94355 h 277378"/>
                    <a:gd name="connsiteX6" fmla="*/ 136025 w 318942"/>
                    <a:gd name="connsiteY6" fmla="*/ 172671 h 277378"/>
                    <a:gd name="connsiteX7" fmla="*/ 318059 w 318942"/>
                    <a:gd name="connsiteY7" fmla="*/ 1221 h 27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8942" h="277378">
                      <a:moveTo>
                        <a:pt x="318059" y="1221"/>
                      </a:moveTo>
                      <a:cubicBezTo>
                        <a:pt x="328642" y="-10421"/>
                        <a:pt x="241506" y="64015"/>
                        <a:pt x="199525" y="102821"/>
                      </a:cubicBezTo>
                      <a:cubicBezTo>
                        <a:pt x="157544" y="141627"/>
                        <a:pt x="99336" y="205127"/>
                        <a:pt x="66175" y="234055"/>
                      </a:cubicBezTo>
                      <a:cubicBezTo>
                        <a:pt x="33014" y="262983"/>
                        <a:pt x="-5085" y="282032"/>
                        <a:pt x="559" y="276388"/>
                      </a:cubicBezTo>
                      <a:cubicBezTo>
                        <a:pt x="6203" y="270744"/>
                        <a:pt x="66528" y="230527"/>
                        <a:pt x="100042" y="200188"/>
                      </a:cubicBezTo>
                      <a:cubicBezTo>
                        <a:pt x="133556" y="169849"/>
                        <a:pt x="195645" y="98941"/>
                        <a:pt x="201642" y="94355"/>
                      </a:cubicBezTo>
                      <a:cubicBezTo>
                        <a:pt x="207639" y="89769"/>
                        <a:pt x="111683" y="185371"/>
                        <a:pt x="136025" y="172671"/>
                      </a:cubicBezTo>
                      <a:cubicBezTo>
                        <a:pt x="160367" y="159971"/>
                        <a:pt x="307476" y="12863"/>
                        <a:pt x="318059" y="122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E62DD72D-D57A-47BC-B6EA-D2738FF8E7B1}"/>
                    </a:ext>
                  </a:extLst>
                </p:cNvPr>
                <p:cNvSpPr/>
                <p:nvPr/>
              </p:nvSpPr>
              <p:spPr>
                <a:xfrm>
                  <a:off x="6613068" y="8095730"/>
                  <a:ext cx="622376" cy="902700"/>
                </a:xfrm>
                <a:custGeom>
                  <a:avLst/>
                  <a:gdLst>
                    <a:gd name="connsiteX0" fmla="*/ 17909 w 573151"/>
                    <a:gd name="connsiteY0" fmla="*/ 84069 h 831303"/>
                    <a:gd name="connsiteX1" fmla="*/ 191475 w 573151"/>
                    <a:gd name="connsiteY1" fmla="*/ 422736 h 831303"/>
                    <a:gd name="connsiteX2" fmla="*/ 369275 w 573151"/>
                    <a:gd name="connsiteY2" fmla="*/ 638636 h 831303"/>
                    <a:gd name="connsiteX3" fmla="*/ 568242 w 573151"/>
                    <a:gd name="connsiteY3" fmla="*/ 829136 h 831303"/>
                    <a:gd name="connsiteX4" fmla="*/ 475109 w 573151"/>
                    <a:gd name="connsiteY4" fmla="*/ 714836 h 831303"/>
                    <a:gd name="connsiteX5" fmla="*/ 81409 w 573151"/>
                    <a:gd name="connsiteY5" fmla="*/ 329602 h 831303"/>
                    <a:gd name="connsiteX6" fmla="*/ 13675 w 573151"/>
                    <a:gd name="connsiteY6" fmla="*/ 16336 h 831303"/>
                    <a:gd name="connsiteX7" fmla="*/ 17909 w 573151"/>
                    <a:gd name="connsiteY7" fmla="*/ 84069 h 83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151" h="831303">
                      <a:moveTo>
                        <a:pt x="17909" y="84069"/>
                      </a:moveTo>
                      <a:cubicBezTo>
                        <a:pt x="47542" y="151802"/>
                        <a:pt x="132914" y="330308"/>
                        <a:pt x="191475" y="422736"/>
                      </a:cubicBezTo>
                      <a:cubicBezTo>
                        <a:pt x="250036" y="515164"/>
                        <a:pt x="306481" y="570903"/>
                        <a:pt x="369275" y="638636"/>
                      </a:cubicBezTo>
                      <a:cubicBezTo>
                        <a:pt x="432069" y="706369"/>
                        <a:pt x="550603" y="816436"/>
                        <a:pt x="568242" y="829136"/>
                      </a:cubicBezTo>
                      <a:cubicBezTo>
                        <a:pt x="585881" y="841836"/>
                        <a:pt x="556248" y="798092"/>
                        <a:pt x="475109" y="714836"/>
                      </a:cubicBezTo>
                      <a:cubicBezTo>
                        <a:pt x="393970" y="631580"/>
                        <a:pt x="158315" y="446018"/>
                        <a:pt x="81409" y="329602"/>
                      </a:cubicBezTo>
                      <a:cubicBezTo>
                        <a:pt x="4503" y="213186"/>
                        <a:pt x="25669" y="57258"/>
                        <a:pt x="13675" y="16336"/>
                      </a:cubicBezTo>
                      <a:cubicBezTo>
                        <a:pt x="1681" y="-24586"/>
                        <a:pt x="-11724" y="16336"/>
                        <a:pt x="17909" y="840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E6205CDA-0372-43CD-A598-9C2C141000AD}"/>
                    </a:ext>
                  </a:extLst>
                </p:cNvPr>
                <p:cNvSpPr/>
                <p:nvPr/>
              </p:nvSpPr>
              <p:spPr>
                <a:xfrm>
                  <a:off x="7192685" y="7919939"/>
                  <a:ext cx="609241" cy="1141195"/>
                </a:xfrm>
                <a:custGeom>
                  <a:avLst/>
                  <a:gdLst>
                    <a:gd name="connsiteX0" fmla="*/ 602 w 561055"/>
                    <a:gd name="connsiteY0" fmla="*/ 423 h 1050935"/>
                    <a:gd name="connsiteX1" fmla="*/ 250369 w 561055"/>
                    <a:gd name="connsiteY1" fmla="*/ 406823 h 1050935"/>
                    <a:gd name="connsiteX2" fmla="*/ 550936 w 561055"/>
                    <a:gd name="connsiteY2" fmla="*/ 1037589 h 1050935"/>
                    <a:gd name="connsiteX3" fmla="*/ 474736 w 561055"/>
                    <a:gd name="connsiteY3" fmla="*/ 808989 h 1050935"/>
                    <a:gd name="connsiteX4" fmla="*/ 322336 w 561055"/>
                    <a:gd name="connsiteY4" fmla="*/ 478789 h 1050935"/>
                    <a:gd name="connsiteX5" fmla="*/ 602 w 561055"/>
                    <a:gd name="connsiteY5" fmla="*/ 423 h 1050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1055" h="1050935">
                      <a:moveTo>
                        <a:pt x="602" y="423"/>
                      </a:moveTo>
                      <a:cubicBezTo>
                        <a:pt x="-11393" y="-11571"/>
                        <a:pt x="158647" y="233962"/>
                        <a:pt x="250369" y="406823"/>
                      </a:cubicBezTo>
                      <a:cubicBezTo>
                        <a:pt x="342091" y="579684"/>
                        <a:pt x="513542" y="970562"/>
                        <a:pt x="550936" y="1037589"/>
                      </a:cubicBezTo>
                      <a:cubicBezTo>
                        <a:pt x="588330" y="1104616"/>
                        <a:pt x="512836" y="902122"/>
                        <a:pt x="474736" y="808989"/>
                      </a:cubicBezTo>
                      <a:cubicBezTo>
                        <a:pt x="436636" y="715856"/>
                        <a:pt x="404180" y="619194"/>
                        <a:pt x="322336" y="478789"/>
                      </a:cubicBezTo>
                      <a:cubicBezTo>
                        <a:pt x="240492" y="338384"/>
                        <a:pt x="12597" y="12417"/>
                        <a:pt x="602" y="4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DD832C9B-DAB5-4A46-B873-9BD34B3C77EF}"/>
                    </a:ext>
                  </a:extLst>
                </p:cNvPr>
                <p:cNvSpPr/>
                <p:nvPr/>
              </p:nvSpPr>
              <p:spPr>
                <a:xfrm>
                  <a:off x="6912662" y="8764307"/>
                  <a:ext cx="939465" cy="1182609"/>
                </a:xfrm>
                <a:custGeom>
                  <a:avLst/>
                  <a:gdLst>
                    <a:gd name="connsiteX0" fmla="*/ 244 w 865161"/>
                    <a:gd name="connsiteY0" fmla="*/ 1771 h 1089074"/>
                    <a:gd name="connsiteX1" fmla="*/ 473319 w 865161"/>
                    <a:gd name="connsiteY1" fmla="*/ 566921 h 1089074"/>
                    <a:gd name="connsiteX2" fmla="*/ 854319 w 865161"/>
                    <a:gd name="connsiteY2" fmla="*/ 1071746 h 1089074"/>
                    <a:gd name="connsiteX3" fmla="*/ 730494 w 865161"/>
                    <a:gd name="connsiteY3" fmla="*/ 919346 h 1089074"/>
                    <a:gd name="connsiteX4" fmla="*/ 412994 w 865161"/>
                    <a:gd name="connsiteY4" fmla="*/ 408171 h 1089074"/>
                    <a:gd name="connsiteX5" fmla="*/ 244 w 865161"/>
                    <a:gd name="connsiteY5" fmla="*/ 1771 h 10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5161" h="1089074">
                      <a:moveTo>
                        <a:pt x="244" y="1771"/>
                      </a:moveTo>
                      <a:cubicBezTo>
                        <a:pt x="10298" y="28229"/>
                        <a:pt x="330973" y="388592"/>
                        <a:pt x="473319" y="566921"/>
                      </a:cubicBezTo>
                      <a:cubicBezTo>
                        <a:pt x="615665" y="745250"/>
                        <a:pt x="811456" y="1013008"/>
                        <a:pt x="854319" y="1071746"/>
                      </a:cubicBezTo>
                      <a:cubicBezTo>
                        <a:pt x="897182" y="1130484"/>
                        <a:pt x="804048" y="1029942"/>
                        <a:pt x="730494" y="919346"/>
                      </a:cubicBezTo>
                      <a:cubicBezTo>
                        <a:pt x="656940" y="808750"/>
                        <a:pt x="532586" y="564804"/>
                        <a:pt x="412994" y="408171"/>
                      </a:cubicBezTo>
                      <a:cubicBezTo>
                        <a:pt x="293402" y="251538"/>
                        <a:pt x="-9810" y="-24687"/>
                        <a:pt x="244" y="17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BA54AC33-934D-4D30-AD99-0D849B76C773}"/>
                    </a:ext>
                  </a:extLst>
                </p:cNvPr>
                <p:cNvSpPr/>
                <p:nvPr/>
              </p:nvSpPr>
              <p:spPr>
                <a:xfrm>
                  <a:off x="7829816" y="9074031"/>
                  <a:ext cx="797525" cy="1202700"/>
                </a:xfrm>
                <a:custGeom>
                  <a:avLst/>
                  <a:gdLst>
                    <a:gd name="connsiteX0" fmla="*/ 6530 w 734447"/>
                    <a:gd name="connsiteY0" fmla="*/ 37219 h 1107576"/>
                    <a:gd name="connsiteX1" fmla="*/ 47805 w 734447"/>
                    <a:gd name="connsiteY1" fmla="*/ 75319 h 1107576"/>
                    <a:gd name="connsiteX2" fmla="*/ 419280 w 734447"/>
                    <a:gd name="connsiteY2" fmla="*/ 799219 h 1107576"/>
                    <a:gd name="connsiteX3" fmla="*/ 501830 w 734447"/>
                    <a:gd name="connsiteY3" fmla="*/ 869069 h 1107576"/>
                    <a:gd name="connsiteX4" fmla="*/ 730430 w 734447"/>
                    <a:gd name="connsiteY4" fmla="*/ 1104019 h 1107576"/>
                    <a:gd name="connsiteX5" fmla="*/ 628830 w 734447"/>
                    <a:gd name="connsiteY5" fmla="*/ 989719 h 1107576"/>
                    <a:gd name="connsiteX6" fmla="*/ 393880 w 734447"/>
                    <a:gd name="connsiteY6" fmla="*/ 710319 h 1107576"/>
                    <a:gd name="connsiteX7" fmla="*/ 63680 w 734447"/>
                    <a:gd name="connsiteY7" fmla="*/ 205494 h 1107576"/>
                    <a:gd name="connsiteX8" fmla="*/ 6530 w 734447"/>
                    <a:gd name="connsiteY8" fmla="*/ 37219 h 110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4447" h="1107576">
                      <a:moveTo>
                        <a:pt x="6530" y="37219"/>
                      </a:moveTo>
                      <a:cubicBezTo>
                        <a:pt x="3884" y="15523"/>
                        <a:pt x="-20987" y="-51681"/>
                        <a:pt x="47805" y="75319"/>
                      </a:cubicBezTo>
                      <a:cubicBezTo>
                        <a:pt x="116597" y="202319"/>
                        <a:pt x="343609" y="666927"/>
                        <a:pt x="419280" y="799219"/>
                      </a:cubicBezTo>
                      <a:cubicBezTo>
                        <a:pt x="494951" y="931511"/>
                        <a:pt x="449972" y="818269"/>
                        <a:pt x="501830" y="869069"/>
                      </a:cubicBezTo>
                      <a:cubicBezTo>
                        <a:pt x="553688" y="919869"/>
                        <a:pt x="709263" y="1083911"/>
                        <a:pt x="730430" y="1104019"/>
                      </a:cubicBezTo>
                      <a:cubicBezTo>
                        <a:pt x="751597" y="1124127"/>
                        <a:pt x="684922" y="1055336"/>
                        <a:pt x="628830" y="989719"/>
                      </a:cubicBezTo>
                      <a:cubicBezTo>
                        <a:pt x="572738" y="924102"/>
                        <a:pt x="488072" y="841023"/>
                        <a:pt x="393880" y="710319"/>
                      </a:cubicBezTo>
                      <a:cubicBezTo>
                        <a:pt x="299688" y="579615"/>
                        <a:pt x="133001" y="321382"/>
                        <a:pt x="63680" y="205494"/>
                      </a:cubicBezTo>
                      <a:cubicBezTo>
                        <a:pt x="-5641" y="89607"/>
                        <a:pt x="9176" y="58915"/>
                        <a:pt x="6530" y="372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75739490-1910-4982-84D8-EA324E83DB74}"/>
                    </a:ext>
                  </a:extLst>
                </p:cNvPr>
                <p:cNvSpPr/>
                <p:nvPr/>
              </p:nvSpPr>
              <p:spPr>
                <a:xfrm>
                  <a:off x="3280484" y="6919133"/>
                  <a:ext cx="83122" cy="776483"/>
                </a:xfrm>
                <a:custGeom>
                  <a:avLst/>
                  <a:gdLst>
                    <a:gd name="connsiteX0" fmla="*/ 49495 w 76548"/>
                    <a:gd name="connsiteY0" fmla="*/ 2381 h 715069"/>
                    <a:gd name="connsiteX1" fmla="*/ 36795 w 76548"/>
                    <a:gd name="connsiteY1" fmla="*/ 389731 h 715069"/>
                    <a:gd name="connsiteX2" fmla="*/ 52670 w 76548"/>
                    <a:gd name="connsiteY2" fmla="*/ 596106 h 715069"/>
                    <a:gd name="connsiteX3" fmla="*/ 68545 w 76548"/>
                    <a:gd name="connsiteY3" fmla="*/ 710406 h 715069"/>
                    <a:gd name="connsiteX4" fmla="*/ 71720 w 76548"/>
                    <a:gd name="connsiteY4" fmla="*/ 637381 h 715069"/>
                    <a:gd name="connsiteX5" fmla="*/ 1870 w 76548"/>
                    <a:gd name="connsiteY5" fmla="*/ 157956 h 715069"/>
                    <a:gd name="connsiteX6" fmla="*/ 20920 w 76548"/>
                    <a:gd name="connsiteY6" fmla="*/ 221456 h 715069"/>
                    <a:gd name="connsiteX7" fmla="*/ 49495 w 76548"/>
                    <a:gd name="connsiteY7" fmla="*/ 2381 h 715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548" h="715069">
                      <a:moveTo>
                        <a:pt x="49495" y="2381"/>
                      </a:moveTo>
                      <a:cubicBezTo>
                        <a:pt x="52141" y="30427"/>
                        <a:pt x="36266" y="290777"/>
                        <a:pt x="36795" y="389731"/>
                      </a:cubicBezTo>
                      <a:cubicBezTo>
                        <a:pt x="37324" y="488685"/>
                        <a:pt x="47378" y="542660"/>
                        <a:pt x="52670" y="596106"/>
                      </a:cubicBezTo>
                      <a:cubicBezTo>
                        <a:pt x="57962" y="649552"/>
                        <a:pt x="65370" y="703527"/>
                        <a:pt x="68545" y="710406"/>
                      </a:cubicBezTo>
                      <a:cubicBezTo>
                        <a:pt x="71720" y="717285"/>
                        <a:pt x="82832" y="729456"/>
                        <a:pt x="71720" y="637381"/>
                      </a:cubicBezTo>
                      <a:cubicBezTo>
                        <a:pt x="60608" y="545306"/>
                        <a:pt x="10337" y="227277"/>
                        <a:pt x="1870" y="157956"/>
                      </a:cubicBezTo>
                      <a:cubicBezTo>
                        <a:pt x="-6597" y="88635"/>
                        <a:pt x="16157" y="239977"/>
                        <a:pt x="20920" y="221456"/>
                      </a:cubicBezTo>
                      <a:cubicBezTo>
                        <a:pt x="25683" y="202935"/>
                        <a:pt x="46849" y="-25665"/>
                        <a:pt x="49495" y="23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A10B3DD3-C962-4E8B-A7D4-047CA551BEE1}"/>
                    </a:ext>
                  </a:extLst>
                </p:cNvPr>
                <p:cNvSpPr/>
                <p:nvPr/>
              </p:nvSpPr>
              <p:spPr>
                <a:xfrm>
                  <a:off x="3920250" y="7579249"/>
                  <a:ext cx="122479" cy="1144238"/>
                </a:xfrm>
                <a:custGeom>
                  <a:avLst/>
                  <a:gdLst>
                    <a:gd name="connsiteX0" fmla="*/ 111204 w 112792"/>
                    <a:gd name="connsiteY0" fmla="*/ 16775 h 1053738"/>
                    <a:gd name="connsiteX1" fmla="*/ 50879 w 112792"/>
                    <a:gd name="connsiteY1" fmla="*/ 337450 h 1053738"/>
                    <a:gd name="connsiteX2" fmla="*/ 31829 w 112792"/>
                    <a:gd name="connsiteY2" fmla="*/ 670825 h 1053738"/>
                    <a:gd name="connsiteX3" fmla="*/ 25479 w 112792"/>
                    <a:gd name="connsiteY3" fmla="*/ 1051825 h 1053738"/>
                    <a:gd name="connsiteX4" fmla="*/ 25479 w 112792"/>
                    <a:gd name="connsiteY4" fmla="*/ 794650 h 1053738"/>
                    <a:gd name="connsiteX5" fmla="*/ 79 w 112792"/>
                    <a:gd name="connsiteY5" fmla="*/ 286650 h 1053738"/>
                    <a:gd name="connsiteX6" fmla="*/ 35004 w 112792"/>
                    <a:gd name="connsiteY6" fmla="*/ 286650 h 1053738"/>
                    <a:gd name="connsiteX7" fmla="*/ 88979 w 112792"/>
                    <a:gd name="connsiteY7" fmla="*/ 70750 h 1053738"/>
                    <a:gd name="connsiteX8" fmla="*/ 111204 w 112792"/>
                    <a:gd name="connsiteY8" fmla="*/ 16775 h 105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92" h="1053738">
                      <a:moveTo>
                        <a:pt x="111204" y="16775"/>
                      </a:moveTo>
                      <a:cubicBezTo>
                        <a:pt x="104854" y="61225"/>
                        <a:pt x="64108" y="228442"/>
                        <a:pt x="50879" y="337450"/>
                      </a:cubicBezTo>
                      <a:cubicBezTo>
                        <a:pt x="37650" y="446458"/>
                        <a:pt x="36062" y="551763"/>
                        <a:pt x="31829" y="670825"/>
                      </a:cubicBezTo>
                      <a:cubicBezTo>
                        <a:pt x="27596" y="789887"/>
                        <a:pt x="26537" y="1031188"/>
                        <a:pt x="25479" y="1051825"/>
                      </a:cubicBezTo>
                      <a:cubicBezTo>
                        <a:pt x="24421" y="1072462"/>
                        <a:pt x="29712" y="922179"/>
                        <a:pt x="25479" y="794650"/>
                      </a:cubicBezTo>
                      <a:cubicBezTo>
                        <a:pt x="21246" y="667121"/>
                        <a:pt x="-1508" y="371317"/>
                        <a:pt x="79" y="286650"/>
                      </a:cubicBezTo>
                      <a:cubicBezTo>
                        <a:pt x="1666" y="201983"/>
                        <a:pt x="20187" y="322633"/>
                        <a:pt x="35004" y="286650"/>
                      </a:cubicBezTo>
                      <a:cubicBezTo>
                        <a:pt x="49821" y="250667"/>
                        <a:pt x="74162" y="116258"/>
                        <a:pt x="88979" y="70750"/>
                      </a:cubicBezTo>
                      <a:cubicBezTo>
                        <a:pt x="103796" y="25242"/>
                        <a:pt x="117554" y="-27675"/>
                        <a:pt x="111204" y="1677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A9A5DC37-7F83-4D54-AB44-1E728BC6C5E5}"/>
                    </a:ext>
                  </a:extLst>
                </p:cNvPr>
                <p:cNvSpPr/>
                <p:nvPr/>
              </p:nvSpPr>
              <p:spPr>
                <a:xfrm>
                  <a:off x="3189410" y="7628463"/>
                  <a:ext cx="146612" cy="617813"/>
                </a:xfrm>
                <a:custGeom>
                  <a:avLst/>
                  <a:gdLst>
                    <a:gd name="connsiteX0" fmla="*/ 133365 w 135016"/>
                    <a:gd name="connsiteY0" fmla="*/ 29 h 568949"/>
                    <a:gd name="connsiteX1" fmla="*/ 92090 w 135016"/>
                    <a:gd name="connsiteY1" fmla="*/ 136554 h 568949"/>
                    <a:gd name="connsiteX2" fmla="*/ 57165 w 135016"/>
                    <a:gd name="connsiteY2" fmla="*/ 193704 h 568949"/>
                    <a:gd name="connsiteX3" fmla="*/ 44465 w 135016"/>
                    <a:gd name="connsiteY3" fmla="*/ 285779 h 568949"/>
                    <a:gd name="connsiteX4" fmla="*/ 69865 w 135016"/>
                    <a:gd name="connsiteY4" fmla="*/ 565179 h 568949"/>
                    <a:gd name="connsiteX5" fmla="*/ 63515 w 135016"/>
                    <a:gd name="connsiteY5" fmla="*/ 428654 h 568949"/>
                    <a:gd name="connsiteX6" fmla="*/ 15 w 135016"/>
                    <a:gd name="connsiteY6" fmla="*/ 168304 h 568949"/>
                    <a:gd name="connsiteX7" fmla="*/ 57165 w 135016"/>
                    <a:gd name="connsiteY7" fmla="*/ 422304 h 568949"/>
                    <a:gd name="connsiteX8" fmla="*/ 31765 w 135016"/>
                    <a:gd name="connsiteY8" fmla="*/ 127029 h 568949"/>
                    <a:gd name="connsiteX9" fmla="*/ 133365 w 135016"/>
                    <a:gd name="connsiteY9" fmla="*/ 29 h 56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16" h="568949">
                      <a:moveTo>
                        <a:pt x="133365" y="29"/>
                      </a:moveTo>
                      <a:cubicBezTo>
                        <a:pt x="143419" y="1616"/>
                        <a:pt x="104790" y="104275"/>
                        <a:pt x="92090" y="136554"/>
                      </a:cubicBezTo>
                      <a:cubicBezTo>
                        <a:pt x="79390" y="168833"/>
                        <a:pt x="65102" y="168833"/>
                        <a:pt x="57165" y="193704"/>
                      </a:cubicBezTo>
                      <a:cubicBezTo>
                        <a:pt x="49228" y="218575"/>
                        <a:pt x="42348" y="223867"/>
                        <a:pt x="44465" y="285779"/>
                      </a:cubicBezTo>
                      <a:cubicBezTo>
                        <a:pt x="46582" y="347691"/>
                        <a:pt x="66690" y="541367"/>
                        <a:pt x="69865" y="565179"/>
                      </a:cubicBezTo>
                      <a:cubicBezTo>
                        <a:pt x="73040" y="588992"/>
                        <a:pt x="75157" y="494800"/>
                        <a:pt x="63515" y="428654"/>
                      </a:cubicBezTo>
                      <a:cubicBezTo>
                        <a:pt x="51873" y="362508"/>
                        <a:pt x="1073" y="169362"/>
                        <a:pt x="15" y="168304"/>
                      </a:cubicBezTo>
                      <a:cubicBezTo>
                        <a:pt x="-1043" y="167246"/>
                        <a:pt x="51873" y="429183"/>
                        <a:pt x="57165" y="422304"/>
                      </a:cubicBezTo>
                      <a:cubicBezTo>
                        <a:pt x="62457" y="415425"/>
                        <a:pt x="21182" y="192646"/>
                        <a:pt x="31765" y="127029"/>
                      </a:cubicBezTo>
                      <a:cubicBezTo>
                        <a:pt x="42348" y="61412"/>
                        <a:pt x="123311" y="-1558"/>
                        <a:pt x="133365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68F5E992-DBAA-49B0-B279-7DF29AAE6453}"/>
                    </a:ext>
                  </a:extLst>
                </p:cNvPr>
                <p:cNvSpPr/>
                <p:nvPr/>
              </p:nvSpPr>
              <p:spPr>
                <a:xfrm>
                  <a:off x="3196028" y="8047441"/>
                  <a:ext cx="61490" cy="1313285"/>
                </a:xfrm>
                <a:custGeom>
                  <a:avLst/>
                  <a:gdLst>
                    <a:gd name="connsiteX0" fmla="*/ 38371 w 56627"/>
                    <a:gd name="connsiteY0" fmla="*/ 1539 h 1209414"/>
                    <a:gd name="connsiteX1" fmla="*/ 35196 w 56627"/>
                    <a:gd name="connsiteY1" fmla="*/ 141239 h 1209414"/>
                    <a:gd name="connsiteX2" fmla="*/ 54246 w 56627"/>
                    <a:gd name="connsiteY2" fmla="*/ 312689 h 1209414"/>
                    <a:gd name="connsiteX3" fmla="*/ 54246 w 56627"/>
                    <a:gd name="connsiteY3" fmla="*/ 741314 h 1209414"/>
                    <a:gd name="connsiteX4" fmla="*/ 35196 w 56627"/>
                    <a:gd name="connsiteY4" fmla="*/ 363489 h 1209414"/>
                    <a:gd name="connsiteX5" fmla="*/ 271 w 56627"/>
                    <a:gd name="connsiteY5" fmla="*/ 522239 h 1209414"/>
                    <a:gd name="connsiteX6" fmla="*/ 19321 w 56627"/>
                    <a:gd name="connsiteY6" fmla="*/ 725439 h 1209414"/>
                    <a:gd name="connsiteX7" fmla="*/ 25671 w 56627"/>
                    <a:gd name="connsiteY7" fmla="*/ 1198514 h 1209414"/>
                    <a:gd name="connsiteX8" fmla="*/ 25671 w 56627"/>
                    <a:gd name="connsiteY8" fmla="*/ 988964 h 1209414"/>
                    <a:gd name="connsiteX9" fmla="*/ 271 w 56627"/>
                    <a:gd name="connsiteY9" fmla="*/ 233314 h 1209414"/>
                    <a:gd name="connsiteX10" fmla="*/ 38371 w 56627"/>
                    <a:gd name="connsiteY10" fmla="*/ 1539 h 1209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627" h="1209414">
                      <a:moveTo>
                        <a:pt x="38371" y="1539"/>
                      </a:moveTo>
                      <a:cubicBezTo>
                        <a:pt x="44192" y="-13807"/>
                        <a:pt x="32550" y="89381"/>
                        <a:pt x="35196" y="141239"/>
                      </a:cubicBezTo>
                      <a:cubicBezTo>
                        <a:pt x="37842" y="193097"/>
                        <a:pt x="51071" y="212677"/>
                        <a:pt x="54246" y="312689"/>
                      </a:cubicBezTo>
                      <a:cubicBezTo>
                        <a:pt x="57421" y="412701"/>
                        <a:pt x="57421" y="732847"/>
                        <a:pt x="54246" y="741314"/>
                      </a:cubicBezTo>
                      <a:cubicBezTo>
                        <a:pt x="51071" y="749781"/>
                        <a:pt x="44192" y="400001"/>
                        <a:pt x="35196" y="363489"/>
                      </a:cubicBezTo>
                      <a:cubicBezTo>
                        <a:pt x="26200" y="326977"/>
                        <a:pt x="2917" y="461914"/>
                        <a:pt x="271" y="522239"/>
                      </a:cubicBezTo>
                      <a:cubicBezTo>
                        <a:pt x="-2375" y="582564"/>
                        <a:pt x="15088" y="612727"/>
                        <a:pt x="19321" y="725439"/>
                      </a:cubicBezTo>
                      <a:cubicBezTo>
                        <a:pt x="23554" y="838151"/>
                        <a:pt x="24613" y="1154593"/>
                        <a:pt x="25671" y="1198514"/>
                      </a:cubicBezTo>
                      <a:cubicBezTo>
                        <a:pt x="26729" y="1242435"/>
                        <a:pt x="29904" y="1149831"/>
                        <a:pt x="25671" y="988964"/>
                      </a:cubicBezTo>
                      <a:cubicBezTo>
                        <a:pt x="21438" y="828097"/>
                        <a:pt x="-258" y="389947"/>
                        <a:pt x="271" y="233314"/>
                      </a:cubicBezTo>
                      <a:cubicBezTo>
                        <a:pt x="800" y="76681"/>
                        <a:pt x="32550" y="16885"/>
                        <a:pt x="38371" y="153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8" name="フリーフォーム: 図形 527">
                  <a:extLst>
                    <a:ext uri="{FF2B5EF4-FFF2-40B4-BE49-F238E27FC236}">
                      <a16:creationId xmlns:a16="http://schemas.microsoft.com/office/drawing/2014/main" id="{ED1F43F5-3DAA-4135-A3C4-CBCF7746A984}"/>
                    </a:ext>
                  </a:extLst>
                </p:cNvPr>
                <p:cNvSpPr/>
                <p:nvPr/>
              </p:nvSpPr>
              <p:spPr>
                <a:xfrm>
                  <a:off x="3168737" y="8630810"/>
                  <a:ext cx="76231" cy="875889"/>
                </a:xfrm>
                <a:custGeom>
                  <a:avLst/>
                  <a:gdLst>
                    <a:gd name="connsiteX0" fmla="*/ 28578 w 70202"/>
                    <a:gd name="connsiteY0" fmla="*/ 4060 h 806613"/>
                    <a:gd name="connsiteX1" fmla="*/ 69853 w 70202"/>
                    <a:gd name="connsiteY1" fmla="*/ 804160 h 806613"/>
                    <a:gd name="connsiteX2" fmla="*/ 3 w 70202"/>
                    <a:gd name="connsiteY2" fmla="*/ 261235 h 806613"/>
                    <a:gd name="connsiteX3" fmla="*/ 66678 w 70202"/>
                    <a:gd name="connsiteY3" fmla="*/ 483485 h 806613"/>
                    <a:gd name="connsiteX4" fmla="*/ 28578 w 70202"/>
                    <a:gd name="connsiteY4" fmla="*/ 4060 h 80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02" h="806613">
                      <a:moveTo>
                        <a:pt x="28578" y="4060"/>
                      </a:moveTo>
                      <a:cubicBezTo>
                        <a:pt x="29107" y="57506"/>
                        <a:pt x="74616" y="761298"/>
                        <a:pt x="69853" y="804160"/>
                      </a:cubicBezTo>
                      <a:cubicBezTo>
                        <a:pt x="65091" y="847023"/>
                        <a:pt x="532" y="314681"/>
                        <a:pt x="3" y="261235"/>
                      </a:cubicBezTo>
                      <a:cubicBezTo>
                        <a:pt x="-526" y="207789"/>
                        <a:pt x="60857" y="525289"/>
                        <a:pt x="66678" y="483485"/>
                      </a:cubicBezTo>
                      <a:cubicBezTo>
                        <a:pt x="72499" y="441681"/>
                        <a:pt x="28049" y="-49386"/>
                        <a:pt x="28578" y="406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9" name="フリーフォーム: 図形 528">
                  <a:extLst>
                    <a:ext uri="{FF2B5EF4-FFF2-40B4-BE49-F238E27FC236}">
                      <a16:creationId xmlns:a16="http://schemas.microsoft.com/office/drawing/2014/main" id="{AB71525F-EC70-4F29-85B4-D2CB825E48AD}"/>
                    </a:ext>
                  </a:extLst>
                </p:cNvPr>
                <p:cNvSpPr/>
                <p:nvPr/>
              </p:nvSpPr>
              <p:spPr>
                <a:xfrm>
                  <a:off x="3766693" y="8492924"/>
                  <a:ext cx="208816" cy="1423646"/>
                </a:xfrm>
                <a:custGeom>
                  <a:avLst/>
                  <a:gdLst>
                    <a:gd name="connsiteX0" fmla="*/ 192291 w 192300"/>
                    <a:gd name="connsiteY0" fmla="*/ 865 h 1311047"/>
                    <a:gd name="connsiteX1" fmla="*/ 81166 w 192300"/>
                    <a:gd name="connsiteY1" fmla="*/ 477115 h 1311047"/>
                    <a:gd name="connsiteX2" fmla="*/ 43066 w 192300"/>
                    <a:gd name="connsiteY2" fmla="*/ 746990 h 1311047"/>
                    <a:gd name="connsiteX3" fmla="*/ 30366 w 192300"/>
                    <a:gd name="connsiteY3" fmla="*/ 1293090 h 1311047"/>
                    <a:gd name="connsiteX4" fmla="*/ 1791 w 192300"/>
                    <a:gd name="connsiteY4" fmla="*/ 1118465 h 1311047"/>
                    <a:gd name="connsiteX5" fmla="*/ 87516 w 192300"/>
                    <a:gd name="connsiteY5" fmla="*/ 521565 h 1311047"/>
                    <a:gd name="connsiteX6" fmla="*/ 87516 w 192300"/>
                    <a:gd name="connsiteY6" fmla="*/ 604115 h 1311047"/>
                    <a:gd name="connsiteX7" fmla="*/ 192291 w 192300"/>
                    <a:gd name="connsiteY7" fmla="*/ 865 h 131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300" h="1311047">
                      <a:moveTo>
                        <a:pt x="192291" y="865"/>
                      </a:moveTo>
                      <a:cubicBezTo>
                        <a:pt x="191233" y="-20302"/>
                        <a:pt x="106037" y="352761"/>
                        <a:pt x="81166" y="477115"/>
                      </a:cubicBezTo>
                      <a:cubicBezTo>
                        <a:pt x="56295" y="601469"/>
                        <a:pt x="51533" y="610994"/>
                        <a:pt x="43066" y="746990"/>
                      </a:cubicBezTo>
                      <a:cubicBezTo>
                        <a:pt x="34599" y="882986"/>
                        <a:pt x="37245" y="1231178"/>
                        <a:pt x="30366" y="1293090"/>
                      </a:cubicBezTo>
                      <a:cubicBezTo>
                        <a:pt x="23487" y="1355002"/>
                        <a:pt x="-7734" y="1247053"/>
                        <a:pt x="1791" y="1118465"/>
                      </a:cubicBezTo>
                      <a:cubicBezTo>
                        <a:pt x="11316" y="989877"/>
                        <a:pt x="73228" y="607290"/>
                        <a:pt x="87516" y="521565"/>
                      </a:cubicBezTo>
                      <a:cubicBezTo>
                        <a:pt x="101804" y="435840"/>
                        <a:pt x="71641" y="687723"/>
                        <a:pt x="87516" y="604115"/>
                      </a:cubicBezTo>
                      <a:cubicBezTo>
                        <a:pt x="103391" y="520507"/>
                        <a:pt x="193349" y="22032"/>
                        <a:pt x="192291" y="8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0" name="フリーフォーム: 図形 529">
                  <a:extLst>
                    <a:ext uri="{FF2B5EF4-FFF2-40B4-BE49-F238E27FC236}">
                      <a16:creationId xmlns:a16="http://schemas.microsoft.com/office/drawing/2014/main" id="{963036FF-E26E-4A14-A953-A6BBCAD2502F}"/>
                    </a:ext>
                  </a:extLst>
                </p:cNvPr>
                <p:cNvSpPr/>
                <p:nvPr/>
              </p:nvSpPr>
              <p:spPr>
                <a:xfrm>
                  <a:off x="3207247" y="9377370"/>
                  <a:ext cx="51749" cy="486947"/>
                </a:xfrm>
                <a:custGeom>
                  <a:avLst/>
                  <a:gdLst>
                    <a:gd name="connsiteX0" fmla="*/ 47089 w 47656"/>
                    <a:gd name="connsiteY0" fmla="*/ 5522 h 448433"/>
                    <a:gd name="connsiteX1" fmla="*/ 5814 w 47656"/>
                    <a:gd name="connsiteY1" fmla="*/ 446847 h 448433"/>
                    <a:gd name="connsiteX2" fmla="*/ 2639 w 47656"/>
                    <a:gd name="connsiteY2" fmla="*/ 154747 h 448433"/>
                    <a:gd name="connsiteX3" fmla="*/ 28039 w 47656"/>
                    <a:gd name="connsiteY3" fmla="*/ 196022 h 448433"/>
                    <a:gd name="connsiteX4" fmla="*/ 47089 w 47656"/>
                    <a:gd name="connsiteY4" fmla="*/ 5522 h 448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56" h="448433">
                      <a:moveTo>
                        <a:pt x="47089" y="5522"/>
                      </a:moveTo>
                      <a:cubicBezTo>
                        <a:pt x="43385" y="47326"/>
                        <a:pt x="13222" y="421976"/>
                        <a:pt x="5814" y="446847"/>
                      </a:cubicBezTo>
                      <a:cubicBezTo>
                        <a:pt x="-1594" y="471718"/>
                        <a:pt x="-1065" y="196551"/>
                        <a:pt x="2639" y="154747"/>
                      </a:cubicBezTo>
                      <a:cubicBezTo>
                        <a:pt x="6343" y="112943"/>
                        <a:pt x="20631" y="219835"/>
                        <a:pt x="28039" y="196022"/>
                      </a:cubicBezTo>
                      <a:cubicBezTo>
                        <a:pt x="35447" y="172210"/>
                        <a:pt x="50793" y="-36282"/>
                        <a:pt x="47089" y="55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CB9759EB-2DDA-429C-9D2D-E734F49AB700}"/>
                    </a:ext>
                  </a:extLst>
                </p:cNvPr>
                <p:cNvSpPr/>
                <p:nvPr/>
              </p:nvSpPr>
              <p:spPr>
                <a:xfrm>
                  <a:off x="3732712" y="9859143"/>
                  <a:ext cx="349906" cy="605005"/>
                </a:xfrm>
                <a:custGeom>
                  <a:avLst/>
                  <a:gdLst>
                    <a:gd name="connsiteX0" fmla="*/ 64834 w 322231"/>
                    <a:gd name="connsiteY0" fmla="*/ 3 h 557154"/>
                    <a:gd name="connsiteX1" fmla="*/ 39434 w 322231"/>
                    <a:gd name="connsiteY1" fmla="*/ 266703 h 557154"/>
                    <a:gd name="connsiteX2" fmla="*/ 45784 w 322231"/>
                    <a:gd name="connsiteY2" fmla="*/ 282578 h 557154"/>
                    <a:gd name="connsiteX3" fmla="*/ 312484 w 322231"/>
                    <a:gd name="connsiteY3" fmla="*/ 552453 h 557154"/>
                    <a:gd name="connsiteX4" fmla="*/ 239459 w 322231"/>
                    <a:gd name="connsiteY4" fmla="*/ 444503 h 557154"/>
                    <a:gd name="connsiteX5" fmla="*/ 4509 w 322231"/>
                    <a:gd name="connsiteY5" fmla="*/ 320678 h 557154"/>
                    <a:gd name="connsiteX6" fmla="*/ 80709 w 322231"/>
                    <a:gd name="connsiteY6" fmla="*/ 393703 h 557154"/>
                    <a:gd name="connsiteX7" fmla="*/ 29909 w 322231"/>
                    <a:gd name="connsiteY7" fmla="*/ 298453 h 557154"/>
                    <a:gd name="connsiteX8" fmla="*/ 1334 w 322231"/>
                    <a:gd name="connsiteY8" fmla="*/ 273053 h 557154"/>
                    <a:gd name="connsiteX9" fmla="*/ 64834 w 322231"/>
                    <a:gd name="connsiteY9" fmla="*/ 3 h 557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2231" h="557154">
                      <a:moveTo>
                        <a:pt x="64834" y="3"/>
                      </a:moveTo>
                      <a:cubicBezTo>
                        <a:pt x="71184" y="-1055"/>
                        <a:pt x="39434" y="266703"/>
                        <a:pt x="39434" y="266703"/>
                      </a:cubicBezTo>
                      <a:cubicBezTo>
                        <a:pt x="36259" y="313799"/>
                        <a:pt x="276" y="234953"/>
                        <a:pt x="45784" y="282578"/>
                      </a:cubicBezTo>
                      <a:cubicBezTo>
                        <a:pt x="91292" y="330203"/>
                        <a:pt x="280205" y="525466"/>
                        <a:pt x="312484" y="552453"/>
                      </a:cubicBezTo>
                      <a:cubicBezTo>
                        <a:pt x="344763" y="579440"/>
                        <a:pt x="290788" y="483132"/>
                        <a:pt x="239459" y="444503"/>
                      </a:cubicBezTo>
                      <a:cubicBezTo>
                        <a:pt x="188130" y="405874"/>
                        <a:pt x="30967" y="329145"/>
                        <a:pt x="4509" y="320678"/>
                      </a:cubicBezTo>
                      <a:cubicBezTo>
                        <a:pt x="-21949" y="312211"/>
                        <a:pt x="76476" y="397407"/>
                        <a:pt x="80709" y="393703"/>
                      </a:cubicBezTo>
                      <a:cubicBezTo>
                        <a:pt x="84942" y="389999"/>
                        <a:pt x="43138" y="318561"/>
                        <a:pt x="29909" y="298453"/>
                      </a:cubicBezTo>
                      <a:cubicBezTo>
                        <a:pt x="16680" y="278345"/>
                        <a:pt x="-5545" y="318032"/>
                        <a:pt x="1334" y="273053"/>
                      </a:cubicBezTo>
                      <a:cubicBezTo>
                        <a:pt x="8213" y="228074"/>
                        <a:pt x="58484" y="1061"/>
                        <a:pt x="64834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59BDB003-44EE-42E4-8D08-52A127CA0EFC}"/>
                    </a:ext>
                  </a:extLst>
                </p:cNvPr>
                <p:cNvSpPr/>
                <p:nvPr/>
              </p:nvSpPr>
              <p:spPr>
                <a:xfrm>
                  <a:off x="3782957" y="9828034"/>
                  <a:ext cx="495028" cy="739132"/>
                </a:xfrm>
                <a:custGeom>
                  <a:avLst/>
                  <a:gdLst>
                    <a:gd name="connsiteX0" fmla="*/ 24913 w 455875"/>
                    <a:gd name="connsiteY0" fmla="*/ 77 h 680672"/>
                    <a:gd name="connsiteX1" fmla="*/ 69363 w 455875"/>
                    <a:gd name="connsiteY1" fmla="*/ 308052 h 680672"/>
                    <a:gd name="connsiteX2" fmla="*/ 263038 w 455875"/>
                    <a:gd name="connsiteY2" fmla="*/ 514427 h 680672"/>
                    <a:gd name="connsiteX3" fmla="*/ 447188 w 455875"/>
                    <a:gd name="connsiteY3" fmla="*/ 676352 h 680672"/>
                    <a:gd name="connsiteX4" fmla="*/ 390038 w 455875"/>
                    <a:gd name="connsiteY4" fmla="*/ 612852 h 680672"/>
                    <a:gd name="connsiteX5" fmla="*/ 78888 w 455875"/>
                    <a:gd name="connsiteY5" fmla="*/ 390602 h 680672"/>
                    <a:gd name="connsiteX6" fmla="*/ 158263 w 455875"/>
                    <a:gd name="connsiteY6" fmla="*/ 403302 h 680672"/>
                    <a:gd name="connsiteX7" fmla="*/ 9038 w 455875"/>
                    <a:gd name="connsiteY7" fmla="*/ 279477 h 680672"/>
                    <a:gd name="connsiteX8" fmla="*/ 24913 w 455875"/>
                    <a:gd name="connsiteY8" fmla="*/ 77 h 680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5875" h="680672">
                      <a:moveTo>
                        <a:pt x="24913" y="77"/>
                      </a:moveTo>
                      <a:cubicBezTo>
                        <a:pt x="34967" y="4840"/>
                        <a:pt x="29676" y="222327"/>
                        <a:pt x="69363" y="308052"/>
                      </a:cubicBezTo>
                      <a:cubicBezTo>
                        <a:pt x="109050" y="393777"/>
                        <a:pt x="200067" y="453044"/>
                        <a:pt x="263038" y="514427"/>
                      </a:cubicBezTo>
                      <a:cubicBezTo>
                        <a:pt x="326009" y="575810"/>
                        <a:pt x="426021" y="659948"/>
                        <a:pt x="447188" y="676352"/>
                      </a:cubicBezTo>
                      <a:cubicBezTo>
                        <a:pt x="468355" y="692756"/>
                        <a:pt x="451421" y="660477"/>
                        <a:pt x="390038" y="612852"/>
                      </a:cubicBezTo>
                      <a:cubicBezTo>
                        <a:pt x="328655" y="565227"/>
                        <a:pt x="117517" y="425527"/>
                        <a:pt x="78888" y="390602"/>
                      </a:cubicBezTo>
                      <a:cubicBezTo>
                        <a:pt x="40259" y="355677"/>
                        <a:pt x="169905" y="421823"/>
                        <a:pt x="158263" y="403302"/>
                      </a:cubicBezTo>
                      <a:cubicBezTo>
                        <a:pt x="146621" y="384781"/>
                        <a:pt x="32851" y="346681"/>
                        <a:pt x="9038" y="279477"/>
                      </a:cubicBezTo>
                      <a:cubicBezTo>
                        <a:pt x="-14775" y="212273"/>
                        <a:pt x="14859" y="-4686"/>
                        <a:pt x="24913" y="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24CBC9D1-24A8-471C-AFD3-00918B24047D}"/>
                    </a:ext>
                  </a:extLst>
                </p:cNvPr>
                <p:cNvSpPr/>
                <p:nvPr/>
              </p:nvSpPr>
              <p:spPr>
                <a:xfrm>
                  <a:off x="3158368" y="9745364"/>
                  <a:ext cx="117827" cy="545485"/>
                </a:xfrm>
                <a:custGeom>
                  <a:avLst/>
                  <a:gdLst>
                    <a:gd name="connsiteX0" fmla="*/ 73052 w 108508"/>
                    <a:gd name="connsiteY0" fmla="*/ 8 h 502341"/>
                    <a:gd name="connsiteX1" fmla="*/ 38127 w 108508"/>
                    <a:gd name="connsiteY1" fmla="*/ 311158 h 502341"/>
                    <a:gd name="connsiteX2" fmla="*/ 41302 w 108508"/>
                    <a:gd name="connsiteY2" fmla="*/ 365133 h 502341"/>
                    <a:gd name="connsiteX3" fmla="*/ 107977 w 108508"/>
                    <a:gd name="connsiteY3" fmla="*/ 501658 h 502341"/>
                    <a:gd name="connsiteX4" fmla="*/ 27 w 108508"/>
                    <a:gd name="connsiteY4" fmla="*/ 301633 h 502341"/>
                    <a:gd name="connsiteX5" fmla="*/ 73052 w 108508"/>
                    <a:gd name="connsiteY5" fmla="*/ 8 h 502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08" h="502341">
                      <a:moveTo>
                        <a:pt x="73052" y="8"/>
                      </a:moveTo>
                      <a:cubicBezTo>
                        <a:pt x="79402" y="1596"/>
                        <a:pt x="43419" y="250304"/>
                        <a:pt x="38127" y="311158"/>
                      </a:cubicBezTo>
                      <a:cubicBezTo>
                        <a:pt x="32835" y="372012"/>
                        <a:pt x="29660" y="333383"/>
                        <a:pt x="41302" y="365133"/>
                      </a:cubicBezTo>
                      <a:cubicBezTo>
                        <a:pt x="52944" y="396883"/>
                        <a:pt x="114856" y="512241"/>
                        <a:pt x="107977" y="501658"/>
                      </a:cubicBezTo>
                      <a:cubicBezTo>
                        <a:pt x="101098" y="491075"/>
                        <a:pt x="1614" y="389475"/>
                        <a:pt x="27" y="301633"/>
                      </a:cubicBezTo>
                      <a:cubicBezTo>
                        <a:pt x="-1561" y="213791"/>
                        <a:pt x="66702" y="-1580"/>
                        <a:pt x="73052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9F4E2AF3-6C1B-4551-A719-4D9C9DF9E175}"/>
                    </a:ext>
                  </a:extLst>
                </p:cNvPr>
                <p:cNvSpPr/>
                <p:nvPr/>
              </p:nvSpPr>
              <p:spPr>
                <a:xfrm>
                  <a:off x="3405406" y="7125114"/>
                  <a:ext cx="78602" cy="862023"/>
                </a:xfrm>
                <a:custGeom>
                  <a:avLst/>
                  <a:gdLst>
                    <a:gd name="connsiteX0" fmla="*/ 14886 w 72385"/>
                    <a:gd name="connsiteY0" fmla="*/ 17 h 793844"/>
                    <a:gd name="connsiteX1" fmla="*/ 19120 w 72385"/>
                    <a:gd name="connsiteY1" fmla="*/ 336567 h 793844"/>
                    <a:gd name="connsiteX2" fmla="*/ 69920 w 72385"/>
                    <a:gd name="connsiteY2" fmla="*/ 414884 h 793844"/>
                    <a:gd name="connsiteX3" fmla="*/ 59336 w 72385"/>
                    <a:gd name="connsiteY3" fmla="*/ 535534 h 793844"/>
                    <a:gd name="connsiteX4" fmla="*/ 14886 w 72385"/>
                    <a:gd name="connsiteY4" fmla="*/ 793767 h 793844"/>
                    <a:gd name="connsiteX5" fmla="*/ 46636 w 72385"/>
                    <a:gd name="connsiteY5" fmla="*/ 508017 h 793844"/>
                    <a:gd name="connsiteX6" fmla="*/ 70 w 72385"/>
                    <a:gd name="connsiteY6" fmla="*/ 728150 h 793844"/>
                    <a:gd name="connsiteX7" fmla="*/ 59336 w 72385"/>
                    <a:gd name="connsiteY7" fmla="*/ 425467 h 793844"/>
                    <a:gd name="connsiteX8" fmla="*/ 36053 w 72385"/>
                    <a:gd name="connsiteY8" fmla="*/ 321750 h 793844"/>
                    <a:gd name="connsiteX9" fmla="*/ 14886 w 72385"/>
                    <a:gd name="connsiteY9" fmla="*/ 17 h 79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85" h="793844">
                      <a:moveTo>
                        <a:pt x="14886" y="17"/>
                      </a:moveTo>
                      <a:cubicBezTo>
                        <a:pt x="12064" y="2487"/>
                        <a:pt x="9948" y="267423"/>
                        <a:pt x="19120" y="336567"/>
                      </a:cubicBezTo>
                      <a:cubicBezTo>
                        <a:pt x="28292" y="405711"/>
                        <a:pt x="63217" y="381723"/>
                        <a:pt x="69920" y="414884"/>
                      </a:cubicBezTo>
                      <a:cubicBezTo>
                        <a:pt x="76623" y="448045"/>
                        <a:pt x="68508" y="472387"/>
                        <a:pt x="59336" y="535534"/>
                      </a:cubicBezTo>
                      <a:cubicBezTo>
                        <a:pt x="50164" y="598681"/>
                        <a:pt x="17003" y="798353"/>
                        <a:pt x="14886" y="793767"/>
                      </a:cubicBezTo>
                      <a:cubicBezTo>
                        <a:pt x="12769" y="789181"/>
                        <a:pt x="49105" y="518953"/>
                        <a:pt x="46636" y="508017"/>
                      </a:cubicBezTo>
                      <a:cubicBezTo>
                        <a:pt x="44167" y="497081"/>
                        <a:pt x="-2047" y="741908"/>
                        <a:pt x="70" y="728150"/>
                      </a:cubicBezTo>
                      <a:cubicBezTo>
                        <a:pt x="2187" y="714392"/>
                        <a:pt x="53339" y="493200"/>
                        <a:pt x="59336" y="425467"/>
                      </a:cubicBezTo>
                      <a:cubicBezTo>
                        <a:pt x="65333" y="357734"/>
                        <a:pt x="43461" y="387014"/>
                        <a:pt x="36053" y="321750"/>
                      </a:cubicBezTo>
                      <a:cubicBezTo>
                        <a:pt x="28645" y="256486"/>
                        <a:pt x="17708" y="-2453"/>
                        <a:pt x="14886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A2B7E6BD-3656-4456-94DE-B8EC22E09419}"/>
                    </a:ext>
                  </a:extLst>
                </p:cNvPr>
                <p:cNvSpPr/>
                <p:nvPr/>
              </p:nvSpPr>
              <p:spPr>
                <a:xfrm>
                  <a:off x="3678998" y="6996399"/>
                  <a:ext cx="163672" cy="882228"/>
                </a:xfrm>
                <a:custGeom>
                  <a:avLst/>
                  <a:gdLst>
                    <a:gd name="connsiteX0" fmla="*/ 84667 w 150727"/>
                    <a:gd name="connsiteY0" fmla="*/ 18 h 812451"/>
                    <a:gd name="connsiteX1" fmla="*/ 0 w 150727"/>
                    <a:gd name="connsiteY1" fmla="*/ 372551 h 812451"/>
                    <a:gd name="connsiteX2" fmla="*/ 84667 w 150727"/>
                    <a:gd name="connsiteY2" fmla="*/ 808584 h 812451"/>
                    <a:gd name="connsiteX3" fmla="*/ 38100 w 150727"/>
                    <a:gd name="connsiteY3" fmla="*/ 590568 h 812451"/>
                    <a:gd name="connsiteX4" fmla="*/ 67733 w 150727"/>
                    <a:gd name="connsiteY4" fmla="*/ 668884 h 812451"/>
                    <a:gd name="connsiteX5" fmla="*/ 150283 w 150727"/>
                    <a:gd name="connsiteY5" fmla="*/ 148184 h 812451"/>
                    <a:gd name="connsiteX6" fmla="*/ 97367 w 150727"/>
                    <a:gd name="connsiteY6" fmla="*/ 330218 h 812451"/>
                    <a:gd name="connsiteX7" fmla="*/ 27517 w 150727"/>
                    <a:gd name="connsiteY7" fmla="*/ 742968 h 812451"/>
                    <a:gd name="connsiteX8" fmla="*/ 25400 w 150727"/>
                    <a:gd name="connsiteY8" fmla="*/ 387368 h 812451"/>
                    <a:gd name="connsiteX9" fmla="*/ 84667 w 150727"/>
                    <a:gd name="connsiteY9" fmla="*/ 18 h 81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727" h="812451">
                      <a:moveTo>
                        <a:pt x="84667" y="18"/>
                      </a:moveTo>
                      <a:cubicBezTo>
                        <a:pt x="80434" y="-2451"/>
                        <a:pt x="0" y="237790"/>
                        <a:pt x="0" y="372551"/>
                      </a:cubicBezTo>
                      <a:cubicBezTo>
                        <a:pt x="0" y="507312"/>
                        <a:pt x="78317" y="772248"/>
                        <a:pt x="84667" y="808584"/>
                      </a:cubicBezTo>
                      <a:cubicBezTo>
                        <a:pt x="91017" y="844920"/>
                        <a:pt x="40922" y="613851"/>
                        <a:pt x="38100" y="590568"/>
                      </a:cubicBezTo>
                      <a:cubicBezTo>
                        <a:pt x="35278" y="567285"/>
                        <a:pt x="49036" y="742615"/>
                        <a:pt x="67733" y="668884"/>
                      </a:cubicBezTo>
                      <a:cubicBezTo>
                        <a:pt x="86430" y="595153"/>
                        <a:pt x="145344" y="204628"/>
                        <a:pt x="150283" y="148184"/>
                      </a:cubicBezTo>
                      <a:cubicBezTo>
                        <a:pt x="155222" y="91740"/>
                        <a:pt x="117828" y="231087"/>
                        <a:pt x="97367" y="330218"/>
                      </a:cubicBezTo>
                      <a:cubicBezTo>
                        <a:pt x="76906" y="429349"/>
                        <a:pt x="39511" y="733443"/>
                        <a:pt x="27517" y="742968"/>
                      </a:cubicBezTo>
                      <a:cubicBezTo>
                        <a:pt x="15523" y="752493"/>
                        <a:pt x="15170" y="508371"/>
                        <a:pt x="25400" y="387368"/>
                      </a:cubicBezTo>
                      <a:cubicBezTo>
                        <a:pt x="35630" y="266365"/>
                        <a:pt x="88900" y="2487"/>
                        <a:pt x="84667" y="1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B5D681D2-1410-4CF9-8D09-46621EE3AE4E}"/>
                    </a:ext>
                  </a:extLst>
                </p:cNvPr>
                <p:cNvSpPr/>
                <p:nvPr/>
              </p:nvSpPr>
              <p:spPr>
                <a:xfrm>
                  <a:off x="3857981" y="7232035"/>
                  <a:ext cx="106051" cy="875847"/>
                </a:xfrm>
                <a:custGeom>
                  <a:avLst/>
                  <a:gdLst>
                    <a:gd name="connsiteX0" fmla="*/ 97640 w 97663"/>
                    <a:gd name="connsiteY0" fmla="*/ 5269 h 806574"/>
                    <a:gd name="connsiteX1" fmla="*/ 53190 w 97663"/>
                    <a:gd name="connsiteY1" fmla="*/ 130152 h 806574"/>
                    <a:gd name="connsiteX2" fmla="*/ 34140 w 97663"/>
                    <a:gd name="connsiteY2" fmla="*/ 331235 h 806574"/>
                    <a:gd name="connsiteX3" fmla="*/ 38373 w 97663"/>
                    <a:gd name="connsiteY3" fmla="*/ 792669 h 806574"/>
                    <a:gd name="connsiteX4" fmla="*/ 29906 w 97663"/>
                    <a:gd name="connsiteY4" fmla="*/ 627569 h 806574"/>
                    <a:gd name="connsiteX5" fmla="*/ 273 w 97663"/>
                    <a:gd name="connsiteY5" fmla="*/ 37019 h 806574"/>
                    <a:gd name="connsiteX6" fmla="*/ 17206 w 97663"/>
                    <a:gd name="connsiteY6" fmla="*/ 684719 h 806574"/>
                    <a:gd name="connsiteX7" fmla="*/ 51073 w 97663"/>
                    <a:gd name="connsiteY7" fmla="*/ 276202 h 806574"/>
                    <a:gd name="connsiteX8" fmla="*/ 46840 w 97663"/>
                    <a:gd name="connsiteY8" fmla="*/ 305835 h 806574"/>
                    <a:gd name="connsiteX9" fmla="*/ 97640 w 97663"/>
                    <a:gd name="connsiteY9" fmla="*/ 5269 h 80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663" h="806574">
                      <a:moveTo>
                        <a:pt x="97640" y="5269"/>
                      </a:moveTo>
                      <a:cubicBezTo>
                        <a:pt x="98698" y="-24011"/>
                        <a:pt x="63773" y="75824"/>
                        <a:pt x="53190" y="130152"/>
                      </a:cubicBezTo>
                      <a:cubicBezTo>
                        <a:pt x="42607" y="184480"/>
                        <a:pt x="36609" y="220816"/>
                        <a:pt x="34140" y="331235"/>
                      </a:cubicBezTo>
                      <a:cubicBezTo>
                        <a:pt x="31671" y="441654"/>
                        <a:pt x="39079" y="743280"/>
                        <a:pt x="38373" y="792669"/>
                      </a:cubicBezTo>
                      <a:cubicBezTo>
                        <a:pt x="37667" y="842058"/>
                        <a:pt x="36256" y="753511"/>
                        <a:pt x="29906" y="627569"/>
                      </a:cubicBezTo>
                      <a:cubicBezTo>
                        <a:pt x="23556" y="501627"/>
                        <a:pt x="2390" y="27494"/>
                        <a:pt x="273" y="37019"/>
                      </a:cubicBezTo>
                      <a:cubicBezTo>
                        <a:pt x="-1844" y="46544"/>
                        <a:pt x="8739" y="644855"/>
                        <a:pt x="17206" y="684719"/>
                      </a:cubicBezTo>
                      <a:cubicBezTo>
                        <a:pt x="25673" y="724583"/>
                        <a:pt x="46134" y="339349"/>
                        <a:pt x="51073" y="276202"/>
                      </a:cubicBezTo>
                      <a:cubicBezTo>
                        <a:pt x="56012" y="213055"/>
                        <a:pt x="41196" y="347463"/>
                        <a:pt x="46840" y="305835"/>
                      </a:cubicBezTo>
                      <a:cubicBezTo>
                        <a:pt x="52484" y="264207"/>
                        <a:pt x="96582" y="34549"/>
                        <a:pt x="97640" y="52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680747E7-2886-4E38-AC12-B62366095742}"/>
                    </a:ext>
                  </a:extLst>
                </p:cNvPr>
                <p:cNvSpPr/>
                <p:nvPr/>
              </p:nvSpPr>
              <p:spPr>
                <a:xfrm>
                  <a:off x="3264665" y="7718790"/>
                  <a:ext cx="164029" cy="764131"/>
                </a:xfrm>
                <a:custGeom>
                  <a:avLst/>
                  <a:gdLst>
                    <a:gd name="connsiteX0" fmla="*/ 148729 w 151056"/>
                    <a:gd name="connsiteY0" fmla="*/ 3629 h 703694"/>
                    <a:gd name="connsiteX1" fmla="*/ 136029 w 151056"/>
                    <a:gd name="connsiteY1" fmla="*/ 189896 h 703694"/>
                    <a:gd name="connsiteX2" fmla="*/ 61945 w 151056"/>
                    <a:gd name="connsiteY2" fmla="*/ 407913 h 703694"/>
                    <a:gd name="connsiteX3" fmla="*/ 85229 w 151056"/>
                    <a:gd name="connsiteY3" fmla="*/ 689429 h 703694"/>
                    <a:gd name="connsiteX4" fmla="*/ 78879 w 151056"/>
                    <a:gd name="connsiteY4" fmla="*/ 625929 h 703694"/>
                    <a:gd name="connsiteX5" fmla="*/ 562 w 151056"/>
                    <a:gd name="connsiteY5" fmla="*/ 314779 h 703694"/>
                    <a:gd name="connsiteX6" fmla="*/ 45012 w 151056"/>
                    <a:gd name="connsiteY6" fmla="*/ 399446 h 703694"/>
                    <a:gd name="connsiteX7" fmla="*/ 70412 w 151056"/>
                    <a:gd name="connsiteY7" fmla="*/ 492579 h 703694"/>
                    <a:gd name="connsiteX8" fmla="*/ 93695 w 151056"/>
                    <a:gd name="connsiteY8" fmla="*/ 687313 h 703694"/>
                    <a:gd name="connsiteX9" fmla="*/ 104279 w 151056"/>
                    <a:gd name="connsiteY9" fmla="*/ 361346 h 703694"/>
                    <a:gd name="connsiteX10" fmla="*/ 148729 w 151056"/>
                    <a:gd name="connsiteY10" fmla="*/ 3629 h 703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1056" h="703694">
                      <a:moveTo>
                        <a:pt x="148729" y="3629"/>
                      </a:moveTo>
                      <a:cubicBezTo>
                        <a:pt x="154021" y="-24946"/>
                        <a:pt x="150493" y="122515"/>
                        <a:pt x="136029" y="189896"/>
                      </a:cubicBezTo>
                      <a:cubicBezTo>
                        <a:pt x="121565" y="257277"/>
                        <a:pt x="70412" y="324658"/>
                        <a:pt x="61945" y="407913"/>
                      </a:cubicBezTo>
                      <a:cubicBezTo>
                        <a:pt x="53478" y="491169"/>
                        <a:pt x="82407" y="653093"/>
                        <a:pt x="85229" y="689429"/>
                      </a:cubicBezTo>
                      <a:cubicBezTo>
                        <a:pt x="88051" y="725765"/>
                        <a:pt x="92990" y="688370"/>
                        <a:pt x="78879" y="625929"/>
                      </a:cubicBezTo>
                      <a:cubicBezTo>
                        <a:pt x="64768" y="563488"/>
                        <a:pt x="6206" y="352526"/>
                        <a:pt x="562" y="314779"/>
                      </a:cubicBezTo>
                      <a:cubicBezTo>
                        <a:pt x="-5083" y="277032"/>
                        <a:pt x="33370" y="369813"/>
                        <a:pt x="45012" y="399446"/>
                      </a:cubicBezTo>
                      <a:cubicBezTo>
                        <a:pt x="56654" y="429079"/>
                        <a:pt x="62298" y="444601"/>
                        <a:pt x="70412" y="492579"/>
                      </a:cubicBezTo>
                      <a:cubicBezTo>
                        <a:pt x="78526" y="540557"/>
                        <a:pt x="88051" y="709185"/>
                        <a:pt x="93695" y="687313"/>
                      </a:cubicBezTo>
                      <a:cubicBezTo>
                        <a:pt x="99339" y="665441"/>
                        <a:pt x="92990" y="472824"/>
                        <a:pt x="104279" y="361346"/>
                      </a:cubicBezTo>
                      <a:cubicBezTo>
                        <a:pt x="115568" y="249868"/>
                        <a:pt x="143437" y="32204"/>
                        <a:pt x="148729" y="36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フリーフォーム: 図形 537">
                  <a:extLst>
                    <a:ext uri="{FF2B5EF4-FFF2-40B4-BE49-F238E27FC236}">
                      <a16:creationId xmlns:a16="http://schemas.microsoft.com/office/drawing/2014/main" id="{44575816-E1FE-41E6-994A-7C18B4ADC70F}"/>
                    </a:ext>
                  </a:extLst>
                </p:cNvPr>
                <p:cNvSpPr/>
                <p:nvPr/>
              </p:nvSpPr>
              <p:spPr>
                <a:xfrm>
                  <a:off x="3425975" y="7799963"/>
                  <a:ext cx="207115" cy="796208"/>
                </a:xfrm>
                <a:custGeom>
                  <a:avLst/>
                  <a:gdLst>
                    <a:gd name="connsiteX0" fmla="*/ 190678 w 190734"/>
                    <a:gd name="connsiteY0" fmla="*/ 843 h 733234"/>
                    <a:gd name="connsiteX1" fmla="*/ 82728 w 190734"/>
                    <a:gd name="connsiteY1" fmla="*/ 240026 h 733234"/>
                    <a:gd name="connsiteX2" fmla="*/ 178 w 190734"/>
                    <a:gd name="connsiteY2" fmla="*/ 733210 h 733234"/>
                    <a:gd name="connsiteX3" fmla="*/ 59444 w 190734"/>
                    <a:gd name="connsiteY3" fmla="*/ 218860 h 733234"/>
                    <a:gd name="connsiteX4" fmla="*/ 14994 w 190734"/>
                    <a:gd name="connsiteY4" fmla="*/ 466510 h 733234"/>
                    <a:gd name="connsiteX5" fmla="*/ 67911 w 190734"/>
                    <a:gd name="connsiteY5" fmla="*/ 172293 h 733234"/>
                    <a:gd name="connsiteX6" fmla="*/ 190678 w 190734"/>
                    <a:gd name="connsiteY6" fmla="*/ 843 h 73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734" h="733234">
                      <a:moveTo>
                        <a:pt x="190678" y="843"/>
                      </a:moveTo>
                      <a:cubicBezTo>
                        <a:pt x="193148" y="12132"/>
                        <a:pt x="114478" y="117965"/>
                        <a:pt x="82728" y="240026"/>
                      </a:cubicBezTo>
                      <a:cubicBezTo>
                        <a:pt x="50978" y="362087"/>
                        <a:pt x="4059" y="736738"/>
                        <a:pt x="178" y="733210"/>
                      </a:cubicBezTo>
                      <a:cubicBezTo>
                        <a:pt x="-3703" y="729682"/>
                        <a:pt x="56975" y="263310"/>
                        <a:pt x="59444" y="218860"/>
                      </a:cubicBezTo>
                      <a:cubicBezTo>
                        <a:pt x="61913" y="174410"/>
                        <a:pt x="13583" y="474271"/>
                        <a:pt x="14994" y="466510"/>
                      </a:cubicBezTo>
                      <a:cubicBezTo>
                        <a:pt x="16405" y="458749"/>
                        <a:pt x="36867" y="250610"/>
                        <a:pt x="67911" y="172293"/>
                      </a:cubicBezTo>
                      <a:cubicBezTo>
                        <a:pt x="98955" y="93976"/>
                        <a:pt x="188208" y="-10446"/>
                        <a:pt x="190678" y="8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0EA3D7E7-BD32-42D2-AA0C-AD26012F3BFD}"/>
                    </a:ext>
                  </a:extLst>
                </p:cNvPr>
                <p:cNvSpPr/>
                <p:nvPr/>
              </p:nvSpPr>
              <p:spPr>
                <a:xfrm>
                  <a:off x="3510552" y="7919748"/>
                  <a:ext cx="167043" cy="1064854"/>
                </a:xfrm>
                <a:custGeom>
                  <a:avLst/>
                  <a:gdLst>
                    <a:gd name="connsiteX0" fmla="*/ 153006 w 153831"/>
                    <a:gd name="connsiteY0" fmla="*/ 599 h 980632"/>
                    <a:gd name="connsiteX1" fmla="*/ 72573 w 153831"/>
                    <a:gd name="connsiteY1" fmla="*/ 286349 h 980632"/>
                    <a:gd name="connsiteX2" fmla="*/ 2723 w 153831"/>
                    <a:gd name="connsiteY2" fmla="*/ 436632 h 980632"/>
                    <a:gd name="connsiteX3" fmla="*/ 72573 w 153831"/>
                    <a:gd name="connsiteY3" fmla="*/ 625015 h 980632"/>
                    <a:gd name="connsiteX4" fmla="*/ 119140 w 153831"/>
                    <a:gd name="connsiteY4" fmla="*/ 703332 h 980632"/>
                    <a:gd name="connsiteX5" fmla="*/ 32356 w 153831"/>
                    <a:gd name="connsiteY5" fmla="*/ 790115 h 980632"/>
                    <a:gd name="connsiteX6" fmla="*/ 4840 w 153831"/>
                    <a:gd name="connsiteY6" fmla="*/ 976382 h 980632"/>
                    <a:gd name="connsiteX7" fmla="*/ 123373 w 153831"/>
                    <a:gd name="connsiteY7" fmla="*/ 589032 h 980632"/>
                    <a:gd name="connsiteX8" fmla="*/ 34473 w 153831"/>
                    <a:gd name="connsiteY8" fmla="*/ 481082 h 980632"/>
                    <a:gd name="connsiteX9" fmla="*/ 19656 w 153831"/>
                    <a:gd name="connsiteY9" fmla="*/ 368899 h 980632"/>
                    <a:gd name="connsiteX10" fmla="*/ 153006 w 153831"/>
                    <a:gd name="connsiteY10" fmla="*/ 599 h 98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831" h="980632">
                      <a:moveTo>
                        <a:pt x="153006" y="599"/>
                      </a:moveTo>
                      <a:cubicBezTo>
                        <a:pt x="161826" y="-13159"/>
                        <a:pt x="97620" y="213677"/>
                        <a:pt x="72573" y="286349"/>
                      </a:cubicBezTo>
                      <a:cubicBezTo>
                        <a:pt x="47526" y="359021"/>
                        <a:pt x="2723" y="380188"/>
                        <a:pt x="2723" y="436632"/>
                      </a:cubicBezTo>
                      <a:cubicBezTo>
                        <a:pt x="2723" y="493076"/>
                        <a:pt x="53170" y="580565"/>
                        <a:pt x="72573" y="625015"/>
                      </a:cubicBezTo>
                      <a:cubicBezTo>
                        <a:pt x="91976" y="669465"/>
                        <a:pt x="125843" y="675815"/>
                        <a:pt x="119140" y="703332"/>
                      </a:cubicBezTo>
                      <a:cubicBezTo>
                        <a:pt x="112437" y="730849"/>
                        <a:pt x="51406" y="744607"/>
                        <a:pt x="32356" y="790115"/>
                      </a:cubicBezTo>
                      <a:cubicBezTo>
                        <a:pt x="13306" y="835623"/>
                        <a:pt x="-10330" y="1009896"/>
                        <a:pt x="4840" y="976382"/>
                      </a:cubicBezTo>
                      <a:cubicBezTo>
                        <a:pt x="20010" y="942868"/>
                        <a:pt x="118434" y="671582"/>
                        <a:pt x="123373" y="589032"/>
                      </a:cubicBezTo>
                      <a:cubicBezTo>
                        <a:pt x="128312" y="506482"/>
                        <a:pt x="51759" y="517771"/>
                        <a:pt x="34473" y="481082"/>
                      </a:cubicBezTo>
                      <a:cubicBezTo>
                        <a:pt x="17187" y="444393"/>
                        <a:pt x="-2569" y="443688"/>
                        <a:pt x="19656" y="368899"/>
                      </a:cubicBezTo>
                      <a:cubicBezTo>
                        <a:pt x="41881" y="294110"/>
                        <a:pt x="144186" y="14357"/>
                        <a:pt x="153006" y="5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F23E3E0C-C9D9-4D06-82C6-8C979C4249E5}"/>
                    </a:ext>
                  </a:extLst>
                </p:cNvPr>
                <p:cNvSpPr/>
                <p:nvPr/>
              </p:nvSpPr>
              <p:spPr>
                <a:xfrm>
                  <a:off x="1766618" y="6190298"/>
                  <a:ext cx="1028674" cy="1213393"/>
                </a:xfrm>
                <a:custGeom>
                  <a:avLst/>
                  <a:gdLst>
                    <a:gd name="connsiteX0" fmla="*/ 945150 w 947314"/>
                    <a:gd name="connsiteY0" fmla="*/ 471 h 1117423"/>
                    <a:gd name="connsiteX1" fmla="*/ 392700 w 947314"/>
                    <a:gd name="connsiteY1" fmla="*/ 368771 h 1117423"/>
                    <a:gd name="connsiteX2" fmla="*/ 186325 w 947314"/>
                    <a:gd name="connsiteY2" fmla="*/ 638646 h 1117423"/>
                    <a:gd name="connsiteX3" fmla="*/ 456200 w 947314"/>
                    <a:gd name="connsiteY3" fmla="*/ 375121 h 1117423"/>
                    <a:gd name="connsiteX4" fmla="*/ 189500 w 947314"/>
                    <a:gd name="connsiteY4" fmla="*/ 667221 h 1117423"/>
                    <a:gd name="connsiteX5" fmla="*/ 91075 w 947314"/>
                    <a:gd name="connsiteY5" fmla="*/ 879946 h 1117423"/>
                    <a:gd name="connsiteX6" fmla="*/ 8525 w 947314"/>
                    <a:gd name="connsiteY6" fmla="*/ 1111721 h 1117423"/>
                    <a:gd name="connsiteX7" fmla="*/ 37100 w 947314"/>
                    <a:gd name="connsiteY7" fmla="*/ 997421 h 1117423"/>
                    <a:gd name="connsiteX8" fmla="*/ 313325 w 947314"/>
                    <a:gd name="connsiteY8" fmla="*/ 483071 h 1117423"/>
                    <a:gd name="connsiteX9" fmla="*/ 573675 w 947314"/>
                    <a:gd name="connsiteY9" fmla="*/ 295746 h 1117423"/>
                    <a:gd name="connsiteX10" fmla="*/ 945150 w 947314"/>
                    <a:gd name="connsiteY10" fmla="*/ 471 h 111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7314" h="1117423">
                      <a:moveTo>
                        <a:pt x="945150" y="471"/>
                      </a:moveTo>
                      <a:cubicBezTo>
                        <a:pt x="914988" y="12642"/>
                        <a:pt x="519171" y="262409"/>
                        <a:pt x="392700" y="368771"/>
                      </a:cubicBezTo>
                      <a:cubicBezTo>
                        <a:pt x="266229" y="475133"/>
                        <a:pt x="175742" y="637588"/>
                        <a:pt x="186325" y="638646"/>
                      </a:cubicBezTo>
                      <a:cubicBezTo>
                        <a:pt x="196908" y="639704"/>
                        <a:pt x="455671" y="370359"/>
                        <a:pt x="456200" y="375121"/>
                      </a:cubicBezTo>
                      <a:cubicBezTo>
                        <a:pt x="456729" y="379884"/>
                        <a:pt x="250354" y="583083"/>
                        <a:pt x="189500" y="667221"/>
                      </a:cubicBezTo>
                      <a:cubicBezTo>
                        <a:pt x="128646" y="751359"/>
                        <a:pt x="121237" y="805863"/>
                        <a:pt x="91075" y="879946"/>
                      </a:cubicBezTo>
                      <a:cubicBezTo>
                        <a:pt x="60913" y="954029"/>
                        <a:pt x="17521" y="1092142"/>
                        <a:pt x="8525" y="1111721"/>
                      </a:cubicBezTo>
                      <a:cubicBezTo>
                        <a:pt x="-471" y="1131300"/>
                        <a:pt x="-13700" y="1102196"/>
                        <a:pt x="37100" y="997421"/>
                      </a:cubicBezTo>
                      <a:cubicBezTo>
                        <a:pt x="87900" y="892646"/>
                        <a:pt x="223896" y="600017"/>
                        <a:pt x="313325" y="483071"/>
                      </a:cubicBezTo>
                      <a:cubicBezTo>
                        <a:pt x="402754" y="366125"/>
                        <a:pt x="465196" y="376179"/>
                        <a:pt x="573675" y="295746"/>
                      </a:cubicBezTo>
                      <a:cubicBezTo>
                        <a:pt x="682154" y="215313"/>
                        <a:pt x="975312" y="-11700"/>
                        <a:pt x="945150" y="4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EA518D45-61C2-4318-9AB8-0D9C2ED1E96F}"/>
                    </a:ext>
                  </a:extLst>
                </p:cNvPr>
                <p:cNvSpPr/>
                <p:nvPr/>
              </p:nvSpPr>
              <p:spPr>
                <a:xfrm>
                  <a:off x="1694357" y="7332045"/>
                  <a:ext cx="133692" cy="663648"/>
                </a:xfrm>
                <a:custGeom>
                  <a:avLst/>
                  <a:gdLst>
                    <a:gd name="connsiteX0" fmla="*/ 122696 w 123118"/>
                    <a:gd name="connsiteY0" fmla="*/ 19002 h 611159"/>
                    <a:gd name="connsiteX1" fmla="*/ 2046 w 123118"/>
                    <a:gd name="connsiteY1" fmla="*/ 596852 h 611159"/>
                    <a:gd name="connsiteX2" fmla="*/ 46496 w 123118"/>
                    <a:gd name="connsiteY2" fmla="*/ 412702 h 611159"/>
                    <a:gd name="connsiteX3" fmla="*/ 43321 w 123118"/>
                    <a:gd name="connsiteY3" fmla="*/ 161877 h 611159"/>
                    <a:gd name="connsiteX4" fmla="*/ 122696 w 123118"/>
                    <a:gd name="connsiteY4" fmla="*/ 19002 h 611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18" h="611159">
                      <a:moveTo>
                        <a:pt x="122696" y="19002"/>
                      </a:moveTo>
                      <a:cubicBezTo>
                        <a:pt x="115817" y="91498"/>
                        <a:pt x="14746" y="531235"/>
                        <a:pt x="2046" y="596852"/>
                      </a:cubicBezTo>
                      <a:cubicBezTo>
                        <a:pt x="-10654" y="662469"/>
                        <a:pt x="39617" y="485198"/>
                        <a:pt x="46496" y="412702"/>
                      </a:cubicBezTo>
                      <a:cubicBezTo>
                        <a:pt x="53375" y="340206"/>
                        <a:pt x="36442" y="223260"/>
                        <a:pt x="43321" y="161877"/>
                      </a:cubicBezTo>
                      <a:cubicBezTo>
                        <a:pt x="50200" y="100494"/>
                        <a:pt x="129575" y="-53494"/>
                        <a:pt x="122696" y="190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E2D14DE4-CE06-4B71-9067-C6C373868BBD}"/>
                    </a:ext>
                  </a:extLst>
                </p:cNvPr>
                <p:cNvSpPr/>
                <p:nvPr/>
              </p:nvSpPr>
              <p:spPr>
                <a:xfrm>
                  <a:off x="2841128" y="7982459"/>
                  <a:ext cx="368985" cy="208008"/>
                </a:xfrm>
                <a:custGeom>
                  <a:avLst/>
                  <a:gdLst>
                    <a:gd name="connsiteX0" fmla="*/ 339801 w 339801"/>
                    <a:gd name="connsiteY0" fmla="*/ 191556 h 191556"/>
                    <a:gd name="connsiteX1" fmla="*/ 238201 w 339801"/>
                    <a:gd name="connsiteY1" fmla="*/ 80431 h 191556"/>
                    <a:gd name="connsiteX2" fmla="*/ 104851 w 339801"/>
                    <a:gd name="connsiteY2" fmla="*/ 1056 h 191556"/>
                    <a:gd name="connsiteX3" fmla="*/ 231851 w 339801"/>
                    <a:gd name="connsiteY3" fmla="*/ 137581 h 191556"/>
                    <a:gd name="connsiteX4" fmla="*/ 108026 w 339801"/>
                    <a:gd name="connsiteY4" fmla="*/ 162981 h 191556"/>
                    <a:gd name="connsiteX5" fmla="*/ 15951 w 339801"/>
                    <a:gd name="connsiteY5" fmla="*/ 169331 h 191556"/>
                    <a:gd name="connsiteX6" fmla="*/ 76 w 339801"/>
                    <a:gd name="connsiteY6" fmla="*/ 175681 h 191556"/>
                    <a:gd name="connsiteX7" fmla="*/ 339801 w 339801"/>
                    <a:gd name="connsiteY7" fmla="*/ 191556 h 19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9801" h="191556">
                      <a:moveTo>
                        <a:pt x="339801" y="191556"/>
                      </a:moveTo>
                      <a:cubicBezTo>
                        <a:pt x="308580" y="151868"/>
                        <a:pt x="277359" y="112181"/>
                        <a:pt x="238201" y="80431"/>
                      </a:cubicBezTo>
                      <a:cubicBezTo>
                        <a:pt x="199043" y="48681"/>
                        <a:pt x="105909" y="-8469"/>
                        <a:pt x="104851" y="1056"/>
                      </a:cubicBezTo>
                      <a:cubicBezTo>
                        <a:pt x="103793" y="10581"/>
                        <a:pt x="231322" y="110594"/>
                        <a:pt x="231851" y="137581"/>
                      </a:cubicBezTo>
                      <a:cubicBezTo>
                        <a:pt x="232380" y="164568"/>
                        <a:pt x="144009" y="157689"/>
                        <a:pt x="108026" y="162981"/>
                      </a:cubicBezTo>
                      <a:cubicBezTo>
                        <a:pt x="72043" y="168273"/>
                        <a:pt x="33943" y="167214"/>
                        <a:pt x="15951" y="169331"/>
                      </a:cubicBezTo>
                      <a:cubicBezTo>
                        <a:pt x="-2041" y="171448"/>
                        <a:pt x="76" y="175681"/>
                        <a:pt x="76" y="175681"/>
                      </a:cubicBezTo>
                      <a:lnTo>
                        <a:pt x="339801" y="191556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82B25425-08AC-4C47-A21D-A4AFEC7C5769}"/>
                    </a:ext>
                  </a:extLst>
                </p:cNvPr>
                <p:cNvSpPr/>
                <p:nvPr/>
              </p:nvSpPr>
              <p:spPr>
                <a:xfrm>
                  <a:off x="2768158" y="8116499"/>
                  <a:ext cx="107606" cy="1034449"/>
                </a:xfrm>
                <a:custGeom>
                  <a:avLst/>
                  <a:gdLst>
                    <a:gd name="connsiteX0" fmla="*/ 22825 w 99095"/>
                    <a:gd name="connsiteY0" fmla="*/ 1443 h 952632"/>
                    <a:gd name="connsiteX1" fmla="*/ 99025 w 99095"/>
                    <a:gd name="connsiteY1" fmla="*/ 306243 h 952632"/>
                    <a:gd name="connsiteX2" fmla="*/ 6950 w 99095"/>
                    <a:gd name="connsiteY2" fmla="*/ 922193 h 952632"/>
                    <a:gd name="connsiteX3" fmla="*/ 13300 w 99095"/>
                    <a:gd name="connsiteY3" fmla="*/ 801543 h 952632"/>
                    <a:gd name="connsiteX4" fmla="*/ 67275 w 99095"/>
                    <a:gd name="connsiteY4" fmla="*/ 306243 h 952632"/>
                    <a:gd name="connsiteX5" fmla="*/ 19650 w 99095"/>
                    <a:gd name="connsiteY5" fmla="*/ 538018 h 952632"/>
                    <a:gd name="connsiteX6" fmla="*/ 60925 w 99095"/>
                    <a:gd name="connsiteY6" fmla="*/ 204643 h 952632"/>
                    <a:gd name="connsiteX7" fmla="*/ 22825 w 99095"/>
                    <a:gd name="connsiteY7" fmla="*/ 1443 h 952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095" h="952632">
                      <a:moveTo>
                        <a:pt x="22825" y="1443"/>
                      </a:moveTo>
                      <a:cubicBezTo>
                        <a:pt x="29175" y="18376"/>
                        <a:pt x="101671" y="152785"/>
                        <a:pt x="99025" y="306243"/>
                      </a:cubicBezTo>
                      <a:cubicBezTo>
                        <a:pt x="96379" y="459701"/>
                        <a:pt x="21237" y="839643"/>
                        <a:pt x="6950" y="922193"/>
                      </a:cubicBezTo>
                      <a:cubicBezTo>
                        <a:pt x="-7337" y="1004743"/>
                        <a:pt x="3246" y="904201"/>
                        <a:pt x="13300" y="801543"/>
                      </a:cubicBezTo>
                      <a:cubicBezTo>
                        <a:pt x="23354" y="698885"/>
                        <a:pt x="66217" y="350164"/>
                        <a:pt x="67275" y="306243"/>
                      </a:cubicBezTo>
                      <a:cubicBezTo>
                        <a:pt x="68333" y="262322"/>
                        <a:pt x="20708" y="554951"/>
                        <a:pt x="19650" y="538018"/>
                      </a:cubicBezTo>
                      <a:cubicBezTo>
                        <a:pt x="18592" y="521085"/>
                        <a:pt x="58279" y="288780"/>
                        <a:pt x="60925" y="204643"/>
                      </a:cubicBezTo>
                      <a:cubicBezTo>
                        <a:pt x="63571" y="120506"/>
                        <a:pt x="16475" y="-15490"/>
                        <a:pt x="22825" y="14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2F8F88CA-3B30-405C-AB1A-EB73B84B0C73}"/>
                    </a:ext>
                  </a:extLst>
                </p:cNvPr>
                <p:cNvSpPr/>
                <p:nvPr/>
              </p:nvSpPr>
              <p:spPr>
                <a:xfrm>
                  <a:off x="1658642" y="7973186"/>
                  <a:ext cx="97941" cy="1315531"/>
                </a:xfrm>
                <a:custGeom>
                  <a:avLst/>
                  <a:gdLst>
                    <a:gd name="connsiteX0" fmla="*/ 88911 w 90195"/>
                    <a:gd name="connsiteY0" fmla="*/ 71 h 1211483"/>
                    <a:gd name="connsiteX1" fmla="*/ 60336 w 90195"/>
                    <a:gd name="connsiteY1" fmla="*/ 196921 h 1211483"/>
                    <a:gd name="connsiteX2" fmla="*/ 57161 w 90195"/>
                    <a:gd name="connsiteY2" fmla="*/ 396946 h 1211483"/>
                    <a:gd name="connsiteX3" fmla="*/ 22236 w 90195"/>
                    <a:gd name="connsiteY3" fmla="*/ 1174821 h 1211483"/>
                    <a:gd name="connsiteX4" fmla="*/ 22236 w 90195"/>
                    <a:gd name="connsiteY4" fmla="*/ 1006546 h 1211483"/>
                    <a:gd name="connsiteX5" fmla="*/ 11 w 90195"/>
                    <a:gd name="connsiteY5" fmla="*/ 317571 h 1211483"/>
                    <a:gd name="connsiteX6" fmla="*/ 19061 w 90195"/>
                    <a:gd name="connsiteY6" fmla="*/ 495371 h 1211483"/>
                    <a:gd name="connsiteX7" fmla="*/ 12711 w 90195"/>
                    <a:gd name="connsiteY7" fmla="*/ 177871 h 1211483"/>
                    <a:gd name="connsiteX8" fmla="*/ 88911 w 90195"/>
                    <a:gd name="connsiteY8" fmla="*/ 71 h 1211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195" h="1211483">
                      <a:moveTo>
                        <a:pt x="88911" y="71"/>
                      </a:moveTo>
                      <a:cubicBezTo>
                        <a:pt x="96849" y="3246"/>
                        <a:pt x="65628" y="130775"/>
                        <a:pt x="60336" y="196921"/>
                      </a:cubicBezTo>
                      <a:cubicBezTo>
                        <a:pt x="55044" y="263067"/>
                        <a:pt x="63511" y="233963"/>
                        <a:pt x="57161" y="396946"/>
                      </a:cubicBezTo>
                      <a:cubicBezTo>
                        <a:pt x="50811" y="559929"/>
                        <a:pt x="28057" y="1073221"/>
                        <a:pt x="22236" y="1174821"/>
                      </a:cubicBezTo>
                      <a:cubicBezTo>
                        <a:pt x="16415" y="1276421"/>
                        <a:pt x="25940" y="1149421"/>
                        <a:pt x="22236" y="1006546"/>
                      </a:cubicBezTo>
                      <a:cubicBezTo>
                        <a:pt x="18532" y="863671"/>
                        <a:pt x="540" y="402767"/>
                        <a:pt x="11" y="317571"/>
                      </a:cubicBezTo>
                      <a:cubicBezTo>
                        <a:pt x="-518" y="232375"/>
                        <a:pt x="16944" y="518654"/>
                        <a:pt x="19061" y="495371"/>
                      </a:cubicBezTo>
                      <a:cubicBezTo>
                        <a:pt x="21178" y="472088"/>
                        <a:pt x="5832" y="256188"/>
                        <a:pt x="12711" y="177871"/>
                      </a:cubicBezTo>
                      <a:cubicBezTo>
                        <a:pt x="19590" y="99554"/>
                        <a:pt x="80973" y="-3104"/>
                        <a:pt x="88911" y="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15C067FE-B441-4490-88FC-AB1D21BC25F5}"/>
                    </a:ext>
                  </a:extLst>
                </p:cNvPr>
                <p:cNvSpPr/>
                <p:nvPr/>
              </p:nvSpPr>
              <p:spPr>
                <a:xfrm>
                  <a:off x="2635075" y="9317451"/>
                  <a:ext cx="187244" cy="1125345"/>
                </a:xfrm>
                <a:custGeom>
                  <a:avLst/>
                  <a:gdLst>
                    <a:gd name="connsiteX0" fmla="*/ 145382 w 172434"/>
                    <a:gd name="connsiteY0" fmla="*/ 32127 h 1036339"/>
                    <a:gd name="connsiteX1" fmla="*/ 123157 w 172434"/>
                    <a:gd name="connsiteY1" fmla="*/ 82927 h 1036339"/>
                    <a:gd name="connsiteX2" fmla="*/ 126332 w 172434"/>
                    <a:gd name="connsiteY2" fmla="*/ 702052 h 1036339"/>
                    <a:gd name="connsiteX3" fmla="*/ 8857 w 172434"/>
                    <a:gd name="connsiteY3" fmla="*/ 1029077 h 1036339"/>
                    <a:gd name="connsiteX4" fmla="*/ 24732 w 172434"/>
                    <a:gd name="connsiteY4" fmla="*/ 892552 h 1036339"/>
                    <a:gd name="connsiteX5" fmla="*/ 154907 w 172434"/>
                    <a:gd name="connsiteY5" fmla="*/ 482977 h 1036339"/>
                    <a:gd name="connsiteX6" fmla="*/ 170782 w 172434"/>
                    <a:gd name="connsiteY6" fmla="*/ 324227 h 1036339"/>
                    <a:gd name="connsiteX7" fmla="*/ 145382 w 172434"/>
                    <a:gd name="connsiteY7" fmla="*/ 32127 h 103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434" h="1036339">
                      <a:moveTo>
                        <a:pt x="145382" y="32127"/>
                      </a:moveTo>
                      <a:cubicBezTo>
                        <a:pt x="137444" y="-8090"/>
                        <a:pt x="126332" y="-28727"/>
                        <a:pt x="123157" y="82927"/>
                      </a:cubicBezTo>
                      <a:cubicBezTo>
                        <a:pt x="119982" y="194581"/>
                        <a:pt x="145382" y="544360"/>
                        <a:pt x="126332" y="702052"/>
                      </a:cubicBezTo>
                      <a:cubicBezTo>
                        <a:pt x="107282" y="859744"/>
                        <a:pt x="25790" y="997327"/>
                        <a:pt x="8857" y="1029077"/>
                      </a:cubicBezTo>
                      <a:cubicBezTo>
                        <a:pt x="-8076" y="1060827"/>
                        <a:pt x="390" y="983569"/>
                        <a:pt x="24732" y="892552"/>
                      </a:cubicBezTo>
                      <a:cubicBezTo>
                        <a:pt x="49074" y="801535"/>
                        <a:pt x="130565" y="577698"/>
                        <a:pt x="154907" y="482977"/>
                      </a:cubicBezTo>
                      <a:cubicBezTo>
                        <a:pt x="179249" y="388256"/>
                        <a:pt x="171311" y="395665"/>
                        <a:pt x="170782" y="324227"/>
                      </a:cubicBezTo>
                      <a:cubicBezTo>
                        <a:pt x="170253" y="252790"/>
                        <a:pt x="153320" y="72344"/>
                        <a:pt x="145382" y="3212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85A0CE88-8C98-483B-95C0-DB2D15629CED}"/>
                    </a:ext>
                  </a:extLst>
                </p:cNvPr>
                <p:cNvSpPr/>
                <p:nvPr/>
              </p:nvSpPr>
              <p:spPr>
                <a:xfrm>
                  <a:off x="1609820" y="9211857"/>
                  <a:ext cx="179898" cy="1115111"/>
                </a:xfrm>
                <a:custGeom>
                  <a:avLst/>
                  <a:gdLst>
                    <a:gd name="connsiteX0" fmla="*/ 67197 w 165669"/>
                    <a:gd name="connsiteY0" fmla="*/ 21419 h 1026914"/>
                    <a:gd name="connsiteX1" fmla="*/ 41797 w 165669"/>
                    <a:gd name="connsiteY1" fmla="*/ 958044 h 1026914"/>
                    <a:gd name="connsiteX2" fmla="*/ 38622 w 165669"/>
                    <a:gd name="connsiteY2" fmla="*/ 865969 h 1026914"/>
                    <a:gd name="connsiteX3" fmla="*/ 522 w 165669"/>
                    <a:gd name="connsiteY3" fmla="*/ 145244 h 1026914"/>
                    <a:gd name="connsiteX4" fmla="*/ 70372 w 165669"/>
                    <a:gd name="connsiteY4" fmla="*/ 364319 h 1026914"/>
                    <a:gd name="connsiteX5" fmla="*/ 165622 w 165669"/>
                    <a:gd name="connsiteY5" fmla="*/ 713569 h 1026914"/>
                    <a:gd name="connsiteX6" fmla="*/ 57672 w 165669"/>
                    <a:gd name="connsiteY6" fmla="*/ 332569 h 1026914"/>
                    <a:gd name="connsiteX7" fmla="*/ 67197 w 165669"/>
                    <a:gd name="connsiteY7" fmla="*/ 21419 h 102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669" h="1026914">
                      <a:moveTo>
                        <a:pt x="67197" y="21419"/>
                      </a:moveTo>
                      <a:cubicBezTo>
                        <a:pt x="64551" y="125665"/>
                        <a:pt x="46559" y="817286"/>
                        <a:pt x="41797" y="958044"/>
                      </a:cubicBezTo>
                      <a:cubicBezTo>
                        <a:pt x="37035" y="1098802"/>
                        <a:pt x="45501" y="1001436"/>
                        <a:pt x="38622" y="865969"/>
                      </a:cubicBezTo>
                      <a:cubicBezTo>
                        <a:pt x="31743" y="730502"/>
                        <a:pt x="-4770" y="228852"/>
                        <a:pt x="522" y="145244"/>
                      </a:cubicBezTo>
                      <a:cubicBezTo>
                        <a:pt x="5814" y="61636"/>
                        <a:pt x="42855" y="269598"/>
                        <a:pt x="70372" y="364319"/>
                      </a:cubicBezTo>
                      <a:cubicBezTo>
                        <a:pt x="97889" y="459040"/>
                        <a:pt x="167739" y="718861"/>
                        <a:pt x="165622" y="713569"/>
                      </a:cubicBezTo>
                      <a:cubicBezTo>
                        <a:pt x="163505" y="708277"/>
                        <a:pt x="70901" y="443694"/>
                        <a:pt x="57672" y="332569"/>
                      </a:cubicBezTo>
                      <a:cubicBezTo>
                        <a:pt x="44443" y="221444"/>
                        <a:pt x="69843" y="-82827"/>
                        <a:pt x="67197" y="214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フリーフォーム: 図形 546">
                  <a:extLst>
                    <a:ext uri="{FF2B5EF4-FFF2-40B4-BE49-F238E27FC236}">
                      <a16:creationId xmlns:a16="http://schemas.microsoft.com/office/drawing/2014/main" id="{A8E27B96-67B5-47C2-859A-E9C09D4D5E3B}"/>
                    </a:ext>
                  </a:extLst>
                </p:cNvPr>
                <p:cNvSpPr/>
                <p:nvPr/>
              </p:nvSpPr>
              <p:spPr>
                <a:xfrm>
                  <a:off x="2207934" y="10070867"/>
                  <a:ext cx="564202" cy="605779"/>
                </a:xfrm>
                <a:custGeom>
                  <a:avLst/>
                  <a:gdLst>
                    <a:gd name="connsiteX0" fmla="*/ 476297 w 519578"/>
                    <a:gd name="connsiteY0" fmla="*/ 286567 h 557867"/>
                    <a:gd name="connsiteX1" fmla="*/ 300614 w 519578"/>
                    <a:gd name="connsiteY1" fmla="*/ 449550 h 557867"/>
                    <a:gd name="connsiteX2" fmla="*/ 203247 w 519578"/>
                    <a:gd name="connsiteY2" fmla="*/ 504583 h 557867"/>
                    <a:gd name="connsiteX3" fmla="*/ 47 w 519578"/>
                    <a:gd name="connsiteY3" fmla="*/ 557500 h 557867"/>
                    <a:gd name="connsiteX4" fmla="*/ 186314 w 519578"/>
                    <a:gd name="connsiteY4" fmla="*/ 477067 h 557867"/>
                    <a:gd name="connsiteX5" fmla="*/ 400097 w 519578"/>
                    <a:gd name="connsiteY5" fmla="*/ 320433 h 557867"/>
                    <a:gd name="connsiteX6" fmla="*/ 516514 w 519578"/>
                    <a:gd name="connsiteY6" fmla="*/ 9283 h 557867"/>
                    <a:gd name="connsiteX7" fmla="*/ 484764 w 519578"/>
                    <a:gd name="connsiteY7" fmla="*/ 98183 h 557867"/>
                    <a:gd name="connsiteX8" fmla="*/ 476297 w 519578"/>
                    <a:gd name="connsiteY8" fmla="*/ 286567 h 55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9578" h="557867">
                      <a:moveTo>
                        <a:pt x="476297" y="286567"/>
                      </a:moveTo>
                      <a:cubicBezTo>
                        <a:pt x="445605" y="345128"/>
                        <a:pt x="346122" y="413214"/>
                        <a:pt x="300614" y="449550"/>
                      </a:cubicBezTo>
                      <a:cubicBezTo>
                        <a:pt x="255106" y="485886"/>
                        <a:pt x="253341" y="486591"/>
                        <a:pt x="203247" y="504583"/>
                      </a:cubicBezTo>
                      <a:cubicBezTo>
                        <a:pt x="153153" y="522575"/>
                        <a:pt x="2869" y="562086"/>
                        <a:pt x="47" y="557500"/>
                      </a:cubicBezTo>
                      <a:cubicBezTo>
                        <a:pt x="-2775" y="552914"/>
                        <a:pt x="119639" y="516578"/>
                        <a:pt x="186314" y="477067"/>
                      </a:cubicBezTo>
                      <a:cubicBezTo>
                        <a:pt x="252989" y="437556"/>
                        <a:pt x="345064" y="398397"/>
                        <a:pt x="400097" y="320433"/>
                      </a:cubicBezTo>
                      <a:cubicBezTo>
                        <a:pt x="455130" y="242469"/>
                        <a:pt x="502403" y="46325"/>
                        <a:pt x="516514" y="9283"/>
                      </a:cubicBezTo>
                      <a:cubicBezTo>
                        <a:pt x="530625" y="-27759"/>
                        <a:pt x="491820" y="55144"/>
                        <a:pt x="484764" y="98183"/>
                      </a:cubicBezTo>
                      <a:cubicBezTo>
                        <a:pt x="477708" y="141222"/>
                        <a:pt x="506989" y="228006"/>
                        <a:pt x="476297" y="2865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3B4D9B4E-B21F-4ACD-88E3-E595DA44D702}"/>
                    </a:ext>
                  </a:extLst>
                </p:cNvPr>
                <p:cNvSpPr/>
                <p:nvPr/>
              </p:nvSpPr>
              <p:spPr>
                <a:xfrm>
                  <a:off x="2240069" y="10140022"/>
                  <a:ext cx="418415" cy="499629"/>
                </a:xfrm>
                <a:custGeom>
                  <a:avLst/>
                  <a:gdLst>
                    <a:gd name="connsiteX0" fmla="*/ 385321 w 385322"/>
                    <a:gd name="connsiteY0" fmla="*/ 632 h 460112"/>
                    <a:gd name="connsiteX1" fmla="*/ 264671 w 385322"/>
                    <a:gd name="connsiteY1" fmla="*/ 275798 h 460112"/>
                    <a:gd name="connsiteX2" fmla="*/ 188471 w 385322"/>
                    <a:gd name="connsiteY2" fmla="*/ 341415 h 460112"/>
                    <a:gd name="connsiteX3" fmla="*/ 88 w 385322"/>
                    <a:gd name="connsiteY3" fmla="*/ 459948 h 460112"/>
                    <a:gd name="connsiteX4" fmla="*/ 213871 w 385322"/>
                    <a:gd name="connsiteY4" fmla="*/ 313898 h 460112"/>
                    <a:gd name="connsiteX5" fmla="*/ 281604 w 385322"/>
                    <a:gd name="connsiteY5" fmla="*/ 205948 h 460112"/>
                    <a:gd name="connsiteX6" fmla="*/ 262554 w 385322"/>
                    <a:gd name="connsiteY6" fmla="*/ 199598 h 460112"/>
                    <a:gd name="connsiteX7" fmla="*/ 385321 w 385322"/>
                    <a:gd name="connsiteY7" fmla="*/ 632 h 46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5322" h="460112">
                      <a:moveTo>
                        <a:pt x="385321" y="632"/>
                      </a:moveTo>
                      <a:cubicBezTo>
                        <a:pt x="385674" y="13332"/>
                        <a:pt x="297479" y="219001"/>
                        <a:pt x="264671" y="275798"/>
                      </a:cubicBezTo>
                      <a:cubicBezTo>
                        <a:pt x="231863" y="332595"/>
                        <a:pt x="232568" y="310723"/>
                        <a:pt x="188471" y="341415"/>
                      </a:cubicBezTo>
                      <a:cubicBezTo>
                        <a:pt x="144374" y="372107"/>
                        <a:pt x="-4145" y="464534"/>
                        <a:pt x="88" y="459948"/>
                      </a:cubicBezTo>
                      <a:cubicBezTo>
                        <a:pt x="4321" y="455362"/>
                        <a:pt x="166952" y="356231"/>
                        <a:pt x="213871" y="313898"/>
                      </a:cubicBezTo>
                      <a:cubicBezTo>
                        <a:pt x="260790" y="271565"/>
                        <a:pt x="273490" y="224998"/>
                        <a:pt x="281604" y="205948"/>
                      </a:cubicBezTo>
                      <a:cubicBezTo>
                        <a:pt x="289718" y="186898"/>
                        <a:pt x="246679" y="228878"/>
                        <a:pt x="262554" y="199598"/>
                      </a:cubicBezTo>
                      <a:cubicBezTo>
                        <a:pt x="278429" y="170318"/>
                        <a:pt x="384968" y="-12068"/>
                        <a:pt x="385321" y="6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446CD3D5-4024-4D78-8C0E-07EB6601F636}"/>
                    </a:ext>
                  </a:extLst>
                </p:cNvPr>
                <p:cNvSpPr/>
                <p:nvPr/>
              </p:nvSpPr>
              <p:spPr>
                <a:xfrm>
                  <a:off x="1767136" y="10116387"/>
                  <a:ext cx="459237" cy="508707"/>
                </a:xfrm>
                <a:custGeom>
                  <a:avLst/>
                  <a:gdLst>
                    <a:gd name="connsiteX0" fmla="*/ 10165 w 422915"/>
                    <a:gd name="connsiteY0" fmla="*/ 1230 h 468472"/>
                    <a:gd name="connsiteX1" fmla="*/ 1698 w 422915"/>
                    <a:gd name="connsiteY1" fmla="*/ 208663 h 468472"/>
                    <a:gd name="connsiteX2" fmla="*/ 44031 w 422915"/>
                    <a:gd name="connsiteY2" fmla="*/ 289097 h 468472"/>
                    <a:gd name="connsiteX3" fmla="*/ 122348 w 422915"/>
                    <a:gd name="connsiteY3" fmla="*/ 348363 h 468472"/>
                    <a:gd name="connsiteX4" fmla="*/ 204898 w 422915"/>
                    <a:gd name="connsiteY4" fmla="*/ 365297 h 468472"/>
                    <a:gd name="connsiteX5" fmla="*/ 101181 w 422915"/>
                    <a:gd name="connsiteY5" fmla="*/ 352597 h 468472"/>
                    <a:gd name="connsiteX6" fmla="*/ 63081 w 422915"/>
                    <a:gd name="connsiteY6" fmla="*/ 337780 h 468472"/>
                    <a:gd name="connsiteX7" fmla="*/ 143515 w 422915"/>
                    <a:gd name="connsiteY7" fmla="*/ 403397 h 468472"/>
                    <a:gd name="connsiteX8" fmla="*/ 245115 w 422915"/>
                    <a:gd name="connsiteY8" fmla="*/ 447847 h 468472"/>
                    <a:gd name="connsiteX9" fmla="*/ 365765 w 422915"/>
                    <a:gd name="connsiteY9" fmla="*/ 466897 h 468472"/>
                    <a:gd name="connsiteX10" fmla="*/ 422915 w 422915"/>
                    <a:gd name="connsiteY10" fmla="*/ 466897 h 468472"/>
                    <a:gd name="connsiteX11" fmla="*/ 272631 w 422915"/>
                    <a:gd name="connsiteY11" fmla="*/ 464780 h 468472"/>
                    <a:gd name="connsiteX12" fmla="*/ 115998 w 422915"/>
                    <a:gd name="connsiteY12" fmla="*/ 424563 h 468472"/>
                    <a:gd name="connsiteX13" fmla="*/ 27098 w 422915"/>
                    <a:gd name="connsiteY13" fmla="*/ 314497 h 468472"/>
                    <a:gd name="connsiteX14" fmla="*/ 10165 w 422915"/>
                    <a:gd name="connsiteY14" fmla="*/ 1230 h 468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2915" h="468472">
                      <a:moveTo>
                        <a:pt x="10165" y="1230"/>
                      </a:moveTo>
                      <a:cubicBezTo>
                        <a:pt x="5932" y="-16409"/>
                        <a:pt x="-3946" y="160685"/>
                        <a:pt x="1698" y="208663"/>
                      </a:cubicBezTo>
                      <a:cubicBezTo>
                        <a:pt x="7342" y="256641"/>
                        <a:pt x="23923" y="265814"/>
                        <a:pt x="44031" y="289097"/>
                      </a:cubicBezTo>
                      <a:cubicBezTo>
                        <a:pt x="64139" y="312380"/>
                        <a:pt x="95537" y="335663"/>
                        <a:pt x="122348" y="348363"/>
                      </a:cubicBezTo>
                      <a:cubicBezTo>
                        <a:pt x="149159" y="361063"/>
                        <a:pt x="208426" y="364591"/>
                        <a:pt x="204898" y="365297"/>
                      </a:cubicBezTo>
                      <a:cubicBezTo>
                        <a:pt x="201370" y="366003"/>
                        <a:pt x="124817" y="357183"/>
                        <a:pt x="101181" y="352597"/>
                      </a:cubicBezTo>
                      <a:cubicBezTo>
                        <a:pt x="77545" y="348011"/>
                        <a:pt x="56025" y="329313"/>
                        <a:pt x="63081" y="337780"/>
                      </a:cubicBezTo>
                      <a:cubicBezTo>
                        <a:pt x="70137" y="346247"/>
                        <a:pt x="113176" y="385053"/>
                        <a:pt x="143515" y="403397"/>
                      </a:cubicBezTo>
                      <a:cubicBezTo>
                        <a:pt x="173854" y="421741"/>
                        <a:pt x="208073" y="437264"/>
                        <a:pt x="245115" y="447847"/>
                      </a:cubicBezTo>
                      <a:cubicBezTo>
                        <a:pt x="282157" y="458430"/>
                        <a:pt x="336132" y="463722"/>
                        <a:pt x="365765" y="466897"/>
                      </a:cubicBezTo>
                      <a:cubicBezTo>
                        <a:pt x="395398" y="470072"/>
                        <a:pt x="422915" y="466897"/>
                        <a:pt x="422915" y="466897"/>
                      </a:cubicBezTo>
                      <a:cubicBezTo>
                        <a:pt x="407393" y="466544"/>
                        <a:pt x="323784" y="471836"/>
                        <a:pt x="272631" y="464780"/>
                      </a:cubicBezTo>
                      <a:cubicBezTo>
                        <a:pt x="221478" y="457724"/>
                        <a:pt x="156920" y="449610"/>
                        <a:pt x="115998" y="424563"/>
                      </a:cubicBezTo>
                      <a:cubicBezTo>
                        <a:pt x="75076" y="399516"/>
                        <a:pt x="45090" y="377644"/>
                        <a:pt x="27098" y="314497"/>
                      </a:cubicBezTo>
                      <a:cubicBezTo>
                        <a:pt x="9106" y="251350"/>
                        <a:pt x="14398" y="18869"/>
                        <a:pt x="10165" y="12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0" name="フリーフォーム: 図形 549">
                  <a:extLst>
                    <a:ext uri="{FF2B5EF4-FFF2-40B4-BE49-F238E27FC236}">
                      <a16:creationId xmlns:a16="http://schemas.microsoft.com/office/drawing/2014/main" id="{74CE3B78-730B-4E56-86BA-F469B63F85EC}"/>
                    </a:ext>
                  </a:extLst>
                </p:cNvPr>
                <p:cNvSpPr/>
                <p:nvPr/>
              </p:nvSpPr>
              <p:spPr>
                <a:xfrm>
                  <a:off x="1901988" y="10209652"/>
                  <a:ext cx="513160" cy="319820"/>
                </a:xfrm>
                <a:custGeom>
                  <a:avLst/>
                  <a:gdLst>
                    <a:gd name="connsiteX0" fmla="*/ 279 w 472573"/>
                    <a:gd name="connsiteY0" fmla="*/ 9 h 294525"/>
                    <a:gd name="connsiteX1" fmla="*/ 218295 w 472573"/>
                    <a:gd name="connsiteY1" fmla="*/ 192625 h 294525"/>
                    <a:gd name="connsiteX2" fmla="*/ 296612 w 472573"/>
                    <a:gd name="connsiteY2" fmla="*/ 245542 h 294525"/>
                    <a:gd name="connsiteX3" fmla="*/ 353762 w 472573"/>
                    <a:gd name="connsiteY3" fmla="*/ 211675 h 294525"/>
                    <a:gd name="connsiteX4" fmla="*/ 472295 w 472573"/>
                    <a:gd name="connsiteY4" fmla="*/ 101609 h 294525"/>
                    <a:gd name="connsiteX5" fmla="*/ 381279 w 472573"/>
                    <a:gd name="connsiteY5" fmla="*/ 192625 h 294525"/>
                    <a:gd name="connsiteX6" fmla="*/ 216179 w 472573"/>
                    <a:gd name="connsiteY6" fmla="*/ 266709 h 294525"/>
                    <a:gd name="connsiteX7" fmla="*/ 123045 w 472573"/>
                    <a:gd name="connsiteY7" fmla="*/ 294225 h 294525"/>
                    <a:gd name="connsiteX8" fmla="*/ 241579 w 472573"/>
                    <a:gd name="connsiteY8" fmla="*/ 251892 h 294525"/>
                    <a:gd name="connsiteX9" fmla="*/ 173845 w 472573"/>
                    <a:gd name="connsiteY9" fmla="*/ 201092 h 294525"/>
                    <a:gd name="connsiteX10" fmla="*/ 279 w 472573"/>
                    <a:gd name="connsiteY10" fmla="*/ 9 h 294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2573" h="294525">
                      <a:moveTo>
                        <a:pt x="279" y="9"/>
                      </a:moveTo>
                      <a:cubicBezTo>
                        <a:pt x="7687" y="-1402"/>
                        <a:pt x="168906" y="151703"/>
                        <a:pt x="218295" y="192625"/>
                      </a:cubicBezTo>
                      <a:cubicBezTo>
                        <a:pt x="267684" y="233547"/>
                        <a:pt x="274034" y="242367"/>
                        <a:pt x="296612" y="245542"/>
                      </a:cubicBezTo>
                      <a:cubicBezTo>
                        <a:pt x="319190" y="248717"/>
                        <a:pt x="324482" y="235664"/>
                        <a:pt x="353762" y="211675"/>
                      </a:cubicBezTo>
                      <a:cubicBezTo>
                        <a:pt x="383042" y="187686"/>
                        <a:pt x="467709" y="104784"/>
                        <a:pt x="472295" y="101609"/>
                      </a:cubicBezTo>
                      <a:cubicBezTo>
                        <a:pt x="476881" y="98434"/>
                        <a:pt x="423965" y="165108"/>
                        <a:pt x="381279" y="192625"/>
                      </a:cubicBezTo>
                      <a:cubicBezTo>
                        <a:pt x="338593" y="220142"/>
                        <a:pt x="259218" y="249776"/>
                        <a:pt x="216179" y="266709"/>
                      </a:cubicBezTo>
                      <a:cubicBezTo>
                        <a:pt x="173140" y="283642"/>
                        <a:pt x="118812" y="296694"/>
                        <a:pt x="123045" y="294225"/>
                      </a:cubicBezTo>
                      <a:cubicBezTo>
                        <a:pt x="127278" y="291756"/>
                        <a:pt x="233112" y="267414"/>
                        <a:pt x="241579" y="251892"/>
                      </a:cubicBezTo>
                      <a:cubicBezTo>
                        <a:pt x="250046" y="236370"/>
                        <a:pt x="212651" y="241309"/>
                        <a:pt x="173845" y="201092"/>
                      </a:cubicBezTo>
                      <a:cubicBezTo>
                        <a:pt x="135039" y="160875"/>
                        <a:pt x="-7129" y="1420"/>
                        <a:pt x="279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1" name="フリーフォーム: 図形 550">
                  <a:extLst>
                    <a:ext uri="{FF2B5EF4-FFF2-40B4-BE49-F238E27FC236}">
                      <a16:creationId xmlns:a16="http://schemas.microsoft.com/office/drawing/2014/main" id="{FA172D95-E60A-4B0A-BCB9-08AA380F485C}"/>
                    </a:ext>
                  </a:extLst>
                </p:cNvPr>
                <p:cNvSpPr/>
                <p:nvPr/>
              </p:nvSpPr>
              <p:spPr>
                <a:xfrm>
                  <a:off x="1486144" y="10126917"/>
                  <a:ext cx="622968" cy="554564"/>
                </a:xfrm>
                <a:custGeom>
                  <a:avLst/>
                  <a:gdLst>
                    <a:gd name="connsiteX0" fmla="*/ 116 w 573696"/>
                    <a:gd name="connsiteY0" fmla="*/ 0 h 510702"/>
                    <a:gd name="connsiteX1" fmla="*/ 167333 w 573696"/>
                    <a:gd name="connsiteY1" fmla="*/ 201083 h 510702"/>
                    <a:gd name="connsiteX2" fmla="*/ 232949 w 573696"/>
                    <a:gd name="connsiteY2" fmla="*/ 321733 h 510702"/>
                    <a:gd name="connsiteX3" fmla="*/ 275283 w 573696"/>
                    <a:gd name="connsiteY3" fmla="*/ 425450 h 510702"/>
                    <a:gd name="connsiteX4" fmla="*/ 347249 w 573696"/>
                    <a:gd name="connsiteY4" fmla="*/ 472016 h 510702"/>
                    <a:gd name="connsiteX5" fmla="*/ 571616 w 573696"/>
                    <a:gd name="connsiteY5" fmla="*/ 510116 h 510702"/>
                    <a:gd name="connsiteX6" fmla="*/ 440383 w 573696"/>
                    <a:gd name="connsiteY6" fmla="*/ 495300 h 510702"/>
                    <a:gd name="connsiteX7" fmla="*/ 135583 w 573696"/>
                    <a:gd name="connsiteY7" fmla="*/ 497416 h 510702"/>
                    <a:gd name="connsiteX8" fmla="*/ 340899 w 573696"/>
                    <a:gd name="connsiteY8" fmla="*/ 488950 h 510702"/>
                    <a:gd name="connsiteX9" fmla="*/ 213899 w 573696"/>
                    <a:gd name="connsiteY9" fmla="*/ 332316 h 510702"/>
                    <a:gd name="connsiteX10" fmla="*/ 141933 w 573696"/>
                    <a:gd name="connsiteY10" fmla="*/ 203200 h 510702"/>
                    <a:gd name="connsiteX11" fmla="*/ 116 w 573696"/>
                    <a:gd name="connsiteY11" fmla="*/ 0 h 51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3696" h="510702">
                      <a:moveTo>
                        <a:pt x="116" y="0"/>
                      </a:moveTo>
                      <a:cubicBezTo>
                        <a:pt x="4349" y="-353"/>
                        <a:pt x="128527" y="147461"/>
                        <a:pt x="167333" y="201083"/>
                      </a:cubicBezTo>
                      <a:cubicBezTo>
                        <a:pt x="206139" y="254705"/>
                        <a:pt x="214957" y="284339"/>
                        <a:pt x="232949" y="321733"/>
                      </a:cubicBezTo>
                      <a:cubicBezTo>
                        <a:pt x="250941" y="359127"/>
                        <a:pt x="256233" y="400403"/>
                        <a:pt x="275283" y="425450"/>
                      </a:cubicBezTo>
                      <a:cubicBezTo>
                        <a:pt x="294333" y="450497"/>
                        <a:pt x="297860" y="457905"/>
                        <a:pt x="347249" y="472016"/>
                      </a:cubicBezTo>
                      <a:cubicBezTo>
                        <a:pt x="396638" y="486127"/>
                        <a:pt x="556094" y="506235"/>
                        <a:pt x="571616" y="510116"/>
                      </a:cubicBezTo>
                      <a:cubicBezTo>
                        <a:pt x="587138" y="513997"/>
                        <a:pt x="513055" y="497417"/>
                        <a:pt x="440383" y="495300"/>
                      </a:cubicBezTo>
                      <a:cubicBezTo>
                        <a:pt x="367711" y="493183"/>
                        <a:pt x="135583" y="497416"/>
                        <a:pt x="135583" y="497416"/>
                      </a:cubicBezTo>
                      <a:cubicBezTo>
                        <a:pt x="119002" y="496358"/>
                        <a:pt x="327846" y="516467"/>
                        <a:pt x="340899" y="488950"/>
                      </a:cubicBezTo>
                      <a:cubicBezTo>
                        <a:pt x="353952" y="461433"/>
                        <a:pt x="247060" y="379941"/>
                        <a:pt x="213899" y="332316"/>
                      </a:cubicBezTo>
                      <a:cubicBezTo>
                        <a:pt x="180738" y="284691"/>
                        <a:pt x="175800" y="255411"/>
                        <a:pt x="141933" y="203200"/>
                      </a:cubicBezTo>
                      <a:cubicBezTo>
                        <a:pt x="108066" y="150989"/>
                        <a:pt x="-4117" y="353"/>
                        <a:pt x="116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フリーフォーム: 図形 551">
                  <a:extLst>
                    <a:ext uri="{FF2B5EF4-FFF2-40B4-BE49-F238E27FC236}">
                      <a16:creationId xmlns:a16="http://schemas.microsoft.com/office/drawing/2014/main" id="{B40731C3-B240-4577-82C3-8950887F35DD}"/>
                    </a:ext>
                  </a:extLst>
                </p:cNvPr>
                <p:cNvSpPr/>
                <p:nvPr/>
              </p:nvSpPr>
              <p:spPr>
                <a:xfrm>
                  <a:off x="1175004" y="9329344"/>
                  <a:ext cx="650719" cy="1312376"/>
                </a:xfrm>
                <a:custGeom>
                  <a:avLst/>
                  <a:gdLst>
                    <a:gd name="connsiteX0" fmla="*/ 897 w 599252"/>
                    <a:gd name="connsiteY0" fmla="*/ 7 h 1208577"/>
                    <a:gd name="connsiteX1" fmla="*/ 66514 w 599252"/>
                    <a:gd name="connsiteY1" fmla="*/ 277291 h 1208577"/>
                    <a:gd name="connsiteX2" fmla="*/ 89797 w 599252"/>
                    <a:gd name="connsiteY2" fmla="*/ 402174 h 1208577"/>
                    <a:gd name="connsiteX3" fmla="*/ 104614 w 599252"/>
                    <a:gd name="connsiteY3" fmla="*/ 531291 h 1208577"/>
                    <a:gd name="connsiteX4" fmla="*/ 235847 w 599252"/>
                    <a:gd name="connsiteY4" fmla="*/ 791641 h 1208577"/>
                    <a:gd name="connsiteX5" fmla="*/ 316280 w 599252"/>
                    <a:gd name="connsiteY5" fmla="*/ 901707 h 1208577"/>
                    <a:gd name="connsiteX6" fmla="*/ 585097 w 599252"/>
                    <a:gd name="connsiteY6" fmla="*/ 1193807 h 1208577"/>
                    <a:gd name="connsiteX7" fmla="*/ 532180 w 599252"/>
                    <a:gd name="connsiteY7" fmla="*/ 1136657 h 1208577"/>
                    <a:gd name="connsiteX8" fmla="*/ 280297 w 599252"/>
                    <a:gd name="connsiteY8" fmla="*/ 889007 h 1208577"/>
                    <a:gd name="connsiteX9" fmla="*/ 172347 w 599252"/>
                    <a:gd name="connsiteY9" fmla="*/ 690041 h 1208577"/>
                    <a:gd name="connsiteX10" fmla="*/ 195630 w 599252"/>
                    <a:gd name="connsiteY10" fmla="*/ 704857 h 1208577"/>
                    <a:gd name="connsiteX11" fmla="*/ 110964 w 599252"/>
                    <a:gd name="connsiteY11" fmla="*/ 457207 h 1208577"/>
                    <a:gd name="connsiteX12" fmla="*/ 32647 w 599252"/>
                    <a:gd name="connsiteY12" fmla="*/ 285757 h 1208577"/>
                    <a:gd name="connsiteX13" fmla="*/ 897 w 599252"/>
                    <a:gd name="connsiteY13" fmla="*/ 7 h 120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9252" h="1208577">
                      <a:moveTo>
                        <a:pt x="897" y="7"/>
                      </a:moveTo>
                      <a:cubicBezTo>
                        <a:pt x="6542" y="-1404"/>
                        <a:pt x="51697" y="210263"/>
                        <a:pt x="66514" y="277291"/>
                      </a:cubicBezTo>
                      <a:cubicBezTo>
                        <a:pt x="81331" y="344319"/>
                        <a:pt x="83447" y="359841"/>
                        <a:pt x="89797" y="402174"/>
                      </a:cubicBezTo>
                      <a:cubicBezTo>
                        <a:pt x="96147" y="444507"/>
                        <a:pt x="80272" y="466380"/>
                        <a:pt x="104614" y="531291"/>
                      </a:cubicBezTo>
                      <a:cubicBezTo>
                        <a:pt x="128956" y="596202"/>
                        <a:pt x="200569" y="729905"/>
                        <a:pt x="235847" y="791641"/>
                      </a:cubicBezTo>
                      <a:cubicBezTo>
                        <a:pt x="271125" y="853377"/>
                        <a:pt x="258072" y="834679"/>
                        <a:pt x="316280" y="901707"/>
                      </a:cubicBezTo>
                      <a:cubicBezTo>
                        <a:pt x="374488" y="968735"/>
                        <a:pt x="549114" y="1154649"/>
                        <a:pt x="585097" y="1193807"/>
                      </a:cubicBezTo>
                      <a:cubicBezTo>
                        <a:pt x="621080" y="1232965"/>
                        <a:pt x="582980" y="1187457"/>
                        <a:pt x="532180" y="1136657"/>
                      </a:cubicBezTo>
                      <a:cubicBezTo>
                        <a:pt x="481380" y="1085857"/>
                        <a:pt x="340269" y="963443"/>
                        <a:pt x="280297" y="889007"/>
                      </a:cubicBezTo>
                      <a:cubicBezTo>
                        <a:pt x="220325" y="814571"/>
                        <a:pt x="186458" y="720733"/>
                        <a:pt x="172347" y="690041"/>
                      </a:cubicBezTo>
                      <a:cubicBezTo>
                        <a:pt x="158236" y="659349"/>
                        <a:pt x="205860" y="743663"/>
                        <a:pt x="195630" y="704857"/>
                      </a:cubicBezTo>
                      <a:cubicBezTo>
                        <a:pt x="185400" y="666051"/>
                        <a:pt x="138128" y="527057"/>
                        <a:pt x="110964" y="457207"/>
                      </a:cubicBezTo>
                      <a:cubicBezTo>
                        <a:pt x="83800" y="387357"/>
                        <a:pt x="47817" y="357724"/>
                        <a:pt x="32647" y="285757"/>
                      </a:cubicBezTo>
                      <a:cubicBezTo>
                        <a:pt x="17478" y="213790"/>
                        <a:pt x="-4748" y="1418"/>
                        <a:pt x="897" y="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フリーフォーム: 図形 552">
                  <a:extLst>
                    <a:ext uri="{FF2B5EF4-FFF2-40B4-BE49-F238E27FC236}">
                      <a16:creationId xmlns:a16="http://schemas.microsoft.com/office/drawing/2014/main" id="{30426F6D-5792-4582-97F3-290D679B199D}"/>
                    </a:ext>
                  </a:extLst>
                </p:cNvPr>
                <p:cNvSpPr/>
                <p:nvPr/>
              </p:nvSpPr>
              <p:spPr>
                <a:xfrm>
                  <a:off x="1344375" y="8910739"/>
                  <a:ext cx="342813" cy="551469"/>
                </a:xfrm>
                <a:custGeom>
                  <a:avLst/>
                  <a:gdLst>
                    <a:gd name="connsiteX0" fmla="*/ 1555 w 315699"/>
                    <a:gd name="connsiteY0" fmla="*/ 271 h 507852"/>
                    <a:gd name="connsiteX1" fmla="*/ 149722 w 315699"/>
                    <a:gd name="connsiteY1" fmla="*/ 178071 h 507852"/>
                    <a:gd name="connsiteX2" fmla="*/ 202639 w 315699"/>
                    <a:gd name="connsiteY2" fmla="*/ 256388 h 507852"/>
                    <a:gd name="connsiteX3" fmla="*/ 249205 w 315699"/>
                    <a:gd name="connsiteY3" fmla="*/ 349521 h 507852"/>
                    <a:gd name="connsiteX4" fmla="*/ 312705 w 315699"/>
                    <a:gd name="connsiteY4" fmla="*/ 506154 h 507852"/>
                    <a:gd name="connsiteX5" fmla="*/ 297889 w 315699"/>
                    <a:gd name="connsiteY5" fmla="*/ 421488 h 507852"/>
                    <a:gd name="connsiteX6" fmla="*/ 232272 w 315699"/>
                    <a:gd name="connsiteY6" fmla="*/ 250038 h 507852"/>
                    <a:gd name="connsiteX7" fmla="*/ 81989 w 315699"/>
                    <a:gd name="connsiteY7" fmla="*/ 139971 h 507852"/>
                    <a:gd name="connsiteX8" fmla="*/ 1555 w 315699"/>
                    <a:gd name="connsiteY8" fmla="*/ 271 h 507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99" h="507852">
                      <a:moveTo>
                        <a:pt x="1555" y="271"/>
                      </a:moveTo>
                      <a:cubicBezTo>
                        <a:pt x="12844" y="6621"/>
                        <a:pt x="116208" y="135385"/>
                        <a:pt x="149722" y="178071"/>
                      </a:cubicBezTo>
                      <a:cubicBezTo>
                        <a:pt x="183236" y="220757"/>
                        <a:pt x="186059" y="227813"/>
                        <a:pt x="202639" y="256388"/>
                      </a:cubicBezTo>
                      <a:cubicBezTo>
                        <a:pt x="219219" y="284963"/>
                        <a:pt x="230861" y="307894"/>
                        <a:pt x="249205" y="349521"/>
                      </a:cubicBezTo>
                      <a:cubicBezTo>
                        <a:pt x="267549" y="391148"/>
                        <a:pt x="304591" y="494160"/>
                        <a:pt x="312705" y="506154"/>
                      </a:cubicBezTo>
                      <a:cubicBezTo>
                        <a:pt x="320819" y="518148"/>
                        <a:pt x="311295" y="464174"/>
                        <a:pt x="297889" y="421488"/>
                      </a:cubicBezTo>
                      <a:cubicBezTo>
                        <a:pt x="284484" y="378802"/>
                        <a:pt x="268255" y="296957"/>
                        <a:pt x="232272" y="250038"/>
                      </a:cubicBezTo>
                      <a:cubicBezTo>
                        <a:pt x="196289" y="203119"/>
                        <a:pt x="121147" y="179129"/>
                        <a:pt x="81989" y="139971"/>
                      </a:cubicBezTo>
                      <a:cubicBezTo>
                        <a:pt x="42831" y="100813"/>
                        <a:pt x="-9734" y="-6079"/>
                        <a:pt x="1555" y="2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フリーフォーム: 図形 553">
                  <a:extLst>
                    <a:ext uri="{FF2B5EF4-FFF2-40B4-BE49-F238E27FC236}">
                      <a16:creationId xmlns:a16="http://schemas.microsoft.com/office/drawing/2014/main" id="{8A2D9136-E61E-4224-9B4D-EEA5D0E82FF8}"/>
                    </a:ext>
                  </a:extLst>
                </p:cNvPr>
                <p:cNvSpPr/>
                <p:nvPr/>
              </p:nvSpPr>
              <p:spPr>
                <a:xfrm>
                  <a:off x="1056457" y="9369924"/>
                  <a:ext cx="221858" cy="368395"/>
                </a:xfrm>
                <a:custGeom>
                  <a:avLst/>
                  <a:gdLst>
                    <a:gd name="connsiteX0" fmla="*/ 1 w 204311"/>
                    <a:gd name="connsiteY0" fmla="*/ 737 h 339258"/>
                    <a:gd name="connsiteX1" fmla="*/ 120651 w 204311"/>
                    <a:gd name="connsiteY1" fmla="*/ 140437 h 339258"/>
                    <a:gd name="connsiteX2" fmla="*/ 201085 w 204311"/>
                    <a:gd name="connsiteY2" fmla="*/ 333054 h 339258"/>
                    <a:gd name="connsiteX3" fmla="*/ 182035 w 204311"/>
                    <a:gd name="connsiteY3" fmla="*/ 273787 h 339258"/>
                    <a:gd name="connsiteX4" fmla="*/ 122768 w 204311"/>
                    <a:gd name="connsiteY4" fmla="*/ 93871 h 339258"/>
                    <a:gd name="connsiteX5" fmla="*/ 1 w 204311"/>
                    <a:gd name="connsiteY5" fmla="*/ 737 h 339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311" h="339258">
                      <a:moveTo>
                        <a:pt x="1" y="737"/>
                      </a:moveTo>
                      <a:cubicBezTo>
                        <a:pt x="-352" y="8498"/>
                        <a:pt x="87137" y="85051"/>
                        <a:pt x="120651" y="140437"/>
                      </a:cubicBezTo>
                      <a:cubicBezTo>
                        <a:pt x="154165" y="195823"/>
                        <a:pt x="190854" y="310829"/>
                        <a:pt x="201085" y="333054"/>
                      </a:cubicBezTo>
                      <a:cubicBezTo>
                        <a:pt x="211316" y="355279"/>
                        <a:pt x="195088" y="313651"/>
                        <a:pt x="182035" y="273787"/>
                      </a:cubicBezTo>
                      <a:cubicBezTo>
                        <a:pt x="168982" y="233923"/>
                        <a:pt x="152401" y="139732"/>
                        <a:pt x="122768" y="93871"/>
                      </a:cubicBezTo>
                      <a:cubicBezTo>
                        <a:pt x="93135" y="48010"/>
                        <a:pt x="354" y="-7024"/>
                        <a:pt x="1" y="7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フリーフォーム: 図形 554">
                  <a:extLst>
                    <a:ext uri="{FF2B5EF4-FFF2-40B4-BE49-F238E27FC236}">
                      <a16:creationId xmlns:a16="http://schemas.microsoft.com/office/drawing/2014/main" id="{D72BD562-9C50-4DE4-AC84-FA12600BA3C9}"/>
                    </a:ext>
                  </a:extLst>
                </p:cNvPr>
                <p:cNvSpPr/>
                <p:nvPr/>
              </p:nvSpPr>
              <p:spPr>
                <a:xfrm>
                  <a:off x="1046985" y="8908675"/>
                  <a:ext cx="294500" cy="483023"/>
                </a:xfrm>
                <a:custGeom>
                  <a:avLst/>
                  <a:gdLst>
                    <a:gd name="connsiteX0" fmla="*/ 271191 w 271207"/>
                    <a:gd name="connsiteY0" fmla="*/ 55 h 444820"/>
                    <a:gd name="connsiteX1" fmla="*/ 97624 w 271207"/>
                    <a:gd name="connsiteY1" fmla="*/ 84722 h 444820"/>
                    <a:gd name="connsiteX2" fmla="*/ 42591 w 271207"/>
                    <a:gd name="connsiteY2" fmla="*/ 165155 h 444820"/>
                    <a:gd name="connsiteX3" fmla="*/ 15074 w 271207"/>
                    <a:gd name="connsiteY3" fmla="*/ 319672 h 444820"/>
                    <a:gd name="connsiteX4" fmla="*/ 15074 w 271207"/>
                    <a:gd name="connsiteY4" fmla="*/ 444555 h 444820"/>
                    <a:gd name="connsiteX5" fmla="*/ 8724 w 271207"/>
                    <a:gd name="connsiteY5" fmla="*/ 347189 h 444820"/>
                    <a:gd name="connsiteX6" fmla="*/ 258 w 271207"/>
                    <a:gd name="connsiteY6" fmla="*/ 167272 h 444820"/>
                    <a:gd name="connsiteX7" fmla="*/ 19308 w 271207"/>
                    <a:gd name="connsiteY7" fmla="*/ 156689 h 444820"/>
                    <a:gd name="connsiteX8" fmla="*/ 40474 w 271207"/>
                    <a:gd name="connsiteY8" fmla="*/ 302739 h 444820"/>
                    <a:gd name="connsiteX9" fmla="*/ 87041 w 271207"/>
                    <a:gd name="connsiteY9" fmla="*/ 97422 h 444820"/>
                    <a:gd name="connsiteX10" fmla="*/ 271191 w 271207"/>
                    <a:gd name="connsiteY10" fmla="*/ 55 h 44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207" h="444820">
                      <a:moveTo>
                        <a:pt x="271191" y="55"/>
                      </a:moveTo>
                      <a:cubicBezTo>
                        <a:pt x="272955" y="-2062"/>
                        <a:pt x="135724" y="57205"/>
                        <a:pt x="97624" y="84722"/>
                      </a:cubicBezTo>
                      <a:cubicBezTo>
                        <a:pt x="59524" y="112239"/>
                        <a:pt x="56349" y="125997"/>
                        <a:pt x="42591" y="165155"/>
                      </a:cubicBezTo>
                      <a:cubicBezTo>
                        <a:pt x="28833" y="204313"/>
                        <a:pt x="19660" y="273105"/>
                        <a:pt x="15074" y="319672"/>
                      </a:cubicBezTo>
                      <a:cubicBezTo>
                        <a:pt x="10488" y="366239"/>
                        <a:pt x="16132" y="439969"/>
                        <a:pt x="15074" y="444555"/>
                      </a:cubicBezTo>
                      <a:cubicBezTo>
                        <a:pt x="14016" y="449141"/>
                        <a:pt x="11193" y="393403"/>
                        <a:pt x="8724" y="347189"/>
                      </a:cubicBezTo>
                      <a:cubicBezTo>
                        <a:pt x="6255" y="300975"/>
                        <a:pt x="-1506" y="199022"/>
                        <a:pt x="258" y="167272"/>
                      </a:cubicBezTo>
                      <a:cubicBezTo>
                        <a:pt x="2022" y="135522"/>
                        <a:pt x="12605" y="134111"/>
                        <a:pt x="19308" y="156689"/>
                      </a:cubicBezTo>
                      <a:cubicBezTo>
                        <a:pt x="26011" y="179267"/>
                        <a:pt x="29185" y="312617"/>
                        <a:pt x="40474" y="302739"/>
                      </a:cubicBezTo>
                      <a:cubicBezTo>
                        <a:pt x="51763" y="292861"/>
                        <a:pt x="44708" y="147517"/>
                        <a:pt x="87041" y="97422"/>
                      </a:cubicBezTo>
                      <a:cubicBezTo>
                        <a:pt x="129374" y="47328"/>
                        <a:pt x="269427" y="2172"/>
                        <a:pt x="271191" y="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フリーフォーム: 図形 555">
                  <a:extLst>
                    <a:ext uri="{FF2B5EF4-FFF2-40B4-BE49-F238E27FC236}">
                      <a16:creationId xmlns:a16="http://schemas.microsoft.com/office/drawing/2014/main" id="{1C5A16DE-5B7F-429D-8D60-A9D59A322A5B}"/>
                    </a:ext>
                  </a:extLst>
                </p:cNvPr>
                <p:cNvSpPr/>
                <p:nvPr/>
              </p:nvSpPr>
              <p:spPr>
                <a:xfrm>
                  <a:off x="3089441" y="5794271"/>
                  <a:ext cx="183752" cy="853197"/>
                </a:xfrm>
                <a:custGeom>
                  <a:avLst/>
                  <a:gdLst>
                    <a:gd name="connsiteX0" fmla="*/ 100545 w 169219"/>
                    <a:gd name="connsiteY0" fmla="*/ 50 h 785716"/>
                    <a:gd name="connsiteX1" fmla="*/ 121711 w 169219"/>
                    <a:gd name="connsiteY1" fmla="*/ 334483 h 785716"/>
                    <a:gd name="connsiteX2" fmla="*/ 81495 w 169219"/>
                    <a:gd name="connsiteY2" fmla="*/ 171500 h 785716"/>
                    <a:gd name="connsiteX3" fmla="*/ 109011 w 169219"/>
                    <a:gd name="connsiteY3" fmla="*/ 342950 h 785716"/>
                    <a:gd name="connsiteX4" fmla="*/ 153461 w 169219"/>
                    <a:gd name="connsiteY4" fmla="*/ 357767 h 785716"/>
                    <a:gd name="connsiteX5" fmla="*/ 92078 w 169219"/>
                    <a:gd name="connsiteY5" fmla="*/ 412800 h 785716"/>
                    <a:gd name="connsiteX6" fmla="*/ 1061 w 169219"/>
                    <a:gd name="connsiteY6" fmla="*/ 474183 h 785716"/>
                    <a:gd name="connsiteX7" fmla="*/ 157695 w 169219"/>
                    <a:gd name="connsiteY7" fmla="*/ 431850 h 785716"/>
                    <a:gd name="connsiteX8" fmla="*/ 109011 w 169219"/>
                    <a:gd name="connsiteY8" fmla="*/ 453017 h 785716"/>
                    <a:gd name="connsiteX9" fmla="*/ 142878 w 169219"/>
                    <a:gd name="connsiteY9" fmla="*/ 785333 h 785716"/>
                    <a:gd name="connsiteX10" fmla="*/ 168278 w 169219"/>
                    <a:gd name="connsiteY10" fmla="*/ 520750 h 785716"/>
                    <a:gd name="connsiteX11" fmla="*/ 109011 w 169219"/>
                    <a:gd name="connsiteY11" fmla="*/ 580017 h 785716"/>
                    <a:gd name="connsiteX12" fmla="*/ 62445 w 169219"/>
                    <a:gd name="connsiteY12" fmla="*/ 362000 h 785716"/>
                    <a:gd name="connsiteX13" fmla="*/ 100545 w 169219"/>
                    <a:gd name="connsiteY13" fmla="*/ 50 h 78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219" h="785716">
                      <a:moveTo>
                        <a:pt x="100545" y="50"/>
                      </a:moveTo>
                      <a:cubicBezTo>
                        <a:pt x="110423" y="-4536"/>
                        <a:pt x="124886" y="305908"/>
                        <a:pt x="121711" y="334483"/>
                      </a:cubicBezTo>
                      <a:cubicBezTo>
                        <a:pt x="118536" y="363058"/>
                        <a:pt x="83612" y="170089"/>
                        <a:pt x="81495" y="171500"/>
                      </a:cubicBezTo>
                      <a:cubicBezTo>
                        <a:pt x="79378" y="172911"/>
                        <a:pt x="97017" y="311906"/>
                        <a:pt x="109011" y="342950"/>
                      </a:cubicBezTo>
                      <a:cubicBezTo>
                        <a:pt x="121005" y="373995"/>
                        <a:pt x="156283" y="346125"/>
                        <a:pt x="153461" y="357767"/>
                      </a:cubicBezTo>
                      <a:cubicBezTo>
                        <a:pt x="150639" y="369409"/>
                        <a:pt x="117478" y="393397"/>
                        <a:pt x="92078" y="412800"/>
                      </a:cubicBezTo>
                      <a:cubicBezTo>
                        <a:pt x="66678" y="432203"/>
                        <a:pt x="-9875" y="471008"/>
                        <a:pt x="1061" y="474183"/>
                      </a:cubicBezTo>
                      <a:cubicBezTo>
                        <a:pt x="11997" y="477358"/>
                        <a:pt x="139703" y="435378"/>
                        <a:pt x="157695" y="431850"/>
                      </a:cubicBezTo>
                      <a:cubicBezTo>
                        <a:pt x="175687" y="428322"/>
                        <a:pt x="111480" y="394103"/>
                        <a:pt x="109011" y="453017"/>
                      </a:cubicBezTo>
                      <a:cubicBezTo>
                        <a:pt x="106542" y="511931"/>
                        <a:pt x="133000" y="774044"/>
                        <a:pt x="142878" y="785333"/>
                      </a:cubicBezTo>
                      <a:cubicBezTo>
                        <a:pt x="152756" y="796622"/>
                        <a:pt x="173922" y="554969"/>
                        <a:pt x="168278" y="520750"/>
                      </a:cubicBezTo>
                      <a:cubicBezTo>
                        <a:pt x="162634" y="486531"/>
                        <a:pt x="126650" y="606475"/>
                        <a:pt x="109011" y="580017"/>
                      </a:cubicBezTo>
                      <a:cubicBezTo>
                        <a:pt x="91372" y="553559"/>
                        <a:pt x="62798" y="453369"/>
                        <a:pt x="62445" y="362000"/>
                      </a:cubicBezTo>
                      <a:cubicBezTo>
                        <a:pt x="62092" y="270631"/>
                        <a:pt x="90667" y="4636"/>
                        <a:pt x="100545" y="5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フリーフォーム: 図形 556">
                  <a:extLst>
                    <a:ext uri="{FF2B5EF4-FFF2-40B4-BE49-F238E27FC236}">
                      <a16:creationId xmlns:a16="http://schemas.microsoft.com/office/drawing/2014/main" id="{35D84928-8C0F-4370-BB7D-8E042C8A3799}"/>
                    </a:ext>
                  </a:extLst>
                </p:cNvPr>
                <p:cNvSpPr/>
                <p:nvPr/>
              </p:nvSpPr>
              <p:spPr>
                <a:xfrm>
                  <a:off x="3026560" y="6028660"/>
                  <a:ext cx="227739" cy="571965"/>
                </a:xfrm>
                <a:custGeom>
                  <a:avLst/>
                  <a:gdLst>
                    <a:gd name="connsiteX0" fmla="*/ 29335 w 209727"/>
                    <a:gd name="connsiteY0" fmla="*/ 100 h 526727"/>
                    <a:gd name="connsiteX1" fmla="*/ 39918 w 209727"/>
                    <a:gd name="connsiteY1" fmla="*/ 154617 h 526727"/>
                    <a:gd name="connsiteX2" fmla="*/ 160568 w 209727"/>
                    <a:gd name="connsiteY2" fmla="*/ 463650 h 526727"/>
                    <a:gd name="connsiteX3" fmla="*/ 209252 w 209727"/>
                    <a:gd name="connsiteY3" fmla="*/ 518683 h 526727"/>
                    <a:gd name="connsiteX4" fmla="*/ 135168 w 209727"/>
                    <a:gd name="connsiteY4" fmla="*/ 349350 h 526727"/>
                    <a:gd name="connsiteX5" fmla="*/ 39918 w 209727"/>
                    <a:gd name="connsiteY5" fmla="*/ 218117 h 526727"/>
                    <a:gd name="connsiteX6" fmla="*/ 69552 w 209727"/>
                    <a:gd name="connsiteY6" fmla="*/ 302783 h 526727"/>
                    <a:gd name="connsiteX7" fmla="*/ 1818 w 209727"/>
                    <a:gd name="connsiteY7" fmla="*/ 133450 h 526727"/>
                    <a:gd name="connsiteX8" fmla="*/ 29335 w 209727"/>
                    <a:gd name="connsiteY8" fmla="*/ 100 h 526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727" h="526727">
                      <a:moveTo>
                        <a:pt x="29335" y="100"/>
                      </a:moveTo>
                      <a:cubicBezTo>
                        <a:pt x="35685" y="3628"/>
                        <a:pt x="18046" y="77359"/>
                        <a:pt x="39918" y="154617"/>
                      </a:cubicBezTo>
                      <a:cubicBezTo>
                        <a:pt x="61790" y="231875"/>
                        <a:pt x="132346" y="402972"/>
                        <a:pt x="160568" y="463650"/>
                      </a:cubicBezTo>
                      <a:cubicBezTo>
                        <a:pt x="188790" y="524328"/>
                        <a:pt x="213485" y="537733"/>
                        <a:pt x="209252" y="518683"/>
                      </a:cubicBezTo>
                      <a:cubicBezTo>
                        <a:pt x="205019" y="499633"/>
                        <a:pt x="163390" y="399444"/>
                        <a:pt x="135168" y="349350"/>
                      </a:cubicBezTo>
                      <a:cubicBezTo>
                        <a:pt x="106946" y="299256"/>
                        <a:pt x="50854" y="225878"/>
                        <a:pt x="39918" y="218117"/>
                      </a:cubicBezTo>
                      <a:cubicBezTo>
                        <a:pt x="28982" y="210356"/>
                        <a:pt x="75902" y="316894"/>
                        <a:pt x="69552" y="302783"/>
                      </a:cubicBezTo>
                      <a:cubicBezTo>
                        <a:pt x="63202" y="288672"/>
                        <a:pt x="11343" y="180017"/>
                        <a:pt x="1818" y="133450"/>
                      </a:cubicBezTo>
                      <a:cubicBezTo>
                        <a:pt x="-7707" y="86883"/>
                        <a:pt x="22985" y="-3428"/>
                        <a:pt x="29335" y="1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0E2E8B92-A9C6-4F78-B9C9-5605E602AF2C}"/>
                    </a:ext>
                  </a:extLst>
                </p:cNvPr>
                <p:cNvSpPr/>
                <p:nvPr/>
              </p:nvSpPr>
              <p:spPr>
                <a:xfrm>
                  <a:off x="2856870" y="6630533"/>
                  <a:ext cx="447072" cy="433744"/>
                </a:xfrm>
                <a:custGeom>
                  <a:avLst/>
                  <a:gdLst>
                    <a:gd name="connsiteX0" fmla="*/ 96704 w 411712"/>
                    <a:gd name="connsiteY0" fmla="*/ 397 h 399438"/>
                    <a:gd name="connsiteX1" fmla="*/ 274504 w 411712"/>
                    <a:gd name="connsiteY1" fmla="*/ 207830 h 399438"/>
                    <a:gd name="connsiteX2" fmla="*/ 382454 w 411712"/>
                    <a:gd name="connsiteY2" fmla="*/ 317897 h 399438"/>
                    <a:gd name="connsiteX3" fmla="*/ 310487 w 411712"/>
                    <a:gd name="connsiteY3" fmla="*/ 239580 h 399438"/>
                    <a:gd name="connsiteX4" fmla="*/ 234287 w 411712"/>
                    <a:gd name="connsiteY4" fmla="*/ 186663 h 399438"/>
                    <a:gd name="connsiteX5" fmla="*/ 407854 w 411712"/>
                    <a:gd name="connsiteY5" fmla="*/ 396213 h 399438"/>
                    <a:gd name="connsiteX6" fmla="*/ 325304 w 411712"/>
                    <a:gd name="connsiteY6" fmla="*/ 296730 h 399438"/>
                    <a:gd name="connsiteX7" fmla="*/ 1454 w 411712"/>
                    <a:gd name="connsiteY7" fmla="*/ 70247 h 399438"/>
                    <a:gd name="connsiteX8" fmla="*/ 202537 w 411712"/>
                    <a:gd name="connsiteY8" fmla="*/ 152797 h 399438"/>
                    <a:gd name="connsiteX9" fmla="*/ 96704 w 411712"/>
                    <a:gd name="connsiteY9" fmla="*/ 397 h 39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12" h="399438">
                      <a:moveTo>
                        <a:pt x="96704" y="397"/>
                      </a:moveTo>
                      <a:cubicBezTo>
                        <a:pt x="108698" y="9569"/>
                        <a:pt x="226879" y="154913"/>
                        <a:pt x="274504" y="207830"/>
                      </a:cubicBezTo>
                      <a:cubicBezTo>
                        <a:pt x="322129" y="260747"/>
                        <a:pt x="376457" y="312605"/>
                        <a:pt x="382454" y="317897"/>
                      </a:cubicBezTo>
                      <a:cubicBezTo>
                        <a:pt x="388451" y="323189"/>
                        <a:pt x="335181" y="261452"/>
                        <a:pt x="310487" y="239580"/>
                      </a:cubicBezTo>
                      <a:cubicBezTo>
                        <a:pt x="285793" y="217708"/>
                        <a:pt x="218059" y="160558"/>
                        <a:pt x="234287" y="186663"/>
                      </a:cubicBezTo>
                      <a:cubicBezTo>
                        <a:pt x="250515" y="212768"/>
                        <a:pt x="407854" y="396213"/>
                        <a:pt x="407854" y="396213"/>
                      </a:cubicBezTo>
                      <a:cubicBezTo>
                        <a:pt x="423024" y="414558"/>
                        <a:pt x="393037" y="351058"/>
                        <a:pt x="325304" y="296730"/>
                      </a:cubicBezTo>
                      <a:cubicBezTo>
                        <a:pt x="257571" y="242402"/>
                        <a:pt x="21915" y="94236"/>
                        <a:pt x="1454" y="70247"/>
                      </a:cubicBezTo>
                      <a:cubicBezTo>
                        <a:pt x="-19007" y="46258"/>
                        <a:pt x="182782" y="161969"/>
                        <a:pt x="202537" y="152797"/>
                      </a:cubicBezTo>
                      <a:cubicBezTo>
                        <a:pt x="222292" y="143625"/>
                        <a:pt x="84710" y="-8775"/>
                        <a:pt x="96704" y="3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F9EAE3E2-0E62-489C-945A-504D69862AB6}"/>
                    </a:ext>
                  </a:extLst>
                </p:cNvPr>
                <p:cNvSpPr/>
                <p:nvPr/>
              </p:nvSpPr>
              <p:spPr>
                <a:xfrm>
                  <a:off x="2717237" y="6086155"/>
                  <a:ext cx="295223" cy="718606"/>
                </a:xfrm>
                <a:custGeom>
                  <a:avLst/>
                  <a:gdLst>
                    <a:gd name="connsiteX0" fmla="*/ 271860 w 271873"/>
                    <a:gd name="connsiteY0" fmla="*/ 69 h 661770"/>
                    <a:gd name="connsiteX1" fmla="*/ 206243 w 271873"/>
                    <a:gd name="connsiteY1" fmla="*/ 146119 h 661770"/>
                    <a:gd name="connsiteX2" fmla="*/ 34793 w 271873"/>
                    <a:gd name="connsiteY2" fmla="*/ 213852 h 661770"/>
                    <a:gd name="connsiteX3" fmla="*/ 28443 w 271873"/>
                    <a:gd name="connsiteY3" fmla="*/ 262535 h 661770"/>
                    <a:gd name="connsiteX4" fmla="*/ 98293 w 271873"/>
                    <a:gd name="connsiteY4" fmla="*/ 652002 h 661770"/>
                    <a:gd name="connsiteX5" fmla="*/ 77126 w 271873"/>
                    <a:gd name="connsiteY5" fmla="*/ 531352 h 661770"/>
                    <a:gd name="connsiteX6" fmla="*/ 30560 w 271873"/>
                    <a:gd name="connsiteY6" fmla="*/ 387419 h 661770"/>
                    <a:gd name="connsiteX7" fmla="*/ 5160 w 271873"/>
                    <a:gd name="connsiteY7" fmla="*/ 203269 h 661770"/>
                    <a:gd name="connsiteX8" fmla="*/ 134276 w 271873"/>
                    <a:gd name="connsiteY8" fmla="*/ 163052 h 661770"/>
                    <a:gd name="connsiteX9" fmla="*/ 202010 w 271873"/>
                    <a:gd name="connsiteY9" fmla="*/ 127069 h 661770"/>
                    <a:gd name="connsiteX10" fmla="*/ 271860 w 271873"/>
                    <a:gd name="connsiteY10" fmla="*/ 69 h 661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873" h="661770">
                      <a:moveTo>
                        <a:pt x="271860" y="69"/>
                      </a:moveTo>
                      <a:cubicBezTo>
                        <a:pt x="272565" y="3244"/>
                        <a:pt x="245754" y="110489"/>
                        <a:pt x="206243" y="146119"/>
                      </a:cubicBezTo>
                      <a:cubicBezTo>
                        <a:pt x="166732" y="181749"/>
                        <a:pt x="64426" y="194449"/>
                        <a:pt x="34793" y="213852"/>
                      </a:cubicBezTo>
                      <a:cubicBezTo>
                        <a:pt x="5160" y="233255"/>
                        <a:pt x="17860" y="189510"/>
                        <a:pt x="28443" y="262535"/>
                      </a:cubicBezTo>
                      <a:cubicBezTo>
                        <a:pt x="39026" y="335560"/>
                        <a:pt x="90179" y="607199"/>
                        <a:pt x="98293" y="652002"/>
                      </a:cubicBezTo>
                      <a:cubicBezTo>
                        <a:pt x="106407" y="696805"/>
                        <a:pt x="88415" y="575449"/>
                        <a:pt x="77126" y="531352"/>
                      </a:cubicBezTo>
                      <a:cubicBezTo>
                        <a:pt x="65837" y="487255"/>
                        <a:pt x="42554" y="442099"/>
                        <a:pt x="30560" y="387419"/>
                      </a:cubicBezTo>
                      <a:cubicBezTo>
                        <a:pt x="18566" y="332739"/>
                        <a:pt x="-12126" y="240664"/>
                        <a:pt x="5160" y="203269"/>
                      </a:cubicBezTo>
                      <a:cubicBezTo>
                        <a:pt x="22446" y="165875"/>
                        <a:pt x="101468" y="175752"/>
                        <a:pt x="134276" y="163052"/>
                      </a:cubicBezTo>
                      <a:cubicBezTo>
                        <a:pt x="167084" y="150352"/>
                        <a:pt x="179432" y="149999"/>
                        <a:pt x="202010" y="127069"/>
                      </a:cubicBezTo>
                      <a:cubicBezTo>
                        <a:pt x="224588" y="104139"/>
                        <a:pt x="271155" y="-3106"/>
                        <a:pt x="271860" y="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フリーフォーム: 図形 559">
                  <a:extLst>
                    <a:ext uri="{FF2B5EF4-FFF2-40B4-BE49-F238E27FC236}">
                      <a16:creationId xmlns:a16="http://schemas.microsoft.com/office/drawing/2014/main" id="{21976237-FC9B-4539-8C3B-9E65D21B18F4}"/>
                    </a:ext>
                  </a:extLst>
                </p:cNvPr>
                <p:cNvSpPr/>
                <p:nvPr/>
              </p:nvSpPr>
              <p:spPr>
                <a:xfrm>
                  <a:off x="2911232" y="6854282"/>
                  <a:ext cx="388544" cy="330353"/>
                </a:xfrm>
                <a:custGeom>
                  <a:avLst/>
                  <a:gdLst>
                    <a:gd name="connsiteX0" fmla="*/ 357792 w 357813"/>
                    <a:gd name="connsiteY0" fmla="*/ 298111 h 304225"/>
                    <a:gd name="connsiteX1" fmla="*/ 287942 w 357813"/>
                    <a:gd name="connsiteY1" fmla="*/ 200745 h 304225"/>
                    <a:gd name="connsiteX2" fmla="*/ 2192 w 357813"/>
                    <a:gd name="connsiteY2" fmla="*/ 6011 h 304225"/>
                    <a:gd name="connsiteX3" fmla="*/ 163059 w 357813"/>
                    <a:gd name="connsiteY3" fmla="*/ 69511 h 304225"/>
                    <a:gd name="connsiteX4" fmla="*/ 294292 w 357813"/>
                    <a:gd name="connsiteY4" fmla="*/ 268478 h 304225"/>
                    <a:gd name="connsiteX5" fmla="*/ 357792 w 357813"/>
                    <a:gd name="connsiteY5" fmla="*/ 298111 h 30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813" h="304225">
                      <a:moveTo>
                        <a:pt x="357792" y="298111"/>
                      </a:moveTo>
                      <a:cubicBezTo>
                        <a:pt x="356734" y="286822"/>
                        <a:pt x="347209" y="249428"/>
                        <a:pt x="287942" y="200745"/>
                      </a:cubicBezTo>
                      <a:cubicBezTo>
                        <a:pt x="228675" y="152062"/>
                        <a:pt x="23006" y="27883"/>
                        <a:pt x="2192" y="6011"/>
                      </a:cubicBezTo>
                      <a:cubicBezTo>
                        <a:pt x="-18622" y="-15861"/>
                        <a:pt x="114376" y="25766"/>
                        <a:pt x="163059" y="69511"/>
                      </a:cubicBezTo>
                      <a:cubicBezTo>
                        <a:pt x="211742" y="113255"/>
                        <a:pt x="267834" y="228967"/>
                        <a:pt x="294292" y="268478"/>
                      </a:cubicBezTo>
                      <a:cubicBezTo>
                        <a:pt x="320750" y="307989"/>
                        <a:pt x="358850" y="309400"/>
                        <a:pt x="357792" y="2981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フリーフォーム: 図形 560">
                  <a:extLst>
                    <a:ext uri="{FF2B5EF4-FFF2-40B4-BE49-F238E27FC236}">
                      <a16:creationId xmlns:a16="http://schemas.microsoft.com/office/drawing/2014/main" id="{A8911167-63CE-4517-B95C-EA50496A3C8F}"/>
                    </a:ext>
                  </a:extLst>
                </p:cNvPr>
                <p:cNvSpPr/>
                <p:nvPr/>
              </p:nvSpPr>
              <p:spPr>
                <a:xfrm>
                  <a:off x="2599771" y="6403145"/>
                  <a:ext cx="376869" cy="737932"/>
                </a:xfrm>
                <a:custGeom>
                  <a:avLst/>
                  <a:gdLst>
                    <a:gd name="connsiteX0" fmla="*/ 39251 w 347062"/>
                    <a:gd name="connsiteY0" fmla="*/ 2367 h 679567"/>
                    <a:gd name="connsiteX1" fmla="*/ 32901 w 347062"/>
                    <a:gd name="connsiteY1" fmla="*/ 123017 h 679567"/>
                    <a:gd name="connsiteX2" fmla="*/ 123918 w 347062"/>
                    <a:gd name="connsiteY2" fmla="*/ 343151 h 679567"/>
                    <a:gd name="connsiteX3" fmla="*/ 344051 w 347062"/>
                    <a:gd name="connsiteY3" fmla="*/ 671234 h 679567"/>
                    <a:gd name="connsiteX4" fmla="*/ 236101 w 347062"/>
                    <a:gd name="connsiteY4" fmla="*/ 554817 h 679567"/>
                    <a:gd name="connsiteX5" fmla="*/ 18085 w 347062"/>
                    <a:gd name="connsiteY5" fmla="*/ 264834 h 679567"/>
                    <a:gd name="connsiteX6" fmla="*/ 13851 w 347062"/>
                    <a:gd name="connsiteY6" fmla="*/ 226734 h 679567"/>
                    <a:gd name="connsiteX7" fmla="*/ 39251 w 347062"/>
                    <a:gd name="connsiteY7" fmla="*/ 2367 h 67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062" h="679567">
                      <a:moveTo>
                        <a:pt x="39251" y="2367"/>
                      </a:moveTo>
                      <a:cubicBezTo>
                        <a:pt x="42426" y="-14919"/>
                        <a:pt x="18790" y="66220"/>
                        <a:pt x="32901" y="123017"/>
                      </a:cubicBezTo>
                      <a:cubicBezTo>
                        <a:pt x="47012" y="179814"/>
                        <a:pt x="72060" y="251782"/>
                        <a:pt x="123918" y="343151"/>
                      </a:cubicBezTo>
                      <a:cubicBezTo>
                        <a:pt x="175776" y="434520"/>
                        <a:pt x="325354" y="635956"/>
                        <a:pt x="344051" y="671234"/>
                      </a:cubicBezTo>
                      <a:cubicBezTo>
                        <a:pt x="362748" y="706512"/>
                        <a:pt x="290429" y="622550"/>
                        <a:pt x="236101" y="554817"/>
                      </a:cubicBezTo>
                      <a:cubicBezTo>
                        <a:pt x="181773" y="487084"/>
                        <a:pt x="55127" y="319514"/>
                        <a:pt x="18085" y="264834"/>
                      </a:cubicBezTo>
                      <a:cubicBezTo>
                        <a:pt x="-18957" y="210154"/>
                        <a:pt x="12087" y="267656"/>
                        <a:pt x="13851" y="226734"/>
                      </a:cubicBezTo>
                      <a:cubicBezTo>
                        <a:pt x="15615" y="185812"/>
                        <a:pt x="36076" y="19653"/>
                        <a:pt x="39251" y="23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30F34558-C471-4512-B94C-6D0199A2AFAD}"/>
                    </a:ext>
                  </a:extLst>
                </p:cNvPr>
                <p:cNvSpPr/>
                <p:nvPr/>
              </p:nvSpPr>
              <p:spPr>
                <a:xfrm>
                  <a:off x="1934469" y="6673636"/>
                  <a:ext cx="1403464" cy="995941"/>
                </a:xfrm>
                <a:custGeom>
                  <a:avLst/>
                  <a:gdLst>
                    <a:gd name="connsiteX0" fmla="*/ 325967 w 1292461"/>
                    <a:gd name="connsiteY0" fmla="*/ 13619 h 917170"/>
                    <a:gd name="connsiteX1" fmla="*/ 1138767 w 1292461"/>
                    <a:gd name="connsiteY1" fmla="*/ 614753 h 917170"/>
                    <a:gd name="connsiteX2" fmla="*/ 1032933 w 1292461"/>
                    <a:gd name="connsiteY2" fmla="*/ 561836 h 917170"/>
                    <a:gd name="connsiteX3" fmla="*/ 234950 w 1292461"/>
                    <a:gd name="connsiteY3" fmla="*/ 153319 h 917170"/>
                    <a:gd name="connsiteX4" fmla="*/ 1187450 w 1292461"/>
                    <a:gd name="connsiteY4" fmla="*/ 695186 h 917170"/>
                    <a:gd name="connsiteX5" fmla="*/ 605367 w 1292461"/>
                    <a:gd name="connsiteY5" fmla="*/ 447536 h 917170"/>
                    <a:gd name="connsiteX6" fmla="*/ 120650 w 1292461"/>
                    <a:gd name="connsiteY6" fmla="*/ 208353 h 917170"/>
                    <a:gd name="connsiteX7" fmla="*/ 1077383 w 1292461"/>
                    <a:gd name="connsiteY7" fmla="*/ 811603 h 917170"/>
                    <a:gd name="connsiteX8" fmla="*/ 228600 w 1292461"/>
                    <a:gd name="connsiteY8" fmla="*/ 369219 h 917170"/>
                    <a:gd name="connsiteX9" fmla="*/ 1214967 w 1292461"/>
                    <a:gd name="connsiteY9" fmla="*/ 885686 h 917170"/>
                    <a:gd name="connsiteX10" fmla="*/ 1049867 w 1292461"/>
                    <a:gd name="connsiteY10" fmla="*/ 851819 h 917170"/>
                    <a:gd name="connsiteX11" fmla="*/ 848783 w 1292461"/>
                    <a:gd name="connsiteY11" fmla="*/ 781969 h 917170"/>
                    <a:gd name="connsiteX12" fmla="*/ 366183 w 1292461"/>
                    <a:gd name="connsiteY12" fmla="*/ 534319 h 917170"/>
                    <a:gd name="connsiteX13" fmla="*/ 0 w 1292461"/>
                    <a:gd name="connsiteY13" fmla="*/ 299369 h 917170"/>
                    <a:gd name="connsiteX14" fmla="*/ 364067 w 1292461"/>
                    <a:gd name="connsiteY14" fmla="*/ 441186 h 917170"/>
                    <a:gd name="connsiteX15" fmla="*/ 1236133 w 1292461"/>
                    <a:gd name="connsiteY15" fmla="*/ 885686 h 917170"/>
                    <a:gd name="connsiteX16" fmla="*/ 1102783 w 1292461"/>
                    <a:gd name="connsiteY16" fmla="*/ 781969 h 917170"/>
                    <a:gd name="connsiteX17" fmla="*/ 262467 w 1292461"/>
                    <a:gd name="connsiteY17" fmla="*/ 307836 h 917170"/>
                    <a:gd name="connsiteX18" fmla="*/ 1189567 w 1292461"/>
                    <a:gd name="connsiteY18" fmla="*/ 678253 h 917170"/>
                    <a:gd name="connsiteX19" fmla="*/ 910167 w 1292461"/>
                    <a:gd name="connsiteY19" fmla="*/ 511036 h 917170"/>
                    <a:gd name="connsiteX20" fmla="*/ 584200 w 1292461"/>
                    <a:gd name="connsiteY20" fmla="*/ 218936 h 917170"/>
                    <a:gd name="connsiteX21" fmla="*/ 325967 w 1292461"/>
                    <a:gd name="connsiteY21" fmla="*/ 13619 h 9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92461" h="917170">
                      <a:moveTo>
                        <a:pt x="325967" y="13619"/>
                      </a:moveTo>
                      <a:cubicBezTo>
                        <a:pt x="418395" y="79589"/>
                        <a:pt x="1020939" y="523384"/>
                        <a:pt x="1138767" y="614753"/>
                      </a:cubicBezTo>
                      <a:cubicBezTo>
                        <a:pt x="1256595" y="706122"/>
                        <a:pt x="1032933" y="561836"/>
                        <a:pt x="1032933" y="561836"/>
                      </a:cubicBezTo>
                      <a:cubicBezTo>
                        <a:pt x="882297" y="484930"/>
                        <a:pt x="209197" y="131094"/>
                        <a:pt x="234950" y="153319"/>
                      </a:cubicBezTo>
                      <a:cubicBezTo>
                        <a:pt x="260703" y="175544"/>
                        <a:pt x="1125714" y="646150"/>
                        <a:pt x="1187450" y="695186"/>
                      </a:cubicBezTo>
                      <a:cubicBezTo>
                        <a:pt x="1249186" y="744222"/>
                        <a:pt x="783167" y="528675"/>
                        <a:pt x="605367" y="447536"/>
                      </a:cubicBezTo>
                      <a:cubicBezTo>
                        <a:pt x="427567" y="366397"/>
                        <a:pt x="41981" y="147675"/>
                        <a:pt x="120650" y="208353"/>
                      </a:cubicBezTo>
                      <a:cubicBezTo>
                        <a:pt x="199319" y="269031"/>
                        <a:pt x="1059391" y="784792"/>
                        <a:pt x="1077383" y="811603"/>
                      </a:cubicBezTo>
                      <a:cubicBezTo>
                        <a:pt x="1095375" y="838414"/>
                        <a:pt x="205669" y="356872"/>
                        <a:pt x="228600" y="369219"/>
                      </a:cubicBezTo>
                      <a:cubicBezTo>
                        <a:pt x="251531" y="381566"/>
                        <a:pt x="1078089" y="805253"/>
                        <a:pt x="1214967" y="885686"/>
                      </a:cubicBezTo>
                      <a:cubicBezTo>
                        <a:pt x="1351845" y="966119"/>
                        <a:pt x="1110898" y="869105"/>
                        <a:pt x="1049867" y="851819"/>
                      </a:cubicBezTo>
                      <a:cubicBezTo>
                        <a:pt x="988836" y="834533"/>
                        <a:pt x="962730" y="834886"/>
                        <a:pt x="848783" y="781969"/>
                      </a:cubicBezTo>
                      <a:cubicBezTo>
                        <a:pt x="734836" y="729052"/>
                        <a:pt x="507647" y="614752"/>
                        <a:pt x="366183" y="534319"/>
                      </a:cubicBezTo>
                      <a:cubicBezTo>
                        <a:pt x="224719" y="453886"/>
                        <a:pt x="353" y="314891"/>
                        <a:pt x="0" y="299369"/>
                      </a:cubicBezTo>
                      <a:cubicBezTo>
                        <a:pt x="-353" y="283847"/>
                        <a:pt x="158045" y="343467"/>
                        <a:pt x="364067" y="441186"/>
                      </a:cubicBezTo>
                      <a:cubicBezTo>
                        <a:pt x="570089" y="538906"/>
                        <a:pt x="1113014" y="828889"/>
                        <a:pt x="1236133" y="885686"/>
                      </a:cubicBezTo>
                      <a:cubicBezTo>
                        <a:pt x="1359252" y="942483"/>
                        <a:pt x="1265061" y="878277"/>
                        <a:pt x="1102783" y="781969"/>
                      </a:cubicBezTo>
                      <a:cubicBezTo>
                        <a:pt x="940505" y="685661"/>
                        <a:pt x="248003" y="325122"/>
                        <a:pt x="262467" y="307836"/>
                      </a:cubicBezTo>
                      <a:cubicBezTo>
                        <a:pt x="276931" y="290550"/>
                        <a:pt x="1081617" y="644386"/>
                        <a:pt x="1189567" y="678253"/>
                      </a:cubicBezTo>
                      <a:cubicBezTo>
                        <a:pt x="1297517" y="712120"/>
                        <a:pt x="1011061" y="587589"/>
                        <a:pt x="910167" y="511036"/>
                      </a:cubicBezTo>
                      <a:cubicBezTo>
                        <a:pt x="809273" y="434483"/>
                        <a:pt x="677686" y="299369"/>
                        <a:pt x="584200" y="218936"/>
                      </a:cubicBezTo>
                      <a:cubicBezTo>
                        <a:pt x="490714" y="138503"/>
                        <a:pt x="233539" y="-52351"/>
                        <a:pt x="325967" y="136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2C07A1AA-4C96-4BB3-B856-6D7B19773CD9}"/>
                    </a:ext>
                  </a:extLst>
                </p:cNvPr>
                <p:cNvSpPr/>
                <p:nvPr/>
              </p:nvSpPr>
              <p:spPr>
                <a:xfrm>
                  <a:off x="1972150" y="7333657"/>
                  <a:ext cx="1241529" cy="834989"/>
                </a:xfrm>
                <a:custGeom>
                  <a:avLst/>
                  <a:gdLst>
                    <a:gd name="connsiteX0" fmla="*/ 1142166 w 1143334"/>
                    <a:gd name="connsiteY0" fmla="*/ 445085 h 768948"/>
                    <a:gd name="connsiteX1" fmla="*/ 744232 w 1143334"/>
                    <a:gd name="connsiteY1" fmla="*/ 282101 h 768948"/>
                    <a:gd name="connsiteX2" fmla="*/ 75366 w 1143334"/>
                    <a:gd name="connsiteY2" fmla="*/ 2701 h 768948"/>
                    <a:gd name="connsiteX3" fmla="*/ 386516 w 1143334"/>
                    <a:gd name="connsiteY3" fmla="*/ 169918 h 768948"/>
                    <a:gd name="connsiteX4" fmla="*/ 1114649 w 1143334"/>
                    <a:gd name="connsiteY4" fmla="*/ 633468 h 768948"/>
                    <a:gd name="connsiteX5" fmla="*/ 924149 w 1143334"/>
                    <a:gd name="connsiteY5" fmla="*/ 536101 h 768948"/>
                    <a:gd name="connsiteX6" fmla="*/ 299732 w 1143334"/>
                    <a:gd name="connsiteY6" fmla="*/ 208018 h 768948"/>
                    <a:gd name="connsiteX7" fmla="*/ 41499 w 1143334"/>
                    <a:gd name="connsiteY7" fmla="*/ 146635 h 768948"/>
                    <a:gd name="connsiteX8" fmla="*/ 1049032 w 1143334"/>
                    <a:gd name="connsiteY8" fmla="*/ 711785 h 768948"/>
                    <a:gd name="connsiteX9" fmla="*/ 674382 w 1143334"/>
                    <a:gd name="connsiteY9" fmla="*/ 550918 h 768948"/>
                    <a:gd name="connsiteX10" fmla="*/ 3399 w 1143334"/>
                    <a:gd name="connsiteY10" fmla="*/ 256701 h 768948"/>
                    <a:gd name="connsiteX11" fmla="*/ 983416 w 1143334"/>
                    <a:gd name="connsiteY11" fmla="*/ 764701 h 768948"/>
                    <a:gd name="connsiteX12" fmla="*/ 452132 w 1143334"/>
                    <a:gd name="connsiteY12" fmla="*/ 483185 h 768948"/>
                    <a:gd name="connsiteX13" fmla="*/ 107116 w 1143334"/>
                    <a:gd name="connsiteY13" fmla="*/ 191085 h 768948"/>
                    <a:gd name="connsiteX14" fmla="*/ 915682 w 1143334"/>
                    <a:gd name="connsiteY14" fmla="*/ 500118 h 768948"/>
                    <a:gd name="connsiteX15" fmla="*/ 644749 w 1143334"/>
                    <a:gd name="connsiteY15" fmla="*/ 366768 h 768948"/>
                    <a:gd name="connsiteX16" fmla="*/ 858532 w 1143334"/>
                    <a:gd name="connsiteY16" fmla="*/ 332901 h 768948"/>
                    <a:gd name="connsiteX17" fmla="*/ 1142166 w 1143334"/>
                    <a:gd name="connsiteY17" fmla="*/ 445085 h 768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334" h="768948">
                      <a:moveTo>
                        <a:pt x="1142166" y="445085"/>
                      </a:moveTo>
                      <a:cubicBezTo>
                        <a:pt x="1123116" y="436618"/>
                        <a:pt x="744232" y="282101"/>
                        <a:pt x="744232" y="282101"/>
                      </a:cubicBezTo>
                      <a:cubicBezTo>
                        <a:pt x="566432" y="208370"/>
                        <a:pt x="134985" y="21398"/>
                        <a:pt x="75366" y="2701"/>
                      </a:cubicBezTo>
                      <a:cubicBezTo>
                        <a:pt x="15747" y="-15996"/>
                        <a:pt x="213302" y="64790"/>
                        <a:pt x="386516" y="169918"/>
                      </a:cubicBezTo>
                      <a:cubicBezTo>
                        <a:pt x="559730" y="275046"/>
                        <a:pt x="1025044" y="572438"/>
                        <a:pt x="1114649" y="633468"/>
                      </a:cubicBezTo>
                      <a:cubicBezTo>
                        <a:pt x="1204254" y="694498"/>
                        <a:pt x="924149" y="536101"/>
                        <a:pt x="924149" y="536101"/>
                      </a:cubicBezTo>
                      <a:cubicBezTo>
                        <a:pt x="788330" y="465193"/>
                        <a:pt x="446840" y="272929"/>
                        <a:pt x="299732" y="208018"/>
                      </a:cubicBezTo>
                      <a:cubicBezTo>
                        <a:pt x="152624" y="143107"/>
                        <a:pt x="-83384" y="62674"/>
                        <a:pt x="41499" y="146635"/>
                      </a:cubicBezTo>
                      <a:cubicBezTo>
                        <a:pt x="166382" y="230596"/>
                        <a:pt x="943551" y="644405"/>
                        <a:pt x="1049032" y="711785"/>
                      </a:cubicBezTo>
                      <a:cubicBezTo>
                        <a:pt x="1154513" y="779166"/>
                        <a:pt x="674382" y="550918"/>
                        <a:pt x="674382" y="550918"/>
                      </a:cubicBezTo>
                      <a:cubicBezTo>
                        <a:pt x="500110" y="475071"/>
                        <a:pt x="-48107" y="221071"/>
                        <a:pt x="3399" y="256701"/>
                      </a:cubicBezTo>
                      <a:cubicBezTo>
                        <a:pt x="54905" y="292331"/>
                        <a:pt x="908627" y="726954"/>
                        <a:pt x="983416" y="764701"/>
                      </a:cubicBezTo>
                      <a:cubicBezTo>
                        <a:pt x="1058205" y="802448"/>
                        <a:pt x="598182" y="578788"/>
                        <a:pt x="452132" y="483185"/>
                      </a:cubicBezTo>
                      <a:cubicBezTo>
                        <a:pt x="306082" y="387582"/>
                        <a:pt x="29858" y="188263"/>
                        <a:pt x="107116" y="191085"/>
                      </a:cubicBezTo>
                      <a:cubicBezTo>
                        <a:pt x="184374" y="193907"/>
                        <a:pt x="826077" y="470838"/>
                        <a:pt x="915682" y="500118"/>
                      </a:cubicBezTo>
                      <a:cubicBezTo>
                        <a:pt x="1005287" y="529398"/>
                        <a:pt x="654274" y="394637"/>
                        <a:pt x="644749" y="366768"/>
                      </a:cubicBezTo>
                      <a:cubicBezTo>
                        <a:pt x="635224" y="338899"/>
                        <a:pt x="774924" y="319143"/>
                        <a:pt x="858532" y="332901"/>
                      </a:cubicBezTo>
                      <a:cubicBezTo>
                        <a:pt x="942140" y="346659"/>
                        <a:pt x="1161216" y="453552"/>
                        <a:pt x="1142166" y="4450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7B19F375-3DF2-42A4-A9E5-659DA160CEC3}"/>
                    </a:ext>
                  </a:extLst>
                </p:cNvPr>
                <p:cNvSpPr/>
                <p:nvPr/>
              </p:nvSpPr>
              <p:spPr>
                <a:xfrm>
                  <a:off x="2023287" y="5756374"/>
                  <a:ext cx="1177286" cy="1034238"/>
                </a:xfrm>
                <a:custGeom>
                  <a:avLst/>
                  <a:gdLst>
                    <a:gd name="connsiteX0" fmla="*/ 1083432 w 1084172"/>
                    <a:gd name="connsiteY0" fmla="*/ 25 h 952438"/>
                    <a:gd name="connsiteX1" fmla="*/ 623057 w 1084172"/>
                    <a:gd name="connsiteY1" fmla="*/ 612800 h 952438"/>
                    <a:gd name="connsiteX2" fmla="*/ 699257 w 1084172"/>
                    <a:gd name="connsiteY2" fmla="*/ 425475 h 952438"/>
                    <a:gd name="connsiteX3" fmla="*/ 632582 w 1084172"/>
                    <a:gd name="connsiteY3" fmla="*/ 504850 h 952438"/>
                    <a:gd name="connsiteX4" fmla="*/ 19807 w 1084172"/>
                    <a:gd name="connsiteY4" fmla="*/ 943000 h 952438"/>
                    <a:gd name="connsiteX5" fmla="*/ 207132 w 1084172"/>
                    <a:gd name="connsiteY5" fmla="*/ 762025 h 952438"/>
                    <a:gd name="connsiteX6" fmla="*/ 772282 w 1084172"/>
                    <a:gd name="connsiteY6" fmla="*/ 263550 h 952438"/>
                    <a:gd name="connsiteX7" fmla="*/ 604007 w 1084172"/>
                    <a:gd name="connsiteY7" fmla="*/ 460400 h 952438"/>
                    <a:gd name="connsiteX8" fmla="*/ 499232 w 1084172"/>
                    <a:gd name="connsiteY8" fmla="*/ 587400 h 952438"/>
                    <a:gd name="connsiteX9" fmla="*/ 1083432 w 1084172"/>
                    <a:gd name="connsiteY9" fmla="*/ 25 h 9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4172" h="952438">
                      <a:moveTo>
                        <a:pt x="1083432" y="25"/>
                      </a:moveTo>
                      <a:cubicBezTo>
                        <a:pt x="1104069" y="4258"/>
                        <a:pt x="687086" y="541892"/>
                        <a:pt x="623057" y="612800"/>
                      </a:cubicBezTo>
                      <a:cubicBezTo>
                        <a:pt x="559028" y="683708"/>
                        <a:pt x="697669" y="443467"/>
                        <a:pt x="699257" y="425475"/>
                      </a:cubicBezTo>
                      <a:cubicBezTo>
                        <a:pt x="700844" y="407483"/>
                        <a:pt x="745824" y="418596"/>
                        <a:pt x="632582" y="504850"/>
                      </a:cubicBezTo>
                      <a:cubicBezTo>
                        <a:pt x="519340" y="591104"/>
                        <a:pt x="90715" y="900138"/>
                        <a:pt x="19807" y="943000"/>
                      </a:cubicBezTo>
                      <a:cubicBezTo>
                        <a:pt x="-51101" y="985862"/>
                        <a:pt x="81719" y="875267"/>
                        <a:pt x="207132" y="762025"/>
                      </a:cubicBezTo>
                      <a:cubicBezTo>
                        <a:pt x="332544" y="648783"/>
                        <a:pt x="706136" y="313821"/>
                        <a:pt x="772282" y="263550"/>
                      </a:cubicBezTo>
                      <a:cubicBezTo>
                        <a:pt x="838428" y="213279"/>
                        <a:pt x="604007" y="460400"/>
                        <a:pt x="604007" y="460400"/>
                      </a:cubicBezTo>
                      <a:cubicBezTo>
                        <a:pt x="558499" y="514375"/>
                        <a:pt x="421444" y="659896"/>
                        <a:pt x="499232" y="587400"/>
                      </a:cubicBezTo>
                      <a:cubicBezTo>
                        <a:pt x="577019" y="514904"/>
                        <a:pt x="1062795" y="-4208"/>
                        <a:pt x="1083432" y="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5" name="フリーフォーム: 図形 564">
                  <a:extLst>
                    <a:ext uri="{FF2B5EF4-FFF2-40B4-BE49-F238E27FC236}">
                      <a16:creationId xmlns:a16="http://schemas.microsoft.com/office/drawing/2014/main" id="{4B3B1957-C80A-43BE-9666-01E00CD50F9B}"/>
                    </a:ext>
                  </a:extLst>
                </p:cNvPr>
                <p:cNvSpPr/>
                <p:nvPr/>
              </p:nvSpPr>
              <p:spPr>
                <a:xfrm>
                  <a:off x="1678642" y="6583329"/>
                  <a:ext cx="761895" cy="1358763"/>
                </a:xfrm>
                <a:custGeom>
                  <a:avLst/>
                  <a:gdLst>
                    <a:gd name="connsiteX0" fmla="*/ 695968 w 701635"/>
                    <a:gd name="connsiteY0" fmla="*/ 476 h 1251295"/>
                    <a:gd name="connsiteX1" fmla="*/ 489593 w 701635"/>
                    <a:gd name="connsiteY1" fmla="*/ 232251 h 1251295"/>
                    <a:gd name="connsiteX2" fmla="*/ 210193 w 701635"/>
                    <a:gd name="connsiteY2" fmla="*/ 692626 h 1251295"/>
                    <a:gd name="connsiteX3" fmla="*/ 537218 w 701635"/>
                    <a:gd name="connsiteY3" fmla="*/ 86201 h 1251295"/>
                    <a:gd name="connsiteX4" fmla="*/ 324493 w 701635"/>
                    <a:gd name="connsiteY4" fmla="*/ 337026 h 1251295"/>
                    <a:gd name="connsiteX5" fmla="*/ 26043 w 701635"/>
                    <a:gd name="connsiteY5" fmla="*/ 1213326 h 1251295"/>
                    <a:gd name="connsiteX6" fmla="*/ 41918 w 701635"/>
                    <a:gd name="connsiteY6" fmla="*/ 1003776 h 1251295"/>
                    <a:gd name="connsiteX7" fmla="*/ 260993 w 701635"/>
                    <a:gd name="connsiteY7" fmla="*/ 200501 h 1251295"/>
                    <a:gd name="connsiteX8" fmla="*/ 695968 w 701635"/>
                    <a:gd name="connsiteY8" fmla="*/ 476 h 125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635" h="1251295">
                      <a:moveTo>
                        <a:pt x="695968" y="476"/>
                      </a:moveTo>
                      <a:cubicBezTo>
                        <a:pt x="734068" y="5768"/>
                        <a:pt x="570555" y="116893"/>
                        <a:pt x="489593" y="232251"/>
                      </a:cubicBezTo>
                      <a:cubicBezTo>
                        <a:pt x="408631" y="347609"/>
                        <a:pt x="202256" y="716968"/>
                        <a:pt x="210193" y="692626"/>
                      </a:cubicBezTo>
                      <a:cubicBezTo>
                        <a:pt x="218130" y="668284"/>
                        <a:pt x="518168" y="145468"/>
                        <a:pt x="537218" y="86201"/>
                      </a:cubicBezTo>
                      <a:cubicBezTo>
                        <a:pt x="556268" y="26934"/>
                        <a:pt x="409689" y="149172"/>
                        <a:pt x="324493" y="337026"/>
                      </a:cubicBezTo>
                      <a:cubicBezTo>
                        <a:pt x="239297" y="524880"/>
                        <a:pt x="73139" y="1102201"/>
                        <a:pt x="26043" y="1213326"/>
                      </a:cubicBezTo>
                      <a:cubicBezTo>
                        <a:pt x="-21053" y="1324451"/>
                        <a:pt x="2760" y="1172580"/>
                        <a:pt x="41918" y="1003776"/>
                      </a:cubicBezTo>
                      <a:cubicBezTo>
                        <a:pt x="81076" y="834972"/>
                        <a:pt x="154631" y="368776"/>
                        <a:pt x="260993" y="200501"/>
                      </a:cubicBezTo>
                      <a:cubicBezTo>
                        <a:pt x="367355" y="32226"/>
                        <a:pt x="657868" y="-4816"/>
                        <a:pt x="695968" y="4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6" name="フリーフォーム: 図形 565">
                  <a:extLst>
                    <a:ext uri="{FF2B5EF4-FFF2-40B4-BE49-F238E27FC236}">
                      <a16:creationId xmlns:a16="http://schemas.microsoft.com/office/drawing/2014/main" id="{15767FB6-EC8C-42E9-9A4E-C43409F663DD}"/>
                    </a:ext>
                  </a:extLst>
                </p:cNvPr>
                <p:cNvSpPr/>
                <p:nvPr/>
              </p:nvSpPr>
              <p:spPr>
                <a:xfrm>
                  <a:off x="5175153" y="7537347"/>
                  <a:ext cx="470352" cy="117356"/>
                </a:xfrm>
                <a:custGeom>
                  <a:avLst/>
                  <a:gdLst>
                    <a:gd name="connsiteX0" fmla="*/ 129 w 433151"/>
                    <a:gd name="connsiteY0" fmla="*/ 1388 h 108074"/>
                    <a:gd name="connsiteX1" fmla="*/ 355729 w 433151"/>
                    <a:gd name="connsiteY1" fmla="*/ 81821 h 108074"/>
                    <a:gd name="connsiteX2" fmla="*/ 431929 w 433151"/>
                    <a:gd name="connsiteY2" fmla="*/ 107221 h 108074"/>
                    <a:gd name="connsiteX3" fmla="*/ 323979 w 433151"/>
                    <a:gd name="connsiteY3" fmla="*/ 56421 h 108074"/>
                    <a:gd name="connsiteX4" fmla="*/ 260479 w 433151"/>
                    <a:gd name="connsiteY4" fmla="*/ 33138 h 108074"/>
                    <a:gd name="connsiteX5" fmla="*/ 313396 w 433151"/>
                    <a:gd name="connsiteY5" fmla="*/ 31021 h 108074"/>
                    <a:gd name="connsiteX6" fmla="*/ 129 w 433151"/>
                    <a:gd name="connsiteY6" fmla="*/ 1388 h 1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3151" h="108074">
                      <a:moveTo>
                        <a:pt x="129" y="1388"/>
                      </a:moveTo>
                      <a:cubicBezTo>
                        <a:pt x="7185" y="9855"/>
                        <a:pt x="283762" y="64182"/>
                        <a:pt x="355729" y="81821"/>
                      </a:cubicBezTo>
                      <a:cubicBezTo>
                        <a:pt x="427696" y="99460"/>
                        <a:pt x="437221" y="111454"/>
                        <a:pt x="431929" y="107221"/>
                      </a:cubicBezTo>
                      <a:cubicBezTo>
                        <a:pt x="426637" y="102988"/>
                        <a:pt x="352554" y="68768"/>
                        <a:pt x="323979" y="56421"/>
                      </a:cubicBezTo>
                      <a:cubicBezTo>
                        <a:pt x="295404" y="44074"/>
                        <a:pt x="262243" y="37371"/>
                        <a:pt x="260479" y="33138"/>
                      </a:cubicBezTo>
                      <a:cubicBezTo>
                        <a:pt x="258715" y="28905"/>
                        <a:pt x="350791" y="36313"/>
                        <a:pt x="313396" y="31021"/>
                      </a:cubicBezTo>
                      <a:cubicBezTo>
                        <a:pt x="276002" y="25729"/>
                        <a:pt x="-6927" y="-7079"/>
                        <a:pt x="129" y="13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7" name="フリーフォーム: 図形 566">
                  <a:extLst>
                    <a:ext uri="{FF2B5EF4-FFF2-40B4-BE49-F238E27FC236}">
                      <a16:creationId xmlns:a16="http://schemas.microsoft.com/office/drawing/2014/main" id="{30ADE875-C7C2-4A36-9520-B031882357DD}"/>
                    </a:ext>
                  </a:extLst>
                </p:cNvPr>
                <p:cNvSpPr/>
                <p:nvPr/>
              </p:nvSpPr>
              <p:spPr>
                <a:xfrm>
                  <a:off x="4948389" y="7423925"/>
                  <a:ext cx="286748" cy="875792"/>
                </a:xfrm>
                <a:custGeom>
                  <a:avLst/>
                  <a:gdLst>
                    <a:gd name="connsiteX0" fmla="*/ 263991 w 264068"/>
                    <a:gd name="connsiteY0" fmla="*/ 6 h 806524"/>
                    <a:gd name="connsiteX1" fmla="*/ 24808 w 264068"/>
                    <a:gd name="connsiteY1" fmla="*/ 91022 h 806524"/>
                    <a:gd name="connsiteX2" fmla="*/ 24808 w 264068"/>
                    <a:gd name="connsiteY2" fmla="*/ 179922 h 806524"/>
                    <a:gd name="connsiteX3" fmla="*/ 52325 w 264068"/>
                    <a:gd name="connsiteY3" fmla="*/ 683689 h 806524"/>
                    <a:gd name="connsiteX4" fmla="*/ 14225 w 264068"/>
                    <a:gd name="connsiteY4" fmla="*/ 484722 h 806524"/>
                    <a:gd name="connsiteX5" fmla="*/ 9991 w 264068"/>
                    <a:gd name="connsiteY5" fmla="*/ 169339 h 806524"/>
                    <a:gd name="connsiteX6" fmla="*/ 12108 w 264068"/>
                    <a:gd name="connsiteY6" fmla="*/ 364072 h 806524"/>
                    <a:gd name="connsiteX7" fmla="*/ 81958 w 264068"/>
                    <a:gd name="connsiteY7" fmla="*/ 802222 h 806524"/>
                    <a:gd name="connsiteX8" fmla="*/ 1525 w 264068"/>
                    <a:gd name="connsiteY8" fmla="*/ 558806 h 806524"/>
                    <a:gd name="connsiteX9" fmla="*/ 50208 w 264068"/>
                    <a:gd name="connsiteY9" fmla="*/ 95256 h 806524"/>
                    <a:gd name="connsiteX10" fmla="*/ 263991 w 264068"/>
                    <a:gd name="connsiteY10" fmla="*/ 6 h 80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4068" h="806524">
                      <a:moveTo>
                        <a:pt x="263991" y="6"/>
                      </a:moveTo>
                      <a:cubicBezTo>
                        <a:pt x="259758" y="-700"/>
                        <a:pt x="64672" y="61036"/>
                        <a:pt x="24808" y="91022"/>
                      </a:cubicBezTo>
                      <a:cubicBezTo>
                        <a:pt x="-15056" y="121008"/>
                        <a:pt x="20222" y="81144"/>
                        <a:pt x="24808" y="179922"/>
                      </a:cubicBezTo>
                      <a:cubicBezTo>
                        <a:pt x="29394" y="278700"/>
                        <a:pt x="54089" y="632889"/>
                        <a:pt x="52325" y="683689"/>
                      </a:cubicBezTo>
                      <a:cubicBezTo>
                        <a:pt x="50561" y="734489"/>
                        <a:pt x="21281" y="570447"/>
                        <a:pt x="14225" y="484722"/>
                      </a:cubicBezTo>
                      <a:cubicBezTo>
                        <a:pt x="7169" y="398997"/>
                        <a:pt x="10344" y="189447"/>
                        <a:pt x="9991" y="169339"/>
                      </a:cubicBezTo>
                      <a:cubicBezTo>
                        <a:pt x="9638" y="149231"/>
                        <a:pt x="114" y="258592"/>
                        <a:pt x="12108" y="364072"/>
                      </a:cubicBezTo>
                      <a:cubicBezTo>
                        <a:pt x="24102" y="469552"/>
                        <a:pt x="83722" y="769766"/>
                        <a:pt x="81958" y="802222"/>
                      </a:cubicBezTo>
                      <a:cubicBezTo>
                        <a:pt x="80194" y="834678"/>
                        <a:pt x="6817" y="676634"/>
                        <a:pt x="1525" y="558806"/>
                      </a:cubicBezTo>
                      <a:cubicBezTo>
                        <a:pt x="-3767" y="440978"/>
                        <a:pt x="2936" y="189095"/>
                        <a:pt x="50208" y="95256"/>
                      </a:cubicBezTo>
                      <a:cubicBezTo>
                        <a:pt x="97480" y="1417"/>
                        <a:pt x="268224" y="712"/>
                        <a:pt x="263991" y="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フリーフォーム: 図形 567">
                  <a:extLst>
                    <a:ext uri="{FF2B5EF4-FFF2-40B4-BE49-F238E27FC236}">
                      <a16:creationId xmlns:a16="http://schemas.microsoft.com/office/drawing/2014/main" id="{5A68F1F6-C61C-42CE-A525-C15939EF8A65}"/>
                    </a:ext>
                  </a:extLst>
                </p:cNvPr>
                <p:cNvSpPr/>
                <p:nvPr/>
              </p:nvSpPr>
              <p:spPr>
                <a:xfrm>
                  <a:off x="5155211" y="7609694"/>
                  <a:ext cx="180977" cy="222352"/>
                </a:xfrm>
                <a:custGeom>
                  <a:avLst/>
                  <a:gdLst>
                    <a:gd name="connsiteX0" fmla="*/ 166661 w 166663"/>
                    <a:gd name="connsiteY0" fmla="*/ 380 h 204766"/>
                    <a:gd name="connsiteX1" fmla="*/ 16377 w 166663"/>
                    <a:gd name="connsiteY1" fmla="*/ 61763 h 204766"/>
                    <a:gd name="connsiteX2" fmla="*/ 33311 w 166663"/>
                    <a:gd name="connsiteY2" fmla="*/ 203580 h 204766"/>
                    <a:gd name="connsiteX3" fmla="*/ 10027 w 166663"/>
                    <a:gd name="connsiteY3" fmla="*/ 127380 h 204766"/>
                    <a:gd name="connsiteX4" fmla="*/ 12144 w 166663"/>
                    <a:gd name="connsiteY4" fmla="*/ 87163 h 204766"/>
                    <a:gd name="connsiteX5" fmla="*/ 166661 w 166663"/>
                    <a:gd name="connsiteY5" fmla="*/ 380 h 20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663" h="204766">
                      <a:moveTo>
                        <a:pt x="166661" y="380"/>
                      </a:moveTo>
                      <a:cubicBezTo>
                        <a:pt x="167367" y="-3853"/>
                        <a:pt x="38602" y="27896"/>
                        <a:pt x="16377" y="61763"/>
                      </a:cubicBezTo>
                      <a:cubicBezTo>
                        <a:pt x="-5848" y="95630"/>
                        <a:pt x="34369" y="192644"/>
                        <a:pt x="33311" y="203580"/>
                      </a:cubicBezTo>
                      <a:cubicBezTo>
                        <a:pt x="32253" y="214516"/>
                        <a:pt x="13555" y="146783"/>
                        <a:pt x="10027" y="127380"/>
                      </a:cubicBezTo>
                      <a:cubicBezTo>
                        <a:pt x="6499" y="107977"/>
                        <a:pt x="-11845" y="109741"/>
                        <a:pt x="12144" y="87163"/>
                      </a:cubicBezTo>
                      <a:cubicBezTo>
                        <a:pt x="36133" y="64585"/>
                        <a:pt x="165955" y="4613"/>
                        <a:pt x="166661" y="38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9" name="フリーフォーム: 図形 568">
                  <a:extLst>
                    <a:ext uri="{FF2B5EF4-FFF2-40B4-BE49-F238E27FC236}">
                      <a16:creationId xmlns:a16="http://schemas.microsoft.com/office/drawing/2014/main" id="{C245FB72-BB19-4116-BBC7-A47B0889C3CF}"/>
                    </a:ext>
                  </a:extLst>
                </p:cNvPr>
                <p:cNvSpPr/>
                <p:nvPr/>
              </p:nvSpPr>
              <p:spPr>
                <a:xfrm>
                  <a:off x="5355562" y="7774115"/>
                  <a:ext cx="153222" cy="374779"/>
                </a:xfrm>
                <a:custGeom>
                  <a:avLst/>
                  <a:gdLst>
                    <a:gd name="connsiteX0" fmla="*/ 75289 w 141103"/>
                    <a:gd name="connsiteY0" fmla="*/ 1364 h 345137"/>
                    <a:gd name="connsiteX1" fmla="*/ 30839 w 141103"/>
                    <a:gd name="connsiteY1" fmla="*/ 172814 h 345137"/>
                    <a:gd name="connsiteX2" fmla="*/ 54122 w 141103"/>
                    <a:gd name="connsiteY2" fmla="*/ 223614 h 345137"/>
                    <a:gd name="connsiteX3" fmla="*/ 138789 w 141103"/>
                    <a:gd name="connsiteY3" fmla="*/ 342147 h 345137"/>
                    <a:gd name="connsiteX4" fmla="*/ 107039 w 141103"/>
                    <a:gd name="connsiteY4" fmla="*/ 293464 h 345137"/>
                    <a:gd name="connsiteX5" fmla="*/ 1206 w 141103"/>
                    <a:gd name="connsiteY5" fmla="*/ 122014 h 345137"/>
                    <a:gd name="connsiteX6" fmla="*/ 47772 w 141103"/>
                    <a:gd name="connsiteY6" fmla="*/ 208797 h 345137"/>
                    <a:gd name="connsiteX7" fmla="*/ 16022 w 141103"/>
                    <a:gd name="connsiteY7" fmla="*/ 96614 h 345137"/>
                    <a:gd name="connsiteX8" fmla="*/ 75289 w 141103"/>
                    <a:gd name="connsiteY8" fmla="*/ 1364 h 34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103" h="345137">
                      <a:moveTo>
                        <a:pt x="75289" y="1364"/>
                      </a:moveTo>
                      <a:cubicBezTo>
                        <a:pt x="77759" y="14064"/>
                        <a:pt x="34367" y="135772"/>
                        <a:pt x="30839" y="172814"/>
                      </a:cubicBezTo>
                      <a:cubicBezTo>
                        <a:pt x="27311" y="209856"/>
                        <a:pt x="36130" y="195392"/>
                        <a:pt x="54122" y="223614"/>
                      </a:cubicBezTo>
                      <a:cubicBezTo>
                        <a:pt x="72114" y="251836"/>
                        <a:pt x="138789" y="342147"/>
                        <a:pt x="138789" y="342147"/>
                      </a:cubicBezTo>
                      <a:cubicBezTo>
                        <a:pt x="147608" y="353789"/>
                        <a:pt x="129969" y="330153"/>
                        <a:pt x="107039" y="293464"/>
                      </a:cubicBezTo>
                      <a:cubicBezTo>
                        <a:pt x="84109" y="256775"/>
                        <a:pt x="11084" y="136125"/>
                        <a:pt x="1206" y="122014"/>
                      </a:cubicBezTo>
                      <a:cubicBezTo>
                        <a:pt x="-8672" y="107903"/>
                        <a:pt x="45303" y="213030"/>
                        <a:pt x="47772" y="208797"/>
                      </a:cubicBezTo>
                      <a:cubicBezTo>
                        <a:pt x="50241" y="204564"/>
                        <a:pt x="15669" y="125189"/>
                        <a:pt x="16022" y="96614"/>
                      </a:cubicBezTo>
                      <a:cubicBezTo>
                        <a:pt x="16375" y="68039"/>
                        <a:pt x="72819" y="-11336"/>
                        <a:pt x="75289" y="13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0" name="フリーフォーム: 図形 569">
                  <a:extLst>
                    <a:ext uri="{FF2B5EF4-FFF2-40B4-BE49-F238E27FC236}">
                      <a16:creationId xmlns:a16="http://schemas.microsoft.com/office/drawing/2014/main" id="{E575082E-95B2-410B-957B-A17D0FA1DAC7}"/>
                    </a:ext>
                  </a:extLst>
                </p:cNvPr>
                <p:cNvSpPr/>
                <p:nvPr/>
              </p:nvSpPr>
              <p:spPr>
                <a:xfrm>
                  <a:off x="2360876" y="8138748"/>
                  <a:ext cx="444397" cy="1078041"/>
                </a:xfrm>
                <a:custGeom>
                  <a:avLst/>
                  <a:gdLst>
                    <a:gd name="connsiteX0" fmla="*/ 1019 w 409249"/>
                    <a:gd name="connsiteY0" fmla="*/ 3 h 992776"/>
                    <a:gd name="connsiteX1" fmla="*/ 391544 w 409249"/>
                    <a:gd name="connsiteY1" fmla="*/ 76203 h 992776"/>
                    <a:gd name="connsiteX2" fmla="*/ 340744 w 409249"/>
                    <a:gd name="connsiteY2" fmla="*/ 82553 h 992776"/>
                    <a:gd name="connsiteX3" fmla="*/ 324869 w 409249"/>
                    <a:gd name="connsiteY3" fmla="*/ 209553 h 992776"/>
                    <a:gd name="connsiteX4" fmla="*/ 308994 w 409249"/>
                    <a:gd name="connsiteY4" fmla="*/ 955678 h 992776"/>
                    <a:gd name="connsiteX5" fmla="*/ 280419 w 409249"/>
                    <a:gd name="connsiteY5" fmla="*/ 812803 h 992776"/>
                    <a:gd name="connsiteX6" fmla="*/ 324869 w 409249"/>
                    <a:gd name="connsiteY6" fmla="*/ 231778 h 992776"/>
                    <a:gd name="connsiteX7" fmla="*/ 324869 w 409249"/>
                    <a:gd name="connsiteY7" fmla="*/ 327028 h 992776"/>
                    <a:gd name="connsiteX8" fmla="*/ 366144 w 409249"/>
                    <a:gd name="connsiteY8" fmla="*/ 107953 h 992776"/>
                    <a:gd name="connsiteX9" fmla="*/ 280419 w 409249"/>
                    <a:gd name="connsiteY9" fmla="*/ 79378 h 992776"/>
                    <a:gd name="connsiteX10" fmla="*/ 1019 w 409249"/>
                    <a:gd name="connsiteY10" fmla="*/ 3 h 992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249" h="992776">
                      <a:moveTo>
                        <a:pt x="1019" y="3"/>
                      </a:moveTo>
                      <a:cubicBezTo>
                        <a:pt x="19540" y="-526"/>
                        <a:pt x="334923" y="62445"/>
                        <a:pt x="391544" y="76203"/>
                      </a:cubicBezTo>
                      <a:cubicBezTo>
                        <a:pt x="448165" y="89961"/>
                        <a:pt x="351856" y="60328"/>
                        <a:pt x="340744" y="82553"/>
                      </a:cubicBezTo>
                      <a:cubicBezTo>
                        <a:pt x="329632" y="104778"/>
                        <a:pt x="330161" y="64032"/>
                        <a:pt x="324869" y="209553"/>
                      </a:cubicBezTo>
                      <a:cubicBezTo>
                        <a:pt x="319577" y="355074"/>
                        <a:pt x="316402" y="855136"/>
                        <a:pt x="308994" y="955678"/>
                      </a:cubicBezTo>
                      <a:cubicBezTo>
                        <a:pt x="301586" y="1056220"/>
                        <a:pt x="277773" y="933453"/>
                        <a:pt x="280419" y="812803"/>
                      </a:cubicBezTo>
                      <a:cubicBezTo>
                        <a:pt x="283065" y="692153"/>
                        <a:pt x="317461" y="312740"/>
                        <a:pt x="324869" y="231778"/>
                      </a:cubicBezTo>
                      <a:cubicBezTo>
                        <a:pt x="332277" y="150816"/>
                        <a:pt x="317990" y="347665"/>
                        <a:pt x="324869" y="327028"/>
                      </a:cubicBezTo>
                      <a:cubicBezTo>
                        <a:pt x="331748" y="306391"/>
                        <a:pt x="373552" y="149228"/>
                        <a:pt x="366144" y="107953"/>
                      </a:cubicBezTo>
                      <a:cubicBezTo>
                        <a:pt x="358736" y="66678"/>
                        <a:pt x="339156" y="96840"/>
                        <a:pt x="280419" y="79378"/>
                      </a:cubicBezTo>
                      <a:cubicBezTo>
                        <a:pt x="221682" y="61916"/>
                        <a:pt x="-17502" y="532"/>
                        <a:pt x="1019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1" name="フリーフォーム: 図形 570">
                  <a:extLst>
                    <a:ext uri="{FF2B5EF4-FFF2-40B4-BE49-F238E27FC236}">
                      <a16:creationId xmlns:a16="http://schemas.microsoft.com/office/drawing/2014/main" id="{CC508786-3553-4FA4-A704-30AE85CB88E2}"/>
                    </a:ext>
                  </a:extLst>
                </p:cNvPr>
                <p:cNvSpPr/>
                <p:nvPr/>
              </p:nvSpPr>
              <p:spPr>
                <a:xfrm>
                  <a:off x="1720414" y="8045367"/>
                  <a:ext cx="425845" cy="1197003"/>
                </a:xfrm>
                <a:custGeom>
                  <a:avLst/>
                  <a:gdLst>
                    <a:gd name="connsiteX0" fmla="*/ 275 w 392164"/>
                    <a:gd name="connsiteY0" fmla="*/ 274 h 1102329"/>
                    <a:gd name="connsiteX1" fmla="*/ 371750 w 392164"/>
                    <a:gd name="connsiteY1" fmla="*/ 51074 h 1102329"/>
                    <a:gd name="connsiteX2" fmla="*/ 343175 w 392164"/>
                    <a:gd name="connsiteY2" fmla="*/ 54249 h 1102329"/>
                    <a:gd name="connsiteX3" fmla="*/ 340000 w 392164"/>
                    <a:gd name="connsiteY3" fmla="*/ 238399 h 1102329"/>
                    <a:gd name="connsiteX4" fmla="*/ 365400 w 392164"/>
                    <a:gd name="connsiteY4" fmla="*/ 1073424 h 1102329"/>
                    <a:gd name="connsiteX5" fmla="*/ 349525 w 392164"/>
                    <a:gd name="connsiteY5" fmla="*/ 844824 h 1102329"/>
                    <a:gd name="connsiteX6" fmla="*/ 295550 w 392164"/>
                    <a:gd name="connsiteY6" fmla="*/ 206649 h 1102329"/>
                    <a:gd name="connsiteX7" fmla="*/ 257450 w 392164"/>
                    <a:gd name="connsiteY7" fmla="*/ 101874 h 1102329"/>
                    <a:gd name="connsiteX8" fmla="*/ 340000 w 392164"/>
                    <a:gd name="connsiteY8" fmla="*/ 165374 h 1102329"/>
                    <a:gd name="connsiteX9" fmla="*/ 311425 w 392164"/>
                    <a:gd name="connsiteY9" fmla="*/ 76474 h 1102329"/>
                    <a:gd name="connsiteX10" fmla="*/ 275 w 392164"/>
                    <a:gd name="connsiteY10" fmla="*/ 274 h 1102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2164" h="1102329">
                      <a:moveTo>
                        <a:pt x="275" y="274"/>
                      </a:moveTo>
                      <a:cubicBezTo>
                        <a:pt x="10329" y="-3959"/>
                        <a:pt x="314600" y="42078"/>
                        <a:pt x="371750" y="51074"/>
                      </a:cubicBezTo>
                      <a:cubicBezTo>
                        <a:pt x="428900" y="60070"/>
                        <a:pt x="348467" y="23028"/>
                        <a:pt x="343175" y="54249"/>
                      </a:cubicBezTo>
                      <a:cubicBezTo>
                        <a:pt x="337883" y="85470"/>
                        <a:pt x="336296" y="68537"/>
                        <a:pt x="340000" y="238399"/>
                      </a:cubicBezTo>
                      <a:cubicBezTo>
                        <a:pt x="343704" y="408261"/>
                        <a:pt x="363813" y="972353"/>
                        <a:pt x="365400" y="1073424"/>
                      </a:cubicBezTo>
                      <a:cubicBezTo>
                        <a:pt x="366988" y="1174495"/>
                        <a:pt x="361167" y="989287"/>
                        <a:pt x="349525" y="844824"/>
                      </a:cubicBezTo>
                      <a:cubicBezTo>
                        <a:pt x="337883" y="700362"/>
                        <a:pt x="310896" y="330474"/>
                        <a:pt x="295550" y="206649"/>
                      </a:cubicBezTo>
                      <a:cubicBezTo>
                        <a:pt x="280204" y="82824"/>
                        <a:pt x="250042" y="108753"/>
                        <a:pt x="257450" y="101874"/>
                      </a:cubicBezTo>
                      <a:cubicBezTo>
                        <a:pt x="264858" y="94995"/>
                        <a:pt x="331004" y="169607"/>
                        <a:pt x="340000" y="165374"/>
                      </a:cubicBezTo>
                      <a:cubicBezTo>
                        <a:pt x="348996" y="161141"/>
                        <a:pt x="364871" y="103991"/>
                        <a:pt x="311425" y="76474"/>
                      </a:cubicBezTo>
                      <a:cubicBezTo>
                        <a:pt x="257979" y="48957"/>
                        <a:pt x="-9779" y="4507"/>
                        <a:pt x="275" y="27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2" name="フリーフォーム: 図形 571">
                  <a:extLst>
                    <a:ext uri="{FF2B5EF4-FFF2-40B4-BE49-F238E27FC236}">
                      <a16:creationId xmlns:a16="http://schemas.microsoft.com/office/drawing/2014/main" id="{2472DC0B-2A8A-4567-98D5-337B96ED6C0E}"/>
                    </a:ext>
                  </a:extLst>
                </p:cNvPr>
                <p:cNvSpPr/>
                <p:nvPr/>
              </p:nvSpPr>
              <p:spPr>
                <a:xfrm>
                  <a:off x="1901475" y="9607383"/>
                  <a:ext cx="259363" cy="681174"/>
                </a:xfrm>
                <a:custGeom>
                  <a:avLst/>
                  <a:gdLst>
                    <a:gd name="connsiteX0" fmla="*/ 223 w 238849"/>
                    <a:gd name="connsiteY0" fmla="*/ 273126 h 627298"/>
                    <a:gd name="connsiteX1" fmla="*/ 155798 w 238849"/>
                    <a:gd name="connsiteY1" fmla="*/ 433464 h 627298"/>
                    <a:gd name="connsiteX2" fmla="*/ 187548 w 238849"/>
                    <a:gd name="connsiteY2" fmla="*/ 523951 h 627298"/>
                    <a:gd name="connsiteX3" fmla="*/ 238348 w 238849"/>
                    <a:gd name="connsiteY3" fmla="*/ 627139 h 627298"/>
                    <a:gd name="connsiteX4" fmla="*/ 212948 w 238849"/>
                    <a:gd name="connsiteY4" fmla="*/ 544589 h 627298"/>
                    <a:gd name="connsiteX5" fmla="*/ 203423 w 238849"/>
                    <a:gd name="connsiteY5" fmla="*/ 428701 h 627298"/>
                    <a:gd name="connsiteX6" fmla="*/ 227235 w 238849"/>
                    <a:gd name="connsiteY6" fmla="*/ 14364 h 627298"/>
                    <a:gd name="connsiteX7" fmla="*/ 222473 w 238849"/>
                    <a:gd name="connsiteY7" fmla="*/ 127076 h 627298"/>
                    <a:gd name="connsiteX8" fmla="*/ 222473 w 238849"/>
                    <a:gd name="connsiteY8" fmla="*/ 438226 h 627298"/>
                    <a:gd name="connsiteX9" fmla="*/ 193898 w 238849"/>
                    <a:gd name="connsiteY9" fmla="*/ 425526 h 627298"/>
                    <a:gd name="connsiteX10" fmla="*/ 223 w 238849"/>
                    <a:gd name="connsiteY10" fmla="*/ 273126 h 62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8849" h="627298">
                      <a:moveTo>
                        <a:pt x="223" y="273126"/>
                      </a:moveTo>
                      <a:cubicBezTo>
                        <a:pt x="-6127" y="274449"/>
                        <a:pt x="124577" y="391660"/>
                        <a:pt x="155798" y="433464"/>
                      </a:cubicBezTo>
                      <a:cubicBezTo>
                        <a:pt x="187019" y="475268"/>
                        <a:pt x="173790" y="491672"/>
                        <a:pt x="187548" y="523951"/>
                      </a:cubicBezTo>
                      <a:cubicBezTo>
                        <a:pt x="201306" y="556230"/>
                        <a:pt x="234115" y="623699"/>
                        <a:pt x="238348" y="627139"/>
                      </a:cubicBezTo>
                      <a:cubicBezTo>
                        <a:pt x="242581" y="630579"/>
                        <a:pt x="218769" y="577662"/>
                        <a:pt x="212948" y="544589"/>
                      </a:cubicBezTo>
                      <a:cubicBezTo>
                        <a:pt x="207127" y="511516"/>
                        <a:pt x="201042" y="517072"/>
                        <a:pt x="203423" y="428701"/>
                      </a:cubicBezTo>
                      <a:cubicBezTo>
                        <a:pt x="205804" y="340330"/>
                        <a:pt x="224060" y="64635"/>
                        <a:pt x="227235" y="14364"/>
                      </a:cubicBezTo>
                      <a:cubicBezTo>
                        <a:pt x="230410" y="-35907"/>
                        <a:pt x="223267" y="56432"/>
                        <a:pt x="222473" y="127076"/>
                      </a:cubicBezTo>
                      <a:cubicBezTo>
                        <a:pt x="221679" y="197720"/>
                        <a:pt x="227235" y="388484"/>
                        <a:pt x="222473" y="438226"/>
                      </a:cubicBezTo>
                      <a:cubicBezTo>
                        <a:pt x="217711" y="487968"/>
                        <a:pt x="225648" y="448809"/>
                        <a:pt x="193898" y="425526"/>
                      </a:cubicBezTo>
                      <a:cubicBezTo>
                        <a:pt x="162148" y="402243"/>
                        <a:pt x="6573" y="271803"/>
                        <a:pt x="223" y="2731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3" name="フリーフォーム: 図形 572">
                  <a:extLst>
                    <a:ext uri="{FF2B5EF4-FFF2-40B4-BE49-F238E27FC236}">
                      <a16:creationId xmlns:a16="http://schemas.microsoft.com/office/drawing/2014/main" id="{2537549F-78C9-447F-B27A-747CE06461FF}"/>
                    </a:ext>
                  </a:extLst>
                </p:cNvPr>
                <p:cNvSpPr/>
                <p:nvPr/>
              </p:nvSpPr>
              <p:spPr>
                <a:xfrm>
                  <a:off x="1726728" y="9733297"/>
                  <a:ext cx="249770" cy="509417"/>
                </a:xfrm>
                <a:custGeom>
                  <a:avLst/>
                  <a:gdLst>
                    <a:gd name="connsiteX0" fmla="*/ 46848 w 230015"/>
                    <a:gd name="connsiteY0" fmla="*/ 9 h 469126"/>
                    <a:gd name="connsiteX1" fmla="*/ 27798 w 230015"/>
                    <a:gd name="connsiteY1" fmla="*/ 166696 h 469126"/>
                    <a:gd name="connsiteX2" fmla="*/ 62723 w 230015"/>
                    <a:gd name="connsiteY2" fmla="*/ 211146 h 469126"/>
                    <a:gd name="connsiteX3" fmla="*/ 226235 w 230015"/>
                    <a:gd name="connsiteY3" fmla="*/ 463559 h 469126"/>
                    <a:gd name="connsiteX4" fmla="*/ 169085 w 230015"/>
                    <a:gd name="connsiteY4" fmla="*/ 373071 h 469126"/>
                    <a:gd name="connsiteX5" fmla="*/ 70660 w 230015"/>
                    <a:gd name="connsiteY5" fmla="*/ 225434 h 469126"/>
                    <a:gd name="connsiteX6" fmla="*/ 161148 w 230015"/>
                    <a:gd name="connsiteY6" fmla="*/ 420696 h 469126"/>
                    <a:gd name="connsiteX7" fmla="*/ 103998 w 230015"/>
                    <a:gd name="connsiteY7" fmla="*/ 322271 h 469126"/>
                    <a:gd name="connsiteX8" fmla="*/ 810 w 230015"/>
                    <a:gd name="connsiteY8" fmla="*/ 174634 h 469126"/>
                    <a:gd name="connsiteX9" fmla="*/ 46848 w 230015"/>
                    <a:gd name="connsiteY9" fmla="*/ 9 h 46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015" h="469126">
                      <a:moveTo>
                        <a:pt x="46848" y="9"/>
                      </a:moveTo>
                      <a:cubicBezTo>
                        <a:pt x="51346" y="-1314"/>
                        <a:pt x="25152" y="131507"/>
                        <a:pt x="27798" y="166696"/>
                      </a:cubicBezTo>
                      <a:cubicBezTo>
                        <a:pt x="30444" y="201885"/>
                        <a:pt x="29650" y="161669"/>
                        <a:pt x="62723" y="211146"/>
                      </a:cubicBezTo>
                      <a:cubicBezTo>
                        <a:pt x="95796" y="260623"/>
                        <a:pt x="208508" y="436571"/>
                        <a:pt x="226235" y="463559"/>
                      </a:cubicBezTo>
                      <a:cubicBezTo>
                        <a:pt x="243962" y="490547"/>
                        <a:pt x="195014" y="412758"/>
                        <a:pt x="169085" y="373071"/>
                      </a:cubicBezTo>
                      <a:cubicBezTo>
                        <a:pt x="143156" y="333384"/>
                        <a:pt x="71983" y="217497"/>
                        <a:pt x="70660" y="225434"/>
                      </a:cubicBezTo>
                      <a:cubicBezTo>
                        <a:pt x="69337" y="233372"/>
                        <a:pt x="155592" y="404557"/>
                        <a:pt x="161148" y="420696"/>
                      </a:cubicBezTo>
                      <a:cubicBezTo>
                        <a:pt x="166704" y="436835"/>
                        <a:pt x="130721" y="363281"/>
                        <a:pt x="103998" y="322271"/>
                      </a:cubicBezTo>
                      <a:cubicBezTo>
                        <a:pt x="77275" y="281261"/>
                        <a:pt x="8483" y="225699"/>
                        <a:pt x="810" y="174634"/>
                      </a:cubicBezTo>
                      <a:cubicBezTo>
                        <a:pt x="-6863" y="123570"/>
                        <a:pt x="42350" y="1332"/>
                        <a:pt x="46848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4" name="フリーフォーム: 図形 573">
                  <a:extLst>
                    <a:ext uri="{FF2B5EF4-FFF2-40B4-BE49-F238E27FC236}">
                      <a16:creationId xmlns:a16="http://schemas.microsoft.com/office/drawing/2014/main" id="{031C13BE-8B8D-46DA-B7DE-8A5E46E83714}"/>
                    </a:ext>
                  </a:extLst>
                </p:cNvPr>
                <p:cNvSpPr/>
                <p:nvPr/>
              </p:nvSpPr>
              <p:spPr>
                <a:xfrm>
                  <a:off x="2043376" y="9957115"/>
                  <a:ext cx="291585" cy="394438"/>
                </a:xfrm>
                <a:custGeom>
                  <a:avLst/>
                  <a:gdLst>
                    <a:gd name="connsiteX0" fmla="*/ 15595 w 268523"/>
                    <a:gd name="connsiteY0" fmla="*/ 268 h 363241"/>
                    <a:gd name="connsiteX1" fmla="*/ 1307 w 268523"/>
                    <a:gd name="connsiteY1" fmla="*/ 262205 h 363241"/>
                    <a:gd name="connsiteX2" fmla="*/ 52107 w 268523"/>
                    <a:gd name="connsiteY2" fmla="*/ 355868 h 363241"/>
                    <a:gd name="connsiteX3" fmla="*/ 207682 w 268523"/>
                    <a:gd name="connsiteY3" fmla="*/ 317768 h 363241"/>
                    <a:gd name="connsiteX4" fmla="*/ 226732 w 268523"/>
                    <a:gd name="connsiteY4" fmla="*/ 195530 h 363241"/>
                    <a:gd name="connsiteX5" fmla="*/ 167995 w 268523"/>
                    <a:gd name="connsiteY5" fmla="*/ 39955 h 363241"/>
                    <a:gd name="connsiteX6" fmla="*/ 229907 w 268523"/>
                    <a:gd name="connsiteY6" fmla="*/ 146318 h 363241"/>
                    <a:gd name="connsiteX7" fmla="*/ 261657 w 268523"/>
                    <a:gd name="connsiteY7" fmla="*/ 236805 h 363241"/>
                    <a:gd name="connsiteX8" fmla="*/ 94970 w 268523"/>
                    <a:gd name="connsiteY8" fmla="*/ 347930 h 363241"/>
                    <a:gd name="connsiteX9" fmla="*/ 79095 w 268523"/>
                    <a:gd name="connsiteY9" fmla="*/ 347930 h 363241"/>
                    <a:gd name="connsiteX10" fmla="*/ 21945 w 268523"/>
                    <a:gd name="connsiteY10" fmla="*/ 214580 h 363241"/>
                    <a:gd name="connsiteX11" fmla="*/ 15595 w 268523"/>
                    <a:gd name="connsiteY11" fmla="*/ 268 h 36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8523" h="363241">
                      <a:moveTo>
                        <a:pt x="15595" y="268"/>
                      </a:moveTo>
                      <a:cubicBezTo>
                        <a:pt x="12155" y="8206"/>
                        <a:pt x="-4778" y="202938"/>
                        <a:pt x="1307" y="262205"/>
                      </a:cubicBezTo>
                      <a:cubicBezTo>
                        <a:pt x="7392" y="321472"/>
                        <a:pt x="17711" y="346608"/>
                        <a:pt x="52107" y="355868"/>
                      </a:cubicBezTo>
                      <a:cubicBezTo>
                        <a:pt x="86503" y="365128"/>
                        <a:pt x="178578" y="344491"/>
                        <a:pt x="207682" y="317768"/>
                      </a:cubicBezTo>
                      <a:cubicBezTo>
                        <a:pt x="236786" y="291045"/>
                        <a:pt x="233347" y="241832"/>
                        <a:pt x="226732" y="195530"/>
                      </a:cubicBezTo>
                      <a:cubicBezTo>
                        <a:pt x="220118" y="149228"/>
                        <a:pt x="167466" y="48157"/>
                        <a:pt x="167995" y="39955"/>
                      </a:cubicBezTo>
                      <a:cubicBezTo>
                        <a:pt x="168524" y="31753"/>
                        <a:pt x="214297" y="113510"/>
                        <a:pt x="229907" y="146318"/>
                      </a:cubicBezTo>
                      <a:cubicBezTo>
                        <a:pt x="245517" y="179126"/>
                        <a:pt x="284146" y="203203"/>
                        <a:pt x="261657" y="236805"/>
                      </a:cubicBezTo>
                      <a:cubicBezTo>
                        <a:pt x="239168" y="270407"/>
                        <a:pt x="125397" y="329409"/>
                        <a:pt x="94970" y="347930"/>
                      </a:cubicBezTo>
                      <a:cubicBezTo>
                        <a:pt x="64543" y="366451"/>
                        <a:pt x="91266" y="370155"/>
                        <a:pt x="79095" y="347930"/>
                      </a:cubicBezTo>
                      <a:cubicBezTo>
                        <a:pt x="66924" y="325705"/>
                        <a:pt x="33057" y="266703"/>
                        <a:pt x="21945" y="214580"/>
                      </a:cubicBezTo>
                      <a:cubicBezTo>
                        <a:pt x="10833" y="162457"/>
                        <a:pt x="19035" y="-7670"/>
                        <a:pt x="15595" y="2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5" name="フリーフォーム: 図形 574">
                  <a:extLst>
                    <a:ext uri="{FF2B5EF4-FFF2-40B4-BE49-F238E27FC236}">
                      <a16:creationId xmlns:a16="http://schemas.microsoft.com/office/drawing/2014/main" id="{DFCAD2BA-77D9-4179-AC17-83E54DABCE82}"/>
                    </a:ext>
                  </a:extLst>
                </p:cNvPr>
                <p:cNvSpPr/>
                <p:nvPr/>
              </p:nvSpPr>
              <p:spPr>
                <a:xfrm>
                  <a:off x="2309100" y="9260383"/>
                  <a:ext cx="274252" cy="772317"/>
                </a:xfrm>
                <a:custGeom>
                  <a:avLst/>
                  <a:gdLst>
                    <a:gd name="connsiteX0" fmla="*/ 245550 w 252561"/>
                    <a:gd name="connsiteY0" fmla="*/ 14 h 711233"/>
                    <a:gd name="connsiteX1" fmla="*/ 226500 w 252561"/>
                    <a:gd name="connsiteY1" fmla="*/ 421231 h 711233"/>
                    <a:gd name="connsiteX2" fmla="*/ 17 w 252561"/>
                    <a:gd name="connsiteY2" fmla="*/ 711214 h 711233"/>
                    <a:gd name="connsiteX3" fmla="*/ 239200 w 252561"/>
                    <a:gd name="connsiteY3" fmla="*/ 408531 h 711233"/>
                    <a:gd name="connsiteX4" fmla="*/ 218033 w 252561"/>
                    <a:gd name="connsiteY4" fmla="*/ 448748 h 711233"/>
                    <a:gd name="connsiteX5" fmla="*/ 209567 w 252561"/>
                    <a:gd name="connsiteY5" fmla="*/ 709098 h 711233"/>
                    <a:gd name="connsiteX6" fmla="*/ 207450 w 252561"/>
                    <a:gd name="connsiteY6" fmla="*/ 436048 h 711233"/>
                    <a:gd name="connsiteX7" fmla="*/ 245550 w 252561"/>
                    <a:gd name="connsiteY7" fmla="*/ 14 h 711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561" h="711233">
                      <a:moveTo>
                        <a:pt x="245550" y="14"/>
                      </a:moveTo>
                      <a:cubicBezTo>
                        <a:pt x="248725" y="-2456"/>
                        <a:pt x="267422" y="302698"/>
                        <a:pt x="226500" y="421231"/>
                      </a:cubicBezTo>
                      <a:cubicBezTo>
                        <a:pt x="185578" y="539764"/>
                        <a:pt x="-2100" y="713331"/>
                        <a:pt x="17" y="711214"/>
                      </a:cubicBezTo>
                      <a:cubicBezTo>
                        <a:pt x="2134" y="709097"/>
                        <a:pt x="202864" y="452275"/>
                        <a:pt x="239200" y="408531"/>
                      </a:cubicBezTo>
                      <a:cubicBezTo>
                        <a:pt x="275536" y="364787"/>
                        <a:pt x="222972" y="398654"/>
                        <a:pt x="218033" y="448748"/>
                      </a:cubicBezTo>
                      <a:cubicBezTo>
                        <a:pt x="213094" y="498842"/>
                        <a:pt x="211331" y="711215"/>
                        <a:pt x="209567" y="709098"/>
                      </a:cubicBezTo>
                      <a:cubicBezTo>
                        <a:pt x="207803" y="706981"/>
                        <a:pt x="201453" y="549290"/>
                        <a:pt x="207450" y="436048"/>
                      </a:cubicBezTo>
                      <a:cubicBezTo>
                        <a:pt x="213447" y="322806"/>
                        <a:pt x="242375" y="2484"/>
                        <a:pt x="245550" y="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6" name="フリーフォーム: 図形 575">
                  <a:extLst>
                    <a:ext uri="{FF2B5EF4-FFF2-40B4-BE49-F238E27FC236}">
                      <a16:creationId xmlns:a16="http://schemas.microsoft.com/office/drawing/2014/main" id="{B640A9E4-60E9-4EC4-AACF-6C59A2781B50}"/>
                    </a:ext>
                  </a:extLst>
                </p:cNvPr>
                <p:cNvSpPr/>
                <p:nvPr/>
              </p:nvSpPr>
              <p:spPr>
                <a:xfrm>
                  <a:off x="2250106" y="8076834"/>
                  <a:ext cx="175882" cy="1867223"/>
                </a:xfrm>
                <a:custGeom>
                  <a:avLst/>
                  <a:gdLst>
                    <a:gd name="connsiteX0" fmla="*/ 70008 w 161971"/>
                    <a:gd name="connsiteY0" fmla="*/ 37970 h 1719540"/>
                    <a:gd name="connsiteX1" fmla="*/ 115728 w 161971"/>
                    <a:gd name="connsiteY1" fmla="*/ 759330 h 1719540"/>
                    <a:gd name="connsiteX2" fmla="*/ 90328 w 161971"/>
                    <a:gd name="connsiteY2" fmla="*/ 652650 h 1719540"/>
                    <a:gd name="connsiteX3" fmla="*/ 90328 w 161971"/>
                    <a:gd name="connsiteY3" fmla="*/ 967610 h 1719540"/>
                    <a:gd name="connsiteX4" fmla="*/ 3968 w 161971"/>
                    <a:gd name="connsiteY4" fmla="*/ 1704210 h 1719540"/>
                    <a:gd name="connsiteX5" fmla="*/ 24288 w 161971"/>
                    <a:gd name="connsiteY5" fmla="*/ 1414650 h 1719540"/>
                    <a:gd name="connsiteX6" fmla="*/ 110648 w 161971"/>
                    <a:gd name="connsiteY6" fmla="*/ 799970 h 1719540"/>
                    <a:gd name="connsiteX7" fmla="*/ 161448 w 161971"/>
                    <a:gd name="connsiteY7" fmla="*/ 368170 h 1719540"/>
                    <a:gd name="connsiteX8" fmla="*/ 80168 w 161971"/>
                    <a:gd name="connsiteY8" fmla="*/ 124330 h 1719540"/>
                    <a:gd name="connsiteX9" fmla="*/ 70008 w 161971"/>
                    <a:gd name="connsiteY9" fmla="*/ 37970 h 1719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71" h="1719540">
                      <a:moveTo>
                        <a:pt x="70008" y="37970"/>
                      </a:moveTo>
                      <a:cubicBezTo>
                        <a:pt x="75935" y="143803"/>
                        <a:pt x="112341" y="656883"/>
                        <a:pt x="115728" y="759330"/>
                      </a:cubicBezTo>
                      <a:cubicBezTo>
                        <a:pt x="119115" y="861777"/>
                        <a:pt x="94561" y="617937"/>
                        <a:pt x="90328" y="652650"/>
                      </a:cubicBezTo>
                      <a:cubicBezTo>
                        <a:pt x="86095" y="687363"/>
                        <a:pt x="104721" y="792350"/>
                        <a:pt x="90328" y="967610"/>
                      </a:cubicBezTo>
                      <a:cubicBezTo>
                        <a:pt x="75935" y="1142870"/>
                        <a:pt x="14975" y="1629703"/>
                        <a:pt x="3968" y="1704210"/>
                      </a:cubicBezTo>
                      <a:cubicBezTo>
                        <a:pt x="-7039" y="1778717"/>
                        <a:pt x="6508" y="1565357"/>
                        <a:pt x="24288" y="1414650"/>
                      </a:cubicBezTo>
                      <a:cubicBezTo>
                        <a:pt x="42068" y="1263943"/>
                        <a:pt x="87788" y="974383"/>
                        <a:pt x="110648" y="799970"/>
                      </a:cubicBezTo>
                      <a:cubicBezTo>
                        <a:pt x="133508" y="625557"/>
                        <a:pt x="166528" y="480777"/>
                        <a:pt x="161448" y="368170"/>
                      </a:cubicBezTo>
                      <a:cubicBezTo>
                        <a:pt x="156368" y="255563"/>
                        <a:pt x="93715" y="172590"/>
                        <a:pt x="80168" y="124330"/>
                      </a:cubicBezTo>
                      <a:cubicBezTo>
                        <a:pt x="66621" y="76070"/>
                        <a:pt x="64081" y="-67863"/>
                        <a:pt x="70008" y="3797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7" name="フリーフォーム: 図形 576">
                  <a:extLst>
                    <a:ext uri="{FF2B5EF4-FFF2-40B4-BE49-F238E27FC236}">
                      <a16:creationId xmlns:a16="http://schemas.microsoft.com/office/drawing/2014/main" id="{BB83EC14-463A-40E0-BF00-590687DD1FF7}"/>
                    </a:ext>
                  </a:extLst>
                </p:cNvPr>
                <p:cNvSpPr/>
                <p:nvPr/>
              </p:nvSpPr>
              <p:spPr>
                <a:xfrm>
                  <a:off x="1960750" y="8667406"/>
                  <a:ext cx="159850" cy="1003094"/>
                </a:xfrm>
                <a:custGeom>
                  <a:avLst/>
                  <a:gdLst>
                    <a:gd name="connsiteX0" fmla="*/ 6278 w 147207"/>
                    <a:gd name="connsiteY0" fmla="*/ 22428 h 923757"/>
                    <a:gd name="connsiteX1" fmla="*/ 26598 w 147207"/>
                    <a:gd name="connsiteY1" fmla="*/ 179908 h 923757"/>
                    <a:gd name="connsiteX2" fmla="*/ 143438 w 147207"/>
                    <a:gd name="connsiteY2" fmla="*/ 916508 h 923757"/>
                    <a:gd name="connsiteX3" fmla="*/ 118038 w 147207"/>
                    <a:gd name="connsiteY3" fmla="*/ 555828 h 923757"/>
                    <a:gd name="connsiteX4" fmla="*/ 112958 w 147207"/>
                    <a:gd name="connsiteY4" fmla="*/ 550748 h 923757"/>
                    <a:gd name="connsiteX5" fmla="*/ 6278 w 147207"/>
                    <a:gd name="connsiteY5" fmla="*/ 22428 h 92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207" h="923757">
                      <a:moveTo>
                        <a:pt x="6278" y="22428"/>
                      </a:moveTo>
                      <a:cubicBezTo>
                        <a:pt x="-8115" y="-39379"/>
                        <a:pt x="3738" y="30895"/>
                        <a:pt x="26598" y="179908"/>
                      </a:cubicBezTo>
                      <a:cubicBezTo>
                        <a:pt x="49458" y="328921"/>
                        <a:pt x="128198" y="853855"/>
                        <a:pt x="143438" y="916508"/>
                      </a:cubicBezTo>
                      <a:cubicBezTo>
                        <a:pt x="158678" y="979161"/>
                        <a:pt x="123118" y="616788"/>
                        <a:pt x="118038" y="555828"/>
                      </a:cubicBezTo>
                      <a:cubicBezTo>
                        <a:pt x="112958" y="494868"/>
                        <a:pt x="129891" y="635415"/>
                        <a:pt x="112958" y="550748"/>
                      </a:cubicBezTo>
                      <a:cubicBezTo>
                        <a:pt x="96025" y="466081"/>
                        <a:pt x="20671" y="84235"/>
                        <a:pt x="6278" y="224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8" name="フリーフォーム: 図形 577">
                  <a:extLst>
                    <a:ext uri="{FF2B5EF4-FFF2-40B4-BE49-F238E27FC236}">
                      <a16:creationId xmlns:a16="http://schemas.microsoft.com/office/drawing/2014/main" id="{4D776B26-22C0-47BB-9742-BDCD8293E226}"/>
                    </a:ext>
                  </a:extLst>
                </p:cNvPr>
                <p:cNvSpPr/>
                <p:nvPr/>
              </p:nvSpPr>
              <p:spPr>
                <a:xfrm>
                  <a:off x="6661479" y="7366353"/>
                  <a:ext cx="184888" cy="475289"/>
                </a:xfrm>
                <a:custGeom>
                  <a:avLst/>
                  <a:gdLst>
                    <a:gd name="connsiteX0" fmla="*/ 170177 w 170265"/>
                    <a:gd name="connsiteY0" fmla="*/ 2225 h 437697"/>
                    <a:gd name="connsiteX1" fmla="*/ 115143 w 170265"/>
                    <a:gd name="connsiteY1" fmla="*/ 103825 h 437697"/>
                    <a:gd name="connsiteX2" fmla="*/ 125727 w 170265"/>
                    <a:gd name="connsiteY2" fmla="*/ 431908 h 437697"/>
                    <a:gd name="connsiteX3" fmla="*/ 108793 w 170265"/>
                    <a:gd name="connsiteY3" fmla="*/ 302791 h 437697"/>
                    <a:gd name="connsiteX4" fmla="*/ 91860 w 170265"/>
                    <a:gd name="connsiteY4" fmla="*/ 167325 h 437697"/>
                    <a:gd name="connsiteX5" fmla="*/ 5077 w 170265"/>
                    <a:gd name="connsiteY5" fmla="*/ 29741 h 437697"/>
                    <a:gd name="connsiteX6" fmla="*/ 22010 w 170265"/>
                    <a:gd name="connsiteY6" fmla="*/ 78425 h 437697"/>
                    <a:gd name="connsiteX7" fmla="*/ 119377 w 170265"/>
                    <a:gd name="connsiteY7" fmla="*/ 292208 h 437697"/>
                    <a:gd name="connsiteX8" fmla="*/ 100327 w 170265"/>
                    <a:gd name="connsiteY8" fmla="*/ 180025 h 437697"/>
                    <a:gd name="connsiteX9" fmla="*/ 170177 w 170265"/>
                    <a:gd name="connsiteY9" fmla="*/ 2225 h 437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265" h="437697">
                      <a:moveTo>
                        <a:pt x="170177" y="2225"/>
                      </a:moveTo>
                      <a:cubicBezTo>
                        <a:pt x="172646" y="-10475"/>
                        <a:pt x="122551" y="32211"/>
                        <a:pt x="115143" y="103825"/>
                      </a:cubicBezTo>
                      <a:cubicBezTo>
                        <a:pt x="107735" y="175439"/>
                        <a:pt x="126785" y="398747"/>
                        <a:pt x="125727" y="431908"/>
                      </a:cubicBezTo>
                      <a:cubicBezTo>
                        <a:pt x="124669" y="465069"/>
                        <a:pt x="114437" y="346888"/>
                        <a:pt x="108793" y="302791"/>
                      </a:cubicBezTo>
                      <a:cubicBezTo>
                        <a:pt x="103149" y="258694"/>
                        <a:pt x="109146" y="212833"/>
                        <a:pt x="91860" y="167325"/>
                      </a:cubicBezTo>
                      <a:cubicBezTo>
                        <a:pt x="74574" y="121817"/>
                        <a:pt x="16719" y="44557"/>
                        <a:pt x="5077" y="29741"/>
                      </a:cubicBezTo>
                      <a:cubicBezTo>
                        <a:pt x="-6565" y="14925"/>
                        <a:pt x="2960" y="34681"/>
                        <a:pt x="22010" y="78425"/>
                      </a:cubicBezTo>
                      <a:cubicBezTo>
                        <a:pt x="41060" y="122169"/>
                        <a:pt x="106324" y="275275"/>
                        <a:pt x="119377" y="292208"/>
                      </a:cubicBezTo>
                      <a:cubicBezTo>
                        <a:pt x="132430" y="309141"/>
                        <a:pt x="94683" y="222006"/>
                        <a:pt x="100327" y="180025"/>
                      </a:cubicBezTo>
                      <a:cubicBezTo>
                        <a:pt x="105971" y="138045"/>
                        <a:pt x="167708" y="14925"/>
                        <a:pt x="170177" y="22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9" name="フリーフォーム: 図形 578">
                  <a:extLst>
                    <a:ext uri="{FF2B5EF4-FFF2-40B4-BE49-F238E27FC236}">
                      <a16:creationId xmlns:a16="http://schemas.microsoft.com/office/drawing/2014/main" id="{9B5CA717-D97A-43E6-88D2-2269D1C3AAEB}"/>
                    </a:ext>
                  </a:extLst>
                </p:cNvPr>
                <p:cNvSpPr/>
                <p:nvPr/>
              </p:nvSpPr>
              <p:spPr>
                <a:xfrm>
                  <a:off x="6644007" y="7778142"/>
                  <a:ext cx="495638" cy="479462"/>
                </a:xfrm>
                <a:custGeom>
                  <a:avLst/>
                  <a:gdLst>
                    <a:gd name="connsiteX0" fmla="*/ 0 w 456437"/>
                    <a:gd name="connsiteY0" fmla="*/ 202971 h 441540"/>
                    <a:gd name="connsiteX1" fmla="*/ 135467 w 456437"/>
                    <a:gd name="connsiteY1" fmla="*/ 217788 h 441540"/>
                    <a:gd name="connsiteX2" fmla="*/ 340783 w 456437"/>
                    <a:gd name="connsiteY2" fmla="*/ 435805 h 441540"/>
                    <a:gd name="connsiteX3" fmla="*/ 330200 w 456437"/>
                    <a:gd name="connsiteY3" fmla="*/ 372305 h 441540"/>
                    <a:gd name="connsiteX4" fmla="*/ 330200 w 456437"/>
                    <a:gd name="connsiteY4" fmla="*/ 308805 h 441540"/>
                    <a:gd name="connsiteX5" fmla="*/ 452967 w 456437"/>
                    <a:gd name="connsiteY5" fmla="*/ 143705 h 441540"/>
                    <a:gd name="connsiteX6" fmla="*/ 419100 w 456437"/>
                    <a:gd name="connsiteY6" fmla="*/ 188155 h 441540"/>
                    <a:gd name="connsiteX7" fmla="*/ 381000 w 456437"/>
                    <a:gd name="connsiteY7" fmla="*/ 241071 h 441540"/>
                    <a:gd name="connsiteX8" fmla="*/ 349250 w 456437"/>
                    <a:gd name="connsiteY8" fmla="*/ 346905 h 441540"/>
                    <a:gd name="connsiteX9" fmla="*/ 378883 w 456437"/>
                    <a:gd name="connsiteY9" fmla="*/ 209321 h 441540"/>
                    <a:gd name="connsiteX10" fmla="*/ 306917 w 456437"/>
                    <a:gd name="connsiteY10" fmla="*/ 251655 h 441540"/>
                    <a:gd name="connsiteX11" fmla="*/ 279400 w 456437"/>
                    <a:gd name="connsiteY11" fmla="*/ 202971 h 441540"/>
                    <a:gd name="connsiteX12" fmla="*/ 334433 w 456437"/>
                    <a:gd name="connsiteY12" fmla="*/ 6121 h 441540"/>
                    <a:gd name="connsiteX13" fmla="*/ 289983 w 456437"/>
                    <a:gd name="connsiteY13" fmla="*/ 71738 h 441540"/>
                    <a:gd name="connsiteX14" fmla="*/ 287867 w 456437"/>
                    <a:gd name="connsiteY14" fmla="*/ 289755 h 441540"/>
                    <a:gd name="connsiteX15" fmla="*/ 289983 w 456437"/>
                    <a:gd name="connsiteY15" fmla="*/ 296105 h 441540"/>
                    <a:gd name="connsiteX16" fmla="*/ 254000 w 456437"/>
                    <a:gd name="connsiteY16" fmla="*/ 300338 h 441540"/>
                    <a:gd name="connsiteX17" fmla="*/ 162983 w 456437"/>
                    <a:gd name="connsiteY17" fmla="*/ 217788 h 441540"/>
                    <a:gd name="connsiteX18" fmla="*/ 148167 w 456437"/>
                    <a:gd name="connsiteY18" fmla="*/ 27288 h 441540"/>
                    <a:gd name="connsiteX19" fmla="*/ 135467 w 456437"/>
                    <a:gd name="connsiteY19" fmla="*/ 162755 h 441540"/>
                    <a:gd name="connsiteX20" fmla="*/ 135467 w 456437"/>
                    <a:gd name="connsiteY20" fmla="*/ 183921 h 441540"/>
                    <a:gd name="connsiteX21" fmla="*/ 0 w 456437"/>
                    <a:gd name="connsiteY21" fmla="*/ 202971 h 44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6437" h="441540">
                      <a:moveTo>
                        <a:pt x="0" y="202971"/>
                      </a:moveTo>
                      <a:cubicBezTo>
                        <a:pt x="0" y="208615"/>
                        <a:pt x="78670" y="178982"/>
                        <a:pt x="135467" y="217788"/>
                      </a:cubicBezTo>
                      <a:cubicBezTo>
                        <a:pt x="192264" y="256594"/>
                        <a:pt x="308328" y="410052"/>
                        <a:pt x="340783" y="435805"/>
                      </a:cubicBezTo>
                      <a:cubicBezTo>
                        <a:pt x="373238" y="461558"/>
                        <a:pt x="331964" y="393472"/>
                        <a:pt x="330200" y="372305"/>
                      </a:cubicBezTo>
                      <a:cubicBezTo>
                        <a:pt x="328436" y="351138"/>
                        <a:pt x="309739" y="346905"/>
                        <a:pt x="330200" y="308805"/>
                      </a:cubicBezTo>
                      <a:cubicBezTo>
                        <a:pt x="350661" y="270705"/>
                        <a:pt x="438150" y="163813"/>
                        <a:pt x="452967" y="143705"/>
                      </a:cubicBezTo>
                      <a:cubicBezTo>
                        <a:pt x="467784" y="123597"/>
                        <a:pt x="431094" y="171927"/>
                        <a:pt x="419100" y="188155"/>
                      </a:cubicBezTo>
                      <a:cubicBezTo>
                        <a:pt x="407106" y="204383"/>
                        <a:pt x="392642" y="214613"/>
                        <a:pt x="381000" y="241071"/>
                      </a:cubicBezTo>
                      <a:cubicBezTo>
                        <a:pt x="369358" y="267529"/>
                        <a:pt x="349603" y="352197"/>
                        <a:pt x="349250" y="346905"/>
                      </a:cubicBezTo>
                      <a:cubicBezTo>
                        <a:pt x="348897" y="341613"/>
                        <a:pt x="385938" y="225196"/>
                        <a:pt x="378883" y="209321"/>
                      </a:cubicBezTo>
                      <a:cubicBezTo>
                        <a:pt x="371828" y="193446"/>
                        <a:pt x="323497" y="252713"/>
                        <a:pt x="306917" y="251655"/>
                      </a:cubicBezTo>
                      <a:cubicBezTo>
                        <a:pt x="290337" y="250597"/>
                        <a:pt x="274814" y="243893"/>
                        <a:pt x="279400" y="202971"/>
                      </a:cubicBezTo>
                      <a:cubicBezTo>
                        <a:pt x="283986" y="162049"/>
                        <a:pt x="332669" y="27993"/>
                        <a:pt x="334433" y="6121"/>
                      </a:cubicBezTo>
                      <a:cubicBezTo>
                        <a:pt x="336197" y="-15751"/>
                        <a:pt x="297744" y="24466"/>
                        <a:pt x="289983" y="71738"/>
                      </a:cubicBezTo>
                      <a:cubicBezTo>
                        <a:pt x="282222" y="119010"/>
                        <a:pt x="287867" y="252361"/>
                        <a:pt x="287867" y="289755"/>
                      </a:cubicBezTo>
                      <a:cubicBezTo>
                        <a:pt x="287867" y="327149"/>
                        <a:pt x="295627" y="294341"/>
                        <a:pt x="289983" y="296105"/>
                      </a:cubicBezTo>
                      <a:cubicBezTo>
                        <a:pt x="284339" y="297869"/>
                        <a:pt x="275167" y="313391"/>
                        <a:pt x="254000" y="300338"/>
                      </a:cubicBezTo>
                      <a:cubicBezTo>
                        <a:pt x="232833" y="287285"/>
                        <a:pt x="180622" y="263296"/>
                        <a:pt x="162983" y="217788"/>
                      </a:cubicBezTo>
                      <a:cubicBezTo>
                        <a:pt x="145344" y="172280"/>
                        <a:pt x="152753" y="36460"/>
                        <a:pt x="148167" y="27288"/>
                      </a:cubicBezTo>
                      <a:cubicBezTo>
                        <a:pt x="143581" y="18116"/>
                        <a:pt x="137584" y="136650"/>
                        <a:pt x="135467" y="162755"/>
                      </a:cubicBezTo>
                      <a:cubicBezTo>
                        <a:pt x="133350" y="188860"/>
                        <a:pt x="161573" y="174749"/>
                        <a:pt x="135467" y="183921"/>
                      </a:cubicBezTo>
                      <a:cubicBezTo>
                        <a:pt x="109361" y="193093"/>
                        <a:pt x="0" y="197327"/>
                        <a:pt x="0" y="2029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0" name="フリーフォーム: 図形 579">
                  <a:extLst>
                    <a:ext uri="{FF2B5EF4-FFF2-40B4-BE49-F238E27FC236}">
                      <a16:creationId xmlns:a16="http://schemas.microsoft.com/office/drawing/2014/main" id="{D970A55F-24EB-4170-8306-7B324E5A1176}"/>
                    </a:ext>
                  </a:extLst>
                </p:cNvPr>
                <p:cNvSpPr/>
                <p:nvPr/>
              </p:nvSpPr>
              <p:spPr>
                <a:xfrm>
                  <a:off x="7189989" y="8462310"/>
                  <a:ext cx="329738" cy="570637"/>
                </a:xfrm>
                <a:custGeom>
                  <a:avLst/>
                  <a:gdLst>
                    <a:gd name="connsiteX0" fmla="*/ 7318 w 303658"/>
                    <a:gd name="connsiteY0" fmla="*/ 483 h 525504"/>
                    <a:gd name="connsiteX1" fmla="*/ 9434 w 303658"/>
                    <a:gd name="connsiteY1" fmla="*/ 146533 h 525504"/>
                    <a:gd name="connsiteX2" fmla="*/ 96218 w 303658"/>
                    <a:gd name="connsiteY2" fmla="*/ 243900 h 525504"/>
                    <a:gd name="connsiteX3" fmla="*/ 218984 w 303658"/>
                    <a:gd name="connsiteY3" fmla="*/ 381483 h 525504"/>
                    <a:gd name="connsiteX4" fmla="*/ 303651 w 303658"/>
                    <a:gd name="connsiteY4" fmla="*/ 525416 h 525504"/>
                    <a:gd name="connsiteX5" fmla="*/ 214751 w 303658"/>
                    <a:gd name="connsiteY5" fmla="*/ 400533 h 525504"/>
                    <a:gd name="connsiteX6" fmla="*/ 102568 w 303658"/>
                    <a:gd name="connsiteY6" fmla="*/ 254483 h 525504"/>
                    <a:gd name="connsiteX7" fmla="*/ 53884 w 303658"/>
                    <a:gd name="connsiteY7" fmla="*/ 199450 h 525504"/>
                    <a:gd name="connsiteX8" fmla="*/ 7318 w 303658"/>
                    <a:gd name="connsiteY8" fmla="*/ 483 h 52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658" h="525504">
                      <a:moveTo>
                        <a:pt x="7318" y="483"/>
                      </a:moveTo>
                      <a:cubicBezTo>
                        <a:pt x="-90" y="-8336"/>
                        <a:pt x="-5383" y="105964"/>
                        <a:pt x="9434" y="146533"/>
                      </a:cubicBezTo>
                      <a:cubicBezTo>
                        <a:pt x="24251" y="187102"/>
                        <a:pt x="61293" y="204742"/>
                        <a:pt x="96218" y="243900"/>
                      </a:cubicBezTo>
                      <a:cubicBezTo>
                        <a:pt x="131143" y="283058"/>
                        <a:pt x="184412" y="334564"/>
                        <a:pt x="218984" y="381483"/>
                      </a:cubicBezTo>
                      <a:cubicBezTo>
                        <a:pt x="253556" y="428402"/>
                        <a:pt x="304356" y="522241"/>
                        <a:pt x="303651" y="525416"/>
                      </a:cubicBezTo>
                      <a:cubicBezTo>
                        <a:pt x="302946" y="528591"/>
                        <a:pt x="248265" y="445689"/>
                        <a:pt x="214751" y="400533"/>
                      </a:cubicBezTo>
                      <a:cubicBezTo>
                        <a:pt x="181237" y="355378"/>
                        <a:pt x="129379" y="287997"/>
                        <a:pt x="102568" y="254483"/>
                      </a:cubicBezTo>
                      <a:cubicBezTo>
                        <a:pt x="75757" y="220969"/>
                        <a:pt x="70465" y="240725"/>
                        <a:pt x="53884" y="199450"/>
                      </a:cubicBezTo>
                      <a:cubicBezTo>
                        <a:pt x="37303" y="158175"/>
                        <a:pt x="14726" y="9302"/>
                        <a:pt x="7318" y="4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1" name="フリーフォーム: 図形 580">
                  <a:extLst>
                    <a:ext uri="{FF2B5EF4-FFF2-40B4-BE49-F238E27FC236}">
                      <a16:creationId xmlns:a16="http://schemas.microsoft.com/office/drawing/2014/main" id="{301191DD-A78F-48B7-B24F-9892D6FA13AB}"/>
                    </a:ext>
                  </a:extLst>
                </p:cNvPr>
                <p:cNvSpPr/>
                <p:nvPr/>
              </p:nvSpPr>
              <p:spPr>
                <a:xfrm>
                  <a:off x="6837022" y="8235128"/>
                  <a:ext cx="257592" cy="511155"/>
                </a:xfrm>
                <a:custGeom>
                  <a:avLst/>
                  <a:gdLst>
                    <a:gd name="connsiteX0" fmla="*/ 51 w 237218"/>
                    <a:gd name="connsiteY0" fmla="*/ 146 h 470727"/>
                    <a:gd name="connsiteX1" fmla="*/ 65668 w 237218"/>
                    <a:gd name="connsiteY1" fmla="*/ 222396 h 470727"/>
                    <a:gd name="connsiteX2" fmla="*/ 235001 w 237218"/>
                    <a:gd name="connsiteY2" fmla="*/ 465813 h 470727"/>
                    <a:gd name="connsiteX3" fmla="*/ 156684 w 237218"/>
                    <a:gd name="connsiteY3" fmla="*/ 370563 h 470727"/>
                    <a:gd name="connsiteX4" fmla="*/ 74134 w 237218"/>
                    <a:gd name="connsiteY4" fmla="*/ 190646 h 470727"/>
                    <a:gd name="connsiteX5" fmla="*/ 51 w 237218"/>
                    <a:gd name="connsiteY5" fmla="*/ 146 h 47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218" h="470727">
                      <a:moveTo>
                        <a:pt x="51" y="146"/>
                      </a:moveTo>
                      <a:cubicBezTo>
                        <a:pt x="-1360" y="5438"/>
                        <a:pt x="26510" y="144785"/>
                        <a:pt x="65668" y="222396"/>
                      </a:cubicBezTo>
                      <a:cubicBezTo>
                        <a:pt x="104826" y="300007"/>
                        <a:pt x="219832" y="441118"/>
                        <a:pt x="235001" y="465813"/>
                      </a:cubicBezTo>
                      <a:cubicBezTo>
                        <a:pt x="250170" y="490508"/>
                        <a:pt x="183495" y="416424"/>
                        <a:pt x="156684" y="370563"/>
                      </a:cubicBezTo>
                      <a:cubicBezTo>
                        <a:pt x="129873" y="324702"/>
                        <a:pt x="99534" y="247443"/>
                        <a:pt x="74134" y="190646"/>
                      </a:cubicBezTo>
                      <a:cubicBezTo>
                        <a:pt x="48734" y="133849"/>
                        <a:pt x="1462" y="-5146"/>
                        <a:pt x="51" y="1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2" name="フリーフォーム: 図形 581">
                  <a:extLst>
                    <a:ext uri="{FF2B5EF4-FFF2-40B4-BE49-F238E27FC236}">
                      <a16:creationId xmlns:a16="http://schemas.microsoft.com/office/drawing/2014/main" id="{25EF50B6-E7BA-4047-BFDC-B5022D921308}"/>
                    </a:ext>
                  </a:extLst>
                </p:cNvPr>
                <p:cNvSpPr/>
                <p:nvPr/>
              </p:nvSpPr>
              <p:spPr>
                <a:xfrm>
                  <a:off x="7613684" y="9535581"/>
                  <a:ext cx="341242" cy="437275"/>
                </a:xfrm>
                <a:custGeom>
                  <a:avLst/>
                  <a:gdLst>
                    <a:gd name="connsiteX0" fmla="*/ 250 w 314252"/>
                    <a:gd name="connsiteY0" fmla="*/ 582 h 402690"/>
                    <a:gd name="connsiteX1" fmla="*/ 300817 w 314252"/>
                    <a:gd name="connsiteY1" fmla="*/ 383699 h 402690"/>
                    <a:gd name="connsiteX2" fmla="*/ 254250 w 314252"/>
                    <a:gd name="connsiteY2" fmla="*/ 335016 h 402690"/>
                    <a:gd name="connsiteX3" fmla="*/ 184400 w 314252"/>
                    <a:gd name="connsiteY3" fmla="*/ 252466 h 402690"/>
                    <a:gd name="connsiteX4" fmla="*/ 247900 w 314252"/>
                    <a:gd name="connsiteY4" fmla="*/ 294799 h 402690"/>
                    <a:gd name="connsiteX5" fmla="*/ 250 w 314252"/>
                    <a:gd name="connsiteY5" fmla="*/ 582 h 40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252" h="402690">
                      <a:moveTo>
                        <a:pt x="250" y="582"/>
                      </a:moveTo>
                      <a:cubicBezTo>
                        <a:pt x="9069" y="15399"/>
                        <a:pt x="258484" y="327960"/>
                        <a:pt x="300817" y="383699"/>
                      </a:cubicBezTo>
                      <a:cubicBezTo>
                        <a:pt x="343150" y="439438"/>
                        <a:pt x="273653" y="356888"/>
                        <a:pt x="254250" y="335016"/>
                      </a:cubicBezTo>
                      <a:cubicBezTo>
                        <a:pt x="234847" y="313144"/>
                        <a:pt x="185458" y="259169"/>
                        <a:pt x="184400" y="252466"/>
                      </a:cubicBezTo>
                      <a:cubicBezTo>
                        <a:pt x="183342" y="245763"/>
                        <a:pt x="277180" y="331488"/>
                        <a:pt x="247900" y="294799"/>
                      </a:cubicBezTo>
                      <a:cubicBezTo>
                        <a:pt x="218620" y="258110"/>
                        <a:pt x="-8569" y="-14235"/>
                        <a:pt x="250" y="5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3" name="フリーフォーム: 図形 582">
                  <a:extLst>
                    <a:ext uri="{FF2B5EF4-FFF2-40B4-BE49-F238E27FC236}">
                      <a16:creationId xmlns:a16="http://schemas.microsoft.com/office/drawing/2014/main" id="{3DF9F523-F70E-484B-AC28-1F6C1B4298A2}"/>
                    </a:ext>
                  </a:extLst>
                </p:cNvPr>
                <p:cNvSpPr/>
                <p:nvPr/>
              </p:nvSpPr>
              <p:spPr>
                <a:xfrm>
                  <a:off x="7650712" y="9478752"/>
                  <a:ext cx="357651" cy="590525"/>
                </a:xfrm>
                <a:custGeom>
                  <a:avLst/>
                  <a:gdLst>
                    <a:gd name="connsiteX0" fmla="*/ 18 w 329364"/>
                    <a:gd name="connsiteY0" fmla="*/ 0 h 543819"/>
                    <a:gd name="connsiteX1" fmla="*/ 239201 w 329364"/>
                    <a:gd name="connsiteY1" fmla="*/ 294216 h 543819"/>
                    <a:gd name="connsiteX2" fmla="*/ 268835 w 329364"/>
                    <a:gd name="connsiteY2" fmla="*/ 359833 h 543819"/>
                    <a:gd name="connsiteX3" fmla="*/ 328101 w 329364"/>
                    <a:gd name="connsiteY3" fmla="*/ 539750 h 543819"/>
                    <a:gd name="connsiteX4" fmla="*/ 302701 w 329364"/>
                    <a:gd name="connsiteY4" fmla="*/ 469900 h 543819"/>
                    <a:gd name="connsiteX5" fmla="*/ 226501 w 329364"/>
                    <a:gd name="connsiteY5" fmla="*/ 294216 h 543819"/>
                    <a:gd name="connsiteX6" fmla="*/ 18 w 329364"/>
                    <a:gd name="connsiteY6" fmla="*/ 0 h 5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64" h="543819">
                      <a:moveTo>
                        <a:pt x="18" y="0"/>
                      </a:moveTo>
                      <a:cubicBezTo>
                        <a:pt x="2135" y="0"/>
                        <a:pt x="194398" y="234244"/>
                        <a:pt x="239201" y="294216"/>
                      </a:cubicBezTo>
                      <a:cubicBezTo>
                        <a:pt x="284004" y="354188"/>
                        <a:pt x="254018" y="318911"/>
                        <a:pt x="268835" y="359833"/>
                      </a:cubicBezTo>
                      <a:cubicBezTo>
                        <a:pt x="283652" y="400755"/>
                        <a:pt x="322457" y="521406"/>
                        <a:pt x="328101" y="539750"/>
                      </a:cubicBezTo>
                      <a:cubicBezTo>
                        <a:pt x="333745" y="558094"/>
                        <a:pt x="319634" y="510822"/>
                        <a:pt x="302701" y="469900"/>
                      </a:cubicBezTo>
                      <a:cubicBezTo>
                        <a:pt x="285768" y="428978"/>
                        <a:pt x="278712" y="372885"/>
                        <a:pt x="226501" y="294216"/>
                      </a:cubicBezTo>
                      <a:cubicBezTo>
                        <a:pt x="174290" y="215547"/>
                        <a:pt x="-209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4" name="フリーフォーム: 図形 583">
                  <a:extLst>
                    <a:ext uri="{FF2B5EF4-FFF2-40B4-BE49-F238E27FC236}">
                      <a16:creationId xmlns:a16="http://schemas.microsoft.com/office/drawing/2014/main" id="{24B6BE0E-87CB-4651-9F4E-1A5BE177464F}"/>
                    </a:ext>
                  </a:extLst>
                </p:cNvPr>
                <p:cNvSpPr/>
                <p:nvPr/>
              </p:nvSpPr>
              <p:spPr>
                <a:xfrm>
                  <a:off x="7844828" y="9882748"/>
                  <a:ext cx="291836" cy="586057"/>
                </a:xfrm>
                <a:custGeom>
                  <a:avLst/>
                  <a:gdLst>
                    <a:gd name="connsiteX0" fmla="*/ 24455 w 268754"/>
                    <a:gd name="connsiteY0" fmla="*/ 490 h 539704"/>
                    <a:gd name="connsiteX1" fmla="*/ 10168 w 268754"/>
                    <a:gd name="connsiteY1" fmla="*/ 130665 h 539704"/>
                    <a:gd name="connsiteX2" fmla="*/ 27630 w 268754"/>
                    <a:gd name="connsiteY2" fmla="*/ 171940 h 539704"/>
                    <a:gd name="connsiteX3" fmla="*/ 237180 w 268754"/>
                    <a:gd name="connsiteY3" fmla="*/ 503728 h 539704"/>
                    <a:gd name="connsiteX4" fmla="*/ 267343 w 268754"/>
                    <a:gd name="connsiteY4" fmla="*/ 529128 h 539704"/>
                    <a:gd name="connsiteX5" fmla="*/ 232418 w 268754"/>
                    <a:gd name="connsiteY5" fmla="*/ 489440 h 539704"/>
                    <a:gd name="connsiteX6" fmla="*/ 13343 w 268754"/>
                    <a:gd name="connsiteY6" fmla="*/ 183053 h 539704"/>
                    <a:gd name="connsiteX7" fmla="*/ 24455 w 268754"/>
                    <a:gd name="connsiteY7" fmla="*/ 490 h 53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8754" h="539704">
                      <a:moveTo>
                        <a:pt x="24455" y="490"/>
                      </a:moveTo>
                      <a:cubicBezTo>
                        <a:pt x="23926" y="-8241"/>
                        <a:pt x="9639" y="102090"/>
                        <a:pt x="10168" y="130665"/>
                      </a:cubicBezTo>
                      <a:cubicBezTo>
                        <a:pt x="10697" y="159240"/>
                        <a:pt x="-10205" y="109763"/>
                        <a:pt x="27630" y="171940"/>
                      </a:cubicBezTo>
                      <a:cubicBezTo>
                        <a:pt x="65465" y="234117"/>
                        <a:pt x="197228" y="444197"/>
                        <a:pt x="237180" y="503728"/>
                      </a:cubicBezTo>
                      <a:cubicBezTo>
                        <a:pt x="277132" y="563259"/>
                        <a:pt x="268137" y="531509"/>
                        <a:pt x="267343" y="529128"/>
                      </a:cubicBezTo>
                      <a:cubicBezTo>
                        <a:pt x="266549" y="526747"/>
                        <a:pt x="274751" y="547119"/>
                        <a:pt x="232418" y="489440"/>
                      </a:cubicBezTo>
                      <a:cubicBezTo>
                        <a:pt x="190085" y="431761"/>
                        <a:pt x="49062" y="262428"/>
                        <a:pt x="13343" y="183053"/>
                      </a:cubicBezTo>
                      <a:cubicBezTo>
                        <a:pt x="-22376" y="103678"/>
                        <a:pt x="24984" y="9221"/>
                        <a:pt x="24455" y="49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5" name="フリーフォーム: 図形 584">
                  <a:extLst>
                    <a:ext uri="{FF2B5EF4-FFF2-40B4-BE49-F238E27FC236}">
                      <a16:creationId xmlns:a16="http://schemas.microsoft.com/office/drawing/2014/main" id="{FFFFBA54-960B-4744-986F-142B82510EAE}"/>
                    </a:ext>
                  </a:extLst>
                </p:cNvPr>
                <p:cNvSpPr/>
                <p:nvPr/>
              </p:nvSpPr>
              <p:spPr>
                <a:xfrm>
                  <a:off x="7872868" y="10007333"/>
                  <a:ext cx="382594" cy="560362"/>
                </a:xfrm>
                <a:custGeom>
                  <a:avLst/>
                  <a:gdLst>
                    <a:gd name="connsiteX0" fmla="*/ 221 w 352334"/>
                    <a:gd name="connsiteY0" fmla="*/ 1647 h 516042"/>
                    <a:gd name="connsiteX1" fmla="*/ 192308 w 352334"/>
                    <a:gd name="connsiteY1" fmla="*/ 241359 h 516042"/>
                    <a:gd name="connsiteX2" fmla="*/ 282796 w 352334"/>
                    <a:gd name="connsiteY2" fmla="*/ 390584 h 516042"/>
                    <a:gd name="connsiteX3" fmla="*/ 300258 w 352334"/>
                    <a:gd name="connsiteY3" fmla="*/ 511234 h 516042"/>
                    <a:gd name="connsiteX4" fmla="*/ 300258 w 352334"/>
                    <a:gd name="connsiteY4" fmla="*/ 474722 h 516042"/>
                    <a:gd name="connsiteX5" fmla="*/ 351058 w 352334"/>
                    <a:gd name="connsiteY5" fmla="*/ 315972 h 516042"/>
                    <a:gd name="connsiteX6" fmla="*/ 239933 w 352334"/>
                    <a:gd name="connsiteY6" fmla="*/ 236597 h 516042"/>
                    <a:gd name="connsiteX7" fmla="*/ 155796 w 352334"/>
                    <a:gd name="connsiteY7" fmla="*/ 141347 h 516042"/>
                    <a:gd name="connsiteX8" fmla="*/ 221 w 352334"/>
                    <a:gd name="connsiteY8" fmla="*/ 1647 h 51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334" h="516042">
                      <a:moveTo>
                        <a:pt x="221" y="1647"/>
                      </a:moveTo>
                      <a:cubicBezTo>
                        <a:pt x="6306" y="18315"/>
                        <a:pt x="145212" y="176536"/>
                        <a:pt x="192308" y="241359"/>
                      </a:cubicBezTo>
                      <a:cubicBezTo>
                        <a:pt x="239404" y="306182"/>
                        <a:pt x="264804" y="345605"/>
                        <a:pt x="282796" y="390584"/>
                      </a:cubicBezTo>
                      <a:cubicBezTo>
                        <a:pt x="300788" y="435563"/>
                        <a:pt x="297348" y="497211"/>
                        <a:pt x="300258" y="511234"/>
                      </a:cubicBezTo>
                      <a:cubicBezTo>
                        <a:pt x="303168" y="525257"/>
                        <a:pt x="291791" y="507266"/>
                        <a:pt x="300258" y="474722"/>
                      </a:cubicBezTo>
                      <a:cubicBezTo>
                        <a:pt x="308725" y="442178"/>
                        <a:pt x="361112" y="355659"/>
                        <a:pt x="351058" y="315972"/>
                      </a:cubicBezTo>
                      <a:cubicBezTo>
                        <a:pt x="341004" y="276285"/>
                        <a:pt x="272477" y="265701"/>
                        <a:pt x="239933" y="236597"/>
                      </a:cubicBezTo>
                      <a:cubicBezTo>
                        <a:pt x="207389" y="207493"/>
                        <a:pt x="196542" y="183416"/>
                        <a:pt x="155796" y="141347"/>
                      </a:cubicBezTo>
                      <a:cubicBezTo>
                        <a:pt x="115050" y="99278"/>
                        <a:pt x="-5864" y="-15021"/>
                        <a:pt x="221" y="16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6" name="フリーフォーム: 図形 585">
                  <a:extLst>
                    <a:ext uri="{FF2B5EF4-FFF2-40B4-BE49-F238E27FC236}">
                      <a16:creationId xmlns:a16="http://schemas.microsoft.com/office/drawing/2014/main" id="{F95EF7F6-8B3F-425C-B6D6-960E90BE255B}"/>
                    </a:ext>
                  </a:extLst>
                </p:cNvPr>
                <p:cNvSpPr/>
                <p:nvPr/>
              </p:nvSpPr>
              <p:spPr>
                <a:xfrm>
                  <a:off x="8042030" y="9880834"/>
                  <a:ext cx="72903" cy="317536"/>
                </a:xfrm>
                <a:custGeom>
                  <a:avLst/>
                  <a:gdLst>
                    <a:gd name="connsiteX0" fmla="*/ 53988 w 67137"/>
                    <a:gd name="connsiteY0" fmla="*/ 666 h 292421"/>
                    <a:gd name="connsiteX1" fmla="*/ 25413 w 67137"/>
                    <a:gd name="connsiteY1" fmla="*/ 192753 h 292421"/>
                    <a:gd name="connsiteX2" fmla="*/ 66688 w 67137"/>
                    <a:gd name="connsiteY2" fmla="*/ 289591 h 292421"/>
                    <a:gd name="connsiteX3" fmla="*/ 44463 w 67137"/>
                    <a:gd name="connsiteY3" fmla="*/ 254666 h 292421"/>
                    <a:gd name="connsiteX4" fmla="*/ 13 w 67137"/>
                    <a:gd name="connsiteY4" fmla="*/ 134016 h 292421"/>
                    <a:gd name="connsiteX5" fmla="*/ 53988 w 67137"/>
                    <a:gd name="connsiteY5" fmla="*/ 666 h 292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137" h="292421">
                      <a:moveTo>
                        <a:pt x="53988" y="666"/>
                      </a:moveTo>
                      <a:cubicBezTo>
                        <a:pt x="58221" y="10455"/>
                        <a:pt x="23296" y="144599"/>
                        <a:pt x="25413" y="192753"/>
                      </a:cubicBezTo>
                      <a:cubicBezTo>
                        <a:pt x="27530" y="240907"/>
                        <a:pt x="63513" y="279272"/>
                        <a:pt x="66688" y="289591"/>
                      </a:cubicBezTo>
                      <a:cubicBezTo>
                        <a:pt x="69863" y="299910"/>
                        <a:pt x="55576" y="280595"/>
                        <a:pt x="44463" y="254666"/>
                      </a:cubicBezTo>
                      <a:cubicBezTo>
                        <a:pt x="33350" y="228737"/>
                        <a:pt x="-781" y="176614"/>
                        <a:pt x="13" y="134016"/>
                      </a:cubicBezTo>
                      <a:cubicBezTo>
                        <a:pt x="807" y="91418"/>
                        <a:pt x="49755" y="-9123"/>
                        <a:pt x="53988" y="66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7" name="フリーフォーム: 図形 586">
                  <a:extLst>
                    <a:ext uri="{FF2B5EF4-FFF2-40B4-BE49-F238E27FC236}">
                      <a16:creationId xmlns:a16="http://schemas.microsoft.com/office/drawing/2014/main" id="{AB437998-95AB-4987-8CB9-C07E9AFAB45F}"/>
                    </a:ext>
                  </a:extLst>
                </p:cNvPr>
                <p:cNvSpPr/>
                <p:nvPr/>
              </p:nvSpPr>
              <p:spPr>
                <a:xfrm>
                  <a:off x="8143528" y="9972675"/>
                  <a:ext cx="108279" cy="437314"/>
                </a:xfrm>
                <a:custGeom>
                  <a:avLst/>
                  <a:gdLst>
                    <a:gd name="connsiteX0" fmla="*/ 205 w 99715"/>
                    <a:gd name="connsiteY0" fmla="*/ 226 h 402726"/>
                    <a:gd name="connsiteX1" fmla="*/ 43068 w 99715"/>
                    <a:gd name="connsiteY1" fmla="*/ 160564 h 402726"/>
                    <a:gd name="connsiteX2" fmla="*/ 33543 w 99715"/>
                    <a:gd name="connsiteY2" fmla="*/ 225651 h 402726"/>
                    <a:gd name="connsiteX3" fmla="*/ 30368 w 99715"/>
                    <a:gd name="connsiteY3" fmla="*/ 236764 h 402726"/>
                    <a:gd name="connsiteX4" fmla="*/ 97043 w 99715"/>
                    <a:gd name="connsiteY4" fmla="*/ 400276 h 402726"/>
                    <a:gd name="connsiteX5" fmla="*/ 84343 w 99715"/>
                    <a:gd name="connsiteY5" fmla="*/ 325664 h 402726"/>
                    <a:gd name="connsiteX6" fmla="*/ 63705 w 99715"/>
                    <a:gd name="connsiteY6" fmla="*/ 198664 h 402726"/>
                    <a:gd name="connsiteX7" fmla="*/ 205 w 99715"/>
                    <a:gd name="connsiteY7" fmla="*/ 226 h 40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715" h="402726">
                      <a:moveTo>
                        <a:pt x="205" y="226"/>
                      </a:moveTo>
                      <a:cubicBezTo>
                        <a:pt x="-3234" y="-6124"/>
                        <a:pt x="37512" y="122993"/>
                        <a:pt x="43068" y="160564"/>
                      </a:cubicBezTo>
                      <a:cubicBezTo>
                        <a:pt x="48624" y="198135"/>
                        <a:pt x="35660" y="212951"/>
                        <a:pt x="33543" y="225651"/>
                      </a:cubicBezTo>
                      <a:cubicBezTo>
                        <a:pt x="31426" y="238351"/>
                        <a:pt x="19785" y="207660"/>
                        <a:pt x="30368" y="236764"/>
                      </a:cubicBezTo>
                      <a:cubicBezTo>
                        <a:pt x="40951" y="265868"/>
                        <a:pt x="88047" y="385459"/>
                        <a:pt x="97043" y="400276"/>
                      </a:cubicBezTo>
                      <a:cubicBezTo>
                        <a:pt x="106039" y="415093"/>
                        <a:pt x="89899" y="359266"/>
                        <a:pt x="84343" y="325664"/>
                      </a:cubicBezTo>
                      <a:cubicBezTo>
                        <a:pt x="78787" y="292062"/>
                        <a:pt x="76670" y="251581"/>
                        <a:pt x="63705" y="198664"/>
                      </a:cubicBezTo>
                      <a:cubicBezTo>
                        <a:pt x="50740" y="145747"/>
                        <a:pt x="3644" y="6576"/>
                        <a:pt x="205" y="2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8" name="フリーフォーム: 図形 587">
                  <a:extLst>
                    <a:ext uri="{FF2B5EF4-FFF2-40B4-BE49-F238E27FC236}">
                      <a16:creationId xmlns:a16="http://schemas.microsoft.com/office/drawing/2014/main" id="{C387AF38-7477-447D-A32A-5D490D54481B}"/>
                    </a:ext>
                  </a:extLst>
                </p:cNvPr>
                <p:cNvSpPr/>
                <p:nvPr/>
              </p:nvSpPr>
              <p:spPr>
                <a:xfrm>
                  <a:off x="8263983" y="9934157"/>
                  <a:ext cx="134638" cy="392152"/>
                </a:xfrm>
                <a:custGeom>
                  <a:avLst/>
                  <a:gdLst>
                    <a:gd name="connsiteX0" fmla="*/ 402 w 123989"/>
                    <a:gd name="connsiteY0" fmla="*/ 772 h 361136"/>
                    <a:gd name="connsiteX1" fmla="*/ 121052 w 123989"/>
                    <a:gd name="connsiteY1" fmla="*/ 281760 h 361136"/>
                    <a:gd name="connsiteX2" fmla="*/ 89302 w 123989"/>
                    <a:gd name="connsiteY2" fmla="*/ 361135 h 361136"/>
                    <a:gd name="connsiteX3" fmla="*/ 117877 w 123989"/>
                    <a:gd name="connsiteY3" fmla="*/ 283347 h 361136"/>
                    <a:gd name="connsiteX4" fmla="*/ 82952 w 123989"/>
                    <a:gd name="connsiteY4" fmla="*/ 200797 h 361136"/>
                    <a:gd name="connsiteX5" fmla="*/ 402 w 123989"/>
                    <a:gd name="connsiteY5" fmla="*/ 772 h 36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989" h="361136">
                      <a:moveTo>
                        <a:pt x="402" y="772"/>
                      </a:moveTo>
                      <a:cubicBezTo>
                        <a:pt x="6752" y="14266"/>
                        <a:pt x="106235" y="221700"/>
                        <a:pt x="121052" y="281760"/>
                      </a:cubicBezTo>
                      <a:cubicBezTo>
                        <a:pt x="135869" y="341821"/>
                        <a:pt x="89831" y="360871"/>
                        <a:pt x="89302" y="361135"/>
                      </a:cubicBezTo>
                      <a:cubicBezTo>
                        <a:pt x="88773" y="361400"/>
                        <a:pt x="118935" y="310070"/>
                        <a:pt x="117877" y="283347"/>
                      </a:cubicBezTo>
                      <a:cubicBezTo>
                        <a:pt x="116819" y="256624"/>
                        <a:pt x="101208" y="247099"/>
                        <a:pt x="82952" y="200797"/>
                      </a:cubicBezTo>
                      <a:cubicBezTo>
                        <a:pt x="64696" y="154495"/>
                        <a:pt x="-5948" y="-12722"/>
                        <a:pt x="402" y="77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9" name="フリーフォーム: 図形 588">
                  <a:extLst>
                    <a:ext uri="{FF2B5EF4-FFF2-40B4-BE49-F238E27FC236}">
                      <a16:creationId xmlns:a16="http://schemas.microsoft.com/office/drawing/2014/main" id="{2ED68527-7EAC-4428-83BC-A135327C9987}"/>
                    </a:ext>
                  </a:extLst>
                </p:cNvPr>
                <p:cNvSpPr/>
                <p:nvPr/>
              </p:nvSpPr>
              <p:spPr>
                <a:xfrm>
                  <a:off x="8193690" y="10284870"/>
                  <a:ext cx="244964" cy="321672"/>
                </a:xfrm>
                <a:custGeom>
                  <a:avLst/>
                  <a:gdLst>
                    <a:gd name="connsiteX0" fmla="*/ 225473 w 225589"/>
                    <a:gd name="connsiteY0" fmla="*/ 1648 h 296230"/>
                    <a:gd name="connsiteX1" fmla="*/ 208010 w 225589"/>
                    <a:gd name="connsiteY1" fmla="*/ 82611 h 296230"/>
                    <a:gd name="connsiteX2" fmla="*/ 201660 w 225589"/>
                    <a:gd name="connsiteY2" fmla="*/ 257236 h 296230"/>
                    <a:gd name="connsiteX3" fmla="*/ 48 w 225589"/>
                    <a:gd name="connsiteY3" fmla="*/ 295336 h 296230"/>
                    <a:gd name="connsiteX4" fmla="*/ 182610 w 225589"/>
                    <a:gd name="connsiteY4" fmla="*/ 277873 h 296230"/>
                    <a:gd name="connsiteX5" fmla="*/ 198485 w 225589"/>
                    <a:gd name="connsiteY5" fmla="*/ 209611 h 296230"/>
                    <a:gd name="connsiteX6" fmla="*/ 198485 w 225589"/>
                    <a:gd name="connsiteY6" fmla="*/ 150873 h 296230"/>
                    <a:gd name="connsiteX7" fmla="*/ 225473 w 225589"/>
                    <a:gd name="connsiteY7" fmla="*/ 1648 h 29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589" h="296230">
                      <a:moveTo>
                        <a:pt x="225473" y="1648"/>
                      </a:moveTo>
                      <a:cubicBezTo>
                        <a:pt x="227061" y="-9729"/>
                        <a:pt x="211979" y="40013"/>
                        <a:pt x="208010" y="82611"/>
                      </a:cubicBezTo>
                      <a:cubicBezTo>
                        <a:pt x="204041" y="125209"/>
                        <a:pt x="236320" y="221782"/>
                        <a:pt x="201660" y="257236"/>
                      </a:cubicBezTo>
                      <a:cubicBezTo>
                        <a:pt x="167000" y="292690"/>
                        <a:pt x="3223" y="291896"/>
                        <a:pt x="48" y="295336"/>
                      </a:cubicBezTo>
                      <a:cubicBezTo>
                        <a:pt x="-3127" y="298776"/>
                        <a:pt x="149537" y="292161"/>
                        <a:pt x="182610" y="277873"/>
                      </a:cubicBezTo>
                      <a:cubicBezTo>
                        <a:pt x="215683" y="263586"/>
                        <a:pt x="195839" y="230778"/>
                        <a:pt x="198485" y="209611"/>
                      </a:cubicBezTo>
                      <a:cubicBezTo>
                        <a:pt x="201131" y="188444"/>
                        <a:pt x="193193" y="185798"/>
                        <a:pt x="198485" y="150873"/>
                      </a:cubicBezTo>
                      <a:cubicBezTo>
                        <a:pt x="203777" y="115948"/>
                        <a:pt x="223885" y="13025"/>
                        <a:pt x="225473" y="16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0" name="フリーフォーム: 図形 589">
                  <a:extLst>
                    <a:ext uri="{FF2B5EF4-FFF2-40B4-BE49-F238E27FC236}">
                      <a16:creationId xmlns:a16="http://schemas.microsoft.com/office/drawing/2014/main" id="{03D1FEF0-E7AC-45D8-9C1E-F8EA0DFF6D50}"/>
                    </a:ext>
                  </a:extLst>
                </p:cNvPr>
                <p:cNvSpPr/>
                <p:nvPr/>
              </p:nvSpPr>
              <p:spPr>
                <a:xfrm>
                  <a:off x="8167754" y="10309031"/>
                  <a:ext cx="272763" cy="285304"/>
                </a:xfrm>
                <a:custGeom>
                  <a:avLst/>
                  <a:gdLst>
                    <a:gd name="connsiteX0" fmla="*/ 250945 w 251190"/>
                    <a:gd name="connsiteY0" fmla="*/ 36 h 262739"/>
                    <a:gd name="connsiteX1" fmla="*/ 195383 w 251190"/>
                    <a:gd name="connsiteY1" fmla="*/ 87348 h 262739"/>
                    <a:gd name="connsiteX2" fmla="*/ 203320 w 251190"/>
                    <a:gd name="connsiteY2" fmla="*/ 215936 h 262739"/>
                    <a:gd name="connsiteX3" fmla="*/ 182683 w 251190"/>
                    <a:gd name="connsiteY3" fmla="*/ 236573 h 262739"/>
                    <a:gd name="connsiteX4" fmla="*/ 120 w 251190"/>
                    <a:gd name="connsiteY4" fmla="*/ 255623 h 262739"/>
                    <a:gd name="connsiteX5" fmla="*/ 212845 w 251190"/>
                    <a:gd name="connsiteY5" fmla="*/ 255623 h 262739"/>
                    <a:gd name="connsiteX6" fmla="*/ 206495 w 251190"/>
                    <a:gd name="connsiteY6" fmla="*/ 169898 h 262739"/>
                    <a:gd name="connsiteX7" fmla="*/ 169983 w 251190"/>
                    <a:gd name="connsiteY7" fmla="*/ 77823 h 262739"/>
                    <a:gd name="connsiteX8" fmla="*/ 250945 w 251190"/>
                    <a:gd name="connsiteY8" fmla="*/ 36 h 26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190" h="262739">
                      <a:moveTo>
                        <a:pt x="250945" y="36"/>
                      </a:moveTo>
                      <a:cubicBezTo>
                        <a:pt x="255178" y="1623"/>
                        <a:pt x="203320" y="51365"/>
                        <a:pt x="195383" y="87348"/>
                      </a:cubicBezTo>
                      <a:cubicBezTo>
                        <a:pt x="187445" y="123331"/>
                        <a:pt x="205437" y="191065"/>
                        <a:pt x="203320" y="215936"/>
                      </a:cubicBezTo>
                      <a:cubicBezTo>
                        <a:pt x="201203" y="240807"/>
                        <a:pt x="216550" y="229959"/>
                        <a:pt x="182683" y="236573"/>
                      </a:cubicBezTo>
                      <a:cubicBezTo>
                        <a:pt x="148816" y="243188"/>
                        <a:pt x="-4907" y="252448"/>
                        <a:pt x="120" y="255623"/>
                      </a:cubicBezTo>
                      <a:cubicBezTo>
                        <a:pt x="5147" y="258798"/>
                        <a:pt x="178449" y="269911"/>
                        <a:pt x="212845" y="255623"/>
                      </a:cubicBezTo>
                      <a:cubicBezTo>
                        <a:pt x="247241" y="241336"/>
                        <a:pt x="213639" y="199531"/>
                        <a:pt x="206495" y="169898"/>
                      </a:cubicBezTo>
                      <a:cubicBezTo>
                        <a:pt x="199351" y="140265"/>
                        <a:pt x="161252" y="106927"/>
                        <a:pt x="169983" y="77823"/>
                      </a:cubicBezTo>
                      <a:cubicBezTo>
                        <a:pt x="178714" y="48719"/>
                        <a:pt x="246712" y="-1551"/>
                        <a:pt x="250945" y="3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1" name="フリーフォーム: 図形 590">
                  <a:extLst>
                    <a:ext uri="{FF2B5EF4-FFF2-40B4-BE49-F238E27FC236}">
                      <a16:creationId xmlns:a16="http://schemas.microsoft.com/office/drawing/2014/main" id="{B5342574-B7AA-41D7-BEAF-E1F28DFA7DDC}"/>
                    </a:ext>
                  </a:extLst>
                </p:cNvPr>
                <p:cNvSpPr/>
                <p:nvPr/>
              </p:nvSpPr>
              <p:spPr>
                <a:xfrm>
                  <a:off x="8290152" y="10224391"/>
                  <a:ext cx="53950" cy="258736"/>
                </a:xfrm>
                <a:custGeom>
                  <a:avLst/>
                  <a:gdLst>
                    <a:gd name="connsiteX0" fmla="*/ 42978 w 49683"/>
                    <a:gd name="connsiteY0" fmla="*/ 194 h 238272"/>
                    <a:gd name="connsiteX1" fmla="*/ 19166 w 49683"/>
                    <a:gd name="connsiteY1" fmla="*/ 125607 h 238272"/>
                    <a:gd name="connsiteX2" fmla="*/ 49328 w 49683"/>
                    <a:gd name="connsiteY2" fmla="*/ 236732 h 238272"/>
                    <a:gd name="connsiteX3" fmla="*/ 33453 w 49683"/>
                    <a:gd name="connsiteY3" fmla="*/ 184344 h 238272"/>
                    <a:gd name="connsiteX4" fmla="*/ 116 w 49683"/>
                    <a:gd name="connsiteY4" fmla="*/ 98619 h 238272"/>
                    <a:gd name="connsiteX5" fmla="*/ 42978 w 49683"/>
                    <a:gd name="connsiteY5" fmla="*/ 194 h 23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83" h="238272">
                      <a:moveTo>
                        <a:pt x="42978" y="194"/>
                      </a:moveTo>
                      <a:cubicBezTo>
                        <a:pt x="46153" y="4692"/>
                        <a:pt x="18108" y="86184"/>
                        <a:pt x="19166" y="125607"/>
                      </a:cubicBezTo>
                      <a:cubicBezTo>
                        <a:pt x="20224" y="165030"/>
                        <a:pt x="46947" y="226943"/>
                        <a:pt x="49328" y="236732"/>
                      </a:cubicBezTo>
                      <a:cubicBezTo>
                        <a:pt x="51709" y="246521"/>
                        <a:pt x="41655" y="207363"/>
                        <a:pt x="33453" y="184344"/>
                      </a:cubicBezTo>
                      <a:cubicBezTo>
                        <a:pt x="25251" y="161325"/>
                        <a:pt x="-2001" y="126929"/>
                        <a:pt x="116" y="98619"/>
                      </a:cubicBezTo>
                      <a:cubicBezTo>
                        <a:pt x="2233" y="70309"/>
                        <a:pt x="39803" y="-4304"/>
                        <a:pt x="42978" y="19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2" name="フリーフォーム: 図形 591">
                  <a:extLst>
                    <a:ext uri="{FF2B5EF4-FFF2-40B4-BE49-F238E27FC236}">
                      <a16:creationId xmlns:a16="http://schemas.microsoft.com/office/drawing/2014/main" id="{1F6A445B-BA5E-4490-962D-D9F1C2BD9292}"/>
                    </a:ext>
                  </a:extLst>
                </p:cNvPr>
                <p:cNvSpPr/>
                <p:nvPr/>
              </p:nvSpPr>
              <p:spPr>
                <a:xfrm>
                  <a:off x="8239638" y="10259333"/>
                  <a:ext cx="19657" cy="232530"/>
                </a:xfrm>
                <a:custGeom>
                  <a:avLst/>
                  <a:gdLst>
                    <a:gd name="connsiteX0" fmla="*/ 18060 w 18102"/>
                    <a:gd name="connsiteY0" fmla="*/ 2940 h 214139"/>
                    <a:gd name="connsiteX1" fmla="*/ 597 w 18102"/>
                    <a:gd name="connsiteY1" fmla="*/ 212490 h 214139"/>
                    <a:gd name="connsiteX2" fmla="*/ 5360 w 18102"/>
                    <a:gd name="connsiteY2" fmla="*/ 96603 h 214139"/>
                    <a:gd name="connsiteX3" fmla="*/ 18060 w 18102"/>
                    <a:gd name="connsiteY3" fmla="*/ 2940 h 21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02" h="214139">
                      <a:moveTo>
                        <a:pt x="18060" y="2940"/>
                      </a:moveTo>
                      <a:cubicBezTo>
                        <a:pt x="17266" y="22254"/>
                        <a:pt x="2714" y="196880"/>
                        <a:pt x="597" y="212490"/>
                      </a:cubicBezTo>
                      <a:cubicBezTo>
                        <a:pt x="-1520" y="228100"/>
                        <a:pt x="2450" y="128617"/>
                        <a:pt x="5360" y="96603"/>
                      </a:cubicBezTo>
                      <a:cubicBezTo>
                        <a:pt x="8270" y="64589"/>
                        <a:pt x="18854" y="-16374"/>
                        <a:pt x="18060" y="294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3" name="フリーフォーム: 図形 592">
                  <a:extLst>
                    <a:ext uri="{FF2B5EF4-FFF2-40B4-BE49-F238E27FC236}">
                      <a16:creationId xmlns:a16="http://schemas.microsoft.com/office/drawing/2014/main" id="{C402F179-FC12-46A5-BA21-6897F7869FB2}"/>
                    </a:ext>
                  </a:extLst>
                </p:cNvPr>
                <p:cNvSpPr/>
                <p:nvPr/>
              </p:nvSpPr>
              <p:spPr>
                <a:xfrm>
                  <a:off x="8186312" y="10508787"/>
                  <a:ext cx="178251" cy="86467"/>
                </a:xfrm>
                <a:custGeom>
                  <a:avLst/>
                  <a:gdLst>
                    <a:gd name="connsiteX0" fmla="*/ 43355 w 164153"/>
                    <a:gd name="connsiteY0" fmla="*/ 79604 h 79628"/>
                    <a:gd name="connsiteX1" fmla="*/ 493 w 164153"/>
                    <a:gd name="connsiteY1" fmla="*/ 33566 h 79628"/>
                    <a:gd name="connsiteX2" fmla="*/ 76693 w 164153"/>
                    <a:gd name="connsiteY2" fmla="*/ 229 h 79628"/>
                    <a:gd name="connsiteX3" fmla="*/ 138605 w 164153"/>
                    <a:gd name="connsiteY3" fmla="*/ 20866 h 79628"/>
                    <a:gd name="connsiteX4" fmla="*/ 164005 w 164153"/>
                    <a:gd name="connsiteY4" fmla="*/ 58966 h 79628"/>
                    <a:gd name="connsiteX5" fmla="*/ 146543 w 164153"/>
                    <a:gd name="connsiteY5" fmla="*/ 17691 h 79628"/>
                    <a:gd name="connsiteX6" fmla="*/ 97330 w 164153"/>
                    <a:gd name="connsiteY6" fmla="*/ 6579 h 79628"/>
                    <a:gd name="connsiteX7" fmla="*/ 32243 w 164153"/>
                    <a:gd name="connsiteY7" fmla="*/ 27216 h 79628"/>
                    <a:gd name="connsiteX8" fmla="*/ 43355 w 164153"/>
                    <a:gd name="connsiteY8" fmla="*/ 79604 h 7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153" h="79628">
                      <a:moveTo>
                        <a:pt x="43355" y="79604"/>
                      </a:moveTo>
                      <a:cubicBezTo>
                        <a:pt x="38064" y="80662"/>
                        <a:pt x="-5063" y="46795"/>
                        <a:pt x="493" y="33566"/>
                      </a:cubicBezTo>
                      <a:cubicBezTo>
                        <a:pt x="6049" y="20337"/>
                        <a:pt x="53674" y="2346"/>
                        <a:pt x="76693" y="229"/>
                      </a:cubicBezTo>
                      <a:cubicBezTo>
                        <a:pt x="99712" y="-1888"/>
                        <a:pt x="124053" y="11077"/>
                        <a:pt x="138605" y="20866"/>
                      </a:cubicBezTo>
                      <a:cubicBezTo>
                        <a:pt x="153157" y="30655"/>
                        <a:pt x="162682" y="59495"/>
                        <a:pt x="164005" y="58966"/>
                      </a:cubicBezTo>
                      <a:cubicBezTo>
                        <a:pt x="165328" y="58437"/>
                        <a:pt x="157656" y="26422"/>
                        <a:pt x="146543" y="17691"/>
                      </a:cubicBezTo>
                      <a:cubicBezTo>
                        <a:pt x="135430" y="8960"/>
                        <a:pt x="116380" y="4992"/>
                        <a:pt x="97330" y="6579"/>
                      </a:cubicBezTo>
                      <a:cubicBezTo>
                        <a:pt x="78280" y="8166"/>
                        <a:pt x="44414" y="18749"/>
                        <a:pt x="32243" y="27216"/>
                      </a:cubicBezTo>
                      <a:cubicBezTo>
                        <a:pt x="20072" y="35683"/>
                        <a:pt x="48646" y="78546"/>
                        <a:pt x="43355" y="7960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4" name="フリーフォーム: 図形 593">
                  <a:extLst>
                    <a:ext uri="{FF2B5EF4-FFF2-40B4-BE49-F238E27FC236}">
                      <a16:creationId xmlns:a16="http://schemas.microsoft.com/office/drawing/2014/main" id="{58360871-B2F1-437B-884F-F48BC8129E4B}"/>
                    </a:ext>
                  </a:extLst>
                </p:cNvPr>
                <p:cNvSpPr/>
                <p:nvPr/>
              </p:nvSpPr>
              <p:spPr>
                <a:xfrm>
                  <a:off x="8396258" y="10422265"/>
                  <a:ext cx="598976" cy="81604"/>
                </a:xfrm>
                <a:custGeom>
                  <a:avLst/>
                  <a:gdLst>
                    <a:gd name="connsiteX0" fmla="*/ 827 w 551602"/>
                    <a:gd name="connsiteY0" fmla="*/ 13233 h 75150"/>
                    <a:gd name="connsiteX1" fmla="*/ 227839 w 551602"/>
                    <a:gd name="connsiteY1" fmla="*/ 56095 h 75150"/>
                    <a:gd name="connsiteX2" fmla="*/ 321502 w 551602"/>
                    <a:gd name="connsiteY2" fmla="*/ 75145 h 75150"/>
                    <a:gd name="connsiteX3" fmla="*/ 488189 w 551602"/>
                    <a:gd name="connsiteY3" fmla="*/ 54508 h 75150"/>
                    <a:gd name="connsiteX4" fmla="*/ 550102 w 551602"/>
                    <a:gd name="connsiteY4" fmla="*/ 32283 h 75150"/>
                    <a:gd name="connsiteX5" fmla="*/ 434214 w 551602"/>
                    <a:gd name="connsiteY5" fmla="*/ 44983 h 75150"/>
                    <a:gd name="connsiteX6" fmla="*/ 281814 w 551602"/>
                    <a:gd name="connsiteY6" fmla="*/ 44983 h 75150"/>
                    <a:gd name="connsiteX7" fmla="*/ 204027 w 551602"/>
                    <a:gd name="connsiteY7" fmla="*/ 24345 h 75150"/>
                    <a:gd name="connsiteX8" fmla="*/ 153227 w 551602"/>
                    <a:gd name="connsiteY8" fmla="*/ 533 h 75150"/>
                    <a:gd name="connsiteX9" fmla="*/ 827 w 551602"/>
                    <a:gd name="connsiteY9" fmla="*/ 13233 h 7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02" h="75150">
                      <a:moveTo>
                        <a:pt x="827" y="13233"/>
                      </a:moveTo>
                      <a:cubicBezTo>
                        <a:pt x="13262" y="22493"/>
                        <a:pt x="174393" y="45776"/>
                        <a:pt x="227839" y="56095"/>
                      </a:cubicBezTo>
                      <a:cubicBezTo>
                        <a:pt x="281285" y="66414"/>
                        <a:pt x="278110" y="75410"/>
                        <a:pt x="321502" y="75145"/>
                      </a:cubicBezTo>
                      <a:cubicBezTo>
                        <a:pt x="364894" y="74881"/>
                        <a:pt x="450089" y="61652"/>
                        <a:pt x="488189" y="54508"/>
                      </a:cubicBezTo>
                      <a:cubicBezTo>
                        <a:pt x="526289" y="47364"/>
                        <a:pt x="559098" y="33870"/>
                        <a:pt x="550102" y="32283"/>
                      </a:cubicBezTo>
                      <a:cubicBezTo>
                        <a:pt x="541106" y="30696"/>
                        <a:pt x="478929" y="42866"/>
                        <a:pt x="434214" y="44983"/>
                      </a:cubicBezTo>
                      <a:cubicBezTo>
                        <a:pt x="389499" y="47100"/>
                        <a:pt x="320178" y="48423"/>
                        <a:pt x="281814" y="44983"/>
                      </a:cubicBezTo>
                      <a:cubicBezTo>
                        <a:pt x="243450" y="41543"/>
                        <a:pt x="225458" y="31753"/>
                        <a:pt x="204027" y="24345"/>
                      </a:cubicBezTo>
                      <a:cubicBezTo>
                        <a:pt x="182596" y="16937"/>
                        <a:pt x="186829" y="2914"/>
                        <a:pt x="153227" y="533"/>
                      </a:cubicBezTo>
                      <a:cubicBezTo>
                        <a:pt x="119625" y="-1848"/>
                        <a:pt x="-11608" y="3973"/>
                        <a:pt x="827" y="132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5" name="フリーフォーム: 図形 594">
                  <a:extLst>
                    <a:ext uri="{FF2B5EF4-FFF2-40B4-BE49-F238E27FC236}">
                      <a16:creationId xmlns:a16="http://schemas.microsoft.com/office/drawing/2014/main" id="{0AC61A6D-AC93-4B0C-9D7C-C4FB0A8E9167}"/>
                    </a:ext>
                  </a:extLst>
                </p:cNvPr>
                <p:cNvSpPr/>
                <p:nvPr/>
              </p:nvSpPr>
              <p:spPr>
                <a:xfrm>
                  <a:off x="8449331" y="10181497"/>
                  <a:ext cx="588860" cy="123424"/>
                </a:xfrm>
                <a:custGeom>
                  <a:avLst/>
                  <a:gdLst>
                    <a:gd name="connsiteX0" fmla="*/ 99589 w 542286"/>
                    <a:gd name="connsiteY0" fmla="*/ 69858 h 113662"/>
                    <a:gd name="connsiteX1" fmla="*/ 291677 w 542286"/>
                    <a:gd name="connsiteY1" fmla="*/ 98433 h 113662"/>
                    <a:gd name="connsiteX2" fmla="*/ 358352 w 542286"/>
                    <a:gd name="connsiteY2" fmla="*/ 111133 h 113662"/>
                    <a:gd name="connsiteX3" fmla="*/ 517102 w 542286"/>
                    <a:gd name="connsiteY3" fmla="*/ 109545 h 113662"/>
                    <a:gd name="connsiteX4" fmla="*/ 532977 w 542286"/>
                    <a:gd name="connsiteY4" fmla="*/ 111133 h 113662"/>
                    <a:gd name="connsiteX5" fmla="*/ 426614 w 542286"/>
                    <a:gd name="connsiteY5" fmla="*/ 111133 h 113662"/>
                    <a:gd name="connsiteX6" fmla="*/ 288502 w 542286"/>
                    <a:gd name="connsiteY6" fmla="*/ 77795 h 113662"/>
                    <a:gd name="connsiteX7" fmla="*/ 159914 w 542286"/>
                    <a:gd name="connsiteY7" fmla="*/ 65095 h 113662"/>
                    <a:gd name="connsiteX8" fmla="*/ 1164 w 542286"/>
                    <a:gd name="connsiteY8" fmla="*/ 8 h 113662"/>
                    <a:gd name="connsiteX9" fmla="*/ 99589 w 542286"/>
                    <a:gd name="connsiteY9" fmla="*/ 69858 h 113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2286" h="113662">
                      <a:moveTo>
                        <a:pt x="99589" y="69858"/>
                      </a:moveTo>
                      <a:cubicBezTo>
                        <a:pt x="148008" y="86262"/>
                        <a:pt x="248550" y="91554"/>
                        <a:pt x="291677" y="98433"/>
                      </a:cubicBezTo>
                      <a:cubicBezTo>
                        <a:pt x="334804" y="105312"/>
                        <a:pt x="320781" y="109281"/>
                        <a:pt x="358352" y="111133"/>
                      </a:cubicBezTo>
                      <a:cubicBezTo>
                        <a:pt x="395923" y="112985"/>
                        <a:pt x="487998" y="109545"/>
                        <a:pt x="517102" y="109545"/>
                      </a:cubicBezTo>
                      <a:cubicBezTo>
                        <a:pt x="546206" y="109545"/>
                        <a:pt x="548058" y="110868"/>
                        <a:pt x="532977" y="111133"/>
                      </a:cubicBezTo>
                      <a:cubicBezTo>
                        <a:pt x="517896" y="111398"/>
                        <a:pt x="467360" y="116689"/>
                        <a:pt x="426614" y="111133"/>
                      </a:cubicBezTo>
                      <a:cubicBezTo>
                        <a:pt x="385868" y="105577"/>
                        <a:pt x="332952" y="85468"/>
                        <a:pt x="288502" y="77795"/>
                      </a:cubicBezTo>
                      <a:cubicBezTo>
                        <a:pt x="244052" y="70122"/>
                        <a:pt x="207804" y="78059"/>
                        <a:pt x="159914" y="65095"/>
                      </a:cubicBezTo>
                      <a:cubicBezTo>
                        <a:pt x="112024" y="52131"/>
                        <a:pt x="11483" y="802"/>
                        <a:pt x="1164" y="8"/>
                      </a:cubicBezTo>
                      <a:cubicBezTo>
                        <a:pt x="-9155" y="-786"/>
                        <a:pt x="51170" y="53454"/>
                        <a:pt x="99589" y="698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6" name="フリーフォーム: 図形 595">
                  <a:extLst>
                    <a:ext uri="{FF2B5EF4-FFF2-40B4-BE49-F238E27FC236}">
                      <a16:creationId xmlns:a16="http://schemas.microsoft.com/office/drawing/2014/main" id="{98CCBC7F-2786-458C-B2E4-9FAFCE654ED1}"/>
                    </a:ext>
                  </a:extLst>
                </p:cNvPr>
                <p:cNvSpPr/>
                <p:nvPr/>
              </p:nvSpPr>
              <p:spPr>
                <a:xfrm>
                  <a:off x="8681535" y="10301281"/>
                  <a:ext cx="560481" cy="68968"/>
                </a:xfrm>
                <a:custGeom>
                  <a:avLst/>
                  <a:gdLst>
                    <a:gd name="connsiteX0" fmla="*/ 50 w 516151"/>
                    <a:gd name="connsiteY0" fmla="*/ 823 h 63513"/>
                    <a:gd name="connsiteX1" fmla="*/ 288975 w 516151"/>
                    <a:gd name="connsiteY1" fmla="*/ 27810 h 63513"/>
                    <a:gd name="connsiteX2" fmla="*/ 369938 w 516151"/>
                    <a:gd name="connsiteY2" fmla="*/ 51623 h 63513"/>
                    <a:gd name="connsiteX3" fmla="*/ 515988 w 516151"/>
                    <a:gd name="connsiteY3" fmla="*/ 40510 h 63513"/>
                    <a:gd name="connsiteX4" fmla="*/ 396925 w 516151"/>
                    <a:gd name="connsiteY4" fmla="*/ 48448 h 63513"/>
                    <a:gd name="connsiteX5" fmla="*/ 312788 w 516151"/>
                    <a:gd name="connsiteY5" fmla="*/ 61148 h 63513"/>
                    <a:gd name="connsiteX6" fmla="*/ 50 w 516151"/>
                    <a:gd name="connsiteY6" fmla="*/ 823 h 63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51" h="63513">
                      <a:moveTo>
                        <a:pt x="50" y="823"/>
                      </a:moveTo>
                      <a:cubicBezTo>
                        <a:pt x="-3919" y="-4733"/>
                        <a:pt x="227327" y="19343"/>
                        <a:pt x="288975" y="27810"/>
                      </a:cubicBezTo>
                      <a:cubicBezTo>
                        <a:pt x="350623" y="36277"/>
                        <a:pt x="332103" y="49506"/>
                        <a:pt x="369938" y="51623"/>
                      </a:cubicBezTo>
                      <a:cubicBezTo>
                        <a:pt x="407773" y="53740"/>
                        <a:pt x="511490" y="41039"/>
                        <a:pt x="515988" y="40510"/>
                      </a:cubicBezTo>
                      <a:cubicBezTo>
                        <a:pt x="520486" y="39981"/>
                        <a:pt x="430792" y="45008"/>
                        <a:pt x="396925" y="48448"/>
                      </a:cubicBezTo>
                      <a:cubicBezTo>
                        <a:pt x="363058" y="51888"/>
                        <a:pt x="377081" y="69879"/>
                        <a:pt x="312788" y="61148"/>
                      </a:cubicBezTo>
                      <a:cubicBezTo>
                        <a:pt x="248495" y="52417"/>
                        <a:pt x="4019" y="6379"/>
                        <a:pt x="50" y="8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7" name="フリーフォーム: 図形 596">
                  <a:extLst>
                    <a:ext uri="{FF2B5EF4-FFF2-40B4-BE49-F238E27FC236}">
                      <a16:creationId xmlns:a16="http://schemas.microsoft.com/office/drawing/2014/main" id="{E88E11F7-596D-4D99-A530-9F2900B0E8D6}"/>
                    </a:ext>
                  </a:extLst>
                </p:cNvPr>
                <p:cNvSpPr/>
                <p:nvPr/>
              </p:nvSpPr>
              <p:spPr>
                <a:xfrm>
                  <a:off x="8893729" y="10326288"/>
                  <a:ext cx="370620" cy="70507"/>
                </a:xfrm>
                <a:custGeom>
                  <a:avLst/>
                  <a:gdLst>
                    <a:gd name="connsiteX0" fmla="*/ 1489 w 341307"/>
                    <a:gd name="connsiteY0" fmla="*/ 19 h 64930"/>
                    <a:gd name="connsiteX1" fmla="*/ 290414 w 341307"/>
                    <a:gd name="connsiteY1" fmla="*/ 57169 h 64930"/>
                    <a:gd name="connsiteX2" fmla="*/ 311052 w 341307"/>
                    <a:gd name="connsiteY2" fmla="*/ 58756 h 64930"/>
                    <a:gd name="connsiteX3" fmla="*/ 341214 w 341307"/>
                    <a:gd name="connsiteY3" fmla="*/ 4781 h 64930"/>
                    <a:gd name="connsiteX4" fmla="*/ 318989 w 341307"/>
                    <a:gd name="connsiteY4" fmla="*/ 36531 h 64930"/>
                    <a:gd name="connsiteX5" fmla="*/ 277714 w 341307"/>
                    <a:gd name="connsiteY5" fmla="*/ 52406 h 64930"/>
                    <a:gd name="connsiteX6" fmla="*/ 182464 w 341307"/>
                    <a:gd name="connsiteY6" fmla="*/ 50819 h 64930"/>
                    <a:gd name="connsiteX7" fmla="*/ 1489 w 341307"/>
                    <a:gd name="connsiteY7" fmla="*/ 19 h 6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1307" h="64930">
                      <a:moveTo>
                        <a:pt x="1489" y="19"/>
                      </a:moveTo>
                      <a:cubicBezTo>
                        <a:pt x="19480" y="1077"/>
                        <a:pt x="238820" y="47380"/>
                        <a:pt x="290414" y="57169"/>
                      </a:cubicBezTo>
                      <a:cubicBezTo>
                        <a:pt x="342008" y="66959"/>
                        <a:pt x="302585" y="67487"/>
                        <a:pt x="311052" y="58756"/>
                      </a:cubicBezTo>
                      <a:cubicBezTo>
                        <a:pt x="319519" y="50025"/>
                        <a:pt x="339891" y="8485"/>
                        <a:pt x="341214" y="4781"/>
                      </a:cubicBezTo>
                      <a:cubicBezTo>
                        <a:pt x="342537" y="1077"/>
                        <a:pt x="329572" y="28594"/>
                        <a:pt x="318989" y="36531"/>
                      </a:cubicBezTo>
                      <a:cubicBezTo>
                        <a:pt x="308406" y="44468"/>
                        <a:pt x="300468" y="50025"/>
                        <a:pt x="277714" y="52406"/>
                      </a:cubicBezTo>
                      <a:cubicBezTo>
                        <a:pt x="254960" y="54787"/>
                        <a:pt x="231412" y="60079"/>
                        <a:pt x="182464" y="50819"/>
                      </a:cubicBezTo>
                      <a:cubicBezTo>
                        <a:pt x="133516" y="41559"/>
                        <a:pt x="-16502" y="-1039"/>
                        <a:pt x="1489" y="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8" name="フリーフォーム: 図形 597">
                  <a:extLst>
                    <a:ext uri="{FF2B5EF4-FFF2-40B4-BE49-F238E27FC236}">
                      <a16:creationId xmlns:a16="http://schemas.microsoft.com/office/drawing/2014/main" id="{B6C24E12-39B2-4B01-A3F6-C1CF273197C9}"/>
                    </a:ext>
                  </a:extLst>
                </p:cNvPr>
                <p:cNvSpPr/>
                <p:nvPr/>
              </p:nvSpPr>
              <p:spPr>
                <a:xfrm>
                  <a:off x="8850526" y="10353703"/>
                  <a:ext cx="434921" cy="119131"/>
                </a:xfrm>
                <a:custGeom>
                  <a:avLst/>
                  <a:gdLst>
                    <a:gd name="connsiteX0" fmla="*/ 0 w 400522"/>
                    <a:gd name="connsiteY0" fmla="*/ 109709 h 109709"/>
                    <a:gd name="connsiteX1" fmla="*/ 106363 w 400522"/>
                    <a:gd name="connsiteY1" fmla="*/ 85897 h 109709"/>
                    <a:gd name="connsiteX2" fmla="*/ 127000 w 400522"/>
                    <a:gd name="connsiteY2" fmla="*/ 58909 h 109709"/>
                    <a:gd name="connsiteX3" fmla="*/ 153988 w 400522"/>
                    <a:gd name="connsiteY3" fmla="*/ 82722 h 109709"/>
                    <a:gd name="connsiteX4" fmla="*/ 227013 w 400522"/>
                    <a:gd name="connsiteY4" fmla="*/ 63672 h 109709"/>
                    <a:gd name="connsiteX5" fmla="*/ 384175 w 400522"/>
                    <a:gd name="connsiteY5" fmla="*/ 68434 h 109709"/>
                    <a:gd name="connsiteX6" fmla="*/ 358775 w 400522"/>
                    <a:gd name="connsiteY6" fmla="*/ 68434 h 109709"/>
                    <a:gd name="connsiteX7" fmla="*/ 360363 w 400522"/>
                    <a:gd name="connsiteY7" fmla="*/ 172 h 109709"/>
                    <a:gd name="connsiteX8" fmla="*/ 382588 w 400522"/>
                    <a:gd name="connsiteY8" fmla="*/ 49384 h 109709"/>
                    <a:gd name="connsiteX9" fmla="*/ 392113 w 400522"/>
                    <a:gd name="connsiteY9" fmla="*/ 65259 h 109709"/>
                    <a:gd name="connsiteX10" fmla="*/ 254000 w 400522"/>
                    <a:gd name="connsiteY10" fmla="*/ 76372 h 109709"/>
                    <a:gd name="connsiteX11" fmla="*/ 119063 w 400522"/>
                    <a:gd name="connsiteY11" fmla="*/ 93834 h 109709"/>
                    <a:gd name="connsiteX12" fmla="*/ 0 w 400522"/>
                    <a:gd name="connsiteY12" fmla="*/ 109709 h 109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0522" h="109709">
                      <a:moveTo>
                        <a:pt x="0" y="109709"/>
                      </a:moveTo>
                      <a:cubicBezTo>
                        <a:pt x="42598" y="102036"/>
                        <a:pt x="85196" y="94364"/>
                        <a:pt x="106363" y="85897"/>
                      </a:cubicBezTo>
                      <a:cubicBezTo>
                        <a:pt x="127530" y="77430"/>
                        <a:pt x="119063" y="59438"/>
                        <a:pt x="127000" y="58909"/>
                      </a:cubicBezTo>
                      <a:cubicBezTo>
                        <a:pt x="134938" y="58380"/>
                        <a:pt x="137319" y="81928"/>
                        <a:pt x="153988" y="82722"/>
                      </a:cubicBezTo>
                      <a:cubicBezTo>
                        <a:pt x="170657" y="83516"/>
                        <a:pt x="188649" y="66053"/>
                        <a:pt x="227013" y="63672"/>
                      </a:cubicBezTo>
                      <a:cubicBezTo>
                        <a:pt x="265377" y="61291"/>
                        <a:pt x="362215" y="67640"/>
                        <a:pt x="384175" y="68434"/>
                      </a:cubicBezTo>
                      <a:cubicBezTo>
                        <a:pt x="406135" y="69228"/>
                        <a:pt x="362744" y="79811"/>
                        <a:pt x="358775" y="68434"/>
                      </a:cubicBezTo>
                      <a:cubicBezTo>
                        <a:pt x="354806" y="57057"/>
                        <a:pt x="356394" y="3347"/>
                        <a:pt x="360363" y="172"/>
                      </a:cubicBezTo>
                      <a:cubicBezTo>
                        <a:pt x="364332" y="-3003"/>
                        <a:pt x="377296" y="38536"/>
                        <a:pt x="382588" y="49384"/>
                      </a:cubicBezTo>
                      <a:cubicBezTo>
                        <a:pt x="387880" y="60232"/>
                        <a:pt x="413544" y="60761"/>
                        <a:pt x="392113" y="65259"/>
                      </a:cubicBezTo>
                      <a:cubicBezTo>
                        <a:pt x="370682" y="69757"/>
                        <a:pt x="299508" y="71610"/>
                        <a:pt x="254000" y="76372"/>
                      </a:cubicBezTo>
                      <a:cubicBezTo>
                        <a:pt x="208492" y="81134"/>
                        <a:pt x="119063" y="93834"/>
                        <a:pt x="119063" y="93834"/>
                      </a:cubicBezTo>
                      <a:lnTo>
                        <a:pt x="0" y="109709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9" name="フリーフォーム: 図形 598">
                  <a:extLst>
                    <a:ext uri="{FF2B5EF4-FFF2-40B4-BE49-F238E27FC236}">
                      <a16:creationId xmlns:a16="http://schemas.microsoft.com/office/drawing/2014/main" id="{1E1079B5-3848-4FB7-8F0E-C00D3402CAB8}"/>
                    </a:ext>
                  </a:extLst>
                </p:cNvPr>
                <p:cNvSpPr/>
                <p:nvPr/>
              </p:nvSpPr>
              <p:spPr>
                <a:xfrm>
                  <a:off x="8433254" y="10260720"/>
                  <a:ext cx="539498" cy="183845"/>
                </a:xfrm>
                <a:custGeom>
                  <a:avLst/>
                  <a:gdLst>
                    <a:gd name="connsiteX0" fmla="*/ 57244 w 496828"/>
                    <a:gd name="connsiteY0" fmla="*/ 76 h 169304"/>
                    <a:gd name="connsiteX1" fmla="*/ 15969 w 496828"/>
                    <a:gd name="connsiteY1" fmla="*/ 120726 h 169304"/>
                    <a:gd name="connsiteX2" fmla="*/ 123919 w 496828"/>
                    <a:gd name="connsiteY2" fmla="*/ 127076 h 169304"/>
                    <a:gd name="connsiteX3" fmla="*/ 165194 w 496828"/>
                    <a:gd name="connsiteY3" fmla="*/ 144538 h 169304"/>
                    <a:gd name="connsiteX4" fmla="*/ 190594 w 496828"/>
                    <a:gd name="connsiteY4" fmla="*/ 139776 h 169304"/>
                    <a:gd name="connsiteX5" fmla="*/ 247744 w 496828"/>
                    <a:gd name="connsiteY5" fmla="*/ 168351 h 169304"/>
                    <a:gd name="connsiteX6" fmla="*/ 341407 w 496828"/>
                    <a:gd name="connsiteY6" fmla="*/ 160413 h 169304"/>
                    <a:gd name="connsiteX7" fmla="*/ 446182 w 496828"/>
                    <a:gd name="connsiteY7" fmla="*/ 139776 h 169304"/>
                    <a:gd name="connsiteX8" fmla="*/ 492219 w 496828"/>
                    <a:gd name="connsiteY8" fmla="*/ 101676 h 169304"/>
                    <a:gd name="connsiteX9" fmla="*/ 485869 w 496828"/>
                    <a:gd name="connsiteY9" fmla="*/ 136601 h 169304"/>
                    <a:gd name="connsiteX10" fmla="*/ 409669 w 496828"/>
                    <a:gd name="connsiteY10" fmla="*/ 144538 h 169304"/>
                    <a:gd name="connsiteX11" fmla="*/ 244569 w 496828"/>
                    <a:gd name="connsiteY11" fmla="*/ 165176 h 169304"/>
                    <a:gd name="connsiteX12" fmla="*/ 150907 w 496828"/>
                    <a:gd name="connsiteY12" fmla="*/ 142951 h 169304"/>
                    <a:gd name="connsiteX13" fmla="*/ 1682 w 496828"/>
                    <a:gd name="connsiteY13" fmla="*/ 103263 h 169304"/>
                    <a:gd name="connsiteX14" fmla="*/ 57244 w 496828"/>
                    <a:gd name="connsiteY14" fmla="*/ 76 h 169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6828" h="169304">
                      <a:moveTo>
                        <a:pt x="57244" y="76"/>
                      </a:moveTo>
                      <a:cubicBezTo>
                        <a:pt x="59625" y="2986"/>
                        <a:pt x="4856" y="99559"/>
                        <a:pt x="15969" y="120726"/>
                      </a:cubicBezTo>
                      <a:cubicBezTo>
                        <a:pt x="27081" y="141893"/>
                        <a:pt x="99048" y="123107"/>
                        <a:pt x="123919" y="127076"/>
                      </a:cubicBezTo>
                      <a:cubicBezTo>
                        <a:pt x="148790" y="131045"/>
                        <a:pt x="154082" y="142421"/>
                        <a:pt x="165194" y="144538"/>
                      </a:cubicBezTo>
                      <a:cubicBezTo>
                        <a:pt x="176306" y="146655"/>
                        <a:pt x="176836" y="135807"/>
                        <a:pt x="190594" y="139776"/>
                      </a:cubicBezTo>
                      <a:cubicBezTo>
                        <a:pt x="204352" y="143745"/>
                        <a:pt x="222609" y="164912"/>
                        <a:pt x="247744" y="168351"/>
                      </a:cubicBezTo>
                      <a:cubicBezTo>
                        <a:pt x="272880" y="171791"/>
                        <a:pt x="308334" y="165176"/>
                        <a:pt x="341407" y="160413"/>
                      </a:cubicBezTo>
                      <a:cubicBezTo>
                        <a:pt x="374480" y="155651"/>
                        <a:pt x="421047" y="149566"/>
                        <a:pt x="446182" y="139776"/>
                      </a:cubicBezTo>
                      <a:cubicBezTo>
                        <a:pt x="471317" y="129986"/>
                        <a:pt x="485605" y="102205"/>
                        <a:pt x="492219" y="101676"/>
                      </a:cubicBezTo>
                      <a:cubicBezTo>
                        <a:pt x="498833" y="101147"/>
                        <a:pt x="499627" y="129457"/>
                        <a:pt x="485869" y="136601"/>
                      </a:cubicBezTo>
                      <a:cubicBezTo>
                        <a:pt x="472111" y="143745"/>
                        <a:pt x="449886" y="139776"/>
                        <a:pt x="409669" y="144538"/>
                      </a:cubicBezTo>
                      <a:cubicBezTo>
                        <a:pt x="369452" y="149301"/>
                        <a:pt x="287696" y="165441"/>
                        <a:pt x="244569" y="165176"/>
                      </a:cubicBezTo>
                      <a:cubicBezTo>
                        <a:pt x="201442" y="164912"/>
                        <a:pt x="150907" y="142951"/>
                        <a:pt x="150907" y="142951"/>
                      </a:cubicBezTo>
                      <a:cubicBezTo>
                        <a:pt x="110426" y="132632"/>
                        <a:pt x="14647" y="128134"/>
                        <a:pt x="1682" y="103263"/>
                      </a:cubicBezTo>
                      <a:cubicBezTo>
                        <a:pt x="-11283" y="78392"/>
                        <a:pt x="54863" y="-2834"/>
                        <a:pt x="57244" y="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フリーフォーム: 図形 599">
                  <a:extLst>
                    <a:ext uri="{FF2B5EF4-FFF2-40B4-BE49-F238E27FC236}">
                      <a16:creationId xmlns:a16="http://schemas.microsoft.com/office/drawing/2014/main" id="{2CD0319C-A51E-43D0-9EC9-B481EBFED0C8}"/>
                    </a:ext>
                  </a:extLst>
                </p:cNvPr>
                <p:cNvSpPr/>
                <p:nvPr/>
              </p:nvSpPr>
              <p:spPr>
                <a:xfrm>
                  <a:off x="8391614" y="10136389"/>
                  <a:ext cx="59352" cy="320970"/>
                </a:xfrm>
                <a:custGeom>
                  <a:avLst/>
                  <a:gdLst>
                    <a:gd name="connsiteX0" fmla="*/ 14629 w 54658"/>
                    <a:gd name="connsiteY0" fmla="*/ 273 h 295584"/>
                    <a:gd name="connsiteX1" fmla="*/ 54316 w 54658"/>
                    <a:gd name="connsiteY1" fmla="*/ 165373 h 295584"/>
                    <a:gd name="connsiteX2" fmla="*/ 33679 w 54658"/>
                    <a:gd name="connsiteY2" fmla="*/ 232048 h 295584"/>
                    <a:gd name="connsiteX3" fmla="*/ 30504 w 54658"/>
                    <a:gd name="connsiteY3" fmla="*/ 295548 h 295584"/>
                    <a:gd name="connsiteX4" fmla="*/ 11454 w 54658"/>
                    <a:gd name="connsiteY4" fmla="*/ 239985 h 295584"/>
                    <a:gd name="connsiteX5" fmla="*/ 341 w 54658"/>
                    <a:gd name="connsiteY5" fmla="*/ 162198 h 295584"/>
                    <a:gd name="connsiteX6" fmla="*/ 24154 w 54658"/>
                    <a:gd name="connsiteY6" fmla="*/ 127273 h 295584"/>
                    <a:gd name="connsiteX7" fmla="*/ 14629 w 54658"/>
                    <a:gd name="connsiteY7" fmla="*/ 273 h 29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658" h="295584">
                      <a:moveTo>
                        <a:pt x="14629" y="273"/>
                      </a:moveTo>
                      <a:cubicBezTo>
                        <a:pt x="19656" y="6623"/>
                        <a:pt x="51141" y="126744"/>
                        <a:pt x="54316" y="165373"/>
                      </a:cubicBezTo>
                      <a:cubicBezTo>
                        <a:pt x="57491" y="204002"/>
                        <a:pt x="37648" y="210352"/>
                        <a:pt x="33679" y="232048"/>
                      </a:cubicBezTo>
                      <a:cubicBezTo>
                        <a:pt x="29710" y="253744"/>
                        <a:pt x="34208" y="294225"/>
                        <a:pt x="30504" y="295548"/>
                      </a:cubicBezTo>
                      <a:cubicBezTo>
                        <a:pt x="26800" y="296871"/>
                        <a:pt x="16481" y="262210"/>
                        <a:pt x="11454" y="239985"/>
                      </a:cubicBezTo>
                      <a:cubicBezTo>
                        <a:pt x="6427" y="217760"/>
                        <a:pt x="-1776" y="180983"/>
                        <a:pt x="341" y="162198"/>
                      </a:cubicBezTo>
                      <a:cubicBezTo>
                        <a:pt x="2458" y="143413"/>
                        <a:pt x="20185" y="154525"/>
                        <a:pt x="24154" y="127273"/>
                      </a:cubicBezTo>
                      <a:cubicBezTo>
                        <a:pt x="28123" y="100021"/>
                        <a:pt x="9602" y="-6077"/>
                        <a:pt x="14629" y="2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1" name="フリーフォーム: 図形 600">
                  <a:extLst>
                    <a:ext uri="{FF2B5EF4-FFF2-40B4-BE49-F238E27FC236}">
                      <a16:creationId xmlns:a16="http://schemas.microsoft.com/office/drawing/2014/main" id="{9FB9AD05-895E-4B54-9959-D9E37FCA0F69}"/>
                    </a:ext>
                  </a:extLst>
                </p:cNvPr>
                <p:cNvSpPr/>
                <p:nvPr/>
              </p:nvSpPr>
              <p:spPr>
                <a:xfrm>
                  <a:off x="8838306" y="10277001"/>
                  <a:ext cx="282494" cy="103965"/>
                </a:xfrm>
                <a:custGeom>
                  <a:avLst/>
                  <a:gdLst>
                    <a:gd name="connsiteX0" fmla="*/ 142 w 260151"/>
                    <a:gd name="connsiteY0" fmla="*/ 958 h 95742"/>
                    <a:gd name="connsiteX1" fmla="*/ 181117 w 260151"/>
                    <a:gd name="connsiteY1" fmla="*/ 32708 h 95742"/>
                    <a:gd name="connsiteX2" fmla="*/ 258904 w 260151"/>
                    <a:gd name="connsiteY2" fmla="*/ 94620 h 95742"/>
                    <a:gd name="connsiteX3" fmla="*/ 212867 w 260151"/>
                    <a:gd name="connsiteY3" fmla="*/ 67633 h 95742"/>
                    <a:gd name="connsiteX4" fmla="*/ 142 w 260151"/>
                    <a:gd name="connsiteY4" fmla="*/ 958 h 9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51" h="95742">
                      <a:moveTo>
                        <a:pt x="142" y="958"/>
                      </a:moveTo>
                      <a:cubicBezTo>
                        <a:pt x="-5150" y="-4863"/>
                        <a:pt x="137990" y="17098"/>
                        <a:pt x="181117" y="32708"/>
                      </a:cubicBezTo>
                      <a:cubicBezTo>
                        <a:pt x="224244" y="48318"/>
                        <a:pt x="253612" y="88799"/>
                        <a:pt x="258904" y="94620"/>
                      </a:cubicBezTo>
                      <a:cubicBezTo>
                        <a:pt x="264196" y="100441"/>
                        <a:pt x="253348" y="82450"/>
                        <a:pt x="212867" y="67633"/>
                      </a:cubicBezTo>
                      <a:cubicBezTo>
                        <a:pt x="172386" y="52816"/>
                        <a:pt x="5434" y="6779"/>
                        <a:pt x="142" y="9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2" name="フリーフォーム: 図形 601">
                  <a:extLst>
                    <a:ext uri="{FF2B5EF4-FFF2-40B4-BE49-F238E27FC236}">
                      <a16:creationId xmlns:a16="http://schemas.microsoft.com/office/drawing/2014/main" id="{9292E162-9845-4B0B-9B61-626CD4AE1B75}"/>
                    </a:ext>
                  </a:extLst>
                </p:cNvPr>
                <p:cNvSpPr/>
                <p:nvPr/>
              </p:nvSpPr>
              <p:spPr>
                <a:xfrm>
                  <a:off x="4187318" y="10521095"/>
                  <a:ext cx="227226" cy="238521"/>
                </a:xfrm>
                <a:custGeom>
                  <a:avLst/>
                  <a:gdLst>
                    <a:gd name="connsiteX0" fmla="*/ 197 w 209254"/>
                    <a:gd name="connsiteY0" fmla="*/ 7 h 219656"/>
                    <a:gd name="connsiteX1" fmla="*/ 103384 w 209254"/>
                    <a:gd name="connsiteY1" fmla="*/ 96845 h 219656"/>
                    <a:gd name="connsiteX2" fmla="*/ 204984 w 209254"/>
                    <a:gd name="connsiteY2" fmla="*/ 217495 h 219656"/>
                    <a:gd name="connsiteX3" fmla="*/ 184347 w 209254"/>
                    <a:gd name="connsiteY3" fmla="*/ 168282 h 219656"/>
                    <a:gd name="connsiteX4" fmla="*/ 130372 w 209254"/>
                    <a:gd name="connsiteY4" fmla="*/ 92082 h 219656"/>
                    <a:gd name="connsiteX5" fmla="*/ 197 w 209254"/>
                    <a:gd name="connsiteY5" fmla="*/ 7 h 21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9254" h="219656">
                      <a:moveTo>
                        <a:pt x="197" y="7"/>
                      </a:moveTo>
                      <a:cubicBezTo>
                        <a:pt x="-4301" y="801"/>
                        <a:pt x="69253" y="60597"/>
                        <a:pt x="103384" y="96845"/>
                      </a:cubicBezTo>
                      <a:cubicBezTo>
                        <a:pt x="137515" y="133093"/>
                        <a:pt x="191490" y="205589"/>
                        <a:pt x="204984" y="217495"/>
                      </a:cubicBezTo>
                      <a:cubicBezTo>
                        <a:pt x="218478" y="229401"/>
                        <a:pt x="196782" y="189184"/>
                        <a:pt x="184347" y="168282"/>
                      </a:cubicBezTo>
                      <a:cubicBezTo>
                        <a:pt x="171912" y="147380"/>
                        <a:pt x="158418" y="120657"/>
                        <a:pt x="130372" y="92082"/>
                      </a:cubicBezTo>
                      <a:cubicBezTo>
                        <a:pt x="102326" y="63507"/>
                        <a:pt x="4695" y="-787"/>
                        <a:pt x="197" y="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3" name="フリーフォーム: 図形 602">
                  <a:extLst>
                    <a:ext uri="{FF2B5EF4-FFF2-40B4-BE49-F238E27FC236}">
                      <a16:creationId xmlns:a16="http://schemas.microsoft.com/office/drawing/2014/main" id="{7835FE1D-81FC-4A5B-9A58-DF85BCD8265E}"/>
                    </a:ext>
                  </a:extLst>
                </p:cNvPr>
                <p:cNvSpPr/>
                <p:nvPr/>
              </p:nvSpPr>
              <p:spPr>
                <a:xfrm>
                  <a:off x="4360589" y="10698380"/>
                  <a:ext cx="200238" cy="202586"/>
                </a:xfrm>
                <a:custGeom>
                  <a:avLst/>
                  <a:gdLst>
                    <a:gd name="connsiteX0" fmla="*/ 2556 w 184401"/>
                    <a:gd name="connsiteY0" fmla="*/ 256 h 186563"/>
                    <a:gd name="connsiteX1" fmla="*/ 35893 w 184401"/>
                    <a:gd name="connsiteY1" fmla="*/ 89156 h 186563"/>
                    <a:gd name="connsiteX2" fmla="*/ 181943 w 184401"/>
                    <a:gd name="connsiteY2" fmla="*/ 185993 h 186563"/>
                    <a:gd name="connsiteX3" fmla="*/ 123206 w 184401"/>
                    <a:gd name="connsiteY3" fmla="*/ 127256 h 186563"/>
                    <a:gd name="connsiteX4" fmla="*/ 66056 w 184401"/>
                    <a:gd name="connsiteY4" fmla="*/ 85981 h 186563"/>
                    <a:gd name="connsiteX5" fmla="*/ 85106 w 184401"/>
                    <a:gd name="connsiteY5" fmla="*/ 117731 h 186563"/>
                    <a:gd name="connsiteX6" fmla="*/ 2556 w 184401"/>
                    <a:gd name="connsiteY6" fmla="*/ 256 h 18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401" h="186563">
                      <a:moveTo>
                        <a:pt x="2556" y="256"/>
                      </a:moveTo>
                      <a:cubicBezTo>
                        <a:pt x="-5646" y="-4507"/>
                        <a:pt x="5995" y="58200"/>
                        <a:pt x="35893" y="89156"/>
                      </a:cubicBezTo>
                      <a:cubicBezTo>
                        <a:pt x="65791" y="120112"/>
                        <a:pt x="167391" y="179643"/>
                        <a:pt x="181943" y="185993"/>
                      </a:cubicBezTo>
                      <a:cubicBezTo>
                        <a:pt x="196495" y="192343"/>
                        <a:pt x="142521" y="143925"/>
                        <a:pt x="123206" y="127256"/>
                      </a:cubicBezTo>
                      <a:cubicBezTo>
                        <a:pt x="103891" y="110587"/>
                        <a:pt x="72406" y="87569"/>
                        <a:pt x="66056" y="85981"/>
                      </a:cubicBezTo>
                      <a:cubicBezTo>
                        <a:pt x="59706" y="84394"/>
                        <a:pt x="93573" y="130696"/>
                        <a:pt x="85106" y="117731"/>
                      </a:cubicBezTo>
                      <a:cubicBezTo>
                        <a:pt x="76639" y="104766"/>
                        <a:pt x="10758" y="5019"/>
                        <a:pt x="2556" y="25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4" name="フリーフォーム: 図形 603">
                  <a:extLst>
                    <a:ext uri="{FF2B5EF4-FFF2-40B4-BE49-F238E27FC236}">
                      <a16:creationId xmlns:a16="http://schemas.microsoft.com/office/drawing/2014/main" id="{71696629-5819-482B-9336-12F2CA70FAEE}"/>
                    </a:ext>
                  </a:extLst>
                </p:cNvPr>
                <p:cNvSpPr/>
                <p:nvPr/>
              </p:nvSpPr>
              <p:spPr>
                <a:xfrm>
                  <a:off x="4478851" y="10884235"/>
                  <a:ext cx="230302" cy="131652"/>
                </a:xfrm>
                <a:custGeom>
                  <a:avLst/>
                  <a:gdLst>
                    <a:gd name="connsiteX0" fmla="*/ 9 w 212087"/>
                    <a:gd name="connsiteY0" fmla="*/ 8488 h 121239"/>
                    <a:gd name="connsiteX1" fmla="*/ 123834 w 212087"/>
                    <a:gd name="connsiteY1" fmla="*/ 8488 h 121239"/>
                    <a:gd name="connsiteX2" fmla="*/ 206384 w 212087"/>
                    <a:gd name="connsiteY2" fmla="*/ 116438 h 121239"/>
                    <a:gd name="connsiteX3" fmla="*/ 195272 w 212087"/>
                    <a:gd name="connsiteY3" fmla="*/ 94213 h 121239"/>
                    <a:gd name="connsiteX4" fmla="*/ 117484 w 212087"/>
                    <a:gd name="connsiteY4" fmla="*/ 21188 h 121239"/>
                    <a:gd name="connsiteX5" fmla="*/ 9 w 212087"/>
                    <a:gd name="connsiteY5" fmla="*/ 8488 h 121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2087" h="121239">
                      <a:moveTo>
                        <a:pt x="9" y="8488"/>
                      </a:moveTo>
                      <a:cubicBezTo>
                        <a:pt x="1067" y="6371"/>
                        <a:pt x="89438" y="-9504"/>
                        <a:pt x="123834" y="8488"/>
                      </a:cubicBezTo>
                      <a:cubicBezTo>
                        <a:pt x="158230" y="26480"/>
                        <a:pt x="194478" y="102151"/>
                        <a:pt x="206384" y="116438"/>
                      </a:cubicBezTo>
                      <a:cubicBezTo>
                        <a:pt x="218290" y="130725"/>
                        <a:pt x="210089" y="110088"/>
                        <a:pt x="195272" y="94213"/>
                      </a:cubicBezTo>
                      <a:cubicBezTo>
                        <a:pt x="180455" y="78338"/>
                        <a:pt x="146853" y="34152"/>
                        <a:pt x="117484" y="21188"/>
                      </a:cubicBezTo>
                      <a:cubicBezTo>
                        <a:pt x="88115" y="8224"/>
                        <a:pt x="-1049" y="10605"/>
                        <a:pt x="9" y="84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5" name="フリーフォーム: 図形 604">
                  <a:extLst>
                    <a:ext uri="{FF2B5EF4-FFF2-40B4-BE49-F238E27FC236}">
                      <a16:creationId xmlns:a16="http://schemas.microsoft.com/office/drawing/2014/main" id="{9DADFB1A-83D5-4D32-B18B-181C6DAB7CE7}"/>
                    </a:ext>
                  </a:extLst>
                </p:cNvPr>
                <p:cNvSpPr/>
                <p:nvPr/>
              </p:nvSpPr>
              <p:spPr>
                <a:xfrm>
                  <a:off x="4678505" y="10971711"/>
                  <a:ext cx="209107" cy="118601"/>
                </a:xfrm>
                <a:custGeom>
                  <a:avLst/>
                  <a:gdLst>
                    <a:gd name="connsiteX0" fmla="*/ 1884 w 192568"/>
                    <a:gd name="connsiteY0" fmla="*/ 108906 h 109221"/>
                    <a:gd name="connsiteX1" fmla="*/ 32046 w 192568"/>
                    <a:gd name="connsiteY1" fmla="*/ 34294 h 109221"/>
                    <a:gd name="connsiteX2" fmla="*/ 192384 w 192568"/>
                    <a:gd name="connsiteY2" fmla="*/ 45406 h 109221"/>
                    <a:gd name="connsiteX3" fmla="*/ 62209 w 192568"/>
                    <a:gd name="connsiteY3" fmla="*/ 956 h 109221"/>
                    <a:gd name="connsiteX4" fmla="*/ 1884 w 192568"/>
                    <a:gd name="connsiteY4" fmla="*/ 108906 h 109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568" h="109221">
                      <a:moveTo>
                        <a:pt x="1884" y="108906"/>
                      </a:moveTo>
                      <a:cubicBezTo>
                        <a:pt x="-3143" y="114462"/>
                        <a:pt x="296" y="44877"/>
                        <a:pt x="32046" y="34294"/>
                      </a:cubicBezTo>
                      <a:cubicBezTo>
                        <a:pt x="63796" y="23711"/>
                        <a:pt x="187357" y="50962"/>
                        <a:pt x="192384" y="45406"/>
                      </a:cubicBezTo>
                      <a:cubicBezTo>
                        <a:pt x="197411" y="39850"/>
                        <a:pt x="98192" y="-7246"/>
                        <a:pt x="62209" y="956"/>
                      </a:cubicBezTo>
                      <a:cubicBezTo>
                        <a:pt x="26226" y="9158"/>
                        <a:pt x="6911" y="103350"/>
                        <a:pt x="1884" y="10890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6" name="フリーフォーム: 図形 605">
                  <a:extLst>
                    <a:ext uri="{FF2B5EF4-FFF2-40B4-BE49-F238E27FC236}">
                      <a16:creationId xmlns:a16="http://schemas.microsoft.com/office/drawing/2014/main" id="{4DE93214-D6EB-4C7A-9214-5FC44268EFF5}"/>
                    </a:ext>
                  </a:extLst>
                </p:cNvPr>
                <p:cNvSpPr/>
                <p:nvPr/>
              </p:nvSpPr>
              <p:spPr>
                <a:xfrm>
                  <a:off x="4504719" y="11091156"/>
                  <a:ext cx="451922" cy="67768"/>
                </a:xfrm>
                <a:custGeom>
                  <a:avLst/>
                  <a:gdLst>
                    <a:gd name="connsiteX0" fmla="*/ 0 w 416178"/>
                    <a:gd name="connsiteY0" fmla="*/ 62408 h 62408"/>
                    <a:gd name="connsiteX1" fmla="*/ 263525 w 416178"/>
                    <a:gd name="connsiteY1" fmla="*/ 51296 h 62408"/>
                    <a:gd name="connsiteX2" fmla="*/ 350837 w 416178"/>
                    <a:gd name="connsiteY2" fmla="*/ 25896 h 62408"/>
                    <a:gd name="connsiteX3" fmla="*/ 415925 w 416178"/>
                    <a:gd name="connsiteY3" fmla="*/ 496 h 62408"/>
                    <a:gd name="connsiteX4" fmla="*/ 327025 w 416178"/>
                    <a:gd name="connsiteY4" fmla="*/ 8433 h 62408"/>
                    <a:gd name="connsiteX5" fmla="*/ 0 w 416178"/>
                    <a:gd name="connsiteY5" fmla="*/ 62408 h 6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178" h="62408">
                      <a:moveTo>
                        <a:pt x="0" y="62408"/>
                      </a:moveTo>
                      <a:cubicBezTo>
                        <a:pt x="102526" y="59894"/>
                        <a:pt x="205052" y="57381"/>
                        <a:pt x="263525" y="51296"/>
                      </a:cubicBezTo>
                      <a:cubicBezTo>
                        <a:pt x="321998" y="45211"/>
                        <a:pt x="325437" y="34363"/>
                        <a:pt x="350837" y="25896"/>
                      </a:cubicBezTo>
                      <a:cubicBezTo>
                        <a:pt x="376237" y="17429"/>
                        <a:pt x="419894" y="3406"/>
                        <a:pt x="415925" y="496"/>
                      </a:cubicBezTo>
                      <a:cubicBezTo>
                        <a:pt x="411956" y="-2415"/>
                        <a:pt x="327025" y="8433"/>
                        <a:pt x="327025" y="8433"/>
                      </a:cubicBezTo>
                      <a:lnTo>
                        <a:pt x="0" y="62408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7" name="フリーフォーム: 図形 606">
                  <a:extLst>
                    <a:ext uri="{FF2B5EF4-FFF2-40B4-BE49-F238E27FC236}">
                      <a16:creationId xmlns:a16="http://schemas.microsoft.com/office/drawing/2014/main" id="{E8993750-9901-4649-8F5D-AD271DD19A94}"/>
                    </a:ext>
                  </a:extLst>
                </p:cNvPr>
                <p:cNvSpPr/>
                <p:nvPr/>
              </p:nvSpPr>
              <p:spPr>
                <a:xfrm>
                  <a:off x="4787331" y="10994805"/>
                  <a:ext cx="204056" cy="142963"/>
                </a:xfrm>
                <a:custGeom>
                  <a:avLst/>
                  <a:gdLst>
                    <a:gd name="connsiteX0" fmla="*/ 12791 w 187917"/>
                    <a:gd name="connsiteY0" fmla="*/ 326 h 131656"/>
                    <a:gd name="connsiteX1" fmla="*/ 187416 w 187917"/>
                    <a:gd name="connsiteY1" fmla="*/ 71763 h 131656"/>
                    <a:gd name="connsiteX2" fmla="*/ 63591 w 187917"/>
                    <a:gd name="connsiteY2" fmla="*/ 101926 h 131656"/>
                    <a:gd name="connsiteX3" fmla="*/ 91 w 187917"/>
                    <a:gd name="connsiteY3" fmla="*/ 130501 h 131656"/>
                    <a:gd name="connsiteX4" fmla="*/ 49303 w 187917"/>
                    <a:gd name="connsiteY4" fmla="*/ 60651 h 131656"/>
                    <a:gd name="connsiteX5" fmla="*/ 39778 w 187917"/>
                    <a:gd name="connsiteY5" fmla="*/ 89226 h 131656"/>
                    <a:gd name="connsiteX6" fmla="*/ 76291 w 187917"/>
                    <a:gd name="connsiteY6" fmla="*/ 36838 h 131656"/>
                    <a:gd name="connsiteX7" fmla="*/ 163603 w 187917"/>
                    <a:gd name="connsiteY7" fmla="*/ 67001 h 131656"/>
                    <a:gd name="connsiteX8" fmla="*/ 85816 w 187917"/>
                    <a:gd name="connsiteY8" fmla="*/ 51126 h 131656"/>
                    <a:gd name="connsiteX9" fmla="*/ 20728 w 187917"/>
                    <a:gd name="connsiteY9" fmla="*/ 92401 h 131656"/>
                    <a:gd name="connsiteX10" fmla="*/ 128678 w 187917"/>
                    <a:gd name="connsiteY10" fmla="*/ 46363 h 131656"/>
                    <a:gd name="connsiteX11" fmla="*/ 12791 w 187917"/>
                    <a:gd name="connsiteY11" fmla="*/ 326 h 13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7917" h="131656">
                      <a:moveTo>
                        <a:pt x="12791" y="326"/>
                      </a:moveTo>
                      <a:cubicBezTo>
                        <a:pt x="22581" y="4559"/>
                        <a:pt x="178949" y="54830"/>
                        <a:pt x="187416" y="71763"/>
                      </a:cubicBezTo>
                      <a:cubicBezTo>
                        <a:pt x="195883" y="88696"/>
                        <a:pt x="94812" y="92136"/>
                        <a:pt x="63591" y="101926"/>
                      </a:cubicBezTo>
                      <a:cubicBezTo>
                        <a:pt x="32370" y="111716"/>
                        <a:pt x="2472" y="137380"/>
                        <a:pt x="91" y="130501"/>
                      </a:cubicBezTo>
                      <a:cubicBezTo>
                        <a:pt x="-2290" y="123622"/>
                        <a:pt x="42689" y="67530"/>
                        <a:pt x="49303" y="60651"/>
                      </a:cubicBezTo>
                      <a:cubicBezTo>
                        <a:pt x="55917" y="53772"/>
                        <a:pt x="35280" y="93195"/>
                        <a:pt x="39778" y="89226"/>
                      </a:cubicBezTo>
                      <a:cubicBezTo>
                        <a:pt x="44276" y="85257"/>
                        <a:pt x="55653" y="40542"/>
                        <a:pt x="76291" y="36838"/>
                      </a:cubicBezTo>
                      <a:cubicBezTo>
                        <a:pt x="96929" y="33134"/>
                        <a:pt x="162016" y="64620"/>
                        <a:pt x="163603" y="67001"/>
                      </a:cubicBezTo>
                      <a:cubicBezTo>
                        <a:pt x="165190" y="69382"/>
                        <a:pt x="109628" y="46893"/>
                        <a:pt x="85816" y="51126"/>
                      </a:cubicBezTo>
                      <a:cubicBezTo>
                        <a:pt x="62004" y="55359"/>
                        <a:pt x="13584" y="93195"/>
                        <a:pt x="20728" y="92401"/>
                      </a:cubicBezTo>
                      <a:cubicBezTo>
                        <a:pt x="27872" y="91607"/>
                        <a:pt x="128942" y="58534"/>
                        <a:pt x="128678" y="46363"/>
                      </a:cubicBezTo>
                      <a:cubicBezTo>
                        <a:pt x="128414" y="34192"/>
                        <a:pt x="3001" y="-3907"/>
                        <a:pt x="12791" y="3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8" name="フリーフォーム: 図形 607">
                  <a:extLst>
                    <a:ext uri="{FF2B5EF4-FFF2-40B4-BE49-F238E27FC236}">
                      <a16:creationId xmlns:a16="http://schemas.microsoft.com/office/drawing/2014/main" id="{EA2DEB7B-4CF6-4457-8782-A7F846BFC8D1}"/>
                    </a:ext>
                  </a:extLst>
                </p:cNvPr>
                <p:cNvSpPr/>
                <p:nvPr/>
              </p:nvSpPr>
              <p:spPr>
                <a:xfrm>
                  <a:off x="4065139" y="10977921"/>
                  <a:ext cx="553425" cy="194932"/>
                </a:xfrm>
                <a:custGeom>
                  <a:avLst/>
                  <a:gdLst>
                    <a:gd name="connsiteX0" fmla="*/ 0 w 509653"/>
                    <a:gd name="connsiteY0" fmla="*/ 0 h 179514"/>
                    <a:gd name="connsiteX1" fmla="*/ 179388 w 509653"/>
                    <a:gd name="connsiteY1" fmla="*/ 31750 h 179514"/>
                    <a:gd name="connsiteX2" fmla="*/ 293688 w 509653"/>
                    <a:gd name="connsiteY2" fmla="*/ 93662 h 179514"/>
                    <a:gd name="connsiteX3" fmla="*/ 403225 w 509653"/>
                    <a:gd name="connsiteY3" fmla="*/ 141287 h 179514"/>
                    <a:gd name="connsiteX4" fmla="*/ 415925 w 509653"/>
                    <a:gd name="connsiteY4" fmla="*/ 119062 h 179514"/>
                    <a:gd name="connsiteX5" fmla="*/ 509588 w 509653"/>
                    <a:gd name="connsiteY5" fmla="*/ 179387 h 179514"/>
                    <a:gd name="connsiteX6" fmla="*/ 400050 w 509653"/>
                    <a:gd name="connsiteY6" fmla="*/ 100012 h 179514"/>
                    <a:gd name="connsiteX7" fmla="*/ 306388 w 509653"/>
                    <a:gd name="connsiteY7" fmla="*/ 66675 h 179514"/>
                    <a:gd name="connsiteX8" fmla="*/ 0 w 509653"/>
                    <a:gd name="connsiteY8" fmla="*/ 0 h 17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9653" h="179514">
                      <a:moveTo>
                        <a:pt x="0" y="0"/>
                      </a:moveTo>
                      <a:cubicBezTo>
                        <a:pt x="65220" y="8070"/>
                        <a:pt x="130440" y="16140"/>
                        <a:pt x="179388" y="31750"/>
                      </a:cubicBezTo>
                      <a:cubicBezTo>
                        <a:pt x="228336" y="47360"/>
                        <a:pt x="256382" y="75406"/>
                        <a:pt x="293688" y="93662"/>
                      </a:cubicBezTo>
                      <a:cubicBezTo>
                        <a:pt x="330994" y="111918"/>
                        <a:pt x="382852" y="137054"/>
                        <a:pt x="403225" y="141287"/>
                      </a:cubicBezTo>
                      <a:cubicBezTo>
                        <a:pt x="423598" y="145520"/>
                        <a:pt x="398198" y="112712"/>
                        <a:pt x="415925" y="119062"/>
                      </a:cubicBezTo>
                      <a:cubicBezTo>
                        <a:pt x="433652" y="125412"/>
                        <a:pt x="512234" y="182562"/>
                        <a:pt x="509588" y="179387"/>
                      </a:cubicBezTo>
                      <a:cubicBezTo>
                        <a:pt x="506942" y="176212"/>
                        <a:pt x="433917" y="118797"/>
                        <a:pt x="400050" y="100012"/>
                      </a:cubicBezTo>
                      <a:cubicBezTo>
                        <a:pt x="366183" y="81227"/>
                        <a:pt x="306388" y="66675"/>
                        <a:pt x="306388" y="666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: 図形 608">
                  <a:extLst>
                    <a:ext uri="{FF2B5EF4-FFF2-40B4-BE49-F238E27FC236}">
                      <a16:creationId xmlns:a16="http://schemas.microsoft.com/office/drawing/2014/main" id="{76C62C9A-CCE5-44F6-9D11-015C024DAE7D}"/>
                    </a:ext>
                  </a:extLst>
                </p:cNvPr>
                <p:cNvSpPr/>
                <p:nvPr/>
              </p:nvSpPr>
              <p:spPr>
                <a:xfrm>
                  <a:off x="4501645" y="10912478"/>
                  <a:ext cx="104784" cy="228662"/>
                </a:xfrm>
                <a:custGeom>
                  <a:avLst/>
                  <a:gdLst>
                    <a:gd name="connsiteX0" fmla="*/ 56806 w 96496"/>
                    <a:gd name="connsiteY0" fmla="*/ 3117 h 210577"/>
                    <a:gd name="connsiteX1" fmla="*/ 1243 w 96496"/>
                    <a:gd name="connsiteY1" fmla="*/ 87254 h 210577"/>
                    <a:gd name="connsiteX2" fmla="*/ 18706 w 96496"/>
                    <a:gd name="connsiteY2" fmla="*/ 207904 h 210577"/>
                    <a:gd name="connsiteX3" fmla="*/ 25056 w 96496"/>
                    <a:gd name="connsiteY3" fmla="*/ 160279 h 210577"/>
                    <a:gd name="connsiteX4" fmla="*/ 96493 w 96496"/>
                    <a:gd name="connsiteY4" fmla="*/ 39629 h 210577"/>
                    <a:gd name="connsiteX5" fmla="*/ 28231 w 96496"/>
                    <a:gd name="connsiteY5" fmla="*/ 161867 h 210577"/>
                    <a:gd name="connsiteX6" fmla="*/ 2831 w 96496"/>
                    <a:gd name="connsiteY6" fmla="*/ 31692 h 210577"/>
                    <a:gd name="connsiteX7" fmla="*/ 56806 w 96496"/>
                    <a:gd name="connsiteY7" fmla="*/ 3117 h 2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496" h="210577">
                      <a:moveTo>
                        <a:pt x="56806" y="3117"/>
                      </a:moveTo>
                      <a:cubicBezTo>
                        <a:pt x="56541" y="12377"/>
                        <a:pt x="7593" y="53123"/>
                        <a:pt x="1243" y="87254"/>
                      </a:cubicBezTo>
                      <a:cubicBezTo>
                        <a:pt x="-5107" y="121385"/>
                        <a:pt x="14737" y="195733"/>
                        <a:pt x="18706" y="207904"/>
                      </a:cubicBezTo>
                      <a:cubicBezTo>
                        <a:pt x="22675" y="220075"/>
                        <a:pt x="12092" y="188325"/>
                        <a:pt x="25056" y="160279"/>
                      </a:cubicBezTo>
                      <a:cubicBezTo>
                        <a:pt x="38020" y="132233"/>
                        <a:pt x="95964" y="39364"/>
                        <a:pt x="96493" y="39629"/>
                      </a:cubicBezTo>
                      <a:cubicBezTo>
                        <a:pt x="97022" y="39894"/>
                        <a:pt x="43841" y="163190"/>
                        <a:pt x="28231" y="161867"/>
                      </a:cubicBezTo>
                      <a:cubicBezTo>
                        <a:pt x="12621" y="160544"/>
                        <a:pt x="-609" y="57621"/>
                        <a:pt x="2831" y="31692"/>
                      </a:cubicBezTo>
                      <a:cubicBezTo>
                        <a:pt x="6271" y="5763"/>
                        <a:pt x="57071" y="-6143"/>
                        <a:pt x="56806" y="31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: 図形 609">
                  <a:extLst>
                    <a:ext uri="{FF2B5EF4-FFF2-40B4-BE49-F238E27FC236}">
                      <a16:creationId xmlns:a16="http://schemas.microsoft.com/office/drawing/2014/main" id="{47771CCD-4245-4AE5-9E2A-ACA71B423832}"/>
                    </a:ext>
                  </a:extLst>
                </p:cNvPr>
                <p:cNvSpPr/>
                <p:nvPr/>
              </p:nvSpPr>
              <p:spPr>
                <a:xfrm>
                  <a:off x="4128617" y="10928482"/>
                  <a:ext cx="340287" cy="77608"/>
                </a:xfrm>
                <a:custGeom>
                  <a:avLst/>
                  <a:gdLst>
                    <a:gd name="connsiteX0" fmla="*/ 1867 w 313373"/>
                    <a:gd name="connsiteY0" fmla="*/ 1079 h 71470"/>
                    <a:gd name="connsiteX1" fmla="*/ 111405 w 313373"/>
                    <a:gd name="connsiteY1" fmla="*/ 7429 h 71470"/>
                    <a:gd name="connsiteX2" fmla="*/ 235230 w 313373"/>
                    <a:gd name="connsiteY2" fmla="*/ 45529 h 71470"/>
                    <a:gd name="connsiteX3" fmla="*/ 313017 w 313373"/>
                    <a:gd name="connsiteY3" fmla="*/ 70929 h 71470"/>
                    <a:gd name="connsiteX4" fmla="*/ 205067 w 313373"/>
                    <a:gd name="connsiteY4" fmla="*/ 21716 h 71470"/>
                    <a:gd name="connsiteX5" fmla="*/ 1867 w 313373"/>
                    <a:gd name="connsiteY5" fmla="*/ 1079 h 7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71470">
                      <a:moveTo>
                        <a:pt x="1867" y="1079"/>
                      </a:moveTo>
                      <a:cubicBezTo>
                        <a:pt x="-13743" y="-1302"/>
                        <a:pt x="72511" y="21"/>
                        <a:pt x="111405" y="7429"/>
                      </a:cubicBezTo>
                      <a:cubicBezTo>
                        <a:pt x="150299" y="14837"/>
                        <a:pt x="201628" y="34946"/>
                        <a:pt x="235230" y="45529"/>
                      </a:cubicBezTo>
                      <a:cubicBezTo>
                        <a:pt x="268832" y="56112"/>
                        <a:pt x="318044" y="74898"/>
                        <a:pt x="313017" y="70929"/>
                      </a:cubicBezTo>
                      <a:cubicBezTo>
                        <a:pt x="307990" y="66960"/>
                        <a:pt x="250311" y="36268"/>
                        <a:pt x="205067" y="21716"/>
                      </a:cubicBezTo>
                      <a:cubicBezTo>
                        <a:pt x="159823" y="7164"/>
                        <a:pt x="17477" y="3460"/>
                        <a:pt x="1867" y="10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: 図形 610">
                  <a:extLst>
                    <a:ext uri="{FF2B5EF4-FFF2-40B4-BE49-F238E27FC236}">
                      <a16:creationId xmlns:a16="http://schemas.microsoft.com/office/drawing/2014/main" id="{676744A2-9750-4E3B-A92D-8FC1103F6310}"/>
                    </a:ext>
                  </a:extLst>
                </p:cNvPr>
                <p:cNvSpPr/>
                <p:nvPr/>
              </p:nvSpPr>
              <p:spPr>
                <a:xfrm>
                  <a:off x="3806827" y="10620104"/>
                  <a:ext cx="363473" cy="608843"/>
                </a:xfrm>
                <a:custGeom>
                  <a:avLst/>
                  <a:gdLst>
                    <a:gd name="connsiteX0" fmla="*/ 215656 w 334725"/>
                    <a:gd name="connsiteY0" fmla="*/ 2491 h 560688"/>
                    <a:gd name="connsiteX1" fmla="*/ 156919 w 334725"/>
                    <a:gd name="connsiteY1" fmla="*/ 277128 h 560688"/>
                    <a:gd name="connsiteX2" fmla="*/ 137869 w 334725"/>
                    <a:gd name="connsiteY2" fmla="*/ 385078 h 560688"/>
                    <a:gd name="connsiteX3" fmla="*/ 2931 w 334725"/>
                    <a:gd name="connsiteY3" fmla="*/ 556528 h 560688"/>
                    <a:gd name="connsiteX4" fmla="*/ 55319 w 334725"/>
                    <a:gd name="connsiteY4" fmla="*/ 493028 h 560688"/>
                    <a:gd name="connsiteX5" fmla="*/ 174381 w 334725"/>
                    <a:gd name="connsiteY5" fmla="*/ 331103 h 560688"/>
                    <a:gd name="connsiteX6" fmla="*/ 334719 w 334725"/>
                    <a:gd name="connsiteY6" fmla="*/ 259666 h 560688"/>
                    <a:gd name="connsiteX7" fmla="*/ 180731 w 334725"/>
                    <a:gd name="connsiteY7" fmla="*/ 300941 h 560688"/>
                    <a:gd name="connsiteX8" fmla="*/ 204544 w 334725"/>
                    <a:gd name="connsiteY8" fmla="*/ 202516 h 560688"/>
                    <a:gd name="connsiteX9" fmla="*/ 210894 w 334725"/>
                    <a:gd name="connsiteY9" fmla="*/ 113616 h 560688"/>
                    <a:gd name="connsiteX10" fmla="*/ 215656 w 334725"/>
                    <a:gd name="connsiteY10" fmla="*/ 139016 h 560688"/>
                    <a:gd name="connsiteX11" fmla="*/ 215656 w 334725"/>
                    <a:gd name="connsiteY11" fmla="*/ 2491 h 56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4725" h="560688">
                      <a:moveTo>
                        <a:pt x="215656" y="2491"/>
                      </a:moveTo>
                      <a:cubicBezTo>
                        <a:pt x="205866" y="25510"/>
                        <a:pt x="169883" y="213364"/>
                        <a:pt x="156919" y="277128"/>
                      </a:cubicBezTo>
                      <a:cubicBezTo>
                        <a:pt x="143954" y="340893"/>
                        <a:pt x="163534" y="338511"/>
                        <a:pt x="137869" y="385078"/>
                      </a:cubicBezTo>
                      <a:cubicBezTo>
                        <a:pt x="112204" y="431645"/>
                        <a:pt x="16689" y="538536"/>
                        <a:pt x="2931" y="556528"/>
                      </a:cubicBezTo>
                      <a:cubicBezTo>
                        <a:pt x="-10827" y="574520"/>
                        <a:pt x="26744" y="530599"/>
                        <a:pt x="55319" y="493028"/>
                      </a:cubicBezTo>
                      <a:cubicBezTo>
                        <a:pt x="83894" y="455457"/>
                        <a:pt x="127814" y="369997"/>
                        <a:pt x="174381" y="331103"/>
                      </a:cubicBezTo>
                      <a:cubicBezTo>
                        <a:pt x="220948" y="292209"/>
                        <a:pt x="333661" y="264693"/>
                        <a:pt x="334719" y="259666"/>
                      </a:cubicBezTo>
                      <a:cubicBezTo>
                        <a:pt x="335777" y="254639"/>
                        <a:pt x="202427" y="310466"/>
                        <a:pt x="180731" y="300941"/>
                      </a:cubicBezTo>
                      <a:cubicBezTo>
                        <a:pt x="159035" y="291416"/>
                        <a:pt x="199517" y="233737"/>
                        <a:pt x="204544" y="202516"/>
                      </a:cubicBezTo>
                      <a:cubicBezTo>
                        <a:pt x="209571" y="171295"/>
                        <a:pt x="209042" y="124199"/>
                        <a:pt x="210894" y="113616"/>
                      </a:cubicBezTo>
                      <a:cubicBezTo>
                        <a:pt x="212746" y="103033"/>
                        <a:pt x="214333" y="154891"/>
                        <a:pt x="215656" y="139016"/>
                      </a:cubicBezTo>
                      <a:cubicBezTo>
                        <a:pt x="216979" y="123141"/>
                        <a:pt x="225446" y="-20528"/>
                        <a:pt x="215656" y="24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: 図形 611">
                  <a:extLst>
                    <a:ext uri="{FF2B5EF4-FFF2-40B4-BE49-F238E27FC236}">
                      <a16:creationId xmlns:a16="http://schemas.microsoft.com/office/drawing/2014/main" id="{C3DF11DE-85DA-432C-907E-C680BC92EC93}"/>
                    </a:ext>
                  </a:extLst>
                </p:cNvPr>
                <p:cNvSpPr/>
                <p:nvPr/>
              </p:nvSpPr>
              <p:spPr>
                <a:xfrm>
                  <a:off x="4088114" y="10591780"/>
                  <a:ext cx="280518" cy="280390"/>
                </a:xfrm>
                <a:custGeom>
                  <a:avLst/>
                  <a:gdLst>
                    <a:gd name="connsiteX0" fmla="*/ 67742 w 258331"/>
                    <a:gd name="connsiteY0" fmla="*/ 0 h 258213"/>
                    <a:gd name="connsiteX1" fmla="*/ 26467 w 258331"/>
                    <a:gd name="connsiteY1" fmla="*/ 136525 h 258213"/>
                    <a:gd name="connsiteX2" fmla="*/ 28055 w 258331"/>
                    <a:gd name="connsiteY2" fmla="*/ 257175 h 258213"/>
                    <a:gd name="connsiteX3" fmla="*/ 55042 w 258331"/>
                    <a:gd name="connsiteY3" fmla="*/ 196850 h 258213"/>
                    <a:gd name="connsiteX4" fmla="*/ 120130 w 258331"/>
                    <a:gd name="connsiteY4" fmla="*/ 231775 h 258213"/>
                    <a:gd name="connsiteX5" fmla="*/ 258242 w 258331"/>
                    <a:gd name="connsiteY5" fmla="*/ 153987 h 258213"/>
                    <a:gd name="connsiteX6" fmla="*/ 142355 w 258331"/>
                    <a:gd name="connsiteY6" fmla="*/ 119062 h 258213"/>
                    <a:gd name="connsiteX7" fmla="*/ 212205 w 258331"/>
                    <a:gd name="connsiteY7" fmla="*/ 166687 h 258213"/>
                    <a:gd name="connsiteX8" fmla="*/ 94730 w 258331"/>
                    <a:gd name="connsiteY8" fmla="*/ 225425 h 258213"/>
                    <a:gd name="connsiteX9" fmla="*/ 9005 w 258331"/>
                    <a:gd name="connsiteY9" fmla="*/ 254000 h 258213"/>
                    <a:gd name="connsiteX10" fmla="*/ 7417 w 258331"/>
                    <a:gd name="connsiteY10" fmla="*/ 136525 h 258213"/>
                    <a:gd name="connsiteX11" fmla="*/ 67742 w 258331"/>
                    <a:gd name="connsiteY11" fmla="*/ 0 h 25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8331" h="258213">
                      <a:moveTo>
                        <a:pt x="67742" y="0"/>
                      </a:moveTo>
                      <a:cubicBezTo>
                        <a:pt x="70917" y="0"/>
                        <a:pt x="33081" y="93663"/>
                        <a:pt x="26467" y="136525"/>
                      </a:cubicBezTo>
                      <a:cubicBezTo>
                        <a:pt x="19852" y="179388"/>
                        <a:pt x="23292" y="247121"/>
                        <a:pt x="28055" y="257175"/>
                      </a:cubicBezTo>
                      <a:cubicBezTo>
                        <a:pt x="32817" y="267229"/>
                        <a:pt x="39696" y="201083"/>
                        <a:pt x="55042" y="196850"/>
                      </a:cubicBezTo>
                      <a:cubicBezTo>
                        <a:pt x="70388" y="192617"/>
                        <a:pt x="86264" y="238919"/>
                        <a:pt x="120130" y="231775"/>
                      </a:cubicBezTo>
                      <a:cubicBezTo>
                        <a:pt x="153996" y="224631"/>
                        <a:pt x="254538" y="172772"/>
                        <a:pt x="258242" y="153987"/>
                      </a:cubicBezTo>
                      <a:cubicBezTo>
                        <a:pt x="261946" y="135202"/>
                        <a:pt x="150028" y="116945"/>
                        <a:pt x="142355" y="119062"/>
                      </a:cubicBezTo>
                      <a:cubicBezTo>
                        <a:pt x="134682" y="121179"/>
                        <a:pt x="220143" y="148960"/>
                        <a:pt x="212205" y="166687"/>
                      </a:cubicBezTo>
                      <a:cubicBezTo>
                        <a:pt x="204268" y="184414"/>
                        <a:pt x="128597" y="210873"/>
                        <a:pt x="94730" y="225425"/>
                      </a:cubicBezTo>
                      <a:cubicBezTo>
                        <a:pt x="60863" y="239977"/>
                        <a:pt x="23557" y="268817"/>
                        <a:pt x="9005" y="254000"/>
                      </a:cubicBezTo>
                      <a:cubicBezTo>
                        <a:pt x="-5547" y="239183"/>
                        <a:pt x="273" y="173038"/>
                        <a:pt x="7417" y="136525"/>
                      </a:cubicBezTo>
                      <a:cubicBezTo>
                        <a:pt x="14561" y="100013"/>
                        <a:pt x="64567" y="0"/>
                        <a:pt x="67742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: 図形 612">
                  <a:extLst>
                    <a:ext uri="{FF2B5EF4-FFF2-40B4-BE49-F238E27FC236}">
                      <a16:creationId xmlns:a16="http://schemas.microsoft.com/office/drawing/2014/main" id="{1F5AAFDF-17BA-4592-BFA1-45B65E1BE116}"/>
                    </a:ext>
                  </a:extLst>
                </p:cNvPr>
                <p:cNvSpPr/>
                <p:nvPr/>
              </p:nvSpPr>
              <p:spPr>
                <a:xfrm>
                  <a:off x="3485984" y="10546870"/>
                  <a:ext cx="482268" cy="695571"/>
                </a:xfrm>
                <a:custGeom>
                  <a:avLst/>
                  <a:gdLst>
                    <a:gd name="connsiteX0" fmla="*/ 420636 w 444124"/>
                    <a:gd name="connsiteY0" fmla="*/ 83 h 640557"/>
                    <a:gd name="connsiteX1" fmla="*/ 441273 w 444124"/>
                    <a:gd name="connsiteY1" fmla="*/ 382670 h 640557"/>
                    <a:gd name="connsiteX2" fmla="*/ 352373 w 444124"/>
                    <a:gd name="connsiteY2" fmla="*/ 539833 h 640557"/>
                    <a:gd name="connsiteX3" fmla="*/ 293636 w 444124"/>
                    <a:gd name="connsiteY3" fmla="*/ 592220 h 640557"/>
                    <a:gd name="connsiteX4" fmla="*/ 168223 w 444124"/>
                    <a:gd name="connsiteY4" fmla="*/ 623970 h 640557"/>
                    <a:gd name="connsiteX5" fmla="*/ 3123 w 444124"/>
                    <a:gd name="connsiteY5" fmla="*/ 638258 h 640557"/>
                    <a:gd name="connsiteX6" fmla="*/ 323798 w 444124"/>
                    <a:gd name="connsiteY6" fmla="*/ 576345 h 640557"/>
                    <a:gd name="connsiteX7" fmla="*/ 404761 w 444124"/>
                    <a:gd name="connsiteY7" fmla="*/ 417595 h 640557"/>
                    <a:gd name="connsiteX8" fmla="*/ 420636 w 444124"/>
                    <a:gd name="connsiteY8" fmla="*/ 83 h 64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124" h="640557">
                      <a:moveTo>
                        <a:pt x="420636" y="83"/>
                      </a:moveTo>
                      <a:cubicBezTo>
                        <a:pt x="426721" y="-5738"/>
                        <a:pt x="452650" y="292712"/>
                        <a:pt x="441273" y="382670"/>
                      </a:cubicBezTo>
                      <a:cubicBezTo>
                        <a:pt x="429896" y="472628"/>
                        <a:pt x="376979" y="504908"/>
                        <a:pt x="352373" y="539833"/>
                      </a:cubicBezTo>
                      <a:cubicBezTo>
                        <a:pt x="327767" y="574758"/>
                        <a:pt x="324328" y="578197"/>
                        <a:pt x="293636" y="592220"/>
                      </a:cubicBezTo>
                      <a:cubicBezTo>
                        <a:pt x="262944" y="606243"/>
                        <a:pt x="216642" y="616297"/>
                        <a:pt x="168223" y="623970"/>
                      </a:cubicBezTo>
                      <a:cubicBezTo>
                        <a:pt x="119804" y="631643"/>
                        <a:pt x="-22806" y="646195"/>
                        <a:pt x="3123" y="638258"/>
                      </a:cubicBezTo>
                      <a:cubicBezTo>
                        <a:pt x="29052" y="630321"/>
                        <a:pt x="256858" y="613122"/>
                        <a:pt x="323798" y="576345"/>
                      </a:cubicBezTo>
                      <a:cubicBezTo>
                        <a:pt x="390738" y="539568"/>
                        <a:pt x="388092" y="507024"/>
                        <a:pt x="404761" y="417595"/>
                      </a:cubicBezTo>
                      <a:cubicBezTo>
                        <a:pt x="421430" y="328166"/>
                        <a:pt x="414551" y="5904"/>
                        <a:pt x="420636" y="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: 図形 613">
                  <a:extLst>
                    <a:ext uri="{FF2B5EF4-FFF2-40B4-BE49-F238E27FC236}">
                      <a16:creationId xmlns:a16="http://schemas.microsoft.com/office/drawing/2014/main" id="{3190D944-E401-4C67-BE4A-134825A485DF}"/>
                    </a:ext>
                  </a:extLst>
                </p:cNvPr>
                <p:cNvSpPr/>
                <p:nvPr/>
              </p:nvSpPr>
              <p:spPr>
                <a:xfrm>
                  <a:off x="3175003" y="10184378"/>
                  <a:ext cx="42600" cy="549148"/>
                </a:xfrm>
                <a:custGeom>
                  <a:avLst/>
                  <a:gdLst>
                    <a:gd name="connsiteX0" fmla="*/ 30216 w 39231"/>
                    <a:gd name="connsiteY0" fmla="*/ 0 h 505715"/>
                    <a:gd name="connsiteX1" fmla="*/ 15400 w 39231"/>
                    <a:gd name="connsiteY1" fmla="*/ 366184 h 505715"/>
                    <a:gd name="connsiteX2" fmla="*/ 583 w 39231"/>
                    <a:gd name="connsiteY2" fmla="*/ 503767 h 505715"/>
                    <a:gd name="connsiteX3" fmla="*/ 36566 w 39231"/>
                    <a:gd name="connsiteY3" fmla="*/ 279400 h 505715"/>
                    <a:gd name="connsiteX4" fmla="*/ 36566 w 39231"/>
                    <a:gd name="connsiteY4" fmla="*/ 192617 h 505715"/>
                    <a:gd name="connsiteX5" fmla="*/ 30216 w 39231"/>
                    <a:gd name="connsiteY5" fmla="*/ 0 h 50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31" h="505715">
                      <a:moveTo>
                        <a:pt x="30216" y="0"/>
                      </a:moveTo>
                      <a:cubicBezTo>
                        <a:pt x="25277" y="141111"/>
                        <a:pt x="20339" y="282223"/>
                        <a:pt x="15400" y="366184"/>
                      </a:cubicBezTo>
                      <a:cubicBezTo>
                        <a:pt x="10461" y="450145"/>
                        <a:pt x="-2945" y="518231"/>
                        <a:pt x="583" y="503767"/>
                      </a:cubicBezTo>
                      <a:cubicBezTo>
                        <a:pt x="4111" y="489303"/>
                        <a:pt x="30569" y="331258"/>
                        <a:pt x="36566" y="279400"/>
                      </a:cubicBezTo>
                      <a:cubicBezTo>
                        <a:pt x="42563" y="227542"/>
                        <a:pt x="36566" y="192617"/>
                        <a:pt x="36566" y="192617"/>
                      </a:cubicBezTo>
                      <a:lnTo>
                        <a:pt x="30216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: 図形 614">
                  <a:extLst>
                    <a:ext uri="{FF2B5EF4-FFF2-40B4-BE49-F238E27FC236}">
                      <a16:creationId xmlns:a16="http://schemas.microsoft.com/office/drawing/2014/main" id="{E3F95E4A-8BBC-4727-8F4F-5872DECBC12C}"/>
                    </a:ext>
                  </a:extLst>
                </p:cNvPr>
                <p:cNvSpPr/>
                <p:nvPr/>
              </p:nvSpPr>
              <p:spPr>
                <a:xfrm>
                  <a:off x="3180102" y="10166093"/>
                  <a:ext cx="87264" cy="579109"/>
                </a:xfrm>
                <a:custGeom>
                  <a:avLst/>
                  <a:gdLst>
                    <a:gd name="connsiteX0" fmla="*/ 74204 w 80362"/>
                    <a:gd name="connsiteY0" fmla="*/ 14723 h 533306"/>
                    <a:gd name="connsiteX1" fmla="*/ 57270 w 80362"/>
                    <a:gd name="connsiteY1" fmla="*/ 338573 h 533306"/>
                    <a:gd name="connsiteX2" fmla="*/ 120 w 80362"/>
                    <a:gd name="connsiteY2" fmla="*/ 533306 h 533306"/>
                    <a:gd name="connsiteX3" fmla="*/ 74204 w 80362"/>
                    <a:gd name="connsiteY3" fmla="*/ 336456 h 533306"/>
                    <a:gd name="connsiteX4" fmla="*/ 76320 w 80362"/>
                    <a:gd name="connsiteY4" fmla="*/ 184056 h 533306"/>
                    <a:gd name="connsiteX5" fmla="*/ 76320 w 80362"/>
                    <a:gd name="connsiteY5" fmla="*/ 65523 h 533306"/>
                    <a:gd name="connsiteX6" fmla="*/ 74204 w 80362"/>
                    <a:gd name="connsiteY6" fmla="*/ 14723 h 533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62" h="533306">
                      <a:moveTo>
                        <a:pt x="74204" y="14723"/>
                      </a:moveTo>
                      <a:cubicBezTo>
                        <a:pt x="71029" y="60231"/>
                        <a:pt x="69617" y="252143"/>
                        <a:pt x="57270" y="338573"/>
                      </a:cubicBezTo>
                      <a:cubicBezTo>
                        <a:pt x="44923" y="425003"/>
                        <a:pt x="-2702" y="533659"/>
                        <a:pt x="120" y="533306"/>
                      </a:cubicBezTo>
                      <a:cubicBezTo>
                        <a:pt x="2942" y="532953"/>
                        <a:pt x="61504" y="394664"/>
                        <a:pt x="74204" y="336456"/>
                      </a:cubicBezTo>
                      <a:cubicBezTo>
                        <a:pt x="86904" y="278248"/>
                        <a:pt x="75967" y="229211"/>
                        <a:pt x="76320" y="184056"/>
                      </a:cubicBezTo>
                      <a:cubicBezTo>
                        <a:pt x="76673" y="138901"/>
                        <a:pt x="75614" y="89512"/>
                        <a:pt x="76320" y="65523"/>
                      </a:cubicBezTo>
                      <a:cubicBezTo>
                        <a:pt x="77026" y="41534"/>
                        <a:pt x="77379" y="-30785"/>
                        <a:pt x="74204" y="147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: 図形 615">
                  <a:extLst>
                    <a:ext uri="{FF2B5EF4-FFF2-40B4-BE49-F238E27FC236}">
                      <a16:creationId xmlns:a16="http://schemas.microsoft.com/office/drawing/2014/main" id="{98AC95D0-188E-4FC4-9D17-42B8D03C2AA0}"/>
                    </a:ext>
                  </a:extLst>
                </p:cNvPr>
                <p:cNvSpPr/>
                <p:nvPr/>
              </p:nvSpPr>
              <p:spPr>
                <a:xfrm>
                  <a:off x="2983277" y="10381977"/>
                  <a:ext cx="243038" cy="623458"/>
                </a:xfrm>
                <a:custGeom>
                  <a:avLst/>
                  <a:gdLst>
                    <a:gd name="connsiteX0" fmla="*/ 223712 w 223816"/>
                    <a:gd name="connsiteY0" fmla="*/ 63 h 574147"/>
                    <a:gd name="connsiteX1" fmla="*/ 109412 w 223816"/>
                    <a:gd name="connsiteY1" fmla="*/ 298513 h 574147"/>
                    <a:gd name="connsiteX2" fmla="*/ 35328 w 223816"/>
                    <a:gd name="connsiteY2" fmla="*/ 520763 h 574147"/>
                    <a:gd name="connsiteX3" fmla="*/ 20512 w 223816"/>
                    <a:gd name="connsiteY3" fmla="*/ 552513 h 574147"/>
                    <a:gd name="connsiteX4" fmla="*/ 1462 w 223816"/>
                    <a:gd name="connsiteY4" fmla="*/ 567329 h 574147"/>
                    <a:gd name="connsiteX5" fmla="*/ 62845 w 223816"/>
                    <a:gd name="connsiteY5" fmla="*/ 438213 h 574147"/>
                    <a:gd name="connsiteX6" fmla="*/ 88245 w 223816"/>
                    <a:gd name="connsiteY6" fmla="*/ 273113 h 574147"/>
                    <a:gd name="connsiteX7" fmla="*/ 223712 w 223816"/>
                    <a:gd name="connsiteY7" fmla="*/ 63 h 574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3816" h="574147">
                      <a:moveTo>
                        <a:pt x="223712" y="63"/>
                      </a:moveTo>
                      <a:cubicBezTo>
                        <a:pt x="227240" y="4296"/>
                        <a:pt x="140809" y="211730"/>
                        <a:pt x="109412" y="298513"/>
                      </a:cubicBezTo>
                      <a:cubicBezTo>
                        <a:pt x="78015" y="385296"/>
                        <a:pt x="50145" y="478430"/>
                        <a:pt x="35328" y="520763"/>
                      </a:cubicBezTo>
                      <a:cubicBezTo>
                        <a:pt x="20511" y="563096"/>
                        <a:pt x="26156" y="544752"/>
                        <a:pt x="20512" y="552513"/>
                      </a:cubicBezTo>
                      <a:cubicBezTo>
                        <a:pt x="14868" y="560274"/>
                        <a:pt x="-5594" y="586379"/>
                        <a:pt x="1462" y="567329"/>
                      </a:cubicBezTo>
                      <a:cubicBezTo>
                        <a:pt x="8517" y="548279"/>
                        <a:pt x="48381" y="487249"/>
                        <a:pt x="62845" y="438213"/>
                      </a:cubicBezTo>
                      <a:cubicBezTo>
                        <a:pt x="77309" y="389177"/>
                        <a:pt x="64256" y="342963"/>
                        <a:pt x="88245" y="273113"/>
                      </a:cubicBezTo>
                      <a:cubicBezTo>
                        <a:pt x="112234" y="203263"/>
                        <a:pt x="220184" y="-4170"/>
                        <a:pt x="223712" y="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: 図形 616">
                  <a:extLst>
                    <a:ext uri="{FF2B5EF4-FFF2-40B4-BE49-F238E27FC236}">
                      <a16:creationId xmlns:a16="http://schemas.microsoft.com/office/drawing/2014/main" id="{7BBF61AA-7E57-4B6A-B496-65E08FE6C0F5}"/>
                    </a:ext>
                  </a:extLst>
                </p:cNvPr>
                <p:cNvSpPr/>
                <p:nvPr/>
              </p:nvSpPr>
              <p:spPr>
                <a:xfrm>
                  <a:off x="2835999" y="10964009"/>
                  <a:ext cx="205228" cy="61370"/>
                </a:xfrm>
                <a:custGeom>
                  <a:avLst/>
                  <a:gdLst>
                    <a:gd name="connsiteX0" fmla="*/ 188949 w 188996"/>
                    <a:gd name="connsiteY0" fmla="*/ 112 h 56516"/>
                    <a:gd name="connsiteX1" fmla="*/ 96874 w 188996"/>
                    <a:gd name="connsiteY1" fmla="*/ 41387 h 56516"/>
                    <a:gd name="connsiteX2" fmla="*/ 37 w 188996"/>
                    <a:gd name="connsiteY2" fmla="*/ 44562 h 56516"/>
                    <a:gd name="connsiteX3" fmla="*/ 107987 w 188996"/>
                    <a:gd name="connsiteY3" fmla="*/ 55674 h 56516"/>
                    <a:gd name="connsiteX4" fmla="*/ 188949 w 188996"/>
                    <a:gd name="connsiteY4" fmla="*/ 112 h 56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996" h="56516">
                      <a:moveTo>
                        <a:pt x="188949" y="112"/>
                      </a:moveTo>
                      <a:cubicBezTo>
                        <a:pt x="187097" y="-2269"/>
                        <a:pt x="128359" y="33979"/>
                        <a:pt x="96874" y="41387"/>
                      </a:cubicBezTo>
                      <a:cubicBezTo>
                        <a:pt x="65389" y="48795"/>
                        <a:pt x="-1815" y="42181"/>
                        <a:pt x="37" y="44562"/>
                      </a:cubicBezTo>
                      <a:cubicBezTo>
                        <a:pt x="1889" y="46943"/>
                        <a:pt x="77560" y="59907"/>
                        <a:pt x="107987" y="55674"/>
                      </a:cubicBezTo>
                      <a:cubicBezTo>
                        <a:pt x="138414" y="51441"/>
                        <a:pt x="190801" y="2493"/>
                        <a:pt x="188949" y="1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: 図形 617">
                  <a:extLst>
                    <a:ext uri="{FF2B5EF4-FFF2-40B4-BE49-F238E27FC236}">
                      <a16:creationId xmlns:a16="http://schemas.microsoft.com/office/drawing/2014/main" id="{4E07960C-14CF-4AEA-ADD6-2000333459FC}"/>
                    </a:ext>
                  </a:extLst>
                </p:cNvPr>
                <p:cNvSpPr/>
                <p:nvPr/>
              </p:nvSpPr>
              <p:spPr>
                <a:xfrm>
                  <a:off x="2721825" y="10993159"/>
                  <a:ext cx="273003" cy="149949"/>
                </a:xfrm>
                <a:custGeom>
                  <a:avLst/>
                  <a:gdLst>
                    <a:gd name="connsiteX0" fmla="*/ 406 w 251411"/>
                    <a:gd name="connsiteY0" fmla="*/ 136779 h 138089"/>
                    <a:gd name="connsiteX1" fmla="*/ 132168 w 251411"/>
                    <a:gd name="connsiteY1" fmla="*/ 12954 h 138089"/>
                    <a:gd name="connsiteX2" fmla="*/ 251231 w 251411"/>
                    <a:gd name="connsiteY2" fmla="*/ 3429 h 138089"/>
                    <a:gd name="connsiteX3" fmla="*/ 157568 w 251411"/>
                    <a:gd name="connsiteY3" fmla="*/ 9779 h 138089"/>
                    <a:gd name="connsiteX4" fmla="*/ 92481 w 251411"/>
                    <a:gd name="connsiteY4" fmla="*/ 74867 h 138089"/>
                    <a:gd name="connsiteX5" fmla="*/ 406 w 251411"/>
                    <a:gd name="connsiteY5" fmla="*/ 136779 h 138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411" h="138089">
                      <a:moveTo>
                        <a:pt x="406" y="136779"/>
                      </a:moveTo>
                      <a:cubicBezTo>
                        <a:pt x="7021" y="126460"/>
                        <a:pt x="90364" y="35179"/>
                        <a:pt x="132168" y="12954"/>
                      </a:cubicBezTo>
                      <a:cubicBezTo>
                        <a:pt x="173972" y="-9271"/>
                        <a:pt x="246998" y="3958"/>
                        <a:pt x="251231" y="3429"/>
                      </a:cubicBezTo>
                      <a:cubicBezTo>
                        <a:pt x="255464" y="2900"/>
                        <a:pt x="184026" y="-2127"/>
                        <a:pt x="157568" y="9779"/>
                      </a:cubicBezTo>
                      <a:cubicBezTo>
                        <a:pt x="131110" y="21685"/>
                        <a:pt x="115235" y="56082"/>
                        <a:pt x="92481" y="74867"/>
                      </a:cubicBezTo>
                      <a:cubicBezTo>
                        <a:pt x="69727" y="93652"/>
                        <a:pt x="-6209" y="147098"/>
                        <a:pt x="406" y="1367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: 図形 618">
                  <a:extLst>
                    <a:ext uri="{FF2B5EF4-FFF2-40B4-BE49-F238E27FC236}">
                      <a16:creationId xmlns:a16="http://schemas.microsoft.com/office/drawing/2014/main" id="{A44E65A6-CD94-4CD9-B18C-1F190EA23464}"/>
                    </a:ext>
                  </a:extLst>
                </p:cNvPr>
                <p:cNvSpPr/>
                <p:nvPr/>
              </p:nvSpPr>
              <p:spPr>
                <a:xfrm>
                  <a:off x="2675577" y="11105809"/>
                  <a:ext cx="136337" cy="131468"/>
                </a:xfrm>
                <a:custGeom>
                  <a:avLst/>
                  <a:gdLst>
                    <a:gd name="connsiteX0" fmla="*/ 73158 w 125554"/>
                    <a:gd name="connsiteY0" fmla="*/ 1289 h 121070"/>
                    <a:gd name="connsiteX1" fmla="*/ 11246 w 125554"/>
                    <a:gd name="connsiteY1" fmla="*/ 93364 h 121070"/>
                    <a:gd name="connsiteX2" fmla="*/ 11246 w 125554"/>
                    <a:gd name="connsiteY2" fmla="*/ 120352 h 121070"/>
                    <a:gd name="connsiteX3" fmla="*/ 125546 w 125554"/>
                    <a:gd name="connsiteY3" fmla="*/ 71139 h 121070"/>
                    <a:gd name="connsiteX4" fmla="*/ 4896 w 125554"/>
                    <a:gd name="connsiteY4" fmla="*/ 112414 h 121070"/>
                    <a:gd name="connsiteX5" fmla="*/ 33471 w 125554"/>
                    <a:gd name="connsiteY5" fmla="*/ 42564 h 121070"/>
                    <a:gd name="connsiteX6" fmla="*/ 73158 w 125554"/>
                    <a:gd name="connsiteY6" fmla="*/ 1289 h 12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554" h="121070">
                      <a:moveTo>
                        <a:pt x="73158" y="1289"/>
                      </a:moveTo>
                      <a:cubicBezTo>
                        <a:pt x="69454" y="9756"/>
                        <a:pt x="21565" y="73520"/>
                        <a:pt x="11246" y="93364"/>
                      </a:cubicBezTo>
                      <a:cubicBezTo>
                        <a:pt x="927" y="113208"/>
                        <a:pt x="-7804" y="124056"/>
                        <a:pt x="11246" y="120352"/>
                      </a:cubicBezTo>
                      <a:cubicBezTo>
                        <a:pt x="30296" y="116648"/>
                        <a:pt x="126604" y="72462"/>
                        <a:pt x="125546" y="71139"/>
                      </a:cubicBezTo>
                      <a:cubicBezTo>
                        <a:pt x="124488" y="69816"/>
                        <a:pt x="20242" y="117177"/>
                        <a:pt x="4896" y="112414"/>
                      </a:cubicBezTo>
                      <a:cubicBezTo>
                        <a:pt x="-10450" y="107651"/>
                        <a:pt x="23417" y="56851"/>
                        <a:pt x="33471" y="42564"/>
                      </a:cubicBezTo>
                      <a:cubicBezTo>
                        <a:pt x="43525" y="28277"/>
                        <a:pt x="76862" y="-7178"/>
                        <a:pt x="73158" y="12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: 図形 619">
                  <a:extLst>
                    <a:ext uri="{FF2B5EF4-FFF2-40B4-BE49-F238E27FC236}">
                      <a16:creationId xmlns:a16="http://schemas.microsoft.com/office/drawing/2014/main" id="{CD6F6EF1-F03C-40C2-9ED4-FFC05F2830F7}"/>
                    </a:ext>
                  </a:extLst>
                </p:cNvPr>
                <p:cNvSpPr/>
                <p:nvPr/>
              </p:nvSpPr>
              <p:spPr>
                <a:xfrm>
                  <a:off x="2732542" y="10974445"/>
                  <a:ext cx="348898" cy="212293"/>
                </a:xfrm>
                <a:custGeom>
                  <a:avLst/>
                  <a:gdLst>
                    <a:gd name="connsiteX0" fmla="*/ 62 w 321303"/>
                    <a:gd name="connsiteY0" fmla="*/ 133376 h 195502"/>
                    <a:gd name="connsiteX1" fmla="*/ 61974 w 321303"/>
                    <a:gd name="connsiteY1" fmla="*/ 195288 h 195502"/>
                    <a:gd name="connsiteX2" fmla="*/ 117537 w 321303"/>
                    <a:gd name="connsiteY2" fmla="*/ 150838 h 195502"/>
                    <a:gd name="connsiteX3" fmla="*/ 182624 w 321303"/>
                    <a:gd name="connsiteY3" fmla="*/ 74638 h 195502"/>
                    <a:gd name="connsiteX4" fmla="*/ 215962 w 321303"/>
                    <a:gd name="connsiteY4" fmla="*/ 68288 h 195502"/>
                    <a:gd name="connsiteX5" fmla="*/ 252474 w 321303"/>
                    <a:gd name="connsiteY5" fmla="*/ 52413 h 195502"/>
                    <a:gd name="connsiteX6" fmla="*/ 320737 w 321303"/>
                    <a:gd name="connsiteY6" fmla="*/ 26 h 195502"/>
                    <a:gd name="connsiteX7" fmla="*/ 211199 w 321303"/>
                    <a:gd name="connsiteY7" fmla="*/ 46063 h 195502"/>
                    <a:gd name="connsiteX8" fmla="*/ 147699 w 321303"/>
                    <a:gd name="connsiteY8" fmla="*/ 96863 h 195502"/>
                    <a:gd name="connsiteX9" fmla="*/ 101662 w 321303"/>
                    <a:gd name="connsiteY9" fmla="*/ 152426 h 195502"/>
                    <a:gd name="connsiteX10" fmla="*/ 50862 w 321303"/>
                    <a:gd name="connsiteY10" fmla="*/ 188938 h 195502"/>
                    <a:gd name="connsiteX11" fmla="*/ 62 w 321303"/>
                    <a:gd name="connsiteY11" fmla="*/ 133376 h 19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303" h="195502">
                      <a:moveTo>
                        <a:pt x="62" y="133376"/>
                      </a:moveTo>
                      <a:cubicBezTo>
                        <a:pt x="1914" y="134434"/>
                        <a:pt x="42395" y="192378"/>
                        <a:pt x="61974" y="195288"/>
                      </a:cubicBezTo>
                      <a:cubicBezTo>
                        <a:pt x="81553" y="198198"/>
                        <a:pt x="97429" y="170946"/>
                        <a:pt x="117537" y="150838"/>
                      </a:cubicBezTo>
                      <a:cubicBezTo>
                        <a:pt x="137645" y="130730"/>
                        <a:pt x="166220" y="88396"/>
                        <a:pt x="182624" y="74638"/>
                      </a:cubicBezTo>
                      <a:cubicBezTo>
                        <a:pt x="199028" y="60880"/>
                        <a:pt x="204320" y="71992"/>
                        <a:pt x="215962" y="68288"/>
                      </a:cubicBezTo>
                      <a:cubicBezTo>
                        <a:pt x="227604" y="64584"/>
                        <a:pt x="235011" y="63790"/>
                        <a:pt x="252474" y="52413"/>
                      </a:cubicBezTo>
                      <a:cubicBezTo>
                        <a:pt x="269937" y="41036"/>
                        <a:pt x="327616" y="1084"/>
                        <a:pt x="320737" y="26"/>
                      </a:cubicBezTo>
                      <a:cubicBezTo>
                        <a:pt x="313858" y="-1032"/>
                        <a:pt x="240039" y="29923"/>
                        <a:pt x="211199" y="46063"/>
                      </a:cubicBezTo>
                      <a:cubicBezTo>
                        <a:pt x="182359" y="62203"/>
                        <a:pt x="165955" y="79136"/>
                        <a:pt x="147699" y="96863"/>
                      </a:cubicBezTo>
                      <a:cubicBezTo>
                        <a:pt x="129443" y="114590"/>
                        <a:pt x="117801" y="137080"/>
                        <a:pt x="101662" y="152426"/>
                      </a:cubicBezTo>
                      <a:cubicBezTo>
                        <a:pt x="85523" y="167772"/>
                        <a:pt x="63827" y="191055"/>
                        <a:pt x="50862" y="188938"/>
                      </a:cubicBezTo>
                      <a:cubicBezTo>
                        <a:pt x="37897" y="186821"/>
                        <a:pt x="-1790" y="132318"/>
                        <a:pt x="62" y="1333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: 図形 620">
                  <a:extLst>
                    <a:ext uri="{FF2B5EF4-FFF2-40B4-BE49-F238E27FC236}">
                      <a16:creationId xmlns:a16="http://schemas.microsoft.com/office/drawing/2014/main" id="{2D24FE3E-295A-4D7B-BF34-8C8F05FEF9A0}"/>
                    </a:ext>
                  </a:extLst>
                </p:cNvPr>
                <p:cNvSpPr/>
                <p:nvPr/>
              </p:nvSpPr>
              <p:spPr>
                <a:xfrm>
                  <a:off x="2628754" y="10810482"/>
                  <a:ext cx="543439" cy="457013"/>
                </a:xfrm>
                <a:custGeom>
                  <a:avLst/>
                  <a:gdLst>
                    <a:gd name="connsiteX0" fmla="*/ 500453 w 500457"/>
                    <a:gd name="connsiteY0" fmla="*/ 208 h 420867"/>
                    <a:gd name="connsiteX1" fmla="*/ 430603 w 500457"/>
                    <a:gd name="connsiteY1" fmla="*/ 143083 h 420867"/>
                    <a:gd name="connsiteX2" fmla="*/ 375041 w 500457"/>
                    <a:gd name="connsiteY2" fmla="*/ 184358 h 420867"/>
                    <a:gd name="connsiteX3" fmla="*/ 329003 w 500457"/>
                    <a:gd name="connsiteY3" fmla="*/ 225633 h 420867"/>
                    <a:gd name="connsiteX4" fmla="*/ 255978 w 500457"/>
                    <a:gd name="connsiteY4" fmla="*/ 254208 h 420867"/>
                    <a:gd name="connsiteX5" fmla="*/ 202003 w 500457"/>
                    <a:gd name="connsiteY5" fmla="*/ 330408 h 420867"/>
                    <a:gd name="connsiteX6" fmla="*/ 138503 w 500457"/>
                    <a:gd name="connsiteY6" fmla="*/ 374858 h 420867"/>
                    <a:gd name="connsiteX7" fmla="*/ 3566 w 500457"/>
                    <a:gd name="connsiteY7" fmla="*/ 416133 h 420867"/>
                    <a:gd name="connsiteX8" fmla="*/ 297253 w 500457"/>
                    <a:gd name="connsiteY8" fmla="*/ 257383 h 420867"/>
                    <a:gd name="connsiteX9" fmla="*/ 427428 w 500457"/>
                    <a:gd name="connsiteY9" fmla="*/ 178008 h 420867"/>
                    <a:gd name="connsiteX10" fmla="*/ 500453 w 500457"/>
                    <a:gd name="connsiteY10" fmla="*/ 208 h 420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457" h="420867">
                      <a:moveTo>
                        <a:pt x="500453" y="208"/>
                      </a:moveTo>
                      <a:cubicBezTo>
                        <a:pt x="500982" y="-5613"/>
                        <a:pt x="451505" y="112391"/>
                        <a:pt x="430603" y="143083"/>
                      </a:cubicBezTo>
                      <a:cubicBezTo>
                        <a:pt x="409701" y="173775"/>
                        <a:pt x="391974" y="170600"/>
                        <a:pt x="375041" y="184358"/>
                      </a:cubicBezTo>
                      <a:cubicBezTo>
                        <a:pt x="358108" y="198116"/>
                        <a:pt x="348847" y="213991"/>
                        <a:pt x="329003" y="225633"/>
                      </a:cubicBezTo>
                      <a:cubicBezTo>
                        <a:pt x="309159" y="237275"/>
                        <a:pt x="277145" y="236746"/>
                        <a:pt x="255978" y="254208"/>
                      </a:cubicBezTo>
                      <a:cubicBezTo>
                        <a:pt x="234811" y="271670"/>
                        <a:pt x="221582" y="310300"/>
                        <a:pt x="202003" y="330408"/>
                      </a:cubicBezTo>
                      <a:cubicBezTo>
                        <a:pt x="182424" y="350516"/>
                        <a:pt x="171576" y="360571"/>
                        <a:pt x="138503" y="374858"/>
                      </a:cubicBezTo>
                      <a:cubicBezTo>
                        <a:pt x="105430" y="389146"/>
                        <a:pt x="-22892" y="435712"/>
                        <a:pt x="3566" y="416133"/>
                      </a:cubicBezTo>
                      <a:cubicBezTo>
                        <a:pt x="30024" y="396554"/>
                        <a:pt x="226609" y="297070"/>
                        <a:pt x="297253" y="257383"/>
                      </a:cubicBezTo>
                      <a:cubicBezTo>
                        <a:pt x="367897" y="217696"/>
                        <a:pt x="393826" y="218225"/>
                        <a:pt x="427428" y="178008"/>
                      </a:cubicBezTo>
                      <a:cubicBezTo>
                        <a:pt x="461030" y="137791"/>
                        <a:pt x="499924" y="6029"/>
                        <a:pt x="500453" y="2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: 図形 621">
                  <a:extLst>
                    <a:ext uri="{FF2B5EF4-FFF2-40B4-BE49-F238E27FC236}">
                      <a16:creationId xmlns:a16="http://schemas.microsoft.com/office/drawing/2014/main" id="{A4A6FD1F-88BB-4752-80DA-C404E6184E50}"/>
                    </a:ext>
                  </a:extLst>
                </p:cNvPr>
                <p:cNvSpPr/>
                <p:nvPr/>
              </p:nvSpPr>
              <p:spPr>
                <a:xfrm>
                  <a:off x="3102050" y="10690894"/>
                  <a:ext cx="184791" cy="366610"/>
                </a:xfrm>
                <a:custGeom>
                  <a:avLst/>
                  <a:gdLst>
                    <a:gd name="connsiteX0" fmla="*/ 169366 w 170175"/>
                    <a:gd name="connsiteY0" fmla="*/ 800 h 337614"/>
                    <a:gd name="connsiteX1" fmla="*/ 104279 w 170175"/>
                    <a:gd name="connsiteY1" fmla="*/ 227812 h 337614"/>
                    <a:gd name="connsiteX2" fmla="*/ 47129 w 170175"/>
                    <a:gd name="connsiteY2" fmla="*/ 294487 h 337614"/>
                    <a:gd name="connsiteX3" fmla="*/ 2679 w 170175"/>
                    <a:gd name="connsiteY3" fmla="*/ 334175 h 337614"/>
                    <a:gd name="connsiteX4" fmla="*/ 128091 w 170175"/>
                    <a:gd name="connsiteY4" fmla="*/ 205587 h 337614"/>
                    <a:gd name="connsiteX5" fmla="*/ 118566 w 170175"/>
                    <a:gd name="connsiteY5" fmla="*/ 256387 h 337614"/>
                    <a:gd name="connsiteX6" fmla="*/ 126504 w 170175"/>
                    <a:gd name="connsiteY6" fmla="*/ 292900 h 337614"/>
                    <a:gd name="connsiteX7" fmla="*/ 145554 w 170175"/>
                    <a:gd name="connsiteY7" fmla="*/ 197650 h 337614"/>
                    <a:gd name="connsiteX8" fmla="*/ 159841 w 170175"/>
                    <a:gd name="connsiteY8" fmla="*/ 277025 h 337614"/>
                    <a:gd name="connsiteX9" fmla="*/ 142379 w 170175"/>
                    <a:gd name="connsiteY9" fmla="*/ 156375 h 337614"/>
                    <a:gd name="connsiteX10" fmla="*/ 169366 w 170175"/>
                    <a:gd name="connsiteY10" fmla="*/ 800 h 337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175" h="337614">
                      <a:moveTo>
                        <a:pt x="169366" y="800"/>
                      </a:moveTo>
                      <a:cubicBezTo>
                        <a:pt x="163016" y="12706"/>
                        <a:pt x="124652" y="178864"/>
                        <a:pt x="104279" y="227812"/>
                      </a:cubicBezTo>
                      <a:cubicBezTo>
                        <a:pt x="83906" y="276760"/>
                        <a:pt x="64062" y="276760"/>
                        <a:pt x="47129" y="294487"/>
                      </a:cubicBezTo>
                      <a:cubicBezTo>
                        <a:pt x="30196" y="312214"/>
                        <a:pt x="-10815" y="348992"/>
                        <a:pt x="2679" y="334175"/>
                      </a:cubicBezTo>
                      <a:cubicBezTo>
                        <a:pt x="16173" y="319358"/>
                        <a:pt x="108777" y="218552"/>
                        <a:pt x="128091" y="205587"/>
                      </a:cubicBezTo>
                      <a:cubicBezTo>
                        <a:pt x="147405" y="192622"/>
                        <a:pt x="118830" y="241835"/>
                        <a:pt x="118566" y="256387"/>
                      </a:cubicBezTo>
                      <a:cubicBezTo>
                        <a:pt x="118302" y="270939"/>
                        <a:pt x="122006" y="302690"/>
                        <a:pt x="126504" y="292900"/>
                      </a:cubicBezTo>
                      <a:cubicBezTo>
                        <a:pt x="131002" y="283111"/>
                        <a:pt x="139998" y="200296"/>
                        <a:pt x="145554" y="197650"/>
                      </a:cubicBezTo>
                      <a:cubicBezTo>
                        <a:pt x="151110" y="195004"/>
                        <a:pt x="160370" y="283904"/>
                        <a:pt x="159841" y="277025"/>
                      </a:cubicBezTo>
                      <a:cubicBezTo>
                        <a:pt x="159312" y="270146"/>
                        <a:pt x="142114" y="199767"/>
                        <a:pt x="142379" y="156375"/>
                      </a:cubicBezTo>
                      <a:cubicBezTo>
                        <a:pt x="142644" y="112983"/>
                        <a:pt x="175716" y="-11106"/>
                        <a:pt x="169366" y="8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99AE15D5-3485-4DD5-8FCE-CB7051090303}"/>
                    </a:ext>
                  </a:extLst>
                </p:cNvPr>
                <p:cNvSpPr/>
                <p:nvPr/>
              </p:nvSpPr>
              <p:spPr>
                <a:xfrm>
                  <a:off x="2545836" y="11005011"/>
                  <a:ext cx="638688" cy="284220"/>
                </a:xfrm>
                <a:custGeom>
                  <a:avLst/>
                  <a:gdLst>
                    <a:gd name="connsiteX0" fmla="*/ 586338 w 588173"/>
                    <a:gd name="connsiteY0" fmla="*/ 3628 h 261740"/>
                    <a:gd name="connsiteX1" fmla="*/ 446638 w 588173"/>
                    <a:gd name="connsiteY1" fmla="*/ 130628 h 261740"/>
                    <a:gd name="connsiteX2" fmla="*/ 352976 w 588173"/>
                    <a:gd name="connsiteY2" fmla="*/ 192540 h 261740"/>
                    <a:gd name="connsiteX3" fmla="*/ 281538 w 588173"/>
                    <a:gd name="connsiteY3" fmla="*/ 224290 h 261740"/>
                    <a:gd name="connsiteX4" fmla="*/ 214863 w 588173"/>
                    <a:gd name="connsiteY4" fmla="*/ 241753 h 261740"/>
                    <a:gd name="connsiteX5" fmla="*/ 2138 w 588173"/>
                    <a:gd name="connsiteY5" fmla="*/ 259215 h 261740"/>
                    <a:gd name="connsiteX6" fmla="*/ 360913 w 588173"/>
                    <a:gd name="connsiteY6" fmla="*/ 183015 h 261740"/>
                    <a:gd name="connsiteX7" fmla="*/ 432351 w 588173"/>
                    <a:gd name="connsiteY7" fmla="*/ 122690 h 261740"/>
                    <a:gd name="connsiteX8" fmla="*/ 521251 w 588173"/>
                    <a:gd name="connsiteY8" fmla="*/ 41728 h 261740"/>
                    <a:gd name="connsiteX9" fmla="*/ 586338 w 588173"/>
                    <a:gd name="connsiteY9" fmla="*/ 3628 h 26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8173" h="261740">
                      <a:moveTo>
                        <a:pt x="586338" y="3628"/>
                      </a:moveTo>
                      <a:cubicBezTo>
                        <a:pt x="573903" y="18445"/>
                        <a:pt x="485532" y="99143"/>
                        <a:pt x="446638" y="130628"/>
                      </a:cubicBezTo>
                      <a:cubicBezTo>
                        <a:pt x="407744" y="162113"/>
                        <a:pt x="380493" y="176930"/>
                        <a:pt x="352976" y="192540"/>
                      </a:cubicBezTo>
                      <a:cubicBezTo>
                        <a:pt x="325459" y="208150"/>
                        <a:pt x="304557" y="216088"/>
                        <a:pt x="281538" y="224290"/>
                      </a:cubicBezTo>
                      <a:cubicBezTo>
                        <a:pt x="258519" y="232492"/>
                        <a:pt x="261430" y="235932"/>
                        <a:pt x="214863" y="241753"/>
                      </a:cubicBezTo>
                      <a:cubicBezTo>
                        <a:pt x="168296" y="247574"/>
                        <a:pt x="-22204" y="269005"/>
                        <a:pt x="2138" y="259215"/>
                      </a:cubicBezTo>
                      <a:cubicBezTo>
                        <a:pt x="26480" y="249425"/>
                        <a:pt x="289211" y="205769"/>
                        <a:pt x="360913" y="183015"/>
                      </a:cubicBezTo>
                      <a:cubicBezTo>
                        <a:pt x="432615" y="160261"/>
                        <a:pt x="405628" y="146238"/>
                        <a:pt x="432351" y="122690"/>
                      </a:cubicBezTo>
                      <a:cubicBezTo>
                        <a:pt x="459074" y="99142"/>
                        <a:pt x="497703" y="60513"/>
                        <a:pt x="521251" y="41728"/>
                      </a:cubicBezTo>
                      <a:cubicBezTo>
                        <a:pt x="544799" y="22943"/>
                        <a:pt x="598773" y="-11189"/>
                        <a:pt x="586338" y="36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: 図形 623">
                  <a:extLst>
                    <a:ext uri="{FF2B5EF4-FFF2-40B4-BE49-F238E27FC236}">
                      <a16:creationId xmlns:a16="http://schemas.microsoft.com/office/drawing/2014/main" id="{3B86F097-EAFE-418D-A7B0-709AD2823BE9}"/>
                    </a:ext>
                  </a:extLst>
                </p:cNvPr>
                <p:cNvSpPr/>
                <p:nvPr/>
              </p:nvSpPr>
              <p:spPr>
                <a:xfrm>
                  <a:off x="2802891" y="10721678"/>
                  <a:ext cx="523147" cy="560135"/>
                </a:xfrm>
                <a:custGeom>
                  <a:avLst/>
                  <a:gdLst>
                    <a:gd name="connsiteX0" fmla="*/ 471852 w 481770"/>
                    <a:gd name="connsiteY0" fmla="*/ 1026 h 515833"/>
                    <a:gd name="connsiteX1" fmla="*/ 446452 w 481770"/>
                    <a:gd name="connsiteY1" fmla="*/ 264551 h 515833"/>
                    <a:gd name="connsiteX2" fmla="*/ 343264 w 481770"/>
                    <a:gd name="connsiteY2" fmla="*/ 337576 h 515833"/>
                    <a:gd name="connsiteX3" fmla="*/ 194039 w 481770"/>
                    <a:gd name="connsiteY3" fmla="*/ 437588 h 515833"/>
                    <a:gd name="connsiteX4" fmla="*/ 95614 w 481770"/>
                    <a:gd name="connsiteY4" fmla="*/ 482038 h 515833"/>
                    <a:gd name="connsiteX5" fmla="*/ 21002 w 481770"/>
                    <a:gd name="connsiteY5" fmla="*/ 510613 h 515833"/>
                    <a:gd name="connsiteX6" fmla="*/ 6714 w 481770"/>
                    <a:gd name="connsiteY6" fmla="*/ 512201 h 515833"/>
                    <a:gd name="connsiteX7" fmla="*/ 116252 w 481770"/>
                    <a:gd name="connsiteY7" fmla="*/ 472513 h 515833"/>
                    <a:gd name="connsiteX8" fmla="*/ 413114 w 481770"/>
                    <a:gd name="connsiteY8" fmla="*/ 267726 h 515833"/>
                    <a:gd name="connsiteX9" fmla="*/ 425814 w 481770"/>
                    <a:gd name="connsiteY9" fmla="*/ 237563 h 515833"/>
                    <a:gd name="connsiteX10" fmla="*/ 481377 w 481770"/>
                    <a:gd name="connsiteY10" fmla="*/ 99451 h 515833"/>
                    <a:gd name="connsiteX11" fmla="*/ 451214 w 481770"/>
                    <a:gd name="connsiteY11" fmla="*/ 169301 h 515833"/>
                    <a:gd name="connsiteX12" fmla="*/ 471852 w 481770"/>
                    <a:gd name="connsiteY12" fmla="*/ 1026 h 5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1770" h="515833">
                      <a:moveTo>
                        <a:pt x="471852" y="1026"/>
                      </a:moveTo>
                      <a:cubicBezTo>
                        <a:pt x="471058" y="16901"/>
                        <a:pt x="467883" y="208459"/>
                        <a:pt x="446452" y="264551"/>
                      </a:cubicBezTo>
                      <a:cubicBezTo>
                        <a:pt x="425021" y="320643"/>
                        <a:pt x="343264" y="337576"/>
                        <a:pt x="343264" y="337576"/>
                      </a:cubicBezTo>
                      <a:cubicBezTo>
                        <a:pt x="301195" y="366415"/>
                        <a:pt x="235314" y="413511"/>
                        <a:pt x="194039" y="437588"/>
                      </a:cubicBezTo>
                      <a:cubicBezTo>
                        <a:pt x="152764" y="461665"/>
                        <a:pt x="124453" y="469867"/>
                        <a:pt x="95614" y="482038"/>
                      </a:cubicBezTo>
                      <a:cubicBezTo>
                        <a:pt x="66775" y="494209"/>
                        <a:pt x="35818" y="505586"/>
                        <a:pt x="21002" y="510613"/>
                      </a:cubicBezTo>
                      <a:cubicBezTo>
                        <a:pt x="6186" y="515640"/>
                        <a:pt x="-9161" y="518551"/>
                        <a:pt x="6714" y="512201"/>
                      </a:cubicBezTo>
                      <a:cubicBezTo>
                        <a:pt x="22589" y="505851"/>
                        <a:pt x="48519" y="513259"/>
                        <a:pt x="116252" y="472513"/>
                      </a:cubicBezTo>
                      <a:cubicBezTo>
                        <a:pt x="183985" y="431767"/>
                        <a:pt x="361520" y="306884"/>
                        <a:pt x="413114" y="267726"/>
                      </a:cubicBezTo>
                      <a:cubicBezTo>
                        <a:pt x="464708" y="228568"/>
                        <a:pt x="414437" y="265609"/>
                        <a:pt x="425814" y="237563"/>
                      </a:cubicBezTo>
                      <a:cubicBezTo>
                        <a:pt x="437191" y="209517"/>
                        <a:pt x="477144" y="110828"/>
                        <a:pt x="481377" y="99451"/>
                      </a:cubicBezTo>
                      <a:cubicBezTo>
                        <a:pt x="485610" y="88074"/>
                        <a:pt x="454389" y="180149"/>
                        <a:pt x="451214" y="169301"/>
                      </a:cubicBezTo>
                      <a:cubicBezTo>
                        <a:pt x="448039" y="158453"/>
                        <a:pt x="472646" y="-14849"/>
                        <a:pt x="471852" y="10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: 図形 624">
                  <a:extLst>
                    <a:ext uri="{FF2B5EF4-FFF2-40B4-BE49-F238E27FC236}">
                      <a16:creationId xmlns:a16="http://schemas.microsoft.com/office/drawing/2014/main" id="{73FC2AA2-AFC4-4CF9-9B76-FD62C7C370B0}"/>
                    </a:ext>
                  </a:extLst>
                </p:cNvPr>
                <p:cNvSpPr/>
                <p:nvPr/>
              </p:nvSpPr>
              <p:spPr>
                <a:xfrm>
                  <a:off x="2710253" y="11108580"/>
                  <a:ext cx="620612" cy="346531"/>
                </a:xfrm>
                <a:custGeom>
                  <a:avLst/>
                  <a:gdLst>
                    <a:gd name="connsiteX0" fmla="*/ 571450 w 571526"/>
                    <a:gd name="connsiteY0" fmla="*/ 325 h 319123"/>
                    <a:gd name="connsiteX1" fmla="*/ 312688 w 571526"/>
                    <a:gd name="connsiteY1" fmla="*/ 120975 h 319123"/>
                    <a:gd name="connsiteX2" fmla="*/ 169813 w 571526"/>
                    <a:gd name="connsiteY2" fmla="*/ 267025 h 319123"/>
                    <a:gd name="connsiteX3" fmla="*/ 92025 w 571526"/>
                    <a:gd name="connsiteY3" fmla="*/ 297187 h 319123"/>
                    <a:gd name="connsiteX4" fmla="*/ 1538 w 571526"/>
                    <a:gd name="connsiteY4" fmla="*/ 314650 h 319123"/>
                    <a:gd name="connsiteX5" fmla="*/ 171400 w 571526"/>
                    <a:gd name="connsiteY5" fmla="*/ 211462 h 319123"/>
                    <a:gd name="connsiteX6" fmla="*/ 338088 w 571526"/>
                    <a:gd name="connsiteY6" fmla="*/ 89225 h 319123"/>
                    <a:gd name="connsiteX7" fmla="*/ 571450 w 571526"/>
                    <a:gd name="connsiteY7" fmla="*/ 325 h 31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26" h="319123">
                      <a:moveTo>
                        <a:pt x="571450" y="325"/>
                      </a:moveTo>
                      <a:cubicBezTo>
                        <a:pt x="567217" y="5617"/>
                        <a:pt x="379627" y="76525"/>
                        <a:pt x="312688" y="120975"/>
                      </a:cubicBezTo>
                      <a:cubicBezTo>
                        <a:pt x="245749" y="165425"/>
                        <a:pt x="206590" y="237656"/>
                        <a:pt x="169813" y="267025"/>
                      </a:cubicBezTo>
                      <a:cubicBezTo>
                        <a:pt x="133036" y="296394"/>
                        <a:pt x="120071" y="289250"/>
                        <a:pt x="92025" y="297187"/>
                      </a:cubicBezTo>
                      <a:cubicBezTo>
                        <a:pt x="63979" y="305125"/>
                        <a:pt x="-11691" y="328938"/>
                        <a:pt x="1538" y="314650"/>
                      </a:cubicBezTo>
                      <a:cubicBezTo>
                        <a:pt x="14767" y="300363"/>
                        <a:pt x="115308" y="249033"/>
                        <a:pt x="171400" y="211462"/>
                      </a:cubicBezTo>
                      <a:cubicBezTo>
                        <a:pt x="227492" y="173891"/>
                        <a:pt x="273001" y="122827"/>
                        <a:pt x="338088" y="89225"/>
                      </a:cubicBezTo>
                      <a:cubicBezTo>
                        <a:pt x="403175" y="55623"/>
                        <a:pt x="575683" y="-4967"/>
                        <a:pt x="571450" y="3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: 図形 625">
                  <a:extLst>
                    <a:ext uri="{FF2B5EF4-FFF2-40B4-BE49-F238E27FC236}">
                      <a16:creationId xmlns:a16="http://schemas.microsoft.com/office/drawing/2014/main" id="{7C0DE922-DEA8-42DC-A20A-817E23063DCC}"/>
                    </a:ext>
                  </a:extLst>
                </p:cNvPr>
                <p:cNvSpPr/>
                <p:nvPr/>
              </p:nvSpPr>
              <p:spPr>
                <a:xfrm>
                  <a:off x="2470943" y="11267485"/>
                  <a:ext cx="422364" cy="123062"/>
                </a:xfrm>
                <a:custGeom>
                  <a:avLst/>
                  <a:gdLst>
                    <a:gd name="connsiteX0" fmla="*/ 185407 w 388958"/>
                    <a:gd name="connsiteY0" fmla="*/ 38 h 113329"/>
                    <a:gd name="connsiteX1" fmla="*/ 387020 w 388958"/>
                    <a:gd name="connsiteY1" fmla="*/ 44488 h 113329"/>
                    <a:gd name="connsiteX2" fmla="*/ 279070 w 388958"/>
                    <a:gd name="connsiteY2" fmla="*/ 47663 h 113329"/>
                    <a:gd name="connsiteX3" fmla="*/ 140957 w 388958"/>
                    <a:gd name="connsiteY3" fmla="*/ 71475 h 113329"/>
                    <a:gd name="connsiteX4" fmla="*/ 4432 w 388958"/>
                    <a:gd name="connsiteY4" fmla="*/ 112750 h 113329"/>
                    <a:gd name="connsiteX5" fmla="*/ 313995 w 388958"/>
                    <a:gd name="connsiteY5" fmla="*/ 38138 h 113329"/>
                    <a:gd name="connsiteX6" fmla="*/ 185407 w 388958"/>
                    <a:gd name="connsiteY6" fmla="*/ 38 h 11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8958" h="113329">
                      <a:moveTo>
                        <a:pt x="185407" y="38"/>
                      </a:moveTo>
                      <a:cubicBezTo>
                        <a:pt x="197578" y="1096"/>
                        <a:pt x="371410" y="36551"/>
                        <a:pt x="387020" y="44488"/>
                      </a:cubicBezTo>
                      <a:cubicBezTo>
                        <a:pt x="402631" y="52426"/>
                        <a:pt x="320080" y="43165"/>
                        <a:pt x="279070" y="47663"/>
                      </a:cubicBezTo>
                      <a:cubicBezTo>
                        <a:pt x="238060" y="52161"/>
                        <a:pt x="186730" y="60627"/>
                        <a:pt x="140957" y="71475"/>
                      </a:cubicBezTo>
                      <a:cubicBezTo>
                        <a:pt x="95184" y="82323"/>
                        <a:pt x="-24408" y="118306"/>
                        <a:pt x="4432" y="112750"/>
                      </a:cubicBezTo>
                      <a:cubicBezTo>
                        <a:pt x="33272" y="107194"/>
                        <a:pt x="281980" y="56130"/>
                        <a:pt x="313995" y="38138"/>
                      </a:cubicBezTo>
                      <a:cubicBezTo>
                        <a:pt x="346010" y="20146"/>
                        <a:pt x="173236" y="-1020"/>
                        <a:pt x="185407" y="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: 図形 626">
                  <a:extLst>
                    <a:ext uri="{FF2B5EF4-FFF2-40B4-BE49-F238E27FC236}">
                      <a16:creationId xmlns:a16="http://schemas.microsoft.com/office/drawing/2014/main" id="{9275044F-9DA7-408D-B76D-B0C5E604B20C}"/>
                    </a:ext>
                  </a:extLst>
                </p:cNvPr>
                <p:cNvSpPr/>
                <p:nvPr/>
              </p:nvSpPr>
              <p:spPr>
                <a:xfrm>
                  <a:off x="2475599" y="11249923"/>
                  <a:ext cx="261523" cy="136595"/>
                </a:xfrm>
                <a:custGeom>
                  <a:avLst/>
                  <a:gdLst>
                    <a:gd name="connsiteX0" fmla="*/ 239857 w 240839"/>
                    <a:gd name="connsiteY0" fmla="*/ 336 h 125791"/>
                    <a:gd name="connsiteX1" fmla="*/ 71582 w 240839"/>
                    <a:gd name="connsiteY1" fmla="*/ 60661 h 125791"/>
                    <a:gd name="connsiteX2" fmla="*/ 144 w 240839"/>
                    <a:gd name="connsiteY2" fmla="*/ 125748 h 125791"/>
                    <a:gd name="connsiteX3" fmla="*/ 87457 w 240839"/>
                    <a:gd name="connsiteY3" fmla="*/ 70186 h 125791"/>
                    <a:gd name="connsiteX4" fmla="*/ 139844 w 240839"/>
                    <a:gd name="connsiteY4" fmla="*/ 36848 h 125791"/>
                    <a:gd name="connsiteX5" fmla="*/ 239857 w 240839"/>
                    <a:gd name="connsiteY5" fmla="*/ 336 h 12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0839" h="125791">
                      <a:moveTo>
                        <a:pt x="239857" y="336"/>
                      </a:moveTo>
                      <a:cubicBezTo>
                        <a:pt x="228480" y="4305"/>
                        <a:pt x="111534" y="39759"/>
                        <a:pt x="71582" y="60661"/>
                      </a:cubicBezTo>
                      <a:cubicBezTo>
                        <a:pt x="31630" y="81563"/>
                        <a:pt x="-2502" y="124161"/>
                        <a:pt x="144" y="125748"/>
                      </a:cubicBezTo>
                      <a:cubicBezTo>
                        <a:pt x="2790" y="127336"/>
                        <a:pt x="64174" y="85003"/>
                        <a:pt x="87457" y="70186"/>
                      </a:cubicBezTo>
                      <a:cubicBezTo>
                        <a:pt x="110740" y="55369"/>
                        <a:pt x="119206" y="45050"/>
                        <a:pt x="139844" y="36848"/>
                      </a:cubicBezTo>
                      <a:cubicBezTo>
                        <a:pt x="160481" y="28646"/>
                        <a:pt x="251234" y="-3633"/>
                        <a:pt x="239857" y="33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: 図形 627">
                  <a:extLst>
                    <a:ext uri="{FF2B5EF4-FFF2-40B4-BE49-F238E27FC236}">
                      <a16:creationId xmlns:a16="http://schemas.microsoft.com/office/drawing/2014/main" id="{9B61F608-F48F-4314-8E98-A9D08F2D994C}"/>
                    </a:ext>
                  </a:extLst>
                </p:cNvPr>
                <p:cNvSpPr/>
                <p:nvPr/>
              </p:nvSpPr>
              <p:spPr>
                <a:xfrm>
                  <a:off x="2668752" y="11255410"/>
                  <a:ext cx="287186" cy="189416"/>
                </a:xfrm>
                <a:custGeom>
                  <a:avLst/>
                  <a:gdLst>
                    <a:gd name="connsiteX0" fmla="*/ 228668 w 264472"/>
                    <a:gd name="connsiteY0" fmla="*/ 45 h 174435"/>
                    <a:gd name="connsiteX1" fmla="*/ 41343 w 264472"/>
                    <a:gd name="connsiteY1" fmla="*/ 107995 h 174435"/>
                    <a:gd name="connsiteX2" fmla="*/ 17531 w 264472"/>
                    <a:gd name="connsiteY2" fmla="*/ 161970 h 174435"/>
                    <a:gd name="connsiteX3" fmla="*/ 66743 w 264472"/>
                    <a:gd name="connsiteY3" fmla="*/ 173083 h 174435"/>
                    <a:gd name="connsiteX4" fmla="*/ 176281 w 264472"/>
                    <a:gd name="connsiteY4" fmla="*/ 139745 h 174435"/>
                    <a:gd name="connsiteX5" fmla="*/ 262006 w 264472"/>
                    <a:gd name="connsiteY5" fmla="*/ 84183 h 174435"/>
                    <a:gd name="connsiteX6" fmla="*/ 77856 w 264472"/>
                    <a:gd name="connsiteY6" fmla="*/ 146095 h 174435"/>
                    <a:gd name="connsiteX7" fmla="*/ 68 w 264472"/>
                    <a:gd name="connsiteY7" fmla="*/ 165145 h 174435"/>
                    <a:gd name="connsiteX8" fmla="*/ 88968 w 264472"/>
                    <a:gd name="connsiteY8" fmla="*/ 95295 h 174435"/>
                    <a:gd name="connsiteX9" fmla="*/ 228668 w 264472"/>
                    <a:gd name="connsiteY9" fmla="*/ 45 h 174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4472" h="174435">
                      <a:moveTo>
                        <a:pt x="228668" y="45"/>
                      </a:moveTo>
                      <a:cubicBezTo>
                        <a:pt x="220731" y="2162"/>
                        <a:pt x="76532" y="81008"/>
                        <a:pt x="41343" y="107995"/>
                      </a:cubicBezTo>
                      <a:cubicBezTo>
                        <a:pt x="6154" y="134982"/>
                        <a:pt x="13298" y="151122"/>
                        <a:pt x="17531" y="161970"/>
                      </a:cubicBezTo>
                      <a:cubicBezTo>
                        <a:pt x="21764" y="172818"/>
                        <a:pt x="40285" y="176787"/>
                        <a:pt x="66743" y="173083"/>
                      </a:cubicBezTo>
                      <a:cubicBezTo>
                        <a:pt x="93201" y="169379"/>
                        <a:pt x="143737" y="154562"/>
                        <a:pt x="176281" y="139745"/>
                      </a:cubicBezTo>
                      <a:cubicBezTo>
                        <a:pt x="208825" y="124928"/>
                        <a:pt x="278410" y="83125"/>
                        <a:pt x="262006" y="84183"/>
                      </a:cubicBezTo>
                      <a:cubicBezTo>
                        <a:pt x="245602" y="85241"/>
                        <a:pt x="121512" y="132601"/>
                        <a:pt x="77856" y="146095"/>
                      </a:cubicBezTo>
                      <a:cubicBezTo>
                        <a:pt x="34200" y="159589"/>
                        <a:pt x="-1784" y="173612"/>
                        <a:pt x="68" y="165145"/>
                      </a:cubicBezTo>
                      <a:cubicBezTo>
                        <a:pt x="1920" y="156678"/>
                        <a:pt x="49810" y="120960"/>
                        <a:pt x="88968" y="95295"/>
                      </a:cubicBezTo>
                      <a:cubicBezTo>
                        <a:pt x="128126" y="69630"/>
                        <a:pt x="236605" y="-2072"/>
                        <a:pt x="228668" y="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: 図形 628">
                  <a:extLst>
                    <a:ext uri="{FF2B5EF4-FFF2-40B4-BE49-F238E27FC236}">
                      <a16:creationId xmlns:a16="http://schemas.microsoft.com/office/drawing/2014/main" id="{656887DB-AE32-4B8A-A3D1-C46B75152DF1}"/>
                    </a:ext>
                  </a:extLst>
                </p:cNvPr>
                <p:cNvSpPr/>
                <p:nvPr/>
              </p:nvSpPr>
              <p:spPr>
                <a:xfrm>
                  <a:off x="2559881" y="11284763"/>
                  <a:ext cx="328196" cy="152913"/>
                </a:xfrm>
                <a:custGeom>
                  <a:avLst/>
                  <a:gdLst>
                    <a:gd name="connsiteX0" fmla="*/ 116203 w 302238"/>
                    <a:gd name="connsiteY0" fmla="*/ 39689 h 140819"/>
                    <a:gd name="connsiteX1" fmla="*/ 3491 w 302238"/>
                    <a:gd name="connsiteY1" fmla="*/ 92077 h 140819"/>
                    <a:gd name="connsiteX2" fmla="*/ 35241 w 302238"/>
                    <a:gd name="connsiteY2" fmla="*/ 138114 h 140819"/>
                    <a:gd name="connsiteX3" fmla="*/ 101916 w 302238"/>
                    <a:gd name="connsiteY3" fmla="*/ 120652 h 140819"/>
                    <a:gd name="connsiteX4" fmla="*/ 301941 w 302238"/>
                    <a:gd name="connsiteY4" fmla="*/ 2 h 140819"/>
                    <a:gd name="connsiteX5" fmla="*/ 52703 w 302238"/>
                    <a:gd name="connsiteY5" fmla="*/ 123827 h 140819"/>
                    <a:gd name="connsiteX6" fmla="*/ 32066 w 302238"/>
                    <a:gd name="connsiteY6" fmla="*/ 122239 h 140819"/>
                    <a:gd name="connsiteX7" fmla="*/ 20953 w 302238"/>
                    <a:gd name="connsiteY7" fmla="*/ 100014 h 140819"/>
                    <a:gd name="connsiteX8" fmla="*/ 116203 w 302238"/>
                    <a:gd name="connsiteY8" fmla="*/ 39689 h 14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38" h="140819">
                      <a:moveTo>
                        <a:pt x="116203" y="39689"/>
                      </a:moveTo>
                      <a:cubicBezTo>
                        <a:pt x="113293" y="38366"/>
                        <a:pt x="16985" y="75673"/>
                        <a:pt x="3491" y="92077"/>
                      </a:cubicBezTo>
                      <a:cubicBezTo>
                        <a:pt x="-10003" y="108481"/>
                        <a:pt x="18837" y="133351"/>
                        <a:pt x="35241" y="138114"/>
                      </a:cubicBezTo>
                      <a:cubicBezTo>
                        <a:pt x="51645" y="142877"/>
                        <a:pt x="57466" y="143671"/>
                        <a:pt x="101916" y="120652"/>
                      </a:cubicBezTo>
                      <a:cubicBezTo>
                        <a:pt x="146366" y="97633"/>
                        <a:pt x="310143" y="-527"/>
                        <a:pt x="301941" y="2"/>
                      </a:cubicBezTo>
                      <a:cubicBezTo>
                        <a:pt x="293739" y="531"/>
                        <a:pt x="97682" y="103454"/>
                        <a:pt x="52703" y="123827"/>
                      </a:cubicBezTo>
                      <a:cubicBezTo>
                        <a:pt x="7724" y="144200"/>
                        <a:pt x="37358" y="126208"/>
                        <a:pt x="32066" y="122239"/>
                      </a:cubicBezTo>
                      <a:cubicBezTo>
                        <a:pt x="26774" y="118270"/>
                        <a:pt x="1639" y="114301"/>
                        <a:pt x="20953" y="100014"/>
                      </a:cubicBezTo>
                      <a:cubicBezTo>
                        <a:pt x="40267" y="85727"/>
                        <a:pt x="119113" y="41012"/>
                        <a:pt x="116203" y="396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: 図形 629">
                  <a:extLst>
                    <a:ext uri="{FF2B5EF4-FFF2-40B4-BE49-F238E27FC236}">
                      <a16:creationId xmlns:a16="http://schemas.microsoft.com/office/drawing/2014/main" id="{C02DCD2C-4021-4F1F-A0FC-85383DDEBECC}"/>
                    </a:ext>
                  </a:extLst>
                </p:cNvPr>
                <p:cNvSpPr/>
                <p:nvPr/>
              </p:nvSpPr>
              <p:spPr>
                <a:xfrm>
                  <a:off x="2666974" y="11312338"/>
                  <a:ext cx="226176" cy="110369"/>
                </a:xfrm>
                <a:custGeom>
                  <a:avLst/>
                  <a:gdLst>
                    <a:gd name="connsiteX0" fmla="*/ 208081 w 208287"/>
                    <a:gd name="connsiteY0" fmla="*/ 8 h 101640"/>
                    <a:gd name="connsiteX1" fmla="*/ 130294 w 208287"/>
                    <a:gd name="connsiteY1" fmla="*/ 71445 h 101640"/>
                    <a:gd name="connsiteX2" fmla="*/ 119 w 208287"/>
                    <a:gd name="connsiteY2" fmla="*/ 101608 h 101640"/>
                    <a:gd name="connsiteX3" fmla="*/ 108069 w 208287"/>
                    <a:gd name="connsiteY3" fmla="*/ 66683 h 101640"/>
                    <a:gd name="connsiteX4" fmla="*/ 208081 w 208287"/>
                    <a:gd name="connsiteY4" fmla="*/ 8 h 10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287" h="101640">
                      <a:moveTo>
                        <a:pt x="208081" y="8"/>
                      </a:moveTo>
                      <a:cubicBezTo>
                        <a:pt x="211785" y="802"/>
                        <a:pt x="164954" y="54512"/>
                        <a:pt x="130294" y="71445"/>
                      </a:cubicBezTo>
                      <a:cubicBezTo>
                        <a:pt x="95634" y="88378"/>
                        <a:pt x="3823" y="102402"/>
                        <a:pt x="119" y="101608"/>
                      </a:cubicBezTo>
                      <a:cubicBezTo>
                        <a:pt x="-3585" y="100814"/>
                        <a:pt x="79494" y="80441"/>
                        <a:pt x="108069" y="66683"/>
                      </a:cubicBezTo>
                      <a:cubicBezTo>
                        <a:pt x="136644" y="52925"/>
                        <a:pt x="204377" y="-786"/>
                        <a:pt x="208081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B890C1EB-6B0E-4DCB-9CF9-920AB95B91E9}"/>
                    </a:ext>
                  </a:extLst>
                </p:cNvPr>
                <p:cNvSpPr/>
                <p:nvPr/>
              </p:nvSpPr>
              <p:spPr>
                <a:xfrm>
                  <a:off x="3028685" y="11014090"/>
                  <a:ext cx="467643" cy="256911"/>
                </a:xfrm>
                <a:custGeom>
                  <a:avLst/>
                  <a:gdLst>
                    <a:gd name="connsiteX0" fmla="*/ 430603 w 430656"/>
                    <a:gd name="connsiteY0" fmla="*/ 29 h 236591"/>
                    <a:gd name="connsiteX1" fmla="*/ 300428 w 430656"/>
                    <a:gd name="connsiteY1" fmla="*/ 125442 h 236591"/>
                    <a:gd name="connsiteX2" fmla="*/ 211528 w 430656"/>
                    <a:gd name="connsiteY2" fmla="*/ 185767 h 236591"/>
                    <a:gd name="connsiteX3" fmla="*/ 391 w 430656"/>
                    <a:gd name="connsiteY3" fmla="*/ 236567 h 236591"/>
                    <a:gd name="connsiteX4" fmla="*/ 162316 w 430656"/>
                    <a:gd name="connsiteY4" fmla="*/ 179417 h 236591"/>
                    <a:gd name="connsiteX5" fmla="*/ 284553 w 430656"/>
                    <a:gd name="connsiteY5" fmla="*/ 114329 h 236591"/>
                    <a:gd name="connsiteX6" fmla="*/ 430603 w 430656"/>
                    <a:gd name="connsiteY6" fmla="*/ 29 h 236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656" h="236591">
                      <a:moveTo>
                        <a:pt x="430603" y="29"/>
                      </a:moveTo>
                      <a:cubicBezTo>
                        <a:pt x="433249" y="1881"/>
                        <a:pt x="336940" y="94486"/>
                        <a:pt x="300428" y="125442"/>
                      </a:cubicBezTo>
                      <a:cubicBezTo>
                        <a:pt x="263916" y="156398"/>
                        <a:pt x="261534" y="167246"/>
                        <a:pt x="211528" y="185767"/>
                      </a:cubicBezTo>
                      <a:cubicBezTo>
                        <a:pt x="161522" y="204288"/>
                        <a:pt x="8593" y="237625"/>
                        <a:pt x="391" y="236567"/>
                      </a:cubicBezTo>
                      <a:cubicBezTo>
                        <a:pt x="-7811" y="235509"/>
                        <a:pt x="114956" y="199790"/>
                        <a:pt x="162316" y="179417"/>
                      </a:cubicBezTo>
                      <a:cubicBezTo>
                        <a:pt x="209676" y="159044"/>
                        <a:pt x="239574" y="143698"/>
                        <a:pt x="284553" y="114329"/>
                      </a:cubicBezTo>
                      <a:cubicBezTo>
                        <a:pt x="329532" y="84960"/>
                        <a:pt x="427957" y="-1823"/>
                        <a:pt x="430603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DAAF39DD-C487-4354-A1E3-5A6B5E0F00F2}"/>
                    </a:ext>
                  </a:extLst>
                </p:cNvPr>
                <p:cNvSpPr/>
                <p:nvPr/>
              </p:nvSpPr>
              <p:spPr>
                <a:xfrm>
                  <a:off x="3008194" y="11193383"/>
                  <a:ext cx="850272" cy="220858"/>
                </a:xfrm>
                <a:custGeom>
                  <a:avLst/>
                  <a:gdLst>
                    <a:gd name="connsiteX0" fmla="*/ 212 w 783022"/>
                    <a:gd name="connsiteY0" fmla="*/ 203216 h 203390"/>
                    <a:gd name="connsiteX1" fmla="*/ 298662 w 783022"/>
                    <a:gd name="connsiteY1" fmla="*/ 176229 h 203390"/>
                    <a:gd name="connsiteX2" fmla="*/ 333587 w 783022"/>
                    <a:gd name="connsiteY2" fmla="*/ 87329 h 203390"/>
                    <a:gd name="connsiteX3" fmla="*/ 339937 w 783022"/>
                    <a:gd name="connsiteY3" fmla="*/ 127016 h 203390"/>
                    <a:gd name="connsiteX4" fmla="*/ 449474 w 783022"/>
                    <a:gd name="connsiteY4" fmla="*/ 76216 h 203390"/>
                    <a:gd name="connsiteX5" fmla="*/ 538374 w 783022"/>
                    <a:gd name="connsiteY5" fmla="*/ 3191 h 203390"/>
                    <a:gd name="connsiteX6" fmla="*/ 493924 w 783022"/>
                    <a:gd name="connsiteY6" fmla="*/ 76216 h 203390"/>
                    <a:gd name="connsiteX7" fmla="*/ 782849 w 783022"/>
                    <a:gd name="connsiteY7" fmla="*/ 16 h 203390"/>
                    <a:gd name="connsiteX8" fmla="*/ 532024 w 783022"/>
                    <a:gd name="connsiteY8" fmla="*/ 84154 h 203390"/>
                    <a:gd name="connsiteX9" fmla="*/ 255799 w 783022"/>
                    <a:gd name="connsiteY9" fmla="*/ 166704 h 203390"/>
                    <a:gd name="connsiteX10" fmla="*/ 212 w 783022"/>
                    <a:gd name="connsiteY10" fmla="*/ 203216 h 203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3022" h="203390">
                      <a:moveTo>
                        <a:pt x="212" y="203216"/>
                      </a:moveTo>
                      <a:cubicBezTo>
                        <a:pt x="7356" y="204804"/>
                        <a:pt x="243100" y="195543"/>
                        <a:pt x="298662" y="176229"/>
                      </a:cubicBezTo>
                      <a:cubicBezTo>
                        <a:pt x="354225" y="156914"/>
                        <a:pt x="326708" y="95531"/>
                        <a:pt x="333587" y="87329"/>
                      </a:cubicBezTo>
                      <a:cubicBezTo>
                        <a:pt x="340466" y="79127"/>
                        <a:pt x="320623" y="128868"/>
                        <a:pt x="339937" y="127016"/>
                      </a:cubicBezTo>
                      <a:cubicBezTo>
                        <a:pt x="359251" y="125164"/>
                        <a:pt x="416401" y="96853"/>
                        <a:pt x="449474" y="76216"/>
                      </a:cubicBezTo>
                      <a:cubicBezTo>
                        <a:pt x="482547" y="55578"/>
                        <a:pt x="530966" y="3191"/>
                        <a:pt x="538374" y="3191"/>
                      </a:cubicBezTo>
                      <a:cubicBezTo>
                        <a:pt x="545782" y="3191"/>
                        <a:pt x="453178" y="76745"/>
                        <a:pt x="493924" y="76216"/>
                      </a:cubicBezTo>
                      <a:cubicBezTo>
                        <a:pt x="534670" y="75687"/>
                        <a:pt x="776499" y="-1307"/>
                        <a:pt x="782849" y="16"/>
                      </a:cubicBezTo>
                      <a:cubicBezTo>
                        <a:pt x="789199" y="1339"/>
                        <a:pt x="619866" y="56373"/>
                        <a:pt x="532024" y="84154"/>
                      </a:cubicBezTo>
                      <a:cubicBezTo>
                        <a:pt x="444182" y="111935"/>
                        <a:pt x="343641" y="149241"/>
                        <a:pt x="255799" y="166704"/>
                      </a:cubicBezTo>
                      <a:cubicBezTo>
                        <a:pt x="167957" y="184166"/>
                        <a:pt x="-6932" y="201628"/>
                        <a:pt x="212" y="2032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F3B1F2A6-159D-4B1B-A353-C9D6BCB91D95}"/>
                    </a:ext>
                  </a:extLst>
                </p:cNvPr>
                <p:cNvSpPr/>
                <p:nvPr/>
              </p:nvSpPr>
              <p:spPr>
                <a:xfrm>
                  <a:off x="2923955" y="11262337"/>
                  <a:ext cx="274311" cy="106525"/>
                </a:xfrm>
                <a:custGeom>
                  <a:avLst/>
                  <a:gdLst>
                    <a:gd name="connsiteX0" fmla="*/ 252413 w 252615"/>
                    <a:gd name="connsiteY0" fmla="*/ 16 h 98100"/>
                    <a:gd name="connsiteX1" fmla="*/ 96838 w 252615"/>
                    <a:gd name="connsiteY1" fmla="*/ 23829 h 98100"/>
                    <a:gd name="connsiteX2" fmla="*/ 0 w 252615"/>
                    <a:gd name="connsiteY2" fmla="*/ 96854 h 98100"/>
                    <a:gd name="connsiteX3" fmla="*/ 96838 w 252615"/>
                    <a:gd name="connsiteY3" fmla="*/ 71454 h 98100"/>
                    <a:gd name="connsiteX4" fmla="*/ 138113 w 252615"/>
                    <a:gd name="connsiteY4" fmla="*/ 92091 h 98100"/>
                    <a:gd name="connsiteX5" fmla="*/ 198438 w 252615"/>
                    <a:gd name="connsiteY5" fmla="*/ 53991 h 98100"/>
                    <a:gd name="connsiteX6" fmla="*/ 142875 w 252615"/>
                    <a:gd name="connsiteY6" fmla="*/ 65104 h 98100"/>
                    <a:gd name="connsiteX7" fmla="*/ 58738 w 252615"/>
                    <a:gd name="connsiteY7" fmla="*/ 68279 h 98100"/>
                    <a:gd name="connsiteX8" fmla="*/ 68263 w 252615"/>
                    <a:gd name="connsiteY8" fmla="*/ 50816 h 98100"/>
                    <a:gd name="connsiteX9" fmla="*/ 128588 w 252615"/>
                    <a:gd name="connsiteY9" fmla="*/ 20654 h 98100"/>
                    <a:gd name="connsiteX10" fmla="*/ 252413 w 252615"/>
                    <a:gd name="connsiteY10" fmla="*/ 16 h 9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615" h="98100">
                      <a:moveTo>
                        <a:pt x="252413" y="16"/>
                      </a:moveTo>
                      <a:cubicBezTo>
                        <a:pt x="247121" y="545"/>
                        <a:pt x="138907" y="7689"/>
                        <a:pt x="96838" y="23829"/>
                      </a:cubicBezTo>
                      <a:cubicBezTo>
                        <a:pt x="54769" y="39969"/>
                        <a:pt x="0" y="88917"/>
                        <a:pt x="0" y="96854"/>
                      </a:cubicBezTo>
                      <a:cubicBezTo>
                        <a:pt x="0" y="104791"/>
                        <a:pt x="73819" y="72248"/>
                        <a:pt x="96838" y="71454"/>
                      </a:cubicBezTo>
                      <a:cubicBezTo>
                        <a:pt x="119857" y="70660"/>
                        <a:pt x="121180" y="95001"/>
                        <a:pt x="138113" y="92091"/>
                      </a:cubicBezTo>
                      <a:cubicBezTo>
                        <a:pt x="155046" y="89181"/>
                        <a:pt x="197644" y="58489"/>
                        <a:pt x="198438" y="53991"/>
                      </a:cubicBezTo>
                      <a:cubicBezTo>
                        <a:pt x="199232" y="49493"/>
                        <a:pt x="166158" y="62723"/>
                        <a:pt x="142875" y="65104"/>
                      </a:cubicBezTo>
                      <a:cubicBezTo>
                        <a:pt x="119592" y="67485"/>
                        <a:pt x="71173" y="70660"/>
                        <a:pt x="58738" y="68279"/>
                      </a:cubicBezTo>
                      <a:cubicBezTo>
                        <a:pt x="46303" y="65898"/>
                        <a:pt x="56621" y="58754"/>
                        <a:pt x="68263" y="50816"/>
                      </a:cubicBezTo>
                      <a:cubicBezTo>
                        <a:pt x="79905" y="42879"/>
                        <a:pt x="99219" y="29385"/>
                        <a:pt x="128588" y="20654"/>
                      </a:cubicBezTo>
                      <a:cubicBezTo>
                        <a:pt x="157957" y="11923"/>
                        <a:pt x="257705" y="-513"/>
                        <a:pt x="252413" y="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63DD0812-5DD1-4919-A051-B248659B0EF2}"/>
                    </a:ext>
                  </a:extLst>
                </p:cNvPr>
                <p:cNvSpPr/>
                <p:nvPr/>
              </p:nvSpPr>
              <p:spPr>
                <a:xfrm>
                  <a:off x="3008331" y="11251188"/>
                  <a:ext cx="269098" cy="135787"/>
                </a:xfrm>
                <a:custGeom>
                  <a:avLst/>
                  <a:gdLst>
                    <a:gd name="connsiteX0" fmla="*/ 247735 w 247814"/>
                    <a:gd name="connsiteY0" fmla="*/ 758 h 125047"/>
                    <a:gd name="connsiteX1" fmla="*/ 136610 w 247814"/>
                    <a:gd name="connsiteY1" fmla="*/ 21396 h 125047"/>
                    <a:gd name="connsiteX2" fmla="*/ 122322 w 247814"/>
                    <a:gd name="connsiteY2" fmla="*/ 26158 h 125047"/>
                    <a:gd name="connsiteX3" fmla="*/ 95335 w 247814"/>
                    <a:gd name="connsiteY3" fmla="*/ 64258 h 125047"/>
                    <a:gd name="connsiteX4" fmla="*/ 60410 w 247814"/>
                    <a:gd name="connsiteY4" fmla="*/ 89658 h 125047"/>
                    <a:gd name="connsiteX5" fmla="*/ 1672 w 247814"/>
                    <a:gd name="connsiteY5" fmla="*/ 124583 h 125047"/>
                    <a:gd name="connsiteX6" fmla="*/ 131847 w 247814"/>
                    <a:gd name="connsiteY6" fmla="*/ 62671 h 125047"/>
                    <a:gd name="connsiteX7" fmla="*/ 117560 w 247814"/>
                    <a:gd name="connsiteY7" fmla="*/ 51558 h 125047"/>
                    <a:gd name="connsiteX8" fmla="*/ 247735 w 247814"/>
                    <a:gd name="connsiteY8" fmla="*/ 758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814" h="125047">
                      <a:moveTo>
                        <a:pt x="247735" y="758"/>
                      </a:moveTo>
                      <a:cubicBezTo>
                        <a:pt x="250910" y="-4269"/>
                        <a:pt x="157512" y="17163"/>
                        <a:pt x="136610" y="21396"/>
                      </a:cubicBezTo>
                      <a:cubicBezTo>
                        <a:pt x="115708" y="25629"/>
                        <a:pt x="129201" y="19014"/>
                        <a:pt x="122322" y="26158"/>
                      </a:cubicBezTo>
                      <a:cubicBezTo>
                        <a:pt x="115443" y="33302"/>
                        <a:pt x="105654" y="53675"/>
                        <a:pt x="95335" y="64258"/>
                      </a:cubicBezTo>
                      <a:cubicBezTo>
                        <a:pt x="85016" y="74841"/>
                        <a:pt x="76020" y="79604"/>
                        <a:pt x="60410" y="89658"/>
                      </a:cubicBezTo>
                      <a:cubicBezTo>
                        <a:pt x="44800" y="99712"/>
                        <a:pt x="-10234" y="129081"/>
                        <a:pt x="1672" y="124583"/>
                      </a:cubicBezTo>
                      <a:cubicBezTo>
                        <a:pt x="13578" y="120085"/>
                        <a:pt x="112532" y="74842"/>
                        <a:pt x="131847" y="62671"/>
                      </a:cubicBezTo>
                      <a:cubicBezTo>
                        <a:pt x="151162" y="50500"/>
                        <a:pt x="99833" y="62406"/>
                        <a:pt x="117560" y="51558"/>
                      </a:cubicBezTo>
                      <a:cubicBezTo>
                        <a:pt x="135287" y="40710"/>
                        <a:pt x="244560" y="5785"/>
                        <a:pt x="247735" y="7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8787DF2B-6706-4583-889D-47081865C4A4}"/>
                    </a:ext>
                  </a:extLst>
                </p:cNvPr>
                <p:cNvSpPr/>
                <p:nvPr/>
              </p:nvSpPr>
              <p:spPr>
                <a:xfrm>
                  <a:off x="3299381" y="10609236"/>
                  <a:ext cx="243825" cy="415688"/>
                </a:xfrm>
                <a:custGeom>
                  <a:avLst/>
                  <a:gdLst>
                    <a:gd name="connsiteX0" fmla="*/ 81305 w 224540"/>
                    <a:gd name="connsiteY0" fmla="*/ 1387 h 382810"/>
                    <a:gd name="connsiteX1" fmla="*/ 146392 w 224540"/>
                    <a:gd name="connsiteY1" fmla="*/ 244275 h 382810"/>
                    <a:gd name="connsiteX2" fmla="*/ 92417 w 224540"/>
                    <a:gd name="connsiteY2" fmla="*/ 274437 h 382810"/>
                    <a:gd name="connsiteX3" fmla="*/ 342 w 224540"/>
                    <a:gd name="connsiteY3" fmla="*/ 382387 h 382810"/>
                    <a:gd name="connsiteX4" fmla="*/ 63842 w 224540"/>
                    <a:gd name="connsiteY4" fmla="*/ 312537 h 382810"/>
                    <a:gd name="connsiteX5" fmla="*/ 133692 w 224540"/>
                    <a:gd name="connsiteY5" fmla="*/ 326825 h 382810"/>
                    <a:gd name="connsiteX6" fmla="*/ 149567 w 224540"/>
                    <a:gd name="connsiteY6" fmla="*/ 245862 h 382810"/>
                    <a:gd name="connsiteX7" fmla="*/ 179730 w 224540"/>
                    <a:gd name="connsiteY7" fmla="*/ 317300 h 382810"/>
                    <a:gd name="connsiteX8" fmla="*/ 187667 w 224540"/>
                    <a:gd name="connsiteY8" fmla="*/ 237925 h 382810"/>
                    <a:gd name="connsiteX9" fmla="*/ 221005 w 224540"/>
                    <a:gd name="connsiteY9" fmla="*/ 125212 h 382810"/>
                    <a:gd name="connsiteX10" fmla="*/ 92417 w 224540"/>
                    <a:gd name="connsiteY10" fmla="*/ 152200 h 382810"/>
                    <a:gd name="connsiteX11" fmla="*/ 82892 w 224540"/>
                    <a:gd name="connsiteY11" fmla="*/ 153787 h 382810"/>
                    <a:gd name="connsiteX12" fmla="*/ 167030 w 224540"/>
                    <a:gd name="connsiteY12" fmla="*/ 144262 h 382810"/>
                    <a:gd name="connsiteX13" fmla="*/ 81305 w 224540"/>
                    <a:gd name="connsiteY13" fmla="*/ 1387 h 382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4540" h="382810">
                      <a:moveTo>
                        <a:pt x="81305" y="1387"/>
                      </a:moveTo>
                      <a:cubicBezTo>
                        <a:pt x="77865" y="18056"/>
                        <a:pt x="144540" y="198767"/>
                        <a:pt x="146392" y="244275"/>
                      </a:cubicBezTo>
                      <a:cubicBezTo>
                        <a:pt x="148244" y="289783"/>
                        <a:pt x="116759" y="251418"/>
                        <a:pt x="92417" y="274437"/>
                      </a:cubicBezTo>
                      <a:cubicBezTo>
                        <a:pt x="68075" y="297456"/>
                        <a:pt x="5104" y="376037"/>
                        <a:pt x="342" y="382387"/>
                      </a:cubicBezTo>
                      <a:cubicBezTo>
                        <a:pt x="-4420" y="388737"/>
                        <a:pt x="41617" y="321797"/>
                        <a:pt x="63842" y="312537"/>
                      </a:cubicBezTo>
                      <a:cubicBezTo>
                        <a:pt x="86067" y="303277"/>
                        <a:pt x="119405" y="337938"/>
                        <a:pt x="133692" y="326825"/>
                      </a:cubicBezTo>
                      <a:cubicBezTo>
                        <a:pt x="147980" y="315713"/>
                        <a:pt x="141894" y="247449"/>
                        <a:pt x="149567" y="245862"/>
                      </a:cubicBezTo>
                      <a:cubicBezTo>
                        <a:pt x="157240" y="244275"/>
                        <a:pt x="173380" y="318623"/>
                        <a:pt x="179730" y="317300"/>
                      </a:cubicBezTo>
                      <a:cubicBezTo>
                        <a:pt x="186080" y="315977"/>
                        <a:pt x="180788" y="269940"/>
                        <a:pt x="187667" y="237925"/>
                      </a:cubicBezTo>
                      <a:cubicBezTo>
                        <a:pt x="194546" y="205910"/>
                        <a:pt x="236880" y="139500"/>
                        <a:pt x="221005" y="125212"/>
                      </a:cubicBezTo>
                      <a:cubicBezTo>
                        <a:pt x="205130" y="110925"/>
                        <a:pt x="115436" y="147438"/>
                        <a:pt x="92417" y="152200"/>
                      </a:cubicBezTo>
                      <a:cubicBezTo>
                        <a:pt x="69398" y="156963"/>
                        <a:pt x="82892" y="153787"/>
                        <a:pt x="82892" y="153787"/>
                      </a:cubicBezTo>
                      <a:cubicBezTo>
                        <a:pt x="95328" y="152464"/>
                        <a:pt x="165972" y="165164"/>
                        <a:pt x="167030" y="144262"/>
                      </a:cubicBezTo>
                      <a:cubicBezTo>
                        <a:pt x="168088" y="123360"/>
                        <a:pt x="84745" y="-15282"/>
                        <a:pt x="81305" y="13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73968836-34D3-4D81-81E3-742934B5A548}"/>
                    </a:ext>
                  </a:extLst>
                </p:cNvPr>
                <p:cNvSpPr/>
                <p:nvPr/>
              </p:nvSpPr>
              <p:spPr>
                <a:xfrm>
                  <a:off x="3111837" y="11153474"/>
                  <a:ext cx="644985" cy="231452"/>
                </a:xfrm>
                <a:custGeom>
                  <a:avLst/>
                  <a:gdLst>
                    <a:gd name="connsiteX0" fmla="*/ 16 w 593972"/>
                    <a:gd name="connsiteY0" fmla="*/ 212982 h 213146"/>
                    <a:gd name="connsiteX1" fmla="*/ 192103 w 593972"/>
                    <a:gd name="connsiteY1" fmla="*/ 120907 h 213146"/>
                    <a:gd name="connsiteX2" fmla="*/ 209566 w 593972"/>
                    <a:gd name="connsiteY2" fmla="*/ 51057 h 213146"/>
                    <a:gd name="connsiteX3" fmla="*/ 254016 w 593972"/>
                    <a:gd name="connsiteY3" fmla="*/ 73282 h 213146"/>
                    <a:gd name="connsiteX4" fmla="*/ 417528 w 593972"/>
                    <a:gd name="connsiteY4" fmla="*/ 32007 h 213146"/>
                    <a:gd name="connsiteX5" fmla="*/ 593741 w 593972"/>
                    <a:gd name="connsiteY5" fmla="*/ 257 h 213146"/>
                    <a:gd name="connsiteX6" fmla="*/ 379428 w 593972"/>
                    <a:gd name="connsiteY6" fmla="*/ 49469 h 213146"/>
                    <a:gd name="connsiteX7" fmla="*/ 203216 w 593972"/>
                    <a:gd name="connsiteY7" fmla="*/ 97094 h 213146"/>
                    <a:gd name="connsiteX8" fmla="*/ 16 w 593972"/>
                    <a:gd name="connsiteY8" fmla="*/ 212982 h 21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972" h="213146">
                      <a:moveTo>
                        <a:pt x="16" y="212982"/>
                      </a:moveTo>
                      <a:cubicBezTo>
                        <a:pt x="-1836" y="216951"/>
                        <a:pt x="157178" y="147894"/>
                        <a:pt x="192103" y="120907"/>
                      </a:cubicBezTo>
                      <a:cubicBezTo>
                        <a:pt x="227028" y="93919"/>
                        <a:pt x="199247" y="58994"/>
                        <a:pt x="209566" y="51057"/>
                      </a:cubicBezTo>
                      <a:cubicBezTo>
                        <a:pt x="219885" y="43120"/>
                        <a:pt x="219356" y="76457"/>
                        <a:pt x="254016" y="73282"/>
                      </a:cubicBezTo>
                      <a:cubicBezTo>
                        <a:pt x="288676" y="70107"/>
                        <a:pt x="360907" y="44178"/>
                        <a:pt x="417528" y="32007"/>
                      </a:cubicBezTo>
                      <a:cubicBezTo>
                        <a:pt x="474149" y="19836"/>
                        <a:pt x="600091" y="-2653"/>
                        <a:pt x="593741" y="257"/>
                      </a:cubicBezTo>
                      <a:cubicBezTo>
                        <a:pt x="587391" y="3167"/>
                        <a:pt x="444516" y="33329"/>
                        <a:pt x="379428" y="49469"/>
                      </a:cubicBezTo>
                      <a:cubicBezTo>
                        <a:pt x="314341" y="65608"/>
                        <a:pt x="263541" y="68254"/>
                        <a:pt x="203216" y="97094"/>
                      </a:cubicBezTo>
                      <a:cubicBezTo>
                        <a:pt x="142891" y="125934"/>
                        <a:pt x="1868" y="209013"/>
                        <a:pt x="16" y="2129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0DE29574-FEB1-4509-8A88-A19450C3D67E}"/>
                    </a:ext>
                  </a:extLst>
                </p:cNvPr>
                <p:cNvSpPr/>
                <p:nvPr/>
              </p:nvSpPr>
              <p:spPr>
                <a:xfrm>
                  <a:off x="3395439" y="10788210"/>
                  <a:ext cx="483536" cy="402103"/>
                </a:xfrm>
                <a:custGeom>
                  <a:avLst/>
                  <a:gdLst>
                    <a:gd name="connsiteX0" fmla="*/ 445282 w 445292"/>
                    <a:gd name="connsiteY0" fmla="*/ 81 h 370300"/>
                    <a:gd name="connsiteX1" fmla="*/ 388132 w 445292"/>
                    <a:gd name="connsiteY1" fmla="*/ 150893 h 370300"/>
                    <a:gd name="connsiteX2" fmla="*/ 246845 w 445292"/>
                    <a:gd name="connsiteY2" fmla="*/ 188993 h 370300"/>
                    <a:gd name="connsiteX3" fmla="*/ 3957 w 445292"/>
                    <a:gd name="connsiteY3" fmla="*/ 246143 h 370300"/>
                    <a:gd name="connsiteX4" fmla="*/ 97620 w 445292"/>
                    <a:gd name="connsiteY4" fmla="*/ 246143 h 370300"/>
                    <a:gd name="connsiteX5" fmla="*/ 116670 w 445292"/>
                    <a:gd name="connsiteY5" fmla="*/ 306468 h 370300"/>
                    <a:gd name="connsiteX6" fmla="*/ 124607 w 445292"/>
                    <a:gd name="connsiteY6" fmla="*/ 369968 h 370300"/>
                    <a:gd name="connsiteX7" fmla="*/ 142070 w 445292"/>
                    <a:gd name="connsiteY7" fmla="*/ 277893 h 370300"/>
                    <a:gd name="connsiteX8" fmla="*/ 264307 w 445292"/>
                    <a:gd name="connsiteY8" fmla="*/ 222331 h 370300"/>
                    <a:gd name="connsiteX9" fmla="*/ 391307 w 445292"/>
                    <a:gd name="connsiteY9" fmla="*/ 173118 h 370300"/>
                    <a:gd name="connsiteX10" fmla="*/ 445282 w 445292"/>
                    <a:gd name="connsiteY10" fmla="*/ 81 h 370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5292" h="370300">
                      <a:moveTo>
                        <a:pt x="445282" y="81"/>
                      </a:moveTo>
                      <a:cubicBezTo>
                        <a:pt x="444753" y="-3623"/>
                        <a:pt x="421205" y="119408"/>
                        <a:pt x="388132" y="150893"/>
                      </a:cubicBezTo>
                      <a:cubicBezTo>
                        <a:pt x="355059" y="182378"/>
                        <a:pt x="310874" y="173118"/>
                        <a:pt x="246845" y="188993"/>
                      </a:cubicBezTo>
                      <a:cubicBezTo>
                        <a:pt x="182816" y="204868"/>
                        <a:pt x="28828" y="236618"/>
                        <a:pt x="3957" y="246143"/>
                      </a:cubicBezTo>
                      <a:cubicBezTo>
                        <a:pt x="-20914" y="255668"/>
                        <a:pt x="78835" y="236089"/>
                        <a:pt x="97620" y="246143"/>
                      </a:cubicBezTo>
                      <a:cubicBezTo>
                        <a:pt x="116405" y="256197"/>
                        <a:pt x="112172" y="285831"/>
                        <a:pt x="116670" y="306468"/>
                      </a:cubicBezTo>
                      <a:cubicBezTo>
                        <a:pt x="121168" y="327105"/>
                        <a:pt x="120374" y="374730"/>
                        <a:pt x="124607" y="369968"/>
                      </a:cubicBezTo>
                      <a:cubicBezTo>
                        <a:pt x="128840" y="365206"/>
                        <a:pt x="118787" y="302499"/>
                        <a:pt x="142070" y="277893"/>
                      </a:cubicBezTo>
                      <a:cubicBezTo>
                        <a:pt x="165353" y="253287"/>
                        <a:pt x="222767" y="239794"/>
                        <a:pt x="264307" y="222331"/>
                      </a:cubicBezTo>
                      <a:cubicBezTo>
                        <a:pt x="305846" y="204869"/>
                        <a:pt x="356647" y="211747"/>
                        <a:pt x="391307" y="173118"/>
                      </a:cubicBezTo>
                      <a:cubicBezTo>
                        <a:pt x="425967" y="134489"/>
                        <a:pt x="445811" y="3785"/>
                        <a:pt x="445282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E3936180-2BF3-4A78-B1A0-1FDB135C1CA4}"/>
                    </a:ext>
                  </a:extLst>
                </p:cNvPr>
                <p:cNvSpPr/>
                <p:nvPr/>
              </p:nvSpPr>
              <p:spPr>
                <a:xfrm>
                  <a:off x="3358067" y="10739995"/>
                  <a:ext cx="219263" cy="250235"/>
                </a:xfrm>
                <a:custGeom>
                  <a:avLst/>
                  <a:gdLst>
                    <a:gd name="connsiteX0" fmla="*/ 201886 w 201921"/>
                    <a:gd name="connsiteY0" fmla="*/ 33 h 230443"/>
                    <a:gd name="connsiteX1" fmla="*/ 168548 w 201921"/>
                    <a:gd name="connsiteY1" fmla="*/ 161958 h 230443"/>
                    <a:gd name="connsiteX2" fmla="*/ 119336 w 201921"/>
                    <a:gd name="connsiteY2" fmla="*/ 227045 h 230443"/>
                    <a:gd name="connsiteX3" fmla="*/ 273 w 201921"/>
                    <a:gd name="connsiteY3" fmla="*/ 220695 h 230443"/>
                    <a:gd name="connsiteX4" fmla="*/ 155848 w 201921"/>
                    <a:gd name="connsiteY4" fmla="*/ 215933 h 230443"/>
                    <a:gd name="connsiteX5" fmla="*/ 174898 w 201921"/>
                    <a:gd name="connsiteY5" fmla="*/ 176245 h 230443"/>
                    <a:gd name="connsiteX6" fmla="*/ 201886 w 201921"/>
                    <a:gd name="connsiteY6" fmla="*/ 33 h 23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921" h="230443">
                      <a:moveTo>
                        <a:pt x="201886" y="33"/>
                      </a:moveTo>
                      <a:cubicBezTo>
                        <a:pt x="200828" y="-2348"/>
                        <a:pt x="182306" y="124123"/>
                        <a:pt x="168548" y="161958"/>
                      </a:cubicBezTo>
                      <a:cubicBezTo>
                        <a:pt x="154790" y="199793"/>
                        <a:pt x="147382" y="217256"/>
                        <a:pt x="119336" y="227045"/>
                      </a:cubicBezTo>
                      <a:cubicBezTo>
                        <a:pt x="91290" y="236834"/>
                        <a:pt x="-5812" y="222547"/>
                        <a:pt x="273" y="220695"/>
                      </a:cubicBezTo>
                      <a:cubicBezTo>
                        <a:pt x="6358" y="218843"/>
                        <a:pt x="126744" y="223341"/>
                        <a:pt x="155848" y="215933"/>
                      </a:cubicBezTo>
                      <a:cubicBezTo>
                        <a:pt x="184952" y="208525"/>
                        <a:pt x="169871" y="206672"/>
                        <a:pt x="174898" y="176245"/>
                      </a:cubicBezTo>
                      <a:cubicBezTo>
                        <a:pt x="179925" y="145818"/>
                        <a:pt x="202944" y="2414"/>
                        <a:pt x="201886" y="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88DFC005-62CB-4A8A-B1C6-27B870A3814A}"/>
                    </a:ext>
                  </a:extLst>
                </p:cNvPr>
                <p:cNvSpPr/>
                <p:nvPr/>
              </p:nvSpPr>
              <p:spPr>
                <a:xfrm>
                  <a:off x="3597617" y="10844618"/>
                  <a:ext cx="222143" cy="95395"/>
                </a:xfrm>
                <a:custGeom>
                  <a:avLst/>
                  <a:gdLst>
                    <a:gd name="connsiteX0" fmla="*/ 332 w 204573"/>
                    <a:gd name="connsiteY0" fmla="*/ 73547 h 87850"/>
                    <a:gd name="connsiteX1" fmla="*/ 93994 w 204573"/>
                    <a:gd name="connsiteY1" fmla="*/ 13222 h 87850"/>
                    <a:gd name="connsiteX2" fmla="*/ 203532 w 204573"/>
                    <a:gd name="connsiteY2" fmla="*/ 87835 h 87850"/>
                    <a:gd name="connsiteX3" fmla="*/ 147969 w 204573"/>
                    <a:gd name="connsiteY3" fmla="*/ 19572 h 87850"/>
                    <a:gd name="connsiteX4" fmla="*/ 127332 w 204573"/>
                    <a:gd name="connsiteY4" fmla="*/ 2110 h 87850"/>
                    <a:gd name="connsiteX5" fmla="*/ 332 w 204573"/>
                    <a:gd name="connsiteY5" fmla="*/ 73547 h 8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573" h="87850">
                      <a:moveTo>
                        <a:pt x="332" y="73547"/>
                      </a:moveTo>
                      <a:cubicBezTo>
                        <a:pt x="-5224" y="75399"/>
                        <a:pt x="60127" y="10841"/>
                        <a:pt x="93994" y="13222"/>
                      </a:cubicBezTo>
                      <a:cubicBezTo>
                        <a:pt x="127861" y="15603"/>
                        <a:pt x="194536" y="86777"/>
                        <a:pt x="203532" y="87835"/>
                      </a:cubicBezTo>
                      <a:cubicBezTo>
                        <a:pt x="212528" y="88893"/>
                        <a:pt x="160669" y="33859"/>
                        <a:pt x="147969" y="19572"/>
                      </a:cubicBezTo>
                      <a:cubicBezTo>
                        <a:pt x="135269" y="5284"/>
                        <a:pt x="149292" y="-4505"/>
                        <a:pt x="127332" y="2110"/>
                      </a:cubicBezTo>
                      <a:cubicBezTo>
                        <a:pt x="105372" y="8725"/>
                        <a:pt x="5888" y="71695"/>
                        <a:pt x="332" y="735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E62F7A1E-7298-40F6-9487-ABB083D08403}"/>
                    </a:ext>
                  </a:extLst>
                </p:cNvPr>
                <p:cNvSpPr/>
                <p:nvPr/>
              </p:nvSpPr>
              <p:spPr>
                <a:xfrm>
                  <a:off x="3466483" y="10298505"/>
                  <a:ext cx="126895" cy="357633"/>
                </a:xfrm>
                <a:custGeom>
                  <a:avLst/>
                  <a:gdLst>
                    <a:gd name="connsiteX0" fmla="*/ 27432 w 116859"/>
                    <a:gd name="connsiteY0" fmla="*/ 6554 h 329347"/>
                    <a:gd name="connsiteX1" fmla="*/ 63945 w 116859"/>
                    <a:gd name="connsiteY1" fmla="*/ 70054 h 329347"/>
                    <a:gd name="connsiteX2" fmla="*/ 73470 w 116859"/>
                    <a:gd name="connsiteY2" fmla="*/ 295479 h 329347"/>
                    <a:gd name="connsiteX3" fmla="*/ 445 w 116859"/>
                    <a:gd name="connsiteY3" fmla="*/ 327229 h 329347"/>
                    <a:gd name="connsiteX4" fmla="*/ 113157 w 116859"/>
                    <a:gd name="connsiteY4" fmla="*/ 284366 h 329347"/>
                    <a:gd name="connsiteX5" fmla="*/ 86170 w 116859"/>
                    <a:gd name="connsiteY5" fmla="*/ 203404 h 329347"/>
                    <a:gd name="connsiteX6" fmla="*/ 27432 w 116859"/>
                    <a:gd name="connsiteY6" fmla="*/ 6554 h 32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859" h="329347">
                      <a:moveTo>
                        <a:pt x="27432" y="6554"/>
                      </a:moveTo>
                      <a:cubicBezTo>
                        <a:pt x="23728" y="-15671"/>
                        <a:pt x="56272" y="21900"/>
                        <a:pt x="63945" y="70054"/>
                      </a:cubicBezTo>
                      <a:cubicBezTo>
                        <a:pt x="71618" y="118208"/>
                        <a:pt x="84053" y="252617"/>
                        <a:pt x="73470" y="295479"/>
                      </a:cubicBezTo>
                      <a:cubicBezTo>
                        <a:pt x="62887" y="338341"/>
                        <a:pt x="-6170" y="329081"/>
                        <a:pt x="445" y="327229"/>
                      </a:cubicBezTo>
                      <a:cubicBezTo>
                        <a:pt x="7059" y="325377"/>
                        <a:pt x="98870" y="305003"/>
                        <a:pt x="113157" y="284366"/>
                      </a:cubicBezTo>
                      <a:cubicBezTo>
                        <a:pt x="127444" y="263729"/>
                        <a:pt x="96489" y="251558"/>
                        <a:pt x="86170" y="203404"/>
                      </a:cubicBezTo>
                      <a:cubicBezTo>
                        <a:pt x="75851" y="155250"/>
                        <a:pt x="31136" y="28779"/>
                        <a:pt x="27432" y="65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4B51449A-8D34-47D2-ACDB-AFFA4067D6B7}"/>
                    </a:ext>
                  </a:extLst>
                </p:cNvPr>
                <p:cNvSpPr/>
                <p:nvPr/>
              </p:nvSpPr>
              <p:spPr>
                <a:xfrm>
                  <a:off x="3658312" y="10267366"/>
                  <a:ext cx="225493" cy="482068"/>
                </a:xfrm>
                <a:custGeom>
                  <a:avLst/>
                  <a:gdLst>
                    <a:gd name="connsiteX0" fmla="*/ 20638 w 207658"/>
                    <a:gd name="connsiteY0" fmla="*/ 306 h 443940"/>
                    <a:gd name="connsiteX1" fmla="*/ 179388 w 207658"/>
                    <a:gd name="connsiteY1" fmla="*/ 319393 h 443940"/>
                    <a:gd name="connsiteX2" fmla="*/ 93663 w 207658"/>
                    <a:gd name="connsiteY2" fmla="*/ 317806 h 443940"/>
                    <a:gd name="connsiteX3" fmla="*/ 0 w 207658"/>
                    <a:gd name="connsiteY3" fmla="*/ 317806 h 443940"/>
                    <a:gd name="connsiteX4" fmla="*/ 100013 w 207658"/>
                    <a:gd name="connsiteY4" fmla="*/ 319393 h 443940"/>
                    <a:gd name="connsiteX5" fmla="*/ 204788 w 207658"/>
                    <a:gd name="connsiteY5" fmla="*/ 443218 h 443940"/>
                    <a:gd name="connsiteX6" fmla="*/ 176213 w 207658"/>
                    <a:gd name="connsiteY6" fmla="*/ 365431 h 443940"/>
                    <a:gd name="connsiteX7" fmla="*/ 155575 w 207658"/>
                    <a:gd name="connsiteY7" fmla="*/ 262243 h 443940"/>
                    <a:gd name="connsiteX8" fmla="*/ 20638 w 207658"/>
                    <a:gd name="connsiteY8" fmla="*/ 306 h 44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658" h="443940">
                      <a:moveTo>
                        <a:pt x="20638" y="306"/>
                      </a:moveTo>
                      <a:cubicBezTo>
                        <a:pt x="24607" y="9831"/>
                        <a:pt x="167217" y="266476"/>
                        <a:pt x="179388" y="319393"/>
                      </a:cubicBezTo>
                      <a:cubicBezTo>
                        <a:pt x="191559" y="372310"/>
                        <a:pt x="93663" y="317806"/>
                        <a:pt x="93663" y="317806"/>
                      </a:cubicBezTo>
                      <a:lnTo>
                        <a:pt x="0" y="317806"/>
                      </a:lnTo>
                      <a:cubicBezTo>
                        <a:pt x="1058" y="318071"/>
                        <a:pt x="65882" y="298491"/>
                        <a:pt x="100013" y="319393"/>
                      </a:cubicBezTo>
                      <a:cubicBezTo>
                        <a:pt x="134144" y="340295"/>
                        <a:pt x="192088" y="435545"/>
                        <a:pt x="204788" y="443218"/>
                      </a:cubicBezTo>
                      <a:cubicBezTo>
                        <a:pt x="217488" y="450891"/>
                        <a:pt x="184415" y="395593"/>
                        <a:pt x="176213" y="365431"/>
                      </a:cubicBezTo>
                      <a:cubicBezTo>
                        <a:pt x="168011" y="335269"/>
                        <a:pt x="178594" y="318335"/>
                        <a:pt x="155575" y="262243"/>
                      </a:cubicBezTo>
                      <a:cubicBezTo>
                        <a:pt x="132556" y="206151"/>
                        <a:pt x="16669" y="-9219"/>
                        <a:pt x="20638" y="30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E0F8E195-1A02-4C59-9B43-CA3525BFF47C}"/>
                    </a:ext>
                  </a:extLst>
                </p:cNvPr>
                <p:cNvSpPr/>
                <p:nvPr/>
              </p:nvSpPr>
              <p:spPr>
                <a:xfrm>
                  <a:off x="3671061" y="10232176"/>
                  <a:ext cx="199410" cy="388827"/>
                </a:xfrm>
                <a:custGeom>
                  <a:avLst/>
                  <a:gdLst>
                    <a:gd name="connsiteX0" fmla="*/ 2547 w 183638"/>
                    <a:gd name="connsiteY0" fmla="*/ 2549 h 358074"/>
                    <a:gd name="connsiteX1" fmla="*/ 175584 w 183638"/>
                    <a:gd name="connsiteY1" fmla="*/ 343862 h 358074"/>
                    <a:gd name="connsiteX2" fmla="*/ 147009 w 183638"/>
                    <a:gd name="connsiteY2" fmla="*/ 283537 h 358074"/>
                    <a:gd name="connsiteX3" fmla="*/ 75572 w 183638"/>
                    <a:gd name="connsiteY3" fmla="*/ 191462 h 358074"/>
                    <a:gd name="connsiteX4" fmla="*/ 2547 w 183638"/>
                    <a:gd name="connsiteY4" fmla="*/ 2549 h 35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638" h="358074">
                      <a:moveTo>
                        <a:pt x="2547" y="2549"/>
                      </a:moveTo>
                      <a:cubicBezTo>
                        <a:pt x="19216" y="27949"/>
                        <a:pt x="151507" y="297031"/>
                        <a:pt x="175584" y="343862"/>
                      </a:cubicBezTo>
                      <a:cubicBezTo>
                        <a:pt x="199661" y="390693"/>
                        <a:pt x="163678" y="308937"/>
                        <a:pt x="147009" y="283537"/>
                      </a:cubicBezTo>
                      <a:cubicBezTo>
                        <a:pt x="130340" y="258137"/>
                        <a:pt x="95416" y="234060"/>
                        <a:pt x="75572" y="191462"/>
                      </a:cubicBezTo>
                      <a:cubicBezTo>
                        <a:pt x="55728" y="148864"/>
                        <a:pt x="-14122" y="-22851"/>
                        <a:pt x="2547" y="25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0D3629EB-C001-4C4F-B32A-CE7045F72BEB}"/>
                    </a:ext>
                  </a:extLst>
                </p:cNvPr>
                <p:cNvSpPr/>
                <p:nvPr/>
              </p:nvSpPr>
              <p:spPr>
                <a:xfrm>
                  <a:off x="3412973" y="9965531"/>
                  <a:ext cx="206448" cy="405602"/>
                </a:xfrm>
                <a:custGeom>
                  <a:avLst/>
                  <a:gdLst>
                    <a:gd name="connsiteX0" fmla="*/ 40197 w 190120"/>
                    <a:gd name="connsiteY0" fmla="*/ 455 h 373522"/>
                    <a:gd name="connsiteX1" fmla="*/ 92584 w 190120"/>
                    <a:gd name="connsiteY1" fmla="*/ 149680 h 373522"/>
                    <a:gd name="connsiteX2" fmla="*/ 17972 w 190120"/>
                    <a:gd name="connsiteY2" fmla="*/ 187780 h 373522"/>
                    <a:gd name="connsiteX3" fmla="*/ 509 w 190120"/>
                    <a:gd name="connsiteY3" fmla="*/ 195718 h 373522"/>
                    <a:gd name="connsiteX4" fmla="*/ 30672 w 190120"/>
                    <a:gd name="connsiteY4" fmla="*/ 192543 h 373522"/>
                    <a:gd name="connsiteX5" fmla="*/ 138622 w 190120"/>
                    <a:gd name="connsiteY5" fmla="*/ 287793 h 373522"/>
                    <a:gd name="connsiteX6" fmla="*/ 184659 w 190120"/>
                    <a:gd name="connsiteY6" fmla="*/ 310018 h 373522"/>
                    <a:gd name="connsiteX7" fmla="*/ 184659 w 190120"/>
                    <a:gd name="connsiteY7" fmla="*/ 373518 h 373522"/>
                    <a:gd name="connsiteX8" fmla="*/ 143384 w 190120"/>
                    <a:gd name="connsiteY8" fmla="*/ 306843 h 373522"/>
                    <a:gd name="connsiteX9" fmla="*/ 76709 w 190120"/>
                    <a:gd name="connsiteY9" fmla="*/ 203655 h 373522"/>
                    <a:gd name="connsiteX10" fmla="*/ 40197 w 190120"/>
                    <a:gd name="connsiteY10" fmla="*/ 455 h 3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120" h="373522">
                      <a:moveTo>
                        <a:pt x="40197" y="455"/>
                      </a:moveTo>
                      <a:cubicBezTo>
                        <a:pt x="42843" y="-8541"/>
                        <a:pt x="96288" y="118459"/>
                        <a:pt x="92584" y="149680"/>
                      </a:cubicBezTo>
                      <a:cubicBezTo>
                        <a:pt x="88880" y="180901"/>
                        <a:pt x="33318" y="180107"/>
                        <a:pt x="17972" y="187780"/>
                      </a:cubicBezTo>
                      <a:cubicBezTo>
                        <a:pt x="2626" y="195453"/>
                        <a:pt x="-1608" y="194924"/>
                        <a:pt x="509" y="195718"/>
                      </a:cubicBezTo>
                      <a:cubicBezTo>
                        <a:pt x="2626" y="196512"/>
                        <a:pt x="7653" y="177197"/>
                        <a:pt x="30672" y="192543"/>
                      </a:cubicBezTo>
                      <a:cubicBezTo>
                        <a:pt x="53691" y="207889"/>
                        <a:pt x="112957" y="268214"/>
                        <a:pt x="138622" y="287793"/>
                      </a:cubicBezTo>
                      <a:cubicBezTo>
                        <a:pt x="164287" y="307372"/>
                        <a:pt x="176986" y="295731"/>
                        <a:pt x="184659" y="310018"/>
                      </a:cubicBezTo>
                      <a:cubicBezTo>
                        <a:pt x="192332" y="324306"/>
                        <a:pt x="191538" y="374047"/>
                        <a:pt x="184659" y="373518"/>
                      </a:cubicBezTo>
                      <a:cubicBezTo>
                        <a:pt x="177780" y="372989"/>
                        <a:pt x="161376" y="335154"/>
                        <a:pt x="143384" y="306843"/>
                      </a:cubicBezTo>
                      <a:cubicBezTo>
                        <a:pt x="125392" y="278532"/>
                        <a:pt x="90732" y="252338"/>
                        <a:pt x="76709" y="203655"/>
                      </a:cubicBezTo>
                      <a:cubicBezTo>
                        <a:pt x="62686" y="154972"/>
                        <a:pt x="37551" y="9451"/>
                        <a:pt x="40197" y="4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D75128F8-C38D-43F4-B183-749CEAFFAD2E}"/>
                    </a:ext>
                  </a:extLst>
                </p:cNvPr>
                <p:cNvSpPr/>
                <p:nvPr/>
              </p:nvSpPr>
              <p:spPr>
                <a:xfrm>
                  <a:off x="3242104" y="9714500"/>
                  <a:ext cx="295539" cy="471482"/>
                </a:xfrm>
                <a:custGeom>
                  <a:avLst/>
                  <a:gdLst>
                    <a:gd name="connsiteX0" fmla="*/ 272164 w 272164"/>
                    <a:gd name="connsiteY0" fmla="*/ 80819 h 434191"/>
                    <a:gd name="connsiteX1" fmla="*/ 78489 w 272164"/>
                    <a:gd name="connsiteY1" fmla="*/ 407844 h 434191"/>
                    <a:gd name="connsiteX2" fmla="*/ 65789 w 272164"/>
                    <a:gd name="connsiteY2" fmla="*/ 368156 h 434191"/>
                    <a:gd name="connsiteX3" fmla="*/ 702 w 272164"/>
                    <a:gd name="connsiteY3" fmla="*/ 1444 h 434191"/>
                    <a:gd name="connsiteX4" fmla="*/ 34039 w 272164"/>
                    <a:gd name="connsiteY4" fmla="*/ 244331 h 434191"/>
                    <a:gd name="connsiteX5" fmla="*/ 76902 w 272164"/>
                    <a:gd name="connsiteY5" fmla="*/ 344344 h 434191"/>
                    <a:gd name="connsiteX6" fmla="*/ 272164 w 272164"/>
                    <a:gd name="connsiteY6" fmla="*/ 80819 h 434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164" h="434191">
                      <a:moveTo>
                        <a:pt x="272164" y="80819"/>
                      </a:moveTo>
                      <a:cubicBezTo>
                        <a:pt x="272429" y="91402"/>
                        <a:pt x="112885" y="359955"/>
                        <a:pt x="78489" y="407844"/>
                      </a:cubicBezTo>
                      <a:cubicBezTo>
                        <a:pt x="44093" y="455734"/>
                        <a:pt x="78753" y="435889"/>
                        <a:pt x="65789" y="368156"/>
                      </a:cubicBezTo>
                      <a:cubicBezTo>
                        <a:pt x="52824" y="300423"/>
                        <a:pt x="5994" y="22081"/>
                        <a:pt x="702" y="1444"/>
                      </a:cubicBezTo>
                      <a:cubicBezTo>
                        <a:pt x="-4590" y="-19193"/>
                        <a:pt x="21339" y="187181"/>
                        <a:pt x="34039" y="244331"/>
                      </a:cubicBezTo>
                      <a:cubicBezTo>
                        <a:pt x="46739" y="301481"/>
                        <a:pt x="41448" y="365511"/>
                        <a:pt x="76902" y="344344"/>
                      </a:cubicBezTo>
                      <a:cubicBezTo>
                        <a:pt x="112356" y="323177"/>
                        <a:pt x="271899" y="70236"/>
                        <a:pt x="272164" y="808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332B71C0-BE36-43D0-9006-CF46C032F5E6}"/>
                    </a:ext>
                  </a:extLst>
                </p:cNvPr>
                <p:cNvSpPr/>
                <p:nvPr/>
              </p:nvSpPr>
              <p:spPr>
                <a:xfrm>
                  <a:off x="3299299" y="8932930"/>
                  <a:ext cx="224468" cy="524869"/>
                </a:xfrm>
                <a:custGeom>
                  <a:avLst/>
                  <a:gdLst>
                    <a:gd name="connsiteX0" fmla="*/ 11001 w 206714"/>
                    <a:gd name="connsiteY0" fmla="*/ 26402 h 483356"/>
                    <a:gd name="connsiteX1" fmla="*/ 203618 w 206714"/>
                    <a:gd name="connsiteY1" fmla="*/ 479368 h 483356"/>
                    <a:gd name="connsiteX2" fmla="*/ 123185 w 206714"/>
                    <a:gd name="connsiteY2" fmla="*/ 238068 h 483356"/>
                    <a:gd name="connsiteX3" fmla="*/ 34285 w 206714"/>
                    <a:gd name="connsiteY3" fmla="*/ 70852 h 483356"/>
                    <a:gd name="connsiteX4" fmla="*/ 11001 w 206714"/>
                    <a:gd name="connsiteY4" fmla="*/ 26402 h 4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14" h="483356">
                      <a:moveTo>
                        <a:pt x="11001" y="26402"/>
                      </a:moveTo>
                      <a:cubicBezTo>
                        <a:pt x="39223" y="94488"/>
                        <a:pt x="184921" y="444090"/>
                        <a:pt x="203618" y="479368"/>
                      </a:cubicBezTo>
                      <a:cubicBezTo>
                        <a:pt x="222315" y="514646"/>
                        <a:pt x="151407" y="306154"/>
                        <a:pt x="123185" y="238068"/>
                      </a:cubicBezTo>
                      <a:cubicBezTo>
                        <a:pt x="94963" y="169982"/>
                        <a:pt x="52982" y="101896"/>
                        <a:pt x="34285" y="70852"/>
                      </a:cubicBezTo>
                      <a:cubicBezTo>
                        <a:pt x="15588" y="39808"/>
                        <a:pt x="-17221" y="-41684"/>
                        <a:pt x="11001" y="264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93041086-DB57-4681-8499-70EA84CAEE14}"/>
                    </a:ext>
                  </a:extLst>
                </p:cNvPr>
                <p:cNvSpPr/>
                <p:nvPr/>
              </p:nvSpPr>
              <p:spPr>
                <a:xfrm>
                  <a:off x="3561742" y="8997401"/>
                  <a:ext cx="257848" cy="764791"/>
                </a:xfrm>
                <a:custGeom>
                  <a:avLst/>
                  <a:gdLst>
                    <a:gd name="connsiteX0" fmla="*/ 224399 w 237454"/>
                    <a:gd name="connsiteY0" fmla="*/ 3013 h 704302"/>
                    <a:gd name="connsiteX1" fmla="*/ 141849 w 237454"/>
                    <a:gd name="connsiteY1" fmla="*/ 381896 h 704302"/>
                    <a:gd name="connsiteX2" fmla="*/ 69882 w 237454"/>
                    <a:gd name="connsiteY2" fmla="*/ 439046 h 704302"/>
                    <a:gd name="connsiteX3" fmla="*/ 32 w 237454"/>
                    <a:gd name="connsiteY3" fmla="*/ 703630 h 704302"/>
                    <a:gd name="connsiteX4" fmla="*/ 63532 w 237454"/>
                    <a:gd name="connsiteY4" fmla="*/ 511013 h 704302"/>
                    <a:gd name="connsiteX5" fmla="*/ 237099 w 237454"/>
                    <a:gd name="connsiteY5" fmla="*/ 386130 h 704302"/>
                    <a:gd name="connsiteX6" fmla="*/ 110099 w 237454"/>
                    <a:gd name="connsiteY6" fmla="*/ 451746 h 704302"/>
                    <a:gd name="connsiteX7" fmla="*/ 158782 w 237454"/>
                    <a:gd name="connsiteY7" fmla="*/ 214680 h 704302"/>
                    <a:gd name="connsiteX8" fmla="*/ 224399 w 237454"/>
                    <a:gd name="connsiteY8" fmla="*/ 3013 h 7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454" h="704302">
                      <a:moveTo>
                        <a:pt x="224399" y="3013"/>
                      </a:moveTo>
                      <a:cubicBezTo>
                        <a:pt x="221577" y="30882"/>
                        <a:pt x="167602" y="309224"/>
                        <a:pt x="141849" y="381896"/>
                      </a:cubicBezTo>
                      <a:cubicBezTo>
                        <a:pt x="116096" y="454568"/>
                        <a:pt x="93518" y="385424"/>
                        <a:pt x="69882" y="439046"/>
                      </a:cubicBezTo>
                      <a:cubicBezTo>
                        <a:pt x="46246" y="492668"/>
                        <a:pt x="1090" y="691636"/>
                        <a:pt x="32" y="703630"/>
                      </a:cubicBezTo>
                      <a:cubicBezTo>
                        <a:pt x="-1026" y="715624"/>
                        <a:pt x="24021" y="563930"/>
                        <a:pt x="63532" y="511013"/>
                      </a:cubicBezTo>
                      <a:cubicBezTo>
                        <a:pt x="103043" y="458096"/>
                        <a:pt x="229338" y="396008"/>
                        <a:pt x="237099" y="386130"/>
                      </a:cubicBezTo>
                      <a:cubicBezTo>
                        <a:pt x="244860" y="376252"/>
                        <a:pt x="123152" y="480321"/>
                        <a:pt x="110099" y="451746"/>
                      </a:cubicBezTo>
                      <a:cubicBezTo>
                        <a:pt x="97046" y="423171"/>
                        <a:pt x="139732" y="281355"/>
                        <a:pt x="158782" y="214680"/>
                      </a:cubicBezTo>
                      <a:cubicBezTo>
                        <a:pt x="177832" y="148005"/>
                        <a:pt x="227221" y="-24856"/>
                        <a:pt x="224399" y="301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A4AD0E2C-ED0D-431B-81CC-0A61B2F12AC6}"/>
                    </a:ext>
                  </a:extLst>
                </p:cNvPr>
                <p:cNvSpPr/>
                <p:nvPr/>
              </p:nvSpPr>
              <p:spPr>
                <a:xfrm>
                  <a:off x="3779493" y="9187692"/>
                  <a:ext cx="430455" cy="776066"/>
                </a:xfrm>
                <a:custGeom>
                  <a:avLst/>
                  <a:gdLst>
                    <a:gd name="connsiteX0" fmla="*/ 93720 w 396409"/>
                    <a:gd name="connsiteY0" fmla="*/ 5573 h 714685"/>
                    <a:gd name="connsiteX1" fmla="*/ 248236 w 396409"/>
                    <a:gd name="connsiteY1" fmla="*/ 196073 h 714685"/>
                    <a:gd name="connsiteX2" fmla="*/ 269403 w 396409"/>
                    <a:gd name="connsiteY2" fmla="*/ 325190 h 714685"/>
                    <a:gd name="connsiteX3" fmla="*/ 205903 w 396409"/>
                    <a:gd name="connsiteY3" fmla="*/ 411973 h 714685"/>
                    <a:gd name="connsiteX4" fmla="*/ 78903 w 396409"/>
                    <a:gd name="connsiteY4" fmla="*/ 553790 h 714685"/>
                    <a:gd name="connsiteX5" fmla="*/ 68320 w 396409"/>
                    <a:gd name="connsiteY5" fmla="*/ 714656 h 714685"/>
                    <a:gd name="connsiteX6" fmla="*/ 586 w 396409"/>
                    <a:gd name="connsiteY6" fmla="*/ 541090 h 714685"/>
                    <a:gd name="connsiteX7" fmla="*/ 49270 w 396409"/>
                    <a:gd name="connsiteY7" fmla="*/ 678673 h 714685"/>
                    <a:gd name="connsiteX8" fmla="*/ 258820 w 396409"/>
                    <a:gd name="connsiteY8" fmla="*/ 437373 h 714685"/>
                    <a:gd name="connsiteX9" fmla="*/ 313853 w 396409"/>
                    <a:gd name="connsiteY9" fmla="*/ 242640 h 714685"/>
                    <a:gd name="connsiteX10" fmla="*/ 210136 w 396409"/>
                    <a:gd name="connsiteY10" fmla="*/ 71190 h 714685"/>
                    <a:gd name="connsiteX11" fmla="*/ 396403 w 396409"/>
                    <a:gd name="connsiteY11" fmla="*/ 166440 h 714685"/>
                    <a:gd name="connsiteX12" fmla="*/ 216486 w 396409"/>
                    <a:gd name="connsiteY12" fmla="*/ 64840 h 714685"/>
                    <a:gd name="connsiteX13" fmla="*/ 93720 w 396409"/>
                    <a:gd name="connsiteY13" fmla="*/ 5573 h 7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6409" h="714685">
                      <a:moveTo>
                        <a:pt x="93720" y="5573"/>
                      </a:moveTo>
                      <a:cubicBezTo>
                        <a:pt x="99012" y="27445"/>
                        <a:pt x="218956" y="142804"/>
                        <a:pt x="248236" y="196073"/>
                      </a:cubicBezTo>
                      <a:cubicBezTo>
                        <a:pt x="277516" y="249342"/>
                        <a:pt x="276459" y="289207"/>
                        <a:pt x="269403" y="325190"/>
                      </a:cubicBezTo>
                      <a:cubicBezTo>
                        <a:pt x="262348" y="361173"/>
                        <a:pt x="237653" y="373873"/>
                        <a:pt x="205903" y="411973"/>
                      </a:cubicBezTo>
                      <a:cubicBezTo>
                        <a:pt x="174153" y="450073"/>
                        <a:pt x="101833" y="503343"/>
                        <a:pt x="78903" y="553790"/>
                      </a:cubicBezTo>
                      <a:cubicBezTo>
                        <a:pt x="55973" y="604237"/>
                        <a:pt x="81373" y="716773"/>
                        <a:pt x="68320" y="714656"/>
                      </a:cubicBezTo>
                      <a:cubicBezTo>
                        <a:pt x="55267" y="712539"/>
                        <a:pt x="3761" y="547087"/>
                        <a:pt x="586" y="541090"/>
                      </a:cubicBezTo>
                      <a:cubicBezTo>
                        <a:pt x="-2589" y="535093"/>
                        <a:pt x="6231" y="695959"/>
                        <a:pt x="49270" y="678673"/>
                      </a:cubicBezTo>
                      <a:cubicBezTo>
                        <a:pt x="92309" y="661387"/>
                        <a:pt x="214723" y="510045"/>
                        <a:pt x="258820" y="437373"/>
                      </a:cubicBezTo>
                      <a:cubicBezTo>
                        <a:pt x="302917" y="364701"/>
                        <a:pt x="321967" y="303671"/>
                        <a:pt x="313853" y="242640"/>
                      </a:cubicBezTo>
                      <a:cubicBezTo>
                        <a:pt x="305739" y="181610"/>
                        <a:pt x="196378" y="83890"/>
                        <a:pt x="210136" y="71190"/>
                      </a:cubicBezTo>
                      <a:cubicBezTo>
                        <a:pt x="223894" y="58490"/>
                        <a:pt x="395345" y="167498"/>
                        <a:pt x="396403" y="166440"/>
                      </a:cubicBezTo>
                      <a:cubicBezTo>
                        <a:pt x="397461" y="165382"/>
                        <a:pt x="265522" y="98707"/>
                        <a:pt x="216486" y="64840"/>
                      </a:cubicBezTo>
                      <a:cubicBezTo>
                        <a:pt x="167450" y="30973"/>
                        <a:pt x="88428" y="-16299"/>
                        <a:pt x="93720" y="55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266F6998-8303-475D-A19A-80410ACAD408}"/>
                    </a:ext>
                  </a:extLst>
                </p:cNvPr>
                <p:cNvSpPr/>
                <p:nvPr/>
              </p:nvSpPr>
              <p:spPr>
                <a:xfrm>
                  <a:off x="4147864" y="9560675"/>
                  <a:ext cx="158612" cy="569269"/>
                </a:xfrm>
                <a:custGeom>
                  <a:avLst/>
                  <a:gdLst>
                    <a:gd name="connsiteX0" fmla="*/ 6367 w 146067"/>
                    <a:gd name="connsiteY0" fmla="*/ 2873 h 524244"/>
                    <a:gd name="connsiteX1" fmla="*/ 44467 w 146067"/>
                    <a:gd name="connsiteY1" fmla="*/ 214540 h 524244"/>
                    <a:gd name="connsiteX2" fmla="*/ 146067 w 146067"/>
                    <a:gd name="connsiteY2" fmla="*/ 453723 h 524244"/>
                    <a:gd name="connsiteX3" fmla="*/ 44467 w 146067"/>
                    <a:gd name="connsiteY3" fmla="*/ 129873 h 524244"/>
                    <a:gd name="connsiteX4" fmla="*/ 95267 w 146067"/>
                    <a:gd name="connsiteY4" fmla="*/ 415623 h 524244"/>
                    <a:gd name="connsiteX5" fmla="*/ 17 w 146067"/>
                    <a:gd name="connsiteY5" fmla="*/ 523573 h 524244"/>
                    <a:gd name="connsiteX6" fmla="*/ 86800 w 146067"/>
                    <a:gd name="connsiteY6" fmla="*/ 373290 h 524244"/>
                    <a:gd name="connsiteX7" fmla="*/ 6367 w 146067"/>
                    <a:gd name="connsiteY7" fmla="*/ 2873 h 524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067" h="524244">
                      <a:moveTo>
                        <a:pt x="6367" y="2873"/>
                      </a:moveTo>
                      <a:cubicBezTo>
                        <a:pt x="-688" y="-23585"/>
                        <a:pt x="21184" y="139398"/>
                        <a:pt x="44467" y="214540"/>
                      </a:cubicBezTo>
                      <a:cubicBezTo>
                        <a:pt x="67750" y="289682"/>
                        <a:pt x="146067" y="467834"/>
                        <a:pt x="146067" y="453723"/>
                      </a:cubicBezTo>
                      <a:cubicBezTo>
                        <a:pt x="146067" y="439612"/>
                        <a:pt x="52934" y="136223"/>
                        <a:pt x="44467" y="129873"/>
                      </a:cubicBezTo>
                      <a:cubicBezTo>
                        <a:pt x="36000" y="123523"/>
                        <a:pt x="102675" y="350007"/>
                        <a:pt x="95267" y="415623"/>
                      </a:cubicBezTo>
                      <a:cubicBezTo>
                        <a:pt x="87859" y="481239"/>
                        <a:pt x="1428" y="530629"/>
                        <a:pt x="17" y="523573"/>
                      </a:cubicBezTo>
                      <a:cubicBezTo>
                        <a:pt x="-1394" y="516518"/>
                        <a:pt x="83978" y="453370"/>
                        <a:pt x="86800" y="373290"/>
                      </a:cubicBezTo>
                      <a:cubicBezTo>
                        <a:pt x="89622" y="293210"/>
                        <a:pt x="13422" y="29331"/>
                        <a:pt x="6367" y="28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: 図形 648">
                  <a:extLst>
                    <a:ext uri="{FF2B5EF4-FFF2-40B4-BE49-F238E27FC236}">
                      <a16:creationId xmlns:a16="http://schemas.microsoft.com/office/drawing/2014/main" id="{A0713A20-E6AB-4CB5-92F3-33AB8B7DD9A1}"/>
                    </a:ext>
                  </a:extLst>
                </p:cNvPr>
                <p:cNvSpPr/>
                <p:nvPr/>
              </p:nvSpPr>
              <p:spPr>
                <a:xfrm>
                  <a:off x="3862017" y="9805049"/>
                  <a:ext cx="250898" cy="337104"/>
                </a:xfrm>
                <a:custGeom>
                  <a:avLst/>
                  <a:gdLst>
                    <a:gd name="connsiteX0" fmla="*/ 9256 w 231054"/>
                    <a:gd name="connsiteY0" fmla="*/ 77 h 310442"/>
                    <a:gd name="connsiteX1" fmla="*/ 57939 w 231054"/>
                    <a:gd name="connsiteY1" fmla="*/ 154594 h 310442"/>
                    <a:gd name="connsiteX2" fmla="*/ 229389 w 231054"/>
                    <a:gd name="connsiteY2" fmla="*/ 309111 h 310442"/>
                    <a:gd name="connsiteX3" fmla="*/ 138373 w 231054"/>
                    <a:gd name="connsiteY3" fmla="*/ 224444 h 310442"/>
                    <a:gd name="connsiteX4" fmla="*/ 28306 w 231054"/>
                    <a:gd name="connsiteY4" fmla="*/ 137661 h 310442"/>
                    <a:gd name="connsiteX5" fmla="*/ 2906 w 231054"/>
                    <a:gd name="connsiteY5" fmla="*/ 133427 h 310442"/>
                    <a:gd name="connsiteX6" fmla="*/ 9256 w 231054"/>
                    <a:gd name="connsiteY6" fmla="*/ 77 h 310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54" h="310442">
                      <a:moveTo>
                        <a:pt x="9256" y="77"/>
                      </a:moveTo>
                      <a:cubicBezTo>
                        <a:pt x="18428" y="3605"/>
                        <a:pt x="21250" y="103088"/>
                        <a:pt x="57939" y="154594"/>
                      </a:cubicBezTo>
                      <a:cubicBezTo>
                        <a:pt x="94628" y="206100"/>
                        <a:pt x="215983" y="297469"/>
                        <a:pt x="229389" y="309111"/>
                      </a:cubicBezTo>
                      <a:cubicBezTo>
                        <a:pt x="242795" y="320753"/>
                        <a:pt x="171887" y="253019"/>
                        <a:pt x="138373" y="224444"/>
                      </a:cubicBezTo>
                      <a:cubicBezTo>
                        <a:pt x="104859" y="195869"/>
                        <a:pt x="50884" y="152831"/>
                        <a:pt x="28306" y="137661"/>
                      </a:cubicBezTo>
                      <a:cubicBezTo>
                        <a:pt x="5728" y="122491"/>
                        <a:pt x="8550" y="151772"/>
                        <a:pt x="2906" y="133427"/>
                      </a:cubicBezTo>
                      <a:cubicBezTo>
                        <a:pt x="-2739" y="115083"/>
                        <a:pt x="84" y="-3451"/>
                        <a:pt x="9256" y="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: 図形 649">
                  <a:extLst>
                    <a:ext uri="{FF2B5EF4-FFF2-40B4-BE49-F238E27FC236}">
                      <a16:creationId xmlns:a16="http://schemas.microsoft.com/office/drawing/2014/main" id="{EA3F2B42-000E-4A2E-AE9A-294A2588BDB6}"/>
                    </a:ext>
                  </a:extLst>
                </p:cNvPr>
                <p:cNvSpPr/>
                <p:nvPr/>
              </p:nvSpPr>
              <p:spPr>
                <a:xfrm>
                  <a:off x="3832527" y="10007524"/>
                  <a:ext cx="340219" cy="471136"/>
                </a:xfrm>
                <a:custGeom>
                  <a:avLst/>
                  <a:gdLst>
                    <a:gd name="connsiteX0" fmla="*/ 17364 w 313310"/>
                    <a:gd name="connsiteY0" fmla="*/ 2000 h 433873"/>
                    <a:gd name="connsiteX1" fmla="*/ 17364 w 313310"/>
                    <a:gd name="connsiteY1" fmla="*/ 101483 h 433873"/>
                    <a:gd name="connsiteX2" fmla="*/ 114731 w 313310"/>
                    <a:gd name="connsiteY2" fmla="*/ 262350 h 433873"/>
                    <a:gd name="connsiteX3" fmla="*/ 309464 w 313310"/>
                    <a:gd name="connsiteY3" fmla="*/ 429566 h 433873"/>
                    <a:gd name="connsiteX4" fmla="*/ 233264 w 313310"/>
                    <a:gd name="connsiteY4" fmla="*/ 370300 h 433873"/>
                    <a:gd name="connsiteX5" fmla="*/ 99914 w 313310"/>
                    <a:gd name="connsiteY5" fmla="*/ 217900 h 433873"/>
                    <a:gd name="connsiteX6" fmla="*/ 140131 w 313310"/>
                    <a:gd name="connsiteY6" fmla="*/ 306800 h 433873"/>
                    <a:gd name="connsiteX7" fmla="*/ 6781 w 313310"/>
                    <a:gd name="connsiteY7" fmla="*/ 190383 h 433873"/>
                    <a:gd name="connsiteX8" fmla="*/ 17364 w 313310"/>
                    <a:gd name="connsiteY8" fmla="*/ 2000 h 43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310" h="433873">
                      <a:moveTo>
                        <a:pt x="17364" y="2000"/>
                      </a:moveTo>
                      <a:cubicBezTo>
                        <a:pt x="19128" y="-12817"/>
                        <a:pt x="1136" y="58091"/>
                        <a:pt x="17364" y="101483"/>
                      </a:cubicBezTo>
                      <a:cubicBezTo>
                        <a:pt x="33592" y="144875"/>
                        <a:pt x="66048" y="207670"/>
                        <a:pt x="114731" y="262350"/>
                      </a:cubicBezTo>
                      <a:cubicBezTo>
                        <a:pt x="163414" y="317031"/>
                        <a:pt x="289709" y="411574"/>
                        <a:pt x="309464" y="429566"/>
                      </a:cubicBezTo>
                      <a:cubicBezTo>
                        <a:pt x="329219" y="447558"/>
                        <a:pt x="268189" y="405578"/>
                        <a:pt x="233264" y="370300"/>
                      </a:cubicBezTo>
                      <a:cubicBezTo>
                        <a:pt x="198339" y="335022"/>
                        <a:pt x="115436" y="228483"/>
                        <a:pt x="99914" y="217900"/>
                      </a:cubicBezTo>
                      <a:cubicBezTo>
                        <a:pt x="84392" y="207317"/>
                        <a:pt x="155653" y="311386"/>
                        <a:pt x="140131" y="306800"/>
                      </a:cubicBezTo>
                      <a:cubicBezTo>
                        <a:pt x="124609" y="302214"/>
                        <a:pt x="26184" y="242947"/>
                        <a:pt x="6781" y="190383"/>
                      </a:cubicBezTo>
                      <a:cubicBezTo>
                        <a:pt x="-12622" y="137819"/>
                        <a:pt x="15600" y="16817"/>
                        <a:pt x="17364" y="20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: 図形 650">
                  <a:extLst>
                    <a:ext uri="{FF2B5EF4-FFF2-40B4-BE49-F238E27FC236}">
                      <a16:creationId xmlns:a16="http://schemas.microsoft.com/office/drawing/2014/main" id="{E80BC268-6338-4698-B184-A71BBBF3285D}"/>
                    </a:ext>
                  </a:extLst>
                </p:cNvPr>
                <p:cNvSpPr/>
                <p:nvPr/>
              </p:nvSpPr>
              <p:spPr>
                <a:xfrm>
                  <a:off x="4017087" y="9717771"/>
                  <a:ext cx="229554" cy="429854"/>
                </a:xfrm>
                <a:custGeom>
                  <a:avLst/>
                  <a:gdLst>
                    <a:gd name="connsiteX0" fmla="*/ 6151 w 211398"/>
                    <a:gd name="connsiteY0" fmla="*/ 19 h 395856"/>
                    <a:gd name="connsiteX1" fmla="*/ 27318 w 211398"/>
                    <a:gd name="connsiteY1" fmla="*/ 262486 h 395856"/>
                    <a:gd name="connsiteX2" fmla="*/ 27318 w 211398"/>
                    <a:gd name="connsiteY2" fmla="*/ 207452 h 395856"/>
                    <a:gd name="connsiteX3" fmla="*/ 105634 w 211398"/>
                    <a:gd name="connsiteY3" fmla="*/ 251902 h 395856"/>
                    <a:gd name="connsiteX4" fmla="*/ 209351 w 211398"/>
                    <a:gd name="connsiteY4" fmla="*/ 395836 h 395856"/>
                    <a:gd name="connsiteX5" fmla="*/ 175484 w 211398"/>
                    <a:gd name="connsiteY5" fmla="*/ 241319 h 395856"/>
                    <a:gd name="connsiteX6" fmla="*/ 186068 w 211398"/>
                    <a:gd name="connsiteY6" fmla="*/ 222269 h 395856"/>
                    <a:gd name="connsiteX7" fmla="*/ 18851 w 211398"/>
                    <a:gd name="connsiteY7" fmla="*/ 277302 h 395856"/>
                    <a:gd name="connsiteX8" fmla="*/ 6151 w 211398"/>
                    <a:gd name="connsiteY8" fmla="*/ 19 h 39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398" h="395856">
                      <a:moveTo>
                        <a:pt x="6151" y="19"/>
                      </a:moveTo>
                      <a:cubicBezTo>
                        <a:pt x="7562" y="-2450"/>
                        <a:pt x="23790" y="227914"/>
                        <a:pt x="27318" y="262486"/>
                      </a:cubicBezTo>
                      <a:cubicBezTo>
                        <a:pt x="30846" y="297058"/>
                        <a:pt x="14266" y="209216"/>
                        <a:pt x="27318" y="207452"/>
                      </a:cubicBezTo>
                      <a:cubicBezTo>
                        <a:pt x="40370" y="205688"/>
                        <a:pt x="75295" y="220505"/>
                        <a:pt x="105634" y="251902"/>
                      </a:cubicBezTo>
                      <a:cubicBezTo>
                        <a:pt x="135973" y="283299"/>
                        <a:pt x="197709" y="397600"/>
                        <a:pt x="209351" y="395836"/>
                      </a:cubicBezTo>
                      <a:cubicBezTo>
                        <a:pt x="220993" y="394072"/>
                        <a:pt x="179364" y="270247"/>
                        <a:pt x="175484" y="241319"/>
                      </a:cubicBezTo>
                      <a:cubicBezTo>
                        <a:pt x="171604" y="212391"/>
                        <a:pt x="212173" y="216272"/>
                        <a:pt x="186068" y="222269"/>
                      </a:cubicBezTo>
                      <a:cubicBezTo>
                        <a:pt x="159963" y="228266"/>
                        <a:pt x="50601" y="312580"/>
                        <a:pt x="18851" y="277302"/>
                      </a:cubicBezTo>
                      <a:cubicBezTo>
                        <a:pt x="-12899" y="242024"/>
                        <a:pt x="4740" y="2488"/>
                        <a:pt x="6151" y="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: 図形 651">
                  <a:extLst>
                    <a:ext uri="{FF2B5EF4-FFF2-40B4-BE49-F238E27FC236}">
                      <a16:creationId xmlns:a16="http://schemas.microsoft.com/office/drawing/2014/main" id="{4FA0B981-9194-41A8-AAE9-E714C8784210}"/>
                    </a:ext>
                  </a:extLst>
                </p:cNvPr>
                <p:cNvSpPr/>
                <p:nvPr/>
              </p:nvSpPr>
              <p:spPr>
                <a:xfrm>
                  <a:off x="3908350" y="9645994"/>
                  <a:ext cx="451080" cy="358186"/>
                </a:xfrm>
                <a:custGeom>
                  <a:avLst/>
                  <a:gdLst>
                    <a:gd name="connsiteX0" fmla="*/ 108405 w 415403"/>
                    <a:gd name="connsiteY0" fmla="*/ 6852 h 329856"/>
                    <a:gd name="connsiteX1" fmla="*/ 256571 w 415403"/>
                    <a:gd name="connsiteY1" fmla="*/ 72469 h 329856"/>
                    <a:gd name="connsiteX2" fmla="*/ 121105 w 415403"/>
                    <a:gd name="connsiteY2" fmla="*/ 95752 h 329856"/>
                    <a:gd name="connsiteX3" fmla="*/ 265038 w 415403"/>
                    <a:gd name="connsiteY3" fmla="*/ 125386 h 329856"/>
                    <a:gd name="connsiteX4" fmla="*/ 455 w 415403"/>
                    <a:gd name="connsiteY4" fmla="*/ 197352 h 329856"/>
                    <a:gd name="connsiteX5" fmla="*/ 341238 w 415403"/>
                    <a:gd name="connsiteY5" fmla="*/ 216402 h 329856"/>
                    <a:gd name="connsiteX6" fmla="*/ 15271 w 415403"/>
                    <a:gd name="connsiteY6" fmla="*/ 252386 h 329856"/>
                    <a:gd name="connsiteX7" fmla="*/ 383571 w 415403"/>
                    <a:gd name="connsiteY7" fmla="*/ 260852 h 329856"/>
                    <a:gd name="connsiteX8" fmla="*/ 89355 w 415403"/>
                    <a:gd name="connsiteY8" fmla="*/ 326469 h 329856"/>
                    <a:gd name="connsiteX9" fmla="*/ 415321 w 415403"/>
                    <a:gd name="connsiteY9" fmla="*/ 313769 h 329856"/>
                    <a:gd name="connsiteX10" fmla="*/ 121105 w 415403"/>
                    <a:gd name="connsiteY10" fmla="*/ 256619 h 329856"/>
                    <a:gd name="connsiteX11" fmla="*/ 108405 w 415403"/>
                    <a:gd name="connsiteY11" fmla="*/ 6852 h 3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5403" h="329856">
                      <a:moveTo>
                        <a:pt x="108405" y="6852"/>
                      </a:moveTo>
                      <a:cubicBezTo>
                        <a:pt x="130983" y="-23840"/>
                        <a:pt x="254454" y="57652"/>
                        <a:pt x="256571" y="72469"/>
                      </a:cubicBezTo>
                      <a:cubicBezTo>
                        <a:pt x="258688" y="87286"/>
                        <a:pt x="119694" y="86932"/>
                        <a:pt x="121105" y="95752"/>
                      </a:cubicBezTo>
                      <a:cubicBezTo>
                        <a:pt x="122516" y="104572"/>
                        <a:pt x="285146" y="108453"/>
                        <a:pt x="265038" y="125386"/>
                      </a:cubicBezTo>
                      <a:cubicBezTo>
                        <a:pt x="244930" y="142319"/>
                        <a:pt x="-12245" y="182183"/>
                        <a:pt x="455" y="197352"/>
                      </a:cubicBezTo>
                      <a:cubicBezTo>
                        <a:pt x="13155" y="212521"/>
                        <a:pt x="338769" y="207230"/>
                        <a:pt x="341238" y="216402"/>
                      </a:cubicBezTo>
                      <a:cubicBezTo>
                        <a:pt x="343707" y="225574"/>
                        <a:pt x="8215" y="244978"/>
                        <a:pt x="15271" y="252386"/>
                      </a:cubicBezTo>
                      <a:cubicBezTo>
                        <a:pt x="22326" y="259794"/>
                        <a:pt x="371224" y="248505"/>
                        <a:pt x="383571" y="260852"/>
                      </a:cubicBezTo>
                      <a:cubicBezTo>
                        <a:pt x="395918" y="273199"/>
                        <a:pt x="84063" y="317650"/>
                        <a:pt x="89355" y="326469"/>
                      </a:cubicBezTo>
                      <a:cubicBezTo>
                        <a:pt x="94647" y="335288"/>
                        <a:pt x="410029" y="325411"/>
                        <a:pt x="415321" y="313769"/>
                      </a:cubicBezTo>
                      <a:cubicBezTo>
                        <a:pt x="420613" y="302127"/>
                        <a:pt x="168730" y="307066"/>
                        <a:pt x="121105" y="256619"/>
                      </a:cubicBezTo>
                      <a:cubicBezTo>
                        <a:pt x="73480" y="206172"/>
                        <a:pt x="85827" y="37544"/>
                        <a:pt x="108405" y="68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: 図形 652">
                  <a:extLst>
                    <a:ext uri="{FF2B5EF4-FFF2-40B4-BE49-F238E27FC236}">
                      <a16:creationId xmlns:a16="http://schemas.microsoft.com/office/drawing/2014/main" id="{9597686B-794A-46B2-AAE7-8CA6548B9E54}"/>
                    </a:ext>
                  </a:extLst>
                </p:cNvPr>
                <p:cNvSpPr/>
                <p:nvPr/>
              </p:nvSpPr>
              <p:spPr>
                <a:xfrm>
                  <a:off x="4058936" y="9480682"/>
                  <a:ext cx="545935" cy="481898"/>
                </a:xfrm>
                <a:custGeom>
                  <a:avLst/>
                  <a:gdLst>
                    <a:gd name="connsiteX0" fmla="*/ 117895 w 502756"/>
                    <a:gd name="connsiteY0" fmla="*/ 53256 h 443784"/>
                    <a:gd name="connsiteX1" fmla="*/ 62862 w 502756"/>
                    <a:gd name="connsiteY1" fmla="*/ 165439 h 443784"/>
                    <a:gd name="connsiteX2" fmla="*/ 187745 w 502756"/>
                    <a:gd name="connsiteY2" fmla="*/ 61723 h 443784"/>
                    <a:gd name="connsiteX3" fmla="*/ 306279 w 502756"/>
                    <a:gd name="connsiteY3" fmla="*/ 4573 h 443784"/>
                    <a:gd name="connsiteX4" fmla="*/ 481962 w 502756"/>
                    <a:gd name="connsiteY4" fmla="*/ 6689 h 443784"/>
                    <a:gd name="connsiteX5" fmla="*/ 346495 w 502756"/>
                    <a:gd name="connsiteY5" fmla="*/ 32089 h 443784"/>
                    <a:gd name="connsiteX6" fmla="*/ 490429 w 502756"/>
                    <a:gd name="connsiteY6" fmla="*/ 4573 h 443784"/>
                    <a:gd name="connsiteX7" fmla="*/ 488312 w 502756"/>
                    <a:gd name="connsiteY7" fmla="*/ 74423 h 443784"/>
                    <a:gd name="connsiteX8" fmla="*/ 431162 w 502756"/>
                    <a:gd name="connsiteY8" fmla="*/ 154856 h 443784"/>
                    <a:gd name="connsiteX9" fmla="*/ 289345 w 502756"/>
                    <a:gd name="connsiteY9" fmla="*/ 159089 h 443784"/>
                    <a:gd name="connsiteX10" fmla="*/ 177162 w 502756"/>
                    <a:gd name="connsiteY10" fmla="*/ 161206 h 443784"/>
                    <a:gd name="connsiteX11" fmla="*/ 291462 w 502756"/>
                    <a:gd name="connsiteY11" fmla="*/ 212006 h 443784"/>
                    <a:gd name="connsiteX12" fmla="*/ 344379 w 502756"/>
                    <a:gd name="connsiteY12" fmla="*/ 336889 h 443784"/>
                    <a:gd name="connsiteX13" fmla="*/ 335912 w 502756"/>
                    <a:gd name="connsiteY13" fmla="*/ 400389 h 443784"/>
                    <a:gd name="connsiteX14" fmla="*/ 329562 w 502756"/>
                    <a:gd name="connsiteY14" fmla="*/ 421556 h 443784"/>
                    <a:gd name="connsiteX15" fmla="*/ 329562 w 502756"/>
                    <a:gd name="connsiteY15" fmla="*/ 442723 h 443784"/>
                    <a:gd name="connsiteX16" fmla="*/ 213145 w 502756"/>
                    <a:gd name="connsiteY16" fmla="*/ 415206 h 443784"/>
                    <a:gd name="connsiteX17" fmla="*/ 88262 w 502756"/>
                    <a:gd name="connsiteY17" fmla="*/ 209889 h 443784"/>
                    <a:gd name="connsiteX18" fmla="*/ 170812 w 502756"/>
                    <a:gd name="connsiteY18" fmla="*/ 322073 h 443784"/>
                    <a:gd name="connsiteX19" fmla="*/ 308395 w 502756"/>
                    <a:gd name="connsiteY19" fmla="*/ 394039 h 443784"/>
                    <a:gd name="connsiteX20" fmla="*/ 287229 w 502756"/>
                    <a:gd name="connsiteY20" fmla="*/ 281856 h 443784"/>
                    <a:gd name="connsiteX21" fmla="*/ 130595 w 502756"/>
                    <a:gd name="connsiteY21" fmla="*/ 167556 h 443784"/>
                    <a:gd name="connsiteX22" fmla="*/ 403645 w 502756"/>
                    <a:gd name="connsiteY22" fmla="*/ 120989 h 443784"/>
                    <a:gd name="connsiteX23" fmla="*/ 454445 w 502756"/>
                    <a:gd name="connsiteY23" fmla="*/ 87123 h 443784"/>
                    <a:gd name="connsiteX24" fmla="*/ 431162 w 502756"/>
                    <a:gd name="connsiteY24" fmla="*/ 23623 h 443784"/>
                    <a:gd name="connsiteX25" fmla="*/ 208912 w 502756"/>
                    <a:gd name="connsiteY25" fmla="*/ 89239 h 443784"/>
                    <a:gd name="connsiteX26" fmla="*/ 1479 w 502756"/>
                    <a:gd name="connsiteY26" fmla="*/ 212006 h 443784"/>
                    <a:gd name="connsiteX27" fmla="*/ 117895 w 502756"/>
                    <a:gd name="connsiteY27" fmla="*/ 53256 h 443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02756" h="443784">
                      <a:moveTo>
                        <a:pt x="117895" y="53256"/>
                      </a:moveTo>
                      <a:cubicBezTo>
                        <a:pt x="128125" y="45495"/>
                        <a:pt x="51220" y="164028"/>
                        <a:pt x="62862" y="165439"/>
                      </a:cubicBezTo>
                      <a:cubicBezTo>
                        <a:pt x="74504" y="166850"/>
                        <a:pt x="147176" y="88534"/>
                        <a:pt x="187745" y="61723"/>
                      </a:cubicBezTo>
                      <a:cubicBezTo>
                        <a:pt x="228315" y="34912"/>
                        <a:pt x="257243" y="13745"/>
                        <a:pt x="306279" y="4573"/>
                      </a:cubicBezTo>
                      <a:cubicBezTo>
                        <a:pt x="355315" y="-4599"/>
                        <a:pt x="475259" y="2103"/>
                        <a:pt x="481962" y="6689"/>
                      </a:cubicBezTo>
                      <a:cubicBezTo>
                        <a:pt x="488665" y="11275"/>
                        <a:pt x="345084" y="32442"/>
                        <a:pt x="346495" y="32089"/>
                      </a:cubicBezTo>
                      <a:cubicBezTo>
                        <a:pt x="347906" y="31736"/>
                        <a:pt x="466793" y="-2483"/>
                        <a:pt x="490429" y="4573"/>
                      </a:cubicBezTo>
                      <a:cubicBezTo>
                        <a:pt x="514065" y="11629"/>
                        <a:pt x="498190" y="49376"/>
                        <a:pt x="488312" y="74423"/>
                      </a:cubicBezTo>
                      <a:cubicBezTo>
                        <a:pt x="478434" y="99470"/>
                        <a:pt x="464323" y="140745"/>
                        <a:pt x="431162" y="154856"/>
                      </a:cubicBezTo>
                      <a:cubicBezTo>
                        <a:pt x="398001" y="168967"/>
                        <a:pt x="331678" y="158031"/>
                        <a:pt x="289345" y="159089"/>
                      </a:cubicBezTo>
                      <a:cubicBezTo>
                        <a:pt x="247012" y="160147"/>
                        <a:pt x="176809" y="152387"/>
                        <a:pt x="177162" y="161206"/>
                      </a:cubicBezTo>
                      <a:cubicBezTo>
                        <a:pt x="177515" y="170025"/>
                        <a:pt x="263593" y="182726"/>
                        <a:pt x="291462" y="212006"/>
                      </a:cubicBezTo>
                      <a:cubicBezTo>
                        <a:pt x="319331" y="241286"/>
                        <a:pt x="336971" y="305492"/>
                        <a:pt x="344379" y="336889"/>
                      </a:cubicBezTo>
                      <a:cubicBezTo>
                        <a:pt x="351787" y="368286"/>
                        <a:pt x="338382" y="386278"/>
                        <a:pt x="335912" y="400389"/>
                      </a:cubicBezTo>
                      <a:cubicBezTo>
                        <a:pt x="333442" y="414500"/>
                        <a:pt x="330620" y="414500"/>
                        <a:pt x="329562" y="421556"/>
                      </a:cubicBezTo>
                      <a:cubicBezTo>
                        <a:pt x="328504" y="428612"/>
                        <a:pt x="348965" y="443781"/>
                        <a:pt x="329562" y="442723"/>
                      </a:cubicBezTo>
                      <a:cubicBezTo>
                        <a:pt x="310159" y="441665"/>
                        <a:pt x="253362" y="454012"/>
                        <a:pt x="213145" y="415206"/>
                      </a:cubicBezTo>
                      <a:cubicBezTo>
                        <a:pt x="172928" y="376400"/>
                        <a:pt x="95317" y="225411"/>
                        <a:pt x="88262" y="209889"/>
                      </a:cubicBezTo>
                      <a:cubicBezTo>
                        <a:pt x="81207" y="194367"/>
                        <a:pt x="134123" y="291381"/>
                        <a:pt x="170812" y="322073"/>
                      </a:cubicBezTo>
                      <a:cubicBezTo>
                        <a:pt x="207501" y="352765"/>
                        <a:pt x="288992" y="400742"/>
                        <a:pt x="308395" y="394039"/>
                      </a:cubicBezTo>
                      <a:cubicBezTo>
                        <a:pt x="327798" y="387336"/>
                        <a:pt x="316862" y="319603"/>
                        <a:pt x="287229" y="281856"/>
                      </a:cubicBezTo>
                      <a:cubicBezTo>
                        <a:pt x="257596" y="244109"/>
                        <a:pt x="111192" y="194367"/>
                        <a:pt x="130595" y="167556"/>
                      </a:cubicBezTo>
                      <a:cubicBezTo>
                        <a:pt x="149998" y="140745"/>
                        <a:pt x="349670" y="134394"/>
                        <a:pt x="403645" y="120989"/>
                      </a:cubicBezTo>
                      <a:cubicBezTo>
                        <a:pt x="457620" y="107584"/>
                        <a:pt x="449859" y="103351"/>
                        <a:pt x="454445" y="87123"/>
                      </a:cubicBezTo>
                      <a:cubicBezTo>
                        <a:pt x="459031" y="70895"/>
                        <a:pt x="472084" y="23270"/>
                        <a:pt x="431162" y="23623"/>
                      </a:cubicBezTo>
                      <a:cubicBezTo>
                        <a:pt x="390240" y="23976"/>
                        <a:pt x="280526" y="57842"/>
                        <a:pt x="208912" y="89239"/>
                      </a:cubicBezTo>
                      <a:cubicBezTo>
                        <a:pt x="137298" y="120636"/>
                        <a:pt x="17707" y="217298"/>
                        <a:pt x="1479" y="212006"/>
                      </a:cubicBezTo>
                      <a:cubicBezTo>
                        <a:pt x="-14749" y="206714"/>
                        <a:pt x="107665" y="61017"/>
                        <a:pt x="117895" y="5325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: 図形 653">
                  <a:extLst>
                    <a:ext uri="{FF2B5EF4-FFF2-40B4-BE49-F238E27FC236}">
                      <a16:creationId xmlns:a16="http://schemas.microsoft.com/office/drawing/2014/main" id="{FE7E6AA4-C68B-466B-A2E9-17FBF2496340}"/>
                    </a:ext>
                  </a:extLst>
                </p:cNvPr>
                <p:cNvSpPr/>
                <p:nvPr/>
              </p:nvSpPr>
              <p:spPr>
                <a:xfrm>
                  <a:off x="3911070" y="10133751"/>
                  <a:ext cx="319917" cy="122274"/>
                </a:xfrm>
                <a:custGeom>
                  <a:avLst/>
                  <a:gdLst>
                    <a:gd name="connsiteX0" fmla="*/ 66 w 294614"/>
                    <a:gd name="connsiteY0" fmla="*/ 57 h 112603"/>
                    <a:gd name="connsiteX1" fmla="*/ 165166 w 294614"/>
                    <a:gd name="connsiteY1" fmla="*/ 42390 h 112603"/>
                    <a:gd name="connsiteX2" fmla="*/ 294283 w 294614"/>
                    <a:gd name="connsiteY2" fmla="*/ 112240 h 112603"/>
                    <a:gd name="connsiteX3" fmla="*/ 127066 w 294614"/>
                    <a:gd name="connsiteY3" fmla="*/ 69907 h 112603"/>
                    <a:gd name="connsiteX4" fmla="*/ 67800 w 294614"/>
                    <a:gd name="connsiteY4" fmla="*/ 72023 h 112603"/>
                    <a:gd name="connsiteX5" fmla="*/ 144000 w 294614"/>
                    <a:gd name="connsiteY5" fmla="*/ 50857 h 112603"/>
                    <a:gd name="connsiteX6" fmla="*/ 66 w 294614"/>
                    <a:gd name="connsiteY6" fmla="*/ 57 h 11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614" h="112603">
                      <a:moveTo>
                        <a:pt x="66" y="57"/>
                      </a:moveTo>
                      <a:cubicBezTo>
                        <a:pt x="3594" y="-1354"/>
                        <a:pt x="116130" y="23693"/>
                        <a:pt x="165166" y="42390"/>
                      </a:cubicBezTo>
                      <a:cubicBezTo>
                        <a:pt x="214202" y="61087"/>
                        <a:pt x="300633" y="107654"/>
                        <a:pt x="294283" y="112240"/>
                      </a:cubicBezTo>
                      <a:cubicBezTo>
                        <a:pt x="287933" y="116826"/>
                        <a:pt x="164813" y="76610"/>
                        <a:pt x="127066" y="69907"/>
                      </a:cubicBezTo>
                      <a:cubicBezTo>
                        <a:pt x="89319" y="63204"/>
                        <a:pt x="64978" y="75198"/>
                        <a:pt x="67800" y="72023"/>
                      </a:cubicBezTo>
                      <a:cubicBezTo>
                        <a:pt x="70622" y="68848"/>
                        <a:pt x="153525" y="60735"/>
                        <a:pt x="144000" y="50857"/>
                      </a:cubicBezTo>
                      <a:cubicBezTo>
                        <a:pt x="134475" y="40979"/>
                        <a:pt x="-3462" y="1468"/>
                        <a:pt x="66" y="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: 図形 654">
                  <a:extLst>
                    <a:ext uri="{FF2B5EF4-FFF2-40B4-BE49-F238E27FC236}">
                      <a16:creationId xmlns:a16="http://schemas.microsoft.com/office/drawing/2014/main" id="{C1759786-F1DA-4BF7-BD38-4AAB3A114927}"/>
                    </a:ext>
                  </a:extLst>
                </p:cNvPr>
                <p:cNvSpPr/>
                <p:nvPr/>
              </p:nvSpPr>
              <p:spPr>
                <a:xfrm>
                  <a:off x="4116938" y="9970618"/>
                  <a:ext cx="288001" cy="496511"/>
                </a:xfrm>
                <a:custGeom>
                  <a:avLst/>
                  <a:gdLst>
                    <a:gd name="connsiteX0" fmla="*/ 130097 w 265222"/>
                    <a:gd name="connsiteY0" fmla="*/ 3 h 457241"/>
                    <a:gd name="connsiteX1" fmla="*/ 157614 w 265222"/>
                    <a:gd name="connsiteY1" fmla="*/ 167220 h 457241"/>
                    <a:gd name="connsiteX2" fmla="*/ 240164 w 265222"/>
                    <a:gd name="connsiteY2" fmla="*/ 279403 h 457241"/>
                    <a:gd name="connsiteX3" fmla="*/ 261330 w 265222"/>
                    <a:gd name="connsiteY3" fmla="*/ 268820 h 457241"/>
                    <a:gd name="connsiteX4" fmla="*/ 172430 w 265222"/>
                    <a:gd name="connsiteY4" fmla="*/ 311153 h 457241"/>
                    <a:gd name="connsiteX5" fmla="*/ 980 w 265222"/>
                    <a:gd name="connsiteY5" fmla="*/ 457203 h 457241"/>
                    <a:gd name="connsiteX6" fmla="*/ 257097 w 265222"/>
                    <a:gd name="connsiteY6" fmla="*/ 296337 h 457241"/>
                    <a:gd name="connsiteX7" fmla="*/ 140680 w 265222"/>
                    <a:gd name="connsiteY7" fmla="*/ 162987 h 457241"/>
                    <a:gd name="connsiteX8" fmla="*/ 130097 w 265222"/>
                    <a:gd name="connsiteY8" fmla="*/ 3 h 45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222" h="457241">
                      <a:moveTo>
                        <a:pt x="130097" y="3"/>
                      </a:moveTo>
                      <a:cubicBezTo>
                        <a:pt x="132919" y="708"/>
                        <a:pt x="139270" y="120653"/>
                        <a:pt x="157614" y="167220"/>
                      </a:cubicBezTo>
                      <a:cubicBezTo>
                        <a:pt x="175959" y="213787"/>
                        <a:pt x="222878" y="262470"/>
                        <a:pt x="240164" y="279403"/>
                      </a:cubicBezTo>
                      <a:cubicBezTo>
                        <a:pt x="257450" y="296336"/>
                        <a:pt x="272619" y="263528"/>
                        <a:pt x="261330" y="268820"/>
                      </a:cubicBezTo>
                      <a:cubicBezTo>
                        <a:pt x="250041" y="274112"/>
                        <a:pt x="215822" y="279756"/>
                        <a:pt x="172430" y="311153"/>
                      </a:cubicBezTo>
                      <a:cubicBezTo>
                        <a:pt x="129038" y="342550"/>
                        <a:pt x="-13131" y="459672"/>
                        <a:pt x="980" y="457203"/>
                      </a:cubicBezTo>
                      <a:cubicBezTo>
                        <a:pt x="15091" y="454734"/>
                        <a:pt x="233814" y="345373"/>
                        <a:pt x="257097" y="296337"/>
                      </a:cubicBezTo>
                      <a:cubicBezTo>
                        <a:pt x="280380" y="247301"/>
                        <a:pt x="161141" y="207437"/>
                        <a:pt x="140680" y="162987"/>
                      </a:cubicBezTo>
                      <a:cubicBezTo>
                        <a:pt x="120219" y="118537"/>
                        <a:pt x="127275" y="-702"/>
                        <a:pt x="130097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: 図形 655">
                  <a:extLst>
                    <a:ext uri="{FF2B5EF4-FFF2-40B4-BE49-F238E27FC236}">
                      <a16:creationId xmlns:a16="http://schemas.microsoft.com/office/drawing/2014/main" id="{8E4691C7-B76D-46DF-9CDB-5A90A0FAE40F}"/>
                    </a:ext>
                  </a:extLst>
                </p:cNvPr>
                <p:cNvSpPr/>
                <p:nvPr/>
              </p:nvSpPr>
              <p:spPr>
                <a:xfrm>
                  <a:off x="4264441" y="9968149"/>
                  <a:ext cx="214915" cy="565747"/>
                </a:xfrm>
                <a:custGeom>
                  <a:avLst/>
                  <a:gdLst>
                    <a:gd name="connsiteX0" fmla="*/ 6961 w 197917"/>
                    <a:gd name="connsiteY0" fmla="*/ 161 h 521001"/>
                    <a:gd name="connsiteX1" fmla="*/ 45061 w 197917"/>
                    <a:gd name="connsiteY1" fmla="*/ 125044 h 521001"/>
                    <a:gd name="connsiteX2" fmla="*/ 110678 w 197917"/>
                    <a:gd name="connsiteY2" fmla="*/ 237227 h 521001"/>
                    <a:gd name="connsiteX3" fmla="*/ 153011 w 197917"/>
                    <a:gd name="connsiteY3" fmla="*/ 277444 h 521001"/>
                    <a:gd name="connsiteX4" fmla="*/ 169944 w 197917"/>
                    <a:gd name="connsiteY4" fmla="*/ 283794 h 521001"/>
                    <a:gd name="connsiteX5" fmla="*/ 131844 w 197917"/>
                    <a:gd name="connsiteY5" fmla="*/ 315544 h 521001"/>
                    <a:gd name="connsiteX6" fmla="*/ 197461 w 197917"/>
                    <a:gd name="connsiteY6" fmla="*/ 321894 h 521001"/>
                    <a:gd name="connsiteX7" fmla="*/ 161478 w 197917"/>
                    <a:gd name="connsiteY7" fmla="*/ 383277 h 521001"/>
                    <a:gd name="connsiteX8" fmla="*/ 172061 w 197917"/>
                    <a:gd name="connsiteY8" fmla="*/ 520861 h 521001"/>
                    <a:gd name="connsiteX9" fmla="*/ 155128 w 197917"/>
                    <a:gd name="connsiteY9" fmla="*/ 355761 h 521001"/>
                    <a:gd name="connsiteX10" fmla="*/ 45061 w 197917"/>
                    <a:gd name="connsiteY10" fmla="*/ 165261 h 521001"/>
                    <a:gd name="connsiteX11" fmla="*/ 4844 w 197917"/>
                    <a:gd name="connsiteY11" fmla="*/ 99644 h 521001"/>
                    <a:gd name="connsiteX12" fmla="*/ 6961 w 197917"/>
                    <a:gd name="connsiteY12" fmla="*/ 161 h 52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7917" h="521001">
                      <a:moveTo>
                        <a:pt x="6961" y="161"/>
                      </a:moveTo>
                      <a:cubicBezTo>
                        <a:pt x="13664" y="4394"/>
                        <a:pt x="27775" y="85533"/>
                        <a:pt x="45061" y="125044"/>
                      </a:cubicBezTo>
                      <a:cubicBezTo>
                        <a:pt x="62347" y="164555"/>
                        <a:pt x="92686" y="211827"/>
                        <a:pt x="110678" y="237227"/>
                      </a:cubicBezTo>
                      <a:cubicBezTo>
                        <a:pt x="128670" y="262627"/>
                        <a:pt x="143133" y="269683"/>
                        <a:pt x="153011" y="277444"/>
                      </a:cubicBezTo>
                      <a:cubicBezTo>
                        <a:pt x="162889" y="285205"/>
                        <a:pt x="173472" y="277444"/>
                        <a:pt x="169944" y="283794"/>
                      </a:cubicBezTo>
                      <a:cubicBezTo>
                        <a:pt x="166416" y="290144"/>
                        <a:pt x="127258" y="309194"/>
                        <a:pt x="131844" y="315544"/>
                      </a:cubicBezTo>
                      <a:cubicBezTo>
                        <a:pt x="136430" y="321894"/>
                        <a:pt x="192522" y="310605"/>
                        <a:pt x="197461" y="321894"/>
                      </a:cubicBezTo>
                      <a:cubicBezTo>
                        <a:pt x="202400" y="333183"/>
                        <a:pt x="165711" y="350116"/>
                        <a:pt x="161478" y="383277"/>
                      </a:cubicBezTo>
                      <a:cubicBezTo>
                        <a:pt x="157245" y="416438"/>
                        <a:pt x="173119" y="525447"/>
                        <a:pt x="172061" y="520861"/>
                      </a:cubicBezTo>
                      <a:cubicBezTo>
                        <a:pt x="171003" y="516275"/>
                        <a:pt x="176295" y="415028"/>
                        <a:pt x="155128" y="355761"/>
                      </a:cubicBezTo>
                      <a:cubicBezTo>
                        <a:pt x="133961" y="296494"/>
                        <a:pt x="70108" y="207947"/>
                        <a:pt x="45061" y="165261"/>
                      </a:cubicBezTo>
                      <a:cubicBezTo>
                        <a:pt x="20014" y="122575"/>
                        <a:pt x="13311" y="122927"/>
                        <a:pt x="4844" y="99644"/>
                      </a:cubicBezTo>
                      <a:cubicBezTo>
                        <a:pt x="-3623" y="76361"/>
                        <a:pt x="258" y="-4072"/>
                        <a:pt x="6961" y="16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: 図形 656">
                  <a:extLst>
                    <a:ext uri="{FF2B5EF4-FFF2-40B4-BE49-F238E27FC236}">
                      <a16:creationId xmlns:a16="http://schemas.microsoft.com/office/drawing/2014/main" id="{C5A8AFCE-5E10-41CA-847C-EACF2650A8B9}"/>
                    </a:ext>
                  </a:extLst>
                </p:cNvPr>
                <p:cNvSpPr/>
                <p:nvPr/>
              </p:nvSpPr>
              <p:spPr>
                <a:xfrm>
                  <a:off x="4158325" y="10342837"/>
                  <a:ext cx="310720" cy="182745"/>
                </a:xfrm>
                <a:custGeom>
                  <a:avLst/>
                  <a:gdLst>
                    <a:gd name="connsiteX0" fmla="*/ 967 w 286144"/>
                    <a:gd name="connsiteY0" fmla="*/ 127124 h 168291"/>
                    <a:gd name="connsiteX1" fmla="*/ 151251 w 286144"/>
                    <a:gd name="connsiteY1" fmla="*/ 12824 h 168291"/>
                    <a:gd name="connsiteX2" fmla="*/ 204167 w 286144"/>
                    <a:gd name="connsiteY2" fmla="*/ 29758 h 168291"/>
                    <a:gd name="connsiteX3" fmla="*/ 282484 w 286144"/>
                    <a:gd name="connsiteY3" fmla="*/ 137708 h 168291"/>
                    <a:gd name="connsiteX4" fmla="*/ 252851 w 286144"/>
                    <a:gd name="connsiteY4" fmla="*/ 152524 h 168291"/>
                    <a:gd name="connsiteX5" fmla="*/ 77167 w 286144"/>
                    <a:gd name="connsiteY5" fmla="*/ 167341 h 168291"/>
                    <a:gd name="connsiteX6" fmla="*/ 206284 w 286144"/>
                    <a:gd name="connsiteY6" fmla="*/ 158874 h 168291"/>
                    <a:gd name="connsiteX7" fmla="*/ 254967 w 286144"/>
                    <a:gd name="connsiteY7" fmla="*/ 95374 h 168291"/>
                    <a:gd name="connsiteX8" fmla="*/ 231684 w 286144"/>
                    <a:gd name="connsiteY8" fmla="*/ 124 h 168291"/>
                    <a:gd name="connsiteX9" fmla="*/ 967 w 286144"/>
                    <a:gd name="connsiteY9" fmla="*/ 127124 h 16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6144" h="168291">
                      <a:moveTo>
                        <a:pt x="967" y="127124"/>
                      </a:moveTo>
                      <a:cubicBezTo>
                        <a:pt x="-12439" y="129241"/>
                        <a:pt x="117384" y="29052"/>
                        <a:pt x="151251" y="12824"/>
                      </a:cubicBezTo>
                      <a:cubicBezTo>
                        <a:pt x="185118" y="-3404"/>
                        <a:pt x="182295" y="8944"/>
                        <a:pt x="204167" y="29758"/>
                      </a:cubicBezTo>
                      <a:cubicBezTo>
                        <a:pt x="226039" y="50572"/>
                        <a:pt x="274370" y="117247"/>
                        <a:pt x="282484" y="137708"/>
                      </a:cubicBezTo>
                      <a:cubicBezTo>
                        <a:pt x="290598" y="158169"/>
                        <a:pt x="287071" y="147585"/>
                        <a:pt x="252851" y="152524"/>
                      </a:cubicBezTo>
                      <a:cubicBezTo>
                        <a:pt x="218632" y="157463"/>
                        <a:pt x="84928" y="166283"/>
                        <a:pt x="77167" y="167341"/>
                      </a:cubicBezTo>
                      <a:cubicBezTo>
                        <a:pt x="69406" y="168399"/>
                        <a:pt x="176651" y="170869"/>
                        <a:pt x="206284" y="158874"/>
                      </a:cubicBezTo>
                      <a:cubicBezTo>
                        <a:pt x="235917" y="146880"/>
                        <a:pt x="250734" y="121832"/>
                        <a:pt x="254967" y="95374"/>
                      </a:cubicBezTo>
                      <a:cubicBezTo>
                        <a:pt x="259200" y="68916"/>
                        <a:pt x="271901" y="-3404"/>
                        <a:pt x="231684" y="124"/>
                      </a:cubicBezTo>
                      <a:cubicBezTo>
                        <a:pt x="191467" y="3652"/>
                        <a:pt x="14373" y="125007"/>
                        <a:pt x="967" y="12712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: 図形 657">
                  <a:extLst>
                    <a:ext uri="{FF2B5EF4-FFF2-40B4-BE49-F238E27FC236}">
                      <a16:creationId xmlns:a16="http://schemas.microsoft.com/office/drawing/2014/main" id="{3D7AA6D2-B413-491A-9816-8A1AD248F357}"/>
                    </a:ext>
                  </a:extLst>
                </p:cNvPr>
                <p:cNvSpPr/>
                <p:nvPr/>
              </p:nvSpPr>
              <p:spPr>
                <a:xfrm>
                  <a:off x="3797634" y="9014558"/>
                  <a:ext cx="233229" cy="849119"/>
                </a:xfrm>
                <a:custGeom>
                  <a:avLst/>
                  <a:gdLst>
                    <a:gd name="connsiteX0" fmla="*/ 68547 w 214782"/>
                    <a:gd name="connsiteY0" fmla="*/ 18963 h 781960"/>
                    <a:gd name="connsiteX1" fmla="*/ 11397 w 214782"/>
                    <a:gd name="connsiteY1" fmla="*/ 662430 h 781960"/>
                    <a:gd name="connsiteX2" fmla="*/ 32564 w 214782"/>
                    <a:gd name="connsiteY2" fmla="*/ 645496 h 781960"/>
                    <a:gd name="connsiteX3" fmla="*/ 74897 w 214782"/>
                    <a:gd name="connsiteY3" fmla="*/ 780963 h 781960"/>
                    <a:gd name="connsiteX4" fmla="*/ 814 w 214782"/>
                    <a:gd name="connsiteY4" fmla="*/ 698413 h 781960"/>
                    <a:gd name="connsiteX5" fmla="*/ 38914 w 214782"/>
                    <a:gd name="connsiteY5" fmla="*/ 541780 h 781960"/>
                    <a:gd name="connsiteX6" fmla="*/ 93947 w 214782"/>
                    <a:gd name="connsiteY6" fmla="*/ 158663 h 781960"/>
                    <a:gd name="connsiteX7" fmla="*/ 212480 w 214782"/>
                    <a:gd name="connsiteY7" fmla="*/ 319530 h 781960"/>
                    <a:gd name="connsiteX8" fmla="*/ 165914 w 214782"/>
                    <a:gd name="connsiteY8" fmla="*/ 226396 h 781960"/>
                    <a:gd name="connsiteX9" fmla="*/ 87597 w 214782"/>
                    <a:gd name="connsiteY9" fmla="*/ 173480 h 781960"/>
                    <a:gd name="connsiteX10" fmla="*/ 68547 w 214782"/>
                    <a:gd name="connsiteY10" fmla="*/ 18963 h 78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782" h="781960">
                      <a:moveTo>
                        <a:pt x="68547" y="18963"/>
                      </a:moveTo>
                      <a:cubicBezTo>
                        <a:pt x="55847" y="100455"/>
                        <a:pt x="17394" y="558008"/>
                        <a:pt x="11397" y="662430"/>
                      </a:cubicBezTo>
                      <a:cubicBezTo>
                        <a:pt x="5400" y="766852"/>
                        <a:pt x="21981" y="625741"/>
                        <a:pt x="32564" y="645496"/>
                      </a:cubicBezTo>
                      <a:cubicBezTo>
                        <a:pt x="43147" y="665251"/>
                        <a:pt x="80189" y="772144"/>
                        <a:pt x="74897" y="780963"/>
                      </a:cubicBezTo>
                      <a:cubicBezTo>
                        <a:pt x="69605" y="789782"/>
                        <a:pt x="6811" y="738277"/>
                        <a:pt x="814" y="698413"/>
                      </a:cubicBezTo>
                      <a:cubicBezTo>
                        <a:pt x="-5183" y="658549"/>
                        <a:pt x="23392" y="631738"/>
                        <a:pt x="38914" y="541780"/>
                      </a:cubicBezTo>
                      <a:cubicBezTo>
                        <a:pt x="54436" y="451822"/>
                        <a:pt x="65019" y="195705"/>
                        <a:pt x="93947" y="158663"/>
                      </a:cubicBezTo>
                      <a:cubicBezTo>
                        <a:pt x="122875" y="121621"/>
                        <a:pt x="200486" y="308241"/>
                        <a:pt x="212480" y="319530"/>
                      </a:cubicBezTo>
                      <a:cubicBezTo>
                        <a:pt x="224474" y="330819"/>
                        <a:pt x="186728" y="250738"/>
                        <a:pt x="165914" y="226396"/>
                      </a:cubicBezTo>
                      <a:cubicBezTo>
                        <a:pt x="145100" y="202054"/>
                        <a:pt x="104178" y="203819"/>
                        <a:pt x="87597" y="173480"/>
                      </a:cubicBezTo>
                      <a:cubicBezTo>
                        <a:pt x="71016" y="143141"/>
                        <a:pt x="81247" y="-62529"/>
                        <a:pt x="68547" y="189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: 図形 658">
                  <a:extLst>
                    <a:ext uri="{FF2B5EF4-FFF2-40B4-BE49-F238E27FC236}">
                      <a16:creationId xmlns:a16="http://schemas.microsoft.com/office/drawing/2014/main" id="{0D88E5FB-8AAA-47F9-94A0-4115793AE653}"/>
                    </a:ext>
                  </a:extLst>
                </p:cNvPr>
                <p:cNvSpPr/>
                <p:nvPr/>
              </p:nvSpPr>
              <p:spPr>
                <a:xfrm>
                  <a:off x="1015662" y="8896586"/>
                  <a:ext cx="337467" cy="556111"/>
                </a:xfrm>
                <a:custGeom>
                  <a:avLst/>
                  <a:gdLst>
                    <a:gd name="connsiteX0" fmla="*/ 63500 w 310776"/>
                    <a:gd name="connsiteY0" fmla="*/ 472092 h 512127"/>
                    <a:gd name="connsiteX1" fmla="*/ 79375 w 310776"/>
                    <a:gd name="connsiteY1" fmla="*/ 172054 h 512127"/>
                    <a:gd name="connsiteX2" fmla="*/ 307975 w 310776"/>
                    <a:gd name="connsiteY2" fmla="*/ 5367 h 512127"/>
                    <a:gd name="connsiteX3" fmla="*/ 198437 w 310776"/>
                    <a:gd name="connsiteY3" fmla="*/ 48229 h 512127"/>
                    <a:gd name="connsiteX4" fmla="*/ 76200 w 310776"/>
                    <a:gd name="connsiteY4" fmla="*/ 121254 h 512127"/>
                    <a:gd name="connsiteX5" fmla="*/ 33337 w 310776"/>
                    <a:gd name="connsiteY5" fmla="*/ 200629 h 512127"/>
                    <a:gd name="connsiteX6" fmla="*/ 0 w 310776"/>
                    <a:gd name="connsiteY6" fmla="*/ 324454 h 512127"/>
                    <a:gd name="connsiteX7" fmla="*/ 33337 w 310776"/>
                    <a:gd name="connsiteY7" fmla="*/ 218092 h 512127"/>
                    <a:gd name="connsiteX8" fmla="*/ 6350 w 310776"/>
                    <a:gd name="connsiteY8" fmla="*/ 402242 h 512127"/>
                    <a:gd name="connsiteX9" fmla="*/ 25400 w 310776"/>
                    <a:gd name="connsiteY9" fmla="*/ 508604 h 512127"/>
                    <a:gd name="connsiteX10" fmla="*/ 44450 w 310776"/>
                    <a:gd name="connsiteY10" fmla="*/ 275242 h 512127"/>
                    <a:gd name="connsiteX11" fmla="*/ 192087 w 310776"/>
                    <a:gd name="connsiteY11" fmla="*/ 54579 h 512127"/>
                    <a:gd name="connsiteX12" fmla="*/ 90487 w 310776"/>
                    <a:gd name="connsiteY12" fmla="*/ 162529 h 512127"/>
                    <a:gd name="connsiteX13" fmla="*/ 63500 w 310776"/>
                    <a:gd name="connsiteY13" fmla="*/ 472092 h 51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0776" h="512127">
                      <a:moveTo>
                        <a:pt x="63500" y="472092"/>
                      </a:moveTo>
                      <a:cubicBezTo>
                        <a:pt x="61648" y="473679"/>
                        <a:pt x="38629" y="249841"/>
                        <a:pt x="79375" y="172054"/>
                      </a:cubicBezTo>
                      <a:cubicBezTo>
                        <a:pt x="120121" y="94267"/>
                        <a:pt x="288131" y="26004"/>
                        <a:pt x="307975" y="5367"/>
                      </a:cubicBezTo>
                      <a:cubicBezTo>
                        <a:pt x="327819" y="-15270"/>
                        <a:pt x="237066" y="28915"/>
                        <a:pt x="198437" y="48229"/>
                      </a:cubicBezTo>
                      <a:cubicBezTo>
                        <a:pt x="159808" y="67543"/>
                        <a:pt x="103717" y="95854"/>
                        <a:pt x="76200" y="121254"/>
                      </a:cubicBezTo>
                      <a:cubicBezTo>
                        <a:pt x="48683" y="146654"/>
                        <a:pt x="46037" y="166762"/>
                        <a:pt x="33337" y="200629"/>
                      </a:cubicBezTo>
                      <a:cubicBezTo>
                        <a:pt x="20637" y="234496"/>
                        <a:pt x="0" y="321544"/>
                        <a:pt x="0" y="324454"/>
                      </a:cubicBezTo>
                      <a:cubicBezTo>
                        <a:pt x="0" y="327364"/>
                        <a:pt x="32279" y="205127"/>
                        <a:pt x="33337" y="218092"/>
                      </a:cubicBezTo>
                      <a:cubicBezTo>
                        <a:pt x="34395" y="231057"/>
                        <a:pt x="7673" y="353823"/>
                        <a:pt x="6350" y="402242"/>
                      </a:cubicBezTo>
                      <a:cubicBezTo>
                        <a:pt x="5027" y="450661"/>
                        <a:pt x="19050" y="529771"/>
                        <a:pt x="25400" y="508604"/>
                      </a:cubicBezTo>
                      <a:cubicBezTo>
                        <a:pt x="31750" y="487437"/>
                        <a:pt x="16669" y="350913"/>
                        <a:pt x="44450" y="275242"/>
                      </a:cubicBezTo>
                      <a:cubicBezTo>
                        <a:pt x="72231" y="199571"/>
                        <a:pt x="184414" y="73365"/>
                        <a:pt x="192087" y="54579"/>
                      </a:cubicBezTo>
                      <a:cubicBezTo>
                        <a:pt x="199760" y="35793"/>
                        <a:pt x="114829" y="94002"/>
                        <a:pt x="90487" y="162529"/>
                      </a:cubicBezTo>
                      <a:cubicBezTo>
                        <a:pt x="66145" y="231056"/>
                        <a:pt x="65352" y="470505"/>
                        <a:pt x="63500" y="4720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: 図形 659">
                  <a:extLst>
                    <a:ext uri="{FF2B5EF4-FFF2-40B4-BE49-F238E27FC236}">
                      <a16:creationId xmlns:a16="http://schemas.microsoft.com/office/drawing/2014/main" id="{7DC42003-A561-4C41-8D39-BFFCAC75165E}"/>
                    </a:ext>
                  </a:extLst>
                </p:cNvPr>
                <p:cNvSpPr/>
                <p:nvPr/>
              </p:nvSpPr>
              <p:spPr>
                <a:xfrm>
                  <a:off x="1294118" y="8878482"/>
                  <a:ext cx="228396" cy="249423"/>
                </a:xfrm>
                <a:custGeom>
                  <a:avLst/>
                  <a:gdLst>
                    <a:gd name="connsiteX0" fmla="*/ 743 w 210332"/>
                    <a:gd name="connsiteY0" fmla="*/ 1401 h 229696"/>
                    <a:gd name="connsiteX1" fmla="*/ 91230 w 210332"/>
                    <a:gd name="connsiteY1" fmla="*/ 64901 h 229696"/>
                    <a:gd name="connsiteX2" fmla="*/ 146793 w 210332"/>
                    <a:gd name="connsiteY2" fmla="*/ 179201 h 229696"/>
                    <a:gd name="connsiteX3" fmla="*/ 176955 w 210332"/>
                    <a:gd name="connsiteY3" fmla="*/ 226826 h 229696"/>
                    <a:gd name="connsiteX4" fmla="*/ 169018 w 210332"/>
                    <a:gd name="connsiteY4" fmla="*/ 101414 h 229696"/>
                    <a:gd name="connsiteX5" fmla="*/ 172193 w 210332"/>
                    <a:gd name="connsiteY5" fmla="*/ 44264 h 229696"/>
                    <a:gd name="connsiteX6" fmla="*/ 210293 w 210332"/>
                    <a:gd name="connsiteY6" fmla="*/ 204601 h 229696"/>
                    <a:gd name="connsiteX7" fmla="*/ 164255 w 210332"/>
                    <a:gd name="connsiteY7" fmla="*/ 42676 h 229696"/>
                    <a:gd name="connsiteX8" fmla="*/ 135680 w 210332"/>
                    <a:gd name="connsiteY8" fmla="*/ 77601 h 229696"/>
                    <a:gd name="connsiteX9" fmla="*/ 170605 w 210332"/>
                    <a:gd name="connsiteY9" fmla="*/ 190314 h 229696"/>
                    <a:gd name="connsiteX10" fmla="*/ 145205 w 210332"/>
                    <a:gd name="connsiteY10" fmla="*/ 123639 h 229696"/>
                    <a:gd name="connsiteX11" fmla="*/ 743 w 210332"/>
                    <a:gd name="connsiteY11" fmla="*/ 1401 h 2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0332" h="229696">
                      <a:moveTo>
                        <a:pt x="743" y="1401"/>
                      </a:moveTo>
                      <a:cubicBezTo>
                        <a:pt x="-8253" y="-8389"/>
                        <a:pt x="66888" y="35268"/>
                        <a:pt x="91230" y="64901"/>
                      </a:cubicBezTo>
                      <a:cubicBezTo>
                        <a:pt x="115572" y="94534"/>
                        <a:pt x="132506" y="152214"/>
                        <a:pt x="146793" y="179201"/>
                      </a:cubicBezTo>
                      <a:cubicBezTo>
                        <a:pt x="161081" y="206189"/>
                        <a:pt x="173251" y="239790"/>
                        <a:pt x="176955" y="226826"/>
                      </a:cubicBezTo>
                      <a:cubicBezTo>
                        <a:pt x="180659" y="213862"/>
                        <a:pt x="169812" y="131841"/>
                        <a:pt x="169018" y="101414"/>
                      </a:cubicBezTo>
                      <a:cubicBezTo>
                        <a:pt x="168224" y="70987"/>
                        <a:pt x="165314" y="27066"/>
                        <a:pt x="172193" y="44264"/>
                      </a:cubicBezTo>
                      <a:cubicBezTo>
                        <a:pt x="179072" y="61462"/>
                        <a:pt x="211616" y="204866"/>
                        <a:pt x="210293" y="204601"/>
                      </a:cubicBezTo>
                      <a:cubicBezTo>
                        <a:pt x="208970" y="204336"/>
                        <a:pt x="176690" y="63843"/>
                        <a:pt x="164255" y="42676"/>
                      </a:cubicBezTo>
                      <a:cubicBezTo>
                        <a:pt x="151820" y="21509"/>
                        <a:pt x="134622" y="52995"/>
                        <a:pt x="135680" y="77601"/>
                      </a:cubicBezTo>
                      <a:cubicBezTo>
                        <a:pt x="136738" y="102207"/>
                        <a:pt x="169018" y="182641"/>
                        <a:pt x="170605" y="190314"/>
                      </a:cubicBezTo>
                      <a:cubicBezTo>
                        <a:pt x="172192" y="197987"/>
                        <a:pt x="168753" y="153802"/>
                        <a:pt x="145205" y="123639"/>
                      </a:cubicBezTo>
                      <a:cubicBezTo>
                        <a:pt x="121657" y="93477"/>
                        <a:pt x="9739" y="11191"/>
                        <a:pt x="743" y="14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1" name="フリーフォーム: 図形 660">
                  <a:extLst>
                    <a:ext uri="{FF2B5EF4-FFF2-40B4-BE49-F238E27FC236}">
                      <a16:creationId xmlns:a16="http://schemas.microsoft.com/office/drawing/2014/main" id="{1C57A43B-9A6E-431E-A6DA-B68AE60CB75A}"/>
                    </a:ext>
                  </a:extLst>
                </p:cNvPr>
                <p:cNvSpPr/>
                <p:nvPr/>
              </p:nvSpPr>
              <p:spPr>
                <a:xfrm>
                  <a:off x="1151643" y="8720484"/>
                  <a:ext cx="438083" cy="466093"/>
                </a:xfrm>
                <a:custGeom>
                  <a:avLst/>
                  <a:gdLst>
                    <a:gd name="connsiteX0" fmla="*/ 186 w 403434"/>
                    <a:gd name="connsiteY0" fmla="*/ 16728 h 429229"/>
                    <a:gd name="connsiteX1" fmla="*/ 192274 w 403434"/>
                    <a:gd name="connsiteY1" fmla="*/ 26253 h 429229"/>
                    <a:gd name="connsiteX2" fmla="*/ 268474 w 403434"/>
                    <a:gd name="connsiteY2" fmla="*/ 81816 h 429229"/>
                    <a:gd name="connsiteX3" fmla="*/ 289111 w 403434"/>
                    <a:gd name="connsiteY3" fmla="*/ 165953 h 429229"/>
                    <a:gd name="connsiteX4" fmla="*/ 351024 w 403434"/>
                    <a:gd name="connsiteY4" fmla="*/ 365978 h 429229"/>
                    <a:gd name="connsiteX5" fmla="*/ 403411 w 403434"/>
                    <a:gd name="connsiteY5" fmla="*/ 427891 h 429229"/>
                    <a:gd name="connsiteX6" fmla="*/ 344674 w 403434"/>
                    <a:gd name="connsiteY6" fmla="*/ 319941 h 429229"/>
                    <a:gd name="connsiteX7" fmla="*/ 260536 w 403434"/>
                    <a:gd name="connsiteY7" fmla="*/ 31016 h 429229"/>
                    <a:gd name="connsiteX8" fmla="*/ 133536 w 403434"/>
                    <a:gd name="connsiteY8" fmla="*/ 7203 h 429229"/>
                    <a:gd name="connsiteX9" fmla="*/ 155761 w 403434"/>
                    <a:gd name="connsiteY9" fmla="*/ 23078 h 429229"/>
                    <a:gd name="connsiteX10" fmla="*/ 186 w 403434"/>
                    <a:gd name="connsiteY10" fmla="*/ 16728 h 4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3434" h="429229">
                      <a:moveTo>
                        <a:pt x="186" y="16728"/>
                      </a:moveTo>
                      <a:cubicBezTo>
                        <a:pt x="6271" y="17257"/>
                        <a:pt x="147559" y="15405"/>
                        <a:pt x="192274" y="26253"/>
                      </a:cubicBezTo>
                      <a:cubicBezTo>
                        <a:pt x="236989" y="37101"/>
                        <a:pt x="252335" y="58533"/>
                        <a:pt x="268474" y="81816"/>
                      </a:cubicBezTo>
                      <a:cubicBezTo>
                        <a:pt x="284613" y="105099"/>
                        <a:pt x="275353" y="118593"/>
                        <a:pt x="289111" y="165953"/>
                      </a:cubicBezTo>
                      <a:cubicBezTo>
                        <a:pt x="302869" y="213313"/>
                        <a:pt x="331974" y="322322"/>
                        <a:pt x="351024" y="365978"/>
                      </a:cubicBezTo>
                      <a:cubicBezTo>
                        <a:pt x="370074" y="409634"/>
                        <a:pt x="404469" y="435564"/>
                        <a:pt x="403411" y="427891"/>
                      </a:cubicBezTo>
                      <a:cubicBezTo>
                        <a:pt x="402353" y="420218"/>
                        <a:pt x="368486" y="386087"/>
                        <a:pt x="344674" y="319941"/>
                      </a:cubicBezTo>
                      <a:cubicBezTo>
                        <a:pt x="320862" y="253795"/>
                        <a:pt x="295726" y="83139"/>
                        <a:pt x="260536" y="31016"/>
                      </a:cubicBezTo>
                      <a:cubicBezTo>
                        <a:pt x="225346" y="-21107"/>
                        <a:pt x="150999" y="8526"/>
                        <a:pt x="133536" y="7203"/>
                      </a:cubicBezTo>
                      <a:cubicBezTo>
                        <a:pt x="116073" y="5880"/>
                        <a:pt x="172959" y="22813"/>
                        <a:pt x="155761" y="23078"/>
                      </a:cubicBezTo>
                      <a:cubicBezTo>
                        <a:pt x="138563" y="23343"/>
                        <a:pt x="-5899" y="16199"/>
                        <a:pt x="186" y="167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: 図形 661">
                  <a:extLst>
                    <a:ext uri="{FF2B5EF4-FFF2-40B4-BE49-F238E27FC236}">
                      <a16:creationId xmlns:a16="http://schemas.microsoft.com/office/drawing/2014/main" id="{4A7FF160-5BA8-4453-9970-D85D5C854819}"/>
                    </a:ext>
                  </a:extLst>
                </p:cNvPr>
                <p:cNvSpPr/>
                <p:nvPr/>
              </p:nvSpPr>
              <p:spPr>
                <a:xfrm>
                  <a:off x="1100090" y="8753926"/>
                  <a:ext cx="342430" cy="105862"/>
                </a:xfrm>
                <a:custGeom>
                  <a:avLst/>
                  <a:gdLst>
                    <a:gd name="connsiteX0" fmla="*/ 314361 w 315346"/>
                    <a:gd name="connsiteY0" fmla="*/ 82769 h 97489"/>
                    <a:gd name="connsiteX1" fmla="*/ 239749 w 315346"/>
                    <a:gd name="connsiteY1" fmla="*/ 55781 h 97489"/>
                    <a:gd name="connsiteX2" fmla="*/ 225461 w 315346"/>
                    <a:gd name="connsiteY2" fmla="*/ 19269 h 97489"/>
                    <a:gd name="connsiteX3" fmla="*/ 112749 w 315346"/>
                    <a:gd name="connsiteY3" fmla="*/ 219 h 97489"/>
                    <a:gd name="connsiteX4" fmla="*/ 76236 w 315346"/>
                    <a:gd name="connsiteY4" fmla="*/ 11331 h 97489"/>
                    <a:gd name="connsiteX5" fmla="*/ 36 w 315346"/>
                    <a:gd name="connsiteY5" fmla="*/ 46256 h 97489"/>
                    <a:gd name="connsiteX6" fmla="*/ 66711 w 315346"/>
                    <a:gd name="connsiteY6" fmla="*/ 54194 h 97489"/>
                    <a:gd name="connsiteX7" fmla="*/ 109574 w 315346"/>
                    <a:gd name="connsiteY7" fmla="*/ 89119 h 97489"/>
                    <a:gd name="connsiteX8" fmla="*/ 66711 w 315346"/>
                    <a:gd name="connsiteY8" fmla="*/ 43081 h 97489"/>
                    <a:gd name="connsiteX9" fmla="*/ 142911 w 315346"/>
                    <a:gd name="connsiteY9" fmla="*/ 17681 h 97489"/>
                    <a:gd name="connsiteX10" fmla="*/ 82586 w 315346"/>
                    <a:gd name="connsiteY10" fmla="*/ 65306 h 97489"/>
                    <a:gd name="connsiteX11" fmla="*/ 131799 w 315346"/>
                    <a:gd name="connsiteY11" fmla="*/ 66894 h 97489"/>
                    <a:gd name="connsiteX12" fmla="*/ 150849 w 315346"/>
                    <a:gd name="connsiteY12" fmla="*/ 90706 h 97489"/>
                    <a:gd name="connsiteX13" fmla="*/ 190536 w 315346"/>
                    <a:gd name="connsiteY13" fmla="*/ 46256 h 97489"/>
                    <a:gd name="connsiteX14" fmla="*/ 192124 w 315346"/>
                    <a:gd name="connsiteY14" fmla="*/ 44669 h 97489"/>
                    <a:gd name="connsiteX15" fmla="*/ 193711 w 315346"/>
                    <a:gd name="connsiteY15" fmla="*/ 68481 h 97489"/>
                    <a:gd name="connsiteX16" fmla="*/ 220699 w 315346"/>
                    <a:gd name="connsiteY16" fmla="*/ 57369 h 97489"/>
                    <a:gd name="connsiteX17" fmla="*/ 179424 w 315346"/>
                    <a:gd name="connsiteY17" fmla="*/ 97056 h 97489"/>
                    <a:gd name="connsiteX18" fmla="*/ 314361 w 315346"/>
                    <a:gd name="connsiteY18" fmla="*/ 82769 h 97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5346" h="97489">
                      <a:moveTo>
                        <a:pt x="314361" y="82769"/>
                      </a:moveTo>
                      <a:cubicBezTo>
                        <a:pt x="324415" y="75890"/>
                        <a:pt x="254566" y="66364"/>
                        <a:pt x="239749" y="55781"/>
                      </a:cubicBezTo>
                      <a:cubicBezTo>
                        <a:pt x="224932" y="45198"/>
                        <a:pt x="246628" y="28529"/>
                        <a:pt x="225461" y="19269"/>
                      </a:cubicBezTo>
                      <a:cubicBezTo>
                        <a:pt x="204294" y="10009"/>
                        <a:pt x="137620" y="1542"/>
                        <a:pt x="112749" y="219"/>
                      </a:cubicBezTo>
                      <a:cubicBezTo>
                        <a:pt x="87878" y="-1104"/>
                        <a:pt x="95022" y="3658"/>
                        <a:pt x="76236" y="11331"/>
                      </a:cubicBezTo>
                      <a:cubicBezTo>
                        <a:pt x="57450" y="19004"/>
                        <a:pt x="1623" y="39112"/>
                        <a:pt x="36" y="46256"/>
                      </a:cubicBezTo>
                      <a:cubicBezTo>
                        <a:pt x="-1552" y="53400"/>
                        <a:pt x="48455" y="47050"/>
                        <a:pt x="66711" y="54194"/>
                      </a:cubicBezTo>
                      <a:cubicBezTo>
                        <a:pt x="84967" y="61338"/>
                        <a:pt x="109574" y="90971"/>
                        <a:pt x="109574" y="89119"/>
                      </a:cubicBezTo>
                      <a:cubicBezTo>
                        <a:pt x="109574" y="87267"/>
                        <a:pt x="61155" y="54987"/>
                        <a:pt x="66711" y="43081"/>
                      </a:cubicBezTo>
                      <a:cubicBezTo>
                        <a:pt x="72267" y="31175"/>
                        <a:pt x="140265" y="13977"/>
                        <a:pt x="142911" y="17681"/>
                      </a:cubicBezTo>
                      <a:cubicBezTo>
                        <a:pt x="145557" y="21385"/>
                        <a:pt x="84438" y="57104"/>
                        <a:pt x="82586" y="65306"/>
                      </a:cubicBezTo>
                      <a:cubicBezTo>
                        <a:pt x="80734" y="73508"/>
                        <a:pt x="120422" y="62661"/>
                        <a:pt x="131799" y="66894"/>
                      </a:cubicBezTo>
                      <a:cubicBezTo>
                        <a:pt x="143176" y="71127"/>
                        <a:pt x="141059" y="94146"/>
                        <a:pt x="150849" y="90706"/>
                      </a:cubicBezTo>
                      <a:cubicBezTo>
                        <a:pt x="160638" y="87266"/>
                        <a:pt x="183657" y="53929"/>
                        <a:pt x="190536" y="46256"/>
                      </a:cubicBezTo>
                      <a:cubicBezTo>
                        <a:pt x="197415" y="38583"/>
                        <a:pt x="191595" y="40965"/>
                        <a:pt x="192124" y="44669"/>
                      </a:cubicBezTo>
                      <a:cubicBezTo>
                        <a:pt x="192653" y="48373"/>
                        <a:pt x="188949" y="66364"/>
                        <a:pt x="193711" y="68481"/>
                      </a:cubicBezTo>
                      <a:cubicBezTo>
                        <a:pt x="198473" y="70598"/>
                        <a:pt x="223080" y="52607"/>
                        <a:pt x="220699" y="57369"/>
                      </a:cubicBezTo>
                      <a:cubicBezTo>
                        <a:pt x="218318" y="62131"/>
                        <a:pt x="164078" y="94410"/>
                        <a:pt x="179424" y="97056"/>
                      </a:cubicBezTo>
                      <a:cubicBezTo>
                        <a:pt x="194770" y="99702"/>
                        <a:pt x="304307" y="89648"/>
                        <a:pt x="314361" y="827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: 図形 662">
                  <a:extLst>
                    <a:ext uri="{FF2B5EF4-FFF2-40B4-BE49-F238E27FC236}">
                      <a16:creationId xmlns:a16="http://schemas.microsoft.com/office/drawing/2014/main" id="{C96EE18F-20CB-4750-A74F-E0646D8383B7}"/>
                    </a:ext>
                  </a:extLst>
                </p:cNvPr>
                <p:cNvSpPr/>
                <p:nvPr/>
              </p:nvSpPr>
              <p:spPr>
                <a:xfrm>
                  <a:off x="958398" y="8722321"/>
                  <a:ext cx="372258" cy="340245"/>
                </a:xfrm>
                <a:custGeom>
                  <a:avLst/>
                  <a:gdLst>
                    <a:gd name="connsiteX0" fmla="*/ 341660 w 342815"/>
                    <a:gd name="connsiteY0" fmla="*/ 5511 h 313334"/>
                    <a:gd name="connsiteX1" fmla="*/ 197197 w 342815"/>
                    <a:gd name="connsiteY1" fmla="*/ 5511 h 313334"/>
                    <a:gd name="connsiteX2" fmla="*/ 122585 w 342815"/>
                    <a:gd name="connsiteY2" fmla="*/ 72186 h 313334"/>
                    <a:gd name="connsiteX3" fmla="*/ 1935 w 342815"/>
                    <a:gd name="connsiteY3" fmla="*/ 310311 h 313334"/>
                    <a:gd name="connsiteX4" fmla="*/ 51147 w 342815"/>
                    <a:gd name="connsiteY4" fmla="*/ 197599 h 313334"/>
                    <a:gd name="connsiteX5" fmla="*/ 90835 w 342815"/>
                    <a:gd name="connsiteY5" fmla="*/ 65836 h 313334"/>
                    <a:gd name="connsiteX6" fmla="*/ 44797 w 342815"/>
                    <a:gd name="connsiteY6" fmla="*/ 172199 h 313334"/>
                    <a:gd name="connsiteX7" fmla="*/ 111472 w 342815"/>
                    <a:gd name="connsiteY7" fmla="*/ 19799 h 313334"/>
                    <a:gd name="connsiteX8" fmla="*/ 341660 w 342815"/>
                    <a:gd name="connsiteY8" fmla="*/ 5511 h 3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815" h="313334">
                      <a:moveTo>
                        <a:pt x="341660" y="5511"/>
                      </a:moveTo>
                      <a:cubicBezTo>
                        <a:pt x="355947" y="3130"/>
                        <a:pt x="233709" y="-5601"/>
                        <a:pt x="197197" y="5511"/>
                      </a:cubicBezTo>
                      <a:cubicBezTo>
                        <a:pt x="160685" y="16623"/>
                        <a:pt x="155129" y="21386"/>
                        <a:pt x="122585" y="72186"/>
                      </a:cubicBezTo>
                      <a:cubicBezTo>
                        <a:pt x="90041" y="122986"/>
                        <a:pt x="13841" y="289409"/>
                        <a:pt x="1935" y="310311"/>
                      </a:cubicBezTo>
                      <a:cubicBezTo>
                        <a:pt x="-9971" y="331213"/>
                        <a:pt x="36330" y="238345"/>
                        <a:pt x="51147" y="197599"/>
                      </a:cubicBezTo>
                      <a:cubicBezTo>
                        <a:pt x="65964" y="156853"/>
                        <a:pt x="91893" y="70069"/>
                        <a:pt x="90835" y="65836"/>
                      </a:cubicBezTo>
                      <a:cubicBezTo>
                        <a:pt x="89777" y="61603"/>
                        <a:pt x="41358" y="179872"/>
                        <a:pt x="44797" y="172199"/>
                      </a:cubicBezTo>
                      <a:cubicBezTo>
                        <a:pt x="48236" y="164526"/>
                        <a:pt x="63847" y="50491"/>
                        <a:pt x="111472" y="19799"/>
                      </a:cubicBezTo>
                      <a:cubicBezTo>
                        <a:pt x="159097" y="-10893"/>
                        <a:pt x="327373" y="7892"/>
                        <a:pt x="341660" y="55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: 図形 663">
                  <a:extLst>
                    <a:ext uri="{FF2B5EF4-FFF2-40B4-BE49-F238E27FC236}">
                      <a16:creationId xmlns:a16="http://schemas.microsoft.com/office/drawing/2014/main" id="{8252DC54-246C-4AB8-A654-D41B1DF63806}"/>
                    </a:ext>
                  </a:extLst>
                </p:cNvPr>
                <p:cNvSpPr/>
                <p:nvPr/>
              </p:nvSpPr>
              <p:spPr>
                <a:xfrm>
                  <a:off x="985776" y="8840306"/>
                  <a:ext cx="283450" cy="408600"/>
                </a:xfrm>
                <a:custGeom>
                  <a:avLst/>
                  <a:gdLst>
                    <a:gd name="connsiteX0" fmla="*/ 260884 w 261031"/>
                    <a:gd name="connsiteY0" fmla="*/ 46 h 376283"/>
                    <a:gd name="connsiteX1" fmla="*/ 132297 w 261031"/>
                    <a:gd name="connsiteY1" fmla="*/ 95296 h 376283"/>
                    <a:gd name="connsiteX2" fmla="*/ 60859 w 261031"/>
                    <a:gd name="connsiteY2" fmla="*/ 149271 h 376283"/>
                    <a:gd name="connsiteX3" fmla="*/ 195797 w 261031"/>
                    <a:gd name="connsiteY3" fmla="*/ 128633 h 376283"/>
                    <a:gd name="connsiteX4" fmla="*/ 44984 w 261031"/>
                    <a:gd name="connsiteY4" fmla="*/ 193721 h 376283"/>
                    <a:gd name="connsiteX5" fmla="*/ 534 w 261031"/>
                    <a:gd name="connsiteY5" fmla="*/ 376283 h 376283"/>
                    <a:gd name="connsiteX6" fmla="*/ 67209 w 261031"/>
                    <a:gd name="connsiteY6" fmla="*/ 195308 h 376283"/>
                    <a:gd name="connsiteX7" fmla="*/ 105309 w 261031"/>
                    <a:gd name="connsiteY7" fmla="*/ 84183 h 376283"/>
                    <a:gd name="connsiteX8" fmla="*/ 260884 w 261031"/>
                    <a:gd name="connsiteY8" fmla="*/ 46 h 376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1031" h="376283">
                      <a:moveTo>
                        <a:pt x="260884" y="46"/>
                      </a:moveTo>
                      <a:cubicBezTo>
                        <a:pt x="265382" y="1898"/>
                        <a:pt x="165634" y="70425"/>
                        <a:pt x="132297" y="95296"/>
                      </a:cubicBezTo>
                      <a:cubicBezTo>
                        <a:pt x="98960" y="120167"/>
                        <a:pt x="50276" y="143715"/>
                        <a:pt x="60859" y="149271"/>
                      </a:cubicBezTo>
                      <a:cubicBezTo>
                        <a:pt x="71442" y="154827"/>
                        <a:pt x="198443" y="121225"/>
                        <a:pt x="195797" y="128633"/>
                      </a:cubicBezTo>
                      <a:cubicBezTo>
                        <a:pt x="193151" y="136041"/>
                        <a:pt x="77528" y="152446"/>
                        <a:pt x="44984" y="193721"/>
                      </a:cubicBezTo>
                      <a:cubicBezTo>
                        <a:pt x="12440" y="234996"/>
                        <a:pt x="-3170" y="376019"/>
                        <a:pt x="534" y="376283"/>
                      </a:cubicBezTo>
                      <a:cubicBezTo>
                        <a:pt x="4238" y="376547"/>
                        <a:pt x="49747" y="243991"/>
                        <a:pt x="67209" y="195308"/>
                      </a:cubicBezTo>
                      <a:cubicBezTo>
                        <a:pt x="84671" y="146625"/>
                        <a:pt x="76205" y="115668"/>
                        <a:pt x="105309" y="84183"/>
                      </a:cubicBezTo>
                      <a:cubicBezTo>
                        <a:pt x="134413" y="52698"/>
                        <a:pt x="256386" y="-1806"/>
                        <a:pt x="260884" y="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: 図形 664">
                  <a:extLst>
                    <a:ext uri="{FF2B5EF4-FFF2-40B4-BE49-F238E27FC236}">
                      <a16:creationId xmlns:a16="http://schemas.microsoft.com/office/drawing/2014/main" id="{FFD6AD47-80ED-4F43-8220-26A3F1F1D4C2}"/>
                    </a:ext>
                  </a:extLst>
                </p:cNvPr>
                <p:cNvSpPr/>
                <p:nvPr/>
              </p:nvSpPr>
              <p:spPr>
                <a:xfrm>
                  <a:off x="989791" y="8823035"/>
                  <a:ext cx="182389" cy="151873"/>
                </a:xfrm>
                <a:custGeom>
                  <a:avLst/>
                  <a:gdLst>
                    <a:gd name="connsiteX0" fmla="*/ 88912 w 167963"/>
                    <a:gd name="connsiteY0" fmla="*/ 76 h 139861"/>
                    <a:gd name="connsiteX1" fmla="*/ 166700 w 167963"/>
                    <a:gd name="connsiteY1" fmla="*/ 25476 h 139861"/>
                    <a:gd name="connsiteX2" fmla="*/ 127012 w 167963"/>
                    <a:gd name="connsiteY2" fmla="*/ 63576 h 139861"/>
                    <a:gd name="connsiteX3" fmla="*/ 12 w 167963"/>
                    <a:gd name="connsiteY3" fmla="*/ 139776 h 139861"/>
                    <a:gd name="connsiteX4" fmla="*/ 134950 w 167963"/>
                    <a:gd name="connsiteY4" fmla="*/ 47701 h 139861"/>
                    <a:gd name="connsiteX5" fmla="*/ 38112 w 167963"/>
                    <a:gd name="connsiteY5" fmla="*/ 61988 h 139861"/>
                    <a:gd name="connsiteX6" fmla="*/ 109550 w 167963"/>
                    <a:gd name="connsiteY6" fmla="*/ 74688 h 139861"/>
                    <a:gd name="connsiteX7" fmla="*/ 141300 w 167963"/>
                    <a:gd name="connsiteY7" fmla="*/ 42938 h 139861"/>
                    <a:gd name="connsiteX8" fmla="*/ 150825 w 167963"/>
                    <a:gd name="connsiteY8" fmla="*/ 33413 h 139861"/>
                    <a:gd name="connsiteX9" fmla="*/ 88912 w 167963"/>
                    <a:gd name="connsiteY9" fmla="*/ 76 h 139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963" h="139861">
                      <a:moveTo>
                        <a:pt x="88912" y="76"/>
                      </a:moveTo>
                      <a:cubicBezTo>
                        <a:pt x="91558" y="-1247"/>
                        <a:pt x="160350" y="14893"/>
                        <a:pt x="166700" y="25476"/>
                      </a:cubicBezTo>
                      <a:cubicBezTo>
                        <a:pt x="173050" y="36059"/>
                        <a:pt x="154793" y="44526"/>
                        <a:pt x="127012" y="63576"/>
                      </a:cubicBezTo>
                      <a:cubicBezTo>
                        <a:pt x="99231" y="82626"/>
                        <a:pt x="-1311" y="142422"/>
                        <a:pt x="12" y="139776"/>
                      </a:cubicBezTo>
                      <a:cubicBezTo>
                        <a:pt x="1335" y="137130"/>
                        <a:pt x="128600" y="60666"/>
                        <a:pt x="134950" y="47701"/>
                      </a:cubicBezTo>
                      <a:cubicBezTo>
                        <a:pt x="141300" y="34736"/>
                        <a:pt x="42345" y="57490"/>
                        <a:pt x="38112" y="61988"/>
                      </a:cubicBezTo>
                      <a:cubicBezTo>
                        <a:pt x="33879" y="66486"/>
                        <a:pt x="92352" y="77863"/>
                        <a:pt x="109550" y="74688"/>
                      </a:cubicBezTo>
                      <a:cubicBezTo>
                        <a:pt x="126748" y="71513"/>
                        <a:pt x="134421" y="49817"/>
                        <a:pt x="141300" y="42938"/>
                      </a:cubicBezTo>
                      <a:cubicBezTo>
                        <a:pt x="148179" y="36059"/>
                        <a:pt x="154000" y="37382"/>
                        <a:pt x="150825" y="33413"/>
                      </a:cubicBezTo>
                      <a:cubicBezTo>
                        <a:pt x="147650" y="29444"/>
                        <a:pt x="86266" y="1399"/>
                        <a:pt x="88912" y="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: 図形 665">
                  <a:extLst>
                    <a:ext uri="{FF2B5EF4-FFF2-40B4-BE49-F238E27FC236}">
                      <a16:creationId xmlns:a16="http://schemas.microsoft.com/office/drawing/2014/main" id="{A6550B55-C839-4356-A98E-597B784E9935}"/>
                    </a:ext>
                  </a:extLst>
                </p:cNvPr>
                <p:cNvSpPr/>
                <p:nvPr/>
              </p:nvSpPr>
              <p:spPr>
                <a:xfrm>
                  <a:off x="920773" y="8819215"/>
                  <a:ext cx="106984" cy="515892"/>
                </a:xfrm>
                <a:custGeom>
                  <a:avLst/>
                  <a:gdLst>
                    <a:gd name="connsiteX0" fmla="*/ 98496 w 98522"/>
                    <a:gd name="connsiteY0" fmla="*/ 419 h 475089"/>
                    <a:gd name="connsiteX1" fmla="*/ 39759 w 98522"/>
                    <a:gd name="connsiteY1" fmla="*/ 157581 h 475089"/>
                    <a:gd name="connsiteX2" fmla="*/ 30234 w 98522"/>
                    <a:gd name="connsiteY2" fmla="*/ 262356 h 475089"/>
                    <a:gd name="connsiteX3" fmla="*/ 71 w 98522"/>
                    <a:gd name="connsiteY3" fmla="*/ 475081 h 475089"/>
                    <a:gd name="connsiteX4" fmla="*/ 39759 w 98522"/>
                    <a:gd name="connsiteY4" fmla="*/ 254419 h 475089"/>
                    <a:gd name="connsiteX5" fmla="*/ 58809 w 98522"/>
                    <a:gd name="connsiteY5" fmla="*/ 403644 h 475089"/>
                    <a:gd name="connsiteX6" fmla="*/ 47696 w 98522"/>
                    <a:gd name="connsiteY6" fmla="*/ 208381 h 475089"/>
                    <a:gd name="connsiteX7" fmla="*/ 98496 w 98522"/>
                    <a:gd name="connsiteY7" fmla="*/ 419 h 47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522" h="475089">
                      <a:moveTo>
                        <a:pt x="98496" y="419"/>
                      </a:moveTo>
                      <a:cubicBezTo>
                        <a:pt x="97173" y="-8048"/>
                        <a:pt x="51136" y="113925"/>
                        <a:pt x="39759" y="157581"/>
                      </a:cubicBezTo>
                      <a:cubicBezTo>
                        <a:pt x="28382" y="201237"/>
                        <a:pt x="36849" y="209439"/>
                        <a:pt x="30234" y="262356"/>
                      </a:cubicBezTo>
                      <a:cubicBezTo>
                        <a:pt x="23619" y="315273"/>
                        <a:pt x="-1516" y="476404"/>
                        <a:pt x="71" y="475081"/>
                      </a:cubicBezTo>
                      <a:cubicBezTo>
                        <a:pt x="1658" y="473758"/>
                        <a:pt x="29969" y="266325"/>
                        <a:pt x="39759" y="254419"/>
                      </a:cubicBezTo>
                      <a:cubicBezTo>
                        <a:pt x="49549" y="242513"/>
                        <a:pt x="57486" y="411317"/>
                        <a:pt x="58809" y="403644"/>
                      </a:cubicBezTo>
                      <a:cubicBezTo>
                        <a:pt x="60132" y="395971"/>
                        <a:pt x="44521" y="269500"/>
                        <a:pt x="47696" y="208381"/>
                      </a:cubicBezTo>
                      <a:cubicBezTo>
                        <a:pt x="50871" y="147262"/>
                        <a:pt x="99819" y="8886"/>
                        <a:pt x="98496" y="4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: 図形 666">
                  <a:extLst>
                    <a:ext uri="{FF2B5EF4-FFF2-40B4-BE49-F238E27FC236}">
                      <a16:creationId xmlns:a16="http://schemas.microsoft.com/office/drawing/2014/main" id="{3C868CEC-C659-4CFA-B61E-4B45E7DF9020}"/>
                    </a:ext>
                  </a:extLst>
                </p:cNvPr>
                <p:cNvSpPr/>
                <p:nvPr/>
              </p:nvSpPr>
              <p:spPr>
                <a:xfrm>
                  <a:off x="1044682" y="9226497"/>
                  <a:ext cx="190653" cy="400221"/>
                </a:xfrm>
                <a:custGeom>
                  <a:avLst/>
                  <a:gdLst>
                    <a:gd name="connsiteX0" fmla="*/ 24075 w 175574"/>
                    <a:gd name="connsiteY0" fmla="*/ 0 h 368567"/>
                    <a:gd name="connsiteX1" fmla="*/ 44712 w 175574"/>
                    <a:gd name="connsiteY1" fmla="*/ 139700 h 368567"/>
                    <a:gd name="connsiteX2" fmla="*/ 173300 w 175574"/>
                    <a:gd name="connsiteY2" fmla="*/ 344487 h 368567"/>
                    <a:gd name="connsiteX3" fmla="*/ 120912 w 175574"/>
                    <a:gd name="connsiteY3" fmla="*/ 269875 h 368567"/>
                    <a:gd name="connsiteX4" fmla="*/ 44712 w 175574"/>
                    <a:gd name="connsiteY4" fmla="*/ 188912 h 368567"/>
                    <a:gd name="connsiteX5" fmla="*/ 168537 w 175574"/>
                    <a:gd name="connsiteY5" fmla="*/ 368300 h 368567"/>
                    <a:gd name="connsiteX6" fmla="*/ 9787 w 175574"/>
                    <a:gd name="connsiteY6" fmla="*/ 141287 h 368567"/>
                    <a:gd name="connsiteX7" fmla="*/ 24075 w 175574"/>
                    <a:gd name="connsiteY7" fmla="*/ 0 h 368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574" h="368567">
                      <a:moveTo>
                        <a:pt x="24075" y="0"/>
                      </a:moveTo>
                      <a:cubicBezTo>
                        <a:pt x="29896" y="-264"/>
                        <a:pt x="19841" y="82286"/>
                        <a:pt x="44712" y="139700"/>
                      </a:cubicBezTo>
                      <a:cubicBezTo>
                        <a:pt x="69583" y="197114"/>
                        <a:pt x="160600" y="322791"/>
                        <a:pt x="173300" y="344487"/>
                      </a:cubicBezTo>
                      <a:cubicBezTo>
                        <a:pt x="186000" y="366183"/>
                        <a:pt x="142343" y="295804"/>
                        <a:pt x="120912" y="269875"/>
                      </a:cubicBezTo>
                      <a:cubicBezTo>
                        <a:pt x="99481" y="243946"/>
                        <a:pt x="36775" y="172508"/>
                        <a:pt x="44712" y="188912"/>
                      </a:cubicBezTo>
                      <a:cubicBezTo>
                        <a:pt x="52650" y="205316"/>
                        <a:pt x="174358" y="376237"/>
                        <a:pt x="168537" y="368300"/>
                      </a:cubicBezTo>
                      <a:cubicBezTo>
                        <a:pt x="162716" y="360363"/>
                        <a:pt x="36245" y="197908"/>
                        <a:pt x="9787" y="141287"/>
                      </a:cubicBezTo>
                      <a:cubicBezTo>
                        <a:pt x="-16671" y="84666"/>
                        <a:pt x="18254" y="264"/>
                        <a:pt x="24075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: 図形 667">
                  <a:extLst>
                    <a:ext uri="{FF2B5EF4-FFF2-40B4-BE49-F238E27FC236}">
                      <a16:creationId xmlns:a16="http://schemas.microsoft.com/office/drawing/2014/main" id="{5651DA3F-A4AF-4D8D-8DB3-496FA9B7B664}"/>
                    </a:ext>
                  </a:extLst>
                </p:cNvPr>
                <p:cNvSpPr/>
                <p:nvPr/>
              </p:nvSpPr>
              <p:spPr>
                <a:xfrm>
                  <a:off x="865131" y="9238419"/>
                  <a:ext cx="69730" cy="322564"/>
                </a:xfrm>
                <a:custGeom>
                  <a:avLst/>
                  <a:gdLst>
                    <a:gd name="connsiteX0" fmla="*/ 64012 w 64215"/>
                    <a:gd name="connsiteY0" fmla="*/ 133 h 297052"/>
                    <a:gd name="connsiteX1" fmla="*/ 32262 w 64215"/>
                    <a:gd name="connsiteY1" fmla="*/ 119196 h 297052"/>
                    <a:gd name="connsiteX2" fmla="*/ 512 w 64215"/>
                    <a:gd name="connsiteY2" fmla="*/ 296996 h 297052"/>
                    <a:gd name="connsiteX3" fmla="*/ 16387 w 64215"/>
                    <a:gd name="connsiteY3" fmla="*/ 100146 h 297052"/>
                    <a:gd name="connsiteX4" fmla="*/ 64012 w 64215"/>
                    <a:gd name="connsiteY4" fmla="*/ 133 h 297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15" h="297052">
                      <a:moveTo>
                        <a:pt x="64012" y="133"/>
                      </a:moveTo>
                      <a:cubicBezTo>
                        <a:pt x="66658" y="3308"/>
                        <a:pt x="42845" y="69719"/>
                        <a:pt x="32262" y="119196"/>
                      </a:cubicBezTo>
                      <a:cubicBezTo>
                        <a:pt x="21679" y="168673"/>
                        <a:pt x="3158" y="300171"/>
                        <a:pt x="512" y="296996"/>
                      </a:cubicBezTo>
                      <a:cubicBezTo>
                        <a:pt x="-2134" y="293821"/>
                        <a:pt x="5804" y="149094"/>
                        <a:pt x="16387" y="100146"/>
                      </a:cubicBezTo>
                      <a:cubicBezTo>
                        <a:pt x="26970" y="51198"/>
                        <a:pt x="61366" y="-3042"/>
                        <a:pt x="64012" y="1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: 図形 668">
                  <a:extLst>
                    <a:ext uri="{FF2B5EF4-FFF2-40B4-BE49-F238E27FC236}">
                      <a16:creationId xmlns:a16="http://schemas.microsoft.com/office/drawing/2014/main" id="{6F5BFCCB-743D-45AB-9B64-FF803769A8FC}"/>
                    </a:ext>
                  </a:extLst>
                </p:cNvPr>
                <p:cNvSpPr/>
                <p:nvPr/>
              </p:nvSpPr>
              <p:spPr>
                <a:xfrm>
                  <a:off x="922546" y="9157541"/>
                  <a:ext cx="76872" cy="437954"/>
                </a:xfrm>
                <a:custGeom>
                  <a:avLst/>
                  <a:gdLst>
                    <a:gd name="connsiteX0" fmla="*/ 68288 w 70792"/>
                    <a:gd name="connsiteY0" fmla="*/ 2 h 403315"/>
                    <a:gd name="connsiteX1" fmla="*/ 39713 w 70792"/>
                    <a:gd name="connsiteY1" fmla="*/ 131764 h 403315"/>
                    <a:gd name="connsiteX2" fmla="*/ 63526 w 70792"/>
                    <a:gd name="connsiteY2" fmla="*/ 152402 h 403315"/>
                    <a:gd name="connsiteX3" fmla="*/ 63526 w 70792"/>
                    <a:gd name="connsiteY3" fmla="*/ 269877 h 403315"/>
                    <a:gd name="connsiteX4" fmla="*/ 66701 w 70792"/>
                    <a:gd name="connsiteY4" fmla="*/ 368302 h 403315"/>
                    <a:gd name="connsiteX5" fmla="*/ 26 w 70792"/>
                    <a:gd name="connsiteY5" fmla="*/ 244477 h 403315"/>
                    <a:gd name="connsiteX6" fmla="*/ 58763 w 70792"/>
                    <a:gd name="connsiteY6" fmla="*/ 342902 h 403315"/>
                    <a:gd name="connsiteX7" fmla="*/ 63526 w 70792"/>
                    <a:gd name="connsiteY7" fmla="*/ 396877 h 403315"/>
                    <a:gd name="connsiteX8" fmla="*/ 63526 w 70792"/>
                    <a:gd name="connsiteY8" fmla="*/ 193677 h 403315"/>
                    <a:gd name="connsiteX9" fmla="*/ 25426 w 70792"/>
                    <a:gd name="connsiteY9" fmla="*/ 128589 h 403315"/>
                    <a:gd name="connsiteX10" fmla="*/ 68288 w 70792"/>
                    <a:gd name="connsiteY10" fmla="*/ 2 h 403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792" h="403315">
                      <a:moveTo>
                        <a:pt x="68288" y="2"/>
                      </a:moveTo>
                      <a:cubicBezTo>
                        <a:pt x="70669" y="531"/>
                        <a:pt x="40507" y="106364"/>
                        <a:pt x="39713" y="131764"/>
                      </a:cubicBezTo>
                      <a:cubicBezTo>
                        <a:pt x="38919" y="157164"/>
                        <a:pt x="59557" y="129383"/>
                        <a:pt x="63526" y="152402"/>
                      </a:cubicBezTo>
                      <a:cubicBezTo>
                        <a:pt x="67495" y="175421"/>
                        <a:pt x="62997" y="233894"/>
                        <a:pt x="63526" y="269877"/>
                      </a:cubicBezTo>
                      <a:cubicBezTo>
                        <a:pt x="64055" y="305860"/>
                        <a:pt x="77284" y="372535"/>
                        <a:pt x="66701" y="368302"/>
                      </a:cubicBezTo>
                      <a:cubicBezTo>
                        <a:pt x="56118" y="364069"/>
                        <a:pt x="1349" y="248710"/>
                        <a:pt x="26" y="244477"/>
                      </a:cubicBezTo>
                      <a:cubicBezTo>
                        <a:pt x="-1297" y="240244"/>
                        <a:pt x="48180" y="317502"/>
                        <a:pt x="58763" y="342902"/>
                      </a:cubicBezTo>
                      <a:cubicBezTo>
                        <a:pt x="69346" y="368302"/>
                        <a:pt x="62732" y="421748"/>
                        <a:pt x="63526" y="396877"/>
                      </a:cubicBezTo>
                      <a:cubicBezTo>
                        <a:pt x="64320" y="372006"/>
                        <a:pt x="69876" y="238392"/>
                        <a:pt x="63526" y="193677"/>
                      </a:cubicBezTo>
                      <a:cubicBezTo>
                        <a:pt x="57176" y="148962"/>
                        <a:pt x="25955" y="154518"/>
                        <a:pt x="25426" y="128589"/>
                      </a:cubicBezTo>
                      <a:cubicBezTo>
                        <a:pt x="24897" y="102660"/>
                        <a:pt x="65907" y="-527"/>
                        <a:pt x="68288" y="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: 図形 669">
                  <a:extLst>
                    <a:ext uri="{FF2B5EF4-FFF2-40B4-BE49-F238E27FC236}">
                      <a16:creationId xmlns:a16="http://schemas.microsoft.com/office/drawing/2014/main" id="{3BBD40EB-70C4-4065-8063-820F95660277}"/>
                    </a:ext>
                  </a:extLst>
                </p:cNvPr>
                <p:cNvSpPr/>
                <p:nvPr/>
              </p:nvSpPr>
              <p:spPr>
                <a:xfrm>
                  <a:off x="900118" y="9174776"/>
                  <a:ext cx="94878" cy="494216"/>
                </a:xfrm>
                <a:custGeom>
                  <a:avLst/>
                  <a:gdLst>
                    <a:gd name="connsiteX0" fmla="*/ 87355 w 87374"/>
                    <a:gd name="connsiteY0" fmla="*/ 5 h 455127"/>
                    <a:gd name="connsiteX1" fmla="*/ 33380 w 87374"/>
                    <a:gd name="connsiteY1" fmla="*/ 180980 h 455127"/>
                    <a:gd name="connsiteX2" fmla="*/ 28617 w 87374"/>
                    <a:gd name="connsiteY2" fmla="*/ 254005 h 455127"/>
                    <a:gd name="connsiteX3" fmla="*/ 47667 w 87374"/>
                    <a:gd name="connsiteY3" fmla="*/ 450855 h 455127"/>
                    <a:gd name="connsiteX4" fmla="*/ 36555 w 87374"/>
                    <a:gd name="connsiteY4" fmla="*/ 377830 h 455127"/>
                    <a:gd name="connsiteX5" fmla="*/ 42 w 87374"/>
                    <a:gd name="connsiteY5" fmla="*/ 242892 h 455127"/>
                    <a:gd name="connsiteX6" fmla="*/ 44492 w 87374"/>
                    <a:gd name="connsiteY6" fmla="*/ 146055 h 455127"/>
                    <a:gd name="connsiteX7" fmla="*/ 39730 w 87374"/>
                    <a:gd name="connsiteY7" fmla="*/ 187330 h 455127"/>
                    <a:gd name="connsiteX8" fmla="*/ 87355 w 87374"/>
                    <a:gd name="connsiteY8" fmla="*/ 5 h 45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374" h="455127">
                      <a:moveTo>
                        <a:pt x="87355" y="5"/>
                      </a:moveTo>
                      <a:cubicBezTo>
                        <a:pt x="86297" y="-1053"/>
                        <a:pt x="43170" y="138647"/>
                        <a:pt x="33380" y="180980"/>
                      </a:cubicBezTo>
                      <a:cubicBezTo>
                        <a:pt x="23590" y="223313"/>
                        <a:pt x="26236" y="209026"/>
                        <a:pt x="28617" y="254005"/>
                      </a:cubicBezTo>
                      <a:cubicBezTo>
                        <a:pt x="30998" y="298984"/>
                        <a:pt x="46344" y="430218"/>
                        <a:pt x="47667" y="450855"/>
                      </a:cubicBezTo>
                      <a:cubicBezTo>
                        <a:pt x="48990" y="471493"/>
                        <a:pt x="44492" y="412490"/>
                        <a:pt x="36555" y="377830"/>
                      </a:cubicBezTo>
                      <a:cubicBezTo>
                        <a:pt x="28618" y="343170"/>
                        <a:pt x="-1281" y="281521"/>
                        <a:pt x="42" y="242892"/>
                      </a:cubicBezTo>
                      <a:cubicBezTo>
                        <a:pt x="1365" y="204263"/>
                        <a:pt x="37877" y="155315"/>
                        <a:pt x="44492" y="146055"/>
                      </a:cubicBezTo>
                      <a:cubicBezTo>
                        <a:pt x="51107" y="136795"/>
                        <a:pt x="34174" y="208232"/>
                        <a:pt x="39730" y="187330"/>
                      </a:cubicBezTo>
                      <a:cubicBezTo>
                        <a:pt x="45286" y="166428"/>
                        <a:pt x="88413" y="1063"/>
                        <a:pt x="87355" y="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: 図形 670">
                  <a:extLst>
                    <a:ext uri="{FF2B5EF4-FFF2-40B4-BE49-F238E27FC236}">
                      <a16:creationId xmlns:a16="http://schemas.microsoft.com/office/drawing/2014/main" id="{300037E8-FE45-4A10-8A50-F7BDE63EC31A}"/>
                    </a:ext>
                  </a:extLst>
                </p:cNvPr>
                <p:cNvSpPr/>
                <p:nvPr/>
              </p:nvSpPr>
              <p:spPr>
                <a:xfrm>
                  <a:off x="1017303" y="9362443"/>
                  <a:ext cx="203498" cy="362719"/>
                </a:xfrm>
                <a:custGeom>
                  <a:avLst/>
                  <a:gdLst>
                    <a:gd name="connsiteX0" fmla="*/ 50876 w 187403"/>
                    <a:gd name="connsiteY0" fmla="*/ 218 h 334031"/>
                    <a:gd name="connsiteX1" fmla="*/ 1664 w 187403"/>
                    <a:gd name="connsiteY1" fmla="*/ 160556 h 334031"/>
                    <a:gd name="connsiteX2" fmla="*/ 22301 w 187403"/>
                    <a:gd name="connsiteY2" fmla="*/ 211356 h 334031"/>
                    <a:gd name="connsiteX3" fmla="*/ 123901 w 187403"/>
                    <a:gd name="connsiteY3" fmla="*/ 333593 h 334031"/>
                    <a:gd name="connsiteX4" fmla="*/ 50876 w 187403"/>
                    <a:gd name="connsiteY4" fmla="*/ 249456 h 334031"/>
                    <a:gd name="connsiteX5" fmla="*/ 27064 w 187403"/>
                    <a:gd name="connsiteY5" fmla="*/ 176431 h 334031"/>
                    <a:gd name="connsiteX6" fmla="*/ 68339 w 187403"/>
                    <a:gd name="connsiteY6" fmla="*/ 255806 h 334031"/>
                    <a:gd name="connsiteX7" fmla="*/ 117551 w 187403"/>
                    <a:gd name="connsiteY7" fmla="*/ 289143 h 334031"/>
                    <a:gd name="connsiteX8" fmla="*/ 28651 w 187403"/>
                    <a:gd name="connsiteY8" fmla="*/ 238343 h 334031"/>
                    <a:gd name="connsiteX9" fmla="*/ 55639 w 187403"/>
                    <a:gd name="connsiteY9" fmla="*/ 81181 h 334031"/>
                    <a:gd name="connsiteX10" fmla="*/ 187401 w 187403"/>
                    <a:gd name="connsiteY10" fmla="*/ 224056 h 334031"/>
                    <a:gd name="connsiteX11" fmla="*/ 58814 w 187403"/>
                    <a:gd name="connsiteY11" fmla="*/ 68481 h 334031"/>
                    <a:gd name="connsiteX12" fmla="*/ 14364 w 187403"/>
                    <a:gd name="connsiteY12" fmla="*/ 124043 h 334031"/>
                    <a:gd name="connsiteX13" fmla="*/ 50876 w 187403"/>
                    <a:gd name="connsiteY13" fmla="*/ 218 h 334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7403" h="334031">
                      <a:moveTo>
                        <a:pt x="50876" y="218"/>
                      </a:moveTo>
                      <a:cubicBezTo>
                        <a:pt x="48759" y="6304"/>
                        <a:pt x="6426" y="125366"/>
                        <a:pt x="1664" y="160556"/>
                      </a:cubicBezTo>
                      <a:cubicBezTo>
                        <a:pt x="-3098" y="195746"/>
                        <a:pt x="1928" y="182517"/>
                        <a:pt x="22301" y="211356"/>
                      </a:cubicBezTo>
                      <a:cubicBezTo>
                        <a:pt x="42674" y="240196"/>
                        <a:pt x="119139" y="327243"/>
                        <a:pt x="123901" y="333593"/>
                      </a:cubicBezTo>
                      <a:cubicBezTo>
                        <a:pt x="128663" y="339943"/>
                        <a:pt x="67015" y="275650"/>
                        <a:pt x="50876" y="249456"/>
                      </a:cubicBezTo>
                      <a:cubicBezTo>
                        <a:pt x="34737" y="223262"/>
                        <a:pt x="24154" y="175373"/>
                        <a:pt x="27064" y="176431"/>
                      </a:cubicBezTo>
                      <a:cubicBezTo>
                        <a:pt x="29974" y="177489"/>
                        <a:pt x="53258" y="237021"/>
                        <a:pt x="68339" y="255806"/>
                      </a:cubicBezTo>
                      <a:cubicBezTo>
                        <a:pt x="83420" y="274591"/>
                        <a:pt x="124166" y="292054"/>
                        <a:pt x="117551" y="289143"/>
                      </a:cubicBezTo>
                      <a:cubicBezTo>
                        <a:pt x="110936" y="286233"/>
                        <a:pt x="38970" y="273003"/>
                        <a:pt x="28651" y="238343"/>
                      </a:cubicBezTo>
                      <a:cubicBezTo>
                        <a:pt x="18332" y="203683"/>
                        <a:pt x="29181" y="83562"/>
                        <a:pt x="55639" y="81181"/>
                      </a:cubicBezTo>
                      <a:cubicBezTo>
                        <a:pt x="82097" y="78800"/>
                        <a:pt x="186872" y="226173"/>
                        <a:pt x="187401" y="224056"/>
                      </a:cubicBezTo>
                      <a:cubicBezTo>
                        <a:pt x="187930" y="221939"/>
                        <a:pt x="87653" y="85150"/>
                        <a:pt x="58814" y="68481"/>
                      </a:cubicBezTo>
                      <a:cubicBezTo>
                        <a:pt x="29975" y="51812"/>
                        <a:pt x="14629" y="130922"/>
                        <a:pt x="14364" y="124043"/>
                      </a:cubicBezTo>
                      <a:cubicBezTo>
                        <a:pt x="14099" y="117164"/>
                        <a:pt x="52993" y="-5868"/>
                        <a:pt x="50876" y="21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: 図形 671">
                  <a:extLst>
                    <a:ext uri="{FF2B5EF4-FFF2-40B4-BE49-F238E27FC236}">
                      <a16:creationId xmlns:a16="http://schemas.microsoft.com/office/drawing/2014/main" id="{7159875C-7313-4488-A077-0AF356695803}"/>
                    </a:ext>
                  </a:extLst>
                </p:cNvPr>
                <p:cNvSpPr/>
                <p:nvPr/>
              </p:nvSpPr>
              <p:spPr>
                <a:xfrm>
                  <a:off x="751687" y="9414437"/>
                  <a:ext cx="160547" cy="470602"/>
                </a:xfrm>
                <a:custGeom>
                  <a:avLst/>
                  <a:gdLst>
                    <a:gd name="connsiteX0" fmla="*/ 147846 w 147849"/>
                    <a:gd name="connsiteY0" fmla="*/ 33299 h 433381"/>
                    <a:gd name="connsiteX1" fmla="*/ 66883 w 147849"/>
                    <a:gd name="connsiteY1" fmla="*/ 265074 h 433381"/>
                    <a:gd name="connsiteX2" fmla="*/ 14496 w 147849"/>
                    <a:gd name="connsiteY2" fmla="*/ 423824 h 433381"/>
                    <a:gd name="connsiteX3" fmla="*/ 71646 w 147849"/>
                    <a:gd name="connsiteY3" fmla="*/ 203161 h 433381"/>
                    <a:gd name="connsiteX4" fmla="*/ 208 w 147849"/>
                    <a:gd name="connsiteY4" fmla="*/ 433349 h 433381"/>
                    <a:gd name="connsiteX5" fmla="*/ 49421 w 147849"/>
                    <a:gd name="connsiteY5" fmla="*/ 220624 h 433381"/>
                    <a:gd name="connsiteX6" fmla="*/ 36721 w 147849"/>
                    <a:gd name="connsiteY6" fmla="*/ 309524 h 433381"/>
                    <a:gd name="connsiteX7" fmla="*/ 93871 w 147849"/>
                    <a:gd name="connsiteY7" fmla="*/ 1549 h 433381"/>
                    <a:gd name="connsiteX8" fmla="*/ 70058 w 147849"/>
                    <a:gd name="connsiteY8" fmla="*/ 184111 h 433381"/>
                    <a:gd name="connsiteX9" fmla="*/ 147846 w 147849"/>
                    <a:gd name="connsiteY9" fmla="*/ 33299 h 433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849" h="433381">
                      <a:moveTo>
                        <a:pt x="147846" y="33299"/>
                      </a:moveTo>
                      <a:cubicBezTo>
                        <a:pt x="147317" y="46793"/>
                        <a:pt x="89108" y="199987"/>
                        <a:pt x="66883" y="265074"/>
                      </a:cubicBezTo>
                      <a:cubicBezTo>
                        <a:pt x="44658" y="330161"/>
                        <a:pt x="13702" y="434143"/>
                        <a:pt x="14496" y="423824"/>
                      </a:cubicBezTo>
                      <a:cubicBezTo>
                        <a:pt x="15290" y="413505"/>
                        <a:pt x="74027" y="201574"/>
                        <a:pt x="71646" y="203161"/>
                      </a:cubicBezTo>
                      <a:cubicBezTo>
                        <a:pt x="69265" y="204748"/>
                        <a:pt x="3912" y="430439"/>
                        <a:pt x="208" y="433349"/>
                      </a:cubicBezTo>
                      <a:cubicBezTo>
                        <a:pt x="-3496" y="436260"/>
                        <a:pt x="43336" y="241261"/>
                        <a:pt x="49421" y="220624"/>
                      </a:cubicBezTo>
                      <a:cubicBezTo>
                        <a:pt x="55506" y="199987"/>
                        <a:pt x="29313" y="346036"/>
                        <a:pt x="36721" y="309524"/>
                      </a:cubicBezTo>
                      <a:cubicBezTo>
                        <a:pt x="44129" y="273012"/>
                        <a:pt x="88315" y="22451"/>
                        <a:pt x="93871" y="1549"/>
                      </a:cubicBezTo>
                      <a:cubicBezTo>
                        <a:pt x="99427" y="-19353"/>
                        <a:pt x="60798" y="178026"/>
                        <a:pt x="70058" y="184111"/>
                      </a:cubicBezTo>
                      <a:cubicBezTo>
                        <a:pt x="79318" y="190196"/>
                        <a:pt x="148375" y="19805"/>
                        <a:pt x="147846" y="332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: 図形 672">
                  <a:extLst>
                    <a:ext uri="{FF2B5EF4-FFF2-40B4-BE49-F238E27FC236}">
                      <a16:creationId xmlns:a16="http://schemas.microsoft.com/office/drawing/2014/main" id="{B518F93E-55C0-4D1E-A1E9-3541E0D0D8A3}"/>
                    </a:ext>
                  </a:extLst>
                </p:cNvPr>
                <p:cNvSpPr/>
                <p:nvPr/>
              </p:nvSpPr>
              <p:spPr>
                <a:xfrm>
                  <a:off x="707429" y="9769358"/>
                  <a:ext cx="65628" cy="491174"/>
                </a:xfrm>
                <a:custGeom>
                  <a:avLst/>
                  <a:gdLst>
                    <a:gd name="connsiteX0" fmla="*/ 60016 w 60437"/>
                    <a:gd name="connsiteY0" fmla="*/ 137 h 452326"/>
                    <a:gd name="connsiteX1" fmla="*/ 2866 w 60437"/>
                    <a:gd name="connsiteY1" fmla="*/ 160475 h 452326"/>
                    <a:gd name="connsiteX2" fmla="*/ 12391 w 60437"/>
                    <a:gd name="connsiteY2" fmla="*/ 270012 h 452326"/>
                    <a:gd name="connsiteX3" fmla="*/ 45729 w 60437"/>
                    <a:gd name="connsiteY3" fmla="*/ 450987 h 452326"/>
                    <a:gd name="connsiteX4" fmla="*/ 25091 w 60437"/>
                    <a:gd name="connsiteY4" fmla="*/ 343037 h 452326"/>
                    <a:gd name="connsiteX5" fmla="*/ 12391 w 60437"/>
                    <a:gd name="connsiteY5" fmla="*/ 171587 h 452326"/>
                    <a:gd name="connsiteX6" fmla="*/ 28266 w 60437"/>
                    <a:gd name="connsiteY6" fmla="*/ 189050 h 452326"/>
                    <a:gd name="connsiteX7" fmla="*/ 60016 w 60437"/>
                    <a:gd name="connsiteY7" fmla="*/ 137 h 45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37" h="452326">
                      <a:moveTo>
                        <a:pt x="60016" y="137"/>
                      </a:moveTo>
                      <a:cubicBezTo>
                        <a:pt x="55783" y="-4625"/>
                        <a:pt x="10804" y="115496"/>
                        <a:pt x="2866" y="160475"/>
                      </a:cubicBezTo>
                      <a:cubicBezTo>
                        <a:pt x="-5072" y="205454"/>
                        <a:pt x="5247" y="221593"/>
                        <a:pt x="12391" y="270012"/>
                      </a:cubicBezTo>
                      <a:cubicBezTo>
                        <a:pt x="19535" y="318431"/>
                        <a:pt x="43612" y="438816"/>
                        <a:pt x="45729" y="450987"/>
                      </a:cubicBezTo>
                      <a:cubicBezTo>
                        <a:pt x="47846" y="463158"/>
                        <a:pt x="30647" y="389604"/>
                        <a:pt x="25091" y="343037"/>
                      </a:cubicBezTo>
                      <a:cubicBezTo>
                        <a:pt x="19535" y="296470"/>
                        <a:pt x="11862" y="197251"/>
                        <a:pt x="12391" y="171587"/>
                      </a:cubicBezTo>
                      <a:cubicBezTo>
                        <a:pt x="12920" y="145923"/>
                        <a:pt x="21122" y="217096"/>
                        <a:pt x="28266" y="189050"/>
                      </a:cubicBezTo>
                      <a:cubicBezTo>
                        <a:pt x="35410" y="161004"/>
                        <a:pt x="64249" y="4899"/>
                        <a:pt x="60016" y="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: 図形 673">
                  <a:extLst>
                    <a:ext uri="{FF2B5EF4-FFF2-40B4-BE49-F238E27FC236}">
                      <a16:creationId xmlns:a16="http://schemas.microsoft.com/office/drawing/2014/main" id="{38F53E4E-38B7-4406-B8A9-12E0A53FEF53}"/>
                    </a:ext>
                  </a:extLst>
                </p:cNvPr>
                <p:cNvSpPr/>
                <p:nvPr/>
              </p:nvSpPr>
              <p:spPr>
                <a:xfrm>
                  <a:off x="848448" y="10255462"/>
                  <a:ext cx="579215" cy="317379"/>
                </a:xfrm>
                <a:custGeom>
                  <a:avLst/>
                  <a:gdLst>
                    <a:gd name="connsiteX0" fmla="*/ 533400 w 533403"/>
                    <a:gd name="connsiteY0" fmla="*/ 155 h 292277"/>
                    <a:gd name="connsiteX1" fmla="*/ 447675 w 533403"/>
                    <a:gd name="connsiteY1" fmla="*/ 185893 h 292277"/>
                    <a:gd name="connsiteX2" fmla="*/ 392113 w 533403"/>
                    <a:gd name="connsiteY2" fmla="*/ 222405 h 292277"/>
                    <a:gd name="connsiteX3" fmla="*/ 287338 w 533403"/>
                    <a:gd name="connsiteY3" fmla="*/ 250980 h 292277"/>
                    <a:gd name="connsiteX4" fmla="*/ 0 w 533403"/>
                    <a:gd name="connsiteY4" fmla="*/ 255743 h 292277"/>
                    <a:gd name="connsiteX5" fmla="*/ 419100 w 533403"/>
                    <a:gd name="connsiteY5" fmla="*/ 250980 h 292277"/>
                    <a:gd name="connsiteX6" fmla="*/ 42863 w 533403"/>
                    <a:gd name="connsiteY6" fmla="*/ 292255 h 292277"/>
                    <a:gd name="connsiteX7" fmla="*/ 401638 w 533403"/>
                    <a:gd name="connsiteY7" fmla="*/ 244630 h 292277"/>
                    <a:gd name="connsiteX8" fmla="*/ 444500 w 533403"/>
                    <a:gd name="connsiteY8" fmla="*/ 155730 h 292277"/>
                    <a:gd name="connsiteX9" fmla="*/ 533400 w 533403"/>
                    <a:gd name="connsiteY9" fmla="*/ 155 h 29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3403" h="292277">
                      <a:moveTo>
                        <a:pt x="533400" y="155"/>
                      </a:moveTo>
                      <a:cubicBezTo>
                        <a:pt x="533929" y="5182"/>
                        <a:pt x="471223" y="148851"/>
                        <a:pt x="447675" y="185893"/>
                      </a:cubicBezTo>
                      <a:cubicBezTo>
                        <a:pt x="424127" y="222935"/>
                        <a:pt x="418836" y="211557"/>
                        <a:pt x="392113" y="222405"/>
                      </a:cubicBezTo>
                      <a:cubicBezTo>
                        <a:pt x="365390" y="233253"/>
                        <a:pt x="352690" y="245424"/>
                        <a:pt x="287338" y="250980"/>
                      </a:cubicBezTo>
                      <a:cubicBezTo>
                        <a:pt x="221986" y="256536"/>
                        <a:pt x="0" y="255743"/>
                        <a:pt x="0" y="255743"/>
                      </a:cubicBezTo>
                      <a:cubicBezTo>
                        <a:pt x="21960" y="255743"/>
                        <a:pt x="411956" y="244895"/>
                        <a:pt x="419100" y="250980"/>
                      </a:cubicBezTo>
                      <a:cubicBezTo>
                        <a:pt x="426244" y="257065"/>
                        <a:pt x="45773" y="293313"/>
                        <a:pt x="42863" y="292255"/>
                      </a:cubicBezTo>
                      <a:cubicBezTo>
                        <a:pt x="39953" y="291197"/>
                        <a:pt x="334699" y="267384"/>
                        <a:pt x="401638" y="244630"/>
                      </a:cubicBezTo>
                      <a:cubicBezTo>
                        <a:pt x="468577" y="221876"/>
                        <a:pt x="422275" y="197799"/>
                        <a:pt x="444500" y="155730"/>
                      </a:cubicBezTo>
                      <a:cubicBezTo>
                        <a:pt x="466725" y="113661"/>
                        <a:pt x="532871" y="-4872"/>
                        <a:pt x="533400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: 図形 674">
                  <a:extLst>
                    <a:ext uri="{FF2B5EF4-FFF2-40B4-BE49-F238E27FC236}">
                      <a16:creationId xmlns:a16="http://schemas.microsoft.com/office/drawing/2014/main" id="{A8E43684-BD61-49E1-B347-0378487A1860}"/>
                    </a:ext>
                  </a:extLst>
                </p:cNvPr>
                <p:cNvSpPr/>
                <p:nvPr/>
              </p:nvSpPr>
              <p:spPr>
                <a:xfrm>
                  <a:off x="851882" y="9683087"/>
                  <a:ext cx="359662" cy="330514"/>
                </a:xfrm>
                <a:custGeom>
                  <a:avLst/>
                  <a:gdLst>
                    <a:gd name="connsiteX0" fmla="*/ 34938 w 331215"/>
                    <a:gd name="connsiteY0" fmla="*/ 209 h 304373"/>
                    <a:gd name="connsiteX1" fmla="*/ 244488 w 331215"/>
                    <a:gd name="connsiteY1" fmla="*/ 38309 h 304373"/>
                    <a:gd name="connsiteX2" fmla="*/ 330213 w 331215"/>
                    <a:gd name="connsiteY2" fmla="*/ 106572 h 304373"/>
                    <a:gd name="connsiteX3" fmla="*/ 198451 w 331215"/>
                    <a:gd name="connsiteY3" fmla="*/ 95459 h 304373"/>
                    <a:gd name="connsiteX4" fmla="*/ 196863 w 331215"/>
                    <a:gd name="connsiteY4" fmla="*/ 152609 h 304373"/>
                    <a:gd name="connsiteX5" fmla="*/ 163526 w 331215"/>
                    <a:gd name="connsiteY5" fmla="*/ 100222 h 304373"/>
                    <a:gd name="connsiteX6" fmla="*/ 104788 w 331215"/>
                    <a:gd name="connsiteY6" fmla="*/ 185947 h 304373"/>
                    <a:gd name="connsiteX7" fmla="*/ 112726 w 331215"/>
                    <a:gd name="connsiteY7" fmla="*/ 301834 h 304373"/>
                    <a:gd name="connsiteX8" fmla="*/ 80976 w 331215"/>
                    <a:gd name="connsiteY8" fmla="*/ 252622 h 304373"/>
                    <a:gd name="connsiteX9" fmla="*/ 13 w 331215"/>
                    <a:gd name="connsiteY9" fmla="*/ 101809 h 304373"/>
                    <a:gd name="connsiteX10" fmla="*/ 74626 w 331215"/>
                    <a:gd name="connsiteY10" fmla="*/ 144672 h 304373"/>
                    <a:gd name="connsiteX11" fmla="*/ 93676 w 331215"/>
                    <a:gd name="connsiteY11" fmla="*/ 66884 h 304373"/>
                    <a:gd name="connsiteX12" fmla="*/ 115901 w 331215"/>
                    <a:gd name="connsiteY12" fmla="*/ 81172 h 304373"/>
                    <a:gd name="connsiteX13" fmla="*/ 150826 w 331215"/>
                    <a:gd name="connsiteY13" fmla="*/ 52597 h 304373"/>
                    <a:gd name="connsiteX14" fmla="*/ 328626 w 331215"/>
                    <a:gd name="connsiteY14" fmla="*/ 85934 h 304373"/>
                    <a:gd name="connsiteX15" fmla="*/ 239726 w 331215"/>
                    <a:gd name="connsiteY15" fmla="*/ 54184 h 304373"/>
                    <a:gd name="connsiteX16" fmla="*/ 34938 w 331215"/>
                    <a:gd name="connsiteY16" fmla="*/ 209 h 30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1215" h="304373">
                      <a:moveTo>
                        <a:pt x="34938" y="209"/>
                      </a:moveTo>
                      <a:cubicBezTo>
                        <a:pt x="35732" y="-2437"/>
                        <a:pt x="195275" y="20582"/>
                        <a:pt x="244488" y="38309"/>
                      </a:cubicBezTo>
                      <a:cubicBezTo>
                        <a:pt x="293701" y="56036"/>
                        <a:pt x="337886" y="97047"/>
                        <a:pt x="330213" y="106572"/>
                      </a:cubicBezTo>
                      <a:cubicBezTo>
                        <a:pt x="322540" y="116097"/>
                        <a:pt x="220676" y="87786"/>
                        <a:pt x="198451" y="95459"/>
                      </a:cubicBezTo>
                      <a:cubicBezTo>
                        <a:pt x="176226" y="103132"/>
                        <a:pt x="202684" y="151815"/>
                        <a:pt x="196863" y="152609"/>
                      </a:cubicBezTo>
                      <a:cubicBezTo>
                        <a:pt x="191042" y="153403"/>
                        <a:pt x="178872" y="94666"/>
                        <a:pt x="163526" y="100222"/>
                      </a:cubicBezTo>
                      <a:cubicBezTo>
                        <a:pt x="148180" y="105778"/>
                        <a:pt x="113255" y="152345"/>
                        <a:pt x="104788" y="185947"/>
                      </a:cubicBezTo>
                      <a:cubicBezTo>
                        <a:pt x="96321" y="219549"/>
                        <a:pt x="116695" y="290722"/>
                        <a:pt x="112726" y="301834"/>
                      </a:cubicBezTo>
                      <a:cubicBezTo>
                        <a:pt x="108757" y="312946"/>
                        <a:pt x="99762" y="285960"/>
                        <a:pt x="80976" y="252622"/>
                      </a:cubicBezTo>
                      <a:cubicBezTo>
                        <a:pt x="62190" y="219284"/>
                        <a:pt x="1071" y="119800"/>
                        <a:pt x="13" y="101809"/>
                      </a:cubicBezTo>
                      <a:cubicBezTo>
                        <a:pt x="-1045" y="83818"/>
                        <a:pt x="59016" y="150493"/>
                        <a:pt x="74626" y="144672"/>
                      </a:cubicBezTo>
                      <a:cubicBezTo>
                        <a:pt x="90236" y="138851"/>
                        <a:pt x="86797" y="77467"/>
                        <a:pt x="93676" y="66884"/>
                      </a:cubicBezTo>
                      <a:cubicBezTo>
                        <a:pt x="100555" y="56301"/>
                        <a:pt x="106376" y="83553"/>
                        <a:pt x="115901" y="81172"/>
                      </a:cubicBezTo>
                      <a:cubicBezTo>
                        <a:pt x="125426" y="78791"/>
                        <a:pt x="115372" y="51803"/>
                        <a:pt x="150826" y="52597"/>
                      </a:cubicBezTo>
                      <a:cubicBezTo>
                        <a:pt x="186280" y="53391"/>
                        <a:pt x="313809" y="85670"/>
                        <a:pt x="328626" y="85934"/>
                      </a:cubicBezTo>
                      <a:cubicBezTo>
                        <a:pt x="343443" y="86199"/>
                        <a:pt x="292113" y="65296"/>
                        <a:pt x="239726" y="54184"/>
                      </a:cubicBezTo>
                      <a:cubicBezTo>
                        <a:pt x="187339" y="43072"/>
                        <a:pt x="34144" y="2855"/>
                        <a:pt x="34938" y="2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6" name="フリーフォーム: 図形 675">
                  <a:extLst>
                    <a:ext uri="{FF2B5EF4-FFF2-40B4-BE49-F238E27FC236}">
                      <a16:creationId xmlns:a16="http://schemas.microsoft.com/office/drawing/2014/main" id="{C107CAE0-FDB9-4CE9-AF6D-00B8090251C7}"/>
                    </a:ext>
                  </a:extLst>
                </p:cNvPr>
                <p:cNvSpPr/>
                <p:nvPr/>
              </p:nvSpPr>
              <p:spPr>
                <a:xfrm>
                  <a:off x="598445" y="9521209"/>
                  <a:ext cx="666316" cy="451712"/>
                </a:xfrm>
                <a:custGeom>
                  <a:avLst/>
                  <a:gdLst>
                    <a:gd name="connsiteX0" fmla="*/ 276268 w 613615"/>
                    <a:gd name="connsiteY0" fmla="*/ 4822 h 415985"/>
                    <a:gd name="connsiteX1" fmla="*/ 276268 w 613615"/>
                    <a:gd name="connsiteY1" fmla="*/ 73084 h 415985"/>
                    <a:gd name="connsiteX2" fmla="*/ 287380 w 613615"/>
                    <a:gd name="connsiteY2" fmla="*/ 204847 h 415985"/>
                    <a:gd name="connsiteX3" fmla="*/ 244518 w 613615"/>
                    <a:gd name="connsiteY3" fmla="*/ 242947 h 415985"/>
                    <a:gd name="connsiteX4" fmla="*/ 43 w 613615"/>
                    <a:gd name="connsiteY4" fmla="*/ 415984 h 415985"/>
                    <a:gd name="connsiteX5" fmla="*/ 265155 w 613615"/>
                    <a:gd name="connsiteY5" fmla="*/ 239772 h 415985"/>
                    <a:gd name="connsiteX6" fmla="*/ 298493 w 613615"/>
                    <a:gd name="connsiteY6" fmla="*/ 266759 h 415985"/>
                    <a:gd name="connsiteX7" fmla="*/ 241343 w 613615"/>
                    <a:gd name="connsiteY7" fmla="*/ 209609 h 415985"/>
                    <a:gd name="connsiteX8" fmla="*/ 214355 w 613615"/>
                    <a:gd name="connsiteY8" fmla="*/ 227072 h 415985"/>
                    <a:gd name="connsiteX9" fmla="*/ 333418 w 613615"/>
                    <a:gd name="connsiteY9" fmla="*/ 188972 h 415985"/>
                    <a:gd name="connsiteX10" fmla="*/ 395330 w 613615"/>
                    <a:gd name="connsiteY10" fmla="*/ 176272 h 415985"/>
                    <a:gd name="connsiteX11" fmla="*/ 463593 w 613615"/>
                    <a:gd name="connsiteY11" fmla="*/ 160397 h 415985"/>
                    <a:gd name="connsiteX12" fmla="*/ 336593 w 613615"/>
                    <a:gd name="connsiteY12" fmla="*/ 27047 h 415985"/>
                    <a:gd name="connsiteX13" fmla="*/ 361993 w 613615"/>
                    <a:gd name="connsiteY13" fmla="*/ 115947 h 415985"/>
                    <a:gd name="connsiteX14" fmla="*/ 377868 w 613615"/>
                    <a:gd name="connsiteY14" fmla="*/ 161984 h 415985"/>
                    <a:gd name="connsiteX15" fmla="*/ 514393 w 613615"/>
                    <a:gd name="connsiteY15" fmla="*/ 131822 h 415985"/>
                    <a:gd name="connsiteX16" fmla="*/ 515980 w 613615"/>
                    <a:gd name="connsiteY16" fmla="*/ 141347 h 415985"/>
                    <a:gd name="connsiteX17" fmla="*/ 569955 w 613615"/>
                    <a:gd name="connsiteY17" fmla="*/ 147697 h 415985"/>
                    <a:gd name="connsiteX18" fmla="*/ 611230 w 613615"/>
                    <a:gd name="connsiteY18" fmla="*/ 150872 h 415985"/>
                    <a:gd name="connsiteX19" fmla="*/ 496930 w 613615"/>
                    <a:gd name="connsiteY19" fmla="*/ 166747 h 415985"/>
                    <a:gd name="connsiteX20" fmla="*/ 327068 w 613615"/>
                    <a:gd name="connsiteY20" fmla="*/ 174684 h 415985"/>
                    <a:gd name="connsiteX21" fmla="*/ 288968 w 613615"/>
                    <a:gd name="connsiteY21" fmla="*/ 203259 h 415985"/>
                    <a:gd name="connsiteX22" fmla="*/ 276268 w 613615"/>
                    <a:gd name="connsiteY22" fmla="*/ 4822 h 41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3615" h="415985">
                      <a:moveTo>
                        <a:pt x="276268" y="4822"/>
                      </a:moveTo>
                      <a:cubicBezTo>
                        <a:pt x="274151" y="-16874"/>
                        <a:pt x="274416" y="39747"/>
                        <a:pt x="276268" y="73084"/>
                      </a:cubicBezTo>
                      <a:cubicBezTo>
                        <a:pt x="278120" y="106421"/>
                        <a:pt x="292672" y="176537"/>
                        <a:pt x="287380" y="204847"/>
                      </a:cubicBezTo>
                      <a:cubicBezTo>
                        <a:pt x="282088" y="233157"/>
                        <a:pt x="292408" y="207758"/>
                        <a:pt x="244518" y="242947"/>
                      </a:cubicBezTo>
                      <a:cubicBezTo>
                        <a:pt x="196628" y="278137"/>
                        <a:pt x="-3396" y="416513"/>
                        <a:pt x="43" y="415984"/>
                      </a:cubicBezTo>
                      <a:cubicBezTo>
                        <a:pt x="3482" y="415455"/>
                        <a:pt x="215413" y="264643"/>
                        <a:pt x="265155" y="239772"/>
                      </a:cubicBezTo>
                      <a:cubicBezTo>
                        <a:pt x="314897" y="214901"/>
                        <a:pt x="302462" y="271786"/>
                        <a:pt x="298493" y="266759"/>
                      </a:cubicBezTo>
                      <a:cubicBezTo>
                        <a:pt x="294524" y="261732"/>
                        <a:pt x="255366" y="216223"/>
                        <a:pt x="241343" y="209609"/>
                      </a:cubicBezTo>
                      <a:cubicBezTo>
                        <a:pt x="227320" y="202995"/>
                        <a:pt x="199009" y="230512"/>
                        <a:pt x="214355" y="227072"/>
                      </a:cubicBezTo>
                      <a:cubicBezTo>
                        <a:pt x="229701" y="223633"/>
                        <a:pt x="333418" y="188972"/>
                        <a:pt x="333418" y="188972"/>
                      </a:cubicBezTo>
                      <a:cubicBezTo>
                        <a:pt x="363581" y="180505"/>
                        <a:pt x="373634" y="181034"/>
                        <a:pt x="395330" y="176272"/>
                      </a:cubicBezTo>
                      <a:cubicBezTo>
                        <a:pt x="417026" y="171510"/>
                        <a:pt x="473383" y="185268"/>
                        <a:pt x="463593" y="160397"/>
                      </a:cubicBezTo>
                      <a:cubicBezTo>
                        <a:pt x="453803" y="135526"/>
                        <a:pt x="353526" y="34455"/>
                        <a:pt x="336593" y="27047"/>
                      </a:cubicBezTo>
                      <a:cubicBezTo>
                        <a:pt x="319660" y="19639"/>
                        <a:pt x="355114" y="93458"/>
                        <a:pt x="361993" y="115947"/>
                      </a:cubicBezTo>
                      <a:cubicBezTo>
                        <a:pt x="368872" y="138437"/>
                        <a:pt x="352468" y="159338"/>
                        <a:pt x="377868" y="161984"/>
                      </a:cubicBezTo>
                      <a:cubicBezTo>
                        <a:pt x="403268" y="164630"/>
                        <a:pt x="491374" y="135262"/>
                        <a:pt x="514393" y="131822"/>
                      </a:cubicBezTo>
                      <a:cubicBezTo>
                        <a:pt x="537412" y="128382"/>
                        <a:pt x="506720" y="138701"/>
                        <a:pt x="515980" y="141347"/>
                      </a:cubicBezTo>
                      <a:cubicBezTo>
                        <a:pt x="525240" y="143993"/>
                        <a:pt x="554080" y="146110"/>
                        <a:pt x="569955" y="147697"/>
                      </a:cubicBezTo>
                      <a:cubicBezTo>
                        <a:pt x="585830" y="149285"/>
                        <a:pt x="623401" y="147697"/>
                        <a:pt x="611230" y="150872"/>
                      </a:cubicBezTo>
                      <a:cubicBezTo>
                        <a:pt x="599059" y="154047"/>
                        <a:pt x="544290" y="162778"/>
                        <a:pt x="496930" y="166747"/>
                      </a:cubicBezTo>
                      <a:cubicBezTo>
                        <a:pt x="449570" y="170716"/>
                        <a:pt x="361728" y="168599"/>
                        <a:pt x="327068" y="174684"/>
                      </a:cubicBezTo>
                      <a:cubicBezTo>
                        <a:pt x="292408" y="180769"/>
                        <a:pt x="297170" y="227865"/>
                        <a:pt x="288968" y="203259"/>
                      </a:cubicBezTo>
                      <a:cubicBezTo>
                        <a:pt x="280766" y="178653"/>
                        <a:pt x="278385" y="26518"/>
                        <a:pt x="276268" y="48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7" name="フリーフォーム: 図形 676">
                  <a:extLst>
                    <a:ext uri="{FF2B5EF4-FFF2-40B4-BE49-F238E27FC236}">
                      <a16:creationId xmlns:a16="http://schemas.microsoft.com/office/drawing/2014/main" id="{3906395B-D3A5-4EC1-8224-20A2E7BBB11E}"/>
                    </a:ext>
                  </a:extLst>
                </p:cNvPr>
                <p:cNvSpPr/>
                <p:nvPr/>
              </p:nvSpPr>
              <p:spPr>
                <a:xfrm>
                  <a:off x="765263" y="9819411"/>
                  <a:ext cx="121141" cy="595190"/>
                </a:xfrm>
                <a:custGeom>
                  <a:avLst/>
                  <a:gdLst>
                    <a:gd name="connsiteX0" fmla="*/ 106769 w 111560"/>
                    <a:gd name="connsiteY0" fmla="*/ 81 h 548115"/>
                    <a:gd name="connsiteX1" fmla="*/ 21044 w 111560"/>
                    <a:gd name="connsiteY1" fmla="*/ 74693 h 548115"/>
                    <a:gd name="connsiteX2" fmla="*/ 108356 w 111560"/>
                    <a:gd name="connsiteY2" fmla="*/ 74693 h 548115"/>
                    <a:gd name="connsiteX3" fmla="*/ 22631 w 111560"/>
                    <a:gd name="connsiteY3" fmla="*/ 101681 h 548115"/>
                    <a:gd name="connsiteX4" fmla="*/ 28981 w 111560"/>
                    <a:gd name="connsiteY4" fmla="*/ 125493 h 548115"/>
                    <a:gd name="connsiteX5" fmla="*/ 75019 w 111560"/>
                    <a:gd name="connsiteY5" fmla="*/ 114381 h 548115"/>
                    <a:gd name="connsiteX6" fmla="*/ 27394 w 111560"/>
                    <a:gd name="connsiteY6" fmla="*/ 192168 h 548115"/>
                    <a:gd name="connsiteX7" fmla="*/ 25806 w 111560"/>
                    <a:gd name="connsiteY7" fmla="*/ 217568 h 548115"/>
                    <a:gd name="connsiteX8" fmla="*/ 44856 w 111560"/>
                    <a:gd name="connsiteY8" fmla="*/ 376318 h 548115"/>
                    <a:gd name="connsiteX9" fmla="*/ 111531 w 111560"/>
                    <a:gd name="connsiteY9" fmla="*/ 547768 h 548115"/>
                    <a:gd name="connsiteX10" fmla="*/ 52794 w 111560"/>
                    <a:gd name="connsiteY10" fmla="*/ 414418 h 548115"/>
                    <a:gd name="connsiteX11" fmla="*/ 8344 w 111560"/>
                    <a:gd name="connsiteY11" fmla="*/ 201693 h 548115"/>
                    <a:gd name="connsiteX12" fmla="*/ 27394 w 111560"/>
                    <a:gd name="connsiteY12" fmla="*/ 144543 h 548115"/>
                    <a:gd name="connsiteX13" fmla="*/ 1994 w 111560"/>
                    <a:gd name="connsiteY13" fmla="*/ 61993 h 548115"/>
                    <a:gd name="connsiteX14" fmla="*/ 106769 w 111560"/>
                    <a:gd name="connsiteY14" fmla="*/ 81 h 54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560" h="548115">
                      <a:moveTo>
                        <a:pt x="106769" y="81"/>
                      </a:moveTo>
                      <a:cubicBezTo>
                        <a:pt x="109944" y="2198"/>
                        <a:pt x="20780" y="62258"/>
                        <a:pt x="21044" y="74693"/>
                      </a:cubicBezTo>
                      <a:cubicBezTo>
                        <a:pt x="21308" y="87128"/>
                        <a:pt x="108092" y="70195"/>
                        <a:pt x="108356" y="74693"/>
                      </a:cubicBezTo>
                      <a:cubicBezTo>
                        <a:pt x="108621" y="79191"/>
                        <a:pt x="35860" y="93214"/>
                        <a:pt x="22631" y="101681"/>
                      </a:cubicBezTo>
                      <a:cubicBezTo>
                        <a:pt x="9402" y="110148"/>
                        <a:pt x="20250" y="123376"/>
                        <a:pt x="28981" y="125493"/>
                      </a:cubicBezTo>
                      <a:cubicBezTo>
                        <a:pt x="37712" y="127610"/>
                        <a:pt x="75283" y="103269"/>
                        <a:pt x="75019" y="114381"/>
                      </a:cubicBezTo>
                      <a:cubicBezTo>
                        <a:pt x="74755" y="125493"/>
                        <a:pt x="35596" y="174970"/>
                        <a:pt x="27394" y="192168"/>
                      </a:cubicBezTo>
                      <a:cubicBezTo>
                        <a:pt x="19192" y="209366"/>
                        <a:pt x="22896" y="186876"/>
                        <a:pt x="25806" y="217568"/>
                      </a:cubicBezTo>
                      <a:cubicBezTo>
                        <a:pt x="28716" y="248260"/>
                        <a:pt x="30568" y="321285"/>
                        <a:pt x="44856" y="376318"/>
                      </a:cubicBezTo>
                      <a:cubicBezTo>
                        <a:pt x="59143" y="431351"/>
                        <a:pt x="110208" y="541418"/>
                        <a:pt x="111531" y="547768"/>
                      </a:cubicBezTo>
                      <a:cubicBezTo>
                        <a:pt x="112854" y="554118"/>
                        <a:pt x="69992" y="472097"/>
                        <a:pt x="52794" y="414418"/>
                      </a:cubicBezTo>
                      <a:cubicBezTo>
                        <a:pt x="35596" y="356739"/>
                        <a:pt x="12577" y="246672"/>
                        <a:pt x="8344" y="201693"/>
                      </a:cubicBezTo>
                      <a:cubicBezTo>
                        <a:pt x="4111" y="156714"/>
                        <a:pt x="28452" y="167826"/>
                        <a:pt x="27394" y="144543"/>
                      </a:cubicBezTo>
                      <a:cubicBezTo>
                        <a:pt x="26336" y="121260"/>
                        <a:pt x="-8589" y="86335"/>
                        <a:pt x="1994" y="61993"/>
                      </a:cubicBezTo>
                      <a:cubicBezTo>
                        <a:pt x="12577" y="37651"/>
                        <a:pt x="103594" y="-2036"/>
                        <a:pt x="106769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8" name="フリーフォーム: 図形 677">
                  <a:extLst>
                    <a:ext uri="{FF2B5EF4-FFF2-40B4-BE49-F238E27FC236}">
                      <a16:creationId xmlns:a16="http://schemas.microsoft.com/office/drawing/2014/main" id="{150D239E-98E9-45CC-93C7-521B3A8033EF}"/>
                    </a:ext>
                  </a:extLst>
                </p:cNvPr>
                <p:cNvSpPr/>
                <p:nvPr/>
              </p:nvSpPr>
              <p:spPr>
                <a:xfrm>
                  <a:off x="698359" y="10067571"/>
                  <a:ext cx="281854" cy="474606"/>
                </a:xfrm>
                <a:custGeom>
                  <a:avLst/>
                  <a:gdLst>
                    <a:gd name="connsiteX0" fmla="*/ 30268 w 259561"/>
                    <a:gd name="connsiteY0" fmla="*/ 3323 h 437068"/>
                    <a:gd name="connsiteX1" fmla="*/ 81068 w 259561"/>
                    <a:gd name="connsiteY1" fmla="*/ 219223 h 437068"/>
                    <a:gd name="connsiteX2" fmla="*/ 216006 w 259561"/>
                    <a:gd name="connsiteY2" fmla="*/ 382735 h 437068"/>
                    <a:gd name="connsiteX3" fmla="*/ 258868 w 259561"/>
                    <a:gd name="connsiteY3" fmla="*/ 435123 h 437068"/>
                    <a:gd name="connsiteX4" fmla="*/ 189018 w 259561"/>
                    <a:gd name="connsiteY4" fmla="*/ 362098 h 437068"/>
                    <a:gd name="connsiteX5" fmla="*/ 82656 w 259561"/>
                    <a:gd name="connsiteY5" fmla="*/ 279548 h 437068"/>
                    <a:gd name="connsiteX6" fmla="*/ 211243 w 259561"/>
                    <a:gd name="connsiteY6" fmla="*/ 436710 h 437068"/>
                    <a:gd name="connsiteX7" fmla="*/ 79481 w 259561"/>
                    <a:gd name="connsiteY7" fmla="*/ 227160 h 437068"/>
                    <a:gd name="connsiteX8" fmla="*/ 1693 w 259561"/>
                    <a:gd name="connsiteY8" fmla="*/ 95398 h 437068"/>
                    <a:gd name="connsiteX9" fmla="*/ 30268 w 259561"/>
                    <a:gd name="connsiteY9" fmla="*/ 3323 h 43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561" h="437068">
                      <a:moveTo>
                        <a:pt x="30268" y="3323"/>
                      </a:moveTo>
                      <a:cubicBezTo>
                        <a:pt x="43497" y="23961"/>
                        <a:pt x="50112" y="155988"/>
                        <a:pt x="81068" y="219223"/>
                      </a:cubicBezTo>
                      <a:cubicBezTo>
                        <a:pt x="112024" y="282458"/>
                        <a:pt x="186373" y="346752"/>
                        <a:pt x="216006" y="382735"/>
                      </a:cubicBezTo>
                      <a:cubicBezTo>
                        <a:pt x="245639" y="418718"/>
                        <a:pt x="263366" y="438562"/>
                        <a:pt x="258868" y="435123"/>
                      </a:cubicBezTo>
                      <a:cubicBezTo>
                        <a:pt x="254370" y="431684"/>
                        <a:pt x="218387" y="388027"/>
                        <a:pt x="189018" y="362098"/>
                      </a:cubicBezTo>
                      <a:cubicBezTo>
                        <a:pt x="159649" y="336169"/>
                        <a:pt x="78952" y="267113"/>
                        <a:pt x="82656" y="279548"/>
                      </a:cubicBezTo>
                      <a:cubicBezTo>
                        <a:pt x="86360" y="291983"/>
                        <a:pt x="211772" y="445441"/>
                        <a:pt x="211243" y="436710"/>
                      </a:cubicBezTo>
                      <a:cubicBezTo>
                        <a:pt x="210714" y="427979"/>
                        <a:pt x="114406" y="284045"/>
                        <a:pt x="79481" y="227160"/>
                      </a:cubicBezTo>
                      <a:cubicBezTo>
                        <a:pt x="44556" y="170275"/>
                        <a:pt x="9895" y="127148"/>
                        <a:pt x="1693" y="95398"/>
                      </a:cubicBezTo>
                      <a:cubicBezTo>
                        <a:pt x="-6509" y="63648"/>
                        <a:pt x="17039" y="-17315"/>
                        <a:pt x="30268" y="33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9" name="フリーフォーム: 図形 678">
                  <a:extLst>
                    <a:ext uri="{FF2B5EF4-FFF2-40B4-BE49-F238E27FC236}">
                      <a16:creationId xmlns:a16="http://schemas.microsoft.com/office/drawing/2014/main" id="{1C2BD94E-49DD-470E-A1AB-23F2F3930222}"/>
                    </a:ext>
                  </a:extLst>
                </p:cNvPr>
                <p:cNvSpPr/>
                <p:nvPr/>
              </p:nvSpPr>
              <p:spPr>
                <a:xfrm>
                  <a:off x="923854" y="10216243"/>
                  <a:ext cx="478647" cy="285068"/>
                </a:xfrm>
                <a:custGeom>
                  <a:avLst/>
                  <a:gdLst>
                    <a:gd name="connsiteX0" fmla="*/ 438558 w 440790"/>
                    <a:gd name="connsiteY0" fmla="*/ 7697 h 262521"/>
                    <a:gd name="connsiteX1" fmla="*/ 260758 w 440790"/>
                    <a:gd name="connsiteY1" fmla="*/ 215660 h 262521"/>
                    <a:gd name="connsiteX2" fmla="*/ 200433 w 440790"/>
                    <a:gd name="connsiteY2" fmla="*/ 245822 h 262521"/>
                    <a:gd name="connsiteX3" fmla="*/ 87721 w 440790"/>
                    <a:gd name="connsiteY3" fmla="*/ 206135 h 262521"/>
                    <a:gd name="connsiteX4" fmla="*/ 3583 w 440790"/>
                    <a:gd name="connsiteY4" fmla="*/ 142635 h 262521"/>
                    <a:gd name="connsiteX5" fmla="*/ 209958 w 440790"/>
                    <a:gd name="connsiteY5" fmla="*/ 260110 h 262521"/>
                    <a:gd name="connsiteX6" fmla="*/ 186146 w 440790"/>
                    <a:gd name="connsiteY6" fmla="*/ 217247 h 262521"/>
                    <a:gd name="connsiteX7" fmla="*/ 313146 w 440790"/>
                    <a:gd name="connsiteY7" fmla="*/ 161685 h 262521"/>
                    <a:gd name="connsiteX8" fmla="*/ 357596 w 440790"/>
                    <a:gd name="connsiteY8" fmla="*/ 55322 h 262521"/>
                    <a:gd name="connsiteX9" fmla="*/ 438558 w 440790"/>
                    <a:gd name="connsiteY9" fmla="*/ 7697 h 262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0790" h="262521">
                      <a:moveTo>
                        <a:pt x="438558" y="7697"/>
                      </a:moveTo>
                      <a:cubicBezTo>
                        <a:pt x="422418" y="34420"/>
                        <a:pt x="300445" y="175973"/>
                        <a:pt x="260758" y="215660"/>
                      </a:cubicBezTo>
                      <a:cubicBezTo>
                        <a:pt x="221071" y="255347"/>
                        <a:pt x="229272" y="247409"/>
                        <a:pt x="200433" y="245822"/>
                      </a:cubicBezTo>
                      <a:cubicBezTo>
                        <a:pt x="171594" y="244235"/>
                        <a:pt x="120529" y="223333"/>
                        <a:pt x="87721" y="206135"/>
                      </a:cubicBezTo>
                      <a:cubicBezTo>
                        <a:pt x="54913" y="188937"/>
                        <a:pt x="-16790" y="133639"/>
                        <a:pt x="3583" y="142635"/>
                      </a:cubicBezTo>
                      <a:cubicBezTo>
                        <a:pt x="23956" y="151631"/>
                        <a:pt x="179531" y="247675"/>
                        <a:pt x="209958" y="260110"/>
                      </a:cubicBezTo>
                      <a:cubicBezTo>
                        <a:pt x="240385" y="272545"/>
                        <a:pt x="168948" y="233651"/>
                        <a:pt x="186146" y="217247"/>
                      </a:cubicBezTo>
                      <a:cubicBezTo>
                        <a:pt x="203344" y="200843"/>
                        <a:pt x="284571" y="188673"/>
                        <a:pt x="313146" y="161685"/>
                      </a:cubicBezTo>
                      <a:cubicBezTo>
                        <a:pt x="341721" y="134698"/>
                        <a:pt x="336429" y="80193"/>
                        <a:pt x="357596" y="55322"/>
                      </a:cubicBezTo>
                      <a:cubicBezTo>
                        <a:pt x="378763" y="30451"/>
                        <a:pt x="454698" y="-19026"/>
                        <a:pt x="438558" y="76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0" name="フリーフォーム: 図形 679">
                  <a:extLst>
                    <a:ext uri="{FF2B5EF4-FFF2-40B4-BE49-F238E27FC236}">
                      <a16:creationId xmlns:a16="http://schemas.microsoft.com/office/drawing/2014/main" id="{2AFAEA7A-597F-4EFD-BB0A-7663FD11A7E9}"/>
                    </a:ext>
                  </a:extLst>
                </p:cNvPr>
                <p:cNvSpPr/>
                <p:nvPr/>
              </p:nvSpPr>
              <p:spPr>
                <a:xfrm>
                  <a:off x="828629" y="9871179"/>
                  <a:ext cx="133764" cy="299999"/>
                </a:xfrm>
                <a:custGeom>
                  <a:avLst/>
                  <a:gdLst>
                    <a:gd name="connsiteX0" fmla="*/ 123027 w 123184"/>
                    <a:gd name="connsiteY0" fmla="*/ 32 h 276271"/>
                    <a:gd name="connsiteX1" fmla="*/ 24602 w 123184"/>
                    <a:gd name="connsiteY1" fmla="*/ 165132 h 276271"/>
                    <a:gd name="connsiteX2" fmla="*/ 3965 w 123184"/>
                    <a:gd name="connsiteY2" fmla="*/ 239744 h 276271"/>
                    <a:gd name="connsiteX3" fmla="*/ 40477 w 123184"/>
                    <a:gd name="connsiteY3" fmla="*/ 139732 h 276271"/>
                    <a:gd name="connsiteX4" fmla="*/ 64290 w 123184"/>
                    <a:gd name="connsiteY4" fmla="*/ 20669 h 276271"/>
                    <a:gd name="connsiteX5" fmla="*/ 8727 w 123184"/>
                    <a:gd name="connsiteY5" fmla="*/ 173069 h 276271"/>
                    <a:gd name="connsiteX6" fmla="*/ 3965 w 123184"/>
                    <a:gd name="connsiteY6" fmla="*/ 276257 h 276271"/>
                    <a:gd name="connsiteX7" fmla="*/ 46827 w 123184"/>
                    <a:gd name="connsiteY7" fmla="*/ 179419 h 276271"/>
                    <a:gd name="connsiteX8" fmla="*/ 123027 w 123184"/>
                    <a:gd name="connsiteY8" fmla="*/ 32 h 276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184" h="276271">
                      <a:moveTo>
                        <a:pt x="123027" y="32"/>
                      </a:moveTo>
                      <a:cubicBezTo>
                        <a:pt x="119323" y="-2349"/>
                        <a:pt x="44446" y="125180"/>
                        <a:pt x="24602" y="165132"/>
                      </a:cubicBezTo>
                      <a:cubicBezTo>
                        <a:pt x="4758" y="205084"/>
                        <a:pt x="1319" y="243977"/>
                        <a:pt x="3965" y="239744"/>
                      </a:cubicBezTo>
                      <a:cubicBezTo>
                        <a:pt x="6611" y="235511"/>
                        <a:pt x="30423" y="176244"/>
                        <a:pt x="40477" y="139732"/>
                      </a:cubicBezTo>
                      <a:cubicBezTo>
                        <a:pt x="50531" y="103220"/>
                        <a:pt x="69582" y="15113"/>
                        <a:pt x="64290" y="20669"/>
                      </a:cubicBezTo>
                      <a:cubicBezTo>
                        <a:pt x="58998" y="26225"/>
                        <a:pt x="18781" y="130471"/>
                        <a:pt x="8727" y="173069"/>
                      </a:cubicBezTo>
                      <a:cubicBezTo>
                        <a:pt x="-1327" y="215667"/>
                        <a:pt x="-2385" y="275199"/>
                        <a:pt x="3965" y="276257"/>
                      </a:cubicBezTo>
                      <a:cubicBezTo>
                        <a:pt x="10315" y="277315"/>
                        <a:pt x="29629" y="221223"/>
                        <a:pt x="46827" y="179419"/>
                      </a:cubicBezTo>
                      <a:cubicBezTo>
                        <a:pt x="64025" y="137615"/>
                        <a:pt x="126731" y="2413"/>
                        <a:pt x="123027" y="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: 図形 680">
                  <a:extLst>
                    <a:ext uri="{FF2B5EF4-FFF2-40B4-BE49-F238E27FC236}">
                      <a16:creationId xmlns:a16="http://schemas.microsoft.com/office/drawing/2014/main" id="{1234E8BC-82D4-4449-8691-B74EDC06C801}"/>
                    </a:ext>
                  </a:extLst>
                </p:cNvPr>
                <p:cNvSpPr/>
                <p:nvPr/>
              </p:nvSpPr>
              <p:spPr>
                <a:xfrm>
                  <a:off x="973146" y="9791754"/>
                  <a:ext cx="277272" cy="221973"/>
                </a:xfrm>
                <a:custGeom>
                  <a:avLst/>
                  <a:gdLst>
                    <a:gd name="connsiteX0" fmla="*/ 255053 w 255342"/>
                    <a:gd name="connsiteY0" fmla="*/ 27137 h 204417"/>
                    <a:gd name="connsiteX1" fmla="*/ 78840 w 255342"/>
                    <a:gd name="connsiteY1" fmla="*/ 36662 h 204417"/>
                    <a:gd name="connsiteX2" fmla="*/ 1053 w 255342"/>
                    <a:gd name="connsiteY2" fmla="*/ 195412 h 204417"/>
                    <a:gd name="connsiteX3" fmla="*/ 34390 w 255342"/>
                    <a:gd name="connsiteY3" fmla="*/ 168425 h 204417"/>
                    <a:gd name="connsiteX4" fmla="*/ 42328 w 255342"/>
                    <a:gd name="connsiteY4" fmla="*/ 203350 h 204417"/>
                    <a:gd name="connsiteX5" fmla="*/ 191553 w 255342"/>
                    <a:gd name="connsiteY5" fmla="*/ 190650 h 204417"/>
                    <a:gd name="connsiteX6" fmla="*/ 29628 w 255342"/>
                    <a:gd name="connsiteY6" fmla="*/ 143025 h 204417"/>
                    <a:gd name="connsiteX7" fmla="*/ 236003 w 255342"/>
                    <a:gd name="connsiteY7" fmla="*/ 130325 h 204417"/>
                    <a:gd name="connsiteX8" fmla="*/ 109003 w 255342"/>
                    <a:gd name="connsiteY8" fmla="*/ 95400 h 204417"/>
                    <a:gd name="connsiteX9" fmla="*/ 185203 w 255342"/>
                    <a:gd name="connsiteY9" fmla="*/ 95400 h 204417"/>
                    <a:gd name="connsiteX10" fmla="*/ 43915 w 255342"/>
                    <a:gd name="connsiteY10" fmla="*/ 71587 h 204417"/>
                    <a:gd name="connsiteX11" fmla="*/ 118528 w 255342"/>
                    <a:gd name="connsiteY11" fmla="*/ 1737 h 204417"/>
                    <a:gd name="connsiteX12" fmla="*/ 255053 w 255342"/>
                    <a:gd name="connsiteY12" fmla="*/ 27137 h 204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5342" h="204417">
                      <a:moveTo>
                        <a:pt x="255053" y="27137"/>
                      </a:moveTo>
                      <a:cubicBezTo>
                        <a:pt x="248438" y="32958"/>
                        <a:pt x="121173" y="8616"/>
                        <a:pt x="78840" y="36662"/>
                      </a:cubicBezTo>
                      <a:cubicBezTo>
                        <a:pt x="36507" y="64708"/>
                        <a:pt x="8461" y="173452"/>
                        <a:pt x="1053" y="195412"/>
                      </a:cubicBezTo>
                      <a:cubicBezTo>
                        <a:pt x="-6355" y="217372"/>
                        <a:pt x="27511" y="167102"/>
                        <a:pt x="34390" y="168425"/>
                      </a:cubicBezTo>
                      <a:cubicBezTo>
                        <a:pt x="41269" y="169748"/>
                        <a:pt x="16134" y="199646"/>
                        <a:pt x="42328" y="203350"/>
                      </a:cubicBezTo>
                      <a:cubicBezTo>
                        <a:pt x="68522" y="207054"/>
                        <a:pt x="193670" y="200704"/>
                        <a:pt x="191553" y="190650"/>
                      </a:cubicBezTo>
                      <a:cubicBezTo>
                        <a:pt x="189436" y="180596"/>
                        <a:pt x="22220" y="153079"/>
                        <a:pt x="29628" y="143025"/>
                      </a:cubicBezTo>
                      <a:cubicBezTo>
                        <a:pt x="37036" y="132971"/>
                        <a:pt x="222774" y="138262"/>
                        <a:pt x="236003" y="130325"/>
                      </a:cubicBezTo>
                      <a:cubicBezTo>
                        <a:pt x="249232" y="122388"/>
                        <a:pt x="117470" y="101221"/>
                        <a:pt x="109003" y="95400"/>
                      </a:cubicBezTo>
                      <a:cubicBezTo>
                        <a:pt x="100536" y="89579"/>
                        <a:pt x="196051" y="99369"/>
                        <a:pt x="185203" y="95400"/>
                      </a:cubicBezTo>
                      <a:cubicBezTo>
                        <a:pt x="174355" y="91431"/>
                        <a:pt x="55027" y="87197"/>
                        <a:pt x="43915" y="71587"/>
                      </a:cubicBezTo>
                      <a:cubicBezTo>
                        <a:pt x="32803" y="55977"/>
                        <a:pt x="83867" y="10733"/>
                        <a:pt x="118528" y="1737"/>
                      </a:cubicBezTo>
                      <a:cubicBezTo>
                        <a:pt x="153188" y="-7259"/>
                        <a:pt x="261668" y="21316"/>
                        <a:pt x="255053" y="27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2" name="フリーフォーム: 図形 681">
                  <a:extLst>
                    <a:ext uri="{FF2B5EF4-FFF2-40B4-BE49-F238E27FC236}">
                      <a16:creationId xmlns:a16="http://schemas.microsoft.com/office/drawing/2014/main" id="{C8E854CA-2E56-40BD-9D02-61F1DE224D1E}"/>
                    </a:ext>
                  </a:extLst>
                </p:cNvPr>
                <p:cNvSpPr/>
                <p:nvPr/>
              </p:nvSpPr>
              <p:spPr>
                <a:xfrm>
                  <a:off x="836992" y="10081507"/>
                  <a:ext cx="250634" cy="440762"/>
                </a:xfrm>
                <a:custGeom>
                  <a:avLst/>
                  <a:gdLst>
                    <a:gd name="connsiteX0" fmla="*/ 105800 w 230811"/>
                    <a:gd name="connsiteY0" fmla="*/ 14 h 405901"/>
                    <a:gd name="connsiteX1" fmla="*/ 51825 w 230811"/>
                    <a:gd name="connsiteY1" fmla="*/ 112726 h 405901"/>
                    <a:gd name="connsiteX2" fmla="*/ 58175 w 230811"/>
                    <a:gd name="connsiteY2" fmla="*/ 206389 h 405901"/>
                    <a:gd name="connsiteX3" fmla="*/ 170888 w 230811"/>
                    <a:gd name="connsiteY3" fmla="*/ 388951 h 405901"/>
                    <a:gd name="connsiteX4" fmla="*/ 229625 w 230811"/>
                    <a:gd name="connsiteY4" fmla="*/ 390539 h 405901"/>
                    <a:gd name="connsiteX5" fmla="*/ 120088 w 230811"/>
                    <a:gd name="connsiteY5" fmla="*/ 323864 h 405901"/>
                    <a:gd name="connsiteX6" fmla="*/ 4200 w 230811"/>
                    <a:gd name="connsiteY6" fmla="*/ 160351 h 405901"/>
                    <a:gd name="connsiteX7" fmla="*/ 26425 w 230811"/>
                    <a:gd name="connsiteY7" fmla="*/ 141301 h 405901"/>
                    <a:gd name="connsiteX8" fmla="*/ 35950 w 230811"/>
                    <a:gd name="connsiteY8" fmla="*/ 104789 h 405901"/>
                    <a:gd name="connsiteX9" fmla="*/ 105800 w 230811"/>
                    <a:gd name="connsiteY9" fmla="*/ 14 h 40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811" h="405901">
                      <a:moveTo>
                        <a:pt x="105800" y="14"/>
                      </a:moveTo>
                      <a:cubicBezTo>
                        <a:pt x="108446" y="1337"/>
                        <a:pt x="59762" y="78330"/>
                        <a:pt x="51825" y="112726"/>
                      </a:cubicBezTo>
                      <a:cubicBezTo>
                        <a:pt x="43888" y="147122"/>
                        <a:pt x="38331" y="160352"/>
                        <a:pt x="58175" y="206389"/>
                      </a:cubicBezTo>
                      <a:cubicBezTo>
                        <a:pt x="78019" y="252426"/>
                        <a:pt x="142313" y="358259"/>
                        <a:pt x="170888" y="388951"/>
                      </a:cubicBezTo>
                      <a:cubicBezTo>
                        <a:pt x="199463" y="419643"/>
                        <a:pt x="238092" y="401387"/>
                        <a:pt x="229625" y="390539"/>
                      </a:cubicBezTo>
                      <a:cubicBezTo>
                        <a:pt x="221158" y="379691"/>
                        <a:pt x="157659" y="362229"/>
                        <a:pt x="120088" y="323864"/>
                      </a:cubicBezTo>
                      <a:cubicBezTo>
                        <a:pt x="82517" y="285499"/>
                        <a:pt x="19810" y="190778"/>
                        <a:pt x="4200" y="160351"/>
                      </a:cubicBezTo>
                      <a:cubicBezTo>
                        <a:pt x="-11411" y="129924"/>
                        <a:pt x="21133" y="150561"/>
                        <a:pt x="26425" y="141301"/>
                      </a:cubicBezTo>
                      <a:cubicBezTo>
                        <a:pt x="31717" y="132041"/>
                        <a:pt x="23779" y="123310"/>
                        <a:pt x="35950" y="104789"/>
                      </a:cubicBezTo>
                      <a:cubicBezTo>
                        <a:pt x="48121" y="86268"/>
                        <a:pt x="103154" y="-1309"/>
                        <a:pt x="105800" y="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: 図形 682">
                  <a:extLst>
                    <a:ext uri="{FF2B5EF4-FFF2-40B4-BE49-F238E27FC236}">
                      <a16:creationId xmlns:a16="http://schemas.microsoft.com/office/drawing/2014/main" id="{40C4E3C7-946E-406A-983A-57E91BD86E4F}"/>
                    </a:ext>
                  </a:extLst>
                </p:cNvPr>
                <p:cNvSpPr/>
                <p:nvPr/>
              </p:nvSpPr>
              <p:spPr>
                <a:xfrm>
                  <a:off x="1074258" y="9839026"/>
                  <a:ext cx="257075" cy="299508"/>
                </a:xfrm>
                <a:custGeom>
                  <a:avLst/>
                  <a:gdLst>
                    <a:gd name="connsiteX0" fmla="*/ 13 w 236742"/>
                    <a:gd name="connsiteY0" fmla="*/ 1067 h 275819"/>
                    <a:gd name="connsiteX1" fmla="*/ 155588 w 236742"/>
                    <a:gd name="connsiteY1" fmla="*/ 43929 h 275819"/>
                    <a:gd name="connsiteX2" fmla="*/ 120663 w 236742"/>
                    <a:gd name="connsiteY2" fmla="*/ 132829 h 275819"/>
                    <a:gd name="connsiteX3" fmla="*/ 146063 w 236742"/>
                    <a:gd name="connsiteY3" fmla="*/ 186804 h 275819"/>
                    <a:gd name="connsiteX4" fmla="*/ 215913 w 236742"/>
                    <a:gd name="connsiteY4" fmla="*/ 275704 h 275819"/>
                    <a:gd name="connsiteX5" fmla="*/ 150825 w 236742"/>
                    <a:gd name="connsiteY5" fmla="*/ 202679 h 275819"/>
                    <a:gd name="connsiteX6" fmla="*/ 195275 w 236742"/>
                    <a:gd name="connsiteY6" fmla="*/ 82029 h 275819"/>
                    <a:gd name="connsiteX7" fmla="*/ 192100 w 236742"/>
                    <a:gd name="connsiteY7" fmla="*/ 85204 h 275819"/>
                    <a:gd name="connsiteX8" fmla="*/ 209563 w 236742"/>
                    <a:gd name="connsiteY8" fmla="*/ 164579 h 275819"/>
                    <a:gd name="connsiteX9" fmla="*/ 204800 w 236742"/>
                    <a:gd name="connsiteY9" fmla="*/ 215379 h 275819"/>
                    <a:gd name="connsiteX10" fmla="*/ 184163 w 236742"/>
                    <a:gd name="connsiteY10" fmla="*/ 220142 h 275819"/>
                    <a:gd name="connsiteX11" fmla="*/ 236550 w 236742"/>
                    <a:gd name="connsiteY11" fmla="*/ 240779 h 275819"/>
                    <a:gd name="connsiteX12" fmla="*/ 161938 w 236742"/>
                    <a:gd name="connsiteY12" fmla="*/ 255067 h 275819"/>
                    <a:gd name="connsiteX13" fmla="*/ 157175 w 236742"/>
                    <a:gd name="connsiteY13" fmla="*/ 158229 h 275819"/>
                    <a:gd name="connsiteX14" fmla="*/ 165113 w 236742"/>
                    <a:gd name="connsiteY14" fmla="*/ 85204 h 275819"/>
                    <a:gd name="connsiteX15" fmla="*/ 13 w 236742"/>
                    <a:gd name="connsiteY15" fmla="*/ 1067 h 27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36742" h="275819">
                      <a:moveTo>
                        <a:pt x="13" y="1067"/>
                      </a:moveTo>
                      <a:cubicBezTo>
                        <a:pt x="-1574" y="-5812"/>
                        <a:pt x="135480" y="21969"/>
                        <a:pt x="155588" y="43929"/>
                      </a:cubicBezTo>
                      <a:cubicBezTo>
                        <a:pt x="175696" y="65889"/>
                        <a:pt x="122251" y="109016"/>
                        <a:pt x="120663" y="132829"/>
                      </a:cubicBezTo>
                      <a:cubicBezTo>
                        <a:pt x="119075" y="156642"/>
                        <a:pt x="130188" y="162992"/>
                        <a:pt x="146063" y="186804"/>
                      </a:cubicBezTo>
                      <a:cubicBezTo>
                        <a:pt x="161938" y="210617"/>
                        <a:pt x="215119" y="273058"/>
                        <a:pt x="215913" y="275704"/>
                      </a:cubicBezTo>
                      <a:cubicBezTo>
                        <a:pt x="216707" y="278350"/>
                        <a:pt x="154265" y="234958"/>
                        <a:pt x="150825" y="202679"/>
                      </a:cubicBezTo>
                      <a:cubicBezTo>
                        <a:pt x="147385" y="170400"/>
                        <a:pt x="188396" y="101608"/>
                        <a:pt x="195275" y="82029"/>
                      </a:cubicBezTo>
                      <a:cubicBezTo>
                        <a:pt x="202154" y="62450"/>
                        <a:pt x="189719" y="71446"/>
                        <a:pt x="192100" y="85204"/>
                      </a:cubicBezTo>
                      <a:cubicBezTo>
                        <a:pt x="194481" y="98962"/>
                        <a:pt x="207446" y="142883"/>
                        <a:pt x="209563" y="164579"/>
                      </a:cubicBezTo>
                      <a:cubicBezTo>
                        <a:pt x="211680" y="186275"/>
                        <a:pt x="209033" y="206119"/>
                        <a:pt x="204800" y="215379"/>
                      </a:cubicBezTo>
                      <a:cubicBezTo>
                        <a:pt x="200567" y="224639"/>
                        <a:pt x="178871" y="215909"/>
                        <a:pt x="184163" y="220142"/>
                      </a:cubicBezTo>
                      <a:cubicBezTo>
                        <a:pt x="189455" y="224375"/>
                        <a:pt x="240254" y="234958"/>
                        <a:pt x="236550" y="240779"/>
                      </a:cubicBezTo>
                      <a:cubicBezTo>
                        <a:pt x="232846" y="246600"/>
                        <a:pt x="175167" y="268825"/>
                        <a:pt x="161938" y="255067"/>
                      </a:cubicBezTo>
                      <a:cubicBezTo>
                        <a:pt x="148709" y="241309"/>
                        <a:pt x="156646" y="186539"/>
                        <a:pt x="157175" y="158229"/>
                      </a:cubicBezTo>
                      <a:cubicBezTo>
                        <a:pt x="157704" y="129919"/>
                        <a:pt x="192100" y="111133"/>
                        <a:pt x="165113" y="85204"/>
                      </a:cubicBezTo>
                      <a:cubicBezTo>
                        <a:pt x="138126" y="59275"/>
                        <a:pt x="1600" y="7946"/>
                        <a:pt x="13" y="10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4" name="フリーフォーム: 図形 683">
                  <a:extLst>
                    <a:ext uri="{FF2B5EF4-FFF2-40B4-BE49-F238E27FC236}">
                      <a16:creationId xmlns:a16="http://schemas.microsoft.com/office/drawing/2014/main" id="{397BA397-678D-49FE-A8DF-F8CED30E6203}"/>
                    </a:ext>
                  </a:extLst>
                </p:cNvPr>
                <p:cNvSpPr/>
                <p:nvPr/>
              </p:nvSpPr>
              <p:spPr>
                <a:xfrm>
                  <a:off x="922390" y="10015964"/>
                  <a:ext cx="328613" cy="100290"/>
                </a:xfrm>
                <a:custGeom>
                  <a:avLst/>
                  <a:gdLst>
                    <a:gd name="connsiteX0" fmla="*/ 62082 w 302622"/>
                    <a:gd name="connsiteY0" fmla="*/ 48 h 92358"/>
                    <a:gd name="connsiteX1" fmla="*/ 287507 w 302622"/>
                    <a:gd name="connsiteY1" fmla="*/ 73073 h 92358"/>
                    <a:gd name="connsiteX2" fmla="*/ 76370 w 302622"/>
                    <a:gd name="connsiteY2" fmla="*/ 60373 h 92358"/>
                    <a:gd name="connsiteX3" fmla="*/ 11282 w 302622"/>
                    <a:gd name="connsiteY3" fmla="*/ 42910 h 92358"/>
                    <a:gd name="connsiteX4" fmla="*/ 287507 w 302622"/>
                    <a:gd name="connsiteY4" fmla="*/ 88948 h 92358"/>
                    <a:gd name="connsiteX5" fmla="*/ 268457 w 302622"/>
                    <a:gd name="connsiteY5" fmla="*/ 88948 h 92358"/>
                    <a:gd name="connsiteX6" fmla="*/ 119232 w 302622"/>
                    <a:gd name="connsiteY6" fmla="*/ 88948 h 92358"/>
                    <a:gd name="connsiteX7" fmla="*/ 171620 w 302622"/>
                    <a:gd name="connsiteY7" fmla="*/ 61960 h 92358"/>
                    <a:gd name="connsiteX8" fmla="*/ 62082 w 302622"/>
                    <a:gd name="connsiteY8" fmla="*/ 48 h 9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622" h="92358">
                      <a:moveTo>
                        <a:pt x="62082" y="48"/>
                      </a:moveTo>
                      <a:cubicBezTo>
                        <a:pt x="81396" y="1900"/>
                        <a:pt x="285126" y="63019"/>
                        <a:pt x="287507" y="73073"/>
                      </a:cubicBezTo>
                      <a:cubicBezTo>
                        <a:pt x="289888" y="83127"/>
                        <a:pt x="122407" y="65400"/>
                        <a:pt x="76370" y="60373"/>
                      </a:cubicBezTo>
                      <a:cubicBezTo>
                        <a:pt x="30333" y="55346"/>
                        <a:pt x="-23907" y="38148"/>
                        <a:pt x="11282" y="42910"/>
                      </a:cubicBezTo>
                      <a:cubicBezTo>
                        <a:pt x="46471" y="47672"/>
                        <a:pt x="244644" y="81275"/>
                        <a:pt x="287507" y="88948"/>
                      </a:cubicBezTo>
                      <a:cubicBezTo>
                        <a:pt x="330370" y="96621"/>
                        <a:pt x="268457" y="88948"/>
                        <a:pt x="268457" y="88948"/>
                      </a:cubicBezTo>
                      <a:cubicBezTo>
                        <a:pt x="240411" y="88948"/>
                        <a:pt x="135372" y="93446"/>
                        <a:pt x="119232" y="88948"/>
                      </a:cubicBezTo>
                      <a:cubicBezTo>
                        <a:pt x="103093" y="84450"/>
                        <a:pt x="176118" y="74131"/>
                        <a:pt x="171620" y="61960"/>
                      </a:cubicBezTo>
                      <a:cubicBezTo>
                        <a:pt x="167122" y="49789"/>
                        <a:pt x="42768" y="-1804"/>
                        <a:pt x="62082" y="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: 図形 684">
                  <a:extLst>
                    <a:ext uri="{FF2B5EF4-FFF2-40B4-BE49-F238E27FC236}">
                      <a16:creationId xmlns:a16="http://schemas.microsoft.com/office/drawing/2014/main" id="{E3B08E5C-2F39-42C2-BC94-014F060E7B05}"/>
                    </a:ext>
                  </a:extLst>
                </p:cNvPr>
                <p:cNvSpPr/>
                <p:nvPr/>
              </p:nvSpPr>
              <p:spPr>
                <a:xfrm>
                  <a:off x="923659" y="10052217"/>
                  <a:ext cx="166339" cy="367554"/>
                </a:xfrm>
                <a:custGeom>
                  <a:avLst/>
                  <a:gdLst>
                    <a:gd name="connsiteX0" fmla="*/ 14876 w 153183"/>
                    <a:gd name="connsiteY0" fmla="*/ 0 h 338483"/>
                    <a:gd name="connsiteX1" fmla="*/ 152988 w 153183"/>
                    <a:gd name="connsiteY1" fmla="*/ 80963 h 338483"/>
                    <a:gd name="connsiteX2" fmla="*/ 45038 w 153183"/>
                    <a:gd name="connsiteY2" fmla="*/ 131763 h 338483"/>
                    <a:gd name="connsiteX3" fmla="*/ 37101 w 153183"/>
                    <a:gd name="connsiteY3" fmla="*/ 165100 h 338483"/>
                    <a:gd name="connsiteX4" fmla="*/ 46626 w 153183"/>
                    <a:gd name="connsiteY4" fmla="*/ 233363 h 338483"/>
                    <a:gd name="connsiteX5" fmla="*/ 54563 w 153183"/>
                    <a:gd name="connsiteY5" fmla="*/ 338138 h 338483"/>
                    <a:gd name="connsiteX6" fmla="*/ 27576 w 153183"/>
                    <a:gd name="connsiteY6" fmla="*/ 263525 h 338483"/>
                    <a:gd name="connsiteX7" fmla="*/ 588 w 153183"/>
                    <a:gd name="connsiteY7" fmla="*/ 166688 h 338483"/>
                    <a:gd name="connsiteX8" fmla="*/ 54563 w 153183"/>
                    <a:gd name="connsiteY8" fmla="*/ 104775 h 338483"/>
                    <a:gd name="connsiteX9" fmla="*/ 89488 w 153183"/>
                    <a:gd name="connsiteY9" fmla="*/ 112713 h 338483"/>
                    <a:gd name="connsiteX10" fmla="*/ 127588 w 153183"/>
                    <a:gd name="connsiteY10" fmla="*/ 79375 h 338483"/>
                    <a:gd name="connsiteX11" fmla="*/ 14876 w 153183"/>
                    <a:gd name="connsiteY11" fmla="*/ 0 h 33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3183" h="338483">
                      <a:moveTo>
                        <a:pt x="14876" y="0"/>
                      </a:moveTo>
                      <a:cubicBezTo>
                        <a:pt x="19109" y="265"/>
                        <a:pt x="147961" y="59003"/>
                        <a:pt x="152988" y="80963"/>
                      </a:cubicBezTo>
                      <a:cubicBezTo>
                        <a:pt x="158015" y="102924"/>
                        <a:pt x="64352" y="117740"/>
                        <a:pt x="45038" y="131763"/>
                      </a:cubicBezTo>
                      <a:cubicBezTo>
                        <a:pt x="25724" y="145786"/>
                        <a:pt x="36836" y="148167"/>
                        <a:pt x="37101" y="165100"/>
                      </a:cubicBezTo>
                      <a:cubicBezTo>
                        <a:pt x="37366" y="182033"/>
                        <a:pt x="43716" y="204524"/>
                        <a:pt x="46626" y="233363"/>
                      </a:cubicBezTo>
                      <a:cubicBezTo>
                        <a:pt x="49536" y="262202"/>
                        <a:pt x="57738" y="333111"/>
                        <a:pt x="54563" y="338138"/>
                      </a:cubicBezTo>
                      <a:cubicBezTo>
                        <a:pt x="51388" y="343165"/>
                        <a:pt x="36572" y="292100"/>
                        <a:pt x="27576" y="263525"/>
                      </a:cubicBezTo>
                      <a:cubicBezTo>
                        <a:pt x="18580" y="234950"/>
                        <a:pt x="-3910" y="193146"/>
                        <a:pt x="588" y="166688"/>
                      </a:cubicBezTo>
                      <a:cubicBezTo>
                        <a:pt x="5086" y="140230"/>
                        <a:pt x="39746" y="113771"/>
                        <a:pt x="54563" y="104775"/>
                      </a:cubicBezTo>
                      <a:cubicBezTo>
                        <a:pt x="69380" y="95779"/>
                        <a:pt x="77317" y="116946"/>
                        <a:pt x="89488" y="112713"/>
                      </a:cubicBezTo>
                      <a:cubicBezTo>
                        <a:pt x="101659" y="108480"/>
                        <a:pt x="139230" y="93927"/>
                        <a:pt x="127588" y="79375"/>
                      </a:cubicBezTo>
                      <a:cubicBezTo>
                        <a:pt x="115946" y="64823"/>
                        <a:pt x="10643" y="-265"/>
                        <a:pt x="14876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95F65CB0-AD68-46DD-9A0A-51917117525E}"/>
                    </a:ext>
                  </a:extLst>
                </p:cNvPr>
                <p:cNvSpPr/>
                <p:nvPr/>
              </p:nvSpPr>
              <p:spPr>
                <a:xfrm>
                  <a:off x="1015966" y="10125206"/>
                  <a:ext cx="278124" cy="153148"/>
                </a:xfrm>
                <a:custGeom>
                  <a:avLst/>
                  <a:gdLst>
                    <a:gd name="connsiteX0" fmla="*/ 253720 w 256126"/>
                    <a:gd name="connsiteY0" fmla="*/ 4222 h 141035"/>
                    <a:gd name="connsiteX1" fmla="*/ 134657 w 256126"/>
                    <a:gd name="connsiteY1" fmla="*/ 37559 h 141035"/>
                    <a:gd name="connsiteX2" fmla="*/ 2895 w 256126"/>
                    <a:gd name="connsiteY2" fmla="*/ 66134 h 141035"/>
                    <a:gd name="connsiteX3" fmla="*/ 53695 w 256126"/>
                    <a:gd name="connsiteY3" fmla="*/ 97884 h 141035"/>
                    <a:gd name="connsiteX4" fmla="*/ 169582 w 256126"/>
                    <a:gd name="connsiteY4" fmla="*/ 75659 h 141035"/>
                    <a:gd name="connsiteX5" fmla="*/ 202920 w 256126"/>
                    <a:gd name="connsiteY5" fmla="*/ 64547 h 141035"/>
                    <a:gd name="connsiteX6" fmla="*/ 215620 w 256126"/>
                    <a:gd name="connsiteY6" fmla="*/ 77247 h 141035"/>
                    <a:gd name="connsiteX7" fmla="*/ 21945 w 256126"/>
                    <a:gd name="connsiteY7" fmla="*/ 140747 h 141035"/>
                    <a:gd name="connsiteX8" fmla="*/ 253720 w 256126"/>
                    <a:gd name="connsiteY8" fmla="*/ 4222 h 14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6126" h="141035">
                      <a:moveTo>
                        <a:pt x="253720" y="4222"/>
                      </a:moveTo>
                      <a:cubicBezTo>
                        <a:pt x="272505" y="-12976"/>
                        <a:pt x="176461" y="27240"/>
                        <a:pt x="134657" y="37559"/>
                      </a:cubicBezTo>
                      <a:cubicBezTo>
                        <a:pt x="92853" y="47878"/>
                        <a:pt x="16389" y="56080"/>
                        <a:pt x="2895" y="66134"/>
                      </a:cubicBezTo>
                      <a:cubicBezTo>
                        <a:pt x="-10599" y="76188"/>
                        <a:pt x="25914" y="96297"/>
                        <a:pt x="53695" y="97884"/>
                      </a:cubicBezTo>
                      <a:cubicBezTo>
                        <a:pt x="81476" y="99471"/>
                        <a:pt x="144711" y="81215"/>
                        <a:pt x="169582" y="75659"/>
                      </a:cubicBezTo>
                      <a:cubicBezTo>
                        <a:pt x="194453" y="70103"/>
                        <a:pt x="195247" y="64282"/>
                        <a:pt x="202920" y="64547"/>
                      </a:cubicBezTo>
                      <a:cubicBezTo>
                        <a:pt x="210593" y="64812"/>
                        <a:pt x="245782" y="64547"/>
                        <a:pt x="215620" y="77247"/>
                      </a:cubicBezTo>
                      <a:cubicBezTo>
                        <a:pt x="185457" y="89947"/>
                        <a:pt x="16124" y="145509"/>
                        <a:pt x="21945" y="140747"/>
                      </a:cubicBezTo>
                      <a:cubicBezTo>
                        <a:pt x="27766" y="135985"/>
                        <a:pt x="234935" y="21420"/>
                        <a:pt x="253720" y="42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: 図形 686">
                  <a:extLst>
                    <a:ext uri="{FF2B5EF4-FFF2-40B4-BE49-F238E27FC236}">
                      <a16:creationId xmlns:a16="http://schemas.microsoft.com/office/drawing/2014/main" id="{80B6C280-F06A-4A5B-A878-18AD5DFA3249}"/>
                    </a:ext>
                  </a:extLst>
                </p:cNvPr>
                <p:cNvSpPr/>
                <p:nvPr/>
              </p:nvSpPr>
              <p:spPr>
                <a:xfrm>
                  <a:off x="1000090" y="10160819"/>
                  <a:ext cx="318230" cy="261202"/>
                </a:xfrm>
                <a:custGeom>
                  <a:avLst/>
                  <a:gdLst>
                    <a:gd name="connsiteX0" fmla="*/ 292152 w 293060"/>
                    <a:gd name="connsiteY0" fmla="*/ 0 h 240543"/>
                    <a:gd name="connsiteX1" fmla="*/ 260402 w 293060"/>
                    <a:gd name="connsiteY1" fmla="*/ 80962 h 240543"/>
                    <a:gd name="connsiteX2" fmla="*/ 182615 w 293060"/>
                    <a:gd name="connsiteY2" fmla="*/ 114300 h 240543"/>
                    <a:gd name="connsiteX3" fmla="*/ 52 w 293060"/>
                    <a:gd name="connsiteY3" fmla="*/ 176212 h 240543"/>
                    <a:gd name="connsiteX4" fmla="*/ 201665 w 293060"/>
                    <a:gd name="connsiteY4" fmla="*/ 123825 h 240543"/>
                    <a:gd name="connsiteX5" fmla="*/ 227065 w 293060"/>
                    <a:gd name="connsiteY5" fmla="*/ 153987 h 240543"/>
                    <a:gd name="connsiteX6" fmla="*/ 134990 w 293060"/>
                    <a:gd name="connsiteY6" fmla="*/ 219075 h 240543"/>
                    <a:gd name="connsiteX7" fmla="*/ 65140 w 293060"/>
                    <a:gd name="connsiteY7" fmla="*/ 238125 h 240543"/>
                    <a:gd name="connsiteX8" fmla="*/ 249290 w 293060"/>
                    <a:gd name="connsiteY8" fmla="*/ 171450 h 240543"/>
                    <a:gd name="connsiteX9" fmla="*/ 273102 w 293060"/>
                    <a:gd name="connsiteY9" fmla="*/ 133350 h 240543"/>
                    <a:gd name="connsiteX10" fmla="*/ 11165 w 293060"/>
                    <a:gd name="connsiteY10" fmla="*/ 161925 h 240543"/>
                    <a:gd name="connsiteX11" fmla="*/ 136577 w 293060"/>
                    <a:gd name="connsiteY11" fmla="*/ 114300 h 240543"/>
                    <a:gd name="connsiteX12" fmla="*/ 228652 w 293060"/>
                    <a:gd name="connsiteY12" fmla="*/ 80962 h 240543"/>
                    <a:gd name="connsiteX13" fmla="*/ 292152 w 293060"/>
                    <a:gd name="connsiteY13" fmla="*/ 0 h 24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3060" h="240543">
                      <a:moveTo>
                        <a:pt x="292152" y="0"/>
                      </a:moveTo>
                      <a:cubicBezTo>
                        <a:pt x="297444" y="0"/>
                        <a:pt x="278658" y="61912"/>
                        <a:pt x="260402" y="80962"/>
                      </a:cubicBezTo>
                      <a:cubicBezTo>
                        <a:pt x="242146" y="100012"/>
                        <a:pt x="226007" y="98425"/>
                        <a:pt x="182615" y="114300"/>
                      </a:cubicBezTo>
                      <a:cubicBezTo>
                        <a:pt x="139223" y="130175"/>
                        <a:pt x="-3123" y="174625"/>
                        <a:pt x="52" y="176212"/>
                      </a:cubicBezTo>
                      <a:cubicBezTo>
                        <a:pt x="3227" y="177799"/>
                        <a:pt x="163829" y="127529"/>
                        <a:pt x="201665" y="123825"/>
                      </a:cubicBezTo>
                      <a:cubicBezTo>
                        <a:pt x="239500" y="120121"/>
                        <a:pt x="238177" y="138112"/>
                        <a:pt x="227065" y="153987"/>
                      </a:cubicBezTo>
                      <a:cubicBezTo>
                        <a:pt x="215952" y="169862"/>
                        <a:pt x="161977" y="205052"/>
                        <a:pt x="134990" y="219075"/>
                      </a:cubicBezTo>
                      <a:cubicBezTo>
                        <a:pt x="108003" y="233098"/>
                        <a:pt x="46090" y="246062"/>
                        <a:pt x="65140" y="238125"/>
                      </a:cubicBezTo>
                      <a:cubicBezTo>
                        <a:pt x="84190" y="230188"/>
                        <a:pt x="214630" y="188913"/>
                        <a:pt x="249290" y="171450"/>
                      </a:cubicBezTo>
                      <a:cubicBezTo>
                        <a:pt x="283950" y="153988"/>
                        <a:pt x="312789" y="134937"/>
                        <a:pt x="273102" y="133350"/>
                      </a:cubicBezTo>
                      <a:cubicBezTo>
                        <a:pt x="233415" y="131763"/>
                        <a:pt x="33919" y="165100"/>
                        <a:pt x="11165" y="161925"/>
                      </a:cubicBezTo>
                      <a:cubicBezTo>
                        <a:pt x="-11589" y="158750"/>
                        <a:pt x="136577" y="114300"/>
                        <a:pt x="136577" y="114300"/>
                      </a:cubicBezTo>
                      <a:cubicBezTo>
                        <a:pt x="172825" y="100806"/>
                        <a:pt x="207221" y="94191"/>
                        <a:pt x="228652" y="80962"/>
                      </a:cubicBezTo>
                      <a:cubicBezTo>
                        <a:pt x="250083" y="67733"/>
                        <a:pt x="286860" y="0"/>
                        <a:pt x="292152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8" name="フリーフォーム: 図形 687">
                  <a:extLst>
                    <a:ext uri="{FF2B5EF4-FFF2-40B4-BE49-F238E27FC236}">
                      <a16:creationId xmlns:a16="http://schemas.microsoft.com/office/drawing/2014/main" id="{7BED5F3C-D640-429F-AF7D-BD637B1B180D}"/>
                    </a:ext>
                  </a:extLst>
                </p:cNvPr>
                <p:cNvSpPr/>
                <p:nvPr/>
              </p:nvSpPr>
              <p:spPr>
                <a:xfrm>
                  <a:off x="5346767" y="4749022"/>
                  <a:ext cx="1051718" cy="661903"/>
                </a:xfrm>
                <a:custGeom>
                  <a:avLst/>
                  <a:gdLst>
                    <a:gd name="connsiteX0" fmla="*/ 98358 w 1051718"/>
                    <a:gd name="connsiteY0" fmla="*/ 778 h 661903"/>
                    <a:gd name="connsiteX1" fmla="*/ 279333 w 1051718"/>
                    <a:gd name="connsiteY1" fmla="*/ 330978 h 661903"/>
                    <a:gd name="connsiteX2" fmla="*/ 495233 w 1051718"/>
                    <a:gd name="connsiteY2" fmla="*/ 499253 h 661903"/>
                    <a:gd name="connsiteX3" fmla="*/ 434908 w 1051718"/>
                    <a:gd name="connsiteY3" fmla="*/ 470678 h 661903"/>
                    <a:gd name="connsiteX4" fmla="*/ 685733 w 1051718"/>
                    <a:gd name="connsiteY4" fmla="*/ 540528 h 661903"/>
                    <a:gd name="connsiteX5" fmla="*/ 923858 w 1051718"/>
                    <a:gd name="connsiteY5" fmla="*/ 540528 h 661903"/>
                    <a:gd name="connsiteX6" fmla="*/ 838133 w 1051718"/>
                    <a:gd name="connsiteY6" fmla="*/ 531003 h 661903"/>
                    <a:gd name="connsiteX7" fmla="*/ 1050858 w 1051718"/>
                    <a:gd name="connsiteY7" fmla="*/ 496078 h 661903"/>
                    <a:gd name="connsiteX8" fmla="*/ 907983 w 1051718"/>
                    <a:gd name="connsiteY8" fmla="*/ 559578 h 661903"/>
                    <a:gd name="connsiteX9" fmla="*/ 780983 w 1051718"/>
                    <a:gd name="connsiteY9" fmla="*/ 642128 h 661903"/>
                    <a:gd name="connsiteX10" fmla="*/ 536508 w 1051718"/>
                    <a:gd name="connsiteY10" fmla="*/ 604028 h 661903"/>
                    <a:gd name="connsiteX11" fmla="*/ 3108 w 1051718"/>
                    <a:gd name="connsiteY11" fmla="*/ 67453 h 661903"/>
                    <a:gd name="connsiteX12" fmla="*/ 307908 w 1051718"/>
                    <a:gd name="connsiteY12" fmla="*/ 432578 h 661903"/>
                    <a:gd name="connsiteX13" fmla="*/ 98358 w 1051718"/>
                    <a:gd name="connsiteY13" fmla="*/ 778 h 66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51718" h="661903">
                      <a:moveTo>
                        <a:pt x="98358" y="778"/>
                      </a:moveTo>
                      <a:cubicBezTo>
                        <a:pt x="93596" y="-16155"/>
                        <a:pt x="213187" y="247899"/>
                        <a:pt x="279333" y="330978"/>
                      </a:cubicBezTo>
                      <a:cubicBezTo>
                        <a:pt x="345479" y="414057"/>
                        <a:pt x="469304" y="475970"/>
                        <a:pt x="495233" y="499253"/>
                      </a:cubicBezTo>
                      <a:cubicBezTo>
                        <a:pt x="521162" y="522536"/>
                        <a:pt x="403158" y="463799"/>
                        <a:pt x="434908" y="470678"/>
                      </a:cubicBezTo>
                      <a:cubicBezTo>
                        <a:pt x="466658" y="477557"/>
                        <a:pt x="604241" y="528886"/>
                        <a:pt x="685733" y="540528"/>
                      </a:cubicBezTo>
                      <a:cubicBezTo>
                        <a:pt x="767225" y="552170"/>
                        <a:pt x="898458" y="542116"/>
                        <a:pt x="923858" y="540528"/>
                      </a:cubicBezTo>
                      <a:cubicBezTo>
                        <a:pt x="949258" y="538941"/>
                        <a:pt x="816966" y="538411"/>
                        <a:pt x="838133" y="531003"/>
                      </a:cubicBezTo>
                      <a:cubicBezTo>
                        <a:pt x="859300" y="523595"/>
                        <a:pt x="1039216" y="491316"/>
                        <a:pt x="1050858" y="496078"/>
                      </a:cubicBezTo>
                      <a:cubicBezTo>
                        <a:pt x="1062500" y="500840"/>
                        <a:pt x="952962" y="535236"/>
                        <a:pt x="907983" y="559578"/>
                      </a:cubicBezTo>
                      <a:cubicBezTo>
                        <a:pt x="863004" y="583920"/>
                        <a:pt x="842895" y="634720"/>
                        <a:pt x="780983" y="642128"/>
                      </a:cubicBezTo>
                      <a:cubicBezTo>
                        <a:pt x="719071" y="649536"/>
                        <a:pt x="666154" y="699807"/>
                        <a:pt x="536508" y="604028"/>
                      </a:cubicBezTo>
                      <a:cubicBezTo>
                        <a:pt x="406862" y="508249"/>
                        <a:pt x="41208" y="96028"/>
                        <a:pt x="3108" y="67453"/>
                      </a:cubicBezTo>
                      <a:cubicBezTo>
                        <a:pt x="-34992" y="38878"/>
                        <a:pt x="289387" y="439457"/>
                        <a:pt x="307908" y="432578"/>
                      </a:cubicBezTo>
                      <a:cubicBezTo>
                        <a:pt x="326429" y="425699"/>
                        <a:pt x="103120" y="17711"/>
                        <a:pt x="98358" y="77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: 図形 688">
                  <a:extLst>
                    <a:ext uri="{FF2B5EF4-FFF2-40B4-BE49-F238E27FC236}">
                      <a16:creationId xmlns:a16="http://schemas.microsoft.com/office/drawing/2014/main" id="{4F21C86D-E6E7-4A1C-AA4E-3AA9C91F42EF}"/>
                    </a:ext>
                  </a:extLst>
                </p:cNvPr>
                <p:cNvSpPr/>
                <p:nvPr/>
              </p:nvSpPr>
              <p:spPr>
                <a:xfrm>
                  <a:off x="5865966" y="4376966"/>
                  <a:ext cx="499730" cy="170605"/>
                </a:xfrm>
                <a:custGeom>
                  <a:avLst/>
                  <a:gdLst>
                    <a:gd name="connsiteX0" fmla="*/ 36359 w 499730"/>
                    <a:gd name="connsiteY0" fmla="*/ 33109 h 170605"/>
                    <a:gd name="connsiteX1" fmla="*/ 230034 w 499730"/>
                    <a:gd name="connsiteY1" fmla="*/ 102959 h 170605"/>
                    <a:gd name="connsiteX2" fmla="*/ 496734 w 499730"/>
                    <a:gd name="connsiteY2" fmla="*/ 1359 h 170605"/>
                    <a:gd name="connsiteX3" fmla="*/ 369734 w 499730"/>
                    <a:gd name="connsiteY3" fmla="*/ 52159 h 170605"/>
                    <a:gd name="connsiteX4" fmla="*/ 309409 w 499730"/>
                    <a:gd name="connsiteY4" fmla="*/ 160109 h 170605"/>
                    <a:gd name="connsiteX5" fmla="*/ 188759 w 499730"/>
                    <a:gd name="connsiteY5" fmla="*/ 166459 h 170605"/>
                    <a:gd name="connsiteX6" fmla="*/ 4609 w 499730"/>
                    <a:gd name="connsiteY6" fmla="*/ 163284 h 170605"/>
                    <a:gd name="connsiteX7" fmla="*/ 395134 w 499730"/>
                    <a:gd name="connsiteY7" fmla="*/ 106134 h 170605"/>
                    <a:gd name="connsiteX8" fmla="*/ 36359 w 499730"/>
                    <a:gd name="connsiteY8" fmla="*/ 33109 h 17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9730" h="170605">
                      <a:moveTo>
                        <a:pt x="36359" y="33109"/>
                      </a:moveTo>
                      <a:cubicBezTo>
                        <a:pt x="8842" y="32580"/>
                        <a:pt x="153305" y="108251"/>
                        <a:pt x="230034" y="102959"/>
                      </a:cubicBezTo>
                      <a:cubicBezTo>
                        <a:pt x="306763" y="97667"/>
                        <a:pt x="473451" y="9826"/>
                        <a:pt x="496734" y="1359"/>
                      </a:cubicBezTo>
                      <a:cubicBezTo>
                        <a:pt x="520017" y="-7108"/>
                        <a:pt x="400955" y="25701"/>
                        <a:pt x="369734" y="52159"/>
                      </a:cubicBezTo>
                      <a:cubicBezTo>
                        <a:pt x="338513" y="78617"/>
                        <a:pt x="339572" y="141059"/>
                        <a:pt x="309409" y="160109"/>
                      </a:cubicBezTo>
                      <a:cubicBezTo>
                        <a:pt x="279247" y="179159"/>
                        <a:pt x="188759" y="166459"/>
                        <a:pt x="188759" y="166459"/>
                      </a:cubicBezTo>
                      <a:cubicBezTo>
                        <a:pt x="137959" y="166988"/>
                        <a:pt x="-29787" y="173338"/>
                        <a:pt x="4609" y="163284"/>
                      </a:cubicBezTo>
                      <a:cubicBezTo>
                        <a:pt x="39005" y="153230"/>
                        <a:pt x="386138" y="124655"/>
                        <a:pt x="395134" y="106134"/>
                      </a:cubicBezTo>
                      <a:cubicBezTo>
                        <a:pt x="404130" y="87613"/>
                        <a:pt x="63876" y="33638"/>
                        <a:pt x="36359" y="331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0" name="フリーフォーム: 図形 689">
                  <a:extLst>
                    <a:ext uri="{FF2B5EF4-FFF2-40B4-BE49-F238E27FC236}">
                      <a16:creationId xmlns:a16="http://schemas.microsoft.com/office/drawing/2014/main" id="{FF089EDA-FFD4-4A50-B554-65FA0530EDAB}"/>
                    </a:ext>
                  </a:extLst>
                </p:cNvPr>
                <p:cNvSpPr/>
                <p:nvPr/>
              </p:nvSpPr>
              <p:spPr>
                <a:xfrm>
                  <a:off x="5556250" y="4349438"/>
                  <a:ext cx="831258" cy="496174"/>
                </a:xfrm>
                <a:custGeom>
                  <a:avLst/>
                  <a:gdLst>
                    <a:gd name="connsiteX0" fmla="*/ 810683 w 831258"/>
                    <a:gd name="connsiteY0" fmla="*/ 6662 h 496174"/>
                    <a:gd name="connsiteX1" fmla="*/ 810683 w 831258"/>
                    <a:gd name="connsiteY1" fmla="*/ 379195 h 496174"/>
                    <a:gd name="connsiteX2" fmla="*/ 802217 w 831258"/>
                    <a:gd name="connsiteY2" fmla="*/ 275479 h 496174"/>
                    <a:gd name="connsiteX3" fmla="*/ 802217 w 831258"/>
                    <a:gd name="connsiteY3" fmla="*/ 457512 h 496174"/>
                    <a:gd name="connsiteX4" fmla="*/ 757767 w 831258"/>
                    <a:gd name="connsiteY4" fmla="*/ 455395 h 496174"/>
                    <a:gd name="connsiteX5" fmla="*/ 0 w 831258"/>
                    <a:gd name="connsiteY5" fmla="*/ 472329 h 496174"/>
                    <a:gd name="connsiteX6" fmla="*/ 768350 w 831258"/>
                    <a:gd name="connsiteY6" fmla="*/ 495612 h 496174"/>
                    <a:gd name="connsiteX7" fmla="*/ 785283 w 831258"/>
                    <a:gd name="connsiteY7" fmla="*/ 446929 h 496174"/>
                    <a:gd name="connsiteX8" fmla="*/ 768350 w 831258"/>
                    <a:gd name="connsiteY8" fmla="*/ 159062 h 496174"/>
                    <a:gd name="connsiteX9" fmla="*/ 810683 w 831258"/>
                    <a:gd name="connsiteY9" fmla="*/ 6662 h 4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31258" h="496174">
                      <a:moveTo>
                        <a:pt x="810683" y="6662"/>
                      </a:moveTo>
                      <a:cubicBezTo>
                        <a:pt x="817739" y="43351"/>
                        <a:pt x="812094" y="334392"/>
                        <a:pt x="810683" y="379195"/>
                      </a:cubicBezTo>
                      <a:cubicBezTo>
                        <a:pt x="809272" y="423998"/>
                        <a:pt x="803628" y="262426"/>
                        <a:pt x="802217" y="275479"/>
                      </a:cubicBezTo>
                      <a:cubicBezTo>
                        <a:pt x="800806" y="288532"/>
                        <a:pt x="809625" y="427526"/>
                        <a:pt x="802217" y="457512"/>
                      </a:cubicBezTo>
                      <a:cubicBezTo>
                        <a:pt x="794809" y="487498"/>
                        <a:pt x="757767" y="455395"/>
                        <a:pt x="757767" y="455395"/>
                      </a:cubicBezTo>
                      <a:lnTo>
                        <a:pt x="0" y="472329"/>
                      </a:lnTo>
                      <a:cubicBezTo>
                        <a:pt x="1764" y="479032"/>
                        <a:pt x="637470" y="499845"/>
                        <a:pt x="768350" y="495612"/>
                      </a:cubicBezTo>
                      <a:cubicBezTo>
                        <a:pt x="899230" y="491379"/>
                        <a:pt x="785283" y="503021"/>
                        <a:pt x="785283" y="446929"/>
                      </a:cubicBezTo>
                      <a:cubicBezTo>
                        <a:pt x="785283" y="390837"/>
                        <a:pt x="763411" y="224326"/>
                        <a:pt x="768350" y="159062"/>
                      </a:cubicBezTo>
                      <a:cubicBezTo>
                        <a:pt x="773289" y="93798"/>
                        <a:pt x="803627" y="-30027"/>
                        <a:pt x="810683" y="6662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91" name="フリーフォーム: 図形 690">
                  <a:extLst>
                    <a:ext uri="{FF2B5EF4-FFF2-40B4-BE49-F238E27FC236}">
                      <a16:creationId xmlns:a16="http://schemas.microsoft.com/office/drawing/2014/main" id="{64706F99-4733-46A6-AC97-E742EA11C422}"/>
                    </a:ext>
                  </a:extLst>
                </p:cNvPr>
                <p:cNvSpPr/>
                <p:nvPr/>
              </p:nvSpPr>
              <p:spPr>
                <a:xfrm>
                  <a:off x="5636585" y="3484845"/>
                  <a:ext cx="692645" cy="606236"/>
                </a:xfrm>
                <a:custGeom>
                  <a:avLst/>
                  <a:gdLst>
                    <a:gd name="connsiteX0" fmla="*/ 423432 w 692645"/>
                    <a:gd name="connsiteY0" fmla="*/ 18238 h 606236"/>
                    <a:gd name="connsiteX1" fmla="*/ 622398 w 692645"/>
                    <a:gd name="connsiteY1" fmla="*/ 208738 h 606236"/>
                    <a:gd name="connsiteX2" fmla="*/ 690132 w 692645"/>
                    <a:gd name="connsiteY2" fmla="*/ 587622 h 606236"/>
                    <a:gd name="connsiteX3" fmla="*/ 660498 w 692645"/>
                    <a:gd name="connsiteY3" fmla="*/ 507188 h 606236"/>
                    <a:gd name="connsiteX4" fmla="*/ 499632 w 692645"/>
                    <a:gd name="connsiteY4" fmla="*/ 153705 h 606236"/>
                    <a:gd name="connsiteX5" fmla="*/ 575832 w 692645"/>
                    <a:gd name="connsiteY5" fmla="*/ 212972 h 606236"/>
                    <a:gd name="connsiteX6" fmla="*/ 476348 w 692645"/>
                    <a:gd name="connsiteY6" fmla="*/ 105022 h 606236"/>
                    <a:gd name="connsiteX7" fmla="*/ 332415 w 692645"/>
                    <a:gd name="connsiteY7" fmla="*/ 28822 h 606236"/>
                    <a:gd name="connsiteX8" fmla="*/ 98 w 692645"/>
                    <a:gd name="connsiteY8" fmla="*/ 22472 h 606236"/>
                    <a:gd name="connsiteX9" fmla="*/ 298548 w 692645"/>
                    <a:gd name="connsiteY9" fmla="*/ 7655 h 606236"/>
                    <a:gd name="connsiteX10" fmla="*/ 423432 w 692645"/>
                    <a:gd name="connsiteY10" fmla="*/ 18238 h 606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2645" h="606236">
                      <a:moveTo>
                        <a:pt x="423432" y="18238"/>
                      </a:moveTo>
                      <a:cubicBezTo>
                        <a:pt x="477407" y="51752"/>
                        <a:pt x="577948" y="113841"/>
                        <a:pt x="622398" y="208738"/>
                      </a:cubicBezTo>
                      <a:cubicBezTo>
                        <a:pt x="666848" y="303635"/>
                        <a:pt x="683782" y="537880"/>
                        <a:pt x="690132" y="587622"/>
                      </a:cubicBezTo>
                      <a:cubicBezTo>
                        <a:pt x="696482" y="637364"/>
                        <a:pt x="692248" y="579507"/>
                        <a:pt x="660498" y="507188"/>
                      </a:cubicBezTo>
                      <a:cubicBezTo>
                        <a:pt x="628748" y="434869"/>
                        <a:pt x="513743" y="202741"/>
                        <a:pt x="499632" y="153705"/>
                      </a:cubicBezTo>
                      <a:cubicBezTo>
                        <a:pt x="485521" y="104669"/>
                        <a:pt x="579713" y="221086"/>
                        <a:pt x="575832" y="212972"/>
                      </a:cubicBezTo>
                      <a:cubicBezTo>
                        <a:pt x="571951" y="204858"/>
                        <a:pt x="516918" y="135714"/>
                        <a:pt x="476348" y="105022"/>
                      </a:cubicBezTo>
                      <a:cubicBezTo>
                        <a:pt x="435779" y="74330"/>
                        <a:pt x="411790" y="42580"/>
                        <a:pt x="332415" y="28822"/>
                      </a:cubicBezTo>
                      <a:cubicBezTo>
                        <a:pt x="253040" y="15064"/>
                        <a:pt x="5742" y="26000"/>
                        <a:pt x="98" y="22472"/>
                      </a:cubicBezTo>
                      <a:cubicBezTo>
                        <a:pt x="-5547" y="18944"/>
                        <a:pt x="232579" y="7655"/>
                        <a:pt x="298548" y="7655"/>
                      </a:cubicBezTo>
                      <a:cubicBezTo>
                        <a:pt x="364517" y="7655"/>
                        <a:pt x="369457" y="-15276"/>
                        <a:pt x="423432" y="18238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2" name="フリーフォーム: 図形 691">
                  <a:extLst>
                    <a:ext uri="{FF2B5EF4-FFF2-40B4-BE49-F238E27FC236}">
                      <a16:creationId xmlns:a16="http://schemas.microsoft.com/office/drawing/2014/main" id="{227014EE-98C6-41E5-9BE0-1B82B30A8B51}"/>
                    </a:ext>
                  </a:extLst>
                </p:cNvPr>
                <p:cNvSpPr/>
                <p:nvPr/>
              </p:nvSpPr>
              <p:spPr>
                <a:xfrm>
                  <a:off x="5422298" y="4860448"/>
                  <a:ext cx="675710" cy="377241"/>
                </a:xfrm>
                <a:custGeom>
                  <a:avLst/>
                  <a:gdLst>
                    <a:gd name="connsiteX0" fmla="*/ 240315 w 675710"/>
                    <a:gd name="connsiteY0" fmla="*/ 135415 h 377241"/>
                    <a:gd name="connsiteX1" fmla="*/ 438752 w 675710"/>
                    <a:gd name="connsiteY1" fmla="*/ 243365 h 377241"/>
                    <a:gd name="connsiteX2" fmla="*/ 530827 w 675710"/>
                    <a:gd name="connsiteY2" fmla="*/ 303690 h 377241"/>
                    <a:gd name="connsiteX3" fmla="*/ 661002 w 675710"/>
                    <a:gd name="connsiteY3" fmla="*/ 219552 h 377241"/>
                    <a:gd name="connsiteX4" fmla="*/ 651477 w 675710"/>
                    <a:gd name="connsiteY4" fmla="*/ 275115 h 377241"/>
                    <a:gd name="connsiteX5" fmla="*/ 675290 w 675710"/>
                    <a:gd name="connsiteY5" fmla="*/ 376715 h 377241"/>
                    <a:gd name="connsiteX6" fmla="*/ 627665 w 675710"/>
                    <a:gd name="connsiteY6" fmla="*/ 316390 h 377241"/>
                    <a:gd name="connsiteX7" fmla="*/ 543527 w 675710"/>
                    <a:gd name="connsiteY7" fmla="*/ 349727 h 377241"/>
                    <a:gd name="connsiteX8" fmla="*/ 308577 w 675710"/>
                    <a:gd name="connsiteY8" fmla="*/ 216377 h 377241"/>
                    <a:gd name="connsiteX9" fmla="*/ 2190 w 675710"/>
                    <a:gd name="connsiteY9" fmla="*/ 477 h 377241"/>
                    <a:gd name="connsiteX10" fmla="*/ 475265 w 675710"/>
                    <a:gd name="connsiteY10" fmla="*/ 279877 h 377241"/>
                    <a:gd name="connsiteX11" fmla="*/ 240315 w 675710"/>
                    <a:gd name="connsiteY11" fmla="*/ 135415 h 37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5710" h="377241">
                      <a:moveTo>
                        <a:pt x="240315" y="135415"/>
                      </a:moveTo>
                      <a:cubicBezTo>
                        <a:pt x="234230" y="129330"/>
                        <a:pt x="390333" y="215319"/>
                        <a:pt x="438752" y="243365"/>
                      </a:cubicBezTo>
                      <a:cubicBezTo>
                        <a:pt x="487171" y="271411"/>
                        <a:pt x="493785" y="307659"/>
                        <a:pt x="530827" y="303690"/>
                      </a:cubicBezTo>
                      <a:cubicBezTo>
                        <a:pt x="567869" y="299721"/>
                        <a:pt x="640894" y="224314"/>
                        <a:pt x="661002" y="219552"/>
                      </a:cubicBezTo>
                      <a:cubicBezTo>
                        <a:pt x="681110" y="214790"/>
                        <a:pt x="649096" y="248921"/>
                        <a:pt x="651477" y="275115"/>
                      </a:cubicBezTo>
                      <a:cubicBezTo>
                        <a:pt x="653858" y="301309"/>
                        <a:pt x="679259" y="369836"/>
                        <a:pt x="675290" y="376715"/>
                      </a:cubicBezTo>
                      <a:cubicBezTo>
                        <a:pt x="671321" y="383594"/>
                        <a:pt x="649626" y="320888"/>
                        <a:pt x="627665" y="316390"/>
                      </a:cubicBezTo>
                      <a:cubicBezTo>
                        <a:pt x="605705" y="311892"/>
                        <a:pt x="596708" y="366396"/>
                        <a:pt x="543527" y="349727"/>
                      </a:cubicBezTo>
                      <a:cubicBezTo>
                        <a:pt x="490346" y="333058"/>
                        <a:pt x="398800" y="274585"/>
                        <a:pt x="308577" y="216377"/>
                      </a:cubicBezTo>
                      <a:cubicBezTo>
                        <a:pt x="218354" y="158169"/>
                        <a:pt x="-25591" y="-10106"/>
                        <a:pt x="2190" y="477"/>
                      </a:cubicBezTo>
                      <a:cubicBezTo>
                        <a:pt x="29971" y="11060"/>
                        <a:pt x="436107" y="254742"/>
                        <a:pt x="475265" y="279877"/>
                      </a:cubicBezTo>
                      <a:cubicBezTo>
                        <a:pt x="514423" y="305012"/>
                        <a:pt x="246400" y="141500"/>
                        <a:pt x="240315" y="1354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3" name="フリーフォーム: 図形 692">
                  <a:extLst>
                    <a:ext uri="{FF2B5EF4-FFF2-40B4-BE49-F238E27FC236}">
                      <a16:creationId xmlns:a16="http://schemas.microsoft.com/office/drawing/2014/main" id="{AAFDC923-9769-40F4-A83A-26C4570AD21D}"/>
                    </a:ext>
                  </a:extLst>
                </p:cNvPr>
                <p:cNvSpPr/>
                <p:nvPr/>
              </p:nvSpPr>
              <p:spPr>
                <a:xfrm>
                  <a:off x="6490847" y="4484455"/>
                  <a:ext cx="105451" cy="221143"/>
                </a:xfrm>
                <a:custGeom>
                  <a:avLst/>
                  <a:gdLst>
                    <a:gd name="connsiteX0" fmla="*/ 441 w 105451"/>
                    <a:gd name="connsiteY0" fmla="*/ 233 h 221143"/>
                    <a:gd name="connsiteX1" fmla="*/ 63941 w 105451"/>
                    <a:gd name="connsiteY1" fmla="*/ 128820 h 221143"/>
                    <a:gd name="connsiteX2" fmla="*/ 102041 w 105451"/>
                    <a:gd name="connsiteY2" fmla="*/ 58970 h 221143"/>
                    <a:gd name="connsiteX3" fmla="*/ 102041 w 105451"/>
                    <a:gd name="connsiteY3" fmla="*/ 181208 h 221143"/>
                    <a:gd name="connsiteX4" fmla="*/ 102041 w 105451"/>
                    <a:gd name="connsiteY4" fmla="*/ 214545 h 221143"/>
                    <a:gd name="connsiteX5" fmla="*/ 56003 w 105451"/>
                    <a:gd name="connsiteY5" fmla="*/ 65320 h 221143"/>
                    <a:gd name="connsiteX6" fmla="*/ 100453 w 105451"/>
                    <a:gd name="connsiteY6" fmla="*/ 195495 h 221143"/>
                    <a:gd name="connsiteX7" fmla="*/ 38541 w 105451"/>
                    <a:gd name="connsiteY7" fmla="*/ 166920 h 221143"/>
                    <a:gd name="connsiteX8" fmla="*/ 441 w 105451"/>
                    <a:gd name="connsiteY8" fmla="*/ 233 h 22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1" h="221143">
                      <a:moveTo>
                        <a:pt x="441" y="233"/>
                      </a:moveTo>
                      <a:cubicBezTo>
                        <a:pt x="4674" y="-6117"/>
                        <a:pt x="47008" y="119031"/>
                        <a:pt x="63941" y="128820"/>
                      </a:cubicBezTo>
                      <a:cubicBezTo>
                        <a:pt x="80874" y="138609"/>
                        <a:pt x="95691" y="50239"/>
                        <a:pt x="102041" y="58970"/>
                      </a:cubicBezTo>
                      <a:cubicBezTo>
                        <a:pt x="108391" y="67701"/>
                        <a:pt x="102041" y="181208"/>
                        <a:pt x="102041" y="181208"/>
                      </a:cubicBezTo>
                      <a:cubicBezTo>
                        <a:pt x="102041" y="207137"/>
                        <a:pt x="109714" y="233860"/>
                        <a:pt x="102041" y="214545"/>
                      </a:cubicBezTo>
                      <a:cubicBezTo>
                        <a:pt x="94368" y="195230"/>
                        <a:pt x="56268" y="68495"/>
                        <a:pt x="56003" y="65320"/>
                      </a:cubicBezTo>
                      <a:cubicBezTo>
                        <a:pt x="55738" y="62145"/>
                        <a:pt x="103363" y="178562"/>
                        <a:pt x="100453" y="195495"/>
                      </a:cubicBezTo>
                      <a:cubicBezTo>
                        <a:pt x="97543" y="212428"/>
                        <a:pt x="53622" y="195759"/>
                        <a:pt x="38541" y="166920"/>
                      </a:cubicBezTo>
                      <a:cubicBezTo>
                        <a:pt x="23460" y="138081"/>
                        <a:pt x="-3792" y="6583"/>
                        <a:pt x="441" y="2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4" name="フリーフォーム: 図形 693">
                  <a:extLst>
                    <a:ext uri="{FF2B5EF4-FFF2-40B4-BE49-F238E27FC236}">
                      <a16:creationId xmlns:a16="http://schemas.microsoft.com/office/drawing/2014/main" id="{520B77AA-DFEC-4468-BBF9-1B6CA809B20A}"/>
                    </a:ext>
                  </a:extLst>
                </p:cNvPr>
                <p:cNvSpPr/>
                <p:nvPr/>
              </p:nvSpPr>
              <p:spPr>
                <a:xfrm>
                  <a:off x="5319171" y="4173037"/>
                  <a:ext cx="302909" cy="607261"/>
                </a:xfrm>
                <a:custGeom>
                  <a:avLst/>
                  <a:gdLst>
                    <a:gd name="connsiteX0" fmla="*/ 12 w 302909"/>
                    <a:gd name="connsiteY0" fmla="*/ 434946 h 607261"/>
                    <a:gd name="connsiteX1" fmla="*/ 268829 w 302909"/>
                    <a:gd name="connsiteY1" fmla="*/ 536546 h 607261"/>
                    <a:gd name="connsiteX2" fmla="*/ 82562 w 302909"/>
                    <a:gd name="connsiteY2" fmla="*/ 489980 h 607261"/>
                    <a:gd name="connsiteX3" fmla="*/ 182046 w 302909"/>
                    <a:gd name="connsiteY3" fmla="*/ 481513 h 607261"/>
                    <a:gd name="connsiteX4" fmla="*/ 177812 w 302909"/>
                    <a:gd name="connsiteY4" fmla="*/ 415896 h 607261"/>
                    <a:gd name="connsiteX5" fmla="*/ 302696 w 302909"/>
                    <a:gd name="connsiteY5" fmla="*/ 5263 h 607261"/>
                    <a:gd name="connsiteX6" fmla="*/ 209562 w 302909"/>
                    <a:gd name="connsiteY6" fmla="*/ 210580 h 607261"/>
                    <a:gd name="connsiteX7" fmla="*/ 281529 w 302909"/>
                    <a:gd name="connsiteY7" fmla="*/ 602163 h 607261"/>
                    <a:gd name="connsiteX8" fmla="*/ 12 w 302909"/>
                    <a:gd name="connsiteY8" fmla="*/ 434946 h 60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909" h="607261">
                      <a:moveTo>
                        <a:pt x="12" y="434946"/>
                      </a:moveTo>
                      <a:cubicBezTo>
                        <a:pt x="-2105" y="424010"/>
                        <a:pt x="255071" y="527374"/>
                        <a:pt x="268829" y="536546"/>
                      </a:cubicBezTo>
                      <a:cubicBezTo>
                        <a:pt x="282587" y="545718"/>
                        <a:pt x="97026" y="499152"/>
                        <a:pt x="82562" y="489980"/>
                      </a:cubicBezTo>
                      <a:cubicBezTo>
                        <a:pt x="68098" y="480808"/>
                        <a:pt x="166171" y="493860"/>
                        <a:pt x="182046" y="481513"/>
                      </a:cubicBezTo>
                      <a:cubicBezTo>
                        <a:pt x="197921" y="469166"/>
                        <a:pt x="157704" y="495271"/>
                        <a:pt x="177812" y="415896"/>
                      </a:cubicBezTo>
                      <a:cubicBezTo>
                        <a:pt x="197920" y="336521"/>
                        <a:pt x="297404" y="39482"/>
                        <a:pt x="302696" y="5263"/>
                      </a:cubicBezTo>
                      <a:cubicBezTo>
                        <a:pt x="307988" y="-28956"/>
                        <a:pt x="213090" y="111097"/>
                        <a:pt x="209562" y="210580"/>
                      </a:cubicBezTo>
                      <a:cubicBezTo>
                        <a:pt x="206034" y="310063"/>
                        <a:pt x="312221" y="563358"/>
                        <a:pt x="281529" y="602163"/>
                      </a:cubicBezTo>
                      <a:cubicBezTo>
                        <a:pt x="250837" y="640968"/>
                        <a:pt x="2129" y="445882"/>
                        <a:pt x="12" y="4349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5" name="フリーフォーム: 図形 694">
                  <a:extLst>
                    <a:ext uri="{FF2B5EF4-FFF2-40B4-BE49-F238E27FC236}">
                      <a16:creationId xmlns:a16="http://schemas.microsoft.com/office/drawing/2014/main" id="{45664EEA-2A98-4538-BCB3-582C827E9E22}"/>
                    </a:ext>
                  </a:extLst>
                </p:cNvPr>
                <p:cNvSpPr/>
                <p:nvPr/>
              </p:nvSpPr>
              <p:spPr>
                <a:xfrm>
                  <a:off x="5444935" y="3578779"/>
                  <a:ext cx="804843" cy="417820"/>
                </a:xfrm>
                <a:custGeom>
                  <a:avLst/>
                  <a:gdLst>
                    <a:gd name="connsiteX0" fmla="*/ 147298 w 804843"/>
                    <a:gd name="connsiteY0" fmla="*/ 11088 h 417820"/>
                    <a:gd name="connsiteX1" fmla="*/ 612965 w 804843"/>
                    <a:gd name="connsiteY1" fmla="*/ 146554 h 417820"/>
                    <a:gd name="connsiteX2" fmla="*/ 388598 w 804843"/>
                    <a:gd name="connsiteY2" fmla="*/ 49188 h 417820"/>
                    <a:gd name="connsiteX3" fmla="*/ 511365 w 804843"/>
                    <a:gd name="connsiteY3" fmla="*/ 129621 h 417820"/>
                    <a:gd name="connsiteX4" fmla="*/ 799232 w 804843"/>
                    <a:gd name="connsiteY4" fmla="*/ 413254 h 417820"/>
                    <a:gd name="connsiteX5" fmla="*/ 689165 w 804843"/>
                    <a:gd name="connsiteY5" fmla="*/ 303188 h 417820"/>
                    <a:gd name="connsiteX6" fmla="*/ 532532 w 804843"/>
                    <a:gd name="connsiteY6" fmla="*/ 282021 h 417820"/>
                    <a:gd name="connsiteX7" fmla="*/ 20298 w 804843"/>
                    <a:gd name="connsiteY7" fmla="*/ 328588 h 417820"/>
                    <a:gd name="connsiteX8" fmla="*/ 553698 w 804843"/>
                    <a:gd name="connsiteY8" fmla="*/ 294721 h 417820"/>
                    <a:gd name="connsiteX9" fmla="*/ 113432 w 804843"/>
                    <a:gd name="connsiteY9" fmla="*/ 265088 h 417820"/>
                    <a:gd name="connsiteX10" fmla="*/ 28765 w 804843"/>
                    <a:gd name="connsiteY10" fmla="*/ 252388 h 417820"/>
                    <a:gd name="connsiteX11" fmla="*/ 528298 w 804843"/>
                    <a:gd name="connsiteY11" fmla="*/ 243921 h 417820"/>
                    <a:gd name="connsiteX12" fmla="*/ 109198 w 804843"/>
                    <a:gd name="connsiteY12" fmla="*/ 133854 h 417820"/>
                    <a:gd name="connsiteX13" fmla="*/ 397065 w 804843"/>
                    <a:gd name="connsiteY13" fmla="*/ 116921 h 417820"/>
                    <a:gd name="connsiteX14" fmla="*/ 481732 w 804843"/>
                    <a:gd name="connsiteY14" fmla="*/ 19554 h 417820"/>
                    <a:gd name="connsiteX15" fmla="*/ 147298 w 804843"/>
                    <a:gd name="connsiteY15" fmla="*/ 11088 h 41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4843" h="417820">
                      <a:moveTo>
                        <a:pt x="147298" y="11088"/>
                      </a:moveTo>
                      <a:cubicBezTo>
                        <a:pt x="169170" y="32255"/>
                        <a:pt x="572748" y="140204"/>
                        <a:pt x="612965" y="146554"/>
                      </a:cubicBezTo>
                      <a:cubicBezTo>
                        <a:pt x="653182" y="152904"/>
                        <a:pt x="405531" y="52010"/>
                        <a:pt x="388598" y="49188"/>
                      </a:cubicBezTo>
                      <a:cubicBezTo>
                        <a:pt x="371665" y="46366"/>
                        <a:pt x="442926" y="68943"/>
                        <a:pt x="511365" y="129621"/>
                      </a:cubicBezTo>
                      <a:cubicBezTo>
                        <a:pt x="579804" y="190299"/>
                        <a:pt x="769599" y="384326"/>
                        <a:pt x="799232" y="413254"/>
                      </a:cubicBezTo>
                      <a:cubicBezTo>
                        <a:pt x="828865" y="442182"/>
                        <a:pt x="733615" y="325060"/>
                        <a:pt x="689165" y="303188"/>
                      </a:cubicBezTo>
                      <a:cubicBezTo>
                        <a:pt x="644715" y="281316"/>
                        <a:pt x="644010" y="277788"/>
                        <a:pt x="532532" y="282021"/>
                      </a:cubicBezTo>
                      <a:cubicBezTo>
                        <a:pt x="421054" y="286254"/>
                        <a:pt x="16770" y="326471"/>
                        <a:pt x="20298" y="328588"/>
                      </a:cubicBezTo>
                      <a:cubicBezTo>
                        <a:pt x="23826" y="330705"/>
                        <a:pt x="538176" y="305304"/>
                        <a:pt x="553698" y="294721"/>
                      </a:cubicBezTo>
                      <a:cubicBezTo>
                        <a:pt x="569220" y="284138"/>
                        <a:pt x="200921" y="272143"/>
                        <a:pt x="113432" y="265088"/>
                      </a:cubicBezTo>
                      <a:cubicBezTo>
                        <a:pt x="25943" y="258033"/>
                        <a:pt x="-40379" y="255916"/>
                        <a:pt x="28765" y="252388"/>
                      </a:cubicBezTo>
                      <a:cubicBezTo>
                        <a:pt x="97909" y="248860"/>
                        <a:pt x="514893" y="263677"/>
                        <a:pt x="528298" y="243921"/>
                      </a:cubicBezTo>
                      <a:cubicBezTo>
                        <a:pt x="541703" y="224165"/>
                        <a:pt x="131070" y="155021"/>
                        <a:pt x="109198" y="133854"/>
                      </a:cubicBezTo>
                      <a:cubicBezTo>
                        <a:pt x="87326" y="112687"/>
                        <a:pt x="334976" y="135971"/>
                        <a:pt x="397065" y="116921"/>
                      </a:cubicBezTo>
                      <a:cubicBezTo>
                        <a:pt x="459154" y="97871"/>
                        <a:pt x="519126" y="36487"/>
                        <a:pt x="481732" y="19554"/>
                      </a:cubicBezTo>
                      <a:cubicBezTo>
                        <a:pt x="444338" y="2621"/>
                        <a:pt x="125426" y="-10079"/>
                        <a:pt x="147298" y="11088"/>
                      </a:cubicBezTo>
                      <a:close/>
                    </a:path>
                  </a:pathLst>
                </a:custGeom>
                <a:solidFill>
                  <a:srgbClr val="FF6565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7" name="フリーフォーム: 図形 696">
                  <a:extLst>
                    <a:ext uri="{FF2B5EF4-FFF2-40B4-BE49-F238E27FC236}">
                      <a16:creationId xmlns:a16="http://schemas.microsoft.com/office/drawing/2014/main" id="{3BF7B5A5-4AA5-4851-A6DC-ABAE0247A425}"/>
                    </a:ext>
                  </a:extLst>
                </p:cNvPr>
                <p:cNvSpPr/>
                <p:nvPr/>
              </p:nvSpPr>
              <p:spPr>
                <a:xfrm>
                  <a:off x="4122194" y="5659265"/>
                  <a:ext cx="468982" cy="1456873"/>
                </a:xfrm>
                <a:custGeom>
                  <a:avLst/>
                  <a:gdLst>
                    <a:gd name="connsiteX0" fmla="*/ 452981 w 468982"/>
                    <a:gd name="connsiteY0" fmla="*/ 4935 h 1456873"/>
                    <a:gd name="connsiteX1" fmla="*/ 402181 w 468982"/>
                    <a:gd name="connsiteY1" fmla="*/ 265285 h 1456873"/>
                    <a:gd name="connsiteX2" fmla="*/ 100556 w 468982"/>
                    <a:gd name="connsiteY2" fmla="*/ 1398760 h 1456873"/>
                    <a:gd name="connsiteX3" fmla="*/ 116431 w 468982"/>
                    <a:gd name="connsiteY3" fmla="*/ 1217785 h 1456873"/>
                    <a:gd name="connsiteX4" fmla="*/ 2131 w 468982"/>
                    <a:gd name="connsiteY4" fmla="*/ 573260 h 1456873"/>
                    <a:gd name="connsiteX5" fmla="*/ 52931 w 468982"/>
                    <a:gd name="connsiteY5" fmla="*/ 735185 h 1456873"/>
                    <a:gd name="connsiteX6" fmla="*/ 186281 w 468982"/>
                    <a:gd name="connsiteY6" fmla="*/ 401810 h 1456873"/>
                    <a:gd name="connsiteX7" fmla="*/ 452981 w 468982"/>
                    <a:gd name="connsiteY7" fmla="*/ 4935 h 1456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8982" h="1456873">
                      <a:moveTo>
                        <a:pt x="452981" y="4935"/>
                      </a:moveTo>
                      <a:cubicBezTo>
                        <a:pt x="488964" y="-17819"/>
                        <a:pt x="460919" y="32981"/>
                        <a:pt x="402181" y="265285"/>
                      </a:cubicBezTo>
                      <a:cubicBezTo>
                        <a:pt x="343443" y="497589"/>
                        <a:pt x="148181" y="1240010"/>
                        <a:pt x="100556" y="1398760"/>
                      </a:cubicBezTo>
                      <a:cubicBezTo>
                        <a:pt x="52931" y="1557510"/>
                        <a:pt x="132835" y="1355368"/>
                        <a:pt x="116431" y="1217785"/>
                      </a:cubicBezTo>
                      <a:cubicBezTo>
                        <a:pt x="100027" y="1080202"/>
                        <a:pt x="12714" y="653693"/>
                        <a:pt x="2131" y="573260"/>
                      </a:cubicBezTo>
                      <a:cubicBezTo>
                        <a:pt x="-8452" y="492827"/>
                        <a:pt x="22239" y="763760"/>
                        <a:pt x="52931" y="735185"/>
                      </a:cubicBezTo>
                      <a:cubicBezTo>
                        <a:pt x="83623" y="706610"/>
                        <a:pt x="113785" y="520872"/>
                        <a:pt x="186281" y="401810"/>
                      </a:cubicBezTo>
                      <a:cubicBezTo>
                        <a:pt x="258777" y="282748"/>
                        <a:pt x="416998" y="27689"/>
                        <a:pt x="452981" y="493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8" name="フリーフォーム: 図形 697">
                  <a:extLst>
                    <a:ext uri="{FF2B5EF4-FFF2-40B4-BE49-F238E27FC236}">
                      <a16:creationId xmlns:a16="http://schemas.microsoft.com/office/drawing/2014/main" id="{1555EDB1-7E30-49AF-8356-964C8023ED0F}"/>
                    </a:ext>
                  </a:extLst>
                </p:cNvPr>
                <p:cNvSpPr/>
                <p:nvPr/>
              </p:nvSpPr>
              <p:spPr>
                <a:xfrm>
                  <a:off x="4196829" y="8149092"/>
                  <a:ext cx="1586629" cy="1059970"/>
                </a:xfrm>
                <a:custGeom>
                  <a:avLst/>
                  <a:gdLst>
                    <a:gd name="connsiteX0" fmla="*/ 1585904 w 1586629"/>
                    <a:gd name="connsiteY0" fmla="*/ 75 h 1059970"/>
                    <a:gd name="connsiteX1" fmla="*/ 1116004 w 1586629"/>
                    <a:gd name="connsiteY1" fmla="*/ 440341 h 1059970"/>
                    <a:gd name="connsiteX2" fmla="*/ 506404 w 1586629"/>
                    <a:gd name="connsiteY2" fmla="*/ 800175 h 1059970"/>
                    <a:gd name="connsiteX3" fmla="*/ 2638 w 1586629"/>
                    <a:gd name="connsiteY3" fmla="*/ 1058408 h 1059970"/>
                    <a:gd name="connsiteX4" fmla="*/ 726538 w 1586629"/>
                    <a:gd name="connsiteY4" fmla="*/ 774775 h 1059970"/>
                    <a:gd name="connsiteX5" fmla="*/ 83071 w 1586629"/>
                    <a:gd name="connsiteY5" fmla="*/ 1058408 h 1059970"/>
                    <a:gd name="connsiteX6" fmla="*/ 984771 w 1586629"/>
                    <a:gd name="connsiteY6" fmla="*/ 618141 h 1059970"/>
                    <a:gd name="connsiteX7" fmla="*/ 1149871 w 1586629"/>
                    <a:gd name="connsiteY7" fmla="*/ 508075 h 1059970"/>
                    <a:gd name="connsiteX8" fmla="*/ 1221838 w 1586629"/>
                    <a:gd name="connsiteY8" fmla="*/ 474208 h 1059970"/>
                    <a:gd name="connsiteX9" fmla="*/ 1585904 w 1586629"/>
                    <a:gd name="connsiteY9" fmla="*/ 75 h 105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6629" h="1059970">
                      <a:moveTo>
                        <a:pt x="1585904" y="75"/>
                      </a:moveTo>
                      <a:cubicBezTo>
                        <a:pt x="1568265" y="-5570"/>
                        <a:pt x="1295921" y="306991"/>
                        <a:pt x="1116004" y="440341"/>
                      </a:cubicBezTo>
                      <a:cubicBezTo>
                        <a:pt x="936087" y="573691"/>
                        <a:pt x="691965" y="697164"/>
                        <a:pt x="506404" y="800175"/>
                      </a:cubicBezTo>
                      <a:cubicBezTo>
                        <a:pt x="320843" y="903186"/>
                        <a:pt x="-34051" y="1062641"/>
                        <a:pt x="2638" y="1058408"/>
                      </a:cubicBezTo>
                      <a:cubicBezTo>
                        <a:pt x="39327" y="1054175"/>
                        <a:pt x="713133" y="774775"/>
                        <a:pt x="726538" y="774775"/>
                      </a:cubicBezTo>
                      <a:cubicBezTo>
                        <a:pt x="739943" y="774775"/>
                        <a:pt x="40032" y="1084514"/>
                        <a:pt x="83071" y="1058408"/>
                      </a:cubicBezTo>
                      <a:cubicBezTo>
                        <a:pt x="126110" y="1032302"/>
                        <a:pt x="806971" y="709863"/>
                        <a:pt x="984771" y="618141"/>
                      </a:cubicBezTo>
                      <a:cubicBezTo>
                        <a:pt x="1162571" y="526419"/>
                        <a:pt x="1110360" y="532064"/>
                        <a:pt x="1149871" y="508075"/>
                      </a:cubicBezTo>
                      <a:cubicBezTo>
                        <a:pt x="1189382" y="484086"/>
                        <a:pt x="1149166" y="558169"/>
                        <a:pt x="1221838" y="474208"/>
                      </a:cubicBezTo>
                      <a:cubicBezTo>
                        <a:pt x="1294510" y="390247"/>
                        <a:pt x="1603543" y="5720"/>
                        <a:pt x="1585904" y="7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9" name="フリーフォーム: 図形 698">
                  <a:extLst>
                    <a:ext uri="{FF2B5EF4-FFF2-40B4-BE49-F238E27FC236}">
                      <a16:creationId xmlns:a16="http://schemas.microsoft.com/office/drawing/2014/main" id="{27B69634-E859-4E52-BB60-E95C79A98B44}"/>
                    </a:ext>
                  </a:extLst>
                </p:cNvPr>
                <p:cNvSpPr/>
                <p:nvPr/>
              </p:nvSpPr>
              <p:spPr>
                <a:xfrm>
                  <a:off x="2366885" y="7747360"/>
                  <a:ext cx="730967" cy="1414861"/>
                </a:xfrm>
                <a:custGeom>
                  <a:avLst/>
                  <a:gdLst>
                    <a:gd name="connsiteX0" fmla="*/ 710748 w 730967"/>
                    <a:gd name="connsiteY0" fmla="*/ 63140 h 1414861"/>
                    <a:gd name="connsiteX1" fmla="*/ 477915 w 730967"/>
                    <a:gd name="connsiteY1" fmla="*/ 308673 h 1414861"/>
                    <a:gd name="connsiteX2" fmla="*/ 486382 w 730967"/>
                    <a:gd name="connsiteY2" fmla="*/ 1180740 h 1414861"/>
                    <a:gd name="connsiteX3" fmla="*/ 486382 w 730967"/>
                    <a:gd name="connsiteY3" fmla="*/ 1409340 h 1414861"/>
                    <a:gd name="connsiteX4" fmla="*/ 452515 w 730967"/>
                    <a:gd name="connsiteY4" fmla="*/ 1307740 h 1414861"/>
                    <a:gd name="connsiteX5" fmla="*/ 380548 w 730967"/>
                    <a:gd name="connsiteY5" fmla="*/ 918273 h 1414861"/>
                    <a:gd name="connsiteX6" fmla="*/ 321282 w 730967"/>
                    <a:gd name="connsiteY6" fmla="*/ 626173 h 1414861"/>
                    <a:gd name="connsiteX7" fmla="*/ 75748 w 730967"/>
                    <a:gd name="connsiteY7" fmla="*/ 228240 h 1414861"/>
                    <a:gd name="connsiteX8" fmla="*/ 8015 w 730967"/>
                    <a:gd name="connsiteY8" fmla="*/ 139340 h 1414861"/>
                    <a:gd name="connsiteX9" fmla="*/ 232382 w 730967"/>
                    <a:gd name="connsiteY9" fmla="*/ 291740 h 1414861"/>
                    <a:gd name="connsiteX10" fmla="*/ 659948 w 730967"/>
                    <a:gd name="connsiteY10" fmla="*/ 16573 h 1414861"/>
                    <a:gd name="connsiteX11" fmla="*/ 710748 w 730967"/>
                    <a:gd name="connsiteY11" fmla="*/ 63140 h 141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0967" h="1414861">
                      <a:moveTo>
                        <a:pt x="710748" y="63140"/>
                      </a:moveTo>
                      <a:cubicBezTo>
                        <a:pt x="680409" y="111823"/>
                        <a:pt x="515309" y="122406"/>
                        <a:pt x="477915" y="308673"/>
                      </a:cubicBezTo>
                      <a:cubicBezTo>
                        <a:pt x="440521" y="494940"/>
                        <a:pt x="484971" y="997296"/>
                        <a:pt x="486382" y="1180740"/>
                      </a:cubicBezTo>
                      <a:cubicBezTo>
                        <a:pt x="487793" y="1364184"/>
                        <a:pt x="492026" y="1388173"/>
                        <a:pt x="486382" y="1409340"/>
                      </a:cubicBezTo>
                      <a:cubicBezTo>
                        <a:pt x="480738" y="1430507"/>
                        <a:pt x="470154" y="1389585"/>
                        <a:pt x="452515" y="1307740"/>
                      </a:cubicBezTo>
                      <a:cubicBezTo>
                        <a:pt x="434876" y="1225895"/>
                        <a:pt x="402420" y="1031868"/>
                        <a:pt x="380548" y="918273"/>
                      </a:cubicBezTo>
                      <a:cubicBezTo>
                        <a:pt x="358676" y="804679"/>
                        <a:pt x="372082" y="741178"/>
                        <a:pt x="321282" y="626173"/>
                      </a:cubicBezTo>
                      <a:cubicBezTo>
                        <a:pt x="270482" y="511168"/>
                        <a:pt x="127959" y="309379"/>
                        <a:pt x="75748" y="228240"/>
                      </a:cubicBezTo>
                      <a:cubicBezTo>
                        <a:pt x="23537" y="147101"/>
                        <a:pt x="-18091" y="128757"/>
                        <a:pt x="8015" y="139340"/>
                      </a:cubicBezTo>
                      <a:cubicBezTo>
                        <a:pt x="34121" y="149923"/>
                        <a:pt x="123727" y="312201"/>
                        <a:pt x="232382" y="291740"/>
                      </a:cubicBezTo>
                      <a:cubicBezTo>
                        <a:pt x="341037" y="271279"/>
                        <a:pt x="573165" y="56084"/>
                        <a:pt x="659948" y="16573"/>
                      </a:cubicBezTo>
                      <a:cubicBezTo>
                        <a:pt x="746731" y="-22938"/>
                        <a:pt x="741087" y="14457"/>
                        <a:pt x="710748" y="6314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0" name="フリーフォーム: 図形 699">
                  <a:extLst>
                    <a:ext uri="{FF2B5EF4-FFF2-40B4-BE49-F238E27FC236}">
                      <a16:creationId xmlns:a16="http://schemas.microsoft.com/office/drawing/2014/main" id="{9423F2DB-337A-495B-82D4-801BA08A40D9}"/>
                    </a:ext>
                  </a:extLst>
                </p:cNvPr>
                <p:cNvSpPr/>
                <p:nvPr/>
              </p:nvSpPr>
              <p:spPr>
                <a:xfrm>
                  <a:off x="1172731" y="9295049"/>
                  <a:ext cx="1515774" cy="1299869"/>
                </a:xfrm>
                <a:custGeom>
                  <a:avLst/>
                  <a:gdLst>
                    <a:gd name="connsiteX0" fmla="*/ 51549 w 1515774"/>
                    <a:gd name="connsiteY0" fmla="*/ 11511 h 1299869"/>
                    <a:gd name="connsiteX1" fmla="*/ 71869 w 1515774"/>
                    <a:gd name="connsiteY1" fmla="*/ 57231 h 1299869"/>
                    <a:gd name="connsiteX2" fmla="*/ 498589 w 1515774"/>
                    <a:gd name="connsiteY2" fmla="*/ 976711 h 1299869"/>
                    <a:gd name="connsiteX3" fmla="*/ 549389 w 1515774"/>
                    <a:gd name="connsiteY3" fmla="*/ 991951 h 1299869"/>
                    <a:gd name="connsiteX4" fmla="*/ 991349 w 1515774"/>
                    <a:gd name="connsiteY4" fmla="*/ 1179911 h 1299869"/>
                    <a:gd name="connsiteX5" fmla="*/ 1509509 w 1515774"/>
                    <a:gd name="connsiteY5" fmla="*/ 956391 h 1299869"/>
                    <a:gd name="connsiteX6" fmla="*/ 1255509 w 1515774"/>
                    <a:gd name="connsiteY6" fmla="*/ 1164671 h 1299869"/>
                    <a:gd name="connsiteX7" fmla="*/ 915149 w 1515774"/>
                    <a:gd name="connsiteY7" fmla="*/ 1240871 h 1299869"/>
                    <a:gd name="connsiteX8" fmla="*/ 656069 w 1515774"/>
                    <a:gd name="connsiteY8" fmla="*/ 1240871 h 1299869"/>
                    <a:gd name="connsiteX9" fmla="*/ 5829 w 1515774"/>
                    <a:gd name="connsiteY9" fmla="*/ 483951 h 1299869"/>
                    <a:gd name="connsiteX10" fmla="*/ 320789 w 1515774"/>
                    <a:gd name="connsiteY10" fmla="*/ 722711 h 1299869"/>
                    <a:gd name="connsiteX11" fmla="*/ 46469 w 1515774"/>
                    <a:gd name="connsiteY11" fmla="*/ 311231 h 1299869"/>
                    <a:gd name="connsiteX12" fmla="*/ 51549 w 1515774"/>
                    <a:gd name="connsiteY12" fmla="*/ 11511 h 1299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5774" h="1299869">
                      <a:moveTo>
                        <a:pt x="51549" y="11511"/>
                      </a:moveTo>
                      <a:cubicBezTo>
                        <a:pt x="55782" y="-30822"/>
                        <a:pt x="71869" y="57231"/>
                        <a:pt x="71869" y="57231"/>
                      </a:cubicBezTo>
                      <a:cubicBezTo>
                        <a:pt x="146376" y="218098"/>
                        <a:pt x="419002" y="820924"/>
                        <a:pt x="498589" y="976711"/>
                      </a:cubicBezTo>
                      <a:cubicBezTo>
                        <a:pt x="578176" y="1132498"/>
                        <a:pt x="467262" y="958084"/>
                        <a:pt x="549389" y="991951"/>
                      </a:cubicBezTo>
                      <a:cubicBezTo>
                        <a:pt x="631516" y="1025818"/>
                        <a:pt x="831329" y="1185838"/>
                        <a:pt x="991349" y="1179911"/>
                      </a:cubicBezTo>
                      <a:cubicBezTo>
                        <a:pt x="1151369" y="1173984"/>
                        <a:pt x="1465482" y="958931"/>
                        <a:pt x="1509509" y="956391"/>
                      </a:cubicBezTo>
                      <a:cubicBezTo>
                        <a:pt x="1553536" y="953851"/>
                        <a:pt x="1354569" y="1117258"/>
                        <a:pt x="1255509" y="1164671"/>
                      </a:cubicBezTo>
                      <a:cubicBezTo>
                        <a:pt x="1156449" y="1212084"/>
                        <a:pt x="1015056" y="1228171"/>
                        <a:pt x="915149" y="1240871"/>
                      </a:cubicBezTo>
                      <a:cubicBezTo>
                        <a:pt x="815242" y="1253571"/>
                        <a:pt x="807622" y="1367024"/>
                        <a:pt x="656069" y="1240871"/>
                      </a:cubicBezTo>
                      <a:cubicBezTo>
                        <a:pt x="504516" y="1114718"/>
                        <a:pt x="61709" y="570311"/>
                        <a:pt x="5829" y="483951"/>
                      </a:cubicBezTo>
                      <a:cubicBezTo>
                        <a:pt x="-50051" y="397591"/>
                        <a:pt x="314016" y="751498"/>
                        <a:pt x="320789" y="722711"/>
                      </a:cubicBezTo>
                      <a:cubicBezTo>
                        <a:pt x="327562" y="693924"/>
                        <a:pt x="91342" y="427224"/>
                        <a:pt x="46469" y="311231"/>
                      </a:cubicBezTo>
                      <a:cubicBezTo>
                        <a:pt x="1596" y="195238"/>
                        <a:pt x="47316" y="53844"/>
                        <a:pt x="51549" y="115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1" name="フリーフォーム: 図形 700">
                  <a:extLst>
                    <a:ext uri="{FF2B5EF4-FFF2-40B4-BE49-F238E27FC236}">
                      <a16:creationId xmlns:a16="http://schemas.microsoft.com/office/drawing/2014/main" id="{2975B1F7-54F8-4B41-8948-AF00FC529261}"/>
                    </a:ext>
                  </a:extLst>
                </p:cNvPr>
                <p:cNvSpPr/>
                <p:nvPr/>
              </p:nvSpPr>
              <p:spPr>
                <a:xfrm>
                  <a:off x="1693951" y="7851123"/>
                  <a:ext cx="369303" cy="2566358"/>
                </a:xfrm>
                <a:custGeom>
                  <a:avLst/>
                  <a:gdLst>
                    <a:gd name="connsiteX0" fmla="*/ 2769 w 369303"/>
                    <a:gd name="connsiteY0" fmla="*/ 22877 h 2566358"/>
                    <a:gd name="connsiteX1" fmla="*/ 272009 w 369303"/>
                    <a:gd name="connsiteY1" fmla="*/ 297197 h 2566358"/>
                    <a:gd name="connsiteX2" fmla="*/ 236449 w 369303"/>
                    <a:gd name="connsiteY2" fmla="*/ 1150637 h 2566358"/>
                    <a:gd name="connsiteX3" fmla="*/ 368529 w 369303"/>
                    <a:gd name="connsiteY3" fmla="*/ 2075197 h 2566358"/>
                    <a:gd name="connsiteX4" fmla="*/ 165329 w 369303"/>
                    <a:gd name="connsiteY4" fmla="*/ 1607837 h 2566358"/>
                    <a:gd name="connsiteX5" fmla="*/ 343129 w 369303"/>
                    <a:gd name="connsiteY5" fmla="*/ 2562877 h 2566358"/>
                    <a:gd name="connsiteX6" fmla="*/ 190729 w 369303"/>
                    <a:gd name="connsiteY6" fmla="*/ 1887237 h 2566358"/>
                    <a:gd name="connsiteX7" fmla="*/ 134849 w 369303"/>
                    <a:gd name="connsiteY7" fmla="*/ 815357 h 2566358"/>
                    <a:gd name="connsiteX8" fmla="*/ 2769 w 369303"/>
                    <a:gd name="connsiteY8" fmla="*/ 22877 h 256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303" h="2566358">
                      <a:moveTo>
                        <a:pt x="2769" y="22877"/>
                      </a:moveTo>
                      <a:cubicBezTo>
                        <a:pt x="25629" y="-63483"/>
                        <a:pt x="233062" y="109237"/>
                        <a:pt x="272009" y="297197"/>
                      </a:cubicBezTo>
                      <a:cubicBezTo>
                        <a:pt x="310956" y="485157"/>
                        <a:pt x="220362" y="854304"/>
                        <a:pt x="236449" y="1150637"/>
                      </a:cubicBezTo>
                      <a:cubicBezTo>
                        <a:pt x="252536" y="1446970"/>
                        <a:pt x="380382" y="1998997"/>
                        <a:pt x="368529" y="2075197"/>
                      </a:cubicBezTo>
                      <a:cubicBezTo>
                        <a:pt x="356676" y="2151397"/>
                        <a:pt x="169562" y="1526557"/>
                        <a:pt x="165329" y="1607837"/>
                      </a:cubicBezTo>
                      <a:cubicBezTo>
                        <a:pt x="161096" y="1689117"/>
                        <a:pt x="338896" y="2516310"/>
                        <a:pt x="343129" y="2562877"/>
                      </a:cubicBezTo>
                      <a:cubicBezTo>
                        <a:pt x="347362" y="2609444"/>
                        <a:pt x="225442" y="2178490"/>
                        <a:pt x="190729" y="1887237"/>
                      </a:cubicBezTo>
                      <a:cubicBezTo>
                        <a:pt x="156016" y="1595984"/>
                        <a:pt x="164482" y="1121004"/>
                        <a:pt x="134849" y="815357"/>
                      </a:cubicBezTo>
                      <a:cubicBezTo>
                        <a:pt x="105216" y="509710"/>
                        <a:pt x="-20091" y="109237"/>
                        <a:pt x="2769" y="228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2" name="フリーフォーム: 図形 701">
                  <a:extLst>
                    <a:ext uri="{FF2B5EF4-FFF2-40B4-BE49-F238E27FC236}">
                      <a16:creationId xmlns:a16="http://schemas.microsoft.com/office/drawing/2014/main" id="{6C20AD71-7DA7-4685-8B0A-272BDF75C2BF}"/>
                    </a:ext>
                  </a:extLst>
                </p:cNvPr>
                <p:cNvSpPr/>
                <p:nvPr/>
              </p:nvSpPr>
              <p:spPr>
                <a:xfrm>
                  <a:off x="2531611" y="8457208"/>
                  <a:ext cx="257853" cy="1761817"/>
                </a:xfrm>
                <a:custGeom>
                  <a:avLst/>
                  <a:gdLst>
                    <a:gd name="connsiteX0" fmla="*/ 176029 w 257853"/>
                    <a:gd name="connsiteY0" fmla="*/ 992 h 1761817"/>
                    <a:gd name="connsiteX1" fmla="*/ 13469 w 257853"/>
                    <a:gd name="connsiteY1" fmla="*/ 844272 h 1761817"/>
                    <a:gd name="connsiteX2" fmla="*/ 13469 w 257853"/>
                    <a:gd name="connsiteY2" fmla="*/ 1636752 h 1761817"/>
                    <a:gd name="connsiteX3" fmla="*/ 49029 w 257853"/>
                    <a:gd name="connsiteY3" fmla="*/ 1245592 h 1761817"/>
                    <a:gd name="connsiteX4" fmla="*/ 165869 w 257853"/>
                    <a:gd name="connsiteY4" fmla="*/ 1758672 h 1761817"/>
                    <a:gd name="connsiteX5" fmla="*/ 257309 w 257853"/>
                    <a:gd name="connsiteY5" fmla="*/ 950952 h 1761817"/>
                    <a:gd name="connsiteX6" fmla="*/ 201429 w 257853"/>
                    <a:gd name="connsiteY6" fmla="*/ 1265912 h 1761817"/>
                    <a:gd name="connsiteX7" fmla="*/ 150629 w 257853"/>
                    <a:gd name="connsiteY7" fmla="*/ 686792 h 1761817"/>
                    <a:gd name="connsiteX8" fmla="*/ 176029 w 257853"/>
                    <a:gd name="connsiteY8" fmla="*/ 992 h 17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7853" h="1761817">
                      <a:moveTo>
                        <a:pt x="176029" y="992"/>
                      </a:moveTo>
                      <a:cubicBezTo>
                        <a:pt x="153169" y="27239"/>
                        <a:pt x="40562" y="571645"/>
                        <a:pt x="13469" y="844272"/>
                      </a:cubicBezTo>
                      <a:cubicBezTo>
                        <a:pt x="-13624" y="1116899"/>
                        <a:pt x="7542" y="1569865"/>
                        <a:pt x="13469" y="1636752"/>
                      </a:cubicBezTo>
                      <a:cubicBezTo>
                        <a:pt x="19396" y="1703639"/>
                        <a:pt x="23629" y="1225272"/>
                        <a:pt x="49029" y="1245592"/>
                      </a:cubicBezTo>
                      <a:cubicBezTo>
                        <a:pt x="74429" y="1265912"/>
                        <a:pt x="131156" y="1807779"/>
                        <a:pt x="165869" y="1758672"/>
                      </a:cubicBezTo>
                      <a:cubicBezTo>
                        <a:pt x="200582" y="1709565"/>
                        <a:pt x="251382" y="1033079"/>
                        <a:pt x="257309" y="950952"/>
                      </a:cubicBezTo>
                      <a:cubicBezTo>
                        <a:pt x="263236" y="868825"/>
                        <a:pt x="219209" y="1309939"/>
                        <a:pt x="201429" y="1265912"/>
                      </a:cubicBezTo>
                      <a:cubicBezTo>
                        <a:pt x="183649" y="1221885"/>
                        <a:pt x="151476" y="897612"/>
                        <a:pt x="150629" y="686792"/>
                      </a:cubicBezTo>
                      <a:cubicBezTo>
                        <a:pt x="149782" y="475972"/>
                        <a:pt x="198889" y="-25255"/>
                        <a:pt x="176029" y="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3" name="フリーフォーム: 図形 702">
                  <a:extLst>
                    <a:ext uri="{FF2B5EF4-FFF2-40B4-BE49-F238E27FC236}">
                      <a16:creationId xmlns:a16="http://schemas.microsoft.com/office/drawing/2014/main" id="{7F80C10B-5A80-4E09-9D73-88BFF3D49339}"/>
                    </a:ext>
                  </a:extLst>
                </p:cNvPr>
                <p:cNvSpPr/>
                <p:nvPr/>
              </p:nvSpPr>
              <p:spPr>
                <a:xfrm>
                  <a:off x="1867593" y="6368855"/>
                  <a:ext cx="669921" cy="1561562"/>
                </a:xfrm>
                <a:custGeom>
                  <a:avLst/>
                  <a:gdLst>
                    <a:gd name="connsiteX0" fmla="*/ 652087 w 669921"/>
                    <a:gd name="connsiteY0" fmla="*/ 362145 h 1561562"/>
                    <a:gd name="connsiteX1" fmla="*/ 276167 w 669921"/>
                    <a:gd name="connsiteY1" fmla="*/ 870145 h 1561562"/>
                    <a:gd name="connsiteX2" fmla="*/ 103447 w 669921"/>
                    <a:gd name="connsiteY2" fmla="*/ 1469585 h 1561562"/>
                    <a:gd name="connsiteX3" fmla="*/ 194887 w 669921"/>
                    <a:gd name="connsiteY3" fmla="*/ 788865 h 1561562"/>
                    <a:gd name="connsiteX4" fmla="*/ 1847 w 669921"/>
                    <a:gd name="connsiteY4" fmla="*/ 1561025 h 1561562"/>
                    <a:gd name="connsiteX5" fmla="*/ 123767 w 669921"/>
                    <a:gd name="connsiteY5" fmla="*/ 895545 h 1561562"/>
                    <a:gd name="connsiteX6" fmla="*/ 530167 w 669921"/>
                    <a:gd name="connsiteY6" fmla="*/ 26865 h 1561562"/>
                    <a:gd name="connsiteX7" fmla="*/ 530167 w 669921"/>
                    <a:gd name="connsiteY7" fmla="*/ 235145 h 1561562"/>
                    <a:gd name="connsiteX8" fmla="*/ 601287 w 669921"/>
                    <a:gd name="connsiteY8" fmla="*/ 377385 h 1561562"/>
                    <a:gd name="connsiteX9" fmla="*/ 652087 w 669921"/>
                    <a:gd name="connsiteY9" fmla="*/ 362145 h 1561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9921" h="1561562">
                      <a:moveTo>
                        <a:pt x="652087" y="362145"/>
                      </a:moveTo>
                      <a:cubicBezTo>
                        <a:pt x="597900" y="444272"/>
                        <a:pt x="367607" y="685572"/>
                        <a:pt x="276167" y="870145"/>
                      </a:cubicBezTo>
                      <a:cubicBezTo>
                        <a:pt x="184727" y="1054718"/>
                        <a:pt x="116994" y="1483132"/>
                        <a:pt x="103447" y="1469585"/>
                      </a:cubicBezTo>
                      <a:cubicBezTo>
                        <a:pt x="89900" y="1456038"/>
                        <a:pt x="211820" y="773625"/>
                        <a:pt x="194887" y="788865"/>
                      </a:cubicBezTo>
                      <a:cubicBezTo>
                        <a:pt x="177954" y="804105"/>
                        <a:pt x="13700" y="1543245"/>
                        <a:pt x="1847" y="1561025"/>
                      </a:cubicBezTo>
                      <a:cubicBezTo>
                        <a:pt x="-10006" y="1578805"/>
                        <a:pt x="35714" y="1151238"/>
                        <a:pt x="123767" y="895545"/>
                      </a:cubicBezTo>
                      <a:cubicBezTo>
                        <a:pt x="211820" y="639852"/>
                        <a:pt x="462434" y="136932"/>
                        <a:pt x="530167" y="26865"/>
                      </a:cubicBezTo>
                      <a:cubicBezTo>
                        <a:pt x="597900" y="-83202"/>
                        <a:pt x="518314" y="176725"/>
                        <a:pt x="530167" y="235145"/>
                      </a:cubicBezTo>
                      <a:cubicBezTo>
                        <a:pt x="542020" y="293565"/>
                        <a:pt x="580967" y="351985"/>
                        <a:pt x="601287" y="377385"/>
                      </a:cubicBezTo>
                      <a:cubicBezTo>
                        <a:pt x="621607" y="402785"/>
                        <a:pt x="706274" y="280018"/>
                        <a:pt x="652087" y="3621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フリーフォーム: 図形 703">
                  <a:extLst>
                    <a:ext uri="{FF2B5EF4-FFF2-40B4-BE49-F238E27FC236}">
                      <a16:creationId xmlns:a16="http://schemas.microsoft.com/office/drawing/2014/main" id="{44C44D11-9E2F-494B-9CA1-82D262E63757}"/>
                    </a:ext>
                  </a:extLst>
                </p:cNvPr>
                <p:cNvSpPr/>
                <p:nvPr/>
              </p:nvSpPr>
              <p:spPr>
                <a:xfrm>
                  <a:off x="3268133" y="6234268"/>
                  <a:ext cx="266073" cy="1876840"/>
                </a:xfrm>
                <a:custGeom>
                  <a:avLst/>
                  <a:gdLst>
                    <a:gd name="connsiteX0" fmla="*/ 101600 w 266073"/>
                    <a:gd name="connsiteY0" fmla="*/ 14132 h 1876840"/>
                    <a:gd name="connsiteX1" fmla="*/ 262467 w 266073"/>
                    <a:gd name="connsiteY1" fmla="*/ 894665 h 1876840"/>
                    <a:gd name="connsiteX2" fmla="*/ 203200 w 266073"/>
                    <a:gd name="connsiteY2" fmla="*/ 1876799 h 1876840"/>
                    <a:gd name="connsiteX3" fmla="*/ 84667 w 266073"/>
                    <a:gd name="connsiteY3" fmla="*/ 936999 h 1876840"/>
                    <a:gd name="connsiteX4" fmla="*/ 0 w 266073"/>
                    <a:gd name="connsiteY4" fmla="*/ 1622799 h 1876840"/>
                    <a:gd name="connsiteX5" fmla="*/ 101600 w 266073"/>
                    <a:gd name="connsiteY5" fmla="*/ 14132 h 1876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073" h="1876840">
                      <a:moveTo>
                        <a:pt x="101600" y="14132"/>
                      </a:moveTo>
                      <a:cubicBezTo>
                        <a:pt x="145344" y="-107224"/>
                        <a:pt x="245534" y="584221"/>
                        <a:pt x="262467" y="894665"/>
                      </a:cubicBezTo>
                      <a:cubicBezTo>
                        <a:pt x="279400" y="1205109"/>
                        <a:pt x="232833" y="1869743"/>
                        <a:pt x="203200" y="1876799"/>
                      </a:cubicBezTo>
                      <a:cubicBezTo>
                        <a:pt x="173567" y="1883855"/>
                        <a:pt x="118534" y="979332"/>
                        <a:pt x="84667" y="936999"/>
                      </a:cubicBezTo>
                      <a:cubicBezTo>
                        <a:pt x="50800" y="894666"/>
                        <a:pt x="0" y="1769555"/>
                        <a:pt x="0" y="1622799"/>
                      </a:cubicBezTo>
                      <a:cubicBezTo>
                        <a:pt x="0" y="1476043"/>
                        <a:pt x="57856" y="135488"/>
                        <a:pt x="101600" y="141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5" name="フリーフォーム: 図形 704">
                  <a:extLst>
                    <a:ext uri="{FF2B5EF4-FFF2-40B4-BE49-F238E27FC236}">
                      <a16:creationId xmlns:a16="http://schemas.microsoft.com/office/drawing/2014/main" id="{EB78917D-CF45-427B-B22E-1D783C4A95F0}"/>
                    </a:ext>
                  </a:extLst>
                </p:cNvPr>
                <p:cNvSpPr/>
                <p:nvPr/>
              </p:nvSpPr>
              <p:spPr>
                <a:xfrm>
                  <a:off x="3298007" y="4864100"/>
                  <a:ext cx="822441" cy="1894916"/>
                </a:xfrm>
                <a:custGeom>
                  <a:avLst/>
                  <a:gdLst>
                    <a:gd name="connsiteX0" fmla="*/ 816793 w 822441"/>
                    <a:gd name="connsiteY0" fmla="*/ 8155 h 2063091"/>
                    <a:gd name="connsiteX1" fmla="*/ 3993 w 822441"/>
                    <a:gd name="connsiteY1" fmla="*/ 668555 h 2063091"/>
                    <a:gd name="connsiteX2" fmla="*/ 496753 w 822441"/>
                    <a:gd name="connsiteY2" fmla="*/ 434875 h 2063091"/>
                    <a:gd name="connsiteX3" fmla="*/ 293553 w 822441"/>
                    <a:gd name="connsiteY3" fmla="*/ 632995 h 2063091"/>
                    <a:gd name="connsiteX4" fmla="*/ 232593 w 822441"/>
                    <a:gd name="connsiteY4" fmla="*/ 1085115 h 2063091"/>
                    <a:gd name="connsiteX5" fmla="*/ 34473 w 822441"/>
                    <a:gd name="connsiteY5" fmla="*/ 2060475 h 2063091"/>
                    <a:gd name="connsiteX6" fmla="*/ 100513 w 822441"/>
                    <a:gd name="connsiteY6" fmla="*/ 1354355 h 2063091"/>
                    <a:gd name="connsiteX7" fmla="*/ 100513 w 822441"/>
                    <a:gd name="connsiteY7" fmla="*/ 820955 h 2063091"/>
                    <a:gd name="connsiteX8" fmla="*/ 166553 w 822441"/>
                    <a:gd name="connsiteY8" fmla="*/ 2024915 h 2063091"/>
                    <a:gd name="connsiteX9" fmla="*/ 354513 w 822441"/>
                    <a:gd name="connsiteY9" fmla="*/ 1207035 h 2063091"/>
                    <a:gd name="connsiteX10" fmla="*/ 816793 w 822441"/>
                    <a:gd name="connsiteY10" fmla="*/ 8155 h 206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441" h="2063091">
                      <a:moveTo>
                        <a:pt x="816793" y="8155"/>
                      </a:moveTo>
                      <a:cubicBezTo>
                        <a:pt x="758373" y="-81592"/>
                        <a:pt x="57333" y="597435"/>
                        <a:pt x="3993" y="668555"/>
                      </a:cubicBezTo>
                      <a:cubicBezTo>
                        <a:pt x="-49347" y="739675"/>
                        <a:pt x="448493" y="440802"/>
                        <a:pt x="496753" y="434875"/>
                      </a:cubicBezTo>
                      <a:cubicBezTo>
                        <a:pt x="545013" y="428948"/>
                        <a:pt x="337580" y="524622"/>
                        <a:pt x="293553" y="632995"/>
                      </a:cubicBezTo>
                      <a:cubicBezTo>
                        <a:pt x="249526" y="741368"/>
                        <a:pt x="275773" y="847202"/>
                        <a:pt x="232593" y="1085115"/>
                      </a:cubicBezTo>
                      <a:cubicBezTo>
                        <a:pt x="189413" y="1323028"/>
                        <a:pt x="56486" y="2015602"/>
                        <a:pt x="34473" y="2060475"/>
                      </a:cubicBezTo>
                      <a:cubicBezTo>
                        <a:pt x="12460" y="2105348"/>
                        <a:pt x="89506" y="1560942"/>
                        <a:pt x="100513" y="1354355"/>
                      </a:cubicBezTo>
                      <a:cubicBezTo>
                        <a:pt x="111520" y="1147768"/>
                        <a:pt x="89506" y="709195"/>
                        <a:pt x="100513" y="820955"/>
                      </a:cubicBezTo>
                      <a:cubicBezTo>
                        <a:pt x="111520" y="932715"/>
                        <a:pt x="124220" y="1960568"/>
                        <a:pt x="166553" y="2024915"/>
                      </a:cubicBezTo>
                      <a:cubicBezTo>
                        <a:pt x="208886" y="2089262"/>
                        <a:pt x="245293" y="1544855"/>
                        <a:pt x="354513" y="1207035"/>
                      </a:cubicBezTo>
                      <a:cubicBezTo>
                        <a:pt x="463733" y="869215"/>
                        <a:pt x="875213" y="97902"/>
                        <a:pt x="816793" y="8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6" name="フリーフォーム: 図形 705">
                  <a:extLst>
                    <a:ext uri="{FF2B5EF4-FFF2-40B4-BE49-F238E27FC236}">
                      <a16:creationId xmlns:a16="http://schemas.microsoft.com/office/drawing/2014/main" id="{073080BE-9C01-430B-82A0-EFF074A4985B}"/>
                    </a:ext>
                  </a:extLst>
                </p:cNvPr>
                <p:cNvSpPr/>
                <p:nvPr/>
              </p:nvSpPr>
              <p:spPr>
                <a:xfrm>
                  <a:off x="5390188" y="4848054"/>
                  <a:ext cx="696367" cy="1009829"/>
                </a:xfrm>
                <a:custGeom>
                  <a:avLst/>
                  <a:gdLst>
                    <a:gd name="connsiteX0" fmla="*/ 254962 w 696367"/>
                    <a:gd name="connsiteY0" fmla="*/ 301796 h 1009829"/>
                    <a:gd name="connsiteX1" fmla="*/ 686762 w 696367"/>
                    <a:gd name="connsiteY1" fmla="*/ 657396 h 1009829"/>
                    <a:gd name="connsiteX2" fmla="*/ 547062 w 696367"/>
                    <a:gd name="connsiteY2" fmla="*/ 590721 h 1009829"/>
                    <a:gd name="connsiteX3" fmla="*/ 458162 w 696367"/>
                    <a:gd name="connsiteY3" fmla="*/ 749471 h 1009829"/>
                    <a:gd name="connsiteX4" fmla="*/ 426412 w 696367"/>
                    <a:gd name="connsiteY4" fmla="*/ 946321 h 1009829"/>
                    <a:gd name="connsiteX5" fmla="*/ 410537 w 696367"/>
                    <a:gd name="connsiteY5" fmla="*/ 609771 h 1009829"/>
                    <a:gd name="connsiteX6" fmla="*/ 207337 w 696367"/>
                    <a:gd name="connsiteY6" fmla="*/ 1009821 h 1009829"/>
                    <a:gd name="connsiteX7" fmla="*/ 315287 w 696367"/>
                    <a:gd name="connsiteY7" fmla="*/ 597071 h 1009829"/>
                    <a:gd name="connsiteX8" fmla="*/ 324812 w 696367"/>
                    <a:gd name="connsiteY8" fmla="*/ 517696 h 1009829"/>
                    <a:gd name="connsiteX9" fmla="*/ 223212 w 696367"/>
                    <a:gd name="connsiteY9" fmla="*/ 365296 h 1009829"/>
                    <a:gd name="connsiteX10" fmla="*/ 962 w 696367"/>
                    <a:gd name="connsiteY10" fmla="*/ 6521 h 1009829"/>
                    <a:gd name="connsiteX11" fmla="*/ 147012 w 696367"/>
                    <a:gd name="connsiteY11" fmla="*/ 146221 h 1009829"/>
                    <a:gd name="connsiteX12" fmla="*/ 254962 w 696367"/>
                    <a:gd name="connsiteY12" fmla="*/ 301796 h 100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6367" h="1009829">
                      <a:moveTo>
                        <a:pt x="254962" y="301796"/>
                      </a:moveTo>
                      <a:cubicBezTo>
                        <a:pt x="344920" y="386992"/>
                        <a:pt x="638079" y="609242"/>
                        <a:pt x="686762" y="657396"/>
                      </a:cubicBezTo>
                      <a:cubicBezTo>
                        <a:pt x="735445" y="705550"/>
                        <a:pt x="585162" y="575375"/>
                        <a:pt x="547062" y="590721"/>
                      </a:cubicBezTo>
                      <a:cubicBezTo>
                        <a:pt x="508962" y="606067"/>
                        <a:pt x="478270" y="690204"/>
                        <a:pt x="458162" y="749471"/>
                      </a:cubicBezTo>
                      <a:cubicBezTo>
                        <a:pt x="438054" y="808738"/>
                        <a:pt x="434350" y="969604"/>
                        <a:pt x="426412" y="946321"/>
                      </a:cubicBezTo>
                      <a:cubicBezTo>
                        <a:pt x="418475" y="923038"/>
                        <a:pt x="447049" y="599188"/>
                        <a:pt x="410537" y="609771"/>
                      </a:cubicBezTo>
                      <a:cubicBezTo>
                        <a:pt x="374025" y="620354"/>
                        <a:pt x="223212" y="1011938"/>
                        <a:pt x="207337" y="1009821"/>
                      </a:cubicBezTo>
                      <a:cubicBezTo>
                        <a:pt x="191462" y="1007704"/>
                        <a:pt x="295708" y="679092"/>
                        <a:pt x="315287" y="597071"/>
                      </a:cubicBezTo>
                      <a:cubicBezTo>
                        <a:pt x="334866" y="515050"/>
                        <a:pt x="340158" y="556325"/>
                        <a:pt x="324812" y="517696"/>
                      </a:cubicBezTo>
                      <a:cubicBezTo>
                        <a:pt x="309466" y="479067"/>
                        <a:pt x="277187" y="450492"/>
                        <a:pt x="223212" y="365296"/>
                      </a:cubicBezTo>
                      <a:cubicBezTo>
                        <a:pt x="169237" y="280100"/>
                        <a:pt x="13662" y="43033"/>
                        <a:pt x="962" y="6521"/>
                      </a:cubicBezTo>
                      <a:cubicBezTo>
                        <a:pt x="-11738" y="-29992"/>
                        <a:pt x="104679" y="96480"/>
                        <a:pt x="147012" y="146221"/>
                      </a:cubicBezTo>
                      <a:cubicBezTo>
                        <a:pt x="189345" y="195962"/>
                        <a:pt x="165004" y="216600"/>
                        <a:pt x="254962" y="30179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7" name="フリーフォーム: 図形 706">
                  <a:extLst>
                    <a:ext uri="{FF2B5EF4-FFF2-40B4-BE49-F238E27FC236}">
                      <a16:creationId xmlns:a16="http://schemas.microsoft.com/office/drawing/2014/main" id="{E33883B0-C49A-4491-8978-DF5C2976532E}"/>
                    </a:ext>
                  </a:extLst>
                </p:cNvPr>
                <p:cNvSpPr/>
                <p:nvPr/>
              </p:nvSpPr>
              <p:spPr>
                <a:xfrm>
                  <a:off x="5400100" y="6503269"/>
                  <a:ext cx="804868" cy="451782"/>
                </a:xfrm>
                <a:custGeom>
                  <a:avLst/>
                  <a:gdLst>
                    <a:gd name="connsiteX0" fmla="*/ 6925 w 804868"/>
                    <a:gd name="connsiteY0" fmla="*/ 37231 h 451782"/>
                    <a:gd name="connsiteX1" fmla="*/ 800675 w 804868"/>
                    <a:gd name="connsiteY1" fmla="*/ 2306 h 451782"/>
                    <a:gd name="connsiteX2" fmla="*/ 330775 w 804868"/>
                    <a:gd name="connsiteY2" fmla="*/ 97556 h 451782"/>
                    <a:gd name="connsiteX3" fmla="*/ 562550 w 804868"/>
                    <a:gd name="connsiteY3" fmla="*/ 91206 h 451782"/>
                    <a:gd name="connsiteX4" fmla="*/ 486350 w 804868"/>
                    <a:gd name="connsiteY4" fmla="*/ 173756 h 451782"/>
                    <a:gd name="connsiteX5" fmla="*/ 619700 w 804868"/>
                    <a:gd name="connsiteY5" fmla="*/ 449981 h 451782"/>
                    <a:gd name="connsiteX6" fmla="*/ 556200 w 804868"/>
                    <a:gd name="connsiteY6" fmla="*/ 284881 h 451782"/>
                    <a:gd name="connsiteX7" fmla="*/ 422850 w 804868"/>
                    <a:gd name="connsiteY7" fmla="*/ 122956 h 451782"/>
                    <a:gd name="connsiteX8" fmla="*/ 6925 w 804868"/>
                    <a:gd name="connsiteY8" fmla="*/ 37231 h 45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868" h="451782">
                      <a:moveTo>
                        <a:pt x="6925" y="37231"/>
                      </a:moveTo>
                      <a:cubicBezTo>
                        <a:pt x="69896" y="17123"/>
                        <a:pt x="746700" y="-7748"/>
                        <a:pt x="800675" y="2306"/>
                      </a:cubicBezTo>
                      <a:cubicBezTo>
                        <a:pt x="854650" y="12360"/>
                        <a:pt x="370462" y="82739"/>
                        <a:pt x="330775" y="97556"/>
                      </a:cubicBezTo>
                      <a:cubicBezTo>
                        <a:pt x="291088" y="112373"/>
                        <a:pt x="536621" y="78506"/>
                        <a:pt x="562550" y="91206"/>
                      </a:cubicBezTo>
                      <a:cubicBezTo>
                        <a:pt x="588479" y="103906"/>
                        <a:pt x="476825" y="113960"/>
                        <a:pt x="486350" y="173756"/>
                      </a:cubicBezTo>
                      <a:cubicBezTo>
                        <a:pt x="495875" y="233552"/>
                        <a:pt x="608058" y="431460"/>
                        <a:pt x="619700" y="449981"/>
                      </a:cubicBezTo>
                      <a:cubicBezTo>
                        <a:pt x="631342" y="468502"/>
                        <a:pt x="589008" y="339385"/>
                        <a:pt x="556200" y="284881"/>
                      </a:cubicBezTo>
                      <a:cubicBezTo>
                        <a:pt x="523392" y="230377"/>
                        <a:pt x="517042" y="164231"/>
                        <a:pt x="422850" y="122956"/>
                      </a:cubicBezTo>
                      <a:cubicBezTo>
                        <a:pt x="328658" y="81681"/>
                        <a:pt x="-56046" y="57339"/>
                        <a:pt x="6925" y="3723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8" name="フリーフォーム: 図形 707">
                  <a:extLst>
                    <a:ext uri="{FF2B5EF4-FFF2-40B4-BE49-F238E27FC236}">
                      <a16:creationId xmlns:a16="http://schemas.microsoft.com/office/drawing/2014/main" id="{AD00EF74-65E0-4789-AF8B-533042791D6E}"/>
                    </a:ext>
                  </a:extLst>
                </p:cNvPr>
                <p:cNvSpPr/>
                <p:nvPr/>
              </p:nvSpPr>
              <p:spPr>
                <a:xfrm>
                  <a:off x="5882449" y="5603688"/>
                  <a:ext cx="729550" cy="1000381"/>
                </a:xfrm>
                <a:custGeom>
                  <a:avLst/>
                  <a:gdLst>
                    <a:gd name="connsiteX0" fmla="*/ 159576 w 729550"/>
                    <a:gd name="connsiteY0" fmla="*/ 6537 h 1000381"/>
                    <a:gd name="connsiteX1" fmla="*/ 248476 w 729550"/>
                    <a:gd name="connsiteY1" fmla="*/ 120837 h 1000381"/>
                    <a:gd name="connsiteX2" fmla="*/ 556451 w 729550"/>
                    <a:gd name="connsiteY2" fmla="*/ 489137 h 1000381"/>
                    <a:gd name="connsiteX3" fmla="*/ 543751 w 729550"/>
                    <a:gd name="connsiteY3" fmla="*/ 416112 h 1000381"/>
                    <a:gd name="connsiteX4" fmla="*/ 727901 w 729550"/>
                    <a:gd name="connsiteY4" fmla="*/ 981262 h 1000381"/>
                    <a:gd name="connsiteX5" fmla="*/ 619951 w 729550"/>
                    <a:gd name="connsiteY5" fmla="*/ 838387 h 1000381"/>
                    <a:gd name="connsiteX6" fmla="*/ 381826 w 729550"/>
                    <a:gd name="connsiteY6" fmla="*/ 549462 h 1000381"/>
                    <a:gd name="connsiteX7" fmla="*/ 826 w 729550"/>
                    <a:gd name="connsiteY7" fmla="*/ 206562 h 1000381"/>
                    <a:gd name="connsiteX8" fmla="*/ 277051 w 729550"/>
                    <a:gd name="connsiteY8" fmla="*/ 358962 h 1000381"/>
                    <a:gd name="connsiteX9" fmla="*/ 159576 w 729550"/>
                    <a:gd name="connsiteY9" fmla="*/ 6537 h 100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9550" h="1000381">
                      <a:moveTo>
                        <a:pt x="159576" y="6537"/>
                      </a:moveTo>
                      <a:cubicBezTo>
                        <a:pt x="154813" y="-33151"/>
                        <a:pt x="248476" y="120837"/>
                        <a:pt x="248476" y="120837"/>
                      </a:cubicBezTo>
                      <a:cubicBezTo>
                        <a:pt x="314622" y="201270"/>
                        <a:pt x="507239" y="439925"/>
                        <a:pt x="556451" y="489137"/>
                      </a:cubicBezTo>
                      <a:cubicBezTo>
                        <a:pt x="605663" y="538349"/>
                        <a:pt x="515176" y="334091"/>
                        <a:pt x="543751" y="416112"/>
                      </a:cubicBezTo>
                      <a:cubicBezTo>
                        <a:pt x="572326" y="498133"/>
                        <a:pt x="715201" y="910883"/>
                        <a:pt x="727901" y="981262"/>
                      </a:cubicBezTo>
                      <a:cubicBezTo>
                        <a:pt x="740601" y="1051641"/>
                        <a:pt x="677630" y="910354"/>
                        <a:pt x="619951" y="838387"/>
                      </a:cubicBezTo>
                      <a:cubicBezTo>
                        <a:pt x="562272" y="766420"/>
                        <a:pt x="485013" y="654766"/>
                        <a:pt x="381826" y="549462"/>
                      </a:cubicBezTo>
                      <a:cubicBezTo>
                        <a:pt x="278639" y="444158"/>
                        <a:pt x="18288" y="238312"/>
                        <a:pt x="826" y="206562"/>
                      </a:cubicBezTo>
                      <a:cubicBezTo>
                        <a:pt x="-16636" y="174812"/>
                        <a:pt x="247947" y="388595"/>
                        <a:pt x="277051" y="358962"/>
                      </a:cubicBezTo>
                      <a:cubicBezTo>
                        <a:pt x="306155" y="329329"/>
                        <a:pt x="164339" y="46225"/>
                        <a:pt x="159576" y="65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9" name="フリーフォーム: 図形 708">
                  <a:extLst>
                    <a:ext uri="{FF2B5EF4-FFF2-40B4-BE49-F238E27FC236}">
                      <a16:creationId xmlns:a16="http://schemas.microsoft.com/office/drawing/2014/main" id="{A9225B99-E09B-4997-A294-2C4BA10CEBD5}"/>
                    </a:ext>
                  </a:extLst>
                </p:cNvPr>
                <p:cNvSpPr/>
                <p:nvPr/>
              </p:nvSpPr>
              <p:spPr>
                <a:xfrm>
                  <a:off x="5641186" y="6446916"/>
                  <a:ext cx="756203" cy="265505"/>
                </a:xfrm>
                <a:custGeom>
                  <a:avLst/>
                  <a:gdLst>
                    <a:gd name="connsiteX0" fmla="*/ 2694 w 756203"/>
                    <a:gd name="connsiteY0" fmla="*/ 9764 h 265505"/>
                    <a:gd name="connsiteX1" fmla="*/ 139854 w 756203"/>
                    <a:gd name="connsiteY1" fmla="*/ 25004 h 265505"/>
                    <a:gd name="connsiteX2" fmla="*/ 754534 w 756203"/>
                    <a:gd name="connsiteY2" fmla="*/ 96124 h 265505"/>
                    <a:gd name="connsiteX3" fmla="*/ 322734 w 756203"/>
                    <a:gd name="connsiteY3" fmla="*/ 152004 h 265505"/>
                    <a:gd name="connsiteX4" fmla="*/ 358294 w 756203"/>
                    <a:gd name="connsiteY4" fmla="*/ 258684 h 265505"/>
                    <a:gd name="connsiteX5" fmla="*/ 556414 w 756203"/>
                    <a:gd name="connsiteY5" fmla="*/ 248524 h 265505"/>
                    <a:gd name="connsiteX6" fmla="*/ 292254 w 756203"/>
                    <a:gd name="connsiteY6" fmla="*/ 197724 h 265505"/>
                    <a:gd name="connsiteX7" fmla="*/ 2694 w 756203"/>
                    <a:gd name="connsiteY7" fmla="*/ 9764 h 265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6203" h="265505">
                      <a:moveTo>
                        <a:pt x="2694" y="9764"/>
                      </a:moveTo>
                      <a:cubicBezTo>
                        <a:pt x="-22706" y="-19023"/>
                        <a:pt x="139854" y="25004"/>
                        <a:pt x="139854" y="25004"/>
                      </a:cubicBezTo>
                      <a:cubicBezTo>
                        <a:pt x="265161" y="39397"/>
                        <a:pt x="724054" y="74957"/>
                        <a:pt x="754534" y="96124"/>
                      </a:cubicBezTo>
                      <a:cubicBezTo>
                        <a:pt x="785014" y="117291"/>
                        <a:pt x="388774" y="124911"/>
                        <a:pt x="322734" y="152004"/>
                      </a:cubicBezTo>
                      <a:cubicBezTo>
                        <a:pt x="256694" y="179097"/>
                        <a:pt x="319347" y="242597"/>
                        <a:pt x="358294" y="258684"/>
                      </a:cubicBezTo>
                      <a:cubicBezTo>
                        <a:pt x="397241" y="274771"/>
                        <a:pt x="567421" y="258684"/>
                        <a:pt x="556414" y="248524"/>
                      </a:cubicBezTo>
                      <a:cubicBezTo>
                        <a:pt x="545407" y="238364"/>
                        <a:pt x="382001" y="235824"/>
                        <a:pt x="292254" y="197724"/>
                      </a:cubicBezTo>
                      <a:cubicBezTo>
                        <a:pt x="202507" y="159624"/>
                        <a:pt x="28094" y="38551"/>
                        <a:pt x="2694" y="97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0" name="フリーフォーム: 図形 709">
                  <a:extLst>
                    <a:ext uri="{FF2B5EF4-FFF2-40B4-BE49-F238E27FC236}">
                      <a16:creationId xmlns:a16="http://schemas.microsoft.com/office/drawing/2014/main" id="{CF0B157B-69E0-41DD-AB2F-38D25E89C3D5}"/>
                    </a:ext>
                  </a:extLst>
                </p:cNvPr>
                <p:cNvSpPr/>
                <p:nvPr/>
              </p:nvSpPr>
              <p:spPr>
                <a:xfrm>
                  <a:off x="5637220" y="5562072"/>
                  <a:ext cx="394036" cy="887303"/>
                </a:xfrm>
                <a:custGeom>
                  <a:avLst/>
                  <a:gdLst>
                    <a:gd name="connsiteX0" fmla="*/ 387660 w 394036"/>
                    <a:gd name="connsiteY0" fmla="*/ 528 h 887303"/>
                    <a:gd name="connsiteX1" fmla="*/ 1580 w 394036"/>
                    <a:gd name="connsiteY1" fmla="*/ 874288 h 887303"/>
                    <a:gd name="connsiteX2" fmla="*/ 250500 w 394036"/>
                    <a:gd name="connsiteY2" fmla="*/ 539008 h 887303"/>
                    <a:gd name="connsiteX3" fmla="*/ 240340 w 394036"/>
                    <a:gd name="connsiteY3" fmla="*/ 742208 h 887303"/>
                    <a:gd name="connsiteX4" fmla="*/ 387660 w 394036"/>
                    <a:gd name="connsiteY4" fmla="*/ 528 h 887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36" h="887303">
                      <a:moveTo>
                        <a:pt x="387660" y="528"/>
                      </a:moveTo>
                      <a:cubicBezTo>
                        <a:pt x="347867" y="22541"/>
                        <a:pt x="24440" y="784541"/>
                        <a:pt x="1580" y="874288"/>
                      </a:cubicBezTo>
                      <a:cubicBezTo>
                        <a:pt x="-21280" y="964035"/>
                        <a:pt x="210707" y="561021"/>
                        <a:pt x="250500" y="539008"/>
                      </a:cubicBezTo>
                      <a:cubicBezTo>
                        <a:pt x="290293" y="516995"/>
                        <a:pt x="211553" y="832801"/>
                        <a:pt x="240340" y="742208"/>
                      </a:cubicBezTo>
                      <a:cubicBezTo>
                        <a:pt x="269127" y="651615"/>
                        <a:pt x="427453" y="-21485"/>
                        <a:pt x="387660" y="5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1" name="フリーフォーム: 図形 710">
                  <a:extLst>
                    <a:ext uri="{FF2B5EF4-FFF2-40B4-BE49-F238E27FC236}">
                      <a16:creationId xmlns:a16="http://schemas.microsoft.com/office/drawing/2014/main" id="{64350832-435F-4AEE-87C1-328B6560FD52}"/>
                    </a:ext>
                  </a:extLst>
                </p:cNvPr>
                <p:cNvSpPr/>
                <p:nvPr/>
              </p:nvSpPr>
              <p:spPr>
                <a:xfrm>
                  <a:off x="5816153" y="6552946"/>
                  <a:ext cx="704646" cy="254898"/>
                </a:xfrm>
                <a:custGeom>
                  <a:avLst/>
                  <a:gdLst>
                    <a:gd name="connsiteX0" fmla="*/ 447 w 704646"/>
                    <a:gd name="connsiteY0" fmla="*/ 51054 h 254898"/>
                    <a:gd name="connsiteX1" fmla="*/ 95697 w 704646"/>
                    <a:gd name="connsiteY1" fmla="*/ 252137 h 254898"/>
                    <a:gd name="connsiteX2" fmla="*/ 95697 w 704646"/>
                    <a:gd name="connsiteY2" fmla="*/ 159004 h 254898"/>
                    <a:gd name="connsiteX3" fmla="*/ 512680 w 704646"/>
                    <a:gd name="connsiteY3" fmla="*/ 32004 h 254898"/>
                    <a:gd name="connsiteX4" fmla="*/ 694714 w 704646"/>
                    <a:gd name="connsiteY4" fmla="*/ 254 h 254898"/>
                    <a:gd name="connsiteX5" fmla="*/ 231164 w 704646"/>
                    <a:gd name="connsiteY5" fmla="*/ 42587 h 254898"/>
                    <a:gd name="connsiteX6" fmla="*/ 121097 w 704646"/>
                    <a:gd name="connsiteY6" fmla="*/ 139954 h 254898"/>
                    <a:gd name="connsiteX7" fmla="*/ 131680 w 704646"/>
                    <a:gd name="connsiteY7" fmla="*/ 139954 h 254898"/>
                    <a:gd name="connsiteX8" fmla="*/ 140147 w 704646"/>
                    <a:gd name="connsiteY8" fmla="*/ 84921 h 254898"/>
                    <a:gd name="connsiteX9" fmla="*/ 447 w 704646"/>
                    <a:gd name="connsiteY9" fmla="*/ 51054 h 2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4646" h="254898">
                      <a:moveTo>
                        <a:pt x="447" y="51054"/>
                      </a:moveTo>
                      <a:cubicBezTo>
                        <a:pt x="-6961" y="78923"/>
                        <a:pt x="79822" y="234145"/>
                        <a:pt x="95697" y="252137"/>
                      </a:cubicBezTo>
                      <a:cubicBezTo>
                        <a:pt x="111572" y="270129"/>
                        <a:pt x="26200" y="195693"/>
                        <a:pt x="95697" y="159004"/>
                      </a:cubicBezTo>
                      <a:cubicBezTo>
                        <a:pt x="165194" y="122315"/>
                        <a:pt x="412844" y="58462"/>
                        <a:pt x="512680" y="32004"/>
                      </a:cubicBezTo>
                      <a:cubicBezTo>
                        <a:pt x="612516" y="5546"/>
                        <a:pt x="741633" y="-1510"/>
                        <a:pt x="694714" y="254"/>
                      </a:cubicBezTo>
                      <a:cubicBezTo>
                        <a:pt x="647795" y="2018"/>
                        <a:pt x="326767" y="19304"/>
                        <a:pt x="231164" y="42587"/>
                      </a:cubicBezTo>
                      <a:cubicBezTo>
                        <a:pt x="135561" y="65870"/>
                        <a:pt x="137678" y="123726"/>
                        <a:pt x="121097" y="139954"/>
                      </a:cubicBezTo>
                      <a:cubicBezTo>
                        <a:pt x="104516" y="156182"/>
                        <a:pt x="128505" y="149126"/>
                        <a:pt x="131680" y="139954"/>
                      </a:cubicBezTo>
                      <a:cubicBezTo>
                        <a:pt x="134855" y="130782"/>
                        <a:pt x="160961" y="100090"/>
                        <a:pt x="140147" y="84921"/>
                      </a:cubicBezTo>
                      <a:cubicBezTo>
                        <a:pt x="119333" y="69752"/>
                        <a:pt x="7855" y="23185"/>
                        <a:pt x="447" y="510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2" name="フリーフォーム: 図形 711">
                  <a:extLst>
                    <a:ext uri="{FF2B5EF4-FFF2-40B4-BE49-F238E27FC236}">
                      <a16:creationId xmlns:a16="http://schemas.microsoft.com/office/drawing/2014/main" id="{A85317F6-B5FF-49B0-9E2B-5FF6112EB2CB}"/>
                    </a:ext>
                  </a:extLst>
                </p:cNvPr>
                <p:cNvSpPr/>
                <p:nvPr/>
              </p:nvSpPr>
              <p:spPr>
                <a:xfrm>
                  <a:off x="5872416" y="6711341"/>
                  <a:ext cx="551699" cy="913371"/>
                </a:xfrm>
                <a:custGeom>
                  <a:avLst/>
                  <a:gdLst>
                    <a:gd name="connsiteX0" fmla="*/ 9801 w 551699"/>
                    <a:gd name="connsiteY0" fmla="*/ 15426 h 913371"/>
                    <a:gd name="connsiteX1" fmla="*/ 37317 w 551699"/>
                    <a:gd name="connsiteY1" fmla="*/ 76809 h 913371"/>
                    <a:gd name="connsiteX2" fmla="*/ 371751 w 551699"/>
                    <a:gd name="connsiteY2" fmla="*/ 612326 h 913371"/>
                    <a:gd name="connsiteX3" fmla="*/ 215117 w 551699"/>
                    <a:gd name="connsiteY3" fmla="*/ 430292 h 913371"/>
                    <a:gd name="connsiteX4" fmla="*/ 100817 w 551699"/>
                    <a:gd name="connsiteY4" fmla="*/ 210159 h 913371"/>
                    <a:gd name="connsiteX5" fmla="*/ 416201 w 551699"/>
                    <a:gd name="connsiteY5" fmla="*/ 728742 h 913371"/>
                    <a:gd name="connsiteX6" fmla="*/ 551667 w 551699"/>
                    <a:gd name="connsiteY6" fmla="*/ 912892 h 913371"/>
                    <a:gd name="connsiteX7" fmla="*/ 424667 w 551699"/>
                    <a:gd name="connsiteY7" fmla="*/ 760492 h 913371"/>
                    <a:gd name="connsiteX8" fmla="*/ 52134 w 551699"/>
                    <a:gd name="connsiteY8" fmla="*/ 193226 h 913371"/>
                    <a:gd name="connsiteX9" fmla="*/ 9801 w 551699"/>
                    <a:gd name="connsiteY9" fmla="*/ 15426 h 913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99" h="913371">
                      <a:moveTo>
                        <a:pt x="9801" y="15426"/>
                      </a:moveTo>
                      <a:cubicBezTo>
                        <a:pt x="7332" y="-3977"/>
                        <a:pt x="-23008" y="-22674"/>
                        <a:pt x="37317" y="76809"/>
                      </a:cubicBezTo>
                      <a:cubicBezTo>
                        <a:pt x="97642" y="176292"/>
                        <a:pt x="342118" y="553412"/>
                        <a:pt x="371751" y="612326"/>
                      </a:cubicBezTo>
                      <a:cubicBezTo>
                        <a:pt x="401384" y="671240"/>
                        <a:pt x="260273" y="497320"/>
                        <a:pt x="215117" y="430292"/>
                      </a:cubicBezTo>
                      <a:cubicBezTo>
                        <a:pt x="169961" y="363264"/>
                        <a:pt x="67303" y="160417"/>
                        <a:pt x="100817" y="210159"/>
                      </a:cubicBezTo>
                      <a:cubicBezTo>
                        <a:pt x="134331" y="259901"/>
                        <a:pt x="341059" y="611620"/>
                        <a:pt x="416201" y="728742"/>
                      </a:cubicBezTo>
                      <a:cubicBezTo>
                        <a:pt x="491343" y="845864"/>
                        <a:pt x="550256" y="907600"/>
                        <a:pt x="551667" y="912892"/>
                      </a:cubicBezTo>
                      <a:cubicBezTo>
                        <a:pt x="553078" y="918184"/>
                        <a:pt x="507922" y="880436"/>
                        <a:pt x="424667" y="760492"/>
                      </a:cubicBezTo>
                      <a:cubicBezTo>
                        <a:pt x="341412" y="640548"/>
                        <a:pt x="120573" y="321637"/>
                        <a:pt x="52134" y="193226"/>
                      </a:cubicBezTo>
                      <a:cubicBezTo>
                        <a:pt x="-16305" y="64815"/>
                        <a:pt x="12270" y="34829"/>
                        <a:pt x="9801" y="154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3" name="フリーフォーム: 図形 712">
                  <a:extLst>
                    <a:ext uri="{FF2B5EF4-FFF2-40B4-BE49-F238E27FC236}">
                      <a16:creationId xmlns:a16="http://schemas.microsoft.com/office/drawing/2014/main" id="{1373C413-4EA8-4DE9-A822-1F20F3E0A4F5}"/>
                    </a:ext>
                  </a:extLst>
                </p:cNvPr>
                <p:cNvSpPr/>
                <p:nvPr/>
              </p:nvSpPr>
              <p:spPr>
                <a:xfrm>
                  <a:off x="6260756" y="7312780"/>
                  <a:ext cx="517958" cy="961191"/>
                </a:xfrm>
                <a:custGeom>
                  <a:avLst/>
                  <a:gdLst>
                    <a:gd name="connsiteX0" fmla="*/ 2461 w 517958"/>
                    <a:gd name="connsiteY0" fmla="*/ 2420 h 961191"/>
                    <a:gd name="connsiteX1" fmla="*/ 336894 w 517958"/>
                    <a:gd name="connsiteY1" fmla="*/ 546403 h 961191"/>
                    <a:gd name="connsiteX2" fmla="*/ 504111 w 517958"/>
                    <a:gd name="connsiteY2" fmla="*/ 935870 h 961191"/>
                    <a:gd name="connsiteX3" fmla="*/ 457544 w 517958"/>
                    <a:gd name="connsiteY3" fmla="*/ 838503 h 961191"/>
                    <a:gd name="connsiteX4" fmla="*/ 55377 w 517958"/>
                    <a:gd name="connsiteY4" fmla="*/ 154820 h 961191"/>
                    <a:gd name="connsiteX5" fmla="*/ 178144 w 517958"/>
                    <a:gd name="connsiteY5" fmla="*/ 338970 h 961191"/>
                    <a:gd name="connsiteX6" fmla="*/ 2461 w 517958"/>
                    <a:gd name="connsiteY6" fmla="*/ 2420 h 96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7958" h="961191">
                      <a:moveTo>
                        <a:pt x="2461" y="2420"/>
                      </a:moveTo>
                      <a:cubicBezTo>
                        <a:pt x="28919" y="36992"/>
                        <a:pt x="253286" y="390828"/>
                        <a:pt x="336894" y="546403"/>
                      </a:cubicBezTo>
                      <a:cubicBezTo>
                        <a:pt x="420502" y="701978"/>
                        <a:pt x="484003" y="887187"/>
                        <a:pt x="504111" y="935870"/>
                      </a:cubicBezTo>
                      <a:cubicBezTo>
                        <a:pt x="524219" y="984553"/>
                        <a:pt x="532333" y="968678"/>
                        <a:pt x="457544" y="838503"/>
                      </a:cubicBezTo>
                      <a:cubicBezTo>
                        <a:pt x="382755" y="708328"/>
                        <a:pt x="101944" y="238075"/>
                        <a:pt x="55377" y="154820"/>
                      </a:cubicBezTo>
                      <a:cubicBezTo>
                        <a:pt x="8810" y="71565"/>
                        <a:pt x="184847" y="363311"/>
                        <a:pt x="178144" y="338970"/>
                      </a:cubicBezTo>
                      <a:cubicBezTo>
                        <a:pt x="171441" y="314629"/>
                        <a:pt x="-23997" y="-32152"/>
                        <a:pt x="2461" y="24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4" name="フリーフォーム: 図形 713">
                  <a:extLst>
                    <a:ext uri="{FF2B5EF4-FFF2-40B4-BE49-F238E27FC236}">
                      <a16:creationId xmlns:a16="http://schemas.microsoft.com/office/drawing/2014/main" id="{2F83FD88-BEDA-4B2E-B983-2ACB69F46E28}"/>
                    </a:ext>
                  </a:extLst>
                </p:cNvPr>
                <p:cNvSpPr/>
                <p:nvPr/>
              </p:nvSpPr>
              <p:spPr>
                <a:xfrm>
                  <a:off x="6546194" y="7817368"/>
                  <a:ext cx="660821" cy="1106909"/>
                </a:xfrm>
                <a:custGeom>
                  <a:avLst/>
                  <a:gdLst>
                    <a:gd name="connsiteX0" fmla="*/ 150939 w 660821"/>
                    <a:gd name="connsiteY0" fmla="*/ 274649 h 1106909"/>
                    <a:gd name="connsiteX1" fmla="*/ 271589 w 660821"/>
                    <a:gd name="connsiteY1" fmla="*/ 577332 h 1106909"/>
                    <a:gd name="connsiteX2" fmla="*/ 652589 w 660821"/>
                    <a:gd name="connsiteY2" fmla="*/ 1091682 h 1106909"/>
                    <a:gd name="connsiteX3" fmla="*/ 510773 w 660821"/>
                    <a:gd name="connsiteY3" fmla="*/ 937165 h 1106909"/>
                    <a:gd name="connsiteX4" fmla="*/ 248306 w 660821"/>
                    <a:gd name="connsiteY4" fmla="*/ 590032 h 1106909"/>
                    <a:gd name="connsiteX5" fmla="*/ 491723 w 660821"/>
                    <a:gd name="connsiteY5" fmla="*/ 971032 h 1106909"/>
                    <a:gd name="connsiteX6" fmla="*/ 254656 w 660821"/>
                    <a:gd name="connsiteY6" fmla="*/ 719149 h 1106909"/>
                    <a:gd name="connsiteX7" fmla="*/ 153056 w 660821"/>
                    <a:gd name="connsiteY7" fmla="*/ 560399 h 1106909"/>
                    <a:gd name="connsiteX8" fmla="*/ 9123 w 660821"/>
                    <a:gd name="connsiteY8" fmla="*/ 35465 h 1106909"/>
                    <a:gd name="connsiteX9" fmla="*/ 32406 w 660821"/>
                    <a:gd name="connsiteY9" fmla="*/ 92615 h 1106909"/>
                    <a:gd name="connsiteX10" fmla="*/ 176339 w 660821"/>
                    <a:gd name="connsiteY10" fmla="*/ 456682 h 1106909"/>
                    <a:gd name="connsiteX11" fmla="*/ 150939 w 660821"/>
                    <a:gd name="connsiteY11" fmla="*/ 274649 h 110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0821" h="1106909">
                      <a:moveTo>
                        <a:pt x="150939" y="274649"/>
                      </a:moveTo>
                      <a:cubicBezTo>
                        <a:pt x="166814" y="294757"/>
                        <a:pt x="187981" y="441160"/>
                        <a:pt x="271589" y="577332"/>
                      </a:cubicBezTo>
                      <a:cubicBezTo>
                        <a:pt x="355197" y="713504"/>
                        <a:pt x="612725" y="1031710"/>
                        <a:pt x="652589" y="1091682"/>
                      </a:cubicBezTo>
                      <a:cubicBezTo>
                        <a:pt x="692453" y="1151654"/>
                        <a:pt x="578153" y="1020773"/>
                        <a:pt x="510773" y="937165"/>
                      </a:cubicBezTo>
                      <a:cubicBezTo>
                        <a:pt x="443393" y="853557"/>
                        <a:pt x="251481" y="584387"/>
                        <a:pt x="248306" y="590032"/>
                      </a:cubicBezTo>
                      <a:cubicBezTo>
                        <a:pt x="245131" y="595677"/>
                        <a:pt x="490665" y="949513"/>
                        <a:pt x="491723" y="971032"/>
                      </a:cubicBezTo>
                      <a:cubicBezTo>
                        <a:pt x="492781" y="992551"/>
                        <a:pt x="311101" y="787588"/>
                        <a:pt x="254656" y="719149"/>
                      </a:cubicBezTo>
                      <a:cubicBezTo>
                        <a:pt x="198211" y="650710"/>
                        <a:pt x="193978" y="674346"/>
                        <a:pt x="153056" y="560399"/>
                      </a:cubicBezTo>
                      <a:cubicBezTo>
                        <a:pt x="112134" y="446452"/>
                        <a:pt x="29231" y="113429"/>
                        <a:pt x="9123" y="35465"/>
                      </a:cubicBezTo>
                      <a:cubicBezTo>
                        <a:pt x="-10985" y="-42499"/>
                        <a:pt x="4537" y="22412"/>
                        <a:pt x="32406" y="92615"/>
                      </a:cubicBezTo>
                      <a:cubicBezTo>
                        <a:pt x="60275" y="162818"/>
                        <a:pt x="158700" y="422110"/>
                        <a:pt x="176339" y="456682"/>
                      </a:cubicBezTo>
                      <a:cubicBezTo>
                        <a:pt x="193978" y="491254"/>
                        <a:pt x="135064" y="254541"/>
                        <a:pt x="150939" y="2746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5" name="フリーフォーム: 図形 714">
                  <a:extLst>
                    <a:ext uri="{FF2B5EF4-FFF2-40B4-BE49-F238E27FC236}">
                      <a16:creationId xmlns:a16="http://schemas.microsoft.com/office/drawing/2014/main" id="{2CCA1E8C-93CC-4EAB-A303-BC91BA7534B5}"/>
                    </a:ext>
                  </a:extLst>
                </p:cNvPr>
                <p:cNvSpPr/>
                <p:nvPr/>
              </p:nvSpPr>
              <p:spPr>
                <a:xfrm>
                  <a:off x="7176259" y="8889308"/>
                  <a:ext cx="674334" cy="955592"/>
                </a:xfrm>
                <a:custGeom>
                  <a:avLst/>
                  <a:gdLst>
                    <a:gd name="connsiteX0" fmla="*/ 24641 w 674334"/>
                    <a:gd name="connsiteY0" fmla="*/ 34559 h 955592"/>
                    <a:gd name="connsiteX1" fmla="*/ 122008 w 674334"/>
                    <a:gd name="connsiteY1" fmla="*/ 131925 h 955592"/>
                    <a:gd name="connsiteX2" fmla="*/ 663874 w 674334"/>
                    <a:gd name="connsiteY2" fmla="*/ 936259 h 955592"/>
                    <a:gd name="connsiteX3" fmla="*/ 460674 w 674334"/>
                    <a:gd name="connsiteY3" fmla="*/ 678025 h 955592"/>
                    <a:gd name="connsiteX4" fmla="*/ 227841 w 674334"/>
                    <a:gd name="connsiteY4" fmla="*/ 368992 h 955592"/>
                    <a:gd name="connsiteX5" fmla="*/ 469141 w 674334"/>
                    <a:gd name="connsiteY5" fmla="*/ 483292 h 955592"/>
                    <a:gd name="connsiteX6" fmla="*/ 24641 w 674334"/>
                    <a:gd name="connsiteY6" fmla="*/ 34559 h 95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334" h="955592">
                      <a:moveTo>
                        <a:pt x="24641" y="34559"/>
                      </a:moveTo>
                      <a:cubicBezTo>
                        <a:pt x="-33214" y="-24002"/>
                        <a:pt x="15469" y="-18358"/>
                        <a:pt x="122008" y="131925"/>
                      </a:cubicBezTo>
                      <a:cubicBezTo>
                        <a:pt x="228547" y="282208"/>
                        <a:pt x="607430" y="845242"/>
                        <a:pt x="663874" y="936259"/>
                      </a:cubicBezTo>
                      <a:cubicBezTo>
                        <a:pt x="720318" y="1027276"/>
                        <a:pt x="533346" y="772570"/>
                        <a:pt x="460674" y="678025"/>
                      </a:cubicBezTo>
                      <a:cubicBezTo>
                        <a:pt x="388002" y="583481"/>
                        <a:pt x="226430" y="401447"/>
                        <a:pt x="227841" y="368992"/>
                      </a:cubicBezTo>
                      <a:cubicBezTo>
                        <a:pt x="229252" y="336537"/>
                        <a:pt x="504419" y="545381"/>
                        <a:pt x="469141" y="483292"/>
                      </a:cubicBezTo>
                      <a:cubicBezTo>
                        <a:pt x="433863" y="421203"/>
                        <a:pt x="82496" y="93120"/>
                        <a:pt x="24641" y="345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6" name="フリーフォーム: 図形 715">
                  <a:extLst>
                    <a:ext uri="{FF2B5EF4-FFF2-40B4-BE49-F238E27FC236}">
                      <a16:creationId xmlns:a16="http://schemas.microsoft.com/office/drawing/2014/main" id="{84E16866-E465-4342-91ED-690070D85318}"/>
                    </a:ext>
                  </a:extLst>
                </p:cNvPr>
                <p:cNvSpPr/>
                <p:nvPr/>
              </p:nvSpPr>
              <p:spPr>
                <a:xfrm>
                  <a:off x="3259481" y="7162357"/>
                  <a:ext cx="239399" cy="2812204"/>
                </a:xfrm>
                <a:custGeom>
                  <a:avLst/>
                  <a:gdLst>
                    <a:gd name="connsiteX0" fmla="*/ 239369 w 239399"/>
                    <a:gd name="connsiteY0" fmla="*/ 698943 h 2812204"/>
                    <a:gd name="connsiteX1" fmla="*/ 93319 w 239399"/>
                    <a:gd name="connsiteY1" fmla="*/ 1714943 h 2812204"/>
                    <a:gd name="connsiteX2" fmla="*/ 118719 w 239399"/>
                    <a:gd name="connsiteY2" fmla="*/ 2394393 h 2812204"/>
                    <a:gd name="connsiteX3" fmla="*/ 4419 w 239399"/>
                    <a:gd name="connsiteY3" fmla="*/ 1289493 h 2812204"/>
                    <a:gd name="connsiteX4" fmla="*/ 23469 w 239399"/>
                    <a:gd name="connsiteY4" fmla="*/ 2788093 h 2812204"/>
                    <a:gd name="connsiteX5" fmla="*/ 23469 w 239399"/>
                    <a:gd name="connsiteY5" fmla="*/ 2057843 h 2812204"/>
                    <a:gd name="connsiteX6" fmla="*/ 67919 w 239399"/>
                    <a:gd name="connsiteY6" fmla="*/ 51243 h 2812204"/>
                    <a:gd name="connsiteX7" fmla="*/ 74269 w 239399"/>
                    <a:gd name="connsiteY7" fmla="*/ 641793 h 2812204"/>
                    <a:gd name="connsiteX8" fmla="*/ 106019 w 239399"/>
                    <a:gd name="connsiteY8" fmla="*/ 1137093 h 2812204"/>
                    <a:gd name="connsiteX9" fmla="*/ 239369 w 239399"/>
                    <a:gd name="connsiteY9" fmla="*/ 698943 h 2812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9399" h="2812204">
                      <a:moveTo>
                        <a:pt x="239369" y="698943"/>
                      </a:moveTo>
                      <a:cubicBezTo>
                        <a:pt x="237252" y="795251"/>
                        <a:pt x="113427" y="1432368"/>
                        <a:pt x="93319" y="1714943"/>
                      </a:cubicBezTo>
                      <a:cubicBezTo>
                        <a:pt x="73211" y="1997518"/>
                        <a:pt x="133536" y="2465301"/>
                        <a:pt x="118719" y="2394393"/>
                      </a:cubicBezTo>
                      <a:cubicBezTo>
                        <a:pt x="103902" y="2323485"/>
                        <a:pt x="20294" y="1223876"/>
                        <a:pt x="4419" y="1289493"/>
                      </a:cubicBezTo>
                      <a:cubicBezTo>
                        <a:pt x="-11456" y="1355110"/>
                        <a:pt x="20294" y="2660035"/>
                        <a:pt x="23469" y="2788093"/>
                      </a:cubicBezTo>
                      <a:cubicBezTo>
                        <a:pt x="26644" y="2916151"/>
                        <a:pt x="16061" y="2513985"/>
                        <a:pt x="23469" y="2057843"/>
                      </a:cubicBezTo>
                      <a:cubicBezTo>
                        <a:pt x="30877" y="1601701"/>
                        <a:pt x="59452" y="287251"/>
                        <a:pt x="67919" y="51243"/>
                      </a:cubicBezTo>
                      <a:cubicBezTo>
                        <a:pt x="76386" y="-184765"/>
                        <a:pt x="67919" y="460818"/>
                        <a:pt x="74269" y="641793"/>
                      </a:cubicBezTo>
                      <a:cubicBezTo>
                        <a:pt x="80619" y="822768"/>
                        <a:pt x="78502" y="1126510"/>
                        <a:pt x="106019" y="1137093"/>
                      </a:cubicBezTo>
                      <a:cubicBezTo>
                        <a:pt x="133536" y="1147676"/>
                        <a:pt x="241486" y="602635"/>
                        <a:pt x="239369" y="6989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7" name="フリーフォーム: 図形 716">
                  <a:extLst>
                    <a:ext uri="{FF2B5EF4-FFF2-40B4-BE49-F238E27FC236}">
                      <a16:creationId xmlns:a16="http://schemas.microsoft.com/office/drawing/2014/main" id="{8E6F5B58-E1F0-4565-8B71-522F90B0C958}"/>
                    </a:ext>
                  </a:extLst>
                </p:cNvPr>
                <p:cNvSpPr/>
                <p:nvPr/>
              </p:nvSpPr>
              <p:spPr>
                <a:xfrm>
                  <a:off x="4955707" y="7246380"/>
                  <a:ext cx="873186" cy="582336"/>
                </a:xfrm>
                <a:custGeom>
                  <a:avLst/>
                  <a:gdLst>
                    <a:gd name="connsiteX0" fmla="*/ 31160 w 873186"/>
                    <a:gd name="connsiteY0" fmla="*/ 1087 h 582336"/>
                    <a:gd name="connsiteX1" fmla="*/ 661926 w 873186"/>
                    <a:gd name="connsiteY1" fmla="*/ 238153 h 582336"/>
                    <a:gd name="connsiteX2" fmla="*/ 454493 w 873186"/>
                    <a:gd name="connsiteY2" fmla="*/ 174653 h 582336"/>
                    <a:gd name="connsiteX3" fmla="*/ 700026 w 873186"/>
                    <a:gd name="connsiteY3" fmla="*/ 305887 h 582336"/>
                    <a:gd name="connsiteX4" fmla="*/ 869360 w 873186"/>
                    <a:gd name="connsiteY4" fmla="*/ 581053 h 582336"/>
                    <a:gd name="connsiteX5" fmla="*/ 771993 w 873186"/>
                    <a:gd name="connsiteY5" fmla="*/ 399020 h 582336"/>
                    <a:gd name="connsiteX6" fmla="*/ 285160 w 873186"/>
                    <a:gd name="connsiteY6" fmla="*/ 170420 h 582336"/>
                    <a:gd name="connsiteX7" fmla="*/ 5760 w 873186"/>
                    <a:gd name="connsiteY7" fmla="*/ 157720 h 582336"/>
                    <a:gd name="connsiteX8" fmla="*/ 534926 w 873186"/>
                    <a:gd name="connsiteY8" fmla="*/ 149253 h 582336"/>
                    <a:gd name="connsiteX9" fmla="*/ 31160 w 873186"/>
                    <a:gd name="connsiteY9" fmla="*/ 1087 h 58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186" h="582336">
                      <a:moveTo>
                        <a:pt x="31160" y="1087"/>
                      </a:moveTo>
                      <a:cubicBezTo>
                        <a:pt x="52327" y="15904"/>
                        <a:pt x="591371" y="209225"/>
                        <a:pt x="661926" y="238153"/>
                      </a:cubicBezTo>
                      <a:cubicBezTo>
                        <a:pt x="732482" y="267081"/>
                        <a:pt x="448143" y="163364"/>
                        <a:pt x="454493" y="174653"/>
                      </a:cubicBezTo>
                      <a:cubicBezTo>
                        <a:pt x="460843" y="185942"/>
                        <a:pt x="630882" y="238154"/>
                        <a:pt x="700026" y="305887"/>
                      </a:cubicBezTo>
                      <a:cubicBezTo>
                        <a:pt x="769170" y="373620"/>
                        <a:pt x="857366" y="565531"/>
                        <a:pt x="869360" y="581053"/>
                      </a:cubicBezTo>
                      <a:cubicBezTo>
                        <a:pt x="881354" y="596575"/>
                        <a:pt x="869360" y="467459"/>
                        <a:pt x="771993" y="399020"/>
                      </a:cubicBezTo>
                      <a:cubicBezTo>
                        <a:pt x="674626" y="330581"/>
                        <a:pt x="412866" y="210637"/>
                        <a:pt x="285160" y="170420"/>
                      </a:cubicBezTo>
                      <a:cubicBezTo>
                        <a:pt x="157454" y="130203"/>
                        <a:pt x="-35868" y="161248"/>
                        <a:pt x="5760" y="157720"/>
                      </a:cubicBezTo>
                      <a:cubicBezTo>
                        <a:pt x="47388" y="154192"/>
                        <a:pt x="526459" y="171125"/>
                        <a:pt x="534926" y="149253"/>
                      </a:cubicBezTo>
                      <a:cubicBezTo>
                        <a:pt x="543393" y="127381"/>
                        <a:pt x="9993" y="-13730"/>
                        <a:pt x="31160" y="10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8" name="フリーフォーム: 図形 717">
                  <a:extLst>
                    <a:ext uri="{FF2B5EF4-FFF2-40B4-BE49-F238E27FC236}">
                      <a16:creationId xmlns:a16="http://schemas.microsoft.com/office/drawing/2014/main" id="{3B50802B-4B1B-49BC-B52A-E3130239C0D7}"/>
                    </a:ext>
                  </a:extLst>
                </p:cNvPr>
                <p:cNvSpPr/>
                <p:nvPr/>
              </p:nvSpPr>
              <p:spPr>
                <a:xfrm>
                  <a:off x="4567460" y="7975180"/>
                  <a:ext cx="661368" cy="859920"/>
                </a:xfrm>
                <a:custGeom>
                  <a:avLst/>
                  <a:gdLst>
                    <a:gd name="connsiteX0" fmla="*/ 372840 w 661368"/>
                    <a:gd name="connsiteY0" fmla="*/ 420 h 859920"/>
                    <a:gd name="connsiteX1" fmla="*/ 504073 w 661368"/>
                    <a:gd name="connsiteY1" fmla="*/ 512653 h 859920"/>
                    <a:gd name="connsiteX2" fmla="*/ 660707 w 661368"/>
                    <a:gd name="connsiteY2" fmla="*/ 584620 h 859920"/>
                    <a:gd name="connsiteX3" fmla="*/ 440573 w 661368"/>
                    <a:gd name="connsiteY3" fmla="*/ 694687 h 859920"/>
                    <a:gd name="connsiteX4" fmla="*/ 307 w 661368"/>
                    <a:gd name="connsiteY4" fmla="*/ 859787 h 859920"/>
                    <a:gd name="connsiteX5" fmla="*/ 512540 w 661368"/>
                    <a:gd name="connsiteY5" fmla="*/ 724320 h 859920"/>
                    <a:gd name="connsiteX6" fmla="*/ 305107 w 661368"/>
                    <a:gd name="connsiteY6" fmla="*/ 821687 h 859920"/>
                    <a:gd name="connsiteX7" fmla="*/ 635307 w 661368"/>
                    <a:gd name="connsiteY7" fmla="*/ 601553 h 859920"/>
                    <a:gd name="connsiteX8" fmla="*/ 402473 w 661368"/>
                    <a:gd name="connsiteY8" fmla="*/ 427987 h 859920"/>
                    <a:gd name="connsiteX9" fmla="*/ 372840 w 661368"/>
                    <a:gd name="connsiteY9" fmla="*/ 420 h 859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368" h="859920">
                      <a:moveTo>
                        <a:pt x="372840" y="420"/>
                      </a:moveTo>
                      <a:cubicBezTo>
                        <a:pt x="389773" y="14531"/>
                        <a:pt x="456095" y="415286"/>
                        <a:pt x="504073" y="512653"/>
                      </a:cubicBezTo>
                      <a:cubicBezTo>
                        <a:pt x="552051" y="610020"/>
                        <a:pt x="671290" y="554281"/>
                        <a:pt x="660707" y="584620"/>
                      </a:cubicBezTo>
                      <a:cubicBezTo>
                        <a:pt x="650124" y="614959"/>
                        <a:pt x="550640" y="648826"/>
                        <a:pt x="440573" y="694687"/>
                      </a:cubicBezTo>
                      <a:cubicBezTo>
                        <a:pt x="330506" y="740548"/>
                        <a:pt x="-11688" y="854848"/>
                        <a:pt x="307" y="859787"/>
                      </a:cubicBezTo>
                      <a:cubicBezTo>
                        <a:pt x="12301" y="864726"/>
                        <a:pt x="461740" y="730670"/>
                        <a:pt x="512540" y="724320"/>
                      </a:cubicBezTo>
                      <a:cubicBezTo>
                        <a:pt x="563340" y="717970"/>
                        <a:pt x="284646" y="842148"/>
                        <a:pt x="305107" y="821687"/>
                      </a:cubicBezTo>
                      <a:cubicBezTo>
                        <a:pt x="325568" y="801226"/>
                        <a:pt x="619079" y="667170"/>
                        <a:pt x="635307" y="601553"/>
                      </a:cubicBezTo>
                      <a:cubicBezTo>
                        <a:pt x="651535" y="535936"/>
                        <a:pt x="445512" y="524648"/>
                        <a:pt x="402473" y="427987"/>
                      </a:cubicBezTo>
                      <a:cubicBezTo>
                        <a:pt x="359434" y="331326"/>
                        <a:pt x="355907" y="-13691"/>
                        <a:pt x="372840" y="4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9" name="フリーフォーム: 図形 718">
                  <a:extLst>
                    <a:ext uri="{FF2B5EF4-FFF2-40B4-BE49-F238E27FC236}">
                      <a16:creationId xmlns:a16="http://schemas.microsoft.com/office/drawing/2014/main" id="{38BFF76C-8B4E-4FCC-BB91-E7055309640C}"/>
                    </a:ext>
                  </a:extLst>
                </p:cNvPr>
                <p:cNvSpPr/>
                <p:nvPr/>
              </p:nvSpPr>
              <p:spPr>
                <a:xfrm>
                  <a:off x="5971756" y="5363062"/>
                  <a:ext cx="615333" cy="1196749"/>
                </a:xfrm>
                <a:custGeom>
                  <a:avLst/>
                  <a:gdLst>
                    <a:gd name="connsiteX0" fmla="*/ 22644 w 615333"/>
                    <a:gd name="connsiteY0" fmla="*/ 40788 h 1196749"/>
                    <a:gd name="connsiteX1" fmla="*/ 390944 w 615333"/>
                    <a:gd name="connsiteY1" fmla="*/ 548788 h 1196749"/>
                    <a:gd name="connsiteX2" fmla="*/ 606844 w 615333"/>
                    <a:gd name="connsiteY2" fmla="*/ 1196488 h 1196749"/>
                    <a:gd name="connsiteX3" fmla="*/ 486194 w 615333"/>
                    <a:gd name="connsiteY3" fmla="*/ 631338 h 1196749"/>
                    <a:gd name="connsiteX4" fmla="*/ 606844 w 615333"/>
                    <a:gd name="connsiteY4" fmla="*/ 923438 h 1196749"/>
                    <a:gd name="connsiteX5" fmla="*/ 200444 w 615333"/>
                    <a:gd name="connsiteY5" fmla="*/ 396388 h 1196749"/>
                    <a:gd name="connsiteX6" fmla="*/ 213144 w 615333"/>
                    <a:gd name="connsiteY6" fmla="*/ 434488 h 1196749"/>
                    <a:gd name="connsiteX7" fmla="*/ 60744 w 615333"/>
                    <a:gd name="connsiteY7" fmla="*/ 78888 h 1196749"/>
                    <a:gd name="connsiteX8" fmla="*/ 22644 w 615333"/>
                    <a:gd name="connsiteY8" fmla="*/ 40788 h 1196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5333" h="1196749">
                      <a:moveTo>
                        <a:pt x="22644" y="40788"/>
                      </a:moveTo>
                      <a:cubicBezTo>
                        <a:pt x="77677" y="119105"/>
                        <a:pt x="293577" y="356171"/>
                        <a:pt x="390944" y="548788"/>
                      </a:cubicBezTo>
                      <a:cubicBezTo>
                        <a:pt x="488311" y="741405"/>
                        <a:pt x="590969" y="1182730"/>
                        <a:pt x="606844" y="1196488"/>
                      </a:cubicBezTo>
                      <a:cubicBezTo>
                        <a:pt x="622719" y="1210246"/>
                        <a:pt x="486194" y="676846"/>
                        <a:pt x="486194" y="631338"/>
                      </a:cubicBezTo>
                      <a:cubicBezTo>
                        <a:pt x="486194" y="585830"/>
                        <a:pt x="654469" y="962596"/>
                        <a:pt x="606844" y="923438"/>
                      </a:cubicBezTo>
                      <a:cubicBezTo>
                        <a:pt x="559219" y="884280"/>
                        <a:pt x="266061" y="477880"/>
                        <a:pt x="200444" y="396388"/>
                      </a:cubicBezTo>
                      <a:cubicBezTo>
                        <a:pt x="134827" y="314896"/>
                        <a:pt x="236427" y="487405"/>
                        <a:pt x="213144" y="434488"/>
                      </a:cubicBezTo>
                      <a:cubicBezTo>
                        <a:pt x="189861" y="381571"/>
                        <a:pt x="95669" y="148738"/>
                        <a:pt x="60744" y="78888"/>
                      </a:cubicBezTo>
                      <a:cubicBezTo>
                        <a:pt x="25819" y="9038"/>
                        <a:pt x="-32389" y="-37529"/>
                        <a:pt x="22644" y="407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0" name="フリーフォーム: 図形 719">
                  <a:extLst>
                    <a:ext uri="{FF2B5EF4-FFF2-40B4-BE49-F238E27FC236}">
                      <a16:creationId xmlns:a16="http://schemas.microsoft.com/office/drawing/2014/main" id="{4DD48394-85DD-467B-98B6-20307296A71A}"/>
                    </a:ext>
                  </a:extLst>
                </p:cNvPr>
                <p:cNvSpPr/>
                <p:nvPr/>
              </p:nvSpPr>
              <p:spPr>
                <a:xfrm>
                  <a:off x="6514407" y="6454160"/>
                  <a:ext cx="1176606" cy="2200903"/>
                </a:xfrm>
                <a:custGeom>
                  <a:avLst/>
                  <a:gdLst>
                    <a:gd name="connsiteX0" fmla="*/ 216593 w 1176606"/>
                    <a:gd name="connsiteY0" fmla="*/ 450407 h 2200903"/>
                    <a:gd name="connsiteX1" fmla="*/ 258926 w 1176606"/>
                    <a:gd name="connsiteY1" fmla="*/ 509673 h 2200903"/>
                    <a:gd name="connsiteX2" fmla="*/ 474826 w 1176606"/>
                    <a:gd name="connsiteY2" fmla="*/ 962640 h 2200903"/>
                    <a:gd name="connsiteX3" fmla="*/ 821960 w 1176606"/>
                    <a:gd name="connsiteY3" fmla="*/ 1525673 h 2200903"/>
                    <a:gd name="connsiteX4" fmla="*/ 673793 w 1176606"/>
                    <a:gd name="connsiteY4" fmla="*/ 1339407 h 2200903"/>
                    <a:gd name="connsiteX5" fmla="*/ 275860 w 1176606"/>
                    <a:gd name="connsiteY5" fmla="*/ 662073 h 2200903"/>
                    <a:gd name="connsiteX6" fmla="*/ 601826 w 1176606"/>
                    <a:gd name="connsiteY6" fmla="*/ 1246273 h 2200903"/>
                    <a:gd name="connsiteX7" fmla="*/ 1152160 w 1176606"/>
                    <a:gd name="connsiteY7" fmla="*/ 2177607 h 2200903"/>
                    <a:gd name="connsiteX8" fmla="*/ 1050560 w 1176606"/>
                    <a:gd name="connsiteY8" fmla="*/ 1881273 h 2200903"/>
                    <a:gd name="connsiteX9" fmla="*/ 783860 w 1176606"/>
                    <a:gd name="connsiteY9" fmla="*/ 1457940 h 2200903"/>
                    <a:gd name="connsiteX10" fmla="*/ 199660 w 1176606"/>
                    <a:gd name="connsiteY10" fmla="*/ 679007 h 2200903"/>
                    <a:gd name="connsiteX11" fmla="*/ 693 w 1176606"/>
                    <a:gd name="connsiteY11" fmla="*/ 10140 h 2200903"/>
                    <a:gd name="connsiteX12" fmla="*/ 136160 w 1176606"/>
                    <a:gd name="connsiteY12" fmla="*/ 285307 h 2200903"/>
                    <a:gd name="connsiteX13" fmla="*/ 216593 w 1176606"/>
                    <a:gd name="connsiteY13" fmla="*/ 450407 h 2200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76606" h="2200903">
                      <a:moveTo>
                        <a:pt x="216593" y="450407"/>
                      </a:moveTo>
                      <a:cubicBezTo>
                        <a:pt x="237054" y="487801"/>
                        <a:pt x="215887" y="424301"/>
                        <a:pt x="258926" y="509673"/>
                      </a:cubicBezTo>
                      <a:cubicBezTo>
                        <a:pt x="301965" y="595045"/>
                        <a:pt x="380987" y="793307"/>
                        <a:pt x="474826" y="962640"/>
                      </a:cubicBezTo>
                      <a:cubicBezTo>
                        <a:pt x="568665" y="1131973"/>
                        <a:pt x="788799" y="1462879"/>
                        <a:pt x="821960" y="1525673"/>
                      </a:cubicBezTo>
                      <a:cubicBezTo>
                        <a:pt x="855121" y="1588467"/>
                        <a:pt x="764810" y="1483340"/>
                        <a:pt x="673793" y="1339407"/>
                      </a:cubicBezTo>
                      <a:cubicBezTo>
                        <a:pt x="582776" y="1195474"/>
                        <a:pt x="287854" y="677595"/>
                        <a:pt x="275860" y="662073"/>
                      </a:cubicBezTo>
                      <a:cubicBezTo>
                        <a:pt x="263866" y="646551"/>
                        <a:pt x="455776" y="993684"/>
                        <a:pt x="601826" y="1246273"/>
                      </a:cubicBezTo>
                      <a:cubicBezTo>
                        <a:pt x="747876" y="1498862"/>
                        <a:pt x="1077371" y="2071774"/>
                        <a:pt x="1152160" y="2177607"/>
                      </a:cubicBezTo>
                      <a:cubicBezTo>
                        <a:pt x="1226949" y="2283440"/>
                        <a:pt x="1111943" y="2001217"/>
                        <a:pt x="1050560" y="1881273"/>
                      </a:cubicBezTo>
                      <a:cubicBezTo>
                        <a:pt x="989177" y="1761329"/>
                        <a:pt x="925677" y="1658318"/>
                        <a:pt x="783860" y="1457940"/>
                      </a:cubicBezTo>
                      <a:cubicBezTo>
                        <a:pt x="642043" y="1257562"/>
                        <a:pt x="330188" y="920307"/>
                        <a:pt x="199660" y="679007"/>
                      </a:cubicBezTo>
                      <a:cubicBezTo>
                        <a:pt x="69132" y="437707"/>
                        <a:pt x="11276" y="75757"/>
                        <a:pt x="693" y="10140"/>
                      </a:cubicBezTo>
                      <a:cubicBezTo>
                        <a:pt x="-9890" y="-55477"/>
                        <a:pt x="103705" y="216163"/>
                        <a:pt x="136160" y="285307"/>
                      </a:cubicBezTo>
                      <a:cubicBezTo>
                        <a:pt x="168615" y="354451"/>
                        <a:pt x="196132" y="413013"/>
                        <a:pt x="216593" y="4504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720">
                  <a:extLst>
                    <a:ext uri="{FF2B5EF4-FFF2-40B4-BE49-F238E27FC236}">
                      <a16:creationId xmlns:a16="http://schemas.microsoft.com/office/drawing/2014/main" id="{5E5FEA94-9093-46AF-9390-76470407B622}"/>
                    </a:ext>
                  </a:extLst>
                </p:cNvPr>
                <p:cNvSpPr/>
                <p:nvPr/>
              </p:nvSpPr>
              <p:spPr>
                <a:xfrm>
                  <a:off x="5095276" y="5282779"/>
                  <a:ext cx="717211" cy="478317"/>
                </a:xfrm>
                <a:custGeom>
                  <a:avLst/>
                  <a:gdLst>
                    <a:gd name="connsiteX0" fmla="*/ 581624 w 717211"/>
                    <a:gd name="connsiteY0" fmla="*/ 4654 h 478317"/>
                    <a:gd name="connsiteX1" fmla="*/ 5891 w 717211"/>
                    <a:gd name="connsiteY1" fmla="*/ 385654 h 478317"/>
                    <a:gd name="connsiteX2" fmla="*/ 272591 w 717211"/>
                    <a:gd name="connsiteY2" fmla="*/ 250188 h 478317"/>
                    <a:gd name="connsiteX3" fmla="*/ 99024 w 717211"/>
                    <a:gd name="connsiteY3" fmla="*/ 423754 h 478317"/>
                    <a:gd name="connsiteX4" fmla="*/ 556224 w 717211"/>
                    <a:gd name="connsiteY4" fmla="*/ 436454 h 478317"/>
                    <a:gd name="connsiteX5" fmla="*/ 666291 w 717211"/>
                    <a:gd name="connsiteY5" fmla="*/ 178221 h 478317"/>
                    <a:gd name="connsiteX6" fmla="*/ 717091 w 717211"/>
                    <a:gd name="connsiteY6" fmla="*/ 457621 h 478317"/>
                    <a:gd name="connsiteX7" fmla="*/ 653591 w 717211"/>
                    <a:gd name="connsiteY7" fmla="*/ 457621 h 478317"/>
                    <a:gd name="connsiteX8" fmla="*/ 99024 w 717211"/>
                    <a:gd name="connsiteY8" fmla="*/ 457621 h 478317"/>
                    <a:gd name="connsiteX9" fmla="*/ 293757 w 717211"/>
                    <a:gd name="connsiteY9" fmla="*/ 351788 h 478317"/>
                    <a:gd name="connsiteX10" fmla="*/ 441924 w 717211"/>
                    <a:gd name="connsiteY10" fmla="*/ 245954 h 478317"/>
                    <a:gd name="connsiteX11" fmla="*/ 221791 w 717211"/>
                    <a:gd name="connsiteY11" fmla="*/ 364488 h 478317"/>
                    <a:gd name="connsiteX12" fmla="*/ 551991 w 717211"/>
                    <a:gd name="connsiteY12" fmla="*/ 313688 h 478317"/>
                    <a:gd name="connsiteX13" fmla="*/ 259891 w 717211"/>
                    <a:gd name="connsiteY13" fmla="*/ 440688 h 478317"/>
                    <a:gd name="connsiteX14" fmla="*/ 475791 w 717211"/>
                    <a:gd name="connsiteY14" fmla="*/ 190921 h 478317"/>
                    <a:gd name="connsiteX15" fmla="*/ 581624 w 717211"/>
                    <a:gd name="connsiteY15" fmla="*/ 4654 h 478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17211" h="478317">
                      <a:moveTo>
                        <a:pt x="581624" y="4654"/>
                      </a:moveTo>
                      <a:cubicBezTo>
                        <a:pt x="503307" y="37109"/>
                        <a:pt x="57396" y="344732"/>
                        <a:pt x="5891" y="385654"/>
                      </a:cubicBezTo>
                      <a:cubicBezTo>
                        <a:pt x="-45614" y="426576"/>
                        <a:pt x="257069" y="243838"/>
                        <a:pt x="272591" y="250188"/>
                      </a:cubicBezTo>
                      <a:cubicBezTo>
                        <a:pt x="288113" y="256538"/>
                        <a:pt x="51752" y="392710"/>
                        <a:pt x="99024" y="423754"/>
                      </a:cubicBezTo>
                      <a:cubicBezTo>
                        <a:pt x="146296" y="454798"/>
                        <a:pt x="461680" y="477376"/>
                        <a:pt x="556224" y="436454"/>
                      </a:cubicBezTo>
                      <a:cubicBezTo>
                        <a:pt x="650768" y="395532"/>
                        <a:pt x="639480" y="174693"/>
                        <a:pt x="666291" y="178221"/>
                      </a:cubicBezTo>
                      <a:cubicBezTo>
                        <a:pt x="693102" y="181749"/>
                        <a:pt x="719208" y="411054"/>
                        <a:pt x="717091" y="457621"/>
                      </a:cubicBezTo>
                      <a:cubicBezTo>
                        <a:pt x="714974" y="504188"/>
                        <a:pt x="653591" y="457621"/>
                        <a:pt x="653591" y="457621"/>
                      </a:cubicBezTo>
                      <a:cubicBezTo>
                        <a:pt x="550580" y="457621"/>
                        <a:pt x="158996" y="475260"/>
                        <a:pt x="99024" y="457621"/>
                      </a:cubicBezTo>
                      <a:cubicBezTo>
                        <a:pt x="39052" y="439982"/>
                        <a:pt x="236607" y="387066"/>
                        <a:pt x="293757" y="351788"/>
                      </a:cubicBezTo>
                      <a:cubicBezTo>
                        <a:pt x="350907" y="316510"/>
                        <a:pt x="453918" y="243837"/>
                        <a:pt x="441924" y="245954"/>
                      </a:cubicBezTo>
                      <a:cubicBezTo>
                        <a:pt x="429930" y="248071"/>
                        <a:pt x="203447" y="353199"/>
                        <a:pt x="221791" y="364488"/>
                      </a:cubicBezTo>
                      <a:cubicBezTo>
                        <a:pt x="240135" y="375777"/>
                        <a:pt x="545641" y="300988"/>
                        <a:pt x="551991" y="313688"/>
                      </a:cubicBezTo>
                      <a:cubicBezTo>
                        <a:pt x="558341" y="326388"/>
                        <a:pt x="272591" y="461149"/>
                        <a:pt x="259891" y="440688"/>
                      </a:cubicBezTo>
                      <a:cubicBezTo>
                        <a:pt x="247191" y="420227"/>
                        <a:pt x="420758" y="264299"/>
                        <a:pt x="475791" y="190921"/>
                      </a:cubicBezTo>
                      <a:cubicBezTo>
                        <a:pt x="530824" y="117543"/>
                        <a:pt x="659941" y="-27801"/>
                        <a:pt x="581624" y="46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2" name="フリーフォーム: 図形 721">
                  <a:extLst>
                    <a:ext uri="{FF2B5EF4-FFF2-40B4-BE49-F238E27FC236}">
                      <a16:creationId xmlns:a16="http://schemas.microsoft.com/office/drawing/2014/main" id="{1F0A0647-F7CF-41A9-A49B-988141B3F0BF}"/>
                    </a:ext>
                  </a:extLst>
                </p:cNvPr>
                <p:cNvSpPr/>
                <p:nvPr/>
              </p:nvSpPr>
              <p:spPr>
                <a:xfrm>
                  <a:off x="4026967" y="6578486"/>
                  <a:ext cx="1231165" cy="583210"/>
                </a:xfrm>
                <a:custGeom>
                  <a:avLst/>
                  <a:gdLst>
                    <a:gd name="connsiteX0" fmla="*/ 176733 w 1231165"/>
                    <a:gd name="connsiteY0" fmla="*/ 431914 h 583210"/>
                    <a:gd name="connsiteX1" fmla="*/ 1175800 w 1231165"/>
                    <a:gd name="connsiteY1" fmla="*/ 194847 h 583210"/>
                    <a:gd name="connsiteX2" fmla="*/ 879466 w 1231165"/>
                    <a:gd name="connsiteY2" fmla="*/ 338781 h 583210"/>
                    <a:gd name="connsiteX3" fmla="*/ 502700 w 1231165"/>
                    <a:gd name="connsiteY3" fmla="*/ 478481 h 583210"/>
                    <a:gd name="connsiteX4" fmla="*/ 125933 w 1231165"/>
                    <a:gd name="connsiteY4" fmla="*/ 575847 h 583210"/>
                    <a:gd name="connsiteX5" fmla="*/ 976833 w 1231165"/>
                    <a:gd name="connsiteY5" fmla="*/ 275281 h 583210"/>
                    <a:gd name="connsiteX6" fmla="*/ 3166 w 1231165"/>
                    <a:gd name="connsiteY6" fmla="*/ 580081 h 583210"/>
                    <a:gd name="connsiteX7" fmla="*/ 684733 w 1231165"/>
                    <a:gd name="connsiteY7" fmla="*/ 300681 h 583210"/>
                    <a:gd name="connsiteX8" fmla="*/ 1230833 w 1231165"/>
                    <a:gd name="connsiteY8" fmla="*/ 114 h 583210"/>
                    <a:gd name="connsiteX9" fmla="*/ 608533 w 1231165"/>
                    <a:gd name="connsiteY9" fmla="*/ 266814 h 583210"/>
                    <a:gd name="connsiteX10" fmla="*/ 176733 w 1231165"/>
                    <a:gd name="connsiteY10" fmla="*/ 431914 h 58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1165" h="583210">
                      <a:moveTo>
                        <a:pt x="176733" y="431914"/>
                      </a:moveTo>
                      <a:cubicBezTo>
                        <a:pt x="271277" y="419920"/>
                        <a:pt x="1058678" y="210369"/>
                        <a:pt x="1175800" y="194847"/>
                      </a:cubicBezTo>
                      <a:cubicBezTo>
                        <a:pt x="1292922" y="179325"/>
                        <a:pt x="991649" y="291509"/>
                        <a:pt x="879466" y="338781"/>
                      </a:cubicBezTo>
                      <a:cubicBezTo>
                        <a:pt x="767283" y="386053"/>
                        <a:pt x="628289" y="438970"/>
                        <a:pt x="502700" y="478481"/>
                      </a:cubicBezTo>
                      <a:cubicBezTo>
                        <a:pt x="377111" y="517992"/>
                        <a:pt x="46911" y="609714"/>
                        <a:pt x="125933" y="575847"/>
                      </a:cubicBezTo>
                      <a:cubicBezTo>
                        <a:pt x="204955" y="541980"/>
                        <a:pt x="997294" y="274575"/>
                        <a:pt x="976833" y="275281"/>
                      </a:cubicBezTo>
                      <a:cubicBezTo>
                        <a:pt x="956372" y="275987"/>
                        <a:pt x="51849" y="575848"/>
                        <a:pt x="3166" y="580081"/>
                      </a:cubicBezTo>
                      <a:cubicBezTo>
                        <a:pt x="-45517" y="584314"/>
                        <a:pt x="480122" y="397342"/>
                        <a:pt x="684733" y="300681"/>
                      </a:cubicBezTo>
                      <a:cubicBezTo>
                        <a:pt x="889344" y="204020"/>
                        <a:pt x="1243533" y="5758"/>
                        <a:pt x="1230833" y="114"/>
                      </a:cubicBezTo>
                      <a:cubicBezTo>
                        <a:pt x="1218133" y="-5530"/>
                        <a:pt x="784216" y="199081"/>
                        <a:pt x="608533" y="266814"/>
                      </a:cubicBezTo>
                      <a:cubicBezTo>
                        <a:pt x="432850" y="334547"/>
                        <a:pt x="82189" y="443908"/>
                        <a:pt x="176733" y="4319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3" name="フリーフォーム: 図形 722">
                  <a:extLst>
                    <a:ext uri="{FF2B5EF4-FFF2-40B4-BE49-F238E27FC236}">
                      <a16:creationId xmlns:a16="http://schemas.microsoft.com/office/drawing/2014/main" id="{2E5B8D7A-ADC8-4E14-8639-5B67EE1664AE}"/>
                    </a:ext>
                  </a:extLst>
                </p:cNvPr>
                <p:cNvSpPr/>
                <p:nvPr/>
              </p:nvSpPr>
              <p:spPr>
                <a:xfrm>
                  <a:off x="4530538" y="4886060"/>
                  <a:ext cx="707495" cy="1562927"/>
                </a:xfrm>
                <a:custGeom>
                  <a:avLst/>
                  <a:gdLst>
                    <a:gd name="connsiteX0" fmla="*/ 593912 w 707495"/>
                    <a:gd name="connsiteY0" fmla="*/ 393965 h 1562927"/>
                    <a:gd name="connsiteX1" fmla="*/ 549462 w 707495"/>
                    <a:gd name="connsiteY1" fmla="*/ 1028965 h 1562927"/>
                    <a:gd name="connsiteX2" fmla="*/ 536762 w 707495"/>
                    <a:gd name="connsiteY2" fmla="*/ 914665 h 1562927"/>
                    <a:gd name="connsiteX3" fmla="*/ 371662 w 707495"/>
                    <a:gd name="connsiteY3" fmla="*/ 1127390 h 1562927"/>
                    <a:gd name="connsiteX4" fmla="*/ 155762 w 707495"/>
                    <a:gd name="connsiteY4" fmla="*/ 1400440 h 1562927"/>
                    <a:gd name="connsiteX5" fmla="*/ 200212 w 707495"/>
                    <a:gd name="connsiteY5" fmla="*/ 813065 h 1562927"/>
                    <a:gd name="connsiteX6" fmla="*/ 143062 w 707495"/>
                    <a:gd name="connsiteY6" fmla="*/ 1184540 h 1562927"/>
                    <a:gd name="connsiteX7" fmla="*/ 120837 w 707495"/>
                    <a:gd name="connsiteY7" fmla="*/ 1362340 h 1562927"/>
                    <a:gd name="connsiteX8" fmla="*/ 187 w 707495"/>
                    <a:gd name="connsiteY8" fmla="*/ 1562365 h 1562927"/>
                    <a:gd name="connsiteX9" fmla="*/ 98612 w 707495"/>
                    <a:gd name="connsiteY9" fmla="*/ 1416315 h 1562927"/>
                    <a:gd name="connsiteX10" fmla="*/ 301812 w 707495"/>
                    <a:gd name="connsiteY10" fmla="*/ 1238515 h 1562927"/>
                    <a:gd name="connsiteX11" fmla="*/ 438337 w 707495"/>
                    <a:gd name="connsiteY11" fmla="*/ 892440 h 1562927"/>
                    <a:gd name="connsiteX12" fmla="*/ 698687 w 707495"/>
                    <a:gd name="connsiteY12" fmla="*/ 47890 h 1562927"/>
                    <a:gd name="connsiteX13" fmla="*/ 638362 w 707495"/>
                    <a:gd name="connsiteY13" fmla="*/ 216165 h 1562927"/>
                    <a:gd name="connsiteX14" fmla="*/ 558987 w 707495"/>
                    <a:gd name="connsiteY14" fmla="*/ 1143265 h 1562927"/>
                    <a:gd name="connsiteX15" fmla="*/ 593912 w 707495"/>
                    <a:gd name="connsiteY15" fmla="*/ 393965 h 1562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7495" h="1562927">
                      <a:moveTo>
                        <a:pt x="593912" y="393965"/>
                      </a:moveTo>
                      <a:cubicBezTo>
                        <a:pt x="592325" y="374915"/>
                        <a:pt x="558987" y="942182"/>
                        <a:pt x="549462" y="1028965"/>
                      </a:cubicBezTo>
                      <a:cubicBezTo>
                        <a:pt x="539937" y="1115748"/>
                        <a:pt x="566395" y="898261"/>
                        <a:pt x="536762" y="914665"/>
                      </a:cubicBezTo>
                      <a:cubicBezTo>
                        <a:pt x="507129" y="931069"/>
                        <a:pt x="371662" y="1127390"/>
                        <a:pt x="371662" y="1127390"/>
                      </a:cubicBezTo>
                      <a:cubicBezTo>
                        <a:pt x="308162" y="1208352"/>
                        <a:pt x="184337" y="1452827"/>
                        <a:pt x="155762" y="1400440"/>
                      </a:cubicBezTo>
                      <a:cubicBezTo>
                        <a:pt x="127187" y="1348053"/>
                        <a:pt x="202329" y="849048"/>
                        <a:pt x="200212" y="813065"/>
                      </a:cubicBezTo>
                      <a:cubicBezTo>
                        <a:pt x="198095" y="777082"/>
                        <a:pt x="156291" y="1092994"/>
                        <a:pt x="143062" y="1184540"/>
                      </a:cubicBezTo>
                      <a:cubicBezTo>
                        <a:pt x="129833" y="1276086"/>
                        <a:pt x="144649" y="1299369"/>
                        <a:pt x="120837" y="1362340"/>
                      </a:cubicBezTo>
                      <a:cubicBezTo>
                        <a:pt x="97025" y="1425311"/>
                        <a:pt x="3891" y="1553369"/>
                        <a:pt x="187" y="1562365"/>
                      </a:cubicBezTo>
                      <a:cubicBezTo>
                        <a:pt x="-3517" y="1571361"/>
                        <a:pt x="48341" y="1470290"/>
                        <a:pt x="98612" y="1416315"/>
                      </a:cubicBezTo>
                      <a:cubicBezTo>
                        <a:pt x="148883" y="1362340"/>
                        <a:pt x="245191" y="1325828"/>
                        <a:pt x="301812" y="1238515"/>
                      </a:cubicBezTo>
                      <a:cubicBezTo>
                        <a:pt x="358433" y="1151203"/>
                        <a:pt x="372191" y="1090877"/>
                        <a:pt x="438337" y="892440"/>
                      </a:cubicBezTo>
                      <a:cubicBezTo>
                        <a:pt x="504483" y="694003"/>
                        <a:pt x="665350" y="160602"/>
                        <a:pt x="698687" y="47890"/>
                      </a:cubicBezTo>
                      <a:cubicBezTo>
                        <a:pt x="732024" y="-64822"/>
                        <a:pt x="661645" y="33602"/>
                        <a:pt x="638362" y="216165"/>
                      </a:cubicBezTo>
                      <a:cubicBezTo>
                        <a:pt x="615079" y="398728"/>
                        <a:pt x="570099" y="1110457"/>
                        <a:pt x="558987" y="1143265"/>
                      </a:cubicBezTo>
                      <a:cubicBezTo>
                        <a:pt x="547874" y="1176073"/>
                        <a:pt x="595499" y="413015"/>
                        <a:pt x="593912" y="3939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4" name="フリーフォーム: 図形 723">
                  <a:extLst>
                    <a:ext uri="{FF2B5EF4-FFF2-40B4-BE49-F238E27FC236}">
                      <a16:creationId xmlns:a16="http://schemas.microsoft.com/office/drawing/2014/main" id="{4312E20B-F75C-4AA1-ABE0-9EFFDF5C8623}"/>
                    </a:ext>
                  </a:extLst>
                </p:cNvPr>
                <p:cNvSpPr/>
                <p:nvPr/>
              </p:nvSpPr>
              <p:spPr>
                <a:xfrm>
                  <a:off x="3732957" y="6886011"/>
                  <a:ext cx="236562" cy="3173252"/>
                </a:xfrm>
                <a:custGeom>
                  <a:avLst/>
                  <a:gdLst>
                    <a:gd name="connsiteX0" fmla="*/ 159593 w 236562"/>
                    <a:gd name="connsiteY0" fmla="*/ 124389 h 3173252"/>
                    <a:gd name="connsiteX1" fmla="*/ 19893 w 236562"/>
                    <a:gd name="connsiteY1" fmla="*/ 2232589 h 3173252"/>
                    <a:gd name="connsiteX2" fmla="*/ 89743 w 236562"/>
                    <a:gd name="connsiteY2" fmla="*/ 1661089 h 3173252"/>
                    <a:gd name="connsiteX3" fmla="*/ 51643 w 236562"/>
                    <a:gd name="connsiteY3" fmla="*/ 2492939 h 3173252"/>
                    <a:gd name="connsiteX4" fmla="*/ 843 w 236562"/>
                    <a:gd name="connsiteY4" fmla="*/ 3172389 h 3173252"/>
                    <a:gd name="connsiteX5" fmla="*/ 96093 w 236562"/>
                    <a:gd name="connsiteY5" fmla="*/ 2607239 h 3173252"/>
                    <a:gd name="connsiteX6" fmla="*/ 204043 w 236562"/>
                    <a:gd name="connsiteY6" fmla="*/ 1464239 h 3173252"/>
                    <a:gd name="connsiteX7" fmla="*/ 172293 w 236562"/>
                    <a:gd name="connsiteY7" fmla="*/ 1508689 h 3173252"/>
                    <a:gd name="connsiteX8" fmla="*/ 115143 w 236562"/>
                    <a:gd name="connsiteY8" fmla="*/ 1330889 h 3173252"/>
                    <a:gd name="connsiteX9" fmla="*/ 235793 w 236562"/>
                    <a:gd name="connsiteY9" fmla="*/ 359339 h 3173252"/>
                    <a:gd name="connsiteX10" fmla="*/ 159593 w 236562"/>
                    <a:gd name="connsiteY10" fmla="*/ 124389 h 317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6562" h="3173252">
                      <a:moveTo>
                        <a:pt x="159593" y="124389"/>
                      </a:moveTo>
                      <a:cubicBezTo>
                        <a:pt x="123610" y="436597"/>
                        <a:pt x="31535" y="1976472"/>
                        <a:pt x="19893" y="2232589"/>
                      </a:cubicBezTo>
                      <a:cubicBezTo>
                        <a:pt x="8251" y="2488706"/>
                        <a:pt x="84451" y="1617697"/>
                        <a:pt x="89743" y="1661089"/>
                      </a:cubicBezTo>
                      <a:cubicBezTo>
                        <a:pt x="95035" y="1704481"/>
                        <a:pt x="66460" y="2241056"/>
                        <a:pt x="51643" y="2492939"/>
                      </a:cubicBezTo>
                      <a:cubicBezTo>
                        <a:pt x="36826" y="2744822"/>
                        <a:pt x="-6565" y="3153339"/>
                        <a:pt x="843" y="3172389"/>
                      </a:cubicBezTo>
                      <a:cubicBezTo>
                        <a:pt x="8251" y="3191439"/>
                        <a:pt x="62226" y="2891931"/>
                        <a:pt x="96093" y="2607239"/>
                      </a:cubicBezTo>
                      <a:cubicBezTo>
                        <a:pt x="129960" y="2322547"/>
                        <a:pt x="191343" y="1647330"/>
                        <a:pt x="204043" y="1464239"/>
                      </a:cubicBezTo>
                      <a:cubicBezTo>
                        <a:pt x="216743" y="1281148"/>
                        <a:pt x="187110" y="1530914"/>
                        <a:pt x="172293" y="1508689"/>
                      </a:cubicBezTo>
                      <a:cubicBezTo>
                        <a:pt x="157476" y="1486464"/>
                        <a:pt x="104560" y="1522447"/>
                        <a:pt x="115143" y="1330889"/>
                      </a:cubicBezTo>
                      <a:cubicBezTo>
                        <a:pt x="125726" y="1139331"/>
                        <a:pt x="228385" y="556189"/>
                        <a:pt x="235793" y="359339"/>
                      </a:cubicBezTo>
                      <a:cubicBezTo>
                        <a:pt x="243201" y="162489"/>
                        <a:pt x="195576" y="-187819"/>
                        <a:pt x="159593" y="1243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5" name="フリーフォーム: 図形 724">
                  <a:extLst>
                    <a:ext uri="{FF2B5EF4-FFF2-40B4-BE49-F238E27FC236}">
                      <a16:creationId xmlns:a16="http://schemas.microsoft.com/office/drawing/2014/main" id="{0571943B-D033-4A98-A347-3AAF119AE943}"/>
                    </a:ext>
                  </a:extLst>
                </p:cNvPr>
                <p:cNvSpPr/>
                <p:nvPr/>
              </p:nvSpPr>
              <p:spPr>
                <a:xfrm>
                  <a:off x="5854688" y="3151488"/>
                  <a:ext cx="493196" cy="519842"/>
                </a:xfrm>
                <a:custGeom>
                  <a:avLst/>
                  <a:gdLst>
                    <a:gd name="connsiteX0" fmla="*/ 100025 w 493196"/>
                    <a:gd name="connsiteY0" fmla="*/ 1287 h 519842"/>
                    <a:gd name="connsiteX1" fmla="*/ 398475 w 493196"/>
                    <a:gd name="connsiteY1" fmla="*/ 255287 h 519842"/>
                    <a:gd name="connsiteX2" fmla="*/ 246075 w 493196"/>
                    <a:gd name="connsiteY2" fmla="*/ 90187 h 519842"/>
                    <a:gd name="connsiteX3" fmla="*/ 382600 w 493196"/>
                    <a:gd name="connsiteY3" fmla="*/ 277512 h 519842"/>
                    <a:gd name="connsiteX4" fmla="*/ 492137 w 493196"/>
                    <a:gd name="connsiteY4" fmla="*/ 517225 h 519842"/>
                    <a:gd name="connsiteX5" fmla="*/ 431812 w 493196"/>
                    <a:gd name="connsiteY5" fmla="*/ 396575 h 519842"/>
                    <a:gd name="connsiteX6" fmla="*/ 328625 w 493196"/>
                    <a:gd name="connsiteY6" fmla="*/ 263225 h 519842"/>
                    <a:gd name="connsiteX7" fmla="*/ 12 w 493196"/>
                    <a:gd name="connsiteY7" fmla="*/ 193375 h 519842"/>
                    <a:gd name="connsiteX8" fmla="*/ 315925 w 493196"/>
                    <a:gd name="connsiteY8" fmla="*/ 202900 h 519842"/>
                    <a:gd name="connsiteX9" fmla="*/ 276237 w 493196"/>
                    <a:gd name="connsiteY9" fmla="*/ 191787 h 519842"/>
                    <a:gd name="connsiteX10" fmla="*/ 223850 w 493196"/>
                    <a:gd name="connsiteY10" fmla="*/ 134637 h 519842"/>
                    <a:gd name="connsiteX11" fmla="*/ 307987 w 493196"/>
                    <a:gd name="connsiteY11" fmla="*/ 155275 h 519842"/>
                    <a:gd name="connsiteX12" fmla="*/ 100025 w 493196"/>
                    <a:gd name="connsiteY12" fmla="*/ 1287 h 51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3196" h="519842">
                      <a:moveTo>
                        <a:pt x="100025" y="1287"/>
                      </a:moveTo>
                      <a:cubicBezTo>
                        <a:pt x="115106" y="17956"/>
                        <a:pt x="374133" y="240470"/>
                        <a:pt x="398475" y="255287"/>
                      </a:cubicBezTo>
                      <a:cubicBezTo>
                        <a:pt x="422817" y="270104"/>
                        <a:pt x="248721" y="86483"/>
                        <a:pt x="246075" y="90187"/>
                      </a:cubicBezTo>
                      <a:cubicBezTo>
                        <a:pt x="243429" y="93891"/>
                        <a:pt x="341590" y="206339"/>
                        <a:pt x="382600" y="277512"/>
                      </a:cubicBezTo>
                      <a:cubicBezTo>
                        <a:pt x="423610" y="348685"/>
                        <a:pt x="483935" y="497381"/>
                        <a:pt x="492137" y="517225"/>
                      </a:cubicBezTo>
                      <a:cubicBezTo>
                        <a:pt x="500339" y="537069"/>
                        <a:pt x="459064" y="438908"/>
                        <a:pt x="431812" y="396575"/>
                      </a:cubicBezTo>
                      <a:cubicBezTo>
                        <a:pt x="404560" y="354242"/>
                        <a:pt x="400592" y="297092"/>
                        <a:pt x="328625" y="263225"/>
                      </a:cubicBezTo>
                      <a:cubicBezTo>
                        <a:pt x="256658" y="229358"/>
                        <a:pt x="2129" y="203429"/>
                        <a:pt x="12" y="193375"/>
                      </a:cubicBezTo>
                      <a:cubicBezTo>
                        <a:pt x="-2105" y="183321"/>
                        <a:pt x="269888" y="203165"/>
                        <a:pt x="315925" y="202900"/>
                      </a:cubicBezTo>
                      <a:cubicBezTo>
                        <a:pt x="361962" y="202635"/>
                        <a:pt x="291583" y="203164"/>
                        <a:pt x="276237" y="191787"/>
                      </a:cubicBezTo>
                      <a:cubicBezTo>
                        <a:pt x="260891" y="180410"/>
                        <a:pt x="218558" y="140722"/>
                        <a:pt x="223850" y="134637"/>
                      </a:cubicBezTo>
                      <a:cubicBezTo>
                        <a:pt x="229142" y="128552"/>
                        <a:pt x="326243" y="175648"/>
                        <a:pt x="307987" y="155275"/>
                      </a:cubicBezTo>
                      <a:cubicBezTo>
                        <a:pt x="289731" y="134902"/>
                        <a:pt x="84944" y="-15382"/>
                        <a:pt x="100025" y="12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6" name="フリーフォーム: 図形 725">
                  <a:extLst>
                    <a:ext uri="{FF2B5EF4-FFF2-40B4-BE49-F238E27FC236}">
                      <a16:creationId xmlns:a16="http://schemas.microsoft.com/office/drawing/2014/main" id="{1D1DE1B4-DAEF-45A1-A913-1CA021E2D65E}"/>
                    </a:ext>
                  </a:extLst>
                </p:cNvPr>
                <p:cNvSpPr/>
                <p:nvPr/>
              </p:nvSpPr>
              <p:spPr>
                <a:xfrm>
                  <a:off x="5748246" y="4002919"/>
                  <a:ext cx="519314" cy="386639"/>
                </a:xfrm>
                <a:custGeom>
                  <a:avLst/>
                  <a:gdLst>
                    <a:gd name="connsiteX0" fmla="*/ 63592 w 519314"/>
                    <a:gd name="connsiteY0" fmla="*/ 2344 h 386639"/>
                    <a:gd name="connsiteX1" fmla="*/ 479517 w 519314"/>
                    <a:gd name="connsiteY1" fmla="*/ 186494 h 386639"/>
                    <a:gd name="connsiteX2" fmla="*/ 411254 w 519314"/>
                    <a:gd name="connsiteY2" fmla="*/ 149981 h 386639"/>
                    <a:gd name="connsiteX3" fmla="*/ 200117 w 519314"/>
                    <a:gd name="connsiteY3" fmla="*/ 99181 h 386639"/>
                    <a:gd name="connsiteX4" fmla="*/ 422367 w 519314"/>
                    <a:gd name="connsiteY4" fmla="*/ 170619 h 386639"/>
                    <a:gd name="connsiteX5" fmla="*/ 519204 w 519314"/>
                    <a:gd name="connsiteY5" fmla="*/ 286506 h 386639"/>
                    <a:gd name="connsiteX6" fmla="*/ 438242 w 519314"/>
                    <a:gd name="connsiteY6" fmla="*/ 218244 h 386639"/>
                    <a:gd name="connsiteX7" fmla="*/ 290604 w 519314"/>
                    <a:gd name="connsiteY7" fmla="*/ 200781 h 386639"/>
                    <a:gd name="connsiteX8" fmla="*/ 449354 w 519314"/>
                    <a:gd name="connsiteY8" fmla="*/ 243644 h 386639"/>
                    <a:gd name="connsiteX9" fmla="*/ 516029 w 519314"/>
                    <a:gd name="connsiteY9" fmla="*/ 302381 h 386639"/>
                    <a:gd name="connsiteX10" fmla="*/ 417604 w 519314"/>
                    <a:gd name="connsiteY10" fmla="*/ 361119 h 386639"/>
                    <a:gd name="connsiteX11" fmla="*/ 458879 w 519314"/>
                    <a:gd name="connsiteY11" fmla="*/ 346831 h 386639"/>
                    <a:gd name="connsiteX12" fmla="*/ 403317 w 519314"/>
                    <a:gd name="connsiteY12" fmla="*/ 342069 h 386639"/>
                    <a:gd name="connsiteX13" fmla="*/ 373154 w 519314"/>
                    <a:gd name="connsiteY13" fmla="*/ 342069 h 386639"/>
                    <a:gd name="connsiteX14" fmla="*/ 31842 w 519314"/>
                    <a:gd name="connsiteY14" fmla="*/ 134106 h 386639"/>
                    <a:gd name="connsiteX15" fmla="*/ 212817 w 519314"/>
                    <a:gd name="connsiteY15" fmla="*/ 276981 h 386639"/>
                    <a:gd name="connsiteX16" fmla="*/ 349342 w 519314"/>
                    <a:gd name="connsiteY16" fmla="*/ 386519 h 386639"/>
                    <a:gd name="connsiteX17" fmla="*/ 163604 w 519314"/>
                    <a:gd name="connsiteY17" fmla="*/ 256344 h 386639"/>
                    <a:gd name="connsiteX18" fmla="*/ 92 w 519314"/>
                    <a:gd name="connsiteY18" fmla="*/ 48381 h 386639"/>
                    <a:gd name="connsiteX19" fmla="*/ 185829 w 519314"/>
                    <a:gd name="connsiteY19" fmla="*/ 130931 h 386639"/>
                    <a:gd name="connsiteX20" fmla="*/ 412842 w 519314"/>
                    <a:gd name="connsiteY20" fmla="*/ 208719 h 386639"/>
                    <a:gd name="connsiteX21" fmla="*/ 349342 w 519314"/>
                    <a:gd name="connsiteY21" fmla="*/ 189669 h 386639"/>
                    <a:gd name="connsiteX22" fmla="*/ 319179 w 519314"/>
                    <a:gd name="connsiteY22" fmla="*/ 137281 h 386639"/>
                    <a:gd name="connsiteX23" fmla="*/ 209642 w 519314"/>
                    <a:gd name="connsiteY23" fmla="*/ 81719 h 386639"/>
                    <a:gd name="connsiteX24" fmla="*/ 300129 w 519314"/>
                    <a:gd name="connsiteY24" fmla="*/ 81719 h 386639"/>
                    <a:gd name="connsiteX25" fmla="*/ 63592 w 519314"/>
                    <a:gd name="connsiteY25" fmla="*/ 2344 h 38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19314" h="386639">
                      <a:moveTo>
                        <a:pt x="63592" y="2344"/>
                      </a:moveTo>
                      <a:cubicBezTo>
                        <a:pt x="93490" y="19807"/>
                        <a:pt x="421573" y="161888"/>
                        <a:pt x="479517" y="186494"/>
                      </a:cubicBezTo>
                      <a:cubicBezTo>
                        <a:pt x="537461" y="211100"/>
                        <a:pt x="457821" y="164533"/>
                        <a:pt x="411254" y="149981"/>
                      </a:cubicBezTo>
                      <a:cubicBezTo>
                        <a:pt x="364687" y="135429"/>
                        <a:pt x="198265" y="95741"/>
                        <a:pt x="200117" y="99181"/>
                      </a:cubicBezTo>
                      <a:cubicBezTo>
                        <a:pt x="201969" y="102621"/>
                        <a:pt x="369186" y="139398"/>
                        <a:pt x="422367" y="170619"/>
                      </a:cubicBezTo>
                      <a:cubicBezTo>
                        <a:pt x="475548" y="201840"/>
                        <a:pt x="516558" y="278569"/>
                        <a:pt x="519204" y="286506"/>
                      </a:cubicBezTo>
                      <a:cubicBezTo>
                        <a:pt x="521850" y="294443"/>
                        <a:pt x="476342" y="232531"/>
                        <a:pt x="438242" y="218244"/>
                      </a:cubicBezTo>
                      <a:cubicBezTo>
                        <a:pt x="400142" y="203957"/>
                        <a:pt x="288752" y="196548"/>
                        <a:pt x="290604" y="200781"/>
                      </a:cubicBezTo>
                      <a:cubicBezTo>
                        <a:pt x="292456" y="205014"/>
                        <a:pt x="411783" y="226711"/>
                        <a:pt x="449354" y="243644"/>
                      </a:cubicBezTo>
                      <a:cubicBezTo>
                        <a:pt x="486925" y="260577"/>
                        <a:pt x="521321" y="282802"/>
                        <a:pt x="516029" y="302381"/>
                      </a:cubicBezTo>
                      <a:cubicBezTo>
                        <a:pt x="510737" y="321960"/>
                        <a:pt x="427129" y="353711"/>
                        <a:pt x="417604" y="361119"/>
                      </a:cubicBezTo>
                      <a:cubicBezTo>
                        <a:pt x="408079" y="368527"/>
                        <a:pt x="461260" y="350006"/>
                        <a:pt x="458879" y="346831"/>
                      </a:cubicBezTo>
                      <a:cubicBezTo>
                        <a:pt x="456498" y="343656"/>
                        <a:pt x="417604" y="342863"/>
                        <a:pt x="403317" y="342069"/>
                      </a:cubicBezTo>
                      <a:cubicBezTo>
                        <a:pt x="389030" y="341275"/>
                        <a:pt x="435067" y="376730"/>
                        <a:pt x="373154" y="342069"/>
                      </a:cubicBezTo>
                      <a:cubicBezTo>
                        <a:pt x="311241" y="307408"/>
                        <a:pt x="58565" y="144954"/>
                        <a:pt x="31842" y="134106"/>
                      </a:cubicBezTo>
                      <a:cubicBezTo>
                        <a:pt x="5119" y="123258"/>
                        <a:pt x="212817" y="276981"/>
                        <a:pt x="212817" y="276981"/>
                      </a:cubicBezTo>
                      <a:cubicBezTo>
                        <a:pt x="265734" y="319050"/>
                        <a:pt x="357544" y="389958"/>
                        <a:pt x="349342" y="386519"/>
                      </a:cubicBezTo>
                      <a:cubicBezTo>
                        <a:pt x="341140" y="383080"/>
                        <a:pt x="221812" y="312700"/>
                        <a:pt x="163604" y="256344"/>
                      </a:cubicBezTo>
                      <a:cubicBezTo>
                        <a:pt x="105396" y="199988"/>
                        <a:pt x="-3612" y="69283"/>
                        <a:pt x="92" y="48381"/>
                      </a:cubicBezTo>
                      <a:cubicBezTo>
                        <a:pt x="3796" y="27479"/>
                        <a:pt x="117037" y="104208"/>
                        <a:pt x="185829" y="130931"/>
                      </a:cubicBezTo>
                      <a:cubicBezTo>
                        <a:pt x="254621" y="157654"/>
                        <a:pt x="385590" y="198929"/>
                        <a:pt x="412842" y="208719"/>
                      </a:cubicBezTo>
                      <a:cubicBezTo>
                        <a:pt x="440094" y="218509"/>
                        <a:pt x="364952" y="201575"/>
                        <a:pt x="349342" y="189669"/>
                      </a:cubicBezTo>
                      <a:cubicBezTo>
                        <a:pt x="333732" y="177763"/>
                        <a:pt x="342462" y="155273"/>
                        <a:pt x="319179" y="137281"/>
                      </a:cubicBezTo>
                      <a:cubicBezTo>
                        <a:pt x="295896" y="119289"/>
                        <a:pt x="212817" y="90979"/>
                        <a:pt x="209642" y="81719"/>
                      </a:cubicBezTo>
                      <a:cubicBezTo>
                        <a:pt x="206467" y="72459"/>
                        <a:pt x="319443" y="93096"/>
                        <a:pt x="300129" y="81719"/>
                      </a:cubicBezTo>
                      <a:cubicBezTo>
                        <a:pt x="280815" y="70342"/>
                        <a:pt x="33694" y="-15119"/>
                        <a:pt x="63592" y="2344"/>
                      </a:cubicBezTo>
                      <a:close/>
                    </a:path>
                  </a:pathLst>
                </a:custGeom>
                <a:solidFill>
                  <a:srgbClr val="FFFF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7" name="フリーフォーム: 図形 726">
                  <a:extLst>
                    <a:ext uri="{FF2B5EF4-FFF2-40B4-BE49-F238E27FC236}">
                      <a16:creationId xmlns:a16="http://schemas.microsoft.com/office/drawing/2014/main" id="{079F3BBF-8790-44EA-959F-48BAC92591F6}"/>
                    </a:ext>
                  </a:extLst>
                </p:cNvPr>
                <p:cNvSpPr/>
                <p:nvPr/>
              </p:nvSpPr>
              <p:spPr>
                <a:xfrm>
                  <a:off x="6540497" y="4221137"/>
                  <a:ext cx="199911" cy="306133"/>
                </a:xfrm>
                <a:custGeom>
                  <a:avLst/>
                  <a:gdLst>
                    <a:gd name="connsiteX0" fmla="*/ 14291 w 199911"/>
                    <a:gd name="connsiteY0" fmla="*/ 244501 h 306133"/>
                    <a:gd name="connsiteX1" fmla="*/ 3 w 199911"/>
                    <a:gd name="connsiteY1" fmla="*/ 55588 h 306133"/>
                    <a:gd name="connsiteX2" fmla="*/ 15878 w 199911"/>
                    <a:gd name="connsiteY2" fmla="*/ 109563 h 306133"/>
                    <a:gd name="connsiteX3" fmla="*/ 44453 w 199911"/>
                    <a:gd name="connsiteY3" fmla="*/ 17488 h 306133"/>
                    <a:gd name="connsiteX4" fmla="*/ 138116 w 199911"/>
                    <a:gd name="connsiteY4" fmla="*/ 6376 h 306133"/>
                    <a:gd name="connsiteX5" fmla="*/ 52391 w 199911"/>
                    <a:gd name="connsiteY5" fmla="*/ 3201 h 306133"/>
                    <a:gd name="connsiteX6" fmla="*/ 153991 w 199911"/>
                    <a:gd name="connsiteY6" fmla="*/ 15901 h 306133"/>
                    <a:gd name="connsiteX7" fmla="*/ 188916 w 199911"/>
                    <a:gd name="connsiteY7" fmla="*/ 61938 h 306133"/>
                    <a:gd name="connsiteX8" fmla="*/ 193678 w 199911"/>
                    <a:gd name="connsiteY8" fmla="*/ 88926 h 306133"/>
                    <a:gd name="connsiteX9" fmla="*/ 107953 w 199911"/>
                    <a:gd name="connsiteY9" fmla="*/ 268313 h 306133"/>
                    <a:gd name="connsiteX10" fmla="*/ 177803 w 199911"/>
                    <a:gd name="connsiteY10" fmla="*/ 190526 h 306133"/>
                    <a:gd name="connsiteX11" fmla="*/ 30166 w 199911"/>
                    <a:gd name="connsiteY11" fmla="*/ 303238 h 306133"/>
                    <a:gd name="connsiteX12" fmla="*/ 147641 w 199911"/>
                    <a:gd name="connsiteY12" fmla="*/ 47651 h 306133"/>
                    <a:gd name="connsiteX13" fmla="*/ 12703 w 199911"/>
                    <a:gd name="connsiteY13" fmla="*/ 303238 h 306133"/>
                    <a:gd name="connsiteX14" fmla="*/ 7941 w 199911"/>
                    <a:gd name="connsiteY14" fmla="*/ 12726 h 306133"/>
                    <a:gd name="connsiteX15" fmla="*/ 7941 w 199911"/>
                    <a:gd name="connsiteY15" fmla="*/ 69876 h 306133"/>
                    <a:gd name="connsiteX16" fmla="*/ 14291 w 199911"/>
                    <a:gd name="connsiteY16" fmla="*/ 244501 h 30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9911" h="306133">
                      <a:moveTo>
                        <a:pt x="14291" y="244501"/>
                      </a:moveTo>
                      <a:cubicBezTo>
                        <a:pt x="12968" y="242120"/>
                        <a:pt x="-261" y="78078"/>
                        <a:pt x="3" y="55588"/>
                      </a:cubicBezTo>
                      <a:cubicBezTo>
                        <a:pt x="267" y="33098"/>
                        <a:pt x="8470" y="115913"/>
                        <a:pt x="15878" y="109563"/>
                      </a:cubicBezTo>
                      <a:cubicBezTo>
                        <a:pt x="23286" y="103213"/>
                        <a:pt x="24080" y="34686"/>
                        <a:pt x="44453" y="17488"/>
                      </a:cubicBezTo>
                      <a:cubicBezTo>
                        <a:pt x="64826" y="290"/>
                        <a:pt x="136793" y="8757"/>
                        <a:pt x="138116" y="6376"/>
                      </a:cubicBezTo>
                      <a:cubicBezTo>
                        <a:pt x="139439" y="3995"/>
                        <a:pt x="49745" y="1613"/>
                        <a:pt x="52391" y="3201"/>
                      </a:cubicBezTo>
                      <a:cubicBezTo>
                        <a:pt x="55037" y="4788"/>
                        <a:pt x="131237" y="6112"/>
                        <a:pt x="153991" y="15901"/>
                      </a:cubicBezTo>
                      <a:cubicBezTo>
                        <a:pt x="176745" y="25690"/>
                        <a:pt x="182302" y="49767"/>
                        <a:pt x="188916" y="61938"/>
                      </a:cubicBezTo>
                      <a:cubicBezTo>
                        <a:pt x="195531" y="74109"/>
                        <a:pt x="207172" y="54530"/>
                        <a:pt x="193678" y="88926"/>
                      </a:cubicBezTo>
                      <a:cubicBezTo>
                        <a:pt x="180184" y="123322"/>
                        <a:pt x="110599" y="251380"/>
                        <a:pt x="107953" y="268313"/>
                      </a:cubicBezTo>
                      <a:cubicBezTo>
                        <a:pt x="105307" y="285246"/>
                        <a:pt x="190767" y="184705"/>
                        <a:pt x="177803" y="190526"/>
                      </a:cubicBezTo>
                      <a:cubicBezTo>
                        <a:pt x="164839" y="196347"/>
                        <a:pt x="35193" y="327050"/>
                        <a:pt x="30166" y="303238"/>
                      </a:cubicBezTo>
                      <a:cubicBezTo>
                        <a:pt x="25139" y="279426"/>
                        <a:pt x="150551" y="47651"/>
                        <a:pt x="147641" y="47651"/>
                      </a:cubicBezTo>
                      <a:cubicBezTo>
                        <a:pt x="144731" y="47651"/>
                        <a:pt x="35986" y="309059"/>
                        <a:pt x="12703" y="303238"/>
                      </a:cubicBezTo>
                      <a:cubicBezTo>
                        <a:pt x="-10580" y="297417"/>
                        <a:pt x="8735" y="51620"/>
                        <a:pt x="7941" y="12726"/>
                      </a:cubicBezTo>
                      <a:cubicBezTo>
                        <a:pt x="7147" y="-26168"/>
                        <a:pt x="6089" y="33099"/>
                        <a:pt x="7941" y="69876"/>
                      </a:cubicBezTo>
                      <a:cubicBezTo>
                        <a:pt x="9793" y="106653"/>
                        <a:pt x="15614" y="246882"/>
                        <a:pt x="14291" y="244501"/>
                      </a:cubicBezTo>
                      <a:close/>
                    </a:path>
                  </a:pathLst>
                </a:custGeom>
                <a:solidFill>
                  <a:srgbClr val="FFFF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29" name="グループ化 728">
                <a:extLst>
                  <a:ext uri="{FF2B5EF4-FFF2-40B4-BE49-F238E27FC236}">
                    <a16:creationId xmlns:a16="http://schemas.microsoft.com/office/drawing/2014/main" id="{63355484-003F-457D-9324-1D3457843CB7}"/>
                  </a:ext>
                </a:extLst>
              </p:cNvPr>
              <p:cNvGrpSpPr/>
              <p:nvPr/>
            </p:nvGrpSpPr>
            <p:grpSpPr>
              <a:xfrm>
                <a:off x="50312" y="10077651"/>
                <a:ext cx="9982216" cy="3018550"/>
                <a:chOff x="50312" y="10077651"/>
                <a:chExt cx="9982216" cy="3018550"/>
              </a:xfrm>
              <a:solidFill>
                <a:srgbClr val="00B050"/>
              </a:solidFill>
            </p:grpSpPr>
            <p:sp>
              <p:nvSpPr>
                <p:cNvPr id="730" name="フリーフォーム: 図形 729">
                  <a:extLst>
                    <a:ext uri="{FF2B5EF4-FFF2-40B4-BE49-F238E27FC236}">
                      <a16:creationId xmlns:a16="http://schemas.microsoft.com/office/drawing/2014/main" id="{2553F9B7-71A5-434E-A3BC-699119276E20}"/>
                    </a:ext>
                  </a:extLst>
                </p:cNvPr>
                <p:cNvSpPr/>
                <p:nvPr/>
              </p:nvSpPr>
              <p:spPr>
                <a:xfrm>
                  <a:off x="3415463" y="10277154"/>
                  <a:ext cx="6396737" cy="1149236"/>
                </a:xfrm>
                <a:custGeom>
                  <a:avLst/>
                  <a:gdLst>
                    <a:gd name="connsiteX0" fmla="*/ 136259 w 6396737"/>
                    <a:gd name="connsiteY0" fmla="*/ 1128783 h 1149236"/>
                    <a:gd name="connsiteX1" fmla="*/ 338390 w 6396737"/>
                    <a:gd name="connsiteY1" fmla="*/ 1080657 h 1149236"/>
                    <a:gd name="connsiteX2" fmla="*/ 6123173 w 6396737"/>
                    <a:gd name="connsiteY2" fmla="*/ 50753 h 1149236"/>
                    <a:gd name="connsiteX3" fmla="*/ 5526406 w 6396737"/>
                    <a:gd name="connsiteY3" fmla="*/ 147006 h 1149236"/>
                    <a:gd name="connsiteX4" fmla="*/ 3476225 w 6396737"/>
                    <a:gd name="connsiteY4" fmla="*/ 455014 h 1149236"/>
                    <a:gd name="connsiteX5" fmla="*/ 136259 w 6396737"/>
                    <a:gd name="connsiteY5" fmla="*/ 1128783 h 11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96737" h="1149236">
                      <a:moveTo>
                        <a:pt x="136259" y="1128783"/>
                      </a:moveTo>
                      <a:cubicBezTo>
                        <a:pt x="-261585" y="1194556"/>
                        <a:pt x="338390" y="1080657"/>
                        <a:pt x="338390" y="1080657"/>
                      </a:cubicBezTo>
                      <a:lnTo>
                        <a:pt x="6123173" y="50753"/>
                      </a:lnTo>
                      <a:cubicBezTo>
                        <a:pt x="6987842" y="-104855"/>
                        <a:pt x="5526406" y="147006"/>
                        <a:pt x="5526406" y="147006"/>
                      </a:cubicBezTo>
                      <a:cubicBezTo>
                        <a:pt x="5085248" y="214383"/>
                        <a:pt x="4372979" y="283363"/>
                        <a:pt x="3476225" y="455014"/>
                      </a:cubicBezTo>
                      <a:cubicBezTo>
                        <a:pt x="2579471" y="626664"/>
                        <a:pt x="1362677" y="901786"/>
                        <a:pt x="136259" y="11287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1" name="フリーフォーム: 図形 730">
                  <a:extLst>
                    <a:ext uri="{FF2B5EF4-FFF2-40B4-BE49-F238E27FC236}">
                      <a16:creationId xmlns:a16="http://schemas.microsoft.com/office/drawing/2014/main" id="{28857B16-22E7-4049-B9C2-5BCE39636677}"/>
                    </a:ext>
                  </a:extLst>
                </p:cNvPr>
                <p:cNvSpPr/>
                <p:nvPr/>
              </p:nvSpPr>
              <p:spPr>
                <a:xfrm>
                  <a:off x="3465095" y="10356132"/>
                  <a:ext cx="4871615" cy="838049"/>
                </a:xfrm>
                <a:custGeom>
                  <a:avLst/>
                  <a:gdLst>
                    <a:gd name="connsiteX0" fmla="*/ 0 w 4871615"/>
                    <a:gd name="connsiteY0" fmla="*/ 838049 h 838049"/>
                    <a:gd name="connsiteX1" fmla="*/ 57751 w 4871615"/>
                    <a:gd name="connsiteY1" fmla="*/ 828424 h 838049"/>
                    <a:gd name="connsiteX2" fmla="*/ 3407343 w 4871615"/>
                    <a:gd name="connsiteY2" fmla="*/ 289409 h 838049"/>
                    <a:gd name="connsiteX3" fmla="*/ 4851132 w 4871615"/>
                    <a:gd name="connsiteY3" fmla="*/ 651 h 838049"/>
                    <a:gd name="connsiteX4" fmla="*/ 4138863 w 4871615"/>
                    <a:gd name="connsiteY4" fmla="*/ 222032 h 838049"/>
                    <a:gd name="connsiteX5" fmla="*/ 2521819 w 4871615"/>
                    <a:gd name="connsiteY5" fmla="*/ 578167 h 838049"/>
                    <a:gd name="connsiteX6" fmla="*/ 0 w 4871615"/>
                    <a:gd name="connsiteY6" fmla="*/ 838049 h 838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1615" h="838049">
                      <a:moveTo>
                        <a:pt x="0" y="838049"/>
                      </a:moveTo>
                      <a:lnTo>
                        <a:pt x="57751" y="828424"/>
                      </a:lnTo>
                      <a:lnTo>
                        <a:pt x="3407343" y="289409"/>
                      </a:lnTo>
                      <a:cubicBezTo>
                        <a:pt x="4206240" y="151447"/>
                        <a:pt x="4729212" y="11880"/>
                        <a:pt x="4851132" y="651"/>
                      </a:cubicBezTo>
                      <a:cubicBezTo>
                        <a:pt x="4973052" y="-10579"/>
                        <a:pt x="4527082" y="125779"/>
                        <a:pt x="4138863" y="222032"/>
                      </a:cubicBezTo>
                      <a:cubicBezTo>
                        <a:pt x="3750644" y="318285"/>
                        <a:pt x="3218046" y="477102"/>
                        <a:pt x="2521819" y="578167"/>
                      </a:cubicBezTo>
                      <a:cubicBezTo>
                        <a:pt x="1825592" y="679232"/>
                        <a:pt x="893545" y="753828"/>
                        <a:pt x="0" y="8380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2" name="フリーフォーム: 図形 731">
                  <a:extLst>
                    <a:ext uri="{FF2B5EF4-FFF2-40B4-BE49-F238E27FC236}">
                      <a16:creationId xmlns:a16="http://schemas.microsoft.com/office/drawing/2014/main" id="{590EB0AF-28D1-4F36-8CAB-8397AB60C34F}"/>
                    </a:ext>
                  </a:extLst>
                </p:cNvPr>
                <p:cNvSpPr/>
                <p:nvPr/>
              </p:nvSpPr>
              <p:spPr>
                <a:xfrm>
                  <a:off x="7035856" y="10555043"/>
                  <a:ext cx="2752056" cy="447107"/>
                </a:xfrm>
                <a:custGeom>
                  <a:avLst/>
                  <a:gdLst>
                    <a:gd name="connsiteX0" fmla="*/ 211 w 2752056"/>
                    <a:gd name="connsiteY0" fmla="*/ 446633 h 447107"/>
                    <a:gd name="connsiteX1" fmla="*/ 1039740 w 2752056"/>
                    <a:gd name="connsiteY1" fmla="*/ 90498 h 447107"/>
                    <a:gd name="connsiteX2" fmla="*/ 1944515 w 2752056"/>
                    <a:gd name="connsiteY2" fmla="*/ 138624 h 447107"/>
                    <a:gd name="connsiteX3" fmla="*/ 2743411 w 2752056"/>
                    <a:gd name="connsiteY3" fmla="*/ 244502 h 447107"/>
                    <a:gd name="connsiteX4" fmla="*/ 2291024 w 2752056"/>
                    <a:gd name="connsiteY4" fmla="*/ 225252 h 447107"/>
                    <a:gd name="connsiteX5" fmla="*/ 1126367 w 2752056"/>
                    <a:gd name="connsiteY5" fmla="*/ 3871 h 447107"/>
                    <a:gd name="connsiteX6" fmla="*/ 211 w 2752056"/>
                    <a:gd name="connsiteY6" fmla="*/ 446633 h 447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2056" h="447107">
                      <a:moveTo>
                        <a:pt x="211" y="446633"/>
                      </a:moveTo>
                      <a:cubicBezTo>
                        <a:pt x="-14227" y="461071"/>
                        <a:pt x="715690" y="141833"/>
                        <a:pt x="1039740" y="90498"/>
                      </a:cubicBezTo>
                      <a:cubicBezTo>
                        <a:pt x="1363790" y="39163"/>
                        <a:pt x="1660570" y="112957"/>
                        <a:pt x="1944515" y="138624"/>
                      </a:cubicBezTo>
                      <a:cubicBezTo>
                        <a:pt x="2228460" y="164291"/>
                        <a:pt x="2685660" y="230064"/>
                        <a:pt x="2743411" y="244502"/>
                      </a:cubicBezTo>
                      <a:cubicBezTo>
                        <a:pt x="2801163" y="258940"/>
                        <a:pt x="2560531" y="265357"/>
                        <a:pt x="2291024" y="225252"/>
                      </a:cubicBezTo>
                      <a:cubicBezTo>
                        <a:pt x="2021517" y="185147"/>
                        <a:pt x="1500148" y="-31422"/>
                        <a:pt x="1126367" y="3871"/>
                      </a:cubicBezTo>
                      <a:cubicBezTo>
                        <a:pt x="752586" y="39164"/>
                        <a:pt x="14649" y="432195"/>
                        <a:pt x="211" y="4466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3" name="フリーフォーム: 図形 732">
                  <a:extLst>
                    <a:ext uri="{FF2B5EF4-FFF2-40B4-BE49-F238E27FC236}">
                      <a16:creationId xmlns:a16="http://schemas.microsoft.com/office/drawing/2014/main" id="{DC29AC65-33CC-49FD-93A9-5D3EE289873C}"/>
                    </a:ext>
                  </a:extLst>
                </p:cNvPr>
                <p:cNvSpPr/>
                <p:nvPr/>
              </p:nvSpPr>
              <p:spPr>
                <a:xfrm>
                  <a:off x="7150026" y="10836478"/>
                  <a:ext cx="2882502" cy="223156"/>
                </a:xfrm>
                <a:custGeom>
                  <a:avLst/>
                  <a:gdLst>
                    <a:gd name="connsiteX0" fmla="*/ 11170 w 2882502"/>
                    <a:gd name="connsiteY0" fmla="*/ 11194 h 223156"/>
                    <a:gd name="connsiteX1" fmla="*/ 2812121 w 2882502"/>
                    <a:gd name="connsiteY1" fmla="*/ 222949 h 223156"/>
                    <a:gd name="connsiteX2" fmla="*/ 1868846 w 2882502"/>
                    <a:gd name="connsiteY2" fmla="*/ 49695 h 223156"/>
                    <a:gd name="connsiteX3" fmla="*/ 11170 w 2882502"/>
                    <a:gd name="connsiteY3" fmla="*/ 11194 h 22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2502" h="223156">
                      <a:moveTo>
                        <a:pt x="11170" y="11194"/>
                      </a:moveTo>
                      <a:cubicBezTo>
                        <a:pt x="168382" y="40070"/>
                        <a:pt x="2502508" y="216532"/>
                        <a:pt x="2812121" y="222949"/>
                      </a:cubicBezTo>
                      <a:cubicBezTo>
                        <a:pt x="3121734" y="229366"/>
                        <a:pt x="2337275" y="84987"/>
                        <a:pt x="1868846" y="49695"/>
                      </a:cubicBezTo>
                      <a:cubicBezTo>
                        <a:pt x="1400417" y="14403"/>
                        <a:pt x="-146042" y="-17682"/>
                        <a:pt x="11170" y="111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4" name="フリーフォーム: 図形 733">
                  <a:extLst>
                    <a:ext uri="{FF2B5EF4-FFF2-40B4-BE49-F238E27FC236}">
                      <a16:creationId xmlns:a16="http://schemas.microsoft.com/office/drawing/2014/main" id="{21747150-87B7-45B1-9EE7-8252E53CA5A2}"/>
                    </a:ext>
                  </a:extLst>
                </p:cNvPr>
                <p:cNvSpPr/>
                <p:nvPr/>
              </p:nvSpPr>
              <p:spPr>
                <a:xfrm>
                  <a:off x="57105" y="11719551"/>
                  <a:ext cx="4169818" cy="1376650"/>
                </a:xfrm>
                <a:custGeom>
                  <a:avLst/>
                  <a:gdLst>
                    <a:gd name="connsiteX0" fmla="*/ 3937379 w 4169818"/>
                    <a:gd name="connsiteY0" fmla="*/ 1284180 h 1376650"/>
                    <a:gd name="connsiteX1" fmla="*/ 3783375 w 4169818"/>
                    <a:gd name="connsiteY1" fmla="*/ 1264929 h 1376650"/>
                    <a:gd name="connsiteX2" fmla="*/ 2147080 w 4169818"/>
                    <a:gd name="connsiteY2" fmla="*/ 571910 h 1376650"/>
                    <a:gd name="connsiteX3" fmla="*/ 39148 w 4169818"/>
                    <a:gd name="connsiteY3" fmla="*/ 4020 h 1376650"/>
                    <a:gd name="connsiteX4" fmla="*/ 1020924 w 4169818"/>
                    <a:gd name="connsiteY4" fmla="*/ 369780 h 1376650"/>
                    <a:gd name="connsiteX5" fmla="*/ 3937379 w 4169818"/>
                    <a:gd name="connsiteY5" fmla="*/ 1284180 h 1376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9818" h="1376650">
                      <a:moveTo>
                        <a:pt x="3937379" y="1284180"/>
                      </a:moveTo>
                      <a:cubicBezTo>
                        <a:pt x="4397788" y="1433372"/>
                        <a:pt x="4081758" y="1383641"/>
                        <a:pt x="3783375" y="1264929"/>
                      </a:cubicBezTo>
                      <a:cubicBezTo>
                        <a:pt x="3484992" y="1146217"/>
                        <a:pt x="2771118" y="782061"/>
                        <a:pt x="2147080" y="571910"/>
                      </a:cubicBezTo>
                      <a:cubicBezTo>
                        <a:pt x="1523042" y="361759"/>
                        <a:pt x="226841" y="37708"/>
                        <a:pt x="39148" y="4020"/>
                      </a:cubicBezTo>
                      <a:cubicBezTo>
                        <a:pt x="-148545" y="-29668"/>
                        <a:pt x="364802" y="153212"/>
                        <a:pt x="1020924" y="369780"/>
                      </a:cubicBezTo>
                      <a:cubicBezTo>
                        <a:pt x="1677046" y="586348"/>
                        <a:pt x="3476970" y="1134988"/>
                        <a:pt x="3937379" y="1284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5" name="フリーフォーム: 図形 734">
                  <a:extLst>
                    <a:ext uri="{FF2B5EF4-FFF2-40B4-BE49-F238E27FC236}">
                      <a16:creationId xmlns:a16="http://schemas.microsoft.com/office/drawing/2014/main" id="{F60BF3C8-6671-4F0F-BABA-93ED67671340}"/>
                    </a:ext>
                  </a:extLst>
                </p:cNvPr>
                <p:cNvSpPr/>
                <p:nvPr/>
              </p:nvSpPr>
              <p:spPr>
                <a:xfrm>
                  <a:off x="50312" y="11389088"/>
                  <a:ext cx="5653938" cy="1482385"/>
                </a:xfrm>
                <a:custGeom>
                  <a:avLst/>
                  <a:gdLst>
                    <a:gd name="connsiteX0" fmla="*/ 248071 w 5653938"/>
                    <a:gd name="connsiteY0" fmla="*/ 74600 h 1482385"/>
                    <a:gd name="connsiteX1" fmla="*/ 325073 w 5653938"/>
                    <a:gd name="connsiteY1" fmla="*/ 74600 h 1482385"/>
                    <a:gd name="connsiteX2" fmla="*/ 2134623 w 5653938"/>
                    <a:gd name="connsiteY2" fmla="*/ 680992 h 1482385"/>
                    <a:gd name="connsiteX3" fmla="*/ 2375254 w 5653938"/>
                    <a:gd name="connsiteY3" fmla="*/ 652116 h 1482385"/>
                    <a:gd name="connsiteX4" fmla="*/ 5513090 w 5653938"/>
                    <a:gd name="connsiteY4" fmla="*/ 1460638 h 1482385"/>
                    <a:gd name="connsiteX5" fmla="*/ 4887448 w 5653938"/>
                    <a:gd name="connsiteY5" fmla="*/ 1200756 h 1482385"/>
                    <a:gd name="connsiteX6" fmla="*/ 2885393 w 5653938"/>
                    <a:gd name="connsiteY6" fmla="*/ 661741 h 1482385"/>
                    <a:gd name="connsiteX7" fmla="*/ 248071 w 5653938"/>
                    <a:gd name="connsiteY7" fmla="*/ 74600 h 1482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53938" h="1482385">
                      <a:moveTo>
                        <a:pt x="248071" y="74600"/>
                      </a:moveTo>
                      <a:cubicBezTo>
                        <a:pt x="-178649" y="-23257"/>
                        <a:pt x="10648" y="-26465"/>
                        <a:pt x="325073" y="74600"/>
                      </a:cubicBezTo>
                      <a:cubicBezTo>
                        <a:pt x="639498" y="175665"/>
                        <a:pt x="1792926" y="584739"/>
                        <a:pt x="2134623" y="680992"/>
                      </a:cubicBezTo>
                      <a:cubicBezTo>
                        <a:pt x="2476320" y="777245"/>
                        <a:pt x="1812176" y="522175"/>
                        <a:pt x="2375254" y="652116"/>
                      </a:cubicBezTo>
                      <a:cubicBezTo>
                        <a:pt x="2938332" y="782057"/>
                        <a:pt x="5094391" y="1369198"/>
                        <a:pt x="5513090" y="1460638"/>
                      </a:cubicBezTo>
                      <a:cubicBezTo>
                        <a:pt x="5931789" y="1552078"/>
                        <a:pt x="5325397" y="1333905"/>
                        <a:pt x="4887448" y="1200756"/>
                      </a:cubicBezTo>
                      <a:cubicBezTo>
                        <a:pt x="4449499" y="1067607"/>
                        <a:pt x="3665039" y="851038"/>
                        <a:pt x="2885393" y="661741"/>
                      </a:cubicBezTo>
                      <a:cubicBezTo>
                        <a:pt x="2105747" y="472444"/>
                        <a:pt x="674791" y="172457"/>
                        <a:pt x="248071" y="746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6" name="フリーフォーム: 図形 735">
                  <a:extLst>
                    <a:ext uri="{FF2B5EF4-FFF2-40B4-BE49-F238E27FC236}">
                      <a16:creationId xmlns:a16="http://schemas.microsoft.com/office/drawing/2014/main" id="{CE2A73FD-AEFC-4DBA-92B7-5678B921FD0D}"/>
                    </a:ext>
                  </a:extLst>
                </p:cNvPr>
                <p:cNvSpPr/>
                <p:nvPr/>
              </p:nvSpPr>
              <p:spPr>
                <a:xfrm>
                  <a:off x="4485373" y="10077651"/>
                  <a:ext cx="3559858" cy="97018"/>
                </a:xfrm>
                <a:custGeom>
                  <a:avLst/>
                  <a:gdLst>
                    <a:gd name="connsiteX0" fmla="*/ 0 w 3559858"/>
                    <a:gd name="connsiteY0" fmla="*/ 57751 h 97018"/>
                    <a:gd name="connsiteX1" fmla="*/ 163629 w 3559858"/>
                    <a:gd name="connsiteY1" fmla="*/ 48126 h 97018"/>
                    <a:gd name="connsiteX2" fmla="*/ 3397718 w 3559858"/>
                    <a:gd name="connsiteY2" fmla="*/ 96252 h 97018"/>
                    <a:gd name="connsiteX3" fmla="*/ 3041583 w 3559858"/>
                    <a:gd name="connsiteY3" fmla="*/ 77002 h 97018"/>
                    <a:gd name="connsiteX4" fmla="*/ 2743200 w 3559858"/>
                    <a:gd name="connsiteY4" fmla="*/ 67376 h 97018"/>
                    <a:gd name="connsiteX5" fmla="*/ 1992429 w 3559858"/>
                    <a:gd name="connsiteY5" fmla="*/ 0 h 97018"/>
                    <a:gd name="connsiteX6" fmla="*/ 0 w 3559858"/>
                    <a:gd name="connsiteY6" fmla="*/ 57751 h 9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59858" h="97018">
                      <a:moveTo>
                        <a:pt x="0" y="57751"/>
                      </a:moveTo>
                      <a:lnTo>
                        <a:pt x="163629" y="48126"/>
                      </a:lnTo>
                      <a:lnTo>
                        <a:pt x="3397718" y="96252"/>
                      </a:lnTo>
                      <a:cubicBezTo>
                        <a:pt x="3877377" y="101065"/>
                        <a:pt x="3150669" y="81815"/>
                        <a:pt x="3041583" y="77002"/>
                      </a:cubicBezTo>
                      <a:cubicBezTo>
                        <a:pt x="2932497" y="72189"/>
                        <a:pt x="2918059" y="80210"/>
                        <a:pt x="2743200" y="67376"/>
                      </a:cubicBezTo>
                      <a:cubicBezTo>
                        <a:pt x="2568341" y="54542"/>
                        <a:pt x="2446421" y="0"/>
                        <a:pt x="1992429" y="0"/>
                      </a:cubicBezTo>
                      <a:cubicBezTo>
                        <a:pt x="1538437" y="0"/>
                        <a:pt x="778843" y="33688"/>
                        <a:pt x="0" y="577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7" name="フリーフォーム: 図形 736">
                  <a:extLst>
                    <a:ext uri="{FF2B5EF4-FFF2-40B4-BE49-F238E27FC236}">
                      <a16:creationId xmlns:a16="http://schemas.microsoft.com/office/drawing/2014/main" id="{58AEF613-A738-45F6-8A62-DC42D6C00D08}"/>
                    </a:ext>
                  </a:extLst>
                </p:cNvPr>
                <p:cNvSpPr/>
                <p:nvPr/>
              </p:nvSpPr>
              <p:spPr>
                <a:xfrm>
                  <a:off x="8797463" y="10100511"/>
                  <a:ext cx="1171080" cy="141037"/>
                </a:xfrm>
                <a:custGeom>
                  <a:avLst/>
                  <a:gdLst>
                    <a:gd name="connsiteX0" fmla="*/ 9653 w 1171080"/>
                    <a:gd name="connsiteY0" fmla="*/ 15641 h 141037"/>
                    <a:gd name="connsiteX1" fmla="*/ 1155059 w 1171080"/>
                    <a:gd name="connsiteY1" fmla="*/ 15641 h 141037"/>
                    <a:gd name="connsiteX2" fmla="*/ 635295 w 1171080"/>
                    <a:gd name="connsiteY2" fmla="*/ 140769 h 141037"/>
                    <a:gd name="connsiteX3" fmla="*/ 9653 w 1171080"/>
                    <a:gd name="connsiteY3" fmla="*/ 15641 h 14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1080" h="141037">
                      <a:moveTo>
                        <a:pt x="9653" y="15641"/>
                      </a:moveTo>
                      <a:cubicBezTo>
                        <a:pt x="96280" y="-5214"/>
                        <a:pt x="1050785" y="-5214"/>
                        <a:pt x="1155059" y="15641"/>
                      </a:cubicBezTo>
                      <a:cubicBezTo>
                        <a:pt x="1259333" y="36496"/>
                        <a:pt x="827800" y="134352"/>
                        <a:pt x="635295" y="140769"/>
                      </a:cubicBezTo>
                      <a:cubicBezTo>
                        <a:pt x="442790" y="147186"/>
                        <a:pt x="-76974" y="36496"/>
                        <a:pt x="9653" y="156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20" name="グループ化 319">
              <a:extLst>
                <a:ext uri="{FF2B5EF4-FFF2-40B4-BE49-F238E27FC236}">
                  <a16:creationId xmlns:a16="http://schemas.microsoft.com/office/drawing/2014/main" id="{5F799E9F-DE98-4FC1-BFCE-B74CC7055179}"/>
                </a:ext>
              </a:extLst>
            </p:cNvPr>
            <p:cNvGrpSpPr/>
            <p:nvPr/>
          </p:nvGrpSpPr>
          <p:grpSpPr>
            <a:xfrm>
              <a:off x="327379" y="218273"/>
              <a:ext cx="1920521" cy="734227"/>
              <a:chOff x="1068352" y="1170773"/>
              <a:chExt cx="3866275" cy="1478101"/>
            </a:xfrm>
            <a:solidFill>
              <a:srgbClr val="FF6565"/>
            </a:solidFill>
          </p:grpSpPr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13BD48D1-E04A-4E42-AECB-AC5D76E2F915}"/>
                  </a:ext>
                </a:extLst>
              </p:cNvPr>
              <p:cNvSpPr/>
              <p:nvPr/>
            </p:nvSpPr>
            <p:spPr>
              <a:xfrm>
                <a:off x="1068352" y="1224955"/>
                <a:ext cx="513289" cy="1423919"/>
              </a:xfrm>
              <a:custGeom>
                <a:avLst/>
                <a:gdLst>
                  <a:gd name="connsiteX0" fmla="*/ 512798 w 513289"/>
                  <a:gd name="connsiteY0" fmla="*/ 595 h 1423919"/>
                  <a:gd name="connsiteX1" fmla="*/ 55598 w 513289"/>
                  <a:gd name="connsiteY1" fmla="*/ 756245 h 1423919"/>
                  <a:gd name="connsiteX2" fmla="*/ 23848 w 513289"/>
                  <a:gd name="connsiteY2" fmla="*/ 1029295 h 1423919"/>
                  <a:gd name="connsiteX3" fmla="*/ 201648 w 513289"/>
                  <a:gd name="connsiteY3" fmla="*/ 1422995 h 1423919"/>
                  <a:gd name="connsiteX4" fmla="*/ 144498 w 513289"/>
                  <a:gd name="connsiteY4" fmla="*/ 1130895 h 1423919"/>
                  <a:gd name="connsiteX5" fmla="*/ 144498 w 513289"/>
                  <a:gd name="connsiteY5" fmla="*/ 889595 h 1423919"/>
                  <a:gd name="connsiteX6" fmla="*/ 512798 w 513289"/>
                  <a:gd name="connsiteY6" fmla="*/ 595 h 142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89" h="1423919">
                    <a:moveTo>
                      <a:pt x="512798" y="595"/>
                    </a:moveTo>
                    <a:cubicBezTo>
                      <a:pt x="497981" y="-21630"/>
                      <a:pt x="137090" y="584795"/>
                      <a:pt x="55598" y="756245"/>
                    </a:cubicBezTo>
                    <a:cubicBezTo>
                      <a:pt x="-25894" y="927695"/>
                      <a:pt x="-494" y="918170"/>
                      <a:pt x="23848" y="1029295"/>
                    </a:cubicBezTo>
                    <a:cubicBezTo>
                      <a:pt x="48190" y="1140420"/>
                      <a:pt x="181540" y="1406062"/>
                      <a:pt x="201648" y="1422995"/>
                    </a:cubicBezTo>
                    <a:cubicBezTo>
                      <a:pt x="221756" y="1439928"/>
                      <a:pt x="154023" y="1219795"/>
                      <a:pt x="144498" y="1130895"/>
                    </a:cubicBezTo>
                    <a:cubicBezTo>
                      <a:pt x="134973" y="1041995"/>
                      <a:pt x="86290" y="1073745"/>
                      <a:pt x="144498" y="889595"/>
                    </a:cubicBezTo>
                    <a:cubicBezTo>
                      <a:pt x="202706" y="705445"/>
                      <a:pt x="527615" y="22820"/>
                      <a:pt x="512798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D0277F9D-DEE2-4F92-A839-F9E73699D4EF}"/>
                  </a:ext>
                </a:extLst>
              </p:cNvPr>
              <p:cNvSpPr/>
              <p:nvPr/>
            </p:nvSpPr>
            <p:spPr>
              <a:xfrm>
                <a:off x="1219595" y="1246705"/>
                <a:ext cx="3715032" cy="1323398"/>
              </a:xfrm>
              <a:custGeom>
                <a:avLst/>
                <a:gdLst>
                  <a:gd name="connsiteX0" fmla="*/ 5955 w 3715032"/>
                  <a:gd name="connsiteY0" fmla="*/ 1204395 h 1323398"/>
                  <a:gd name="connsiteX1" fmla="*/ 780655 w 3715032"/>
                  <a:gd name="connsiteY1" fmla="*/ 1223445 h 1323398"/>
                  <a:gd name="connsiteX2" fmla="*/ 1066405 w 3715032"/>
                  <a:gd name="connsiteY2" fmla="*/ 1115495 h 1323398"/>
                  <a:gd name="connsiteX3" fmla="*/ 3638155 w 3715032"/>
                  <a:gd name="connsiteY3" fmla="*/ 29645 h 1323398"/>
                  <a:gd name="connsiteX4" fmla="*/ 3092055 w 3715032"/>
                  <a:gd name="connsiteY4" fmla="*/ 283645 h 1323398"/>
                  <a:gd name="connsiteX5" fmla="*/ 1034655 w 3715032"/>
                  <a:gd name="connsiteY5" fmla="*/ 1204395 h 1323398"/>
                  <a:gd name="connsiteX6" fmla="*/ 456805 w 3715032"/>
                  <a:gd name="connsiteY6" fmla="*/ 1312345 h 1323398"/>
                  <a:gd name="connsiteX7" fmla="*/ 5955 w 3715032"/>
                  <a:gd name="connsiteY7" fmla="*/ 1204395 h 132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5032" h="1323398">
                    <a:moveTo>
                      <a:pt x="5955" y="1204395"/>
                    </a:moveTo>
                    <a:cubicBezTo>
                      <a:pt x="59930" y="1189578"/>
                      <a:pt x="603913" y="1238262"/>
                      <a:pt x="780655" y="1223445"/>
                    </a:cubicBezTo>
                    <a:cubicBezTo>
                      <a:pt x="957397" y="1208628"/>
                      <a:pt x="1066405" y="1115495"/>
                      <a:pt x="1066405" y="1115495"/>
                    </a:cubicBezTo>
                    <a:lnTo>
                      <a:pt x="3638155" y="29645"/>
                    </a:lnTo>
                    <a:cubicBezTo>
                      <a:pt x="3975763" y="-108997"/>
                      <a:pt x="3092055" y="283645"/>
                      <a:pt x="3092055" y="283645"/>
                    </a:cubicBezTo>
                    <a:cubicBezTo>
                      <a:pt x="2658138" y="479437"/>
                      <a:pt x="1473863" y="1032945"/>
                      <a:pt x="1034655" y="1204395"/>
                    </a:cubicBezTo>
                    <a:cubicBezTo>
                      <a:pt x="595447" y="1375845"/>
                      <a:pt x="635663" y="1311287"/>
                      <a:pt x="456805" y="1312345"/>
                    </a:cubicBezTo>
                    <a:cubicBezTo>
                      <a:pt x="277947" y="1313403"/>
                      <a:pt x="-48020" y="1219212"/>
                      <a:pt x="5955" y="1204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649FA712-6CBE-4D3E-B18D-2E02A7C39273}"/>
                  </a:ext>
                </a:extLst>
              </p:cNvPr>
              <p:cNvSpPr/>
              <p:nvPr/>
            </p:nvSpPr>
            <p:spPr>
              <a:xfrm>
                <a:off x="1463698" y="1170773"/>
                <a:ext cx="3400402" cy="957682"/>
              </a:xfrm>
              <a:custGeom>
                <a:avLst/>
                <a:gdLst>
                  <a:gd name="connsiteX0" fmla="*/ 130152 w 3400402"/>
                  <a:gd name="connsiteY0" fmla="*/ 3977 h 957682"/>
                  <a:gd name="connsiteX1" fmla="*/ 3152 w 3400402"/>
                  <a:gd name="connsiteY1" fmla="*/ 384977 h 957682"/>
                  <a:gd name="connsiteX2" fmla="*/ 66652 w 3400402"/>
                  <a:gd name="connsiteY2" fmla="*/ 702477 h 957682"/>
                  <a:gd name="connsiteX3" fmla="*/ 358752 w 3400402"/>
                  <a:gd name="connsiteY3" fmla="*/ 918377 h 957682"/>
                  <a:gd name="connsiteX4" fmla="*/ 1146152 w 3400402"/>
                  <a:gd name="connsiteY4" fmla="*/ 702477 h 957682"/>
                  <a:gd name="connsiteX5" fmla="*/ 2898752 w 3400402"/>
                  <a:gd name="connsiteY5" fmla="*/ 245277 h 957682"/>
                  <a:gd name="connsiteX6" fmla="*/ 3400402 w 3400402"/>
                  <a:gd name="connsiteY6" fmla="*/ 92877 h 957682"/>
                  <a:gd name="connsiteX7" fmla="*/ 2555852 w 3400402"/>
                  <a:gd name="connsiteY7" fmla="*/ 340527 h 957682"/>
                  <a:gd name="connsiteX8" fmla="*/ 295252 w 3400402"/>
                  <a:gd name="connsiteY8" fmla="*/ 950127 h 957682"/>
                  <a:gd name="connsiteX9" fmla="*/ 79352 w 3400402"/>
                  <a:gd name="connsiteY9" fmla="*/ 638977 h 957682"/>
                  <a:gd name="connsiteX10" fmla="*/ 130152 w 3400402"/>
                  <a:gd name="connsiteY10" fmla="*/ 3977 h 95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402" h="957682">
                    <a:moveTo>
                      <a:pt x="130152" y="3977"/>
                    </a:moveTo>
                    <a:cubicBezTo>
                      <a:pt x="117452" y="-38356"/>
                      <a:pt x="13735" y="268560"/>
                      <a:pt x="3152" y="384977"/>
                    </a:cubicBezTo>
                    <a:cubicBezTo>
                      <a:pt x="-7431" y="501394"/>
                      <a:pt x="7385" y="613577"/>
                      <a:pt x="66652" y="702477"/>
                    </a:cubicBezTo>
                    <a:cubicBezTo>
                      <a:pt x="125919" y="791377"/>
                      <a:pt x="178835" y="918377"/>
                      <a:pt x="358752" y="918377"/>
                    </a:cubicBezTo>
                    <a:cubicBezTo>
                      <a:pt x="538669" y="918377"/>
                      <a:pt x="1146152" y="702477"/>
                      <a:pt x="1146152" y="702477"/>
                    </a:cubicBezTo>
                    <a:lnTo>
                      <a:pt x="2898752" y="245277"/>
                    </a:lnTo>
                    <a:cubicBezTo>
                      <a:pt x="3274460" y="143677"/>
                      <a:pt x="3400402" y="92877"/>
                      <a:pt x="3400402" y="92877"/>
                    </a:cubicBezTo>
                    <a:cubicBezTo>
                      <a:pt x="3343252" y="108752"/>
                      <a:pt x="2555852" y="340527"/>
                      <a:pt x="2555852" y="340527"/>
                    </a:cubicBezTo>
                    <a:cubicBezTo>
                      <a:pt x="2038327" y="483402"/>
                      <a:pt x="708002" y="900385"/>
                      <a:pt x="295252" y="950127"/>
                    </a:cubicBezTo>
                    <a:cubicBezTo>
                      <a:pt x="-117498" y="999869"/>
                      <a:pt x="111102" y="793494"/>
                      <a:pt x="79352" y="638977"/>
                    </a:cubicBezTo>
                    <a:cubicBezTo>
                      <a:pt x="47602" y="484460"/>
                      <a:pt x="142852" y="46310"/>
                      <a:pt x="130152" y="39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7" name="グループ化 746">
              <a:extLst>
                <a:ext uri="{FF2B5EF4-FFF2-40B4-BE49-F238E27FC236}">
                  <a16:creationId xmlns:a16="http://schemas.microsoft.com/office/drawing/2014/main" id="{594F73D2-262A-498B-A033-3B6F66A77673}"/>
                </a:ext>
              </a:extLst>
            </p:cNvPr>
            <p:cNvGrpSpPr/>
            <p:nvPr/>
          </p:nvGrpSpPr>
          <p:grpSpPr>
            <a:xfrm rot="11642995">
              <a:off x="4156429" y="10666832"/>
              <a:ext cx="4225571" cy="1615462"/>
              <a:chOff x="1068352" y="1170773"/>
              <a:chExt cx="3866275" cy="1478101"/>
            </a:xfrm>
            <a:solidFill>
              <a:srgbClr val="FF6565"/>
            </a:solidFill>
          </p:grpSpPr>
          <p:sp>
            <p:nvSpPr>
              <p:cNvPr id="748" name="フリーフォーム: 図形 747">
                <a:extLst>
                  <a:ext uri="{FF2B5EF4-FFF2-40B4-BE49-F238E27FC236}">
                    <a16:creationId xmlns:a16="http://schemas.microsoft.com/office/drawing/2014/main" id="{FDE352DE-257F-4DEC-8C77-A80869D83A03}"/>
                  </a:ext>
                </a:extLst>
              </p:cNvPr>
              <p:cNvSpPr/>
              <p:nvPr/>
            </p:nvSpPr>
            <p:spPr>
              <a:xfrm>
                <a:off x="1068352" y="1224955"/>
                <a:ext cx="513289" cy="1423919"/>
              </a:xfrm>
              <a:custGeom>
                <a:avLst/>
                <a:gdLst>
                  <a:gd name="connsiteX0" fmla="*/ 512798 w 513289"/>
                  <a:gd name="connsiteY0" fmla="*/ 595 h 1423919"/>
                  <a:gd name="connsiteX1" fmla="*/ 55598 w 513289"/>
                  <a:gd name="connsiteY1" fmla="*/ 756245 h 1423919"/>
                  <a:gd name="connsiteX2" fmla="*/ 23848 w 513289"/>
                  <a:gd name="connsiteY2" fmla="*/ 1029295 h 1423919"/>
                  <a:gd name="connsiteX3" fmla="*/ 201648 w 513289"/>
                  <a:gd name="connsiteY3" fmla="*/ 1422995 h 1423919"/>
                  <a:gd name="connsiteX4" fmla="*/ 144498 w 513289"/>
                  <a:gd name="connsiteY4" fmla="*/ 1130895 h 1423919"/>
                  <a:gd name="connsiteX5" fmla="*/ 144498 w 513289"/>
                  <a:gd name="connsiteY5" fmla="*/ 889595 h 1423919"/>
                  <a:gd name="connsiteX6" fmla="*/ 512798 w 513289"/>
                  <a:gd name="connsiteY6" fmla="*/ 595 h 142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89" h="1423919">
                    <a:moveTo>
                      <a:pt x="512798" y="595"/>
                    </a:moveTo>
                    <a:cubicBezTo>
                      <a:pt x="497981" y="-21630"/>
                      <a:pt x="137090" y="584795"/>
                      <a:pt x="55598" y="756245"/>
                    </a:cubicBezTo>
                    <a:cubicBezTo>
                      <a:pt x="-25894" y="927695"/>
                      <a:pt x="-494" y="918170"/>
                      <a:pt x="23848" y="1029295"/>
                    </a:cubicBezTo>
                    <a:cubicBezTo>
                      <a:pt x="48190" y="1140420"/>
                      <a:pt x="181540" y="1406062"/>
                      <a:pt x="201648" y="1422995"/>
                    </a:cubicBezTo>
                    <a:cubicBezTo>
                      <a:pt x="221756" y="1439928"/>
                      <a:pt x="154023" y="1219795"/>
                      <a:pt x="144498" y="1130895"/>
                    </a:cubicBezTo>
                    <a:cubicBezTo>
                      <a:pt x="134973" y="1041995"/>
                      <a:pt x="86290" y="1073745"/>
                      <a:pt x="144498" y="889595"/>
                    </a:cubicBezTo>
                    <a:cubicBezTo>
                      <a:pt x="202706" y="705445"/>
                      <a:pt x="527615" y="22820"/>
                      <a:pt x="512798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9" name="フリーフォーム: 図形 748">
                <a:extLst>
                  <a:ext uri="{FF2B5EF4-FFF2-40B4-BE49-F238E27FC236}">
                    <a16:creationId xmlns:a16="http://schemas.microsoft.com/office/drawing/2014/main" id="{374A34A3-17EB-4D44-B992-E08C4425EB04}"/>
                  </a:ext>
                </a:extLst>
              </p:cNvPr>
              <p:cNvSpPr/>
              <p:nvPr/>
            </p:nvSpPr>
            <p:spPr>
              <a:xfrm>
                <a:off x="1219595" y="1246705"/>
                <a:ext cx="3715032" cy="1323398"/>
              </a:xfrm>
              <a:custGeom>
                <a:avLst/>
                <a:gdLst>
                  <a:gd name="connsiteX0" fmla="*/ 5955 w 3715032"/>
                  <a:gd name="connsiteY0" fmla="*/ 1204395 h 1323398"/>
                  <a:gd name="connsiteX1" fmla="*/ 780655 w 3715032"/>
                  <a:gd name="connsiteY1" fmla="*/ 1223445 h 1323398"/>
                  <a:gd name="connsiteX2" fmla="*/ 1066405 w 3715032"/>
                  <a:gd name="connsiteY2" fmla="*/ 1115495 h 1323398"/>
                  <a:gd name="connsiteX3" fmla="*/ 3638155 w 3715032"/>
                  <a:gd name="connsiteY3" fmla="*/ 29645 h 1323398"/>
                  <a:gd name="connsiteX4" fmla="*/ 3092055 w 3715032"/>
                  <a:gd name="connsiteY4" fmla="*/ 283645 h 1323398"/>
                  <a:gd name="connsiteX5" fmla="*/ 1034655 w 3715032"/>
                  <a:gd name="connsiteY5" fmla="*/ 1204395 h 1323398"/>
                  <a:gd name="connsiteX6" fmla="*/ 456805 w 3715032"/>
                  <a:gd name="connsiteY6" fmla="*/ 1312345 h 1323398"/>
                  <a:gd name="connsiteX7" fmla="*/ 5955 w 3715032"/>
                  <a:gd name="connsiteY7" fmla="*/ 1204395 h 132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5032" h="1323398">
                    <a:moveTo>
                      <a:pt x="5955" y="1204395"/>
                    </a:moveTo>
                    <a:cubicBezTo>
                      <a:pt x="59930" y="1189578"/>
                      <a:pt x="603913" y="1238262"/>
                      <a:pt x="780655" y="1223445"/>
                    </a:cubicBezTo>
                    <a:cubicBezTo>
                      <a:pt x="957397" y="1208628"/>
                      <a:pt x="1066405" y="1115495"/>
                      <a:pt x="1066405" y="1115495"/>
                    </a:cubicBezTo>
                    <a:lnTo>
                      <a:pt x="3638155" y="29645"/>
                    </a:lnTo>
                    <a:cubicBezTo>
                      <a:pt x="3975763" y="-108997"/>
                      <a:pt x="3092055" y="283645"/>
                      <a:pt x="3092055" y="283645"/>
                    </a:cubicBezTo>
                    <a:cubicBezTo>
                      <a:pt x="2658138" y="479437"/>
                      <a:pt x="1473863" y="1032945"/>
                      <a:pt x="1034655" y="1204395"/>
                    </a:cubicBezTo>
                    <a:cubicBezTo>
                      <a:pt x="595447" y="1375845"/>
                      <a:pt x="635663" y="1311287"/>
                      <a:pt x="456805" y="1312345"/>
                    </a:cubicBezTo>
                    <a:cubicBezTo>
                      <a:pt x="277947" y="1313403"/>
                      <a:pt x="-48020" y="1219212"/>
                      <a:pt x="5955" y="1204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0" name="フリーフォーム: 図形 749">
                <a:extLst>
                  <a:ext uri="{FF2B5EF4-FFF2-40B4-BE49-F238E27FC236}">
                    <a16:creationId xmlns:a16="http://schemas.microsoft.com/office/drawing/2014/main" id="{51C173B7-908B-4946-A5AE-839F3B662AA0}"/>
                  </a:ext>
                </a:extLst>
              </p:cNvPr>
              <p:cNvSpPr/>
              <p:nvPr/>
            </p:nvSpPr>
            <p:spPr>
              <a:xfrm>
                <a:off x="1463698" y="1170773"/>
                <a:ext cx="3400402" cy="957682"/>
              </a:xfrm>
              <a:custGeom>
                <a:avLst/>
                <a:gdLst>
                  <a:gd name="connsiteX0" fmla="*/ 130152 w 3400402"/>
                  <a:gd name="connsiteY0" fmla="*/ 3977 h 957682"/>
                  <a:gd name="connsiteX1" fmla="*/ 3152 w 3400402"/>
                  <a:gd name="connsiteY1" fmla="*/ 384977 h 957682"/>
                  <a:gd name="connsiteX2" fmla="*/ 66652 w 3400402"/>
                  <a:gd name="connsiteY2" fmla="*/ 702477 h 957682"/>
                  <a:gd name="connsiteX3" fmla="*/ 358752 w 3400402"/>
                  <a:gd name="connsiteY3" fmla="*/ 918377 h 957682"/>
                  <a:gd name="connsiteX4" fmla="*/ 1146152 w 3400402"/>
                  <a:gd name="connsiteY4" fmla="*/ 702477 h 957682"/>
                  <a:gd name="connsiteX5" fmla="*/ 2898752 w 3400402"/>
                  <a:gd name="connsiteY5" fmla="*/ 245277 h 957682"/>
                  <a:gd name="connsiteX6" fmla="*/ 3400402 w 3400402"/>
                  <a:gd name="connsiteY6" fmla="*/ 92877 h 957682"/>
                  <a:gd name="connsiteX7" fmla="*/ 2555852 w 3400402"/>
                  <a:gd name="connsiteY7" fmla="*/ 340527 h 957682"/>
                  <a:gd name="connsiteX8" fmla="*/ 295252 w 3400402"/>
                  <a:gd name="connsiteY8" fmla="*/ 950127 h 957682"/>
                  <a:gd name="connsiteX9" fmla="*/ 79352 w 3400402"/>
                  <a:gd name="connsiteY9" fmla="*/ 638977 h 957682"/>
                  <a:gd name="connsiteX10" fmla="*/ 130152 w 3400402"/>
                  <a:gd name="connsiteY10" fmla="*/ 3977 h 95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402" h="957682">
                    <a:moveTo>
                      <a:pt x="130152" y="3977"/>
                    </a:moveTo>
                    <a:cubicBezTo>
                      <a:pt x="117452" y="-38356"/>
                      <a:pt x="13735" y="268560"/>
                      <a:pt x="3152" y="384977"/>
                    </a:cubicBezTo>
                    <a:cubicBezTo>
                      <a:pt x="-7431" y="501394"/>
                      <a:pt x="7385" y="613577"/>
                      <a:pt x="66652" y="702477"/>
                    </a:cubicBezTo>
                    <a:cubicBezTo>
                      <a:pt x="125919" y="791377"/>
                      <a:pt x="178835" y="918377"/>
                      <a:pt x="358752" y="918377"/>
                    </a:cubicBezTo>
                    <a:cubicBezTo>
                      <a:pt x="538669" y="918377"/>
                      <a:pt x="1146152" y="702477"/>
                      <a:pt x="1146152" y="702477"/>
                    </a:cubicBezTo>
                    <a:lnTo>
                      <a:pt x="2898752" y="245277"/>
                    </a:lnTo>
                    <a:cubicBezTo>
                      <a:pt x="3274460" y="143677"/>
                      <a:pt x="3400402" y="92877"/>
                      <a:pt x="3400402" y="92877"/>
                    </a:cubicBezTo>
                    <a:cubicBezTo>
                      <a:pt x="3343252" y="108752"/>
                      <a:pt x="2555852" y="340527"/>
                      <a:pt x="2555852" y="340527"/>
                    </a:cubicBezTo>
                    <a:cubicBezTo>
                      <a:pt x="2038327" y="483402"/>
                      <a:pt x="708002" y="900385"/>
                      <a:pt x="295252" y="950127"/>
                    </a:cubicBezTo>
                    <a:cubicBezTo>
                      <a:pt x="-117498" y="999869"/>
                      <a:pt x="111102" y="793494"/>
                      <a:pt x="79352" y="638977"/>
                    </a:cubicBezTo>
                    <a:cubicBezTo>
                      <a:pt x="47602" y="484460"/>
                      <a:pt x="142852" y="46310"/>
                      <a:pt x="130152" y="39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4ACC188C-4AD6-43EB-A522-CE7168EDFA83}"/>
                </a:ext>
              </a:extLst>
            </p:cNvPr>
            <p:cNvSpPr/>
            <p:nvPr/>
          </p:nvSpPr>
          <p:spPr>
            <a:xfrm>
              <a:off x="6076770" y="6857712"/>
              <a:ext cx="1686472" cy="2666713"/>
            </a:xfrm>
            <a:custGeom>
              <a:avLst/>
              <a:gdLst>
                <a:gd name="connsiteX0" fmla="*/ 2297 w 1686472"/>
                <a:gd name="connsiteY0" fmla="*/ 8755 h 2666713"/>
                <a:gd name="connsiteX1" fmla="*/ 950563 w 1686472"/>
                <a:gd name="connsiteY1" fmla="*/ 1702088 h 2666713"/>
                <a:gd name="connsiteX2" fmla="*/ 789697 w 1686472"/>
                <a:gd name="connsiteY2" fmla="*/ 1515821 h 2666713"/>
                <a:gd name="connsiteX3" fmla="*/ 1661763 w 1686472"/>
                <a:gd name="connsiteY3" fmla="*/ 2624955 h 2666713"/>
                <a:gd name="connsiteX4" fmla="*/ 1382363 w 1686472"/>
                <a:gd name="connsiteY4" fmla="*/ 2303221 h 2666713"/>
                <a:gd name="connsiteX5" fmla="*/ 705030 w 1686472"/>
                <a:gd name="connsiteY5" fmla="*/ 1092488 h 2666713"/>
                <a:gd name="connsiteX6" fmla="*/ 2297 w 1686472"/>
                <a:gd name="connsiteY6" fmla="*/ 8755 h 26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6472" h="2666713">
                  <a:moveTo>
                    <a:pt x="2297" y="8755"/>
                  </a:moveTo>
                  <a:cubicBezTo>
                    <a:pt x="43219" y="110355"/>
                    <a:pt x="819330" y="1450910"/>
                    <a:pt x="950563" y="1702088"/>
                  </a:cubicBezTo>
                  <a:cubicBezTo>
                    <a:pt x="1081796" y="1953266"/>
                    <a:pt x="671164" y="1362010"/>
                    <a:pt x="789697" y="1515821"/>
                  </a:cubicBezTo>
                  <a:cubicBezTo>
                    <a:pt x="908230" y="1669632"/>
                    <a:pt x="1562985" y="2493722"/>
                    <a:pt x="1661763" y="2624955"/>
                  </a:cubicBezTo>
                  <a:cubicBezTo>
                    <a:pt x="1760541" y="2756188"/>
                    <a:pt x="1541819" y="2558632"/>
                    <a:pt x="1382363" y="2303221"/>
                  </a:cubicBezTo>
                  <a:cubicBezTo>
                    <a:pt x="1222908" y="2047810"/>
                    <a:pt x="932219" y="1469255"/>
                    <a:pt x="705030" y="1092488"/>
                  </a:cubicBezTo>
                  <a:cubicBezTo>
                    <a:pt x="477841" y="715721"/>
                    <a:pt x="-38625" y="-92845"/>
                    <a:pt x="2297" y="8755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テキスト ボックス 322">
              <a:extLst>
                <a:ext uri="{FF2B5EF4-FFF2-40B4-BE49-F238E27FC236}">
                  <a16:creationId xmlns:a16="http://schemas.microsoft.com/office/drawing/2014/main" id="{7F3D0F89-8AB6-4E56-AB61-4982CCBC0EB2}"/>
                </a:ext>
              </a:extLst>
            </p:cNvPr>
            <p:cNvSpPr txBox="1"/>
            <p:nvPr/>
          </p:nvSpPr>
          <p:spPr>
            <a:xfrm>
              <a:off x="1841241" y="-19449"/>
              <a:ext cx="5929828" cy="3231654"/>
            </a:xfrm>
            <a:prstGeom prst="rect">
              <a:avLst/>
            </a:prstGeom>
            <a:noFill/>
            <a:effectLst>
              <a:glow rad="63500">
                <a:srgbClr val="FF99CC">
                  <a:alpha val="40000"/>
                </a:srgbClr>
              </a:glo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800" b="1" i="0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飛ばねぇ豚は、ただの豚だ。</a:t>
              </a:r>
              <a:endParaRPr lang="en-US" altLang="ja-JP" sz="2800" b="1" i="0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でもよぉ、飛べなくなったら、</a:t>
              </a:r>
              <a:endParaRPr lang="en-US" altLang="ja-JP" sz="2800" b="1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走りはじめれば、いいのさ。</a:t>
              </a:r>
              <a:endParaRPr lang="en-US" altLang="ja-JP" sz="2800" b="1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i="0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時には、休み休み歩けば、いいさ。</a:t>
              </a:r>
              <a:endParaRPr lang="en-US" altLang="ja-JP" sz="2800" b="1" i="0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endParaRPr lang="en-US" altLang="ja-JP" b="1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lang="ja-JP" altLang="en-US" b="1" dirty="0">
                  <a:solidFill>
                    <a:schemeClr val="bg1"/>
                  </a:solidFill>
                  <a:effectLst>
                    <a:glow rad="228600">
                      <a:srgbClr val="FF6565"/>
                    </a:glo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～引退した初代ウルトラマンより～</a:t>
              </a:r>
              <a:endParaRPr lang="ja-JP" altLang="en-US" b="1" i="0" dirty="0">
                <a:solidFill>
                  <a:schemeClr val="bg1"/>
                </a:solidFill>
                <a:effectLst>
                  <a:glow rad="228600">
                    <a:srgbClr val="FF6565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D40C395E-8CF4-4036-A59C-CB83444C99E6}"/>
                </a:ext>
              </a:extLst>
            </p:cNvPr>
            <p:cNvSpPr/>
            <p:nvPr/>
          </p:nvSpPr>
          <p:spPr>
            <a:xfrm>
              <a:off x="2715499" y="10044870"/>
              <a:ext cx="492549" cy="81995"/>
            </a:xfrm>
            <a:custGeom>
              <a:avLst/>
              <a:gdLst>
                <a:gd name="connsiteX0" fmla="*/ 8651 w 492549"/>
                <a:gd name="connsiteY0" fmla="*/ 70680 h 81995"/>
                <a:gd name="connsiteX1" fmla="*/ 484901 w 492549"/>
                <a:gd name="connsiteY1" fmla="*/ 77030 h 81995"/>
                <a:gd name="connsiteX2" fmla="*/ 294401 w 492549"/>
                <a:gd name="connsiteY2" fmla="*/ 830 h 81995"/>
                <a:gd name="connsiteX3" fmla="*/ 186451 w 492549"/>
                <a:gd name="connsiteY3" fmla="*/ 38930 h 81995"/>
                <a:gd name="connsiteX4" fmla="*/ 8651 w 492549"/>
                <a:gd name="connsiteY4" fmla="*/ 70680 h 8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549" h="81995">
                  <a:moveTo>
                    <a:pt x="8651" y="70680"/>
                  </a:moveTo>
                  <a:cubicBezTo>
                    <a:pt x="58393" y="77030"/>
                    <a:pt x="437276" y="88672"/>
                    <a:pt x="484901" y="77030"/>
                  </a:cubicBezTo>
                  <a:cubicBezTo>
                    <a:pt x="532526" y="65388"/>
                    <a:pt x="344143" y="7180"/>
                    <a:pt x="294401" y="830"/>
                  </a:cubicBezTo>
                  <a:cubicBezTo>
                    <a:pt x="244659" y="-5520"/>
                    <a:pt x="235134" y="26230"/>
                    <a:pt x="186451" y="38930"/>
                  </a:cubicBezTo>
                  <a:cubicBezTo>
                    <a:pt x="137768" y="51630"/>
                    <a:pt x="-41091" y="64330"/>
                    <a:pt x="8651" y="7068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0D603E80-7AFB-4B4D-82D6-E3D170CE1F99}"/>
                </a:ext>
              </a:extLst>
            </p:cNvPr>
            <p:cNvSpPr/>
            <p:nvPr/>
          </p:nvSpPr>
          <p:spPr>
            <a:xfrm>
              <a:off x="4328" y="10048028"/>
              <a:ext cx="713736" cy="93137"/>
            </a:xfrm>
            <a:custGeom>
              <a:avLst/>
              <a:gdLst>
                <a:gd name="connsiteX0" fmla="*/ 706872 w 713736"/>
                <a:gd name="connsiteY0" fmla="*/ 4022 h 93137"/>
                <a:gd name="connsiteX1" fmla="*/ 8372 w 713736"/>
                <a:gd name="connsiteY1" fmla="*/ 23072 h 93137"/>
                <a:gd name="connsiteX2" fmla="*/ 344922 w 713736"/>
                <a:gd name="connsiteY2" fmla="*/ 92922 h 93137"/>
                <a:gd name="connsiteX3" fmla="*/ 706872 w 713736"/>
                <a:gd name="connsiteY3" fmla="*/ 4022 h 9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736" h="93137">
                  <a:moveTo>
                    <a:pt x="706872" y="4022"/>
                  </a:moveTo>
                  <a:cubicBezTo>
                    <a:pt x="650780" y="-7620"/>
                    <a:pt x="68697" y="8255"/>
                    <a:pt x="8372" y="23072"/>
                  </a:cubicBezTo>
                  <a:cubicBezTo>
                    <a:pt x="-51953" y="37889"/>
                    <a:pt x="229564" y="97155"/>
                    <a:pt x="344922" y="92922"/>
                  </a:cubicBezTo>
                  <a:cubicBezTo>
                    <a:pt x="460280" y="88689"/>
                    <a:pt x="762964" y="15664"/>
                    <a:pt x="706872" y="402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C0D504F7-601C-4AF4-8B4C-E4C58DB4760A}"/>
                </a:ext>
              </a:extLst>
            </p:cNvPr>
            <p:cNvSpPr/>
            <p:nvPr/>
          </p:nvSpPr>
          <p:spPr>
            <a:xfrm>
              <a:off x="414220" y="10570274"/>
              <a:ext cx="2624036" cy="244771"/>
            </a:xfrm>
            <a:custGeom>
              <a:avLst/>
              <a:gdLst>
                <a:gd name="connsiteX0" fmla="*/ 9113 w 2624036"/>
                <a:gd name="connsiteY0" fmla="*/ 233193 h 244771"/>
                <a:gd name="connsiteX1" fmla="*/ 2523713 w 2624036"/>
                <a:gd name="connsiteY1" fmla="*/ 4593 h 244771"/>
                <a:gd name="connsiteX2" fmla="*/ 2083447 w 2624036"/>
                <a:gd name="connsiteY2" fmla="*/ 89259 h 244771"/>
                <a:gd name="connsiteX3" fmla="*/ 1693980 w 2624036"/>
                <a:gd name="connsiteY3" fmla="*/ 199326 h 244771"/>
                <a:gd name="connsiteX4" fmla="*/ 9113 w 2624036"/>
                <a:gd name="connsiteY4" fmla="*/ 233193 h 2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036" h="244771">
                  <a:moveTo>
                    <a:pt x="9113" y="233193"/>
                  </a:moveTo>
                  <a:cubicBezTo>
                    <a:pt x="147402" y="200738"/>
                    <a:pt x="2177991" y="28582"/>
                    <a:pt x="2523713" y="4593"/>
                  </a:cubicBezTo>
                  <a:cubicBezTo>
                    <a:pt x="2869435" y="-19396"/>
                    <a:pt x="2221736" y="56804"/>
                    <a:pt x="2083447" y="89259"/>
                  </a:cubicBezTo>
                  <a:cubicBezTo>
                    <a:pt x="1945158" y="121714"/>
                    <a:pt x="2041113" y="176748"/>
                    <a:pt x="1693980" y="199326"/>
                  </a:cubicBezTo>
                  <a:cubicBezTo>
                    <a:pt x="1346847" y="221904"/>
                    <a:pt x="-129176" y="265648"/>
                    <a:pt x="9113" y="23319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573606BD-75A8-428B-872E-12D29281F566}"/>
              </a:ext>
            </a:extLst>
          </p:cNvPr>
          <p:cNvSpPr/>
          <p:nvPr/>
        </p:nvSpPr>
        <p:spPr>
          <a:xfrm>
            <a:off x="287867" y="10464785"/>
            <a:ext cx="2621439" cy="415414"/>
          </a:xfrm>
          <a:custGeom>
            <a:avLst/>
            <a:gdLst>
              <a:gd name="connsiteX0" fmla="*/ 16933 w 2621439"/>
              <a:gd name="connsiteY0" fmla="*/ 50815 h 415414"/>
              <a:gd name="connsiteX1" fmla="*/ 973666 w 2621439"/>
              <a:gd name="connsiteY1" fmla="*/ 42348 h 415414"/>
              <a:gd name="connsiteX2" fmla="*/ 829733 w 2621439"/>
              <a:gd name="connsiteY2" fmla="*/ 110082 h 415414"/>
              <a:gd name="connsiteX3" fmla="*/ 1422400 w 2621439"/>
              <a:gd name="connsiteY3" fmla="*/ 110082 h 415414"/>
              <a:gd name="connsiteX4" fmla="*/ 2616200 w 2621439"/>
              <a:gd name="connsiteY4" fmla="*/ 15 h 415414"/>
              <a:gd name="connsiteX5" fmla="*/ 1820333 w 2621439"/>
              <a:gd name="connsiteY5" fmla="*/ 118548 h 415414"/>
              <a:gd name="connsiteX6" fmla="*/ 922866 w 2621439"/>
              <a:gd name="connsiteY6" fmla="*/ 279415 h 415414"/>
              <a:gd name="connsiteX7" fmla="*/ 0 w 2621439"/>
              <a:gd name="connsiteY7" fmla="*/ 414882 h 415414"/>
              <a:gd name="connsiteX8" fmla="*/ 922866 w 2621439"/>
              <a:gd name="connsiteY8" fmla="*/ 228615 h 415414"/>
              <a:gd name="connsiteX9" fmla="*/ 16933 w 2621439"/>
              <a:gd name="connsiteY9" fmla="*/ 50815 h 41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1439" h="415414">
                <a:moveTo>
                  <a:pt x="16933" y="50815"/>
                </a:moveTo>
                <a:cubicBezTo>
                  <a:pt x="25400" y="19771"/>
                  <a:pt x="838199" y="32470"/>
                  <a:pt x="973666" y="42348"/>
                </a:cubicBezTo>
                <a:cubicBezTo>
                  <a:pt x="1109133" y="52226"/>
                  <a:pt x="754944" y="98793"/>
                  <a:pt x="829733" y="110082"/>
                </a:cubicBezTo>
                <a:cubicBezTo>
                  <a:pt x="904522" y="121371"/>
                  <a:pt x="1124656" y="128427"/>
                  <a:pt x="1422400" y="110082"/>
                </a:cubicBezTo>
                <a:cubicBezTo>
                  <a:pt x="1720145" y="91738"/>
                  <a:pt x="2549878" y="-1396"/>
                  <a:pt x="2616200" y="15"/>
                </a:cubicBezTo>
                <a:cubicBezTo>
                  <a:pt x="2682522" y="1426"/>
                  <a:pt x="2102555" y="71981"/>
                  <a:pt x="1820333" y="118548"/>
                </a:cubicBezTo>
                <a:cubicBezTo>
                  <a:pt x="1538111" y="165115"/>
                  <a:pt x="1226255" y="230026"/>
                  <a:pt x="922866" y="279415"/>
                </a:cubicBezTo>
                <a:cubicBezTo>
                  <a:pt x="619477" y="328804"/>
                  <a:pt x="0" y="423349"/>
                  <a:pt x="0" y="414882"/>
                </a:cubicBezTo>
                <a:cubicBezTo>
                  <a:pt x="0" y="406415"/>
                  <a:pt x="917222" y="290704"/>
                  <a:pt x="922866" y="228615"/>
                </a:cubicBezTo>
                <a:cubicBezTo>
                  <a:pt x="928510" y="166526"/>
                  <a:pt x="8466" y="81859"/>
                  <a:pt x="16933" y="50815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709540C6-65C6-49E1-B613-846E9479F068}"/>
              </a:ext>
            </a:extLst>
          </p:cNvPr>
          <p:cNvSpPr/>
          <p:nvPr/>
        </p:nvSpPr>
        <p:spPr>
          <a:xfrm>
            <a:off x="4478230" y="10189715"/>
            <a:ext cx="3358125" cy="656162"/>
          </a:xfrm>
          <a:custGeom>
            <a:avLst/>
            <a:gdLst>
              <a:gd name="connsiteX0" fmla="*/ 119170 w 3358125"/>
              <a:gd name="connsiteY0" fmla="*/ 21085 h 656162"/>
              <a:gd name="connsiteX1" fmla="*/ 3285703 w 3358125"/>
              <a:gd name="connsiteY1" fmla="*/ 29552 h 656162"/>
              <a:gd name="connsiteX2" fmla="*/ 2185037 w 3358125"/>
              <a:gd name="connsiteY2" fmla="*/ 97285 h 656162"/>
              <a:gd name="connsiteX3" fmla="*/ 432437 w 3358125"/>
              <a:gd name="connsiteY3" fmla="*/ 656085 h 656162"/>
              <a:gd name="connsiteX4" fmla="*/ 3336503 w 3358125"/>
              <a:gd name="connsiteY4" fmla="*/ 139618 h 656162"/>
              <a:gd name="connsiteX5" fmla="*/ 1617770 w 3358125"/>
              <a:gd name="connsiteY5" fmla="*/ 368218 h 656162"/>
              <a:gd name="connsiteX6" fmla="*/ 637 w 3358125"/>
              <a:gd name="connsiteY6" fmla="*/ 427485 h 656162"/>
              <a:gd name="connsiteX7" fmla="*/ 1406103 w 3358125"/>
              <a:gd name="connsiteY7" fmla="*/ 207352 h 656162"/>
              <a:gd name="connsiteX8" fmla="*/ 2650703 w 3358125"/>
              <a:gd name="connsiteY8" fmla="*/ 4152 h 656162"/>
              <a:gd name="connsiteX9" fmla="*/ 1008170 w 3358125"/>
              <a:gd name="connsiteY9" fmla="*/ 71885 h 656162"/>
              <a:gd name="connsiteX10" fmla="*/ 136103 w 3358125"/>
              <a:gd name="connsiteY10" fmla="*/ 88818 h 656162"/>
              <a:gd name="connsiteX11" fmla="*/ 1727837 w 3358125"/>
              <a:gd name="connsiteY11" fmla="*/ 165018 h 656162"/>
              <a:gd name="connsiteX12" fmla="*/ 2693037 w 3358125"/>
              <a:gd name="connsiteY12" fmla="*/ 165018 h 656162"/>
              <a:gd name="connsiteX13" fmla="*/ 119170 w 3358125"/>
              <a:gd name="connsiteY13" fmla="*/ 21085 h 65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8125" h="656162">
                <a:moveTo>
                  <a:pt x="119170" y="21085"/>
                </a:moveTo>
                <a:cubicBezTo>
                  <a:pt x="217948" y="-1493"/>
                  <a:pt x="2941392" y="16852"/>
                  <a:pt x="3285703" y="29552"/>
                </a:cubicBezTo>
                <a:cubicBezTo>
                  <a:pt x="3630014" y="42252"/>
                  <a:pt x="2660581" y="-7137"/>
                  <a:pt x="2185037" y="97285"/>
                </a:cubicBezTo>
                <a:cubicBezTo>
                  <a:pt x="1709493" y="201707"/>
                  <a:pt x="240526" y="649030"/>
                  <a:pt x="432437" y="656085"/>
                </a:cubicBezTo>
                <a:cubicBezTo>
                  <a:pt x="624348" y="663140"/>
                  <a:pt x="3138948" y="187596"/>
                  <a:pt x="3336503" y="139618"/>
                </a:cubicBezTo>
                <a:cubicBezTo>
                  <a:pt x="3534058" y="91640"/>
                  <a:pt x="2173748" y="320240"/>
                  <a:pt x="1617770" y="368218"/>
                </a:cubicBezTo>
                <a:cubicBezTo>
                  <a:pt x="1061792" y="416196"/>
                  <a:pt x="35915" y="454296"/>
                  <a:pt x="637" y="427485"/>
                </a:cubicBezTo>
                <a:cubicBezTo>
                  <a:pt x="-34641" y="400674"/>
                  <a:pt x="1406103" y="207352"/>
                  <a:pt x="1406103" y="207352"/>
                </a:cubicBezTo>
                <a:cubicBezTo>
                  <a:pt x="1847781" y="136797"/>
                  <a:pt x="2717025" y="26730"/>
                  <a:pt x="2650703" y="4152"/>
                </a:cubicBezTo>
                <a:cubicBezTo>
                  <a:pt x="2584381" y="-18426"/>
                  <a:pt x="1427270" y="57774"/>
                  <a:pt x="1008170" y="71885"/>
                </a:cubicBezTo>
                <a:cubicBezTo>
                  <a:pt x="589070" y="85996"/>
                  <a:pt x="16158" y="73296"/>
                  <a:pt x="136103" y="88818"/>
                </a:cubicBezTo>
                <a:cubicBezTo>
                  <a:pt x="256048" y="104340"/>
                  <a:pt x="1301681" y="152318"/>
                  <a:pt x="1727837" y="165018"/>
                </a:cubicBezTo>
                <a:cubicBezTo>
                  <a:pt x="2153993" y="177718"/>
                  <a:pt x="2963970" y="184773"/>
                  <a:pt x="2693037" y="165018"/>
                </a:cubicBezTo>
                <a:cubicBezTo>
                  <a:pt x="2422104" y="145263"/>
                  <a:pt x="20392" y="43663"/>
                  <a:pt x="119170" y="21085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322C32D5-434F-46E6-A9DD-AF1AD9010765}"/>
              </a:ext>
            </a:extLst>
          </p:cNvPr>
          <p:cNvSpPr/>
          <p:nvPr/>
        </p:nvSpPr>
        <p:spPr>
          <a:xfrm>
            <a:off x="108915" y="10775098"/>
            <a:ext cx="4565080" cy="875690"/>
          </a:xfrm>
          <a:custGeom>
            <a:avLst/>
            <a:gdLst>
              <a:gd name="connsiteX0" fmla="*/ 85818 w 4565080"/>
              <a:gd name="connsiteY0" fmla="*/ 240035 h 875690"/>
              <a:gd name="connsiteX1" fmla="*/ 2761285 w 4565080"/>
              <a:gd name="connsiteY1" fmla="*/ 2969 h 875690"/>
              <a:gd name="connsiteX2" fmla="*/ 1829952 w 4565080"/>
              <a:gd name="connsiteY2" fmla="*/ 121502 h 875690"/>
              <a:gd name="connsiteX3" fmla="*/ 746218 w 4565080"/>
              <a:gd name="connsiteY3" fmla="*/ 333169 h 875690"/>
              <a:gd name="connsiteX4" fmla="*/ 2321018 w 4565080"/>
              <a:gd name="connsiteY4" fmla="*/ 282369 h 875690"/>
              <a:gd name="connsiteX5" fmla="*/ 949418 w 4565080"/>
              <a:gd name="connsiteY5" fmla="*/ 350102 h 875690"/>
              <a:gd name="connsiteX6" fmla="*/ 2879818 w 4565080"/>
              <a:gd name="connsiteY6" fmla="*/ 62235 h 875690"/>
              <a:gd name="connsiteX7" fmla="*/ 2287152 w 4565080"/>
              <a:gd name="connsiteY7" fmla="*/ 231569 h 875690"/>
              <a:gd name="connsiteX8" fmla="*/ 2227885 w 4565080"/>
              <a:gd name="connsiteY8" fmla="*/ 443235 h 875690"/>
              <a:gd name="connsiteX9" fmla="*/ 2278685 w 4565080"/>
              <a:gd name="connsiteY9" fmla="*/ 477102 h 875690"/>
              <a:gd name="connsiteX10" fmla="*/ 2634285 w 4565080"/>
              <a:gd name="connsiteY10" fmla="*/ 248502 h 875690"/>
              <a:gd name="connsiteX11" fmla="*/ 2134752 w 4565080"/>
              <a:gd name="connsiteY11" fmla="*/ 544835 h 875690"/>
              <a:gd name="connsiteX12" fmla="*/ 1948485 w 4565080"/>
              <a:gd name="connsiteY12" fmla="*/ 646435 h 875690"/>
              <a:gd name="connsiteX13" fmla="*/ 1762218 w 4565080"/>
              <a:gd name="connsiteY13" fmla="*/ 637969 h 875690"/>
              <a:gd name="connsiteX14" fmla="*/ 3235418 w 4565080"/>
              <a:gd name="connsiteY14" fmla="*/ 612569 h 875690"/>
              <a:gd name="connsiteX15" fmla="*/ 4564685 w 4565080"/>
              <a:gd name="connsiteY15" fmla="*/ 324702 h 875690"/>
              <a:gd name="connsiteX16" fmla="*/ 3362418 w 4565080"/>
              <a:gd name="connsiteY16" fmla="*/ 680302 h 875690"/>
              <a:gd name="connsiteX17" fmla="*/ 2227885 w 4565080"/>
              <a:gd name="connsiteY17" fmla="*/ 875035 h 875690"/>
              <a:gd name="connsiteX18" fmla="*/ 1567485 w 4565080"/>
              <a:gd name="connsiteY18" fmla="*/ 748035 h 875690"/>
              <a:gd name="connsiteX19" fmla="*/ 145085 w 4565080"/>
              <a:gd name="connsiteY19" fmla="*/ 519435 h 875690"/>
              <a:gd name="connsiteX20" fmla="*/ 1914618 w 4565080"/>
              <a:gd name="connsiteY20" fmla="*/ 510969 h 875690"/>
              <a:gd name="connsiteX21" fmla="*/ 771618 w 4565080"/>
              <a:gd name="connsiteY21" fmla="*/ 367035 h 875690"/>
              <a:gd name="connsiteX22" fmla="*/ 85818 w 4565080"/>
              <a:gd name="connsiteY22" fmla="*/ 240035 h 87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5080" h="875690">
                <a:moveTo>
                  <a:pt x="85818" y="240035"/>
                </a:moveTo>
                <a:cubicBezTo>
                  <a:pt x="417429" y="179357"/>
                  <a:pt x="2470596" y="22724"/>
                  <a:pt x="2761285" y="2969"/>
                </a:cubicBezTo>
                <a:cubicBezTo>
                  <a:pt x="3051974" y="-16786"/>
                  <a:pt x="2165797" y="66469"/>
                  <a:pt x="1829952" y="121502"/>
                </a:cubicBezTo>
                <a:cubicBezTo>
                  <a:pt x="1494107" y="176535"/>
                  <a:pt x="664374" y="306358"/>
                  <a:pt x="746218" y="333169"/>
                </a:cubicBezTo>
                <a:cubicBezTo>
                  <a:pt x="828062" y="359980"/>
                  <a:pt x="2287151" y="279547"/>
                  <a:pt x="2321018" y="282369"/>
                </a:cubicBezTo>
                <a:cubicBezTo>
                  <a:pt x="2354885" y="285191"/>
                  <a:pt x="856285" y="386791"/>
                  <a:pt x="949418" y="350102"/>
                </a:cubicBezTo>
                <a:cubicBezTo>
                  <a:pt x="1042551" y="313413"/>
                  <a:pt x="2656862" y="81990"/>
                  <a:pt x="2879818" y="62235"/>
                </a:cubicBezTo>
                <a:cubicBezTo>
                  <a:pt x="3102774" y="42479"/>
                  <a:pt x="2395807" y="168069"/>
                  <a:pt x="2287152" y="231569"/>
                </a:cubicBezTo>
                <a:cubicBezTo>
                  <a:pt x="2178497" y="295069"/>
                  <a:pt x="2229296" y="402313"/>
                  <a:pt x="2227885" y="443235"/>
                </a:cubicBezTo>
                <a:cubicBezTo>
                  <a:pt x="2226474" y="484157"/>
                  <a:pt x="2210952" y="509558"/>
                  <a:pt x="2278685" y="477102"/>
                </a:cubicBezTo>
                <a:cubicBezTo>
                  <a:pt x="2346418" y="444647"/>
                  <a:pt x="2658274" y="237213"/>
                  <a:pt x="2634285" y="248502"/>
                </a:cubicBezTo>
                <a:cubicBezTo>
                  <a:pt x="2610296" y="259791"/>
                  <a:pt x="2134752" y="544835"/>
                  <a:pt x="2134752" y="544835"/>
                </a:cubicBezTo>
                <a:cubicBezTo>
                  <a:pt x="2020452" y="611157"/>
                  <a:pt x="2010574" y="630913"/>
                  <a:pt x="1948485" y="646435"/>
                </a:cubicBezTo>
                <a:cubicBezTo>
                  <a:pt x="1886396" y="661957"/>
                  <a:pt x="1762218" y="637969"/>
                  <a:pt x="1762218" y="637969"/>
                </a:cubicBezTo>
                <a:lnTo>
                  <a:pt x="3235418" y="612569"/>
                </a:lnTo>
                <a:cubicBezTo>
                  <a:pt x="3702496" y="560358"/>
                  <a:pt x="4543518" y="313413"/>
                  <a:pt x="4564685" y="324702"/>
                </a:cubicBezTo>
                <a:cubicBezTo>
                  <a:pt x="4585852" y="335991"/>
                  <a:pt x="3751885" y="588580"/>
                  <a:pt x="3362418" y="680302"/>
                </a:cubicBezTo>
                <a:cubicBezTo>
                  <a:pt x="2972951" y="772024"/>
                  <a:pt x="2527040" y="863746"/>
                  <a:pt x="2227885" y="875035"/>
                </a:cubicBezTo>
                <a:cubicBezTo>
                  <a:pt x="1928730" y="886324"/>
                  <a:pt x="1567485" y="748035"/>
                  <a:pt x="1567485" y="748035"/>
                </a:cubicBezTo>
                <a:cubicBezTo>
                  <a:pt x="1220352" y="688768"/>
                  <a:pt x="87230" y="558946"/>
                  <a:pt x="145085" y="519435"/>
                </a:cubicBezTo>
                <a:cubicBezTo>
                  <a:pt x="202940" y="479924"/>
                  <a:pt x="1810196" y="536369"/>
                  <a:pt x="1914618" y="510969"/>
                </a:cubicBezTo>
                <a:cubicBezTo>
                  <a:pt x="2019040" y="485569"/>
                  <a:pt x="1073596" y="410779"/>
                  <a:pt x="771618" y="367035"/>
                </a:cubicBezTo>
                <a:cubicBezTo>
                  <a:pt x="469640" y="323291"/>
                  <a:pt x="-245793" y="300713"/>
                  <a:pt x="85818" y="240035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20B0DD19-A1AE-4F41-9BD7-E76F0CFAA42B}"/>
              </a:ext>
            </a:extLst>
          </p:cNvPr>
          <p:cNvSpPr/>
          <p:nvPr/>
        </p:nvSpPr>
        <p:spPr>
          <a:xfrm>
            <a:off x="148366" y="10723305"/>
            <a:ext cx="7498982" cy="1115952"/>
          </a:xfrm>
          <a:custGeom>
            <a:avLst/>
            <a:gdLst>
              <a:gd name="connsiteX0" fmla="*/ 512034 w 7498982"/>
              <a:gd name="connsiteY0" fmla="*/ 232562 h 1115952"/>
              <a:gd name="connsiteX1" fmla="*/ 1714301 w 7498982"/>
              <a:gd name="connsiteY1" fmla="*/ 859095 h 1115952"/>
              <a:gd name="connsiteX2" fmla="*/ 2527101 w 7498982"/>
              <a:gd name="connsiteY2" fmla="*/ 901428 h 1115952"/>
              <a:gd name="connsiteX3" fmla="*/ 3856367 w 7498982"/>
              <a:gd name="connsiteY3" fmla="*/ 647428 h 1115952"/>
              <a:gd name="connsiteX4" fmla="*/ 7429301 w 7498982"/>
              <a:gd name="connsiteY4" fmla="*/ 3962 h 1115952"/>
              <a:gd name="connsiteX5" fmla="*/ 6311701 w 7498982"/>
              <a:gd name="connsiteY5" fmla="*/ 359562 h 1115952"/>
              <a:gd name="connsiteX6" fmla="*/ 3814034 w 7498982"/>
              <a:gd name="connsiteY6" fmla="*/ 1087695 h 1115952"/>
              <a:gd name="connsiteX7" fmla="*/ 3610834 w 7498982"/>
              <a:gd name="connsiteY7" fmla="*/ 977628 h 1115952"/>
              <a:gd name="connsiteX8" fmla="*/ 2103767 w 7498982"/>
              <a:gd name="connsiteY8" fmla="*/ 1079228 h 1115952"/>
              <a:gd name="connsiteX9" fmla="*/ 6269367 w 7498982"/>
              <a:gd name="connsiteY9" fmla="*/ 308762 h 1115952"/>
              <a:gd name="connsiteX10" fmla="*/ 2611767 w 7498982"/>
              <a:gd name="connsiteY10" fmla="*/ 994562 h 1115952"/>
              <a:gd name="connsiteX11" fmla="*/ 1519567 w 7498982"/>
              <a:gd name="connsiteY11" fmla="*/ 884495 h 1115952"/>
              <a:gd name="connsiteX12" fmla="*/ 114101 w 7498982"/>
              <a:gd name="connsiteY12" fmla="*/ 520428 h 1115952"/>
              <a:gd name="connsiteX13" fmla="*/ 173367 w 7498982"/>
              <a:gd name="connsiteY13" fmla="*/ 503495 h 1115952"/>
              <a:gd name="connsiteX14" fmla="*/ 893034 w 7498982"/>
              <a:gd name="connsiteY14" fmla="*/ 605095 h 1115952"/>
              <a:gd name="connsiteX15" fmla="*/ 512034 w 7498982"/>
              <a:gd name="connsiteY15" fmla="*/ 232562 h 11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8982" h="1115952">
                <a:moveTo>
                  <a:pt x="512034" y="232562"/>
                </a:moveTo>
                <a:cubicBezTo>
                  <a:pt x="648912" y="274895"/>
                  <a:pt x="1378457" y="747617"/>
                  <a:pt x="1714301" y="859095"/>
                </a:cubicBezTo>
                <a:cubicBezTo>
                  <a:pt x="2050145" y="970573"/>
                  <a:pt x="2170090" y="936706"/>
                  <a:pt x="2527101" y="901428"/>
                </a:cubicBezTo>
                <a:cubicBezTo>
                  <a:pt x="2884112" y="866150"/>
                  <a:pt x="3856367" y="647428"/>
                  <a:pt x="3856367" y="647428"/>
                </a:cubicBezTo>
                <a:lnTo>
                  <a:pt x="7429301" y="3962"/>
                </a:lnTo>
                <a:cubicBezTo>
                  <a:pt x="7838523" y="-44016"/>
                  <a:pt x="6311701" y="359562"/>
                  <a:pt x="6311701" y="359562"/>
                </a:cubicBezTo>
                <a:cubicBezTo>
                  <a:pt x="5709157" y="540184"/>
                  <a:pt x="4264178" y="984684"/>
                  <a:pt x="3814034" y="1087695"/>
                </a:cubicBezTo>
                <a:cubicBezTo>
                  <a:pt x="3363890" y="1190706"/>
                  <a:pt x="3895878" y="979039"/>
                  <a:pt x="3610834" y="977628"/>
                </a:cubicBezTo>
                <a:cubicBezTo>
                  <a:pt x="3325790" y="976217"/>
                  <a:pt x="1660678" y="1190706"/>
                  <a:pt x="2103767" y="1079228"/>
                </a:cubicBezTo>
                <a:cubicBezTo>
                  <a:pt x="2546856" y="967750"/>
                  <a:pt x="6184700" y="322873"/>
                  <a:pt x="6269367" y="308762"/>
                </a:cubicBezTo>
                <a:cubicBezTo>
                  <a:pt x="6354034" y="294651"/>
                  <a:pt x="3403400" y="898607"/>
                  <a:pt x="2611767" y="994562"/>
                </a:cubicBezTo>
                <a:cubicBezTo>
                  <a:pt x="1820134" y="1090517"/>
                  <a:pt x="1935845" y="963517"/>
                  <a:pt x="1519567" y="884495"/>
                </a:cubicBezTo>
                <a:cubicBezTo>
                  <a:pt x="1103289" y="805473"/>
                  <a:pt x="338468" y="583928"/>
                  <a:pt x="114101" y="520428"/>
                </a:cubicBezTo>
                <a:cubicBezTo>
                  <a:pt x="-110266" y="456928"/>
                  <a:pt x="43545" y="489384"/>
                  <a:pt x="173367" y="503495"/>
                </a:cubicBezTo>
                <a:cubicBezTo>
                  <a:pt x="303189" y="517606"/>
                  <a:pt x="842234" y="655895"/>
                  <a:pt x="893034" y="605095"/>
                </a:cubicBezTo>
                <a:cubicBezTo>
                  <a:pt x="943834" y="554295"/>
                  <a:pt x="375156" y="190229"/>
                  <a:pt x="512034" y="232562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ABE580A6-8AB6-41D4-A4FF-F1470D804D00}"/>
              </a:ext>
            </a:extLst>
          </p:cNvPr>
          <p:cNvSpPr/>
          <p:nvPr/>
        </p:nvSpPr>
        <p:spPr>
          <a:xfrm>
            <a:off x="2366158" y="10294671"/>
            <a:ext cx="7704964" cy="2648250"/>
          </a:xfrm>
          <a:custGeom>
            <a:avLst/>
            <a:gdLst>
              <a:gd name="connsiteX0" fmla="*/ 402442 w 7704964"/>
              <a:gd name="connsiteY0" fmla="*/ 1567129 h 2648250"/>
              <a:gd name="connsiteX1" fmla="*/ 4847442 w 7704964"/>
              <a:gd name="connsiteY1" fmla="*/ 1541729 h 2648250"/>
              <a:gd name="connsiteX2" fmla="*/ 1215242 w 7704964"/>
              <a:gd name="connsiteY2" fmla="*/ 1503629 h 2648250"/>
              <a:gd name="connsiteX3" fmla="*/ 5203042 w 7704964"/>
              <a:gd name="connsiteY3" fmla="*/ 1503629 h 2648250"/>
              <a:gd name="connsiteX4" fmla="*/ 4758542 w 7704964"/>
              <a:gd name="connsiteY4" fmla="*/ 1541729 h 2648250"/>
              <a:gd name="connsiteX5" fmla="*/ 1227942 w 7704964"/>
              <a:gd name="connsiteY5" fmla="*/ 1592529 h 2648250"/>
              <a:gd name="connsiteX6" fmla="*/ 4364842 w 7704964"/>
              <a:gd name="connsiteY6" fmla="*/ 2354529 h 2648250"/>
              <a:gd name="connsiteX7" fmla="*/ 4974442 w 7704964"/>
              <a:gd name="connsiteY7" fmla="*/ 2621229 h 2648250"/>
              <a:gd name="connsiteX8" fmla="*/ 1964542 w 7704964"/>
              <a:gd name="connsiteY8" fmla="*/ 1757629 h 2648250"/>
              <a:gd name="connsiteX9" fmla="*/ 1266042 w 7704964"/>
              <a:gd name="connsiteY9" fmla="*/ 1732229 h 2648250"/>
              <a:gd name="connsiteX10" fmla="*/ 4529942 w 7704964"/>
              <a:gd name="connsiteY10" fmla="*/ 2049729 h 2648250"/>
              <a:gd name="connsiteX11" fmla="*/ 4606142 w 7704964"/>
              <a:gd name="connsiteY11" fmla="*/ 2418029 h 2648250"/>
              <a:gd name="connsiteX12" fmla="*/ 6104742 w 7704964"/>
              <a:gd name="connsiteY12" fmla="*/ 1986229 h 2648250"/>
              <a:gd name="connsiteX13" fmla="*/ 6434942 w 7704964"/>
              <a:gd name="connsiteY13" fmla="*/ 1236929 h 2648250"/>
              <a:gd name="connsiteX14" fmla="*/ 5406242 w 7704964"/>
              <a:gd name="connsiteY14" fmla="*/ 652729 h 2648250"/>
              <a:gd name="connsiteX15" fmla="*/ 5609442 w 7704964"/>
              <a:gd name="connsiteY15" fmla="*/ 525729 h 2648250"/>
              <a:gd name="connsiteX16" fmla="*/ 6892142 w 7704964"/>
              <a:gd name="connsiteY16" fmla="*/ 309829 h 2648250"/>
              <a:gd name="connsiteX17" fmla="*/ 7666842 w 7704964"/>
              <a:gd name="connsiteY17" fmla="*/ 5029 h 2648250"/>
              <a:gd name="connsiteX18" fmla="*/ 6003142 w 7704964"/>
              <a:gd name="connsiteY18" fmla="*/ 576529 h 2648250"/>
              <a:gd name="connsiteX19" fmla="*/ 7400142 w 7704964"/>
              <a:gd name="connsiteY19" fmla="*/ 678129 h 2648250"/>
              <a:gd name="connsiteX20" fmla="*/ 6498442 w 7704964"/>
              <a:gd name="connsiteY20" fmla="*/ 881329 h 2648250"/>
              <a:gd name="connsiteX21" fmla="*/ 7323942 w 7704964"/>
              <a:gd name="connsiteY21" fmla="*/ 1033729 h 2648250"/>
              <a:gd name="connsiteX22" fmla="*/ 7057242 w 7704964"/>
              <a:gd name="connsiteY22" fmla="*/ 1313129 h 2648250"/>
              <a:gd name="connsiteX23" fmla="*/ 7704942 w 7704964"/>
              <a:gd name="connsiteY23" fmla="*/ 1414729 h 2648250"/>
              <a:gd name="connsiteX24" fmla="*/ 7082642 w 7704964"/>
              <a:gd name="connsiteY24" fmla="*/ 1884629 h 2648250"/>
              <a:gd name="connsiteX25" fmla="*/ 7476342 w 7704964"/>
              <a:gd name="connsiteY25" fmla="*/ 2456129 h 2648250"/>
              <a:gd name="connsiteX26" fmla="*/ 5977742 w 7704964"/>
              <a:gd name="connsiteY26" fmla="*/ 2506929 h 2648250"/>
              <a:gd name="connsiteX27" fmla="*/ 5266542 w 7704964"/>
              <a:gd name="connsiteY27" fmla="*/ 2392629 h 2648250"/>
              <a:gd name="connsiteX28" fmla="*/ 1558142 w 7704964"/>
              <a:gd name="connsiteY28" fmla="*/ 1821129 h 2648250"/>
              <a:gd name="connsiteX29" fmla="*/ 338942 w 7704964"/>
              <a:gd name="connsiteY29" fmla="*/ 1567129 h 2648250"/>
              <a:gd name="connsiteX30" fmla="*/ 402442 w 7704964"/>
              <a:gd name="connsiteY30" fmla="*/ 1567129 h 26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04964" h="2648250">
                <a:moveTo>
                  <a:pt x="402442" y="1567129"/>
                </a:moveTo>
                <a:lnTo>
                  <a:pt x="4847442" y="1541729"/>
                </a:lnTo>
                <a:cubicBezTo>
                  <a:pt x="4982909" y="1531146"/>
                  <a:pt x="1155975" y="1509979"/>
                  <a:pt x="1215242" y="1503629"/>
                </a:cubicBezTo>
                <a:cubicBezTo>
                  <a:pt x="1274509" y="1497279"/>
                  <a:pt x="4612492" y="1497279"/>
                  <a:pt x="5203042" y="1503629"/>
                </a:cubicBezTo>
                <a:cubicBezTo>
                  <a:pt x="5793592" y="1509979"/>
                  <a:pt x="4758542" y="1541729"/>
                  <a:pt x="4758542" y="1541729"/>
                </a:cubicBezTo>
                <a:cubicBezTo>
                  <a:pt x="4096025" y="1556546"/>
                  <a:pt x="1293559" y="1457062"/>
                  <a:pt x="1227942" y="1592529"/>
                </a:cubicBezTo>
                <a:cubicBezTo>
                  <a:pt x="1162325" y="1727996"/>
                  <a:pt x="3740425" y="2183079"/>
                  <a:pt x="4364842" y="2354529"/>
                </a:cubicBezTo>
                <a:cubicBezTo>
                  <a:pt x="4989259" y="2525979"/>
                  <a:pt x="5374492" y="2720712"/>
                  <a:pt x="4974442" y="2621229"/>
                </a:cubicBezTo>
                <a:cubicBezTo>
                  <a:pt x="4574392" y="2521746"/>
                  <a:pt x="2582609" y="1905796"/>
                  <a:pt x="1964542" y="1757629"/>
                </a:cubicBezTo>
                <a:cubicBezTo>
                  <a:pt x="1346475" y="1609462"/>
                  <a:pt x="838475" y="1683546"/>
                  <a:pt x="1266042" y="1732229"/>
                </a:cubicBezTo>
                <a:cubicBezTo>
                  <a:pt x="1693609" y="1780912"/>
                  <a:pt x="3973259" y="1935429"/>
                  <a:pt x="4529942" y="2049729"/>
                </a:cubicBezTo>
                <a:cubicBezTo>
                  <a:pt x="5086625" y="2164029"/>
                  <a:pt x="4343675" y="2428612"/>
                  <a:pt x="4606142" y="2418029"/>
                </a:cubicBezTo>
                <a:cubicBezTo>
                  <a:pt x="4868609" y="2407446"/>
                  <a:pt x="5799942" y="2183079"/>
                  <a:pt x="6104742" y="1986229"/>
                </a:cubicBezTo>
                <a:cubicBezTo>
                  <a:pt x="6409542" y="1789379"/>
                  <a:pt x="6551359" y="1459179"/>
                  <a:pt x="6434942" y="1236929"/>
                </a:cubicBezTo>
                <a:cubicBezTo>
                  <a:pt x="6318525" y="1014679"/>
                  <a:pt x="5543825" y="771262"/>
                  <a:pt x="5406242" y="652729"/>
                </a:cubicBezTo>
                <a:cubicBezTo>
                  <a:pt x="5268659" y="534196"/>
                  <a:pt x="5361792" y="582879"/>
                  <a:pt x="5609442" y="525729"/>
                </a:cubicBezTo>
                <a:cubicBezTo>
                  <a:pt x="5857092" y="468579"/>
                  <a:pt x="6549242" y="396612"/>
                  <a:pt x="6892142" y="309829"/>
                </a:cubicBezTo>
                <a:cubicBezTo>
                  <a:pt x="7235042" y="223046"/>
                  <a:pt x="7815009" y="-39421"/>
                  <a:pt x="7666842" y="5029"/>
                </a:cubicBezTo>
                <a:cubicBezTo>
                  <a:pt x="7518675" y="49479"/>
                  <a:pt x="6047592" y="464346"/>
                  <a:pt x="6003142" y="576529"/>
                </a:cubicBezTo>
                <a:cubicBezTo>
                  <a:pt x="5958692" y="688712"/>
                  <a:pt x="7317592" y="627329"/>
                  <a:pt x="7400142" y="678129"/>
                </a:cubicBezTo>
                <a:cubicBezTo>
                  <a:pt x="7482692" y="728929"/>
                  <a:pt x="6511142" y="822062"/>
                  <a:pt x="6498442" y="881329"/>
                </a:cubicBezTo>
                <a:cubicBezTo>
                  <a:pt x="6485742" y="940596"/>
                  <a:pt x="7230809" y="961762"/>
                  <a:pt x="7323942" y="1033729"/>
                </a:cubicBezTo>
                <a:cubicBezTo>
                  <a:pt x="7417075" y="1105696"/>
                  <a:pt x="6993742" y="1249629"/>
                  <a:pt x="7057242" y="1313129"/>
                </a:cubicBezTo>
                <a:cubicBezTo>
                  <a:pt x="7120742" y="1376629"/>
                  <a:pt x="7700709" y="1319479"/>
                  <a:pt x="7704942" y="1414729"/>
                </a:cubicBezTo>
                <a:cubicBezTo>
                  <a:pt x="7709175" y="1509979"/>
                  <a:pt x="7120742" y="1711062"/>
                  <a:pt x="7082642" y="1884629"/>
                </a:cubicBezTo>
                <a:cubicBezTo>
                  <a:pt x="7044542" y="2058196"/>
                  <a:pt x="7660492" y="2352412"/>
                  <a:pt x="7476342" y="2456129"/>
                </a:cubicBezTo>
                <a:cubicBezTo>
                  <a:pt x="7292192" y="2559846"/>
                  <a:pt x="6346042" y="2517512"/>
                  <a:pt x="5977742" y="2506929"/>
                </a:cubicBezTo>
                <a:cubicBezTo>
                  <a:pt x="5609442" y="2496346"/>
                  <a:pt x="5266542" y="2392629"/>
                  <a:pt x="5266542" y="2392629"/>
                </a:cubicBezTo>
                <a:lnTo>
                  <a:pt x="1558142" y="1821129"/>
                </a:lnTo>
                <a:cubicBezTo>
                  <a:pt x="736875" y="1683546"/>
                  <a:pt x="531559" y="1609462"/>
                  <a:pt x="338942" y="1567129"/>
                </a:cubicBezTo>
                <a:cubicBezTo>
                  <a:pt x="146325" y="1524796"/>
                  <a:pt x="-348975" y="1571362"/>
                  <a:pt x="402442" y="1567129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6AA564E5-26FE-4536-845A-97DC5AEE776D}"/>
              </a:ext>
            </a:extLst>
          </p:cNvPr>
          <p:cNvSpPr/>
          <p:nvPr/>
        </p:nvSpPr>
        <p:spPr>
          <a:xfrm>
            <a:off x="1320567" y="9157564"/>
            <a:ext cx="266698" cy="615132"/>
          </a:xfrm>
          <a:custGeom>
            <a:avLst/>
            <a:gdLst>
              <a:gd name="connsiteX0" fmla="*/ 63733 w 266698"/>
              <a:gd name="connsiteY0" fmla="*/ 18186 h 615132"/>
              <a:gd name="connsiteX1" fmla="*/ 222483 w 266698"/>
              <a:gd name="connsiteY1" fmla="*/ 583336 h 615132"/>
              <a:gd name="connsiteX2" fmla="*/ 165333 w 266698"/>
              <a:gd name="connsiteY2" fmla="*/ 246786 h 615132"/>
              <a:gd name="connsiteX3" fmla="*/ 260583 w 266698"/>
              <a:gd name="connsiteY3" fmla="*/ 615086 h 615132"/>
              <a:gd name="connsiteX4" fmla="*/ 235183 w 266698"/>
              <a:gd name="connsiteY4" fmla="*/ 272186 h 615132"/>
              <a:gd name="connsiteX5" fmla="*/ 57383 w 266698"/>
              <a:gd name="connsiteY5" fmla="*/ 265836 h 615132"/>
              <a:gd name="connsiteX6" fmla="*/ 233 w 266698"/>
              <a:gd name="connsiteY6" fmla="*/ 151536 h 615132"/>
              <a:gd name="connsiteX7" fmla="*/ 63733 w 266698"/>
              <a:gd name="connsiteY7" fmla="*/ 18186 h 61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698" h="615132">
                <a:moveTo>
                  <a:pt x="63733" y="18186"/>
                </a:moveTo>
                <a:cubicBezTo>
                  <a:pt x="100775" y="90153"/>
                  <a:pt x="205550" y="545236"/>
                  <a:pt x="222483" y="583336"/>
                </a:cubicBezTo>
                <a:cubicBezTo>
                  <a:pt x="239416" y="621436"/>
                  <a:pt x="158983" y="241494"/>
                  <a:pt x="165333" y="246786"/>
                </a:cubicBezTo>
                <a:cubicBezTo>
                  <a:pt x="171683" y="252078"/>
                  <a:pt x="248941" y="610853"/>
                  <a:pt x="260583" y="615086"/>
                </a:cubicBezTo>
                <a:cubicBezTo>
                  <a:pt x="272225" y="619319"/>
                  <a:pt x="269050" y="330394"/>
                  <a:pt x="235183" y="272186"/>
                </a:cubicBezTo>
                <a:cubicBezTo>
                  <a:pt x="201316" y="213978"/>
                  <a:pt x="96541" y="285944"/>
                  <a:pt x="57383" y="265836"/>
                </a:cubicBezTo>
                <a:cubicBezTo>
                  <a:pt x="18225" y="245728"/>
                  <a:pt x="3408" y="194928"/>
                  <a:pt x="233" y="151536"/>
                </a:cubicBezTo>
                <a:cubicBezTo>
                  <a:pt x="-2942" y="108144"/>
                  <a:pt x="26691" y="-53781"/>
                  <a:pt x="63733" y="1818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6209EE3B-F6EE-499A-B2CE-47DC0411D8F0}"/>
              </a:ext>
            </a:extLst>
          </p:cNvPr>
          <p:cNvSpPr/>
          <p:nvPr/>
        </p:nvSpPr>
        <p:spPr>
          <a:xfrm>
            <a:off x="3975097" y="7612991"/>
            <a:ext cx="326255" cy="664476"/>
          </a:xfrm>
          <a:custGeom>
            <a:avLst/>
            <a:gdLst>
              <a:gd name="connsiteX0" fmla="*/ 285753 w 326255"/>
              <a:gd name="connsiteY0" fmla="*/ 659 h 664476"/>
              <a:gd name="connsiteX1" fmla="*/ 241303 w 326255"/>
              <a:gd name="connsiteY1" fmla="*/ 388009 h 664476"/>
              <a:gd name="connsiteX2" fmla="*/ 317503 w 326255"/>
              <a:gd name="connsiteY2" fmla="*/ 654709 h 664476"/>
              <a:gd name="connsiteX3" fmla="*/ 3 w 326255"/>
              <a:gd name="connsiteY3" fmla="*/ 603909 h 664476"/>
              <a:gd name="connsiteX4" fmla="*/ 323853 w 326255"/>
              <a:gd name="connsiteY4" fmla="*/ 578509 h 664476"/>
              <a:gd name="connsiteX5" fmla="*/ 127003 w 326255"/>
              <a:gd name="connsiteY5" fmla="*/ 451509 h 664476"/>
              <a:gd name="connsiteX6" fmla="*/ 152403 w 326255"/>
              <a:gd name="connsiteY6" fmla="*/ 299109 h 664476"/>
              <a:gd name="connsiteX7" fmla="*/ 285753 w 326255"/>
              <a:gd name="connsiteY7" fmla="*/ 659 h 6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55" h="664476">
                <a:moveTo>
                  <a:pt x="285753" y="659"/>
                </a:moveTo>
                <a:cubicBezTo>
                  <a:pt x="300570" y="15476"/>
                  <a:pt x="236011" y="279001"/>
                  <a:pt x="241303" y="388009"/>
                </a:cubicBezTo>
                <a:cubicBezTo>
                  <a:pt x="246595" y="497017"/>
                  <a:pt x="357720" y="618726"/>
                  <a:pt x="317503" y="654709"/>
                </a:cubicBezTo>
                <a:cubicBezTo>
                  <a:pt x="277286" y="690692"/>
                  <a:pt x="-1055" y="616609"/>
                  <a:pt x="3" y="603909"/>
                </a:cubicBezTo>
                <a:cubicBezTo>
                  <a:pt x="1061" y="591209"/>
                  <a:pt x="302686" y="603909"/>
                  <a:pt x="323853" y="578509"/>
                </a:cubicBezTo>
                <a:cubicBezTo>
                  <a:pt x="345020" y="553109"/>
                  <a:pt x="155578" y="498076"/>
                  <a:pt x="127003" y="451509"/>
                </a:cubicBezTo>
                <a:cubicBezTo>
                  <a:pt x="98428" y="404942"/>
                  <a:pt x="129120" y="373192"/>
                  <a:pt x="152403" y="299109"/>
                </a:cubicBezTo>
                <a:cubicBezTo>
                  <a:pt x="175686" y="225026"/>
                  <a:pt x="270936" y="-14158"/>
                  <a:pt x="285753" y="65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94EB58A1-C6C1-4443-8B46-3F9C2D95401D}"/>
              </a:ext>
            </a:extLst>
          </p:cNvPr>
          <p:cNvSpPr/>
          <p:nvPr/>
        </p:nvSpPr>
        <p:spPr>
          <a:xfrm>
            <a:off x="1097199" y="8971480"/>
            <a:ext cx="471824" cy="424641"/>
          </a:xfrm>
          <a:custGeom>
            <a:avLst/>
            <a:gdLst>
              <a:gd name="connsiteX0" fmla="*/ 225718 w 471824"/>
              <a:gd name="connsiteY0" fmla="*/ 1070 h 424641"/>
              <a:gd name="connsiteX1" fmla="*/ 77551 w 471824"/>
              <a:gd name="connsiteY1" fmla="*/ 130187 h 424641"/>
              <a:gd name="connsiteX2" fmla="*/ 35218 w 471824"/>
              <a:gd name="connsiteY2" fmla="*/ 206387 h 424641"/>
              <a:gd name="connsiteX3" fmla="*/ 35218 w 471824"/>
              <a:gd name="connsiteY3" fmla="*/ 307987 h 424641"/>
              <a:gd name="connsiteX4" fmla="*/ 35218 w 471824"/>
              <a:gd name="connsiteY4" fmla="*/ 424403 h 424641"/>
              <a:gd name="connsiteX5" fmla="*/ 22518 w 471824"/>
              <a:gd name="connsiteY5" fmla="*/ 333387 h 424641"/>
              <a:gd name="connsiteX6" fmla="*/ 9818 w 471824"/>
              <a:gd name="connsiteY6" fmla="*/ 170403 h 424641"/>
              <a:gd name="connsiteX7" fmla="*/ 181268 w 471824"/>
              <a:gd name="connsiteY7" fmla="*/ 83620 h 424641"/>
              <a:gd name="connsiteX8" fmla="*/ 299801 w 471824"/>
              <a:gd name="connsiteY8" fmla="*/ 130187 h 424641"/>
              <a:gd name="connsiteX9" fmla="*/ 471251 w 471824"/>
              <a:gd name="connsiteY9" fmla="*/ 252953 h 424641"/>
              <a:gd name="connsiteX10" fmla="*/ 350601 w 471824"/>
              <a:gd name="connsiteY10" fmla="*/ 145003 h 424641"/>
              <a:gd name="connsiteX11" fmla="*/ 221484 w 471824"/>
              <a:gd name="connsiteY11" fmla="*/ 58220 h 424641"/>
              <a:gd name="connsiteX12" fmla="*/ 191851 w 471824"/>
              <a:gd name="connsiteY12" fmla="*/ 66687 h 424641"/>
              <a:gd name="connsiteX13" fmla="*/ 225718 w 471824"/>
              <a:gd name="connsiteY13" fmla="*/ 1070 h 42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1824" h="424641">
                <a:moveTo>
                  <a:pt x="225718" y="1070"/>
                </a:moveTo>
                <a:cubicBezTo>
                  <a:pt x="206668" y="11653"/>
                  <a:pt x="109301" y="95968"/>
                  <a:pt x="77551" y="130187"/>
                </a:cubicBezTo>
                <a:cubicBezTo>
                  <a:pt x="45801" y="164407"/>
                  <a:pt x="42273" y="176754"/>
                  <a:pt x="35218" y="206387"/>
                </a:cubicBezTo>
                <a:cubicBezTo>
                  <a:pt x="28163" y="236020"/>
                  <a:pt x="35218" y="307987"/>
                  <a:pt x="35218" y="307987"/>
                </a:cubicBezTo>
                <a:cubicBezTo>
                  <a:pt x="35218" y="344323"/>
                  <a:pt x="37335" y="420170"/>
                  <a:pt x="35218" y="424403"/>
                </a:cubicBezTo>
                <a:cubicBezTo>
                  <a:pt x="33101" y="428636"/>
                  <a:pt x="26751" y="375720"/>
                  <a:pt x="22518" y="333387"/>
                </a:cubicBezTo>
                <a:cubicBezTo>
                  <a:pt x="18285" y="291054"/>
                  <a:pt x="-16640" y="212031"/>
                  <a:pt x="9818" y="170403"/>
                </a:cubicBezTo>
                <a:cubicBezTo>
                  <a:pt x="36276" y="128775"/>
                  <a:pt x="132937" y="90323"/>
                  <a:pt x="181268" y="83620"/>
                </a:cubicBezTo>
                <a:cubicBezTo>
                  <a:pt x="229599" y="76917"/>
                  <a:pt x="251471" y="101965"/>
                  <a:pt x="299801" y="130187"/>
                </a:cubicBezTo>
                <a:cubicBezTo>
                  <a:pt x="348132" y="158409"/>
                  <a:pt x="462784" y="250484"/>
                  <a:pt x="471251" y="252953"/>
                </a:cubicBezTo>
                <a:cubicBezTo>
                  <a:pt x="479718" y="255422"/>
                  <a:pt x="392229" y="177459"/>
                  <a:pt x="350601" y="145003"/>
                </a:cubicBezTo>
                <a:cubicBezTo>
                  <a:pt x="308973" y="112548"/>
                  <a:pt x="247942" y="71273"/>
                  <a:pt x="221484" y="58220"/>
                </a:cubicBezTo>
                <a:cubicBezTo>
                  <a:pt x="195026" y="45167"/>
                  <a:pt x="191498" y="71626"/>
                  <a:pt x="191851" y="66687"/>
                </a:cubicBezTo>
                <a:cubicBezTo>
                  <a:pt x="192204" y="61748"/>
                  <a:pt x="244768" y="-9513"/>
                  <a:pt x="225718" y="107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8EF5D959-F736-4A6A-8E85-D1031B35A516}"/>
              </a:ext>
            </a:extLst>
          </p:cNvPr>
          <p:cNvSpPr/>
          <p:nvPr/>
        </p:nvSpPr>
        <p:spPr>
          <a:xfrm>
            <a:off x="1191683" y="9070700"/>
            <a:ext cx="289870" cy="683851"/>
          </a:xfrm>
          <a:custGeom>
            <a:avLst/>
            <a:gdLst>
              <a:gd name="connsiteX0" fmla="*/ 131234 w 289870"/>
              <a:gd name="connsiteY0" fmla="*/ 41550 h 683851"/>
              <a:gd name="connsiteX1" fmla="*/ 91017 w 289870"/>
              <a:gd name="connsiteY1" fmla="*/ 208767 h 683851"/>
              <a:gd name="connsiteX2" fmla="*/ 283634 w 289870"/>
              <a:gd name="connsiteY2" fmla="*/ 670200 h 683851"/>
              <a:gd name="connsiteX3" fmla="*/ 224367 w 289870"/>
              <a:gd name="connsiteY3" fmla="*/ 526267 h 683851"/>
              <a:gd name="connsiteX4" fmla="*/ 42334 w 289870"/>
              <a:gd name="connsiteY4" fmla="*/ 162200 h 683851"/>
              <a:gd name="connsiteX5" fmla="*/ 0 w 289870"/>
              <a:gd name="connsiteY5" fmla="*/ 280733 h 683851"/>
              <a:gd name="connsiteX6" fmla="*/ 42334 w 289870"/>
              <a:gd name="connsiteY6" fmla="*/ 18267 h 683851"/>
              <a:gd name="connsiteX7" fmla="*/ 131234 w 289870"/>
              <a:gd name="connsiteY7" fmla="*/ 41550 h 68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870" h="683851">
                <a:moveTo>
                  <a:pt x="131234" y="41550"/>
                </a:moveTo>
                <a:cubicBezTo>
                  <a:pt x="139348" y="73300"/>
                  <a:pt x="65617" y="103992"/>
                  <a:pt x="91017" y="208767"/>
                </a:cubicBezTo>
                <a:cubicBezTo>
                  <a:pt x="116417" y="313542"/>
                  <a:pt x="261409" y="617283"/>
                  <a:pt x="283634" y="670200"/>
                </a:cubicBezTo>
                <a:cubicBezTo>
                  <a:pt x="305859" y="723117"/>
                  <a:pt x="264584" y="610934"/>
                  <a:pt x="224367" y="526267"/>
                </a:cubicBezTo>
                <a:cubicBezTo>
                  <a:pt x="184150" y="441600"/>
                  <a:pt x="79728" y="203122"/>
                  <a:pt x="42334" y="162200"/>
                </a:cubicBezTo>
                <a:cubicBezTo>
                  <a:pt x="4939" y="121278"/>
                  <a:pt x="0" y="304722"/>
                  <a:pt x="0" y="280733"/>
                </a:cubicBezTo>
                <a:cubicBezTo>
                  <a:pt x="0" y="256744"/>
                  <a:pt x="14817" y="57073"/>
                  <a:pt x="42334" y="18267"/>
                </a:cubicBezTo>
                <a:cubicBezTo>
                  <a:pt x="69851" y="-20539"/>
                  <a:pt x="123120" y="9800"/>
                  <a:pt x="131234" y="4155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6E4B2A86-4AFA-471C-83A4-A315A9419F3A}"/>
              </a:ext>
            </a:extLst>
          </p:cNvPr>
          <p:cNvSpPr/>
          <p:nvPr/>
        </p:nvSpPr>
        <p:spPr>
          <a:xfrm>
            <a:off x="1261400" y="9285418"/>
            <a:ext cx="365176" cy="850204"/>
          </a:xfrm>
          <a:custGeom>
            <a:avLst/>
            <a:gdLst>
              <a:gd name="connsiteX0" fmla="*/ 42467 w 365176"/>
              <a:gd name="connsiteY0" fmla="*/ 40615 h 850204"/>
              <a:gd name="connsiteX1" fmla="*/ 364200 w 365176"/>
              <a:gd name="connsiteY1" fmla="*/ 849182 h 850204"/>
              <a:gd name="connsiteX2" fmla="*/ 148300 w 365176"/>
              <a:gd name="connsiteY2" fmla="*/ 218415 h 850204"/>
              <a:gd name="connsiteX3" fmla="*/ 326100 w 365176"/>
              <a:gd name="connsiteY3" fmla="*/ 629049 h 850204"/>
              <a:gd name="connsiteX4" fmla="*/ 254133 w 365176"/>
              <a:gd name="connsiteY4" fmla="*/ 527449 h 850204"/>
              <a:gd name="connsiteX5" fmla="*/ 25533 w 365176"/>
              <a:gd name="connsiteY5" fmla="*/ 159149 h 850204"/>
              <a:gd name="connsiteX6" fmla="*/ 42467 w 365176"/>
              <a:gd name="connsiteY6" fmla="*/ 40615 h 85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176" h="850204">
                <a:moveTo>
                  <a:pt x="42467" y="40615"/>
                </a:moveTo>
                <a:cubicBezTo>
                  <a:pt x="98912" y="155621"/>
                  <a:pt x="346561" y="819549"/>
                  <a:pt x="364200" y="849182"/>
                </a:cubicBezTo>
                <a:cubicBezTo>
                  <a:pt x="381839" y="878815"/>
                  <a:pt x="154650" y="255104"/>
                  <a:pt x="148300" y="218415"/>
                </a:cubicBezTo>
                <a:cubicBezTo>
                  <a:pt x="141950" y="181726"/>
                  <a:pt x="308461" y="577543"/>
                  <a:pt x="326100" y="629049"/>
                </a:cubicBezTo>
                <a:cubicBezTo>
                  <a:pt x="343739" y="680555"/>
                  <a:pt x="304228" y="605766"/>
                  <a:pt x="254133" y="527449"/>
                </a:cubicBezTo>
                <a:cubicBezTo>
                  <a:pt x="204039" y="449132"/>
                  <a:pt x="59400" y="234643"/>
                  <a:pt x="25533" y="159149"/>
                </a:cubicBezTo>
                <a:cubicBezTo>
                  <a:pt x="-8334" y="83655"/>
                  <a:pt x="-13978" y="-74391"/>
                  <a:pt x="42467" y="40615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6D25A183-F9A2-44CD-8D52-39F435AAC2EB}"/>
              </a:ext>
            </a:extLst>
          </p:cNvPr>
          <p:cNvSpPr/>
          <p:nvPr/>
        </p:nvSpPr>
        <p:spPr>
          <a:xfrm>
            <a:off x="1396995" y="8204957"/>
            <a:ext cx="417279" cy="1823937"/>
          </a:xfrm>
          <a:custGeom>
            <a:avLst/>
            <a:gdLst>
              <a:gd name="connsiteX0" fmla="*/ 376772 w 417279"/>
              <a:gd name="connsiteY0" fmla="*/ 299810 h 1823937"/>
              <a:gd name="connsiteX1" fmla="*/ 376772 w 417279"/>
              <a:gd name="connsiteY1" fmla="*/ 363310 h 1823937"/>
              <a:gd name="connsiteX2" fmla="*/ 330205 w 417279"/>
              <a:gd name="connsiteY2" fmla="*/ 1557110 h 1823937"/>
              <a:gd name="connsiteX3" fmla="*/ 283638 w 417279"/>
              <a:gd name="connsiteY3" fmla="*/ 1823810 h 1823937"/>
              <a:gd name="connsiteX4" fmla="*/ 237072 w 417279"/>
              <a:gd name="connsiteY4" fmla="*/ 1586743 h 1823937"/>
              <a:gd name="connsiteX5" fmla="*/ 110072 w 417279"/>
              <a:gd name="connsiteY5" fmla="*/ 1209976 h 1823937"/>
              <a:gd name="connsiteX6" fmla="*/ 5 w 417279"/>
              <a:gd name="connsiteY6" fmla="*/ 960210 h 1823937"/>
              <a:gd name="connsiteX7" fmla="*/ 114305 w 417279"/>
              <a:gd name="connsiteY7" fmla="*/ 1066043 h 1823937"/>
              <a:gd name="connsiteX8" fmla="*/ 249772 w 417279"/>
              <a:gd name="connsiteY8" fmla="*/ 1404710 h 1823937"/>
              <a:gd name="connsiteX9" fmla="*/ 325972 w 417279"/>
              <a:gd name="connsiteY9" fmla="*/ 922110 h 1823937"/>
              <a:gd name="connsiteX10" fmla="*/ 313272 w 417279"/>
              <a:gd name="connsiteY10" fmla="*/ 621543 h 1823937"/>
              <a:gd name="connsiteX11" fmla="*/ 262472 w 417279"/>
              <a:gd name="connsiteY11" fmla="*/ 1739143 h 1823937"/>
              <a:gd name="connsiteX12" fmla="*/ 414872 w 417279"/>
              <a:gd name="connsiteY12" fmla="*/ 761243 h 1823937"/>
              <a:gd name="connsiteX13" fmla="*/ 355605 w 417279"/>
              <a:gd name="connsiteY13" fmla="*/ 735843 h 1823937"/>
              <a:gd name="connsiteX14" fmla="*/ 351372 w 417279"/>
              <a:gd name="connsiteY14" fmla="*/ 11943 h 1823937"/>
              <a:gd name="connsiteX15" fmla="*/ 376772 w 417279"/>
              <a:gd name="connsiteY15" fmla="*/ 299810 h 18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279" h="1823937">
                <a:moveTo>
                  <a:pt x="376772" y="299810"/>
                </a:moveTo>
                <a:cubicBezTo>
                  <a:pt x="381005" y="358371"/>
                  <a:pt x="384533" y="153760"/>
                  <a:pt x="376772" y="363310"/>
                </a:cubicBezTo>
                <a:cubicBezTo>
                  <a:pt x="369011" y="572860"/>
                  <a:pt x="345727" y="1313693"/>
                  <a:pt x="330205" y="1557110"/>
                </a:cubicBezTo>
                <a:cubicBezTo>
                  <a:pt x="314683" y="1800527"/>
                  <a:pt x="299160" y="1818871"/>
                  <a:pt x="283638" y="1823810"/>
                </a:cubicBezTo>
                <a:cubicBezTo>
                  <a:pt x="268116" y="1828749"/>
                  <a:pt x="266000" y="1689049"/>
                  <a:pt x="237072" y="1586743"/>
                </a:cubicBezTo>
                <a:cubicBezTo>
                  <a:pt x="208144" y="1484437"/>
                  <a:pt x="149583" y="1314398"/>
                  <a:pt x="110072" y="1209976"/>
                </a:cubicBezTo>
                <a:cubicBezTo>
                  <a:pt x="70561" y="1105554"/>
                  <a:pt x="-700" y="984199"/>
                  <a:pt x="5" y="960210"/>
                </a:cubicBezTo>
                <a:cubicBezTo>
                  <a:pt x="710" y="936221"/>
                  <a:pt x="72677" y="991960"/>
                  <a:pt x="114305" y="1066043"/>
                </a:cubicBezTo>
                <a:cubicBezTo>
                  <a:pt x="155933" y="1140126"/>
                  <a:pt x="214494" y="1428699"/>
                  <a:pt x="249772" y="1404710"/>
                </a:cubicBezTo>
                <a:cubicBezTo>
                  <a:pt x="285050" y="1380721"/>
                  <a:pt x="315389" y="1052638"/>
                  <a:pt x="325972" y="922110"/>
                </a:cubicBezTo>
                <a:cubicBezTo>
                  <a:pt x="336555" y="791582"/>
                  <a:pt x="323855" y="485371"/>
                  <a:pt x="313272" y="621543"/>
                </a:cubicBezTo>
                <a:cubicBezTo>
                  <a:pt x="302689" y="757715"/>
                  <a:pt x="245539" y="1715860"/>
                  <a:pt x="262472" y="1739143"/>
                </a:cubicBezTo>
                <a:cubicBezTo>
                  <a:pt x="279405" y="1762426"/>
                  <a:pt x="399350" y="928460"/>
                  <a:pt x="414872" y="761243"/>
                </a:cubicBezTo>
                <a:cubicBezTo>
                  <a:pt x="430394" y="594026"/>
                  <a:pt x="366188" y="860726"/>
                  <a:pt x="355605" y="735843"/>
                </a:cubicBezTo>
                <a:cubicBezTo>
                  <a:pt x="345022" y="610960"/>
                  <a:pt x="345727" y="87437"/>
                  <a:pt x="351372" y="11943"/>
                </a:cubicBezTo>
                <a:cubicBezTo>
                  <a:pt x="357016" y="-63552"/>
                  <a:pt x="372539" y="241249"/>
                  <a:pt x="376772" y="299810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FB6354FB-F0F5-487E-90EB-1E20B01F4B66}"/>
              </a:ext>
            </a:extLst>
          </p:cNvPr>
          <p:cNvSpPr/>
          <p:nvPr/>
        </p:nvSpPr>
        <p:spPr>
          <a:xfrm>
            <a:off x="2108198" y="7466373"/>
            <a:ext cx="602246" cy="2998122"/>
          </a:xfrm>
          <a:custGeom>
            <a:avLst/>
            <a:gdLst>
              <a:gd name="connsiteX0" fmla="*/ 177802 w 602246"/>
              <a:gd name="connsiteY0" fmla="*/ 439377 h 2998122"/>
              <a:gd name="connsiteX1" fmla="*/ 336552 w 602246"/>
              <a:gd name="connsiteY1" fmla="*/ 1245827 h 2998122"/>
              <a:gd name="connsiteX2" fmla="*/ 177802 w 602246"/>
              <a:gd name="connsiteY2" fmla="*/ 2331677 h 2998122"/>
              <a:gd name="connsiteX3" fmla="*/ 222252 w 602246"/>
              <a:gd name="connsiteY3" fmla="*/ 2122127 h 2998122"/>
              <a:gd name="connsiteX4" fmla="*/ 209552 w 602246"/>
              <a:gd name="connsiteY4" fmla="*/ 2769827 h 2998122"/>
              <a:gd name="connsiteX5" fmla="*/ 114302 w 602246"/>
              <a:gd name="connsiteY5" fmla="*/ 2985727 h 2998122"/>
              <a:gd name="connsiteX6" fmla="*/ 431802 w 602246"/>
              <a:gd name="connsiteY6" fmla="*/ 2452327 h 2998122"/>
              <a:gd name="connsiteX7" fmla="*/ 558802 w 602246"/>
              <a:gd name="connsiteY7" fmla="*/ 2096727 h 2998122"/>
              <a:gd name="connsiteX8" fmla="*/ 298452 w 602246"/>
              <a:gd name="connsiteY8" fmla="*/ 2928577 h 2998122"/>
              <a:gd name="connsiteX9" fmla="*/ 590552 w 602246"/>
              <a:gd name="connsiteY9" fmla="*/ 2306277 h 2998122"/>
              <a:gd name="connsiteX10" fmla="*/ 539752 w 602246"/>
              <a:gd name="connsiteY10" fmla="*/ 1607777 h 2998122"/>
              <a:gd name="connsiteX11" fmla="*/ 495302 w 602246"/>
              <a:gd name="connsiteY11" fmla="*/ 953727 h 2998122"/>
              <a:gd name="connsiteX12" fmla="*/ 2 w 602246"/>
              <a:gd name="connsiteY12" fmla="*/ 1227 h 2998122"/>
              <a:gd name="connsiteX13" fmla="*/ 488952 w 602246"/>
              <a:gd name="connsiteY13" fmla="*/ 1163277 h 2998122"/>
              <a:gd name="connsiteX14" fmla="*/ 450852 w 602246"/>
              <a:gd name="connsiteY14" fmla="*/ 1169627 h 2998122"/>
              <a:gd name="connsiteX15" fmla="*/ 177802 w 602246"/>
              <a:gd name="connsiteY15" fmla="*/ 439377 h 299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2246" h="2998122">
                <a:moveTo>
                  <a:pt x="177802" y="439377"/>
                </a:moveTo>
                <a:cubicBezTo>
                  <a:pt x="158752" y="452077"/>
                  <a:pt x="336552" y="930444"/>
                  <a:pt x="336552" y="1245827"/>
                </a:cubicBezTo>
                <a:cubicBezTo>
                  <a:pt x="336552" y="1561210"/>
                  <a:pt x="196852" y="2185627"/>
                  <a:pt x="177802" y="2331677"/>
                </a:cubicBezTo>
                <a:cubicBezTo>
                  <a:pt x="158752" y="2477727"/>
                  <a:pt x="216960" y="2049102"/>
                  <a:pt x="222252" y="2122127"/>
                </a:cubicBezTo>
                <a:cubicBezTo>
                  <a:pt x="227544" y="2195152"/>
                  <a:pt x="227544" y="2625894"/>
                  <a:pt x="209552" y="2769827"/>
                </a:cubicBezTo>
                <a:cubicBezTo>
                  <a:pt x="191560" y="2913760"/>
                  <a:pt x="77260" y="3038644"/>
                  <a:pt x="114302" y="2985727"/>
                </a:cubicBezTo>
                <a:cubicBezTo>
                  <a:pt x="151344" y="2932810"/>
                  <a:pt x="357719" y="2600494"/>
                  <a:pt x="431802" y="2452327"/>
                </a:cubicBezTo>
                <a:cubicBezTo>
                  <a:pt x="505885" y="2304160"/>
                  <a:pt x="581027" y="2017352"/>
                  <a:pt x="558802" y="2096727"/>
                </a:cubicBezTo>
                <a:cubicBezTo>
                  <a:pt x="536577" y="2176102"/>
                  <a:pt x="293160" y="2893652"/>
                  <a:pt x="298452" y="2928577"/>
                </a:cubicBezTo>
                <a:cubicBezTo>
                  <a:pt x="303744" y="2963502"/>
                  <a:pt x="550335" y="2526410"/>
                  <a:pt x="590552" y="2306277"/>
                </a:cubicBezTo>
                <a:cubicBezTo>
                  <a:pt x="630769" y="2086144"/>
                  <a:pt x="555627" y="1833202"/>
                  <a:pt x="539752" y="1607777"/>
                </a:cubicBezTo>
                <a:cubicBezTo>
                  <a:pt x="523877" y="1382352"/>
                  <a:pt x="585260" y="1221485"/>
                  <a:pt x="495302" y="953727"/>
                </a:cubicBezTo>
                <a:cubicBezTo>
                  <a:pt x="405344" y="685969"/>
                  <a:pt x="1060" y="-33698"/>
                  <a:pt x="2" y="1227"/>
                </a:cubicBezTo>
                <a:cubicBezTo>
                  <a:pt x="-1056" y="36152"/>
                  <a:pt x="413810" y="968544"/>
                  <a:pt x="488952" y="1163277"/>
                </a:cubicBezTo>
                <a:cubicBezTo>
                  <a:pt x="564094" y="1358010"/>
                  <a:pt x="499535" y="1282869"/>
                  <a:pt x="450852" y="1169627"/>
                </a:cubicBezTo>
                <a:cubicBezTo>
                  <a:pt x="402169" y="1056385"/>
                  <a:pt x="196852" y="426677"/>
                  <a:pt x="177802" y="439377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FFBEF86C-B0C4-4034-B2E9-85535F9F99C2}"/>
              </a:ext>
            </a:extLst>
          </p:cNvPr>
          <p:cNvSpPr/>
          <p:nvPr/>
        </p:nvSpPr>
        <p:spPr>
          <a:xfrm>
            <a:off x="3298473" y="8956869"/>
            <a:ext cx="1051337" cy="1805580"/>
          </a:xfrm>
          <a:custGeom>
            <a:avLst/>
            <a:gdLst>
              <a:gd name="connsiteX0" fmla="*/ 111477 w 1051337"/>
              <a:gd name="connsiteY0" fmla="*/ 1050731 h 1805580"/>
              <a:gd name="connsiteX1" fmla="*/ 181327 w 1051337"/>
              <a:gd name="connsiteY1" fmla="*/ 1133281 h 1805580"/>
              <a:gd name="connsiteX2" fmla="*/ 1019527 w 1051337"/>
              <a:gd name="connsiteY2" fmla="*/ 1780981 h 1805580"/>
              <a:gd name="connsiteX3" fmla="*/ 841727 w 1051337"/>
              <a:gd name="connsiteY3" fmla="*/ 1641281 h 1805580"/>
              <a:gd name="connsiteX4" fmla="*/ 517877 w 1051337"/>
              <a:gd name="connsiteY4" fmla="*/ 1368231 h 1805580"/>
              <a:gd name="connsiteX5" fmla="*/ 390877 w 1051337"/>
              <a:gd name="connsiteY5" fmla="*/ 9331 h 1805580"/>
              <a:gd name="connsiteX6" fmla="*/ 378177 w 1051337"/>
              <a:gd name="connsiteY6" fmla="*/ 790381 h 1805580"/>
              <a:gd name="connsiteX7" fmla="*/ 460727 w 1051337"/>
              <a:gd name="connsiteY7" fmla="*/ 1215831 h 1805580"/>
              <a:gd name="connsiteX8" fmla="*/ 422627 w 1051337"/>
              <a:gd name="connsiteY8" fmla="*/ 1234881 h 1805580"/>
              <a:gd name="connsiteX9" fmla="*/ 308327 w 1051337"/>
              <a:gd name="connsiteY9" fmla="*/ 1101531 h 1805580"/>
              <a:gd name="connsiteX10" fmla="*/ 73377 w 1051337"/>
              <a:gd name="connsiteY10" fmla="*/ 853881 h 1805580"/>
              <a:gd name="connsiteX11" fmla="*/ 3527 w 1051337"/>
              <a:gd name="connsiteY11" fmla="*/ 136331 h 1805580"/>
              <a:gd name="connsiteX12" fmla="*/ 16227 w 1051337"/>
              <a:gd name="connsiteY12" fmla="*/ 561781 h 1805580"/>
              <a:gd name="connsiteX13" fmla="*/ 111477 w 1051337"/>
              <a:gd name="connsiteY13" fmla="*/ 1050731 h 180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1337" h="1805580">
                <a:moveTo>
                  <a:pt x="111477" y="1050731"/>
                </a:moveTo>
                <a:cubicBezTo>
                  <a:pt x="138994" y="1145981"/>
                  <a:pt x="29985" y="1011573"/>
                  <a:pt x="181327" y="1133281"/>
                </a:cubicBezTo>
                <a:cubicBezTo>
                  <a:pt x="332669" y="1254989"/>
                  <a:pt x="909460" y="1696314"/>
                  <a:pt x="1019527" y="1780981"/>
                </a:cubicBezTo>
                <a:cubicBezTo>
                  <a:pt x="1129594" y="1865648"/>
                  <a:pt x="925335" y="1710073"/>
                  <a:pt x="841727" y="1641281"/>
                </a:cubicBezTo>
                <a:cubicBezTo>
                  <a:pt x="758119" y="1572489"/>
                  <a:pt x="593019" y="1640223"/>
                  <a:pt x="517877" y="1368231"/>
                </a:cubicBezTo>
                <a:cubicBezTo>
                  <a:pt x="442735" y="1096239"/>
                  <a:pt x="414160" y="105639"/>
                  <a:pt x="390877" y="9331"/>
                </a:cubicBezTo>
                <a:cubicBezTo>
                  <a:pt x="367594" y="-86977"/>
                  <a:pt x="366535" y="589298"/>
                  <a:pt x="378177" y="790381"/>
                </a:cubicBezTo>
                <a:cubicBezTo>
                  <a:pt x="389819" y="991464"/>
                  <a:pt x="453319" y="1141748"/>
                  <a:pt x="460727" y="1215831"/>
                </a:cubicBezTo>
                <a:cubicBezTo>
                  <a:pt x="468135" y="1289914"/>
                  <a:pt x="448027" y="1253931"/>
                  <a:pt x="422627" y="1234881"/>
                </a:cubicBezTo>
                <a:cubicBezTo>
                  <a:pt x="397227" y="1215831"/>
                  <a:pt x="366535" y="1165031"/>
                  <a:pt x="308327" y="1101531"/>
                </a:cubicBezTo>
                <a:cubicBezTo>
                  <a:pt x="250119" y="1038031"/>
                  <a:pt x="124177" y="1014748"/>
                  <a:pt x="73377" y="853881"/>
                </a:cubicBezTo>
                <a:cubicBezTo>
                  <a:pt x="22577" y="693014"/>
                  <a:pt x="13052" y="185014"/>
                  <a:pt x="3527" y="136331"/>
                </a:cubicBezTo>
                <a:cubicBezTo>
                  <a:pt x="-5998" y="87648"/>
                  <a:pt x="5644" y="406206"/>
                  <a:pt x="16227" y="561781"/>
                </a:cubicBezTo>
                <a:cubicBezTo>
                  <a:pt x="26810" y="717356"/>
                  <a:pt x="83960" y="955481"/>
                  <a:pt x="111477" y="1050731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2FA2C79A-96F8-415B-BC31-969F119E07E6}"/>
              </a:ext>
            </a:extLst>
          </p:cNvPr>
          <p:cNvSpPr/>
          <p:nvPr/>
        </p:nvSpPr>
        <p:spPr>
          <a:xfrm>
            <a:off x="2165170" y="9368661"/>
            <a:ext cx="1144345" cy="2098077"/>
          </a:xfrm>
          <a:custGeom>
            <a:avLst/>
            <a:gdLst>
              <a:gd name="connsiteX0" fmla="*/ 1005597 w 1144345"/>
              <a:gd name="connsiteY0" fmla="*/ 981839 h 2098077"/>
              <a:gd name="connsiteX1" fmla="*/ 857430 w 1144345"/>
              <a:gd name="connsiteY1" fmla="*/ 1443272 h 2098077"/>
              <a:gd name="connsiteX2" fmla="*/ 675397 w 1144345"/>
              <a:gd name="connsiteY2" fmla="*/ 1642239 h 2098077"/>
              <a:gd name="connsiteX3" fmla="*/ 252063 w 1144345"/>
              <a:gd name="connsiteY3" fmla="*/ 1938572 h 2098077"/>
              <a:gd name="connsiteX4" fmla="*/ 607663 w 1144345"/>
              <a:gd name="connsiteY4" fmla="*/ 1659172 h 2098077"/>
              <a:gd name="connsiteX5" fmla="*/ 2297 w 1144345"/>
              <a:gd name="connsiteY5" fmla="*/ 2090972 h 2098077"/>
              <a:gd name="connsiteX6" fmla="*/ 408697 w 1144345"/>
              <a:gd name="connsiteY6" fmla="*/ 1917406 h 2098077"/>
              <a:gd name="connsiteX7" fmla="*/ 628830 w 1144345"/>
              <a:gd name="connsiteY7" fmla="*/ 1777706 h 2098077"/>
              <a:gd name="connsiteX8" fmla="*/ 1094497 w 1144345"/>
              <a:gd name="connsiteY8" fmla="*/ 863306 h 2098077"/>
              <a:gd name="connsiteX9" fmla="*/ 1132597 w 1144345"/>
              <a:gd name="connsiteY9" fmla="*/ 16639 h 2098077"/>
              <a:gd name="connsiteX10" fmla="*/ 1107197 w 1144345"/>
              <a:gd name="connsiteY10" fmla="*/ 351072 h 2098077"/>
              <a:gd name="connsiteX11" fmla="*/ 1005597 w 1144345"/>
              <a:gd name="connsiteY11" fmla="*/ 981839 h 209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4345" h="2098077">
                <a:moveTo>
                  <a:pt x="1005597" y="981839"/>
                </a:moveTo>
                <a:cubicBezTo>
                  <a:pt x="963969" y="1163872"/>
                  <a:pt x="912463" y="1333205"/>
                  <a:pt x="857430" y="1443272"/>
                </a:cubicBezTo>
                <a:cubicBezTo>
                  <a:pt x="802397" y="1553339"/>
                  <a:pt x="776291" y="1559689"/>
                  <a:pt x="675397" y="1642239"/>
                </a:cubicBezTo>
                <a:cubicBezTo>
                  <a:pt x="574502" y="1724789"/>
                  <a:pt x="263352" y="1935750"/>
                  <a:pt x="252063" y="1938572"/>
                </a:cubicBezTo>
                <a:cubicBezTo>
                  <a:pt x="240774" y="1941394"/>
                  <a:pt x="649291" y="1633772"/>
                  <a:pt x="607663" y="1659172"/>
                </a:cubicBezTo>
                <a:cubicBezTo>
                  <a:pt x="566035" y="1684572"/>
                  <a:pt x="35458" y="2047933"/>
                  <a:pt x="2297" y="2090972"/>
                </a:cubicBezTo>
                <a:cubicBezTo>
                  <a:pt x="-30864" y="2134011"/>
                  <a:pt x="304275" y="1969617"/>
                  <a:pt x="408697" y="1917406"/>
                </a:cubicBezTo>
                <a:cubicBezTo>
                  <a:pt x="513119" y="1865195"/>
                  <a:pt x="514530" y="1953389"/>
                  <a:pt x="628830" y="1777706"/>
                </a:cubicBezTo>
                <a:cubicBezTo>
                  <a:pt x="743130" y="1602023"/>
                  <a:pt x="1010536" y="1156817"/>
                  <a:pt x="1094497" y="863306"/>
                </a:cubicBezTo>
                <a:cubicBezTo>
                  <a:pt x="1178458" y="569795"/>
                  <a:pt x="1130480" y="102011"/>
                  <a:pt x="1132597" y="16639"/>
                </a:cubicBezTo>
                <a:cubicBezTo>
                  <a:pt x="1134714" y="-68733"/>
                  <a:pt x="1130480" y="194439"/>
                  <a:pt x="1107197" y="351072"/>
                </a:cubicBezTo>
                <a:cubicBezTo>
                  <a:pt x="1083914" y="507705"/>
                  <a:pt x="1047225" y="799806"/>
                  <a:pt x="1005597" y="981839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2741E89C-E1A3-4440-86BD-B88867C9CD30}"/>
              </a:ext>
            </a:extLst>
          </p:cNvPr>
          <p:cNvSpPr/>
          <p:nvPr/>
        </p:nvSpPr>
        <p:spPr>
          <a:xfrm>
            <a:off x="4168247" y="7373460"/>
            <a:ext cx="771861" cy="1296974"/>
          </a:xfrm>
          <a:custGeom>
            <a:avLst/>
            <a:gdLst>
              <a:gd name="connsiteX0" fmla="*/ 2433 w 771861"/>
              <a:gd name="connsiteY0" fmla="*/ 68740 h 1296974"/>
              <a:gd name="connsiteX1" fmla="*/ 657753 w 771861"/>
              <a:gd name="connsiteY1" fmla="*/ 2700 h 1296974"/>
              <a:gd name="connsiteX2" fmla="*/ 601873 w 771861"/>
              <a:gd name="connsiteY2" fmla="*/ 28100 h 1296974"/>
              <a:gd name="connsiteX3" fmla="*/ 581553 w 771861"/>
              <a:gd name="connsiteY3" fmla="*/ 165260 h 1296974"/>
              <a:gd name="connsiteX4" fmla="*/ 586633 w 771861"/>
              <a:gd name="connsiteY4" fmla="*/ 673260 h 1296974"/>
              <a:gd name="connsiteX5" fmla="*/ 672993 w 771861"/>
              <a:gd name="connsiteY5" fmla="*/ 724060 h 1296974"/>
              <a:gd name="connsiteX6" fmla="*/ 759353 w 771861"/>
              <a:gd name="connsiteY6" fmla="*/ 1262540 h 1296974"/>
              <a:gd name="connsiteX7" fmla="*/ 764433 w 771861"/>
              <a:gd name="connsiteY7" fmla="*/ 1201580 h 1296974"/>
              <a:gd name="connsiteX8" fmla="*/ 693313 w 771861"/>
              <a:gd name="connsiteY8" fmla="*/ 866300 h 1296974"/>
              <a:gd name="connsiteX9" fmla="*/ 662833 w 771861"/>
              <a:gd name="connsiteY9" fmla="*/ 89060 h 1296974"/>
              <a:gd name="connsiteX10" fmla="*/ 444393 w 771861"/>
              <a:gd name="connsiteY10" fmla="*/ 53500 h 1296974"/>
              <a:gd name="connsiteX11" fmla="*/ 2433 w 771861"/>
              <a:gd name="connsiteY11" fmla="*/ 68740 h 129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861" h="1296974">
                <a:moveTo>
                  <a:pt x="2433" y="68740"/>
                </a:moveTo>
                <a:cubicBezTo>
                  <a:pt x="37993" y="60273"/>
                  <a:pt x="557846" y="9473"/>
                  <a:pt x="657753" y="2700"/>
                </a:cubicBezTo>
                <a:cubicBezTo>
                  <a:pt x="757660" y="-4073"/>
                  <a:pt x="614573" y="1007"/>
                  <a:pt x="601873" y="28100"/>
                </a:cubicBezTo>
                <a:cubicBezTo>
                  <a:pt x="589173" y="55193"/>
                  <a:pt x="584093" y="57733"/>
                  <a:pt x="581553" y="165260"/>
                </a:cubicBezTo>
                <a:cubicBezTo>
                  <a:pt x="579013" y="272787"/>
                  <a:pt x="571393" y="580127"/>
                  <a:pt x="586633" y="673260"/>
                </a:cubicBezTo>
                <a:cubicBezTo>
                  <a:pt x="601873" y="766393"/>
                  <a:pt x="644206" y="625847"/>
                  <a:pt x="672993" y="724060"/>
                </a:cubicBezTo>
                <a:cubicBezTo>
                  <a:pt x="701780" y="822273"/>
                  <a:pt x="744113" y="1182953"/>
                  <a:pt x="759353" y="1262540"/>
                </a:cubicBezTo>
                <a:cubicBezTo>
                  <a:pt x="774593" y="1342127"/>
                  <a:pt x="775440" y="1267620"/>
                  <a:pt x="764433" y="1201580"/>
                </a:cubicBezTo>
                <a:cubicBezTo>
                  <a:pt x="753426" y="1135540"/>
                  <a:pt x="710246" y="1051720"/>
                  <a:pt x="693313" y="866300"/>
                </a:cubicBezTo>
                <a:cubicBezTo>
                  <a:pt x="676380" y="680880"/>
                  <a:pt x="704320" y="224527"/>
                  <a:pt x="662833" y="89060"/>
                </a:cubicBezTo>
                <a:cubicBezTo>
                  <a:pt x="621346" y="-46407"/>
                  <a:pt x="557846" y="57733"/>
                  <a:pt x="444393" y="53500"/>
                </a:cubicBezTo>
                <a:cubicBezTo>
                  <a:pt x="330940" y="49267"/>
                  <a:pt x="-33127" y="77207"/>
                  <a:pt x="2433" y="6874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0" name="フリーフォーム: 図形 789">
            <a:extLst>
              <a:ext uri="{FF2B5EF4-FFF2-40B4-BE49-F238E27FC236}">
                <a16:creationId xmlns:a16="http://schemas.microsoft.com/office/drawing/2014/main" id="{E0F3C5C8-BCE5-48DA-9EFC-915E1E7FBADB}"/>
              </a:ext>
            </a:extLst>
          </p:cNvPr>
          <p:cNvSpPr/>
          <p:nvPr/>
        </p:nvSpPr>
        <p:spPr>
          <a:xfrm>
            <a:off x="4099485" y="7092298"/>
            <a:ext cx="1065108" cy="1693057"/>
          </a:xfrm>
          <a:custGeom>
            <a:avLst/>
            <a:gdLst>
              <a:gd name="connsiteX0" fmla="*/ 203275 w 1065108"/>
              <a:gd name="connsiteY0" fmla="*/ 4462 h 1693057"/>
              <a:gd name="connsiteX1" fmla="*/ 1036395 w 1065108"/>
              <a:gd name="connsiteY1" fmla="*/ 146702 h 1693057"/>
              <a:gd name="connsiteX2" fmla="*/ 863675 w 1065108"/>
              <a:gd name="connsiteY2" fmla="*/ 141622 h 1693057"/>
              <a:gd name="connsiteX3" fmla="*/ 772235 w 1065108"/>
              <a:gd name="connsiteY3" fmla="*/ 329582 h 1693057"/>
              <a:gd name="connsiteX4" fmla="*/ 772235 w 1065108"/>
              <a:gd name="connsiteY4" fmla="*/ 883302 h 1693057"/>
              <a:gd name="connsiteX5" fmla="*/ 721435 w 1065108"/>
              <a:gd name="connsiteY5" fmla="*/ 741062 h 1693057"/>
              <a:gd name="connsiteX6" fmla="*/ 975435 w 1065108"/>
              <a:gd name="connsiteY6" fmla="*/ 1660542 h 1693057"/>
              <a:gd name="connsiteX7" fmla="*/ 924635 w 1065108"/>
              <a:gd name="connsiteY7" fmla="*/ 1497982 h 1693057"/>
              <a:gd name="connsiteX8" fmla="*/ 848435 w 1065108"/>
              <a:gd name="connsiteY8" fmla="*/ 1614822 h 1693057"/>
              <a:gd name="connsiteX9" fmla="*/ 823035 w 1065108"/>
              <a:gd name="connsiteY9" fmla="*/ 1665622 h 1693057"/>
              <a:gd name="connsiteX10" fmla="*/ 558875 w 1065108"/>
              <a:gd name="connsiteY10" fmla="*/ 1553862 h 1693057"/>
              <a:gd name="connsiteX11" fmla="*/ 335355 w 1065108"/>
              <a:gd name="connsiteY11" fmla="*/ 954422 h 1693057"/>
              <a:gd name="connsiteX12" fmla="*/ 213435 w 1065108"/>
              <a:gd name="connsiteY12" fmla="*/ 476902 h 1693057"/>
              <a:gd name="connsiteX13" fmla="*/ 10235 w 1065108"/>
              <a:gd name="connsiteY13" fmla="*/ 426102 h 1693057"/>
              <a:gd name="connsiteX14" fmla="*/ 76275 w 1065108"/>
              <a:gd name="connsiteY14" fmla="*/ 329582 h 1693057"/>
              <a:gd name="connsiteX15" fmla="*/ 467435 w 1065108"/>
              <a:gd name="connsiteY15" fmla="*/ 339742 h 1693057"/>
              <a:gd name="connsiteX16" fmla="*/ 30555 w 1065108"/>
              <a:gd name="connsiteY16" fmla="*/ 339742 h 1693057"/>
              <a:gd name="connsiteX17" fmla="*/ 203275 w 1065108"/>
              <a:gd name="connsiteY17" fmla="*/ 4462 h 169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5108" h="1693057">
                <a:moveTo>
                  <a:pt x="203275" y="4462"/>
                </a:moveTo>
                <a:cubicBezTo>
                  <a:pt x="370915" y="-27711"/>
                  <a:pt x="926328" y="123842"/>
                  <a:pt x="1036395" y="146702"/>
                </a:cubicBezTo>
                <a:cubicBezTo>
                  <a:pt x="1146462" y="169562"/>
                  <a:pt x="907702" y="111142"/>
                  <a:pt x="863675" y="141622"/>
                </a:cubicBezTo>
                <a:cubicBezTo>
                  <a:pt x="819648" y="172102"/>
                  <a:pt x="787475" y="205969"/>
                  <a:pt x="772235" y="329582"/>
                </a:cubicBezTo>
                <a:cubicBezTo>
                  <a:pt x="756995" y="453195"/>
                  <a:pt x="780702" y="814722"/>
                  <a:pt x="772235" y="883302"/>
                </a:cubicBezTo>
                <a:cubicBezTo>
                  <a:pt x="763768" y="951882"/>
                  <a:pt x="687568" y="611522"/>
                  <a:pt x="721435" y="741062"/>
                </a:cubicBezTo>
                <a:cubicBezTo>
                  <a:pt x="755302" y="870602"/>
                  <a:pt x="941568" y="1534389"/>
                  <a:pt x="975435" y="1660542"/>
                </a:cubicBezTo>
                <a:cubicBezTo>
                  <a:pt x="1009302" y="1786695"/>
                  <a:pt x="945802" y="1505602"/>
                  <a:pt x="924635" y="1497982"/>
                </a:cubicBezTo>
                <a:cubicBezTo>
                  <a:pt x="903468" y="1490362"/>
                  <a:pt x="865368" y="1586882"/>
                  <a:pt x="848435" y="1614822"/>
                </a:cubicBezTo>
                <a:cubicBezTo>
                  <a:pt x="831502" y="1642762"/>
                  <a:pt x="871295" y="1675782"/>
                  <a:pt x="823035" y="1665622"/>
                </a:cubicBezTo>
                <a:cubicBezTo>
                  <a:pt x="774775" y="1655462"/>
                  <a:pt x="640155" y="1672395"/>
                  <a:pt x="558875" y="1553862"/>
                </a:cubicBezTo>
                <a:cubicBezTo>
                  <a:pt x="477595" y="1435329"/>
                  <a:pt x="392928" y="1133915"/>
                  <a:pt x="335355" y="954422"/>
                </a:cubicBezTo>
                <a:cubicBezTo>
                  <a:pt x="277782" y="774929"/>
                  <a:pt x="267622" y="564955"/>
                  <a:pt x="213435" y="476902"/>
                </a:cubicBezTo>
                <a:cubicBezTo>
                  <a:pt x="159248" y="388849"/>
                  <a:pt x="33095" y="450655"/>
                  <a:pt x="10235" y="426102"/>
                </a:cubicBezTo>
                <a:cubicBezTo>
                  <a:pt x="-12625" y="401549"/>
                  <a:pt x="75" y="343975"/>
                  <a:pt x="76275" y="329582"/>
                </a:cubicBezTo>
                <a:cubicBezTo>
                  <a:pt x="152475" y="315189"/>
                  <a:pt x="475055" y="338049"/>
                  <a:pt x="467435" y="339742"/>
                </a:cubicBezTo>
                <a:cubicBezTo>
                  <a:pt x="459815" y="341435"/>
                  <a:pt x="75428" y="397315"/>
                  <a:pt x="30555" y="339742"/>
                </a:cubicBezTo>
                <a:cubicBezTo>
                  <a:pt x="-14318" y="282169"/>
                  <a:pt x="35635" y="36635"/>
                  <a:pt x="203275" y="446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40E24DBE-4B9B-45EF-9FFA-423A98775791}"/>
              </a:ext>
            </a:extLst>
          </p:cNvPr>
          <p:cNvSpPr/>
          <p:nvPr/>
        </p:nvSpPr>
        <p:spPr>
          <a:xfrm>
            <a:off x="3798008" y="7319828"/>
            <a:ext cx="1279269" cy="2113727"/>
          </a:xfrm>
          <a:custGeom>
            <a:avLst/>
            <a:gdLst>
              <a:gd name="connsiteX0" fmla="*/ 372672 w 1279269"/>
              <a:gd name="connsiteY0" fmla="*/ 203652 h 2113727"/>
              <a:gd name="connsiteX1" fmla="*/ 128832 w 1279269"/>
              <a:gd name="connsiteY1" fmla="*/ 1133292 h 2113727"/>
              <a:gd name="connsiteX2" fmla="*/ 133912 w 1279269"/>
              <a:gd name="connsiteY2" fmla="*/ 1864812 h 2113727"/>
              <a:gd name="connsiteX3" fmla="*/ 159312 w 1279269"/>
              <a:gd name="connsiteY3" fmla="*/ 1829252 h 2113727"/>
              <a:gd name="connsiteX4" fmla="*/ 321872 w 1279269"/>
              <a:gd name="connsiteY4" fmla="*/ 1773372 h 2113727"/>
              <a:gd name="connsiteX5" fmla="*/ 1276912 w 1279269"/>
              <a:gd name="connsiteY5" fmla="*/ 1234892 h 2113727"/>
              <a:gd name="connsiteX6" fmla="*/ 611432 w 1279269"/>
              <a:gd name="connsiteY6" fmla="*/ 1814012 h 2113727"/>
              <a:gd name="connsiteX7" fmla="*/ 1246432 w 1279269"/>
              <a:gd name="connsiteY7" fmla="*/ 1600652 h 2113727"/>
              <a:gd name="connsiteX8" fmla="*/ 133912 w 1279269"/>
              <a:gd name="connsiteY8" fmla="*/ 2078172 h 2113727"/>
              <a:gd name="connsiteX9" fmla="*/ 22152 w 1279269"/>
              <a:gd name="connsiteY9" fmla="*/ 1991812 h 2113727"/>
              <a:gd name="connsiteX10" fmla="*/ 154232 w 1279269"/>
              <a:gd name="connsiteY10" fmla="*/ 1300932 h 2113727"/>
              <a:gd name="connsiteX11" fmla="*/ 123752 w 1279269"/>
              <a:gd name="connsiteY11" fmla="*/ 640532 h 2113727"/>
              <a:gd name="connsiteX12" fmla="*/ 418392 w 1279269"/>
              <a:gd name="connsiteY12" fmla="*/ 452 h 2113727"/>
              <a:gd name="connsiteX13" fmla="*/ 220272 w 1279269"/>
              <a:gd name="connsiteY13" fmla="*/ 533852 h 2113727"/>
              <a:gd name="connsiteX14" fmla="*/ 372672 w 1279269"/>
              <a:gd name="connsiteY14" fmla="*/ 203652 h 211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9269" h="2113727">
                <a:moveTo>
                  <a:pt x="372672" y="203652"/>
                </a:moveTo>
                <a:cubicBezTo>
                  <a:pt x="357432" y="303559"/>
                  <a:pt x="168625" y="856432"/>
                  <a:pt x="128832" y="1133292"/>
                </a:cubicBezTo>
                <a:cubicBezTo>
                  <a:pt x="89039" y="1410152"/>
                  <a:pt x="128832" y="1748819"/>
                  <a:pt x="133912" y="1864812"/>
                </a:cubicBezTo>
                <a:cubicBezTo>
                  <a:pt x="138992" y="1980805"/>
                  <a:pt x="127985" y="1844492"/>
                  <a:pt x="159312" y="1829252"/>
                </a:cubicBezTo>
                <a:cubicBezTo>
                  <a:pt x="190639" y="1814012"/>
                  <a:pt x="135605" y="1872432"/>
                  <a:pt x="321872" y="1773372"/>
                </a:cubicBezTo>
                <a:cubicBezTo>
                  <a:pt x="508139" y="1674312"/>
                  <a:pt x="1228652" y="1228119"/>
                  <a:pt x="1276912" y="1234892"/>
                </a:cubicBezTo>
                <a:cubicBezTo>
                  <a:pt x="1325172" y="1241665"/>
                  <a:pt x="616512" y="1753052"/>
                  <a:pt x="611432" y="1814012"/>
                </a:cubicBezTo>
                <a:cubicBezTo>
                  <a:pt x="606352" y="1874972"/>
                  <a:pt x="1326019" y="1556625"/>
                  <a:pt x="1246432" y="1600652"/>
                </a:cubicBezTo>
                <a:cubicBezTo>
                  <a:pt x="1166845" y="1644679"/>
                  <a:pt x="337959" y="2012979"/>
                  <a:pt x="133912" y="2078172"/>
                </a:cubicBezTo>
                <a:cubicBezTo>
                  <a:pt x="-70135" y="2143365"/>
                  <a:pt x="18765" y="2121352"/>
                  <a:pt x="22152" y="1991812"/>
                </a:cubicBezTo>
                <a:cubicBezTo>
                  <a:pt x="25539" y="1862272"/>
                  <a:pt x="137299" y="1526145"/>
                  <a:pt x="154232" y="1300932"/>
                </a:cubicBezTo>
                <a:cubicBezTo>
                  <a:pt x="171165" y="1075719"/>
                  <a:pt x="79725" y="857278"/>
                  <a:pt x="123752" y="640532"/>
                </a:cubicBezTo>
                <a:cubicBezTo>
                  <a:pt x="167779" y="423786"/>
                  <a:pt x="402305" y="18232"/>
                  <a:pt x="418392" y="452"/>
                </a:cubicBezTo>
                <a:cubicBezTo>
                  <a:pt x="434479" y="-17328"/>
                  <a:pt x="231279" y="494906"/>
                  <a:pt x="220272" y="533852"/>
                </a:cubicBezTo>
                <a:cubicBezTo>
                  <a:pt x="209265" y="572798"/>
                  <a:pt x="387912" y="103745"/>
                  <a:pt x="372672" y="20365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327D2CFE-1837-408A-8C45-D202ABA3B67D}"/>
              </a:ext>
            </a:extLst>
          </p:cNvPr>
          <p:cNvSpPr/>
          <p:nvPr/>
        </p:nvSpPr>
        <p:spPr>
          <a:xfrm>
            <a:off x="4895043" y="7349968"/>
            <a:ext cx="342733" cy="1176487"/>
          </a:xfrm>
          <a:custGeom>
            <a:avLst/>
            <a:gdLst>
              <a:gd name="connsiteX0" fmla="*/ 342437 w 342733"/>
              <a:gd name="connsiteY0" fmla="*/ 792 h 1176487"/>
              <a:gd name="connsiteX1" fmla="*/ 93517 w 342733"/>
              <a:gd name="connsiteY1" fmla="*/ 148112 h 1176487"/>
              <a:gd name="connsiteX2" fmla="*/ 68117 w 342733"/>
              <a:gd name="connsiteY2" fmla="*/ 544352 h 1176487"/>
              <a:gd name="connsiteX3" fmla="*/ 22397 w 342733"/>
              <a:gd name="connsiteY3" fmla="*/ 254792 h 1176487"/>
              <a:gd name="connsiteX4" fmla="*/ 78277 w 342733"/>
              <a:gd name="connsiteY4" fmla="*/ 1169192 h 1176487"/>
              <a:gd name="connsiteX5" fmla="*/ 12237 w 342733"/>
              <a:gd name="connsiteY5" fmla="*/ 656112 h 1176487"/>
              <a:gd name="connsiteX6" fmla="*/ 2077 w 342733"/>
              <a:gd name="connsiteY6" fmla="*/ 153192 h 1176487"/>
              <a:gd name="connsiteX7" fmla="*/ 37637 w 342733"/>
              <a:gd name="connsiteY7" fmla="*/ 92232 h 1176487"/>
              <a:gd name="connsiteX8" fmla="*/ 342437 w 342733"/>
              <a:gd name="connsiteY8" fmla="*/ 792 h 11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733" h="1176487">
                <a:moveTo>
                  <a:pt x="342437" y="792"/>
                </a:moveTo>
                <a:cubicBezTo>
                  <a:pt x="351750" y="10105"/>
                  <a:pt x="139237" y="57519"/>
                  <a:pt x="93517" y="148112"/>
                </a:cubicBezTo>
                <a:cubicBezTo>
                  <a:pt x="47797" y="238705"/>
                  <a:pt x="79970" y="526572"/>
                  <a:pt x="68117" y="544352"/>
                </a:cubicBezTo>
                <a:cubicBezTo>
                  <a:pt x="56264" y="562132"/>
                  <a:pt x="20704" y="150652"/>
                  <a:pt x="22397" y="254792"/>
                </a:cubicBezTo>
                <a:cubicBezTo>
                  <a:pt x="24090" y="358932"/>
                  <a:pt x="79970" y="1102305"/>
                  <a:pt x="78277" y="1169192"/>
                </a:cubicBezTo>
                <a:cubicBezTo>
                  <a:pt x="76584" y="1236079"/>
                  <a:pt x="24937" y="825445"/>
                  <a:pt x="12237" y="656112"/>
                </a:cubicBezTo>
                <a:cubicBezTo>
                  <a:pt x="-463" y="486779"/>
                  <a:pt x="-2156" y="247172"/>
                  <a:pt x="2077" y="153192"/>
                </a:cubicBezTo>
                <a:cubicBezTo>
                  <a:pt x="6310" y="59212"/>
                  <a:pt x="-14010" y="117632"/>
                  <a:pt x="37637" y="92232"/>
                </a:cubicBezTo>
                <a:cubicBezTo>
                  <a:pt x="89284" y="66832"/>
                  <a:pt x="333124" y="-8521"/>
                  <a:pt x="342437" y="79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5478D62D-5CBE-480D-8E85-5C995FEBF5B5}"/>
              </a:ext>
            </a:extLst>
          </p:cNvPr>
          <p:cNvSpPr/>
          <p:nvPr/>
        </p:nvSpPr>
        <p:spPr>
          <a:xfrm>
            <a:off x="5034431" y="7505648"/>
            <a:ext cx="530661" cy="1102843"/>
          </a:xfrm>
          <a:custGeom>
            <a:avLst/>
            <a:gdLst>
              <a:gd name="connsiteX0" fmla="*/ 229719 w 530661"/>
              <a:gd name="connsiteY0" fmla="*/ 6402 h 1102843"/>
              <a:gd name="connsiteX1" fmla="*/ 7469 w 530661"/>
              <a:gd name="connsiteY1" fmla="*/ 266752 h 1102843"/>
              <a:gd name="connsiteX2" fmla="*/ 261469 w 530661"/>
              <a:gd name="connsiteY2" fmla="*/ 463602 h 1102843"/>
              <a:gd name="connsiteX3" fmla="*/ 477369 w 530661"/>
              <a:gd name="connsiteY3" fmla="*/ 844602 h 1102843"/>
              <a:gd name="connsiteX4" fmla="*/ 356719 w 530661"/>
              <a:gd name="connsiteY4" fmla="*/ 762052 h 1102843"/>
              <a:gd name="connsiteX5" fmla="*/ 229719 w 530661"/>
              <a:gd name="connsiteY5" fmla="*/ 1022402 h 1102843"/>
              <a:gd name="connsiteX6" fmla="*/ 261469 w 530661"/>
              <a:gd name="connsiteY6" fmla="*/ 1079552 h 1102843"/>
              <a:gd name="connsiteX7" fmla="*/ 458319 w 530661"/>
              <a:gd name="connsiteY7" fmla="*/ 1016052 h 1102843"/>
              <a:gd name="connsiteX8" fmla="*/ 324969 w 530661"/>
              <a:gd name="connsiteY8" fmla="*/ 1098602 h 1102843"/>
              <a:gd name="connsiteX9" fmla="*/ 528169 w 530661"/>
              <a:gd name="connsiteY9" fmla="*/ 857302 h 1102843"/>
              <a:gd name="connsiteX10" fmla="*/ 413869 w 530661"/>
              <a:gd name="connsiteY10" fmla="*/ 793802 h 1102843"/>
              <a:gd name="connsiteX11" fmla="*/ 70969 w 530661"/>
              <a:gd name="connsiteY11" fmla="*/ 412802 h 1102843"/>
              <a:gd name="connsiteX12" fmla="*/ 153519 w 530661"/>
              <a:gd name="connsiteY12" fmla="*/ 914452 h 1102843"/>
              <a:gd name="connsiteX13" fmla="*/ 178919 w 530661"/>
              <a:gd name="connsiteY13" fmla="*/ 927152 h 1102843"/>
              <a:gd name="connsiteX14" fmla="*/ 77319 w 530661"/>
              <a:gd name="connsiteY14" fmla="*/ 635052 h 1102843"/>
              <a:gd name="connsiteX15" fmla="*/ 7469 w 530661"/>
              <a:gd name="connsiteY15" fmla="*/ 127052 h 1102843"/>
              <a:gd name="connsiteX16" fmla="*/ 229719 w 530661"/>
              <a:gd name="connsiteY16" fmla="*/ 6402 h 11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0661" h="1102843">
                <a:moveTo>
                  <a:pt x="229719" y="6402"/>
                </a:moveTo>
                <a:cubicBezTo>
                  <a:pt x="229719" y="29685"/>
                  <a:pt x="2177" y="190552"/>
                  <a:pt x="7469" y="266752"/>
                </a:cubicBezTo>
                <a:cubicBezTo>
                  <a:pt x="12761" y="342952"/>
                  <a:pt x="183152" y="367294"/>
                  <a:pt x="261469" y="463602"/>
                </a:cubicBezTo>
                <a:cubicBezTo>
                  <a:pt x="339786" y="559910"/>
                  <a:pt x="461494" y="794860"/>
                  <a:pt x="477369" y="844602"/>
                </a:cubicBezTo>
                <a:cubicBezTo>
                  <a:pt x="493244" y="894344"/>
                  <a:pt x="397994" y="732419"/>
                  <a:pt x="356719" y="762052"/>
                </a:cubicBezTo>
                <a:cubicBezTo>
                  <a:pt x="315444" y="791685"/>
                  <a:pt x="245594" y="969485"/>
                  <a:pt x="229719" y="1022402"/>
                </a:cubicBezTo>
                <a:cubicBezTo>
                  <a:pt x="213844" y="1075319"/>
                  <a:pt x="223369" y="1080610"/>
                  <a:pt x="261469" y="1079552"/>
                </a:cubicBezTo>
                <a:cubicBezTo>
                  <a:pt x="299569" y="1078494"/>
                  <a:pt x="447736" y="1012877"/>
                  <a:pt x="458319" y="1016052"/>
                </a:cubicBezTo>
                <a:cubicBezTo>
                  <a:pt x="468902" y="1019227"/>
                  <a:pt x="313327" y="1125060"/>
                  <a:pt x="324969" y="1098602"/>
                </a:cubicBezTo>
                <a:cubicBezTo>
                  <a:pt x="336611" y="1072144"/>
                  <a:pt x="513352" y="908102"/>
                  <a:pt x="528169" y="857302"/>
                </a:cubicBezTo>
                <a:cubicBezTo>
                  <a:pt x="542986" y="806502"/>
                  <a:pt x="490069" y="867885"/>
                  <a:pt x="413869" y="793802"/>
                </a:cubicBezTo>
                <a:cubicBezTo>
                  <a:pt x="337669" y="719719"/>
                  <a:pt x="114361" y="392694"/>
                  <a:pt x="70969" y="412802"/>
                </a:cubicBezTo>
                <a:cubicBezTo>
                  <a:pt x="27577" y="432910"/>
                  <a:pt x="135527" y="828727"/>
                  <a:pt x="153519" y="914452"/>
                </a:cubicBezTo>
                <a:cubicBezTo>
                  <a:pt x="171511" y="1000177"/>
                  <a:pt x="191619" y="973719"/>
                  <a:pt x="178919" y="927152"/>
                </a:cubicBezTo>
                <a:cubicBezTo>
                  <a:pt x="166219" y="880585"/>
                  <a:pt x="105894" y="768402"/>
                  <a:pt x="77319" y="635052"/>
                </a:cubicBezTo>
                <a:cubicBezTo>
                  <a:pt x="48744" y="501702"/>
                  <a:pt x="-23223" y="230769"/>
                  <a:pt x="7469" y="127052"/>
                </a:cubicBezTo>
                <a:cubicBezTo>
                  <a:pt x="38161" y="23335"/>
                  <a:pt x="229719" y="-16881"/>
                  <a:pt x="229719" y="640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23456E75-C6B6-4437-8B05-E8FE51CCEF91}"/>
              </a:ext>
            </a:extLst>
          </p:cNvPr>
          <p:cNvSpPr/>
          <p:nvPr/>
        </p:nvSpPr>
        <p:spPr>
          <a:xfrm>
            <a:off x="5454271" y="7723349"/>
            <a:ext cx="276769" cy="334836"/>
          </a:xfrm>
          <a:custGeom>
            <a:avLst/>
            <a:gdLst>
              <a:gd name="connsiteX0" fmla="*/ 130554 w 276769"/>
              <a:gd name="connsiteY0" fmla="*/ 1426 h 334836"/>
              <a:gd name="connsiteX1" fmla="*/ 38479 w 276769"/>
              <a:gd name="connsiteY1" fmla="*/ 172876 h 334836"/>
              <a:gd name="connsiteX2" fmla="*/ 63879 w 276769"/>
              <a:gd name="connsiteY2" fmla="*/ 334801 h 334836"/>
              <a:gd name="connsiteX3" fmla="*/ 379 w 276769"/>
              <a:gd name="connsiteY3" fmla="*/ 188751 h 334836"/>
              <a:gd name="connsiteX4" fmla="*/ 98804 w 276769"/>
              <a:gd name="connsiteY4" fmla="*/ 331626 h 334836"/>
              <a:gd name="connsiteX5" fmla="*/ 225804 w 276769"/>
              <a:gd name="connsiteY5" fmla="*/ 239551 h 334836"/>
              <a:gd name="connsiteX6" fmla="*/ 124204 w 276769"/>
              <a:gd name="connsiteY6" fmla="*/ 242726 h 334836"/>
              <a:gd name="connsiteX7" fmla="*/ 152779 w 276769"/>
              <a:gd name="connsiteY7" fmla="*/ 115726 h 334836"/>
              <a:gd name="connsiteX8" fmla="*/ 213104 w 276769"/>
              <a:gd name="connsiteY8" fmla="*/ 137951 h 334836"/>
              <a:gd name="connsiteX9" fmla="*/ 257554 w 276769"/>
              <a:gd name="connsiteY9" fmla="*/ 172876 h 334836"/>
              <a:gd name="connsiteX10" fmla="*/ 276604 w 276769"/>
              <a:gd name="connsiteY10" fmla="*/ 277651 h 334836"/>
              <a:gd name="connsiteX11" fmla="*/ 248029 w 276769"/>
              <a:gd name="connsiteY11" fmla="*/ 169701 h 334836"/>
              <a:gd name="connsiteX12" fmla="*/ 209929 w 276769"/>
              <a:gd name="connsiteY12" fmla="*/ 93501 h 334836"/>
              <a:gd name="connsiteX13" fmla="*/ 130554 w 276769"/>
              <a:gd name="connsiteY13" fmla="*/ 1426 h 33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769" h="334836">
                <a:moveTo>
                  <a:pt x="130554" y="1426"/>
                </a:moveTo>
                <a:cubicBezTo>
                  <a:pt x="101979" y="14655"/>
                  <a:pt x="49592" y="117313"/>
                  <a:pt x="38479" y="172876"/>
                </a:cubicBezTo>
                <a:cubicBezTo>
                  <a:pt x="27366" y="228439"/>
                  <a:pt x="70229" y="332155"/>
                  <a:pt x="63879" y="334801"/>
                </a:cubicBezTo>
                <a:cubicBezTo>
                  <a:pt x="57529" y="337447"/>
                  <a:pt x="-5442" y="189280"/>
                  <a:pt x="379" y="188751"/>
                </a:cubicBezTo>
                <a:cubicBezTo>
                  <a:pt x="6200" y="188222"/>
                  <a:pt x="61233" y="323159"/>
                  <a:pt x="98804" y="331626"/>
                </a:cubicBezTo>
                <a:cubicBezTo>
                  <a:pt x="136375" y="340093"/>
                  <a:pt x="221571" y="254368"/>
                  <a:pt x="225804" y="239551"/>
                </a:cubicBezTo>
                <a:cubicBezTo>
                  <a:pt x="230037" y="224734"/>
                  <a:pt x="136375" y="263363"/>
                  <a:pt x="124204" y="242726"/>
                </a:cubicBezTo>
                <a:cubicBezTo>
                  <a:pt x="112033" y="222089"/>
                  <a:pt x="137962" y="133188"/>
                  <a:pt x="152779" y="115726"/>
                </a:cubicBezTo>
                <a:cubicBezTo>
                  <a:pt x="167596" y="98264"/>
                  <a:pt x="195642" y="128426"/>
                  <a:pt x="213104" y="137951"/>
                </a:cubicBezTo>
                <a:cubicBezTo>
                  <a:pt x="230567" y="147476"/>
                  <a:pt x="246971" y="149593"/>
                  <a:pt x="257554" y="172876"/>
                </a:cubicBezTo>
                <a:cubicBezTo>
                  <a:pt x="268137" y="196159"/>
                  <a:pt x="278191" y="278180"/>
                  <a:pt x="276604" y="277651"/>
                </a:cubicBezTo>
                <a:cubicBezTo>
                  <a:pt x="275017" y="277122"/>
                  <a:pt x="259142" y="200393"/>
                  <a:pt x="248029" y="169701"/>
                </a:cubicBezTo>
                <a:cubicBezTo>
                  <a:pt x="236917" y="139009"/>
                  <a:pt x="228979" y="116255"/>
                  <a:pt x="209929" y="93501"/>
                </a:cubicBezTo>
                <a:cubicBezTo>
                  <a:pt x="190879" y="70747"/>
                  <a:pt x="159129" y="-11803"/>
                  <a:pt x="130554" y="1426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EDC0CCCC-72A0-40BF-8208-74EC0AB93315}"/>
              </a:ext>
            </a:extLst>
          </p:cNvPr>
          <p:cNvSpPr/>
          <p:nvPr/>
        </p:nvSpPr>
        <p:spPr>
          <a:xfrm>
            <a:off x="5073424" y="7711988"/>
            <a:ext cx="730603" cy="505139"/>
          </a:xfrm>
          <a:custGeom>
            <a:avLst/>
            <a:gdLst>
              <a:gd name="connsiteX0" fmla="*/ 270101 w 730603"/>
              <a:gd name="connsiteY0" fmla="*/ 98512 h 505139"/>
              <a:gd name="connsiteX1" fmla="*/ 362176 w 730603"/>
              <a:gd name="connsiteY1" fmla="*/ 327112 h 505139"/>
              <a:gd name="connsiteX2" fmla="*/ 520926 w 730603"/>
              <a:gd name="connsiteY2" fmla="*/ 473162 h 505139"/>
              <a:gd name="connsiteX3" fmla="*/ 651101 w 730603"/>
              <a:gd name="connsiteY3" fmla="*/ 377912 h 505139"/>
              <a:gd name="connsiteX4" fmla="*/ 727301 w 730603"/>
              <a:gd name="connsiteY4" fmla="*/ 362037 h 505139"/>
              <a:gd name="connsiteX5" fmla="*/ 543151 w 730603"/>
              <a:gd name="connsiteY5" fmla="*/ 485862 h 505139"/>
              <a:gd name="connsiteX6" fmla="*/ 406626 w 730603"/>
              <a:gd name="connsiteY6" fmla="*/ 469987 h 505139"/>
              <a:gd name="connsiteX7" fmla="*/ 212951 w 730603"/>
              <a:gd name="connsiteY7" fmla="*/ 158837 h 505139"/>
              <a:gd name="connsiteX8" fmla="*/ 226 w 730603"/>
              <a:gd name="connsiteY8" fmla="*/ 87 h 505139"/>
              <a:gd name="connsiteX9" fmla="*/ 254226 w 730603"/>
              <a:gd name="connsiteY9" fmla="*/ 177887 h 505139"/>
              <a:gd name="connsiteX10" fmla="*/ 270101 w 730603"/>
              <a:gd name="connsiteY10" fmla="*/ 98512 h 50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603" h="505139">
                <a:moveTo>
                  <a:pt x="270101" y="98512"/>
                </a:moveTo>
                <a:cubicBezTo>
                  <a:pt x="288093" y="123383"/>
                  <a:pt x="320372" y="264670"/>
                  <a:pt x="362176" y="327112"/>
                </a:cubicBezTo>
                <a:cubicBezTo>
                  <a:pt x="403980" y="389554"/>
                  <a:pt x="472772" y="464695"/>
                  <a:pt x="520926" y="473162"/>
                </a:cubicBezTo>
                <a:cubicBezTo>
                  <a:pt x="569080" y="481629"/>
                  <a:pt x="616705" y="396433"/>
                  <a:pt x="651101" y="377912"/>
                </a:cubicBezTo>
                <a:cubicBezTo>
                  <a:pt x="685497" y="359391"/>
                  <a:pt x="745293" y="344045"/>
                  <a:pt x="727301" y="362037"/>
                </a:cubicBezTo>
                <a:cubicBezTo>
                  <a:pt x="709309" y="380029"/>
                  <a:pt x="596597" y="467870"/>
                  <a:pt x="543151" y="485862"/>
                </a:cubicBezTo>
                <a:cubicBezTo>
                  <a:pt x="489705" y="503854"/>
                  <a:pt x="461659" y="524491"/>
                  <a:pt x="406626" y="469987"/>
                </a:cubicBezTo>
                <a:cubicBezTo>
                  <a:pt x="351593" y="415483"/>
                  <a:pt x="280684" y="237154"/>
                  <a:pt x="212951" y="158837"/>
                </a:cubicBezTo>
                <a:cubicBezTo>
                  <a:pt x="145218" y="80520"/>
                  <a:pt x="-6653" y="-3088"/>
                  <a:pt x="226" y="87"/>
                </a:cubicBezTo>
                <a:cubicBezTo>
                  <a:pt x="7105" y="3262"/>
                  <a:pt x="208718" y="157249"/>
                  <a:pt x="254226" y="177887"/>
                </a:cubicBezTo>
                <a:cubicBezTo>
                  <a:pt x="299734" y="198525"/>
                  <a:pt x="252109" y="73641"/>
                  <a:pt x="270101" y="9851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BD92CF18-FAD0-481A-8305-E8D8E74592A1}"/>
              </a:ext>
            </a:extLst>
          </p:cNvPr>
          <p:cNvSpPr/>
          <p:nvPr/>
        </p:nvSpPr>
        <p:spPr>
          <a:xfrm>
            <a:off x="5059048" y="7704308"/>
            <a:ext cx="487710" cy="201537"/>
          </a:xfrm>
          <a:custGeom>
            <a:avLst/>
            <a:gdLst>
              <a:gd name="connsiteX0" fmla="*/ 246377 w 487710"/>
              <a:gd name="connsiteY0" fmla="*/ 74442 h 201537"/>
              <a:gd name="connsiteX1" fmla="*/ 481327 w 487710"/>
              <a:gd name="connsiteY1" fmla="*/ 29992 h 201537"/>
              <a:gd name="connsiteX2" fmla="*/ 417827 w 487710"/>
              <a:gd name="connsiteY2" fmla="*/ 39517 h 201537"/>
              <a:gd name="connsiteX3" fmla="*/ 382902 w 487710"/>
              <a:gd name="connsiteY3" fmla="*/ 201442 h 201537"/>
              <a:gd name="connsiteX4" fmla="*/ 462277 w 487710"/>
              <a:gd name="connsiteY4" fmla="*/ 14117 h 201537"/>
              <a:gd name="connsiteX5" fmla="*/ 363852 w 487710"/>
              <a:gd name="connsiteY5" fmla="*/ 17292 h 201537"/>
              <a:gd name="connsiteX6" fmla="*/ 1902 w 487710"/>
              <a:gd name="connsiteY6" fmla="*/ 49042 h 201537"/>
              <a:gd name="connsiteX7" fmla="*/ 246377 w 487710"/>
              <a:gd name="connsiteY7" fmla="*/ 74442 h 2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10" h="201537">
                <a:moveTo>
                  <a:pt x="246377" y="74442"/>
                </a:moveTo>
                <a:cubicBezTo>
                  <a:pt x="326281" y="71267"/>
                  <a:pt x="452752" y="35813"/>
                  <a:pt x="481327" y="29992"/>
                </a:cubicBezTo>
                <a:cubicBezTo>
                  <a:pt x="509902" y="24171"/>
                  <a:pt x="434231" y="10942"/>
                  <a:pt x="417827" y="39517"/>
                </a:cubicBezTo>
                <a:cubicBezTo>
                  <a:pt x="401423" y="68092"/>
                  <a:pt x="375494" y="205675"/>
                  <a:pt x="382902" y="201442"/>
                </a:cubicBezTo>
                <a:cubicBezTo>
                  <a:pt x="390310" y="197209"/>
                  <a:pt x="465452" y="44809"/>
                  <a:pt x="462277" y="14117"/>
                </a:cubicBezTo>
                <a:cubicBezTo>
                  <a:pt x="459102" y="-16575"/>
                  <a:pt x="440581" y="11471"/>
                  <a:pt x="363852" y="17292"/>
                </a:cubicBezTo>
                <a:cubicBezTo>
                  <a:pt x="287123" y="23113"/>
                  <a:pt x="24656" y="44809"/>
                  <a:pt x="1902" y="49042"/>
                </a:cubicBezTo>
                <a:cubicBezTo>
                  <a:pt x="-20852" y="53275"/>
                  <a:pt x="166473" y="77617"/>
                  <a:pt x="246377" y="74442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A474E0A5-2098-4127-87C9-F6E88D528144}"/>
              </a:ext>
            </a:extLst>
          </p:cNvPr>
          <p:cNvSpPr/>
          <p:nvPr/>
        </p:nvSpPr>
        <p:spPr>
          <a:xfrm>
            <a:off x="5448084" y="7614224"/>
            <a:ext cx="352645" cy="484097"/>
          </a:xfrm>
          <a:custGeom>
            <a:avLst/>
            <a:gdLst>
              <a:gd name="connsiteX0" fmla="*/ 216 w 352645"/>
              <a:gd name="connsiteY0" fmla="*/ 8951 h 484097"/>
              <a:gd name="connsiteX1" fmla="*/ 279616 w 352645"/>
              <a:gd name="connsiteY1" fmla="*/ 94676 h 484097"/>
              <a:gd name="connsiteX2" fmla="*/ 270091 w 352645"/>
              <a:gd name="connsiteY2" fmla="*/ 155001 h 484097"/>
              <a:gd name="connsiteX3" fmla="*/ 276441 w 352645"/>
              <a:gd name="connsiteY3" fmla="*/ 240726 h 484097"/>
              <a:gd name="connsiteX4" fmla="*/ 339941 w 352645"/>
              <a:gd name="connsiteY4" fmla="*/ 478851 h 484097"/>
              <a:gd name="connsiteX5" fmla="*/ 330416 w 352645"/>
              <a:gd name="connsiteY5" fmla="*/ 399476 h 484097"/>
              <a:gd name="connsiteX6" fmla="*/ 330416 w 352645"/>
              <a:gd name="connsiteY6" fmla="*/ 329626 h 484097"/>
              <a:gd name="connsiteX7" fmla="*/ 216 w 352645"/>
              <a:gd name="connsiteY7" fmla="*/ 8951 h 48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645" h="484097">
                <a:moveTo>
                  <a:pt x="216" y="8951"/>
                </a:moveTo>
                <a:cubicBezTo>
                  <a:pt x="-8251" y="-30207"/>
                  <a:pt x="234637" y="70334"/>
                  <a:pt x="279616" y="94676"/>
                </a:cubicBezTo>
                <a:cubicBezTo>
                  <a:pt x="324595" y="119018"/>
                  <a:pt x="270620" y="130659"/>
                  <a:pt x="270091" y="155001"/>
                </a:cubicBezTo>
                <a:cubicBezTo>
                  <a:pt x="269562" y="179343"/>
                  <a:pt x="264799" y="186751"/>
                  <a:pt x="276441" y="240726"/>
                </a:cubicBezTo>
                <a:cubicBezTo>
                  <a:pt x="288083" y="294701"/>
                  <a:pt x="330945" y="452393"/>
                  <a:pt x="339941" y="478851"/>
                </a:cubicBezTo>
                <a:cubicBezTo>
                  <a:pt x="348937" y="505309"/>
                  <a:pt x="332004" y="424347"/>
                  <a:pt x="330416" y="399476"/>
                </a:cubicBezTo>
                <a:cubicBezTo>
                  <a:pt x="328829" y="374605"/>
                  <a:pt x="381216" y="395772"/>
                  <a:pt x="330416" y="329626"/>
                </a:cubicBezTo>
                <a:cubicBezTo>
                  <a:pt x="279616" y="263480"/>
                  <a:pt x="8683" y="48109"/>
                  <a:pt x="216" y="8951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98EF71C7-B105-49F7-9DC0-3B847612AC6B}"/>
              </a:ext>
            </a:extLst>
          </p:cNvPr>
          <p:cNvSpPr/>
          <p:nvPr/>
        </p:nvSpPr>
        <p:spPr>
          <a:xfrm>
            <a:off x="3947903" y="7495372"/>
            <a:ext cx="630030" cy="1468263"/>
          </a:xfrm>
          <a:custGeom>
            <a:avLst/>
            <a:gdLst>
              <a:gd name="connsiteX0" fmla="*/ 334537 w 630030"/>
              <a:gd name="connsiteY0" fmla="*/ 175428 h 1468263"/>
              <a:gd name="connsiteX1" fmla="*/ 410737 w 630030"/>
              <a:gd name="connsiteY1" fmla="*/ 703748 h 1468263"/>
              <a:gd name="connsiteX2" fmla="*/ 212617 w 630030"/>
              <a:gd name="connsiteY2" fmla="*/ 785028 h 1468263"/>
              <a:gd name="connsiteX3" fmla="*/ 253257 w 630030"/>
              <a:gd name="connsiteY3" fmla="*/ 805348 h 1468263"/>
              <a:gd name="connsiteX4" fmla="*/ 329457 w 630030"/>
              <a:gd name="connsiteY4" fmla="*/ 800268 h 1468263"/>
              <a:gd name="connsiteX5" fmla="*/ 151657 w 630030"/>
              <a:gd name="connsiteY5" fmla="*/ 952668 h 1468263"/>
              <a:gd name="connsiteX6" fmla="*/ 4337 w 630030"/>
              <a:gd name="connsiteY6" fmla="*/ 1389548 h 1468263"/>
              <a:gd name="connsiteX7" fmla="*/ 324377 w 630030"/>
              <a:gd name="connsiteY7" fmla="*/ 830748 h 1468263"/>
              <a:gd name="connsiteX8" fmla="*/ 253257 w 630030"/>
              <a:gd name="connsiteY8" fmla="*/ 1272708 h 1468263"/>
              <a:gd name="connsiteX9" fmla="*/ 141497 w 630030"/>
              <a:gd name="connsiteY9" fmla="*/ 1460668 h 1468263"/>
              <a:gd name="connsiteX10" fmla="*/ 182137 w 630030"/>
              <a:gd name="connsiteY10" fmla="*/ 1409868 h 1468263"/>
              <a:gd name="connsiteX11" fmla="*/ 613937 w 630030"/>
              <a:gd name="connsiteY11" fmla="*/ 1211748 h 1468263"/>
              <a:gd name="connsiteX12" fmla="*/ 522497 w 630030"/>
              <a:gd name="connsiteY12" fmla="*/ 1166028 h 1468263"/>
              <a:gd name="connsiteX13" fmla="*/ 375177 w 630030"/>
              <a:gd name="connsiteY13" fmla="*/ 597068 h 1468263"/>
              <a:gd name="connsiteX14" fmla="*/ 222777 w 630030"/>
              <a:gd name="connsiteY14" fmla="*/ 2708 h 1468263"/>
              <a:gd name="connsiteX15" fmla="*/ 380257 w 630030"/>
              <a:gd name="connsiteY15" fmla="*/ 368468 h 1468263"/>
              <a:gd name="connsiteX16" fmla="*/ 334537 w 630030"/>
              <a:gd name="connsiteY16" fmla="*/ 175428 h 14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0030" h="1468263">
                <a:moveTo>
                  <a:pt x="334537" y="175428"/>
                </a:moveTo>
                <a:cubicBezTo>
                  <a:pt x="339617" y="231308"/>
                  <a:pt x="431057" y="602148"/>
                  <a:pt x="410737" y="703748"/>
                </a:cubicBezTo>
                <a:cubicBezTo>
                  <a:pt x="390417" y="805348"/>
                  <a:pt x="238864" y="768095"/>
                  <a:pt x="212617" y="785028"/>
                </a:cubicBezTo>
                <a:cubicBezTo>
                  <a:pt x="186370" y="801961"/>
                  <a:pt x="233784" y="802808"/>
                  <a:pt x="253257" y="805348"/>
                </a:cubicBezTo>
                <a:cubicBezTo>
                  <a:pt x="272730" y="807888"/>
                  <a:pt x="346390" y="775715"/>
                  <a:pt x="329457" y="800268"/>
                </a:cubicBezTo>
                <a:cubicBezTo>
                  <a:pt x="312524" y="824821"/>
                  <a:pt x="205844" y="854455"/>
                  <a:pt x="151657" y="952668"/>
                </a:cubicBezTo>
                <a:cubicBezTo>
                  <a:pt x="97470" y="1050881"/>
                  <a:pt x="-24450" y="1409868"/>
                  <a:pt x="4337" y="1389548"/>
                </a:cubicBezTo>
                <a:cubicBezTo>
                  <a:pt x="33124" y="1369228"/>
                  <a:pt x="282890" y="850221"/>
                  <a:pt x="324377" y="830748"/>
                </a:cubicBezTo>
                <a:cubicBezTo>
                  <a:pt x="365864" y="811275"/>
                  <a:pt x="283737" y="1167721"/>
                  <a:pt x="253257" y="1272708"/>
                </a:cubicBezTo>
                <a:cubicBezTo>
                  <a:pt x="222777" y="1377695"/>
                  <a:pt x="153350" y="1437808"/>
                  <a:pt x="141497" y="1460668"/>
                </a:cubicBezTo>
                <a:cubicBezTo>
                  <a:pt x="129644" y="1483528"/>
                  <a:pt x="103397" y="1451355"/>
                  <a:pt x="182137" y="1409868"/>
                </a:cubicBezTo>
                <a:cubicBezTo>
                  <a:pt x="260877" y="1368381"/>
                  <a:pt x="557210" y="1252388"/>
                  <a:pt x="613937" y="1211748"/>
                </a:cubicBezTo>
                <a:cubicBezTo>
                  <a:pt x="670664" y="1171108"/>
                  <a:pt x="562290" y="1268475"/>
                  <a:pt x="522497" y="1166028"/>
                </a:cubicBezTo>
                <a:cubicBezTo>
                  <a:pt x="482704" y="1063581"/>
                  <a:pt x="425130" y="790955"/>
                  <a:pt x="375177" y="597068"/>
                </a:cubicBezTo>
                <a:cubicBezTo>
                  <a:pt x="325224" y="403181"/>
                  <a:pt x="221930" y="40808"/>
                  <a:pt x="222777" y="2708"/>
                </a:cubicBezTo>
                <a:cubicBezTo>
                  <a:pt x="223624" y="-35392"/>
                  <a:pt x="362477" y="340528"/>
                  <a:pt x="380257" y="368468"/>
                </a:cubicBezTo>
                <a:cubicBezTo>
                  <a:pt x="398037" y="396408"/>
                  <a:pt x="329457" y="119548"/>
                  <a:pt x="334537" y="175428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2455FDCA-49E9-4A74-985D-8114D65A8889}"/>
              </a:ext>
            </a:extLst>
          </p:cNvPr>
          <p:cNvSpPr/>
          <p:nvPr/>
        </p:nvSpPr>
        <p:spPr>
          <a:xfrm>
            <a:off x="4369080" y="7522501"/>
            <a:ext cx="396030" cy="944370"/>
          </a:xfrm>
          <a:custGeom>
            <a:avLst/>
            <a:gdLst>
              <a:gd name="connsiteX0" fmla="*/ 4800 w 396030"/>
              <a:gd name="connsiteY0" fmla="*/ 979 h 944370"/>
              <a:gd name="connsiteX1" fmla="*/ 340080 w 396030"/>
              <a:gd name="connsiteY1" fmla="*/ 138139 h 944370"/>
              <a:gd name="connsiteX2" fmla="*/ 228320 w 396030"/>
              <a:gd name="connsiteY2" fmla="*/ 214339 h 944370"/>
              <a:gd name="connsiteX3" fmla="*/ 233400 w 396030"/>
              <a:gd name="connsiteY3" fmla="*/ 336259 h 944370"/>
              <a:gd name="connsiteX4" fmla="*/ 304520 w 396030"/>
              <a:gd name="connsiteY4" fmla="*/ 595339 h 944370"/>
              <a:gd name="connsiteX5" fmla="*/ 395960 w 396030"/>
              <a:gd name="connsiteY5" fmla="*/ 803619 h 944370"/>
              <a:gd name="connsiteX6" fmla="*/ 289280 w 396030"/>
              <a:gd name="connsiteY6" fmla="*/ 676619 h 944370"/>
              <a:gd name="connsiteX7" fmla="*/ 202920 w 396030"/>
              <a:gd name="connsiteY7" fmla="*/ 696939 h 944370"/>
              <a:gd name="connsiteX8" fmla="*/ 279120 w 396030"/>
              <a:gd name="connsiteY8" fmla="*/ 793459 h 944370"/>
              <a:gd name="connsiteX9" fmla="*/ 395960 w 396030"/>
              <a:gd name="connsiteY9" fmla="*/ 940779 h 944370"/>
              <a:gd name="connsiteX10" fmla="*/ 268960 w 396030"/>
              <a:gd name="connsiteY10" fmla="*/ 630899 h 944370"/>
              <a:gd name="connsiteX11" fmla="*/ 101320 w 396030"/>
              <a:gd name="connsiteY11" fmla="*/ 209259 h 944370"/>
              <a:gd name="connsiteX12" fmla="*/ 177520 w 396030"/>
              <a:gd name="connsiteY12" fmla="*/ 534379 h 944370"/>
              <a:gd name="connsiteX13" fmla="*/ 141960 w 396030"/>
              <a:gd name="connsiteY13" fmla="*/ 214339 h 944370"/>
              <a:gd name="connsiteX14" fmla="*/ 4800 w 396030"/>
              <a:gd name="connsiteY14" fmla="*/ 979 h 94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30" h="944370">
                <a:moveTo>
                  <a:pt x="4800" y="979"/>
                </a:moveTo>
                <a:cubicBezTo>
                  <a:pt x="37820" y="-11721"/>
                  <a:pt x="302827" y="102579"/>
                  <a:pt x="340080" y="138139"/>
                </a:cubicBezTo>
                <a:cubicBezTo>
                  <a:pt x="377333" y="173699"/>
                  <a:pt x="246100" y="181319"/>
                  <a:pt x="228320" y="214339"/>
                </a:cubicBezTo>
                <a:cubicBezTo>
                  <a:pt x="210540" y="247359"/>
                  <a:pt x="220700" y="272759"/>
                  <a:pt x="233400" y="336259"/>
                </a:cubicBezTo>
                <a:cubicBezTo>
                  <a:pt x="246100" y="399759"/>
                  <a:pt x="277427" y="517446"/>
                  <a:pt x="304520" y="595339"/>
                </a:cubicBezTo>
                <a:cubicBezTo>
                  <a:pt x="331613" y="673232"/>
                  <a:pt x="398500" y="790072"/>
                  <a:pt x="395960" y="803619"/>
                </a:cubicBezTo>
                <a:cubicBezTo>
                  <a:pt x="393420" y="817166"/>
                  <a:pt x="321453" y="694399"/>
                  <a:pt x="289280" y="676619"/>
                </a:cubicBezTo>
                <a:cubicBezTo>
                  <a:pt x="257107" y="658839"/>
                  <a:pt x="204613" y="677466"/>
                  <a:pt x="202920" y="696939"/>
                </a:cubicBezTo>
                <a:cubicBezTo>
                  <a:pt x="201227" y="716412"/>
                  <a:pt x="246947" y="752819"/>
                  <a:pt x="279120" y="793459"/>
                </a:cubicBezTo>
                <a:cubicBezTo>
                  <a:pt x="311293" y="834099"/>
                  <a:pt x="397653" y="967872"/>
                  <a:pt x="395960" y="940779"/>
                </a:cubicBezTo>
                <a:cubicBezTo>
                  <a:pt x="394267" y="913686"/>
                  <a:pt x="318067" y="752819"/>
                  <a:pt x="268960" y="630899"/>
                </a:cubicBezTo>
                <a:cubicBezTo>
                  <a:pt x="219853" y="508979"/>
                  <a:pt x="116560" y="225346"/>
                  <a:pt x="101320" y="209259"/>
                </a:cubicBezTo>
                <a:cubicBezTo>
                  <a:pt x="86080" y="193172"/>
                  <a:pt x="170747" y="533532"/>
                  <a:pt x="177520" y="534379"/>
                </a:cubicBezTo>
                <a:cubicBezTo>
                  <a:pt x="184293" y="535226"/>
                  <a:pt x="164820" y="302392"/>
                  <a:pt x="141960" y="214339"/>
                </a:cubicBezTo>
                <a:cubicBezTo>
                  <a:pt x="119100" y="126286"/>
                  <a:pt x="-28220" y="13679"/>
                  <a:pt x="4800" y="97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8E48EACD-9786-4ABD-AC1B-756F38D47BE7}"/>
              </a:ext>
            </a:extLst>
          </p:cNvPr>
          <p:cNvSpPr/>
          <p:nvPr/>
        </p:nvSpPr>
        <p:spPr>
          <a:xfrm>
            <a:off x="4941467" y="5588811"/>
            <a:ext cx="989498" cy="1055419"/>
          </a:xfrm>
          <a:custGeom>
            <a:avLst/>
            <a:gdLst>
              <a:gd name="connsiteX0" fmla="*/ 464500 w 989498"/>
              <a:gd name="connsiteY0" fmla="*/ 236256 h 1055419"/>
              <a:gd name="connsiteX1" fmla="*/ 214733 w 989498"/>
              <a:gd name="connsiteY1" fmla="*/ 579156 h 1055419"/>
              <a:gd name="connsiteX2" fmla="*/ 312100 w 989498"/>
              <a:gd name="connsiteY2" fmla="*/ 469089 h 1055419"/>
              <a:gd name="connsiteX3" fmla="*/ 832800 w 989498"/>
              <a:gd name="connsiteY3" fmla="*/ 287056 h 1055419"/>
              <a:gd name="connsiteX4" fmla="*/ 845500 w 989498"/>
              <a:gd name="connsiteY4" fmla="*/ 261656 h 1055419"/>
              <a:gd name="connsiteX5" fmla="*/ 752366 w 989498"/>
              <a:gd name="connsiteY5" fmla="*/ 524122 h 1055419"/>
              <a:gd name="connsiteX6" fmla="*/ 104666 w 989498"/>
              <a:gd name="connsiteY6" fmla="*/ 803522 h 1055419"/>
              <a:gd name="connsiteX7" fmla="*/ 24233 w 989498"/>
              <a:gd name="connsiteY7" fmla="*/ 985556 h 1055419"/>
              <a:gd name="connsiteX8" fmla="*/ 345966 w 989498"/>
              <a:gd name="connsiteY8" fmla="*/ 765422 h 1055419"/>
              <a:gd name="connsiteX9" fmla="*/ 375600 w 989498"/>
              <a:gd name="connsiteY9" fmla="*/ 765422 h 1055419"/>
              <a:gd name="connsiteX10" fmla="*/ 358666 w 989498"/>
              <a:gd name="connsiteY10" fmla="*/ 922056 h 1055419"/>
              <a:gd name="connsiteX11" fmla="*/ 295166 w 989498"/>
              <a:gd name="connsiteY11" fmla="*/ 1044822 h 1055419"/>
              <a:gd name="connsiteX12" fmla="*/ 676166 w 989498"/>
              <a:gd name="connsiteY12" fmla="*/ 638422 h 1055419"/>
              <a:gd name="connsiteX13" fmla="*/ 989433 w 989498"/>
              <a:gd name="connsiteY13" fmla="*/ 7656 h 1055419"/>
              <a:gd name="connsiteX14" fmla="*/ 701566 w 989498"/>
              <a:gd name="connsiteY14" fmla="*/ 295522 h 1055419"/>
              <a:gd name="connsiteX15" fmla="*/ 443333 w 989498"/>
              <a:gd name="connsiteY15" fmla="*/ 401356 h 1055419"/>
              <a:gd name="connsiteX16" fmla="*/ 464500 w 989498"/>
              <a:gd name="connsiteY16" fmla="*/ 236256 h 10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9498" h="1055419">
                <a:moveTo>
                  <a:pt x="464500" y="236256"/>
                </a:moveTo>
                <a:cubicBezTo>
                  <a:pt x="426400" y="265889"/>
                  <a:pt x="240133" y="540351"/>
                  <a:pt x="214733" y="579156"/>
                </a:cubicBezTo>
                <a:cubicBezTo>
                  <a:pt x="189333" y="617961"/>
                  <a:pt x="209089" y="517772"/>
                  <a:pt x="312100" y="469089"/>
                </a:cubicBezTo>
                <a:cubicBezTo>
                  <a:pt x="415111" y="420406"/>
                  <a:pt x="743900" y="321628"/>
                  <a:pt x="832800" y="287056"/>
                </a:cubicBezTo>
                <a:cubicBezTo>
                  <a:pt x="921700" y="252484"/>
                  <a:pt x="858906" y="222145"/>
                  <a:pt x="845500" y="261656"/>
                </a:cubicBezTo>
                <a:cubicBezTo>
                  <a:pt x="832094" y="301167"/>
                  <a:pt x="875838" y="433811"/>
                  <a:pt x="752366" y="524122"/>
                </a:cubicBezTo>
                <a:cubicBezTo>
                  <a:pt x="628894" y="614433"/>
                  <a:pt x="226021" y="726616"/>
                  <a:pt x="104666" y="803522"/>
                </a:cubicBezTo>
                <a:cubicBezTo>
                  <a:pt x="-16690" y="880428"/>
                  <a:pt x="-15984" y="991906"/>
                  <a:pt x="24233" y="985556"/>
                </a:cubicBezTo>
                <a:cubicBezTo>
                  <a:pt x="64450" y="979206"/>
                  <a:pt x="287405" y="802111"/>
                  <a:pt x="345966" y="765422"/>
                </a:cubicBezTo>
                <a:cubicBezTo>
                  <a:pt x="404527" y="728733"/>
                  <a:pt x="373483" y="739316"/>
                  <a:pt x="375600" y="765422"/>
                </a:cubicBezTo>
                <a:cubicBezTo>
                  <a:pt x="377717" y="791528"/>
                  <a:pt x="372072" y="875489"/>
                  <a:pt x="358666" y="922056"/>
                </a:cubicBezTo>
                <a:cubicBezTo>
                  <a:pt x="345260" y="968623"/>
                  <a:pt x="242249" y="1092094"/>
                  <a:pt x="295166" y="1044822"/>
                </a:cubicBezTo>
                <a:cubicBezTo>
                  <a:pt x="348083" y="997550"/>
                  <a:pt x="560455" y="811283"/>
                  <a:pt x="676166" y="638422"/>
                </a:cubicBezTo>
                <a:cubicBezTo>
                  <a:pt x="791877" y="465561"/>
                  <a:pt x="985200" y="64806"/>
                  <a:pt x="989433" y="7656"/>
                </a:cubicBezTo>
                <a:cubicBezTo>
                  <a:pt x="993666" y="-49494"/>
                  <a:pt x="792582" y="229905"/>
                  <a:pt x="701566" y="295522"/>
                </a:cubicBezTo>
                <a:cubicBezTo>
                  <a:pt x="610550" y="361139"/>
                  <a:pt x="480727" y="407000"/>
                  <a:pt x="443333" y="401356"/>
                </a:cubicBezTo>
                <a:cubicBezTo>
                  <a:pt x="405939" y="395712"/>
                  <a:pt x="502600" y="206623"/>
                  <a:pt x="464500" y="2362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4D43585B-76B0-45D0-9475-8757A446E5FC}"/>
              </a:ext>
            </a:extLst>
          </p:cNvPr>
          <p:cNvSpPr/>
          <p:nvPr/>
        </p:nvSpPr>
        <p:spPr>
          <a:xfrm>
            <a:off x="4788437" y="5088707"/>
            <a:ext cx="329935" cy="1097650"/>
          </a:xfrm>
          <a:custGeom>
            <a:avLst/>
            <a:gdLst>
              <a:gd name="connsiteX0" fmla="*/ 329663 w 329935"/>
              <a:gd name="connsiteY0" fmla="*/ 33626 h 1097650"/>
              <a:gd name="connsiteX1" fmla="*/ 20630 w 329935"/>
              <a:gd name="connsiteY1" fmla="*/ 1041160 h 1097650"/>
              <a:gd name="connsiteX2" fmla="*/ 37563 w 329935"/>
              <a:gd name="connsiteY2" fmla="*/ 867593 h 1097650"/>
              <a:gd name="connsiteX3" fmla="*/ 109530 w 329935"/>
              <a:gd name="connsiteY3" fmla="*/ 8226 h 1097650"/>
              <a:gd name="connsiteX4" fmla="*/ 84130 w 329935"/>
              <a:gd name="connsiteY4" fmla="*/ 444260 h 1097650"/>
              <a:gd name="connsiteX5" fmla="*/ 75663 w 329935"/>
              <a:gd name="connsiteY5" fmla="*/ 626293 h 1097650"/>
              <a:gd name="connsiteX6" fmla="*/ 329663 w 329935"/>
              <a:gd name="connsiteY6" fmla="*/ 33626 h 10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935" h="1097650">
                <a:moveTo>
                  <a:pt x="329663" y="33626"/>
                </a:moveTo>
                <a:cubicBezTo>
                  <a:pt x="320491" y="102771"/>
                  <a:pt x="69313" y="902166"/>
                  <a:pt x="20630" y="1041160"/>
                </a:cubicBezTo>
                <a:cubicBezTo>
                  <a:pt x="-28053" y="1180155"/>
                  <a:pt x="22746" y="1039749"/>
                  <a:pt x="37563" y="867593"/>
                </a:cubicBezTo>
                <a:cubicBezTo>
                  <a:pt x="52380" y="695437"/>
                  <a:pt x="101769" y="78782"/>
                  <a:pt x="109530" y="8226"/>
                </a:cubicBezTo>
                <a:cubicBezTo>
                  <a:pt x="117291" y="-62330"/>
                  <a:pt x="89774" y="341249"/>
                  <a:pt x="84130" y="444260"/>
                </a:cubicBezTo>
                <a:cubicBezTo>
                  <a:pt x="78486" y="547271"/>
                  <a:pt x="37563" y="691910"/>
                  <a:pt x="75663" y="626293"/>
                </a:cubicBezTo>
                <a:cubicBezTo>
                  <a:pt x="113763" y="560676"/>
                  <a:pt x="338835" y="-35519"/>
                  <a:pt x="329663" y="3362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9304ADB7-2D24-4D4B-8AAA-2DCEC551A37B}"/>
              </a:ext>
            </a:extLst>
          </p:cNvPr>
          <p:cNvSpPr/>
          <p:nvPr/>
        </p:nvSpPr>
        <p:spPr>
          <a:xfrm>
            <a:off x="4393432" y="6341400"/>
            <a:ext cx="428736" cy="351718"/>
          </a:xfrm>
          <a:custGeom>
            <a:avLst/>
            <a:gdLst>
              <a:gd name="connsiteX0" fmla="*/ 428335 w 428736"/>
              <a:gd name="connsiteY0" fmla="*/ 133 h 351718"/>
              <a:gd name="connsiteX1" fmla="*/ 132001 w 428736"/>
              <a:gd name="connsiteY1" fmla="*/ 186400 h 351718"/>
              <a:gd name="connsiteX2" fmla="*/ 102368 w 428736"/>
              <a:gd name="connsiteY2" fmla="*/ 347267 h 351718"/>
              <a:gd name="connsiteX3" fmla="*/ 225135 w 428736"/>
              <a:gd name="connsiteY3" fmla="*/ 296467 h 351718"/>
              <a:gd name="connsiteX4" fmla="*/ 768 w 428736"/>
              <a:gd name="connsiteY4" fmla="*/ 351500 h 351718"/>
              <a:gd name="connsiteX5" fmla="*/ 153168 w 428736"/>
              <a:gd name="connsiteY5" fmla="*/ 271067 h 351718"/>
              <a:gd name="connsiteX6" fmla="*/ 195501 w 428736"/>
              <a:gd name="connsiteY6" fmla="*/ 216033 h 351718"/>
              <a:gd name="connsiteX7" fmla="*/ 428335 w 428736"/>
              <a:gd name="connsiteY7" fmla="*/ 133 h 3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736" h="351718">
                <a:moveTo>
                  <a:pt x="428335" y="133"/>
                </a:moveTo>
                <a:cubicBezTo>
                  <a:pt x="417752" y="-4806"/>
                  <a:pt x="186329" y="128544"/>
                  <a:pt x="132001" y="186400"/>
                </a:cubicBezTo>
                <a:cubicBezTo>
                  <a:pt x="77673" y="244256"/>
                  <a:pt x="86846" y="328923"/>
                  <a:pt x="102368" y="347267"/>
                </a:cubicBezTo>
                <a:cubicBezTo>
                  <a:pt x="117890" y="365612"/>
                  <a:pt x="242068" y="295762"/>
                  <a:pt x="225135" y="296467"/>
                </a:cubicBezTo>
                <a:cubicBezTo>
                  <a:pt x="208202" y="297173"/>
                  <a:pt x="12762" y="355733"/>
                  <a:pt x="768" y="351500"/>
                </a:cubicBezTo>
                <a:cubicBezTo>
                  <a:pt x="-11226" y="347267"/>
                  <a:pt x="120713" y="293645"/>
                  <a:pt x="153168" y="271067"/>
                </a:cubicBezTo>
                <a:cubicBezTo>
                  <a:pt x="185623" y="248489"/>
                  <a:pt x="153873" y="257661"/>
                  <a:pt x="195501" y="216033"/>
                </a:cubicBezTo>
                <a:cubicBezTo>
                  <a:pt x="237129" y="174405"/>
                  <a:pt x="438918" y="5072"/>
                  <a:pt x="428335" y="1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6B93C1C4-F04F-4972-8B36-1479A899ADB4}"/>
              </a:ext>
            </a:extLst>
          </p:cNvPr>
          <p:cNvSpPr/>
          <p:nvPr/>
        </p:nvSpPr>
        <p:spPr>
          <a:xfrm>
            <a:off x="4330504" y="6337029"/>
            <a:ext cx="424195" cy="586735"/>
          </a:xfrm>
          <a:custGeom>
            <a:avLst/>
            <a:gdLst>
              <a:gd name="connsiteX0" fmla="*/ 423529 w 424195"/>
              <a:gd name="connsiteY0" fmla="*/ 224638 h 586735"/>
              <a:gd name="connsiteX1" fmla="*/ 131429 w 424195"/>
              <a:gd name="connsiteY1" fmla="*/ 406671 h 586735"/>
              <a:gd name="connsiteX2" fmla="*/ 196 w 424195"/>
              <a:gd name="connsiteY2" fmla="*/ 444771 h 586735"/>
              <a:gd name="connsiteX3" fmla="*/ 156829 w 424195"/>
              <a:gd name="connsiteY3" fmla="*/ 271 h 586735"/>
              <a:gd name="connsiteX4" fmla="*/ 55229 w 424195"/>
              <a:gd name="connsiteY4" fmla="*/ 516738 h 586735"/>
              <a:gd name="connsiteX5" fmla="*/ 42529 w 424195"/>
              <a:gd name="connsiteY5" fmla="*/ 550604 h 586735"/>
              <a:gd name="connsiteX6" fmla="*/ 423529 w 424195"/>
              <a:gd name="connsiteY6" fmla="*/ 224638 h 58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195" h="586735">
                <a:moveTo>
                  <a:pt x="423529" y="224638"/>
                </a:moveTo>
                <a:cubicBezTo>
                  <a:pt x="438346" y="200649"/>
                  <a:pt x="201984" y="369982"/>
                  <a:pt x="131429" y="406671"/>
                </a:cubicBezTo>
                <a:cubicBezTo>
                  <a:pt x="60873" y="443360"/>
                  <a:pt x="-4037" y="512504"/>
                  <a:pt x="196" y="444771"/>
                </a:cubicBezTo>
                <a:cubicBezTo>
                  <a:pt x="4429" y="377038"/>
                  <a:pt x="147657" y="-11723"/>
                  <a:pt x="156829" y="271"/>
                </a:cubicBezTo>
                <a:cubicBezTo>
                  <a:pt x="166001" y="12265"/>
                  <a:pt x="74279" y="425016"/>
                  <a:pt x="55229" y="516738"/>
                </a:cubicBezTo>
                <a:cubicBezTo>
                  <a:pt x="36179" y="608460"/>
                  <a:pt x="-22382" y="599287"/>
                  <a:pt x="42529" y="550604"/>
                </a:cubicBezTo>
                <a:cubicBezTo>
                  <a:pt x="107440" y="501921"/>
                  <a:pt x="408712" y="248627"/>
                  <a:pt x="423529" y="22463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5E37E6CC-9903-4EE3-BA8D-13ACFDCC7E84}"/>
              </a:ext>
            </a:extLst>
          </p:cNvPr>
          <p:cNvSpPr/>
          <p:nvPr/>
        </p:nvSpPr>
        <p:spPr>
          <a:xfrm>
            <a:off x="4389542" y="6442727"/>
            <a:ext cx="449202" cy="423744"/>
          </a:xfrm>
          <a:custGeom>
            <a:avLst/>
            <a:gdLst>
              <a:gd name="connsiteX0" fmla="*/ 449158 w 449202"/>
              <a:gd name="connsiteY0" fmla="*/ 406 h 423744"/>
              <a:gd name="connsiteX1" fmla="*/ 330625 w 449202"/>
              <a:gd name="connsiteY1" fmla="*/ 271340 h 423744"/>
              <a:gd name="connsiteX2" fmla="*/ 425 w 449202"/>
              <a:gd name="connsiteY2" fmla="*/ 423740 h 423744"/>
              <a:gd name="connsiteX3" fmla="*/ 262891 w 449202"/>
              <a:gd name="connsiteY3" fmla="*/ 267106 h 423744"/>
              <a:gd name="connsiteX4" fmla="*/ 343325 w 449202"/>
              <a:gd name="connsiteY4" fmla="*/ 212073 h 423744"/>
              <a:gd name="connsiteX5" fmla="*/ 449158 w 449202"/>
              <a:gd name="connsiteY5" fmla="*/ 406 h 4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202" h="423744">
                <a:moveTo>
                  <a:pt x="449158" y="406"/>
                </a:moveTo>
                <a:cubicBezTo>
                  <a:pt x="447041" y="10284"/>
                  <a:pt x="405414" y="200784"/>
                  <a:pt x="330625" y="271340"/>
                </a:cubicBezTo>
                <a:cubicBezTo>
                  <a:pt x="255836" y="341896"/>
                  <a:pt x="11714" y="424446"/>
                  <a:pt x="425" y="423740"/>
                </a:cubicBezTo>
                <a:cubicBezTo>
                  <a:pt x="-10864" y="423034"/>
                  <a:pt x="205741" y="302384"/>
                  <a:pt x="262891" y="267106"/>
                </a:cubicBezTo>
                <a:cubicBezTo>
                  <a:pt x="320041" y="231828"/>
                  <a:pt x="308753" y="260756"/>
                  <a:pt x="343325" y="212073"/>
                </a:cubicBezTo>
                <a:cubicBezTo>
                  <a:pt x="377897" y="163390"/>
                  <a:pt x="451275" y="-9472"/>
                  <a:pt x="449158" y="40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7C29E8C8-1367-44AF-9102-172F649706E7}"/>
              </a:ext>
            </a:extLst>
          </p:cNvPr>
          <p:cNvSpPr/>
          <p:nvPr/>
        </p:nvSpPr>
        <p:spPr>
          <a:xfrm>
            <a:off x="5651241" y="4100942"/>
            <a:ext cx="629901" cy="679190"/>
          </a:xfrm>
          <a:custGeom>
            <a:avLst/>
            <a:gdLst>
              <a:gd name="connsiteX0" fmla="*/ 4492 w 629901"/>
              <a:gd name="connsiteY0" fmla="*/ 200125 h 679190"/>
              <a:gd name="connsiteX1" fmla="*/ 211926 w 629901"/>
              <a:gd name="connsiteY1" fmla="*/ 335591 h 679190"/>
              <a:gd name="connsiteX2" fmla="*/ 148426 w 629901"/>
              <a:gd name="connsiteY2" fmla="*/ 352525 h 679190"/>
              <a:gd name="connsiteX3" fmla="*/ 266959 w 629901"/>
              <a:gd name="connsiteY3" fmla="*/ 352525 h 679190"/>
              <a:gd name="connsiteX4" fmla="*/ 63759 w 629901"/>
              <a:gd name="connsiteY4" fmla="*/ 420258 h 679190"/>
              <a:gd name="connsiteX5" fmla="*/ 292359 w 629901"/>
              <a:gd name="connsiteY5" fmla="*/ 479525 h 679190"/>
              <a:gd name="connsiteX6" fmla="*/ 482859 w 629901"/>
              <a:gd name="connsiteY6" fmla="*/ 538791 h 679190"/>
              <a:gd name="connsiteX7" fmla="*/ 622559 w 629901"/>
              <a:gd name="connsiteY7" fmla="*/ 407558 h 679190"/>
              <a:gd name="connsiteX8" fmla="*/ 609859 w 629901"/>
              <a:gd name="connsiteY8" fmla="*/ 454125 h 679190"/>
              <a:gd name="connsiteX9" fmla="*/ 605626 w 629901"/>
              <a:gd name="connsiteY9" fmla="*/ 585358 h 679190"/>
              <a:gd name="connsiteX10" fmla="*/ 444759 w 629901"/>
              <a:gd name="connsiteY10" fmla="*/ 619225 h 679190"/>
              <a:gd name="connsiteX11" fmla="*/ 76459 w 629901"/>
              <a:gd name="connsiteY11" fmla="*/ 678491 h 679190"/>
              <a:gd name="connsiteX12" fmla="*/ 495559 w 629901"/>
              <a:gd name="connsiteY12" fmla="*/ 653091 h 679190"/>
              <a:gd name="connsiteX13" fmla="*/ 559059 w 629901"/>
              <a:gd name="connsiteY13" fmla="*/ 674258 h 679190"/>
              <a:gd name="connsiteX14" fmla="*/ 254259 w 629901"/>
              <a:gd name="connsiteY14" fmla="*/ 636158 h 679190"/>
              <a:gd name="connsiteX15" fmla="*/ 173826 w 629901"/>
              <a:gd name="connsiteY15" fmla="*/ 551491 h 679190"/>
              <a:gd name="connsiteX16" fmla="*/ 46826 w 629901"/>
              <a:gd name="connsiteY16" fmla="*/ 424491 h 679190"/>
              <a:gd name="connsiteX17" fmla="*/ 259 w 629901"/>
              <a:gd name="connsiteY17" fmla="*/ 1158 h 679190"/>
              <a:gd name="connsiteX18" fmla="*/ 63759 w 629901"/>
              <a:gd name="connsiteY18" fmla="*/ 568425 h 679190"/>
              <a:gd name="connsiteX19" fmla="*/ 4492 w 629901"/>
              <a:gd name="connsiteY19" fmla="*/ 200125 h 67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9901" h="679190">
                <a:moveTo>
                  <a:pt x="4492" y="200125"/>
                </a:moveTo>
                <a:cubicBezTo>
                  <a:pt x="29186" y="161319"/>
                  <a:pt x="187937" y="310191"/>
                  <a:pt x="211926" y="335591"/>
                </a:cubicBezTo>
                <a:cubicBezTo>
                  <a:pt x="235915" y="360991"/>
                  <a:pt x="139254" y="349703"/>
                  <a:pt x="148426" y="352525"/>
                </a:cubicBezTo>
                <a:cubicBezTo>
                  <a:pt x="157598" y="355347"/>
                  <a:pt x="281070" y="341236"/>
                  <a:pt x="266959" y="352525"/>
                </a:cubicBezTo>
                <a:cubicBezTo>
                  <a:pt x="252848" y="363814"/>
                  <a:pt x="59526" y="399091"/>
                  <a:pt x="63759" y="420258"/>
                </a:cubicBezTo>
                <a:cubicBezTo>
                  <a:pt x="67992" y="441425"/>
                  <a:pt x="222509" y="459770"/>
                  <a:pt x="292359" y="479525"/>
                </a:cubicBezTo>
                <a:cubicBezTo>
                  <a:pt x="362209" y="499280"/>
                  <a:pt x="427826" y="550786"/>
                  <a:pt x="482859" y="538791"/>
                </a:cubicBezTo>
                <a:cubicBezTo>
                  <a:pt x="537892" y="526797"/>
                  <a:pt x="601392" y="421669"/>
                  <a:pt x="622559" y="407558"/>
                </a:cubicBezTo>
                <a:cubicBezTo>
                  <a:pt x="643726" y="393447"/>
                  <a:pt x="612681" y="424492"/>
                  <a:pt x="609859" y="454125"/>
                </a:cubicBezTo>
                <a:cubicBezTo>
                  <a:pt x="607037" y="483758"/>
                  <a:pt x="633143" y="557841"/>
                  <a:pt x="605626" y="585358"/>
                </a:cubicBezTo>
                <a:cubicBezTo>
                  <a:pt x="578109" y="612875"/>
                  <a:pt x="444759" y="619225"/>
                  <a:pt x="444759" y="619225"/>
                </a:cubicBezTo>
                <a:cubicBezTo>
                  <a:pt x="356565" y="634747"/>
                  <a:pt x="67992" y="672847"/>
                  <a:pt x="76459" y="678491"/>
                </a:cubicBezTo>
                <a:cubicBezTo>
                  <a:pt x="84926" y="684135"/>
                  <a:pt x="415126" y="653797"/>
                  <a:pt x="495559" y="653091"/>
                </a:cubicBezTo>
                <a:cubicBezTo>
                  <a:pt x="575992" y="652386"/>
                  <a:pt x="599276" y="677080"/>
                  <a:pt x="559059" y="674258"/>
                </a:cubicBezTo>
                <a:cubicBezTo>
                  <a:pt x="518842" y="671436"/>
                  <a:pt x="318464" y="656619"/>
                  <a:pt x="254259" y="636158"/>
                </a:cubicBezTo>
                <a:cubicBezTo>
                  <a:pt x="190054" y="615697"/>
                  <a:pt x="208398" y="586769"/>
                  <a:pt x="173826" y="551491"/>
                </a:cubicBezTo>
                <a:cubicBezTo>
                  <a:pt x="139254" y="516213"/>
                  <a:pt x="75754" y="516213"/>
                  <a:pt x="46826" y="424491"/>
                </a:cubicBezTo>
                <a:cubicBezTo>
                  <a:pt x="17898" y="332769"/>
                  <a:pt x="-2563" y="-22831"/>
                  <a:pt x="259" y="1158"/>
                </a:cubicBezTo>
                <a:cubicBezTo>
                  <a:pt x="3081" y="25147"/>
                  <a:pt x="60937" y="532442"/>
                  <a:pt x="63759" y="568425"/>
                </a:cubicBezTo>
                <a:cubicBezTo>
                  <a:pt x="66581" y="604408"/>
                  <a:pt x="-20202" y="238931"/>
                  <a:pt x="4492" y="200125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7DAD57A2-9861-4A1E-9538-AA6FA45F003F}"/>
              </a:ext>
            </a:extLst>
          </p:cNvPr>
          <p:cNvSpPr/>
          <p:nvPr/>
        </p:nvSpPr>
        <p:spPr>
          <a:xfrm>
            <a:off x="5597700" y="4235259"/>
            <a:ext cx="548997" cy="527429"/>
          </a:xfrm>
          <a:custGeom>
            <a:avLst/>
            <a:gdLst>
              <a:gd name="connsiteX0" fmla="*/ 3000 w 548997"/>
              <a:gd name="connsiteY0" fmla="*/ 252074 h 527429"/>
              <a:gd name="connsiteX1" fmla="*/ 58033 w 548997"/>
              <a:gd name="connsiteY1" fmla="*/ 501841 h 527429"/>
              <a:gd name="connsiteX2" fmla="*/ 134233 w 548997"/>
              <a:gd name="connsiteY2" fmla="*/ 518774 h 527429"/>
              <a:gd name="connsiteX3" fmla="*/ 540633 w 548997"/>
              <a:gd name="connsiteY3" fmla="*/ 497608 h 527429"/>
              <a:gd name="connsiteX4" fmla="*/ 400933 w 548997"/>
              <a:gd name="connsiteY4" fmla="*/ 480674 h 527429"/>
              <a:gd name="connsiteX5" fmla="*/ 307800 w 548997"/>
              <a:gd name="connsiteY5" fmla="*/ 379074 h 527429"/>
              <a:gd name="connsiteX6" fmla="*/ 104600 w 548997"/>
              <a:gd name="connsiteY6" fmla="*/ 2308 h 527429"/>
              <a:gd name="connsiteX7" fmla="*/ 185033 w 548997"/>
              <a:gd name="connsiteY7" fmla="*/ 230908 h 527429"/>
              <a:gd name="connsiteX8" fmla="*/ 223133 w 548997"/>
              <a:gd name="connsiteY8" fmla="*/ 442574 h 527429"/>
              <a:gd name="connsiteX9" fmla="*/ 223133 w 548997"/>
              <a:gd name="connsiteY9" fmla="*/ 442574 h 527429"/>
              <a:gd name="connsiteX10" fmla="*/ 151167 w 548997"/>
              <a:gd name="connsiteY10" fmla="*/ 446808 h 527429"/>
              <a:gd name="connsiteX11" fmla="*/ 3000 w 548997"/>
              <a:gd name="connsiteY11" fmla="*/ 252074 h 52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997" h="527429">
                <a:moveTo>
                  <a:pt x="3000" y="252074"/>
                </a:moveTo>
                <a:cubicBezTo>
                  <a:pt x="-12522" y="261246"/>
                  <a:pt x="36161" y="457391"/>
                  <a:pt x="58033" y="501841"/>
                </a:cubicBezTo>
                <a:cubicBezTo>
                  <a:pt x="79905" y="546291"/>
                  <a:pt x="53800" y="519480"/>
                  <a:pt x="134233" y="518774"/>
                </a:cubicBezTo>
                <a:cubicBezTo>
                  <a:pt x="214666" y="518069"/>
                  <a:pt x="496183" y="503958"/>
                  <a:pt x="540633" y="497608"/>
                </a:cubicBezTo>
                <a:cubicBezTo>
                  <a:pt x="585083" y="491258"/>
                  <a:pt x="439738" y="500430"/>
                  <a:pt x="400933" y="480674"/>
                </a:cubicBezTo>
                <a:cubicBezTo>
                  <a:pt x="362128" y="460918"/>
                  <a:pt x="357189" y="458802"/>
                  <a:pt x="307800" y="379074"/>
                </a:cubicBezTo>
                <a:cubicBezTo>
                  <a:pt x="258411" y="299346"/>
                  <a:pt x="125061" y="27002"/>
                  <a:pt x="104600" y="2308"/>
                </a:cubicBezTo>
                <a:cubicBezTo>
                  <a:pt x="84139" y="-22386"/>
                  <a:pt x="165278" y="157530"/>
                  <a:pt x="185033" y="230908"/>
                </a:cubicBezTo>
                <a:cubicBezTo>
                  <a:pt x="204789" y="304286"/>
                  <a:pt x="223133" y="442574"/>
                  <a:pt x="223133" y="442574"/>
                </a:cubicBezTo>
                <a:lnTo>
                  <a:pt x="223133" y="442574"/>
                </a:lnTo>
                <a:cubicBezTo>
                  <a:pt x="211139" y="443280"/>
                  <a:pt x="187856" y="472208"/>
                  <a:pt x="151167" y="446808"/>
                </a:cubicBezTo>
                <a:cubicBezTo>
                  <a:pt x="114478" y="421408"/>
                  <a:pt x="18522" y="242902"/>
                  <a:pt x="3000" y="252074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2" name="フリーフォーム: 図形 13311">
            <a:extLst>
              <a:ext uri="{FF2B5EF4-FFF2-40B4-BE49-F238E27FC236}">
                <a16:creationId xmlns:a16="http://schemas.microsoft.com/office/drawing/2014/main" id="{F76C677B-5219-4744-B4BA-50D5E3B46752}"/>
              </a:ext>
            </a:extLst>
          </p:cNvPr>
          <p:cNvSpPr/>
          <p:nvPr/>
        </p:nvSpPr>
        <p:spPr>
          <a:xfrm>
            <a:off x="6449167" y="4590173"/>
            <a:ext cx="110596" cy="374667"/>
          </a:xfrm>
          <a:custGeom>
            <a:avLst/>
            <a:gdLst>
              <a:gd name="connsiteX0" fmla="*/ 29950 w 110596"/>
              <a:gd name="connsiteY0" fmla="*/ 877 h 374667"/>
              <a:gd name="connsiteX1" fmla="*/ 316 w 110596"/>
              <a:gd name="connsiteY1" fmla="*/ 244294 h 374667"/>
              <a:gd name="connsiteX2" fmla="*/ 17250 w 110596"/>
              <a:gd name="connsiteY2" fmla="*/ 269694 h 374667"/>
              <a:gd name="connsiteX3" fmla="*/ 61700 w 110596"/>
              <a:gd name="connsiteY3" fmla="*/ 373410 h 374667"/>
              <a:gd name="connsiteX4" fmla="*/ 72283 w 110596"/>
              <a:gd name="connsiteY4" fmla="*/ 316260 h 374667"/>
              <a:gd name="connsiteX5" fmla="*/ 110383 w 110596"/>
              <a:gd name="connsiteY5" fmla="*/ 159627 h 374667"/>
              <a:gd name="connsiteX6" fmla="*/ 53233 w 110596"/>
              <a:gd name="connsiteY6" fmla="*/ 273927 h 374667"/>
              <a:gd name="connsiteX7" fmla="*/ 42650 w 110596"/>
              <a:gd name="connsiteY7" fmla="*/ 165977 h 374667"/>
              <a:gd name="connsiteX8" fmla="*/ 29950 w 110596"/>
              <a:gd name="connsiteY8" fmla="*/ 877 h 37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96" h="374667">
                <a:moveTo>
                  <a:pt x="29950" y="877"/>
                </a:moveTo>
                <a:cubicBezTo>
                  <a:pt x="22894" y="13930"/>
                  <a:pt x="2433" y="199491"/>
                  <a:pt x="316" y="244294"/>
                </a:cubicBezTo>
                <a:cubicBezTo>
                  <a:pt x="-1801" y="289097"/>
                  <a:pt x="7019" y="248175"/>
                  <a:pt x="17250" y="269694"/>
                </a:cubicBezTo>
                <a:cubicBezTo>
                  <a:pt x="27481" y="291213"/>
                  <a:pt x="52528" y="365649"/>
                  <a:pt x="61700" y="373410"/>
                </a:cubicBezTo>
                <a:cubicBezTo>
                  <a:pt x="70872" y="381171"/>
                  <a:pt x="64169" y="351890"/>
                  <a:pt x="72283" y="316260"/>
                </a:cubicBezTo>
                <a:cubicBezTo>
                  <a:pt x="80397" y="280630"/>
                  <a:pt x="113558" y="166683"/>
                  <a:pt x="110383" y="159627"/>
                </a:cubicBezTo>
                <a:cubicBezTo>
                  <a:pt x="107208" y="152572"/>
                  <a:pt x="64522" y="272869"/>
                  <a:pt x="53233" y="273927"/>
                </a:cubicBezTo>
                <a:cubicBezTo>
                  <a:pt x="41944" y="274985"/>
                  <a:pt x="47236" y="207957"/>
                  <a:pt x="42650" y="165977"/>
                </a:cubicBezTo>
                <a:cubicBezTo>
                  <a:pt x="38064" y="123997"/>
                  <a:pt x="37006" y="-12176"/>
                  <a:pt x="29950" y="877"/>
                </a:cubicBezTo>
                <a:close/>
              </a:path>
            </a:pathLst>
          </a:custGeom>
          <a:solidFill>
            <a:srgbClr val="FF656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3" name="フリーフォーム: 図形 13312">
            <a:extLst>
              <a:ext uri="{FF2B5EF4-FFF2-40B4-BE49-F238E27FC236}">
                <a16:creationId xmlns:a16="http://schemas.microsoft.com/office/drawing/2014/main" id="{FBF5E8F4-EF1F-4166-9F53-1A0084C3E958}"/>
              </a:ext>
            </a:extLst>
          </p:cNvPr>
          <p:cNvSpPr/>
          <p:nvPr/>
        </p:nvSpPr>
        <p:spPr>
          <a:xfrm>
            <a:off x="5379320" y="3467108"/>
            <a:ext cx="554381" cy="525772"/>
          </a:xfrm>
          <a:custGeom>
            <a:avLst/>
            <a:gdLst>
              <a:gd name="connsiteX0" fmla="*/ 554120 w 554381"/>
              <a:gd name="connsiteY0" fmla="*/ 2532 h 525772"/>
              <a:gd name="connsiteX1" fmla="*/ 188360 w 554381"/>
              <a:gd name="connsiteY1" fmla="*/ 144772 h 525772"/>
              <a:gd name="connsiteX2" fmla="*/ 30880 w 554381"/>
              <a:gd name="connsiteY2" fmla="*/ 525772 h 525772"/>
              <a:gd name="connsiteX3" fmla="*/ 162960 w 554381"/>
              <a:gd name="connsiteY3" fmla="*/ 144772 h 525772"/>
              <a:gd name="connsiteX4" fmla="*/ 400 w 554381"/>
              <a:gd name="connsiteY4" fmla="*/ 469892 h 525772"/>
              <a:gd name="connsiteX5" fmla="*/ 117240 w 554381"/>
              <a:gd name="connsiteY5" fmla="*/ 109212 h 525772"/>
              <a:gd name="connsiteX6" fmla="*/ 127400 w 554381"/>
              <a:gd name="connsiteY6" fmla="*/ 58412 h 525772"/>
              <a:gd name="connsiteX7" fmla="*/ 554120 w 554381"/>
              <a:gd name="connsiteY7" fmla="*/ 2532 h 52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381" h="525772">
                <a:moveTo>
                  <a:pt x="554120" y="2532"/>
                </a:moveTo>
                <a:cubicBezTo>
                  <a:pt x="564280" y="16925"/>
                  <a:pt x="275567" y="57565"/>
                  <a:pt x="188360" y="144772"/>
                </a:cubicBezTo>
                <a:cubicBezTo>
                  <a:pt x="101153" y="231979"/>
                  <a:pt x="35113" y="525772"/>
                  <a:pt x="30880" y="525772"/>
                </a:cubicBezTo>
                <a:cubicBezTo>
                  <a:pt x="26647" y="525772"/>
                  <a:pt x="168040" y="154085"/>
                  <a:pt x="162960" y="144772"/>
                </a:cubicBezTo>
                <a:cubicBezTo>
                  <a:pt x="157880" y="135459"/>
                  <a:pt x="8020" y="475819"/>
                  <a:pt x="400" y="469892"/>
                </a:cubicBezTo>
                <a:cubicBezTo>
                  <a:pt x="-7220" y="463965"/>
                  <a:pt x="96073" y="177792"/>
                  <a:pt x="117240" y="109212"/>
                </a:cubicBezTo>
                <a:cubicBezTo>
                  <a:pt x="138407" y="40632"/>
                  <a:pt x="53740" y="77885"/>
                  <a:pt x="127400" y="58412"/>
                </a:cubicBezTo>
                <a:cubicBezTo>
                  <a:pt x="201060" y="38939"/>
                  <a:pt x="543960" y="-11861"/>
                  <a:pt x="554120" y="253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5" name="フリーフォーム: 図形 13314">
            <a:extLst>
              <a:ext uri="{FF2B5EF4-FFF2-40B4-BE49-F238E27FC236}">
                <a16:creationId xmlns:a16="http://schemas.microsoft.com/office/drawing/2014/main" id="{5C3CDB7A-DE3C-4F91-83B9-951D3BE57370}"/>
              </a:ext>
            </a:extLst>
          </p:cNvPr>
          <p:cNvSpPr/>
          <p:nvPr/>
        </p:nvSpPr>
        <p:spPr>
          <a:xfrm>
            <a:off x="5750574" y="3031266"/>
            <a:ext cx="182880" cy="410127"/>
          </a:xfrm>
          <a:custGeom>
            <a:avLst/>
            <a:gdLst>
              <a:gd name="connsiteX0" fmla="*/ 182866 w 182880"/>
              <a:gd name="connsiteY0" fmla="*/ 1494 h 410127"/>
              <a:gd name="connsiteX1" fmla="*/ 5066 w 182880"/>
              <a:gd name="connsiteY1" fmla="*/ 407894 h 410127"/>
              <a:gd name="connsiteX2" fmla="*/ 45706 w 182880"/>
              <a:gd name="connsiteY2" fmla="*/ 169134 h 410127"/>
              <a:gd name="connsiteX3" fmla="*/ 15226 w 182880"/>
              <a:gd name="connsiteY3" fmla="*/ 265654 h 410127"/>
              <a:gd name="connsiteX4" fmla="*/ 182866 w 182880"/>
              <a:gd name="connsiteY4" fmla="*/ 1494 h 41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" h="410127">
                <a:moveTo>
                  <a:pt x="182866" y="1494"/>
                </a:moveTo>
                <a:cubicBezTo>
                  <a:pt x="181173" y="25201"/>
                  <a:pt x="27926" y="379954"/>
                  <a:pt x="5066" y="407894"/>
                </a:cubicBezTo>
                <a:cubicBezTo>
                  <a:pt x="-17794" y="435834"/>
                  <a:pt x="44013" y="192841"/>
                  <a:pt x="45706" y="169134"/>
                </a:cubicBezTo>
                <a:cubicBezTo>
                  <a:pt x="47399" y="145427"/>
                  <a:pt x="-5941" y="287667"/>
                  <a:pt x="15226" y="265654"/>
                </a:cubicBezTo>
                <a:cubicBezTo>
                  <a:pt x="36393" y="243641"/>
                  <a:pt x="184559" y="-22213"/>
                  <a:pt x="182866" y="149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6" name="フリーフォーム: 図形 13315">
            <a:extLst>
              <a:ext uri="{FF2B5EF4-FFF2-40B4-BE49-F238E27FC236}">
                <a16:creationId xmlns:a16="http://schemas.microsoft.com/office/drawing/2014/main" id="{382E8B82-BE0B-45A3-9167-0B41D091D61C}"/>
              </a:ext>
            </a:extLst>
          </p:cNvPr>
          <p:cNvSpPr/>
          <p:nvPr/>
        </p:nvSpPr>
        <p:spPr>
          <a:xfrm>
            <a:off x="6359821" y="3306906"/>
            <a:ext cx="214570" cy="615013"/>
          </a:xfrm>
          <a:custGeom>
            <a:avLst/>
            <a:gdLst>
              <a:gd name="connsiteX0" fmla="*/ 2879 w 214570"/>
              <a:gd name="connsiteY0" fmla="*/ 1444 h 615013"/>
              <a:gd name="connsiteX1" fmla="*/ 212429 w 214570"/>
              <a:gd name="connsiteY1" fmla="*/ 509444 h 615013"/>
              <a:gd name="connsiteX2" fmla="*/ 114004 w 214570"/>
              <a:gd name="connsiteY2" fmla="*/ 280844 h 615013"/>
              <a:gd name="connsiteX3" fmla="*/ 155279 w 214570"/>
              <a:gd name="connsiteY3" fmla="*/ 614219 h 615013"/>
              <a:gd name="connsiteX4" fmla="*/ 94954 w 214570"/>
              <a:gd name="connsiteY4" fmla="*/ 363394 h 615013"/>
              <a:gd name="connsiteX5" fmla="*/ 2879 w 214570"/>
              <a:gd name="connsiteY5" fmla="*/ 1444 h 61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70" h="615013">
                <a:moveTo>
                  <a:pt x="2879" y="1444"/>
                </a:moveTo>
                <a:cubicBezTo>
                  <a:pt x="22458" y="25786"/>
                  <a:pt x="193908" y="462877"/>
                  <a:pt x="212429" y="509444"/>
                </a:cubicBezTo>
                <a:cubicBezTo>
                  <a:pt x="230950" y="556011"/>
                  <a:pt x="123529" y="263382"/>
                  <a:pt x="114004" y="280844"/>
                </a:cubicBezTo>
                <a:cubicBezTo>
                  <a:pt x="104479" y="298307"/>
                  <a:pt x="158454" y="600461"/>
                  <a:pt x="155279" y="614219"/>
                </a:cubicBezTo>
                <a:cubicBezTo>
                  <a:pt x="152104" y="627977"/>
                  <a:pt x="120883" y="459702"/>
                  <a:pt x="94954" y="363394"/>
                </a:cubicBezTo>
                <a:cubicBezTo>
                  <a:pt x="69025" y="267086"/>
                  <a:pt x="-16700" y="-22898"/>
                  <a:pt x="2879" y="144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7" name="フリーフォーム: 図形 13316">
            <a:extLst>
              <a:ext uri="{FF2B5EF4-FFF2-40B4-BE49-F238E27FC236}">
                <a16:creationId xmlns:a16="http://schemas.microsoft.com/office/drawing/2014/main" id="{CE9C5BF4-DB9D-4FEB-919C-9F5D41581CDE}"/>
              </a:ext>
            </a:extLst>
          </p:cNvPr>
          <p:cNvSpPr/>
          <p:nvPr/>
        </p:nvSpPr>
        <p:spPr>
          <a:xfrm>
            <a:off x="6519293" y="3640507"/>
            <a:ext cx="147693" cy="523076"/>
          </a:xfrm>
          <a:custGeom>
            <a:avLst/>
            <a:gdLst>
              <a:gd name="connsiteX0" fmla="*/ 21207 w 147693"/>
              <a:gd name="connsiteY0" fmla="*/ 175843 h 523076"/>
              <a:gd name="connsiteX1" fmla="*/ 131274 w 147693"/>
              <a:gd name="connsiteY1" fmla="*/ 503926 h 523076"/>
              <a:gd name="connsiteX2" fmla="*/ 101640 w 147693"/>
              <a:gd name="connsiteY2" fmla="*/ 431960 h 523076"/>
              <a:gd name="connsiteX3" fmla="*/ 40 w 147693"/>
              <a:gd name="connsiteY3" fmla="*/ 160 h 523076"/>
              <a:gd name="connsiteX4" fmla="*/ 114340 w 147693"/>
              <a:gd name="connsiteY4" fmla="*/ 376926 h 523076"/>
              <a:gd name="connsiteX5" fmla="*/ 143974 w 147693"/>
              <a:gd name="connsiteY5" fmla="*/ 476410 h 523076"/>
              <a:gd name="connsiteX6" fmla="*/ 21207 w 147693"/>
              <a:gd name="connsiteY6" fmla="*/ 175843 h 52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93" h="523076">
                <a:moveTo>
                  <a:pt x="21207" y="175843"/>
                </a:moveTo>
                <a:cubicBezTo>
                  <a:pt x="19090" y="180429"/>
                  <a:pt x="117869" y="461240"/>
                  <a:pt x="131274" y="503926"/>
                </a:cubicBezTo>
                <a:cubicBezTo>
                  <a:pt x="144679" y="546612"/>
                  <a:pt x="123512" y="515921"/>
                  <a:pt x="101640" y="431960"/>
                </a:cubicBezTo>
                <a:cubicBezTo>
                  <a:pt x="79768" y="347999"/>
                  <a:pt x="-2077" y="9332"/>
                  <a:pt x="40" y="160"/>
                </a:cubicBezTo>
                <a:cubicBezTo>
                  <a:pt x="2157" y="-9012"/>
                  <a:pt x="114340" y="376926"/>
                  <a:pt x="114340" y="376926"/>
                </a:cubicBezTo>
                <a:cubicBezTo>
                  <a:pt x="138329" y="456301"/>
                  <a:pt x="155616" y="503221"/>
                  <a:pt x="143974" y="476410"/>
                </a:cubicBezTo>
                <a:cubicBezTo>
                  <a:pt x="132332" y="449599"/>
                  <a:pt x="23324" y="171257"/>
                  <a:pt x="21207" y="17584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8" name="フリーフォーム: 図形 13317">
            <a:extLst>
              <a:ext uri="{FF2B5EF4-FFF2-40B4-BE49-F238E27FC236}">
                <a16:creationId xmlns:a16="http://schemas.microsoft.com/office/drawing/2014/main" id="{B5166113-FB0E-43A1-A453-A99701C5EB53}"/>
              </a:ext>
            </a:extLst>
          </p:cNvPr>
          <p:cNvSpPr/>
          <p:nvPr/>
        </p:nvSpPr>
        <p:spPr>
          <a:xfrm>
            <a:off x="6635342" y="4132744"/>
            <a:ext cx="133898" cy="642988"/>
          </a:xfrm>
          <a:custGeom>
            <a:avLst/>
            <a:gdLst>
              <a:gd name="connsiteX0" fmla="*/ 133758 w 133898"/>
              <a:gd name="connsiteY0" fmla="*/ 166206 h 642988"/>
              <a:gd name="connsiteX1" fmla="*/ 4641 w 133898"/>
              <a:gd name="connsiteY1" fmla="*/ 629756 h 642988"/>
              <a:gd name="connsiteX2" fmla="*/ 38508 w 133898"/>
              <a:gd name="connsiteY2" fmla="*/ 492173 h 642988"/>
              <a:gd name="connsiteX3" fmla="*/ 133758 w 133898"/>
              <a:gd name="connsiteY3" fmla="*/ 236056 h 642988"/>
              <a:gd name="connsiteX4" fmla="*/ 15225 w 133898"/>
              <a:gd name="connsiteY4" fmla="*/ 1106 h 642988"/>
              <a:gd name="connsiteX5" fmla="*/ 133758 w 133898"/>
              <a:gd name="connsiteY5" fmla="*/ 166206 h 6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98" h="642988">
                <a:moveTo>
                  <a:pt x="133758" y="166206"/>
                </a:moveTo>
                <a:cubicBezTo>
                  <a:pt x="131994" y="270981"/>
                  <a:pt x="20516" y="575428"/>
                  <a:pt x="4641" y="629756"/>
                </a:cubicBezTo>
                <a:cubicBezTo>
                  <a:pt x="-11234" y="684084"/>
                  <a:pt x="16988" y="557790"/>
                  <a:pt x="38508" y="492173"/>
                </a:cubicBezTo>
                <a:cubicBezTo>
                  <a:pt x="60027" y="426556"/>
                  <a:pt x="137639" y="317901"/>
                  <a:pt x="133758" y="236056"/>
                </a:cubicBezTo>
                <a:cubicBezTo>
                  <a:pt x="129877" y="154211"/>
                  <a:pt x="14167" y="12042"/>
                  <a:pt x="15225" y="1106"/>
                </a:cubicBezTo>
                <a:cubicBezTo>
                  <a:pt x="16283" y="-9830"/>
                  <a:pt x="135522" y="61431"/>
                  <a:pt x="133758" y="16620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0" name="フリーフォーム: 図形 13319">
            <a:extLst>
              <a:ext uri="{FF2B5EF4-FFF2-40B4-BE49-F238E27FC236}">
                <a16:creationId xmlns:a16="http://schemas.microsoft.com/office/drawing/2014/main" id="{49BFA59B-B83F-47B4-9436-5C6AA6FFFA97}"/>
              </a:ext>
            </a:extLst>
          </p:cNvPr>
          <p:cNvSpPr/>
          <p:nvPr/>
        </p:nvSpPr>
        <p:spPr>
          <a:xfrm>
            <a:off x="5804889" y="3972781"/>
            <a:ext cx="453621" cy="222842"/>
          </a:xfrm>
          <a:custGeom>
            <a:avLst/>
            <a:gdLst>
              <a:gd name="connsiteX0" fmla="*/ 1128 w 453621"/>
              <a:gd name="connsiteY0" fmla="*/ 4436 h 222842"/>
              <a:gd name="connsiteX1" fmla="*/ 244544 w 453621"/>
              <a:gd name="connsiteY1" fmla="*/ 51002 h 222842"/>
              <a:gd name="connsiteX2" fmla="*/ 449861 w 453621"/>
              <a:gd name="connsiteY2" fmla="*/ 220336 h 222842"/>
              <a:gd name="connsiteX3" fmla="*/ 348261 w 453621"/>
              <a:gd name="connsiteY3" fmla="*/ 142019 h 222842"/>
              <a:gd name="connsiteX4" fmla="*/ 1128 w 453621"/>
              <a:gd name="connsiteY4" fmla="*/ 4436 h 22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21" h="222842">
                <a:moveTo>
                  <a:pt x="1128" y="4436"/>
                </a:moveTo>
                <a:cubicBezTo>
                  <a:pt x="-16158" y="-10734"/>
                  <a:pt x="169755" y="15019"/>
                  <a:pt x="244544" y="51002"/>
                </a:cubicBezTo>
                <a:cubicBezTo>
                  <a:pt x="319333" y="86985"/>
                  <a:pt x="432575" y="205166"/>
                  <a:pt x="449861" y="220336"/>
                </a:cubicBezTo>
                <a:cubicBezTo>
                  <a:pt x="467147" y="235506"/>
                  <a:pt x="423403" y="178355"/>
                  <a:pt x="348261" y="142019"/>
                </a:cubicBezTo>
                <a:cubicBezTo>
                  <a:pt x="273119" y="105683"/>
                  <a:pt x="18414" y="19606"/>
                  <a:pt x="1128" y="443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1" name="フリーフォーム: 図形 13320">
            <a:extLst>
              <a:ext uri="{FF2B5EF4-FFF2-40B4-BE49-F238E27FC236}">
                <a16:creationId xmlns:a16="http://schemas.microsoft.com/office/drawing/2014/main" id="{C0592404-A318-4C79-964E-29F0E8E7F8CE}"/>
              </a:ext>
            </a:extLst>
          </p:cNvPr>
          <p:cNvSpPr/>
          <p:nvPr/>
        </p:nvSpPr>
        <p:spPr>
          <a:xfrm>
            <a:off x="6504646" y="4201568"/>
            <a:ext cx="177468" cy="171132"/>
          </a:xfrm>
          <a:custGeom>
            <a:avLst/>
            <a:gdLst>
              <a:gd name="connsiteX0" fmla="*/ 177142 w 177468"/>
              <a:gd name="connsiteY0" fmla="*/ 2132 h 171132"/>
              <a:gd name="connsiteX1" fmla="*/ 56492 w 177468"/>
              <a:gd name="connsiteY1" fmla="*/ 16420 h 171132"/>
              <a:gd name="connsiteX2" fmla="*/ 34267 w 177468"/>
              <a:gd name="connsiteY2" fmla="*/ 73570 h 171132"/>
              <a:gd name="connsiteX3" fmla="*/ 12042 w 177468"/>
              <a:gd name="connsiteY3" fmla="*/ 170407 h 171132"/>
              <a:gd name="connsiteX4" fmla="*/ 5692 w 177468"/>
              <a:gd name="connsiteY4" fmla="*/ 116432 h 171132"/>
              <a:gd name="connsiteX5" fmla="*/ 4104 w 177468"/>
              <a:gd name="connsiteY5" fmla="*/ 89445 h 171132"/>
              <a:gd name="connsiteX6" fmla="*/ 15217 w 177468"/>
              <a:gd name="connsiteY6" fmla="*/ 54520 h 171132"/>
              <a:gd name="connsiteX7" fmla="*/ 177142 w 177468"/>
              <a:gd name="connsiteY7" fmla="*/ 2132 h 17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68" h="171132">
                <a:moveTo>
                  <a:pt x="177142" y="2132"/>
                </a:moveTo>
                <a:cubicBezTo>
                  <a:pt x="184021" y="-4218"/>
                  <a:pt x="80304" y="4514"/>
                  <a:pt x="56492" y="16420"/>
                </a:cubicBezTo>
                <a:cubicBezTo>
                  <a:pt x="32680" y="28326"/>
                  <a:pt x="41675" y="47906"/>
                  <a:pt x="34267" y="73570"/>
                </a:cubicBezTo>
                <a:cubicBezTo>
                  <a:pt x="26859" y="99234"/>
                  <a:pt x="16804" y="163263"/>
                  <a:pt x="12042" y="170407"/>
                </a:cubicBezTo>
                <a:cubicBezTo>
                  <a:pt x="7280" y="177551"/>
                  <a:pt x="7015" y="129926"/>
                  <a:pt x="5692" y="116432"/>
                </a:cubicBezTo>
                <a:cubicBezTo>
                  <a:pt x="4369" y="102938"/>
                  <a:pt x="2516" y="99764"/>
                  <a:pt x="4104" y="89445"/>
                </a:cubicBezTo>
                <a:cubicBezTo>
                  <a:pt x="5691" y="79126"/>
                  <a:pt x="-11770" y="65632"/>
                  <a:pt x="15217" y="54520"/>
                </a:cubicBezTo>
                <a:cubicBezTo>
                  <a:pt x="42204" y="43408"/>
                  <a:pt x="170263" y="8482"/>
                  <a:pt x="177142" y="213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2" name="フリーフォーム: 図形 13321">
            <a:extLst>
              <a:ext uri="{FF2B5EF4-FFF2-40B4-BE49-F238E27FC236}">
                <a16:creationId xmlns:a16="http://schemas.microsoft.com/office/drawing/2014/main" id="{31AA8082-3062-4078-8F25-38A0363647CA}"/>
              </a:ext>
            </a:extLst>
          </p:cNvPr>
          <p:cNvSpPr/>
          <p:nvPr/>
        </p:nvSpPr>
        <p:spPr>
          <a:xfrm>
            <a:off x="5723405" y="4008960"/>
            <a:ext cx="159541" cy="313588"/>
          </a:xfrm>
          <a:custGeom>
            <a:avLst/>
            <a:gdLst>
              <a:gd name="connsiteX0" fmla="*/ 76262 w 159541"/>
              <a:gd name="connsiteY0" fmla="*/ 7 h 313588"/>
              <a:gd name="connsiteX1" fmla="*/ 42395 w 159541"/>
              <a:gd name="connsiteY1" fmla="*/ 101607 h 313588"/>
              <a:gd name="connsiteX2" fmla="*/ 44512 w 159541"/>
              <a:gd name="connsiteY2" fmla="*/ 114307 h 313588"/>
              <a:gd name="connsiteX3" fmla="*/ 158812 w 159541"/>
              <a:gd name="connsiteY3" fmla="*/ 309040 h 313588"/>
              <a:gd name="connsiteX4" fmla="*/ 88962 w 159541"/>
              <a:gd name="connsiteY4" fmla="*/ 239190 h 313588"/>
              <a:gd name="connsiteX5" fmla="*/ 62 w 159541"/>
              <a:gd name="connsiteY5" fmla="*/ 97373 h 313588"/>
              <a:gd name="connsiteX6" fmla="*/ 76262 w 159541"/>
              <a:gd name="connsiteY6" fmla="*/ 7 h 31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541" h="313588">
                <a:moveTo>
                  <a:pt x="76262" y="7"/>
                </a:moveTo>
                <a:cubicBezTo>
                  <a:pt x="83317" y="713"/>
                  <a:pt x="47687" y="82557"/>
                  <a:pt x="42395" y="101607"/>
                </a:cubicBezTo>
                <a:cubicBezTo>
                  <a:pt x="37103" y="120657"/>
                  <a:pt x="25109" y="79735"/>
                  <a:pt x="44512" y="114307"/>
                </a:cubicBezTo>
                <a:cubicBezTo>
                  <a:pt x="63915" y="148879"/>
                  <a:pt x="151404" y="288226"/>
                  <a:pt x="158812" y="309040"/>
                </a:cubicBezTo>
                <a:cubicBezTo>
                  <a:pt x="166220" y="329854"/>
                  <a:pt x="115420" y="274468"/>
                  <a:pt x="88962" y="239190"/>
                </a:cubicBezTo>
                <a:cubicBezTo>
                  <a:pt x="62504" y="203912"/>
                  <a:pt x="2531" y="144645"/>
                  <a:pt x="62" y="97373"/>
                </a:cubicBezTo>
                <a:cubicBezTo>
                  <a:pt x="-2407" y="50101"/>
                  <a:pt x="69207" y="-699"/>
                  <a:pt x="76262" y="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3" name="フリーフォーム: 図形 13322">
            <a:extLst>
              <a:ext uri="{FF2B5EF4-FFF2-40B4-BE49-F238E27FC236}">
                <a16:creationId xmlns:a16="http://schemas.microsoft.com/office/drawing/2014/main" id="{ED99DB76-F453-4B0F-826F-538213F7EC87}"/>
              </a:ext>
            </a:extLst>
          </p:cNvPr>
          <p:cNvSpPr/>
          <p:nvPr/>
        </p:nvSpPr>
        <p:spPr>
          <a:xfrm>
            <a:off x="6633018" y="4265018"/>
            <a:ext cx="107374" cy="201163"/>
          </a:xfrm>
          <a:custGeom>
            <a:avLst/>
            <a:gdLst>
              <a:gd name="connsiteX0" fmla="*/ 89515 w 107374"/>
              <a:gd name="connsiteY0" fmla="*/ 65 h 201163"/>
              <a:gd name="connsiteX1" fmla="*/ 102215 w 107374"/>
              <a:gd name="connsiteY1" fmla="*/ 122832 h 201163"/>
              <a:gd name="connsiteX2" fmla="*/ 615 w 107374"/>
              <a:gd name="connsiteY2" fmla="*/ 201149 h 201163"/>
              <a:gd name="connsiteX3" fmla="*/ 59882 w 107374"/>
              <a:gd name="connsiteY3" fmla="*/ 129182 h 201163"/>
              <a:gd name="connsiteX4" fmla="*/ 64115 w 107374"/>
              <a:gd name="connsiteY4" fmla="*/ 105899 h 201163"/>
              <a:gd name="connsiteX5" fmla="*/ 89515 w 107374"/>
              <a:gd name="connsiteY5" fmla="*/ 65 h 2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4" h="201163">
                <a:moveTo>
                  <a:pt x="89515" y="65"/>
                </a:moveTo>
                <a:cubicBezTo>
                  <a:pt x="95865" y="2887"/>
                  <a:pt x="117032" y="89318"/>
                  <a:pt x="102215" y="122832"/>
                </a:cubicBezTo>
                <a:cubicBezTo>
                  <a:pt x="87398" y="156346"/>
                  <a:pt x="7670" y="200091"/>
                  <a:pt x="615" y="201149"/>
                </a:cubicBezTo>
                <a:cubicBezTo>
                  <a:pt x="-6440" y="202207"/>
                  <a:pt x="49299" y="145057"/>
                  <a:pt x="59882" y="129182"/>
                </a:cubicBezTo>
                <a:cubicBezTo>
                  <a:pt x="70465" y="113307"/>
                  <a:pt x="62351" y="125655"/>
                  <a:pt x="64115" y="105899"/>
                </a:cubicBezTo>
                <a:cubicBezTo>
                  <a:pt x="65879" y="86144"/>
                  <a:pt x="83165" y="-2757"/>
                  <a:pt x="89515" y="6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4" name="フリーフォーム: 図形 13323">
            <a:extLst>
              <a:ext uri="{FF2B5EF4-FFF2-40B4-BE49-F238E27FC236}">
                <a16:creationId xmlns:a16="http://schemas.microsoft.com/office/drawing/2014/main" id="{BDDBD36A-D7BF-4E61-BF8C-3C49942E95A8}"/>
              </a:ext>
            </a:extLst>
          </p:cNvPr>
          <p:cNvSpPr/>
          <p:nvPr/>
        </p:nvSpPr>
        <p:spPr>
          <a:xfrm>
            <a:off x="5902713" y="4300630"/>
            <a:ext cx="362641" cy="108214"/>
          </a:xfrm>
          <a:custGeom>
            <a:avLst/>
            <a:gdLst>
              <a:gd name="connsiteX0" fmla="*/ 4904 w 362641"/>
              <a:gd name="connsiteY0" fmla="*/ 4670 h 108214"/>
              <a:gd name="connsiteX1" fmla="*/ 72637 w 362641"/>
              <a:gd name="connsiteY1" fmla="*/ 23720 h 108214"/>
              <a:gd name="connsiteX2" fmla="*/ 258904 w 362641"/>
              <a:gd name="connsiteY2" fmla="*/ 82987 h 108214"/>
              <a:gd name="connsiteX3" fmla="*/ 362620 w 362641"/>
              <a:gd name="connsiteY3" fmla="*/ 25837 h 108214"/>
              <a:gd name="connsiteX4" fmla="*/ 267370 w 362641"/>
              <a:gd name="connsiteY4" fmla="*/ 74520 h 108214"/>
              <a:gd name="connsiteX5" fmla="*/ 193287 w 362641"/>
              <a:gd name="connsiteY5" fmla="*/ 106270 h 108214"/>
              <a:gd name="connsiteX6" fmla="*/ 4904 w 362641"/>
              <a:gd name="connsiteY6" fmla="*/ 4670 h 10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641" h="108214">
                <a:moveTo>
                  <a:pt x="4904" y="4670"/>
                </a:moveTo>
                <a:cubicBezTo>
                  <a:pt x="-15204" y="-9088"/>
                  <a:pt x="30304" y="10667"/>
                  <a:pt x="72637" y="23720"/>
                </a:cubicBezTo>
                <a:cubicBezTo>
                  <a:pt x="114970" y="36773"/>
                  <a:pt x="210574" y="82634"/>
                  <a:pt x="258904" y="82987"/>
                </a:cubicBezTo>
                <a:cubicBezTo>
                  <a:pt x="307234" y="83340"/>
                  <a:pt x="361209" y="27248"/>
                  <a:pt x="362620" y="25837"/>
                </a:cubicBezTo>
                <a:cubicBezTo>
                  <a:pt x="364031" y="24426"/>
                  <a:pt x="295592" y="61115"/>
                  <a:pt x="267370" y="74520"/>
                </a:cubicBezTo>
                <a:cubicBezTo>
                  <a:pt x="239148" y="87925"/>
                  <a:pt x="232445" y="115795"/>
                  <a:pt x="193287" y="106270"/>
                </a:cubicBezTo>
                <a:cubicBezTo>
                  <a:pt x="154129" y="96745"/>
                  <a:pt x="25012" y="18428"/>
                  <a:pt x="4904" y="467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5" name="フリーフォーム: 図形 13324">
            <a:extLst>
              <a:ext uri="{FF2B5EF4-FFF2-40B4-BE49-F238E27FC236}">
                <a16:creationId xmlns:a16="http://schemas.microsoft.com/office/drawing/2014/main" id="{C80A1256-C7F0-4C38-AA9D-AB6B2DCA3439}"/>
              </a:ext>
            </a:extLst>
          </p:cNvPr>
          <p:cNvSpPr/>
          <p:nvPr/>
        </p:nvSpPr>
        <p:spPr>
          <a:xfrm>
            <a:off x="6515100" y="4338775"/>
            <a:ext cx="101774" cy="173726"/>
          </a:xfrm>
          <a:custGeom>
            <a:avLst/>
            <a:gdLst>
              <a:gd name="connsiteX0" fmla="*/ 35983 w 101774"/>
              <a:gd name="connsiteY0" fmla="*/ 392 h 173726"/>
              <a:gd name="connsiteX1" fmla="*/ 31750 w 101774"/>
              <a:gd name="connsiteY1" fmla="*/ 137975 h 173726"/>
              <a:gd name="connsiteX2" fmla="*/ 42333 w 101774"/>
              <a:gd name="connsiteY2" fmla="*/ 157025 h 173726"/>
              <a:gd name="connsiteX3" fmla="*/ 101600 w 101774"/>
              <a:gd name="connsiteY3" fmla="*/ 171842 h 173726"/>
              <a:gd name="connsiteX4" fmla="*/ 21167 w 101774"/>
              <a:gd name="connsiteY4" fmla="*/ 165492 h 173726"/>
              <a:gd name="connsiteX5" fmla="*/ 0 w 101774"/>
              <a:gd name="connsiteY5" fmla="*/ 99875 h 173726"/>
              <a:gd name="connsiteX6" fmla="*/ 35983 w 101774"/>
              <a:gd name="connsiteY6" fmla="*/ 392 h 17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74" h="173726">
                <a:moveTo>
                  <a:pt x="35983" y="392"/>
                </a:moveTo>
                <a:cubicBezTo>
                  <a:pt x="41275" y="6742"/>
                  <a:pt x="30692" y="111870"/>
                  <a:pt x="31750" y="137975"/>
                </a:cubicBezTo>
                <a:cubicBezTo>
                  <a:pt x="32808" y="164080"/>
                  <a:pt x="30691" y="151381"/>
                  <a:pt x="42333" y="157025"/>
                </a:cubicBezTo>
                <a:cubicBezTo>
                  <a:pt x="53975" y="162669"/>
                  <a:pt x="105128" y="170431"/>
                  <a:pt x="101600" y="171842"/>
                </a:cubicBezTo>
                <a:cubicBezTo>
                  <a:pt x="98072" y="173253"/>
                  <a:pt x="38100" y="177487"/>
                  <a:pt x="21167" y="165492"/>
                </a:cubicBezTo>
                <a:cubicBezTo>
                  <a:pt x="4234" y="153498"/>
                  <a:pt x="0" y="133389"/>
                  <a:pt x="0" y="99875"/>
                </a:cubicBezTo>
                <a:cubicBezTo>
                  <a:pt x="0" y="66361"/>
                  <a:pt x="30691" y="-5958"/>
                  <a:pt x="35983" y="39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42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94043"/>
            <a:ext cx="9270999" cy="13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Nike - Google Play のアプリ" hidden="1">
            <a:extLst>
              <a:ext uri="{FF2B5EF4-FFF2-40B4-BE49-F238E27FC236}">
                <a16:creationId xmlns:a16="http://schemas.microsoft.com/office/drawing/2014/main" id="{83667395-1D83-4464-9299-38D2A6A5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7" y="-60689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CEA18EFB-CB60-4A48-902C-46036183444C}"/>
              </a:ext>
            </a:extLst>
          </p:cNvPr>
          <p:cNvGrpSpPr/>
          <p:nvPr/>
        </p:nvGrpSpPr>
        <p:grpSpPr>
          <a:xfrm>
            <a:off x="-2552884" y="36816"/>
            <a:ext cx="14567108" cy="9596264"/>
            <a:chOff x="-2552884" y="36816"/>
            <a:chExt cx="14567108" cy="9596264"/>
          </a:xfrm>
        </p:grpSpPr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0990D42-1FB7-4052-9B5A-B8A0E8131B8F}"/>
                </a:ext>
              </a:extLst>
            </p:cNvPr>
            <p:cNvSpPr/>
            <p:nvPr/>
          </p:nvSpPr>
          <p:spPr>
            <a:xfrm>
              <a:off x="-1570949" y="3540544"/>
              <a:ext cx="6117827" cy="1374356"/>
            </a:xfrm>
            <a:custGeom>
              <a:avLst/>
              <a:gdLst>
                <a:gd name="connsiteX0" fmla="*/ 2040849 w 6117827"/>
                <a:gd name="connsiteY0" fmla="*/ 2756 h 1374356"/>
                <a:gd name="connsiteX1" fmla="*/ 5507949 w 6117827"/>
                <a:gd name="connsiteY1" fmla="*/ 104356 h 1374356"/>
                <a:gd name="connsiteX2" fmla="*/ 2586949 w 6117827"/>
                <a:gd name="connsiteY2" fmla="*/ 218656 h 1374356"/>
                <a:gd name="connsiteX3" fmla="*/ 6117549 w 6117827"/>
                <a:gd name="connsiteY3" fmla="*/ 205956 h 1374356"/>
                <a:gd name="connsiteX4" fmla="*/ 2371049 w 6117827"/>
                <a:gd name="connsiteY4" fmla="*/ 510756 h 1374356"/>
                <a:gd name="connsiteX5" fmla="*/ 5825449 w 6117827"/>
                <a:gd name="connsiteY5" fmla="*/ 701256 h 1374356"/>
                <a:gd name="connsiteX6" fmla="*/ 3856949 w 6117827"/>
                <a:gd name="connsiteY6" fmla="*/ 1094956 h 1374356"/>
                <a:gd name="connsiteX7" fmla="*/ 2523449 w 6117827"/>
                <a:gd name="connsiteY7" fmla="*/ 1374356 h 1374356"/>
                <a:gd name="connsiteX8" fmla="*/ 5406349 w 6117827"/>
                <a:gd name="connsiteY8" fmla="*/ 739356 h 1374356"/>
                <a:gd name="connsiteX9" fmla="*/ 2523449 w 6117827"/>
                <a:gd name="connsiteY9" fmla="*/ 701256 h 1374356"/>
                <a:gd name="connsiteX10" fmla="*/ 59649 w 6117827"/>
                <a:gd name="connsiteY10" fmla="*/ 332956 h 1374356"/>
                <a:gd name="connsiteX11" fmla="*/ 5101549 w 6117827"/>
                <a:gd name="connsiteY11" fmla="*/ 218656 h 1374356"/>
                <a:gd name="connsiteX12" fmla="*/ 2040849 w 6117827"/>
                <a:gd name="connsiteY12" fmla="*/ 2756 h 137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17827" h="1374356">
                  <a:moveTo>
                    <a:pt x="2040849" y="2756"/>
                  </a:moveTo>
                  <a:cubicBezTo>
                    <a:pt x="2108582" y="-16294"/>
                    <a:pt x="5416932" y="68373"/>
                    <a:pt x="5507949" y="104356"/>
                  </a:cubicBezTo>
                  <a:cubicBezTo>
                    <a:pt x="5598966" y="140339"/>
                    <a:pt x="2485349" y="201723"/>
                    <a:pt x="2586949" y="218656"/>
                  </a:cubicBezTo>
                  <a:cubicBezTo>
                    <a:pt x="2688549" y="235589"/>
                    <a:pt x="6153532" y="157273"/>
                    <a:pt x="6117549" y="205956"/>
                  </a:cubicBezTo>
                  <a:cubicBezTo>
                    <a:pt x="6081566" y="254639"/>
                    <a:pt x="2419732" y="428206"/>
                    <a:pt x="2371049" y="510756"/>
                  </a:cubicBezTo>
                  <a:cubicBezTo>
                    <a:pt x="2322366" y="593306"/>
                    <a:pt x="5577799" y="603889"/>
                    <a:pt x="5825449" y="701256"/>
                  </a:cubicBezTo>
                  <a:cubicBezTo>
                    <a:pt x="6073099" y="798623"/>
                    <a:pt x="3856949" y="1094956"/>
                    <a:pt x="3856949" y="1094956"/>
                  </a:cubicBezTo>
                  <a:lnTo>
                    <a:pt x="2523449" y="1374356"/>
                  </a:lnTo>
                  <a:cubicBezTo>
                    <a:pt x="2781682" y="1315089"/>
                    <a:pt x="5406349" y="851539"/>
                    <a:pt x="5406349" y="739356"/>
                  </a:cubicBezTo>
                  <a:cubicBezTo>
                    <a:pt x="5406349" y="627173"/>
                    <a:pt x="3414565" y="768989"/>
                    <a:pt x="2523449" y="701256"/>
                  </a:cubicBezTo>
                  <a:cubicBezTo>
                    <a:pt x="1632333" y="633523"/>
                    <a:pt x="-370034" y="413389"/>
                    <a:pt x="59649" y="332956"/>
                  </a:cubicBezTo>
                  <a:cubicBezTo>
                    <a:pt x="489332" y="252523"/>
                    <a:pt x="4773466" y="269456"/>
                    <a:pt x="5101549" y="218656"/>
                  </a:cubicBezTo>
                  <a:cubicBezTo>
                    <a:pt x="5429632" y="167856"/>
                    <a:pt x="1973116" y="21806"/>
                    <a:pt x="2040849" y="2756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133886DC-6B9F-4AC2-A171-54EBB28D27D1}"/>
                </a:ext>
              </a:extLst>
            </p:cNvPr>
            <p:cNvSpPr/>
            <p:nvPr/>
          </p:nvSpPr>
          <p:spPr>
            <a:xfrm>
              <a:off x="6703051" y="4747233"/>
              <a:ext cx="4974210" cy="2306913"/>
            </a:xfrm>
            <a:custGeom>
              <a:avLst/>
              <a:gdLst>
                <a:gd name="connsiteX0" fmla="*/ 2549 w 4974210"/>
                <a:gd name="connsiteY0" fmla="*/ 675667 h 2306913"/>
                <a:gd name="connsiteX1" fmla="*/ 4231649 w 4974210"/>
                <a:gd name="connsiteY1" fmla="*/ 675667 h 2306913"/>
                <a:gd name="connsiteX2" fmla="*/ 942349 w 4974210"/>
                <a:gd name="connsiteY2" fmla="*/ 675667 h 2306913"/>
                <a:gd name="connsiteX3" fmla="*/ 4269749 w 4974210"/>
                <a:gd name="connsiteY3" fmla="*/ 1120167 h 2306913"/>
                <a:gd name="connsiteX4" fmla="*/ 624849 w 4974210"/>
                <a:gd name="connsiteY4" fmla="*/ 1056667 h 2306913"/>
                <a:gd name="connsiteX5" fmla="*/ 4104649 w 4974210"/>
                <a:gd name="connsiteY5" fmla="*/ 1704367 h 2306913"/>
                <a:gd name="connsiteX6" fmla="*/ 993149 w 4974210"/>
                <a:gd name="connsiteY6" fmla="*/ 1590067 h 2306913"/>
                <a:gd name="connsiteX7" fmla="*/ 3837949 w 4974210"/>
                <a:gd name="connsiteY7" fmla="*/ 1945667 h 2306913"/>
                <a:gd name="connsiteX8" fmla="*/ 1120149 w 4974210"/>
                <a:gd name="connsiteY8" fmla="*/ 2263167 h 2306913"/>
                <a:gd name="connsiteX9" fmla="*/ 4752349 w 4974210"/>
                <a:gd name="connsiteY9" fmla="*/ 2263167 h 2306913"/>
                <a:gd name="connsiteX10" fmla="*/ 1221749 w 4974210"/>
                <a:gd name="connsiteY10" fmla="*/ 1882167 h 2306913"/>
                <a:gd name="connsiteX11" fmla="*/ 2364749 w 4974210"/>
                <a:gd name="connsiteY11" fmla="*/ 1628167 h 2306913"/>
                <a:gd name="connsiteX12" fmla="*/ 4676149 w 4974210"/>
                <a:gd name="connsiteY12" fmla="*/ 1526567 h 2306913"/>
                <a:gd name="connsiteX13" fmla="*/ 1640849 w 4974210"/>
                <a:gd name="connsiteY13" fmla="*/ 1005867 h 2306913"/>
                <a:gd name="connsiteX14" fmla="*/ 1005849 w 4974210"/>
                <a:gd name="connsiteY14" fmla="*/ 485167 h 2306913"/>
                <a:gd name="connsiteX15" fmla="*/ 4968249 w 4974210"/>
                <a:gd name="connsiteY15" fmla="*/ 2567 h 2306913"/>
                <a:gd name="connsiteX16" fmla="*/ 2549 w 4974210"/>
                <a:gd name="connsiteY16" fmla="*/ 675667 h 230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210" h="2306913">
                  <a:moveTo>
                    <a:pt x="2549" y="675667"/>
                  </a:moveTo>
                  <a:cubicBezTo>
                    <a:pt x="-120218" y="787850"/>
                    <a:pt x="4231649" y="675667"/>
                    <a:pt x="4231649" y="675667"/>
                  </a:cubicBezTo>
                  <a:cubicBezTo>
                    <a:pt x="4388282" y="675667"/>
                    <a:pt x="935999" y="601584"/>
                    <a:pt x="942349" y="675667"/>
                  </a:cubicBezTo>
                  <a:cubicBezTo>
                    <a:pt x="948699" y="749750"/>
                    <a:pt x="4322666" y="1056667"/>
                    <a:pt x="4269749" y="1120167"/>
                  </a:cubicBezTo>
                  <a:cubicBezTo>
                    <a:pt x="4216832" y="1183667"/>
                    <a:pt x="652366" y="959301"/>
                    <a:pt x="624849" y="1056667"/>
                  </a:cubicBezTo>
                  <a:cubicBezTo>
                    <a:pt x="597332" y="1154033"/>
                    <a:pt x="4043266" y="1615467"/>
                    <a:pt x="4104649" y="1704367"/>
                  </a:cubicBezTo>
                  <a:cubicBezTo>
                    <a:pt x="4166032" y="1793267"/>
                    <a:pt x="1037599" y="1549850"/>
                    <a:pt x="993149" y="1590067"/>
                  </a:cubicBezTo>
                  <a:cubicBezTo>
                    <a:pt x="948699" y="1630284"/>
                    <a:pt x="3816782" y="1833484"/>
                    <a:pt x="3837949" y="1945667"/>
                  </a:cubicBezTo>
                  <a:cubicBezTo>
                    <a:pt x="3859116" y="2057850"/>
                    <a:pt x="967749" y="2210250"/>
                    <a:pt x="1120149" y="2263167"/>
                  </a:cubicBezTo>
                  <a:cubicBezTo>
                    <a:pt x="1272549" y="2316084"/>
                    <a:pt x="4735416" y="2326667"/>
                    <a:pt x="4752349" y="2263167"/>
                  </a:cubicBezTo>
                  <a:cubicBezTo>
                    <a:pt x="4769282" y="2199667"/>
                    <a:pt x="1619682" y="1988000"/>
                    <a:pt x="1221749" y="1882167"/>
                  </a:cubicBezTo>
                  <a:cubicBezTo>
                    <a:pt x="823816" y="1776334"/>
                    <a:pt x="1789016" y="1687434"/>
                    <a:pt x="2364749" y="1628167"/>
                  </a:cubicBezTo>
                  <a:cubicBezTo>
                    <a:pt x="2940482" y="1568900"/>
                    <a:pt x="4796799" y="1630284"/>
                    <a:pt x="4676149" y="1526567"/>
                  </a:cubicBezTo>
                  <a:cubicBezTo>
                    <a:pt x="4555499" y="1422850"/>
                    <a:pt x="2252566" y="1179434"/>
                    <a:pt x="1640849" y="1005867"/>
                  </a:cubicBezTo>
                  <a:cubicBezTo>
                    <a:pt x="1029132" y="832300"/>
                    <a:pt x="451282" y="652384"/>
                    <a:pt x="1005849" y="485167"/>
                  </a:cubicBezTo>
                  <a:cubicBezTo>
                    <a:pt x="1560416" y="317950"/>
                    <a:pt x="5139699" y="-33416"/>
                    <a:pt x="4968249" y="2567"/>
                  </a:cubicBezTo>
                  <a:cubicBezTo>
                    <a:pt x="4796799" y="38550"/>
                    <a:pt x="125316" y="563484"/>
                    <a:pt x="2549" y="675667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A1739942-7ED7-4665-B373-D43C935FD36D}"/>
                </a:ext>
              </a:extLst>
            </p:cNvPr>
            <p:cNvSpPr/>
            <p:nvPr/>
          </p:nvSpPr>
          <p:spPr>
            <a:xfrm>
              <a:off x="-871447" y="1489206"/>
              <a:ext cx="12288747" cy="1668390"/>
            </a:xfrm>
            <a:custGeom>
              <a:avLst/>
              <a:gdLst>
                <a:gd name="connsiteX0" fmla="*/ 3246347 w 12288747"/>
                <a:gd name="connsiteY0" fmla="*/ 301494 h 1668390"/>
                <a:gd name="connsiteX1" fmla="*/ 3462247 w 12288747"/>
                <a:gd name="connsiteY1" fmla="*/ 364994 h 1668390"/>
                <a:gd name="connsiteX2" fmla="*/ 10790147 w 12288747"/>
                <a:gd name="connsiteY2" fmla="*/ 834894 h 1668390"/>
                <a:gd name="connsiteX3" fmla="*/ 6929347 w 12288747"/>
                <a:gd name="connsiteY3" fmla="*/ 745994 h 1668390"/>
                <a:gd name="connsiteX4" fmla="*/ 2103347 w 12288747"/>
                <a:gd name="connsiteY4" fmla="*/ 631694 h 1668390"/>
                <a:gd name="connsiteX5" fmla="*/ 9977347 w 12288747"/>
                <a:gd name="connsiteY5" fmla="*/ 1596894 h 1668390"/>
                <a:gd name="connsiteX6" fmla="*/ 12288747 w 12288747"/>
                <a:gd name="connsiteY6" fmla="*/ 1596894 h 1668390"/>
                <a:gd name="connsiteX7" fmla="*/ 9824947 w 12288747"/>
                <a:gd name="connsiteY7" fmla="*/ 1596894 h 1668390"/>
                <a:gd name="connsiteX8" fmla="*/ 7847 w 12288747"/>
                <a:gd name="connsiteY8" fmla="*/ 860294 h 1668390"/>
                <a:gd name="connsiteX9" fmla="*/ 11590247 w 12288747"/>
                <a:gd name="connsiteY9" fmla="*/ 22094 h 1668390"/>
                <a:gd name="connsiteX10" fmla="*/ 3246347 w 12288747"/>
                <a:gd name="connsiteY10" fmla="*/ 301494 h 166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88747" h="1668390">
                  <a:moveTo>
                    <a:pt x="3246347" y="301494"/>
                  </a:moveTo>
                  <a:cubicBezTo>
                    <a:pt x="2725647" y="288794"/>
                    <a:pt x="3462247" y="364994"/>
                    <a:pt x="3462247" y="364994"/>
                  </a:cubicBezTo>
                  <a:lnTo>
                    <a:pt x="10790147" y="834894"/>
                  </a:lnTo>
                  <a:cubicBezTo>
                    <a:pt x="11367997" y="898394"/>
                    <a:pt x="6929347" y="745994"/>
                    <a:pt x="6929347" y="745994"/>
                  </a:cubicBezTo>
                  <a:cubicBezTo>
                    <a:pt x="5481547" y="712127"/>
                    <a:pt x="1595347" y="489877"/>
                    <a:pt x="2103347" y="631694"/>
                  </a:cubicBezTo>
                  <a:cubicBezTo>
                    <a:pt x="2611347" y="773511"/>
                    <a:pt x="8279780" y="1436027"/>
                    <a:pt x="9977347" y="1596894"/>
                  </a:cubicBezTo>
                  <a:cubicBezTo>
                    <a:pt x="11674914" y="1757761"/>
                    <a:pt x="12288747" y="1596894"/>
                    <a:pt x="12288747" y="1596894"/>
                  </a:cubicBezTo>
                  <a:cubicBezTo>
                    <a:pt x="12263347" y="1596894"/>
                    <a:pt x="11871764" y="1719661"/>
                    <a:pt x="9824947" y="1596894"/>
                  </a:cubicBezTo>
                  <a:cubicBezTo>
                    <a:pt x="7778130" y="1474127"/>
                    <a:pt x="-286370" y="1122761"/>
                    <a:pt x="7847" y="860294"/>
                  </a:cubicBezTo>
                  <a:cubicBezTo>
                    <a:pt x="302064" y="597827"/>
                    <a:pt x="11044147" y="110994"/>
                    <a:pt x="11590247" y="22094"/>
                  </a:cubicBezTo>
                  <a:cubicBezTo>
                    <a:pt x="12136347" y="-66806"/>
                    <a:pt x="7710397" y="130044"/>
                    <a:pt x="3246347" y="301494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A21B0809-190E-4CFD-B55C-AF5C70A89D0D}"/>
                </a:ext>
              </a:extLst>
            </p:cNvPr>
            <p:cNvSpPr/>
            <p:nvPr/>
          </p:nvSpPr>
          <p:spPr>
            <a:xfrm>
              <a:off x="6934200" y="3300520"/>
              <a:ext cx="5080024" cy="1563580"/>
            </a:xfrm>
            <a:custGeom>
              <a:avLst/>
              <a:gdLst>
                <a:gd name="connsiteX0" fmla="*/ 228600 w 5080024"/>
                <a:gd name="connsiteY0" fmla="*/ 496780 h 1563580"/>
                <a:gd name="connsiteX1" fmla="*/ 5080000 w 5080024"/>
                <a:gd name="connsiteY1" fmla="*/ 496780 h 1563580"/>
                <a:gd name="connsiteX2" fmla="*/ 152400 w 5080024"/>
                <a:gd name="connsiteY2" fmla="*/ 979380 h 1563580"/>
                <a:gd name="connsiteX3" fmla="*/ 2705100 w 5080024"/>
                <a:gd name="connsiteY3" fmla="*/ 649180 h 1563580"/>
                <a:gd name="connsiteX4" fmla="*/ 635000 w 5080024"/>
                <a:gd name="connsiteY4" fmla="*/ 915880 h 1563580"/>
                <a:gd name="connsiteX5" fmla="*/ 2908300 w 5080024"/>
                <a:gd name="connsiteY5" fmla="*/ 1144480 h 1563580"/>
                <a:gd name="connsiteX6" fmla="*/ 0 w 5080024"/>
                <a:gd name="connsiteY6" fmla="*/ 1563580 h 1563580"/>
                <a:gd name="connsiteX7" fmla="*/ 4813300 w 5080024"/>
                <a:gd name="connsiteY7" fmla="*/ 877780 h 1563580"/>
                <a:gd name="connsiteX8" fmla="*/ 533400 w 5080024"/>
                <a:gd name="connsiteY8" fmla="*/ 331680 h 1563580"/>
                <a:gd name="connsiteX9" fmla="*/ 1993900 w 5080024"/>
                <a:gd name="connsiteY9" fmla="*/ 90380 h 1563580"/>
                <a:gd name="connsiteX10" fmla="*/ 4965700 w 5080024"/>
                <a:gd name="connsiteY10" fmla="*/ 26880 h 1563580"/>
                <a:gd name="connsiteX11" fmla="*/ 228600 w 5080024"/>
                <a:gd name="connsiteY11" fmla="*/ 496780 h 156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24" h="1563580">
                  <a:moveTo>
                    <a:pt x="228600" y="496780"/>
                  </a:moveTo>
                  <a:cubicBezTo>
                    <a:pt x="247650" y="575097"/>
                    <a:pt x="5092700" y="416347"/>
                    <a:pt x="5080000" y="496780"/>
                  </a:cubicBezTo>
                  <a:cubicBezTo>
                    <a:pt x="5067300" y="577213"/>
                    <a:pt x="548217" y="953980"/>
                    <a:pt x="152400" y="979380"/>
                  </a:cubicBezTo>
                  <a:cubicBezTo>
                    <a:pt x="-243417" y="1004780"/>
                    <a:pt x="2705100" y="649180"/>
                    <a:pt x="2705100" y="649180"/>
                  </a:cubicBezTo>
                  <a:cubicBezTo>
                    <a:pt x="2785533" y="638597"/>
                    <a:pt x="601133" y="833330"/>
                    <a:pt x="635000" y="915880"/>
                  </a:cubicBezTo>
                  <a:cubicBezTo>
                    <a:pt x="668867" y="998430"/>
                    <a:pt x="3014133" y="1036530"/>
                    <a:pt x="2908300" y="1144480"/>
                  </a:cubicBezTo>
                  <a:cubicBezTo>
                    <a:pt x="2802467" y="1252430"/>
                    <a:pt x="0" y="1563580"/>
                    <a:pt x="0" y="1563580"/>
                  </a:cubicBezTo>
                  <a:cubicBezTo>
                    <a:pt x="317500" y="1519130"/>
                    <a:pt x="4724400" y="1083097"/>
                    <a:pt x="4813300" y="877780"/>
                  </a:cubicBezTo>
                  <a:cubicBezTo>
                    <a:pt x="4902200" y="672463"/>
                    <a:pt x="1003300" y="462913"/>
                    <a:pt x="533400" y="331680"/>
                  </a:cubicBezTo>
                  <a:cubicBezTo>
                    <a:pt x="63500" y="200447"/>
                    <a:pt x="1255183" y="141180"/>
                    <a:pt x="1993900" y="90380"/>
                  </a:cubicBezTo>
                  <a:cubicBezTo>
                    <a:pt x="2732617" y="39580"/>
                    <a:pt x="5266267" y="-42970"/>
                    <a:pt x="4965700" y="26880"/>
                  </a:cubicBezTo>
                  <a:cubicBezTo>
                    <a:pt x="4665133" y="96730"/>
                    <a:pt x="209550" y="418463"/>
                    <a:pt x="228600" y="496780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C4F7DDD6-34A3-4A2D-85A4-CDA78C3611A8}"/>
                </a:ext>
              </a:extLst>
            </p:cNvPr>
            <p:cNvSpPr/>
            <p:nvPr/>
          </p:nvSpPr>
          <p:spPr>
            <a:xfrm>
              <a:off x="-2552884" y="5027524"/>
              <a:ext cx="5918831" cy="4605556"/>
            </a:xfrm>
            <a:custGeom>
              <a:avLst/>
              <a:gdLst>
                <a:gd name="connsiteX0" fmla="*/ 660584 w 5918831"/>
                <a:gd name="connsiteY0" fmla="*/ 395376 h 4605556"/>
                <a:gd name="connsiteX1" fmla="*/ 749484 w 5918831"/>
                <a:gd name="connsiteY1" fmla="*/ 382676 h 4605556"/>
                <a:gd name="connsiteX2" fmla="*/ 5169084 w 5918831"/>
                <a:gd name="connsiteY2" fmla="*/ 166776 h 4605556"/>
                <a:gd name="connsiteX3" fmla="*/ 2197284 w 5918831"/>
                <a:gd name="connsiteY3" fmla="*/ 382676 h 4605556"/>
                <a:gd name="connsiteX4" fmla="*/ 698684 w 5918831"/>
                <a:gd name="connsiteY4" fmla="*/ 585876 h 4605556"/>
                <a:gd name="connsiteX5" fmla="*/ 5918384 w 5918831"/>
                <a:gd name="connsiteY5" fmla="*/ 306476 h 4605556"/>
                <a:gd name="connsiteX6" fmla="*/ 381184 w 5918831"/>
                <a:gd name="connsiteY6" fmla="*/ 839876 h 4605556"/>
                <a:gd name="connsiteX7" fmla="*/ 5080184 w 5918831"/>
                <a:gd name="connsiteY7" fmla="*/ 763676 h 4605556"/>
                <a:gd name="connsiteX8" fmla="*/ 279584 w 5918831"/>
                <a:gd name="connsiteY8" fmla="*/ 1538376 h 4605556"/>
                <a:gd name="connsiteX9" fmla="*/ 3479984 w 5918831"/>
                <a:gd name="connsiteY9" fmla="*/ 1424076 h 4605556"/>
                <a:gd name="connsiteX10" fmla="*/ 114484 w 5918831"/>
                <a:gd name="connsiteY10" fmla="*/ 2033676 h 4605556"/>
                <a:gd name="connsiteX11" fmla="*/ 2565584 w 5918831"/>
                <a:gd name="connsiteY11" fmla="*/ 2173376 h 4605556"/>
                <a:gd name="connsiteX12" fmla="*/ 1193984 w 5918831"/>
                <a:gd name="connsiteY12" fmla="*/ 2287676 h 4605556"/>
                <a:gd name="connsiteX13" fmla="*/ 4114984 w 5918831"/>
                <a:gd name="connsiteY13" fmla="*/ 1728876 h 4605556"/>
                <a:gd name="connsiteX14" fmla="*/ 12884 w 5918831"/>
                <a:gd name="connsiteY14" fmla="*/ 2795676 h 4605556"/>
                <a:gd name="connsiteX15" fmla="*/ 2857684 w 5918831"/>
                <a:gd name="connsiteY15" fmla="*/ 2325776 h 4605556"/>
                <a:gd name="connsiteX16" fmla="*/ 3899084 w 5918831"/>
                <a:gd name="connsiteY16" fmla="*/ 2274976 h 4605556"/>
                <a:gd name="connsiteX17" fmla="*/ 1930584 w 5918831"/>
                <a:gd name="connsiteY17" fmla="*/ 2948076 h 4605556"/>
                <a:gd name="connsiteX18" fmla="*/ 127184 w 5918831"/>
                <a:gd name="connsiteY18" fmla="*/ 3329076 h 4605556"/>
                <a:gd name="connsiteX19" fmla="*/ 3733984 w 5918831"/>
                <a:gd name="connsiteY19" fmla="*/ 2617876 h 4605556"/>
                <a:gd name="connsiteX20" fmla="*/ 2082984 w 5918831"/>
                <a:gd name="connsiteY20" fmla="*/ 3227476 h 4605556"/>
                <a:gd name="connsiteX21" fmla="*/ 647884 w 5918831"/>
                <a:gd name="connsiteY21" fmla="*/ 4179976 h 4605556"/>
                <a:gd name="connsiteX22" fmla="*/ 3873684 w 5918831"/>
                <a:gd name="connsiteY22" fmla="*/ 2871876 h 4605556"/>
                <a:gd name="connsiteX23" fmla="*/ 1359084 w 5918831"/>
                <a:gd name="connsiteY23" fmla="*/ 4002176 h 4605556"/>
                <a:gd name="connsiteX24" fmla="*/ 279584 w 5918831"/>
                <a:gd name="connsiteY24" fmla="*/ 4573676 h 4605556"/>
                <a:gd name="connsiteX25" fmla="*/ 3492684 w 5918831"/>
                <a:gd name="connsiteY25" fmla="*/ 3075076 h 4605556"/>
                <a:gd name="connsiteX26" fmla="*/ 1955984 w 5918831"/>
                <a:gd name="connsiteY26" fmla="*/ 3405276 h 4605556"/>
                <a:gd name="connsiteX27" fmla="*/ 3200584 w 5918831"/>
                <a:gd name="connsiteY27" fmla="*/ 2617876 h 4605556"/>
                <a:gd name="connsiteX28" fmla="*/ 2629084 w 5918831"/>
                <a:gd name="connsiteY28" fmla="*/ 2757576 h 4605556"/>
                <a:gd name="connsiteX29" fmla="*/ 838384 w 5918831"/>
                <a:gd name="connsiteY29" fmla="*/ 2884576 h 4605556"/>
                <a:gd name="connsiteX30" fmla="*/ 4978584 w 5918831"/>
                <a:gd name="connsiteY30" fmla="*/ 1030376 h 4605556"/>
                <a:gd name="connsiteX31" fmla="*/ 304984 w 5918831"/>
                <a:gd name="connsiteY31" fmla="*/ 2262276 h 4605556"/>
                <a:gd name="connsiteX32" fmla="*/ 3289484 w 5918831"/>
                <a:gd name="connsiteY32" fmla="*/ 1030376 h 4605556"/>
                <a:gd name="connsiteX33" fmla="*/ 1333684 w 5918831"/>
                <a:gd name="connsiteY33" fmla="*/ 928776 h 4605556"/>
                <a:gd name="connsiteX34" fmla="*/ 5816784 w 5918831"/>
                <a:gd name="connsiteY34" fmla="*/ 27076 h 4605556"/>
                <a:gd name="connsiteX35" fmla="*/ 3340284 w 5918831"/>
                <a:gd name="connsiteY35" fmla="*/ 217576 h 4605556"/>
                <a:gd name="connsiteX36" fmla="*/ 609784 w 5918831"/>
                <a:gd name="connsiteY36" fmla="*/ 395376 h 4605556"/>
                <a:gd name="connsiteX37" fmla="*/ 660584 w 5918831"/>
                <a:gd name="connsiteY37" fmla="*/ 395376 h 460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918831" h="4605556">
                  <a:moveTo>
                    <a:pt x="660584" y="395376"/>
                  </a:moveTo>
                  <a:cubicBezTo>
                    <a:pt x="329325" y="408076"/>
                    <a:pt x="749484" y="382676"/>
                    <a:pt x="749484" y="382676"/>
                  </a:cubicBezTo>
                  <a:lnTo>
                    <a:pt x="5169084" y="166776"/>
                  </a:lnTo>
                  <a:cubicBezTo>
                    <a:pt x="5410384" y="166776"/>
                    <a:pt x="2942351" y="312826"/>
                    <a:pt x="2197284" y="382676"/>
                  </a:cubicBezTo>
                  <a:cubicBezTo>
                    <a:pt x="1452217" y="452526"/>
                    <a:pt x="78501" y="598576"/>
                    <a:pt x="698684" y="585876"/>
                  </a:cubicBezTo>
                  <a:cubicBezTo>
                    <a:pt x="1318867" y="573176"/>
                    <a:pt x="5971301" y="264143"/>
                    <a:pt x="5918384" y="306476"/>
                  </a:cubicBezTo>
                  <a:cubicBezTo>
                    <a:pt x="5865467" y="348809"/>
                    <a:pt x="520884" y="763676"/>
                    <a:pt x="381184" y="839876"/>
                  </a:cubicBezTo>
                  <a:cubicBezTo>
                    <a:pt x="241484" y="916076"/>
                    <a:pt x="5097117" y="647259"/>
                    <a:pt x="5080184" y="763676"/>
                  </a:cubicBezTo>
                  <a:cubicBezTo>
                    <a:pt x="5063251" y="880093"/>
                    <a:pt x="546284" y="1428309"/>
                    <a:pt x="279584" y="1538376"/>
                  </a:cubicBezTo>
                  <a:cubicBezTo>
                    <a:pt x="12884" y="1648443"/>
                    <a:pt x="3507501" y="1341526"/>
                    <a:pt x="3479984" y="1424076"/>
                  </a:cubicBezTo>
                  <a:cubicBezTo>
                    <a:pt x="3452467" y="1506626"/>
                    <a:pt x="266884" y="1908793"/>
                    <a:pt x="114484" y="2033676"/>
                  </a:cubicBezTo>
                  <a:cubicBezTo>
                    <a:pt x="-37916" y="2158559"/>
                    <a:pt x="2385667" y="2131043"/>
                    <a:pt x="2565584" y="2173376"/>
                  </a:cubicBezTo>
                  <a:cubicBezTo>
                    <a:pt x="2745501" y="2215709"/>
                    <a:pt x="935751" y="2361759"/>
                    <a:pt x="1193984" y="2287676"/>
                  </a:cubicBezTo>
                  <a:cubicBezTo>
                    <a:pt x="1452217" y="2213593"/>
                    <a:pt x="4311834" y="1644209"/>
                    <a:pt x="4114984" y="1728876"/>
                  </a:cubicBezTo>
                  <a:cubicBezTo>
                    <a:pt x="3918134" y="1813543"/>
                    <a:pt x="222434" y="2696193"/>
                    <a:pt x="12884" y="2795676"/>
                  </a:cubicBezTo>
                  <a:cubicBezTo>
                    <a:pt x="-196666" y="2895159"/>
                    <a:pt x="2209984" y="2412559"/>
                    <a:pt x="2857684" y="2325776"/>
                  </a:cubicBezTo>
                  <a:cubicBezTo>
                    <a:pt x="3505384" y="2238993"/>
                    <a:pt x="4053601" y="2171259"/>
                    <a:pt x="3899084" y="2274976"/>
                  </a:cubicBezTo>
                  <a:cubicBezTo>
                    <a:pt x="3744567" y="2378693"/>
                    <a:pt x="2559234" y="2772393"/>
                    <a:pt x="1930584" y="2948076"/>
                  </a:cubicBezTo>
                  <a:cubicBezTo>
                    <a:pt x="1301934" y="3123759"/>
                    <a:pt x="-173383" y="3384109"/>
                    <a:pt x="127184" y="3329076"/>
                  </a:cubicBezTo>
                  <a:cubicBezTo>
                    <a:pt x="427751" y="3274043"/>
                    <a:pt x="3408017" y="2634809"/>
                    <a:pt x="3733984" y="2617876"/>
                  </a:cubicBezTo>
                  <a:cubicBezTo>
                    <a:pt x="4059951" y="2600943"/>
                    <a:pt x="2597334" y="2967126"/>
                    <a:pt x="2082984" y="3227476"/>
                  </a:cubicBezTo>
                  <a:cubicBezTo>
                    <a:pt x="1568634" y="3487826"/>
                    <a:pt x="349434" y="4239243"/>
                    <a:pt x="647884" y="4179976"/>
                  </a:cubicBezTo>
                  <a:cubicBezTo>
                    <a:pt x="946334" y="4120709"/>
                    <a:pt x="3755151" y="2901509"/>
                    <a:pt x="3873684" y="2871876"/>
                  </a:cubicBezTo>
                  <a:cubicBezTo>
                    <a:pt x="3992217" y="2842243"/>
                    <a:pt x="1958101" y="3718543"/>
                    <a:pt x="1359084" y="4002176"/>
                  </a:cubicBezTo>
                  <a:cubicBezTo>
                    <a:pt x="760067" y="4285809"/>
                    <a:pt x="-76016" y="4728193"/>
                    <a:pt x="279584" y="4573676"/>
                  </a:cubicBezTo>
                  <a:cubicBezTo>
                    <a:pt x="635184" y="4419159"/>
                    <a:pt x="3213284" y="3269809"/>
                    <a:pt x="3492684" y="3075076"/>
                  </a:cubicBezTo>
                  <a:cubicBezTo>
                    <a:pt x="3772084" y="2880343"/>
                    <a:pt x="2004667" y="3481476"/>
                    <a:pt x="1955984" y="3405276"/>
                  </a:cubicBezTo>
                  <a:cubicBezTo>
                    <a:pt x="1907301" y="3329076"/>
                    <a:pt x="3088401" y="2725826"/>
                    <a:pt x="3200584" y="2617876"/>
                  </a:cubicBezTo>
                  <a:cubicBezTo>
                    <a:pt x="3312767" y="2509926"/>
                    <a:pt x="3022784" y="2713126"/>
                    <a:pt x="2629084" y="2757576"/>
                  </a:cubicBezTo>
                  <a:cubicBezTo>
                    <a:pt x="2235384" y="2802026"/>
                    <a:pt x="446801" y="3172443"/>
                    <a:pt x="838384" y="2884576"/>
                  </a:cubicBezTo>
                  <a:cubicBezTo>
                    <a:pt x="1229967" y="2596709"/>
                    <a:pt x="5067484" y="1134093"/>
                    <a:pt x="4978584" y="1030376"/>
                  </a:cubicBezTo>
                  <a:cubicBezTo>
                    <a:pt x="4889684" y="926659"/>
                    <a:pt x="586501" y="2262276"/>
                    <a:pt x="304984" y="2262276"/>
                  </a:cubicBezTo>
                  <a:cubicBezTo>
                    <a:pt x="23467" y="2262276"/>
                    <a:pt x="3118034" y="1252626"/>
                    <a:pt x="3289484" y="1030376"/>
                  </a:cubicBezTo>
                  <a:cubicBezTo>
                    <a:pt x="3460934" y="808126"/>
                    <a:pt x="912467" y="1095993"/>
                    <a:pt x="1333684" y="928776"/>
                  </a:cubicBezTo>
                  <a:cubicBezTo>
                    <a:pt x="1754901" y="761559"/>
                    <a:pt x="5482351" y="145609"/>
                    <a:pt x="5816784" y="27076"/>
                  </a:cubicBezTo>
                  <a:cubicBezTo>
                    <a:pt x="6151217" y="-91457"/>
                    <a:pt x="3340284" y="217576"/>
                    <a:pt x="3340284" y="217576"/>
                  </a:cubicBezTo>
                  <a:lnTo>
                    <a:pt x="609784" y="395376"/>
                  </a:lnTo>
                  <a:cubicBezTo>
                    <a:pt x="156817" y="420776"/>
                    <a:pt x="389650" y="395376"/>
                    <a:pt x="660584" y="395376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FE2846BB-C9CF-49E9-B1D8-EFB002AEDB20}"/>
                </a:ext>
              </a:extLst>
            </p:cNvPr>
            <p:cNvSpPr/>
            <p:nvPr/>
          </p:nvSpPr>
          <p:spPr>
            <a:xfrm>
              <a:off x="7280305" y="7079176"/>
              <a:ext cx="2741865" cy="1808036"/>
            </a:xfrm>
            <a:custGeom>
              <a:avLst/>
              <a:gdLst>
                <a:gd name="connsiteX0" fmla="*/ 15644 w 2741865"/>
                <a:gd name="connsiteY0" fmla="*/ 168647 h 1808036"/>
                <a:gd name="connsiteX1" fmla="*/ 246651 w 2741865"/>
                <a:gd name="connsiteY1" fmla="*/ 226399 h 1808036"/>
                <a:gd name="connsiteX2" fmla="*/ 2470087 w 2741865"/>
                <a:gd name="connsiteY2" fmla="*/ 630660 h 1808036"/>
                <a:gd name="connsiteX3" fmla="*/ 1372807 w 2741865"/>
                <a:gd name="connsiteY3" fmla="*/ 428529 h 1808036"/>
                <a:gd name="connsiteX4" fmla="*/ 910794 w 2741865"/>
                <a:gd name="connsiteY4" fmla="*/ 236024 h 1808036"/>
                <a:gd name="connsiteX5" fmla="*/ 2739594 w 2741865"/>
                <a:gd name="connsiteY5" fmla="*/ 236024 h 1808036"/>
                <a:gd name="connsiteX6" fmla="*/ 1315055 w 2741865"/>
                <a:gd name="connsiteY6" fmla="*/ 351527 h 1808036"/>
                <a:gd name="connsiteX7" fmla="*/ 2508588 w 2741865"/>
                <a:gd name="connsiteY7" fmla="*/ 495906 h 1808036"/>
                <a:gd name="connsiteX8" fmla="*/ 1141800 w 2741865"/>
                <a:gd name="connsiteY8" fmla="*/ 1179300 h 1808036"/>
                <a:gd name="connsiteX9" fmla="*/ 1690440 w 2741865"/>
                <a:gd name="connsiteY9" fmla="*/ 948293 h 1808036"/>
                <a:gd name="connsiteX10" fmla="*/ 2556714 w 2741865"/>
                <a:gd name="connsiteY10" fmla="*/ 563283 h 1808036"/>
                <a:gd name="connsiteX11" fmla="*/ 641287 w 2741865"/>
                <a:gd name="connsiteY11" fmla="*/ 1699064 h 1808036"/>
                <a:gd name="connsiteX12" fmla="*/ 2633716 w 2741865"/>
                <a:gd name="connsiteY12" fmla="*/ 640285 h 1808036"/>
                <a:gd name="connsiteX13" fmla="*/ 1122550 w 2741865"/>
                <a:gd name="connsiteY13" fmla="*/ 1689439 h 1808036"/>
                <a:gd name="connsiteX14" fmla="*/ 1911821 w 2741865"/>
                <a:gd name="connsiteY14" fmla="*/ 1468058 h 1808036"/>
                <a:gd name="connsiteX15" fmla="*/ 650912 w 2741865"/>
                <a:gd name="connsiteY15" fmla="*/ 1747190 h 1808036"/>
                <a:gd name="connsiteX16" fmla="*/ 2364209 w 2741865"/>
                <a:gd name="connsiteY16" fmla="*/ 82020 h 1808036"/>
                <a:gd name="connsiteX17" fmla="*/ 1680815 w 2741865"/>
                <a:gd name="connsiteY17" fmla="*/ 245649 h 1808036"/>
                <a:gd name="connsiteX18" fmla="*/ 15644 w 2741865"/>
                <a:gd name="connsiteY18" fmla="*/ 168647 h 18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1865" h="1808036">
                  <a:moveTo>
                    <a:pt x="15644" y="168647"/>
                  </a:moveTo>
                  <a:cubicBezTo>
                    <a:pt x="-73390" y="159022"/>
                    <a:pt x="246651" y="226399"/>
                    <a:pt x="246651" y="226399"/>
                  </a:cubicBezTo>
                  <a:lnTo>
                    <a:pt x="2470087" y="630660"/>
                  </a:lnTo>
                  <a:cubicBezTo>
                    <a:pt x="2657780" y="664348"/>
                    <a:pt x="1632689" y="494302"/>
                    <a:pt x="1372807" y="428529"/>
                  </a:cubicBezTo>
                  <a:cubicBezTo>
                    <a:pt x="1112925" y="362756"/>
                    <a:pt x="682996" y="268108"/>
                    <a:pt x="910794" y="236024"/>
                  </a:cubicBezTo>
                  <a:cubicBezTo>
                    <a:pt x="1138592" y="203940"/>
                    <a:pt x="2672217" y="216774"/>
                    <a:pt x="2739594" y="236024"/>
                  </a:cubicBezTo>
                  <a:cubicBezTo>
                    <a:pt x="2806971" y="255275"/>
                    <a:pt x="1353556" y="308213"/>
                    <a:pt x="1315055" y="351527"/>
                  </a:cubicBezTo>
                  <a:cubicBezTo>
                    <a:pt x="1276554" y="394841"/>
                    <a:pt x="2537464" y="357944"/>
                    <a:pt x="2508588" y="495906"/>
                  </a:cubicBezTo>
                  <a:cubicBezTo>
                    <a:pt x="2479712" y="633868"/>
                    <a:pt x="1278158" y="1103902"/>
                    <a:pt x="1141800" y="1179300"/>
                  </a:cubicBezTo>
                  <a:cubicBezTo>
                    <a:pt x="1005442" y="1254698"/>
                    <a:pt x="1454621" y="1050962"/>
                    <a:pt x="1690440" y="948293"/>
                  </a:cubicBezTo>
                  <a:cubicBezTo>
                    <a:pt x="1926259" y="845624"/>
                    <a:pt x="2731573" y="438155"/>
                    <a:pt x="2556714" y="563283"/>
                  </a:cubicBezTo>
                  <a:cubicBezTo>
                    <a:pt x="2381855" y="688411"/>
                    <a:pt x="628453" y="1686230"/>
                    <a:pt x="641287" y="1699064"/>
                  </a:cubicBezTo>
                  <a:cubicBezTo>
                    <a:pt x="654121" y="1711898"/>
                    <a:pt x="2553506" y="641889"/>
                    <a:pt x="2633716" y="640285"/>
                  </a:cubicBezTo>
                  <a:cubicBezTo>
                    <a:pt x="2713926" y="638681"/>
                    <a:pt x="1242866" y="1551477"/>
                    <a:pt x="1122550" y="1689439"/>
                  </a:cubicBezTo>
                  <a:cubicBezTo>
                    <a:pt x="1002234" y="1827401"/>
                    <a:pt x="1990427" y="1458433"/>
                    <a:pt x="1911821" y="1468058"/>
                  </a:cubicBezTo>
                  <a:cubicBezTo>
                    <a:pt x="1833215" y="1477683"/>
                    <a:pt x="575514" y="1978196"/>
                    <a:pt x="650912" y="1747190"/>
                  </a:cubicBezTo>
                  <a:cubicBezTo>
                    <a:pt x="726310" y="1516184"/>
                    <a:pt x="2192559" y="332277"/>
                    <a:pt x="2364209" y="82020"/>
                  </a:cubicBezTo>
                  <a:cubicBezTo>
                    <a:pt x="2535859" y="-168237"/>
                    <a:pt x="2069034" y="232815"/>
                    <a:pt x="1680815" y="245649"/>
                  </a:cubicBezTo>
                  <a:cubicBezTo>
                    <a:pt x="1292596" y="258483"/>
                    <a:pt x="663745" y="208752"/>
                    <a:pt x="15644" y="168647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09223C2B-FF94-4D0F-9873-210B45C397FA}"/>
                </a:ext>
              </a:extLst>
            </p:cNvPr>
            <p:cNvSpPr/>
            <p:nvPr/>
          </p:nvSpPr>
          <p:spPr>
            <a:xfrm>
              <a:off x="4794250" y="6804633"/>
              <a:ext cx="2187883" cy="2428267"/>
            </a:xfrm>
            <a:custGeom>
              <a:avLst/>
              <a:gdLst>
                <a:gd name="connsiteX0" fmla="*/ 0 w 2187883"/>
                <a:gd name="connsiteY0" fmla="*/ 2428267 h 2428267"/>
                <a:gd name="connsiteX1" fmla="*/ 2184400 w 2187883"/>
                <a:gd name="connsiteY1" fmla="*/ 2244117 h 2428267"/>
                <a:gd name="connsiteX2" fmla="*/ 533400 w 2187883"/>
                <a:gd name="connsiteY2" fmla="*/ 2307617 h 2428267"/>
                <a:gd name="connsiteX3" fmla="*/ 1593850 w 2187883"/>
                <a:gd name="connsiteY3" fmla="*/ 2059967 h 2428267"/>
                <a:gd name="connsiteX4" fmla="*/ 768350 w 2187883"/>
                <a:gd name="connsiteY4" fmla="*/ 2167917 h 2428267"/>
                <a:gd name="connsiteX5" fmla="*/ 1981200 w 2187883"/>
                <a:gd name="connsiteY5" fmla="*/ 1894867 h 2428267"/>
                <a:gd name="connsiteX6" fmla="*/ 1720850 w 2187883"/>
                <a:gd name="connsiteY6" fmla="*/ 1939317 h 2428267"/>
                <a:gd name="connsiteX7" fmla="*/ 660400 w 2187883"/>
                <a:gd name="connsiteY7" fmla="*/ 2098067 h 2428267"/>
                <a:gd name="connsiteX8" fmla="*/ 908050 w 2187883"/>
                <a:gd name="connsiteY8" fmla="*/ 2047267 h 2428267"/>
                <a:gd name="connsiteX9" fmla="*/ 1746250 w 2187883"/>
                <a:gd name="connsiteY9" fmla="*/ 1818667 h 2428267"/>
                <a:gd name="connsiteX10" fmla="*/ 1301750 w 2187883"/>
                <a:gd name="connsiteY10" fmla="*/ 1837717 h 2428267"/>
                <a:gd name="connsiteX11" fmla="*/ 1187450 w 2187883"/>
                <a:gd name="connsiteY11" fmla="*/ 1825017 h 2428267"/>
                <a:gd name="connsiteX12" fmla="*/ 1333500 w 2187883"/>
                <a:gd name="connsiteY12" fmla="*/ 1742467 h 2428267"/>
                <a:gd name="connsiteX13" fmla="*/ 1225550 w 2187883"/>
                <a:gd name="connsiteY13" fmla="*/ 1767867 h 2428267"/>
                <a:gd name="connsiteX14" fmla="*/ 1739900 w 2187883"/>
                <a:gd name="connsiteY14" fmla="*/ 1386867 h 2428267"/>
                <a:gd name="connsiteX15" fmla="*/ 1346200 w 2187883"/>
                <a:gd name="connsiteY15" fmla="*/ 1482117 h 2428267"/>
                <a:gd name="connsiteX16" fmla="*/ 1320800 w 2187883"/>
                <a:gd name="connsiteY16" fmla="*/ 1475767 h 2428267"/>
                <a:gd name="connsiteX17" fmla="*/ 1250950 w 2187883"/>
                <a:gd name="connsiteY17" fmla="*/ 1386867 h 2428267"/>
                <a:gd name="connsiteX18" fmla="*/ 1371600 w 2187883"/>
                <a:gd name="connsiteY18" fmla="*/ 1336067 h 2428267"/>
                <a:gd name="connsiteX19" fmla="*/ 1206500 w 2187883"/>
                <a:gd name="connsiteY19" fmla="*/ 1323367 h 2428267"/>
                <a:gd name="connsiteX20" fmla="*/ 1562100 w 2187883"/>
                <a:gd name="connsiteY20" fmla="*/ 1113817 h 2428267"/>
                <a:gd name="connsiteX21" fmla="*/ 1212850 w 2187883"/>
                <a:gd name="connsiteY21" fmla="*/ 1113817 h 2428267"/>
                <a:gd name="connsiteX22" fmla="*/ 1187450 w 2187883"/>
                <a:gd name="connsiteY22" fmla="*/ 885217 h 2428267"/>
                <a:gd name="connsiteX23" fmla="*/ 692150 w 2187883"/>
                <a:gd name="connsiteY23" fmla="*/ 351817 h 2428267"/>
                <a:gd name="connsiteX24" fmla="*/ 869950 w 2187883"/>
                <a:gd name="connsiteY24" fmla="*/ 491517 h 2428267"/>
                <a:gd name="connsiteX25" fmla="*/ 431800 w 2187883"/>
                <a:gd name="connsiteY25" fmla="*/ 364517 h 2428267"/>
                <a:gd name="connsiteX26" fmla="*/ 457200 w 2187883"/>
                <a:gd name="connsiteY26" fmla="*/ 269267 h 2428267"/>
                <a:gd name="connsiteX27" fmla="*/ 1079500 w 2187883"/>
                <a:gd name="connsiteY27" fmla="*/ 2567 h 2428267"/>
                <a:gd name="connsiteX28" fmla="*/ 723900 w 2187883"/>
                <a:gd name="connsiteY28" fmla="*/ 142267 h 2428267"/>
                <a:gd name="connsiteX29" fmla="*/ 1009650 w 2187883"/>
                <a:gd name="connsiteY29" fmla="*/ 275617 h 2428267"/>
                <a:gd name="connsiteX30" fmla="*/ 1111250 w 2187883"/>
                <a:gd name="connsiteY30" fmla="*/ 351817 h 2428267"/>
                <a:gd name="connsiteX31" fmla="*/ 1136650 w 2187883"/>
                <a:gd name="connsiteY31" fmla="*/ 555017 h 2428267"/>
                <a:gd name="connsiteX32" fmla="*/ 1174750 w 2187883"/>
                <a:gd name="connsiteY32" fmla="*/ 701067 h 2428267"/>
                <a:gd name="connsiteX33" fmla="*/ 1155700 w 2187883"/>
                <a:gd name="connsiteY33" fmla="*/ 999517 h 2428267"/>
                <a:gd name="connsiteX34" fmla="*/ 1282700 w 2187883"/>
                <a:gd name="connsiteY34" fmla="*/ 1342417 h 2428267"/>
                <a:gd name="connsiteX35" fmla="*/ 1073150 w 2187883"/>
                <a:gd name="connsiteY35" fmla="*/ 1793267 h 2428267"/>
                <a:gd name="connsiteX36" fmla="*/ 869950 w 2187883"/>
                <a:gd name="connsiteY36" fmla="*/ 1913917 h 2428267"/>
                <a:gd name="connsiteX37" fmla="*/ 609600 w 2187883"/>
                <a:gd name="connsiteY37" fmla="*/ 2180617 h 2428267"/>
                <a:gd name="connsiteX38" fmla="*/ 1962150 w 2187883"/>
                <a:gd name="connsiteY38" fmla="*/ 2180617 h 2428267"/>
                <a:gd name="connsiteX39" fmla="*/ 1384300 w 2187883"/>
                <a:gd name="connsiteY39" fmla="*/ 2256817 h 2428267"/>
                <a:gd name="connsiteX40" fmla="*/ 0 w 2187883"/>
                <a:gd name="connsiteY40" fmla="*/ 2428267 h 242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87883" h="2428267">
                  <a:moveTo>
                    <a:pt x="0" y="2428267"/>
                  </a:moveTo>
                  <a:lnTo>
                    <a:pt x="2184400" y="2244117"/>
                  </a:lnTo>
                  <a:cubicBezTo>
                    <a:pt x="2273300" y="2224009"/>
                    <a:pt x="631825" y="2338309"/>
                    <a:pt x="533400" y="2307617"/>
                  </a:cubicBezTo>
                  <a:cubicBezTo>
                    <a:pt x="434975" y="2276925"/>
                    <a:pt x="1554692" y="2083250"/>
                    <a:pt x="1593850" y="2059967"/>
                  </a:cubicBezTo>
                  <a:cubicBezTo>
                    <a:pt x="1633008" y="2036684"/>
                    <a:pt x="703792" y="2195434"/>
                    <a:pt x="768350" y="2167917"/>
                  </a:cubicBezTo>
                  <a:cubicBezTo>
                    <a:pt x="832908" y="2140400"/>
                    <a:pt x="1822450" y="1932967"/>
                    <a:pt x="1981200" y="1894867"/>
                  </a:cubicBezTo>
                  <a:cubicBezTo>
                    <a:pt x="2139950" y="1856767"/>
                    <a:pt x="1720850" y="1939317"/>
                    <a:pt x="1720850" y="1939317"/>
                  </a:cubicBezTo>
                  <a:lnTo>
                    <a:pt x="660400" y="2098067"/>
                  </a:lnTo>
                  <a:cubicBezTo>
                    <a:pt x="524933" y="2116059"/>
                    <a:pt x="727075" y="2093834"/>
                    <a:pt x="908050" y="2047267"/>
                  </a:cubicBezTo>
                  <a:cubicBezTo>
                    <a:pt x="1089025" y="2000700"/>
                    <a:pt x="1680633" y="1853592"/>
                    <a:pt x="1746250" y="1818667"/>
                  </a:cubicBezTo>
                  <a:cubicBezTo>
                    <a:pt x="1811867" y="1783742"/>
                    <a:pt x="1394883" y="1836659"/>
                    <a:pt x="1301750" y="1837717"/>
                  </a:cubicBezTo>
                  <a:cubicBezTo>
                    <a:pt x="1208617" y="1838775"/>
                    <a:pt x="1182158" y="1840892"/>
                    <a:pt x="1187450" y="1825017"/>
                  </a:cubicBezTo>
                  <a:cubicBezTo>
                    <a:pt x="1192742" y="1809142"/>
                    <a:pt x="1327150" y="1751992"/>
                    <a:pt x="1333500" y="1742467"/>
                  </a:cubicBezTo>
                  <a:cubicBezTo>
                    <a:pt x="1339850" y="1732942"/>
                    <a:pt x="1157817" y="1827134"/>
                    <a:pt x="1225550" y="1767867"/>
                  </a:cubicBezTo>
                  <a:cubicBezTo>
                    <a:pt x="1293283" y="1708600"/>
                    <a:pt x="1719792" y="1434492"/>
                    <a:pt x="1739900" y="1386867"/>
                  </a:cubicBezTo>
                  <a:cubicBezTo>
                    <a:pt x="1760008" y="1339242"/>
                    <a:pt x="1416050" y="1467300"/>
                    <a:pt x="1346200" y="1482117"/>
                  </a:cubicBezTo>
                  <a:cubicBezTo>
                    <a:pt x="1276350" y="1496934"/>
                    <a:pt x="1336675" y="1491642"/>
                    <a:pt x="1320800" y="1475767"/>
                  </a:cubicBezTo>
                  <a:cubicBezTo>
                    <a:pt x="1304925" y="1459892"/>
                    <a:pt x="1242483" y="1410150"/>
                    <a:pt x="1250950" y="1386867"/>
                  </a:cubicBezTo>
                  <a:cubicBezTo>
                    <a:pt x="1259417" y="1363584"/>
                    <a:pt x="1379008" y="1346650"/>
                    <a:pt x="1371600" y="1336067"/>
                  </a:cubicBezTo>
                  <a:cubicBezTo>
                    <a:pt x="1364192" y="1325484"/>
                    <a:pt x="1174750" y="1360409"/>
                    <a:pt x="1206500" y="1323367"/>
                  </a:cubicBezTo>
                  <a:cubicBezTo>
                    <a:pt x="1238250" y="1286325"/>
                    <a:pt x="1561042" y="1148742"/>
                    <a:pt x="1562100" y="1113817"/>
                  </a:cubicBezTo>
                  <a:cubicBezTo>
                    <a:pt x="1563158" y="1078892"/>
                    <a:pt x="1275292" y="1151917"/>
                    <a:pt x="1212850" y="1113817"/>
                  </a:cubicBezTo>
                  <a:cubicBezTo>
                    <a:pt x="1150408" y="1075717"/>
                    <a:pt x="1274233" y="1012217"/>
                    <a:pt x="1187450" y="885217"/>
                  </a:cubicBezTo>
                  <a:cubicBezTo>
                    <a:pt x="1100667" y="758217"/>
                    <a:pt x="745067" y="417434"/>
                    <a:pt x="692150" y="351817"/>
                  </a:cubicBezTo>
                  <a:cubicBezTo>
                    <a:pt x="639233" y="286200"/>
                    <a:pt x="913342" y="489400"/>
                    <a:pt x="869950" y="491517"/>
                  </a:cubicBezTo>
                  <a:cubicBezTo>
                    <a:pt x="826558" y="493634"/>
                    <a:pt x="500592" y="401559"/>
                    <a:pt x="431800" y="364517"/>
                  </a:cubicBezTo>
                  <a:cubicBezTo>
                    <a:pt x="363008" y="327475"/>
                    <a:pt x="349250" y="329592"/>
                    <a:pt x="457200" y="269267"/>
                  </a:cubicBezTo>
                  <a:cubicBezTo>
                    <a:pt x="565150" y="208942"/>
                    <a:pt x="1035050" y="23734"/>
                    <a:pt x="1079500" y="2567"/>
                  </a:cubicBezTo>
                  <a:cubicBezTo>
                    <a:pt x="1123950" y="-18600"/>
                    <a:pt x="735542" y="96759"/>
                    <a:pt x="723900" y="142267"/>
                  </a:cubicBezTo>
                  <a:cubicBezTo>
                    <a:pt x="712258" y="187775"/>
                    <a:pt x="945092" y="240692"/>
                    <a:pt x="1009650" y="275617"/>
                  </a:cubicBezTo>
                  <a:cubicBezTo>
                    <a:pt x="1074208" y="310542"/>
                    <a:pt x="1090083" y="305250"/>
                    <a:pt x="1111250" y="351817"/>
                  </a:cubicBezTo>
                  <a:cubicBezTo>
                    <a:pt x="1132417" y="398384"/>
                    <a:pt x="1126067" y="496809"/>
                    <a:pt x="1136650" y="555017"/>
                  </a:cubicBezTo>
                  <a:cubicBezTo>
                    <a:pt x="1147233" y="613225"/>
                    <a:pt x="1171575" y="626984"/>
                    <a:pt x="1174750" y="701067"/>
                  </a:cubicBezTo>
                  <a:cubicBezTo>
                    <a:pt x="1177925" y="775150"/>
                    <a:pt x="1137708" y="892625"/>
                    <a:pt x="1155700" y="999517"/>
                  </a:cubicBezTo>
                  <a:cubicBezTo>
                    <a:pt x="1173692" y="1106409"/>
                    <a:pt x="1296458" y="1210125"/>
                    <a:pt x="1282700" y="1342417"/>
                  </a:cubicBezTo>
                  <a:cubicBezTo>
                    <a:pt x="1268942" y="1474709"/>
                    <a:pt x="1141942" y="1698017"/>
                    <a:pt x="1073150" y="1793267"/>
                  </a:cubicBezTo>
                  <a:cubicBezTo>
                    <a:pt x="1004358" y="1888517"/>
                    <a:pt x="947208" y="1849359"/>
                    <a:pt x="869950" y="1913917"/>
                  </a:cubicBezTo>
                  <a:cubicBezTo>
                    <a:pt x="792692" y="1978475"/>
                    <a:pt x="427567" y="2136167"/>
                    <a:pt x="609600" y="2180617"/>
                  </a:cubicBezTo>
                  <a:cubicBezTo>
                    <a:pt x="791633" y="2225067"/>
                    <a:pt x="1833033" y="2167917"/>
                    <a:pt x="1962150" y="2180617"/>
                  </a:cubicBezTo>
                  <a:cubicBezTo>
                    <a:pt x="2091267" y="2193317"/>
                    <a:pt x="1384300" y="2256817"/>
                    <a:pt x="1384300" y="2256817"/>
                  </a:cubicBezTo>
                  <a:lnTo>
                    <a:pt x="0" y="2428267"/>
                  </a:ln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7017EDD-D767-43F2-8302-27ACFF76839A}"/>
                </a:ext>
              </a:extLst>
            </p:cNvPr>
            <p:cNvSpPr/>
            <p:nvPr/>
          </p:nvSpPr>
          <p:spPr>
            <a:xfrm>
              <a:off x="-984908" y="36816"/>
              <a:ext cx="11856475" cy="1896665"/>
            </a:xfrm>
            <a:custGeom>
              <a:avLst/>
              <a:gdLst>
                <a:gd name="connsiteX0" fmla="*/ 337208 w 11856475"/>
                <a:gd name="connsiteY0" fmla="*/ 1512584 h 1896665"/>
                <a:gd name="connsiteX1" fmla="*/ 438808 w 11856475"/>
                <a:gd name="connsiteY1" fmla="*/ 1512584 h 1896665"/>
                <a:gd name="connsiteX2" fmla="*/ 11221108 w 11856475"/>
                <a:gd name="connsiteY2" fmla="*/ 788684 h 1896665"/>
                <a:gd name="connsiteX3" fmla="*/ 10662308 w 11856475"/>
                <a:gd name="connsiteY3" fmla="*/ 801384 h 1896665"/>
                <a:gd name="connsiteX4" fmla="*/ 5620408 w 11856475"/>
                <a:gd name="connsiteY4" fmla="*/ 1296684 h 1896665"/>
                <a:gd name="connsiteX5" fmla="*/ 1734208 w 11856475"/>
                <a:gd name="connsiteY5" fmla="*/ 1880884 h 1896665"/>
                <a:gd name="connsiteX6" fmla="*/ 7423808 w 11856475"/>
                <a:gd name="connsiteY6" fmla="*/ 623584 h 1896665"/>
                <a:gd name="connsiteX7" fmla="*/ 8554108 w 11856475"/>
                <a:gd name="connsiteY7" fmla="*/ 255284 h 1896665"/>
                <a:gd name="connsiteX8" fmla="*/ 5950608 w 11856475"/>
                <a:gd name="connsiteY8" fmla="*/ 179084 h 1896665"/>
                <a:gd name="connsiteX9" fmla="*/ 1873908 w 11856475"/>
                <a:gd name="connsiteY9" fmla="*/ 64784 h 1896665"/>
                <a:gd name="connsiteX10" fmla="*/ 159408 w 11856475"/>
                <a:gd name="connsiteY10" fmla="*/ 191784 h 1896665"/>
                <a:gd name="connsiteX11" fmla="*/ 5658508 w 11856475"/>
                <a:gd name="connsiteY11" fmla="*/ 1284 h 1896665"/>
                <a:gd name="connsiteX12" fmla="*/ 4515508 w 11856475"/>
                <a:gd name="connsiteY12" fmla="*/ 306084 h 1896665"/>
                <a:gd name="connsiteX13" fmla="*/ 1734208 w 11856475"/>
                <a:gd name="connsiteY13" fmla="*/ 1372884 h 1896665"/>
                <a:gd name="connsiteX14" fmla="*/ 11449708 w 11856475"/>
                <a:gd name="connsiteY14" fmla="*/ 39384 h 1896665"/>
                <a:gd name="connsiteX15" fmla="*/ 8363608 w 11856475"/>
                <a:gd name="connsiteY15" fmla="*/ 750584 h 1896665"/>
                <a:gd name="connsiteX16" fmla="*/ 4934608 w 11856475"/>
                <a:gd name="connsiteY16" fmla="*/ 1220484 h 1896665"/>
                <a:gd name="connsiteX17" fmla="*/ 1873908 w 11856475"/>
                <a:gd name="connsiteY17" fmla="*/ 1322084 h 1896665"/>
                <a:gd name="connsiteX18" fmla="*/ 1302408 w 11856475"/>
                <a:gd name="connsiteY18" fmla="*/ 1296684 h 1896665"/>
                <a:gd name="connsiteX19" fmla="*/ 337208 w 11856475"/>
                <a:gd name="connsiteY19" fmla="*/ 1512584 h 189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56475" h="1896665">
                  <a:moveTo>
                    <a:pt x="337208" y="1512584"/>
                  </a:moveTo>
                  <a:lnTo>
                    <a:pt x="438808" y="1512584"/>
                  </a:lnTo>
                  <a:lnTo>
                    <a:pt x="11221108" y="788684"/>
                  </a:lnTo>
                  <a:cubicBezTo>
                    <a:pt x="12925025" y="670151"/>
                    <a:pt x="10662308" y="801384"/>
                    <a:pt x="10662308" y="801384"/>
                  </a:cubicBezTo>
                  <a:lnTo>
                    <a:pt x="5620408" y="1296684"/>
                  </a:lnTo>
                  <a:cubicBezTo>
                    <a:pt x="4132391" y="1476601"/>
                    <a:pt x="1433641" y="1993067"/>
                    <a:pt x="1734208" y="1880884"/>
                  </a:cubicBezTo>
                  <a:cubicBezTo>
                    <a:pt x="2034775" y="1768701"/>
                    <a:pt x="6287158" y="894517"/>
                    <a:pt x="7423808" y="623584"/>
                  </a:cubicBezTo>
                  <a:cubicBezTo>
                    <a:pt x="8560458" y="352651"/>
                    <a:pt x="8799641" y="329367"/>
                    <a:pt x="8554108" y="255284"/>
                  </a:cubicBezTo>
                  <a:cubicBezTo>
                    <a:pt x="8308575" y="181201"/>
                    <a:pt x="5950608" y="179084"/>
                    <a:pt x="5950608" y="179084"/>
                  </a:cubicBezTo>
                  <a:lnTo>
                    <a:pt x="1873908" y="64784"/>
                  </a:lnTo>
                  <a:cubicBezTo>
                    <a:pt x="908708" y="66901"/>
                    <a:pt x="-471359" y="202367"/>
                    <a:pt x="159408" y="191784"/>
                  </a:cubicBezTo>
                  <a:cubicBezTo>
                    <a:pt x="790175" y="181201"/>
                    <a:pt x="4932491" y="-17766"/>
                    <a:pt x="5658508" y="1284"/>
                  </a:cubicBezTo>
                  <a:cubicBezTo>
                    <a:pt x="6384525" y="20334"/>
                    <a:pt x="5169558" y="77484"/>
                    <a:pt x="4515508" y="306084"/>
                  </a:cubicBezTo>
                  <a:cubicBezTo>
                    <a:pt x="3861458" y="534684"/>
                    <a:pt x="578508" y="1417334"/>
                    <a:pt x="1734208" y="1372884"/>
                  </a:cubicBezTo>
                  <a:cubicBezTo>
                    <a:pt x="2889908" y="1328434"/>
                    <a:pt x="10344808" y="143101"/>
                    <a:pt x="11449708" y="39384"/>
                  </a:cubicBezTo>
                  <a:cubicBezTo>
                    <a:pt x="12554608" y="-64333"/>
                    <a:pt x="9449458" y="553734"/>
                    <a:pt x="8363608" y="750584"/>
                  </a:cubicBezTo>
                  <a:cubicBezTo>
                    <a:pt x="7277758" y="947434"/>
                    <a:pt x="6016225" y="1125234"/>
                    <a:pt x="4934608" y="1220484"/>
                  </a:cubicBezTo>
                  <a:cubicBezTo>
                    <a:pt x="3852991" y="1315734"/>
                    <a:pt x="2479275" y="1309384"/>
                    <a:pt x="1873908" y="1322084"/>
                  </a:cubicBezTo>
                  <a:cubicBezTo>
                    <a:pt x="1268541" y="1334784"/>
                    <a:pt x="1564875" y="1260701"/>
                    <a:pt x="1302408" y="1296684"/>
                  </a:cubicBezTo>
                  <a:cubicBezTo>
                    <a:pt x="1039941" y="1332667"/>
                    <a:pt x="669524" y="1435325"/>
                    <a:pt x="337208" y="1512584"/>
                  </a:cubicBezTo>
                  <a:close/>
                </a:path>
              </a:pathLst>
            </a:custGeom>
            <a:solidFill>
              <a:srgbClr val="B9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1" name="グループ化 330">
            <a:extLst>
              <a:ext uri="{FF2B5EF4-FFF2-40B4-BE49-F238E27FC236}">
                <a16:creationId xmlns:a16="http://schemas.microsoft.com/office/drawing/2014/main" id="{E28B723D-B5E4-46E9-8B10-37C28EB09A81}"/>
              </a:ext>
            </a:extLst>
          </p:cNvPr>
          <p:cNvGrpSpPr/>
          <p:nvPr/>
        </p:nvGrpSpPr>
        <p:grpSpPr>
          <a:xfrm>
            <a:off x="4328" y="218273"/>
            <a:ext cx="10028200" cy="12877928"/>
            <a:chOff x="4328" y="218273"/>
            <a:chExt cx="10028200" cy="12877928"/>
          </a:xfrm>
        </p:grpSpPr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0A140B4F-4FDE-442C-9721-0FACA47FFB0C}"/>
                </a:ext>
              </a:extLst>
            </p:cNvPr>
            <p:cNvSpPr/>
            <p:nvPr/>
          </p:nvSpPr>
          <p:spPr>
            <a:xfrm>
              <a:off x="6976878" y="7666532"/>
              <a:ext cx="1344957" cy="2392667"/>
            </a:xfrm>
            <a:custGeom>
              <a:avLst/>
              <a:gdLst>
                <a:gd name="connsiteX0" fmla="*/ 1571 w 1344957"/>
                <a:gd name="connsiteY0" fmla="*/ 17168 h 2392667"/>
                <a:gd name="connsiteX1" fmla="*/ 731821 w 1344957"/>
                <a:gd name="connsiteY1" fmla="*/ 1287168 h 2392667"/>
                <a:gd name="connsiteX2" fmla="*/ 725471 w 1344957"/>
                <a:gd name="connsiteY2" fmla="*/ 1299868 h 2392667"/>
                <a:gd name="connsiteX3" fmla="*/ 1328721 w 1344957"/>
                <a:gd name="connsiteY3" fmla="*/ 2328568 h 2392667"/>
                <a:gd name="connsiteX4" fmla="*/ 1119171 w 1344957"/>
                <a:gd name="connsiteY4" fmla="*/ 2106318 h 2392667"/>
                <a:gd name="connsiteX5" fmla="*/ 554021 w 1344957"/>
                <a:gd name="connsiteY5" fmla="*/ 658518 h 2392667"/>
                <a:gd name="connsiteX6" fmla="*/ 1571 w 1344957"/>
                <a:gd name="connsiteY6" fmla="*/ 17168 h 23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957" h="2392667">
                  <a:moveTo>
                    <a:pt x="1571" y="17168"/>
                  </a:moveTo>
                  <a:cubicBezTo>
                    <a:pt x="31204" y="121943"/>
                    <a:pt x="611171" y="1073385"/>
                    <a:pt x="731821" y="1287168"/>
                  </a:cubicBezTo>
                  <a:cubicBezTo>
                    <a:pt x="852471" y="1500951"/>
                    <a:pt x="625988" y="1126301"/>
                    <a:pt x="725471" y="1299868"/>
                  </a:cubicBezTo>
                  <a:cubicBezTo>
                    <a:pt x="824954" y="1473435"/>
                    <a:pt x="1263104" y="2194160"/>
                    <a:pt x="1328721" y="2328568"/>
                  </a:cubicBezTo>
                  <a:cubicBezTo>
                    <a:pt x="1394338" y="2462976"/>
                    <a:pt x="1248288" y="2384660"/>
                    <a:pt x="1119171" y="2106318"/>
                  </a:cubicBezTo>
                  <a:cubicBezTo>
                    <a:pt x="990054" y="1827976"/>
                    <a:pt x="739229" y="1009885"/>
                    <a:pt x="554021" y="658518"/>
                  </a:cubicBezTo>
                  <a:cubicBezTo>
                    <a:pt x="368813" y="307151"/>
                    <a:pt x="-28062" y="-87607"/>
                    <a:pt x="1571" y="17168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0" name="グループ化 269">
              <a:extLst>
                <a:ext uri="{FF2B5EF4-FFF2-40B4-BE49-F238E27FC236}">
                  <a16:creationId xmlns:a16="http://schemas.microsoft.com/office/drawing/2014/main" id="{8ECA9F8A-5320-4266-98FF-A744AEB4816D}"/>
                </a:ext>
              </a:extLst>
            </p:cNvPr>
            <p:cNvGrpSpPr/>
            <p:nvPr/>
          </p:nvGrpSpPr>
          <p:grpSpPr>
            <a:xfrm>
              <a:off x="50312" y="3086101"/>
              <a:ext cx="9982216" cy="10010100"/>
              <a:chOff x="50312" y="3086101"/>
              <a:chExt cx="9982216" cy="10010100"/>
            </a:xfrm>
          </p:grpSpPr>
          <p:grpSp>
            <p:nvGrpSpPr>
              <p:cNvPr id="269" name="グループ化 268">
                <a:extLst>
                  <a:ext uri="{FF2B5EF4-FFF2-40B4-BE49-F238E27FC236}">
                    <a16:creationId xmlns:a16="http://schemas.microsoft.com/office/drawing/2014/main" id="{97839C50-B5C0-4451-ADCE-AB6128BE2C1C}"/>
                  </a:ext>
                </a:extLst>
              </p:cNvPr>
              <p:cNvGrpSpPr/>
              <p:nvPr/>
            </p:nvGrpSpPr>
            <p:grpSpPr>
              <a:xfrm>
                <a:off x="598445" y="3086101"/>
                <a:ext cx="8687002" cy="8369010"/>
                <a:chOff x="598445" y="3086101"/>
                <a:chExt cx="8687002" cy="8369010"/>
              </a:xfrm>
            </p:grpSpPr>
            <p:sp>
              <p:nvSpPr>
                <p:cNvPr id="377" name="フリーフォーム: 図形 376">
                  <a:extLst>
                    <a:ext uri="{FF2B5EF4-FFF2-40B4-BE49-F238E27FC236}">
                      <a16:creationId xmlns:a16="http://schemas.microsoft.com/office/drawing/2014/main" id="{3404AFEA-C9B9-43E8-9631-612E2C8BE793}"/>
                    </a:ext>
                  </a:extLst>
                </p:cNvPr>
                <p:cNvSpPr/>
                <p:nvPr/>
              </p:nvSpPr>
              <p:spPr>
                <a:xfrm>
                  <a:off x="5796541" y="3965454"/>
                  <a:ext cx="496708" cy="208942"/>
                </a:xfrm>
                <a:custGeom>
                  <a:avLst/>
                  <a:gdLst>
                    <a:gd name="connsiteX0" fmla="*/ 0 w 782874"/>
                    <a:gd name="connsiteY0" fmla="*/ 0 h 329318"/>
                    <a:gd name="connsiteX1" fmla="*/ 158750 w 782874"/>
                    <a:gd name="connsiteY1" fmla="*/ 4762 h 329318"/>
                    <a:gd name="connsiteX2" fmla="*/ 269875 w 782874"/>
                    <a:gd name="connsiteY2" fmla="*/ 44450 h 329318"/>
                    <a:gd name="connsiteX3" fmla="*/ 284163 w 782874"/>
                    <a:gd name="connsiteY3" fmla="*/ 46037 h 329318"/>
                    <a:gd name="connsiteX4" fmla="*/ 438150 w 782874"/>
                    <a:gd name="connsiteY4" fmla="*/ 98425 h 329318"/>
                    <a:gd name="connsiteX5" fmla="*/ 554038 w 782874"/>
                    <a:gd name="connsiteY5" fmla="*/ 166687 h 329318"/>
                    <a:gd name="connsiteX6" fmla="*/ 690563 w 782874"/>
                    <a:gd name="connsiteY6" fmla="*/ 271462 h 329318"/>
                    <a:gd name="connsiteX7" fmla="*/ 781050 w 782874"/>
                    <a:gd name="connsiteY7" fmla="*/ 328612 h 329318"/>
                    <a:gd name="connsiteX8" fmla="*/ 719138 w 782874"/>
                    <a:gd name="connsiteY8" fmla="*/ 288925 h 329318"/>
                    <a:gd name="connsiteX9" fmla="*/ 379413 w 782874"/>
                    <a:gd name="connsiteY9" fmla="*/ 101600 h 329318"/>
                    <a:gd name="connsiteX10" fmla="*/ 247650 w 782874"/>
                    <a:gd name="connsiteY10" fmla="*/ 52387 h 329318"/>
                    <a:gd name="connsiteX11" fmla="*/ 74613 w 782874"/>
                    <a:gd name="connsiteY11" fmla="*/ 61912 h 329318"/>
                    <a:gd name="connsiteX12" fmla="*/ 233363 w 782874"/>
                    <a:gd name="connsiteY12" fmla="*/ 41275 h 329318"/>
                    <a:gd name="connsiteX13" fmla="*/ 169863 w 782874"/>
                    <a:gd name="connsiteY13" fmla="*/ 28575 h 329318"/>
                    <a:gd name="connsiteX14" fmla="*/ 0 w 782874"/>
                    <a:gd name="connsiteY14" fmla="*/ 0 h 32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2874" h="329318">
                      <a:moveTo>
                        <a:pt x="0" y="0"/>
                      </a:moveTo>
                      <a:lnTo>
                        <a:pt x="158750" y="4762"/>
                      </a:lnTo>
                      <a:cubicBezTo>
                        <a:pt x="203729" y="12170"/>
                        <a:pt x="248973" y="37571"/>
                        <a:pt x="269875" y="44450"/>
                      </a:cubicBezTo>
                      <a:cubicBezTo>
                        <a:pt x="290777" y="51329"/>
                        <a:pt x="256117" y="37041"/>
                        <a:pt x="284163" y="46037"/>
                      </a:cubicBezTo>
                      <a:cubicBezTo>
                        <a:pt x="312209" y="55033"/>
                        <a:pt x="393171" y="78317"/>
                        <a:pt x="438150" y="98425"/>
                      </a:cubicBezTo>
                      <a:cubicBezTo>
                        <a:pt x="483129" y="118533"/>
                        <a:pt x="511969" y="137848"/>
                        <a:pt x="554038" y="166687"/>
                      </a:cubicBezTo>
                      <a:cubicBezTo>
                        <a:pt x="596107" y="195526"/>
                        <a:pt x="652728" y="244475"/>
                        <a:pt x="690563" y="271462"/>
                      </a:cubicBezTo>
                      <a:cubicBezTo>
                        <a:pt x="728398" y="298449"/>
                        <a:pt x="776288" y="325702"/>
                        <a:pt x="781050" y="328612"/>
                      </a:cubicBezTo>
                      <a:cubicBezTo>
                        <a:pt x="785812" y="331522"/>
                        <a:pt x="786077" y="326760"/>
                        <a:pt x="719138" y="288925"/>
                      </a:cubicBezTo>
                      <a:cubicBezTo>
                        <a:pt x="652199" y="251090"/>
                        <a:pt x="457994" y="141023"/>
                        <a:pt x="379413" y="101600"/>
                      </a:cubicBezTo>
                      <a:cubicBezTo>
                        <a:pt x="300832" y="62177"/>
                        <a:pt x="298450" y="59002"/>
                        <a:pt x="247650" y="52387"/>
                      </a:cubicBezTo>
                      <a:cubicBezTo>
                        <a:pt x="196850" y="45772"/>
                        <a:pt x="76994" y="63764"/>
                        <a:pt x="74613" y="61912"/>
                      </a:cubicBezTo>
                      <a:cubicBezTo>
                        <a:pt x="72232" y="60060"/>
                        <a:pt x="217488" y="46831"/>
                        <a:pt x="233363" y="41275"/>
                      </a:cubicBezTo>
                      <a:cubicBezTo>
                        <a:pt x="249238" y="35719"/>
                        <a:pt x="169863" y="28575"/>
                        <a:pt x="169863" y="285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: 図形 377">
                  <a:extLst>
                    <a:ext uri="{FF2B5EF4-FFF2-40B4-BE49-F238E27FC236}">
                      <a16:creationId xmlns:a16="http://schemas.microsoft.com/office/drawing/2014/main" id="{51B5D532-D812-4A06-A1A7-DBB3FD877B1A}"/>
                    </a:ext>
                  </a:extLst>
                </p:cNvPr>
                <p:cNvSpPr/>
                <p:nvPr/>
              </p:nvSpPr>
              <p:spPr>
                <a:xfrm>
                  <a:off x="5782358" y="3938189"/>
                  <a:ext cx="512392" cy="230847"/>
                </a:xfrm>
                <a:custGeom>
                  <a:avLst/>
                  <a:gdLst>
                    <a:gd name="connsiteX0" fmla="*/ 128 w 807594"/>
                    <a:gd name="connsiteY0" fmla="*/ 23923 h 363844"/>
                    <a:gd name="connsiteX1" fmla="*/ 203328 w 807594"/>
                    <a:gd name="connsiteY1" fmla="*/ 110 h 363844"/>
                    <a:gd name="connsiteX2" fmla="*/ 149353 w 807594"/>
                    <a:gd name="connsiteY2" fmla="*/ 15985 h 363844"/>
                    <a:gd name="connsiteX3" fmla="*/ 236666 w 807594"/>
                    <a:gd name="connsiteY3" fmla="*/ 38210 h 363844"/>
                    <a:gd name="connsiteX4" fmla="*/ 441453 w 807594"/>
                    <a:gd name="connsiteY4" fmla="*/ 85835 h 363844"/>
                    <a:gd name="connsiteX5" fmla="*/ 363666 w 807594"/>
                    <a:gd name="connsiteY5" fmla="*/ 79485 h 363844"/>
                    <a:gd name="connsiteX6" fmla="*/ 463678 w 807594"/>
                    <a:gd name="connsiteY6" fmla="*/ 109648 h 363844"/>
                    <a:gd name="connsiteX7" fmla="*/ 563691 w 807594"/>
                    <a:gd name="connsiteY7" fmla="*/ 163623 h 363844"/>
                    <a:gd name="connsiteX8" fmla="*/ 627191 w 807594"/>
                    <a:gd name="connsiteY8" fmla="*/ 212835 h 363844"/>
                    <a:gd name="connsiteX9" fmla="*/ 643066 w 807594"/>
                    <a:gd name="connsiteY9" fmla="*/ 219185 h 363844"/>
                    <a:gd name="connsiteX10" fmla="*/ 711328 w 807594"/>
                    <a:gd name="connsiteY10" fmla="*/ 257285 h 363844"/>
                    <a:gd name="connsiteX11" fmla="*/ 800228 w 807594"/>
                    <a:gd name="connsiteY11" fmla="*/ 362060 h 363844"/>
                    <a:gd name="connsiteX12" fmla="*/ 746253 w 807594"/>
                    <a:gd name="connsiteY12" fmla="*/ 301735 h 363844"/>
                    <a:gd name="connsiteX13" fmla="*/ 303341 w 807594"/>
                    <a:gd name="connsiteY13" fmla="*/ 44560 h 363844"/>
                    <a:gd name="connsiteX14" fmla="*/ 174753 w 807594"/>
                    <a:gd name="connsiteY14" fmla="*/ 25510 h 363844"/>
                    <a:gd name="connsiteX15" fmla="*/ 128 w 807594"/>
                    <a:gd name="connsiteY15" fmla="*/ 23923 h 36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7594" h="363844">
                      <a:moveTo>
                        <a:pt x="128" y="23923"/>
                      </a:moveTo>
                      <a:cubicBezTo>
                        <a:pt x="4890" y="19690"/>
                        <a:pt x="178457" y="1433"/>
                        <a:pt x="203328" y="110"/>
                      </a:cubicBezTo>
                      <a:cubicBezTo>
                        <a:pt x="228199" y="-1213"/>
                        <a:pt x="143797" y="9635"/>
                        <a:pt x="149353" y="15985"/>
                      </a:cubicBezTo>
                      <a:cubicBezTo>
                        <a:pt x="154909" y="22335"/>
                        <a:pt x="236666" y="38210"/>
                        <a:pt x="236666" y="38210"/>
                      </a:cubicBezTo>
                      <a:cubicBezTo>
                        <a:pt x="285349" y="49852"/>
                        <a:pt x="420287" y="78956"/>
                        <a:pt x="441453" y="85835"/>
                      </a:cubicBezTo>
                      <a:cubicBezTo>
                        <a:pt x="462619" y="92714"/>
                        <a:pt x="359962" y="75516"/>
                        <a:pt x="363666" y="79485"/>
                      </a:cubicBezTo>
                      <a:cubicBezTo>
                        <a:pt x="367370" y="83454"/>
                        <a:pt x="430341" y="95625"/>
                        <a:pt x="463678" y="109648"/>
                      </a:cubicBezTo>
                      <a:cubicBezTo>
                        <a:pt x="497016" y="123671"/>
                        <a:pt x="536439" y="146425"/>
                        <a:pt x="563691" y="163623"/>
                      </a:cubicBezTo>
                      <a:cubicBezTo>
                        <a:pt x="590943" y="180821"/>
                        <a:pt x="613962" y="203575"/>
                        <a:pt x="627191" y="212835"/>
                      </a:cubicBezTo>
                      <a:cubicBezTo>
                        <a:pt x="640420" y="222095"/>
                        <a:pt x="629043" y="211777"/>
                        <a:pt x="643066" y="219185"/>
                      </a:cubicBezTo>
                      <a:cubicBezTo>
                        <a:pt x="657089" y="226593"/>
                        <a:pt x="685134" y="233473"/>
                        <a:pt x="711328" y="257285"/>
                      </a:cubicBezTo>
                      <a:cubicBezTo>
                        <a:pt x="737522" y="281097"/>
                        <a:pt x="794407" y="354652"/>
                        <a:pt x="800228" y="362060"/>
                      </a:cubicBezTo>
                      <a:cubicBezTo>
                        <a:pt x="806049" y="369468"/>
                        <a:pt x="829067" y="354652"/>
                        <a:pt x="746253" y="301735"/>
                      </a:cubicBezTo>
                      <a:cubicBezTo>
                        <a:pt x="663439" y="248818"/>
                        <a:pt x="398591" y="90598"/>
                        <a:pt x="303341" y="44560"/>
                      </a:cubicBezTo>
                      <a:cubicBezTo>
                        <a:pt x="208091" y="-1478"/>
                        <a:pt x="225289" y="29214"/>
                        <a:pt x="174753" y="25510"/>
                      </a:cubicBezTo>
                      <a:cubicBezTo>
                        <a:pt x="124217" y="21806"/>
                        <a:pt x="-4634" y="28156"/>
                        <a:pt x="128" y="239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: 図形 378">
                  <a:extLst>
                    <a:ext uri="{FF2B5EF4-FFF2-40B4-BE49-F238E27FC236}">
                      <a16:creationId xmlns:a16="http://schemas.microsoft.com/office/drawing/2014/main" id="{B9BE7467-B962-40F9-97B5-C9B66BB3DED7}"/>
                    </a:ext>
                  </a:extLst>
                </p:cNvPr>
                <p:cNvSpPr/>
                <p:nvPr/>
              </p:nvSpPr>
              <p:spPr>
                <a:xfrm>
                  <a:off x="5714363" y="3966455"/>
                  <a:ext cx="73165" cy="137639"/>
                </a:xfrm>
                <a:custGeom>
                  <a:avLst/>
                  <a:gdLst>
                    <a:gd name="connsiteX0" fmla="*/ 115235 w 115317"/>
                    <a:gd name="connsiteY0" fmla="*/ 9 h 216936"/>
                    <a:gd name="connsiteX1" fmla="*/ 24747 w 115317"/>
                    <a:gd name="connsiteY1" fmla="*/ 68272 h 216936"/>
                    <a:gd name="connsiteX2" fmla="*/ 15222 w 115317"/>
                    <a:gd name="connsiteY2" fmla="*/ 104784 h 216936"/>
                    <a:gd name="connsiteX3" fmla="*/ 15222 w 115317"/>
                    <a:gd name="connsiteY3" fmla="*/ 150822 h 216936"/>
                    <a:gd name="connsiteX4" fmla="*/ 26335 w 115317"/>
                    <a:gd name="connsiteY4" fmla="*/ 215909 h 216936"/>
                    <a:gd name="connsiteX5" fmla="*/ 13635 w 115317"/>
                    <a:gd name="connsiteY5" fmla="*/ 185747 h 216936"/>
                    <a:gd name="connsiteX6" fmla="*/ 935 w 115317"/>
                    <a:gd name="connsiteY6" fmla="*/ 120659 h 216936"/>
                    <a:gd name="connsiteX7" fmla="*/ 40622 w 115317"/>
                    <a:gd name="connsiteY7" fmla="*/ 73034 h 216936"/>
                    <a:gd name="connsiteX8" fmla="*/ 115235 w 115317"/>
                    <a:gd name="connsiteY8" fmla="*/ 9 h 216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317" h="216936">
                      <a:moveTo>
                        <a:pt x="115235" y="9"/>
                      </a:moveTo>
                      <a:cubicBezTo>
                        <a:pt x="112589" y="-785"/>
                        <a:pt x="41416" y="50810"/>
                        <a:pt x="24747" y="68272"/>
                      </a:cubicBezTo>
                      <a:cubicBezTo>
                        <a:pt x="8078" y="85735"/>
                        <a:pt x="16809" y="91026"/>
                        <a:pt x="15222" y="104784"/>
                      </a:cubicBezTo>
                      <a:cubicBezTo>
                        <a:pt x="13635" y="118542"/>
                        <a:pt x="13370" y="132301"/>
                        <a:pt x="15222" y="150822"/>
                      </a:cubicBezTo>
                      <a:cubicBezTo>
                        <a:pt x="17074" y="169343"/>
                        <a:pt x="26599" y="210088"/>
                        <a:pt x="26335" y="215909"/>
                      </a:cubicBezTo>
                      <a:cubicBezTo>
                        <a:pt x="26071" y="221730"/>
                        <a:pt x="17868" y="201622"/>
                        <a:pt x="13635" y="185747"/>
                      </a:cubicBezTo>
                      <a:cubicBezTo>
                        <a:pt x="9402" y="169872"/>
                        <a:pt x="-3563" y="139445"/>
                        <a:pt x="935" y="120659"/>
                      </a:cubicBezTo>
                      <a:cubicBezTo>
                        <a:pt x="5433" y="101874"/>
                        <a:pt x="25012" y="88909"/>
                        <a:pt x="40622" y="73034"/>
                      </a:cubicBezTo>
                      <a:cubicBezTo>
                        <a:pt x="56232" y="57159"/>
                        <a:pt x="117881" y="803"/>
                        <a:pt x="115235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: 図形 379">
                  <a:extLst>
                    <a:ext uri="{FF2B5EF4-FFF2-40B4-BE49-F238E27FC236}">
                      <a16:creationId xmlns:a16="http://schemas.microsoft.com/office/drawing/2014/main" id="{0F1DF81F-3033-46E0-9B42-D8A685D10178}"/>
                    </a:ext>
                  </a:extLst>
                </p:cNvPr>
                <p:cNvSpPr/>
                <p:nvPr/>
              </p:nvSpPr>
              <p:spPr>
                <a:xfrm>
                  <a:off x="5690759" y="3944287"/>
                  <a:ext cx="104814" cy="211812"/>
                </a:xfrm>
                <a:custGeom>
                  <a:avLst/>
                  <a:gdLst>
                    <a:gd name="connsiteX0" fmla="*/ 165138 w 165200"/>
                    <a:gd name="connsiteY0" fmla="*/ 24 h 333842"/>
                    <a:gd name="connsiteX1" fmla="*/ 27025 w 165200"/>
                    <a:gd name="connsiteY1" fmla="*/ 96862 h 333842"/>
                    <a:gd name="connsiteX2" fmla="*/ 25438 w 165200"/>
                    <a:gd name="connsiteY2" fmla="*/ 134962 h 333842"/>
                    <a:gd name="connsiteX3" fmla="*/ 25438 w 165200"/>
                    <a:gd name="connsiteY3" fmla="*/ 190524 h 333842"/>
                    <a:gd name="connsiteX4" fmla="*/ 30200 w 165200"/>
                    <a:gd name="connsiteY4" fmla="*/ 273074 h 333842"/>
                    <a:gd name="connsiteX5" fmla="*/ 74650 w 165200"/>
                    <a:gd name="connsiteY5" fmla="*/ 333399 h 333842"/>
                    <a:gd name="connsiteX6" fmla="*/ 50838 w 165200"/>
                    <a:gd name="connsiteY6" fmla="*/ 295299 h 333842"/>
                    <a:gd name="connsiteX7" fmla="*/ 38 w 165200"/>
                    <a:gd name="connsiteY7" fmla="*/ 203224 h 333842"/>
                    <a:gd name="connsiteX8" fmla="*/ 44488 w 165200"/>
                    <a:gd name="connsiteY8" fmla="*/ 106387 h 333842"/>
                    <a:gd name="connsiteX9" fmla="*/ 165138 w 165200"/>
                    <a:gd name="connsiteY9" fmla="*/ 24 h 333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200" h="333842">
                      <a:moveTo>
                        <a:pt x="165138" y="24"/>
                      </a:moveTo>
                      <a:cubicBezTo>
                        <a:pt x="162228" y="-1563"/>
                        <a:pt x="50308" y="74372"/>
                        <a:pt x="27025" y="96862"/>
                      </a:cubicBezTo>
                      <a:cubicBezTo>
                        <a:pt x="3742" y="119352"/>
                        <a:pt x="25702" y="119352"/>
                        <a:pt x="25438" y="134962"/>
                      </a:cubicBezTo>
                      <a:cubicBezTo>
                        <a:pt x="25174" y="150572"/>
                        <a:pt x="24644" y="167505"/>
                        <a:pt x="25438" y="190524"/>
                      </a:cubicBezTo>
                      <a:cubicBezTo>
                        <a:pt x="26232" y="213543"/>
                        <a:pt x="21998" y="249262"/>
                        <a:pt x="30200" y="273074"/>
                      </a:cubicBezTo>
                      <a:cubicBezTo>
                        <a:pt x="38402" y="296886"/>
                        <a:pt x="71210" y="329695"/>
                        <a:pt x="74650" y="333399"/>
                      </a:cubicBezTo>
                      <a:cubicBezTo>
                        <a:pt x="78090" y="337103"/>
                        <a:pt x="63273" y="316995"/>
                        <a:pt x="50838" y="295299"/>
                      </a:cubicBezTo>
                      <a:cubicBezTo>
                        <a:pt x="38403" y="273603"/>
                        <a:pt x="1096" y="234709"/>
                        <a:pt x="38" y="203224"/>
                      </a:cubicBezTo>
                      <a:cubicBezTo>
                        <a:pt x="-1020" y="171739"/>
                        <a:pt x="20146" y="136550"/>
                        <a:pt x="44488" y="106387"/>
                      </a:cubicBezTo>
                      <a:cubicBezTo>
                        <a:pt x="68830" y="76225"/>
                        <a:pt x="168048" y="1611"/>
                        <a:pt x="165138" y="2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: 図形 380">
                  <a:extLst>
                    <a:ext uri="{FF2B5EF4-FFF2-40B4-BE49-F238E27FC236}">
                      <a16:creationId xmlns:a16="http://schemas.microsoft.com/office/drawing/2014/main" id="{6D2902CB-D112-466A-9E88-DE7EC34C23AC}"/>
                    </a:ext>
                  </a:extLst>
                </p:cNvPr>
                <p:cNvSpPr/>
                <p:nvPr/>
              </p:nvSpPr>
              <p:spPr>
                <a:xfrm>
                  <a:off x="6230300" y="4134288"/>
                  <a:ext cx="84266" cy="211374"/>
                </a:xfrm>
                <a:custGeom>
                  <a:avLst/>
                  <a:gdLst>
                    <a:gd name="connsiteX0" fmla="*/ 555 w 132814"/>
                    <a:gd name="connsiteY0" fmla="*/ 2183 h 333152"/>
                    <a:gd name="connsiteX1" fmla="*/ 124380 w 132814"/>
                    <a:gd name="connsiteY1" fmla="*/ 173633 h 333152"/>
                    <a:gd name="connsiteX2" fmla="*/ 114855 w 132814"/>
                    <a:gd name="connsiteY2" fmla="*/ 229196 h 333152"/>
                    <a:gd name="connsiteX3" fmla="*/ 127555 w 132814"/>
                    <a:gd name="connsiteY3" fmla="*/ 332383 h 333152"/>
                    <a:gd name="connsiteX4" fmla="*/ 132317 w 132814"/>
                    <a:gd name="connsiteY4" fmla="*/ 268883 h 333152"/>
                    <a:gd name="connsiteX5" fmla="*/ 116442 w 132814"/>
                    <a:gd name="connsiteY5" fmla="*/ 135533 h 333152"/>
                    <a:gd name="connsiteX6" fmla="*/ 79930 w 132814"/>
                    <a:gd name="connsiteY6" fmla="*/ 79971 h 333152"/>
                    <a:gd name="connsiteX7" fmla="*/ 555 w 132814"/>
                    <a:gd name="connsiteY7" fmla="*/ 2183 h 33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814" h="333152">
                      <a:moveTo>
                        <a:pt x="555" y="2183"/>
                      </a:moveTo>
                      <a:cubicBezTo>
                        <a:pt x="7963" y="17793"/>
                        <a:pt x="105330" y="135797"/>
                        <a:pt x="124380" y="173633"/>
                      </a:cubicBezTo>
                      <a:cubicBezTo>
                        <a:pt x="143430" y="211469"/>
                        <a:pt x="114326" y="202738"/>
                        <a:pt x="114855" y="229196"/>
                      </a:cubicBezTo>
                      <a:cubicBezTo>
                        <a:pt x="115384" y="255654"/>
                        <a:pt x="124645" y="325769"/>
                        <a:pt x="127555" y="332383"/>
                      </a:cubicBezTo>
                      <a:cubicBezTo>
                        <a:pt x="130465" y="338997"/>
                        <a:pt x="134169" y="301691"/>
                        <a:pt x="132317" y="268883"/>
                      </a:cubicBezTo>
                      <a:cubicBezTo>
                        <a:pt x="130465" y="236075"/>
                        <a:pt x="125173" y="167018"/>
                        <a:pt x="116442" y="135533"/>
                      </a:cubicBezTo>
                      <a:cubicBezTo>
                        <a:pt x="107711" y="104048"/>
                        <a:pt x="97922" y="100873"/>
                        <a:pt x="79930" y="79971"/>
                      </a:cubicBezTo>
                      <a:cubicBezTo>
                        <a:pt x="61938" y="59069"/>
                        <a:pt x="-6853" y="-13427"/>
                        <a:pt x="555" y="21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: 図形 381">
                  <a:extLst>
                    <a:ext uri="{FF2B5EF4-FFF2-40B4-BE49-F238E27FC236}">
                      <a16:creationId xmlns:a16="http://schemas.microsoft.com/office/drawing/2014/main" id="{B4C283FB-361C-4606-A32F-A49B14B87261}"/>
                    </a:ext>
                  </a:extLst>
                </p:cNvPr>
                <p:cNvSpPr/>
                <p:nvPr/>
              </p:nvSpPr>
              <p:spPr>
                <a:xfrm>
                  <a:off x="6288863" y="4164275"/>
                  <a:ext cx="46880" cy="190987"/>
                </a:xfrm>
                <a:custGeom>
                  <a:avLst/>
                  <a:gdLst>
                    <a:gd name="connsiteX0" fmla="*/ 327 w 73889"/>
                    <a:gd name="connsiteY0" fmla="*/ 959 h 301019"/>
                    <a:gd name="connsiteX1" fmla="*/ 73352 w 73889"/>
                    <a:gd name="connsiteY1" fmla="*/ 147009 h 301019"/>
                    <a:gd name="connsiteX2" fmla="*/ 35252 w 73889"/>
                    <a:gd name="connsiteY2" fmla="*/ 300996 h 301019"/>
                    <a:gd name="connsiteX3" fmla="*/ 70177 w 73889"/>
                    <a:gd name="connsiteY3" fmla="*/ 158121 h 301019"/>
                    <a:gd name="connsiteX4" fmla="*/ 46364 w 73889"/>
                    <a:gd name="connsiteY4" fmla="*/ 86684 h 301019"/>
                    <a:gd name="connsiteX5" fmla="*/ 327 w 73889"/>
                    <a:gd name="connsiteY5" fmla="*/ 959 h 301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89" h="301019">
                      <a:moveTo>
                        <a:pt x="327" y="959"/>
                      </a:moveTo>
                      <a:cubicBezTo>
                        <a:pt x="4825" y="11013"/>
                        <a:pt x="67531" y="97003"/>
                        <a:pt x="73352" y="147009"/>
                      </a:cubicBezTo>
                      <a:cubicBezTo>
                        <a:pt x="79173" y="197015"/>
                        <a:pt x="35781" y="299144"/>
                        <a:pt x="35252" y="300996"/>
                      </a:cubicBezTo>
                      <a:cubicBezTo>
                        <a:pt x="34723" y="302848"/>
                        <a:pt x="68325" y="193840"/>
                        <a:pt x="70177" y="158121"/>
                      </a:cubicBezTo>
                      <a:cubicBezTo>
                        <a:pt x="72029" y="122402"/>
                        <a:pt x="53772" y="110761"/>
                        <a:pt x="46364" y="86684"/>
                      </a:cubicBezTo>
                      <a:cubicBezTo>
                        <a:pt x="38956" y="62607"/>
                        <a:pt x="-4171" y="-9095"/>
                        <a:pt x="327" y="9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: 図形 382">
                  <a:extLst>
                    <a:ext uri="{FF2B5EF4-FFF2-40B4-BE49-F238E27FC236}">
                      <a16:creationId xmlns:a16="http://schemas.microsoft.com/office/drawing/2014/main" id="{F5248B44-9F73-4471-8C6B-5AE7E2745D56}"/>
                    </a:ext>
                  </a:extLst>
                </p:cNvPr>
                <p:cNvSpPr/>
                <p:nvPr/>
              </p:nvSpPr>
              <p:spPr>
                <a:xfrm>
                  <a:off x="5741017" y="4165581"/>
                  <a:ext cx="141195" cy="155242"/>
                </a:xfrm>
                <a:custGeom>
                  <a:avLst/>
                  <a:gdLst>
                    <a:gd name="connsiteX0" fmla="*/ 200 w 222541"/>
                    <a:gd name="connsiteY0" fmla="*/ 487 h 244680"/>
                    <a:gd name="connsiteX1" fmla="*/ 93862 w 222541"/>
                    <a:gd name="connsiteY1" fmla="*/ 124312 h 244680"/>
                    <a:gd name="connsiteX2" fmla="*/ 220862 w 222541"/>
                    <a:gd name="connsiteY2" fmla="*/ 243375 h 244680"/>
                    <a:gd name="connsiteX3" fmla="*/ 170062 w 222541"/>
                    <a:gd name="connsiteY3" fmla="*/ 190987 h 244680"/>
                    <a:gd name="connsiteX4" fmla="*/ 71637 w 222541"/>
                    <a:gd name="connsiteY4" fmla="*/ 86212 h 244680"/>
                    <a:gd name="connsiteX5" fmla="*/ 200 w 222541"/>
                    <a:gd name="connsiteY5" fmla="*/ 487 h 24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541" h="244680">
                      <a:moveTo>
                        <a:pt x="200" y="487"/>
                      </a:moveTo>
                      <a:cubicBezTo>
                        <a:pt x="3904" y="6837"/>
                        <a:pt x="57085" y="83831"/>
                        <a:pt x="93862" y="124312"/>
                      </a:cubicBezTo>
                      <a:cubicBezTo>
                        <a:pt x="130639" y="164793"/>
                        <a:pt x="208162" y="232263"/>
                        <a:pt x="220862" y="243375"/>
                      </a:cubicBezTo>
                      <a:cubicBezTo>
                        <a:pt x="233562" y="254487"/>
                        <a:pt x="170062" y="190987"/>
                        <a:pt x="170062" y="190987"/>
                      </a:cubicBezTo>
                      <a:cubicBezTo>
                        <a:pt x="145191" y="164793"/>
                        <a:pt x="98360" y="121137"/>
                        <a:pt x="71637" y="86212"/>
                      </a:cubicBezTo>
                      <a:cubicBezTo>
                        <a:pt x="44914" y="51287"/>
                        <a:pt x="-3504" y="-5863"/>
                        <a:pt x="200" y="4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: 図形 383">
                  <a:extLst>
                    <a:ext uri="{FF2B5EF4-FFF2-40B4-BE49-F238E27FC236}">
                      <a16:creationId xmlns:a16="http://schemas.microsoft.com/office/drawing/2014/main" id="{DF7BFFCB-76EF-4862-A0C1-12A2C8444740}"/>
                    </a:ext>
                  </a:extLst>
                </p:cNvPr>
                <p:cNvSpPr/>
                <p:nvPr/>
              </p:nvSpPr>
              <p:spPr>
                <a:xfrm>
                  <a:off x="6098474" y="4344163"/>
                  <a:ext cx="216796" cy="71026"/>
                </a:xfrm>
                <a:custGeom>
                  <a:avLst/>
                  <a:gdLst>
                    <a:gd name="connsiteX0" fmla="*/ 341678 w 341697"/>
                    <a:gd name="connsiteY0" fmla="*/ 8 h 111945"/>
                    <a:gd name="connsiteX1" fmla="*/ 219440 w 341697"/>
                    <a:gd name="connsiteY1" fmla="*/ 71445 h 111945"/>
                    <a:gd name="connsiteX2" fmla="*/ 160703 w 341697"/>
                    <a:gd name="connsiteY2" fmla="*/ 98433 h 111945"/>
                    <a:gd name="connsiteX3" fmla="*/ 365 w 341697"/>
                    <a:gd name="connsiteY3" fmla="*/ 111133 h 111945"/>
                    <a:gd name="connsiteX4" fmla="*/ 209915 w 341697"/>
                    <a:gd name="connsiteY4" fmla="*/ 76208 h 111945"/>
                    <a:gd name="connsiteX5" fmla="*/ 341678 w 341697"/>
                    <a:gd name="connsiteY5" fmla="*/ 8 h 111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697" h="111945">
                      <a:moveTo>
                        <a:pt x="341678" y="8"/>
                      </a:moveTo>
                      <a:cubicBezTo>
                        <a:pt x="343265" y="-786"/>
                        <a:pt x="249602" y="55041"/>
                        <a:pt x="219440" y="71445"/>
                      </a:cubicBezTo>
                      <a:cubicBezTo>
                        <a:pt x="189278" y="87849"/>
                        <a:pt x="197215" y="91818"/>
                        <a:pt x="160703" y="98433"/>
                      </a:cubicBezTo>
                      <a:cubicBezTo>
                        <a:pt x="124191" y="105048"/>
                        <a:pt x="-7837" y="114837"/>
                        <a:pt x="365" y="111133"/>
                      </a:cubicBezTo>
                      <a:cubicBezTo>
                        <a:pt x="8567" y="107429"/>
                        <a:pt x="156469" y="91818"/>
                        <a:pt x="209915" y="76208"/>
                      </a:cubicBezTo>
                      <a:cubicBezTo>
                        <a:pt x="263361" y="60598"/>
                        <a:pt x="340091" y="802"/>
                        <a:pt x="341678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: 図形 384">
                  <a:extLst>
                    <a:ext uri="{FF2B5EF4-FFF2-40B4-BE49-F238E27FC236}">
                      <a16:creationId xmlns:a16="http://schemas.microsoft.com/office/drawing/2014/main" id="{FF40269C-23BC-432D-B565-6C0E5EEA8E2C}"/>
                    </a:ext>
                  </a:extLst>
                </p:cNvPr>
                <p:cNvSpPr/>
                <p:nvPr/>
              </p:nvSpPr>
              <p:spPr>
                <a:xfrm>
                  <a:off x="5724015" y="4153760"/>
                  <a:ext cx="359965" cy="275048"/>
                </a:xfrm>
                <a:custGeom>
                  <a:avLst/>
                  <a:gdLst>
                    <a:gd name="connsiteX0" fmla="*/ 9 w 567349"/>
                    <a:gd name="connsiteY0" fmla="*/ 68 h 433510"/>
                    <a:gd name="connsiteX1" fmla="*/ 130184 w 567349"/>
                    <a:gd name="connsiteY1" fmla="*/ 176281 h 433510"/>
                    <a:gd name="connsiteX2" fmla="*/ 254009 w 567349"/>
                    <a:gd name="connsiteY2" fmla="*/ 287406 h 433510"/>
                    <a:gd name="connsiteX3" fmla="*/ 373072 w 567349"/>
                    <a:gd name="connsiteY3" fmla="*/ 373131 h 433510"/>
                    <a:gd name="connsiteX4" fmla="*/ 566747 w 567349"/>
                    <a:gd name="connsiteY4" fmla="*/ 433456 h 433510"/>
                    <a:gd name="connsiteX5" fmla="*/ 436572 w 567349"/>
                    <a:gd name="connsiteY5" fmla="*/ 384243 h 433510"/>
                    <a:gd name="connsiteX6" fmla="*/ 515947 w 567349"/>
                    <a:gd name="connsiteY6" fmla="*/ 401706 h 433510"/>
                    <a:gd name="connsiteX7" fmla="*/ 306397 w 567349"/>
                    <a:gd name="connsiteY7" fmla="*/ 319156 h 433510"/>
                    <a:gd name="connsiteX8" fmla="*/ 136534 w 567349"/>
                    <a:gd name="connsiteY8" fmla="*/ 157231 h 433510"/>
                    <a:gd name="connsiteX9" fmla="*/ 9 w 567349"/>
                    <a:gd name="connsiteY9" fmla="*/ 68 h 433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7349" h="433510">
                      <a:moveTo>
                        <a:pt x="9" y="68"/>
                      </a:moveTo>
                      <a:cubicBezTo>
                        <a:pt x="-1049" y="3243"/>
                        <a:pt x="87851" y="128391"/>
                        <a:pt x="130184" y="176281"/>
                      </a:cubicBezTo>
                      <a:cubicBezTo>
                        <a:pt x="172517" y="224171"/>
                        <a:pt x="213528" y="254598"/>
                        <a:pt x="254009" y="287406"/>
                      </a:cubicBezTo>
                      <a:cubicBezTo>
                        <a:pt x="294490" y="320214"/>
                        <a:pt x="320949" y="348789"/>
                        <a:pt x="373072" y="373131"/>
                      </a:cubicBezTo>
                      <a:cubicBezTo>
                        <a:pt x="425195" y="397473"/>
                        <a:pt x="556164" y="431604"/>
                        <a:pt x="566747" y="433456"/>
                      </a:cubicBezTo>
                      <a:cubicBezTo>
                        <a:pt x="577330" y="435308"/>
                        <a:pt x="445039" y="389535"/>
                        <a:pt x="436572" y="384243"/>
                      </a:cubicBezTo>
                      <a:cubicBezTo>
                        <a:pt x="428105" y="378951"/>
                        <a:pt x="537643" y="412554"/>
                        <a:pt x="515947" y="401706"/>
                      </a:cubicBezTo>
                      <a:cubicBezTo>
                        <a:pt x="494251" y="390858"/>
                        <a:pt x="369633" y="359902"/>
                        <a:pt x="306397" y="319156"/>
                      </a:cubicBezTo>
                      <a:cubicBezTo>
                        <a:pt x="243161" y="278410"/>
                        <a:pt x="184953" y="209354"/>
                        <a:pt x="136534" y="157231"/>
                      </a:cubicBezTo>
                      <a:cubicBezTo>
                        <a:pt x="88115" y="105108"/>
                        <a:pt x="1067" y="-3107"/>
                        <a:pt x="9" y="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: 図形 385">
                  <a:extLst>
                    <a:ext uri="{FF2B5EF4-FFF2-40B4-BE49-F238E27FC236}">
                      <a16:creationId xmlns:a16="http://schemas.microsoft.com/office/drawing/2014/main" id="{0F4371A7-D1BE-4312-871B-D9CD1780F9D5}"/>
                    </a:ext>
                  </a:extLst>
                </p:cNvPr>
                <p:cNvSpPr/>
                <p:nvPr/>
              </p:nvSpPr>
              <p:spPr>
                <a:xfrm>
                  <a:off x="6045310" y="4352135"/>
                  <a:ext cx="288207" cy="76295"/>
                </a:xfrm>
                <a:custGeom>
                  <a:avLst/>
                  <a:gdLst>
                    <a:gd name="connsiteX0" fmla="*/ 22 w 454250"/>
                    <a:gd name="connsiteY0" fmla="*/ 119204 h 120250"/>
                    <a:gd name="connsiteX1" fmla="*/ 269897 w 454250"/>
                    <a:gd name="connsiteY1" fmla="*/ 106504 h 120250"/>
                    <a:gd name="connsiteX2" fmla="*/ 228622 w 454250"/>
                    <a:gd name="connsiteY2" fmla="*/ 100154 h 120250"/>
                    <a:gd name="connsiteX3" fmla="*/ 311172 w 454250"/>
                    <a:gd name="connsiteY3" fmla="*/ 79517 h 120250"/>
                    <a:gd name="connsiteX4" fmla="*/ 454047 w 454250"/>
                    <a:gd name="connsiteY4" fmla="*/ 142 h 120250"/>
                    <a:gd name="connsiteX5" fmla="*/ 341334 w 454250"/>
                    <a:gd name="connsiteY5" fmla="*/ 60467 h 120250"/>
                    <a:gd name="connsiteX6" fmla="*/ 285772 w 454250"/>
                    <a:gd name="connsiteY6" fmla="*/ 76342 h 120250"/>
                    <a:gd name="connsiteX7" fmla="*/ 22 w 454250"/>
                    <a:gd name="connsiteY7" fmla="*/ 119204 h 12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250" h="120250">
                      <a:moveTo>
                        <a:pt x="22" y="119204"/>
                      </a:moveTo>
                      <a:cubicBezTo>
                        <a:pt x="-2624" y="124231"/>
                        <a:pt x="231797" y="109679"/>
                        <a:pt x="269897" y="106504"/>
                      </a:cubicBezTo>
                      <a:cubicBezTo>
                        <a:pt x="307997" y="103329"/>
                        <a:pt x="221743" y="104652"/>
                        <a:pt x="228622" y="100154"/>
                      </a:cubicBezTo>
                      <a:cubicBezTo>
                        <a:pt x="235501" y="95656"/>
                        <a:pt x="273601" y="96186"/>
                        <a:pt x="311172" y="79517"/>
                      </a:cubicBezTo>
                      <a:cubicBezTo>
                        <a:pt x="348743" y="62848"/>
                        <a:pt x="449020" y="3317"/>
                        <a:pt x="454047" y="142"/>
                      </a:cubicBezTo>
                      <a:cubicBezTo>
                        <a:pt x="459074" y="-3033"/>
                        <a:pt x="369380" y="47767"/>
                        <a:pt x="341334" y="60467"/>
                      </a:cubicBezTo>
                      <a:cubicBezTo>
                        <a:pt x="313288" y="73167"/>
                        <a:pt x="343451" y="67082"/>
                        <a:pt x="285772" y="76342"/>
                      </a:cubicBezTo>
                      <a:cubicBezTo>
                        <a:pt x="228093" y="85602"/>
                        <a:pt x="2668" y="114177"/>
                        <a:pt x="22" y="11920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: 図形 386">
                  <a:extLst>
                    <a:ext uri="{FF2B5EF4-FFF2-40B4-BE49-F238E27FC236}">
                      <a16:creationId xmlns:a16="http://schemas.microsoft.com/office/drawing/2014/main" id="{818966B9-7B6A-4796-A25B-5DCD5680E58B}"/>
                    </a:ext>
                  </a:extLst>
                </p:cNvPr>
                <p:cNvSpPr/>
                <p:nvPr/>
              </p:nvSpPr>
              <p:spPr>
                <a:xfrm>
                  <a:off x="6493516" y="4169626"/>
                  <a:ext cx="128990" cy="106052"/>
                </a:xfrm>
                <a:custGeom>
                  <a:avLst/>
                  <a:gdLst>
                    <a:gd name="connsiteX0" fmla="*/ 203231 w 203304"/>
                    <a:gd name="connsiteY0" fmla="*/ 461 h 167151"/>
                    <a:gd name="connsiteX1" fmla="*/ 100044 w 203304"/>
                    <a:gd name="connsiteY1" fmla="*/ 35386 h 167151"/>
                    <a:gd name="connsiteX2" fmla="*/ 73056 w 203304"/>
                    <a:gd name="connsiteY2" fmla="*/ 59199 h 167151"/>
                    <a:gd name="connsiteX3" fmla="*/ 31 w 203304"/>
                    <a:gd name="connsiteY3" fmla="*/ 167149 h 167151"/>
                    <a:gd name="connsiteX4" fmla="*/ 82581 w 203304"/>
                    <a:gd name="connsiteY4" fmla="*/ 62374 h 167151"/>
                    <a:gd name="connsiteX5" fmla="*/ 203231 w 203304"/>
                    <a:gd name="connsiteY5" fmla="*/ 461 h 1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3304" h="167151">
                      <a:moveTo>
                        <a:pt x="203231" y="461"/>
                      </a:moveTo>
                      <a:cubicBezTo>
                        <a:pt x="206142" y="-4037"/>
                        <a:pt x="121740" y="25596"/>
                        <a:pt x="100044" y="35386"/>
                      </a:cubicBezTo>
                      <a:cubicBezTo>
                        <a:pt x="78348" y="45176"/>
                        <a:pt x="89725" y="37239"/>
                        <a:pt x="73056" y="59199"/>
                      </a:cubicBezTo>
                      <a:cubicBezTo>
                        <a:pt x="56387" y="81159"/>
                        <a:pt x="-1556" y="166620"/>
                        <a:pt x="31" y="167149"/>
                      </a:cubicBezTo>
                      <a:cubicBezTo>
                        <a:pt x="1618" y="167678"/>
                        <a:pt x="56652" y="89097"/>
                        <a:pt x="82581" y="62374"/>
                      </a:cubicBezTo>
                      <a:cubicBezTo>
                        <a:pt x="108510" y="35651"/>
                        <a:pt x="200320" y="4959"/>
                        <a:pt x="203231" y="46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: 図形 387">
                  <a:extLst>
                    <a:ext uri="{FF2B5EF4-FFF2-40B4-BE49-F238E27FC236}">
                      <a16:creationId xmlns:a16="http://schemas.microsoft.com/office/drawing/2014/main" id="{C0B8776F-6DE4-43AB-911A-10AE4FF73ADF}"/>
                    </a:ext>
                  </a:extLst>
                </p:cNvPr>
                <p:cNvSpPr/>
                <p:nvPr/>
              </p:nvSpPr>
              <p:spPr>
                <a:xfrm>
                  <a:off x="6571900" y="4176875"/>
                  <a:ext cx="176466" cy="84722"/>
                </a:xfrm>
                <a:custGeom>
                  <a:avLst/>
                  <a:gdLst>
                    <a:gd name="connsiteX0" fmla="*/ 312 w 278132"/>
                    <a:gd name="connsiteY0" fmla="*/ 6500 h 133533"/>
                    <a:gd name="connsiteX1" fmla="*/ 114612 w 278132"/>
                    <a:gd name="connsiteY1" fmla="*/ 150 h 133533"/>
                    <a:gd name="connsiteX2" fmla="*/ 171762 w 278132"/>
                    <a:gd name="connsiteY2" fmla="*/ 12850 h 133533"/>
                    <a:gd name="connsiteX3" fmla="*/ 138425 w 278132"/>
                    <a:gd name="connsiteY3" fmla="*/ 8087 h 133533"/>
                    <a:gd name="connsiteX4" fmla="*/ 187637 w 278132"/>
                    <a:gd name="connsiteY4" fmla="*/ 30312 h 133533"/>
                    <a:gd name="connsiteX5" fmla="*/ 278125 w 278132"/>
                    <a:gd name="connsiteY5" fmla="*/ 133500 h 133533"/>
                    <a:gd name="connsiteX6" fmla="*/ 192400 w 278132"/>
                    <a:gd name="connsiteY6" fmla="*/ 41425 h 133533"/>
                    <a:gd name="connsiteX7" fmla="*/ 152712 w 278132"/>
                    <a:gd name="connsiteY7" fmla="*/ 16025 h 133533"/>
                    <a:gd name="connsiteX8" fmla="*/ 312 w 278132"/>
                    <a:gd name="connsiteY8" fmla="*/ 6500 h 13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132" h="133533">
                      <a:moveTo>
                        <a:pt x="312" y="6500"/>
                      </a:moveTo>
                      <a:cubicBezTo>
                        <a:pt x="-6038" y="3854"/>
                        <a:pt x="86037" y="-908"/>
                        <a:pt x="114612" y="150"/>
                      </a:cubicBezTo>
                      <a:cubicBezTo>
                        <a:pt x="143187" y="1208"/>
                        <a:pt x="167793" y="11527"/>
                        <a:pt x="171762" y="12850"/>
                      </a:cubicBezTo>
                      <a:cubicBezTo>
                        <a:pt x="175731" y="14173"/>
                        <a:pt x="135779" y="5177"/>
                        <a:pt x="138425" y="8087"/>
                      </a:cubicBezTo>
                      <a:cubicBezTo>
                        <a:pt x="141071" y="10997"/>
                        <a:pt x="164354" y="9410"/>
                        <a:pt x="187637" y="30312"/>
                      </a:cubicBezTo>
                      <a:cubicBezTo>
                        <a:pt x="210920" y="51214"/>
                        <a:pt x="277331" y="131648"/>
                        <a:pt x="278125" y="133500"/>
                      </a:cubicBezTo>
                      <a:cubicBezTo>
                        <a:pt x="278919" y="135352"/>
                        <a:pt x="213302" y="61004"/>
                        <a:pt x="192400" y="41425"/>
                      </a:cubicBezTo>
                      <a:cubicBezTo>
                        <a:pt x="171498" y="21846"/>
                        <a:pt x="183404" y="21581"/>
                        <a:pt x="152712" y="16025"/>
                      </a:cubicBezTo>
                      <a:cubicBezTo>
                        <a:pt x="122020" y="10469"/>
                        <a:pt x="6662" y="9146"/>
                        <a:pt x="312" y="65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: 図形 388">
                  <a:extLst>
                    <a:ext uri="{FF2B5EF4-FFF2-40B4-BE49-F238E27FC236}">
                      <a16:creationId xmlns:a16="http://schemas.microsoft.com/office/drawing/2014/main" id="{EE02FC7F-B601-401D-B12A-CDDAE450BE66}"/>
                    </a:ext>
                  </a:extLst>
                </p:cNvPr>
                <p:cNvSpPr/>
                <p:nvPr/>
              </p:nvSpPr>
              <p:spPr>
                <a:xfrm>
                  <a:off x="6618504" y="4270519"/>
                  <a:ext cx="149247" cy="272647"/>
                </a:xfrm>
                <a:custGeom>
                  <a:avLst/>
                  <a:gdLst>
                    <a:gd name="connsiteX0" fmla="*/ 207847 w 235232"/>
                    <a:gd name="connsiteY0" fmla="*/ 192 h 429726"/>
                    <a:gd name="connsiteX1" fmla="*/ 218959 w 235232"/>
                    <a:gd name="connsiteY1" fmla="*/ 79567 h 429726"/>
                    <a:gd name="connsiteX2" fmla="*/ 222134 w 235232"/>
                    <a:gd name="connsiteY2" fmla="*/ 100205 h 429726"/>
                    <a:gd name="connsiteX3" fmla="*/ 220547 w 235232"/>
                    <a:gd name="connsiteY3" fmla="*/ 135130 h 429726"/>
                    <a:gd name="connsiteX4" fmla="*/ 203084 w 235232"/>
                    <a:gd name="connsiteY4" fmla="*/ 201805 h 429726"/>
                    <a:gd name="connsiteX5" fmla="*/ 176097 w 235232"/>
                    <a:gd name="connsiteY5" fmla="*/ 281180 h 429726"/>
                    <a:gd name="connsiteX6" fmla="*/ 112597 w 235232"/>
                    <a:gd name="connsiteY6" fmla="*/ 344680 h 429726"/>
                    <a:gd name="connsiteX7" fmla="*/ 1472 w 235232"/>
                    <a:gd name="connsiteY7" fmla="*/ 428817 h 429726"/>
                    <a:gd name="connsiteX8" fmla="*/ 58622 w 235232"/>
                    <a:gd name="connsiteY8" fmla="*/ 384367 h 429726"/>
                    <a:gd name="connsiteX9" fmla="*/ 195147 w 235232"/>
                    <a:gd name="connsiteY9" fmla="*/ 308167 h 429726"/>
                    <a:gd name="connsiteX10" fmla="*/ 217372 w 235232"/>
                    <a:gd name="connsiteY10" fmla="*/ 177992 h 429726"/>
                    <a:gd name="connsiteX11" fmla="*/ 234834 w 235232"/>
                    <a:gd name="connsiteY11" fmla="*/ 90680 h 429726"/>
                    <a:gd name="connsiteX12" fmla="*/ 199909 w 235232"/>
                    <a:gd name="connsiteY12" fmla="*/ 181167 h 429726"/>
                    <a:gd name="connsiteX13" fmla="*/ 230072 w 235232"/>
                    <a:gd name="connsiteY13" fmla="*/ 104967 h 429726"/>
                    <a:gd name="connsiteX14" fmla="*/ 207847 w 235232"/>
                    <a:gd name="connsiteY14" fmla="*/ 192 h 42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5232" h="429726">
                      <a:moveTo>
                        <a:pt x="207847" y="192"/>
                      </a:moveTo>
                      <a:cubicBezTo>
                        <a:pt x="205995" y="-4041"/>
                        <a:pt x="216578" y="62898"/>
                        <a:pt x="218959" y="79567"/>
                      </a:cubicBezTo>
                      <a:cubicBezTo>
                        <a:pt x="221340" y="96236"/>
                        <a:pt x="221869" y="90945"/>
                        <a:pt x="222134" y="100205"/>
                      </a:cubicBezTo>
                      <a:cubicBezTo>
                        <a:pt x="222399" y="109465"/>
                        <a:pt x="223722" y="118197"/>
                        <a:pt x="220547" y="135130"/>
                      </a:cubicBezTo>
                      <a:cubicBezTo>
                        <a:pt x="217372" y="152063"/>
                        <a:pt x="210492" y="177463"/>
                        <a:pt x="203084" y="201805"/>
                      </a:cubicBezTo>
                      <a:cubicBezTo>
                        <a:pt x="195676" y="226147"/>
                        <a:pt x="191178" y="257368"/>
                        <a:pt x="176097" y="281180"/>
                      </a:cubicBezTo>
                      <a:cubicBezTo>
                        <a:pt x="161016" y="304992"/>
                        <a:pt x="141701" y="320074"/>
                        <a:pt x="112597" y="344680"/>
                      </a:cubicBezTo>
                      <a:cubicBezTo>
                        <a:pt x="83493" y="369286"/>
                        <a:pt x="10468" y="422202"/>
                        <a:pt x="1472" y="428817"/>
                      </a:cubicBezTo>
                      <a:cubicBezTo>
                        <a:pt x="-7524" y="435432"/>
                        <a:pt x="26343" y="404475"/>
                        <a:pt x="58622" y="384367"/>
                      </a:cubicBezTo>
                      <a:cubicBezTo>
                        <a:pt x="90901" y="364259"/>
                        <a:pt x="168689" y="342563"/>
                        <a:pt x="195147" y="308167"/>
                      </a:cubicBezTo>
                      <a:cubicBezTo>
                        <a:pt x="221605" y="273771"/>
                        <a:pt x="210758" y="214240"/>
                        <a:pt x="217372" y="177992"/>
                      </a:cubicBezTo>
                      <a:cubicBezTo>
                        <a:pt x="223987" y="141744"/>
                        <a:pt x="237745" y="90151"/>
                        <a:pt x="234834" y="90680"/>
                      </a:cubicBezTo>
                      <a:cubicBezTo>
                        <a:pt x="231924" y="91209"/>
                        <a:pt x="200703" y="178786"/>
                        <a:pt x="199909" y="181167"/>
                      </a:cubicBezTo>
                      <a:cubicBezTo>
                        <a:pt x="199115" y="183548"/>
                        <a:pt x="226632" y="133277"/>
                        <a:pt x="230072" y="104967"/>
                      </a:cubicBezTo>
                      <a:cubicBezTo>
                        <a:pt x="233512" y="76657"/>
                        <a:pt x="209699" y="4425"/>
                        <a:pt x="207847" y="1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: 図形 389">
                  <a:extLst>
                    <a:ext uri="{FF2B5EF4-FFF2-40B4-BE49-F238E27FC236}">
                      <a16:creationId xmlns:a16="http://schemas.microsoft.com/office/drawing/2014/main" id="{D40B8E29-07E2-4B6D-AA03-219F2F6C3B18}"/>
                    </a:ext>
                  </a:extLst>
                </p:cNvPr>
                <p:cNvSpPr/>
                <p:nvPr/>
              </p:nvSpPr>
              <p:spPr>
                <a:xfrm>
                  <a:off x="6499987" y="4191813"/>
                  <a:ext cx="188074" cy="166580"/>
                </a:xfrm>
                <a:custGeom>
                  <a:avLst/>
                  <a:gdLst>
                    <a:gd name="connsiteX0" fmla="*/ 296220 w 296428"/>
                    <a:gd name="connsiteY0" fmla="*/ 13117 h 262550"/>
                    <a:gd name="connsiteX1" fmla="*/ 113657 w 296428"/>
                    <a:gd name="connsiteY1" fmla="*/ 17880 h 262550"/>
                    <a:gd name="connsiteX2" fmla="*/ 215257 w 296428"/>
                    <a:gd name="connsiteY2" fmla="*/ 2005 h 262550"/>
                    <a:gd name="connsiteX3" fmla="*/ 143820 w 296428"/>
                    <a:gd name="connsiteY3" fmla="*/ 6767 h 262550"/>
                    <a:gd name="connsiteX4" fmla="*/ 70795 w 296428"/>
                    <a:gd name="connsiteY4" fmla="*/ 60742 h 262550"/>
                    <a:gd name="connsiteX5" fmla="*/ 27932 w 296428"/>
                    <a:gd name="connsiteY5" fmla="*/ 122655 h 262550"/>
                    <a:gd name="connsiteX6" fmla="*/ 15232 w 296428"/>
                    <a:gd name="connsiteY6" fmla="*/ 170280 h 262550"/>
                    <a:gd name="connsiteX7" fmla="*/ 10470 w 296428"/>
                    <a:gd name="connsiteY7" fmla="*/ 262355 h 262550"/>
                    <a:gd name="connsiteX8" fmla="*/ 5707 w 296428"/>
                    <a:gd name="connsiteY8" fmla="*/ 192505 h 262550"/>
                    <a:gd name="connsiteX9" fmla="*/ 5707 w 296428"/>
                    <a:gd name="connsiteY9" fmla="*/ 119480 h 262550"/>
                    <a:gd name="connsiteX10" fmla="*/ 80320 w 296428"/>
                    <a:gd name="connsiteY10" fmla="*/ 51217 h 262550"/>
                    <a:gd name="connsiteX11" fmla="*/ 148582 w 296428"/>
                    <a:gd name="connsiteY11" fmla="*/ 17880 h 262550"/>
                    <a:gd name="connsiteX12" fmla="*/ 296220 w 296428"/>
                    <a:gd name="connsiteY12" fmla="*/ 13117 h 26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428" h="262550">
                      <a:moveTo>
                        <a:pt x="296220" y="13117"/>
                      </a:moveTo>
                      <a:cubicBezTo>
                        <a:pt x="290399" y="13117"/>
                        <a:pt x="127151" y="19732"/>
                        <a:pt x="113657" y="17880"/>
                      </a:cubicBezTo>
                      <a:cubicBezTo>
                        <a:pt x="100163" y="16028"/>
                        <a:pt x="210230" y="3857"/>
                        <a:pt x="215257" y="2005"/>
                      </a:cubicBezTo>
                      <a:cubicBezTo>
                        <a:pt x="220284" y="153"/>
                        <a:pt x="167897" y="-3022"/>
                        <a:pt x="143820" y="6767"/>
                      </a:cubicBezTo>
                      <a:cubicBezTo>
                        <a:pt x="119743" y="16556"/>
                        <a:pt x="90110" y="41427"/>
                        <a:pt x="70795" y="60742"/>
                      </a:cubicBezTo>
                      <a:cubicBezTo>
                        <a:pt x="51480" y="80057"/>
                        <a:pt x="37193" y="104399"/>
                        <a:pt x="27932" y="122655"/>
                      </a:cubicBezTo>
                      <a:cubicBezTo>
                        <a:pt x="18671" y="140911"/>
                        <a:pt x="18142" y="146997"/>
                        <a:pt x="15232" y="170280"/>
                      </a:cubicBezTo>
                      <a:cubicBezTo>
                        <a:pt x="12322" y="193563"/>
                        <a:pt x="12057" y="258651"/>
                        <a:pt x="10470" y="262355"/>
                      </a:cubicBezTo>
                      <a:cubicBezTo>
                        <a:pt x="8883" y="266059"/>
                        <a:pt x="6501" y="216317"/>
                        <a:pt x="5707" y="192505"/>
                      </a:cubicBezTo>
                      <a:cubicBezTo>
                        <a:pt x="4913" y="168693"/>
                        <a:pt x="-6728" y="143028"/>
                        <a:pt x="5707" y="119480"/>
                      </a:cubicBezTo>
                      <a:cubicBezTo>
                        <a:pt x="18142" y="95932"/>
                        <a:pt x="56507" y="68150"/>
                        <a:pt x="80320" y="51217"/>
                      </a:cubicBezTo>
                      <a:cubicBezTo>
                        <a:pt x="104132" y="34284"/>
                        <a:pt x="112599" y="23701"/>
                        <a:pt x="148582" y="17880"/>
                      </a:cubicBezTo>
                      <a:cubicBezTo>
                        <a:pt x="184565" y="12059"/>
                        <a:pt x="302041" y="13117"/>
                        <a:pt x="296220" y="131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: 図形 390">
                  <a:extLst>
                    <a:ext uri="{FF2B5EF4-FFF2-40B4-BE49-F238E27FC236}">
                      <a16:creationId xmlns:a16="http://schemas.microsoft.com/office/drawing/2014/main" id="{54869F15-5F27-4813-89CA-9DD6167C9D46}"/>
                    </a:ext>
                  </a:extLst>
                </p:cNvPr>
                <p:cNvSpPr/>
                <p:nvPr/>
              </p:nvSpPr>
              <p:spPr>
                <a:xfrm>
                  <a:off x="6491437" y="4295686"/>
                  <a:ext cx="116118" cy="242914"/>
                </a:xfrm>
                <a:custGeom>
                  <a:avLst/>
                  <a:gdLst>
                    <a:gd name="connsiteX0" fmla="*/ 132 w 183016"/>
                    <a:gd name="connsiteY0" fmla="*/ 1800 h 382862"/>
                    <a:gd name="connsiteX1" fmla="*/ 38232 w 183016"/>
                    <a:gd name="connsiteY1" fmla="*/ 241513 h 382862"/>
                    <a:gd name="connsiteX2" fmla="*/ 35057 w 183016"/>
                    <a:gd name="connsiteY2" fmla="*/ 173250 h 382862"/>
                    <a:gd name="connsiteX3" fmla="*/ 35057 w 183016"/>
                    <a:gd name="connsiteY3" fmla="*/ 109750 h 382862"/>
                    <a:gd name="connsiteX4" fmla="*/ 50932 w 183016"/>
                    <a:gd name="connsiteY4" fmla="*/ 214525 h 382862"/>
                    <a:gd name="connsiteX5" fmla="*/ 55695 w 183016"/>
                    <a:gd name="connsiteY5" fmla="*/ 276438 h 382862"/>
                    <a:gd name="connsiteX6" fmla="*/ 66807 w 183016"/>
                    <a:gd name="connsiteY6" fmla="*/ 314538 h 382862"/>
                    <a:gd name="connsiteX7" fmla="*/ 123957 w 183016"/>
                    <a:gd name="connsiteY7" fmla="*/ 365338 h 382862"/>
                    <a:gd name="connsiteX8" fmla="*/ 182695 w 183016"/>
                    <a:gd name="connsiteY8" fmla="*/ 382800 h 382862"/>
                    <a:gd name="connsiteX9" fmla="*/ 96970 w 183016"/>
                    <a:gd name="connsiteY9" fmla="*/ 360575 h 382862"/>
                    <a:gd name="connsiteX10" fmla="*/ 65220 w 183016"/>
                    <a:gd name="connsiteY10" fmla="*/ 317713 h 382862"/>
                    <a:gd name="connsiteX11" fmla="*/ 28707 w 183016"/>
                    <a:gd name="connsiteY11" fmla="*/ 100225 h 382862"/>
                    <a:gd name="connsiteX12" fmla="*/ 25532 w 183016"/>
                    <a:gd name="connsiteY12" fmla="*/ 128800 h 382862"/>
                    <a:gd name="connsiteX13" fmla="*/ 132 w 183016"/>
                    <a:gd name="connsiteY13" fmla="*/ 1800 h 38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3016" h="382862">
                      <a:moveTo>
                        <a:pt x="132" y="1800"/>
                      </a:moveTo>
                      <a:cubicBezTo>
                        <a:pt x="2249" y="20585"/>
                        <a:pt x="32411" y="212938"/>
                        <a:pt x="38232" y="241513"/>
                      </a:cubicBezTo>
                      <a:cubicBezTo>
                        <a:pt x="44053" y="270088"/>
                        <a:pt x="35586" y="195210"/>
                        <a:pt x="35057" y="173250"/>
                      </a:cubicBezTo>
                      <a:cubicBezTo>
                        <a:pt x="34528" y="151290"/>
                        <a:pt x="32411" y="102871"/>
                        <a:pt x="35057" y="109750"/>
                      </a:cubicBezTo>
                      <a:cubicBezTo>
                        <a:pt x="37703" y="116629"/>
                        <a:pt x="47492" y="186744"/>
                        <a:pt x="50932" y="214525"/>
                      </a:cubicBezTo>
                      <a:cubicBezTo>
                        <a:pt x="54372" y="242306"/>
                        <a:pt x="53049" y="259769"/>
                        <a:pt x="55695" y="276438"/>
                      </a:cubicBezTo>
                      <a:cubicBezTo>
                        <a:pt x="58341" y="293107"/>
                        <a:pt x="55430" y="299721"/>
                        <a:pt x="66807" y="314538"/>
                      </a:cubicBezTo>
                      <a:cubicBezTo>
                        <a:pt x="78184" y="329355"/>
                        <a:pt x="104642" y="353961"/>
                        <a:pt x="123957" y="365338"/>
                      </a:cubicBezTo>
                      <a:cubicBezTo>
                        <a:pt x="143272" y="376715"/>
                        <a:pt x="187193" y="383594"/>
                        <a:pt x="182695" y="382800"/>
                      </a:cubicBezTo>
                      <a:cubicBezTo>
                        <a:pt x="178197" y="382006"/>
                        <a:pt x="116549" y="371423"/>
                        <a:pt x="96970" y="360575"/>
                      </a:cubicBezTo>
                      <a:cubicBezTo>
                        <a:pt x="77391" y="349727"/>
                        <a:pt x="76597" y="361105"/>
                        <a:pt x="65220" y="317713"/>
                      </a:cubicBezTo>
                      <a:cubicBezTo>
                        <a:pt x="53843" y="274321"/>
                        <a:pt x="35322" y="131710"/>
                        <a:pt x="28707" y="100225"/>
                      </a:cubicBezTo>
                      <a:cubicBezTo>
                        <a:pt x="22092" y="68740"/>
                        <a:pt x="29236" y="140442"/>
                        <a:pt x="25532" y="128800"/>
                      </a:cubicBezTo>
                      <a:cubicBezTo>
                        <a:pt x="21828" y="117158"/>
                        <a:pt x="-1985" y="-16985"/>
                        <a:pt x="132" y="18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: 図形 391">
                  <a:extLst>
                    <a:ext uri="{FF2B5EF4-FFF2-40B4-BE49-F238E27FC236}">
                      <a16:creationId xmlns:a16="http://schemas.microsoft.com/office/drawing/2014/main" id="{0F35A193-EF34-4C29-9C4B-D09A3B63CB5D}"/>
                    </a:ext>
                  </a:extLst>
                </p:cNvPr>
                <p:cNvSpPr/>
                <p:nvPr/>
              </p:nvSpPr>
              <p:spPr>
                <a:xfrm>
                  <a:off x="6543882" y="4292462"/>
                  <a:ext cx="213418" cy="242148"/>
                </a:xfrm>
                <a:custGeom>
                  <a:avLst/>
                  <a:gdLst>
                    <a:gd name="connsiteX0" fmla="*/ 334986 w 336373"/>
                    <a:gd name="connsiteY0" fmla="*/ 3707 h 381655"/>
                    <a:gd name="connsiteX1" fmla="*/ 263548 w 336373"/>
                    <a:gd name="connsiteY1" fmla="*/ 187857 h 381655"/>
                    <a:gd name="connsiteX2" fmla="*/ 190523 w 336373"/>
                    <a:gd name="connsiteY2" fmla="*/ 246595 h 381655"/>
                    <a:gd name="connsiteX3" fmla="*/ 190523 w 336373"/>
                    <a:gd name="connsiteY3" fmla="*/ 248182 h 381655"/>
                    <a:gd name="connsiteX4" fmla="*/ 307998 w 336373"/>
                    <a:gd name="connsiteY4" fmla="*/ 106895 h 381655"/>
                    <a:gd name="connsiteX5" fmla="*/ 157186 w 336373"/>
                    <a:gd name="connsiteY5" fmla="*/ 278345 h 381655"/>
                    <a:gd name="connsiteX6" fmla="*/ 28598 w 336373"/>
                    <a:gd name="connsiteY6" fmla="*/ 324382 h 381655"/>
                    <a:gd name="connsiteX7" fmla="*/ 7961 w 336373"/>
                    <a:gd name="connsiteY7" fmla="*/ 324382 h 381655"/>
                    <a:gd name="connsiteX8" fmla="*/ 133373 w 336373"/>
                    <a:gd name="connsiteY8" fmla="*/ 294220 h 381655"/>
                    <a:gd name="connsiteX9" fmla="*/ 101623 w 336373"/>
                    <a:gd name="connsiteY9" fmla="*/ 354545 h 381655"/>
                    <a:gd name="connsiteX10" fmla="*/ 82573 w 336373"/>
                    <a:gd name="connsiteY10" fmla="*/ 381532 h 381655"/>
                    <a:gd name="connsiteX11" fmla="*/ 147661 w 336373"/>
                    <a:gd name="connsiteY11" fmla="*/ 345020 h 381655"/>
                    <a:gd name="connsiteX12" fmla="*/ 277836 w 336373"/>
                    <a:gd name="connsiteY12" fmla="*/ 265645 h 381655"/>
                    <a:gd name="connsiteX13" fmla="*/ 127023 w 336373"/>
                    <a:gd name="connsiteY13" fmla="*/ 322795 h 381655"/>
                    <a:gd name="connsiteX14" fmla="*/ 231798 w 336373"/>
                    <a:gd name="connsiteY14" fmla="*/ 229132 h 381655"/>
                    <a:gd name="connsiteX15" fmla="*/ 285773 w 336373"/>
                    <a:gd name="connsiteY15" fmla="*/ 141820 h 381655"/>
                    <a:gd name="connsiteX16" fmla="*/ 311173 w 336373"/>
                    <a:gd name="connsiteY16" fmla="*/ 68795 h 381655"/>
                    <a:gd name="connsiteX17" fmla="*/ 334986 w 336373"/>
                    <a:gd name="connsiteY17" fmla="*/ 3707 h 38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6373" h="381655">
                      <a:moveTo>
                        <a:pt x="334986" y="3707"/>
                      </a:moveTo>
                      <a:cubicBezTo>
                        <a:pt x="327049" y="23551"/>
                        <a:pt x="287625" y="147376"/>
                        <a:pt x="263548" y="187857"/>
                      </a:cubicBezTo>
                      <a:cubicBezTo>
                        <a:pt x="239471" y="228338"/>
                        <a:pt x="202694" y="236541"/>
                        <a:pt x="190523" y="246595"/>
                      </a:cubicBezTo>
                      <a:cubicBezTo>
                        <a:pt x="178352" y="256649"/>
                        <a:pt x="170944" y="271465"/>
                        <a:pt x="190523" y="248182"/>
                      </a:cubicBezTo>
                      <a:cubicBezTo>
                        <a:pt x="210102" y="224899"/>
                        <a:pt x="313554" y="101868"/>
                        <a:pt x="307998" y="106895"/>
                      </a:cubicBezTo>
                      <a:cubicBezTo>
                        <a:pt x="302442" y="111922"/>
                        <a:pt x="203753" y="242097"/>
                        <a:pt x="157186" y="278345"/>
                      </a:cubicBezTo>
                      <a:cubicBezTo>
                        <a:pt x="110619" y="314593"/>
                        <a:pt x="53469" y="316709"/>
                        <a:pt x="28598" y="324382"/>
                      </a:cubicBezTo>
                      <a:cubicBezTo>
                        <a:pt x="3727" y="332055"/>
                        <a:pt x="-9501" y="329409"/>
                        <a:pt x="7961" y="324382"/>
                      </a:cubicBezTo>
                      <a:cubicBezTo>
                        <a:pt x="25423" y="319355"/>
                        <a:pt x="117763" y="289193"/>
                        <a:pt x="133373" y="294220"/>
                      </a:cubicBezTo>
                      <a:cubicBezTo>
                        <a:pt x="148983" y="299247"/>
                        <a:pt x="110090" y="339993"/>
                        <a:pt x="101623" y="354545"/>
                      </a:cubicBezTo>
                      <a:cubicBezTo>
                        <a:pt x="93156" y="369097"/>
                        <a:pt x="74900" y="383119"/>
                        <a:pt x="82573" y="381532"/>
                      </a:cubicBezTo>
                      <a:cubicBezTo>
                        <a:pt x="90246" y="379945"/>
                        <a:pt x="147661" y="345020"/>
                        <a:pt x="147661" y="345020"/>
                      </a:cubicBezTo>
                      <a:cubicBezTo>
                        <a:pt x="180205" y="325706"/>
                        <a:pt x="281276" y="269349"/>
                        <a:pt x="277836" y="265645"/>
                      </a:cubicBezTo>
                      <a:cubicBezTo>
                        <a:pt x="274396" y="261941"/>
                        <a:pt x="134696" y="328880"/>
                        <a:pt x="127023" y="322795"/>
                      </a:cubicBezTo>
                      <a:cubicBezTo>
                        <a:pt x="119350" y="316710"/>
                        <a:pt x="205340" y="259294"/>
                        <a:pt x="231798" y="229132"/>
                      </a:cubicBezTo>
                      <a:cubicBezTo>
                        <a:pt x="258256" y="198970"/>
                        <a:pt x="272544" y="168543"/>
                        <a:pt x="285773" y="141820"/>
                      </a:cubicBezTo>
                      <a:cubicBezTo>
                        <a:pt x="299002" y="115097"/>
                        <a:pt x="307998" y="88374"/>
                        <a:pt x="311173" y="68795"/>
                      </a:cubicBezTo>
                      <a:cubicBezTo>
                        <a:pt x="314348" y="49216"/>
                        <a:pt x="342923" y="-16137"/>
                        <a:pt x="334986" y="37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: 図形 392">
                  <a:extLst>
                    <a:ext uri="{FF2B5EF4-FFF2-40B4-BE49-F238E27FC236}">
                      <a16:creationId xmlns:a16="http://schemas.microsoft.com/office/drawing/2014/main" id="{AF878ECD-48A9-4936-8D06-E6DBD6B11863}"/>
                    </a:ext>
                  </a:extLst>
                </p:cNvPr>
                <p:cNvSpPr/>
                <p:nvPr/>
              </p:nvSpPr>
              <p:spPr>
                <a:xfrm>
                  <a:off x="5666163" y="3117426"/>
                  <a:ext cx="230990" cy="326847"/>
                </a:xfrm>
                <a:custGeom>
                  <a:avLst/>
                  <a:gdLst>
                    <a:gd name="connsiteX0" fmla="*/ 362654 w 364069"/>
                    <a:gd name="connsiteY0" fmla="*/ 3097 h 515152"/>
                    <a:gd name="connsiteX1" fmla="*/ 203904 w 364069"/>
                    <a:gd name="connsiteY1" fmla="*/ 163434 h 515152"/>
                    <a:gd name="connsiteX2" fmla="*/ 302329 w 364069"/>
                    <a:gd name="connsiteY2" fmla="*/ 53897 h 515152"/>
                    <a:gd name="connsiteX3" fmla="*/ 195966 w 364069"/>
                    <a:gd name="connsiteY3" fmla="*/ 147559 h 515152"/>
                    <a:gd name="connsiteX4" fmla="*/ 157866 w 364069"/>
                    <a:gd name="connsiteY4" fmla="*/ 198359 h 515152"/>
                    <a:gd name="connsiteX5" fmla="*/ 221366 w 364069"/>
                    <a:gd name="connsiteY5" fmla="*/ 149147 h 515152"/>
                    <a:gd name="connsiteX6" fmla="*/ 164216 w 364069"/>
                    <a:gd name="connsiteY6" fmla="*/ 223759 h 515152"/>
                    <a:gd name="connsiteX7" fmla="*/ 62616 w 364069"/>
                    <a:gd name="connsiteY7" fmla="*/ 412672 h 515152"/>
                    <a:gd name="connsiteX8" fmla="*/ 21341 w 364069"/>
                    <a:gd name="connsiteY8" fmla="*/ 512684 h 515152"/>
                    <a:gd name="connsiteX9" fmla="*/ 61029 w 364069"/>
                    <a:gd name="connsiteY9" fmla="*/ 480934 h 515152"/>
                    <a:gd name="connsiteX10" fmla="*/ 213429 w 364069"/>
                    <a:gd name="connsiteY10" fmla="*/ 439659 h 515152"/>
                    <a:gd name="connsiteX11" fmla="*/ 704 w 364069"/>
                    <a:gd name="connsiteY11" fmla="*/ 511097 h 515152"/>
                    <a:gd name="connsiteX12" fmla="*/ 141991 w 364069"/>
                    <a:gd name="connsiteY12" fmla="*/ 434897 h 515152"/>
                    <a:gd name="connsiteX13" fmla="*/ 62616 w 364069"/>
                    <a:gd name="connsiteY13" fmla="*/ 436484 h 515152"/>
                    <a:gd name="connsiteX14" fmla="*/ 140404 w 364069"/>
                    <a:gd name="connsiteY14" fmla="*/ 290434 h 515152"/>
                    <a:gd name="connsiteX15" fmla="*/ 229304 w 364069"/>
                    <a:gd name="connsiteY15" fmla="*/ 128509 h 515152"/>
                    <a:gd name="connsiteX16" fmla="*/ 280104 w 364069"/>
                    <a:gd name="connsiteY16" fmla="*/ 61834 h 515152"/>
                    <a:gd name="connsiteX17" fmla="*/ 362654 w 364069"/>
                    <a:gd name="connsiteY17" fmla="*/ 3097 h 51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4069" h="515152">
                      <a:moveTo>
                        <a:pt x="362654" y="3097"/>
                      </a:moveTo>
                      <a:cubicBezTo>
                        <a:pt x="349954" y="20030"/>
                        <a:pt x="213958" y="154967"/>
                        <a:pt x="203904" y="163434"/>
                      </a:cubicBezTo>
                      <a:cubicBezTo>
                        <a:pt x="193850" y="171901"/>
                        <a:pt x="303652" y="56543"/>
                        <a:pt x="302329" y="53897"/>
                      </a:cubicBezTo>
                      <a:cubicBezTo>
                        <a:pt x="301006" y="51251"/>
                        <a:pt x="220043" y="123482"/>
                        <a:pt x="195966" y="147559"/>
                      </a:cubicBezTo>
                      <a:cubicBezTo>
                        <a:pt x="171889" y="171636"/>
                        <a:pt x="153633" y="198094"/>
                        <a:pt x="157866" y="198359"/>
                      </a:cubicBezTo>
                      <a:cubicBezTo>
                        <a:pt x="162099" y="198624"/>
                        <a:pt x="220308" y="144914"/>
                        <a:pt x="221366" y="149147"/>
                      </a:cubicBezTo>
                      <a:cubicBezTo>
                        <a:pt x="222424" y="153380"/>
                        <a:pt x="190674" y="179838"/>
                        <a:pt x="164216" y="223759"/>
                      </a:cubicBezTo>
                      <a:cubicBezTo>
                        <a:pt x="137758" y="267680"/>
                        <a:pt x="86428" y="364518"/>
                        <a:pt x="62616" y="412672"/>
                      </a:cubicBezTo>
                      <a:cubicBezTo>
                        <a:pt x="38804" y="460826"/>
                        <a:pt x="21605" y="501307"/>
                        <a:pt x="21341" y="512684"/>
                      </a:cubicBezTo>
                      <a:cubicBezTo>
                        <a:pt x="21076" y="524061"/>
                        <a:pt x="29014" y="493105"/>
                        <a:pt x="61029" y="480934"/>
                      </a:cubicBezTo>
                      <a:cubicBezTo>
                        <a:pt x="93044" y="468763"/>
                        <a:pt x="223483" y="434632"/>
                        <a:pt x="213429" y="439659"/>
                      </a:cubicBezTo>
                      <a:cubicBezTo>
                        <a:pt x="203375" y="444686"/>
                        <a:pt x="12610" y="511891"/>
                        <a:pt x="704" y="511097"/>
                      </a:cubicBezTo>
                      <a:cubicBezTo>
                        <a:pt x="-11202" y="510303"/>
                        <a:pt x="131672" y="447333"/>
                        <a:pt x="141991" y="434897"/>
                      </a:cubicBezTo>
                      <a:cubicBezTo>
                        <a:pt x="152310" y="422462"/>
                        <a:pt x="62880" y="460561"/>
                        <a:pt x="62616" y="436484"/>
                      </a:cubicBezTo>
                      <a:cubicBezTo>
                        <a:pt x="62352" y="412407"/>
                        <a:pt x="112623" y="341763"/>
                        <a:pt x="140404" y="290434"/>
                      </a:cubicBezTo>
                      <a:cubicBezTo>
                        <a:pt x="168185" y="239105"/>
                        <a:pt x="206021" y="166609"/>
                        <a:pt x="229304" y="128509"/>
                      </a:cubicBezTo>
                      <a:cubicBezTo>
                        <a:pt x="252587" y="90409"/>
                        <a:pt x="261319" y="80355"/>
                        <a:pt x="280104" y="61834"/>
                      </a:cubicBezTo>
                      <a:cubicBezTo>
                        <a:pt x="298889" y="43313"/>
                        <a:pt x="375354" y="-13836"/>
                        <a:pt x="362654" y="30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: 図形 393">
                  <a:extLst>
                    <a:ext uri="{FF2B5EF4-FFF2-40B4-BE49-F238E27FC236}">
                      <a16:creationId xmlns:a16="http://schemas.microsoft.com/office/drawing/2014/main" id="{23933233-51E1-4F19-81D9-FE820E62E6F1}"/>
                    </a:ext>
                  </a:extLst>
                </p:cNvPr>
                <p:cNvSpPr/>
                <p:nvPr/>
              </p:nvSpPr>
              <p:spPr>
                <a:xfrm>
                  <a:off x="5750939" y="3119470"/>
                  <a:ext cx="142170" cy="283225"/>
                </a:xfrm>
                <a:custGeom>
                  <a:avLst/>
                  <a:gdLst>
                    <a:gd name="connsiteX0" fmla="*/ 222687 w 224078"/>
                    <a:gd name="connsiteY0" fmla="*/ 6226 h 446398"/>
                    <a:gd name="connsiteX1" fmla="*/ 133787 w 224078"/>
                    <a:gd name="connsiteY1" fmla="*/ 206251 h 446398"/>
                    <a:gd name="connsiteX2" fmla="*/ 149662 w 224078"/>
                    <a:gd name="connsiteY2" fmla="*/ 130051 h 446398"/>
                    <a:gd name="connsiteX3" fmla="*/ 103624 w 224078"/>
                    <a:gd name="connsiteY3" fmla="*/ 268163 h 446398"/>
                    <a:gd name="connsiteX4" fmla="*/ 29012 w 224078"/>
                    <a:gd name="connsiteY4" fmla="*/ 415801 h 446398"/>
                    <a:gd name="connsiteX5" fmla="*/ 437 w 224078"/>
                    <a:gd name="connsiteY5" fmla="*/ 442788 h 446398"/>
                    <a:gd name="connsiteX6" fmla="*/ 48062 w 224078"/>
                    <a:gd name="connsiteY6" fmla="*/ 401513 h 446398"/>
                    <a:gd name="connsiteX7" fmla="*/ 36949 w 224078"/>
                    <a:gd name="connsiteY7" fmla="*/ 445963 h 446398"/>
                    <a:gd name="connsiteX8" fmla="*/ 78224 w 224078"/>
                    <a:gd name="connsiteY8" fmla="*/ 368176 h 446398"/>
                    <a:gd name="connsiteX9" fmla="*/ 127437 w 224078"/>
                    <a:gd name="connsiteY9" fmla="*/ 241176 h 446398"/>
                    <a:gd name="connsiteX10" fmla="*/ 175062 w 224078"/>
                    <a:gd name="connsiteY10" fmla="*/ 80838 h 446398"/>
                    <a:gd name="connsiteX11" fmla="*/ 187762 w 224078"/>
                    <a:gd name="connsiteY11" fmla="*/ 50676 h 446398"/>
                    <a:gd name="connsiteX12" fmla="*/ 222687 w 224078"/>
                    <a:gd name="connsiteY12" fmla="*/ 6226 h 44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4078" h="446398">
                      <a:moveTo>
                        <a:pt x="222687" y="6226"/>
                      </a:moveTo>
                      <a:cubicBezTo>
                        <a:pt x="213691" y="32155"/>
                        <a:pt x="145958" y="185614"/>
                        <a:pt x="133787" y="206251"/>
                      </a:cubicBezTo>
                      <a:cubicBezTo>
                        <a:pt x="121616" y="226888"/>
                        <a:pt x="154689" y="119732"/>
                        <a:pt x="149662" y="130051"/>
                      </a:cubicBezTo>
                      <a:cubicBezTo>
                        <a:pt x="144635" y="140370"/>
                        <a:pt x="123732" y="220538"/>
                        <a:pt x="103624" y="268163"/>
                      </a:cubicBezTo>
                      <a:cubicBezTo>
                        <a:pt x="83516" y="315788"/>
                        <a:pt x="46210" y="386697"/>
                        <a:pt x="29012" y="415801"/>
                      </a:cubicBezTo>
                      <a:cubicBezTo>
                        <a:pt x="11814" y="444905"/>
                        <a:pt x="-2738" y="445169"/>
                        <a:pt x="437" y="442788"/>
                      </a:cubicBezTo>
                      <a:cubicBezTo>
                        <a:pt x="3612" y="440407"/>
                        <a:pt x="41977" y="400984"/>
                        <a:pt x="48062" y="401513"/>
                      </a:cubicBezTo>
                      <a:cubicBezTo>
                        <a:pt x="54147" y="402042"/>
                        <a:pt x="31922" y="451519"/>
                        <a:pt x="36949" y="445963"/>
                      </a:cubicBezTo>
                      <a:cubicBezTo>
                        <a:pt x="41976" y="440407"/>
                        <a:pt x="63143" y="402307"/>
                        <a:pt x="78224" y="368176"/>
                      </a:cubicBezTo>
                      <a:cubicBezTo>
                        <a:pt x="93305" y="334045"/>
                        <a:pt x="111297" y="289066"/>
                        <a:pt x="127437" y="241176"/>
                      </a:cubicBezTo>
                      <a:cubicBezTo>
                        <a:pt x="143577" y="193286"/>
                        <a:pt x="165008" y="112588"/>
                        <a:pt x="175062" y="80838"/>
                      </a:cubicBezTo>
                      <a:cubicBezTo>
                        <a:pt x="185116" y="49088"/>
                        <a:pt x="181148" y="58084"/>
                        <a:pt x="187762" y="50676"/>
                      </a:cubicBezTo>
                      <a:cubicBezTo>
                        <a:pt x="194376" y="43268"/>
                        <a:pt x="231683" y="-19703"/>
                        <a:pt x="222687" y="62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: 図形 394">
                  <a:extLst>
                    <a:ext uri="{FF2B5EF4-FFF2-40B4-BE49-F238E27FC236}">
                      <a16:creationId xmlns:a16="http://schemas.microsoft.com/office/drawing/2014/main" id="{7C073CF7-2460-4C2E-B2F3-27765959DB1D}"/>
                    </a:ext>
                  </a:extLst>
                </p:cNvPr>
                <p:cNvSpPr/>
                <p:nvPr/>
              </p:nvSpPr>
              <p:spPr>
                <a:xfrm>
                  <a:off x="5784191" y="3086101"/>
                  <a:ext cx="119314" cy="307977"/>
                </a:xfrm>
                <a:custGeom>
                  <a:avLst/>
                  <a:gdLst>
                    <a:gd name="connsiteX0" fmla="*/ 187739 w 188054"/>
                    <a:gd name="connsiteY0" fmla="*/ 81 h 485410"/>
                    <a:gd name="connsiteX1" fmla="*/ 144877 w 188054"/>
                    <a:gd name="connsiteY1" fmla="*/ 155656 h 485410"/>
                    <a:gd name="connsiteX2" fmla="*/ 173452 w 188054"/>
                    <a:gd name="connsiteY2" fmla="*/ 100094 h 485410"/>
                    <a:gd name="connsiteX3" fmla="*/ 106777 w 188054"/>
                    <a:gd name="connsiteY3" fmla="*/ 260431 h 485410"/>
                    <a:gd name="connsiteX4" fmla="*/ 140114 w 188054"/>
                    <a:gd name="connsiteY4" fmla="*/ 169944 h 485410"/>
                    <a:gd name="connsiteX5" fmla="*/ 68677 w 188054"/>
                    <a:gd name="connsiteY5" fmla="*/ 333456 h 485410"/>
                    <a:gd name="connsiteX6" fmla="*/ 414 w 188054"/>
                    <a:gd name="connsiteY6" fmla="*/ 484269 h 485410"/>
                    <a:gd name="connsiteX7" fmla="*/ 38514 w 188054"/>
                    <a:gd name="connsiteY7" fmla="*/ 406481 h 485410"/>
                    <a:gd name="connsiteX8" fmla="*/ 5177 w 188054"/>
                    <a:gd name="connsiteY8" fmla="*/ 479506 h 485410"/>
                    <a:gd name="connsiteX9" fmla="*/ 109952 w 188054"/>
                    <a:gd name="connsiteY9" fmla="*/ 233444 h 485410"/>
                    <a:gd name="connsiteX10" fmla="*/ 117889 w 188054"/>
                    <a:gd name="connsiteY10" fmla="*/ 179469 h 485410"/>
                    <a:gd name="connsiteX11" fmla="*/ 187739 w 188054"/>
                    <a:gd name="connsiteY11" fmla="*/ 81 h 485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054" h="485410">
                      <a:moveTo>
                        <a:pt x="187739" y="81"/>
                      </a:moveTo>
                      <a:cubicBezTo>
                        <a:pt x="192237" y="-3888"/>
                        <a:pt x="147258" y="138987"/>
                        <a:pt x="144877" y="155656"/>
                      </a:cubicBezTo>
                      <a:cubicBezTo>
                        <a:pt x="142496" y="172325"/>
                        <a:pt x="179802" y="82632"/>
                        <a:pt x="173452" y="100094"/>
                      </a:cubicBezTo>
                      <a:cubicBezTo>
                        <a:pt x="167102" y="117556"/>
                        <a:pt x="112333" y="248789"/>
                        <a:pt x="106777" y="260431"/>
                      </a:cubicBezTo>
                      <a:cubicBezTo>
                        <a:pt x="101221" y="272073"/>
                        <a:pt x="146464" y="157773"/>
                        <a:pt x="140114" y="169944"/>
                      </a:cubicBezTo>
                      <a:cubicBezTo>
                        <a:pt x="133764" y="182115"/>
                        <a:pt x="91960" y="281069"/>
                        <a:pt x="68677" y="333456"/>
                      </a:cubicBezTo>
                      <a:cubicBezTo>
                        <a:pt x="45394" y="385844"/>
                        <a:pt x="5441" y="472098"/>
                        <a:pt x="414" y="484269"/>
                      </a:cubicBezTo>
                      <a:cubicBezTo>
                        <a:pt x="-4613" y="496440"/>
                        <a:pt x="37720" y="407275"/>
                        <a:pt x="38514" y="406481"/>
                      </a:cubicBezTo>
                      <a:cubicBezTo>
                        <a:pt x="39308" y="405687"/>
                        <a:pt x="-6729" y="508346"/>
                        <a:pt x="5177" y="479506"/>
                      </a:cubicBezTo>
                      <a:cubicBezTo>
                        <a:pt x="17083" y="450667"/>
                        <a:pt x="91167" y="283450"/>
                        <a:pt x="109952" y="233444"/>
                      </a:cubicBezTo>
                      <a:cubicBezTo>
                        <a:pt x="128737" y="183438"/>
                        <a:pt x="106777" y="216246"/>
                        <a:pt x="117889" y="179469"/>
                      </a:cubicBezTo>
                      <a:cubicBezTo>
                        <a:pt x="129001" y="142692"/>
                        <a:pt x="183241" y="4050"/>
                        <a:pt x="187739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: 図形 395">
                  <a:extLst>
                    <a:ext uri="{FF2B5EF4-FFF2-40B4-BE49-F238E27FC236}">
                      <a16:creationId xmlns:a16="http://schemas.microsoft.com/office/drawing/2014/main" id="{8B9799B2-62C4-46DF-8FBE-0192F25FA04A}"/>
                    </a:ext>
                  </a:extLst>
                </p:cNvPr>
                <p:cNvSpPr/>
                <p:nvPr/>
              </p:nvSpPr>
              <p:spPr>
                <a:xfrm>
                  <a:off x="5800632" y="3105202"/>
                  <a:ext cx="116769" cy="283982"/>
                </a:xfrm>
                <a:custGeom>
                  <a:avLst/>
                  <a:gdLst>
                    <a:gd name="connsiteX0" fmla="*/ 182464 w 184042"/>
                    <a:gd name="connsiteY0" fmla="*/ 1726 h 447590"/>
                    <a:gd name="connsiteX1" fmla="*/ 111026 w 184042"/>
                    <a:gd name="connsiteY1" fmla="*/ 206514 h 447590"/>
                    <a:gd name="connsiteX2" fmla="*/ 149126 w 184042"/>
                    <a:gd name="connsiteY2" fmla="*/ 144601 h 447590"/>
                    <a:gd name="connsiteX3" fmla="*/ 111026 w 184042"/>
                    <a:gd name="connsiteY3" fmla="*/ 228739 h 447590"/>
                    <a:gd name="connsiteX4" fmla="*/ 22126 w 184042"/>
                    <a:gd name="connsiteY4" fmla="*/ 411301 h 447590"/>
                    <a:gd name="connsiteX5" fmla="*/ 45939 w 184042"/>
                    <a:gd name="connsiteY5" fmla="*/ 336689 h 447590"/>
                    <a:gd name="connsiteX6" fmla="*/ 1489 w 184042"/>
                    <a:gd name="connsiteY6" fmla="*/ 446226 h 447590"/>
                    <a:gd name="connsiteX7" fmla="*/ 111026 w 184042"/>
                    <a:gd name="connsiteY7" fmla="*/ 244614 h 447590"/>
                    <a:gd name="connsiteX8" fmla="*/ 157064 w 184042"/>
                    <a:gd name="connsiteY8" fmla="*/ 114439 h 447590"/>
                    <a:gd name="connsiteX9" fmla="*/ 182464 w 184042"/>
                    <a:gd name="connsiteY9" fmla="*/ 1726 h 447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4042" h="447590">
                      <a:moveTo>
                        <a:pt x="182464" y="1726"/>
                      </a:moveTo>
                      <a:cubicBezTo>
                        <a:pt x="174791" y="17072"/>
                        <a:pt x="116582" y="182702"/>
                        <a:pt x="111026" y="206514"/>
                      </a:cubicBezTo>
                      <a:cubicBezTo>
                        <a:pt x="105470" y="230326"/>
                        <a:pt x="149126" y="140897"/>
                        <a:pt x="149126" y="144601"/>
                      </a:cubicBezTo>
                      <a:cubicBezTo>
                        <a:pt x="149126" y="148305"/>
                        <a:pt x="132193" y="184289"/>
                        <a:pt x="111026" y="228739"/>
                      </a:cubicBezTo>
                      <a:cubicBezTo>
                        <a:pt x="89859" y="273189"/>
                        <a:pt x="32974" y="393309"/>
                        <a:pt x="22126" y="411301"/>
                      </a:cubicBezTo>
                      <a:cubicBezTo>
                        <a:pt x="11278" y="429293"/>
                        <a:pt x="49378" y="330868"/>
                        <a:pt x="45939" y="336689"/>
                      </a:cubicBezTo>
                      <a:cubicBezTo>
                        <a:pt x="42500" y="342510"/>
                        <a:pt x="-9359" y="461572"/>
                        <a:pt x="1489" y="446226"/>
                      </a:cubicBezTo>
                      <a:cubicBezTo>
                        <a:pt x="12337" y="430880"/>
                        <a:pt x="85097" y="299912"/>
                        <a:pt x="111026" y="244614"/>
                      </a:cubicBezTo>
                      <a:cubicBezTo>
                        <a:pt x="136955" y="189316"/>
                        <a:pt x="146216" y="151481"/>
                        <a:pt x="157064" y="114439"/>
                      </a:cubicBezTo>
                      <a:cubicBezTo>
                        <a:pt x="167912" y="77397"/>
                        <a:pt x="190137" y="-13620"/>
                        <a:pt x="182464" y="17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フリーフォーム: 図形 396">
                  <a:extLst>
                    <a:ext uri="{FF2B5EF4-FFF2-40B4-BE49-F238E27FC236}">
                      <a16:creationId xmlns:a16="http://schemas.microsoft.com/office/drawing/2014/main" id="{E349E16A-E7CD-4617-A4A2-11F882850FBF}"/>
                    </a:ext>
                  </a:extLst>
                </p:cNvPr>
                <p:cNvSpPr/>
                <p:nvPr/>
              </p:nvSpPr>
              <p:spPr>
                <a:xfrm>
                  <a:off x="5909951" y="3109090"/>
                  <a:ext cx="367815" cy="251088"/>
                </a:xfrm>
                <a:custGeom>
                  <a:avLst/>
                  <a:gdLst>
                    <a:gd name="connsiteX0" fmla="*/ 639 w 579722"/>
                    <a:gd name="connsiteY0" fmla="*/ 360 h 395746"/>
                    <a:gd name="connsiteX1" fmla="*/ 151451 w 579722"/>
                    <a:gd name="connsiteY1" fmla="*/ 22585 h 395746"/>
                    <a:gd name="connsiteX2" fmla="*/ 91126 w 579722"/>
                    <a:gd name="connsiteY2" fmla="*/ 20997 h 395746"/>
                    <a:gd name="connsiteX3" fmla="*/ 192726 w 579722"/>
                    <a:gd name="connsiteY3" fmla="*/ 47985 h 395746"/>
                    <a:gd name="connsiteX4" fmla="*/ 254639 w 579722"/>
                    <a:gd name="connsiteY4" fmla="*/ 67035 h 395746"/>
                    <a:gd name="connsiteX5" fmla="*/ 381639 w 579722"/>
                    <a:gd name="connsiteY5" fmla="*/ 167047 h 395746"/>
                    <a:gd name="connsiteX6" fmla="*/ 359414 w 579722"/>
                    <a:gd name="connsiteY6" fmla="*/ 140060 h 395746"/>
                    <a:gd name="connsiteX7" fmla="*/ 576901 w 579722"/>
                    <a:gd name="connsiteY7" fmla="*/ 392472 h 395746"/>
                    <a:gd name="connsiteX8" fmla="*/ 468951 w 579722"/>
                    <a:gd name="connsiteY8" fmla="*/ 270235 h 395746"/>
                    <a:gd name="connsiteX9" fmla="*/ 265751 w 579722"/>
                    <a:gd name="connsiteY9" fmla="*/ 76560 h 395746"/>
                    <a:gd name="connsiteX10" fmla="*/ 103826 w 579722"/>
                    <a:gd name="connsiteY10" fmla="*/ 43222 h 395746"/>
                    <a:gd name="connsiteX11" fmla="*/ 639 w 579722"/>
                    <a:gd name="connsiteY11" fmla="*/ 360 h 39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9722" h="395746">
                      <a:moveTo>
                        <a:pt x="639" y="360"/>
                      </a:moveTo>
                      <a:cubicBezTo>
                        <a:pt x="8576" y="-3079"/>
                        <a:pt x="136370" y="19146"/>
                        <a:pt x="151451" y="22585"/>
                      </a:cubicBezTo>
                      <a:cubicBezTo>
                        <a:pt x="166532" y="26024"/>
                        <a:pt x="84247" y="16764"/>
                        <a:pt x="91126" y="20997"/>
                      </a:cubicBezTo>
                      <a:cubicBezTo>
                        <a:pt x="98005" y="25230"/>
                        <a:pt x="165474" y="40312"/>
                        <a:pt x="192726" y="47985"/>
                      </a:cubicBezTo>
                      <a:cubicBezTo>
                        <a:pt x="219978" y="55658"/>
                        <a:pt x="223154" y="47192"/>
                        <a:pt x="254639" y="67035"/>
                      </a:cubicBezTo>
                      <a:cubicBezTo>
                        <a:pt x="286124" y="86878"/>
                        <a:pt x="364177" y="154876"/>
                        <a:pt x="381639" y="167047"/>
                      </a:cubicBezTo>
                      <a:cubicBezTo>
                        <a:pt x="399101" y="179218"/>
                        <a:pt x="359414" y="140060"/>
                        <a:pt x="359414" y="140060"/>
                      </a:cubicBezTo>
                      <a:lnTo>
                        <a:pt x="576901" y="392472"/>
                      </a:lnTo>
                      <a:cubicBezTo>
                        <a:pt x="595157" y="414168"/>
                        <a:pt x="520809" y="322887"/>
                        <a:pt x="468951" y="270235"/>
                      </a:cubicBezTo>
                      <a:cubicBezTo>
                        <a:pt x="417093" y="217583"/>
                        <a:pt x="326605" y="114395"/>
                        <a:pt x="265751" y="76560"/>
                      </a:cubicBezTo>
                      <a:cubicBezTo>
                        <a:pt x="204897" y="38725"/>
                        <a:pt x="147218" y="56451"/>
                        <a:pt x="103826" y="43222"/>
                      </a:cubicBezTo>
                      <a:cubicBezTo>
                        <a:pt x="60434" y="29993"/>
                        <a:pt x="-7298" y="3799"/>
                        <a:pt x="639" y="36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フリーフォーム: 図形 397">
                  <a:extLst>
                    <a:ext uri="{FF2B5EF4-FFF2-40B4-BE49-F238E27FC236}">
                      <a16:creationId xmlns:a16="http://schemas.microsoft.com/office/drawing/2014/main" id="{4E5A9B29-6984-4319-B607-CE7AD4106E51}"/>
                    </a:ext>
                  </a:extLst>
                </p:cNvPr>
                <p:cNvSpPr/>
                <p:nvPr/>
              </p:nvSpPr>
              <p:spPr>
                <a:xfrm>
                  <a:off x="5901091" y="3090117"/>
                  <a:ext cx="493528" cy="371340"/>
                </a:xfrm>
                <a:custGeom>
                  <a:avLst/>
                  <a:gdLst>
                    <a:gd name="connsiteX0" fmla="*/ 315 w 777861"/>
                    <a:gd name="connsiteY0" fmla="*/ 101 h 585278"/>
                    <a:gd name="connsiteX1" fmla="*/ 235265 w 777861"/>
                    <a:gd name="connsiteY1" fmla="*/ 36614 h 585278"/>
                    <a:gd name="connsiteX2" fmla="*/ 211453 w 777861"/>
                    <a:gd name="connsiteY2" fmla="*/ 42964 h 585278"/>
                    <a:gd name="connsiteX3" fmla="*/ 387665 w 777861"/>
                    <a:gd name="connsiteY3" fmla="*/ 96939 h 585278"/>
                    <a:gd name="connsiteX4" fmla="*/ 346390 w 777861"/>
                    <a:gd name="connsiteY4" fmla="*/ 96939 h 585278"/>
                    <a:gd name="connsiteX5" fmla="*/ 490853 w 777861"/>
                    <a:gd name="connsiteY5" fmla="*/ 166789 h 585278"/>
                    <a:gd name="connsiteX6" fmla="*/ 627378 w 777861"/>
                    <a:gd name="connsiteY6" fmla="*/ 330301 h 585278"/>
                    <a:gd name="connsiteX7" fmla="*/ 551178 w 777861"/>
                    <a:gd name="connsiteY7" fmla="*/ 246164 h 585278"/>
                    <a:gd name="connsiteX8" fmla="*/ 771840 w 777861"/>
                    <a:gd name="connsiteY8" fmla="*/ 577951 h 585278"/>
                    <a:gd name="connsiteX9" fmla="*/ 689290 w 777861"/>
                    <a:gd name="connsiteY9" fmla="*/ 446189 h 585278"/>
                    <a:gd name="connsiteX10" fmla="*/ 416240 w 777861"/>
                    <a:gd name="connsiteY10" fmla="*/ 108051 h 585278"/>
                    <a:gd name="connsiteX11" fmla="*/ 292415 w 777861"/>
                    <a:gd name="connsiteY11" fmla="*/ 49314 h 585278"/>
                    <a:gd name="connsiteX12" fmla="*/ 315 w 777861"/>
                    <a:gd name="connsiteY12" fmla="*/ 101 h 5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77861" h="585278">
                      <a:moveTo>
                        <a:pt x="315" y="101"/>
                      </a:moveTo>
                      <a:cubicBezTo>
                        <a:pt x="-9210" y="-2016"/>
                        <a:pt x="200075" y="29470"/>
                        <a:pt x="235265" y="36614"/>
                      </a:cubicBezTo>
                      <a:cubicBezTo>
                        <a:pt x="270455" y="43758"/>
                        <a:pt x="186053" y="32910"/>
                        <a:pt x="211453" y="42964"/>
                      </a:cubicBezTo>
                      <a:cubicBezTo>
                        <a:pt x="236853" y="53018"/>
                        <a:pt x="365176" y="87943"/>
                        <a:pt x="387665" y="96939"/>
                      </a:cubicBezTo>
                      <a:cubicBezTo>
                        <a:pt x="410154" y="105935"/>
                        <a:pt x="329192" y="85297"/>
                        <a:pt x="346390" y="96939"/>
                      </a:cubicBezTo>
                      <a:cubicBezTo>
                        <a:pt x="363588" y="108581"/>
                        <a:pt x="444022" y="127895"/>
                        <a:pt x="490853" y="166789"/>
                      </a:cubicBezTo>
                      <a:cubicBezTo>
                        <a:pt x="537684" y="205683"/>
                        <a:pt x="617324" y="317072"/>
                        <a:pt x="627378" y="330301"/>
                      </a:cubicBezTo>
                      <a:cubicBezTo>
                        <a:pt x="637432" y="343530"/>
                        <a:pt x="527101" y="204889"/>
                        <a:pt x="551178" y="246164"/>
                      </a:cubicBezTo>
                      <a:cubicBezTo>
                        <a:pt x="575255" y="287439"/>
                        <a:pt x="748821" y="544614"/>
                        <a:pt x="771840" y="577951"/>
                      </a:cubicBezTo>
                      <a:cubicBezTo>
                        <a:pt x="794859" y="611288"/>
                        <a:pt x="748557" y="524506"/>
                        <a:pt x="689290" y="446189"/>
                      </a:cubicBezTo>
                      <a:cubicBezTo>
                        <a:pt x="630023" y="367872"/>
                        <a:pt x="482386" y="174197"/>
                        <a:pt x="416240" y="108051"/>
                      </a:cubicBezTo>
                      <a:cubicBezTo>
                        <a:pt x="350094" y="41905"/>
                        <a:pt x="358032" y="67306"/>
                        <a:pt x="292415" y="49314"/>
                      </a:cubicBezTo>
                      <a:cubicBezTo>
                        <a:pt x="226798" y="31322"/>
                        <a:pt x="9840" y="2218"/>
                        <a:pt x="315" y="1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フリーフォーム: 図形 398">
                  <a:extLst>
                    <a:ext uri="{FF2B5EF4-FFF2-40B4-BE49-F238E27FC236}">
                      <a16:creationId xmlns:a16="http://schemas.microsoft.com/office/drawing/2014/main" id="{718BEDC5-118F-4B8B-BF7D-E144A6C4828A}"/>
                    </a:ext>
                  </a:extLst>
                </p:cNvPr>
                <p:cNvSpPr/>
                <p:nvPr/>
              </p:nvSpPr>
              <p:spPr>
                <a:xfrm>
                  <a:off x="5899070" y="3088191"/>
                  <a:ext cx="252153" cy="48174"/>
                </a:xfrm>
                <a:custGeom>
                  <a:avLst/>
                  <a:gdLst>
                    <a:gd name="connsiteX0" fmla="*/ 326 w 397424"/>
                    <a:gd name="connsiteY0" fmla="*/ 3137 h 75928"/>
                    <a:gd name="connsiteX1" fmla="*/ 190826 w 397424"/>
                    <a:gd name="connsiteY1" fmla="*/ 9487 h 75928"/>
                    <a:gd name="connsiteX2" fmla="*/ 119389 w 397424"/>
                    <a:gd name="connsiteY2" fmla="*/ 17425 h 75928"/>
                    <a:gd name="connsiteX3" fmla="*/ 274964 w 397424"/>
                    <a:gd name="connsiteY3" fmla="*/ 42825 h 75928"/>
                    <a:gd name="connsiteX4" fmla="*/ 397201 w 397424"/>
                    <a:gd name="connsiteY4" fmla="*/ 74575 h 75928"/>
                    <a:gd name="connsiteX5" fmla="*/ 244801 w 397424"/>
                    <a:gd name="connsiteY5" fmla="*/ 63462 h 75928"/>
                    <a:gd name="connsiteX6" fmla="*/ 326 w 397424"/>
                    <a:gd name="connsiteY6" fmla="*/ 3137 h 7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424" h="75928">
                      <a:moveTo>
                        <a:pt x="326" y="3137"/>
                      </a:moveTo>
                      <a:cubicBezTo>
                        <a:pt x="-8670" y="-5859"/>
                        <a:pt x="170982" y="7106"/>
                        <a:pt x="190826" y="9487"/>
                      </a:cubicBezTo>
                      <a:cubicBezTo>
                        <a:pt x="210670" y="11868"/>
                        <a:pt x="105366" y="11869"/>
                        <a:pt x="119389" y="17425"/>
                      </a:cubicBezTo>
                      <a:cubicBezTo>
                        <a:pt x="133412" y="22981"/>
                        <a:pt x="228662" y="33300"/>
                        <a:pt x="274964" y="42825"/>
                      </a:cubicBezTo>
                      <a:cubicBezTo>
                        <a:pt x="321266" y="52350"/>
                        <a:pt x="402228" y="71136"/>
                        <a:pt x="397201" y="74575"/>
                      </a:cubicBezTo>
                      <a:cubicBezTo>
                        <a:pt x="392174" y="78014"/>
                        <a:pt x="306978" y="75104"/>
                        <a:pt x="244801" y="63462"/>
                      </a:cubicBezTo>
                      <a:cubicBezTo>
                        <a:pt x="182624" y="51820"/>
                        <a:pt x="9322" y="12133"/>
                        <a:pt x="326" y="3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フリーフォーム: 図形 399">
                  <a:extLst>
                    <a:ext uri="{FF2B5EF4-FFF2-40B4-BE49-F238E27FC236}">
                      <a16:creationId xmlns:a16="http://schemas.microsoft.com/office/drawing/2014/main" id="{652B2A92-3D0E-403A-847A-DF6DAEA6118A}"/>
                    </a:ext>
                  </a:extLst>
                </p:cNvPr>
                <p:cNvSpPr/>
                <p:nvPr/>
              </p:nvSpPr>
              <p:spPr>
                <a:xfrm>
                  <a:off x="6081143" y="3130740"/>
                  <a:ext cx="263714" cy="318570"/>
                </a:xfrm>
                <a:custGeom>
                  <a:avLst/>
                  <a:gdLst>
                    <a:gd name="connsiteX0" fmla="*/ 694 w 415646"/>
                    <a:gd name="connsiteY0" fmla="*/ 2749 h 502105"/>
                    <a:gd name="connsiteX1" fmla="*/ 226119 w 415646"/>
                    <a:gd name="connsiteY1" fmla="*/ 220237 h 502105"/>
                    <a:gd name="connsiteX2" fmla="*/ 184844 w 415646"/>
                    <a:gd name="connsiteY2" fmla="*/ 151974 h 502105"/>
                    <a:gd name="connsiteX3" fmla="*/ 256281 w 415646"/>
                    <a:gd name="connsiteY3" fmla="*/ 236112 h 502105"/>
                    <a:gd name="connsiteX4" fmla="*/ 413444 w 415646"/>
                    <a:gd name="connsiteY4" fmla="*/ 498049 h 502105"/>
                    <a:gd name="connsiteX5" fmla="*/ 335656 w 415646"/>
                    <a:gd name="connsiteY5" fmla="*/ 375812 h 502105"/>
                    <a:gd name="connsiteX6" fmla="*/ 161031 w 415646"/>
                    <a:gd name="connsiteY6" fmla="*/ 115462 h 502105"/>
                    <a:gd name="connsiteX7" fmla="*/ 694 w 415646"/>
                    <a:gd name="connsiteY7" fmla="*/ 2749 h 50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646" h="502105">
                      <a:moveTo>
                        <a:pt x="694" y="2749"/>
                      </a:moveTo>
                      <a:cubicBezTo>
                        <a:pt x="11542" y="20211"/>
                        <a:pt x="195427" y="195366"/>
                        <a:pt x="226119" y="220237"/>
                      </a:cubicBezTo>
                      <a:cubicBezTo>
                        <a:pt x="256811" y="245108"/>
                        <a:pt x="179817" y="149328"/>
                        <a:pt x="184844" y="151974"/>
                      </a:cubicBezTo>
                      <a:cubicBezTo>
                        <a:pt x="189871" y="154620"/>
                        <a:pt x="218181" y="178433"/>
                        <a:pt x="256281" y="236112"/>
                      </a:cubicBezTo>
                      <a:cubicBezTo>
                        <a:pt x="294381" y="293791"/>
                        <a:pt x="400215" y="474766"/>
                        <a:pt x="413444" y="498049"/>
                      </a:cubicBezTo>
                      <a:cubicBezTo>
                        <a:pt x="426673" y="521332"/>
                        <a:pt x="377725" y="439576"/>
                        <a:pt x="335656" y="375812"/>
                      </a:cubicBezTo>
                      <a:cubicBezTo>
                        <a:pt x="293587" y="312048"/>
                        <a:pt x="213154" y="176581"/>
                        <a:pt x="161031" y="115462"/>
                      </a:cubicBezTo>
                      <a:cubicBezTo>
                        <a:pt x="108908" y="54343"/>
                        <a:pt x="-10154" y="-14713"/>
                        <a:pt x="694" y="27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1" name="フリーフォーム: 図形 400">
                  <a:extLst>
                    <a:ext uri="{FF2B5EF4-FFF2-40B4-BE49-F238E27FC236}">
                      <a16:creationId xmlns:a16="http://schemas.microsoft.com/office/drawing/2014/main" id="{C4A0410D-BE12-4294-AD22-294CC065DCA8}"/>
                    </a:ext>
                  </a:extLst>
                </p:cNvPr>
                <p:cNvSpPr/>
                <p:nvPr/>
              </p:nvSpPr>
              <p:spPr>
                <a:xfrm>
                  <a:off x="6222582" y="3311718"/>
                  <a:ext cx="158000" cy="313916"/>
                </a:xfrm>
                <a:custGeom>
                  <a:avLst/>
                  <a:gdLst>
                    <a:gd name="connsiteX0" fmla="*/ 19 w 249027"/>
                    <a:gd name="connsiteY0" fmla="*/ 80 h 494771"/>
                    <a:gd name="connsiteX1" fmla="*/ 127019 w 249027"/>
                    <a:gd name="connsiteY1" fmla="*/ 146130 h 494771"/>
                    <a:gd name="connsiteX2" fmla="*/ 147656 w 249027"/>
                    <a:gd name="connsiteY2" fmla="*/ 195343 h 494771"/>
                    <a:gd name="connsiteX3" fmla="*/ 165119 w 249027"/>
                    <a:gd name="connsiteY3" fmla="*/ 266780 h 494771"/>
                    <a:gd name="connsiteX4" fmla="*/ 171469 w 249027"/>
                    <a:gd name="connsiteY4" fmla="*/ 295355 h 494771"/>
                    <a:gd name="connsiteX5" fmla="*/ 247669 w 249027"/>
                    <a:gd name="connsiteY5" fmla="*/ 490618 h 494771"/>
                    <a:gd name="connsiteX6" fmla="*/ 222269 w 249027"/>
                    <a:gd name="connsiteY6" fmla="*/ 433468 h 494771"/>
                    <a:gd name="connsiteX7" fmla="*/ 134956 w 249027"/>
                    <a:gd name="connsiteY7" fmla="*/ 228680 h 494771"/>
                    <a:gd name="connsiteX8" fmla="*/ 152419 w 249027"/>
                    <a:gd name="connsiteY8" fmla="*/ 231855 h 494771"/>
                    <a:gd name="connsiteX9" fmla="*/ 117494 w 249027"/>
                    <a:gd name="connsiteY9" fmla="*/ 127080 h 494771"/>
                    <a:gd name="connsiteX10" fmla="*/ 19 w 249027"/>
                    <a:gd name="connsiteY10" fmla="*/ 80 h 49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9027" h="494771">
                      <a:moveTo>
                        <a:pt x="19" y="80"/>
                      </a:moveTo>
                      <a:cubicBezTo>
                        <a:pt x="1606" y="3255"/>
                        <a:pt x="102413" y="113586"/>
                        <a:pt x="127019" y="146130"/>
                      </a:cubicBezTo>
                      <a:cubicBezTo>
                        <a:pt x="151625" y="178674"/>
                        <a:pt x="141306" y="175235"/>
                        <a:pt x="147656" y="195343"/>
                      </a:cubicBezTo>
                      <a:cubicBezTo>
                        <a:pt x="154006" y="215451"/>
                        <a:pt x="161150" y="250111"/>
                        <a:pt x="165119" y="266780"/>
                      </a:cubicBezTo>
                      <a:cubicBezTo>
                        <a:pt x="169088" y="283449"/>
                        <a:pt x="157711" y="258049"/>
                        <a:pt x="171469" y="295355"/>
                      </a:cubicBezTo>
                      <a:cubicBezTo>
                        <a:pt x="185227" y="332661"/>
                        <a:pt x="239202" y="467599"/>
                        <a:pt x="247669" y="490618"/>
                      </a:cubicBezTo>
                      <a:cubicBezTo>
                        <a:pt x="256136" y="513637"/>
                        <a:pt x="222269" y="433468"/>
                        <a:pt x="222269" y="433468"/>
                      </a:cubicBezTo>
                      <a:cubicBezTo>
                        <a:pt x="203484" y="389812"/>
                        <a:pt x="146598" y="262282"/>
                        <a:pt x="134956" y="228680"/>
                      </a:cubicBezTo>
                      <a:cubicBezTo>
                        <a:pt x="123314" y="195078"/>
                        <a:pt x="155329" y="248788"/>
                        <a:pt x="152419" y="231855"/>
                      </a:cubicBezTo>
                      <a:cubicBezTo>
                        <a:pt x="149509" y="214922"/>
                        <a:pt x="139719" y="165444"/>
                        <a:pt x="117494" y="127080"/>
                      </a:cubicBezTo>
                      <a:cubicBezTo>
                        <a:pt x="95269" y="88716"/>
                        <a:pt x="-1568" y="-3095"/>
                        <a:pt x="19" y="8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2" name="フリーフォーム: 図形 401">
                  <a:extLst>
                    <a:ext uri="{FF2B5EF4-FFF2-40B4-BE49-F238E27FC236}">
                      <a16:creationId xmlns:a16="http://schemas.microsoft.com/office/drawing/2014/main" id="{9FED8583-CA09-4842-82A4-8D57B65A8273}"/>
                    </a:ext>
                  </a:extLst>
                </p:cNvPr>
                <p:cNvSpPr/>
                <p:nvPr/>
              </p:nvSpPr>
              <p:spPr>
                <a:xfrm>
                  <a:off x="6309203" y="3304404"/>
                  <a:ext cx="129643" cy="248589"/>
                </a:xfrm>
                <a:custGeom>
                  <a:avLst/>
                  <a:gdLst>
                    <a:gd name="connsiteX0" fmla="*/ 18 w 204334"/>
                    <a:gd name="connsiteY0" fmla="*/ 497 h 391807"/>
                    <a:gd name="connsiteX1" fmla="*/ 103205 w 204334"/>
                    <a:gd name="connsiteY1" fmla="*/ 133847 h 391807"/>
                    <a:gd name="connsiteX2" fmla="*/ 200043 w 204334"/>
                    <a:gd name="connsiteY2" fmla="*/ 384672 h 391807"/>
                    <a:gd name="connsiteX3" fmla="*/ 174643 w 204334"/>
                    <a:gd name="connsiteY3" fmla="*/ 303709 h 391807"/>
                    <a:gd name="connsiteX4" fmla="*/ 61930 w 204334"/>
                    <a:gd name="connsiteY4" fmla="*/ 100509 h 391807"/>
                    <a:gd name="connsiteX5" fmla="*/ 111143 w 204334"/>
                    <a:gd name="connsiteY5" fmla="*/ 178297 h 391807"/>
                    <a:gd name="connsiteX6" fmla="*/ 18 w 204334"/>
                    <a:gd name="connsiteY6" fmla="*/ 497 h 3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334" h="391807">
                      <a:moveTo>
                        <a:pt x="18" y="497"/>
                      </a:moveTo>
                      <a:cubicBezTo>
                        <a:pt x="-1305" y="-6911"/>
                        <a:pt x="69868" y="69818"/>
                        <a:pt x="103205" y="133847"/>
                      </a:cubicBezTo>
                      <a:cubicBezTo>
                        <a:pt x="136542" y="197876"/>
                        <a:pt x="188137" y="356362"/>
                        <a:pt x="200043" y="384672"/>
                      </a:cubicBezTo>
                      <a:cubicBezTo>
                        <a:pt x="211949" y="412982"/>
                        <a:pt x="197662" y="351069"/>
                        <a:pt x="174643" y="303709"/>
                      </a:cubicBezTo>
                      <a:cubicBezTo>
                        <a:pt x="151624" y="256349"/>
                        <a:pt x="72513" y="121411"/>
                        <a:pt x="61930" y="100509"/>
                      </a:cubicBezTo>
                      <a:cubicBezTo>
                        <a:pt x="51347" y="79607"/>
                        <a:pt x="122785" y="193907"/>
                        <a:pt x="111143" y="178297"/>
                      </a:cubicBezTo>
                      <a:cubicBezTo>
                        <a:pt x="99501" y="162687"/>
                        <a:pt x="1341" y="7905"/>
                        <a:pt x="18" y="4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3" name="フリーフォーム: 図形 402">
                  <a:extLst>
                    <a:ext uri="{FF2B5EF4-FFF2-40B4-BE49-F238E27FC236}">
                      <a16:creationId xmlns:a16="http://schemas.microsoft.com/office/drawing/2014/main" id="{6A772BB8-9FCD-4F69-AD3A-C9E8EBEA5579}"/>
                    </a:ext>
                  </a:extLst>
                </p:cNvPr>
                <p:cNvSpPr/>
                <p:nvPr/>
              </p:nvSpPr>
              <p:spPr>
                <a:xfrm>
                  <a:off x="6397014" y="3455297"/>
                  <a:ext cx="69440" cy="278059"/>
                </a:xfrm>
                <a:custGeom>
                  <a:avLst/>
                  <a:gdLst>
                    <a:gd name="connsiteX0" fmla="*/ 1318 w 109446"/>
                    <a:gd name="connsiteY0" fmla="*/ 8733 h 438255"/>
                    <a:gd name="connsiteX1" fmla="*/ 107680 w 109446"/>
                    <a:gd name="connsiteY1" fmla="*/ 434183 h 438255"/>
                    <a:gd name="connsiteX2" fmla="*/ 67993 w 109446"/>
                    <a:gd name="connsiteY2" fmla="*/ 227808 h 438255"/>
                    <a:gd name="connsiteX3" fmla="*/ 71168 w 109446"/>
                    <a:gd name="connsiteY3" fmla="*/ 299246 h 438255"/>
                    <a:gd name="connsiteX4" fmla="*/ 50530 w 109446"/>
                    <a:gd name="connsiteY4" fmla="*/ 156371 h 438255"/>
                    <a:gd name="connsiteX5" fmla="*/ 1318 w 109446"/>
                    <a:gd name="connsiteY5" fmla="*/ 8733 h 438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446" h="438255">
                      <a:moveTo>
                        <a:pt x="1318" y="8733"/>
                      </a:moveTo>
                      <a:cubicBezTo>
                        <a:pt x="10843" y="55035"/>
                        <a:pt x="96568" y="397671"/>
                        <a:pt x="107680" y="434183"/>
                      </a:cubicBezTo>
                      <a:cubicBezTo>
                        <a:pt x="118792" y="470695"/>
                        <a:pt x="74078" y="250298"/>
                        <a:pt x="67993" y="227808"/>
                      </a:cubicBezTo>
                      <a:cubicBezTo>
                        <a:pt x="61908" y="205319"/>
                        <a:pt x="74079" y="311152"/>
                        <a:pt x="71168" y="299246"/>
                      </a:cubicBezTo>
                      <a:cubicBezTo>
                        <a:pt x="68258" y="287340"/>
                        <a:pt x="64553" y="199498"/>
                        <a:pt x="50530" y="156371"/>
                      </a:cubicBezTo>
                      <a:cubicBezTo>
                        <a:pt x="36507" y="113244"/>
                        <a:pt x="-8207" y="-37569"/>
                        <a:pt x="1318" y="87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4" name="フリーフォーム: 図形 403">
                  <a:extLst>
                    <a:ext uri="{FF2B5EF4-FFF2-40B4-BE49-F238E27FC236}">
                      <a16:creationId xmlns:a16="http://schemas.microsoft.com/office/drawing/2014/main" id="{51D3E477-CA1D-4FF1-9A93-5C244A6E9CEF}"/>
                    </a:ext>
                  </a:extLst>
                </p:cNvPr>
                <p:cNvSpPr/>
                <p:nvPr/>
              </p:nvSpPr>
              <p:spPr>
                <a:xfrm>
                  <a:off x="6452169" y="3581489"/>
                  <a:ext cx="45646" cy="318556"/>
                </a:xfrm>
                <a:custGeom>
                  <a:avLst/>
                  <a:gdLst>
                    <a:gd name="connsiteX0" fmla="*/ 112 w 71943"/>
                    <a:gd name="connsiteY0" fmla="*/ 6689 h 502084"/>
                    <a:gd name="connsiteX1" fmla="*/ 57262 w 71943"/>
                    <a:gd name="connsiteY1" fmla="*/ 438489 h 502084"/>
                    <a:gd name="connsiteX2" fmla="*/ 49324 w 71943"/>
                    <a:gd name="connsiteY2" fmla="*/ 221002 h 502084"/>
                    <a:gd name="connsiteX3" fmla="*/ 49324 w 71943"/>
                    <a:gd name="connsiteY3" fmla="*/ 325777 h 502084"/>
                    <a:gd name="connsiteX4" fmla="*/ 71549 w 71943"/>
                    <a:gd name="connsiteY4" fmla="*/ 501989 h 502084"/>
                    <a:gd name="connsiteX5" fmla="*/ 62024 w 71943"/>
                    <a:gd name="connsiteY5" fmla="*/ 348002 h 502084"/>
                    <a:gd name="connsiteX6" fmla="*/ 42974 w 71943"/>
                    <a:gd name="connsiteY6" fmla="*/ 186077 h 502084"/>
                    <a:gd name="connsiteX7" fmla="*/ 112 w 71943"/>
                    <a:gd name="connsiteY7" fmla="*/ 6689 h 50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943" h="502084">
                      <a:moveTo>
                        <a:pt x="112" y="6689"/>
                      </a:moveTo>
                      <a:cubicBezTo>
                        <a:pt x="2493" y="48758"/>
                        <a:pt x="49060" y="402770"/>
                        <a:pt x="57262" y="438489"/>
                      </a:cubicBezTo>
                      <a:cubicBezTo>
                        <a:pt x="65464" y="474208"/>
                        <a:pt x="50647" y="239787"/>
                        <a:pt x="49324" y="221002"/>
                      </a:cubicBezTo>
                      <a:cubicBezTo>
                        <a:pt x="48001" y="202217"/>
                        <a:pt x="45620" y="278946"/>
                        <a:pt x="49324" y="325777"/>
                      </a:cubicBezTo>
                      <a:cubicBezTo>
                        <a:pt x="53028" y="372608"/>
                        <a:pt x="69432" y="498285"/>
                        <a:pt x="71549" y="501989"/>
                      </a:cubicBezTo>
                      <a:cubicBezTo>
                        <a:pt x="73666" y="505693"/>
                        <a:pt x="66786" y="400654"/>
                        <a:pt x="62024" y="348002"/>
                      </a:cubicBezTo>
                      <a:cubicBezTo>
                        <a:pt x="57262" y="295350"/>
                        <a:pt x="51970" y="239523"/>
                        <a:pt x="42974" y="186077"/>
                      </a:cubicBezTo>
                      <a:cubicBezTo>
                        <a:pt x="33978" y="132631"/>
                        <a:pt x="-2269" y="-35380"/>
                        <a:pt x="112" y="66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フリーフォーム: 図形 404">
                  <a:extLst>
                    <a:ext uri="{FF2B5EF4-FFF2-40B4-BE49-F238E27FC236}">
                      <a16:creationId xmlns:a16="http://schemas.microsoft.com/office/drawing/2014/main" id="{D785694D-D2EB-453B-A4AC-879C40835414}"/>
                    </a:ext>
                  </a:extLst>
                </p:cNvPr>
                <p:cNvSpPr/>
                <p:nvPr/>
              </p:nvSpPr>
              <p:spPr>
                <a:xfrm>
                  <a:off x="6343300" y="3443702"/>
                  <a:ext cx="87301" cy="454539"/>
                </a:xfrm>
                <a:custGeom>
                  <a:avLst/>
                  <a:gdLst>
                    <a:gd name="connsiteX0" fmla="*/ 252 w 137597"/>
                    <a:gd name="connsiteY0" fmla="*/ 1608 h 716409"/>
                    <a:gd name="connsiteX1" fmla="*/ 65339 w 137597"/>
                    <a:gd name="connsiteY1" fmla="*/ 268308 h 716409"/>
                    <a:gd name="connsiteX2" fmla="*/ 11364 w 137597"/>
                    <a:gd name="connsiteY2" fmla="*/ 111146 h 716409"/>
                    <a:gd name="connsiteX3" fmla="*/ 24064 w 137597"/>
                    <a:gd name="connsiteY3" fmla="*/ 163533 h 716409"/>
                    <a:gd name="connsiteX4" fmla="*/ 119314 w 137597"/>
                    <a:gd name="connsiteY4" fmla="*/ 427058 h 716409"/>
                    <a:gd name="connsiteX5" fmla="*/ 136777 w 137597"/>
                    <a:gd name="connsiteY5" fmla="*/ 711221 h 716409"/>
                    <a:gd name="connsiteX6" fmla="*/ 132014 w 137597"/>
                    <a:gd name="connsiteY6" fmla="*/ 590571 h 716409"/>
                    <a:gd name="connsiteX7" fmla="*/ 108202 w 137597"/>
                    <a:gd name="connsiteY7" fmla="*/ 339746 h 716409"/>
                    <a:gd name="connsiteX8" fmla="*/ 101852 w 137597"/>
                    <a:gd name="connsiteY8" fmla="*/ 325458 h 716409"/>
                    <a:gd name="connsiteX9" fmla="*/ 44702 w 137597"/>
                    <a:gd name="connsiteY9" fmla="*/ 163533 h 716409"/>
                    <a:gd name="connsiteX10" fmla="*/ 252 w 137597"/>
                    <a:gd name="connsiteY10" fmla="*/ 1608 h 716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597" h="716409">
                      <a:moveTo>
                        <a:pt x="252" y="1608"/>
                      </a:moveTo>
                      <a:cubicBezTo>
                        <a:pt x="3691" y="19070"/>
                        <a:pt x="63487" y="250052"/>
                        <a:pt x="65339" y="268308"/>
                      </a:cubicBezTo>
                      <a:cubicBezTo>
                        <a:pt x="67191" y="286564"/>
                        <a:pt x="18243" y="128608"/>
                        <a:pt x="11364" y="111146"/>
                      </a:cubicBezTo>
                      <a:cubicBezTo>
                        <a:pt x="4485" y="93684"/>
                        <a:pt x="6072" y="110881"/>
                        <a:pt x="24064" y="163533"/>
                      </a:cubicBezTo>
                      <a:cubicBezTo>
                        <a:pt x="42056" y="216185"/>
                        <a:pt x="100529" y="335777"/>
                        <a:pt x="119314" y="427058"/>
                      </a:cubicBezTo>
                      <a:cubicBezTo>
                        <a:pt x="138099" y="518339"/>
                        <a:pt x="134660" y="683969"/>
                        <a:pt x="136777" y="711221"/>
                      </a:cubicBezTo>
                      <a:cubicBezTo>
                        <a:pt x="138894" y="738473"/>
                        <a:pt x="136777" y="652484"/>
                        <a:pt x="132014" y="590571"/>
                      </a:cubicBezTo>
                      <a:cubicBezTo>
                        <a:pt x="127252" y="528659"/>
                        <a:pt x="113229" y="383931"/>
                        <a:pt x="108202" y="339746"/>
                      </a:cubicBezTo>
                      <a:cubicBezTo>
                        <a:pt x="103175" y="295561"/>
                        <a:pt x="112435" y="354827"/>
                        <a:pt x="101852" y="325458"/>
                      </a:cubicBezTo>
                      <a:cubicBezTo>
                        <a:pt x="91269" y="296089"/>
                        <a:pt x="60048" y="213539"/>
                        <a:pt x="44702" y="163533"/>
                      </a:cubicBezTo>
                      <a:cubicBezTo>
                        <a:pt x="29356" y="113527"/>
                        <a:pt x="-3187" y="-15854"/>
                        <a:pt x="252" y="16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フリーフォーム: 図形 405">
                  <a:extLst>
                    <a:ext uri="{FF2B5EF4-FFF2-40B4-BE49-F238E27FC236}">
                      <a16:creationId xmlns:a16="http://schemas.microsoft.com/office/drawing/2014/main" id="{ECD42152-838C-42F9-95C0-E8DE98CF0481}"/>
                    </a:ext>
                  </a:extLst>
                </p:cNvPr>
                <p:cNvSpPr/>
                <p:nvPr/>
              </p:nvSpPr>
              <p:spPr>
                <a:xfrm>
                  <a:off x="6351600" y="3578197"/>
                  <a:ext cx="72357" cy="332784"/>
                </a:xfrm>
                <a:custGeom>
                  <a:avLst/>
                  <a:gdLst>
                    <a:gd name="connsiteX0" fmla="*/ 1457 w 114043"/>
                    <a:gd name="connsiteY0" fmla="*/ 15052 h 524508"/>
                    <a:gd name="connsiteX1" fmla="*/ 104645 w 114043"/>
                    <a:gd name="connsiteY1" fmla="*/ 497652 h 524508"/>
                    <a:gd name="connsiteX2" fmla="*/ 106232 w 114043"/>
                    <a:gd name="connsiteY2" fmla="*/ 427802 h 524508"/>
                    <a:gd name="connsiteX3" fmla="*/ 77657 w 114043"/>
                    <a:gd name="connsiteY3" fmla="*/ 134115 h 524508"/>
                    <a:gd name="connsiteX4" fmla="*/ 77657 w 114043"/>
                    <a:gd name="connsiteY4" fmla="*/ 196027 h 524508"/>
                    <a:gd name="connsiteX5" fmla="*/ 82420 w 114043"/>
                    <a:gd name="connsiteY5" fmla="*/ 278577 h 524508"/>
                    <a:gd name="connsiteX6" fmla="*/ 91945 w 114043"/>
                    <a:gd name="connsiteY6" fmla="*/ 467490 h 524508"/>
                    <a:gd name="connsiteX7" fmla="*/ 87182 w 114043"/>
                    <a:gd name="connsiteY7" fmla="*/ 326202 h 524508"/>
                    <a:gd name="connsiteX8" fmla="*/ 57020 w 114043"/>
                    <a:gd name="connsiteY8" fmla="*/ 159515 h 524508"/>
                    <a:gd name="connsiteX9" fmla="*/ 57020 w 114043"/>
                    <a:gd name="connsiteY9" fmla="*/ 210315 h 524508"/>
                    <a:gd name="connsiteX10" fmla="*/ 44320 w 114043"/>
                    <a:gd name="connsiteY10" fmla="*/ 127765 h 524508"/>
                    <a:gd name="connsiteX11" fmla="*/ 1457 w 114043"/>
                    <a:gd name="connsiteY11" fmla="*/ 15052 h 524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4043" h="524508">
                      <a:moveTo>
                        <a:pt x="1457" y="15052"/>
                      </a:moveTo>
                      <a:cubicBezTo>
                        <a:pt x="11511" y="76700"/>
                        <a:pt x="87183" y="428860"/>
                        <a:pt x="104645" y="497652"/>
                      </a:cubicBezTo>
                      <a:cubicBezTo>
                        <a:pt x="122107" y="566444"/>
                        <a:pt x="110730" y="488392"/>
                        <a:pt x="106232" y="427802"/>
                      </a:cubicBezTo>
                      <a:cubicBezTo>
                        <a:pt x="101734" y="367213"/>
                        <a:pt x="82419" y="172744"/>
                        <a:pt x="77657" y="134115"/>
                      </a:cubicBezTo>
                      <a:cubicBezTo>
                        <a:pt x="72895" y="95486"/>
                        <a:pt x="76863" y="171950"/>
                        <a:pt x="77657" y="196027"/>
                      </a:cubicBezTo>
                      <a:cubicBezTo>
                        <a:pt x="78451" y="220104"/>
                        <a:pt x="80039" y="233333"/>
                        <a:pt x="82420" y="278577"/>
                      </a:cubicBezTo>
                      <a:cubicBezTo>
                        <a:pt x="84801" y="323821"/>
                        <a:pt x="91151" y="459553"/>
                        <a:pt x="91945" y="467490"/>
                      </a:cubicBezTo>
                      <a:cubicBezTo>
                        <a:pt x="92739" y="475427"/>
                        <a:pt x="93003" y="377531"/>
                        <a:pt x="87182" y="326202"/>
                      </a:cubicBezTo>
                      <a:cubicBezTo>
                        <a:pt x="81361" y="274873"/>
                        <a:pt x="62047" y="178829"/>
                        <a:pt x="57020" y="159515"/>
                      </a:cubicBezTo>
                      <a:cubicBezTo>
                        <a:pt x="51993" y="140201"/>
                        <a:pt x="59137" y="215607"/>
                        <a:pt x="57020" y="210315"/>
                      </a:cubicBezTo>
                      <a:cubicBezTo>
                        <a:pt x="54903" y="205023"/>
                        <a:pt x="52258" y="156340"/>
                        <a:pt x="44320" y="127765"/>
                      </a:cubicBezTo>
                      <a:cubicBezTo>
                        <a:pt x="36382" y="99190"/>
                        <a:pt x="-8597" y="-46596"/>
                        <a:pt x="1457" y="150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フリーフォーム: 図形 406">
                  <a:extLst>
                    <a:ext uri="{FF2B5EF4-FFF2-40B4-BE49-F238E27FC236}">
                      <a16:creationId xmlns:a16="http://schemas.microsoft.com/office/drawing/2014/main" id="{8AE12116-6E8D-4601-8628-F4D29CE1059C}"/>
                    </a:ext>
                  </a:extLst>
                </p:cNvPr>
                <p:cNvSpPr/>
                <p:nvPr/>
              </p:nvSpPr>
              <p:spPr>
                <a:xfrm>
                  <a:off x="6467874" y="3787678"/>
                  <a:ext cx="25834" cy="438705"/>
                </a:xfrm>
                <a:custGeom>
                  <a:avLst/>
                  <a:gdLst>
                    <a:gd name="connsiteX0" fmla="*/ 13458 w 40717"/>
                    <a:gd name="connsiteY0" fmla="*/ 2384 h 691453"/>
                    <a:gd name="connsiteX1" fmla="*/ 24570 w 40717"/>
                    <a:gd name="connsiteY1" fmla="*/ 251622 h 691453"/>
                    <a:gd name="connsiteX2" fmla="*/ 22983 w 40717"/>
                    <a:gd name="connsiteY2" fmla="*/ 199234 h 691453"/>
                    <a:gd name="connsiteX3" fmla="*/ 40445 w 40717"/>
                    <a:gd name="connsiteY3" fmla="*/ 324647 h 691453"/>
                    <a:gd name="connsiteX4" fmla="*/ 7108 w 40717"/>
                    <a:gd name="connsiteY4" fmla="*/ 691359 h 691453"/>
                    <a:gd name="connsiteX5" fmla="*/ 30920 w 40717"/>
                    <a:gd name="connsiteY5" fmla="*/ 288134 h 691453"/>
                    <a:gd name="connsiteX6" fmla="*/ 29333 w 40717"/>
                    <a:gd name="connsiteY6" fmla="*/ 299247 h 691453"/>
                    <a:gd name="connsiteX7" fmla="*/ 758 w 40717"/>
                    <a:gd name="connsiteY7" fmla="*/ 134147 h 691453"/>
                    <a:gd name="connsiteX8" fmla="*/ 13458 w 40717"/>
                    <a:gd name="connsiteY8" fmla="*/ 2384 h 69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717" h="691453">
                      <a:moveTo>
                        <a:pt x="13458" y="2384"/>
                      </a:moveTo>
                      <a:cubicBezTo>
                        <a:pt x="17427" y="21963"/>
                        <a:pt x="22983" y="218814"/>
                        <a:pt x="24570" y="251622"/>
                      </a:cubicBezTo>
                      <a:cubicBezTo>
                        <a:pt x="26158" y="284430"/>
                        <a:pt x="20337" y="187063"/>
                        <a:pt x="22983" y="199234"/>
                      </a:cubicBezTo>
                      <a:cubicBezTo>
                        <a:pt x="25629" y="211405"/>
                        <a:pt x="43091" y="242626"/>
                        <a:pt x="40445" y="324647"/>
                      </a:cubicBezTo>
                      <a:cubicBezTo>
                        <a:pt x="37799" y="406668"/>
                        <a:pt x="8695" y="697444"/>
                        <a:pt x="7108" y="691359"/>
                      </a:cubicBezTo>
                      <a:cubicBezTo>
                        <a:pt x="5521" y="685274"/>
                        <a:pt x="27216" y="353486"/>
                        <a:pt x="30920" y="288134"/>
                      </a:cubicBezTo>
                      <a:cubicBezTo>
                        <a:pt x="34624" y="222782"/>
                        <a:pt x="34360" y="324912"/>
                        <a:pt x="29333" y="299247"/>
                      </a:cubicBezTo>
                      <a:cubicBezTo>
                        <a:pt x="24306" y="273582"/>
                        <a:pt x="4727" y="179391"/>
                        <a:pt x="758" y="134147"/>
                      </a:cubicBezTo>
                      <a:cubicBezTo>
                        <a:pt x="-3211" y="88903"/>
                        <a:pt x="9489" y="-17195"/>
                        <a:pt x="13458" y="238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フリーフォーム: 図形 407">
                  <a:extLst>
                    <a:ext uri="{FF2B5EF4-FFF2-40B4-BE49-F238E27FC236}">
                      <a16:creationId xmlns:a16="http://schemas.microsoft.com/office/drawing/2014/main" id="{FAF8AEB2-E8D4-4A16-84ED-204096F3B5DE}"/>
                    </a:ext>
                  </a:extLst>
                </p:cNvPr>
                <p:cNvSpPr/>
                <p:nvPr/>
              </p:nvSpPr>
              <p:spPr>
                <a:xfrm>
                  <a:off x="6411605" y="3852756"/>
                  <a:ext cx="17384" cy="522998"/>
                </a:xfrm>
                <a:custGeom>
                  <a:avLst/>
                  <a:gdLst>
                    <a:gd name="connsiteX0" fmla="*/ 546 w 27399"/>
                    <a:gd name="connsiteY0" fmla="*/ 23638 h 824310"/>
                    <a:gd name="connsiteX1" fmla="*/ 25946 w 27399"/>
                    <a:gd name="connsiteY1" fmla="*/ 539576 h 824310"/>
                    <a:gd name="connsiteX2" fmla="*/ 22771 w 27399"/>
                    <a:gd name="connsiteY2" fmla="*/ 177626 h 824310"/>
                    <a:gd name="connsiteX3" fmla="*/ 10071 w 27399"/>
                    <a:gd name="connsiteY3" fmla="*/ 223663 h 824310"/>
                    <a:gd name="connsiteX4" fmla="*/ 2133 w 27399"/>
                    <a:gd name="connsiteY4" fmla="*/ 379238 h 824310"/>
                    <a:gd name="connsiteX5" fmla="*/ 11658 w 27399"/>
                    <a:gd name="connsiteY5" fmla="*/ 753888 h 824310"/>
                    <a:gd name="connsiteX6" fmla="*/ 16421 w 27399"/>
                    <a:gd name="connsiteY6" fmla="*/ 603076 h 824310"/>
                    <a:gd name="connsiteX7" fmla="*/ 546 w 27399"/>
                    <a:gd name="connsiteY7" fmla="*/ 818976 h 824310"/>
                    <a:gd name="connsiteX8" fmla="*/ 5308 w 27399"/>
                    <a:gd name="connsiteY8" fmla="*/ 704676 h 824310"/>
                    <a:gd name="connsiteX9" fmla="*/ 21183 w 27399"/>
                    <a:gd name="connsiteY9" fmla="*/ 149051 h 824310"/>
                    <a:gd name="connsiteX10" fmla="*/ 546 w 27399"/>
                    <a:gd name="connsiteY10" fmla="*/ 23638 h 82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99" h="824310">
                      <a:moveTo>
                        <a:pt x="546" y="23638"/>
                      </a:moveTo>
                      <a:cubicBezTo>
                        <a:pt x="1340" y="88725"/>
                        <a:pt x="22242" y="513911"/>
                        <a:pt x="25946" y="539576"/>
                      </a:cubicBezTo>
                      <a:cubicBezTo>
                        <a:pt x="29650" y="565241"/>
                        <a:pt x="25417" y="230278"/>
                        <a:pt x="22771" y="177626"/>
                      </a:cubicBezTo>
                      <a:cubicBezTo>
                        <a:pt x="20125" y="124974"/>
                        <a:pt x="13511" y="190061"/>
                        <a:pt x="10071" y="223663"/>
                      </a:cubicBezTo>
                      <a:cubicBezTo>
                        <a:pt x="6631" y="257265"/>
                        <a:pt x="1869" y="290867"/>
                        <a:pt x="2133" y="379238"/>
                      </a:cubicBezTo>
                      <a:cubicBezTo>
                        <a:pt x="2397" y="467609"/>
                        <a:pt x="9277" y="716582"/>
                        <a:pt x="11658" y="753888"/>
                      </a:cubicBezTo>
                      <a:cubicBezTo>
                        <a:pt x="14039" y="791194"/>
                        <a:pt x="18273" y="592228"/>
                        <a:pt x="16421" y="603076"/>
                      </a:cubicBezTo>
                      <a:cubicBezTo>
                        <a:pt x="14569" y="613924"/>
                        <a:pt x="2398" y="802043"/>
                        <a:pt x="546" y="818976"/>
                      </a:cubicBezTo>
                      <a:cubicBezTo>
                        <a:pt x="-1306" y="835909"/>
                        <a:pt x="1869" y="816330"/>
                        <a:pt x="5308" y="704676"/>
                      </a:cubicBezTo>
                      <a:cubicBezTo>
                        <a:pt x="8748" y="593022"/>
                        <a:pt x="21183" y="261234"/>
                        <a:pt x="21183" y="149051"/>
                      </a:cubicBezTo>
                      <a:cubicBezTo>
                        <a:pt x="21183" y="36868"/>
                        <a:pt x="-248" y="-41449"/>
                        <a:pt x="546" y="236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9" name="フリーフォーム: 図形 408">
                  <a:extLst>
                    <a:ext uri="{FF2B5EF4-FFF2-40B4-BE49-F238E27FC236}">
                      <a16:creationId xmlns:a16="http://schemas.microsoft.com/office/drawing/2014/main" id="{EE27C21F-D676-4312-B8F4-67C6B574D822}"/>
                    </a:ext>
                  </a:extLst>
                </p:cNvPr>
                <p:cNvSpPr/>
                <p:nvPr/>
              </p:nvSpPr>
              <p:spPr>
                <a:xfrm>
                  <a:off x="6430875" y="3788424"/>
                  <a:ext cx="24590" cy="381164"/>
                </a:xfrm>
                <a:custGeom>
                  <a:avLst/>
                  <a:gdLst>
                    <a:gd name="connsiteX0" fmla="*/ 336 w 38757"/>
                    <a:gd name="connsiteY0" fmla="*/ 1208 h 600762"/>
                    <a:gd name="connsiteX1" fmla="*/ 13036 w 38757"/>
                    <a:gd name="connsiteY1" fmla="*/ 264733 h 600762"/>
                    <a:gd name="connsiteX2" fmla="*/ 9861 w 38757"/>
                    <a:gd name="connsiteY2" fmla="*/ 591758 h 600762"/>
                    <a:gd name="connsiteX3" fmla="*/ 19386 w 38757"/>
                    <a:gd name="connsiteY3" fmla="*/ 483808 h 600762"/>
                    <a:gd name="connsiteX4" fmla="*/ 38436 w 38757"/>
                    <a:gd name="connsiteY4" fmla="*/ 218696 h 600762"/>
                    <a:gd name="connsiteX5" fmla="*/ 30499 w 38757"/>
                    <a:gd name="connsiteY5" fmla="*/ 340933 h 600762"/>
                    <a:gd name="connsiteX6" fmla="*/ 19386 w 38757"/>
                    <a:gd name="connsiteY6" fmla="*/ 409196 h 600762"/>
                    <a:gd name="connsiteX7" fmla="*/ 28911 w 38757"/>
                    <a:gd name="connsiteY7" fmla="*/ 175833 h 600762"/>
                    <a:gd name="connsiteX8" fmla="*/ 336 w 38757"/>
                    <a:gd name="connsiteY8" fmla="*/ 1208 h 60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757" h="600762">
                      <a:moveTo>
                        <a:pt x="336" y="1208"/>
                      </a:moveTo>
                      <a:cubicBezTo>
                        <a:pt x="-2310" y="16025"/>
                        <a:pt x="11449" y="166308"/>
                        <a:pt x="13036" y="264733"/>
                      </a:cubicBezTo>
                      <a:cubicBezTo>
                        <a:pt x="14624" y="363158"/>
                        <a:pt x="8803" y="555246"/>
                        <a:pt x="9861" y="591758"/>
                      </a:cubicBezTo>
                      <a:cubicBezTo>
                        <a:pt x="10919" y="628270"/>
                        <a:pt x="14624" y="545985"/>
                        <a:pt x="19386" y="483808"/>
                      </a:cubicBezTo>
                      <a:cubicBezTo>
                        <a:pt x="24148" y="421631"/>
                        <a:pt x="36584" y="242508"/>
                        <a:pt x="38436" y="218696"/>
                      </a:cubicBezTo>
                      <a:cubicBezTo>
                        <a:pt x="40288" y="194884"/>
                        <a:pt x="33674" y="309183"/>
                        <a:pt x="30499" y="340933"/>
                      </a:cubicBezTo>
                      <a:cubicBezTo>
                        <a:pt x="27324" y="372683"/>
                        <a:pt x="19651" y="436713"/>
                        <a:pt x="19386" y="409196"/>
                      </a:cubicBezTo>
                      <a:cubicBezTo>
                        <a:pt x="19121" y="381679"/>
                        <a:pt x="31028" y="240127"/>
                        <a:pt x="28911" y="175833"/>
                      </a:cubicBezTo>
                      <a:cubicBezTo>
                        <a:pt x="26794" y="111539"/>
                        <a:pt x="2982" y="-13609"/>
                        <a:pt x="336" y="12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フリーフォーム: 図形 409">
                  <a:extLst>
                    <a:ext uri="{FF2B5EF4-FFF2-40B4-BE49-F238E27FC236}">
                      <a16:creationId xmlns:a16="http://schemas.microsoft.com/office/drawing/2014/main" id="{81F9D700-EC00-4FB3-BACD-8EDA7C85806F}"/>
                    </a:ext>
                  </a:extLst>
                </p:cNvPr>
                <p:cNvSpPr/>
                <p:nvPr/>
              </p:nvSpPr>
              <p:spPr>
                <a:xfrm>
                  <a:off x="6488369" y="3725997"/>
                  <a:ext cx="147830" cy="454523"/>
                </a:xfrm>
                <a:custGeom>
                  <a:avLst/>
                  <a:gdLst>
                    <a:gd name="connsiteX0" fmla="*/ 11318 w 232998"/>
                    <a:gd name="connsiteY0" fmla="*/ 113889 h 716384"/>
                    <a:gd name="connsiteX1" fmla="*/ 151018 w 232998"/>
                    <a:gd name="connsiteY1" fmla="*/ 480601 h 716384"/>
                    <a:gd name="connsiteX2" fmla="*/ 87518 w 232998"/>
                    <a:gd name="connsiteY2" fmla="*/ 255176 h 716384"/>
                    <a:gd name="connsiteX3" fmla="*/ 128793 w 232998"/>
                    <a:gd name="connsiteY3" fmla="*/ 398051 h 716384"/>
                    <a:gd name="connsiteX4" fmla="*/ 163718 w 232998"/>
                    <a:gd name="connsiteY4" fmla="*/ 583789 h 716384"/>
                    <a:gd name="connsiteX5" fmla="*/ 108156 w 232998"/>
                    <a:gd name="connsiteY5" fmla="*/ 380589 h 716384"/>
                    <a:gd name="connsiteX6" fmla="*/ 154193 w 232998"/>
                    <a:gd name="connsiteY6" fmla="*/ 553626 h 716384"/>
                    <a:gd name="connsiteX7" fmla="*/ 230393 w 232998"/>
                    <a:gd name="connsiteY7" fmla="*/ 713964 h 716384"/>
                    <a:gd name="connsiteX8" fmla="*/ 206581 w 232998"/>
                    <a:gd name="connsiteY8" fmla="*/ 628239 h 716384"/>
                    <a:gd name="connsiteX9" fmla="*/ 122443 w 232998"/>
                    <a:gd name="connsiteY9" fmla="*/ 344076 h 716384"/>
                    <a:gd name="connsiteX10" fmla="*/ 146256 w 232998"/>
                    <a:gd name="connsiteY10" fmla="*/ 642526 h 716384"/>
                    <a:gd name="connsiteX11" fmla="*/ 111331 w 232998"/>
                    <a:gd name="connsiteY11" fmla="*/ 415514 h 716384"/>
                    <a:gd name="connsiteX12" fmla="*/ 82756 w 232998"/>
                    <a:gd name="connsiteY12" fmla="*/ 232951 h 716384"/>
                    <a:gd name="connsiteX13" fmla="*/ 17668 w 232998"/>
                    <a:gd name="connsiteY13" fmla="*/ 4351 h 716384"/>
                    <a:gd name="connsiteX14" fmla="*/ 11318 w 232998"/>
                    <a:gd name="connsiteY14" fmla="*/ 113889 h 71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2998" h="716384">
                      <a:moveTo>
                        <a:pt x="11318" y="113889"/>
                      </a:moveTo>
                      <a:cubicBezTo>
                        <a:pt x="33543" y="193264"/>
                        <a:pt x="138318" y="457053"/>
                        <a:pt x="151018" y="480601"/>
                      </a:cubicBezTo>
                      <a:cubicBezTo>
                        <a:pt x="163718" y="504149"/>
                        <a:pt x="91222" y="268934"/>
                        <a:pt x="87518" y="255176"/>
                      </a:cubicBezTo>
                      <a:cubicBezTo>
                        <a:pt x="83814" y="241418"/>
                        <a:pt x="116093" y="343282"/>
                        <a:pt x="128793" y="398051"/>
                      </a:cubicBezTo>
                      <a:cubicBezTo>
                        <a:pt x="141493" y="452820"/>
                        <a:pt x="167157" y="586699"/>
                        <a:pt x="163718" y="583789"/>
                      </a:cubicBezTo>
                      <a:cubicBezTo>
                        <a:pt x="160279" y="580879"/>
                        <a:pt x="109743" y="385616"/>
                        <a:pt x="108156" y="380589"/>
                      </a:cubicBezTo>
                      <a:cubicBezTo>
                        <a:pt x="106569" y="375562"/>
                        <a:pt x="133820" y="498064"/>
                        <a:pt x="154193" y="553626"/>
                      </a:cubicBezTo>
                      <a:cubicBezTo>
                        <a:pt x="174566" y="609188"/>
                        <a:pt x="221662" y="701529"/>
                        <a:pt x="230393" y="713964"/>
                      </a:cubicBezTo>
                      <a:cubicBezTo>
                        <a:pt x="239124" y="726399"/>
                        <a:pt x="224573" y="689887"/>
                        <a:pt x="206581" y="628239"/>
                      </a:cubicBezTo>
                      <a:cubicBezTo>
                        <a:pt x="188589" y="566591"/>
                        <a:pt x="132497" y="341695"/>
                        <a:pt x="122443" y="344076"/>
                      </a:cubicBezTo>
                      <a:cubicBezTo>
                        <a:pt x="112389" y="346457"/>
                        <a:pt x="148108" y="630620"/>
                        <a:pt x="146256" y="642526"/>
                      </a:cubicBezTo>
                      <a:cubicBezTo>
                        <a:pt x="144404" y="654432"/>
                        <a:pt x="121914" y="483777"/>
                        <a:pt x="111331" y="415514"/>
                      </a:cubicBezTo>
                      <a:cubicBezTo>
                        <a:pt x="100748" y="347252"/>
                        <a:pt x="98366" y="301478"/>
                        <a:pt x="82756" y="232951"/>
                      </a:cubicBezTo>
                      <a:cubicBezTo>
                        <a:pt x="67146" y="164424"/>
                        <a:pt x="31162" y="24195"/>
                        <a:pt x="17668" y="4351"/>
                      </a:cubicBezTo>
                      <a:cubicBezTo>
                        <a:pt x="4174" y="-15493"/>
                        <a:pt x="-10907" y="34514"/>
                        <a:pt x="11318" y="1138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1" name="フリーフォーム: 図形 410">
                  <a:extLst>
                    <a:ext uri="{FF2B5EF4-FFF2-40B4-BE49-F238E27FC236}">
                      <a16:creationId xmlns:a16="http://schemas.microsoft.com/office/drawing/2014/main" id="{BEEE5F38-08A5-4EF8-8570-C5702D7E056D}"/>
                    </a:ext>
                  </a:extLst>
                </p:cNvPr>
                <p:cNvSpPr/>
                <p:nvPr/>
              </p:nvSpPr>
              <p:spPr>
                <a:xfrm>
                  <a:off x="5704588" y="3410376"/>
                  <a:ext cx="561817" cy="208151"/>
                </a:xfrm>
                <a:custGeom>
                  <a:avLst/>
                  <a:gdLst>
                    <a:gd name="connsiteX0" fmla="*/ 6286 w 885493"/>
                    <a:gd name="connsiteY0" fmla="*/ 44609 h 328072"/>
                    <a:gd name="connsiteX1" fmla="*/ 476186 w 885493"/>
                    <a:gd name="connsiteY1" fmla="*/ 27676 h 328072"/>
                    <a:gd name="connsiteX2" fmla="*/ 133286 w 885493"/>
                    <a:gd name="connsiteY2" fmla="*/ 12859 h 328072"/>
                    <a:gd name="connsiteX3" fmla="*/ 416920 w 885493"/>
                    <a:gd name="connsiteY3" fmla="*/ 25559 h 328072"/>
                    <a:gd name="connsiteX4" fmla="*/ 615886 w 885493"/>
                    <a:gd name="connsiteY4" fmla="*/ 101759 h 328072"/>
                    <a:gd name="connsiteX5" fmla="*/ 874120 w 885493"/>
                    <a:gd name="connsiteY5" fmla="*/ 324009 h 328072"/>
                    <a:gd name="connsiteX6" fmla="*/ 791570 w 885493"/>
                    <a:gd name="connsiteY6" fmla="*/ 228759 h 328072"/>
                    <a:gd name="connsiteX7" fmla="*/ 366120 w 885493"/>
                    <a:gd name="connsiteY7" fmla="*/ 21326 h 328072"/>
                    <a:gd name="connsiteX8" fmla="*/ 215836 w 885493"/>
                    <a:gd name="connsiteY8" fmla="*/ 8626 h 328072"/>
                    <a:gd name="connsiteX9" fmla="*/ 6286 w 885493"/>
                    <a:gd name="connsiteY9" fmla="*/ 44609 h 3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85493" h="328072">
                      <a:moveTo>
                        <a:pt x="6286" y="44609"/>
                      </a:moveTo>
                      <a:cubicBezTo>
                        <a:pt x="49678" y="47784"/>
                        <a:pt x="455020" y="32968"/>
                        <a:pt x="476186" y="27676"/>
                      </a:cubicBezTo>
                      <a:cubicBezTo>
                        <a:pt x="497352" y="22384"/>
                        <a:pt x="143164" y="13212"/>
                        <a:pt x="133286" y="12859"/>
                      </a:cubicBezTo>
                      <a:cubicBezTo>
                        <a:pt x="123408" y="12506"/>
                        <a:pt x="336487" y="10742"/>
                        <a:pt x="416920" y="25559"/>
                      </a:cubicBezTo>
                      <a:cubicBezTo>
                        <a:pt x="497353" y="40376"/>
                        <a:pt x="539686" y="52017"/>
                        <a:pt x="615886" y="101759"/>
                      </a:cubicBezTo>
                      <a:cubicBezTo>
                        <a:pt x="692086" y="151501"/>
                        <a:pt x="844839" y="302842"/>
                        <a:pt x="874120" y="324009"/>
                      </a:cubicBezTo>
                      <a:cubicBezTo>
                        <a:pt x="903401" y="345176"/>
                        <a:pt x="876237" y="279206"/>
                        <a:pt x="791570" y="228759"/>
                      </a:cubicBezTo>
                      <a:cubicBezTo>
                        <a:pt x="706903" y="178312"/>
                        <a:pt x="462076" y="58015"/>
                        <a:pt x="366120" y="21326"/>
                      </a:cubicBezTo>
                      <a:cubicBezTo>
                        <a:pt x="270164" y="-15363"/>
                        <a:pt x="275455" y="5804"/>
                        <a:pt x="215836" y="8626"/>
                      </a:cubicBezTo>
                      <a:cubicBezTo>
                        <a:pt x="156217" y="11448"/>
                        <a:pt x="-37106" y="41434"/>
                        <a:pt x="6286" y="446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B5A7D915-48B6-4A25-ACF1-C0D7A7DA0CBE}"/>
                    </a:ext>
                  </a:extLst>
                </p:cNvPr>
                <p:cNvSpPr/>
                <p:nvPr/>
              </p:nvSpPr>
              <p:spPr>
                <a:xfrm>
                  <a:off x="5799821" y="3381891"/>
                  <a:ext cx="545991" cy="364273"/>
                </a:xfrm>
                <a:custGeom>
                  <a:avLst/>
                  <a:gdLst>
                    <a:gd name="connsiteX0" fmla="*/ 121 w 860550"/>
                    <a:gd name="connsiteY0" fmla="*/ 9071 h 574139"/>
                    <a:gd name="connsiteX1" fmla="*/ 467904 w 860550"/>
                    <a:gd name="connsiteY1" fmla="*/ 57754 h 574139"/>
                    <a:gd name="connsiteX2" fmla="*/ 222371 w 860550"/>
                    <a:gd name="connsiteY2" fmla="*/ 604 h 574139"/>
                    <a:gd name="connsiteX3" fmla="*/ 457321 w 860550"/>
                    <a:gd name="connsiteY3" fmla="*/ 102204 h 574139"/>
                    <a:gd name="connsiteX4" fmla="*/ 575854 w 860550"/>
                    <a:gd name="connsiteY4" fmla="*/ 165704 h 574139"/>
                    <a:gd name="connsiteX5" fmla="*/ 704971 w 860550"/>
                    <a:gd name="connsiteY5" fmla="*/ 290587 h 574139"/>
                    <a:gd name="connsiteX6" fmla="*/ 855254 w 860550"/>
                    <a:gd name="connsiteY6" fmla="*/ 567871 h 574139"/>
                    <a:gd name="connsiteX7" fmla="*/ 787521 w 860550"/>
                    <a:gd name="connsiteY7" fmla="*/ 449337 h 574139"/>
                    <a:gd name="connsiteX8" fmla="*/ 425571 w 860550"/>
                    <a:gd name="connsiteY8" fmla="*/ 61987 h 574139"/>
                    <a:gd name="connsiteX9" fmla="*/ 121 w 860550"/>
                    <a:gd name="connsiteY9" fmla="*/ 9071 h 57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0550" h="574139">
                      <a:moveTo>
                        <a:pt x="121" y="9071"/>
                      </a:moveTo>
                      <a:cubicBezTo>
                        <a:pt x="7176" y="8366"/>
                        <a:pt x="430862" y="59165"/>
                        <a:pt x="467904" y="57754"/>
                      </a:cubicBezTo>
                      <a:cubicBezTo>
                        <a:pt x="504946" y="56343"/>
                        <a:pt x="224135" y="-6804"/>
                        <a:pt x="222371" y="604"/>
                      </a:cubicBezTo>
                      <a:cubicBezTo>
                        <a:pt x="220607" y="8012"/>
                        <a:pt x="398407" y="74687"/>
                        <a:pt x="457321" y="102204"/>
                      </a:cubicBezTo>
                      <a:cubicBezTo>
                        <a:pt x="516235" y="129721"/>
                        <a:pt x="534579" y="134307"/>
                        <a:pt x="575854" y="165704"/>
                      </a:cubicBezTo>
                      <a:cubicBezTo>
                        <a:pt x="617129" y="197101"/>
                        <a:pt x="658404" y="223559"/>
                        <a:pt x="704971" y="290587"/>
                      </a:cubicBezTo>
                      <a:cubicBezTo>
                        <a:pt x="751538" y="357615"/>
                        <a:pt x="841496" y="541413"/>
                        <a:pt x="855254" y="567871"/>
                      </a:cubicBezTo>
                      <a:cubicBezTo>
                        <a:pt x="869012" y="594329"/>
                        <a:pt x="859135" y="533651"/>
                        <a:pt x="787521" y="449337"/>
                      </a:cubicBezTo>
                      <a:cubicBezTo>
                        <a:pt x="715907" y="365023"/>
                        <a:pt x="556804" y="138893"/>
                        <a:pt x="425571" y="61987"/>
                      </a:cubicBezTo>
                      <a:cubicBezTo>
                        <a:pt x="294338" y="-14919"/>
                        <a:pt x="-6934" y="9776"/>
                        <a:pt x="121" y="90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フリーフォーム: 図形 412">
                  <a:extLst>
                    <a:ext uri="{FF2B5EF4-FFF2-40B4-BE49-F238E27FC236}">
                      <a16:creationId xmlns:a16="http://schemas.microsoft.com/office/drawing/2014/main" id="{74349515-0082-4F19-A061-FE4FC6552495}"/>
                    </a:ext>
                  </a:extLst>
                </p:cNvPr>
                <p:cNvSpPr/>
                <p:nvPr/>
              </p:nvSpPr>
              <p:spPr>
                <a:xfrm>
                  <a:off x="6237815" y="3594883"/>
                  <a:ext cx="129515" cy="401427"/>
                </a:xfrm>
                <a:custGeom>
                  <a:avLst/>
                  <a:gdLst>
                    <a:gd name="connsiteX0" fmla="*/ 1939 w 204131"/>
                    <a:gd name="connsiteY0" fmla="*/ 14152 h 632699"/>
                    <a:gd name="connsiteX1" fmla="*/ 194555 w 204131"/>
                    <a:gd name="connsiteY1" fmla="*/ 604702 h 632699"/>
                    <a:gd name="connsiteX2" fmla="*/ 169155 w 204131"/>
                    <a:gd name="connsiteY2" fmla="*/ 503102 h 632699"/>
                    <a:gd name="connsiteX3" fmla="*/ 118355 w 204131"/>
                    <a:gd name="connsiteY3" fmla="*/ 200419 h 632699"/>
                    <a:gd name="connsiteX4" fmla="*/ 137405 w 204131"/>
                    <a:gd name="connsiteY4" fmla="*/ 361285 h 632699"/>
                    <a:gd name="connsiteX5" fmla="*/ 97189 w 204131"/>
                    <a:gd name="connsiteY5" fmla="*/ 196185 h 632699"/>
                    <a:gd name="connsiteX6" fmla="*/ 1939 w 204131"/>
                    <a:gd name="connsiteY6" fmla="*/ 14152 h 632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131" h="632699">
                      <a:moveTo>
                        <a:pt x="1939" y="14152"/>
                      </a:moveTo>
                      <a:cubicBezTo>
                        <a:pt x="18167" y="82238"/>
                        <a:pt x="166686" y="523210"/>
                        <a:pt x="194555" y="604702"/>
                      </a:cubicBezTo>
                      <a:cubicBezTo>
                        <a:pt x="222424" y="686194"/>
                        <a:pt x="181855" y="570483"/>
                        <a:pt x="169155" y="503102"/>
                      </a:cubicBezTo>
                      <a:cubicBezTo>
                        <a:pt x="156455" y="435722"/>
                        <a:pt x="123647" y="224055"/>
                        <a:pt x="118355" y="200419"/>
                      </a:cubicBezTo>
                      <a:cubicBezTo>
                        <a:pt x="113063" y="176783"/>
                        <a:pt x="140933" y="361991"/>
                        <a:pt x="137405" y="361285"/>
                      </a:cubicBezTo>
                      <a:cubicBezTo>
                        <a:pt x="133877" y="360579"/>
                        <a:pt x="118356" y="249454"/>
                        <a:pt x="97189" y="196185"/>
                      </a:cubicBezTo>
                      <a:cubicBezTo>
                        <a:pt x="76022" y="142916"/>
                        <a:pt x="-14289" y="-53934"/>
                        <a:pt x="1939" y="141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: 図形 413">
                  <a:extLst>
                    <a:ext uri="{FF2B5EF4-FFF2-40B4-BE49-F238E27FC236}">
                      <a16:creationId xmlns:a16="http://schemas.microsoft.com/office/drawing/2014/main" id="{7B2FA4EA-352A-4B10-9F3B-5C26F4DDC1D6}"/>
                    </a:ext>
                  </a:extLst>
                </p:cNvPr>
                <p:cNvSpPr/>
                <p:nvPr/>
              </p:nvSpPr>
              <p:spPr>
                <a:xfrm>
                  <a:off x="6325979" y="3730595"/>
                  <a:ext cx="60420" cy="312045"/>
                </a:xfrm>
                <a:custGeom>
                  <a:avLst/>
                  <a:gdLst>
                    <a:gd name="connsiteX0" fmla="*/ 4797 w 95229"/>
                    <a:gd name="connsiteY0" fmla="*/ 9803 h 491822"/>
                    <a:gd name="connsiteX1" fmla="*/ 25964 w 95229"/>
                    <a:gd name="connsiteY1" fmla="*/ 62720 h 491822"/>
                    <a:gd name="connsiteX2" fmla="*/ 93697 w 95229"/>
                    <a:gd name="connsiteY2" fmla="*/ 490286 h 491822"/>
                    <a:gd name="connsiteX3" fmla="*/ 72531 w 95229"/>
                    <a:gd name="connsiteY3" fmla="*/ 206653 h 491822"/>
                    <a:gd name="connsiteX4" fmla="*/ 64064 w 95229"/>
                    <a:gd name="connsiteY4" fmla="*/ 229936 h 491822"/>
                    <a:gd name="connsiteX5" fmla="*/ 2681 w 95229"/>
                    <a:gd name="connsiteY5" fmla="*/ 136803 h 491822"/>
                    <a:gd name="connsiteX6" fmla="*/ 4797 w 95229"/>
                    <a:gd name="connsiteY6" fmla="*/ 9803 h 49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29" h="491822">
                      <a:moveTo>
                        <a:pt x="4797" y="9803"/>
                      </a:moveTo>
                      <a:cubicBezTo>
                        <a:pt x="8678" y="-2544"/>
                        <a:pt x="11147" y="-17361"/>
                        <a:pt x="25964" y="62720"/>
                      </a:cubicBezTo>
                      <a:cubicBezTo>
                        <a:pt x="40781" y="142801"/>
                        <a:pt x="85936" y="466297"/>
                        <a:pt x="93697" y="490286"/>
                      </a:cubicBezTo>
                      <a:cubicBezTo>
                        <a:pt x="101458" y="514275"/>
                        <a:pt x="77470" y="250045"/>
                        <a:pt x="72531" y="206653"/>
                      </a:cubicBezTo>
                      <a:cubicBezTo>
                        <a:pt x="67592" y="163261"/>
                        <a:pt x="75706" y="241578"/>
                        <a:pt x="64064" y="229936"/>
                      </a:cubicBezTo>
                      <a:cubicBezTo>
                        <a:pt x="52422" y="218294"/>
                        <a:pt x="7973" y="170317"/>
                        <a:pt x="2681" y="136803"/>
                      </a:cubicBezTo>
                      <a:cubicBezTo>
                        <a:pt x="-2611" y="103289"/>
                        <a:pt x="916" y="22150"/>
                        <a:pt x="4797" y="980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062C220D-3501-487B-837D-701A746196C1}"/>
                    </a:ext>
                  </a:extLst>
                </p:cNvPr>
                <p:cNvSpPr/>
                <p:nvPr/>
              </p:nvSpPr>
              <p:spPr>
                <a:xfrm>
                  <a:off x="6353639" y="3898341"/>
                  <a:ext cx="42868" cy="507965"/>
                </a:xfrm>
                <a:custGeom>
                  <a:avLst/>
                  <a:gdLst>
                    <a:gd name="connsiteX0" fmla="*/ 3536 w 67565"/>
                    <a:gd name="connsiteY0" fmla="*/ 18465 h 800616"/>
                    <a:gd name="connsiteX1" fmla="*/ 67036 w 67565"/>
                    <a:gd name="connsiteY1" fmla="*/ 797398 h 800616"/>
                    <a:gd name="connsiteX2" fmla="*/ 33169 w 67565"/>
                    <a:gd name="connsiteY2" fmla="*/ 308448 h 800616"/>
                    <a:gd name="connsiteX3" fmla="*/ 20469 w 67565"/>
                    <a:gd name="connsiteY3" fmla="*/ 642882 h 800616"/>
                    <a:gd name="connsiteX4" fmla="*/ 9886 w 67565"/>
                    <a:gd name="connsiteY4" fmla="*/ 274582 h 800616"/>
                    <a:gd name="connsiteX5" fmla="*/ 3536 w 67565"/>
                    <a:gd name="connsiteY5" fmla="*/ 18465 h 800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65" h="800616">
                      <a:moveTo>
                        <a:pt x="3536" y="18465"/>
                      </a:moveTo>
                      <a:cubicBezTo>
                        <a:pt x="13061" y="105601"/>
                        <a:pt x="62097" y="749068"/>
                        <a:pt x="67036" y="797398"/>
                      </a:cubicBezTo>
                      <a:cubicBezTo>
                        <a:pt x="71975" y="845729"/>
                        <a:pt x="40930" y="334201"/>
                        <a:pt x="33169" y="308448"/>
                      </a:cubicBezTo>
                      <a:cubicBezTo>
                        <a:pt x="25408" y="282695"/>
                        <a:pt x="24349" y="648526"/>
                        <a:pt x="20469" y="642882"/>
                      </a:cubicBezTo>
                      <a:cubicBezTo>
                        <a:pt x="16589" y="637238"/>
                        <a:pt x="13414" y="373713"/>
                        <a:pt x="9886" y="274582"/>
                      </a:cubicBezTo>
                      <a:cubicBezTo>
                        <a:pt x="6358" y="175451"/>
                        <a:pt x="-5989" y="-68671"/>
                        <a:pt x="3536" y="184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フリーフォーム: 図形 415">
                  <a:extLst>
                    <a:ext uri="{FF2B5EF4-FFF2-40B4-BE49-F238E27FC236}">
                      <a16:creationId xmlns:a16="http://schemas.microsoft.com/office/drawing/2014/main" id="{8EEA369A-90D3-4F79-A44D-262D77B798D3}"/>
                    </a:ext>
                  </a:extLst>
                </p:cNvPr>
                <p:cNvSpPr/>
                <p:nvPr/>
              </p:nvSpPr>
              <p:spPr>
                <a:xfrm>
                  <a:off x="6390748" y="4007850"/>
                  <a:ext cx="20229" cy="396270"/>
                </a:xfrm>
                <a:custGeom>
                  <a:avLst/>
                  <a:gdLst>
                    <a:gd name="connsiteX0" fmla="*/ 2197 w 31884"/>
                    <a:gd name="connsiteY0" fmla="*/ 17315 h 624571"/>
                    <a:gd name="connsiteX1" fmla="*/ 4313 w 31884"/>
                    <a:gd name="connsiteY1" fmla="*/ 82932 h 624571"/>
                    <a:gd name="connsiteX2" fmla="*/ 21247 w 31884"/>
                    <a:gd name="connsiteY2" fmla="*/ 622682 h 624571"/>
                    <a:gd name="connsiteX3" fmla="*/ 2197 w 31884"/>
                    <a:gd name="connsiteY3" fmla="*/ 260732 h 624571"/>
                    <a:gd name="connsiteX4" fmla="*/ 31830 w 31884"/>
                    <a:gd name="connsiteY4" fmla="*/ 239565 h 624571"/>
                    <a:gd name="connsiteX5" fmla="*/ 2197 w 31884"/>
                    <a:gd name="connsiteY5" fmla="*/ 17315 h 624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84" h="624571">
                      <a:moveTo>
                        <a:pt x="2197" y="17315"/>
                      </a:moveTo>
                      <a:cubicBezTo>
                        <a:pt x="-2389" y="-8791"/>
                        <a:pt x="1138" y="-17962"/>
                        <a:pt x="4313" y="82932"/>
                      </a:cubicBezTo>
                      <a:cubicBezTo>
                        <a:pt x="7488" y="183826"/>
                        <a:pt x="21600" y="593049"/>
                        <a:pt x="21247" y="622682"/>
                      </a:cubicBezTo>
                      <a:cubicBezTo>
                        <a:pt x="20894" y="652315"/>
                        <a:pt x="433" y="324585"/>
                        <a:pt x="2197" y="260732"/>
                      </a:cubicBezTo>
                      <a:cubicBezTo>
                        <a:pt x="3961" y="196879"/>
                        <a:pt x="30419" y="277665"/>
                        <a:pt x="31830" y="239565"/>
                      </a:cubicBezTo>
                      <a:cubicBezTo>
                        <a:pt x="33241" y="201465"/>
                        <a:pt x="6783" y="43421"/>
                        <a:pt x="2197" y="173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" name="フリーフォーム: 図形 416">
                  <a:extLst>
                    <a:ext uri="{FF2B5EF4-FFF2-40B4-BE49-F238E27FC236}">
                      <a16:creationId xmlns:a16="http://schemas.microsoft.com/office/drawing/2014/main" id="{E648526C-4153-4846-9E52-C137826EB1D0}"/>
                    </a:ext>
                  </a:extLst>
                </p:cNvPr>
                <p:cNvSpPr/>
                <p:nvPr/>
              </p:nvSpPr>
              <p:spPr>
                <a:xfrm>
                  <a:off x="6422762" y="4079060"/>
                  <a:ext cx="83202" cy="706788"/>
                </a:xfrm>
                <a:custGeom>
                  <a:avLst/>
                  <a:gdLst>
                    <a:gd name="connsiteX0" fmla="*/ 118955 w 131136"/>
                    <a:gd name="connsiteY0" fmla="*/ 17263 h 1113986"/>
                    <a:gd name="connsiteX1" fmla="*/ 46989 w 131136"/>
                    <a:gd name="connsiteY1" fmla="*/ 696713 h 1113986"/>
                    <a:gd name="connsiteX2" fmla="*/ 76622 w 131136"/>
                    <a:gd name="connsiteY2" fmla="*/ 537963 h 1113986"/>
                    <a:gd name="connsiteX3" fmla="*/ 422 w 131136"/>
                    <a:gd name="connsiteY3" fmla="*/ 1111580 h 1113986"/>
                    <a:gd name="connsiteX4" fmla="*/ 116839 w 131136"/>
                    <a:gd name="connsiteY4" fmla="*/ 279730 h 1113986"/>
                    <a:gd name="connsiteX5" fmla="*/ 118955 w 131136"/>
                    <a:gd name="connsiteY5" fmla="*/ 17263 h 1113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136" h="1113986">
                      <a:moveTo>
                        <a:pt x="118955" y="17263"/>
                      </a:moveTo>
                      <a:cubicBezTo>
                        <a:pt x="107313" y="86760"/>
                        <a:pt x="54044" y="609930"/>
                        <a:pt x="46989" y="696713"/>
                      </a:cubicBezTo>
                      <a:cubicBezTo>
                        <a:pt x="39934" y="783496"/>
                        <a:pt x="84383" y="468819"/>
                        <a:pt x="76622" y="537963"/>
                      </a:cubicBezTo>
                      <a:cubicBezTo>
                        <a:pt x="68861" y="607107"/>
                        <a:pt x="-6281" y="1154619"/>
                        <a:pt x="422" y="1111580"/>
                      </a:cubicBezTo>
                      <a:cubicBezTo>
                        <a:pt x="7125" y="1068541"/>
                        <a:pt x="93556" y="460705"/>
                        <a:pt x="116839" y="279730"/>
                      </a:cubicBezTo>
                      <a:cubicBezTo>
                        <a:pt x="140122" y="98755"/>
                        <a:pt x="130597" y="-52234"/>
                        <a:pt x="118955" y="172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" name="フリーフォーム: 図形 417">
                  <a:extLst>
                    <a:ext uri="{FF2B5EF4-FFF2-40B4-BE49-F238E27FC236}">
                      <a16:creationId xmlns:a16="http://schemas.microsoft.com/office/drawing/2014/main" id="{F5F72AA9-A6C9-41EA-83C7-6A4E28BC279B}"/>
                    </a:ext>
                  </a:extLst>
                </p:cNvPr>
                <p:cNvSpPr/>
                <p:nvPr/>
              </p:nvSpPr>
              <p:spPr>
                <a:xfrm>
                  <a:off x="6405870" y="4520402"/>
                  <a:ext cx="46972" cy="338316"/>
                </a:xfrm>
                <a:custGeom>
                  <a:avLst/>
                  <a:gdLst>
                    <a:gd name="connsiteX0" fmla="*/ 65146 w 74034"/>
                    <a:gd name="connsiteY0" fmla="*/ 15920 h 533228"/>
                    <a:gd name="connsiteX1" fmla="*/ 1646 w 74034"/>
                    <a:gd name="connsiteY1" fmla="*/ 528683 h 533228"/>
                    <a:gd name="connsiteX2" fmla="*/ 19109 w 74034"/>
                    <a:gd name="connsiteY2" fmla="*/ 277858 h 533228"/>
                    <a:gd name="connsiteX3" fmla="*/ 23871 w 74034"/>
                    <a:gd name="connsiteY3" fmla="*/ 471533 h 533228"/>
                    <a:gd name="connsiteX4" fmla="*/ 68321 w 74034"/>
                    <a:gd name="connsiteY4" fmla="*/ 157208 h 533228"/>
                    <a:gd name="connsiteX5" fmla="*/ 65146 w 74034"/>
                    <a:gd name="connsiteY5" fmla="*/ 15920 h 533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34" h="533228">
                      <a:moveTo>
                        <a:pt x="65146" y="15920"/>
                      </a:moveTo>
                      <a:cubicBezTo>
                        <a:pt x="54033" y="77833"/>
                        <a:pt x="9319" y="485027"/>
                        <a:pt x="1646" y="528683"/>
                      </a:cubicBezTo>
                      <a:cubicBezTo>
                        <a:pt x="-6027" y="572339"/>
                        <a:pt x="15405" y="287383"/>
                        <a:pt x="19109" y="277858"/>
                      </a:cubicBezTo>
                      <a:cubicBezTo>
                        <a:pt x="22813" y="268333"/>
                        <a:pt x="15669" y="491641"/>
                        <a:pt x="23871" y="471533"/>
                      </a:cubicBezTo>
                      <a:cubicBezTo>
                        <a:pt x="32073" y="451425"/>
                        <a:pt x="60119" y="226529"/>
                        <a:pt x="68321" y="157208"/>
                      </a:cubicBezTo>
                      <a:cubicBezTo>
                        <a:pt x="76523" y="87887"/>
                        <a:pt x="76259" y="-45993"/>
                        <a:pt x="65146" y="159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フリーフォーム: 図形 418">
                  <a:extLst>
                    <a:ext uri="{FF2B5EF4-FFF2-40B4-BE49-F238E27FC236}">
                      <a16:creationId xmlns:a16="http://schemas.microsoft.com/office/drawing/2014/main" id="{9482DB29-D161-4A5E-9A0A-97AE3313CFF7}"/>
                    </a:ext>
                  </a:extLst>
                </p:cNvPr>
                <p:cNvSpPr/>
                <p:nvPr/>
              </p:nvSpPr>
              <p:spPr>
                <a:xfrm>
                  <a:off x="6378815" y="4359042"/>
                  <a:ext cx="61115" cy="516345"/>
                </a:xfrm>
                <a:custGeom>
                  <a:avLst/>
                  <a:gdLst>
                    <a:gd name="connsiteX0" fmla="*/ 26826 w 96325"/>
                    <a:gd name="connsiteY0" fmla="*/ 51168 h 813823"/>
                    <a:gd name="connsiteX1" fmla="*/ 53813 w 96325"/>
                    <a:gd name="connsiteY1" fmla="*/ 365493 h 813823"/>
                    <a:gd name="connsiteX2" fmla="*/ 45876 w 96325"/>
                    <a:gd name="connsiteY2" fmla="*/ 295643 h 813823"/>
                    <a:gd name="connsiteX3" fmla="*/ 95088 w 96325"/>
                    <a:gd name="connsiteY3" fmla="*/ 8306 h 813823"/>
                    <a:gd name="connsiteX4" fmla="*/ 80801 w 96325"/>
                    <a:gd name="connsiteY4" fmla="*/ 105143 h 813823"/>
                    <a:gd name="connsiteX5" fmla="*/ 72863 w 96325"/>
                    <a:gd name="connsiteY5" fmla="*/ 389306 h 813823"/>
                    <a:gd name="connsiteX6" fmla="*/ 6188 w 96325"/>
                    <a:gd name="connsiteY6" fmla="*/ 790943 h 813823"/>
                    <a:gd name="connsiteX7" fmla="*/ 7776 w 96325"/>
                    <a:gd name="connsiteY7" fmla="*/ 721093 h 813823"/>
                    <a:gd name="connsiteX8" fmla="*/ 49051 w 96325"/>
                    <a:gd name="connsiteY8" fmla="*/ 360731 h 813823"/>
                    <a:gd name="connsiteX9" fmla="*/ 23651 w 96325"/>
                    <a:gd name="connsiteY9" fmla="*/ 214681 h 813823"/>
                    <a:gd name="connsiteX10" fmla="*/ 26826 w 96325"/>
                    <a:gd name="connsiteY10" fmla="*/ 51168 h 81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6325" h="813823">
                      <a:moveTo>
                        <a:pt x="26826" y="51168"/>
                      </a:moveTo>
                      <a:cubicBezTo>
                        <a:pt x="31853" y="76303"/>
                        <a:pt x="50638" y="324747"/>
                        <a:pt x="53813" y="365493"/>
                      </a:cubicBezTo>
                      <a:cubicBezTo>
                        <a:pt x="56988" y="406239"/>
                        <a:pt x="38997" y="355174"/>
                        <a:pt x="45876" y="295643"/>
                      </a:cubicBezTo>
                      <a:cubicBezTo>
                        <a:pt x="52755" y="236112"/>
                        <a:pt x="89267" y="40056"/>
                        <a:pt x="95088" y="8306"/>
                      </a:cubicBezTo>
                      <a:cubicBezTo>
                        <a:pt x="100909" y="-23444"/>
                        <a:pt x="84505" y="41643"/>
                        <a:pt x="80801" y="105143"/>
                      </a:cubicBezTo>
                      <a:cubicBezTo>
                        <a:pt x="77097" y="168643"/>
                        <a:pt x="85298" y="275006"/>
                        <a:pt x="72863" y="389306"/>
                      </a:cubicBezTo>
                      <a:cubicBezTo>
                        <a:pt x="60428" y="503606"/>
                        <a:pt x="17036" y="735645"/>
                        <a:pt x="6188" y="790943"/>
                      </a:cubicBezTo>
                      <a:cubicBezTo>
                        <a:pt x="-4660" y="846241"/>
                        <a:pt x="632" y="792795"/>
                        <a:pt x="7776" y="721093"/>
                      </a:cubicBezTo>
                      <a:cubicBezTo>
                        <a:pt x="14920" y="649391"/>
                        <a:pt x="46405" y="445133"/>
                        <a:pt x="49051" y="360731"/>
                      </a:cubicBezTo>
                      <a:cubicBezTo>
                        <a:pt x="51697" y="276329"/>
                        <a:pt x="27884" y="260719"/>
                        <a:pt x="23651" y="214681"/>
                      </a:cubicBezTo>
                      <a:cubicBezTo>
                        <a:pt x="19418" y="168644"/>
                        <a:pt x="21799" y="26033"/>
                        <a:pt x="26826" y="511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0" name="フリーフォーム: 図形 419">
                  <a:extLst>
                    <a:ext uri="{FF2B5EF4-FFF2-40B4-BE49-F238E27FC236}">
                      <a16:creationId xmlns:a16="http://schemas.microsoft.com/office/drawing/2014/main" id="{D58533B3-BFFE-4ADC-9C12-63AEE270FF3C}"/>
                    </a:ext>
                  </a:extLst>
                </p:cNvPr>
                <p:cNvSpPr/>
                <p:nvPr/>
              </p:nvSpPr>
              <p:spPr>
                <a:xfrm>
                  <a:off x="6576012" y="4431950"/>
                  <a:ext cx="189426" cy="450697"/>
                </a:xfrm>
                <a:custGeom>
                  <a:avLst/>
                  <a:gdLst>
                    <a:gd name="connsiteX0" fmla="*/ 293870 w 298559"/>
                    <a:gd name="connsiteY0" fmla="*/ 21982 h 710355"/>
                    <a:gd name="connsiteX1" fmla="*/ 231957 w 298559"/>
                    <a:gd name="connsiteY1" fmla="*/ 180732 h 710355"/>
                    <a:gd name="connsiteX2" fmla="*/ 112895 w 298559"/>
                    <a:gd name="connsiteY2" fmla="*/ 629995 h 710355"/>
                    <a:gd name="connsiteX3" fmla="*/ 257357 w 298559"/>
                    <a:gd name="connsiteY3" fmla="*/ 182320 h 710355"/>
                    <a:gd name="connsiteX4" fmla="*/ 131945 w 298559"/>
                    <a:gd name="connsiteY4" fmla="*/ 563320 h 710355"/>
                    <a:gd name="connsiteX5" fmla="*/ 182 w 298559"/>
                    <a:gd name="connsiteY5" fmla="*/ 698257 h 710355"/>
                    <a:gd name="connsiteX6" fmla="*/ 108132 w 298559"/>
                    <a:gd name="connsiteY6" fmla="*/ 629995 h 710355"/>
                    <a:gd name="connsiteX7" fmla="*/ 293870 w 298559"/>
                    <a:gd name="connsiteY7" fmla="*/ 21982 h 710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59" h="710355">
                      <a:moveTo>
                        <a:pt x="293870" y="21982"/>
                      </a:moveTo>
                      <a:cubicBezTo>
                        <a:pt x="314508" y="-52895"/>
                        <a:pt x="262119" y="79397"/>
                        <a:pt x="231957" y="180732"/>
                      </a:cubicBezTo>
                      <a:cubicBezTo>
                        <a:pt x="201795" y="282067"/>
                        <a:pt x="108662" y="629730"/>
                        <a:pt x="112895" y="629995"/>
                      </a:cubicBezTo>
                      <a:cubicBezTo>
                        <a:pt x="117128" y="630260"/>
                        <a:pt x="254182" y="193433"/>
                        <a:pt x="257357" y="182320"/>
                      </a:cubicBezTo>
                      <a:cubicBezTo>
                        <a:pt x="260532" y="171207"/>
                        <a:pt x="174807" y="477331"/>
                        <a:pt x="131945" y="563320"/>
                      </a:cubicBezTo>
                      <a:cubicBezTo>
                        <a:pt x="89083" y="649309"/>
                        <a:pt x="4151" y="687145"/>
                        <a:pt x="182" y="698257"/>
                      </a:cubicBezTo>
                      <a:cubicBezTo>
                        <a:pt x="-3787" y="709369"/>
                        <a:pt x="57861" y="738739"/>
                        <a:pt x="108132" y="629995"/>
                      </a:cubicBezTo>
                      <a:cubicBezTo>
                        <a:pt x="158403" y="521251"/>
                        <a:pt x="273232" y="96859"/>
                        <a:pt x="293870" y="219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1" name="フリーフォーム: 図形 420">
                  <a:extLst>
                    <a:ext uri="{FF2B5EF4-FFF2-40B4-BE49-F238E27FC236}">
                      <a16:creationId xmlns:a16="http://schemas.microsoft.com/office/drawing/2014/main" id="{4501EC7E-9AF7-4962-AA8F-06E2942F887B}"/>
                    </a:ext>
                  </a:extLst>
                </p:cNvPr>
                <p:cNvSpPr/>
                <p:nvPr/>
              </p:nvSpPr>
              <p:spPr>
                <a:xfrm>
                  <a:off x="6565851" y="4527121"/>
                  <a:ext cx="81650" cy="379782"/>
                </a:xfrm>
                <a:custGeom>
                  <a:avLst/>
                  <a:gdLst>
                    <a:gd name="connsiteX0" fmla="*/ 109860 w 128690"/>
                    <a:gd name="connsiteY0" fmla="*/ 18030 h 598583"/>
                    <a:gd name="connsiteX1" fmla="*/ 322 w 128690"/>
                    <a:gd name="connsiteY1" fmla="*/ 589530 h 598583"/>
                    <a:gd name="connsiteX2" fmla="*/ 76522 w 128690"/>
                    <a:gd name="connsiteY2" fmla="*/ 360930 h 598583"/>
                    <a:gd name="connsiteX3" fmla="*/ 82872 w 128690"/>
                    <a:gd name="connsiteY3" fmla="*/ 254568 h 598583"/>
                    <a:gd name="connsiteX4" fmla="*/ 49535 w 128690"/>
                    <a:gd name="connsiteY4" fmla="*/ 310130 h 598583"/>
                    <a:gd name="connsiteX5" fmla="*/ 124147 w 128690"/>
                    <a:gd name="connsiteY5" fmla="*/ 156143 h 598583"/>
                    <a:gd name="connsiteX6" fmla="*/ 109860 w 128690"/>
                    <a:gd name="connsiteY6" fmla="*/ 18030 h 598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690" h="598583">
                      <a:moveTo>
                        <a:pt x="109860" y="18030"/>
                      </a:moveTo>
                      <a:cubicBezTo>
                        <a:pt x="89223" y="90261"/>
                        <a:pt x="5878" y="532380"/>
                        <a:pt x="322" y="589530"/>
                      </a:cubicBezTo>
                      <a:cubicBezTo>
                        <a:pt x="-5234" y="646680"/>
                        <a:pt x="62764" y="416757"/>
                        <a:pt x="76522" y="360930"/>
                      </a:cubicBezTo>
                      <a:cubicBezTo>
                        <a:pt x="90280" y="305103"/>
                        <a:pt x="87370" y="263035"/>
                        <a:pt x="82872" y="254568"/>
                      </a:cubicBezTo>
                      <a:cubicBezTo>
                        <a:pt x="78374" y="246101"/>
                        <a:pt x="42656" y="326534"/>
                        <a:pt x="49535" y="310130"/>
                      </a:cubicBezTo>
                      <a:cubicBezTo>
                        <a:pt x="56414" y="293726"/>
                        <a:pt x="115945" y="201387"/>
                        <a:pt x="124147" y="156143"/>
                      </a:cubicBezTo>
                      <a:cubicBezTo>
                        <a:pt x="132349" y="110899"/>
                        <a:pt x="130497" y="-54201"/>
                        <a:pt x="109860" y="180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2" name="フリーフォーム: 図形 421">
                  <a:extLst>
                    <a:ext uri="{FF2B5EF4-FFF2-40B4-BE49-F238E27FC236}">
                      <a16:creationId xmlns:a16="http://schemas.microsoft.com/office/drawing/2014/main" id="{9E927398-5F05-4263-9ED7-C8A02A8FC31E}"/>
                    </a:ext>
                  </a:extLst>
                </p:cNvPr>
                <p:cNvSpPr/>
                <p:nvPr/>
              </p:nvSpPr>
              <p:spPr>
                <a:xfrm>
                  <a:off x="5310958" y="3431355"/>
                  <a:ext cx="431901" cy="491810"/>
                </a:xfrm>
                <a:custGeom>
                  <a:avLst/>
                  <a:gdLst>
                    <a:gd name="connsiteX0" fmla="*/ 679614 w 680730"/>
                    <a:gd name="connsiteY0" fmla="*/ 3076 h 775153"/>
                    <a:gd name="connsiteX1" fmla="*/ 207597 w 680730"/>
                    <a:gd name="connsiteY1" fmla="*/ 252843 h 775153"/>
                    <a:gd name="connsiteX2" fmla="*/ 548381 w 680730"/>
                    <a:gd name="connsiteY2" fmla="*/ 30593 h 775153"/>
                    <a:gd name="connsiteX3" fmla="*/ 296497 w 680730"/>
                    <a:gd name="connsiteY3" fmla="*/ 185110 h 775153"/>
                    <a:gd name="connsiteX4" fmla="*/ 245697 w 680730"/>
                    <a:gd name="connsiteY4" fmla="*/ 348093 h 775153"/>
                    <a:gd name="connsiteX5" fmla="*/ 72131 w 680730"/>
                    <a:gd name="connsiteY5" fmla="*/ 701576 h 775153"/>
                    <a:gd name="connsiteX6" fmla="*/ 164 w 680730"/>
                    <a:gd name="connsiteY6" fmla="*/ 769310 h 775153"/>
                    <a:gd name="connsiteX7" fmla="*/ 89064 w 680730"/>
                    <a:gd name="connsiteY7" fmla="*/ 608443 h 775153"/>
                    <a:gd name="connsiteX8" fmla="*/ 177964 w 680730"/>
                    <a:gd name="connsiteY8" fmla="*/ 337510 h 775153"/>
                    <a:gd name="connsiteX9" fmla="*/ 135631 w 680730"/>
                    <a:gd name="connsiteY9" fmla="*/ 479326 h 775153"/>
                    <a:gd name="connsiteX10" fmla="*/ 256281 w 680730"/>
                    <a:gd name="connsiteY10" fmla="*/ 240143 h 775153"/>
                    <a:gd name="connsiteX11" fmla="*/ 336714 w 680730"/>
                    <a:gd name="connsiteY11" fmla="*/ 121610 h 775153"/>
                    <a:gd name="connsiteX12" fmla="*/ 679614 w 680730"/>
                    <a:gd name="connsiteY12" fmla="*/ 3076 h 77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0730" h="775153">
                      <a:moveTo>
                        <a:pt x="679614" y="3076"/>
                      </a:moveTo>
                      <a:cubicBezTo>
                        <a:pt x="658094" y="24948"/>
                        <a:pt x="229469" y="248257"/>
                        <a:pt x="207597" y="252843"/>
                      </a:cubicBezTo>
                      <a:cubicBezTo>
                        <a:pt x="185725" y="257429"/>
                        <a:pt x="533564" y="41882"/>
                        <a:pt x="548381" y="30593"/>
                      </a:cubicBezTo>
                      <a:cubicBezTo>
                        <a:pt x="563198" y="19304"/>
                        <a:pt x="346944" y="132193"/>
                        <a:pt x="296497" y="185110"/>
                      </a:cubicBezTo>
                      <a:cubicBezTo>
                        <a:pt x="246050" y="238027"/>
                        <a:pt x="283091" y="262015"/>
                        <a:pt x="245697" y="348093"/>
                      </a:cubicBezTo>
                      <a:cubicBezTo>
                        <a:pt x="208303" y="434171"/>
                        <a:pt x="113053" y="631373"/>
                        <a:pt x="72131" y="701576"/>
                      </a:cubicBezTo>
                      <a:cubicBezTo>
                        <a:pt x="31209" y="771779"/>
                        <a:pt x="-2658" y="784832"/>
                        <a:pt x="164" y="769310"/>
                      </a:cubicBezTo>
                      <a:cubicBezTo>
                        <a:pt x="2986" y="753788"/>
                        <a:pt x="59431" y="680410"/>
                        <a:pt x="89064" y="608443"/>
                      </a:cubicBezTo>
                      <a:cubicBezTo>
                        <a:pt x="118697" y="536476"/>
                        <a:pt x="170203" y="359029"/>
                        <a:pt x="177964" y="337510"/>
                      </a:cubicBezTo>
                      <a:cubicBezTo>
                        <a:pt x="185725" y="315991"/>
                        <a:pt x="122578" y="495554"/>
                        <a:pt x="135631" y="479326"/>
                      </a:cubicBezTo>
                      <a:cubicBezTo>
                        <a:pt x="148684" y="463098"/>
                        <a:pt x="222767" y="299762"/>
                        <a:pt x="256281" y="240143"/>
                      </a:cubicBezTo>
                      <a:cubicBezTo>
                        <a:pt x="289795" y="180524"/>
                        <a:pt x="268275" y="161474"/>
                        <a:pt x="336714" y="121610"/>
                      </a:cubicBezTo>
                      <a:cubicBezTo>
                        <a:pt x="405153" y="81746"/>
                        <a:pt x="701134" y="-18796"/>
                        <a:pt x="679614" y="30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フリーフォーム: 図形 422">
                  <a:extLst>
                    <a:ext uri="{FF2B5EF4-FFF2-40B4-BE49-F238E27FC236}">
                      <a16:creationId xmlns:a16="http://schemas.microsoft.com/office/drawing/2014/main" id="{3C83DD64-2AF9-4FB2-89B6-83DC1402DFB9}"/>
                    </a:ext>
                  </a:extLst>
                </p:cNvPr>
                <p:cNvSpPr/>
                <p:nvPr/>
              </p:nvSpPr>
              <p:spPr>
                <a:xfrm>
                  <a:off x="5300109" y="3862590"/>
                  <a:ext cx="374381" cy="217676"/>
                </a:xfrm>
                <a:custGeom>
                  <a:avLst/>
                  <a:gdLst>
                    <a:gd name="connsiteX0" fmla="*/ 29963 w 590071"/>
                    <a:gd name="connsiteY0" fmla="*/ 730 h 343085"/>
                    <a:gd name="connsiteX1" fmla="*/ 38430 w 590071"/>
                    <a:gd name="connsiteY1" fmla="*/ 95980 h 343085"/>
                    <a:gd name="connsiteX2" fmla="*/ 87113 w 590071"/>
                    <a:gd name="connsiteY2" fmla="*/ 148896 h 343085"/>
                    <a:gd name="connsiteX3" fmla="*/ 561246 w 590071"/>
                    <a:gd name="connsiteY3" fmla="*/ 330930 h 343085"/>
                    <a:gd name="connsiteX4" fmla="*/ 540080 w 590071"/>
                    <a:gd name="connsiteY4" fmla="*/ 326696 h 343085"/>
                    <a:gd name="connsiteX5" fmla="*/ 224696 w 590071"/>
                    <a:gd name="connsiteY5" fmla="*/ 210280 h 343085"/>
                    <a:gd name="connsiteX6" fmla="*/ 512563 w 590071"/>
                    <a:gd name="connsiteY6" fmla="*/ 299180 h 343085"/>
                    <a:gd name="connsiteX7" fmla="*/ 362280 w 590071"/>
                    <a:gd name="connsiteY7" fmla="*/ 214513 h 343085"/>
                    <a:gd name="connsiteX8" fmla="*/ 25730 w 590071"/>
                    <a:gd name="connsiteY8" fmla="*/ 151013 h 343085"/>
                    <a:gd name="connsiteX9" fmla="*/ 29963 w 590071"/>
                    <a:gd name="connsiteY9" fmla="*/ 730 h 34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0071" h="343085">
                      <a:moveTo>
                        <a:pt x="29963" y="730"/>
                      </a:moveTo>
                      <a:cubicBezTo>
                        <a:pt x="32080" y="-8442"/>
                        <a:pt x="28905" y="71286"/>
                        <a:pt x="38430" y="95980"/>
                      </a:cubicBezTo>
                      <a:cubicBezTo>
                        <a:pt x="47955" y="120674"/>
                        <a:pt x="-23" y="109738"/>
                        <a:pt x="87113" y="148896"/>
                      </a:cubicBezTo>
                      <a:cubicBezTo>
                        <a:pt x="174249" y="188054"/>
                        <a:pt x="485752" y="301297"/>
                        <a:pt x="561246" y="330930"/>
                      </a:cubicBezTo>
                      <a:cubicBezTo>
                        <a:pt x="636740" y="360563"/>
                        <a:pt x="540080" y="326696"/>
                        <a:pt x="540080" y="326696"/>
                      </a:cubicBezTo>
                      <a:cubicBezTo>
                        <a:pt x="483988" y="306588"/>
                        <a:pt x="229282" y="214866"/>
                        <a:pt x="224696" y="210280"/>
                      </a:cubicBezTo>
                      <a:cubicBezTo>
                        <a:pt x="220110" y="205694"/>
                        <a:pt x="489632" y="298475"/>
                        <a:pt x="512563" y="299180"/>
                      </a:cubicBezTo>
                      <a:cubicBezTo>
                        <a:pt x="535494" y="299885"/>
                        <a:pt x="443419" y="239207"/>
                        <a:pt x="362280" y="214513"/>
                      </a:cubicBezTo>
                      <a:cubicBezTo>
                        <a:pt x="281141" y="189819"/>
                        <a:pt x="84997" y="181705"/>
                        <a:pt x="25730" y="151013"/>
                      </a:cubicBezTo>
                      <a:cubicBezTo>
                        <a:pt x="-33537" y="120321"/>
                        <a:pt x="27846" y="9902"/>
                        <a:pt x="29963" y="7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1C8AC6E5-CFC5-44AE-B770-9893E6CD96E2}"/>
                    </a:ext>
                  </a:extLst>
                </p:cNvPr>
                <p:cNvSpPr/>
                <p:nvPr/>
              </p:nvSpPr>
              <p:spPr>
                <a:xfrm>
                  <a:off x="5161503" y="3882971"/>
                  <a:ext cx="235021" cy="671218"/>
                </a:xfrm>
                <a:custGeom>
                  <a:avLst/>
                  <a:gdLst>
                    <a:gd name="connsiteX0" fmla="*/ 369073 w 370422"/>
                    <a:gd name="connsiteY0" fmla="*/ 357 h 1057922"/>
                    <a:gd name="connsiteX1" fmla="*/ 9240 w 370422"/>
                    <a:gd name="connsiteY1" fmla="*/ 226840 h 1057922"/>
                    <a:gd name="connsiteX2" fmla="*/ 106606 w 370422"/>
                    <a:gd name="connsiteY2" fmla="*/ 169690 h 1057922"/>
                    <a:gd name="connsiteX3" fmla="*/ 106606 w 370422"/>
                    <a:gd name="connsiteY3" fmla="*/ 239540 h 1057922"/>
                    <a:gd name="connsiteX4" fmla="*/ 83323 w 370422"/>
                    <a:gd name="connsiteY4" fmla="*/ 499890 h 1057922"/>
                    <a:gd name="connsiteX5" fmla="*/ 68506 w 370422"/>
                    <a:gd name="connsiteY5" fmla="*/ 341140 h 1057922"/>
                    <a:gd name="connsiteX6" fmla="*/ 102373 w 370422"/>
                    <a:gd name="connsiteY6" fmla="*/ 637473 h 1057922"/>
                    <a:gd name="connsiteX7" fmla="*/ 142590 w 370422"/>
                    <a:gd name="connsiteY7" fmla="*/ 1050223 h 1057922"/>
                    <a:gd name="connsiteX8" fmla="*/ 146823 w 370422"/>
                    <a:gd name="connsiteY8" fmla="*/ 851257 h 1057922"/>
                    <a:gd name="connsiteX9" fmla="*/ 132006 w 370422"/>
                    <a:gd name="connsiteY9" fmla="*/ 192973 h 1057922"/>
                    <a:gd name="connsiteX10" fmla="*/ 369073 w 370422"/>
                    <a:gd name="connsiteY10" fmla="*/ 357 h 105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0422" h="1057922">
                      <a:moveTo>
                        <a:pt x="369073" y="357"/>
                      </a:moveTo>
                      <a:cubicBezTo>
                        <a:pt x="348612" y="6002"/>
                        <a:pt x="52984" y="198618"/>
                        <a:pt x="9240" y="226840"/>
                      </a:cubicBezTo>
                      <a:cubicBezTo>
                        <a:pt x="-34505" y="255062"/>
                        <a:pt x="90378" y="167573"/>
                        <a:pt x="106606" y="169690"/>
                      </a:cubicBezTo>
                      <a:cubicBezTo>
                        <a:pt x="122834" y="171807"/>
                        <a:pt x="110486" y="184507"/>
                        <a:pt x="106606" y="239540"/>
                      </a:cubicBezTo>
                      <a:cubicBezTo>
                        <a:pt x="102725" y="294573"/>
                        <a:pt x="89673" y="482957"/>
                        <a:pt x="83323" y="499890"/>
                      </a:cubicBezTo>
                      <a:cubicBezTo>
                        <a:pt x="76973" y="516823"/>
                        <a:pt x="65331" y="318210"/>
                        <a:pt x="68506" y="341140"/>
                      </a:cubicBezTo>
                      <a:cubicBezTo>
                        <a:pt x="71681" y="364071"/>
                        <a:pt x="90026" y="519293"/>
                        <a:pt x="102373" y="637473"/>
                      </a:cubicBezTo>
                      <a:cubicBezTo>
                        <a:pt x="114720" y="755653"/>
                        <a:pt x="135182" y="1014592"/>
                        <a:pt x="142590" y="1050223"/>
                      </a:cubicBezTo>
                      <a:cubicBezTo>
                        <a:pt x="149998" y="1085854"/>
                        <a:pt x="148587" y="994132"/>
                        <a:pt x="146823" y="851257"/>
                      </a:cubicBezTo>
                      <a:cubicBezTo>
                        <a:pt x="145059" y="708382"/>
                        <a:pt x="92848" y="330204"/>
                        <a:pt x="132006" y="192973"/>
                      </a:cubicBezTo>
                      <a:cubicBezTo>
                        <a:pt x="171164" y="55742"/>
                        <a:pt x="389534" y="-5288"/>
                        <a:pt x="369073" y="3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: 図形 424">
                  <a:extLst>
                    <a:ext uri="{FF2B5EF4-FFF2-40B4-BE49-F238E27FC236}">
                      <a16:creationId xmlns:a16="http://schemas.microsoft.com/office/drawing/2014/main" id="{836551A2-8D39-430C-AF3E-EC842AB522A1}"/>
                    </a:ext>
                  </a:extLst>
                </p:cNvPr>
                <p:cNvSpPr/>
                <p:nvPr/>
              </p:nvSpPr>
              <p:spPr>
                <a:xfrm>
                  <a:off x="5240457" y="4000164"/>
                  <a:ext cx="415666" cy="573239"/>
                </a:xfrm>
                <a:custGeom>
                  <a:avLst/>
                  <a:gdLst>
                    <a:gd name="connsiteX0" fmla="*/ 1215 w 655141"/>
                    <a:gd name="connsiteY0" fmla="*/ 4029 h 903496"/>
                    <a:gd name="connsiteX1" fmla="*/ 286965 w 655141"/>
                    <a:gd name="connsiteY1" fmla="*/ 147962 h 903496"/>
                    <a:gd name="connsiteX2" fmla="*/ 301782 w 655141"/>
                    <a:gd name="connsiteY2" fmla="*/ 219929 h 903496"/>
                    <a:gd name="connsiteX3" fmla="*/ 225582 w 655141"/>
                    <a:gd name="connsiteY3" fmla="*/ 869746 h 903496"/>
                    <a:gd name="connsiteX4" fmla="*/ 248865 w 655141"/>
                    <a:gd name="connsiteY4" fmla="*/ 751212 h 903496"/>
                    <a:gd name="connsiteX5" fmla="*/ 348349 w 655141"/>
                    <a:gd name="connsiteY5" fmla="*/ 238979 h 903496"/>
                    <a:gd name="connsiteX6" fmla="*/ 308132 w 655141"/>
                    <a:gd name="connsiteY6" fmla="*/ 321529 h 903496"/>
                    <a:gd name="connsiteX7" fmla="*/ 329299 w 655141"/>
                    <a:gd name="connsiteY7" fmla="*/ 169129 h 903496"/>
                    <a:gd name="connsiteX8" fmla="*/ 636215 w 655141"/>
                    <a:gd name="connsiteY8" fmla="*/ 143729 h 903496"/>
                    <a:gd name="connsiteX9" fmla="*/ 623515 w 655141"/>
                    <a:gd name="connsiteY9" fmla="*/ 143729 h 903496"/>
                    <a:gd name="connsiteX10" fmla="*/ 341999 w 655141"/>
                    <a:gd name="connsiteY10" fmla="*/ 109862 h 903496"/>
                    <a:gd name="connsiteX11" fmla="*/ 460532 w 655141"/>
                    <a:gd name="connsiteY11" fmla="*/ 109862 h 903496"/>
                    <a:gd name="connsiteX12" fmla="*/ 293315 w 655141"/>
                    <a:gd name="connsiteY12" fmla="*/ 88696 h 903496"/>
                    <a:gd name="connsiteX13" fmla="*/ 187482 w 655141"/>
                    <a:gd name="connsiteY13" fmla="*/ 44246 h 903496"/>
                    <a:gd name="connsiteX14" fmla="*/ 1215 w 655141"/>
                    <a:gd name="connsiteY14" fmla="*/ 4029 h 90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5141" h="903496">
                      <a:moveTo>
                        <a:pt x="1215" y="4029"/>
                      </a:moveTo>
                      <a:cubicBezTo>
                        <a:pt x="17795" y="21315"/>
                        <a:pt x="236871" y="111979"/>
                        <a:pt x="286965" y="147962"/>
                      </a:cubicBezTo>
                      <a:cubicBezTo>
                        <a:pt x="337059" y="183945"/>
                        <a:pt x="312012" y="99632"/>
                        <a:pt x="301782" y="219929"/>
                      </a:cubicBezTo>
                      <a:cubicBezTo>
                        <a:pt x="291552" y="340226"/>
                        <a:pt x="234401" y="781199"/>
                        <a:pt x="225582" y="869746"/>
                      </a:cubicBezTo>
                      <a:cubicBezTo>
                        <a:pt x="216763" y="958293"/>
                        <a:pt x="228404" y="856340"/>
                        <a:pt x="248865" y="751212"/>
                      </a:cubicBezTo>
                      <a:cubicBezTo>
                        <a:pt x="269326" y="646084"/>
                        <a:pt x="338471" y="310593"/>
                        <a:pt x="348349" y="238979"/>
                      </a:cubicBezTo>
                      <a:cubicBezTo>
                        <a:pt x="358227" y="167365"/>
                        <a:pt x="311307" y="333171"/>
                        <a:pt x="308132" y="321529"/>
                      </a:cubicBezTo>
                      <a:cubicBezTo>
                        <a:pt x="304957" y="309887"/>
                        <a:pt x="274619" y="198762"/>
                        <a:pt x="329299" y="169129"/>
                      </a:cubicBezTo>
                      <a:cubicBezTo>
                        <a:pt x="383979" y="139496"/>
                        <a:pt x="587179" y="147962"/>
                        <a:pt x="636215" y="143729"/>
                      </a:cubicBezTo>
                      <a:cubicBezTo>
                        <a:pt x="685251" y="139496"/>
                        <a:pt x="623515" y="143729"/>
                        <a:pt x="623515" y="143729"/>
                      </a:cubicBezTo>
                      <a:lnTo>
                        <a:pt x="341999" y="109862"/>
                      </a:lnTo>
                      <a:cubicBezTo>
                        <a:pt x="314835" y="104218"/>
                        <a:pt x="468646" y="113390"/>
                        <a:pt x="460532" y="109862"/>
                      </a:cubicBezTo>
                      <a:cubicBezTo>
                        <a:pt x="452418" y="106334"/>
                        <a:pt x="338823" y="99632"/>
                        <a:pt x="293315" y="88696"/>
                      </a:cubicBezTo>
                      <a:cubicBezTo>
                        <a:pt x="247807" y="77760"/>
                        <a:pt x="232637" y="58710"/>
                        <a:pt x="187482" y="44246"/>
                      </a:cubicBezTo>
                      <a:cubicBezTo>
                        <a:pt x="142327" y="29782"/>
                        <a:pt x="-15365" y="-13257"/>
                        <a:pt x="1215" y="40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: 図形 425">
                  <a:extLst>
                    <a:ext uri="{FF2B5EF4-FFF2-40B4-BE49-F238E27FC236}">
                      <a16:creationId xmlns:a16="http://schemas.microsoft.com/office/drawing/2014/main" id="{09426E78-F9BE-4CAD-84C5-6FBD1AD45E6E}"/>
                    </a:ext>
                  </a:extLst>
                </p:cNvPr>
                <p:cNvSpPr/>
                <p:nvPr/>
              </p:nvSpPr>
              <p:spPr>
                <a:xfrm>
                  <a:off x="5336459" y="4087051"/>
                  <a:ext cx="264237" cy="583582"/>
                </a:xfrm>
                <a:custGeom>
                  <a:avLst/>
                  <a:gdLst>
                    <a:gd name="connsiteX0" fmla="*/ 415054 w 416470"/>
                    <a:gd name="connsiteY0" fmla="*/ 13135 h 919798"/>
                    <a:gd name="connsiteX1" fmla="*/ 249954 w 416470"/>
                    <a:gd name="connsiteY1" fmla="*/ 493618 h 919798"/>
                    <a:gd name="connsiteX2" fmla="*/ 343088 w 416470"/>
                    <a:gd name="connsiteY2" fmla="*/ 127435 h 919798"/>
                    <a:gd name="connsiteX3" fmla="*/ 213971 w 416470"/>
                    <a:gd name="connsiteY3" fmla="*/ 652368 h 919798"/>
                    <a:gd name="connsiteX4" fmla="*/ 211854 w 416470"/>
                    <a:gd name="connsiteY4" fmla="*/ 908485 h 919798"/>
                    <a:gd name="connsiteX5" fmla="*/ 199154 w 416470"/>
                    <a:gd name="connsiteY5" fmla="*/ 857685 h 919798"/>
                    <a:gd name="connsiteX6" fmla="*/ 188 w 416470"/>
                    <a:gd name="connsiteY6" fmla="*/ 705285 h 919798"/>
                    <a:gd name="connsiteX7" fmla="*/ 163171 w 416470"/>
                    <a:gd name="connsiteY7" fmla="*/ 773018 h 919798"/>
                    <a:gd name="connsiteX8" fmla="*/ 182221 w 416470"/>
                    <a:gd name="connsiteY8" fmla="*/ 677768 h 919798"/>
                    <a:gd name="connsiteX9" fmla="*/ 321921 w 416470"/>
                    <a:gd name="connsiteY9" fmla="*/ 180352 h 919798"/>
                    <a:gd name="connsiteX10" fmla="*/ 415054 w 416470"/>
                    <a:gd name="connsiteY10" fmla="*/ 13135 h 91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6470" h="919798">
                      <a:moveTo>
                        <a:pt x="415054" y="13135"/>
                      </a:moveTo>
                      <a:cubicBezTo>
                        <a:pt x="403059" y="65346"/>
                        <a:pt x="261948" y="474568"/>
                        <a:pt x="249954" y="493618"/>
                      </a:cubicBezTo>
                      <a:cubicBezTo>
                        <a:pt x="237960" y="512668"/>
                        <a:pt x="349085" y="100977"/>
                        <a:pt x="343088" y="127435"/>
                      </a:cubicBezTo>
                      <a:cubicBezTo>
                        <a:pt x="337091" y="153893"/>
                        <a:pt x="235843" y="522193"/>
                        <a:pt x="213971" y="652368"/>
                      </a:cubicBezTo>
                      <a:cubicBezTo>
                        <a:pt x="192099" y="782543"/>
                        <a:pt x="214323" y="874266"/>
                        <a:pt x="211854" y="908485"/>
                      </a:cubicBezTo>
                      <a:cubicBezTo>
                        <a:pt x="209385" y="942704"/>
                        <a:pt x="234432" y="891552"/>
                        <a:pt x="199154" y="857685"/>
                      </a:cubicBezTo>
                      <a:cubicBezTo>
                        <a:pt x="163876" y="823818"/>
                        <a:pt x="6185" y="719396"/>
                        <a:pt x="188" y="705285"/>
                      </a:cubicBezTo>
                      <a:cubicBezTo>
                        <a:pt x="-5809" y="691174"/>
                        <a:pt x="132832" y="777604"/>
                        <a:pt x="163171" y="773018"/>
                      </a:cubicBezTo>
                      <a:cubicBezTo>
                        <a:pt x="193510" y="768432"/>
                        <a:pt x="155763" y="776546"/>
                        <a:pt x="182221" y="677768"/>
                      </a:cubicBezTo>
                      <a:cubicBezTo>
                        <a:pt x="208679" y="578990"/>
                        <a:pt x="283821" y="286538"/>
                        <a:pt x="321921" y="180352"/>
                      </a:cubicBezTo>
                      <a:cubicBezTo>
                        <a:pt x="360021" y="74166"/>
                        <a:pt x="427049" y="-39076"/>
                        <a:pt x="415054" y="1313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: 図形 426">
                  <a:extLst>
                    <a:ext uri="{FF2B5EF4-FFF2-40B4-BE49-F238E27FC236}">
                      <a16:creationId xmlns:a16="http://schemas.microsoft.com/office/drawing/2014/main" id="{F207CD9A-7F11-40E9-8C52-4AFCBD43D86E}"/>
                    </a:ext>
                  </a:extLst>
                </p:cNvPr>
                <p:cNvSpPr/>
                <p:nvPr/>
              </p:nvSpPr>
              <p:spPr>
                <a:xfrm>
                  <a:off x="5231461" y="4530569"/>
                  <a:ext cx="264933" cy="119459"/>
                </a:xfrm>
                <a:custGeom>
                  <a:avLst/>
                  <a:gdLst>
                    <a:gd name="connsiteX0" fmla="*/ 4811 w 417568"/>
                    <a:gd name="connsiteY0" fmla="*/ 2012 h 188282"/>
                    <a:gd name="connsiteX1" fmla="*/ 265161 w 417568"/>
                    <a:gd name="connsiteY1" fmla="*/ 76095 h 188282"/>
                    <a:gd name="connsiteX2" fmla="*/ 337128 w 417568"/>
                    <a:gd name="connsiteY2" fmla="*/ 148062 h 188282"/>
                    <a:gd name="connsiteX3" fmla="*/ 417561 w 417568"/>
                    <a:gd name="connsiteY3" fmla="*/ 188278 h 188282"/>
                    <a:gd name="connsiteX4" fmla="*/ 341361 w 417568"/>
                    <a:gd name="connsiteY4" fmla="*/ 145945 h 188282"/>
                    <a:gd name="connsiteX5" fmla="*/ 243994 w 417568"/>
                    <a:gd name="connsiteY5" fmla="*/ 152295 h 188282"/>
                    <a:gd name="connsiteX6" fmla="*/ 55611 w 417568"/>
                    <a:gd name="connsiteY6" fmla="*/ 139595 h 188282"/>
                    <a:gd name="connsiteX7" fmla="*/ 326544 w 417568"/>
                    <a:gd name="connsiteY7" fmla="*/ 156528 h 188282"/>
                    <a:gd name="connsiteX8" fmla="*/ 263044 w 417568"/>
                    <a:gd name="connsiteY8" fmla="*/ 103612 h 188282"/>
                    <a:gd name="connsiteX9" fmla="*/ 159328 w 417568"/>
                    <a:gd name="connsiteY9" fmla="*/ 61278 h 188282"/>
                    <a:gd name="connsiteX10" fmla="*/ 51378 w 417568"/>
                    <a:gd name="connsiteY10" fmla="*/ 21062 h 188282"/>
                    <a:gd name="connsiteX11" fmla="*/ 91594 w 417568"/>
                    <a:gd name="connsiteY11" fmla="*/ 160762 h 188282"/>
                    <a:gd name="connsiteX12" fmla="*/ 4811 w 417568"/>
                    <a:gd name="connsiteY12" fmla="*/ 2012 h 188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7568" h="188282">
                      <a:moveTo>
                        <a:pt x="4811" y="2012"/>
                      </a:moveTo>
                      <a:cubicBezTo>
                        <a:pt x="33739" y="-12099"/>
                        <a:pt x="209775" y="51753"/>
                        <a:pt x="265161" y="76095"/>
                      </a:cubicBezTo>
                      <a:cubicBezTo>
                        <a:pt x="320547" y="100437"/>
                        <a:pt x="311728" y="129365"/>
                        <a:pt x="337128" y="148062"/>
                      </a:cubicBezTo>
                      <a:cubicBezTo>
                        <a:pt x="362528" y="166759"/>
                        <a:pt x="416856" y="188631"/>
                        <a:pt x="417561" y="188278"/>
                      </a:cubicBezTo>
                      <a:cubicBezTo>
                        <a:pt x="418266" y="187925"/>
                        <a:pt x="370289" y="151942"/>
                        <a:pt x="341361" y="145945"/>
                      </a:cubicBezTo>
                      <a:cubicBezTo>
                        <a:pt x="312433" y="139948"/>
                        <a:pt x="291619" y="153353"/>
                        <a:pt x="243994" y="152295"/>
                      </a:cubicBezTo>
                      <a:cubicBezTo>
                        <a:pt x="196369" y="151237"/>
                        <a:pt x="41853" y="138890"/>
                        <a:pt x="55611" y="139595"/>
                      </a:cubicBezTo>
                      <a:cubicBezTo>
                        <a:pt x="69369" y="140301"/>
                        <a:pt x="291972" y="162525"/>
                        <a:pt x="326544" y="156528"/>
                      </a:cubicBezTo>
                      <a:cubicBezTo>
                        <a:pt x="361116" y="150531"/>
                        <a:pt x="290913" y="119487"/>
                        <a:pt x="263044" y="103612"/>
                      </a:cubicBezTo>
                      <a:cubicBezTo>
                        <a:pt x="235175" y="87737"/>
                        <a:pt x="194606" y="75036"/>
                        <a:pt x="159328" y="61278"/>
                      </a:cubicBezTo>
                      <a:cubicBezTo>
                        <a:pt x="124050" y="47520"/>
                        <a:pt x="62667" y="4481"/>
                        <a:pt x="51378" y="21062"/>
                      </a:cubicBezTo>
                      <a:cubicBezTo>
                        <a:pt x="40089" y="37643"/>
                        <a:pt x="96533" y="160762"/>
                        <a:pt x="91594" y="160762"/>
                      </a:cubicBezTo>
                      <a:cubicBezTo>
                        <a:pt x="86655" y="160762"/>
                        <a:pt x="-24117" y="16123"/>
                        <a:pt x="4811" y="20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: 図形 427">
                  <a:extLst>
                    <a:ext uri="{FF2B5EF4-FFF2-40B4-BE49-F238E27FC236}">
                      <a16:creationId xmlns:a16="http://schemas.microsoft.com/office/drawing/2014/main" id="{6FAA8E8A-746C-4D4D-9728-1096285CC085}"/>
                    </a:ext>
                  </a:extLst>
                </p:cNvPr>
                <p:cNvSpPr/>
                <p:nvPr/>
              </p:nvSpPr>
              <p:spPr>
                <a:xfrm>
                  <a:off x="5243788" y="4069172"/>
                  <a:ext cx="154300" cy="456519"/>
                </a:xfrm>
                <a:custGeom>
                  <a:avLst/>
                  <a:gdLst>
                    <a:gd name="connsiteX0" fmla="*/ 27714 w 243196"/>
                    <a:gd name="connsiteY0" fmla="*/ 3214 h 719531"/>
                    <a:gd name="connsiteX1" fmla="*/ 190698 w 243196"/>
                    <a:gd name="connsiteY1" fmla="*/ 89997 h 719531"/>
                    <a:gd name="connsiteX2" fmla="*/ 205514 w 243196"/>
                    <a:gd name="connsiteY2" fmla="*/ 168314 h 719531"/>
                    <a:gd name="connsiteX3" fmla="*/ 216098 w 243196"/>
                    <a:gd name="connsiteY3" fmla="*/ 360931 h 719531"/>
                    <a:gd name="connsiteX4" fmla="*/ 213981 w 243196"/>
                    <a:gd name="connsiteY4" fmla="*/ 358814 h 719531"/>
                    <a:gd name="connsiteX5" fmla="*/ 95448 w 243196"/>
                    <a:gd name="connsiteY5" fmla="*/ 352464 h 719531"/>
                    <a:gd name="connsiteX6" fmla="*/ 226681 w 243196"/>
                    <a:gd name="connsiteY6" fmla="*/ 375747 h 719531"/>
                    <a:gd name="connsiteX7" fmla="*/ 192814 w 243196"/>
                    <a:gd name="connsiteY7" fmla="*/ 676314 h 719531"/>
                    <a:gd name="connsiteX8" fmla="*/ 173764 w 243196"/>
                    <a:gd name="connsiteY8" fmla="*/ 669964 h 719531"/>
                    <a:gd name="connsiteX9" fmla="*/ 198 w 243196"/>
                    <a:gd name="connsiteY9" fmla="*/ 617047 h 719531"/>
                    <a:gd name="connsiteX10" fmla="*/ 211864 w 243196"/>
                    <a:gd name="connsiteY10" fmla="*/ 693247 h 719531"/>
                    <a:gd name="connsiteX11" fmla="*/ 224564 w 243196"/>
                    <a:gd name="connsiteY11" fmla="*/ 89997 h 719531"/>
                    <a:gd name="connsiteX12" fmla="*/ 27714 w 243196"/>
                    <a:gd name="connsiteY12" fmla="*/ 3214 h 71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3196" h="719531">
                      <a:moveTo>
                        <a:pt x="27714" y="3214"/>
                      </a:moveTo>
                      <a:cubicBezTo>
                        <a:pt x="22070" y="3214"/>
                        <a:pt x="161065" y="62480"/>
                        <a:pt x="190698" y="89997"/>
                      </a:cubicBezTo>
                      <a:cubicBezTo>
                        <a:pt x="220331" y="117514"/>
                        <a:pt x="201281" y="123158"/>
                        <a:pt x="205514" y="168314"/>
                      </a:cubicBezTo>
                      <a:cubicBezTo>
                        <a:pt x="209747" y="213470"/>
                        <a:pt x="214687" y="329181"/>
                        <a:pt x="216098" y="360931"/>
                      </a:cubicBezTo>
                      <a:cubicBezTo>
                        <a:pt x="217509" y="392681"/>
                        <a:pt x="234089" y="360225"/>
                        <a:pt x="213981" y="358814"/>
                      </a:cubicBezTo>
                      <a:cubicBezTo>
                        <a:pt x="193873" y="357403"/>
                        <a:pt x="93331" y="349642"/>
                        <a:pt x="95448" y="352464"/>
                      </a:cubicBezTo>
                      <a:cubicBezTo>
                        <a:pt x="97565" y="355286"/>
                        <a:pt x="210453" y="321772"/>
                        <a:pt x="226681" y="375747"/>
                      </a:cubicBezTo>
                      <a:cubicBezTo>
                        <a:pt x="242909" y="429722"/>
                        <a:pt x="201634" y="627278"/>
                        <a:pt x="192814" y="676314"/>
                      </a:cubicBezTo>
                      <a:cubicBezTo>
                        <a:pt x="183994" y="725350"/>
                        <a:pt x="173764" y="669964"/>
                        <a:pt x="173764" y="669964"/>
                      </a:cubicBezTo>
                      <a:cubicBezTo>
                        <a:pt x="141661" y="660086"/>
                        <a:pt x="-6152" y="613167"/>
                        <a:pt x="198" y="617047"/>
                      </a:cubicBezTo>
                      <a:cubicBezTo>
                        <a:pt x="6548" y="620928"/>
                        <a:pt x="174470" y="781089"/>
                        <a:pt x="211864" y="693247"/>
                      </a:cubicBezTo>
                      <a:cubicBezTo>
                        <a:pt x="249258" y="605405"/>
                        <a:pt x="252786" y="205708"/>
                        <a:pt x="224564" y="89997"/>
                      </a:cubicBezTo>
                      <a:cubicBezTo>
                        <a:pt x="196342" y="-25714"/>
                        <a:pt x="33358" y="3214"/>
                        <a:pt x="27714" y="32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フリーフォーム: 図形 428">
                  <a:extLst>
                    <a:ext uri="{FF2B5EF4-FFF2-40B4-BE49-F238E27FC236}">
                      <a16:creationId xmlns:a16="http://schemas.microsoft.com/office/drawing/2014/main" id="{637A2D30-9C9F-4264-B346-3479F43511D6}"/>
                    </a:ext>
                  </a:extLst>
                </p:cNvPr>
                <p:cNvSpPr/>
                <p:nvPr/>
              </p:nvSpPr>
              <p:spPr>
                <a:xfrm>
                  <a:off x="5253869" y="4099737"/>
                  <a:ext cx="40357" cy="370425"/>
                </a:xfrm>
                <a:custGeom>
                  <a:avLst/>
                  <a:gdLst>
                    <a:gd name="connsiteX0" fmla="*/ 35109 w 63607"/>
                    <a:gd name="connsiteY0" fmla="*/ 1607 h 583836"/>
                    <a:gd name="connsiteX1" fmla="*/ 30875 w 63607"/>
                    <a:gd name="connsiteY1" fmla="*/ 189990 h 583836"/>
                    <a:gd name="connsiteX2" fmla="*/ 45692 w 63607"/>
                    <a:gd name="connsiteY2" fmla="*/ 583690 h 583836"/>
                    <a:gd name="connsiteX3" fmla="*/ 1242 w 63607"/>
                    <a:gd name="connsiteY3" fmla="*/ 236557 h 583836"/>
                    <a:gd name="connsiteX4" fmla="*/ 35109 w 63607"/>
                    <a:gd name="connsiteY4" fmla="*/ 272540 h 583836"/>
                    <a:gd name="connsiteX5" fmla="*/ 62625 w 63607"/>
                    <a:gd name="connsiteY5" fmla="*/ 143423 h 583836"/>
                    <a:gd name="connsiteX6" fmla="*/ 52042 w 63607"/>
                    <a:gd name="connsiteY6" fmla="*/ 376257 h 583836"/>
                    <a:gd name="connsiteX7" fmla="*/ 1242 w 63607"/>
                    <a:gd name="connsiteY7" fmla="*/ 113790 h 583836"/>
                    <a:gd name="connsiteX8" fmla="*/ 35109 w 63607"/>
                    <a:gd name="connsiteY8" fmla="*/ 1607 h 583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607" h="583836">
                      <a:moveTo>
                        <a:pt x="35109" y="1607"/>
                      </a:moveTo>
                      <a:cubicBezTo>
                        <a:pt x="40048" y="14307"/>
                        <a:pt x="29111" y="92976"/>
                        <a:pt x="30875" y="189990"/>
                      </a:cubicBezTo>
                      <a:cubicBezTo>
                        <a:pt x="32639" y="287004"/>
                        <a:pt x="50631" y="575929"/>
                        <a:pt x="45692" y="583690"/>
                      </a:cubicBezTo>
                      <a:cubicBezTo>
                        <a:pt x="40753" y="591451"/>
                        <a:pt x="3006" y="288415"/>
                        <a:pt x="1242" y="236557"/>
                      </a:cubicBezTo>
                      <a:cubicBezTo>
                        <a:pt x="-522" y="184699"/>
                        <a:pt x="24878" y="288062"/>
                        <a:pt x="35109" y="272540"/>
                      </a:cubicBezTo>
                      <a:cubicBezTo>
                        <a:pt x="45340" y="257018"/>
                        <a:pt x="59803" y="126137"/>
                        <a:pt x="62625" y="143423"/>
                      </a:cubicBezTo>
                      <a:cubicBezTo>
                        <a:pt x="65447" y="160709"/>
                        <a:pt x="62272" y="381196"/>
                        <a:pt x="52042" y="376257"/>
                      </a:cubicBezTo>
                      <a:cubicBezTo>
                        <a:pt x="41812" y="371318"/>
                        <a:pt x="9709" y="173762"/>
                        <a:pt x="1242" y="113790"/>
                      </a:cubicBezTo>
                      <a:cubicBezTo>
                        <a:pt x="-7225" y="53818"/>
                        <a:pt x="30170" y="-11093"/>
                        <a:pt x="35109" y="16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0" name="フリーフォーム: 図形 429">
                  <a:extLst>
                    <a:ext uri="{FF2B5EF4-FFF2-40B4-BE49-F238E27FC236}">
                      <a16:creationId xmlns:a16="http://schemas.microsoft.com/office/drawing/2014/main" id="{6943AD30-5DCE-48C8-82CA-730C9F053CEC}"/>
                    </a:ext>
                  </a:extLst>
                </p:cNvPr>
                <p:cNvSpPr/>
                <p:nvPr/>
              </p:nvSpPr>
              <p:spPr>
                <a:xfrm>
                  <a:off x="5290893" y="4583567"/>
                  <a:ext cx="233342" cy="561780"/>
                </a:xfrm>
                <a:custGeom>
                  <a:avLst/>
                  <a:gdLst>
                    <a:gd name="connsiteX0" fmla="*/ 39 w 367776"/>
                    <a:gd name="connsiteY0" fmla="*/ 502 h 885435"/>
                    <a:gd name="connsiteX1" fmla="*/ 244514 w 367776"/>
                    <a:gd name="connsiteY1" fmla="*/ 606927 h 885435"/>
                    <a:gd name="connsiteX2" fmla="*/ 31789 w 367776"/>
                    <a:gd name="connsiteY2" fmla="*/ 129089 h 885435"/>
                    <a:gd name="connsiteX3" fmla="*/ 87352 w 367776"/>
                    <a:gd name="connsiteY3" fmla="*/ 224339 h 885435"/>
                    <a:gd name="connsiteX4" fmla="*/ 268327 w 367776"/>
                    <a:gd name="connsiteY4" fmla="*/ 727577 h 885435"/>
                    <a:gd name="connsiteX5" fmla="*/ 366752 w 367776"/>
                    <a:gd name="connsiteY5" fmla="*/ 884739 h 885435"/>
                    <a:gd name="connsiteX6" fmla="*/ 315952 w 367776"/>
                    <a:gd name="connsiteY6" fmla="*/ 775202 h 885435"/>
                    <a:gd name="connsiteX7" fmla="*/ 255627 w 367776"/>
                    <a:gd name="connsiteY7" fmla="*/ 548189 h 885435"/>
                    <a:gd name="connsiteX8" fmla="*/ 225464 w 367776"/>
                    <a:gd name="connsiteY8" fmla="*/ 503739 h 885435"/>
                    <a:gd name="connsiteX9" fmla="*/ 39 w 367776"/>
                    <a:gd name="connsiteY9" fmla="*/ 502 h 88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776" h="885435">
                      <a:moveTo>
                        <a:pt x="39" y="502"/>
                      </a:moveTo>
                      <a:cubicBezTo>
                        <a:pt x="3214" y="17700"/>
                        <a:pt x="239222" y="585496"/>
                        <a:pt x="244514" y="606927"/>
                      </a:cubicBezTo>
                      <a:cubicBezTo>
                        <a:pt x="249806" y="628358"/>
                        <a:pt x="57983" y="192854"/>
                        <a:pt x="31789" y="129089"/>
                      </a:cubicBezTo>
                      <a:cubicBezTo>
                        <a:pt x="5595" y="65324"/>
                        <a:pt x="47929" y="124591"/>
                        <a:pt x="87352" y="224339"/>
                      </a:cubicBezTo>
                      <a:cubicBezTo>
                        <a:pt x="126775" y="324087"/>
                        <a:pt x="221760" y="617510"/>
                        <a:pt x="268327" y="727577"/>
                      </a:cubicBezTo>
                      <a:cubicBezTo>
                        <a:pt x="314894" y="837644"/>
                        <a:pt x="358815" y="876802"/>
                        <a:pt x="366752" y="884739"/>
                      </a:cubicBezTo>
                      <a:cubicBezTo>
                        <a:pt x="374689" y="892676"/>
                        <a:pt x="334473" y="831294"/>
                        <a:pt x="315952" y="775202"/>
                      </a:cubicBezTo>
                      <a:cubicBezTo>
                        <a:pt x="297431" y="719110"/>
                        <a:pt x="270708" y="593433"/>
                        <a:pt x="255627" y="548189"/>
                      </a:cubicBezTo>
                      <a:cubicBezTo>
                        <a:pt x="240546" y="502945"/>
                        <a:pt x="266474" y="594491"/>
                        <a:pt x="225464" y="503739"/>
                      </a:cubicBezTo>
                      <a:cubicBezTo>
                        <a:pt x="184454" y="412987"/>
                        <a:pt x="-3136" y="-16696"/>
                        <a:pt x="39" y="5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フリーフォーム: 図形 430">
                  <a:extLst>
                    <a:ext uri="{FF2B5EF4-FFF2-40B4-BE49-F238E27FC236}">
                      <a16:creationId xmlns:a16="http://schemas.microsoft.com/office/drawing/2014/main" id="{6D87D6A2-60C7-443B-AE4A-9A3427B82052}"/>
                    </a:ext>
                  </a:extLst>
                </p:cNvPr>
                <p:cNvSpPr/>
                <p:nvPr/>
              </p:nvSpPr>
              <p:spPr>
                <a:xfrm>
                  <a:off x="5513428" y="5137042"/>
                  <a:ext cx="697655" cy="320107"/>
                </a:xfrm>
                <a:custGeom>
                  <a:avLst/>
                  <a:gdLst>
                    <a:gd name="connsiteX0" fmla="*/ 1721 w 1099590"/>
                    <a:gd name="connsiteY0" fmla="*/ 6044 h 504528"/>
                    <a:gd name="connsiteX1" fmla="*/ 252546 w 1099590"/>
                    <a:gd name="connsiteY1" fmla="*/ 234644 h 504528"/>
                    <a:gd name="connsiteX2" fmla="*/ 712921 w 1099590"/>
                    <a:gd name="connsiteY2" fmla="*/ 380694 h 504528"/>
                    <a:gd name="connsiteX3" fmla="*/ 243021 w 1099590"/>
                    <a:gd name="connsiteY3" fmla="*/ 190194 h 504528"/>
                    <a:gd name="connsiteX4" fmla="*/ 1090746 w 1099590"/>
                    <a:gd name="connsiteY4" fmla="*/ 498169 h 504528"/>
                    <a:gd name="connsiteX5" fmla="*/ 655771 w 1099590"/>
                    <a:gd name="connsiteY5" fmla="*/ 374344 h 504528"/>
                    <a:gd name="connsiteX6" fmla="*/ 169996 w 1099590"/>
                    <a:gd name="connsiteY6" fmla="*/ 91769 h 504528"/>
                    <a:gd name="connsiteX7" fmla="*/ 1721 w 1099590"/>
                    <a:gd name="connsiteY7" fmla="*/ 6044 h 504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9590" h="504528">
                      <a:moveTo>
                        <a:pt x="1721" y="6044"/>
                      </a:moveTo>
                      <a:cubicBezTo>
                        <a:pt x="15479" y="29856"/>
                        <a:pt x="134013" y="172202"/>
                        <a:pt x="252546" y="234644"/>
                      </a:cubicBezTo>
                      <a:cubicBezTo>
                        <a:pt x="371079" y="297086"/>
                        <a:pt x="714508" y="388102"/>
                        <a:pt x="712921" y="380694"/>
                      </a:cubicBezTo>
                      <a:cubicBezTo>
                        <a:pt x="711334" y="373286"/>
                        <a:pt x="180050" y="170615"/>
                        <a:pt x="243021" y="190194"/>
                      </a:cubicBezTo>
                      <a:cubicBezTo>
                        <a:pt x="305992" y="209773"/>
                        <a:pt x="1021954" y="467477"/>
                        <a:pt x="1090746" y="498169"/>
                      </a:cubicBezTo>
                      <a:cubicBezTo>
                        <a:pt x="1159538" y="528861"/>
                        <a:pt x="809229" y="442077"/>
                        <a:pt x="655771" y="374344"/>
                      </a:cubicBezTo>
                      <a:cubicBezTo>
                        <a:pt x="502313" y="306611"/>
                        <a:pt x="282179" y="151036"/>
                        <a:pt x="169996" y="91769"/>
                      </a:cubicBezTo>
                      <a:cubicBezTo>
                        <a:pt x="57813" y="32502"/>
                        <a:pt x="-12037" y="-17768"/>
                        <a:pt x="1721" y="604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フリーフォーム: 図形 431">
                  <a:extLst>
                    <a:ext uri="{FF2B5EF4-FFF2-40B4-BE49-F238E27FC236}">
                      <a16:creationId xmlns:a16="http://schemas.microsoft.com/office/drawing/2014/main" id="{C7200CBD-F5BF-4D27-A906-2C8F41BCB33C}"/>
                    </a:ext>
                  </a:extLst>
                </p:cNvPr>
                <p:cNvSpPr/>
                <p:nvPr/>
              </p:nvSpPr>
              <p:spPr>
                <a:xfrm>
                  <a:off x="6147009" y="4865454"/>
                  <a:ext cx="450465" cy="586858"/>
                </a:xfrm>
                <a:custGeom>
                  <a:avLst/>
                  <a:gdLst>
                    <a:gd name="connsiteX0" fmla="*/ 695394 w 709988"/>
                    <a:gd name="connsiteY0" fmla="*/ 8650 h 924961"/>
                    <a:gd name="connsiteX1" fmla="*/ 479494 w 709988"/>
                    <a:gd name="connsiteY1" fmla="*/ 478550 h 924961"/>
                    <a:gd name="connsiteX2" fmla="*/ 666819 w 709988"/>
                    <a:gd name="connsiteY2" fmla="*/ 230900 h 924961"/>
                    <a:gd name="connsiteX3" fmla="*/ 508069 w 709988"/>
                    <a:gd name="connsiteY3" fmla="*/ 453150 h 924961"/>
                    <a:gd name="connsiteX4" fmla="*/ 330269 w 709988"/>
                    <a:gd name="connsiteY4" fmla="*/ 751600 h 924961"/>
                    <a:gd name="connsiteX5" fmla="*/ 269944 w 709988"/>
                    <a:gd name="connsiteY5" fmla="*/ 850025 h 924961"/>
                    <a:gd name="connsiteX6" fmla="*/ 69 w 709988"/>
                    <a:gd name="connsiteY6" fmla="*/ 913525 h 924961"/>
                    <a:gd name="connsiteX7" fmla="*/ 247719 w 709988"/>
                    <a:gd name="connsiteY7" fmla="*/ 850025 h 924961"/>
                    <a:gd name="connsiteX8" fmla="*/ 641419 w 709988"/>
                    <a:gd name="connsiteY8" fmla="*/ 224550 h 924961"/>
                    <a:gd name="connsiteX9" fmla="*/ 695394 w 709988"/>
                    <a:gd name="connsiteY9" fmla="*/ 8650 h 924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9988" h="924961">
                      <a:moveTo>
                        <a:pt x="695394" y="8650"/>
                      </a:moveTo>
                      <a:cubicBezTo>
                        <a:pt x="668406" y="50983"/>
                        <a:pt x="484256" y="441508"/>
                        <a:pt x="479494" y="478550"/>
                      </a:cubicBezTo>
                      <a:cubicBezTo>
                        <a:pt x="474732" y="515592"/>
                        <a:pt x="662057" y="235133"/>
                        <a:pt x="666819" y="230900"/>
                      </a:cubicBezTo>
                      <a:cubicBezTo>
                        <a:pt x="671581" y="226667"/>
                        <a:pt x="564161" y="366367"/>
                        <a:pt x="508069" y="453150"/>
                      </a:cubicBezTo>
                      <a:cubicBezTo>
                        <a:pt x="451977" y="539933"/>
                        <a:pt x="369956" y="685454"/>
                        <a:pt x="330269" y="751600"/>
                      </a:cubicBezTo>
                      <a:cubicBezTo>
                        <a:pt x="290581" y="817746"/>
                        <a:pt x="324977" y="823038"/>
                        <a:pt x="269944" y="850025"/>
                      </a:cubicBezTo>
                      <a:cubicBezTo>
                        <a:pt x="214911" y="877012"/>
                        <a:pt x="3773" y="913525"/>
                        <a:pt x="69" y="913525"/>
                      </a:cubicBezTo>
                      <a:cubicBezTo>
                        <a:pt x="-3635" y="913525"/>
                        <a:pt x="140827" y="964854"/>
                        <a:pt x="247719" y="850025"/>
                      </a:cubicBezTo>
                      <a:cubicBezTo>
                        <a:pt x="354611" y="735196"/>
                        <a:pt x="566807" y="363192"/>
                        <a:pt x="641419" y="224550"/>
                      </a:cubicBezTo>
                      <a:cubicBezTo>
                        <a:pt x="716031" y="85908"/>
                        <a:pt x="722382" y="-33683"/>
                        <a:pt x="695394" y="865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3" name="フリーフォーム: 図形 432">
                  <a:extLst>
                    <a:ext uri="{FF2B5EF4-FFF2-40B4-BE49-F238E27FC236}">
                      <a16:creationId xmlns:a16="http://schemas.microsoft.com/office/drawing/2014/main" id="{C2609513-0571-4EAE-8ED1-FA5D10F64E69}"/>
                    </a:ext>
                  </a:extLst>
                </p:cNvPr>
                <p:cNvSpPr/>
                <p:nvPr/>
              </p:nvSpPr>
              <p:spPr>
                <a:xfrm>
                  <a:off x="5825539" y="4851304"/>
                  <a:ext cx="550727" cy="28879"/>
                </a:xfrm>
                <a:custGeom>
                  <a:avLst/>
                  <a:gdLst>
                    <a:gd name="connsiteX0" fmla="*/ 13033 w 868014"/>
                    <a:gd name="connsiteY0" fmla="*/ 791 h 45517"/>
                    <a:gd name="connsiteX1" fmla="*/ 860758 w 868014"/>
                    <a:gd name="connsiteY1" fmla="*/ 18253 h 45517"/>
                    <a:gd name="connsiteX2" fmla="*/ 440070 w 868014"/>
                    <a:gd name="connsiteY2" fmla="*/ 37303 h 45517"/>
                    <a:gd name="connsiteX3" fmla="*/ 762333 w 868014"/>
                    <a:gd name="connsiteY3" fmla="*/ 32541 h 45517"/>
                    <a:gd name="connsiteX4" fmla="*/ 373395 w 868014"/>
                    <a:gd name="connsiteY4" fmla="*/ 45241 h 45517"/>
                    <a:gd name="connsiteX5" fmla="*/ 13033 w 868014"/>
                    <a:gd name="connsiteY5" fmla="*/ 791 h 45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8014" h="45517">
                      <a:moveTo>
                        <a:pt x="13033" y="791"/>
                      </a:moveTo>
                      <a:cubicBezTo>
                        <a:pt x="94260" y="-3707"/>
                        <a:pt x="789585" y="12168"/>
                        <a:pt x="860758" y="18253"/>
                      </a:cubicBezTo>
                      <a:cubicBezTo>
                        <a:pt x="931931" y="24338"/>
                        <a:pt x="456474" y="34922"/>
                        <a:pt x="440070" y="37303"/>
                      </a:cubicBezTo>
                      <a:cubicBezTo>
                        <a:pt x="423666" y="39684"/>
                        <a:pt x="773445" y="31218"/>
                        <a:pt x="762333" y="32541"/>
                      </a:cubicBezTo>
                      <a:cubicBezTo>
                        <a:pt x="751221" y="33864"/>
                        <a:pt x="494839" y="47622"/>
                        <a:pt x="373395" y="45241"/>
                      </a:cubicBezTo>
                      <a:cubicBezTo>
                        <a:pt x="251951" y="42860"/>
                        <a:pt x="-68194" y="5289"/>
                        <a:pt x="13033" y="7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フリーフォーム: 図形 433">
                  <a:extLst>
                    <a:ext uri="{FF2B5EF4-FFF2-40B4-BE49-F238E27FC236}">
                      <a16:creationId xmlns:a16="http://schemas.microsoft.com/office/drawing/2014/main" id="{0373F701-25ED-466F-8CF1-34E598D4AF9D}"/>
                    </a:ext>
                  </a:extLst>
                </p:cNvPr>
                <p:cNvSpPr/>
                <p:nvPr/>
              </p:nvSpPr>
              <p:spPr>
                <a:xfrm>
                  <a:off x="6373207" y="4858414"/>
                  <a:ext cx="148123" cy="163167"/>
                </a:xfrm>
                <a:custGeom>
                  <a:avLst/>
                  <a:gdLst>
                    <a:gd name="connsiteX0" fmla="*/ 5502 w 233460"/>
                    <a:gd name="connsiteY0" fmla="*/ 14985 h 257172"/>
                    <a:gd name="connsiteX1" fmla="*/ 227752 w 233460"/>
                    <a:gd name="connsiteY1" fmla="*/ 254697 h 257172"/>
                    <a:gd name="connsiteX2" fmla="*/ 170602 w 233460"/>
                    <a:gd name="connsiteY2" fmla="*/ 141985 h 257172"/>
                    <a:gd name="connsiteX3" fmla="*/ 203940 w 233460"/>
                    <a:gd name="connsiteY3" fmla="*/ 178497 h 257172"/>
                    <a:gd name="connsiteX4" fmla="*/ 143615 w 233460"/>
                    <a:gd name="connsiteY4" fmla="*/ 127697 h 257172"/>
                    <a:gd name="connsiteX5" fmla="*/ 73765 w 233460"/>
                    <a:gd name="connsiteY5" fmla="*/ 37210 h 257172"/>
                    <a:gd name="connsiteX6" fmla="*/ 5502 w 233460"/>
                    <a:gd name="connsiteY6" fmla="*/ 14985 h 257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460" h="257172">
                      <a:moveTo>
                        <a:pt x="5502" y="14985"/>
                      </a:moveTo>
                      <a:cubicBezTo>
                        <a:pt x="31166" y="51233"/>
                        <a:pt x="200235" y="233530"/>
                        <a:pt x="227752" y="254697"/>
                      </a:cubicBezTo>
                      <a:cubicBezTo>
                        <a:pt x="255269" y="275864"/>
                        <a:pt x="174571" y="154685"/>
                        <a:pt x="170602" y="141985"/>
                      </a:cubicBezTo>
                      <a:cubicBezTo>
                        <a:pt x="166633" y="129285"/>
                        <a:pt x="208438" y="180878"/>
                        <a:pt x="203940" y="178497"/>
                      </a:cubicBezTo>
                      <a:cubicBezTo>
                        <a:pt x="199442" y="176116"/>
                        <a:pt x="165311" y="151245"/>
                        <a:pt x="143615" y="127697"/>
                      </a:cubicBezTo>
                      <a:cubicBezTo>
                        <a:pt x="121919" y="104149"/>
                        <a:pt x="96519" y="57318"/>
                        <a:pt x="73765" y="37210"/>
                      </a:cubicBezTo>
                      <a:cubicBezTo>
                        <a:pt x="51011" y="17102"/>
                        <a:pt x="-20162" y="-21263"/>
                        <a:pt x="5502" y="149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フリーフォーム: 図形 434">
                  <a:extLst>
                    <a:ext uri="{FF2B5EF4-FFF2-40B4-BE49-F238E27FC236}">
                      <a16:creationId xmlns:a16="http://schemas.microsoft.com/office/drawing/2014/main" id="{5638ECF8-C8E5-4270-85AA-10A97D357023}"/>
                    </a:ext>
                  </a:extLst>
                </p:cNvPr>
                <p:cNvSpPr/>
                <p:nvPr/>
              </p:nvSpPr>
              <p:spPr>
                <a:xfrm>
                  <a:off x="5946616" y="4868830"/>
                  <a:ext cx="447237" cy="129409"/>
                </a:xfrm>
                <a:custGeom>
                  <a:avLst/>
                  <a:gdLst>
                    <a:gd name="connsiteX0" fmla="*/ 698500 w 704901"/>
                    <a:gd name="connsiteY0" fmla="*/ 155 h 203964"/>
                    <a:gd name="connsiteX1" fmla="*/ 601662 w 704901"/>
                    <a:gd name="connsiteY1" fmla="*/ 90643 h 203964"/>
                    <a:gd name="connsiteX2" fmla="*/ 519112 w 704901"/>
                    <a:gd name="connsiteY2" fmla="*/ 127155 h 203964"/>
                    <a:gd name="connsiteX3" fmla="*/ 474662 w 704901"/>
                    <a:gd name="connsiteY3" fmla="*/ 122393 h 203964"/>
                    <a:gd name="connsiteX4" fmla="*/ 0 w 704901"/>
                    <a:gd name="connsiteY4" fmla="*/ 58893 h 203964"/>
                    <a:gd name="connsiteX5" fmla="*/ 495300 w 704901"/>
                    <a:gd name="connsiteY5" fmla="*/ 147793 h 203964"/>
                    <a:gd name="connsiteX6" fmla="*/ 558800 w 704901"/>
                    <a:gd name="connsiteY6" fmla="*/ 106518 h 203964"/>
                    <a:gd name="connsiteX7" fmla="*/ 598487 w 704901"/>
                    <a:gd name="connsiteY7" fmla="*/ 66830 h 203964"/>
                    <a:gd name="connsiteX8" fmla="*/ 588962 w 704901"/>
                    <a:gd name="connsiteY8" fmla="*/ 138268 h 203964"/>
                    <a:gd name="connsiteX9" fmla="*/ 704850 w 704901"/>
                    <a:gd name="connsiteY9" fmla="*/ 203355 h 203964"/>
                    <a:gd name="connsiteX10" fmla="*/ 573087 w 704901"/>
                    <a:gd name="connsiteY10" fmla="*/ 170018 h 203964"/>
                    <a:gd name="connsiteX11" fmla="*/ 541337 w 704901"/>
                    <a:gd name="connsiteY11" fmla="*/ 155730 h 203964"/>
                    <a:gd name="connsiteX12" fmla="*/ 654050 w 704901"/>
                    <a:gd name="connsiteY12" fmla="*/ 114455 h 203964"/>
                    <a:gd name="connsiteX13" fmla="*/ 698500 w 704901"/>
                    <a:gd name="connsiteY13" fmla="*/ 155 h 20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901" h="203964">
                      <a:moveTo>
                        <a:pt x="698500" y="155"/>
                      </a:moveTo>
                      <a:cubicBezTo>
                        <a:pt x="689769" y="-3814"/>
                        <a:pt x="631560" y="69476"/>
                        <a:pt x="601662" y="90643"/>
                      </a:cubicBezTo>
                      <a:cubicBezTo>
                        <a:pt x="571764" y="111810"/>
                        <a:pt x="540278" y="121863"/>
                        <a:pt x="519112" y="127155"/>
                      </a:cubicBezTo>
                      <a:cubicBezTo>
                        <a:pt x="497946" y="132447"/>
                        <a:pt x="474662" y="122393"/>
                        <a:pt x="474662" y="122393"/>
                      </a:cubicBezTo>
                      <a:lnTo>
                        <a:pt x="0" y="58893"/>
                      </a:lnTo>
                      <a:cubicBezTo>
                        <a:pt x="3440" y="63126"/>
                        <a:pt x="402167" y="139856"/>
                        <a:pt x="495300" y="147793"/>
                      </a:cubicBezTo>
                      <a:cubicBezTo>
                        <a:pt x="588433" y="155730"/>
                        <a:pt x="541602" y="120012"/>
                        <a:pt x="558800" y="106518"/>
                      </a:cubicBezTo>
                      <a:cubicBezTo>
                        <a:pt x="575998" y="93024"/>
                        <a:pt x="593460" y="61538"/>
                        <a:pt x="598487" y="66830"/>
                      </a:cubicBezTo>
                      <a:cubicBezTo>
                        <a:pt x="603514" y="72122"/>
                        <a:pt x="571235" y="115514"/>
                        <a:pt x="588962" y="138268"/>
                      </a:cubicBezTo>
                      <a:cubicBezTo>
                        <a:pt x="606689" y="161022"/>
                        <a:pt x="707496" y="198063"/>
                        <a:pt x="704850" y="203355"/>
                      </a:cubicBezTo>
                      <a:cubicBezTo>
                        <a:pt x="702204" y="208647"/>
                        <a:pt x="600339" y="177955"/>
                        <a:pt x="573087" y="170018"/>
                      </a:cubicBezTo>
                      <a:cubicBezTo>
                        <a:pt x="545835" y="162081"/>
                        <a:pt x="527843" y="164991"/>
                        <a:pt x="541337" y="155730"/>
                      </a:cubicBezTo>
                      <a:cubicBezTo>
                        <a:pt x="554831" y="146469"/>
                        <a:pt x="627063" y="136415"/>
                        <a:pt x="654050" y="114455"/>
                      </a:cubicBezTo>
                      <a:cubicBezTo>
                        <a:pt x="681037" y="92495"/>
                        <a:pt x="707231" y="4124"/>
                        <a:pt x="698500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6" name="フリーフォーム: 図形 435">
                  <a:extLst>
                    <a:ext uri="{FF2B5EF4-FFF2-40B4-BE49-F238E27FC236}">
                      <a16:creationId xmlns:a16="http://schemas.microsoft.com/office/drawing/2014/main" id="{A940B99A-286B-4F0A-861E-426F789C75AC}"/>
                    </a:ext>
                  </a:extLst>
                </p:cNvPr>
                <p:cNvSpPr/>
                <p:nvPr/>
              </p:nvSpPr>
              <p:spPr>
                <a:xfrm>
                  <a:off x="5897181" y="4913251"/>
                  <a:ext cx="475569" cy="150935"/>
                </a:xfrm>
                <a:custGeom>
                  <a:avLst/>
                  <a:gdLst>
                    <a:gd name="connsiteX0" fmla="*/ 12829 w 749556"/>
                    <a:gd name="connsiteY0" fmla="*/ 1579 h 237893"/>
                    <a:gd name="connsiteX1" fmla="*/ 536704 w 749556"/>
                    <a:gd name="connsiteY1" fmla="*/ 177791 h 237893"/>
                    <a:gd name="connsiteX2" fmla="*/ 279529 w 749556"/>
                    <a:gd name="connsiteY2" fmla="*/ 114291 h 237893"/>
                    <a:gd name="connsiteX3" fmla="*/ 743079 w 749556"/>
                    <a:gd name="connsiteY3" fmla="*/ 234941 h 237893"/>
                    <a:gd name="connsiteX4" fmla="*/ 547817 w 749556"/>
                    <a:gd name="connsiteY4" fmla="*/ 200016 h 237893"/>
                    <a:gd name="connsiteX5" fmla="*/ 503367 w 749556"/>
                    <a:gd name="connsiteY5" fmla="*/ 190491 h 237893"/>
                    <a:gd name="connsiteX6" fmla="*/ 187454 w 749556"/>
                    <a:gd name="connsiteY6" fmla="*/ 95241 h 237893"/>
                    <a:gd name="connsiteX7" fmla="*/ 12829 w 749556"/>
                    <a:gd name="connsiteY7" fmla="*/ 1579 h 23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9556" h="237893">
                      <a:moveTo>
                        <a:pt x="12829" y="1579"/>
                      </a:moveTo>
                      <a:cubicBezTo>
                        <a:pt x="71037" y="15337"/>
                        <a:pt x="492254" y="159006"/>
                        <a:pt x="536704" y="177791"/>
                      </a:cubicBezTo>
                      <a:cubicBezTo>
                        <a:pt x="581154" y="196576"/>
                        <a:pt x="279529" y="114291"/>
                        <a:pt x="279529" y="114291"/>
                      </a:cubicBezTo>
                      <a:cubicBezTo>
                        <a:pt x="313925" y="123816"/>
                        <a:pt x="698364" y="220654"/>
                        <a:pt x="743079" y="234941"/>
                      </a:cubicBezTo>
                      <a:cubicBezTo>
                        <a:pt x="787794" y="249228"/>
                        <a:pt x="587769" y="207424"/>
                        <a:pt x="547817" y="200016"/>
                      </a:cubicBezTo>
                      <a:cubicBezTo>
                        <a:pt x="507865" y="192608"/>
                        <a:pt x="563427" y="207953"/>
                        <a:pt x="503367" y="190491"/>
                      </a:cubicBezTo>
                      <a:cubicBezTo>
                        <a:pt x="443307" y="173029"/>
                        <a:pt x="266035" y="122758"/>
                        <a:pt x="187454" y="95241"/>
                      </a:cubicBezTo>
                      <a:cubicBezTo>
                        <a:pt x="108873" y="67724"/>
                        <a:pt x="-45379" y="-12179"/>
                        <a:pt x="12829" y="15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フリーフォーム: 図形 436">
                  <a:extLst>
                    <a:ext uri="{FF2B5EF4-FFF2-40B4-BE49-F238E27FC236}">
                      <a16:creationId xmlns:a16="http://schemas.microsoft.com/office/drawing/2014/main" id="{968BEFDB-0BE5-4A0B-AA2C-B8514CC2E3B4}"/>
                    </a:ext>
                  </a:extLst>
                </p:cNvPr>
                <p:cNvSpPr/>
                <p:nvPr/>
              </p:nvSpPr>
              <p:spPr>
                <a:xfrm>
                  <a:off x="6299112" y="4965193"/>
                  <a:ext cx="226658" cy="116552"/>
                </a:xfrm>
                <a:custGeom>
                  <a:avLst/>
                  <a:gdLst>
                    <a:gd name="connsiteX0" fmla="*/ 82598 w 357241"/>
                    <a:gd name="connsiteY0" fmla="*/ 81638 h 183701"/>
                    <a:gd name="connsiteX1" fmla="*/ 206423 w 357241"/>
                    <a:gd name="connsiteY1" fmla="*/ 73700 h 183701"/>
                    <a:gd name="connsiteX2" fmla="*/ 171498 w 357241"/>
                    <a:gd name="connsiteY2" fmla="*/ 21313 h 183701"/>
                    <a:gd name="connsiteX3" fmla="*/ 257223 w 357241"/>
                    <a:gd name="connsiteY3" fmla="*/ 95925 h 183701"/>
                    <a:gd name="connsiteX4" fmla="*/ 357235 w 357241"/>
                    <a:gd name="connsiteY4" fmla="*/ 94338 h 183701"/>
                    <a:gd name="connsiteX5" fmla="*/ 252460 w 357241"/>
                    <a:gd name="connsiteY5" fmla="*/ 99100 h 183701"/>
                    <a:gd name="connsiteX6" fmla="*/ 166735 w 357241"/>
                    <a:gd name="connsiteY6" fmla="*/ 183238 h 183701"/>
                    <a:gd name="connsiteX7" fmla="*/ 48 w 357241"/>
                    <a:gd name="connsiteY7" fmla="*/ 134025 h 183701"/>
                    <a:gd name="connsiteX8" fmla="*/ 184198 w 357241"/>
                    <a:gd name="connsiteY8" fmla="*/ 157838 h 183701"/>
                    <a:gd name="connsiteX9" fmla="*/ 258810 w 357241"/>
                    <a:gd name="connsiteY9" fmla="*/ 100688 h 183701"/>
                    <a:gd name="connsiteX10" fmla="*/ 154035 w 357241"/>
                    <a:gd name="connsiteY10" fmla="*/ 675 h 183701"/>
                    <a:gd name="connsiteX11" fmla="*/ 173085 w 357241"/>
                    <a:gd name="connsiteY11" fmla="*/ 57825 h 183701"/>
                    <a:gd name="connsiteX12" fmla="*/ 177848 w 357241"/>
                    <a:gd name="connsiteY12" fmla="*/ 76875 h 183701"/>
                    <a:gd name="connsiteX13" fmla="*/ 82598 w 357241"/>
                    <a:gd name="connsiteY13" fmla="*/ 81638 h 18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7241" h="183701">
                      <a:moveTo>
                        <a:pt x="82598" y="81638"/>
                      </a:moveTo>
                      <a:cubicBezTo>
                        <a:pt x="87361" y="81109"/>
                        <a:pt x="191606" y="83754"/>
                        <a:pt x="206423" y="73700"/>
                      </a:cubicBezTo>
                      <a:cubicBezTo>
                        <a:pt x="221240" y="63646"/>
                        <a:pt x="163031" y="17609"/>
                        <a:pt x="171498" y="21313"/>
                      </a:cubicBezTo>
                      <a:cubicBezTo>
                        <a:pt x="179965" y="25017"/>
                        <a:pt x="226267" y="83754"/>
                        <a:pt x="257223" y="95925"/>
                      </a:cubicBezTo>
                      <a:cubicBezTo>
                        <a:pt x="288179" y="108096"/>
                        <a:pt x="358029" y="93809"/>
                        <a:pt x="357235" y="94338"/>
                      </a:cubicBezTo>
                      <a:cubicBezTo>
                        <a:pt x="356441" y="94867"/>
                        <a:pt x="284210" y="84283"/>
                        <a:pt x="252460" y="99100"/>
                      </a:cubicBezTo>
                      <a:cubicBezTo>
                        <a:pt x="220710" y="113917"/>
                        <a:pt x="208804" y="177417"/>
                        <a:pt x="166735" y="183238"/>
                      </a:cubicBezTo>
                      <a:cubicBezTo>
                        <a:pt x="124666" y="189059"/>
                        <a:pt x="-2862" y="138258"/>
                        <a:pt x="48" y="134025"/>
                      </a:cubicBezTo>
                      <a:cubicBezTo>
                        <a:pt x="2958" y="129792"/>
                        <a:pt x="141071" y="163394"/>
                        <a:pt x="184198" y="157838"/>
                      </a:cubicBezTo>
                      <a:cubicBezTo>
                        <a:pt x="227325" y="152282"/>
                        <a:pt x="263837" y="126882"/>
                        <a:pt x="258810" y="100688"/>
                      </a:cubicBezTo>
                      <a:cubicBezTo>
                        <a:pt x="253783" y="74494"/>
                        <a:pt x="168323" y="7819"/>
                        <a:pt x="154035" y="675"/>
                      </a:cubicBezTo>
                      <a:cubicBezTo>
                        <a:pt x="139748" y="-6469"/>
                        <a:pt x="169116" y="45125"/>
                        <a:pt x="173085" y="57825"/>
                      </a:cubicBezTo>
                      <a:cubicBezTo>
                        <a:pt x="177054" y="70525"/>
                        <a:pt x="186050" y="73700"/>
                        <a:pt x="177848" y="76875"/>
                      </a:cubicBezTo>
                      <a:cubicBezTo>
                        <a:pt x="169646" y="80050"/>
                        <a:pt x="77835" y="82167"/>
                        <a:pt x="82598" y="816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フリーフォーム: 図形 437">
                  <a:extLst>
                    <a:ext uri="{FF2B5EF4-FFF2-40B4-BE49-F238E27FC236}">
                      <a16:creationId xmlns:a16="http://schemas.microsoft.com/office/drawing/2014/main" id="{C0939724-C70B-4611-B57F-E14C59C9BD44}"/>
                    </a:ext>
                  </a:extLst>
                </p:cNvPr>
                <p:cNvSpPr/>
                <p:nvPr/>
              </p:nvSpPr>
              <p:spPr>
                <a:xfrm>
                  <a:off x="6262689" y="4971653"/>
                  <a:ext cx="148688" cy="105776"/>
                </a:xfrm>
                <a:custGeom>
                  <a:avLst/>
                  <a:gdLst>
                    <a:gd name="connsiteX0" fmla="*/ 305 w 234350"/>
                    <a:gd name="connsiteY0" fmla="*/ 17 h 166716"/>
                    <a:gd name="connsiteX1" fmla="*/ 222555 w 234350"/>
                    <a:gd name="connsiteY1" fmla="*/ 61930 h 166716"/>
                    <a:gd name="connsiteX2" fmla="*/ 203505 w 234350"/>
                    <a:gd name="connsiteY2" fmla="*/ 85742 h 166716"/>
                    <a:gd name="connsiteX3" fmla="*/ 201917 w 234350"/>
                    <a:gd name="connsiteY3" fmla="*/ 166705 h 166716"/>
                    <a:gd name="connsiteX4" fmla="*/ 187630 w 234350"/>
                    <a:gd name="connsiteY4" fmla="*/ 92092 h 166716"/>
                    <a:gd name="connsiteX5" fmla="*/ 165405 w 234350"/>
                    <a:gd name="connsiteY5" fmla="*/ 152417 h 166716"/>
                    <a:gd name="connsiteX6" fmla="*/ 166992 w 234350"/>
                    <a:gd name="connsiteY6" fmla="*/ 63517 h 166716"/>
                    <a:gd name="connsiteX7" fmla="*/ 174930 w 234350"/>
                    <a:gd name="connsiteY7" fmla="*/ 55580 h 166716"/>
                    <a:gd name="connsiteX8" fmla="*/ 305 w 234350"/>
                    <a:gd name="connsiteY8" fmla="*/ 17 h 166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350" h="166716">
                      <a:moveTo>
                        <a:pt x="305" y="17"/>
                      </a:moveTo>
                      <a:cubicBezTo>
                        <a:pt x="8242" y="1075"/>
                        <a:pt x="188688" y="47642"/>
                        <a:pt x="222555" y="61930"/>
                      </a:cubicBezTo>
                      <a:cubicBezTo>
                        <a:pt x="256422" y="76218"/>
                        <a:pt x="206945" y="68280"/>
                        <a:pt x="203505" y="85742"/>
                      </a:cubicBezTo>
                      <a:cubicBezTo>
                        <a:pt x="200065" y="103205"/>
                        <a:pt x="204563" y="165647"/>
                        <a:pt x="201917" y="166705"/>
                      </a:cubicBezTo>
                      <a:cubicBezTo>
                        <a:pt x="199271" y="167763"/>
                        <a:pt x="193715" y="94473"/>
                        <a:pt x="187630" y="92092"/>
                      </a:cubicBezTo>
                      <a:cubicBezTo>
                        <a:pt x="181545" y="89711"/>
                        <a:pt x="168845" y="157179"/>
                        <a:pt x="165405" y="152417"/>
                      </a:cubicBezTo>
                      <a:cubicBezTo>
                        <a:pt x="161965" y="147655"/>
                        <a:pt x="165405" y="79657"/>
                        <a:pt x="166992" y="63517"/>
                      </a:cubicBezTo>
                      <a:cubicBezTo>
                        <a:pt x="168580" y="47378"/>
                        <a:pt x="208532" y="65634"/>
                        <a:pt x="174930" y="55580"/>
                      </a:cubicBezTo>
                      <a:cubicBezTo>
                        <a:pt x="141328" y="45526"/>
                        <a:pt x="-7632" y="-1041"/>
                        <a:pt x="305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9" name="フリーフォーム: 図形 438">
                  <a:extLst>
                    <a:ext uri="{FF2B5EF4-FFF2-40B4-BE49-F238E27FC236}">
                      <a16:creationId xmlns:a16="http://schemas.microsoft.com/office/drawing/2014/main" id="{553BF452-309A-47CE-A52E-18E3A1261E6B}"/>
                    </a:ext>
                  </a:extLst>
                </p:cNvPr>
                <p:cNvSpPr/>
                <p:nvPr/>
              </p:nvSpPr>
              <p:spPr>
                <a:xfrm>
                  <a:off x="5810700" y="4806480"/>
                  <a:ext cx="167106" cy="394482"/>
                </a:xfrm>
                <a:custGeom>
                  <a:avLst/>
                  <a:gdLst>
                    <a:gd name="connsiteX0" fmla="*/ 42771 w 263380"/>
                    <a:gd name="connsiteY0" fmla="*/ 139701 h 621752"/>
                    <a:gd name="connsiteX1" fmla="*/ 25308 w 263380"/>
                    <a:gd name="connsiteY1" fmla="*/ 201614 h 621752"/>
                    <a:gd name="connsiteX2" fmla="*/ 63408 w 263380"/>
                    <a:gd name="connsiteY2" fmla="*/ 263526 h 621752"/>
                    <a:gd name="connsiteX3" fmla="*/ 255496 w 263380"/>
                    <a:gd name="connsiteY3" fmla="*/ 608014 h 621752"/>
                    <a:gd name="connsiteX4" fmla="*/ 204696 w 263380"/>
                    <a:gd name="connsiteY4" fmla="*/ 522289 h 621752"/>
                    <a:gd name="connsiteX5" fmla="*/ 6258 w 263380"/>
                    <a:gd name="connsiteY5" fmla="*/ 234951 h 621752"/>
                    <a:gd name="connsiteX6" fmla="*/ 47533 w 263380"/>
                    <a:gd name="connsiteY6" fmla="*/ 261939 h 621752"/>
                    <a:gd name="connsiteX7" fmla="*/ 25308 w 263380"/>
                    <a:gd name="connsiteY7" fmla="*/ 3176 h 621752"/>
                    <a:gd name="connsiteX8" fmla="*/ 42771 w 263380"/>
                    <a:gd name="connsiteY8" fmla="*/ 139701 h 621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3380" h="621752">
                      <a:moveTo>
                        <a:pt x="42771" y="139701"/>
                      </a:moveTo>
                      <a:cubicBezTo>
                        <a:pt x="42771" y="172774"/>
                        <a:pt x="21869" y="180977"/>
                        <a:pt x="25308" y="201614"/>
                      </a:cubicBezTo>
                      <a:cubicBezTo>
                        <a:pt x="28747" y="222251"/>
                        <a:pt x="25043" y="195793"/>
                        <a:pt x="63408" y="263526"/>
                      </a:cubicBezTo>
                      <a:cubicBezTo>
                        <a:pt x="101773" y="331259"/>
                        <a:pt x="231948" y="564887"/>
                        <a:pt x="255496" y="608014"/>
                      </a:cubicBezTo>
                      <a:cubicBezTo>
                        <a:pt x="279044" y="651141"/>
                        <a:pt x="246236" y="584466"/>
                        <a:pt x="204696" y="522289"/>
                      </a:cubicBezTo>
                      <a:cubicBezTo>
                        <a:pt x="163156" y="460112"/>
                        <a:pt x="32452" y="278343"/>
                        <a:pt x="6258" y="234951"/>
                      </a:cubicBezTo>
                      <a:cubicBezTo>
                        <a:pt x="-19936" y="191559"/>
                        <a:pt x="44358" y="300568"/>
                        <a:pt x="47533" y="261939"/>
                      </a:cubicBezTo>
                      <a:cubicBezTo>
                        <a:pt x="50708" y="223310"/>
                        <a:pt x="29806" y="28047"/>
                        <a:pt x="25308" y="3176"/>
                      </a:cubicBezTo>
                      <a:cubicBezTo>
                        <a:pt x="20810" y="-21695"/>
                        <a:pt x="42771" y="106628"/>
                        <a:pt x="42771" y="1397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0" name="フリーフォーム: 図形 439">
                  <a:extLst>
                    <a:ext uri="{FF2B5EF4-FFF2-40B4-BE49-F238E27FC236}">
                      <a16:creationId xmlns:a16="http://schemas.microsoft.com/office/drawing/2014/main" id="{51973378-22C3-4C85-9556-C7E2970192F1}"/>
                    </a:ext>
                  </a:extLst>
                </p:cNvPr>
                <p:cNvSpPr/>
                <p:nvPr/>
              </p:nvSpPr>
              <p:spPr>
                <a:xfrm>
                  <a:off x="5868441" y="4896110"/>
                  <a:ext cx="201459" cy="297916"/>
                </a:xfrm>
                <a:custGeom>
                  <a:avLst/>
                  <a:gdLst>
                    <a:gd name="connsiteX0" fmla="*/ 74001 w 317525"/>
                    <a:gd name="connsiteY0" fmla="*/ 98446 h 469552"/>
                    <a:gd name="connsiteX1" fmla="*/ 280376 w 317525"/>
                    <a:gd name="connsiteY1" fmla="*/ 461983 h 469552"/>
                    <a:gd name="connsiteX2" fmla="*/ 210526 w 317525"/>
                    <a:gd name="connsiteY2" fmla="*/ 328633 h 469552"/>
                    <a:gd name="connsiteX3" fmla="*/ 150201 w 317525"/>
                    <a:gd name="connsiteY3" fmla="*/ 134958 h 469552"/>
                    <a:gd name="connsiteX4" fmla="*/ 310539 w 317525"/>
                    <a:gd name="connsiteY4" fmla="*/ 217508 h 469552"/>
                    <a:gd name="connsiteX5" fmla="*/ 259739 w 317525"/>
                    <a:gd name="connsiteY5" fmla="*/ 158771 h 469552"/>
                    <a:gd name="connsiteX6" fmla="*/ 2564 w 317525"/>
                    <a:gd name="connsiteY6" fmla="*/ 21 h 469552"/>
                    <a:gd name="connsiteX7" fmla="*/ 131151 w 317525"/>
                    <a:gd name="connsiteY7" fmla="*/ 149246 h 469552"/>
                    <a:gd name="connsiteX8" fmla="*/ 188301 w 317525"/>
                    <a:gd name="connsiteY8" fmla="*/ 395308 h 469552"/>
                    <a:gd name="connsiteX9" fmla="*/ 74001 w 317525"/>
                    <a:gd name="connsiteY9" fmla="*/ 98446 h 469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7525" h="469552">
                      <a:moveTo>
                        <a:pt x="74001" y="98446"/>
                      </a:moveTo>
                      <a:cubicBezTo>
                        <a:pt x="89347" y="109558"/>
                        <a:pt x="257622" y="423619"/>
                        <a:pt x="280376" y="461983"/>
                      </a:cubicBezTo>
                      <a:cubicBezTo>
                        <a:pt x="303130" y="500347"/>
                        <a:pt x="232222" y="383137"/>
                        <a:pt x="210526" y="328633"/>
                      </a:cubicBezTo>
                      <a:cubicBezTo>
                        <a:pt x="188830" y="274129"/>
                        <a:pt x="133532" y="153479"/>
                        <a:pt x="150201" y="134958"/>
                      </a:cubicBezTo>
                      <a:cubicBezTo>
                        <a:pt x="166870" y="116437"/>
                        <a:pt x="292283" y="213539"/>
                        <a:pt x="310539" y="217508"/>
                      </a:cubicBezTo>
                      <a:cubicBezTo>
                        <a:pt x="328795" y="221477"/>
                        <a:pt x="311068" y="195019"/>
                        <a:pt x="259739" y="158771"/>
                      </a:cubicBezTo>
                      <a:cubicBezTo>
                        <a:pt x="208410" y="122523"/>
                        <a:pt x="23995" y="1609"/>
                        <a:pt x="2564" y="21"/>
                      </a:cubicBezTo>
                      <a:cubicBezTo>
                        <a:pt x="-18867" y="-1567"/>
                        <a:pt x="100195" y="83365"/>
                        <a:pt x="131151" y="149246"/>
                      </a:cubicBezTo>
                      <a:cubicBezTo>
                        <a:pt x="162107" y="215127"/>
                        <a:pt x="197032" y="401658"/>
                        <a:pt x="188301" y="395308"/>
                      </a:cubicBezTo>
                      <a:cubicBezTo>
                        <a:pt x="179570" y="388958"/>
                        <a:pt x="58655" y="87334"/>
                        <a:pt x="74001" y="984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1" name="フリーフォーム: 図形 440">
                  <a:extLst>
                    <a:ext uri="{FF2B5EF4-FFF2-40B4-BE49-F238E27FC236}">
                      <a16:creationId xmlns:a16="http://schemas.microsoft.com/office/drawing/2014/main" id="{85723BFD-A0A9-4557-A0E7-37231975EE65}"/>
                    </a:ext>
                  </a:extLst>
                </p:cNvPr>
                <p:cNvSpPr/>
                <p:nvPr/>
              </p:nvSpPr>
              <p:spPr>
                <a:xfrm>
                  <a:off x="6083509" y="5056813"/>
                  <a:ext cx="319598" cy="189119"/>
                </a:xfrm>
                <a:custGeom>
                  <a:avLst/>
                  <a:gdLst>
                    <a:gd name="connsiteX0" fmla="*/ 503377 w 503726"/>
                    <a:gd name="connsiteY0" fmla="*/ 8670 h 298075"/>
                    <a:gd name="connsiteX1" fmla="*/ 373202 w 503726"/>
                    <a:gd name="connsiteY1" fmla="*/ 110270 h 298075"/>
                    <a:gd name="connsiteX2" fmla="*/ 362090 w 503726"/>
                    <a:gd name="connsiteY2" fmla="*/ 134083 h 298075"/>
                    <a:gd name="connsiteX3" fmla="*/ 331927 w 503726"/>
                    <a:gd name="connsiteY3" fmla="*/ 296008 h 298075"/>
                    <a:gd name="connsiteX4" fmla="*/ 333515 w 503726"/>
                    <a:gd name="connsiteY4" fmla="*/ 219808 h 298075"/>
                    <a:gd name="connsiteX5" fmla="*/ 346215 w 503726"/>
                    <a:gd name="connsiteY5" fmla="*/ 134083 h 298075"/>
                    <a:gd name="connsiteX6" fmla="*/ 146190 w 503726"/>
                    <a:gd name="connsiteY6" fmla="*/ 62645 h 298075"/>
                    <a:gd name="connsiteX7" fmla="*/ 4902 w 503726"/>
                    <a:gd name="connsiteY7" fmla="*/ 733 h 298075"/>
                    <a:gd name="connsiteX8" fmla="*/ 325577 w 503726"/>
                    <a:gd name="connsiteY8" fmla="*/ 105508 h 298075"/>
                    <a:gd name="connsiteX9" fmla="*/ 409715 w 503726"/>
                    <a:gd name="connsiteY9" fmla="*/ 76933 h 298075"/>
                    <a:gd name="connsiteX10" fmla="*/ 503377 w 503726"/>
                    <a:gd name="connsiteY10" fmla="*/ 8670 h 29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726" h="298075">
                      <a:moveTo>
                        <a:pt x="503377" y="8670"/>
                      </a:moveTo>
                      <a:cubicBezTo>
                        <a:pt x="497291" y="14226"/>
                        <a:pt x="396750" y="89368"/>
                        <a:pt x="373202" y="110270"/>
                      </a:cubicBezTo>
                      <a:cubicBezTo>
                        <a:pt x="349654" y="131172"/>
                        <a:pt x="368969" y="103127"/>
                        <a:pt x="362090" y="134083"/>
                      </a:cubicBezTo>
                      <a:cubicBezTo>
                        <a:pt x="355211" y="165039"/>
                        <a:pt x="336690" y="281720"/>
                        <a:pt x="331927" y="296008"/>
                      </a:cubicBezTo>
                      <a:cubicBezTo>
                        <a:pt x="327164" y="310296"/>
                        <a:pt x="331134" y="246796"/>
                        <a:pt x="333515" y="219808"/>
                      </a:cubicBezTo>
                      <a:cubicBezTo>
                        <a:pt x="335896" y="192821"/>
                        <a:pt x="377436" y="160277"/>
                        <a:pt x="346215" y="134083"/>
                      </a:cubicBezTo>
                      <a:cubicBezTo>
                        <a:pt x="314994" y="107889"/>
                        <a:pt x="203075" y="84870"/>
                        <a:pt x="146190" y="62645"/>
                      </a:cubicBezTo>
                      <a:cubicBezTo>
                        <a:pt x="89305" y="40420"/>
                        <a:pt x="-24996" y="-6411"/>
                        <a:pt x="4902" y="733"/>
                      </a:cubicBezTo>
                      <a:cubicBezTo>
                        <a:pt x="34800" y="7877"/>
                        <a:pt x="258108" y="92808"/>
                        <a:pt x="325577" y="105508"/>
                      </a:cubicBezTo>
                      <a:cubicBezTo>
                        <a:pt x="393046" y="118208"/>
                        <a:pt x="385109" y="91221"/>
                        <a:pt x="409715" y="76933"/>
                      </a:cubicBezTo>
                      <a:cubicBezTo>
                        <a:pt x="434321" y="62646"/>
                        <a:pt x="509463" y="3114"/>
                        <a:pt x="503377" y="867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フリーフォーム: 図形 441">
                  <a:extLst>
                    <a:ext uri="{FF2B5EF4-FFF2-40B4-BE49-F238E27FC236}">
                      <a16:creationId xmlns:a16="http://schemas.microsoft.com/office/drawing/2014/main" id="{5FBD320A-2A7B-4A1D-8937-F14F78BCD44C}"/>
                    </a:ext>
                  </a:extLst>
                </p:cNvPr>
                <p:cNvSpPr/>
                <p:nvPr/>
              </p:nvSpPr>
              <p:spPr>
                <a:xfrm>
                  <a:off x="6315233" y="5089512"/>
                  <a:ext cx="103768" cy="292816"/>
                </a:xfrm>
                <a:custGeom>
                  <a:avLst/>
                  <a:gdLst>
                    <a:gd name="connsiteX0" fmla="*/ 163552 w 163552"/>
                    <a:gd name="connsiteY0" fmla="*/ 1583 h 461515"/>
                    <a:gd name="connsiteX1" fmla="*/ 81002 w 163552"/>
                    <a:gd name="connsiteY1" fmla="*/ 119058 h 461515"/>
                    <a:gd name="connsiteX2" fmla="*/ 57190 w 163552"/>
                    <a:gd name="connsiteY2" fmla="*/ 222246 h 461515"/>
                    <a:gd name="connsiteX3" fmla="*/ 40 w 163552"/>
                    <a:gd name="connsiteY3" fmla="*/ 460371 h 461515"/>
                    <a:gd name="connsiteX4" fmla="*/ 66715 w 163552"/>
                    <a:gd name="connsiteY4" fmla="*/ 114296 h 461515"/>
                    <a:gd name="connsiteX5" fmla="*/ 58777 w 163552"/>
                    <a:gd name="connsiteY5" fmla="*/ 261933 h 461515"/>
                    <a:gd name="connsiteX6" fmla="*/ 79415 w 163552"/>
                    <a:gd name="connsiteY6" fmla="*/ 65083 h 461515"/>
                    <a:gd name="connsiteX7" fmla="*/ 163552 w 163552"/>
                    <a:gd name="connsiteY7" fmla="*/ 1583 h 46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552" h="461515">
                      <a:moveTo>
                        <a:pt x="163552" y="1583"/>
                      </a:moveTo>
                      <a:cubicBezTo>
                        <a:pt x="163816" y="10579"/>
                        <a:pt x="98729" y="82281"/>
                        <a:pt x="81002" y="119058"/>
                      </a:cubicBezTo>
                      <a:cubicBezTo>
                        <a:pt x="63275" y="155835"/>
                        <a:pt x="70684" y="165361"/>
                        <a:pt x="57190" y="222246"/>
                      </a:cubicBezTo>
                      <a:cubicBezTo>
                        <a:pt x="43696" y="279131"/>
                        <a:pt x="-1548" y="478363"/>
                        <a:pt x="40" y="460371"/>
                      </a:cubicBezTo>
                      <a:cubicBezTo>
                        <a:pt x="1627" y="442379"/>
                        <a:pt x="56926" y="147369"/>
                        <a:pt x="66715" y="114296"/>
                      </a:cubicBezTo>
                      <a:cubicBezTo>
                        <a:pt x="76504" y="81223"/>
                        <a:pt x="56660" y="270135"/>
                        <a:pt x="58777" y="261933"/>
                      </a:cubicBezTo>
                      <a:cubicBezTo>
                        <a:pt x="60894" y="253731"/>
                        <a:pt x="60630" y="107152"/>
                        <a:pt x="79415" y="65083"/>
                      </a:cubicBezTo>
                      <a:cubicBezTo>
                        <a:pt x="98200" y="23014"/>
                        <a:pt x="163288" y="-7413"/>
                        <a:pt x="163552" y="15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3" name="フリーフォーム: 図形 442">
                  <a:extLst>
                    <a:ext uri="{FF2B5EF4-FFF2-40B4-BE49-F238E27FC236}">
                      <a16:creationId xmlns:a16="http://schemas.microsoft.com/office/drawing/2014/main" id="{D893DA6A-C8A0-4A1D-97E2-42EDD512349E}"/>
                    </a:ext>
                  </a:extLst>
                </p:cNvPr>
                <p:cNvSpPr/>
                <p:nvPr/>
              </p:nvSpPr>
              <p:spPr>
                <a:xfrm>
                  <a:off x="5878867" y="5103433"/>
                  <a:ext cx="361304" cy="260108"/>
                </a:xfrm>
                <a:custGeom>
                  <a:avLst/>
                  <a:gdLst>
                    <a:gd name="connsiteX0" fmla="*/ 448093 w 569460"/>
                    <a:gd name="connsiteY0" fmla="*/ 279 h 409962"/>
                    <a:gd name="connsiteX1" fmla="*/ 417931 w 569460"/>
                    <a:gd name="connsiteY1" fmla="*/ 108229 h 409962"/>
                    <a:gd name="connsiteX2" fmla="*/ 470318 w 569460"/>
                    <a:gd name="connsiteY2" fmla="*/ 192366 h 409962"/>
                    <a:gd name="connsiteX3" fmla="*/ 427456 w 569460"/>
                    <a:gd name="connsiteY3" fmla="*/ 135216 h 409962"/>
                    <a:gd name="connsiteX4" fmla="*/ 492543 w 569460"/>
                    <a:gd name="connsiteY4" fmla="*/ 208241 h 409962"/>
                    <a:gd name="connsiteX5" fmla="*/ 446506 w 569460"/>
                    <a:gd name="connsiteY5" fmla="*/ 281266 h 409962"/>
                    <a:gd name="connsiteX6" fmla="*/ 413168 w 569460"/>
                    <a:gd name="connsiteY6" fmla="*/ 332066 h 409962"/>
                    <a:gd name="connsiteX7" fmla="*/ 384593 w 569460"/>
                    <a:gd name="connsiteY7" fmla="*/ 349529 h 409962"/>
                    <a:gd name="connsiteX8" fmla="*/ 276643 w 569460"/>
                    <a:gd name="connsiteY8" fmla="*/ 351116 h 409962"/>
                    <a:gd name="connsiteX9" fmla="*/ 418 w 569460"/>
                    <a:gd name="connsiteY9" fmla="*/ 355879 h 409962"/>
                    <a:gd name="connsiteX10" fmla="*/ 344906 w 569460"/>
                    <a:gd name="connsiteY10" fmla="*/ 371754 h 409962"/>
                    <a:gd name="connsiteX11" fmla="*/ 256006 w 569460"/>
                    <a:gd name="connsiteY11" fmla="*/ 392391 h 409962"/>
                    <a:gd name="connsiteX12" fmla="*/ 484606 w 569460"/>
                    <a:gd name="connsiteY12" fmla="*/ 397154 h 409962"/>
                    <a:gd name="connsiteX13" fmla="*/ 565568 w 569460"/>
                    <a:gd name="connsiteY13" fmla="*/ 409854 h 409962"/>
                    <a:gd name="connsiteX14" fmla="*/ 376656 w 569460"/>
                    <a:gd name="connsiteY14" fmla="*/ 389216 h 409962"/>
                    <a:gd name="connsiteX15" fmla="*/ 405231 w 569460"/>
                    <a:gd name="connsiteY15" fmla="*/ 328891 h 409962"/>
                    <a:gd name="connsiteX16" fmla="*/ 465556 w 569460"/>
                    <a:gd name="connsiteY16" fmla="*/ 201891 h 409962"/>
                    <a:gd name="connsiteX17" fmla="*/ 368718 w 569460"/>
                    <a:gd name="connsiteY17" fmla="*/ 114579 h 409962"/>
                    <a:gd name="connsiteX18" fmla="*/ 375068 w 569460"/>
                    <a:gd name="connsiteY18" fmla="*/ 78066 h 409962"/>
                    <a:gd name="connsiteX19" fmla="*/ 448093 w 569460"/>
                    <a:gd name="connsiteY19" fmla="*/ 279 h 409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9460" h="409962">
                      <a:moveTo>
                        <a:pt x="448093" y="279"/>
                      </a:moveTo>
                      <a:cubicBezTo>
                        <a:pt x="455237" y="5306"/>
                        <a:pt x="414227" y="76215"/>
                        <a:pt x="417931" y="108229"/>
                      </a:cubicBezTo>
                      <a:cubicBezTo>
                        <a:pt x="421635" y="140244"/>
                        <a:pt x="468731" y="187868"/>
                        <a:pt x="470318" y="192366"/>
                      </a:cubicBezTo>
                      <a:cubicBezTo>
                        <a:pt x="471905" y="196864"/>
                        <a:pt x="423752" y="132570"/>
                        <a:pt x="427456" y="135216"/>
                      </a:cubicBezTo>
                      <a:cubicBezTo>
                        <a:pt x="431160" y="137862"/>
                        <a:pt x="489368" y="183899"/>
                        <a:pt x="492543" y="208241"/>
                      </a:cubicBezTo>
                      <a:cubicBezTo>
                        <a:pt x="495718" y="232583"/>
                        <a:pt x="459735" y="260628"/>
                        <a:pt x="446506" y="281266"/>
                      </a:cubicBezTo>
                      <a:cubicBezTo>
                        <a:pt x="433277" y="301904"/>
                        <a:pt x="423487" y="320689"/>
                        <a:pt x="413168" y="332066"/>
                      </a:cubicBezTo>
                      <a:cubicBezTo>
                        <a:pt x="402849" y="343443"/>
                        <a:pt x="407347" y="346354"/>
                        <a:pt x="384593" y="349529"/>
                      </a:cubicBezTo>
                      <a:cubicBezTo>
                        <a:pt x="361839" y="352704"/>
                        <a:pt x="276643" y="351116"/>
                        <a:pt x="276643" y="351116"/>
                      </a:cubicBezTo>
                      <a:cubicBezTo>
                        <a:pt x="212614" y="352174"/>
                        <a:pt x="-10959" y="352439"/>
                        <a:pt x="418" y="355879"/>
                      </a:cubicBezTo>
                      <a:cubicBezTo>
                        <a:pt x="11795" y="359319"/>
                        <a:pt x="302308" y="365669"/>
                        <a:pt x="344906" y="371754"/>
                      </a:cubicBezTo>
                      <a:cubicBezTo>
                        <a:pt x="387504" y="377839"/>
                        <a:pt x="232723" y="388158"/>
                        <a:pt x="256006" y="392391"/>
                      </a:cubicBezTo>
                      <a:cubicBezTo>
                        <a:pt x="279289" y="396624"/>
                        <a:pt x="433012" y="394243"/>
                        <a:pt x="484606" y="397154"/>
                      </a:cubicBezTo>
                      <a:cubicBezTo>
                        <a:pt x="536200" y="400065"/>
                        <a:pt x="583560" y="411177"/>
                        <a:pt x="565568" y="409854"/>
                      </a:cubicBezTo>
                      <a:cubicBezTo>
                        <a:pt x="547576" y="408531"/>
                        <a:pt x="403379" y="402710"/>
                        <a:pt x="376656" y="389216"/>
                      </a:cubicBezTo>
                      <a:cubicBezTo>
                        <a:pt x="349933" y="375722"/>
                        <a:pt x="405231" y="328891"/>
                        <a:pt x="405231" y="328891"/>
                      </a:cubicBezTo>
                      <a:cubicBezTo>
                        <a:pt x="420048" y="297670"/>
                        <a:pt x="471642" y="237610"/>
                        <a:pt x="465556" y="201891"/>
                      </a:cubicBezTo>
                      <a:cubicBezTo>
                        <a:pt x="459471" y="166172"/>
                        <a:pt x="383799" y="135216"/>
                        <a:pt x="368718" y="114579"/>
                      </a:cubicBezTo>
                      <a:cubicBezTo>
                        <a:pt x="353637" y="93942"/>
                        <a:pt x="362633" y="96587"/>
                        <a:pt x="375068" y="78066"/>
                      </a:cubicBezTo>
                      <a:cubicBezTo>
                        <a:pt x="387503" y="59545"/>
                        <a:pt x="440949" y="-4748"/>
                        <a:pt x="448093" y="2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4" name="フリーフォーム: 図形 443">
                  <a:extLst>
                    <a:ext uri="{FF2B5EF4-FFF2-40B4-BE49-F238E27FC236}">
                      <a16:creationId xmlns:a16="http://schemas.microsoft.com/office/drawing/2014/main" id="{C9481C3C-5A95-4940-85E4-EB4D137BA38C}"/>
                    </a:ext>
                  </a:extLst>
                </p:cNvPr>
                <p:cNvSpPr/>
                <p:nvPr/>
              </p:nvSpPr>
              <p:spPr>
                <a:xfrm>
                  <a:off x="6154088" y="5167885"/>
                  <a:ext cx="132986" cy="59170"/>
                </a:xfrm>
                <a:custGeom>
                  <a:avLst/>
                  <a:gdLst>
                    <a:gd name="connsiteX0" fmla="*/ 24 w 209603"/>
                    <a:gd name="connsiteY0" fmla="*/ 295 h 93260"/>
                    <a:gd name="connsiteX1" fmla="*/ 80986 w 209603"/>
                    <a:gd name="connsiteY1" fmla="*/ 81257 h 93260"/>
                    <a:gd name="connsiteX2" fmla="*/ 203224 w 209603"/>
                    <a:gd name="connsiteY2" fmla="*/ 90782 h 93260"/>
                    <a:gd name="connsiteX3" fmla="*/ 193699 w 209603"/>
                    <a:gd name="connsiteY3" fmla="*/ 60620 h 93260"/>
                    <a:gd name="connsiteX4" fmla="*/ 209574 w 209603"/>
                    <a:gd name="connsiteY4" fmla="*/ 20932 h 93260"/>
                    <a:gd name="connsiteX5" fmla="*/ 188936 w 209603"/>
                    <a:gd name="connsiteY5" fmla="*/ 39982 h 93260"/>
                    <a:gd name="connsiteX6" fmla="*/ 87336 w 209603"/>
                    <a:gd name="connsiteY6" fmla="*/ 12995 h 93260"/>
                    <a:gd name="connsiteX7" fmla="*/ 179411 w 209603"/>
                    <a:gd name="connsiteY7" fmla="*/ 38395 h 93260"/>
                    <a:gd name="connsiteX8" fmla="*/ 198461 w 209603"/>
                    <a:gd name="connsiteY8" fmla="*/ 63795 h 93260"/>
                    <a:gd name="connsiteX9" fmla="*/ 195286 w 209603"/>
                    <a:gd name="connsiteY9" fmla="*/ 90782 h 93260"/>
                    <a:gd name="connsiteX10" fmla="*/ 139724 w 209603"/>
                    <a:gd name="connsiteY10" fmla="*/ 76495 h 93260"/>
                    <a:gd name="connsiteX11" fmla="*/ 73049 w 209603"/>
                    <a:gd name="connsiteY11" fmla="*/ 54270 h 93260"/>
                    <a:gd name="connsiteX12" fmla="*/ 24 w 209603"/>
                    <a:gd name="connsiteY12" fmla="*/ 295 h 93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9603" h="93260">
                      <a:moveTo>
                        <a:pt x="24" y="295"/>
                      </a:moveTo>
                      <a:cubicBezTo>
                        <a:pt x="1347" y="4793"/>
                        <a:pt x="47119" y="66176"/>
                        <a:pt x="80986" y="81257"/>
                      </a:cubicBezTo>
                      <a:cubicBezTo>
                        <a:pt x="114853" y="96338"/>
                        <a:pt x="184439" y="94221"/>
                        <a:pt x="203224" y="90782"/>
                      </a:cubicBezTo>
                      <a:cubicBezTo>
                        <a:pt x="222009" y="87343"/>
                        <a:pt x="192641" y="72262"/>
                        <a:pt x="193699" y="60620"/>
                      </a:cubicBezTo>
                      <a:cubicBezTo>
                        <a:pt x="194757" y="48978"/>
                        <a:pt x="210368" y="24372"/>
                        <a:pt x="209574" y="20932"/>
                      </a:cubicBezTo>
                      <a:cubicBezTo>
                        <a:pt x="208780" y="17492"/>
                        <a:pt x="209309" y="41305"/>
                        <a:pt x="188936" y="39982"/>
                      </a:cubicBezTo>
                      <a:cubicBezTo>
                        <a:pt x="168563" y="38659"/>
                        <a:pt x="88923" y="13259"/>
                        <a:pt x="87336" y="12995"/>
                      </a:cubicBezTo>
                      <a:cubicBezTo>
                        <a:pt x="85749" y="12731"/>
                        <a:pt x="160890" y="29928"/>
                        <a:pt x="179411" y="38395"/>
                      </a:cubicBezTo>
                      <a:cubicBezTo>
                        <a:pt x="197932" y="46862"/>
                        <a:pt x="195815" y="55064"/>
                        <a:pt x="198461" y="63795"/>
                      </a:cubicBezTo>
                      <a:cubicBezTo>
                        <a:pt x="201107" y="72526"/>
                        <a:pt x="205075" y="88665"/>
                        <a:pt x="195286" y="90782"/>
                      </a:cubicBezTo>
                      <a:cubicBezTo>
                        <a:pt x="185497" y="92899"/>
                        <a:pt x="160097" y="82580"/>
                        <a:pt x="139724" y="76495"/>
                      </a:cubicBezTo>
                      <a:cubicBezTo>
                        <a:pt x="119351" y="70410"/>
                        <a:pt x="95539" y="64589"/>
                        <a:pt x="73049" y="54270"/>
                      </a:cubicBezTo>
                      <a:cubicBezTo>
                        <a:pt x="50559" y="43951"/>
                        <a:pt x="-1299" y="-4203"/>
                        <a:pt x="24" y="2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5" name="フリーフォーム: 図形 444">
                  <a:extLst>
                    <a:ext uri="{FF2B5EF4-FFF2-40B4-BE49-F238E27FC236}">
                      <a16:creationId xmlns:a16="http://schemas.microsoft.com/office/drawing/2014/main" id="{06B2BC27-0B79-43F4-95D4-11475F40F9F8}"/>
                    </a:ext>
                  </a:extLst>
                </p:cNvPr>
                <p:cNvSpPr/>
                <p:nvPr/>
              </p:nvSpPr>
              <p:spPr>
                <a:xfrm>
                  <a:off x="6067470" y="5246929"/>
                  <a:ext cx="230884" cy="163896"/>
                </a:xfrm>
                <a:custGeom>
                  <a:avLst/>
                  <a:gdLst>
                    <a:gd name="connsiteX0" fmla="*/ 171470 w 363902"/>
                    <a:gd name="connsiteY0" fmla="*/ 5887 h 258321"/>
                    <a:gd name="connsiteX1" fmla="*/ 330220 w 363902"/>
                    <a:gd name="connsiteY1" fmla="*/ 5887 h 258321"/>
                    <a:gd name="connsiteX2" fmla="*/ 325457 w 363902"/>
                    <a:gd name="connsiteY2" fmla="*/ 58274 h 258321"/>
                    <a:gd name="connsiteX3" fmla="*/ 336570 w 363902"/>
                    <a:gd name="connsiteY3" fmla="*/ 164637 h 258321"/>
                    <a:gd name="connsiteX4" fmla="*/ 342920 w 363902"/>
                    <a:gd name="connsiteY4" fmla="*/ 210674 h 258321"/>
                    <a:gd name="connsiteX5" fmla="*/ 263545 w 363902"/>
                    <a:gd name="connsiteY5" fmla="*/ 207499 h 258321"/>
                    <a:gd name="connsiteX6" fmla="*/ 20 w 363902"/>
                    <a:gd name="connsiteY6" fmla="*/ 193212 h 258321"/>
                    <a:gd name="connsiteX7" fmla="*/ 277832 w 363902"/>
                    <a:gd name="connsiteY7" fmla="*/ 228137 h 258321"/>
                    <a:gd name="connsiteX8" fmla="*/ 363557 w 363902"/>
                    <a:gd name="connsiteY8" fmla="*/ 258299 h 258321"/>
                    <a:gd name="connsiteX9" fmla="*/ 309582 w 363902"/>
                    <a:gd name="connsiteY9" fmla="*/ 223374 h 258321"/>
                    <a:gd name="connsiteX10" fmla="*/ 350857 w 363902"/>
                    <a:gd name="connsiteY10" fmla="*/ 48749 h 258321"/>
                    <a:gd name="connsiteX11" fmla="*/ 344507 w 363902"/>
                    <a:gd name="connsiteY11" fmla="*/ 2712 h 258321"/>
                    <a:gd name="connsiteX12" fmla="*/ 171470 w 363902"/>
                    <a:gd name="connsiteY12" fmla="*/ 5887 h 25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3902" h="258321">
                      <a:moveTo>
                        <a:pt x="171470" y="5887"/>
                      </a:moveTo>
                      <a:cubicBezTo>
                        <a:pt x="169089" y="6416"/>
                        <a:pt x="304556" y="-2844"/>
                        <a:pt x="330220" y="5887"/>
                      </a:cubicBezTo>
                      <a:cubicBezTo>
                        <a:pt x="355884" y="14618"/>
                        <a:pt x="324399" y="31816"/>
                        <a:pt x="325457" y="58274"/>
                      </a:cubicBezTo>
                      <a:cubicBezTo>
                        <a:pt x="326515" y="84732"/>
                        <a:pt x="333660" y="139237"/>
                        <a:pt x="336570" y="164637"/>
                      </a:cubicBezTo>
                      <a:cubicBezTo>
                        <a:pt x="339481" y="190037"/>
                        <a:pt x="355091" y="203530"/>
                        <a:pt x="342920" y="210674"/>
                      </a:cubicBezTo>
                      <a:cubicBezTo>
                        <a:pt x="330749" y="217818"/>
                        <a:pt x="263545" y="207499"/>
                        <a:pt x="263545" y="207499"/>
                      </a:cubicBezTo>
                      <a:cubicBezTo>
                        <a:pt x="206395" y="204589"/>
                        <a:pt x="-2361" y="189772"/>
                        <a:pt x="20" y="193212"/>
                      </a:cubicBezTo>
                      <a:cubicBezTo>
                        <a:pt x="2401" y="196652"/>
                        <a:pt x="217243" y="217289"/>
                        <a:pt x="277832" y="228137"/>
                      </a:cubicBezTo>
                      <a:cubicBezTo>
                        <a:pt x="338422" y="238985"/>
                        <a:pt x="358265" y="259093"/>
                        <a:pt x="363557" y="258299"/>
                      </a:cubicBezTo>
                      <a:cubicBezTo>
                        <a:pt x="368849" y="257505"/>
                        <a:pt x="311699" y="258299"/>
                        <a:pt x="309582" y="223374"/>
                      </a:cubicBezTo>
                      <a:cubicBezTo>
                        <a:pt x="307465" y="188449"/>
                        <a:pt x="345036" y="85526"/>
                        <a:pt x="350857" y="48749"/>
                      </a:cubicBezTo>
                      <a:cubicBezTo>
                        <a:pt x="356678" y="11972"/>
                        <a:pt x="370701" y="10120"/>
                        <a:pt x="344507" y="2712"/>
                      </a:cubicBezTo>
                      <a:cubicBezTo>
                        <a:pt x="318313" y="-4696"/>
                        <a:pt x="173851" y="5358"/>
                        <a:pt x="171470" y="58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6" name="フリーフォーム: 図形 445">
                  <a:extLst>
                    <a:ext uri="{FF2B5EF4-FFF2-40B4-BE49-F238E27FC236}">
                      <a16:creationId xmlns:a16="http://schemas.microsoft.com/office/drawing/2014/main" id="{65E2B6FC-2CB9-4BB1-9FEB-113748AF646C}"/>
                    </a:ext>
                  </a:extLst>
                </p:cNvPr>
                <p:cNvSpPr/>
                <p:nvPr/>
              </p:nvSpPr>
              <p:spPr>
                <a:xfrm>
                  <a:off x="6149826" y="5091900"/>
                  <a:ext cx="155556" cy="96631"/>
                </a:xfrm>
                <a:custGeom>
                  <a:avLst/>
                  <a:gdLst>
                    <a:gd name="connsiteX0" fmla="*/ 60716 w 245175"/>
                    <a:gd name="connsiteY0" fmla="*/ 993 h 152303"/>
                    <a:gd name="connsiteX1" fmla="*/ 391 w 245175"/>
                    <a:gd name="connsiteY1" fmla="*/ 112118 h 152303"/>
                    <a:gd name="connsiteX2" fmla="*/ 95641 w 245175"/>
                    <a:gd name="connsiteY2" fmla="*/ 131168 h 152303"/>
                    <a:gd name="connsiteX3" fmla="*/ 235341 w 245175"/>
                    <a:gd name="connsiteY3" fmla="*/ 150218 h 152303"/>
                    <a:gd name="connsiteX4" fmla="*/ 233753 w 245175"/>
                    <a:gd name="connsiteY4" fmla="*/ 151806 h 152303"/>
                    <a:gd name="connsiteX5" fmla="*/ 52778 w 245175"/>
                    <a:gd name="connsiteY5" fmla="*/ 127993 h 152303"/>
                    <a:gd name="connsiteX6" fmla="*/ 48016 w 245175"/>
                    <a:gd name="connsiteY6" fmla="*/ 94656 h 152303"/>
                    <a:gd name="connsiteX7" fmla="*/ 21028 w 245175"/>
                    <a:gd name="connsiteY7" fmla="*/ 115293 h 152303"/>
                    <a:gd name="connsiteX8" fmla="*/ 22616 w 245175"/>
                    <a:gd name="connsiteY8" fmla="*/ 97831 h 152303"/>
                    <a:gd name="connsiteX9" fmla="*/ 32141 w 245175"/>
                    <a:gd name="connsiteY9" fmla="*/ 58143 h 152303"/>
                    <a:gd name="connsiteX10" fmla="*/ 60716 w 245175"/>
                    <a:gd name="connsiteY10" fmla="*/ 993 h 152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5175" h="152303">
                      <a:moveTo>
                        <a:pt x="60716" y="993"/>
                      </a:moveTo>
                      <a:cubicBezTo>
                        <a:pt x="55424" y="9989"/>
                        <a:pt x="-5430" y="90422"/>
                        <a:pt x="391" y="112118"/>
                      </a:cubicBezTo>
                      <a:cubicBezTo>
                        <a:pt x="6212" y="133814"/>
                        <a:pt x="56483" y="124818"/>
                        <a:pt x="95641" y="131168"/>
                      </a:cubicBezTo>
                      <a:cubicBezTo>
                        <a:pt x="134799" y="137518"/>
                        <a:pt x="235341" y="150218"/>
                        <a:pt x="235341" y="150218"/>
                      </a:cubicBezTo>
                      <a:cubicBezTo>
                        <a:pt x="258360" y="153658"/>
                        <a:pt x="233753" y="151806"/>
                        <a:pt x="233753" y="151806"/>
                      </a:cubicBezTo>
                      <a:cubicBezTo>
                        <a:pt x="203326" y="148102"/>
                        <a:pt x="83734" y="137518"/>
                        <a:pt x="52778" y="127993"/>
                      </a:cubicBezTo>
                      <a:cubicBezTo>
                        <a:pt x="21822" y="118468"/>
                        <a:pt x="53308" y="96773"/>
                        <a:pt x="48016" y="94656"/>
                      </a:cubicBezTo>
                      <a:cubicBezTo>
                        <a:pt x="42724" y="92539"/>
                        <a:pt x="25261" y="114764"/>
                        <a:pt x="21028" y="115293"/>
                      </a:cubicBezTo>
                      <a:cubicBezTo>
                        <a:pt x="16795" y="115822"/>
                        <a:pt x="20764" y="107356"/>
                        <a:pt x="22616" y="97831"/>
                      </a:cubicBezTo>
                      <a:cubicBezTo>
                        <a:pt x="24468" y="88306"/>
                        <a:pt x="28437" y="69520"/>
                        <a:pt x="32141" y="58143"/>
                      </a:cubicBezTo>
                      <a:cubicBezTo>
                        <a:pt x="35845" y="46766"/>
                        <a:pt x="66008" y="-8003"/>
                        <a:pt x="60716" y="99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7" name="フリーフォーム: 図形 446">
                  <a:extLst>
                    <a:ext uri="{FF2B5EF4-FFF2-40B4-BE49-F238E27FC236}">
                      <a16:creationId xmlns:a16="http://schemas.microsoft.com/office/drawing/2014/main" id="{14940285-1392-49AC-8B02-9BA5F2EC2004}"/>
                    </a:ext>
                  </a:extLst>
                </p:cNvPr>
                <p:cNvSpPr/>
                <p:nvPr/>
              </p:nvSpPr>
              <p:spPr>
                <a:xfrm>
                  <a:off x="6179533" y="5101268"/>
                  <a:ext cx="113141" cy="94970"/>
                </a:xfrm>
                <a:custGeom>
                  <a:avLst/>
                  <a:gdLst>
                    <a:gd name="connsiteX0" fmla="*/ 1195 w 178325"/>
                    <a:gd name="connsiteY0" fmla="*/ 516 h 149685"/>
                    <a:gd name="connsiteX1" fmla="*/ 10720 w 178325"/>
                    <a:gd name="connsiteY1" fmla="*/ 91003 h 149685"/>
                    <a:gd name="connsiteX2" fmla="*/ 42470 w 178325"/>
                    <a:gd name="connsiteY2" fmla="*/ 65603 h 149685"/>
                    <a:gd name="connsiteX3" fmla="*/ 172645 w 178325"/>
                    <a:gd name="connsiteY3" fmla="*/ 91003 h 149685"/>
                    <a:gd name="connsiteX4" fmla="*/ 155182 w 178325"/>
                    <a:gd name="connsiteY4" fmla="*/ 130691 h 149685"/>
                    <a:gd name="connsiteX5" fmla="*/ 156770 w 178325"/>
                    <a:gd name="connsiteY5" fmla="*/ 146566 h 149685"/>
                    <a:gd name="connsiteX6" fmla="*/ 129782 w 178325"/>
                    <a:gd name="connsiteY6" fmla="*/ 70366 h 149685"/>
                    <a:gd name="connsiteX7" fmla="*/ 34532 w 178325"/>
                    <a:gd name="connsiteY7" fmla="*/ 52903 h 149685"/>
                    <a:gd name="connsiteX8" fmla="*/ 1195 w 178325"/>
                    <a:gd name="connsiteY8" fmla="*/ 516 h 149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25" h="149685">
                      <a:moveTo>
                        <a:pt x="1195" y="516"/>
                      </a:moveTo>
                      <a:cubicBezTo>
                        <a:pt x="-2774" y="6866"/>
                        <a:pt x="3841" y="80155"/>
                        <a:pt x="10720" y="91003"/>
                      </a:cubicBezTo>
                      <a:cubicBezTo>
                        <a:pt x="17599" y="101851"/>
                        <a:pt x="15483" y="65603"/>
                        <a:pt x="42470" y="65603"/>
                      </a:cubicBezTo>
                      <a:cubicBezTo>
                        <a:pt x="69457" y="65603"/>
                        <a:pt x="153860" y="80155"/>
                        <a:pt x="172645" y="91003"/>
                      </a:cubicBezTo>
                      <a:cubicBezTo>
                        <a:pt x="191430" y="101851"/>
                        <a:pt x="157828" y="121431"/>
                        <a:pt x="155182" y="130691"/>
                      </a:cubicBezTo>
                      <a:cubicBezTo>
                        <a:pt x="152536" y="139952"/>
                        <a:pt x="161003" y="156620"/>
                        <a:pt x="156770" y="146566"/>
                      </a:cubicBezTo>
                      <a:cubicBezTo>
                        <a:pt x="152537" y="136512"/>
                        <a:pt x="150155" y="85976"/>
                        <a:pt x="129782" y="70366"/>
                      </a:cubicBezTo>
                      <a:cubicBezTo>
                        <a:pt x="109409" y="54756"/>
                        <a:pt x="54376" y="57401"/>
                        <a:pt x="34532" y="52903"/>
                      </a:cubicBezTo>
                      <a:cubicBezTo>
                        <a:pt x="14688" y="48405"/>
                        <a:pt x="5164" y="-5834"/>
                        <a:pt x="1195" y="5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8" name="フリーフォーム: 図形 447">
                  <a:extLst>
                    <a:ext uri="{FF2B5EF4-FFF2-40B4-BE49-F238E27FC236}">
                      <a16:creationId xmlns:a16="http://schemas.microsoft.com/office/drawing/2014/main" id="{8A37C8F7-E134-4A32-91D7-F01CE4073C2C}"/>
                    </a:ext>
                  </a:extLst>
                </p:cNvPr>
                <p:cNvSpPr/>
                <p:nvPr/>
              </p:nvSpPr>
              <p:spPr>
                <a:xfrm>
                  <a:off x="4779309" y="4661730"/>
                  <a:ext cx="577019" cy="205681"/>
                </a:xfrm>
                <a:custGeom>
                  <a:avLst/>
                  <a:gdLst>
                    <a:gd name="connsiteX0" fmla="*/ 531353 w 531381"/>
                    <a:gd name="connsiteY0" fmla="*/ 29 h 189413"/>
                    <a:gd name="connsiteX1" fmla="*/ 331328 w 531381"/>
                    <a:gd name="connsiteY1" fmla="*/ 73054 h 189413"/>
                    <a:gd name="connsiteX2" fmla="*/ 299578 w 531381"/>
                    <a:gd name="connsiteY2" fmla="*/ 188941 h 189413"/>
                    <a:gd name="connsiteX3" fmla="*/ 290053 w 531381"/>
                    <a:gd name="connsiteY3" fmla="*/ 114329 h 189413"/>
                    <a:gd name="connsiteX4" fmla="*/ 99553 w 531381"/>
                    <a:gd name="connsiteY4" fmla="*/ 122266 h 189413"/>
                    <a:gd name="connsiteX5" fmla="*/ 2715 w 531381"/>
                    <a:gd name="connsiteY5" fmla="*/ 122266 h 189413"/>
                    <a:gd name="connsiteX6" fmla="*/ 201153 w 531381"/>
                    <a:gd name="connsiteY6" fmla="*/ 115916 h 189413"/>
                    <a:gd name="connsiteX7" fmla="*/ 313865 w 531381"/>
                    <a:gd name="connsiteY7" fmla="*/ 185766 h 189413"/>
                    <a:gd name="connsiteX8" fmla="*/ 345615 w 531381"/>
                    <a:gd name="connsiteY8" fmla="*/ 80991 h 189413"/>
                    <a:gd name="connsiteX9" fmla="*/ 531353 w 531381"/>
                    <a:gd name="connsiteY9" fmla="*/ 29 h 1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381" h="189413">
                      <a:moveTo>
                        <a:pt x="531353" y="29"/>
                      </a:moveTo>
                      <a:cubicBezTo>
                        <a:pt x="528972" y="-1294"/>
                        <a:pt x="369957" y="41569"/>
                        <a:pt x="331328" y="73054"/>
                      </a:cubicBezTo>
                      <a:cubicBezTo>
                        <a:pt x="292699" y="104539"/>
                        <a:pt x="306457" y="182062"/>
                        <a:pt x="299578" y="188941"/>
                      </a:cubicBezTo>
                      <a:cubicBezTo>
                        <a:pt x="292699" y="195820"/>
                        <a:pt x="323390" y="125441"/>
                        <a:pt x="290053" y="114329"/>
                      </a:cubicBezTo>
                      <a:cubicBezTo>
                        <a:pt x="256716" y="103217"/>
                        <a:pt x="147443" y="120943"/>
                        <a:pt x="99553" y="122266"/>
                      </a:cubicBezTo>
                      <a:cubicBezTo>
                        <a:pt x="51663" y="123589"/>
                        <a:pt x="-14218" y="123324"/>
                        <a:pt x="2715" y="122266"/>
                      </a:cubicBezTo>
                      <a:cubicBezTo>
                        <a:pt x="19648" y="121208"/>
                        <a:pt x="149295" y="105333"/>
                        <a:pt x="201153" y="115916"/>
                      </a:cubicBezTo>
                      <a:cubicBezTo>
                        <a:pt x="253011" y="126499"/>
                        <a:pt x="289788" y="191587"/>
                        <a:pt x="313865" y="185766"/>
                      </a:cubicBezTo>
                      <a:cubicBezTo>
                        <a:pt x="337942" y="179945"/>
                        <a:pt x="306986" y="111154"/>
                        <a:pt x="345615" y="80991"/>
                      </a:cubicBezTo>
                      <a:cubicBezTo>
                        <a:pt x="384244" y="50829"/>
                        <a:pt x="533734" y="1352"/>
                        <a:pt x="531353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9" name="フリーフォーム: 図形 448">
                  <a:extLst>
                    <a:ext uri="{FF2B5EF4-FFF2-40B4-BE49-F238E27FC236}">
                      <a16:creationId xmlns:a16="http://schemas.microsoft.com/office/drawing/2014/main" id="{3C3BAD32-9CB2-4034-A3BE-18E3978B87DF}"/>
                    </a:ext>
                  </a:extLst>
                </p:cNvPr>
                <p:cNvSpPr/>
                <p:nvPr/>
              </p:nvSpPr>
              <p:spPr>
                <a:xfrm>
                  <a:off x="5664009" y="5378867"/>
                  <a:ext cx="133312" cy="371564"/>
                </a:xfrm>
                <a:custGeom>
                  <a:avLst/>
                  <a:gdLst>
                    <a:gd name="connsiteX0" fmla="*/ 121438 w 122768"/>
                    <a:gd name="connsiteY0" fmla="*/ 1599 h 342176"/>
                    <a:gd name="connsiteX1" fmla="*/ 70638 w 122768"/>
                    <a:gd name="connsiteY1" fmla="*/ 113782 h 342176"/>
                    <a:gd name="connsiteX2" fmla="*/ 5021 w 122768"/>
                    <a:gd name="connsiteY2" fmla="*/ 336032 h 342176"/>
                    <a:gd name="connsiteX3" fmla="*/ 5021 w 122768"/>
                    <a:gd name="connsiteY3" fmla="*/ 266182 h 342176"/>
                    <a:gd name="connsiteX4" fmla="*/ 9255 w 122768"/>
                    <a:gd name="connsiteY4" fmla="*/ 120132 h 342176"/>
                    <a:gd name="connsiteX5" fmla="*/ 15605 w 122768"/>
                    <a:gd name="connsiteY5" fmla="*/ 192099 h 342176"/>
                    <a:gd name="connsiteX6" fmla="*/ 121438 w 122768"/>
                    <a:gd name="connsiteY6" fmla="*/ 1599 h 342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68" h="342176">
                      <a:moveTo>
                        <a:pt x="121438" y="1599"/>
                      </a:moveTo>
                      <a:cubicBezTo>
                        <a:pt x="130610" y="-11454"/>
                        <a:pt x="90041" y="58043"/>
                        <a:pt x="70638" y="113782"/>
                      </a:cubicBezTo>
                      <a:cubicBezTo>
                        <a:pt x="51235" y="169521"/>
                        <a:pt x="15957" y="310632"/>
                        <a:pt x="5021" y="336032"/>
                      </a:cubicBezTo>
                      <a:cubicBezTo>
                        <a:pt x="-5915" y="361432"/>
                        <a:pt x="4315" y="302165"/>
                        <a:pt x="5021" y="266182"/>
                      </a:cubicBezTo>
                      <a:cubicBezTo>
                        <a:pt x="5727" y="230199"/>
                        <a:pt x="7491" y="132479"/>
                        <a:pt x="9255" y="120132"/>
                      </a:cubicBezTo>
                      <a:cubicBezTo>
                        <a:pt x="11019" y="107785"/>
                        <a:pt x="788" y="207974"/>
                        <a:pt x="15605" y="192099"/>
                      </a:cubicBezTo>
                      <a:cubicBezTo>
                        <a:pt x="30422" y="176224"/>
                        <a:pt x="112266" y="14652"/>
                        <a:pt x="121438" y="15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フリーフォーム: 図形 449">
                  <a:extLst>
                    <a:ext uri="{FF2B5EF4-FFF2-40B4-BE49-F238E27FC236}">
                      <a16:creationId xmlns:a16="http://schemas.microsoft.com/office/drawing/2014/main" id="{5A8077FD-3E1D-4D59-9319-3B55B6711002}"/>
                    </a:ext>
                  </a:extLst>
                </p:cNvPr>
                <p:cNvSpPr/>
                <p:nvPr/>
              </p:nvSpPr>
              <p:spPr>
                <a:xfrm>
                  <a:off x="4110708" y="4720697"/>
                  <a:ext cx="950273" cy="268932"/>
                </a:xfrm>
                <a:custGeom>
                  <a:avLst/>
                  <a:gdLst>
                    <a:gd name="connsiteX0" fmla="*/ 874552 w 875114"/>
                    <a:gd name="connsiteY0" fmla="*/ 230 h 247662"/>
                    <a:gd name="connsiteX1" fmla="*/ 804702 w 875114"/>
                    <a:gd name="connsiteY1" fmla="*/ 106063 h 247662"/>
                    <a:gd name="connsiteX2" fmla="*/ 781418 w 875114"/>
                    <a:gd name="connsiteY2" fmla="*/ 245763 h 247662"/>
                    <a:gd name="connsiteX3" fmla="*/ 781418 w 875114"/>
                    <a:gd name="connsiteY3" fmla="*/ 190730 h 247662"/>
                    <a:gd name="connsiteX4" fmla="*/ 781418 w 875114"/>
                    <a:gd name="connsiteY4" fmla="*/ 133580 h 247662"/>
                    <a:gd name="connsiteX5" fmla="*/ 739085 w 875114"/>
                    <a:gd name="connsiteY5" fmla="*/ 93363 h 247662"/>
                    <a:gd name="connsiteX6" fmla="*/ 584568 w 875114"/>
                    <a:gd name="connsiteY6" fmla="*/ 70080 h 247662"/>
                    <a:gd name="connsiteX7" fmla="*/ 2485 w 875114"/>
                    <a:gd name="connsiteY7" fmla="*/ 87013 h 247662"/>
                    <a:gd name="connsiteX8" fmla="*/ 362318 w 875114"/>
                    <a:gd name="connsiteY8" fmla="*/ 61613 h 247662"/>
                    <a:gd name="connsiteX9" fmla="*/ 49052 w 875114"/>
                    <a:gd name="connsiteY9" fmla="*/ 36213 h 247662"/>
                    <a:gd name="connsiteX10" fmla="*/ 709452 w 875114"/>
                    <a:gd name="connsiteY10" fmla="*/ 57380 h 247662"/>
                    <a:gd name="connsiteX11" fmla="*/ 762368 w 875114"/>
                    <a:gd name="connsiteY11" fmla="*/ 76430 h 247662"/>
                    <a:gd name="connsiteX12" fmla="*/ 874552 w 875114"/>
                    <a:gd name="connsiteY12" fmla="*/ 230 h 24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5114" h="247662">
                      <a:moveTo>
                        <a:pt x="874552" y="230"/>
                      </a:moveTo>
                      <a:cubicBezTo>
                        <a:pt x="881608" y="5169"/>
                        <a:pt x="820224" y="65141"/>
                        <a:pt x="804702" y="106063"/>
                      </a:cubicBezTo>
                      <a:cubicBezTo>
                        <a:pt x="789180" y="146985"/>
                        <a:pt x="785299" y="231652"/>
                        <a:pt x="781418" y="245763"/>
                      </a:cubicBezTo>
                      <a:cubicBezTo>
                        <a:pt x="777537" y="259874"/>
                        <a:pt x="781418" y="190730"/>
                        <a:pt x="781418" y="190730"/>
                      </a:cubicBezTo>
                      <a:cubicBezTo>
                        <a:pt x="781418" y="172033"/>
                        <a:pt x="788473" y="149808"/>
                        <a:pt x="781418" y="133580"/>
                      </a:cubicBezTo>
                      <a:cubicBezTo>
                        <a:pt x="774362" y="117352"/>
                        <a:pt x="771893" y="103946"/>
                        <a:pt x="739085" y="93363"/>
                      </a:cubicBezTo>
                      <a:cubicBezTo>
                        <a:pt x="706277" y="82780"/>
                        <a:pt x="707335" y="71138"/>
                        <a:pt x="584568" y="70080"/>
                      </a:cubicBezTo>
                      <a:cubicBezTo>
                        <a:pt x="461801" y="69022"/>
                        <a:pt x="39527" y="88424"/>
                        <a:pt x="2485" y="87013"/>
                      </a:cubicBezTo>
                      <a:cubicBezTo>
                        <a:pt x="-34557" y="85602"/>
                        <a:pt x="354557" y="70080"/>
                        <a:pt x="362318" y="61613"/>
                      </a:cubicBezTo>
                      <a:cubicBezTo>
                        <a:pt x="370079" y="53146"/>
                        <a:pt x="49052" y="36213"/>
                        <a:pt x="49052" y="36213"/>
                      </a:cubicBezTo>
                      <a:cubicBezTo>
                        <a:pt x="106908" y="35507"/>
                        <a:pt x="590566" y="50677"/>
                        <a:pt x="709452" y="57380"/>
                      </a:cubicBezTo>
                      <a:cubicBezTo>
                        <a:pt x="828338" y="64083"/>
                        <a:pt x="740849" y="81722"/>
                        <a:pt x="762368" y="76430"/>
                      </a:cubicBezTo>
                      <a:cubicBezTo>
                        <a:pt x="783887" y="71138"/>
                        <a:pt x="867496" y="-4709"/>
                        <a:pt x="874552" y="2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1" name="フリーフォーム: 図形 450">
                  <a:extLst>
                    <a:ext uri="{FF2B5EF4-FFF2-40B4-BE49-F238E27FC236}">
                      <a16:creationId xmlns:a16="http://schemas.microsoft.com/office/drawing/2014/main" id="{685F5479-C2DE-46FE-9BA7-B0824F56A11C}"/>
                    </a:ext>
                  </a:extLst>
                </p:cNvPr>
                <p:cNvSpPr/>
                <p:nvPr/>
              </p:nvSpPr>
              <p:spPr>
                <a:xfrm>
                  <a:off x="4829969" y="4828817"/>
                  <a:ext cx="269885" cy="364493"/>
                </a:xfrm>
                <a:custGeom>
                  <a:avLst/>
                  <a:gdLst>
                    <a:gd name="connsiteX0" fmla="*/ 201595 w 248539"/>
                    <a:gd name="connsiteY0" fmla="*/ 144 h 335664"/>
                    <a:gd name="connsiteX1" fmla="*/ 193129 w 248539"/>
                    <a:gd name="connsiteY1" fmla="*/ 150427 h 335664"/>
                    <a:gd name="connsiteX2" fmla="*/ 248162 w 248539"/>
                    <a:gd name="connsiteY2" fmla="*/ 334577 h 335664"/>
                    <a:gd name="connsiteX3" fmla="*/ 216412 w 248539"/>
                    <a:gd name="connsiteY3" fmla="*/ 224511 h 335664"/>
                    <a:gd name="connsiteX4" fmla="*/ 197362 w 248539"/>
                    <a:gd name="connsiteY4" fmla="*/ 177944 h 335664"/>
                    <a:gd name="connsiteX5" fmla="*/ 55545 w 248539"/>
                    <a:gd name="connsiteY5" fmla="*/ 211811 h 335664"/>
                    <a:gd name="connsiteX6" fmla="*/ 21679 w 248539"/>
                    <a:gd name="connsiteY6" fmla="*/ 243561 h 335664"/>
                    <a:gd name="connsiteX7" fmla="*/ 512 w 248539"/>
                    <a:gd name="connsiteY7" fmla="*/ 298594 h 335664"/>
                    <a:gd name="connsiteX8" fmla="*/ 42845 w 248539"/>
                    <a:gd name="connsiteY8" fmla="*/ 199111 h 335664"/>
                    <a:gd name="connsiteX9" fmla="*/ 68245 w 248539"/>
                    <a:gd name="connsiteY9" fmla="*/ 141961 h 335664"/>
                    <a:gd name="connsiteX10" fmla="*/ 176195 w 248539"/>
                    <a:gd name="connsiteY10" fmla="*/ 146194 h 335664"/>
                    <a:gd name="connsiteX11" fmla="*/ 167729 w 248539"/>
                    <a:gd name="connsiteY11" fmla="*/ 122911 h 335664"/>
                    <a:gd name="connsiteX12" fmla="*/ 201595 w 248539"/>
                    <a:gd name="connsiteY12" fmla="*/ 144 h 33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8539" h="335664">
                      <a:moveTo>
                        <a:pt x="201595" y="144"/>
                      </a:moveTo>
                      <a:cubicBezTo>
                        <a:pt x="205828" y="4730"/>
                        <a:pt x="185368" y="94688"/>
                        <a:pt x="193129" y="150427"/>
                      </a:cubicBezTo>
                      <a:cubicBezTo>
                        <a:pt x="200890" y="206166"/>
                        <a:pt x="244282" y="322230"/>
                        <a:pt x="248162" y="334577"/>
                      </a:cubicBezTo>
                      <a:cubicBezTo>
                        <a:pt x="252043" y="346924"/>
                        <a:pt x="224879" y="250617"/>
                        <a:pt x="216412" y="224511"/>
                      </a:cubicBezTo>
                      <a:cubicBezTo>
                        <a:pt x="207945" y="198405"/>
                        <a:pt x="224173" y="180061"/>
                        <a:pt x="197362" y="177944"/>
                      </a:cubicBezTo>
                      <a:cubicBezTo>
                        <a:pt x="170551" y="175827"/>
                        <a:pt x="84825" y="200875"/>
                        <a:pt x="55545" y="211811"/>
                      </a:cubicBezTo>
                      <a:cubicBezTo>
                        <a:pt x="26264" y="222747"/>
                        <a:pt x="30851" y="229097"/>
                        <a:pt x="21679" y="243561"/>
                      </a:cubicBezTo>
                      <a:cubicBezTo>
                        <a:pt x="12507" y="258025"/>
                        <a:pt x="-3016" y="306002"/>
                        <a:pt x="512" y="298594"/>
                      </a:cubicBezTo>
                      <a:cubicBezTo>
                        <a:pt x="4040" y="291186"/>
                        <a:pt x="42845" y="199111"/>
                        <a:pt x="42845" y="199111"/>
                      </a:cubicBezTo>
                      <a:cubicBezTo>
                        <a:pt x="54134" y="173006"/>
                        <a:pt x="46020" y="150780"/>
                        <a:pt x="68245" y="141961"/>
                      </a:cubicBezTo>
                      <a:cubicBezTo>
                        <a:pt x="90470" y="133142"/>
                        <a:pt x="159614" y="149369"/>
                        <a:pt x="176195" y="146194"/>
                      </a:cubicBezTo>
                      <a:cubicBezTo>
                        <a:pt x="192776" y="143019"/>
                        <a:pt x="168787" y="144078"/>
                        <a:pt x="167729" y="122911"/>
                      </a:cubicBezTo>
                      <a:cubicBezTo>
                        <a:pt x="166671" y="101744"/>
                        <a:pt x="197362" y="-4442"/>
                        <a:pt x="201595" y="14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フリーフォーム: 図形 451">
                  <a:extLst>
                    <a:ext uri="{FF2B5EF4-FFF2-40B4-BE49-F238E27FC236}">
                      <a16:creationId xmlns:a16="http://schemas.microsoft.com/office/drawing/2014/main" id="{09E67860-7A8C-4CDB-9C7C-F66919F198B9}"/>
                    </a:ext>
                  </a:extLst>
                </p:cNvPr>
                <p:cNvSpPr/>
                <p:nvPr/>
              </p:nvSpPr>
              <p:spPr>
                <a:xfrm>
                  <a:off x="6009621" y="5565278"/>
                  <a:ext cx="575559" cy="904581"/>
                </a:xfrm>
                <a:custGeom>
                  <a:avLst/>
                  <a:gdLst>
                    <a:gd name="connsiteX0" fmla="*/ 3186 w 530037"/>
                    <a:gd name="connsiteY0" fmla="*/ 1382 h 833036"/>
                    <a:gd name="connsiteX1" fmla="*/ 222261 w 530037"/>
                    <a:gd name="connsiteY1" fmla="*/ 344282 h 833036"/>
                    <a:gd name="connsiteX2" fmla="*/ 149236 w 530037"/>
                    <a:gd name="connsiteY2" fmla="*/ 249032 h 833036"/>
                    <a:gd name="connsiteX3" fmla="*/ 69861 w 530037"/>
                    <a:gd name="connsiteY3" fmla="*/ 147432 h 833036"/>
                    <a:gd name="connsiteX4" fmla="*/ 285761 w 530037"/>
                    <a:gd name="connsiteY4" fmla="*/ 363332 h 833036"/>
                    <a:gd name="connsiteX5" fmla="*/ 314336 w 530037"/>
                    <a:gd name="connsiteY5" fmla="*/ 372857 h 833036"/>
                    <a:gd name="connsiteX6" fmla="*/ 523886 w 530037"/>
                    <a:gd name="connsiteY6" fmla="*/ 823707 h 833036"/>
                    <a:gd name="connsiteX7" fmla="*/ 460386 w 530037"/>
                    <a:gd name="connsiteY7" fmla="*/ 655432 h 833036"/>
                    <a:gd name="connsiteX8" fmla="*/ 317511 w 530037"/>
                    <a:gd name="connsiteY8" fmla="*/ 388732 h 833036"/>
                    <a:gd name="connsiteX9" fmla="*/ 107961 w 530037"/>
                    <a:gd name="connsiteY9" fmla="*/ 229982 h 833036"/>
                    <a:gd name="connsiteX10" fmla="*/ 3186 w 530037"/>
                    <a:gd name="connsiteY10" fmla="*/ 1382 h 83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0037" h="833036">
                      <a:moveTo>
                        <a:pt x="3186" y="1382"/>
                      </a:moveTo>
                      <a:cubicBezTo>
                        <a:pt x="22236" y="20432"/>
                        <a:pt x="197919" y="303007"/>
                        <a:pt x="222261" y="344282"/>
                      </a:cubicBezTo>
                      <a:cubicBezTo>
                        <a:pt x="246603" y="385557"/>
                        <a:pt x="174636" y="281840"/>
                        <a:pt x="149236" y="249032"/>
                      </a:cubicBezTo>
                      <a:cubicBezTo>
                        <a:pt x="123836" y="216224"/>
                        <a:pt x="47107" y="128382"/>
                        <a:pt x="69861" y="147432"/>
                      </a:cubicBezTo>
                      <a:cubicBezTo>
                        <a:pt x="92615" y="166482"/>
                        <a:pt x="245015" y="325761"/>
                        <a:pt x="285761" y="363332"/>
                      </a:cubicBezTo>
                      <a:cubicBezTo>
                        <a:pt x="326507" y="400903"/>
                        <a:pt x="274649" y="296128"/>
                        <a:pt x="314336" y="372857"/>
                      </a:cubicBezTo>
                      <a:cubicBezTo>
                        <a:pt x="354024" y="449586"/>
                        <a:pt x="499544" y="776611"/>
                        <a:pt x="523886" y="823707"/>
                      </a:cubicBezTo>
                      <a:cubicBezTo>
                        <a:pt x="548228" y="870803"/>
                        <a:pt x="494782" y="727928"/>
                        <a:pt x="460386" y="655432"/>
                      </a:cubicBezTo>
                      <a:cubicBezTo>
                        <a:pt x="425990" y="582936"/>
                        <a:pt x="376248" y="459640"/>
                        <a:pt x="317511" y="388732"/>
                      </a:cubicBezTo>
                      <a:cubicBezTo>
                        <a:pt x="258774" y="317824"/>
                        <a:pt x="161407" y="294540"/>
                        <a:pt x="107961" y="229982"/>
                      </a:cubicBezTo>
                      <a:cubicBezTo>
                        <a:pt x="54515" y="165424"/>
                        <a:pt x="-15864" y="-17668"/>
                        <a:pt x="3186" y="13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フリーフォーム: 図形 452">
                  <a:extLst>
                    <a:ext uri="{FF2B5EF4-FFF2-40B4-BE49-F238E27FC236}">
                      <a16:creationId xmlns:a16="http://schemas.microsoft.com/office/drawing/2014/main" id="{E67E477E-48D0-4522-BF1B-90C74B6989D7}"/>
                    </a:ext>
                  </a:extLst>
                </p:cNvPr>
                <p:cNvSpPr/>
                <p:nvPr/>
              </p:nvSpPr>
              <p:spPr>
                <a:xfrm>
                  <a:off x="6481693" y="6252191"/>
                  <a:ext cx="116221" cy="660592"/>
                </a:xfrm>
                <a:custGeom>
                  <a:avLst/>
                  <a:gdLst>
                    <a:gd name="connsiteX0" fmla="*/ 252 w 107029"/>
                    <a:gd name="connsiteY0" fmla="*/ 623 h 608344"/>
                    <a:gd name="connsiteX1" fmla="*/ 87565 w 107029"/>
                    <a:gd name="connsiteY1" fmla="*/ 275261 h 608344"/>
                    <a:gd name="connsiteX2" fmla="*/ 81215 w 107029"/>
                    <a:gd name="connsiteY2" fmla="*/ 402261 h 608344"/>
                    <a:gd name="connsiteX3" fmla="*/ 106615 w 107029"/>
                    <a:gd name="connsiteY3" fmla="*/ 605461 h 608344"/>
                    <a:gd name="connsiteX4" fmla="*/ 97090 w 107029"/>
                    <a:gd name="connsiteY4" fmla="*/ 500686 h 608344"/>
                    <a:gd name="connsiteX5" fmla="*/ 98677 w 107029"/>
                    <a:gd name="connsiteY5" fmla="*/ 214936 h 608344"/>
                    <a:gd name="connsiteX6" fmla="*/ 57402 w 107029"/>
                    <a:gd name="connsiteY6" fmla="*/ 422898 h 608344"/>
                    <a:gd name="connsiteX7" fmla="*/ 60577 w 107029"/>
                    <a:gd name="connsiteY7" fmla="*/ 206998 h 608344"/>
                    <a:gd name="connsiteX8" fmla="*/ 252 w 107029"/>
                    <a:gd name="connsiteY8" fmla="*/ 623 h 60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029" h="608344">
                      <a:moveTo>
                        <a:pt x="252" y="623"/>
                      </a:moveTo>
                      <a:cubicBezTo>
                        <a:pt x="4750" y="12000"/>
                        <a:pt x="74071" y="208321"/>
                        <a:pt x="87565" y="275261"/>
                      </a:cubicBezTo>
                      <a:cubicBezTo>
                        <a:pt x="101059" y="342201"/>
                        <a:pt x="78040" y="347228"/>
                        <a:pt x="81215" y="402261"/>
                      </a:cubicBezTo>
                      <a:cubicBezTo>
                        <a:pt x="84390" y="457294"/>
                        <a:pt x="103969" y="589057"/>
                        <a:pt x="106615" y="605461"/>
                      </a:cubicBezTo>
                      <a:cubicBezTo>
                        <a:pt x="109261" y="621865"/>
                        <a:pt x="98413" y="565773"/>
                        <a:pt x="97090" y="500686"/>
                      </a:cubicBezTo>
                      <a:cubicBezTo>
                        <a:pt x="95767" y="435599"/>
                        <a:pt x="105292" y="227901"/>
                        <a:pt x="98677" y="214936"/>
                      </a:cubicBezTo>
                      <a:cubicBezTo>
                        <a:pt x="92062" y="201971"/>
                        <a:pt x="63752" y="424221"/>
                        <a:pt x="57402" y="422898"/>
                      </a:cubicBezTo>
                      <a:cubicBezTo>
                        <a:pt x="51052" y="421575"/>
                        <a:pt x="68515" y="277642"/>
                        <a:pt x="60577" y="206998"/>
                      </a:cubicBezTo>
                      <a:cubicBezTo>
                        <a:pt x="52639" y="136354"/>
                        <a:pt x="-4246" y="-10754"/>
                        <a:pt x="252" y="6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フリーフォーム: 図形 453">
                  <a:extLst>
                    <a:ext uri="{FF2B5EF4-FFF2-40B4-BE49-F238E27FC236}">
                      <a16:creationId xmlns:a16="http://schemas.microsoft.com/office/drawing/2014/main" id="{07E4FA28-D165-4C30-BE8E-6C5B9132C5B8}"/>
                    </a:ext>
                  </a:extLst>
                </p:cNvPr>
                <p:cNvSpPr/>
                <p:nvPr/>
              </p:nvSpPr>
              <p:spPr>
                <a:xfrm>
                  <a:off x="3615183" y="4767483"/>
                  <a:ext cx="1089508" cy="342573"/>
                </a:xfrm>
                <a:custGeom>
                  <a:avLst/>
                  <a:gdLst>
                    <a:gd name="connsiteX0" fmla="*/ 31 w 1003336"/>
                    <a:gd name="connsiteY0" fmla="*/ 315390 h 315478"/>
                    <a:gd name="connsiteX1" fmla="*/ 349281 w 1003336"/>
                    <a:gd name="connsiteY1" fmla="*/ 112190 h 315478"/>
                    <a:gd name="connsiteX2" fmla="*/ 150843 w 1003336"/>
                    <a:gd name="connsiteY2" fmla="*/ 196327 h 315478"/>
                    <a:gd name="connsiteX3" fmla="*/ 374681 w 1003336"/>
                    <a:gd name="connsiteY3" fmla="*/ 89965 h 315478"/>
                    <a:gd name="connsiteX4" fmla="*/ 666781 w 1003336"/>
                    <a:gd name="connsiteY4" fmla="*/ 29640 h 315478"/>
                    <a:gd name="connsiteX5" fmla="*/ 1003331 w 1003336"/>
                    <a:gd name="connsiteY5" fmla="*/ 29640 h 315478"/>
                    <a:gd name="connsiteX6" fmla="*/ 658843 w 1003336"/>
                    <a:gd name="connsiteY6" fmla="*/ 1065 h 315478"/>
                    <a:gd name="connsiteX7" fmla="*/ 368331 w 1003336"/>
                    <a:gd name="connsiteY7" fmla="*/ 72502 h 315478"/>
                    <a:gd name="connsiteX8" fmla="*/ 481043 w 1003336"/>
                    <a:gd name="connsiteY8" fmla="*/ 1065 h 315478"/>
                    <a:gd name="connsiteX9" fmla="*/ 295306 w 1003336"/>
                    <a:gd name="connsiteY9" fmla="*/ 67740 h 315478"/>
                    <a:gd name="connsiteX10" fmla="*/ 73056 w 1003336"/>
                    <a:gd name="connsiteY10" fmla="*/ 158227 h 315478"/>
                    <a:gd name="connsiteX11" fmla="*/ 327056 w 1003336"/>
                    <a:gd name="connsiteY11" fmla="*/ 83615 h 315478"/>
                    <a:gd name="connsiteX12" fmla="*/ 31 w 1003336"/>
                    <a:gd name="connsiteY12" fmla="*/ 315390 h 3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3336" h="315478">
                      <a:moveTo>
                        <a:pt x="31" y="315390"/>
                      </a:moveTo>
                      <a:cubicBezTo>
                        <a:pt x="3735" y="320152"/>
                        <a:pt x="324146" y="132034"/>
                        <a:pt x="349281" y="112190"/>
                      </a:cubicBezTo>
                      <a:cubicBezTo>
                        <a:pt x="374416" y="92346"/>
                        <a:pt x="146610" y="200031"/>
                        <a:pt x="150843" y="196327"/>
                      </a:cubicBezTo>
                      <a:cubicBezTo>
                        <a:pt x="155076" y="192623"/>
                        <a:pt x="288691" y="117746"/>
                        <a:pt x="374681" y="89965"/>
                      </a:cubicBezTo>
                      <a:cubicBezTo>
                        <a:pt x="460671" y="62184"/>
                        <a:pt x="562006" y="39694"/>
                        <a:pt x="666781" y="29640"/>
                      </a:cubicBezTo>
                      <a:cubicBezTo>
                        <a:pt x="771556" y="19586"/>
                        <a:pt x="1004654" y="34402"/>
                        <a:pt x="1003331" y="29640"/>
                      </a:cubicBezTo>
                      <a:cubicBezTo>
                        <a:pt x="1002008" y="24878"/>
                        <a:pt x="764676" y="-6079"/>
                        <a:pt x="658843" y="1065"/>
                      </a:cubicBezTo>
                      <a:cubicBezTo>
                        <a:pt x="553010" y="8209"/>
                        <a:pt x="397964" y="72502"/>
                        <a:pt x="368331" y="72502"/>
                      </a:cubicBezTo>
                      <a:cubicBezTo>
                        <a:pt x="338698" y="72502"/>
                        <a:pt x="493214" y="1859"/>
                        <a:pt x="481043" y="1065"/>
                      </a:cubicBezTo>
                      <a:cubicBezTo>
                        <a:pt x="468872" y="271"/>
                        <a:pt x="363304" y="41546"/>
                        <a:pt x="295306" y="67740"/>
                      </a:cubicBezTo>
                      <a:cubicBezTo>
                        <a:pt x="227308" y="93934"/>
                        <a:pt x="67764" y="155581"/>
                        <a:pt x="73056" y="158227"/>
                      </a:cubicBezTo>
                      <a:cubicBezTo>
                        <a:pt x="78348" y="160873"/>
                        <a:pt x="338433" y="57686"/>
                        <a:pt x="327056" y="83615"/>
                      </a:cubicBezTo>
                      <a:cubicBezTo>
                        <a:pt x="315679" y="109544"/>
                        <a:pt x="-3673" y="310628"/>
                        <a:pt x="31" y="31539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フリーフォーム: 図形 454">
                  <a:extLst>
                    <a:ext uri="{FF2B5EF4-FFF2-40B4-BE49-F238E27FC236}">
                      <a16:creationId xmlns:a16="http://schemas.microsoft.com/office/drawing/2014/main" id="{8039B834-76FE-403F-8799-90EC2CB2AE7A}"/>
                    </a:ext>
                  </a:extLst>
                </p:cNvPr>
                <p:cNvSpPr/>
                <p:nvPr/>
              </p:nvSpPr>
              <p:spPr>
                <a:xfrm>
                  <a:off x="3222013" y="5102278"/>
                  <a:ext cx="404125" cy="948289"/>
                </a:xfrm>
                <a:custGeom>
                  <a:avLst/>
                  <a:gdLst>
                    <a:gd name="connsiteX0" fmla="*/ 372158 w 372162"/>
                    <a:gd name="connsiteY0" fmla="*/ 195 h 873287"/>
                    <a:gd name="connsiteX1" fmla="*/ 128741 w 372162"/>
                    <a:gd name="connsiteY1" fmla="*/ 258429 h 873287"/>
                    <a:gd name="connsiteX2" fmla="*/ 80058 w 372162"/>
                    <a:gd name="connsiteY2" fmla="*/ 370612 h 873287"/>
                    <a:gd name="connsiteX3" fmla="*/ 33491 w 372162"/>
                    <a:gd name="connsiteY3" fmla="*/ 607679 h 873287"/>
                    <a:gd name="connsiteX4" fmla="*/ 46191 w 372162"/>
                    <a:gd name="connsiteY4" fmla="*/ 292295 h 873287"/>
                    <a:gd name="connsiteX5" fmla="*/ 25024 w 372162"/>
                    <a:gd name="connsiteY5" fmla="*/ 561112 h 873287"/>
                    <a:gd name="connsiteX6" fmla="*/ 48308 w 372162"/>
                    <a:gd name="connsiteY6" fmla="*/ 762195 h 873287"/>
                    <a:gd name="connsiteX7" fmla="*/ 80058 w 372162"/>
                    <a:gd name="connsiteY7" fmla="*/ 872262 h 873287"/>
                    <a:gd name="connsiteX8" fmla="*/ 33491 w 372162"/>
                    <a:gd name="connsiteY8" fmla="*/ 700812 h 873287"/>
                    <a:gd name="connsiteX9" fmla="*/ 3858 w 372162"/>
                    <a:gd name="connsiteY9" fmla="*/ 491262 h 873287"/>
                    <a:gd name="connsiteX10" fmla="*/ 122391 w 372162"/>
                    <a:gd name="connsiteY10" fmla="*/ 220329 h 873287"/>
                    <a:gd name="connsiteX11" fmla="*/ 372158 w 372162"/>
                    <a:gd name="connsiteY11" fmla="*/ 195 h 87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2162" h="873287">
                      <a:moveTo>
                        <a:pt x="372158" y="195"/>
                      </a:moveTo>
                      <a:cubicBezTo>
                        <a:pt x="373216" y="6545"/>
                        <a:pt x="177424" y="196693"/>
                        <a:pt x="128741" y="258429"/>
                      </a:cubicBezTo>
                      <a:cubicBezTo>
                        <a:pt x="80058" y="320165"/>
                        <a:pt x="95933" y="312404"/>
                        <a:pt x="80058" y="370612"/>
                      </a:cubicBezTo>
                      <a:cubicBezTo>
                        <a:pt x="64183" y="428820"/>
                        <a:pt x="39135" y="620732"/>
                        <a:pt x="33491" y="607679"/>
                      </a:cubicBezTo>
                      <a:cubicBezTo>
                        <a:pt x="27846" y="594626"/>
                        <a:pt x="47602" y="300056"/>
                        <a:pt x="46191" y="292295"/>
                      </a:cubicBezTo>
                      <a:cubicBezTo>
                        <a:pt x="44780" y="284534"/>
                        <a:pt x="24671" y="482795"/>
                        <a:pt x="25024" y="561112"/>
                      </a:cubicBezTo>
                      <a:cubicBezTo>
                        <a:pt x="25377" y="639429"/>
                        <a:pt x="39136" y="710337"/>
                        <a:pt x="48308" y="762195"/>
                      </a:cubicBezTo>
                      <a:cubicBezTo>
                        <a:pt x="57480" y="814053"/>
                        <a:pt x="82527" y="882492"/>
                        <a:pt x="80058" y="872262"/>
                      </a:cubicBezTo>
                      <a:cubicBezTo>
                        <a:pt x="77589" y="862032"/>
                        <a:pt x="46191" y="764312"/>
                        <a:pt x="33491" y="700812"/>
                      </a:cubicBezTo>
                      <a:cubicBezTo>
                        <a:pt x="20791" y="637312"/>
                        <a:pt x="-10959" y="571343"/>
                        <a:pt x="3858" y="491262"/>
                      </a:cubicBezTo>
                      <a:cubicBezTo>
                        <a:pt x="18675" y="411181"/>
                        <a:pt x="65241" y="297234"/>
                        <a:pt x="122391" y="220329"/>
                      </a:cubicBezTo>
                      <a:cubicBezTo>
                        <a:pt x="179541" y="143424"/>
                        <a:pt x="371100" y="-6155"/>
                        <a:pt x="372158" y="1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6" name="フリーフォーム: 図形 455">
                  <a:extLst>
                    <a:ext uri="{FF2B5EF4-FFF2-40B4-BE49-F238E27FC236}">
                      <a16:creationId xmlns:a16="http://schemas.microsoft.com/office/drawing/2014/main" id="{8A349F51-AA01-4F5B-816C-4F46DBA8253F}"/>
                    </a:ext>
                  </a:extLst>
                </p:cNvPr>
                <p:cNvSpPr/>
                <p:nvPr/>
              </p:nvSpPr>
              <p:spPr>
                <a:xfrm>
                  <a:off x="3285877" y="5313895"/>
                  <a:ext cx="258147" cy="938389"/>
                </a:xfrm>
                <a:custGeom>
                  <a:avLst/>
                  <a:gdLst>
                    <a:gd name="connsiteX0" fmla="*/ 237145 w 237730"/>
                    <a:gd name="connsiteY0" fmla="*/ 49 h 864170"/>
                    <a:gd name="connsiteX1" fmla="*/ 133428 w 237730"/>
                    <a:gd name="connsiteY1" fmla="*/ 179965 h 864170"/>
                    <a:gd name="connsiteX2" fmla="*/ 46645 w 237730"/>
                    <a:gd name="connsiteY2" fmla="*/ 647749 h 864170"/>
                    <a:gd name="connsiteX3" fmla="*/ 103795 w 237730"/>
                    <a:gd name="connsiteY3" fmla="*/ 188432 h 864170"/>
                    <a:gd name="connsiteX4" fmla="*/ 29711 w 237730"/>
                    <a:gd name="connsiteY4" fmla="*/ 599065 h 864170"/>
                    <a:gd name="connsiteX5" fmla="*/ 78 w 237730"/>
                    <a:gd name="connsiteY5" fmla="*/ 863649 h 864170"/>
                    <a:gd name="connsiteX6" fmla="*/ 27595 w 237730"/>
                    <a:gd name="connsiteY6" fmla="*/ 651982 h 864170"/>
                    <a:gd name="connsiteX7" fmla="*/ 169411 w 237730"/>
                    <a:gd name="connsiteY7" fmla="*/ 167265 h 864170"/>
                    <a:gd name="connsiteX8" fmla="*/ 237145 w 237730"/>
                    <a:gd name="connsiteY8" fmla="*/ 49 h 86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" h="864170">
                      <a:moveTo>
                        <a:pt x="237145" y="49"/>
                      </a:moveTo>
                      <a:cubicBezTo>
                        <a:pt x="231148" y="2166"/>
                        <a:pt x="165178" y="72015"/>
                        <a:pt x="133428" y="179965"/>
                      </a:cubicBezTo>
                      <a:cubicBezTo>
                        <a:pt x="101678" y="287915"/>
                        <a:pt x="51584" y="646338"/>
                        <a:pt x="46645" y="647749"/>
                      </a:cubicBezTo>
                      <a:cubicBezTo>
                        <a:pt x="41706" y="649160"/>
                        <a:pt x="106617" y="196546"/>
                        <a:pt x="103795" y="188432"/>
                      </a:cubicBezTo>
                      <a:cubicBezTo>
                        <a:pt x="100973" y="180318"/>
                        <a:pt x="46997" y="486529"/>
                        <a:pt x="29711" y="599065"/>
                      </a:cubicBezTo>
                      <a:cubicBezTo>
                        <a:pt x="12425" y="711601"/>
                        <a:pt x="431" y="854830"/>
                        <a:pt x="78" y="863649"/>
                      </a:cubicBezTo>
                      <a:cubicBezTo>
                        <a:pt x="-275" y="872468"/>
                        <a:pt x="-627" y="768046"/>
                        <a:pt x="27595" y="651982"/>
                      </a:cubicBezTo>
                      <a:cubicBezTo>
                        <a:pt x="55817" y="535918"/>
                        <a:pt x="136956" y="271334"/>
                        <a:pt x="169411" y="167265"/>
                      </a:cubicBezTo>
                      <a:cubicBezTo>
                        <a:pt x="201866" y="63196"/>
                        <a:pt x="243142" y="-2068"/>
                        <a:pt x="237145" y="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7" name="フリーフォーム: 図形 456">
                  <a:extLst>
                    <a:ext uri="{FF2B5EF4-FFF2-40B4-BE49-F238E27FC236}">
                      <a16:creationId xmlns:a16="http://schemas.microsoft.com/office/drawing/2014/main" id="{D9613046-F7B3-48D3-871D-FED418D7BFA3}"/>
                    </a:ext>
                  </a:extLst>
                </p:cNvPr>
                <p:cNvSpPr/>
                <p:nvPr/>
              </p:nvSpPr>
              <p:spPr>
                <a:xfrm>
                  <a:off x="4243600" y="5264434"/>
                  <a:ext cx="305933" cy="1073925"/>
                </a:xfrm>
                <a:custGeom>
                  <a:avLst/>
                  <a:gdLst>
                    <a:gd name="connsiteX0" fmla="*/ 142571 w 281736"/>
                    <a:gd name="connsiteY0" fmla="*/ 3264 h 988986"/>
                    <a:gd name="connsiteX1" fmla="*/ 153154 w 281736"/>
                    <a:gd name="connsiteY1" fmla="*/ 185298 h 988986"/>
                    <a:gd name="connsiteX2" fmla="*/ 216654 w 281736"/>
                    <a:gd name="connsiteY2" fmla="*/ 430831 h 988986"/>
                    <a:gd name="connsiteX3" fmla="*/ 225121 w 281736"/>
                    <a:gd name="connsiteY3" fmla="*/ 513381 h 988986"/>
                    <a:gd name="connsiteX4" fmla="*/ 184904 w 281736"/>
                    <a:gd name="connsiteY4" fmla="*/ 653081 h 988986"/>
                    <a:gd name="connsiteX5" fmla="*/ 754 w 281736"/>
                    <a:gd name="connsiteY5" fmla="*/ 987514 h 988986"/>
                    <a:gd name="connsiteX6" fmla="*/ 125637 w 281736"/>
                    <a:gd name="connsiteY6" fmla="*/ 761031 h 988986"/>
                    <a:gd name="connsiteX7" fmla="*/ 271687 w 281736"/>
                    <a:gd name="connsiteY7" fmla="*/ 426598 h 988986"/>
                    <a:gd name="connsiteX8" fmla="*/ 263221 w 281736"/>
                    <a:gd name="connsiteY8" fmla="*/ 509148 h 988986"/>
                    <a:gd name="connsiteX9" fmla="*/ 216654 w 281736"/>
                    <a:gd name="connsiteY9" fmla="*/ 341931 h 988986"/>
                    <a:gd name="connsiteX10" fmla="*/ 142571 w 281736"/>
                    <a:gd name="connsiteY10" fmla="*/ 3264 h 988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736" h="988986">
                      <a:moveTo>
                        <a:pt x="142571" y="3264"/>
                      </a:moveTo>
                      <a:cubicBezTo>
                        <a:pt x="131988" y="-22841"/>
                        <a:pt x="140807" y="114037"/>
                        <a:pt x="153154" y="185298"/>
                      </a:cubicBezTo>
                      <a:cubicBezTo>
                        <a:pt x="165501" y="256559"/>
                        <a:pt x="204660" y="376151"/>
                        <a:pt x="216654" y="430831"/>
                      </a:cubicBezTo>
                      <a:cubicBezTo>
                        <a:pt x="228649" y="485512"/>
                        <a:pt x="230413" y="476339"/>
                        <a:pt x="225121" y="513381"/>
                      </a:cubicBezTo>
                      <a:cubicBezTo>
                        <a:pt x="219829" y="550423"/>
                        <a:pt x="222298" y="574059"/>
                        <a:pt x="184904" y="653081"/>
                      </a:cubicBezTo>
                      <a:cubicBezTo>
                        <a:pt x="147510" y="732103"/>
                        <a:pt x="10632" y="969522"/>
                        <a:pt x="754" y="987514"/>
                      </a:cubicBezTo>
                      <a:cubicBezTo>
                        <a:pt x="-9124" y="1005506"/>
                        <a:pt x="80482" y="854517"/>
                        <a:pt x="125637" y="761031"/>
                      </a:cubicBezTo>
                      <a:cubicBezTo>
                        <a:pt x="170792" y="667545"/>
                        <a:pt x="248756" y="468578"/>
                        <a:pt x="271687" y="426598"/>
                      </a:cubicBezTo>
                      <a:cubicBezTo>
                        <a:pt x="294618" y="384618"/>
                        <a:pt x="272393" y="523259"/>
                        <a:pt x="263221" y="509148"/>
                      </a:cubicBezTo>
                      <a:cubicBezTo>
                        <a:pt x="254049" y="495037"/>
                        <a:pt x="236410" y="423423"/>
                        <a:pt x="216654" y="341931"/>
                      </a:cubicBezTo>
                      <a:cubicBezTo>
                        <a:pt x="196898" y="260439"/>
                        <a:pt x="153154" y="29369"/>
                        <a:pt x="142571" y="32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8" name="フリーフォーム: 図形 457">
                  <a:extLst>
                    <a:ext uri="{FF2B5EF4-FFF2-40B4-BE49-F238E27FC236}">
                      <a16:creationId xmlns:a16="http://schemas.microsoft.com/office/drawing/2014/main" id="{E6CB2D67-EBF7-475C-9200-91D75ED461C7}"/>
                    </a:ext>
                  </a:extLst>
                </p:cNvPr>
                <p:cNvSpPr/>
                <p:nvPr/>
              </p:nvSpPr>
              <p:spPr>
                <a:xfrm>
                  <a:off x="3998786" y="5221050"/>
                  <a:ext cx="263326" cy="1104222"/>
                </a:xfrm>
                <a:custGeom>
                  <a:avLst/>
                  <a:gdLst>
                    <a:gd name="connsiteX0" fmla="*/ 1838 w 242499"/>
                    <a:gd name="connsiteY0" fmla="*/ 34751 h 1016887"/>
                    <a:gd name="connsiteX1" fmla="*/ 154238 w 242499"/>
                    <a:gd name="connsiteY1" fmla="*/ 100367 h 1016887"/>
                    <a:gd name="connsiteX2" fmla="*/ 190222 w 242499"/>
                    <a:gd name="connsiteY2" fmla="*/ 441151 h 1016887"/>
                    <a:gd name="connsiteX3" fmla="*/ 169055 w 242499"/>
                    <a:gd name="connsiteY3" fmla="*/ 290867 h 1016887"/>
                    <a:gd name="connsiteX4" fmla="*/ 200805 w 242499"/>
                    <a:gd name="connsiteY4" fmla="*/ 640117 h 1016887"/>
                    <a:gd name="connsiteX5" fmla="*/ 82272 w 242499"/>
                    <a:gd name="connsiteY5" fmla="*/ 853901 h 1016887"/>
                    <a:gd name="connsiteX6" fmla="*/ 160588 w 242499"/>
                    <a:gd name="connsiteY6" fmla="*/ 1016884 h 1016887"/>
                    <a:gd name="connsiteX7" fmla="*/ 90738 w 242499"/>
                    <a:gd name="connsiteY7" fmla="*/ 849667 h 1016887"/>
                    <a:gd name="connsiteX8" fmla="*/ 156355 w 242499"/>
                    <a:gd name="connsiteY8" fmla="*/ 925867 h 1016887"/>
                    <a:gd name="connsiteX9" fmla="*/ 158472 w 242499"/>
                    <a:gd name="connsiteY9" fmla="*/ 760767 h 1016887"/>
                    <a:gd name="connsiteX10" fmla="*/ 241022 w 242499"/>
                    <a:gd name="connsiteY10" fmla="*/ 328967 h 1016887"/>
                    <a:gd name="connsiteX11" fmla="*/ 78038 w 242499"/>
                    <a:gd name="connsiteY11" fmla="*/ 22051 h 1016887"/>
                    <a:gd name="connsiteX12" fmla="*/ 1838 w 242499"/>
                    <a:gd name="connsiteY12" fmla="*/ 34751 h 1016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2499" h="1016887">
                      <a:moveTo>
                        <a:pt x="1838" y="34751"/>
                      </a:moveTo>
                      <a:cubicBezTo>
                        <a:pt x="14538" y="47804"/>
                        <a:pt x="122841" y="32634"/>
                        <a:pt x="154238" y="100367"/>
                      </a:cubicBezTo>
                      <a:cubicBezTo>
                        <a:pt x="185635" y="168100"/>
                        <a:pt x="187753" y="409401"/>
                        <a:pt x="190222" y="441151"/>
                      </a:cubicBezTo>
                      <a:cubicBezTo>
                        <a:pt x="192692" y="472901"/>
                        <a:pt x="167291" y="257706"/>
                        <a:pt x="169055" y="290867"/>
                      </a:cubicBezTo>
                      <a:cubicBezTo>
                        <a:pt x="170819" y="324028"/>
                        <a:pt x="215269" y="546278"/>
                        <a:pt x="200805" y="640117"/>
                      </a:cubicBezTo>
                      <a:cubicBezTo>
                        <a:pt x="186341" y="733956"/>
                        <a:pt x="88975" y="791106"/>
                        <a:pt x="82272" y="853901"/>
                      </a:cubicBezTo>
                      <a:cubicBezTo>
                        <a:pt x="75569" y="916696"/>
                        <a:pt x="159177" y="1017590"/>
                        <a:pt x="160588" y="1016884"/>
                      </a:cubicBezTo>
                      <a:cubicBezTo>
                        <a:pt x="161999" y="1016178"/>
                        <a:pt x="91443" y="864836"/>
                        <a:pt x="90738" y="849667"/>
                      </a:cubicBezTo>
                      <a:cubicBezTo>
                        <a:pt x="90033" y="834498"/>
                        <a:pt x="145066" y="940684"/>
                        <a:pt x="156355" y="925867"/>
                      </a:cubicBezTo>
                      <a:cubicBezTo>
                        <a:pt x="167644" y="911050"/>
                        <a:pt x="144361" y="860250"/>
                        <a:pt x="158472" y="760767"/>
                      </a:cubicBezTo>
                      <a:cubicBezTo>
                        <a:pt x="172583" y="661284"/>
                        <a:pt x="254428" y="452086"/>
                        <a:pt x="241022" y="328967"/>
                      </a:cubicBezTo>
                      <a:cubicBezTo>
                        <a:pt x="227616" y="205848"/>
                        <a:pt x="110846" y="72498"/>
                        <a:pt x="78038" y="22051"/>
                      </a:cubicBezTo>
                      <a:cubicBezTo>
                        <a:pt x="45230" y="-28396"/>
                        <a:pt x="-10862" y="21698"/>
                        <a:pt x="1838" y="3475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9" name="フリーフォーム: 図形 458">
                  <a:extLst>
                    <a:ext uri="{FF2B5EF4-FFF2-40B4-BE49-F238E27FC236}">
                      <a16:creationId xmlns:a16="http://schemas.microsoft.com/office/drawing/2014/main" id="{42F6D9A3-7DC8-4445-A8F6-2DC7E2494084}"/>
                    </a:ext>
                  </a:extLst>
                </p:cNvPr>
                <p:cNvSpPr/>
                <p:nvPr/>
              </p:nvSpPr>
              <p:spPr>
                <a:xfrm>
                  <a:off x="4122691" y="4834792"/>
                  <a:ext cx="628537" cy="464672"/>
                </a:xfrm>
                <a:custGeom>
                  <a:avLst/>
                  <a:gdLst>
                    <a:gd name="connsiteX0" fmla="*/ 578825 w 578825"/>
                    <a:gd name="connsiteY0" fmla="*/ 992 h 427920"/>
                    <a:gd name="connsiteX1" fmla="*/ 186713 w 578825"/>
                    <a:gd name="connsiteY1" fmla="*/ 992 h 427920"/>
                    <a:gd name="connsiteX2" fmla="*/ 397850 w 578825"/>
                    <a:gd name="connsiteY2" fmla="*/ 2580 h 427920"/>
                    <a:gd name="connsiteX3" fmla="*/ 221638 w 578825"/>
                    <a:gd name="connsiteY3" fmla="*/ 10517 h 427920"/>
                    <a:gd name="connsiteX4" fmla="*/ 86700 w 578825"/>
                    <a:gd name="connsiteY4" fmla="*/ 115292 h 427920"/>
                    <a:gd name="connsiteX5" fmla="*/ 975 w 578825"/>
                    <a:gd name="connsiteY5" fmla="*/ 197842 h 427920"/>
                    <a:gd name="connsiteX6" fmla="*/ 47013 w 578825"/>
                    <a:gd name="connsiteY6" fmla="*/ 178792 h 427920"/>
                    <a:gd name="connsiteX7" fmla="*/ 147025 w 578825"/>
                    <a:gd name="connsiteY7" fmla="*/ 229592 h 427920"/>
                    <a:gd name="connsiteX8" fmla="*/ 237513 w 578825"/>
                    <a:gd name="connsiteY8" fmla="*/ 423267 h 427920"/>
                    <a:gd name="connsiteX9" fmla="*/ 210525 w 578825"/>
                    <a:gd name="connsiteY9" fmla="*/ 359767 h 427920"/>
                    <a:gd name="connsiteX10" fmla="*/ 164488 w 578825"/>
                    <a:gd name="connsiteY10" fmla="*/ 270867 h 427920"/>
                    <a:gd name="connsiteX11" fmla="*/ 39075 w 578825"/>
                    <a:gd name="connsiteY11" fmla="*/ 186730 h 427920"/>
                    <a:gd name="connsiteX12" fmla="*/ 69238 w 578825"/>
                    <a:gd name="connsiteY12" fmla="*/ 188317 h 427920"/>
                    <a:gd name="connsiteX13" fmla="*/ 166075 w 578825"/>
                    <a:gd name="connsiteY13" fmla="*/ 64492 h 427920"/>
                    <a:gd name="connsiteX14" fmla="*/ 250213 w 578825"/>
                    <a:gd name="connsiteY14" fmla="*/ 23217 h 427920"/>
                    <a:gd name="connsiteX15" fmla="*/ 578825 w 578825"/>
                    <a:gd name="connsiteY15" fmla="*/ 992 h 427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8825" h="427920">
                      <a:moveTo>
                        <a:pt x="578825" y="992"/>
                      </a:moveTo>
                      <a:lnTo>
                        <a:pt x="186713" y="992"/>
                      </a:lnTo>
                      <a:lnTo>
                        <a:pt x="397850" y="2580"/>
                      </a:lnTo>
                      <a:cubicBezTo>
                        <a:pt x="403671" y="4168"/>
                        <a:pt x="273496" y="-8268"/>
                        <a:pt x="221638" y="10517"/>
                      </a:cubicBezTo>
                      <a:cubicBezTo>
                        <a:pt x="169780" y="29302"/>
                        <a:pt x="123477" y="84071"/>
                        <a:pt x="86700" y="115292"/>
                      </a:cubicBezTo>
                      <a:cubicBezTo>
                        <a:pt x="49923" y="146513"/>
                        <a:pt x="7589" y="187259"/>
                        <a:pt x="975" y="197842"/>
                      </a:cubicBezTo>
                      <a:cubicBezTo>
                        <a:pt x="-5639" y="208425"/>
                        <a:pt x="22671" y="173500"/>
                        <a:pt x="47013" y="178792"/>
                      </a:cubicBezTo>
                      <a:cubicBezTo>
                        <a:pt x="71355" y="184084"/>
                        <a:pt x="115275" y="188846"/>
                        <a:pt x="147025" y="229592"/>
                      </a:cubicBezTo>
                      <a:cubicBezTo>
                        <a:pt x="178775" y="270338"/>
                        <a:pt x="226930" y="401571"/>
                        <a:pt x="237513" y="423267"/>
                      </a:cubicBezTo>
                      <a:cubicBezTo>
                        <a:pt x="248096" y="444963"/>
                        <a:pt x="222696" y="385167"/>
                        <a:pt x="210525" y="359767"/>
                      </a:cubicBezTo>
                      <a:cubicBezTo>
                        <a:pt x="198354" y="334367"/>
                        <a:pt x="193063" y="299707"/>
                        <a:pt x="164488" y="270867"/>
                      </a:cubicBezTo>
                      <a:cubicBezTo>
                        <a:pt x="135913" y="242028"/>
                        <a:pt x="54950" y="200488"/>
                        <a:pt x="39075" y="186730"/>
                      </a:cubicBezTo>
                      <a:cubicBezTo>
                        <a:pt x="23200" y="172972"/>
                        <a:pt x="48071" y="208690"/>
                        <a:pt x="69238" y="188317"/>
                      </a:cubicBezTo>
                      <a:cubicBezTo>
                        <a:pt x="90405" y="167944"/>
                        <a:pt x="135913" y="92009"/>
                        <a:pt x="166075" y="64492"/>
                      </a:cubicBezTo>
                      <a:cubicBezTo>
                        <a:pt x="196237" y="36975"/>
                        <a:pt x="182744" y="32742"/>
                        <a:pt x="250213" y="23217"/>
                      </a:cubicBezTo>
                      <a:cubicBezTo>
                        <a:pt x="317682" y="13692"/>
                        <a:pt x="444285" y="10517"/>
                        <a:pt x="578825" y="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0" name="フリーフォーム: 図形 459">
                  <a:extLst>
                    <a:ext uri="{FF2B5EF4-FFF2-40B4-BE49-F238E27FC236}">
                      <a16:creationId xmlns:a16="http://schemas.microsoft.com/office/drawing/2014/main" id="{C354B2D5-01F3-449B-B85A-8976E9363FCD}"/>
                    </a:ext>
                  </a:extLst>
                </p:cNvPr>
                <p:cNvSpPr/>
                <p:nvPr/>
              </p:nvSpPr>
              <p:spPr>
                <a:xfrm>
                  <a:off x="4380603" y="4890805"/>
                  <a:ext cx="305198" cy="751864"/>
                </a:xfrm>
                <a:custGeom>
                  <a:avLst/>
                  <a:gdLst>
                    <a:gd name="connsiteX0" fmla="*/ 0 w 281059"/>
                    <a:gd name="connsiteY0" fmla="*/ 31959 h 692397"/>
                    <a:gd name="connsiteX1" fmla="*/ 279400 w 281059"/>
                    <a:gd name="connsiteY1" fmla="*/ 24022 h 692397"/>
                    <a:gd name="connsiteX2" fmla="*/ 115887 w 281059"/>
                    <a:gd name="connsiteY2" fmla="*/ 41484 h 692397"/>
                    <a:gd name="connsiteX3" fmla="*/ 112712 w 281059"/>
                    <a:gd name="connsiteY3" fmla="*/ 120859 h 692397"/>
                    <a:gd name="connsiteX4" fmla="*/ 107950 w 281059"/>
                    <a:gd name="connsiteY4" fmla="*/ 282784 h 692397"/>
                    <a:gd name="connsiteX5" fmla="*/ 104775 w 281059"/>
                    <a:gd name="connsiteY5" fmla="*/ 325647 h 692397"/>
                    <a:gd name="connsiteX6" fmla="*/ 195262 w 281059"/>
                    <a:gd name="connsiteY6" fmla="*/ 682834 h 692397"/>
                    <a:gd name="connsiteX7" fmla="*/ 125412 w 281059"/>
                    <a:gd name="connsiteY7" fmla="*/ 543134 h 692397"/>
                    <a:gd name="connsiteX8" fmla="*/ 101600 w 281059"/>
                    <a:gd name="connsiteY8" fmla="*/ 54184 h 692397"/>
                    <a:gd name="connsiteX9" fmla="*/ 279400 w 281059"/>
                    <a:gd name="connsiteY9" fmla="*/ 8147 h 692397"/>
                    <a:gd name="connsiteX10" fmla="*/ 0 w 281059"/>
                    <a:gd name="connsiteY10" fmla="*/ 31959 h 69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059" h="692397">
                      <a:moveTo>
                        <a:pt x="0" y="31959"/>
                      </a:moveTo>
                      <a:cubicBezTo>
                        <a:pt x="0" y="34605"/>
                        <a:pt x="260086" y="22435"/>
                        <a:pt x="279400" y="24022"/>
                      </a:cubicBezTo>
                      <a:cubicBezTo>
                        <a:pt x="298714" y="25609"/>
                        <a:pt x="143668" y="25345"/>
                        <a:pt x="115887" y="41484"/>
                      </a:cubicBezTo>
                      <a:cubicBezTo>
                        <a:pt x="88106" y="57623"/>
                        <a:pt x="114035" y="80642"/>
                        <a:pt x="112712" y="120859"/>
                      </a:cubicBezTo>
                      <a:cubicBezTo>
                        <a:pt x="111389" y="161076"/>
                        <a:pt x="109273" y="248653"/>
                        <a:pt x="107950" y="282784"/>
                      </a:cubicBezTo>
                      <a:cubicBezTo>
                        <a:pt x="106627" y="316915"/>
                        <a:pt x="90223" y="258972"/>
                        <a:pt x="104775" y="325647"/>
                      </a:cubicBezTo>
                      <a:cubicBezTo>
                        <a:pt x="119327" y="392322"/>
                        <a:pt x="191823" y="646586"/>
                        <a:pt x="195262" y="682834"/>
                      </a:cubicBezTo>
                      <a:cubicBezTo>
                        <a:pt x="198701" y="719082"/>
                        <a:pt x="141022" y="647909"/>
                        <a:pt x="125412" y="543134"/>
                      </a:cubicBezTo>
                      <a:cubicBezTo>
                        <a:pt x="109802" y="438359"/>
                        <a:pt x="75935" y="143348"/>
                        <a:pt x="101600" y="54184"/>
                      </a:cubicBezTo>
                      <a:cubicBezTo>
                        <a:pt x="127265" y="-34980"/>
                        <a:pt x="297921" y="14232"/>
                        <a:pt x="279400" y="8147"/>
                      </a:cubicBezTo>
                      <a:cubicBezTo>
                        <a:pt x="260879" y="2062"/>
                        <a:pt x="0" y="29313"/>
                        <a:pt x="0" y="319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: 図形 460">
                  <a:extLst>
                    <a:ext uri="{FF2B5EF4-FFF2-40B4-BE49-F238E27FC236}">
                      <a16:creationId xmlns:a16="http://schemas.microsoft.com/office/drawing/2014/main" id="{09B5F367-EF1E-469C-946B-DA0F754279E7}"/>
                    </a:ext>
                  </a:extLst>
                </p:cNvPr>
                <p:cNvSpPr/>
                <p:nvPr/>
              </p:nvSpPr>
              <p:spPr>
                <a:xfrm>
                  <a:off x="4131701" y="6119789"/>
                  <a:ext cx="193682" cy="929741"/>
                </a:xfrm>
                <a:custGeom>
                  <a:avLst/>
                  <a:gdLst>
                    <a:gd name="connsiteX0" fmla="*/ 177885 w 178363"/>
                    <a:gd name="connsiteY0" fmla="*/ 845 h 856206"/>
                    <a:gd name="connsiteX1" fmla="*/ 63585 w 178363"/>
                    <a:gd name="connsiteY1" fmla="*/ 93978 h 856206"/>
                    <a:gd name="connsiteX2" fmla="*/ 27602 w 178363"/>
                    <a:gd name="connsiteY2" fmla="*/ 208278 h 856206"/>
                    <a:gd name="connsiteX3" fmla="*/ 53002 w 178363"/>
                    <a:gd name="connsiteY3" fmla="*/ 841161 h 856206"/>
                    <a:gd name="connsiteX4" fmla="*/ 48769 w 178363"/>
                    <a:gd name="connsiteY4" fmla="*/ 623145 h 856206"/>
                    <a:gd name="connsiteX5" fmla="*/ 42419 w 178363"/>
                    <a:gd name="connsiteY5" fmla="*/ 233678 h 856206"/>
                    <a:gd name="connsiteX6" fmla="*/ 12785 w 178363"/>
                    <a:gd name="connsiteY6" fmla="*/ 637961 h 856206"/>
                    <a:gd name="connsiteX7" fmla="*/ 14902 w 178363"/>
                    <a:gd name="connsiteY7" fmla="*/ 149011 h 856206"/>
                    <a:gd name="connsiteX8" fmla="*/ 177885 w 178363"/>
                    <a:gd name="connsiteY8" fmla="*/ 845 h 85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63" h="856206">
                      <a:moveTo>
                        <a:pt x="177885" y="845"/>
                      </a:moveTo>
                      <a:cubicBezTo>
                        <a:pt x="185999" y="-8327"/>
                        <a:pt x="88632" y="59406"/>
                        <a:pt x="63585" y="93978"/>
                      </a:cubicBezTo>
                      <a:cubicBezTo>
                        <a:pt x="38538" y="128550"/>
                        <a:pt x="29366" y="83748"/>
                        <a:pt x="27602" y="208278"/>
                      </a:cubicBezTo>
                      <a:cubicBezTo>
                        <a:pt x="25838" y="332808"/>
                        <a:pt x="49474" y="772017"/>
                        <a:pt x="53002" y="841161"/>
                      </a:cubicBezTo>
                      <a:cubicBezTo>
                        <a:pt x="56530" y="910306"/>
                        <a:pt x="50533" y="724392"/>
                        <a:pt x="48769" y="623145"/>
                      </a:cubicBezTo>
                      <a:cubicBezTo>
                        <a:pt x="47005" y="521898"/>
                        <a:pt x="48416" y="231209"/>
                        <a:pt x="42419" y="233678"/>
                      </a:cubicBezTo>
                      <a:cubicBezTo>
                        <a:pt x="36422" y="236147"/>
                        <a:pt x="17371" y="652072"/>
                        <a:pt x="12785" y="637961"/>
                      </a:cubicBezTo>
                      <a:cubicBezTo>
                        <a:pt x="8199" y="623850"/>
                        <a:pt x="-14731" y="248847"/>
                        <a:pt x="14902" y="149011"/>
                      </a:cubicBezTo>
                      <a:cubicBezTo>
                        <a:pt x="44535" y="49175"/>
                        <a:pt x="169771" y="10017"/>
                        <a:pt x="177885" y="8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2" name="フリーフォーム: 図形 461">
                  <a:extLst>
                    <a:ext uri="{FF2B5EF4-FFF2-40B4-BE49-F238E27FC236}">
                      <a16:creationId xmlns:a16="http://schemas.microsoft.com/office/drawing/2014/main" id="{85AD39EA-FB0B-41B2-905D-CDEE0917BE2C}"/>
                    </a:ext>
                  </a:extLst>
                </p:cNvPr>
                <p:cNvSpPr/>
                <p:nvPr/>
              </p:nvSpPr>
              <p:spPr>
                <a:xfrm>
                  <a:off x="3278796" y="6058638"/>
                  <a:ext cx="92214" cy="890779"/>
                </a:xfrm>
                <a:custGeom>
                  <a:avLst/>
                  <a:gdLst>
                    <a:gd name="connsiteX0" fmla="*/ 67982 w 84921"/>
                    <a:gd name="connsiteY0" fmla="*/ 10 h 820325"/>
                    <a:gd name="connsiteX1" fmla="*/ 27766 w 84921"/>
                    <a:gd name="connsiteY1" fmla="*/ 118543 h 820325"/>
                    <a:gd name="connsiteX2" fmla="*/ 25649 w 84921"/>
                    <a:gd name="connsiteY2" fmla="*/ 262476 h 820325"/>
                    <a:gd name="connsiteX3" fmla="*/ 15066 w 84921"/>
                    <a:gd name="connsiteY3" fmla="*/ 501660 h 820325"/>
                    <a:gd name="connsiteX4" fmla="*/ 15066 w 84921"/>
                    <a:gd name="connsiteY4" fmla="*/ 400060 h 820325"/>
                    <a:gd name="connsiteX5" fmla="*/ 55282 w 84921"/>
                    <a:gd name="connsiteY5" fmla="*/ 162993 h 820325"/>
                    <a:gd name="connsiteX6" fmla="*/ 38349 w 84921"/>
                    <a:gd name="connsiteY6" fmla="*/ 285760 h 820325"/>
                    <a:gd name="connsiteX7" fmla="*/ 15066 w 84921"/>
                    <a:gd name="connsiteY7" fmla="*/ 787410 h 820325"/>
                    <a:gd name="connsiteX8" fmla="*/ 10832 w 84921"/>
                    <a:gd name="connsiteY8" fmla="*/ 723910 h 820325"/>
                    <a:gd name="connsiteX9" fmla="*/ 84916 w 84921"/>
                    <a:gd name="connsiteY9" fmla="*/ 332326 h 820325"/>
                    <a:gd name="connsiteX10" fmla="*/ 6599 w 84921"/>
                    <a:gd name="connsiteY10" fmla="*/ 520710 h 820325"/>
                    <a:gd name="connsiteX11" fmla="*/ 10832 w 84921"/>
                    <a:gd name="connsiteY11" fmla="*/ 124893 h 820325"/>
                    <a:gd name="connsiteX12" fmla="*/ 67982 w 84921"/>
                    <a:gd name="connsiteY12" fmla="*/ 10 h 82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21" h="820325">
                      <a:moveTo>
                        <a:pt x="67982" y="10"/>
                      </a:moveTo>
                      <a:cubicBezTo>
                        <a:pt x="70804" y="-1048"/>
                        <a:pt x="34821" y="74799"/>
                        <a:pt x="27766" y="118543"/>
                      </a:cubicBezTo>
                      <a:cubicBezTo>
                        <a:pt x="20710" y="162287"/>
                        <a:pt x="27766" y="198623"/>
                        <a:pt x="25649" y="262476"/>
                      </a:cubicBezTo>
                      <a:cubicBezTo>
                        <a:pt x="23532" y="326329"/>
                        <a:pt x="16830" y="478729"/>
                        <a:pt x="15066" y="501660"/>
                      </a:cubicBezTo>
                      <a:cubicBezTo>
                        <a:pt x="13302" y="524591"/>
                        <a:pt x="8363" y="456505"/>
                        <a:pt x="15066" y="400060"/>
                      </a:cubicBezTo>
                      <a:cubicBezTo>
                        <a:pt x="21769" y="343616"/>
                        <a:pt x="51402" y="182043"/>
                        <a:pt x="55282" y="162993"/>
                      </a:cubicBezTo>
                      <a:cubicBezTo>
                        <a:pt x="59162" y="143943"/>
                        <a:pt x="45052" y="181691"/>
                        <a:pt x="38349" y="285760"/>
                      </a:cubicBezTo>
                      <a:cubicBezTo>
                        <a:pt x="31646" y="389829"/>
                        <a:pt x="19652" y="714385"/>
                        <a:pt x="15066" y="787410"/>
                      </a:cubicBezTo>
                      <a:cubicBezTo>
                        <a:pt x="10480" y="860435"/>
                        <a:pt x="-810" y="799757"/>
                        <a:pt x="10832" y="723910"/>
                      </a:cubicBezTo>
                      <a:cubicBezTo>
                        <a:pt x="22474" y="648063"/>
                        <a:pt x="85622" y="366193"/>
                        <a:pt x="84916" y="332326"/>
                      </a:cubicBezTo>
                      <a:cubicBezTo>
                        <a:pt x="84211" y="298459"/>
                        <a:pt x="18946" y="555282"/>
                        <a:pt x="6599" y="520710"/>
                      </a:cubicBezTo>
                      <a:cubicBezTo>
                        <a:pt x="-5748" y="486138"/>
                        <a:pt x="1307" y="207796"/>
                        <a:pt x="10832" y="124893"/>
                      </a:cubicBezTo>
                      <a:cubicBezTo>
                        <a:pt x="20357" y="41990"/>
                        <a:pt x="65160" y="1068"/>
                        <a:pt x="67982" y="1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フリーフォーム: 図形 462">
                  <a:extLst>
                    <a:ext uri="{FF2B5EF4-FFF2-40B4-BE49-F238E27FC236}">
                      <a16:creationId xmlns:a16="http://schemas.microsoft.com/office/drawing/2014/main" id="{A66BB245-05F4-4B8B-A085-A8E9C3B101D8}"/>
                    </a:ext>
                  </a:extLst>
                </p:cNvPr>
                <p:cNvSpPr/>
                <p:nvPr/>
              </p:nvSpPr>
              <p:spPr>
                <a:xfrm>
                  <a:off x="2683089" y="5564114"/>
                  <a:ext cx="615343" cy="734297"/>
                </a:xfrm>
                <a:custGeom>
                  <a:avLst/>
                  <a:gdLst>
                    <a:gd name="connsiteX0" fmla="*/ 565773 w 566674"/>
                    <a:gd name="connsiteY0" fmla="*/ 337 h 676220"/>
                    <a:gd name="connsiteX1" fmla="*/ 407023 w 566674"/>
                    <a:gd name="connsiteY1" fmla="*/ 231054 h 676220"/>
                    <a:gd name="connsiteX2" fmla="*/ 286373 w 566674"/>
                    <a:gd name="connsiteY2" fmla="*/ 358054 h 676220"/>
                    <a:gd name="connsiteX3" fmla="*/ 125507 w 566674"/>
                    <a:gd name="connsiteY3" fmla="*/ 533737 h 676220"/>
                    <a:gd name="connsiteX4" fmla="*/ 4857 w 566674"/>
                    <a:gd name="connsiteY4" fmla="*/ 673437 h 676220"/>
                    <a:gd name="connsiteX5" fmla="*/ 294840 w 566674"/>
                    <a:gd name="connsiteY5" fmla="*/ 404621 h 676220"/>
                    <a:gd name="connsiteX6" fmla="*/ 180540 w 566674"/>
                    <a:gd name="connsiteY6" fmla="*/ 550671 h 676220"/>
                    <a:gd name="connsiteX7" fmla="*/ 402790 w 566674"/>
                    <a:gd name="connsiteY7" fmla="*/ 300904 h 676220"/>
                    <a:gd name="connsiteX8" fmla="*/ 330823 w 566674"/>
                    <a:gd name="connsiteY8" fmla="*/ 286087 h 676220"/>
                    <a:gd name="connsiteX9" fmla="*/ 565773 w 566674"/>
                    <a:gd name="connsiteY9" fmla="*/ 337 h 676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6674" h="676220">
                      <a:moveTo>
                        <a:pt x="565773" y="337"/>
                      </a:moveTo>
                      <a:cubicBezTo>
                        <a:pt x="578473" y="-8835"/>
                        <a:pt x="453590" y="171435"/>
                        <a:pt x="407023" y="231054"/>
                      </a:cubicBezTo>
                      <a:cubicBezTo>
                        <a:pt x="360456" y="290674"/>
                        <a:pt x="333292" y="307607"/>
                        <a:pt x="286373" y="358054"/>
                      </a:cubicBezTo>
                      <a:cubicBezTo>
                        <a:pt x="239454" y="408501"/>
                        <a:pt x="172426" y="481173"/>
                        <a:pt x="125507" y="533737"/>
                      </a:cubicBezTo>
                      <a:cubicBezTo>
                        <a:pt x="78588" y="586301"/>
                        <a:pt x="-23365" y="694956"/>
                        <a:pt x="4857" y="673437"/>
                      </a:cubicBezTo>
                      <a:cubicBezTo>
                        <a:pt x="33079" y="651918"/>
                        <a:pt x="265560" y="425082"/>
                        <a:pt x="294840" y="404621"/>
                      </a:cubicBezTo>
                      <a:cubicBezTo>
                        <a:pt x="324120" y="384160"/>
                        <a:pt x="162548" y="567957"/>
                        <a:pt x="180540" y="550671"/>
                      </a:cubicBezTo>
                      <a:cubicBezTo>
                        <a:pt x="198532" y="533385"/>
                        <a:pt x="377743" y="345001"/>
                        <a:pt x="402790" y="300904"/>
                      </a:cubicBezTo>
                      <a:cubicBezTo>
                        <a:pt x="427837" y="256807"/>
                        <a:pt x="300837" y="331948"/>
                        <a:pt x="330823" y="286087"/>
                      </a:cubicBezTo>
                      <a:cubicBezTo>
                        <a:pt x="360809" y="240226"/>
                        <a:pt x="553073" y="9509"/>
                        <a:pt x="565773" y="3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4" name="フリーフォーム: 図形 463">
                  <a:extLst>
                    <a:ext uri="{FF2B5EF4-FFF2-40B4-BE49-F238E27FC236}">
                      <a16:creationId xmlns:a16="http://schemas.microsoft.com/office/drawing/2014/main" id="{5CA2D407-AE5E-4472-8954-4A2BE7389894}"/>
                    </a:ext>
                  </a:extLst>
                </p:cNvPr>
                <p:cNvSpPr/>
                <p:nvPr/>
              </p:nvSpPr>
              <p:spPr>
                <a:xfrm>
                  <a:off x="5467088" y="6659612"/>
                  <a:ext cx="643071" cy="637672"/>
                </a:xfrm>
                <a:custGeom>
                  <a:avLst/>
                  <a:gdLst>
                    <a:gd name="connsiteX0" fmla="*/ 2217 w 592209"/>
                    <a:gd name="connsiteY0" fmla="*/ 1134 h 587237"/>
                    <a:gd name="connsiteX1" fmla="*/ 389567 w 592209"/>
                    <a:gd name="connsiteY1" fmla="*/ 20184 h 587237"/>
                    <a:gd name="connsiteX2" fmla="*/ 232934 w 592209"/>
                    <a:gd name="connsiteY2" fmla="*/ 20184 h 587237"/>
                    <a:gd name="connsiteX3" fmla="*/ 442484 w 592209"/>
                    <a:gd name="connsiteY3" fmla="*/ 20184 h 587237"/>
                    <a:gd name="connsiteX4" fmla="*/ 349351 w 592209"/>
                    <a:gd name="connsiteY4" fmla="*/ 32884 h 587237"/>
                    <a:gd name="connsiteX5" fmla="*/ 368401 w 592209"/>
                    <a:gd name="connsiteY5" fmla="*/ 138718 h 587237"/>
                    <a:gd name="connsiteX6" fmla="*/ 584301 w 592209"/>
                    <a:gd name="connsiteY6" fmla="*/ 566284 h 587237"/>
                    <a:gd name="connsiteX7" fmla="*/ 525034 w 592209"/>
                    <a:gd name="connsiteY7" fmla="*/ 473151 h 587237"/>
                    <a:gd name="connsiteX8" fmla="*/ 332417 w 592209"/>
                    <a:gd name="connsiteY8" fmla="*/ 56168 h 587237"/>
                    <a:gd name="connsiteX9" fmla="*/ 419201 w 592209"/>
                    <a:gd name="connsiteY9" fmla="*/ 350384 h 587237"/>
                    <a:gd name="connsiteX10" fmla="*/ 328184 w 592209"/>
                    <a:gd name="connsiteY10" fmla="*/ 85801 h 587237"/>
                    <a:gd name="connsiteX11" fmla="*/ 235051 w 592209"/>
                    <a:gd name="connsiteY11" fmla="*/ 58284 h 587237"/>
                    <a:gd name="connsiteX12" fmla="*/ 2217 w 592209"/>
                    <a:gd name="connsiteY12" fmla="*/ 1134 h 587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2209" h="587237">
                      <a:moveTo>
                        <a:pt x="2217" y="1134"/>
                      </a:moveTo>
                      <a:cubicBezTo>
                        <a:pt x="27970" y="-5216"/>
                        <a:pt x="351114" y="17009"/>
                        <a:pt x="389567" y="20184"/>
                      </a:cubicBezTo>
                      <a:cubicBezTo>
                        <a:pt x="428020" y="23359"/>
                        <a:pt x="232934" y="20184"/>
                        <a:pt x="232934" y="20184"/>
                      </a:cubicBezTo>
                      <a:cubicBezTo>
                        <a:pt x="241753" y="20184"/>
                        <a:pt x="423081" y="18067"/>
                        <a:pt x="442484" y="20184"/>
                      </a:cubicBezTo>
                      <a:cubicBezTo>
                        <a:pt x="461887" y="22301"/>
                        <a:pt x="361698" y="13128"/>
                        <a:pt x="349351" y="32884"/>
                      </a:cubicBezTo>
                      <a:cubicBezTo>
                        <a:pt x="337004" y="52640"/>
                        <a:pt x="329243" y="49818"/>
                        <a:pt x="368401" y="138718"/>
                      </a:cubicBezTo>
                      <a:cubicBezTo>
                        <a:pt x="407559" y="227618"/>
                        <a:pt x="558196" y="510545"/>
                        <a:pt x="584301" y="566284"/>
                      </a:cubicBezTo>
                      <a:cubicBezTo>
                        <a:pt x="610406" y="622023"/>
                        <a:pt x="567015" y="558170"/>
                        <a:pt x="525034" y="473151"/>
                      </a:cubicBezTo>
                      <a:cubicBezTo>
                        <a:pt x="483053" y="388132"/>
                        <a:pt x="350056" y="76629"/>
                        <a:pt x="332417" y="56168"/>
                      </a:cubicBezTo>
                      <a:cubicBezTo>
                        <a:pt x="314778" y="35707"/>
                        <a:pt x="419906" y="345445"/>
                        <a:pt x="419201" y="350384"/>
                      </a:cubicBezTo>
                      <a:cubicBezTo>
                        <a:pt x="418496" y="355323"/>
                        <a:pt x="358876" y="134484"/>
                        <a:pt x="328184" y="85801"/>
                      </a:cubicBezTo>
                      <a:cubicBezTo>
                        <a:pt x="297492" y="37118"/>
                        <a:pt x="287615" y="69926"/>
                        <a:pt x="235051" y="58284"/>
                      </a:cubicBezTo>
                      <a:cubicBezTo>
                        <a:pt x="182487" y="46642"/>
                        <a:pt x="-23536" y="7484"/>
                        <a:pt x="2217" y="113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5" name="フリーフォーム: 図形 464">
                  <a:extLst>
                    <a:ext uri="{FF2B5EF4-FFF2-40B4-BE49-F238E27FC236}">
                      <a16:creationId xmlns:a16="http://schemas.microsoft.com/office/drawing/2014/main" id="{556F1405-A9CF-4960-A7BC-2C251E8F6808}"/>
                    </a:ext>
                  </a:extLst>
                </p:cNvPr>
                <p:cNvSpPr/>
                <p:nvPr/>
              </p:nvSpPr>
              <p:spPr>
                <a:xfrm>
                  <a:off x="5656950" y="6593367"/>
                  <a:ext cx="547479" cy="224271"/>
                </a:xfrm>
                <a:custGeom>
                  <a:avLst/>
                  <a:gdLst>
                    <a:gd name="connsiteX0" fmla="*/ 939 w 504178"/>
                    <a:gd name="connsiteY0" fmla="*/ 54732 h 206533"/>
                    <a:gd name="connsiteX1" fmla="*/ 224777 w 504178"/>
                    <a:gd name="connsiteY1" fmla="*/ 29332 h 206533"/>
                    <a:gd name="connsiteX2" fmla="*/ 408927 w 504178"/>
                    <a:gd name="connsiteY2" fmla="*/ 19807 h 206533"/>
                    <a:gd name="connsiteX3" fmla="*/ 445439 w 504178"/>
                    <a:gd name="connsiteY3" fmla="*/ 757 h 206533"/>
                    <a:gd name="connsiteX4" fmla="*/ 337489 w 504178"/>
                    <a:gd name="connsiteY4" fmla="*/ 48382 h 206533"/>
                    <a:gd name="connsiteX5" fmla="*/ 504177 w 504178"/>
                    <a:gd name="connsiteY5" fmla="*/ 64257 h 206533"/>
                    <a:gd name="connsiteX6" fmla="*/ 334314 w 504178"/>
                    <a:gd name="connsiteY6" fmla="*/ 126170 h 206533"/>
                    <a:gd name="connsiteX7" fmla="*/ 234302 w 504178"/>
                    <a:gd name="connsiteY7" fmla="*/ 205545 h 206533"/>
                    <a:gd name="connsiteX8" fmla="*/ 470839 w 504178"/>
                    <a:gd name="connsiteY8" fmla="*/ 67432 h 206533"/>
                    <a:gd name="connsiteX9" fmla="*/ 337489 w 504178"/>
                    <a:gd name="connsiteY9" fmla="*/ 49970 h 206533"/>
                    <a:gd name="connsiteX10" fmla="*/ 329552 w 504178"/>
                    <a:gd name="connsiteY10" fmla="*/ 38857 h 206533"/>
                    <a:gd name="connsiteX11" fmla="*/ 269227 w 504178"/>
                    <a:gd name="connsiteY11" fmla="*/ 10282 h 206533"/>
                    <a:gd name="connsiteX12" fmla="*/ 150164 w 504178"/>
                    <a:gd name="connsiteY12" fmla="*/ 29332 h 206533"/>
                    <a:gd name="connsiteX13" fmla="*/ 939 w 504178"/>
                    <a:gd name="connsiteY13" fmla="*/ 54732 h 20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4178" h="206533">
                      <a:moveTo>
                        <a:pt x="939" y="54732"/>
                      </a:moveTo>
                      <a:cubicBezTo>
                        <a:pt x="13374" y="54732"/>
                        <a:pt x="156779" y="35153"/>
                        <a:pt x="224777" y="29332"/>
                      </a:cubicBezTo>
                      <a:cubicBezTo>
                        <a:pt x="292775" y="23511"/>
                        <a:pt x="372150" y="24569"/>
                        <a:pt x="408927" y="19807"/>
                      </a:cubicBezTo>
                      <a:cubicBezTo>
                        <a:pt x="445704" y="15044"/>
                        <a:pt x="457345" y="-4005"/>
                        <a:pt x="445439" y="757"/>
                      </a:cubicBezTo>
                      <a:cubicBezTo>
                        <a:pt x="433533" y="5519"/>
                        <a:pt x="327699" y="37799"/>
                        <a:pt x="337489" y="48382"/>
                      </a:cubicBezTo>
                      <a:cubicBezTo>
                        <a:pt x="347279" y="58965"/>
                        <a:pt x="504706" y="51292"/>
                        <a:pt x="504177" y="64257"/>
                      </a:cubicBezTo>
                      <a:cubicBezTo>
                        <a:pt x="503648" y="77222"/>
                        <a:pt x="379293" y="102622"/>
                        <a:pt x="334314" y="126170"/>
                      </a:cubicBezTo>
                      <a:cubicBezTo>
                        <a:pt x="289335" y="149718"/>
                        <a:pt x="211548" y="215335"/>
                        <a:pt x="234302" y="205545"/>
                      </a:cubicBezTo>
                      <a:cubicBezTo>
                        <a:pt x="257056" y="195755"/>
                        <a:pt x="453641" y="93361"/>
                        <a:pt x="470839" y="67432"/>
                      </a:cubicBezTo>
                      <a:cubicBezTo>
                        <a:pt x="488037" y="41503"/>
                        <a:pt x="361037" y="54732"/>
                        <a:pt x="337489" y="49970"/>
                      </a:cubicBezTo>
                      <a:cubicBezTo>
                        <a:pt x="313941" y="45208"/>
                        <a:pt x="340929" y="45472"/>
                        <a:pt x="329552" y="38857"/>
                      </a:cubicBezTo>
                      <a:cubicBezTo>
                        <a:pt x="318175" y="32242"/>
                        <a:pt x="299125" y="11869"/>
                        <a:pt x="269227" y="10282"/>
                      </a:cubicBezTo>
                      <a:cubicBezTo>
                        <a:pt x="239329" y="8695"/>
                        <a:pt x="197524" y="19013"/>
                        <a:pt x="150164" y="29332"/>
                      </a:cubicBezTo>
                      <a:cubicBezTo>
                        <a:pt x="102804" y="39651"/>
                        <a:pt x="-11496" y="54732"/>
                        <a:pt x="939" y="547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6" name="フリーフォーム: 図形 465">
                  <a:extLst>
                    <a:ext uri="{FF2B5EF4-FFF2-40B4-BE49-F238E27FC236}">
                      <a16:creationId xmlns:a16="http://schemas.microsoft.com/office/drawing/2014/main" id="{673DF19B-E205-44C7-A79C-8153BB4BD64C}"/>
                    </a:ext>
                  </a:extLst>
                </p:cNvPr>
                <p:cNvSpPr/>
                <p:nvPr/>
              </p:nvSpPr>
              <p:spPr>
                <a:xfrm>
                  <a:off x="6608949" y="6717757"/>
                  <a:ext cx="284746" cy="561690"/>
                </a:xfrm>
                <a:custGeom>
                  <a:avLst/>
                  <a:gdLst>
                    <a:gd name="connsiteX0" fmla="*/ 15353 w 262225"/>
                    <a:gd name="connsiteY0" fmla="*/ 505 h 517265"/>
                    <a:gd name="connsiteX1" fmla="*/ 11119 w 262225"/>
                    <a:gd name="connsiteY1" fmla="*/ 140205 h 517265"/>
                    <a:gd name="connsiteX2" fmla="*/ 61919 w 262225"/>
                    <a:gd name="connsiteY2" fmla="*/ 237572 h 517265"/>
                    <a:gd name="connsiteX3" fmla="*/ 258769 w 262225"/>
                    <a:gd name="connsiteY3" fmla="*/ 510622 h 517265"/>
                    <a:gd name="connsiteX4" fmla="*/ 176219 w 262225"/>
                    <a:gd name="connsiteY4" fmla="*/ 419605 h 517265"/>
                    <a:gd name="connsiteX5" fmla="*/ 34403 w 262225"/>
                    <a:gd name="connsiteY5" fmla="*/ 269322 h 517265"/>
                    <a:gd name="connsiteX6" fmla="*/ 91553 w 262225"/>
                    <a:gd name="connsiteY6" fmla="*/ 313772 h 517265"/>
                    <a:gd name="connsiteX7" fmla="*/ 4769 w 262225"/>
                    <a:gd name="connsiteY7" fmla="*/ 193122 h 517265"/>
                    <a:gd name="connsiteX8" fmla="*/ 15353 w 262225"/>
                    <a:gd name="connsiteY8" fmla="*/ 505 h 51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225" h="517265">
                      <a:moveTo>
                        <a:pt x="15353" y="505"/>
                      </a:moveTo>
                      <a:cubicBezTo>
                        <a:pt x="16411" y="-8315"/>
                        <a:pt x="3358" y="100694"/>
                        <a:pt x="11119" y="140205"/>
                      </a:cubicBezTo>
                      <a:cubicBezTo>
                        <a:pt x="18880" y="179716"/>
                        <a:pt x="20644" y="175836"/>
                        <a:pt x="61919" y="237572"/>
                      </a:cubicBezTo>
                      <a:cubicBezTo>
                        <a:pt x="103194" y="299308"/>
                        <a:pt x="239719" y="480283"/>
                        <a:pt x="258769" y="510622"/>
                      </a:cubicBezTo>
                      <a:cubicBezTo>
                        <a:pt x="277819" y="540961"/>
                        <a:pt x="213613" y="459822"/>
                        <a:pt x="176219" y="419605"/>
                      </a:cubicBezTo>
                      <a:cubicBezTo>
                        <a:pt x="138825" y="379388"/>
                        <a:pt x="48514" y="286961"/>
                        <a:pt x="34403" y="269322"/>
                      </a:cubicBezTo>
                      <a:cubicBezTo>
                        <a:pt x="20292" y="251683"/>
                        <a:pt x="96492" y="326472"/>
                        <a:pt x="91553" y="313772"/>
                      </a:cubicBezTo>
                      <a:cubicBezTo>
                        <a:pt x="86614" y="301072"/>
                        <a:pt x="19586" y="240747"/>
                        <a:pt x="4769" y="193122"/>
                      </a:cubicBezTo>
                      <a:cubicBezTo>
                        <a:pt x="-10048" y="145497"/>
                        <a:pt x="14295" y="9325"/>
                        <a:pt x="15353" y="50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7" name="フリーフォーム: 図形 466">
                  <a:extLst>
                    <a:ext uri="{FF2B5EF4-FFF2-40B4-BE49-F238E27FC236}">
                      <a16:creationId xmlns:a16="http://schemas.microsoft.com/office/drawing/2014/main" id="{9F2C41AC-E45F-451D-B193-4F70B6515FCA}"/>
                    </a:ext>
                  </a:extLst>
                </p:cNvPr>
                <p:cNvSpPr/>
                <p:nvPr/>
              </p:nvSpPr>
              <p:spPr>
                <a:xfrm>
                  <a:off x="5981027" y="6773235"/>
                  <a:ext cx="299968" cy="642372"/>
                </a:xfrm>
                <a:custGeom>
                  <a:avLst/>
                  <a:gdLst>
                    <a:gd name="connsiteX0" fmla="*/ 146994 w 276243"/>
                    <a:gd name="connsiteY0" fmla="*/ 215 h 591565"/>
                    <a:gd name="connsiteX1" fmla="*/ 94077 w 276243"/>
                    <a:gd name="connsiteY1" fmla="*/ 120865 h 591565"/>
                    <a:gd name="connsiteX2" fmla="*/ 113127 w 276243"/>
                    <a:gd name="connsiteY2" fmla="*/ 194948 h 591565"/>
                    <a:gd name="connsiteX3" fmla="*/ 214727 w 276243"/>
                    <a:gd name="connsiteY3" fmla="*/ 345232 h 591565"/>
                    <a:gd name="connsiteX4" fmla="*/ 259177 w 276243"/>
                    <a:gd name="connsiteY4" fmla="*/ 402382 h 591565"/>
                    <a:gd name="connsiteX5" fmla="*/ 185094 w 276243"/>
                    <a:gd name="connsiteY5" fmla="*/ 292315 h 591565"/>
                    <a:gd name="connsiteX6" fmla="*/ 246477 w 276243"/>
                    <a:gd name="connsiteY6" fmla="*/ 478582 h 591565"/>
                    <a:gd name="connsiteX7" fmla="*/ 276111 w 276243"/>
                    <a:gd name="connsiteY7" fmla="*/ 590765 h 591565"/>
                    <a:gd name="connsiteX8" fmla="*/ 235894 w 276243"/>
                    <a:gd name="connsiteY8" fmla="*/ 423548 h 591565"/>
                    <a:gd name="connsiteX9" fmla="*/ 189327 w 276243"/>
                    <a:gd name="connsiteY9" fmla="*/ 311365 h 591565"/>
                    <a:gd name="connsiteX10" fmla="*/ 944 w 276243"/>
                    <a:gd name="connsiteY10" fmla="*/ 129332 h 591565"/>
                    <a:gd name="connsiteX11" fmla="*/ 115244 w 276243"/>
                    <a:gd name="connsiteY11" fmla="*/ 207648 h 591565"/>
                    <a:gd name="connsiteX12" fmla="*/ 85611 w 276243"/>
                    <a:gd name="connsiteY12" fmla="*/ 152615 h 591565"/>
                    <a:gd name="connsiteX13" fmla="*/ 146994 w 276243"/>
                    <a:gd name="connsiteY13" fmla="*/ 215 h 59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43" h="591565">
                      <a:moveTo>
                        <a:pt x="146994" y="215"/>
                      </a:moveTo>
                      <a:cubicBezTo>
                        <a:pt x="148405" y="-5077"/>
                        <a:pt x="99721" y="88410"/>
                        <a:pt x="94077" y="120865"/>
                      </a:cubicBezTo>
                      <a:cubicBezTo>
                        <a:pt x="88433" y="153320"/>
                        <a:pt x="93019" y="157554"/>
                        <a:pt x="113127" y="194948"/>
                      </a:cubicBezTo>
                      <a:cubicBezTo>
                        <a:pt x="133235" y="232342"/>
                        <a:pt x="190385" y="310660"/>
                        <a:pt x="214727" y="345232"/>
                      </a:cubicBezTo>
                      <a:cubicBezTo>
                        <a:pt x="239069" y="379804"/>
                        <a:pt x="264116" y="411201"/>
                        <a:pt x="259177" y="402382"/>
                      </a:cubicBezTo>
                      <a:cubicBezTo>
                        <a:pt x="254238" y="393563"/>
                        <a:pt x="187211" y="279615"/>
                        <a:pt x="185094" y="292315"/>
                      </a:cubicBezTo>
                      <a:cubicBezTo>
                        <a:pt x="182977" y="305015"/>
                        <a:pt x="231307" y="428840"/>
                        <a:pt x="246477" y="478582"/>
                      </a:cubicBezTo>
                      <a:cubicBezTo>
                        <a:pt x="261647" y="528324"/>
                        <a:pt x="277875" y="599937"/>
                        <a:pt x="276111" y="590765"/>
                      </a:cubicBezTo>
                      <a:cubicBezTo>
                        <a:pt x="274347" y="581593"/>
                        <a:pt x="250358" y="470115"/>
                        <a:pt x="235894" y="423548"/>
                      </a:cubicBezTo>
                      <a:cubicBezTo>
                        <a:pt x="221430" y="376981"/>
                        <a:pt x="228485" y="360401"/>
                        <a:pt x="189327" y="311365"/>
                      </a:cubicBezTo>
                      <a:cubicBezTo>
                        <a:pt x="150169" y="262329"/>
                        <a:pt x="13291" y="146618"/>
                        <a:pt x="944" y="129332"/>
                      </a:cubicBezTo>
                      <a:cubicBezTo>
                        <a:pt x="-11403" y="112046"/>
                        <a:pt x="101133" y="203767"/>
                        <a:pt x="115244" y="207648"/>
                      </a:cubicBezTo>
                      <a:cubicBezTo>
                        <a:pt x="129355" y="211529"/>
                        <a:pt x="82083" y="182954"/>
                        <a:pt x="85611" y="152615"/>
                      </a:cubicBezTo>
                      <a:cubicBezTo>
                        <a:pt x="89139" y="122276"/>
                        <a:pt x="145583" y="5507"/>
                        <a:pt x="146994" y="2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8" name="フリーフォーム: 図形 467">
                  <a:extLst>
                    <a:ext uri="{FF2B5EF4-FFF2-40B4-BE49-F238E27FC236}">
                      <a16:creationId xmlns:a16="http://schemas.microsoft.com/office/drawing/2014/main" id="{C34C4EB9-BCA9-47F2-9C16-5CF63006AF6F}"/>
                    </a:ext>
                  </a:extLst>
                </p:cNvPr>
                <p:cNvSpPr/>
                <p:nvPr/>
              </p:nvSpPr>
              <p:spPr>
                <a:xfrm>
                  <a:off x="6248404" y="6749299"/>
                  <a:ext cx="359417" cy="349817"/>
                </a:xfrm>
                <a:custGeom>
                  <a:avLst/>
                  <a:gdLst>
                    <a:gd name="connsiteX0" fmla="*/ 2364 w 330990"/>
                    <a:gd name="connsiteY0" fmla="*/ 1091 h 322149"/>
                    <a:gd name="connsiteX1" fmla="*/ 330447 w 330990"/>
                    <a:gd name="connsiteY1" fmla="*/ 89991 h 322149"/>
                    <a:gd name="connsiteX2" fmla="*/ 80681 w 330990"/>
                    <a:gd name="connsiteY2" fmla="*/ 26491 h 322149"/>
                    <a:gd name="connsiteX3" fmla="*/ 110314 w 330990"/>
                    <a:gd name="connsiteY3" fmla="*/ 94225 h 322149"/>
                    <a:gd name="connsiteX4" fmla="*/ 135714 w 330990"/>
                    <a:gd name="connsiteY4" fmla="*/ 155608 h 322149"/>
                    <a:gd name="connsiteX5" fmla="*/ 165347 w 330990"/>
                    <a:gd name="connsiteY5" fmla="*/ 246625 h 322149"/>
                    <a:gd name="connsiteX6" fmla="*/ 216147 w 330990"/>
                    <a:gd name="connsiteY6" fmla="*/ 320708 h 322149"/>
                    <a:gd name="connsiteX7" fmla="*/ 150531 w 330990"/>
                    <a:gd name="connsiteY7" fmla="*/ 178891 h 322149"/>
                    <a:gd name="connsiteX8" fmla="*/ 76447 w 330990"/>
                    <a:gd name="connsiteY8" fmla="*/ 77291 h 322149"/>
                    <a:gd name="connsiteX9" fmla="*/ 99731 w 330990"/>
                    <a:gd name="connsiteY9" fmla="*/ 41308 h 322149"/>
                    <a:gd name="connsiteX10" fmla="*/ 178047 w 330990"/>
                    <a:gd name="connsiteY10" fmla="*/ 41308 h 322149"/>
                    <a:gd name="connsiteX11" fmla="*/ 2364 w 330990"/>
                    <a:gd name="connsiteY11" fmla="*/ 1091 h 32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0990" h="322149">
                      <a:moveTo>
                        <a:pt x="2364" y="1091"/>
                      </a:moveTo>
                      <a:cubicBezTo>
                        <a:pt x="27764" y="9205"/>
                        <a:pt x="317394" y="85758"/>
                        <a:pt x="330447" y="89991"/>
                      </a:cubicBezTo>
                      <a:cubicBezTo>
                        <a:pt x="343500" y="94224"/>
                        <a:pt x="117370" y="25785"/>
                        <a:pt x="80681" y="26491"/>
                      </a:cubicBezTo>
                      <a:cubicBezTo>
                        <a:pt x="43992" y="27197"/>
                        <a:pt x="101142" y="72706"/>
                        <a:pt x="110314" y="94225"/>
                      </a:cubicBezTo>
                      <a:cubicBezTo>
                        <a:pt x="119486" y="115744"/>
                        <a:pt x="126542" y="130208"/>
                        <a:pt x="135714" y="155608"/>
                      </a:cubicBezTo>
                      <a:cubicBezTo>
                        <a:pt x="144886" y="181008"/>
                        <a:pt x="151942" y="219108"/>
                        <a:pt x="165347" y="246625"/>
                      </a:cubicBezTo>
                      <a:cubicBezTo>
                        <a:pt x="178753" y="274142"/>
                        <a:pt x="218616" y="331997"/>
                        <a:pt x="216147" y="320708"/>
                      </a:cubicBezTo>
                      <a:cubicBezTo>
                        <a:pt x="213678" y="309419"/>
                        <a:pt x="173814" y="219461"/>
                        <a:pt x="150531" y="178891"/>
                      </a:cubicBezTo>
                      <a:cubicBezTo>
                        <a:pt x="127248" y="138322"/>
                        <a:pt x="84914" y="100222"/>
                        <a:pt x="76447" y="77291"/>
                      </a:cubicBezTo>
                      <a:cubicBezTo>
                        <a:pt x="67980" y="54361"/>
                        <a:pt x="82798" y="47305"/>
                        <a:pt x="99731" y="41308"/>
                      </a:cubicBezTo>
                      <a:cubicBezTo>
                        <a:pt x="116664" y="35311"/>
                        <a:pt x="191805" y="50128"/>
                        <a:pt x="178047" y="41308"/>
                      </a:cubicBezTo>
                      <a:cubicBezTo>
                        <a:pt x="164289" y="32489"/>
                        <a:pt x="-23036" y="-7023"/>
                        <a:pt x="2364" y="10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9" name="フリーフォーム: 図形 468">
                  <a:extLst>
                    <a:ext uri="{FF2B5EF4-FFF2-40B4-BE49-F238E27FC236}">
                      <a16:creationId xmlns:a16="http://schemas.microsoft.com/office/drawing/2014/main" id="{E8F792DF-7B78-4D57-ADF7-6E3563F584E7}"/>
                    </a:ext>
                  </a:extLst>
                </p:cNvPr>
                <p:cNvSpPr/>
                <p:nvPr/>
              </p:nvSpPr>
              <p:spPr>
                <a:xfrm>
                  <a:off x="6239518" y="6759559"/>
                  <a:ext cx="329952" cy="811579"/>
                </a:xfrm>
                <a:custGeom>
                  <a:avLst/>
                  <a:gdLst>
                    <a:gd name="connsiteX0" fmla="*/ 2080 w 303855"/>
                    <a:gd name="connsiteY0" fmla="*/ 4342 h 747389"/>
                    <a:gd name="connsiteX1" fmla="*/ 103680 w 303855"/>
                    <a:gd name="connsiteY1" fmla="*/ 241409 h 747389"/>
                    <a:gd name="connsiteX2" fmla="*/ 275130 w 303855"/>
                    <a:gd name="connsiteY2" fmla="*/ 618176 h 747389"/>
                    <a:gd name="connsiteX3" fmla="*/ 300530 w 303855"/>
                    <a:gd name="connsiteY3" fmla="*/ 745176 h 747389"/>
                    <a:gd name="connsiteX4" fmla="*/ 302647 w 303855"/>
                    <a:gd name="connsiteY4" fmla="*/ 677442 h 747389"/>
                    <a:gd name="connsiteX5" fmla="*/ 292064 w 303855"/>
                    <a:gd name="connsiteY5" fmla="*/ 419209 h 747389"/>
                    <a:gd name="connsiteX6" fmla="*/ 281480 w 303855"/>
                    <a:gd name="connsiteY6" fmla="*/ 558909 h 747389"/>
                    <a:gd name="connsiteX7" fmla="*/ 262430 w 303855"/>
                    <a:gd name="connsiteY7" fmla="*/ 561026 h 747389"/>
                    <a:gd name="connsiteX8" fmla="*/ 194697 w 303855"/>
                    <a:gd name="connsiteY8" fmla="*/ 442492 h 747389"/>
                    <a:gd name="connsiteX9" fmla="*/ 2080 w 303855"/>
                    <a:gd name="connsiteY9" fmla="*/ 4342 h 74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855" h="747389">
                      <a:moveTo>
                        <a:pt x="2080" y="4342"/>
                      </a:moveTo>
                      <a:cubicBezTo>
                        <a:pt x="-13090" y="-29172"/>
                        <a:pt x="58172" y="139103"/>
                        <a:pt x="103680" y="241409"/>
                      </a:cubicBezTo>
                      <a:cubicBezTo>
                        <a:pt x="149188" y="343715"/>
                        <a:pt x="242322" y="534215"/>
                        <a:pt x="275130" y="618176"/>
                      </a:cubicBezTo>
                      <a:cubicBezTo>
                        <a:pt x="307938" y="702137"/>
                        <a:pt x="295944" y="735298"/>
                        <a:pt x="300530" y="745176"/>
                      </a:cubicBezTo>
                      <a:cubicBezTo>
                        <a:pt x="305116" y="755054"/>
                        <a:pt x="304058" y="731770"/>
                        <a:pt x="302647" y="677442"/>
                      </a:cubicBezTo>
                      <a:cubicBezTo>
                        <a:pt x="301236" y="623114"/>
                        <a:pt x="295592" y="438965"/>
                        <a:pt x="292064" y="419209"/>
                      </a:cubicBezTo>
                      <a:cubicBezTo>
                        <a:pt x="288536" y="399453"/>
                        <a:pt x="286419" y="535273"/>
                        <a:pt x="281480" y="558909"/>
                      </a:cubicBezTo>
                      <a:cubicBezTo>
                        <a:pt x="276541" y="582545"/>
                        <a:pt x="276894" y="580429"/>
                        <a:pt x="262430" y="561026"/>
                      </a:cubicBezTo>
                      <a:cubicBezTo>
                        <a:pt x="247966" y="541623"/>
                        <a:pt x="238441" y="531039"/>
                        <a:pt x="194697" y="442492"/>
                      </a:cubicBezTo>
                      <a:cubicBezTo>
                        <a:pt x="150953" y="353945"/>
                        <a:pt x="17250" y="37856"/>
                        <a:pt x="2080" y="434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0" name="フリーフォーム: 図形 469">
                  <a:extLst>
                    <a:ext uri="{FF2B5EF4-FFF2-40B4-BE49-F238E27FC236}">
                      <a16:creationId xmlns:a16="http://schemas.microsoft.com/office/drawing/2014/main" id="{EB698851-B089-451D-8BF9-E156C21BFC11}"/>
                    </a:ext>
                  </a:extLst>
                </p:cNvPr>
                <p:cNvSpPr/>
                <p:nvPr/>
              </p:nvSpPr>
              <p:spPr>
                <a:xfrm>
                  <a:off x="6202113" y="6766331"/>
                  <a:ext cx="124100" cy="477583"/>
                </a:xfrm>
                <a:custGeom>
                  <a:avLst/>
                  <a:gdLst>
                    <a:gd name="connsiteX0" fmla="*/ 11127 w 114285"/>
                    <a:gd name="connsiteY0" fmla="*/ 223 h 439810"/>
                    <a:gd name="connsiteX1" fmla="*/ 15361 w 114285"/>
                    <a:gd name="connsiteY1" fmla="*/ 139923 h 439810"/>
                    <a:gd name="connsiteX2" fmla="*/ 59811 w 114285"/>
                    <a:gd name="connsiteY2" fmla="*/ 256340 h 439810"/>
                    <a:gd name="connsiteX3" fmla="*/ 112727 w 114285"/>
                    <a:gd name="connsiteY3" fmla="*/ 438373 h 439810"/>
                    <a:gd name="connsiteX4" fmla="*/ 91561 w 114285"/>
                    <a:gd name="connsiteY4" fmla="*/ 332540 h 439810"/>
                    <a:gd name="connsiteX5" fmla="*/ 4777 w 114285"/>
                    <a:gd name="connsiteY5" fmla="*/ 173790 h 439810"/>
                    <a:gd name="connsiteX6" fmla="*/ 11127 w 114285"/>
                    <a:gd name="connsiteY6" fmla="*/ 223 h 43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285" h="439810">
                      <a:moveTo>
                        <a:pt x="11127" y="223"/>
                      </a:moveTo>
                      <a:cubicBezTo>
                        <a:pt x="12891" y="-5422"/>
                        <a:pt x="7247" y="97237"/>
                        <a:pt x="15361" y="139923"/>
                      </a:cubicBezTo>
                      <a:cubicBezTo>
                        <a:pt x="23475" y="182609"/>
                        <a:pt x="43583" y="206598"/>
                        <a:pt x="59811" y="256340"/>
                      </a:cubicBezTo>
                      <a:cubicBezTo>
                        <a:pt x="76039" y="306082"/>
                        <a:pt x="107435" y="425673"/>
                        <a:pt x="112727" y="438373"/>
                      </a:cubicBezTo>
                      <a:cubicBezTo>
                        <a:pt x="118019" y="451073"/>
                        <a:pt x="109553" y="376637"/>
                        <a:pt x="91561" y="332540"/>
                      </a:cubicBezTo>
                      <a:cubicBezTo>
                        <a:pt x="73569" y="288443"/>
                        <a:pt x="17830" y="223532"/>
                        <a:pt x="4777" y="173790"/>
                      </a:cubicBezTo>
                      <a:cubicBezTo>
                        <a:pt x="-8276" y="124048"/>
                        <a:pt x="9363" y="5868"/>
                        <a:pt x="11127" y="2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1" name="フリーフォーム: 図形 470">
                  <a:extLst>
                    <a:ext uri="{FF2B5EF4-FFF2-40B4-BE49-F238E27FC236}">
                      <a16:creationId xmlns:a16="http://schemas.microsoft.com/office/drawing/2014/main" id="{C220AEA1-6340-47F5-BF2A-91EE48F40167}"/>
                    </a:ext>
                  </a:extLst>
                </p:cNvPr>
                <p:cNvSpPr/>
                <p:nvPr/>
              </p:nvSpPr>
              <p:spPr>
                <a:xfrm>
                  <a:off x="6814091" y="7198277"/>
                  <a:ext cx="245910" cy="614206"/>
                </a:xfrm>
                <a:custGeom>
                  <a:avLst/>
                  <a:gdLst>
                    <a:gd name="connsiteX0" fmla="*/ 2 w 226460"/>
                    <a:gd name="connsiteY0" fmla="*/ 373 h 565627"/>
                    <a:gd name="connsiteX1" fmla="*/ 69852 w 226460"/>
                    <a:gd name="connsiteY1" fmla="*/ 199340 h 565627"/>
                    <a:gd name="connsiteX2" fmla="*/ 143936 w 226460"/>
                    <a:gd name="connsiteY2" fmla="*/ 349623 h 565627"/>
                    <a:gd name="connsiteX3" fmla="*/ 220136 w 226460"/>
                    <a:gd name="connsiteY3" fmla="*/ 552823 h 565627"/>
                    <a:gd name="connsiteX4" fmla="*/ 205319 w 226460"/>
                    <a:gd name="connsiteY4" fmla="*/ 512607 h 565627"/>
                    <a:gd name="connsiteX5" fmla="*/ 71969 w 226460"/>
                    <a:gd name="connsiteY5" fmla="*/ 252257 h 565627"/>
                    <a:gd name="connsiteX6" fmla="*/ 2 w 226460"/>
                    <a:gd name="connsiteY6" fmla="*/ 373 h 56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460" h="565627">
                      <a:moveTo>
                        <a:pt x="2" y="373"/>
                      </a:moveTo>
                      <a:cubicBezTo>
                        <a:pt x="-351" y="-8446"/>
                        <a:pt x="45863" y="141132"/>
                        <a:pt x="69852" y="199340"/>
                      </a:cubicBezTo>
                      <a:cubicBezTo>
                        <a:pt x="93841" y="257548"/>
                        <a:pt x="118889" y="290709"/>
                        <a:pt x="143936" y="349623"/>
                      </a:cubicBezTo>
                      <a:cubicBezTo>
                        <a:pt x="168983" y="408537"/>
                        <a:pt x="209906" y="525659"/>
                        <a:pt x="220136" y="552823"/>
                      </a:cubicBezTo>
                      <a:cubicBezTo>
                        <a:pt x="230366" y="579987"/>
                        <a:pt x="230013" y="562701"/>
                        <a:pt x="205319" y="512607"/>
                      </a:cubicBezTo>
                      <a:cubicBezTo>
                        <a:pt x="180625" y="462513"/>
                        <a:pt x="104072" y="336924"/>
                        <a:pt x="71969" y="252257"/>
                      </a:cubicBezTo>
                      <a:cubicBezTo>
                        <a:pt x="39866" y="167590"/>
                        <a:pt x="355" y="9192"/>
                        <a:pt x="2" y="3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2" name="フリーフォーム: 図形 471">
                  <a:extLst>
                    <a:ext uri="{FF2B5EF4-FFF2-40B4-BE49-F238E27FC236}">
                      <a16:creationId xmlns:a16="http://schemas.microsoft.com/office/drawing/2014/main" id="{F50B3AA1-8B45-4A10-98DC-86AE7144F73C}"/>
                    </a:ext>
                  </a:extLst>
                </p:cNvPr>
                <p:cNvSpPr/>
                <p:nvPr/>
              </p:nvSpPr>
              <p:spPr>
                <a:xfrm>
                  <a:off x="6877399" y="7297248"/>
                  <a:ext cx="127708" cy="278840"/>
                </a:xfrm>
                <a:custGeom>
                  <a:avLst/>
                  <a:gdLst>
                    <a:gd name="connsiteX0" fmla="*/ 20018 w 117607"/>
                    <a:gd name="connsiteY0" fmla="*/ 247 h 256786"/>
                    <a:gd name="connsiteX1" fmla="*/ 34835 w 117607"/>
                    <a:gd name="connsiteY1" fmla="*/ 80680 h 256786"/>
                    <a:gd name="connsiteX2" fmla="*/ 115268 w 117607"/>
                    <a:gd name="connsiteY2" fmla="*/ 252130 h 256786"/>
                    <a:gd name="connsiteX3" fmla="*/ 87751 w 117607"/>
                    <a:gd name="connsiteY3" fmla="*/ 199214 h 256786"/>
                    <a:gd name="connsiteX4" fmla="*/ 3085 w 117607"/>
                    <a:gd name="connsiteY4" fmla="*/ 103964 h 256786"/>
                    <a:gd name="connsiteX5" fmla="*/ 20018 w 117607"/>
                    <a:gd name="connsiteY5" fmla="*/ 247 h 256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607" h="256786">
                      <a:moveTo>
                        <a:pt x="20018" y="247"/>
                      </a:moveTo>
                      <a:cubicBezTo>
                        <a:pt x="25310" y="-3634"/>
                        <a:pt x="18960" y="38700"/>
                        <a:pt x="34835" y="80680"/>
                      </a:cubicBezTo>
                      <a:cubicBezTo>
                        <a:pt x="50710" y="122661"/>
                        <a:pt x="106449" y="232374"/>
                        <a:pt x="115268" y="252130"/>
                      </a:cubicBezTo>
                      <a:cubicBezTo>
                        <a:pt x="124087" y="271886"/>
                        <a:pt x="106448" y="223908"/>
                        <a:pt x="87751" y="199214"/>
                      </a:cubicBezTo>
                      <a:cubicBezTo>
                        <a:pt x="69054" y="174520"/>
                        <a:pt x="14374" y="136067"/>
                        <a:pt x="3085" y="103964"/>
                      </a:cubicBezTo>
                      <a:cubicBezTo>
                        <a:pt x="-8204" y="71861"/>
                        <a:pt x="14726" y="4128"/>
                        <a:pt x="20018" y="2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3" name="フリーフォーム: 図形 472">
                  <a:extLst>
                    <a:ext uri="{FF2B5EF4-FFF2-40B4-BE49-F238E27FC236}">
                      <a16:creationId xmlns:a16="http://schemas.microsoft.com/office/drawing/2014/main" id="{C7746E10-44E2-482B-9DA0-BBAA475A8E87}"/>
                    </a:ext>
                  </a:extLst>
                </p:cNvPr>
                <p:cNvSpPr/>
                <p:nvPr/>
              </p:nvSpPr>
              <p:spPr>
                <a:xfrm>
                  <a:off x="6029934" y="7204794"/>
                  <a:ext cx="564349" cy="849618"/>
                </a:xfrm>
                <a:custGeom>
                  <a:avLst/>
                  <a:gdLst>
                    <a:gd name="connsiteX0" fmla="*/ 355 w 519713"/>
                    <a:gd name="connsiteY0" fmla="*/ 722 h 782420"/>
                    <a:gd name="connsiteX1" fmla="*/ 207788 w 519713"/>
                    <a:gd name="connsiteY1" fmla="*/ 284356 h 782420"/>
                    <a:gd name="connsiteX2" fmla="*/ 351722 w 519713"/>
                    <a:gd name="connsiteY2" fmla="*/ 489672 h 782420"/>
                    <a:gd name="connsiteX3" fmla="*/ 512588 w 519713"/>
                    <a:gd name="connsiteY3" fmla="*/ 773306 h 782420"/>
                    <a:gd name="connsiteX4" fmla="*/ 459672 w 519713"/>
                    <a:gd name="connsiteY4" fmla="*/ 671706 h 782420"/>
                    <a:gd name="connsiteX5" fmla="*/ 180272 w 519713"/>
                    <a:gd name="connsiteY5" fmla="*/ 271656 h 782420"/>
                    <a:gd name="connsiteX6" fmla="*/ 260705 w 519713"/>
                    <a:gd name="connsiteY6" fmla="*/ 373256 h 782420"/>
                    <a:gd name="connsiteX7" fmla="*/ 355 w 519713"/>
                    <a:gd name="connsiteY7" fmla="*/ 722 h 78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713" h="782420">
                      <a:moveTo>
                        <a:pt x="355" y="722"/>
                      </a:moveTo>
                      <a:cubicBezTo>
                        <a:pt x="-8464" y="-14095"/>
                        <a:pt x="149227" y="202864"/>
                        <a:pt x="207788" y="284356"/>
                      </a:cubicBezTo>
                      <a:cubicBezTo>
                        <a:pt x="266349" y="365848"/>
                        <a:pt x="300922" y="408180"/>
                        <a:pt x="351722" y="489672"/>
                      </a:cubicBezTo>
                      <a:cubicBezTo>
                        <a:pt x="402522" y="571164"/>
                        <a:pt x="494596" y="742967"/>
                        <a:pt x="512588" y="773306"/>
                      </a:cubicBezTo>
                      <a:cubicBezTo>
                        <a:pt x="530580" y="803645"/>
                        <a:pt x="515058" y="755314"/>
                        <a:pt x="459672" y="671706"/>
                      </a:cubicBezTo>
                      <a:cubicBezTo>
                        <a:pt x="404286" y="588098"/>
                        <a:pt x="213433" y="321398"/>
                        <a:pt x="180272" y="271656"/>
                      </a:cubicBezTo>
                      <a:cubicBezTo>
                        <a:pt x="147111" y="221914"/>
                        <a:pt x="289986" y="415589"/>
                        <a:pt x="260705" y="373256"/>
                      </a:cubicBezTo>
                      <a:cubicBezTo>
                        <a:pt x="231424" y="330923"/>
                        <a:pt x="9174" y="15539"/>
                        <a:pt x="355" y="7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フリーフォーム: 図形 473">
                  <a:extLst>
                    <a:ext uri="{FF2B5EF4-FFF2-40B4-BE49-F238E27FC236}">
                      <a16:creationId xmlns:a16="http://schemas.microsoft.com/office/drawing/2014/main" id="{E045BBA0-A3EA-4D97-9C2A-E0E36F21AD08}"/>
                    </a:ext>
                  </a:extLst>
                </p:cNvPr>
                <p:cNvSpPr/>
                <p:nvPr/>
              </p:nvSpPr>
              <p:spPr>
                <a:xfrm>
                  <a:off x="6301008" y="7324759"/>
                  <a:ext cx="347603" cy="595727"/>
                </a:xfrm>
                <a:custGeom>
                  <a:avLst/>
                  <a:gdLst>
                    <a:gd name="connsiteX0" fmla="*/ 30121 w 320110"/>
                    <a:gd name="connsiteY0" fmla="*/ 312 h 548610"/>
                    <a:gd name="connsiteX1" fmla="*/ 17421 w 320110"/>
                    <a:gd name="connsiteY1" fmla="*/ 146362 h 548610"/>
                    <a:gd name="connsiteX2" fmla="*/ 305288 w 320110"/>
                    <a:gd name="connsiteY2" fmla="*/ 531595 h 548610"/>
                    <a:gd name="connsiteX3" fmla="*/ 254488 w 320110"/>
                    <a:gd name="connsiteY3" fmla="*/ 449045 h 548610"/>
                    <a:gd name="connsiteX4" fmla="*/ 47054 w 320110"/>
                    <a:gd name="connsiteY4" fmla="*/ 165412 h 548610"/>
                    <a:gd name="connsiteX5" fmla="*/ 13188 w 320110"/>
                    <a:gd name="connsiteY5" fmla="*/ 108262 h 548610"/>
                    <a:gd name="connsiteX6" fmla="*/ 30121 w 320110"/>
                    <a:gd name="connsiteY6" fmla="*/ 312 h 54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110" h="548610">
                      <a:moveTo>
                        <a:pt x="30121" y="312"/>
                      </a:moveTo>
                      <a:cubicBezTo>
                        <a:pt x="30826" y="6662"/>
                        <a:pt x="-28440" y="57815"/>
                        <a:pt x="17421" y="146362"/>
                      </a:cubicBezTo>
                      <a:cubicBezTo>
                        <a:pt x="63282" y="234909"/>
                        <a:pt x="265777" y="481148"/>
                        <a:pt x="305288" y="531595"/>
                      </a:cubicBezTo>
                      <a:cubicBezTo>
                        <a:pt x="344799" y="582042"/>
                        <a:pt x="297527" y="510075"/>
                        <a:pt x="254488" y="449045"/>
                      </a:cubicBezTo>
                      <a:cubicBezTo>
                        <a:pt x="211449" y="388015"/>
                        <a:pt x="87271" y="222209"/>
                        <a:pt x="47054" y="165412"/>
                      </a:cubicBezTo>
                      <a:cubicBezTo>
                        <a:pt x="6837" y="108615"/>
                        <a:pt x="16010" y="130134"/>
                        <a:pt x="13188" y="108262"/>
                      </a:cubicBezTo>
                      <a:cubicBezTo>
                        <a:pt x="10366" y="86390"/>
                        <a:pt x="29416" y="-6038"/>
                        <a:pt x="30121" y="3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5" name="フリーフォーム: 図形 474">
                  <a:extLst>
                    <a:ext uri="{FF2B5EF4-FFF2-40B4-BE49-F238E27FC236}">
                      <a16:creationId xmlns:a16="http://schemas.microsoft.com/office/drawing/2014/main" id="{752A6EC3-5457-4BDB-926B-4BFBF0EFE0D9}"/>
                    </a:ext>
                  </a:extLst>
                </p:cNvPr>
                <p:cNvSpPr/>
                <p:nvPr/>
              </p:nvSpPr>
              <p:spPr>
                <a:xfrm>
                  <a:off x="5225821" y="5647212"/>
                  <a:ext cx="802219" cy="1242419"/>
                </a:xfrm>
                <a:custGeom>
                  <a:avLst/>
                  <a:gdLst>
                    <a:gd name="connsiteX0" fmla="*/ 738752 w 738770"/>
                    <a:gd name="connsiteY0" fmla="*/ 11 h 1144153"/>
                    <a:gd name="connsiteX1" fmla="*/ 431836 w 738770"/>
                    <a:gd name="connsiteY1" fmla="*/ 696395 h 1144153"/>
                    <a:gd name="connsiteX2" fmla="*/ 330236 w 738770"/>
                    <a:gd name="connsiteY2" fmla="*/ 831861 h 1144153"/>
                    <a:gd name="connsiteX3" fmla="*/ 6386 w 738770"/>
                    <a:gd name="connsiteY3" fmla="*/ 1136661 h 1144153"/>
                    <a:gd name="connsiteX4" fmla="*/ 137619 w 738770"/>
                    <a:gd name="connsiteY4" fmla="*/ 1026595 h 1144153"/>
                    <a:gd name="connsiteX5" fmla="*/ 410669 w 738770"/>
                    <a:gd name="connsiteY5" fmla="*/ 759895 h 1144153"/>
                    <a:gd name="connsiteX6" fmla="*/ 326002 w 738770"/>
                    <a:gd name="connsiteY6" fmla="*/ 922878 h 1144153"/>
                    <a:gd name="connsiteX7" fmla="*/ 622336 w 738770"/>
                    <a:gd name="connsiteY7" fmla="*/ 340795 h 1144153"/>
                    <a:gd name="connsiteX8" fmla="*/ 455119 w 738770"/>
                    <a:gd name="connsiteY8" fmla="*/ 740845 h 1144153"/>
                    <a:gd name="connsiteX9" fmla="*/ 649852 w 738770"/>
                    <a:gd name="connsiteY9" fmla="*/ 143945 h 1144153"/>
                    <a:gd name="connsiteX10" fmla="*/ 417019 w 738770"/>
                    <a:gd name="connsiteY10" fmla="*/ 677345 h 1144153"/>
                    <a:gd name="connsiteX11" fmla="*/ 738752 w 738770"/>
                    <a:gd name="connsiteY11" fmla="*/ 11 h 11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8770" h="1144153">
                      <a:moveTo>
                        <a:pt x="738752" y="11"/>
                      </a:moveTo>
                      <a:cubicBezTo>
                        <a:pt x="741222" y="3186"/>
                        <a:pt x="499922" y="557754"/>
                        <a:pt x="431836" y="696395"/>
                      </a:cubicBezTo>
                      <a:cubicBezTo>
                        <a:pt x="363750" y="835036"/>
                        <a:pt x="401144" y="758483"/>
                        <a:pt x="330236" y="831861"/>
                      </a:cubicBezTo>
                      <a:cubicBezTo>
                        <a:pt x="259328" y="905239"/>
                        <a:pt x="38489" y="1104205"/>
                        <a:pt x="6386" y="1136661"/>
                      </a:cubicBezTo>
                      <a:cubicBezTo>
                        <a:pt x="-25717" y="1169117"/>
                        <a:pt x="70238" y="1089389"/>
                        <a:pt x="137619" y="1026595"/>
                      </a:cubicBezTo>
                      <a:cubicBezTo>
                        <a:pt x="204999" y="963801"/>
                        <a:pt x="379272" y="777181"/>
                        <a:pt x="410669" y="759895"/>
                      </a:cubicBezTo>
                      <a:cubicBezTo>
                        <a:pt x="442066" y="742609"/>
                        <a:pt x="326002" y="922878"/>
                        <a:pt x="326002" y="922878"/>
                      </a:cubicBezTo>
                      <a:cubicBezTo>
                        <a:pt x="361280" y="853028"/>
                        <a:pt x="600816" y="371134"/>
                        <a:pt x="622336" y="340795"/>
                      </a:cubicBezTo>
                      <a:cubicBezTo>
                        <a:pt x="643855" y="310456"/>
                        <a:pt x="450533" y="773653"/>
                        <a:pt x="455119" y="740845"/>
                      </a:cubicBezTo>
                      <a:cubicBezTo>
                        <a:pt x="459705" y="708037"/>
                        <a:pt x="656202" y="154528"/>
                        <a:pt x="649852" y="143945"/>
                      </a:cubicBezTo>
                      <a:cubicBezTo>
                        <a:pt x="643502" y="133362"/>
                        <a:pt x="403966" y="698159"/>
                        <a:pt x="417019" y="677345"/>
                      </a:cubicBezTo>
                      <a:cubicBezTo>
                        <a:pt x="430072" y="656531"/>
                        <a:pt x="736282" y="-3164"/>
                        <a:pt x="738752" y="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6" name="フリーフォーム: 図形 475">
                  <a:extLst>
                    <a:ext uri="{FF2B5EF4-FFF2-40B4-BE49-F238E27FC236}">
                      <a16:creationId xmlns:a16="http://schemas.microsoft.com/office/drawing/2014/main" id="{78A0FE4C-4F1D-404D-96D2-BBED0BE2F074}"/>
                    </a:ext>
                  </a:extLst>
                </p:cNvPr>
                <p:cNvSpPr/>
                <p:nvPr/>
              </p:nvSpPr>
              <p:spPr>
                <a:xfrm>
                  <a:off x="4079441" y="6428083"/>
                  <a:ext cx="1669175" cy="934887"/>
                </a:xfrm>
                <a:custGeom>
                  <a:avLst/>
                  <a:gdLst>
                    <a:gd name="connsiteX0" fmla="*/ 1504479 w 1537156"/>
                    <a:gd name="connsiteY0" fmla="*/ 40785 h 860945"/>
                    <a:gd name="connsiteX1" fmla="*/ 848312 w 1537156"/>
                    <a:gd name="connsiteY1" fmla="*/ 599585 h 860945"/>
                    <a:gd name="connsiteX2" fmla="*/ 1148879 w 1537156"/>
                    <a:gd name="connsiteY2" fmla="*/ 290551 h 860945"/>
                    <a:gd name="connsiteX3" fmla="*/ 1301279 w 1537156"/>
                    <a:gd name="connsiteY3" fmla="*/ 163551 h 860945"/>
                    <a:gd name="connsiteX4" fmla="*/ 932979 w 1537156"/>
                    <a:gd name="connsiteY4" fmla="*/ 476818 h 860945"/>
                    <a:gd name="connsiteX5" fmla="*/ 683212 w 1537156"/>
                    <a:gd name="connsiteY5" fmla="*/ 603818 h 860945"/>
                    <a:gd name="connsiteX6" fmla="*/ 424979 w 1537156"/>
                    <a:gd name="connsiteY6" fmla="*/ 629218 h 860945"/>
                    <a:gd name="connsiteX7" fmla="*/ 662046 w 1537156"/>
                    <a:gd name="connsiteY7" fmla="*/ 582651 h 860945"/>
                    <a:gd name="connsiteX8" fmla="*/ 302212 w 1537156"/>
                    <a:gd name="connsiteY8" fmla="*/ 739285 h 860945"/>
                    <a:gd name="connsiteX9" fmla="*/ 14346 w 1537156"/>
                    <a:gd name="connsiteY9" fmla="*/ 849351 h 860945"/>
                    <a:gd name="connsiteX10" fmla="*/ 767879 w 1537156"/>
                    <a:gd name="connsiteY10" fmla="*/ 451418 h 860945"/>
                    <a:gd name="connsiteX11" fmla="*/ 1369012 w 1537156"/>
                    <a:gd name="connsiteY11" fmla="*/ 87351 h 860945"/>
                    <a:gd name="connsiteX12" fmla="*/ 1504479 w 1537156"/>
                    <a:gd name="connsiteY12" fmla="*/ 40785 h 860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37156" h="860945">
                      <a:moveTo>
                        <a:pt x="1504479" y="40785"/>
                      </a:moveTo>
                      <a:cubicBezTo>
                        <a:pt x="1417696" y="126157"/>
                        <a:pt x="907579" y="557957"/>
                        <a:pt x="848312" y="599585"/>
                      </a:cubicBezTo>
                      <a:cubicBezTo>
                        <a:pt x="789045" y="641213"/>
                        <a:pt x="1073385" y="363223"/>
                        <a:pt x="1148879" y="290551"/>
                      </a:cubicBezTo>
                      <a:cubicBezTo>
                        <a:pt x="1224373" y="217879"/>
                        <a:pt x="1337262" y="132507"/>
                        <a:pt x="1301279" y="163551"/>
                      </a:cubicBezTo>
                      <a:cubicBezTo>
                        <a:pt x="1265296" y="194595"/>
                        <a:pt x="1035990" y="403440"/>
                        <a:pt x="932979" y="476818"/>
                      </a:cubicBezTo>
                      <a:cubicBezTo>
                        <a:pt x="829968" y="550196"/>
                        <a:pt x="767879" y="578418"/>
                        <a:pt x="683212" y="603818"/>
                      </a:cubicBezTo>
                      <a:cubicBezTo>
                        <a:pt x="598545" y="629218"/>
                        <a:pt x="428507" y="632746"/>
                        <a:pt x="424979" y="629218"/>
                      </a:cubicBezTo>
                      <a:cubicBezTo>
                        <a:pt x="421451" y="625690"/>
                        <a:pt x="682507" y="564307"/>
                        <a:pt x="662046" y="582651"/>
                      </a:cubicBezTo>
                      <a:cubicBezTo>
                        <a:pt x="641585" y="600996"/>
                        <a:pt x="410162" y="694835"/>
                        <a:pt x="302212" y="739285"/>
                      </a:cubicBezTo>
                      <a:cubicBezTo>
                        <a:pt x="194262" y="783735"/>
                        <a:pt x="-63265" y="897329"/>
                        <a:pt x="14346" y="849351"/>
                      </a:cubicBezTo>
                      <a:cubicBezTo>
                        <a:pt x="91957" y="801373"/>
                        <a:pt x="542101" y="578418"/>
                        <a:pt x="767879" y="451418"/>
                      </a:cubicBezTo>
                      <a:cubicBezTo>
                        <a:pt x="993657" y="324418"/>
                        <a:pt x="1246951" y="154379"/>
                        <a:pt x="1369012" y="87351"/>
                      </a:cubicBezTo>
                      <a:cubicBezTo>
                        <a:pt x="1491073" y="20323"/>
                        <a:pt x="1591262" y="-44587"/>
                        <a:pt x="1504479" y="407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フリーフォーム: 図形 476">
                  <a:extLst>
                    <a:ext uri="{FF2B5EF4-FFF2-40B4-BE49-F238E27FC236}">
                      <a16:creationId xmlns:a16="http://schemas.microsoft.com/office/drawing/2014/main" id="{7C610053-F22C-432D-80C2-07C5A597CE27}"/>
                    </a:ext>
                  </a:extLst>
                </p:cNvPr>
                <p:cNvSpPr/>
                <p:nvPr/>
              </p:nvSpPr>
              <p:spPr>
                <a:xfrm>
                  <a:off x="4009622" y="6582009"/>
                  <a:ext cx="181433" cy="1010984"/>
                </a:xfrm>
                <a:custGeom>
                  <a:avLst/>
                  <a:gdLst>
                    <a:gd name="connsiteX0" fmla="*/ 143201 w 167083"/>
                    <a:gd name="connsiteY0" fmla="*/ 1691 h 931023"/>
                    <a:gd name="connsiteX1" fmla="*/ 120976 w 167083"/>
                    <a:gd name="connsiteY1" fmla="*/ 611291 h 931023"/>
                    <a:gd name="connsiteX2" fmla="*/ 326 w 167083"/>
                    <a:gd name="connsiteY2" fmla="*/ 928791 h 931023"/>
                    <a:gd name="connsiteX3" fmla="*/ 162251 w 167083"/>
                    <a:gd name="connsiteY3" fmla="*/ 462066 h 931023"/>
                    <a:gd name="connsiteX4" fmla="*/ 124151 w 167083"/>
                    <a:gd name="connsiteY4" fmla="*/ 693841 h 931023"/>
                    <a:gd name="connsiteX5" fmla="*/ 165426 w 167083"/>
                    <a:gd name="connsiteY5" fmla="*/ 436666 h 931023"/>
                    <a:gd name="connsiteX6" fmla="*/ 143201 w 167083"/>
                    <a:gd name="connsiteY6" fmla="*/ 1691 h 931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083" h="931023">
                      <a:moveTo>
                        <a:pt x="143201" y="1691"/>
                      </a:moveTo>
                      <a:cubicBezTo>
                        <a:pt x="135793" y="30795"/>
                        <a:pt x="144788" y="456774"/>
                        <a:pt x="120976" y="611291"/>
                      </a:cubicBezTo>
                      <a:cubicBezTo>
                        <a:pt x="97164" y="765808"/>
                        <a:pt x="-6553" y="953662"/>
                        <a:pt x="326" y="928791"/>
                      </a:cubicBezTo>
                      <a:cubicBezTo>
                        <a:pt x="7205" y="903920"/>
                        <a:pt x="141614" y="501224"/>
                        <a:pt x="162251" y="462066"/>
                      </a:cubicBezTo>
                      <a:cubicBezTo>
                        <a:pt x="182888" y="422908"/>
                        <a:pt x="123622" y="698074"/>
                        <a:pt x="124151" y="693841"/>
                      </a:cubicBezTo>
                      <a:cubicBezTo>
                        <a:pt x="124680" y="689608"/>
                        <a:pt x="157489" y="546204"/>
                        <a:pt x="165426" y="436666"/>
                      </a:cubicBezTo>
                      <a:cubicBezTo>
                        <a:pt x="173364" y="327129"/>
                        <a:pt x="150609" y="-27413"/>
                        <a:pt x="143201" y="16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8" name="フリーフォーム: 図形 477">
                  <a:extLst>
                    <a:ext uri="{FF2B5EF4-FFF2-40B4-BE49-F238E27FC236}">
                      <a16:creationId xmlns:a16="http://schemas.microsoft.com/office/drawing/2014/main" id="{0D62EFB8-4B86-4721-B56D-83613037ED3B}"/>
                    </a:ext>
                  </a:extLst>
                </p:cNvPr>
                <p:cNvSpPr/>
                <p:nvPr/>
              </p:nvSpPr>
              <p:spPr>
                <a:xfrm>
                  <a:off x="3940965" y="6553258"/>
                  <a:ext cx="175920" cy="1128987"/>
                </a:xfrm>
                <a:custGeom>
                  <a:avLst/>
                  <a:gdLst>
                    <a:gd name="connsiteX0" fmla="*/ 161978 w 162006"/>
                    <a:gd name="connsiteY0" fmla="*/ 5943 h 1039693"/>
                    <a:gd name="connsiteX1" fmla="*/ 120703 w 162006"/>
                    <a:gd name="connsiteY1" fmla="*/ 609193 h 1039693"/>
                    <a:gd name="connsiteX2" fmla="*/ 79428 w 162006"/>
                    <a:gd name="connsiteY2" fmla="*/ 688568 h 1039693"/>
                    <a:gd name="connsiteX3" fmla="*/ 53 w 162006"/>
                    <a:gd name="connsiteY3" fmla="*/ 1037818 h 1039693"/>
                    <a:gd name="connsiteX4" fmla="*/ 92128 w 162006"/>
                    <a:gd name="connsiteY4" fmla="*/ 517118 h 1039693"/>
                    <a:gd name="connsiteX5" fmla="*/ 111178 w 162006"/>
                    <a:gd name="connsiteY5" fmla="*/ 609193 h 1039693"/>
                    <a:gd name="connsiteX6" fmla="*/ 114353 w 162006"/>
                    <a:gd name="connsiteY6" fmla="*/ 317093 h 1039693"/>
                    <a:gd name="connsiteX7" fmla="*/ 161978 w 162006"/>
                    <a:gd name="connsiteY7" fmla="*/ 5943 h 103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006" h="1039693">
                      <a:moveTo>
                        <a:pt x="161978" y="5943"/>
                      </a:moveTo>
                      <a:cubicBezTo>
                        <a:pt x="163036" y="54626"/>
                        <a:pt x="134461" y="495422"/>
                        <a:pt x="120703" y="609193"/>
                      </a:cubicBezTo>
                      <a:cubicBezTo>
                        <a:pt x="106945" y="722964"/>
                        <a:pt x="99536" y="617131"/>
                        <a:pt x="79428" y="688568"/>
                      </a:cubicBezTo>
                      <a:cubicBezTo>
                        <a:pt x="59320" y="760005"/>
                        <a:pt x="-2064" y="1066393"/>
                        <a:pt x="53" y="1037818"/>
                      </a:cubicBezTo>
                      <a:cubicBezTo>
                        <a:pt x="2170" y="1009243"/>
                        <a:pt x="73607" y="588555"/>
                        <a:pt x="92128" y="517118"/>
                      </a:cubicBezTo>
                      <a:cubicBezTo>
                        <a:pt x="110649" y="445681"/>
                        <a:pt x="107474" y="642531"/>
                        <a:pt x="111178" y="609193"/>
                      </a:cubicBezTo>
                      <a:cubicBezTo>
                        <a:pt x="114882" y="575855"/>
                        <a:pt x="104828" y="413401"/>
                        <a:pt x="114353" y="317093"/>
                      </a:cubicBezTo>
                      <a:cubicBezTo>
                        <a:pt x="123878" y="220785"/>
                        <a:pt x="160920" y="-42740"/>
                        <a:pt x="161978" y="59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9" name="フリーフォーム: 図形 478">
                  <a:extLst>
                    <a:ext uri="{FF2B5EF4-FFF2-40B4-BE49-F238E27FC236}">
                      <a16:creationId xmlns:a16="http://schemas.microsoft.com/office/drawing/2014/main" id="{A0367416-0CDD-4B6A-A461-871084DA1039}"/>
                    </a:ext>
                  </a:extLst>
                </p:cNvPr>
                <p:cNvSpPr/>
                <p:nvPr/>
              </p:nvSpPr>
              <p:spPr>
                <a:xfrm>
                  <a:off x="4519628" y="4777028"/>
                  <a:ext cx="292880" cy="1120779"/>
                </a:xfrm>
                <a:custGeom>
                  <a:avLst/>
                  <a:gdLst>
                    <a:gd name="connsiteX0" fmla="*/ 251382 w 269715"/>
                    <a:gd name="connsiteY0" fmla="*/ 9737 h 1032134"/>
                    <a:gd name="connsiteX1" fmla="*/ 86282 w 269715"/>
                    <a:gd name="connsiteY1" fmla="*/ 825712 h 1032134"/>
                    <a:gd name="connsiteX2" fmla="*/ 133907 w 269715"/>
                    <a:gd name="connsiteY2" fmla="*/ 647912 h 1032134"/>
                    <a:gd name="connsiteX3" fmla="*/ 557 w 269715"/>
                    <a:gd name="connsiteY3" fmla="*/ 1032087 h 1032134"/>
                    <a:gd name="connsiteX4" fmla="*/ 194232 w 269715"/>
                    <a:gd name="connsiteY4" fmla="*/ 619337 h 1032134"/>
                    <a:gd name="connsiteX5" fmla="*/ 140257 w 269715"/>
                    <a:gd name="connsiteY5" fmla="*/ 1006687 h 1032134"/>
                    <a:gd name="connsiteX6" fmla="*/ 251382 w 269715"/>
                    <a:gd name="connsiteY6" fmla="*/ 412962 h 1032134"/>
                    <a:gd name="connsiteX7" fmla="*/ 251382 w 269715"/>
                    <a:gd name="connsiteY7" fmla="*/ 9737 h 103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715" h="1032134">
                      <a:moveTo>
                        <a:pt x="251382" y="9737"/>
                      </a:moveTo>
                      <a:cubicBezTo>
                        <a:pt x="223865" y="78529"/>
                        <a:pt x="105861" y="719349"/>
                        <a:pt x="86282" y="825712"/>
                      </a:cubicBezTo>
                      <a:cubicBezTo>
                        <a:pt x="66703" y="932075"/>
                        <a:pt x="148194" y="613516"/>
                        <a:pt x="133907" y="647912"/>
                      </a:cubicBezTo>
                      <a:cubicBezTo>
                        <a:pt x="119619" y="682308"/>
                        <a:pt x="-9497" y="1036850"/>
                        <a:pt x="557" y="1032087"/>
                      </a:cubicBezTo>
                      <a:cubicBezTo>
                        <a:pt x="10611" y="1027325"/>
                        <a:pt x="170949" y="623570"/>
                        <a:pt x="194232" y="619337"/>
                      </a:cubicBezTo>
                      <a:cubicBezTo>
                        <a:pt x="217515" y="615104"/>
                        <a:pt x="130732" y="1041083"/>
                        <a:pt x="140257" y="1006687"/>
                      </a:cubicBezTo>
                      <a:cubicBezTo>
                        <a:pt x="149782" y="972291"/>
                        <a:pt x="230215" y="572241"/>
                        <a:pt x="251382" y="412962"/>
                      </a:cubicBezTo>
                      <a:cubicBezTo>
                        <a:pt x="272549" y="253683"/>
                        <a:pt x="278899" y="-59055"/>
                        <a:pt x="251382" y="97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0" name="フリーフォーム: 図形 479">
                  <a:extLst>
                    <a:ext uri="{FF2B5EF4-FFF2-40B4-BE49-F238E27FC236}">
                      <a16:creationId xmlns:a16="http://schemas.microsoft.com/office/drawing/2014/main" id="{3A36C8A1-0D3D-47D9-A618-9FAC1AE234F7}"/>
                    </a:ext>
                  </a:extLst>
                </p:cNvPr>
                <p:cNvSpPr/>
                <p:nvPr/>
              </p:nvSpPr>
              <p:spPr>
                <a:xfrm>
                  <a:off x="4104060" y="5015256"/>
                  <a:ext cx="707269" cy="2311797"/>
                </a:xfrm>
                <a:custGeom>
                  <a:avLst/>
                  <a:gdLst>
                    <a:gd name="connsiteX0" fmla="*/ 520840 w 651329"/>
                    <a:gd name="connsiteY0" fmla="*/ 617968 h 2128952"/>
                    <a:gd name="connsiteX1" fmla="*/ 148307 w 651329"/>
                    <a:gd name="connsiteY1" fmla="*/ 1633968 h 2128952"/>
                    <a:gd name="connsiteX2" fmla="*/ 12840 w 651329"/>
                    <a:gd name="connsiteY2" fmla="*/ 2112334 h 2128952"/>
                    <a:gd name="connsiteX3" fmla="*/ 440407 w 651329"/>
                    <a:gd name="connsiteY3" fmla="*/ 1070934 h 2128952"/>
                    <a:gd name="connsiteX4" fmla="*/ 241440 w 651329"/>
                    <a:gd name="connsiteY4" fmla="*/ 1756734 h 2128952"/>
                    <a:gd name="connsiteX5" fmla="*/ 423474 w 651329"/>
                    <a:gd name="connsiteY5" fmla="*/ 1197934 h 2128952"/>
                    <a:gd name="connsiteX6" fmla="*/ 635140 w 651329"/>
                    <a:gd name="connsiteY6" fmla="*/ 21068 h 2128952"/>
                    <a:gd name="connsiteX7" fmla="*/ 622440 w 651329"/>
                    <a:gd name="connsiteY7" fmla="*/ 457101 h 2128952"/>
                    <a:gd name="connsiteX8" fmla="*/ 520840 w 651329"/>
                    <a:gd name="connsiteY8" fmla="*/ 617968 h 2128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329" h="2128952">
                      <a:moveTo>
                        <a:pt x="520840" y="617968"/>
                      </a:moveTo>
                      <a:cubicBezTo>
                        <a:pt x="441818" y="814112"/>
                        <a:pt x="232974" y="1384907"/>
                        <a:pt x="148307" y="1633968"/>
                      </a:cubicBezTo>
                      <a:cubicBezTo>
                        <a:pt x="63640" y="1883029"/>
                        <a:pt x="-35843" y="2206173"/>
                        <a:pt x="12840" y="2112334"/>
                      </a:cubicBezTo>
                      <a:cubicBezTo>
                        <a:pt x="61523" y="2018495"/>
                        <a:pt x="402307" y="1130201"/>
                        <a:pt x="440407" y="1070934"/>
                      </a:cubicBezTo>
                      <a:cubicBezTo>
                        <a:pt x="478507" y="1011667"/>
                        <a:pt x="244262" y="1735567"/>
                        <a:pt x="241440" y="1756734"/>
                      </a:cubicBezTo>
                      <a:cubicBezTo>
                        <a:pt x="238618" y="1777901"/>
                        <a:pt x="357857" y="1487211"/>
                        <a:pt x="423474" y="1197934"/>
                      </a:cubicBezTo>
                      <a:cubicBezTo>
                        <a:pt x="489091" y="908657"/>
                        <a:pt x="601979" y="144540"/>
                        <a:pt x="635140" y="21068"/>
                      </a:cubicBezTo>
                      <a:cubicBezTo>
                        <a:pt x="668301" y="-102404"/>
                        <a:pt x="643607" y="352679"/>
                        <a:pt x="622440" y="457101"/>
                      </a:cubicBezTo>
                      <a:cubicBezTo>
                        <a:pt x="601273" y="561523"/>
                        <a:pt x="599862" y="421824"/>
                        <a:pt x="520840" y="6179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1" name="フリーフォーム: 図形 480">
                  <a:extLst>
                    <a:ext uri="{FF2B5EF4-FFF2-40B4-BE49-F238E27FC236}">
                      <a16:creationId xmlns:a16="http://schemas.microsoft.com/office/drawing/2014/main" id="{9708BA1B-E173-4B24-9175-2C131C843770}"/>
                    </a:ext>
                  </a:extLst>
                </p:cNvPr>
                <p:cNvSpPr/>
                <p:nvPr/>
              </p:nvSpPr>
              <p:spPr>
                <a:xfrm>
                  <a:off x="4920113" y="4902120"/>
                  <a:ext cx="150096" cy="680948"/>
                </a:xfrm>
                <a:custGeom>
                  <a:avLst/>
                  <a:gdLst>
                    <a:gd name="connsiteX0" fmla="*/ 127048 w 138225"/>
                    <a:gd name="connsiteY0" fmla="*/ 15189 h 627090"/>
                    <a:gd name="connsiteX1" fmla="*/ 48 w 138225"/>
                    <a:gd name="connsiteY1" fmla="*/ 624789 h 627090"/>
                    <a:gd name="connsiteX2" fmla="*/ 111173 w 138225"/>
                    <a:gd name="connsiteY2" fmla="*/ 237439 h 627090"/>
                    <a:gd name="connsiteX3" fmla="*/ 44498 w 138225"/>
                    <a:gd name="connsiteY3" fmla="*/ 612089 h 627090"/>
                    <a:gd name="connsiteX4" fmla="*/ 120698 w 138225"/>
                    <a:gd name="connsiteY4" fmla="*/ 218389 h 627090"/>
                    <a:gd name="connsiteX5" fmla="*/ 127048 w 138225"/>
                    <a:gd name="connsiteY5" fmla="*/ 15189 h 62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225" h="627090">
                      <a:moveTo>
                        <a:pt x="127048" y="15189"/>
                      </a:moveTo>
                      <a:cubicBezTo>
                        <a:pt x="106940" y="82922"/>
                        <a:pt x="2694" y="587747"/>
                        <a:pt x="48" y="624789"/>
                      </a:cubicBezTo>
                      <a:cubicBezTo>
                        <a:pt x="-2598" y="661831"/>
                        <a:pt x="103765" y="239556"/>
                        <a:pt x="111173" y="237439"/>
                      </a:cubicBezTo>
                      <a:cubicBezTo>
                        <a:pt x="118581" y="235322"/>
                        <a:pt x="42911" y="615264"/>
                        <a:pt x="44498" y="612089"/>
                      </a:cubicBezTo>
                      <a:cubicBezTo>
                        <a:pt x="46085" y="608914"/>
                        <a:pt x="104294" y="314168"/>
                        <a:pt x="120698" y="218389"/>
                      </a:cubicBezTo>
                      <a:cubicBezTo>
                        <a:pt x="137102" y="122610"/>
                        <a:pt x="147156" y="-52544"/>
                        <a:pt x="127048" y="151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2" name="フリーフォーム: 図形 481">
                  <a:extLst>
                    <a:ext uri="{FF2B5EF4-FFF2-40B4-BE49-F238E27FC236}">
                      <a16:creationId xmlns:a16="http://schemas.microsoft.com/office/drawing/2014/main" id="{EAF68066-E807-4874-8380-778FC87DCCCA}"/>
                    </a:ext>
                  </a:extLst>
                </p:cNvPr>
                <p:cNvSpPr/>
                <p:nvPr/>
              </p:nvSpPr>
              <p:spPr>
                <a:xfrm>
                  <a:off x="5064786" y="5013394"/>
                  <a:ext cx="193074" cy="874499"/>
                </a:xfrm>
                <a:custGeom>
                  <a:avLst/>
                  <a:gdLst>
                    <a:gd name="connsiteX0" fmla="*/ 171617 w 177803"/>
                    <a:gd name="connsiteY0" fmla="*/ 11141 h 805333"/>
                    <a:gd name="connsiteX1" fmla="*/ 98592 w 177803"/>
                    <a:gd name="connsiteY1" fmla="*/ 595341 h 805333"/>
                    <a:gd name="connsiteX2" fmla="*/ 167 w 177803"/>
                    <a:gd name="connsiteY2" fmla="*/ 804891 h 805333"/>
                    <a:gd name="connsiteX3" fmla="*/ 76367 w 177803"/>
                    <a:gd name="connsiteY3" fmla="*/ 639791 h 805333"/>
                    <a:gd name="connsiteX4" fmla="*/ 127167 w 177803"/>
                    <a:gd name="connsiteY4" fmla="*/ 290541 h 805333"/>
                    <a:gd name="connsiteX5" fmla="*/ 152567 w 177803"/>
                    <a:gd name="connsiteY5" fmla="*/ 503266 h 805333"/>
                    <a:gd name="connsiteX6" fmla="*/ 171617 w 177803"/>
                    <a:gd name="connsiteY6" fmla="*/ 230216 h 805333"/>
                    <a:gd name="connsiteX7" fmla="*/ 171617 w 177803"/>
                    <a:gd name="connsiteY7" fmla="*/ 11141 h 80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803" h="805333">
                      <a:moveTo>
                        <a:pt x="171617" y="11141"/>
                      </a:moveTo>
                      <a:cubicBezTo>
                        <a:pt x="159446" y="71995"/>
                        <a:pt x="127167" y="463049"/>
                        <a:pt x="98592" y="595341"/>
                      </a:cubicBezTo>
                      <a:cubicBezTo>
                        <a:pt x="70017" y="727633"/>
                        <a:pt x="3871" y="797483"/>
                        <a:pt x="167" y="804891"/>
                      </a:cubicBezTo>
                      <a:cubicBezTo>
                        <a:pt x="-3537" y="812299"/>
                        <a:pt x="55200" y="725516"/>
                        <a:pt x="76367" y="639791"/>
                      </a:cubicBezTo>
                      <a:cubicBezTo>
                        <a:pt x="97534" y="554066"/>
                        <a:pt x="114467" y="313295"/>
                        <a:pt x="127167" y="290541"/>
                      </a:cubicBezTo>
                      <a:cubicBezTo>
                        <a:pt x="139867" y="267787"/>
                        <a:pt x="145159" y="513320"/>
                        <a:pt x="152567" y="503266"/>
                      </a:cubicBezTo>
                      <a:cubicBezTo>
                        <a:pt x="159975" y="493212"/>
                        <a:pt x="168442" y="305358"/>
                        <a:pt x="171617" y="230216"/>
                      </a:cubicBezTo>
                      <a:cubicBezTo>
                        <a:pt x="174792" y="155074"/>
                        <a:pt x="183788" y="-49713"/>
                        <a:pt x="171617" y="1114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3" name="フリーフォーム: 図形 482">
                  <a:extLst>
                    <a:ext uri="{FF2B5EF4-FFF2-40B4-BE49-F238E27FC236}">
                      <a16:creationId xmlns:a16="http://schemas.microsoft.com/office/drawing/2014/main" id="{076C0EDF-28D2-453B-A601-ECCB42049602}"/>
                    </a:ext>
                  </a:extLst>
                </p:cNvPr>
                <p:cNvSpPr/>
                <p:nvPr/>
              </p:nvSpPr>
              <p:spPr>
                <a:xfrm>
                  <a:off x="5243998" y="4826995"/>
                  <a:ext cx="289012" cy="558589"/>
                </a:xfrm>
                <a:custGeom>
                  <a:avLst/>
                  <a:gdLst>
                    <a:gd name="connsiteX0" fmla="*/ 229 w 266153"/>
                    <a:gd name="connsiteY0" fmla="*/ 1822 h 514409"/>
                    <a:gd name="connsiteX1" fmla="*/ 105004 w 266153"/>
                    <a:gd name="connsiteY1" fmla="*/ 249472 h 514409"/>
                    <a:gd name="connsiteX2" fmla="*/ 235179 w 266153"/>
                    <a:gd name="connsiteY2" fmla="*/ 500297 h 514409"/>
                    <a:gd name="connsiteX3" fmla="*/ 219304 w 266153"/>
                    <a:gd name="connsiteY3" fmla="*/ 474897 h 514409"/>
                    <a:gd name="connsiteX4" fmla="*/ 263754 w 266153"/>
                    <a:gd name="connsiteY4" fmla="*/ 408222 h 514409"/>
                    <a:gd name="connsiteX5" fmla="*/ 133579 w 266153"/>
                    <a:gd name="connsiteY5" fmla="*/ 382822 h 514409"/>
                    <a:gd name="connsiteX6" fmla="*/ 229 w 266153"/>
                    <a:gd name="connsiteY6" fmla="*/ 1822 h 51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153" h="514409">
                      <a:moveTo>
                        <a:pt x="229" y="1822"/>
                      </a:moveTo>
                      <a:cubicBezTo>
                        <a:pt x="-4534" y="-20403"/>
                        <a:pt x="65846" y="166393"/>
                        <a:pt x="105004" y="249472"/>
                      </a:cubicBezTo>
                      <a:cubicBezTo>
                        <a:pt x="144162" y="332551"/>
                        <a:pt x="216129" y="462726"/>
                        <a:pt x="235179" y="500297"/>
                      </a:cubicBezTo>
                      <a:cubicBezTo>
                        <a:pt x="254229" y="537868"/>
                        <a:pt x="214541" y="490243"/>
                        <a:pt x="219304" y="474897"/>
                      </a:cubicBezTo>
                      <a:cubicBezTo>
                        <a:pt x="224067" y="459551"/>
                        <a:pt x="278042" y="423568"/>
                        <a:pt x="263754" y="408222"/>
                      </a:cubicBezTo>
                      <a:cubicBezTo>
                        <a:pt x="249467" y="392876"/>
                        <a:pt x="172208" y="446851"/>
                        <a:pt x="133579" y="382822"/>
                      </a:cubicBezTo>
                      <a:cubicBezTo>
                        <a:pt x="94950" y="318793"/>
                        <a:pt x="4992" y="24047"/>
                        <a:pt x="229" y="18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フリーフォーム: 図形 483">
                  <a:extLst>
                    <a:ext uri="{FF2B5EF4-FFF2-40B4-BE49-F238E27FC236}">
                      <a16:creationId xmlns:a16="http://schemas.microsoft.com/office/drawing/2014/main" id="{E87D58B1-EEB0-4234-A0D3-7DC2A5EB8AD6}"/>
                    </a:ext>
                  </a:extLst>
                </p:cNvPr>
                <p:cNvSpPr/>
                <p:nvPr/>
              </p:nvSpPr>
              <p:spPr>
                <a:xfrm>
                  <a:off x="5191518" y="5421924"/>
                  <a:ext cx="511582" cy="387109"/>
                </a:xfrm>
                <a:custGeom>
                  <a:avLst/>
                  <a:gdLst>
                    <a:gd name="connsiteX0" fmla="*/ 470834 w 471120"/>
                    <a:gd name="connsiteY0" fmla="*/ 48 h 356492"/>
                    <a:gd name="connsiteX1" fmla="*/ 229534 w 471120"/>
                    <a:gd name="connsiteY1" fmla="*/ 142923 h 356492"/>
                    <a:gd name="connsiteX2" fmla="*/ 61259 w 471120"/>
                    <a:gd name="connsiteY2" fmla="*/ 228648 h 356492"/>
                    <a:gd name="connsiteX3" fmla="*/ 7284 w 471120"/>
                    <a:gd name="connsiteY3" fmla="*/ 276273 h 356492"/>
                    <a:gd name="connsiteX4" fmla="*/ 181909 w 471120"/>
                    <a:gd name="connsiteY4" fmla="*/ 184198 h 356492"/>
                    <a:gd name="connsiteX5" fmla="*/ 934 w 471120"/>
                    <a:gd name="connsiteY5" fmla="*/ 339773 h 356492"/>
                    <a:gd name="connsiteX6" fmla="*/ 108884 w 471120"/>
                    <a:gd name="connsiteY6" fmla="*/ 349298 h 356492"/>
                    <a:gd name="connsiteX7" fmla="*/ 58084 w 471120"/>
                    <a:gd name="connsiteY7" fmla="*/ 314373 h 356492"/>
                    <a:gd name="connsiteX8" fmla="*/ 178734 w 471120"/>
                    <a:gd name="connsiteY8" fmla="*/ 158798 h 356492"/>
                    <a:gd name="connsiteX9" fmla="*/ 470834 w 471120"/>
                    <a:gd name="connsiteY9" fmla="*/ 48 h 35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1120" h="356492">
                      <a:moveTo>
                        <a:pt x="470834" y="48"/>
                      </a:moveTo>
                      <a:cubicBezTo>
                        <a:pt x="479301" y="-2598"/>
                        <a:pt x="297796" y="104823"/>
                        <a:pt x="229534" y="142923"/>
                      </a:cubicBezTo>
                      <a:cubicBezTo>
                        <a:pt x="161271" y="181023"/>
                        <a:pt x="98300" y="206423"/>
                        <a:pt x="61259" y="228648"/>
                      </a:cubicBezTo>
                      <a:cubicBezTo>
                        <a:pt x="24218" y="250873"/>
                        <a:pt x="-12824" y="283681"/>
                        <a:pt x="7284" y="276273"/>
                      </a:cubicBezTo>
                      <a:cubicBezTo>
                        <a:pt x="27392" y="268865"/>
                        <a:pt x="182967" y="173615"/>
                        <a:pt x="181909" y="184198"/>
                      </a:cubicBezTo>
                      <a:cubicBezTo>
                        <a:pt x="180851" y="194781"/>
                        <a:pt x="13105" y="312256"/>
                        <a:pt x="934" y="339773"/>
                      </a:cubicBezTo>
                      <a:cubicBezTo>
                        <a:pt x="-11237" y="367290"/>
                        <a:pt x="99359" y="353531"/>
                        <a:pt x="108884" y="349298"/>
                      </a:cubicBezTo>
                      <a:cubicBezTo>
                        <a:pt x="118409" y="345065"/>
                        <a:pt x="46442" y="346123"/>
                        <a:pt x="58084" y="314373"/>
                      </a:cubicBezTo>
                      <a:cubicBezTo>
                        <a:pt x="69726" y="282623"/>
                        <a:pt x="107296" y="210127"/>
                        <a:pt x="178734" y="158798"/>
                      </a:cubicBezTo>
                      <a:cubicBezTo>
                        <a:pt x="250171" y="107469"/>
                        <a:pt x="462367" y="2694"/>
                        <a:pt x="470834" y="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5" name="フリーフォーム: 図形 484">
                  <a:extLst>
                    <a:ext uri="{FF2B5EF4-FFF2-40B4-BE49-F238E27FC236}">
                      <a16:creationId xmlns:a16="http://schemas.microsoft.com/office/drawing/2014/main" id="{70F35AF4-04E1-43EB-8403-63D142642620}"/>
                    </a:ext>
                  </a:extLst>
                </p:cNvPr>
                <p:cNvSpPr/>
                <p:nvPr/>
              </p:nvSpPr>
              <p:spPr>
                <a:xfrm>
                  <a:off x="4900753" y="5806636"/>
                  <a:ext cx="744015" cy="667575"/>
                </a:xfrm>
                <a:custGeom>
                  <a:avLst/>
                  <a:gdLst>
                    <a:gd name="connsiteX0" fmla="*/ 335376 w 685169"/>
                    <a:gd name="connsiteY0" fmla="*/ 1363 h 614775"/>
                    <a:gd name="connsiteX1" fmla="*/ 227426 w 685169"/>
                    <a:gd name="connsiteY1" fmla="*/ 220438 h 614775"/>
                    <a:gd name="connsiteX2" fmla="*/ 14701 w 685169"/>
                    <a:gd name="connsiteY2" fmla="*/ 601438 h 614775"/>
                    <a:gd name="connsiteX3" fmla="*/ 36926 w 685169"/>
                    <a:gd name="connsiteY3" fmla="*/ 522063 h 614775"/>
                    <a:gd name="connsiteX4" fmla="*/ 186151 w 685169"/>
                    <a:gd name="connsiteY4" fmla="*/ 461738 h 614775"/>
                    <a:gd name="connsiteX5" fmla="*/ 684626 w 685169"/>
                    <a:gd name="connsiteY5" fmla="*/ 255363 h 614775"/>
                    <a:gd name="connsiteX6" fmla="*/ 81376 w 685169"/>
                    <a:gd name="connsiteY6" fmla="*/ 423638 h 614775"/>
                    <a:gd name="connsiteX7" fmla="*/ 290926 w 685169"/>
                    <a:gd name="connsiteY7" fmla="*/ 141063 h 614775"/>
                    <a:gd name="connsiteX8" fmla="*/ 335376 w 685169"/>
                    <a:gd name="connsiteY8" fmla="*/ 1363 h 61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5169" h="614775">
                      <a:moveTo>
                        <a:pt x="335376" y="1363"/>
                      </a:moveTo>
                      <a:cubicBezTo>
                        <a:pt x="324793" y="14592"/>
                        <a:pt x="280872" y="120426"/>
                        <a:pt x="227426" y="220438"/>
                      </a:cubicBezTo>
                      <a:cubicBezTo>
                        <a:pt x="173980" y="320450"/>
                        <a:pt x="46451" y="551167"/>
                        <a:pt x="14701" y="601438"/>
                      </a:cubicBezTo>
                      <a:cubicBezTo>
                        <a:pt x="-17049" y="651709"/>
                        <a:pt x="8351" y="545346"/>
                        <a:pt x="36926" y="522063"/>
                      </a:cubicBezTo>
                      <a:cubicBezTo>
                        <a:pt x="65501" y="498780"/>
                        <a:pt x="186151" y="461738"/>
                        <a:pt x="186151" y="461738"/>
                      </a:cubicBezTo>
                      <a:cubicBezTo>
                        <a:pt x="294101" y="417288"/>
                        <a:pt x="702088" y="261713"/>
                        <a:pt x="684626" y="255363"/>
                      </a:cubicBezTo>
                      <a:cubicBezTo>
                        <a:pt x="667164" y="249013"/>
                        <a:pt x="146993" y="442688"/>
                        <a:pt x="81376" y="423638"/>
                      </a:cubicBezTo>
                      <a:cubicBezTo>
                        <a:pt x="15759" y="404588"/>
                        <a:pt x="247005" y="208267"/>
                        <a:pt x="290926" y="141063"/>
                      </a:cubicBezTo>
                      <a:cubicBezTo>
                        <a:pt x="334847" y="73859"/>
                        <a:pt x="345959" y="-11866"/>
                        <a:pt x="335376" y="13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6" name="フリーフォーム: 図形 485">
                  <a:extLst>
                    <a:ext uri="{FF2B5EF4-FFF2-40B4-BE49-F238E27FC236}">
                      <a16:creationId xmlns:a16="http://schemas.microsoft.com/office/drawing/2014/main" id="{98E78E68-4F4E-4CC8-8438-44CF9346236C}"/>
                    </a:ext>
                  </a:extLst>
                </p:cNvPr>
                <p:cNvSpPr/>
                <p:nvPr/>
              </p:nvSpPr>
              <p:spPr>
                <a:xfrm>
                  <a:off x="4572831" y="5692789"/>
                  <a:ext cx="592367" cy="735284"/>
                </a:xfrm>
                <a:custGeom>
                  <a:avLst/>
                  <a:gdLst>
                    <a:gd name="connsiteX0" fmla="*/ 545287 w 545515"/>
                    <a:gd name="connsiteY0" fmla="*/ 1431 h 677129"/>
                    <a:gd name="connsiteX1" fmla="*/ 319862 w 545515"/>
                    <a:gd name="connsiteY1" fmla="*/ 490381 h 677129"/>
                    <a:gd name="connsiteX2" fmla="*/ 259537 w 545515"/>
                    <a:gd name="connsiteY2" fmla="*/ 518956 h 677129"/>
                    <a:gd name="connsiteX3" fmla="*/ 11887 w 545515"/>
                    <a:gd name="connsiteY3" fmla="*/ 674531 h 677129"/>
                    <a:gd name="connsiteX4" fmla="*/ 65862 w 545515"/>
                    <a:gd name="connsiteY4" fmla="*/ 604681 h 677129"/>
                    <a:gd name="connsiteX5" fmla="*/ 297637 w 545515"/>
                    <a:gd name="connsiteY5" fmla="*/ 455456 h 677129"/>
                    <a:gd name="connsiteX6" fmla="*/ 361137 w 545515"/>
                    <a:gd name="connsiteY6" fmla="*/ 344331 h 677129"/>
                    <a:gd name="connsiteX7" fmla="*/ 545287 w 545515"/>
                    <a:gd name="connsiteY7" fmla="*/ 1431 h 67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5515" h="677129">
                      <a:moveTo>
                        <a:pt x="545287" y="1431"/>
                      </a:moveTo>
                      <a:cubicBezTo>
                        <a:pt x="538408" y="25773"/>
                        <a:pt x="367487" y="404127"/>
                        <a:pt x="319862" y="490381"/>
                      </a:cubicBezTo>
                      <a:cubicBezTo>
                        <a:pt x="272237" y="576635"/>
                        <a:pt x="310866" y="488264"/>
                        <a:pt x="259537" y="518956"/>
                      </a:cubicBezTo>
                      <a:cubicBezTo>
                        <a:pt x="208208" y="549648"/>
                        <a:pt x="44166" y="660244"/>
                        <a:pt x="11887" y="674531"/>
                      </a:cubicBezTo>
                      <a:cubicBezTo>
                        <a:pt x="-20392" y="688819"/>
                        <a:pt x="18237" y="641194"/>
                        <a:pt x="65862" y="604681"/>
                      </a:cubicBezTo>
                      <a:cubicBezTo>
                        <a:pt x="113487" y="568169"/>
                        <a:pt x="248425" y="498848"/>
                        <a:pt x="297637" y="455456"/>
                      </a:cubicBezTo>
                      <a:cubicBezTo>
                        <a:pt x="346849" y="412064"/>
                        <a:pt x="320391" y="418414"/>
                        <a:pt x="361137" y="344331"/>
                      </a:cubicBezTo>
                      <a:cubicBezTo>
                        <a:pt x="401883" y="270248"/>
                        <a:pt x="552166" y="-22911"/>
                        <a:pt x="545287" y="143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7" name="フリーフォーム: 図形 486">
                  <a:extLst>
                    <a:ext uri="{FF2B5EF4-FFF2-40B4-BE49-F238E27FC236}">
                      <a16:creationId xmlns:a16="http://schemas.microsoft.com/office/drawing/2014/main" id="{2B0C49CD-5EB3-4B92-88B3-52C225FF7DEB}"/>
                    </a:ext>
                  </a:extLst>
                </p:cNvPr>
                <p:cNvSpPr/>
                <p:nvPr/>
              </p:nvSpPr>
              <p:spPr>
                <a:xfrm>
                  <a:off x="4726909" y="6328332"/>
                  <a:ext cx="689807" cy="527136"/>
                </a:xfrm>
                <a:custGeom>
                  <a:avLst/>
                  <a:gdLst>
                    <a:gd name="connsiteX0" fmla="*/ 162096 w 635249"/>
                    <a:gd name="connsiteY0" fmla="*/ 354 h 485444"/>
                    <a:gd name="connsiteX1" fmla="*/ 57321 w 635249"/>
                    <a:gd name="connsiteY1" fmla="*/ 349604 h 485444"/>
                    <a:gd name="connsiteX2" fmla="*/ 171 w 635249"/>
                    <a:gd name="connsiteY2" fmla="*/ 448029 h 485444"/>
                    <a:gd name="connsiteX3" fmla="*/ 41446 w 635249"/>
                    <a:gd name="connsiteY3" fmla="*/ 362304 h 485444"/>
                    <a:gd name="connsiteX4" fmla="*/ 92246 w 635249"/>
                    <a:gd name="connsiteY4" fmla="*/ 324204 h 485444"/>
                    <a:gd name="connsiteX5" fmla="*/ 155746 w 635249"/>
                    <a:gd name="connsiteY5" fmla="*/ 289279 h 485444"/>
                    <a:gd name="connsiteX6" fmla="*/ 16046 w 635249"/>
                    <a:gd name="connsiteY6" fmla="*/ 470254 h 485444"/>
                    <a:gd name="connsiteX7" fmla="*/ 133521 w 635249"/>
                    <a:gd name="connsiteY7" fmla="*/ 473429 h 485444"/>
                    <a:gd name="connsiteX8" fmla="*/ 222421 w 635249"/>
                    <a:gd name="connsiteY8" fmla="*/ 454379 h 485444"/>
                    <a:gd name="connsiteX9" fmla="*/ 628821 w 635249"/>
                    <a:gd name="connsiteY9" fmla="*/ 263879 h 485444"/>
                    <a:gd name="connsiteX10" fmla="*/ 444671 w 635249"/>
                    <a:gd name="connsiteY10" fmla="*/ 336904 h 485444"/>
                    <a:gd name="connsiteX11" fmla="*/ 89071 w 635249"/>
                    <a:gd name="connsiteY11" fmla="*/ 444854 h 485444"/>
                    <a:gd name="connsiteX12" fmla="*/ 92246 w 635249"/>
                    <a:gd name="connsiteY12" fmla="*/ 419454 h 485444"/>
                    <a:gd name="connsiteX13" fmla="*/ 123996 w 635249"/>
                    <a:gd name="connsiteY13" fmla="*/ 286104 h 485444"/>
                    <a:gd name="connsiteX14" fmla="*/ 162096 w 635249"/>
                    <a:gd name="connsiteY14" fmla="*/ 354 h 48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5249" h="485444">
                      <a:moveTo>
                        <a:pt x="162096" y="354"/>
                      </a:moveTo>
                      <a:cubicBezTo>
                        <a:pt x="150984" y="10937"/>
                        <a:pt x="84308" y="274992"/>
                        <a:pt x="57321" y="349604"/>
                      </a:cubicBezTo>
                      <a:cubicBezTo>
                        <a:pt x="30333" y="424217"/>
                        <a:pt x="2817" y="445912"/>
                        <a:pt x="171" y="448029"/>
                      </a:cubicBezTo>
                      <a:cubicBezTo>
                        <a:pt x="-2475" y="450146"/>
                        <a:pt x="26100" y="382941"/>
                        <a:pt x="41446" y="362304"/>
                      </a:cubicBezTo>
                      <a:cubicBezTo>
                        <a:pt x="56792" y="341667"/>
                        <a:pt x="73196" y="336375"/>
                        <a:pt x="92246" y="324204"/>
                      </a:cubicBezTo>
                      <a:cubicBezTo>
                        <a:pt x="111296" y="312033"/>
                        <a:pt x="168446" y="264937"/>
                        <a:pt x="155746" y="289279"/>
                      </a:cubicBezTo>
                      <a:cubicBezTo>
                        <a:pt x="143046" y="313621"/>
                        <a:pt x="19750" y="439562"/>
                        <a:pt x="16046" y="470254"/>
                      </a:cubicBezTo>
                      <a:cubicBezTo>
                        <a:pt x="12342" y="500946"/>
                        <a:pt x="99125" y="476075"/>
                        <a:pt x="133521" y="473429"/>
                      </a:cubicBezTo>
                      <a:cubicBezTo>
                        <a:pt x="167917" y="470783"/>
                        <a:pt x="139871" y="489304"/>
                        <a:pt x="222421" y="454379"/>
                      </a:cubicBezTo>
                      <a:cubicBezTo>
                        <a:pt x="304971" y="419454"/>
                        <a:pt x="591779" y="283458"/>
                        <a:pt x="628821" y="263879"/>
                      </a:cubicBezTo>
                      <a:cubicBezTo>
                        <a:pt x="665863" y="244300"/>
                        <a:pt x="534629" y="306742"/>
                        <a:pt x="444671" y="336904"/>
                      </a:cubicBezTo>
                      <a:cubicBezTo>
                        <a:pt x="354713" y="367067"/>
                        <a:pt x="147808" y="431096"/>
                        <a:pt x="89071" y="444854"/>
                      </a:cubicBezTo>
                      <a:cubicBezTo>
                        <a:pt x="30333" y="458612"/>
                        <a:pt x="86425" y="445912"/>
                        <a:pt x="92246" y="419454"/>
                      </a:cubicBezTo>
                      <a:cubicBezTo>
                        <a:pt x="98067" y="392996"/>
                        <a:pt x="109709" y="352779"/>
                        <a:pt x="123996" y="286104"/>
                      </a:cubicBezTo>
                      <a:cubicBezTo>
                        <a:pt x="138283" y="219429"/>
                        <a:pt x="173208" y="-10229"/>
                        <a:pt x="162096" y="3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8" name="フリーフォーム: 図形 487">
                  <a:extLst>
                    <a:ext uri="{FF2B5EF4-FFF2-40B4-BE49-F238E27FC236}">
                      <a16:creationId xmlns:a16="http://schemas.microsoft.com/office/drawing/2014/main" id="{5C2FF9E4-9446-4235-959E-309FEF2408ED}"/>
                    </a:ext>
                  </a:extLst>
                </p:cNvPr>
                <p:cNvSpPr/>
                <p:nvPr/>
              </p:nvSpPr>
              <p:spPr>
                <a:xfrm>
                  <a:off x="4323714" y="6260424"/>
                  <a:ext cx="582661" cy="489295"/>
                </a:xfrm>
                <a:custGeom>
                  <a:avLst/>
                  <a:gdLst>
                    <a:gd name="connsiteX0" fmla="*/ 517526 w 536577"/>
                    <a:gd name="connsiteY0" fmla="*/ 15266 h 450596"/>
                    <a:gd name="connsiteX1" fmla="*/ 368301 w 536577"/>
                    <a:gd name="connsiteY1" fmla="*/ 313716 h 450596"/>
                    <a:gd name="connsiteX2" fmla="*/ 263526 w 536577"/>
                    <a:gd name="connsiteY2" fmla="*/ 412141 h 450596"/>
                    <a:gd name="connsiteX3" fmla="*/ 234951 w 536577"/>
                    <a:gd name="connsiteY3" fmla="*/ 450241 h 450596"/>
                    <a:gd name="connsiteX4" fmla="*/ 263526 w 536577"/>
                    <a:gd name="connsiteY4" fmla="*/ 393091 h 450596"/>
                    <a:gd name="connsiteX5" fmla="*/ 244476 w 536577"/>
                    <a:gd name="connsiteY5" fmla="*/ 396266 h 450596"/>
                    <a:gd name="connsiteX6" fmla="*/ 1 w 536577"/>
                    <a:gd name="connsiteY6" fmla="*/ 424841 h 450596"/>
                    <a:gd name="connsiteX7" fmla="*/ 241301 w 536577"/>
                    <a:gd name="connsiteY7" fmla="*/ 399441 h 450596"/>
                    <a:gd name="connsiteX8" fmla="*/ 323851 w 536577"/>
                    <a:gd name="connsiteY8" fmla="*/ 313716 h 450596"/>
                    <a:gd name="connsiteX9" fmla="*/ 511176 w 536577"/>
                    <a:gd name="connsiteY9" fmla="*/ 69241 h 450596"/>
                    <a:gd name="connsiteX10" fmla="*/ 517526 w 536577"/>
                    <a:gd name="connsiteY10" fmla="*/ 15266 h 450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577" h="450596">
                      <a:moveTo>
                        <a:pt x="517526" y="15266"/>
                      </a:moveTo>
                      <a:cubicBezTo>
                        <a:pt x="493714" y="56012"/>
                        <a:pt x="410634" y="247570"/>
                        <a:pt x="368301" y="313716"/>
                      </a:cubicBezTo>
                      <a:cubicBezTo>
                        <a:pt x="325968" y="379862"/>
                        <a:pt x="285751" y="389387"/>
                        <a:pt x="263526" y="412141"/>
                      </a:cubicBezTo>
                      <a:cubicBezTo>
                        <a:pt x="241301" y="434895"/>
                        <a:pt x="234951" y="453416"/>
                        <a:pt x="234951" y="450241"/>
                      </a:cubicBezTo>
                      <a:cubicBezTo>
                        <a:pt x="234951" y="447066"/>
                        <a:pt x="261939" y="402087"/>
                        <a:pt x="263526" y="393091"/>
                      </a:cubicBezTo>
                      <a:cubicBezTo>
                        <a:pt x="265113" y="384095"/>
                        <a:pt x="244476" y="396266"/>
                        <a:pt x="244476" y="396266"/>
                      </a:cubicBezTo>
                      <a:lnTo>
                        <a:pt x="1" y="424841"/>
                      </a:lnTo>
                      <a:cubicBezTo>
                        <a:pt x="-528" y="425370"/>
                        <a:pt x="187326" y="417962"/>
                        <a:pt x="241301" y="399441"/>
                      </a:cubicBezTo>
                      <a:cubicBezTo>
                        <a:pt x="295276" y="380920"/>
                        <a:pt x="278872" y="368749"/>
                        <a:pt x="323851" y="313716"/>
                      </a:cubicBezTo>
                      <a:cubicBezTo>
                        <a:pt x="368830" y="258683"/>
                        <a:pt x="475722" y="115278"/>
                        <a:pt x="511176" y="69241"/>
                      </a:cubicBezTo>
                      <a:cubicBezTo>
                        <a:pt x="546630" y="23204"/>
                        <a:pt x="541338" y="-25480"/>
                        <a:pt x="517526" y="1526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9" name="フリーフォーム: 図形 488">
                  <a:extLst>
                    <a:ext uri="{FF2B5EF4-FFF2-40B4-BE49-F238E27FC236}">
                      <a16:creationId xmlns:a16="http://schemas.microsoft.com/office/drawing/2014/main" id="{892B9778-221C-466C-962E-BB3FB559FCF6}"/>
                    </a:ext>
                  </a:extLst>
                </p:cNvPr>
                <p:cNvSpPr/>
                <p:nvPr/>
              </p:nvSpPr>
              <p:spPr>
                <a:xfrm>
                  <a:off x="3658267" y="4947344"/>
                  <a:ext cx="460327" cy="1300499"/>
                </a:xfrm>
                <a:custGeom>
                  <a:avLst/>
                  <a:gdLst>
                    <a:gd name="connsiteX0" fmla="*/ 412791 w 423919"/>
                    <a:gd name="connsiteY0" fmla="*/ 17992 h 1197640"/>
                    <a:gd name="connsiteX1" fmla="*/ 222291 w 423919"/>
                    <a:gd name="connsiteY1" fmla="*/ 468842 h 1197640"/>
                    <a:gd name="connsiteX2" fmla="*/ 69891 w 423919"/>
                    <a:gd name="connsiteY2" fmla="*/ 608542 h 1197640"/>
                    <a:gd name="connsiteX3" fmla="*/ 41 w 423919"/>
                    <a:gd name="connsiteY3" fmla="*/ 1192742 h 1197640"/>
                    <a:gd name="connsiteX4" fmla="*/ 63541 w 423919"/>
                    <a:gd name="connsiteY4" fmla="*/ 862542 h 1197640"/>
                    <a:gd name="connsiteX5" fmla="*/ 273091 w 423919"/>
                    <a:gd name="connsiteY5" fmla="*/ 411692 h 1197640"/>
                    <a:gd name="connsiteX6" fmla="*/ 336591 w 423919"/>
                    <a:gd name="connsiteY6" fmla="*/ 176742 h 1197640"/>
                    <a:gd name="connsiteX7" fmla="*/ 393741 w 423919"/>
                    <a:gd name="connsiteY7" fmla="*/ 94192 h 1197640"/>
                    <a:gd name="connsiteX8" fmla="*/ 412791 w 423919"/>
                    <a:gd name="connsiteY8" fmla="*/ 17992 h 119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919" h="1197640">
                      <a:moveTo>
                        <a:pt x="412791" y="17992"/>
                      </a:moveTo>
                      <a:cubicBezTo>
                        <a:pt x="384216" y="80434"/>
                        <a:pt x="279441" y="370417"/>
                        <a:pt x="222291" y="468842"/>
                      </a:cubicBezTo>
                      <a:cubicBezTo>
                        <a:pt x="165141" y="567267"/>
                        <a:pt x="106933" y="487892"/>
                        <a:pt x="69891" y="608542"/>
                      </a:cubicBezTo>
                      <a:cubicBezTo>
                        <a:pt x="32849" y="729192"/>
                        <a:pt x="1099" y="1150409"/>
                        <a:pt x="41" y="1192742"/>
                      </a:cubicBezTo>
                      <a:cubicBezTo>
                        <a:pt x="-1017" y="1235075"/>
                        <a:pt x="18033" y="992717"/>
                        <a:pt x="63541" y="862542"/>
                      </a:cubicBezTo>
                      <a:cubicBezTo>
                        <a:pt x="109049" y="732367"/>
                        <a:pt x="227583" y="525992"/>
                        <a:pt x="273091" y="411692"/>
                      </a:cubicBezTo>
                      <a:cubicBezTo>
                        <a:pt x="318599" y="297392"/>
                        <a:pt x="316483" y="229659"/>
                        <a:pt x="336591" y="176742"/>
                      </a:cubicBezTo>
                      <a:cubicBezTo>
                        <a:pt x="356699" y="123825"/>
                        <a:pt x="379983" y="114300"/>
                        <a:pt x="393741" y="94192"/>
                      </a:cubicBezTo>
                      <a:cubicBezTo>
                        <a:pt x="407499" y="74084"/>
                        <a:pt x="441366" y="-44450"/>
                        <a:pt x="412791" y="17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0" name="フリーフォーム: 図形 489">
                  <a:extLst>
                    <a:ext uri="{FF2B5EF4-FFF2-40B4-BE49-F238E27FC236}">
                      <a16:creationId xmlns:a16="http://schemas.microsoft.com/office/drawing/2014/main" id="{3FB2CA19-B317-447A-9A30-A81FBAE267BE}"/>
                    </a:ext>
                  </a:extLst>
                </p:cNvPr>
                <p:cNvSpPr/>
                <p:nvPr/>
              </p:nvSpPr>
              <p:spPr>
                <a:xfrm>
                  <a:off x="3472013" y="6014294"/>
                  <a:ext cx="179104" cy="697115"/>
                </a:xfrm>
                <a:custGeom>
                  <a:avLst/>
                  <a:gdLst>
                    <a:gd name="connsiteX0" fmla="*/ 114 w 164938"/>
                    <a:gd name="connsiteY0" fmla="*/ 629 h 641979"/>
                    <a:gd name="connsiteX1" fmla="*/ 133464 w 164938"/>
                    <a:gd name="connsiteY1" fmla="*/ 311779 h 641979"/>
                    <a:gd name="connsiteX2" fmla="*/ 139814 w 164938"/>
                    <a:gd name="connsiteY2" fmla="*/ 483229 h 641979"/>
                    <a:gd name="connsiteX3" fmla="*/ 139814 w 164938"/>
                    <a:gd name="connsiteY3" fmla="*/ 641979 h 641979"/>
                    <a:gd name="connsiteX4" fmla="*/ 139814 w 164938"/>
                    <a:gd name="connsiteY4" fmla="*/ 432429 h 641979"/>
                    <a:gd name="connsiteX5" fmla="*/ 158864 w 164938"/>
                    <a:gd name="connsiteY5" fmla="*/ 235579 h 641979"/>
                    <a:gd name="connsiteX6" fmla="*/ 114 w 164938"/>
                    <a:gd name="connsiteY6" fmla="*/ 629 h 64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938" h="641979">
                      <a:moveTo>
                        <a:pt x="114" y="629"/>
                      </a:moveTo>
                      <a:cubicBezTo>
                        <a:pt x="-4119" y="13329"/>
                        <a:pt x="110181" y="231346"/>
                        <a:pt x="133464" y="311779"/>
                      </a:cubicBezTo>
                      <a:cubicBezTo>
                        <a:pt x="156747" y="392212"/>
                        <a:pt x="138756" y="428196"/>
                        <a:pt x="139814" y="483229"/>
                      </a:cubicBezTo>
                      <a:cubicBezTo>
                        <a:pt x="140872" y="538262"/>
                        <a:pt x="139814" y="641979"/>
                        <a:pt x="139814" y="641979"/>
                      </a:cubicBezTo>
                      <a:cubicBezTo>
                        <a:pt x="139814" y="633512"/>
                        <a:pt x="136639" y="500162"/>
                        <a:pt x="139814" y="432429"/>
                      </a:cubicBezTo>
                      <a:cubicBezTo>
                        <a:pt x="142989" y="364696"/>
                        <a:pt x="178972" y="300137"/>
                        <a:pt x="158864" y="235579"/>
                      </a:cubicBezTo>
                      <a:cubicBezTo>
                        <a:pt x="138756" y="171021"/>
                        <a:pt x="4347" y="-12071"/>
                        <a:pt x="114" y="6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1" name="フリーフォーム: 図形 490">
                  <a:extLst>
                    <a:ext uri="{FF2B5EF4-FFF2-40B4-BE49-F238E27FC236}">
                      <a16:creationId xmlns:a16="http://schemas.microsoft.com/office/drawing/2014/main" id="{8A51BA7B-53F3-4E2F-A05B-91F77E1262C3}"/>
                    </a:ext>
                  </a:extLst>
                </p:cNvPr>
                <p:cNvSpPr/>
                <p:nvPr/>
              </p:nvSpPr>
              <p:spPr>
                <a:xfrm>
                  <a:off x="3600229" y="4953914"/>
                  <a:ext cx="488388" cy="489456"/>
                </a:xfrm>
                <a:custGeom>
                  <a:avLst/>
                  <a:gdLst>
                    <a:gd name="connsiteX0" fmla="*/ 447189 w 449760"/>
                    <a:gd name="connsiteY0" fmla="*/ 5592 h 450744"/>
                    <a:gd name="connsiteX1" fmla="*/ 91589 w 449760"/>
                    <a:gd name="connsiteY1" fmla="*/ 265942 h 450744"/>
                    <a:gd name="connsiteX2" fmla="*/ 9039 w 449760"/>
                    <a:gd name="connsiteY2" fmla="*/ 450092 h 450744"/>
                    <a:gd name="connsiteX3" fmla="*/ 104289 w 449760"/>
                    <a:gd name="connsiteY3" fmla="*/ 202442 h 450744"/>
                    <a:gd name="connsiteX4" fmla="*/ 2689 w 449760"/>
                    <a:gd name="connsiteY4" fmla="*/ 348492 h 450744"/>
                    <a:gd name="connsiteX5" fmla="*/ 237639 w 449760"/>
                    <a:gd name="connsiteY5" fmla="*/ 107192 h 450744"/>
                    <a:gd name="connsiteX6" fmla="*/ 447189 w 449760"/>
                    <a:gd name="connsiteY6" fmla="*/ 5592 h 45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9760" h="450744">
                      <a:moveTo>
                        <a:pt x="447189" y="5592"/>
                      </a:moveTo>
                      <a:cubicBezTo>
                        <a:pt x="422847" y="32050"/>
                        <a:pt x="164614" y="191859"/>
                        <a:pt x="91589" y="265942"/>
                      </a:cubicBezTo>
                      <a:cubicBezTo>
                        <a:pt x="18564" y="340025"/>
                        <a:pt x="6922" y="460675"/>
                        <a:pt x="9039" y="450092"/>
                      </a:cubicBezTo>
                      <a:cubicBezTo>
                        <a:pt x="11156" y="439509"/>
                        <a:pt x="105347" y="219375"/>
                        <a:pt x="104289" y="202442"/>
                      </a:cubicBezTo>
                      <a:cubicBezTo>
                        <a:pt x="103231" y="185509"/>
                        <a:pt x="-19536" y="364367"/>
                        <a:pt x="2689" y="348492"/>
                      </a:cubicBezTo>
                      <a:cubicBezTo>
                        <a:pt x="24914" y="332617"/>
                        <a:pt x="158264" y="162225"/>
                        <a:pt x="237639" y="107192"/>
                      </a:cubicBezTo>
                      <a:cubicBezTo>
                        <a:pt x="317014" y="52159"/>
                        <a:pt x="471531" y="-20866"/>
                        <a:pt x="447189" y="55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2" name="フリーフォーム: 図形 491">
                  <a:extLst>
                    <a:ext uri="{FF2B5EF4-FFF2-40B4-BE49-F238E27FC236}">
                      <a16:creationId xmlns:a16="http://schemas.microsoft.com/office/drawing/2014/main" id="{FADCE41A-04FB-458F-97D4-259BB4FC3B7B}"/>
                    </a:ext>
                  </a:extLst>
                </p:cNvPr>
                <p:cNvSpPr/>
                <p:nvPr/>
              </p:nvSpPr>
              <p:spPr>
                <a:xfrm>
                  <a:off x="3415897" y="6059819"/>
                  <a:ext cx="167568" cy="520714"/>
                </a:xfrm>
                <a:custGeom>
                  <a:avLst/>
                  <a:gdLst>
                    <a:gd name="connsiteX0" fmla="*/ 7342 w 154315"/>
                    <a:gd name="connsiteY0" fmla="*/ 9505 h 479530"/>
                    <a:gd name="connsiteX1" fmla="*/ 140692 w 154315"/>
                    <a:gd name="connsiteY1" fmla="*/ 301605 h 479530"/>
                    <a:gd name="connsiteX2" fmla="*/ 147042 w 154315"/>
                    <a:gd name="connsiteY2" fmla="*/ 479405 h 479530"/>
                    <a:gd name="connsiteX3" fmla="*/ 115292 w 154315"/>
                    <a:gd name="connsiteY3" fmla="*/ 276205 h 479530"/>
                    <a:gd name="connsiteX4" fmla="*/ 26392 w 154315"/>
                    <a:gd name="connsiteY4" fmla="*/ 85705 h 479530"/>
                    <a:gd name="connsiteX5" fmla="*/ 7342 w 154315"/>
                    <a:gd name="connsiteY5" fmla="*/ 9505 h 47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315" h="479530">
                      <a:moveTo>
                        <a:pt x="7342" y="9505"/>
                      </a:moveTo>
                      <a:cubicBezTo>
                        <a:pt x="26392" y="45488"/>
                        <a:pt x="117409" y="223288"/>
                        <a:pt x="140692" y="301605"/>
                      </a:cubicBezTo>
                      <a:cubicBezTo>
                        <a:pt x="163975" y="379922"/>
                        <a:pt x="151275" y="483638"/>
                        <a:pt x="147042" y="479405"/>
                      </a:cubicBezTo>
                      <a:cubicBezTo>
                        <a:pt x="142809" y="475172"/>
                        <a:pt x="135400" y="341822"/>
                        <a:pt x="115292" y="276205"/>
                      </a:cubicBezTo>
                      <a:cubicBezTo>
                        <a:pt x="95184" y="210588"/>
                        <a:pt x="42267" y="122747"/>
                        <a:pt x="26392" y="85705"/>
                      </a:cubicBezTo>
                      <a:cubicBezTo>
                        <a:pt x="10517" y="48663"/>
                        <a:pt x="-11708" y="-26478"/>
                        <a:pt x="7342" y="950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3" name="フリーフォーム: 図形 492">
                  <a:extLst>
                    <a:ext uri="{FF2B5EF4-FFF2-40B4-BE49-F238E27FC236}">
                      <a16:creationId xmlns:a16="http://schemas.microsoft.com/office/drawing/2014/main" id="{243DFFCB-9AAF-4D39-AF71-DADD738CA576}"/>
                    </a:ext>
                  </a:extLst>
                </p:cNvPr>
                <p:cNvSpPr/>
                <p:nvPr/>
              </p:nvSpPr>
              <p:spPr>
                <a:xfrm>
                  <a:off x="3356696" y="6256533"/>
                  <a:ext cx="164701" cy="966565"/>
                </a:xfrm>
                <a:custGeom>
                  <a:avLst/>
                  <a:gdLst>
                    <a:gd name="connsiteX0" fmla="*/ 4710 w 151674"/>
                    <a:gd name="connsiteY0" fmla="*/ 25200 h 890117"/>
                    <a:gd name="connsiteX1" fmla="*/ 74560 w 151674"/>
                    <a:gd name="connsiteY1" fmla="*/ 374450 h 890117"/>
                    <a:gd name="connsiteX2" fmla="*/ 125360 w 151674"/>
                    <a:gd name="connsiteY2" fmla="*/ 558600 h 890117"/>
                    <a:gd name="connsiteX3" fmla="*/ 68210 w 151674"/>
                    <a:gd name="connsiteY3" fmla="*/ 799900 h 890117"/>
                    <a:gd name="connsiteX4" fmla="*/ 80910 w 151674"/>
                    <a:gd name="connsiteY4" fmla="*/ 888800 h 890117"/>
                    <a:gd name="connsiteX5" fmla="*/ 80910 w 151674"/>
                    <a:gd name="connsiteY5" fmla="*/ 742750 h 890117"/>
                    <a:gd name="connsiteX6" fmla="*/ 150760 w 151674"/>
                    <a:gd name="connsiteY6" fmla="*/ 482400 h 890117"/>
                    <a:gd name="connsiteX7" fmla="*/ 23760 w 151674"/>
                    <a:gd name="connsiteY7" fmla="*/ 76000 h 890117"/>
                    <a:gd name="connsiteX8" fmla="*/ 4710 w 151674"/>
                    <a:gd name="connsiteY8" fmla="*/ 25200 h 890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674" h="890117">
                      <a:moveTo>
                        <a:pt x="4710" y="25200"/>
                      </a:moveTo>
                      <a:cubicBezTo>
                        <a:pt x="13177" y="74942"/>
                        <a:pt x="54452" y="285550"/>
                        <a:pt x="74560" y="374450"/>
                      </a:cubicBezTo>
                      <a:cubicBezTo>
                        <a:pt x="94668" y="463350"/>
                        <a:pt x="126418" y="487692"/>
                        <a:pt x="125360" y="558600"/>
                      </a:cubicBezTo>
                      <a:cubicBezTo>
                        <a:pt x="124302" y="629508"/>
                        <a:pt x="75618" y="744867"/>
                        <a:pt x="68210" y="799900"/>
                      </a:cubicBezTo>
                      <a:cubicBezTo>
                        <a:pt x="60802" y="854933"/>
                        <a:pt x="78793" y="898325"/>
                        <a:pt x="80910" y="888800"/>
                      </a:cubicBezTo>
                      <a:cubicBezTo>
                        <a:pt x="83027" y="879275"/>
                        <a:pt x="69268" y="810483"/>
                        <a:pt x="80910" y="742750"/>
                      </a:cubicBezTo>
                      <a:cubicBezTo>
                        <a:pt x="92552" y="675017"/>
                        <a:pt x="160285" y="593525"/>
                        <a:pt x="150760" y="482400"/>
                      </a:cubicBezTo>
                      <a:cubicBezTo>
                        <a:pt x="141235" y="371275"/>
                        <a:pt x="50218" y="149025"/>
                        <a:pt x="23760" y="76000"/>
                      </a:cubicBezTo>
                      <a:cubicBezTo>
                        <a:pt x="-2698" y="2975"/>
                        <a:pt x="-3757" y="-24542"/>
                        <a:pt x="4710" y="252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4" name="フリーフォーム: 図形 493">
                  <a:extLst>
                    <a:ext uri="{FF2B5EF4-FFF2-40B4-BE49-F238E27FC236}">
                      <a16:creationId xmlns:a16="http://schemas.microsoft.com/office/drawing/2014/main" id="{9CD57212-F760-452F-AD4E-9961BC75B94B}"/>
                    </a:ext>
                  </a:extLst>
                </p:cNvPr>
                <p:cNvSpPr/>
                <p:nvPr/>
              </p:nvSpPr>
              <p:spPr>
                <a:xfrm>
                  <a:off x="3462353" y="6666604"/>
                  <a:ext cx="217330" cy="342866"/>
                </a:xfrm>
                <a:custGeom>
                  <a:avLst/>
                  <a:gdLst>
                    <a:gd name="connsiteX0" fmla="*/ 45840 w 200141"/>
                    <a:gd name="connsiteY0" fmla="*/ 622 h 315748"/>
                    <a:gd name="connsiteX1" fmla="*/ 167760 w 200141"/>
                    <a:gd name="connsiteY1" fmla="*/ 219062 h 315748"/>
                    <a:gd name="connsiteX2" fmla="*/ 177920 w 200141"/>
                    <a:gd name="connsiteY2" fmla="*/ 274942 h 315748"/>
                    <a:gd name="connsiteX3" fmla="*/ 198240 w 200141"/>
                    <a:gd name="connsiteY3" fmla="*/ 315582 h 315748"/>
                    <a:gd name="connsiteX4" fmla="*/ 162680 w 200141"/>
                    <a:gd name="connsiteY4" fmla="*/ 259702 h 315748"/>
                    <a:gd name="connsiteX5" fmla="*/ 120 w 200141"/>
                    <a:gd name="connsiteY5" fmla="*/ 173342 h 315748"/>
                    <a:gd name="connsiteX6" fmla="*/ 137280 w 200141"/>
                    <a:gd name="connsiteY6" fmla="*/ 280022 h 315748"/>
                    <a:gd name="connsiteX7" fmla="*/ 198240 w 200141"/>
                    <a:gd name="connsiteY7" fmla="*/ 295262 h 315748"/>
                    <a:gd name="connsiteX8" fmla="*/ 45840 w 200141"/>
                    <a:gd name="connsiteY8" fmla="*/ 622 h 31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141" h="315748">
                      <a:moveTo>
                        <a:pt x="45840" y="622"/>
                      </a:moveTo>
                      <a:cubicBezTo>
                        <a:pt x="40760" y="-12078"/>
                        <a:pt x="145747" y="173342"/>
                        <a:pt x="167760" y="219062"/>
                      </a:cubicBezTo>
                      <a:cubicBezTo>
                        <a:pt x="189773" y="264782"/>
                        <a:pt x="172840" y="258855"/>
                        <a:pt x="177920" y="274942"/>
                      </a:cubicBezTo>
                      <a:cubicBezTo>
                        <a:pt x="183000" y="291029"/>
                        <a:pt x="200780" y="318122"/>
                        <a:pt x="198240" y="315582"/>
                      </a:cubicBezTo>
                      <a:cubicBezTo>
                        <a:pt x="195700" y="313042"/>
                        <a:pt x="195700" y="283409"/>
                        <a:pt x="162680" y="259702"/>
                      </a:cubicBezTo>
                      <a:cubicBezTo>
                        <a:pt x="129660" y="235995"/>
                        <a:pt x="4353" y="169955"/>
                        <a:pt x="120" y="173342"/>
                      </a:cubicBezTo>
                      <a:cubicBezTo>
                        <a:pt x="-4113" y="176729"/>
                        <a:pt x="104260" y="259702"/>
                        <a:pt x="137280" y="280022"/>
                      </a:cubicBezTo>
                      <a:cubicBezTo>
                        <a:pt x="170300" y="300342"/>
                        <a:pt x="209247" y="338442"/>
                        <a:pt x="198240" y="295262"/>
                      </a:cubicBezTo>
                      <a:cubicBezTo>
                        <a:pt x="187233" y="252082"/>
                        <a:pt x="50920" y="13322"/>
                        <a:pt x="45840" y="6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BBDEF4C1-B5B6-4652-AD98-047B1B9F09FE}"/>
                    </a:ext>
                  </a:extLst>
                </p:cNvPr>
                <p:cNvSpPr/>
                <p:nvPr/>
              </p:nvSpPr>
              <p:spPr>
                <a:xfrm>
                  <a:off x="3715932" y="5367591"/>
                  <a:ext cx="365800" cy="947902"/>
                </a:xfrm>
                <a:custGeom>
                  <a:avLst/>
                  <a:gdLst>
                    <a:gd name="connsiteX0" fmla="*/ 335557 w 336868"/>
                    <a:gd name="connsiteY0" fmla="*/ 3093 h 872930"/>
                    <a:gd name="connsiteX1" fmla="*/ 218717 w 336868"/>
                    <a:gd name="connsiteY1" fmla="*/ 241853 h 872930"/>
                    <a:gd name="connsiteX2" fmla="*/ 198397 w 336868"/>
                    <a:gd name="connsiteY2" fmla="*/ 399333 h 872930"/>
                    <a:gd name="connsiteX3" fmla="*/ 137437 w 336868"/>
                    <a:gd name="connsiteY3" fmla="*/ 775253 h 872930"/>
                    <a:gd name="connsiteX4" fmla="*/ 223797 w 336868"/>
                    <a:gd name="connsiteY4" fmla="*/ 871773 h 872930"/>
                    <a:gd name="connsiteX5" fmla="*/ 142517 w 336868"/>
                    <a:gd name="connsiteY5" fmla="*/ 831133 h 872930"/>
                    <a:gd name="connsiteX6" fmla="*/ 277 w 336868"/>
                    <a:gd name="connsiteY6" fmla="*/ 760013 h 872930"/>
                    <a:gd name="connsiteX7" fmla="*/ 106957 w 336868"/>
                    <a:gd name="connsiteY7" fmla="*/ 760013 h 872930"/>
                    <a:gd name="connsiteX8" fmla="*/ 132357 w 336868"/>
                    <a:gd name="connsiteY8" fmla="*/ 424733 h 872930"/>
                    <a:gd name="connsiteX9" fmla="*/ 335557 w 336868"/>
                    <a:gd name="connsiteY9" fmla="*/ 3093 h 87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6868" h="872930">
                      <a:moveTo>
                        <a:pt x="335557" y="3093"/>
                      </a:moveTo>
                      <a:cubicBezTo>
                        <a:pt x="349950" y="-27387"/>
                        <a:pt x="241577" y="175813"/>
                        <a:pt x="218717" y="241853"/>
                      </a:cubicBezTo>
                      <a:cubicBezTo>
                        <a:pt x="195857" y="307893"/>
                        <a:pt x="211944" y="310433"/>
                        <a:pt x="198397" y="399333"/>
                      </a:cubicBezTo>
                      <a:cubicBezTo>
                        <a:pt x="184850" y="488233"/>
                        <a:pt x="133204" y="696513"/>
                        <a:pt x="137437" y="775253"/>
                      </a:cubicBezTo>
                      <a:cubicBezTo>
                        <a:pt x="141670" y="853993"/>
                        <a:pt x="222950" y="862460"/>
                        <a:pt x="223797" y="871773"/>
                      </a:cubicBezTo>
                      <a:cubicBezTo>
                        <a:pt x="224644" y="881086"/>
                        <a:pt x="142517" y="831133"/>
                        <a:pt x="142517" y="831133"/>
                      </a:cubicBezTo>
                      <a:cubicBezTo>
                        <a:pt x="105264" y="812506"/>
                        <a:pt x="6204" y="771866"/>
                        <a:pt x="277" y="760013"/>
                      </a:cubicBezTo>
                      <a:cubicBezTo>
                        <a:pt x="-5650" y="748160"/>
                        <a:pt x="84944" y="815893"/>
                        <a:pt x="106957" y="760013"/>
                      </a:cubicBezTo>
                      <a:cubicBezTo>
                        <a:pt x="128970" y="704133"/>
                        <a:pt x="97644" y="549193"/>
                        <a:pt x="132357" y="424733"/>
                      </a:cubicBezTo>
                      <a:cubicBezTo>
                        <a:pt x="167070" y="300273"/>
                        <a:pt x="321164" y="33573"/>
                        <a:pt x="335557" y="309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6" name="フリーフォーム: 図形 495">
                  <a:extLst>
                    <a:ext uri="{FF2B5EF4-FFF2-40B4-BE49-F238E27FC236}">
                      <a16:creationId xmlns:a16="http://schemas.microsoft.com/office/drawing/2014/main" id="{1262B4F7-8158-46ED-967D-4221F5E9D66E}"/>
                    </a:ext>
                  </a:extLst>
                </p:cNvPr>
                <p:cNvSpPr/>
                <p:nvPr/>
              </p:nvSpPr>
              <p:spPr>
                <a:xfrm>
                  <a:off x="5101549" y="5297797"/>
                  <a:ext cx="579547" cy="414644"/>
                </a:xfrm>
                <a:custGeom>
                  <a:avLst/>
                  <a:gdLst>
                    <a:gd name="connsiteX0" fmla="*/ 158929 w 533709"/>
                    <a:gd name="connsiteY0" fmla="*/ 57 h 381849"/>
                    <a:gd name="connsiteX1" fmla="*/ 243595 w 533709"/>
                    <a:gd name="connsiteY1" fmla="*/ 146107 h 381849"/>
                    <a:gd name="connsiteX2" fmla="*/ 307095 w 533709"/>
                    <a:gd name="connsiteY2" fmla="*/ 118590 h 381849"/>
                    <a:gd name="connsiteX3" fmla="*/ 533579 w 533709"/>
                    <a:gd name="connsiteY3" fmla="*/ 38157 h 381849"/>
                    <a:gd name="connsiteX4" fmla="*/ 336729 w 533709"/>
                    <a:gd name="connsiteY4" fmla="*/ 95307 h 381849"/>
                    <a:gd name="connsiteX5" fmla="*/ 139879 w 533709"/>
                    <a:gd name="connsiteY5" fmla="*/ 226540 h 381849"/>
                    <a:gd name="connsiteX6" fmla="*/ 179 w 533709"/>
                    <a:gd name="connsiteY6" fmla="*/ 381057 h 381849"/>
                    <a:gd name="connsiteX7" fmla="*/ 118712 w 533709"/>
                    <a:gd name="connsiteY7" fmla="*/ 277340 h 381849"/>
                    <a:gd name="connsiteX8" fmla="*/ 440445 w 533709"/>
                    <a:gd name="connsiteY8" fmla="*/ 74140 h 381849"/>
                    <a:gd name="connsiteX9" fmla="*/ 228779 w 533709"/>
                    <a:gd name="connsiteY9" fmla="*/ 165157 h 381849"/>
                    <a:gd name="connsiteX10" fmla="*/ 158929 w 533709"/>
                    <a:gd name="connsiteY10" fmla="*/ 57 h 38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3709" h="381849">
                      <a:moveTo>
                        <a:pt x="158929" y="57"/>
                      </a:moveTo>
                      <a:cubicBezTo>
                        <a:pt x="161398" y="-3118"/>
                        <a:pt x="218901" y="126352"/>
                        <a:pt x="243595" y="146107"/>
                      </a:cubicBezTo>
                      <a:cubicBezTo>
                        <a:pt x="268289" y="165862"/>
                        <a:pt x="258764" y="136582"/>
                        <a:pt x="307095" y="118590"/>
                      </a:cubicBezTo>
                      <a:cubicBezTo>
                        <a:pt x="355426" y="100598"/>
                        <a:pt x="528640" y="42038"/>
                        <a:pt x="533579" y="38157"/>
                      </a:cubicBezTo>
                      <a:cubicBezTo>
                        <a:pt x="538518" y="34277"/>
                        <a:pt x="402346" y="63910"/>
                        <a:pt x="336729" y="95307"/>
                      </a:cubicBezTo>
                      <a:cubicBezTo>
                        <a:pt x="271112" y="126704"/>
                        <a:pt x="195971" y="178915"/>
                        <a:pt x="139879" y="226540"/>
                      </a:cubicBezTo>
                      <a:cubicBezTo>
                        <a:pt x="83787" y="274165"/>
                        <a:pt x="3707" y="372590"/>
                        <a:pt x="179" y="381057"/>
                      </a:cubicBezTo>
                      <a:cubicBezTo>
                        <a:pt x="-3349" y="389524"/>
                        <a:pt x="45334" y="328493"/>
                        <a:pt x="118712" y="277340"/>
                      </a:cubicBezTo>
                      <a:cubicBezTo>
                        <a:pt x="192090" y="226187"/>
                        <a:pt x="422101" y="92837"/>
                        <a:pt x="440445" y="74140"/>
                      </a:cubicBezTo>
                      <a:cubicBezTo>
                        <a:pt x="458789" y="55443"/>
                        <a:pt x="271465" y="172918"/>
                        <a:pt x="228779" y="165157"/>
                      </a:cubicBezTo>
                      <a:cubicBezTo>
                        <a:pt x="186093" y="157396"/>
                        <a:pt x="156460" y="3232"/>
                        <a:pt x="158929" y="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7" name="フリーフォーム: 図形 496">
                  <a:extLst>
                    <a:ext uri="{FF2B5EF4-FFF2-40B4-BE49-F238E27FC236}">
                      <a16:creationId xmlns:a16="http://schemas.microsoft.com/office/drawing/2014/main" id="{CBE2D999-22D2-46FC-BA32-3D446601CF68}"/>
                    </a:ext>
                  </a:extLst>
                </p:cNvPr>
                <p:cNvSpPr/>
                <p:nvPr/>
              </p:nvSpPr>
              <p:spPr>
                <a:xfrm>
                  <a:off x="4693982" y="5104692"/>
                  <a:ext cx="327398" cy="648329"/>
                </a:xfrm>
                <a:custGeom>
                  <a:avLst/>
                  <a:gdLst>
                    <a:gd name="connsiteX0" fmla="*/ 301426 w 301503"/>
                    <a:gd name="connsiteY0" fmla="*/ 89 h 597051"/>
                    <a:gd name="connsiteX1" fmla="*/ 182893 w 301503"/>
                    <a:gd name="connsiteY1" fmla="*/ 76289 h 597051"/>
                    <a:gd name="connsiteX2" fmla="*/ 142676 w 301503"/>
                    <a:gd name="connsiteY2" fmla="*/ 175772 h 597051"/>
                    <a:gd name="connsiteX3" fmla="*/ 98226 w 301503"/>
                    <a:gd name="connsiteY3" fmla="*/ 362039 h 597051"/>
                    <a:gd name="connsiteX4" fmla="*/ 132093 w 301503"/>
                    <a:gd name="connsiteY4" fmla="*/ 239272 h 597051"/>
                    <a:gd name="connsiteX5" fmla="*/ 165960 w 301503"/>
                    <a:gd name="connsiteY5" fmla="*/ 173656 h 597051"/>
                    <a:gd name="connsiteX6" fmla="*/ 127860 w 301503"/>
                    <a:gd name="connsiteY6" fmla="*/ 300656 h 597051"/>
                    <a:gd name="connsiteX7" fmla="*/ 2976 w 301503"/>
                    <a:gd name="connsiteY7" fmla="*/ 594872 h 597051"/>
                    <a:gd name="connsiteX8" fmla="*/ 43193 w 301503"/>
                    <a:gd name="connsiteY8" fmla="*/ 423422 h 597051"/>
                    <a:gd name="connsiteX9" fmla="*/ 89760 w 301503"/>
                    <a:gd name="connsiteY9" fmla="*/ 215989 h 597051"/>
                    <a:gd name="connsiteX10" fmla="*/ 163843 w 301503"/>
                    <a:gd name="connsiteY10" fmla="*/ 91106 h 597051"/>
                    <a:gd name="connsiteX11" fmla="*/ 301426 w 301503"/>
                    <a:gd name="connsiteY11" fmla="*/ 89 h 59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1503" h="597051">
                      <a:moveTo>
                        <a:pt x="301426" y="89"/>
                      </a:moveTo>
                      <a:cubicBezTo>
                        <a:pt x="304601" y="-2381"/>
                        <a:pt x="209351" y="47009"/>
                        <a:pt x="182893" y="76289"/>
                      </a:cubicBezTo>
                      <a:cubicBezTo>
                        <a:pt x="156435" y="105570"/>
                        <a:pt x="156787" y="128147"/>
                        <a:pt x="142676" y="175772"/>
                      </a:cubicBezTo>
                      <a:cubicBezTo>
                        <a:pt x="128565" y="223397"/>
                        <a:pt x="99990" y="351456"/>
                        <a:pt x="98226" y="362039"/>
                      </a:cubicBezTo>
                      <a:cubicBezTo>
                        <a:pt x="96462" y="372622"/>
                        <a:pt x="120804" y="270669"/>
                        <a:pt x="132093" y="239272"/>
                      </a:cubicBezTo>
                      <a:cubicBezTo>
                        <a:pt x="143382" y="207875"/>
                        <a:pt x="166665" y="163425"/>
                        <a:pt x="165960" y="173656"/>
                      </a:cubicBezTo>
                      <a:cubicBezTo>
                        <a:pt x="165255" y="183887"/>
                        <a:pt x="155024" y="230453"/>
                        <a:pt x="127860" y="300656"/>
                      </a:cubicBezTo>
                      <a:cubicBezTo>
                        <a:pt x="100696" y="370859"/>
                        <a:pt x="17087" y="574411"/>
                        <a:pt x="2976" y="594872"/>
                      </a:cubicBezTo>
                      <a:cubicBezTo>
                        <a:pt x="-11135" y="615333"/>
                        <a:pt x="28729" y="486569"/>
                        <a:pt x="43193" y="423422"/>
                      </a:cubicBezTo>
                      <a:cubicBezTo>
                        <a:pt x="57657" y="360275"/>
                        <a:pt x="69652" y="271375"/>
                        <a:pt x="89760" y="215989"/>
                      </a:cubicBezTo>
                      <a:cubicBezTo>
                        <a:pt x="109868" y="160603"/>
                        <a:pt x="131387" y="126031"/>
                        <a:pt x="163843" y="91106"/>
                      </a:cubicBezTo>
                      <a:cubicBezTo>
                        <a:pt x="196298" y="56181"/>
                        <a:pt x="298251" y="2559"/>
                        <a:pt x="301426" y="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8" name="フリーフォーム: 図形 497">
                  <a:extLst>
                    <a:ext uri="{FF2B5EF4-FFF2-40B4-BE49-F238E27FC236}">
                      <a16:creationId xmlns:a16="http://schemas.microsoft.com/office/drawing/2014/main" id="{03879F67-80B1-4B98-87FA-4766DEC9436D}"/>
                    </a:ext>
                  </a:extLst>
                </p:cNvPr>
                <p:cNvSpPr/>
                <p:nvPr/>
              </p:nvSpPr>
              <p:spPr>
                <a:xfrm>
                  <a:off x="5391369" y="4948482"/>
                  <a:ext cx="744210" cy="526689"/>
                </a:xfrm>
                <a:custGeom>
                  <a:avLst/>
                  <a:gdLst>
                    <a:gd name="connsiteX0" fmla="*/ 2097 w 685349"/>
                    <a:gd name="connsiteY0" fmla="*/ 11 h 485032"/>
                    <a:gd name="connsiteX1" fmla="*/ 205297 w 685349"/>
                    <a:gd name="connsiteY1" fmla="*/ 190511 h 485032"/>
                    <a:gd name="connsiteX2" fmla="*/ 321714 w 685349"/>
                    <a:gd name="connsiteY2" fmla="*/ 306927 h 485032"/>
                    <a:gd name="connsiteX3" fmla="*/ 486814 w 685349"/>
                    <a:gd name="connsiteY3" fmla="*/ 368311 h 485032"/>
                    <a:gd name="connsiteX4" fmla="*/ 438131 w 685349"/>
                    <a:gd name="connsiteY4" fmla="*/ 374661 h 485032"/>
                    <a:gd name="connsiteX5" fmla="*/ 683664 w 685349"/>
                    <a:gd name="connsiteY5" fmla="*/ 480494 h 485032"/>
                    <a:gd name="connsiteX6" fmla="*/ 533381 w 685349"/>
                    <a:gd name="connsiteY6" fmla="*/ 452977 h 485032"/>
                    <a:gd name="connsiteX7" fmla="*/ 285731 w 685349"/>
                    <a:gd name="connsiteY7" fmla="*/ 338677 h 485032"/>
                    <a:gd name="connsiteX8" fmla="*/ 110047 w 685349"/>
                    <a:gd name="connsiteY8" fmla="*/ 182044 h 485032"/>
                    <a:gd name="connsiteX9" fmla="*/ 2097 w 685349"/>
                    <a:gd name="connsiteY9" fmla="*/ 11 h 48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349" h="485032">
                      <a:moveTo>
                        <a:pt x="2097" y="11"/>
                      </a:moveTo>
                      <a:cubicBezTo>
                        <a:pt x="17972" y="1422"/>
                        <a:pt x="152027" y="139358"/>
                        <a:pt x="205297" y="190511"/>
                      </a:cubicBezTo>
                      <a:cubicBezTo>
                        <a:pt x="258567" y="241664"/>
                        <a:pt x="274795" y="277294"/>
                        <a:pt x="321714" y="306927"/>
                      </a:cubicBezTo>
                      <a:cubicBezTo>
                        <a:pt x="368633" y="336560"/>
                        <a:pt x="467411" y="357022"/>
                        <a:pt x="486814" y="368311"/>
                      </a:cubicBezTo>
                      <a:cubicBezTo>
                        <a:pt x="506217" y="379600"/>
                        <a:pt x="405323" y="355964"/>
                        <a:pt x="438131" y="374661"/>
                      </a:cubicBezTo>
                      <a:cubicBezTo>
                        <a:pt x="470939" y="393358"/>
                        <a:pt x="667789" y="467441"/>
                        <a:pt x="683664" y="480494"/>
                      </a:cubicBezTo>
                      <a:cubicBezTo>
                        <a:pt x="699539" y="493547"/>
                        <a:pt x="599703" y="476613"/>
                        <a:pt x="533381" y="452977"/>
                      </a:cubicBezTo>
                      <a:cubicBezTo>
                        <a:pt x="467059" y="429341"/>
                        <a:pt x="356287" y="383833"/>
                        <a:pt x="285731" y="338677"/>
                      </a:cubicBezTo>
                      <a:cubicBezTo>
                        <a:pt x="215175" y="293522"/>
                        <a:pt x="155908" y="234608"/>
                        <a:pt x="110047" y="182044"/>
                      </a:cubicBezTo>
                      <a:cubicBezTo>
                        <a:pt x="64186" y="129480"/>
                        <a:pt x="-13778" y="-1400"/>
                        <a:pt x="2097" y="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44071CF4-8D32-430C-A8AE-DB1B85AC3630}"/>
                    </a:ext>
                  </a:extLst>
                </p:cNvPr>
                <p:cNvSpPr/>
                <p:nvPr/>
              </p:nvSpPr>
              <p:spPr>
                <a:xfrm>
                  <a:off x="5935243" y="5704626"/>
                  <a:ext cx="556458" cy="675538"/>
                </a:xfrm>
                <a:custGeom>
                  <a:avLst/>
                  <a:gdLst>
                    <a:gd name="connsiteX0" fmla="*/ 127774 w 512446"/>
                    <a:gd name="connsiteY0" fmla="*/ 8522 h 622108"/>
                    <a:gd name="connsiteX1" fmla="*/ 49457 w 512446"/>
                    <a:gd name="connsiteY1" fmla="*/ 160922 h 622108"/>
                    <a:gd name="connsiteX2" fmla="*/ 21940 w 512446"/>
                    <a:gd name="connsiteY2" fmla="*/ 332372 h 622108"/>
                    <a:gd name="connsiteX3" fmla="*/ 21940 w 512446"/>
                    <a:gd name="connsiteY3" fmla="*/ 228655 h 622108"/>
                    <a:gd name="connsiteX4" fmla="*/ 119307 w 512446"/>
                    <a:gd name="connsiteY4" fmla="*/ 275222 h 622108"/>
                    <a:gd name="connsiteX5" fmla="*/ 216674 w 512446"/>
                    <a:gd name="connsiteY5" fmla="*/ 408572 h 622108"/>
                    <a:gd name="connsiteX6" fmla="*/ 506657 w 512446"/>
                    <a:gd name="connsiteY6" fmla="*/ 620238 h 622108"/>
                    <a:gd name="connsiteX7" fmla="*/ 392357 w 512446"/>
                    <a:gd name="connsiteY7" fmla="*/ 499588 h 622108"/>
                    <a:gd name="connsiteX8" fmla="*/ 176457 w 512446"/>
                    <a:gd name="connsiteY8" fmla="*/ 287922 h 622108"/>
                    <a:gd name="connsiteX9" fmla="*/ 7124 w 512446"/>
                    <a:gd name="connsiteY9" fmla="*/ 218072 h 622108"/>
                    <a:gd name="connsiteX10" fmla="*/ 34640 w 512446"/>
                    <a:gd name="connsiteY10" fmla="*/ 108005 h 622108"/>
                    <a:gd name="connsiteX11" fmla="*/ 62157 w 512446"/>
                    <a:gd name="connsiteY11" fmla="*/ 40272 h 622108"/>
                    <a:gd name="connsiteX12" fmla="*/ 5007 w 512446"/>
                    <a:gd name="connsiteY12" fmla="*/ 127055 h 622108"/>
                    <a:gd name="connsiteX13" fmla="*/ 62157 w 512446"/>
                    <a:gd name="connsiteY13" fmla="*/ 29688 h 622108"/>
                    <a:gd name="connsiteX14" fmla="*/ 127774 w 512446"/>
                    <a:gd name="connsiteY14" fmla="*/ 8522 h 62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2446" h="622108">
                      <a:moveTo>
                        <a:pt x="127774" y="8522"/>
                      </a:moveTo>
                      <a:cubicBezTo>
                        <a:pt x="125657" y="30394"/>
                        <a:pt x="67096" y="106947"/>
                        <a:pt x="49457" y="160922"/>
                      </a:cubicBezTo>
                      <a:cubicBezTo>
                        <a:pt x="31818" y="214897"/>
                        <a:pt x="26526" y="321083"/>
                        <a:pt x="21940" y="332372"/>
                      </a:cubicBezTo>
                      <a:cubicBezTo>
                        <a:pt x="17354" y="343661"/>
                        <a:pt x="5712" y="238180"/>
                        <a:pt x="21940" y="228655"/>
                      </a:cubicBezTo>
                      <a:cubicBezTo>
                        <a:pt x="38168" y="219130"/>
                        <a:pt x="86851" y="245236"/>
                        <a:pt x="119307" y="275222"/>
                      </a:cubicBezTo>
                      <a:cubicBezTo>
                        <a:pt x="151763" y="305208"/>
                        <a:pt x="152116" y="351069"/>
                        <a:pt x="216674" y="408572"/>
                      </a:cubicBezTo>
                      <a:cubicBezTo>
                        <a:pt x="281232" y="466075"/>
                        <a:pt x="477377" y="605069"/>
                        <a:pt x="506657" y="620238"/>
                      </a:cubicBezTo>
                      <a:cubicBezTo>
                        <a:pt x="535938" y="635407"/>
                        <a:pt x="447390" y="554974"/>
                        <a:pt x="392357" y="499588"/>
                      </a:cubicBezTo>
                      <a:cubicBezTo>
                        <a:pt x="337324" y="444202"/>
                        <a:pt x="240663" y="334841"/>
                        <a:pt x="176457" y="287922"/>
                      </a:cubicBezTo>
                      <a:cubicBezTo>
                        <a:pt x="112251" y="241003"/>
                        <a:pt x="30760" y="248058"/>
                        <a:pt x="7124" y="218072"/>
                      </a:cubicBezTo>
                      <a:cubicBezTo>
                        <a:pt x="-16512" y="188086"/>
                        <a:pt x="25468" y="137638"/>
                        <a:pt x="34640" y="108005"/>
                      </a:cubicBezTo>
                      <a:cubicBezTo>
                        <a:pt x="43812" y="78372"/>
                        <a:pt x="67096" y="37097"/>
                        <a:pt x="62157" y="40272"/>
                      </a:cubicBezTo>
                      <a:cubicBezTo>
                        <a:pt x="57218" y="43447"/>
                        <a:pt x="5007" y="128819"/>
                        <a:pt x="5007" y="127055"/>
                      </a:cubicBezTo>
                      <a:cubicBezTo>
                        <a:pt x="5007" y="125291"/>
                        <a:pt x="38874" y="47680"/>
                        <a:pt x="62157" y="29688"/>
                      </a:cubicBezTo>
                      <a:cubicBezTo>
                        <a:pt x="85440" y="11696"/>
                        <a:pt x="129891" y="-13350"/>
                        <a:pt x="127774" y="85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0" name="フリーフォーム: 図形 499">
                  <a:extLst>
                    <a:ext uri="{FF2B5EF4-FFF2-40B4-BE49-F238E27FC236}">
                      <a16:creationId xmlns:a16="http://schemas.microsoft.com/office/drawing/2014/main" id="{3FA94E34-4207-4770-AF3C-BC1768767285}"/>
                    </a:ext>
                  </a:extLst>
                </p:cNvPr>
                <p:cNvSpPr/>
                <p:nvPr/>
              </p:nvSpPr>
              <p:spPr>
                <a:xfrm>
                  <a:off x="5788324" y="6059528"/>
                  <a:ext cx="725780" cy="458638"/>
                </a:xfrm>
                <a:custGeom>
                  <a:avLst/>
                  <a:gdLst>
                    <a:gd name="connsiteX0" fmla="*/ 28122 w 668376"/>
                    <a:gd name="connsiteY0" fmla="*/ 244723 h 422363"/>
                    <a:gd name="connsiteX1" fmla="*/ 222855 w 668376"/>
                    <a:gd name="connsiteY1" fmla="*/ 185456 h 422363"/>
                    <a:gd name="connsiteX2" fmla="*/ 360438 w 668376"/>
                    <a:gd name="connsiteY2" fmla="*/ 257423 h 422363"/>
                    <a:gd name="connsiteX3" fmla="*/ 667355 w 668376"/>
                    <a:gd name="connsiteY3" fmla="*/ 397123 h 422363"/>
                    <a:gd name="connsiteX4" fmla="*/ 455688 w 668376"/>
                    <a:gd name="connsiteY4" fmla="*/ 287056 h 422363"/>
                    <a:gd name="connsiteX5" fmla="*/ 343505 w 668376"/>
                    <a:gd name="connsiteY5" fmla="*/ 200273 h 422363"/>
                    <a:gd name="connsiteX6" fmla="*/ 169938 w 668376"/>
                    <a:gd name="connsiteY6" fmla="*/ 24590 h 422363"/>
                    <a:gd name="connsiteX7" fmla="*/ 93738 w 668376"/>
                    <a:gd name="connsiteY7" fmla="*/ 49990 h 422363"/>
                    <a:gd name="connsiteX8" fmla="*/ 30238 w 668376"/>
                    <a:gd name="connsiteY8" fmla="*/ 58456 h 422363"/>
                    <a:gd name="connsiteX9" fmla="*/ 222855 w 668376"/>
                    <a:gd name="connsiteY9" fmla="*/ 3423 h 422363"/>
                    <a:gd name="connsiteX10" fmla="*/ 356205 w 668376"/>
                    <a:gd name="connsiteY10" fmla="*/ 172756 h 422363"/>
                    <a:gd name="connsiteX11" fmla="*/ 449338 w 668376"/>
                    <a:gd name="connsiteY11" fmla="*/ 255306 h 422363"/>
                    <a:gd name="connsiteX12" fmla="*/ 244022 w 668376"/>
                    <a:gd name="connsiteY12" fmla="*/ 136773 h 422363"/>
                    <a:gd name="connsiteX13" fmla="*/ 205922 w 668376"/>
                    <a:gd name="connsiteY13" fmla="*/ 166406 h 422363"/>
                    <a:gd name="connsiteX14" fmla="*/ 106438 w 668376"/>
                    <a:gd name="connsiteY14" fmla="*/ 327273 h 422363"/>
                    <a:gd name="connsiteX15" fmla="*/ 95855 w 668376"/>
                    <a:gd name="connsiteY15" fmla="*/ 378073 h 422363"/>
                    <a:gd name="connsiteX16" fmla="*/ 146655 w 668376"/>
                    <a:gd name="connsiteY16" fmla="*/ 420406 h 422363"/>
                    <a:gd name="connsiteX17" fmla="*/ 40822 w 668376"/>
                    <a:gd name="connsiteY17" fmla="*/ 312456 h 422363"/>
                    <a:gd name="connsiteX18" fmla="*/ 2722 w 668376"/>
                    <a:gd name="connsiteY18" fmla="*/ 344206 h 422363"/>
                    <a:gd name="connsiteX19" fmla="*/ 28122 w 668376"/>
                    <a:gd name="connsiteY19" fmla="*/ 244723 h 422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8376" h="422363">
                      <a:moveTo>
                        <a:pt x="28122" y="244723"/>
                      </a:moveTo>
                      <a:cubicBezTo>
                        <a:pt x="64811" y="218265"/>
                        <a:pt x="167469" y="183339"/>
                        <a:pt x="222855" y="185456"/>
                      </a:cubicBezTo>
                      <a:cubicBezTo>
                        <a:pt x="278241" y="187573"/>
                        <a:pt x="286355" y="222145"/>
                        <a:pt x="360438" y="257423"/>
                      </a:cubicBezTo>
                      <a:cubicBezTo>
                        <a:pt x="434521" y="292701"/>
                        <a:pt x="651480" y="392184"/>
                        <a:pt x="667355" y="397123"/>
                      </a:cubicBezTo>
                      <a:cubicBezTo>
                        <a:pt x="683230" y="402062"/>
                        <a:pt x="509663" y="319864"/>
                        <a:pt x="455688" y="287056"/>
                      </a:cubicBezTo>
                      <a:cubicBezTo>
                        <a:pt x="401713" y="254248"/>
                        <a:pt x="391130" y="244017"/>
                        <a:pt x="343505" y="200273"/>
                      </a:cubicBezTo>
                      <a:cubicBezTo>
                        <a:pt x="295880" y="156529"/>
                        <a:pt x="211566" y="49637"/>
                        <a:pt x="169938" y="24590"/>
                      </a:cubicBezTo>
                      <a:cubicBezTo>
                        <a:pt x="128310" y="-457"/>
                        <a:pt x="117021" y="44346"/>
                        <a:pt x="93738" y="49990"/>
                      </a:cubicBezTo>
                      <a:cubicBezTo>
                        <a:pt x="70455" y="55634"/>
                        <a:pt x="8719" y="66217"/>
                        <a:pt x="30238" y="58456"/>
                      </a:cubicBezTo>
                      <a:cubicBezTo>
                        <a:pt x="51757" y="50695"/>
                        <a:pt x="168527" y="-15627"/>
                        <a:pt x="222855" y="3423"/>
                      </a:cubicBezTo>
                      <a:cubicBezTo>
                        <a:pt x="277183" y="22473"/>
                        <a:pt x="318458" y="130776"/>
                        <a:pt x="356205" y="172756"/>
                      </a:cubicBezTo>
                      <a:cubicBezTo>
                        <a:pt x="393952" y="214736"/>
                        <a:pt x="468035" y="261303"/>
                        <a:pt x="449338" y="255306"/>
                      </a:cubicBezTo>
                      <a:cubicBezTo>
                        <a:pt x="430641" y="249309"/>
                        <a:pt x="284591" y="151590"/>
                        <a:pt x="244022" y="136773"/>
                      </a:cubicBezTo>
                      <a:cubicBezTo>
                        <a:pt x="203453" y="121956"/>
                        <a:pt x="228853" y="134656"/>
                        <a:pt x="205922" y="166406"/>
                      </a:cubicBezTo>
                      <a:cubicBezTo>
                        <a:pt x="182991" y="198156"/>
                        <a:pt x="124782" y="291995"/>
                        <a:pt x="106438" y="327273"/>
                      </a:cubicBezTo>
                      <a:cubicBezTo>
                        <a:pt x="88094" y="362551"/>
                        <a:pt x="89152" y="362551"/>
                        <a:pt x="95855" y="378073"/>
                      </a:cubicBezTo>
                      <a:cubicBezTo>
                        <a:pt x="102558" y="393595"/>
                        <a:pt x="155827" y="431342"/>
                        <a:pt x="146655" y="420406"/>
                      </a:cubicBezTo>
                      <a:cubicBezTo>
                        <a:pt x="137483" y="409470"/>
                        <a:pt x="64811" y="325156"/>
                        <a:pt x="40822" y="312456"/>
                      </a:cubicBezTo>
                      <a:cubicBezTo>
                        <a:pt x="16833" y="299756"/>
                        <a:pt x="5192" y="354789"/>
                        <a:pt x="2722" y="344206"/>
                      </a:cubicBezTo>
                      <a:cubicBezTo>
                        <a:pt x="252" y="333623"/>
                        <a:pt x="-8567" y="271181"/>
                        <a:pt x="28122" y="2447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1" name="フリーフォーム: 図形 500">
                  <a:extLst>
                    <a:ext uri="{FF2B5EF4-FFF2-40B4-BE49-F238E27FC236}">
                      <a16:creationId xmlns:a16="http://schemas.microsoft.com/office/drawing/2014/main" id="{1BADCE82-A9F8-452E-9771-742A8EA59FEC}"/>
                    </a:ext>
                  </a:extLst>
                </p:cNvPr>
                <p:cNvSpPr/>
                <p:nvPr/>
              </p:nvSpPr>
              <p:spPr>
                <a:xfrm>
                  <a:off x="5788791" y="6488861"/>
                  <a:ext cx="526930" cy="126122"/>
                </a:xfrm>
                <a:custGeom>
                  <a:avLst/>
                  <a:gdLst>
                    <a:gd name="connsiteX0" fmla="*/ 175 w 485254"/>
                    <a:gd name="connsiteY0" fmla="*/ 84297 h 116147"/>
                    <a:gd name="connsiteX1" fmla="*/ 279575 w 485254"/>
                    <a:gd name="connsiteY1" fmla="*/ 41964 h 116147"/>
                    <a:gd name="connsiteX2" fmla="*/ 482775 w 485254"/>
                    <a:gd name="connsiteY2" fmla="*/ 116047 h 116147"/>
                    <a:gd name="connsiteX3" fmla="*/ 381175 w 485254"/>
                    <a:gd name="connsiteY3" fmla="*/ 56780 h 116147"/>
                    <a:gd name="connsiteX4" fmla="*/ 213958 w 485254"/>
                    <a:gd name="connsiteY4" fmla="*/ 8097 h 116147"/>
                    <a:gd name="connsiteX5" fmla="*/ 237242 w 485254"/>
                    <a:gd name="connsiteY5" fmla="*/ 5980 h 116147"/>
                    <a:gd name="connsiteX6" fmla="*/ 175 w 485254"/>
                    <a:gd name="connsiteY6" fmla="*/ 84297 h 11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5254" h="116147">
                      <a:moveTo>
                        <a:pt x="175" y="84297"/>
                      </a:moveTo>
                      <a:cubicBezTo>
                        <a:pt x="7230" y="90294"/>
                        <a:pt x="199142" y="36672"/>
                        <a:pt x="279575" y="41964"/>
                      </a:cubicBezTo>
                      <a:cubicBezTo>
                        <a:pt x="360008" y="47256"/>
                        <a:pt x="465842" y="113578"/>
                        <a:pt x="482775" y="116047"/>
                      </a:cubicBezTo>
                      <a:cubicBezTo>
                        <a:pt x="499708" y="118516"/>
                        <a:pt x="425978" y="74772"/>
                        <a:pt x="381175" y="56780"/>
                      </a:cubicBezTo>
                      <a:cubicBezTo>
                        <a:pt x="336372" y="38788"/>
                        <a:pt x="237947" y="16564"/>
                        <a:pt x="213958" y="8097"/>
                      </a:cubicBezTo>
                      <a:cubicBezTo>
                        <a:pt x="189969" y="-370"/>
                        <a:pt x="273225" y="-3898"/>
                        <a:pt x="237242" y="5980"/>
                      </a:cubicBezTo>
                      <a:cubicBezTo>
                        <a:pt x="201259" y="15858"/>
                        <a:pt x="-6880" y="78300"/>
                        <a:pt x="175" y="842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2" name="フリーフォーム: 図形 501">
                  <a:extLst>
                    <a:ext uri="{FF2B5EF4-FFF2-40B4-BE49-F238E27FC236}">
                      <a16:creationId xmlns:a16="http://schemas.microsoft.com/office/drawing/2014/main" id="{1EFB3D49-CB61-4FE1-8062-D12025CC7E86}"/>
                    </a:ext>
                  </a:extLst>
                </p:cNvPr>
                <p:cNvSpPr/>
                <p:nvPr/>
              </p:nvSpPr>
              <p:spPr>
                <a:xfrm>
                  <a:off x="6085105" y="6240108"/>
                  <a:ext cx="430681" cy="511135"/>
                </a:xfrm>
                <a:custGeom>
                  <a:avLst/>
                  <a:gdLst>
                    <a:gd name="connsiteX0" fmla="*/ 348 w 396617"/>
                    <a:gd name="connsiteY0" fmla="*/ 470009 h 470708"/>
                    <a:gd name="connsiteX1" fmla="*/ 279748 w 396617"/>
                    <a:gd name="connsiteY1" fmla="*/ 444609 h 470708"/>
                    <a:gd name="connsiteX2" fmla="*/ 374998 w 396617"/>
                    <a:gd name="connsiteY2" fmla="*/ 465776 h 470708"/>
                    <a:gd name="connsiteX3" fmla="*/ 396165 w 396617"/>
                    <a:gd name="connsiteY3" fmla="*/ 362059 h 470708"/>
                    <a:gd name="connsiteX4" fmla="*/ 387698 w 396617"/>
                    <a:gd name="connsiteY4" fmla="*/ 6459 h 470708"/>
                    <a:gd name="connsiteX5" fmla="*/ 396165 w 396617"/>
                    <a:gd name="connsiteY5" fmla="*/ 152509 h 470708"/>
                    <a:gd name="connsiteX6" fmla="*/ 370765 w 396617"/>
                    <a:gd name="connsiteY6" fmla="*/ 402276 h 470708"/>
                    <a:gd name="connsiteX7" fmla="*/ 322081 w 396617"/>
                    <a:gd name="connsiteY7" fmla="*/ 402276 h 470708"/>
                    <a:gd name="connsiteX8" fmla="*/ 154865 w 396617"/>
                    <a:gd name="connsiteY8" fmla="*/ 408626 h 470708"/>
                    <a:gd name="connsiteX9" fmla="*/ 220481 w 396617"/>
                    <a:gd name="connsiteY9" fmla="*/ 410743 h 470708"/>
                    <a:gd name="connsiteX10" fmla="*/ 348 w 396617"/>
                    <a:gd name="connsiteY10" fmla="*/ 470009 h 47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617" h="470708">
                      <a:moveTo>
                        <a:pt x="348" y="470009"/>
                      </a:moveTo>
                      <a:cubicBezTo>
                        <a:pt x="10226" y="475653"/>
                        <a:pt x="217306" y="445314"/>
                        <a:pt x="279748" y="444609"/>
                      </a:cubicBezTo>
                      <a:cubicBezTo>
                        <a:pt x="342190" y="443903"/>
                        <a:pt x="355595" y="479534"/>
                        <a:pt x="374998" y="465776"/>
                      </a:cubicBezTo>
                      <a:cubicBezTo>
                        <a:pt x="394401" y="452018"/>
                        <a:pt x="394048" y="438612"/>
                        <a:pt x="396165" y="362059"/>
                      </a:cubicBezTo>
                      <a:cubicBezTo>
                        <a:pt x="398282" y="285506"/>
                        <a:pt x="387698" y="41384"/>
                        <a:pt x="387698" y="6459"/>
                      </a:cubicBezTo>
                      <a:cubicBezTo>
                        <a:pt x="387698" y="-28466"/>
                        <a:pt x="398987" y="86540"/>
                        <a:pt x="396165" y="152509"/>
                      </a:cubicBezTo>
                      <a:cubicBezTo>
                        <a:pt x="393343" y="218478"/>
                        <a:pt x="383112" y="360648"/>
                        <a:pt x="370765" y="402276"/>
                      </a:cubicBezTo>
                      <a:cubicBezTo>
                        <a:pt x="358418" y="443904"/>
                        <a:pt x="322081" y="402276"/>
                        <a:pt x="322081" y="402276"/>
                      </a:cubicBezTo>
                      <a:lnTo>
                        <a:pt x="154865" y="408626"/>
                      </a:lnTo>
                      <a:cubicBezTo>
                        <a:pt x="137932" y="410037"/>
                        <a:pt x="247292" y="403688"/>
                        <a:pt x="220481" y="410743"/>
                      </a:cubicBezTo>
                      <a:cubicBezTo>
                        <a:pt x="193670" y="417798"/>
                        <a:pt x="-9530" y="464365"/>
                        <a:pt x="348" y="4700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3" name="フリーフォーム: 図形 502">
                  <a:extLst>
                    <a:ext uri="{FF2B5EF4-FFF2-40B4-BE49-F238E27FC236}">
                      <a16:creationId xmlns:a16="http://schemas.microsoft.com/office/drawing/2014/main" id="{9B4DCABC-13BE-4766-9D6F-C012D60A8921}"/>
                    </a:ext>
                  </a:extLst>
                </p:cNvPr>
                <p:cNvSpPr/>
                <p:nvPr/>
              </p:nvSpPr>
              <p:spPr>
                <a:xfrm>
                  <a:off x="4597378" y="5620655"/>
                  <a:ext cx="236746" cy="809739"/>
                </a:xfrm>
                <a:custGeom>
                  <a:avLst/>
                  <a:gdLst>
                    <a:gd name="connsiteX0" fmla="*/ 130570 w 218021"/>
                    <a:gd name="connsiteY0" fmla="*/ 101198 h 745695"/>
                    <a:gd name="connsiteX1" fmla="*/ 98820 w 218021"/>
                    <a:gd name="connsiteY1" fmla="*/ 164698 h 745695"/>
                    <a:gd name="connsiteX2" fmla="*/ 9920 w 218021"/>
                    <a:gd name="connsiteY2" fmla="*/ 640948 h 745695"/>
                    <a:gd name="connsiteX3" fmla="*/ 52782 w 218021"/>
                    <a:gd name="connsiteY3" fmla="*/ 355198 h 745695"/>
                    <a:gd name="connsiteX4" fmla="*/ 395 w 218021"/>
                    <a:gd name="connsiteY4" fmla="*/ 734610 h 745695"/>
                    <a:gd name="connsiteX5" fmla="*/ 33732 w 218021"/>
                    <a:gd name="connsiteY5" fmla="*/ 601260 h 745695"/>
                    <a:gd name="connsiteX6" fmla="*/ 121045 w 218021"/>
                    <a:gd name="connsiteY6" fmla="*/ 163110 h 745695"/>
                    <a:gd name="connsiteX7" fmla="*/ 217882 w 218021"/>
                    <a:gd name="connsiteY7" fmla="*/ 1185 h 745695"/>
                    <a:gd name="connsiteX8" fmla="*/ 130570 w 218021"/>
                    <a:gd name="connsiteY8" fmla="*/ 101198 h 74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021" h="745695">
                      <a:moveTo>
                        <a:pt x="130570" y="101198"/>
                      </a:moveTo>
                      <a:cubicBezTo>
                        <a:pt x="110726" y="128450"/>
                        <a:pt x="118928" y="74740"/>
                        <a:pt x="98820" y="164698"/>
                      </a:cubicBezTo>
                      <a:cubicBezTo>
                        <a:pt x="78712" y="254656"/>
                        <a:pt x="17593" y="609198"/>
                        <a:pt x="9920" y="640948"/>
                      </a:cubicBezTo>
                      <a:cubicBezTo>
                        <a:pt x="2247" y="672698"/>
                        <a:pt x="54370" y="339588"/>
                        <a:pt x="52782" y="355198"/>
                      </a:cubicBezTo>
                      <a:cubicBezTo>
                        <a:pt x="51194" y="370808"/>
                        <a:pt x="3570" y="693600"/>
                        <a:pt x="395" y="734610"/>
                      </a:cubicBezTo>
                      <a:cubicBezTo>
                        <a:pt x="-2780" y="775620"/>
                        <a:pt x="13624" y="696510"/>
                        <a:pt x="33732" y="601260"/>
                      </a:cubicBezTo>
                      <a:cubicBezTo>
                        <a:pt x="53840" y="506010"/>
                        <a:pt x="90353" y="263123"/>
                        <a:pt x="121045" y="163110"/>
                      </a:cubicBezTo>
                      <a:cubicBezTo>
                        <a:pt x="151737" y="63097"/>
                        <a:pt x="214178" y="13356"/>
                        <a:pt x="217882" y="1185"/>
                      </a:cubicBezTo>
                      <a:cubicBezTo>
                        <a:pt x="221586" y="-10986"/>
                        <a:pt x="150414" y="73946"/>
                        <a:pt x="130570" y="10119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4" name="フリーフォーム: 図形 503">
                  <a:extLst>
                    <a:ext uri="{FF2B5EF4-FFF2-40B4-BE49-F238E27FC236}">
                      <a16:creationId xmlns:a16="http://schemas.microsoft.com/office/drawing/2014/main" id="{ABF12F26-A1CE-4C2B-9915-3972EAD34230}"/>
                    </a:ext>
                  </a:extLst>
                </p:cNvPr>
                <p:cNvSpPr/>
                <p:nvPr/>
              </p:nvSpPr>
              <p:spPr>
                <a:xfrm>
                  <a:off x="4371643" y="7210055"/>
                  <a:ext cx="949560" cy="211932"/>
                </a:xfrm>
                <a:custGeom>
                  <a:avLst/>
                  <a:gdLst>
                    <a:gd name="connsiteX0" fmla="*/ 11955 w 874457"/>
                    <a:gd name="connsiteY0" fmla="*/ 33977 h 195170"/>
                    <a:gd name="connsiteX1" fmla="*/ 306171 w 874457"/>
                    <a:gd name="connsiteY1" fmla="*/ 44561 h 195170"/>
                    <a:gd name="connsiteX2" fmla="*/ 574988 w 874457"/>
                    <a:gd name="connsiteY2" fmla="*/ 129227 h 195170"/>
                    <a:gd name="connsiteX3" fmla="*/ 867088 w 874457"/>
                    <a:gd name="connsiteY3" fmla="*/ 194844 h 195170"/>
                    <a:gd name="connsiteX4" fmla="*/ 754905 w 874457"/>
                    <a:gd name="connsiteY4" fmla="*/ 150394 h 195170"/>
                    <a:gd name="connsiteX5" fmla="*/ 412005 w 874457"/>
                    <a:gd name="connsiteY5" fmla="*/ 61494 h 195170"/>
                    <a:gd name="connsiteX6" fmla="*/ 613088 w 874457"/>
                    <a:gd name="connsiteY6" fmla="*/ 114411 h 195170"/>
                    <a:gd name="connsiteX7" fmla="*/ 547471 w 874457"/>
                    <a:gd name="connsiteY7" fmla="*/ 74194 h 195170"/>
                    <a:gd name="connsiteX8" fmla="*/ 363321 w 874457"/>
                    <a:gd name="connsiteY8" fmla="*/ 25511 h 195170"/>
                    <a:gd name="connsiteX9" fmla="*/ 83921 w 874457"/>
                    <a:gd name="connsiteY9" fmla="*/ 111 h 195170"/>
                    <a:gd name="connsiteX10" fmla="*/ 11955 w 874457"/>
                    <a:gd name="connsiteY10" fmla="*/ 33977 h 19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4457" h="195170">
                      <a:moveTo>
                        <a:pt x="11955" y="33977"/>
                      </a:moveTo>
                      <a:cubicBezTo>
                        <a:pt x="48997" y="41385"/>
                        <a:pt x="212332" y="28686"/>
                        <a:pt x="306171" y="44561"/>
                      </a:cubicBezTo>
                      <a:cubicBezTo>
                        <a:pt x="400010" y="60436"/>
                        <a:pt x="481502" y="104180"/>
                        <a:pt x="574988" y="129227"/>
                      </a:cubicBezTo>
                      <a:cubicBezTo>
                        <a:pt x="668474" y="154274"/>
                        <a:pt x="837102" y="191316"/>
                        <a:pt x="867088" y="194844"/>
                      </a:cubicBezTo>
                      <a:cubicBezTo>
                        <a:pt x="897074" y="198372"/>
                        <a:pt x="830752" y="172619"/>
                        <a:pt x="754905" y="150394"/>
                      </a:cubicBezTo>
                      <a:cubicBezTo>
                        <a:pt x="679058" y="128169"/>
                        <a:pt x="412005" y="61494"/>
                        <a:pt x="412005" y="61494"/>
                      </a:cubicBezTo>
                      <a:cubicBezTo>
                        <a:pt x="388369" y="55497"/>
                        <a:pt x="590510" y="112294"/>
                        <a:pt x="613088" y="114411"/>
                      </a:cubicBezTo>
                      <a:cubicBezTo>
                        <a:pt x="635666" y="116528"/>
                        <a:pt x="589099" y="89011"/>
                        <a:pt x="547471" y="74194"/>
                      </a:cubicBezTo>
                      <a:cubicBezTo>
                        <a:pt x="505843" y="59377"/>
                        <a:pt x="440579" y="37858"/>
                        <a:pt x="363321" y="25511"/>
                      </a:cubicBezTo>
                      <a:cubicBezTo>
                        <a:pt x="286063" y="13164"/>
                        <a:pt x="136838" y="2228"/>
                        <a:pt x="83921" y="111"/>
                      </a:cubicBezTo>
                      <a:cubicBezTo>
                        <a:pt x="31004" y="-2006"/>
                        <a:pt x="-25087" y="26569"/>
                        <a:pt x="11955" y="339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5" name="フリーフォーム: 図形 504">
                  <a:extLst>
                    <a:ext uri="{FF2B5EF4-FFF2-40B4-BE49-F238E27FC236}">
                      <a16:creationId xmlns:a16="http://schemas.microsoft.com/office/drawing/2014/main" id="{3A1D8009-695B-468F-B53C-94A82EB6D24F}"/>
                    </a:ext>
                  </a:extLst>
                </p:cNvPr>
                <p:cNvSpPr/>
                <p:nvPr/>
              </p:nvSpPr>
              <p:spPr>
                <a:xfrm>
                  <a:off x="5246493" y="7407824"/>
                  <a:ext cx="610296" cy="687269"/>
                </a:xfrm>
                <a:custGeom>
                  <a:avLst/>
                  <a:gdLst>
                    <a:gd name="connsiteX0" fmla="*/ 49 w 562026"/>
                    <a:gd name="connsiteY0" fmla="*/ 17 h 632911"/>
                    <a:gd name="connsiteX1" fmla="*/ 383165 w 562026"/>
                    <a:gd name="connsiteY1" fmla="*/ 215917 h 632911"/>
                    <a:gd name="connsiteX2" fmla="*/ 414915 w 562026"/>
                    <a:gd name="connsiteY2" fmla="*/ 262484 h 632911"/>
                    <a:gd name="connsiteX3" fmla="*/ 524982 w 562026"/>
                    <a:gd name="connsiteY3" fmla="*/ 414884 h 632911"/>
                    <a:gd name="connsiteX4" fmla="*/ 474182 w 562026"/>
                    <a:gd name="connsiteY4" fmla="*/ 298467 h 632911"/>
                    <a:gd name="connsiteX5" fmla="*/ 522865 w 562026"/>
                    <a:gd name="connsiteY5" fmla="*/ 448750 h 632911"/>
                    <a:gd name="connsiteX6" fmla="*/ 546149 w 562026"/>
                    <a:gd name="connsiteY6" fmla="*/ 632900 h 632911"/>
                    <a:gd name="connsiteX7" fmla="*/ 552499 w 562026"/>
                    <a:gd name="connsiteY7" fmla="*/ 440284 h 632911"/>
                    <a:gd name="connsiteX8" fmla="*/ 410682 w 562026"/>
                    <a:gd name="connsiteY8" fmla="*/ 205334 h 632911"/>
                    <a:gd name="connsiteX9" fmla="*/ 49 w 562026"/>
                    <a:gd name="connsiteY9" fmla="*/ 17 h 63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2026" h="632911">
                      <a:moveTo>
                        <a:pt x="49" y="17"/>
                      </a:moveTo>
                      <a:cubicBezTo>
                        <a:pt x="-4537" y="1781"/>
                        <a:pt x="314021" y="172173"/>
                        <a:pt x="383165" y="215917"/>
                      </a:cubicBezTo>
                      <a:cubicBezTo>
                        <a:pt x="452309" y="259661"/>
                        <a:pt x="391279" y="229323"/>
                        <a:pt x="414915" y="262484"/>
                      </a:cubicBezTo>
                      <a:cubicBezTo>
                        <a:pt x="438551" y="295645"/>
                        <a:pt x="515104" y="408887"/>
                        <a:pt x="524982" y="414884"/>
                      </a:cubicBezTo>
                      <a:cubicBezTo>
                        <a:pt x="534860" y="420881"/>
                        <a:pt x="474535" y="292823"/>
                        <a:pt x="474182" y="298467"/>
                      </a:cubicBezTo>
                      <a:cubicBezTo>
                        <a:pt x="473829" y="304111"/>
                        <a:pt x="510871" y="393011"/>
                        <a:pt x="522865" y="448750"/>
                      </a:cubicBezTo>
                      <a:cubicBezTo>
                        <a:pt x="534859" y="504489"/>
                        <a:pt x="541210" y="634311"/>
                        <a:pt x="546149" y="632900"/>
                      </a:cubicBezTo>
                      <a:cubicBezTo>
                        <a:pt x="551088" y="631489"/>
                        <a:pt x="575077" y="511545"/>
                        <a:pt x="552499" y="440284"/>
                      </a:cubicBezTo>
                      <a:cubicBezTo>
                        <a:pt x="529921" y="369023"/>
                        <a:pt x="508049" y="280123"/>
                        <a:pt x="410682" y="205334"/>
                      </a:cubicBezTo>
                      <a:cubicBezTo>
                        <a:pt x="313315" y="130545"/>
                        <a:pt x="4635" y="-1747"/>
                        <a:pt x="49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6" name="フリーフォーム: 図形 505">
                  <a:extLst>
                    <a:ext uri="{FF2B5EF4-FFF2-40B4-BE49-F238E27FC236}">
                      <a16:creationId xmlns:a16="http://schemas.microsoft.com/office/drawing/2014/main" id="{FA48D44F-5C8E-405D-8826-CA7F7A0D7AE8}"/>
                    </a:ext>
                  </a:extLst>
                </p:cNvPr>
                <p:cNvSpPr/>
                <p:nvPr/>
              </p:nvSpPr>
              <p:spPr>
                <a:xfrm>
                  <a:off x="3993264" y="8259998"/>
                  <a:ext cx="967712" cy="255702"/>
                </a:xfrm>
                <a:custGeom>
                  <a:avLst/>
                  <a:gdLst>
                    <a:gd name="connsiteX0" fmla="*/ 4807 w 891173"/>
                    <a:gd name="connsiteY0" fmla="*/ 188910 h 235478"/>
                    <a:gd name="connsiteX1" fmla="*/ 250340 w 891173"/>
                    <a:gd name="connsiteY1" fmla="*/ 188910 h 235478"/>
                    <a:gd name="connsiteX2" fmla="*/ 423907 w 891173"/>
                    <a:gd name="connsiteY2" fmla="*/ 74610 h 235478"/>
                    <a:gd name="connsiteX3" fmla="*/ 711773 w 891173"/>
                    <a:gd name="connsiteY3" fmla="*/ 49210 h 235478"/>
                    <a:gd name="connsiteX4" fmla="*/ 889573 w 891173"/>
                    <a:gd name="connsiteY4" fmla="*/ 526 h 235478"/>
                    <a:gd name="connsiteX5" fmla="*/ 798557 w 891173"/>
                    <a:gd name="connsiteY5" fmla="*/ 36510 h 235478"/>
                    <a:gd name="connsiteX6" fmla="*/ 783740 w 891173"/>
                    <a:gd name="connsiteY6" fmla="*/ 212193 h 235478"/>
                    <a:gd name="connsiteX7" fmla="*/ 777390 w 891173"/>
                    <a:gd name="connsiteY7" fmla="*/ 135993 h 235478"/>
                    <a:gd name="connsiteX8" fmla="*/ 470473 w 891173"/>
                    <a:gd name="connsiteY8" fmla="*/ 125410 h 235478"/>
                    <a:gd name="connsiteX9" fmla="*/ 305373 w 891173"/>
                    <a:gd name="connsiteY9" fmla="*/ 193143 h 235478"/>
                    <a:gd name="connsiteX10" fmla="*/ 102173 w 891173"/>
                    <a:gd name="connsiteY10" fmla="*/ 235476 h 235478"/>
                    <a:gd name="connsiteX11" fmla="*/ 4807 w 891173"/>
                    <a:gd name="connsiteY11" fmla="*/ 188910 h 23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1173" h="235478">
                      <a:moveTo>
                        <a:pt x="4807" y="188910"/>
                      </a:moveTo>
                      <a:cubicBezTo>
                        <a:pt x="29501" y="181149"/>
                        <a:pt x="180490" y="207960"/>
                        <a:pt x="250340" y="188910"/>
                      </a:cubicBezTo>
                      <a:cubicBezTo>
                        <a:pt x="320190" y="169860"/>
                        <a:pt x="347002" y="97893"/>
                        <a:pt x="423907" y="74610"/>
                      </a:cubicBezTo>
                      <a:cubicBezTo>
                        <a:pt x="500812" y="51327"/>
                        <a:pt x="634162" y="61557"/>
                        <a:pt x="711773" y="49210"/>
                      </a:cubicBezTo>
                      <a:cubicBezTo>
                        <a:pt x="789384" y="36863"/>
                        <a:pt x="875109" y="2643"/>
                        <a:pt x="889573" y="526"/>
                      </a:cubicBezTo>
                      <a:cubicBezTo>
                        <a:pt x="904037" y="-1591"/>
                        <a:pt x="816196" y="1232"/>
                        <a:pt x="798557" y="36510"/>
                      </a:cubicBezTo>
                      <a:cubicBezTo>
                        <a:pt x="780918" y="71788"/>
                        <a:pt x="787268" y="195612"/>
                        <a:pt x="783740" y="212193"/>
                      </a:cubicBezTo>
                      <a:cubicBezTo>
                        <a:pt x="780212" y="228774"/>
                        <a:pt x="829601" y="150457"/>
                        <a:pt x="777390" y="135993"/>
                      </a:cubicBezTo>
                      <a:cubicBezTo>
                        <a:pt x="725179" y="121529"/>
                        <a:pt x="549142" y="115885"/>
                        <a:pt x="470473" y="125410"/>
                      </a:cubicBezTo>
                      <a:cubicBezTo>
                        <a:pt x="391804" y="134935"/>
                        <a:pt x="366756" y="174799"/>
                        <a:pt x="305373" y="193143"/>
                      </a:cubicBezTo>
                      <a:cubicBezTo>
                        <a:pt x="243990" y="211487"/>
                        <a:pt x="148034" y="235123"/>
                        <a:pt x="102173" y="235476"/>
                      </a:cubicBezTo>
                      <a:cubicBezTo>
                        <a:pt x="56312" y="235829"/>
                        <a:pt x="-19887" y="196671"/>
                        <a:pt x="4807" y="18891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7" name="フリーフォーム: 図形 506">
                  <a:extLst>
                    <a:ext uri="{FF2B5EF4-FFF2-40B4-BE49-F238E27FC236}">
                      <a16:creationId xmlns:a16="http://schemas.microsoft.com/office/drawing/2014/main" id="{DD7C0BBC-A06C-4B86-B1B2-97F611F225B1}"/>
                    </a:ext>
                  </a:extLst>
                </p:cNvPr>
                <p:cNvSpPr/>
                <p:nvPr/>
              </p:nvSpPr>
              <p:spPr>
                <a:xfrm>
                  <a:off x="5025714" y="8058163"/>
                  <a:ext cx="819459" cy="909291"/>
                </a:xfrm>
                <a:custGeom>
                  <a:avLst/>
                  <a:gdLst>
                    <a:gd name="connsiteX0" fmla="*/ 753699 w 754646"/>
                    <a:gd name="connsiteY0" fmla="*/ 132 h 837373"/>
                    <a:gd name="connsiteX1" fmla="*/ 681732 w 754646"/>
                    <a:gd name="connsiteY1" fmla="*/ 309165 h 837373"/>
                    <a:gd name="connsiteX2" fmla="*/ 584366 w 754646"/>
                    <a:gd name="connsiteY2" fmla="*/ 402298 h 837373"/>
                    <a:gd name="connsiteX3" fmla="*/ 497582 w 754646"/>
                    <a:gd name="connsiteY3" fmla="*/ 495432 h 837373"/>
                    <a:gd name="connsiteX4" fmla="*/ 408682 w 754646"/>
                    <a:gd name="connsiteY4" fmla="*/ 586448 h 837373"/>
                    <a:gd name="connsiteX5" fmla="*/ 330366 w 754646"/>
                    <a:gd name="connsiteY5" fmla="*/ 639365 h 837373"/>
                    <a:gd name="connsiteX6" fmla="*/ 156799 w 754646"/>
                    <a:gd name="connsiteY6" fmla="*/ 658415 h 837373"/>
                    <a:gd name="connsiteX7" fmla="*/ 489116 w 754646"/>
                    <a:gd name="connsiteY7" fmla="*/ 571632 h 837373"/>
                    <a:gd name="connsiteX8" fmla="*/ 296499 w 754646"/>
                    <a:gd name="connsiteY8" fmla="*/ 681698 h 837373"/>
                    <a:gd name="connsiteX9" fmla="*/ 2282 w 754646"/>
                    <a:gd name="connsiteY9" fmla="*/ 836215 h 837373"/>
                    <a:gd name="connsiteX10" fmla="*/ 465832 w 754646"/>
                    <a:gd name="connsiteY10" fmla="*/ 594915 h 837373"/>
                    <a:gd name="connsiteX11" fmla="*/ 626699 w 754646"/>
                    <a:gd name="connsiteY11" fmla="*/ 387482 h 837373"/>
                    <a:gd name="connsiteX12" fmla="*/ 715599 w 754646"/>
                    <a:gd name="connsiteY12" fmla="*/ 349382 h 837373"/>
                    <a:gd name="connsiteX13" fmla="*/ 753699 w 754646"/>
                    <a:gd name="connsiteY13" fmla="*/ 132 h 837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4646" h="837373">
                      <a:moveTo>
                        <a:pt x="753699" y="132"/>
                      </a:moveTo>
                      <a:cubicBezTo>
                        <a:pt x="748054" y="-6571"/>
                        <a:pt x="709954" y="242137"/>
                        <a:pt x="681732" y="309165"/>
                      </a:cubicBezTo>
                      <a:cubicBezTo>
                        <a:pt x="653510" y="376193"/>
                        <a:pt x="615058" y="371254"/>
                        <a:pt x="584366" y="402298"/>
                      </a:cubicBezTo>
                      <a:cubicBezTo>
                        <a:pt x="553674" y="433342"/>
                        <a:pt x="526863" y="464740"/>
                        <a:pt x="497582" y="495432"/>
                      </a:cubicBezTo>
                      <a:cubicBezTo>
                        <a:pt x="468301" y="526124"/>
                        <a:pt x="436551" y="562459"/>
                        <a:pt x="408682" y="586448"/>
                      </a:cubicBezTo>
                      <a:cubicBezTo>
                        <a:pt x="380813" y="610437"/>
                        <a:pt x="372346" y="627371"/>
                        <a:pt x="330366" y="639365"/>
                      </a:cubicBezTo>
                      <a:cubicBezTo>
                        <a:pt x="288386" y="651359"/>
                        <a:pt x="130341" y="669704"/>
                        <a:pt x="156799" y="658415"/>
                      </a:cubicBezTo>
                      <a:cubicBezTo>
                        <a:pt x="183257" y="647126"/>
                        <a:pt x="465833" y="567752"/>
                        <a:pt x="489116" y="571632"/>
                      </a:cubicBezTo>
                      <a:cubicBezTo>
                        <a:pt x="512399" y="575512"/>
                        <a:pt x="377638" y="637601"/>
                        <a:pt x="296499" y="681698"/>
                      </a:cubicBezTo>
                      <a:cubicBezTo>
                        <a:pt x="215360" y="725795"/>
                        <a:pt x="-25940" y="850679"/>
                        <a:pt x="2282" y="836215"/>
                      </a:cubicBezTo>
                      <a:cubicBezTo>
                        <a:pt x="30504" y="821751"/>
                        <a:pt x="361763" y="669704"/>
                        <a:pt x="465832" y="594915"/>
                      </a:cubicBezTo>
                      <a:cubicBezTo>
                        <a:pt x="569901" y="520126"/>
                        <a:pt x="585071" y="428404"/>
                        <a:pt x="626699" y="387482"/>
                      </a:cubicBezTo>
                      <a:cubicBezTo>
                        <a:pt x="668327" y="346560"/>
                        <a:pt x="692316" y="408649"/>
                        <a:pt x="715599" y="349382"/>
                      </a:cubicBezTo>
                      <a:cubicBezTo>
                        <a:pt x="738882" y="290115"/>
                        <a:pt x="759344" y="6835"/>
                        <a:pt x="753699" y="1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8" name="フリーフォーム: 図形 507">
                  <a:extLst>
                    <a:ext uri="{FF2B5EF4-FFF2-40B4-BE49-F238E27FC236}">
                      <a16:creationId xmlns:a16="http://schemas.microsoft.com/office/drawing/2014/main" id="{E206D122-A8B3-4F6D-9B64-684F8A0D5DFB}"/>
                    </a:ext>
                  </a:extLst>
                </p:cNvPr>
                <p:cNvSpPr/>
                <p:nvPr/>
              </p:nvSpPr>
              <p:spPr>
                <a:xfrm>
                  <a:off x="5209089" y="7651199"/>
                  <a:ext cx="527102" cy="115493"/>
                </a:xfrm>
                <a:custGeom>
                  <a:avLst/>
                  <a:gdLst>
                    <a:gd name="connsiteX0" fmla="*/ 485344 w 485412"/>
                    <a:gd name="connsiteY0" fmla="*/ 106091 h 106358"/>
                    <a:gd name="connsiteX1" fmla="*/ 282144 w 485412"/>
                    <a:gd name="connsiteY1" fmla="*/ 4491 h 106358"/>
                    <a:gd name="connsiteX2" fmla="*/ 180544 w 485412"/>
                    <a:gd name="connsiteY2" fmla="*/ 23541 h 106358"/>
                    <a:gd name="connsiteX3" fmla="*/ 627 w 485412"/>
                    <a:gd name="connsiteY3" fmla="*/ 74341 h 106358"/>
                    <a:gd name="connsiteX4" fmla="*/ 248277 w 485412"/>
                    <a:gd name="connsiteY4" fmla="*/ 19308 h 106358"/>
                    <a:gd name="connsiteX5" fmla="*/ 182660 w 485412"/>
                    <a:gd name="connsiteY5" fmla="*/ 48941 h 106358"/>
                    <a:gd name="connsiteX6" fmla="*/ 303310 w 485412"/>
                    <a:gd name="connsiteY6" fmla="*/ 34124 h 106358"/>
                    <a:gd name="connsiteX7" fmla="*/ 485344 w 485412"/>
                    <a:gd name="connsiteY7" fmla="*/ 106091 h 10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412" h="106358">
                      <a:moveTo>
                        <a:pt x="485344" y="106091"/>
                      </a:moveTo>
                      <a:cubicBezTo>
                        <a:pt x="481816" y="101152"/>
                        <a:pt x="332944" y="18249"/>
                        <a:pt x="282144" y="4491"/>
                      </a:cubicBezTo>
                      <a:cubicBezTo>
                        <a:pt x="231344" y="-9267"/>
                        <a:pt x="227464" y="11899"/>
                        <a:pt x="180544" y="23541"/>
                      </a:cubicBezTo>
                      <a:cubicBezTo>
                        <a:pt x="133624" y="35183"/>
                        <a:pt x="-10662" y="75046"/>
                        <a:pt x="627" y="74341"/>
                      </a:cubicBezTo>
                      <a:cubicBezTo>
                        <a:pt x="11916" y="73636"/>
                        <a:pt x="217938" y="23541"/>
                        <a:pt x="248277" y="19308"/>
                      </a:cubicBezTo>
                      <a:cubicBezTo>
                        <a:pt x="278616" y="15075"/>
                        <a:pt x="173488" y="46472"/>
                        <a:pt x="182660" y="48941"/>
                      </a:cubicBezTo>
                      <a:cubicBezTo>
                        <a:pt x="191832" y="51410"/>
                        <a:pt x="252157" y="22129"/>
                        <a:pt x="303310" y="34124"/>
                      </a:cubicBezTo>
                      <a:cubicBezTo>
                        <a:pt x="354463" y="46118"/>
                        <a:pt x="488872" y="111030"/>
                        <a:pt x="485344" y="1060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フリーフォーム: 図形 508">
                  <a:extLst>
                    <a:ext uri="{FF2B5EF4-FFF2-40B4-BE49-F238E27FC236}">
                      <a16:creationId xmlns:a16="http://schemas.microsoft.com/office/drawing/2014/main" id="{99875286-E6BD-49D9-818D-622DED52AB57}"/>
                    </a:ext>
                  </a:extLst>
                </p:cNvPr>
                <p:cNvSpPr/>
                <p:nvPr/>
              </p:nvSpPr>
              <p:spPr>
                <a:xfrm>
                  <a:off x="5552677" y="7774785"/>
                  <a:ext cx="265182" cy="523660"/>
                </a:xfrm>
                <a:custGeom>
                  <a:avLst/>
                  <a:gdLst>
                    <a:gd name="connsiteX0" fmla="*/ 113898 w 244208"/>
                    <a:gd name="connsiteY0" fmla="*/ 747 h 482243"/>
                    <a:gd name="connsiteX1" fmla="*/ 139298 w 244208"/>
                    <a:gd name="connsiteY1" fmla="*/ 142563 h 482243"/>
                    <a:gd name="connsiteX2" fmla="*/ 240898 w 244208"/>
                    <a:gd name="connsiteY2" fmla="*/ 271680 h 482243"/>
                    <a:gd name="connsiteX3" fmla="*/ 217615 w 244208"/>
                    <a:gd name="connsiteY3" fmla="*/ 405030 h 482243"/>
                    <a:gd name="connsiteX4" fmla="*/ 198565 w 244208"/>
                    <a:gd name="connsiteY4" fmla="*/ 421963 h 482243"/>
                    <a:gd name="connsiteX5" fmla="*/ 143532 w 244208"/>
                    <a:gd name="connsiteY5" fmla="*/ 481230 h 482243"/>
                    <a:gd name="connsiteX6" fmla="*/ 232432 w 244208"/>
                    <a:gd name="connsiteY6" fmla="*/ 366930 h 482243"/>
                    <a:gd name="connsiteX7" fmla="*/ 223965 w 244208"/>
                    <a:gd name="connsiteY7" fmla="*/ 273797 h 482243"/>
                    <a:gd name="connsiteX8" fmla="*/ 192215 w 244208"/>
                    <a:gd name="connsiteY8" fmla="*/ 218763 h 482243"/>
                    <a:gd name="connsiteX9" fmla="*/ 116015 w 244208"/>
                    <a:gd name="connsiteY9" fmla="*/ 250513 h 482243"/>
                    <a:gd name="connsiteX10" fmla="*/ 12298 w 244208"/>
                    <a:gd name="connsiteY10" fmla="*/ 320363 h 482243"/>
                    <a:gd name="connsiteX11" fmla="*/ 22882 w 244208"/>
                    <a:gd name="connsiteY11" fmla="*/ 373280 h 482243"/>
                    <a:gd name="connsiteX12" fmla="*/ 8065 w 244208"/>
                    <a:gd name="connsiteY12" fmla="*/ 324597 h 482243"/>
                    <a:gd name="connsiteX13" fmla="*/ 168932 w 244208"/>
                    <a:gd name="connsiteY13" fmla="*/ 187013 h 482243"/>
                    <a:gd name="connsiteX14" fmla="*/ 94848 w 244208"/>
                    <a:gd name="connsiteY14" fmla="*/ 89647 h 482243"/>
                    <a:gd name="connsiteX15" fmla="*/ 113898 w 244208"/>
                    <a:gd name="connsiteY15" fmla="*/ 747 h 482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4208" h="482243">
                      <a:moveTo>
                        <a:pt x="113898" y="747"/>
                      </a:moveTo>
                      <a:cubicBezTo>
                        <a:pt x="121306" y="9566"/>
                        <a:pt x="118131" y="97408"/>
                        <a:pt x="139298" y="142563"/>
                      </a:cubicBezTo>
                      <a:cubicBezTo>
                        <a:pt x="160465" y="187718"/>
                        <a:pt x="227845" y="227936"/>
                        <a:pt x="240898" y="271680"/>
                      </a:cubicBezTo>
                      <a:cubicBezTo>
                        <a:pt x="253951" y="315425"/>
                        <a:pt x="224671" y="379983"/>
                        <a:pt x="217615" y="405030"/>
                      </a:cubicBezTo>
                      <a:cubicBezTo>
                        <a:pt x="210560" y="430077"/>
                        <a:pt x="210912" y="409263"/>
                        <a:pt x="198565" y="421963"/>
                      </a:cubicBezTo>
                      <a:cubicBezTo>
                        <a:pt x="186218" y="434663"/>
                        <a:pt x="137887" y="490402"/>
                        <a:pt x="143532" y="481230"/>
                      </a:cubicBezTo>
                      <a:cubicBezTo>
                        <a:pt x="149177" y="472058"/>
                        <a:pt x="219026" y="401502"/>
                        <a:pt x="232432" y="366930"/>
                      </a:cubicBezTo>
                      <a:cubicBezTo>
                        <a:pt x="245838" y="332358"/>
                        <a:pt x="230668" y="298492"/>
                        <a:pt x="223965" y="273797"/>
                      </a:cubicBezTo>
                      <a:cubicBezTo>
                        <a:pt x="217262" y="249103"/>
                        <a:pt x="210207" y="222644"/>
                        <a:pt x="192215" y="218763"/>
                      </a:cubicBezTo>
                      <a:cubicBezTo>
                        <a:pt x="174223" y="214882"/>
                        <a:pt x="146001" y="233580"/>
                        <a:pt x="116015" y="250513"/>
                      </a:cubicBezTo>
                      <a:cubicBezTo>
                        <a:pt x="86029" y="267446"/>
                        <a:pt x="27820" y="299902"/>
                        <a:pt x="12298" y="320363"/>
                      </a:cubicBezTo>
                      <a:cubicBezTo>
                        <a:pt x="-3224" y="340824"/>
                        <a:pt x="23587" y="372574"/>
                        <a:pt x="22882" y="373280"/>
                      </a:cubicBezTo>
                      <a:cubicBezTo>
                        <a:pt x="22177" y="373986"/>
                        <a:pt x="-16277" y="355641"/>
                        <a:pt x="8065" y="324597"/>
                      </a:cubicBezTo>
                      <a:cubicBezTo>
                        <a:pt x="32407" y="293553"/>
                        <a:pt x="154468" y="226171"/>
                        <a:pt x="168932" y="187013"/>
                      </a:cubicBezTo>
                      <a:cubicBezTo>
                        <a:pt x="183396" y="147855"/>
                        <a:pt x="105079" y="115753"/>
                        <a:pt x="94848" y="89647"/>
                      </a:cubicBezTo>
                      <a:cubicBezTo>
                        <a:pt x="84617" y="63542"/>
                        <a:pt x="106490" y="-8072"/>
                        <a:pt x="113898" y="7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フリーフォーム: 図形 509">
                  <a:extLst>
                    <a:ext uri="{FF2B5EF4-FFF2-40B4-BE49-F238E27FC236}">
                      <a16:creationId xmlns:a16="http://schemas.microsoft.com/office/drawing/2014/main" id="{1E46C3BF-9AFA-415A-B0F6-CA6EE92EA6A8}"/>
                    </a:ext>
                  </a:extLst>
                </p:cNvPr>
                <p:cNvSpPr/>
                <p:nvPr/>
              </p:nvSpPr>
              <p:spPr>
                <a:xfrm>
                  <a:off x="5114824" y="8037422"/>
                  <a:ext cx="329820" cy="483570"/>
                </a:xfrm>
                <a:custGeom>
                  <a:avLst/>
                  <a:gdLst>
                    <a:gd name="connsiteX0" fmla="*/ 32404 w 303734"/>
                    <a:gd name="connsiteY0" fmla="*/ 182 h 445323"/>
                    <a:gd name="connsiteX1" fmla="*/ 32404 w 303734"/>
                    <a:gd name="connsiteY1" fmla="*/ 116598 h 445323"/>
                    <a:gd name="connsiteX2" fmla="*/ 40870 w 303734"/>
                    <a:gd name="connsiteY2" fmla="*/ 148348 h 445323"/>
                    <a:gd name="connsiteX3" fmla="*/ 294870 w 303734"/>
                    <a:gd name="connsiteY3" fmla="*/ 368482 h 445323"/>
                    <a:gd name="connsiteX4" fmla="*/ 233487 w 303734"/>
                    <a:gd name="connsiteY4" fmla="*/ 313448 h 445323"/>
                    <a:gd name="connsiteX5" fmla="*/ 112837 w 303734"/>
                    <a:gd name="connsiteY5" fmla="*/ 249948 h 445323"/>
                    <a:gd name="connsiteX6" fmla="*/ 150937 w 303734"/>
                    <a:gd name="connsiteY6" fmla="*/ 315565 h 445323"/>
                    <a:gd name="connsiteX7" fmla="*/ 246187 w 303734"/>
                    <a:gd name="connsiteY7" fmla="*/ 438332 h 445323"/>
                    <a:gd name="connsiteX8" fmla="*/ 218670 w 303734"/>
                    <a:gd name="connsiteY8" fmla="*/ 410815 h 445323"/>
                    <a:gd name="connsiteX9" fmla="*/ 4887 w 303734"/>
                    <a:gd name="connsiteY9" fmla="*/ 249948 h 445323"/>
                    <a:gd name="connsiteX10" fmla="*/ 74737 w 303734"/>
                    <a:gd name="connsiteY10" fmla="*/ 275348 h 445323"/>
                    <a:gd name="connsiteX11" fmla="*/ 142470 w 303734"/>
                    <a:gd name="connsiteY11" fmla="*/ 243598 h 445323"/>
                    <a:gd name="connsiteX12" fmla="*/ 85320 w 303734"/>
                    <a:gd name="connsiteY12" fmla="*/ 190682 h 445323"/>
                    <a:gd name="connsiteX13" fmla="*/ 15470 w 303734"/>
                    <a:gd name="connsiteY13" fmla="*/ 146232 h 445323"/>
                    <a:gd name="connsiteX14" fmla="*/ 32404 w 303734"/>
                    <a:gd name="connsiteY14" fmla="*/ 182 h 44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3734" h="445323">
                      <a:moveTo>
                        <a:pt x="32404" y="182"/>
                      </a:moveTo>
                      <a:cubicBezTo>
                        <a:pt x="35226" y="-4757"/>
                        <a:pt x="30993" y="91904"/>
                        <a:pt x="32404" y="116598"/>
                      </a:cubicBezTo>
                      <a:cubicBezTo>
                        <a:pt x="33815" y="141292"/>
                        <a:pt x="-2874" y="106367"/>
                        <a:pt x="40870" y="148348"/>
                      </a:cubicBezTo>
                      <a:cubicBezTo>
                        <a:pt x="84614" y="190329"/>
                        <a:pt x="262767" y="340965"/>
                        <a:pt x="294870" y="368482"/>
                      </a:cubicBezTo>
                      <a:cubicBezTo>
                        <a:pt x="326973" y="395999"/>
                        <a:pt x="263826" y="333204"/>
                        <a:pt x="233487" y="313448"/>
                      </a:cubicBezTo>
                      <a:cubicBezTo>
                        <a:pt x="203148" y="293692"/>
                        <a:pt x="126595" y="249595"/>
                        <a:pt x="112837" y="249948"/>
                      </a:cubicBezTo>
                      <a:cubicBezTo>
                        <a:pt x="99079" y="250301"/>
                        <a:pt x="128712" y="284168"/>
                        <a:pt x="150937" y="315565"/>
                      </a:cubicBezTo>
                      <a:cubicBezTo>
                        <a:pt x="173162" y="346962"/>
                        <a:pt x="234898" y="422457"/>
                        <a:pt x="246187" y="438332"/>
                      </a:cubicBezTo>
                      <a:cubicBezTo>
                        <a:pt x="257476" y="454207"/>
                        <a:pt x="258887" y="442212"/>
                        <a:pt x="218670" y="410815"/>
                      </a:cubicBezTo>
                      <a:cubicBezTo>
                        <a:pt x="178453" y="379418"/>
                        <a:pt x="28876" y="272526"/>
                        <a:pt x="4887" y="249948"/>
                      </a:cubicBezTo>
                      <a:cubicBezTo>
                        <a:pt x="-19102" y="227370"/>
                        <a:pt x="51807" y="276406"/>
                        <a:pt x="74737" y="275348"/>
                      </a:cubicBezTo>
                      <a:cubicBezTo>
                        <a:pt x="97667" y="274290"/>
                        <a:pt x="140706" y="257709"/>
                        <a:pt x="142470" y="243598"/>
                      </a:cubicBezTo>
                      <a:cubicBezTo>
                        <a:pt x="144234" y="229487"/>
                        <a:pt x="106487" y="206910"/>
                        <a:pt x="85320" y="190682"/>
                      </a:cubicBezTo>
                      <a:cubicBezTo>
                        <a:pt x="64153" y="174454"/>
                        <a:pt x="23584" y="175160"/>
                        <a:pt x="15470" y="146232"/>
                      </a:cubicBezTo>
                      <a:cubicBezTo>
                        <a:pt x="7356" y="117304"/>
                        <a:pt x="29582" y="5121"/>
                        <a:pt x="32404" y="1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690B34C0-6F9B-4C7E-ADF8-D67FDF57016E}"/>
                    </a:ext>
                  </a:extLst>
                </p:cNvPr>
                <p:cNvSpPr/>
                <p:nvPr/>
              </p:nvSpPr>
              <p:spPr>
                <a:xfrm>
                  <a:off x="5308494" y="8216857"/>
                  <a:ext cx="366293" cy="372633"/>
                </a:xfrm>
                <a:custGeom>
                  <a:avLst/>
                  <a:gdLst>
                    <a:gd name="connsiteX0" fmla="*/ 194835 w 337322"/>
                    <a:gd name="connsiteY0" fmla="*/ 39 h 343161"/>
                    <a:gd name="connsiteX1" fmla="*/ 336652 w 337322"/>
                    <a:gd name="connsiteY1" fmla="*/ 72005 h 343161"/>
                    <a:gd name="connsiteX2" fmla="*/ 245635 w 337322"/>
                    <a:gd name="connsiteY2" fmla="*/ 91055 h 343161"/>
                    <a:gd name="connsiteX3" fmla="*/ 184252 w 337322"/>
                    <a:gd name="connsiteY3" fmla="*/ 226522 h 343161"/>
                    <a:gd name="connsiteX4" fmla="*/ 154618 w 337322"/>
                    <a:gd name="connsiteY4" fmla="*/ 279439 h 343161"/>
                    <a:gd name="connsiteX5" fmla="*/ 102 w 337322"/>
                    <a:gd name="connsiteY5" fmla="*/ 342939 h 343161"/>
                    <a:gd name="connsiteX6" fmla="*/ 180018 w 337322"/>
                    <a:gd name="connsiteY6" fmla="*/ 256155 h 343161"/>
                    <a:gd name="connsiteX7" fmla="*/ 232935 w 337322"/>
                    <a:gd name="connsiteY7" fmla="*/ 139739 h 343161"/>
                    <a:gd name="connsiteX8" fmla="*/ 287968 w 337322"/>
                    <a:gd name="connsiteY8" fmla="*/ 82589 h 343161"/>
                    <a:gd name="connsiteX9" fmla="*/ 194835 w 337322"/>
                    <a:gd name="connsiteY9" fmla="*/ 39 h 34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7322" h="343161">
                      <a:moveTo>
                        <a:pt x="194835" y="39"/>
                      </a:moveTo>
                      <a:cubicBezTo>
                        <a:pt x="202949" y="-1725"/>
                        <a:pt x="328185" y="56836"/>
                        <a:pt x="336652" y="72005"/>
                      </a:cubicBezTo>
                      <a:cubicBezTo>
                        <a:pt x="345119" y="87174"/>
                        <a:pt x="271035" y="65302"/>
                        <a:pt x="245635" y="91055"/>
                      </a:cubicBezTo>
                      <a:cubicBezTo>
                        <a:pt x="220235" y="116808"/>
                        <a:pt x="199421" y="195125"/>
                        <a:pt x="184252" y="226522"/>
                      </a:cubicBezTo>
                      <a:cubicBezTo>
                        <a:pt x="169083" y="257919"/>
                        <a:pt x="185310" y="260036"/>
                        <a:pt x="154618" y="279439"/>
                      </a:cubicBezTo>
                      <a:cubicBezTo>
                        <a:pt x="123926" y="298842"/>
                        <a:pt x="-4131" y="346820"/>
                        <a:pt x="102" y="342939"/>
                      </a:cubicBezTo>
                      <a:cubicBezTo>
                        <a:pt x="4335" y="339058"/>
                        <a:pt x="141213" y="290022"/>
                        <a:pt x="180018" y="256155"/>
                      </a:cubicBezTo>
                      <a:cubicBezTo>
                        <a:pt x="218823" y="222288"/>
                        <a:pt x="214943" y="168667"/>
                        <a:pt x="232935" y="139739"/>
                      </a:cubicBezTo>
                      <a:cubicBezTo>
                        <a:pt x="250927" y="110811"/>
                        <a:pt x="293965" y="107636"/>
                        <a:pt x="287968" y="82589"/>
                      </a:cubicBezTo>
                      <a:cubicBezTo>
                        <a:pt x="281971" y="57542"/>
                        <a:pt x="186721" y="1803"/>
                        <a:pt x="194835" y="3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989F4EEF-49A0-4C20-B5E9-A43C9A94B7F4}"/>
                    </a:ext>
                  </a:extLst>
                </p:cNvPr>
                <p:cNvSpPr/>
                <p:nvPr/>
              </p:nvSpPr>
              <p:spPr>
                <a:xfrm>
                  <a:off x="4161041" y="8436679"/>
                  <a:ext cx="196440" cy="234756"/>
                </a:xfrm>
                <a:custGeom>
                  <a:avLst/>
                  <a:gdLst>
                    <a:gd name="connsiteX0" fmla="*/ 180500 w 180903"/>
                    <a:gd name="connsiteY0" fmla="*/ 803 h 216189"/>
                    <a:gd name="connsiteX1" fmla="*/ 106416 w 180903"/>
                    <a:gd name="connsiteY1" fmla="*/ 174369 h 216189"/>
                    <a:gd name="connsiteX2" fmla="*/ 106416 w 180903"/>
                    <a:gd name="connsiteY2" fmla="*/ 201886 h 216189"/>
                    <a:gd name="connsiteX3" fmla="*/ 40800 w 180903"/>
                    <a:gd name="connsiteY3" fmla="*/ 212469 h 216189"/>
                    <a:gd name="connsiteX4" fmla="*/ 583 w 180903"/>
                    <a:gd name="connsiteY4" fmla="*/ 212469 h 216189"/>
                    <a:gd name="connsiteX5" fmla="*/ 70433 w 180903"/>
                    <a:gd name="connsiteY5" fmla="*/ 168019 h 216189"/>
                    <a:gd name="connsiteX6" fmla="*/ 131816 w 180903"/>
                    <a:gd name="connsiteY6" fmla="*/ 110869 h 216189"/>
                    <a:gd name="connsiteX7" fmla="*/ 180500 w 180903"/>
                    <a:gd name="connsiteY7" fmla="*/ 803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903" h="216189">
                      <a:moveTo>
                        <a:pt x="180500" y="803"/>
                      </a:moveTo>
                      <a:cubicBezTo>
                        <a:pt x="176267" y="11386"/>
                        <a:pt x="118763" y="140855"/>
                        <a:pt x="106416" y="174369"/>
                      </a:cubicBezTo>
                      <a:cubicBezTo>
                        <a:pt x="94069" y="207883"/>
                        <a:pt x="117352" y="195536"/>
                        <a:pt x="106416" y="201886"/>
                      </a:cubicBezTo>
                      <a:cubicBezTo>
                        <a:pt x="95480" y="208236"/>
                        <a:pt x="58439" y="210705"/>
                        <a:pt x="40800" y="212469"/>
                      </a:cubicBezTo>
                      <a:cubicBezTo>
                        <a:pt x="23161" y="214233"/>
                        <a:pt x="-4356" y="219877"/>
                        <a:pt x="583" y="212469"/>
                      </a:cubicBezTo>
                      <a:cubicBezTo>
                        <a:pt x="5522" y="205061"/>
                        <a:pt x="48561" y="184952"/>
                        <a:pt x="70433" y="168019"/>
                      </a:cubicBezTo>
                      <a:cubicBezTo>
                        <a:pt x="92305" y="151086"/>
                        <a:pt x="108886" y="134505"/>
                        <a:pt x="131816" y="110869"/>
                      </a:cubicBezTo>
                      <a:cubicBezTo>
                        <a:pt x="154746" y="87233"/>
                        <a:pt x="184733" y="-9780"/>
                        <a:pt x="180500" y="80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フリーフォーム: 図形 512">
                  <a:extLst>
                    <a:ext uri="{FF2B5EF4-FFF2-40B4-BE49-F238E27FC236}">
                      <a16:creationId xmlns:a16="http://schemas.microsoft.com/office/drawing/2014/main" id="{E85620FA-3692-4B1D-9725-3753969C2EBD}"/>
                    </a:ext>
                  </a:extLst>
                </p:cNvPr>
                <p:cNvSpPr/>
                <p:nvPr/>
              </p:nvSpPr>
              <p:spPr>
                <a:xfrm>
                  <a:off x="4464299" y="8515696"/>
                  <a:ext cx="269724" cy="244237"/>
                </a:xfrm>
                <a:custGeom>
                  <a:avLst/>
                  <a:gdLst>
                    <a:gd name="connsiteX0" fmla="*/ 2827 w 248391"/>
                    <a:gd name="connsiteY0" fmla="*/ 2 h 224920"/>
                    <a:gd name="connsiteX1" fmla="*/ 53627 w 248391"/>
                    <a:gd name="connsiteY1" fmla="*/ 207436 h 224920"/>
                    <a:gd name="connsiteX2" fmla="*/ 248360 w 248391"/>
                    <a:gd name="connsiteY2" fmla="*/ 213786 h 224920"/>
                    <a:gd name="connsiteX3" fmla="*/ 68443 w 248391"/>
                    <a:gd name="connsiteY3" fmla="*/ 218019 h 224920"/>
                    <a:gd name="connsiteX4" fmla="*/ 11293 w 248391"/>
                    <a:gd name="connsiteY4" fmla="*/ 203202 h 224920"/>
                    <a:gd name="connsiteX5" fmla="*/ 2827 w 248391"/>
                    <a:gd name="connsiteY5" fmla="*/ 2 h 2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391" h="224920">
                      <a:moveTo>
                        <a:pt x="2827" y="2"/>
                      </a:moveTo>
                      <a:cubicBezTo>
                        <a:pt x="9883" y="708"/>
                        <a:pt x="12705" y="171805"/>
                        <a:pt x="53627" y="207436"/>
                      </a:cubicBezTo>
                      <a:cubicBezTo>
                        <a:pt x="94549" y="243067"/>
                        <a:pt x="245891" y="212022"/>
                        <a:pt x="248360" y="213786"/>
                      </a:cubicBezTo>
                      <a:cubicBezTo>
                        <a:pt x="250829" y="215550"/>
                        <a:pt x="107954" y="219783"/>
                        <a:pt x="68443" y="218019"/>
                      </a:cubicBezTo>
                      <a:cubicBezTo>
                        <a:pt x="28932" y="216255"/>
                        <a:pt x="19407" y="242360"/>
                        <a:pt x="11293" y="203202"/>
                      </a:cubicBezTo>
                      <a:cubicBezTo>
                        <a:pt x="3179" y="164044"/>
                        <a:pt x="-4229" y="-704"/>
                        <a:pt x="2827" y="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DE6A686E-3A92-4470-9579-26F795EBDB34}"/>
                    </a:ext>
                  </a:extLst>
                </p:cNvPr>
                <p:cNvSpPr/>
                <p:nvPr/>
              </p:nvSpPr>
              <p:spPr>
                <a:xfrm>
                  <a:off x="4371111" y="8494844"/>
                  <a:ext cx="296833" cy="282970"/>
                </a:xfrm>
                <a:custGeom>
                  <a:avLst/>
                  <a:gdLst>
                    <a:gd name="connsiteX0" fmla="*/ 37845 w 273356"/>
                    <a:gd name="connsiteY0" fmla="*/ 155 h 260589"/>
                    <a:gd name="connsiteX1" fmla="*/ 23028 w 273356"/>
                    <a:gd name="connsiteY1" fmla="*/ 163139 h 260589"/>
                    <a:gd name="connsiteX2" fmla="*/ 86528 w 273356"/>
                    <a:gd name="connsiteY2" fmla="*/ 222405 h 260589"/>
                    <a:gd name="connsiteX3" fmla="*/ 272795 w 273356"/>
                    <a:gd name="connsiteY3" fmla="*/ 258389 h 260589"/>
                    <a:gd name="connsiteX4" fmla="*/ 139445 w 273356"/>
                    <a:gd name="connsiteY4" fmla="*/ 249922 h 260589"/>
                    <a:gd name="connsiteX5" fmla="*/ 3978 w 273356"/>
                    <a:gd name="connsiteY5" fmla="*/ 194889 h 260589"/>
                    <a:gd name="connsiteX6" fmla="*/ 37845 w 273356"/>
                    <a:gd name="connsiteY6" fmla="*/ 155 h 260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356" h="260589">
                      <a:moveTo>
                        <a:pt x="37845" y="155"/>
                      </a:moveTo>
                      <a:cubicBezTo>
                        <a:pt x="41020" y="-5137"/>
                        <a:pt x="14914" y="126097"/>
                        <a:pt x="23028" y="163139"/>
                      </a:cubicBezTo>
                      <a:cubicBezTo>
                        <a:pt x="31142" y="200181"/>
                        <a:pt x="44900" y="206530"/>
                        <a:pt x="86528" y="222405"/>
                      </a:cubicBezTo>
                      <a:cubicBezTo>
                        <a:pt x="128156" y="238280"/>
                        <a:pt x="263975" y="253803"/>
                        <a:pt x="272795" y="258389"/>
                      </a:cubicBezTo>
                      <a:cubicBezTo>
                        <a:pt x="281615" y="262975"/>
                        <a:pt x="184248" y="260505"/>
                        <a:pt x="139445" y="249922"/>
                      </a:cubicBezTo>
                      <a:cubicBezTo>
                        <a:pt x="94642" y="239339"/>
                        <a:pt x="21970" y="235458"/>
                        <a:pt x="3978" y="194889"/>
                      </a:cubicBezTo>
                      <a:cubicBezTo>
                        <a:pt x="-14014" y="154320"/>
                        <a:pt x="34670" y="5447"/>
                        <a:pt x="37845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C32FD65D-7D61-429B-8322-1133333EF3DA}"/>
                    </a:ext>
                  </a:extLst>
                </p:cNvPr>
                <p:cNvSpPr/>
                <p:nvPr/>
              </p:nvSpPr>
              <p:spPr>
                <a:xfrm>
                  <a:off x="4290387" y="8770827"/>
                  <a:ext cx="652912" cy="239040"/>
                </a:xfrm>
                <a:custGeom>
                  <a:avLst/>
                  <a:gdLst>
                    <a:gd name="connsiteX0" fmla="*/ 0 w 601272"/>
                    <a:gd name="connsiteY0" fmla="*/ 0 h 220134"/>
                    <a:gd name="connsiteX1" fmla="*/ 222250 w 601272"/>
                    <a:gd name="connsiteY1" fmla="*/ 101600 h 220134"/>
                    <a:gd name="connsiteX2" fmla="*/ 361950 w 601272"/>
                    <a:gd name="connsiteY2" fmla="*/ 74084 h 220134"/>
                    <a:gd name="connsiteX3" fmla="*/ 586317 w 601272"/>
                    <a:gd name="connsiteY3" fmla="*/ 14817 h 220134"/>
                    <a:gd name="connsiteX4" fmla="*/ 321734 w 601272"/>
                    <a:gd name="connsiteY4" fmla="*/ 69850 h 220134"/>
                    <a:gd name="connsiteX5" fmla="*/ 400050 w 601272"/>
                    <a:gd name="connsiteY5" fmla="*/ 105834 h 220134"/>
                    <a:gd name="connsiteX6" fmla="*/ 601134 w 601272"/>
                    <a:gd name="connsiteY6" fmla="*/ 148167 h 220134"/>
                    <a:gd name="connsiteX7" fmla="*/ 429684 w 601272"/>
                    <a:gd name="connsiteY7" fmla="*/ 158750 h 220134"/>
                    <a:gd name="connsiteX8" fmla="*/ 315384 w 601272"/>
                    <a:gd name="connsiteY8" fmla="*/ 220134 h 220134"/>
                    <a:gd name="connsiteX9" fmla="*/ 400050 w 601272"/>
                    <a:gd name="connsiteY9" fmla="*/ 158750 h 220134"/>
                    <a:gd name="connsiteX10" fmla="*/ 256117 w 601272"/>
                    <a:gd name="connsiteY10" fmla="*/ 95250 h 220134"/>
                    <a:gd name="connsiteX11" fmla="*/ 383117 w 601272"/>
                    <a:gd name="connsiteY11" fmla="*/ 78317 h 220134"/>
                    <a:gd name="connsiteX12" fmla="*/ 370417 w 601272"/>
                    <a:gd name="connsiteY12" fmla="*/ 78317 h 220134"/>
                    <a:gd name="connsiteX13" fmla="*/ 0 w 601272"/>
                    <a:gd name="connsiteY13" fmla="*/ 0 h 220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1272" h="220134">
                      <a:moveTo>
                        <a:pt x="0" y="0"/>
                      </a:moveTo>
                      <a:cubicBezTo>
                        <a:pt x="80962" y="44626"/>
                        <a:pt x="161925" y="89253"/>
                        <a:pt x="222250" y="101600"/>
                      </a:cubicBezTo>
                      <a:cubicBezTo>
                        <a:pt x="282575" y="113947"/>
                        <a:pt x="301272" y="88548"/>
                        <a:pt x="361950" y="74084"/>
                      </a:cubicBezTo>
                      <a:cubicBezTo>
                        <a:pt x="422628" y="59620"/>
                        <a:pt x="593020" y="15523"/>
                        <a:pt x="586317" y="14817"/>
                      </a:cubicBezTo>
                      <a:cubicBezTo>
                        <a:pt x="579614" y="14111"/>
                        <a:pt x="352778" y="54681"/>
                        <a:pt x="321734" y="69850"/>
                      </a:cubicBezTo>
                      <a:cubicBezTo>
                        <a:pt x="290690" y="85019"/>
                        <a:pt x="353483" y="92781"/>
                        <a:pt x="400050" y="105834"/>
                      </a:cubicBezTo>
                      <a:cubicBezTo>
                        <a:pt x="446617" y="118887"/>
                        <a:pt x="596195" y="139348"/>
                        <a:pt x="601134" y="148167"/>
                      </a:cubicBezTo>
                      <a:cubicBezTo>
                        <a:pt x="606073" y="156986"/>
                        <a:pt x="477309" y="146756"/>
                        <a:pt x="429684" y="158750"/>
                      </a:cubicBezTo>
                      <a:cubicBezTo>
                        <a:pt x="382059" y="170745"/>
                        <a:pt x="320323" y="220134"/>
                        <a:pt x="315384" y="220134"/>
                      </a:cubicBezTo>
                      <a:cubicBezTo>
                        <a:pt x="310445" y="220134"/>
                        <a:pt x="409928" y="179564"/>
                        <a:pt x="400050" y="158750"/>
                      </a:cubicBezTo>
                      <a:cubicBezTo>
                        <a:pt x="390172" y="137936"/>
                        <a:pt x="258939" y="108656"/>
                        <a:pt x="256117" y="95250"/>
                      </a:cubicBezTo>
                      <a:cubicBezTo>
                        <a:pt x="253295" y="81844"/>
                        <a:pt x="364067" y="81139"/>
                        <a:pt x="383117" y="78317"/>
                      </a:cubicBezTo>
                      <a:cubicBezTo>
                        <a:pt x="402167" y="75495"/>
                        <a:pt x="370417" y="78317"/>
                        <a:pt x="370417" y="78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A6CC469A-E5A0-45EB-B027-88678243B36E}"/>
                    </a:ext>
                  </a:extLst>
                </p:cNvPr>
                <p:cNvSpPr/>
                <p:nvPr/>
              </p:nvSpPr>
              <p:spPr>
                <a:xfrm>
                  <a:off x="4095736" y="8878261"/>
                  <a:ext cx="349551" cy="213021"/>
                </a:xfrm>
                <a:custGeom>
                  <a:avLst/>
                  <a:gdLst>
                    <a:gd name="connsiteX0" fmla="*/ 316840 w 321904"/>
                    <a:gd name="connsiteY0" fmla="*/ 547 h 196173"/>
                    <a:gd name="connsiteX1" fmla="*/ 211006 w 321904"/>
                    <a:gd name="connsiteY1" fmla="*/ 74630 h 196173"/>
                    <a:gd name="connsiteX2" fmla="*/ 9923 w 321904"/>
                    <a:gd name="connsiteY2" fmla="*/ 108497 h 196173"/>
                    <a:gd name="connsiteX3" fmla="*/ 45906 w 321904"/>
                    <a:gd name="connsiteY3" fmla="*/ 104263 h 196173"/>
                    <a:gd name="connsiteX4" fmla="*/ 132690 w 321904"/>
                    <a:gd name="connsiteY4" fmla="*/ 157180 h 196173"/>
                    <a:gd name="connsiteX5" fmla="*/ 276623 w 321904"/>
                    <a:gd name="connsiteY5" fmla="*/ 148713 h 196173"/>
                    <a:gd name="connsiteX6" fmla="*/ 3573 w 321904"/>
                    <a:gd name="connsiteY6" fmla="*/ 195280 h 196173"/>
                    <a:gd name="connsiteX7" fmla="*/ 117873 w 321904"/>
                    <a:gd name="connsiteY7" fmla="*/ 178347 h 196173"/>
                    <a:gd name="connsiteX8" fmla="*/ 75540 w 321904"/>
                    <a:gd name="connsiteY8" fmla="*/ 165647 h 196173"/>
                    <a:gd name="connsiteX9" fmla="*/ 62840 w 321904"/>
                    <a:gd name="connsiteY9" fmla="*/ 136013 h 196173"/>
                    <a:gd name="connsiteX10" fmla="*/ 54373 w 321904"/>
                    <a:gd name="connsiteY10" fmla="*/ 116963 h 196173"/>
                    <a:gd name="connsiteX11" fmla="*/ 316840 w 321904"/>
                    <a:gd name="connsiteY11" fmla="*/ 547 h 196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904" h="196173">
                      <a:moveTo>
                        <a:pt x="316840" y="547"/>
                      </a:moveTo>
                      <a:cubicBezTo>
                        <a:pt x="342945" y="-6508"/>
                        <a:pt x="262159" y="56638"/>
                        <a:pt x="211006" y="74630"/>
                      </a:cubicBezTo>
                      <a:cubicBezTo>
                        <a:pt x="159853" y="92622"/>
                        <a:pt x="37440" y="103558"/>
                        <a:pt x="9923" y="108497"/>
                      </a:cubicBezTo>
                      <a:cubicBezTo>
                        <a:pt x="-17594" y="113436"/>
                        <a:pt x="25445" y="96149"/>
                        <a:pt x="45906" y="104263"/>
                      </a:cubicBezTo>
                      <a:cubicBezTo>
                        <a:pt x="66367" y="112377"/>
                        <a:pt x="94237" y="149772"/>
                        <a:pt x="132690" y="157180"/>
                      </a:cubicBezTo>
                      <a:cubicBezTo>
                        <a:pt x="171143" y="164588"/>
                        <a:pt x="298142" y="142363"/>
                        <a:pt x="276623" y="148713"/>
                      </a:cubicBezTo>
                      <a:cubicBezTo>
                        <a:pt x="255104" y="155063"/>
                        <a:pt x="30031" y="190341"/>
                        <a:pt x="3573" y="195280"/>
                      </a:cubicBezTo>
                      <a:cubicBezTo>
                        <a:pt x="-22885" y="200219"/>
                        <a:pt x="105878" y="183286"/>
                        <a:pt x="117873" y="178347"/>
                      </a:cubicBezTo>
                      <a:cubicBezTo>
                        <a:pt x="129867" y="173408"/>
                        <a:pt x="84712" y="172703"/>
                        <a:pt x="75540" y="165647"/>
                      </a:cubicBezTo>
                      <a:cubicBezTo>
                        <a:pt x="66368" y="158591"/>
                        <a:pt x="66368" y="144127"/>
                        <a:pt x="62840" y="136013"/>
                      </a:cubicBezTo>
                      <a:cubicBezTo>
                        <a:pt x="59312" y="127899"/>
                        <a:pt x="13804" y="135660"/>
                        <a:pt x="54373" y="116963"/>
                      </a:cubicBezTo>
                      <a:cubicBezTo>
                        <a:pt x="94942" y="98266"/>
                        <a:pt x="290735" y="7602"/>
                        <a:pt x="316840" y="5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F5333305-7D42-45F8-B786-6FA17ED8119E}"/>
                    </a:ext>
                  </a:extLst>
                </p:cNvPr>
                <p:cNvSpPr/>
                <p:nvPr/>
              </p:nvSpPr>
              <p:spPr>
                <a:xfrm>
                  <a:off x="4081556" y="8935980"/>
                  <a:ext cx="1117099" cy="402998"/>
                </a:xfrm>
                <a:custGeom>
                  <a:avLst/>
                  <a:gdLst>
                    <a:gd name="connsiteX0" fmla="*/ 947964 w 1028745"/>
                    <a:gd name="connsiteY0" fmla="*/ 13009 h 371124"/>
                    <a:gd name="connsiteX1" fmla="*/ 757464 w 1028745"/>
                    <a:gd name="connsiteY1" fmla="*/ 127309 h 371124"/>
                    <a:gd name="connsiteX2" fmla="*/ 378581 w 1028745"/>
                    <a:gd name="connsiteY2" fmla="*/ 309343 h 371124"/>
                    <a:gd name="connsiteX3" fmla="*/ 230414 w 1028745"/>
                    <a:gd name="connsiteY3" fmla="*/ 345326 h 371124"/>
                    <a:gd name="connsiteX4" fmla="*/ 1814 w 1028745"/>
                    <a:gd name="connsiteY4" fmla="*/ 368609 h 371124"/>
                    <a:gd name="connsiteX5" fmla="*/ 363764 w 1028745"/>
                    <a:gd name="connsiteY5" fmla="*/ 283943 h 371124"/>
                    <a:gd name="connsiteX6" fmla="*/ 268514 w 1028745"/>
                    <a:gd name="connsiteY6" fmla="*/ 279709 h 371124"/>
                    <a:gd name="connsiteX7" fmla="*/ 571198 w 1028745"/>
                    <a:gd name="connsiteY7" fmla="*/ 188693 h 371124"/>
                    <a:gd name="connsiteX8" fmla="*/ 719364 w 1028745"/>
                    <a:gd name="connsiteY8" fmla="*/ 140009 h 371124"/>
                    <a:gd name="connsiteX9" fmla="*/ 1013581 w 1028745"/>
                    <a:gd name="connsiteY9" fmla="*/ 15126 h 371124"/>
                    <a:gd name="connsiteX10" fmla="*/ 947964 w 1028745"/>
                    <a:gd name="connsiteY10" fmla="*/ 13009 h 37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8745" h="371124">
                      <a:moveTo>
                        <a:pt x="947964" y="13009"/>
                      </a:moveTo>
                      <a:cubicBezTo>
                        <a:pt x="905278" y="31706"/>
                        <a:pt x="852361" y="77920"/>
                        <a:pt x="757464" y="127309"/>
                      </a:cubicBezTo>
                      <a:cubicBezTo>
                        <a:pt x="662567" y="176698"/>
                        <a:pt x="466423" y="273007"/>
                        <a:pt x="378581" y="309343"/>
                      </a:cubicBezTo>
                      <a:cubicBezTo>
                        <a:pt x="290739" y="345679"/>
                        <a:pt x="293208" y="335448"/>
                        <a:pt x="230414" y="345326"/>
                      </a:cubicBezTo>
                      <a:cubicBezTo>
                        <a:pt x="167620" y="355204"/>
                        <a:pt x="-20411" y="378839"/>
                        <a:pt x="1814" y="368609"/>
                      </a:cubicBezTo>
                      <a:cubicBezTo>
                        <a:pt x="24039" y="358379"/>
                        <a:pt x="319314" y="298760"/>
                        <a:pt x="363764" y="283943"/>
                      </a:cubicBezTo>
                      <a:cubicBezTo>
                        <a:pt x="408214" y="269126"/>
                        <a:pt x="233942" y="295584"/>
                        <a:pt x="268514" y="279709"/>
                      </a:cubicBezTo>
                      <a:cubicBezTo>
                        <a:pt x="303086" y="263834"/>
                        <a:pt x="496056" y="211976"/>
                        <a:pt x="571198" y="188693"/>
                      </a:cubicBezTo>
                      <a:cubicBezTo>
                        <a:pt x="646340" y="165410"/>
                        <a:pt x="645633" y="168937"/>
                        <a:pt x="719364" y="140009"/>
                      </a:cubicBezTo>
                      <a:cubicBezTo>
                        <a:pt x="793094" y="111081"/>
                        <a:pt x="967720" y="33823"/>
                        <a:pt x="1013581" y="15126"/>
                      </a:cubicBezTo>
                      <a:cubicBezTo>
                        <a:pt x="1059442" y="-3571"/>
                        <a:pt x="990650" y="-5688"/>
                        <a:pt x="947964" y="130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フリーフォーム: 図形 517">
                  <a:extLst>
                    <a:ext uri="{FF2B5EF4-FFF2-40B4-BE49-F238E27FC236}">
                      <a16:creationId xmlns:a16="http://schemas.microsoft.com/office/drawing/2014/main" id="{3D0ADB37-9521-4D5B-AF54-1D3248B8D957}"/>
                    </a:ext>
                  </a:extLst>
                </p:cNvPr>
                <p:cNvSpPr/>
                <p:nvPr/>
              </p:nvSpPr>
              <p:spPr>
                <a:xfrm>
                  <a:off x="4154767" y="8858156"/>
                  <a:ext cx="1087564" cy="372406"/>
                </a:xfrm>
                <a:custGeom>
                  <a:avLst/>
                  <a:gdLst>
                    <a:gd name="connsiteX0" fmla="*/ 334444 w 1001546"/>
                    <a:gd name="connsiteY0" fmla="*/ 99495 h 342952"/>
                    <a:gd name="connsiteX1" fmla="*/ 361961 w 1001546"/>
                    <a:gd name="connsiteY1" fmla="*/ 184162 h 342952"/>
                    <a:gd name="connsiteX2" fmla="*/ 395828 w 1001546"/>
                    <a:gd name="connsiteY2" fmla="*/ 186278 h 342952"/>
                    <a:gd name="connsiteX3" fmla="*/ 309044 w 1001546"/>
                    <a:gd name="connsiteY3" fmla="*/ 237078 h 342952"/>
                    <a:gd name="connsiteX4" fmla="*/ 11 w 1001546"/>
                    <a:gd name="connsiteY4" fmla="*/ 342912 h 342952"/>
                    <a:gd name="connsiteX5" fmla="*/ 298461 w 1001546"/>
                    <a:gd name="connsiteY5" fmla="*/ 224378 h 342952"/>
                    <a:gd name="connsiteX6" fmla="*/ 632894 w 1001546"/>
                    <a:gd name="connsiteY6" fmla="*/ 150295 h 342952"/>
                    <a:gd name="connsiteX7" fmla="*/ 1001194 w 1001546"/>
                    <a:gd name="connsiteY7" fmla="*/ 12 h 342952"/>
                    <a:gd name="connsiteX8" fmla="*/ 565161 w 1001546"/>
                    <a:gd name="connsiteY8" fmla="*/ 158762 h 342952"/>
                    <a:gd name="connsiteX9" fmla="*/ 408528 w 1001546"/>
                    <a:gd name="connsiteY9" fmla="*/ 207445 h 342952"/>
                    <a:gd name="connsiteX10" fmla="*/ 334444 w 1001546"/>
                    <a:gd name="connsiteY10" fmla="*/ 99495 h 34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1546" h="342952">
                      <a:moveTo>
                        <a:pt x="334444" y="99495"/>
                      </a:moveTo>
                      <a:cubicBezTo>
                        <a:pt x="326683" y="95614"/>
                        <a:pt x="351730" y="169698"/>
                        <a:pt x="361961" y="184162"/>
                      </a:cubicBezTo>
                      <a:cubicBezTo>
                        <a:pt x="372192" y="198626"/>
                        <a:pt x="404647" y="177459"/>
                        <a:pt x="395828" y="186278"/>
                      </a:cubicBezTo>
                      <a:cubicBezTo>
                        <a:pt x="387009" y="195097"/>
                        <a:pt x="375013" y="210972"/>
                        <a:pt x="309044" y="237078"/>
                      </a:cubicBezTo>
                      <a:cubicBezTo>
                        <a:pt x="243075" y="263184"/>
                        <a:pt x="1775" y="345029"/>
                        <a:pt x="11" y="342912"/>
                      </a:cubicBezTo>
                      <a:cubicBezTo>
                        <a:pt x="-1753" y="340795"/>
                        <a:pt x="192981" y="256481"/>
                        <a:pt x="298461" y="224378"/>
                      </a:cubicBezTo>
                      <a:cubicBezTo>
                        <a:pt x="403941" y="192275"/>
                        <a:pt x="515772" y="187689"/>
                        <a:pt x="632894" y="150295"/>
                      </a:cubicBezTo>
                      <a:cubicBezTo>
                        <a:pt x="750016" y="112901"/>
                        <a:pt x="1012483" y="-1399"/>
                        <a:pt x="1001194" y="12"/>
                      </a:cubicBezTo>
                      <a:cubicBezTo>
                        <a:pt x="989905" y="1423"/>
                        <a:pt x="663939" y="124190"/>
                        <a:pt x="565161" y="158762"/>
                      </a:cubicBezTo>
                      <a:cubicBezTo>
                        <a:pt x="466383" y="193334"/>
                        <a:pt x="443453" y="212031"/>
                        <a:pt x="408528" y="207445"/>
                      </a:cubicBezTo>
                      <a:cubicBezTo>
                        <a:pt x="373603" y="202859"/>
                        <a:pt x="342205" y="103376"/>
                        <a:pt x="334444" y="994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フリーフォーム: 図形 518">
                  <a:extLst>
                    <a:ext uri="{FF2B5EF4-FFF2-40B4-BE49-F238E27FC236}">
                      <a16:creationId xmlns:a16="http://schemas.microsoft.com/office/drawing/2014/main" id="{A6CD739F-C41E-4746-BB18-C65954DE092B}"/>
                    </a:ext>
                  </a:extLst>
                </p:cNvPr>
                <p:cNvSpPr/>
                <p:nvPr/>
              </p:nvSpPr>
              <p:spPr>
                <a:xfrm>
                  <a:off x="3873760" y="8679861"/>
                  <a:ext cx="346334" cy="301201"/>
                </a:xfrm>
                <a:custGeom>
                  <a:avLst/>
                  <a:gdLst>
                    <a:gd name="connsiteX0" fmla="*/ 318059 w 318942"/>
                    <a:gd name="connsiteY0" fmla="*/ 1221 h 277378"/>
                    <a:gd name="connsiteX1" fmla="*/ 199525 w 318942"/>
                    <a:gd name="connsiteY1" fmla="*/ 102821 h 277378"/>
                    <a:gd name="connsiteX2" fmla="*/ 66175 w 318942"/>
                    <a:gd name="connsiteY2" fmla="*/ 234055 h 277378"/>
                    <a:gd name="connsiteX3" fmla="*/ 559 w 318942"/>
                    <a:gd name="connsiteY3" fmla="*/ 276388 h 277378"/>
                    <a:gd name="connsiteX4" fmla="*/ 100042 w 318942"/>
                    <a:gd name="connsiteY4" fmla="*/ 200188 h 277378"/>
                    <a:gd name="connsiteX5" fmla="*/ 201642 w 318942"/>
                    <a:gd name="connsiteY5" fmla="*/ 94355 h 277378"/>
                    <a:gd name="connsiteX6" fmla="*/ 136025 w 318942"/>
                    <a:gd name="connsiteY6" fmla="*/ 172671 h 277378"/>
                    <a:gd name="connsiteX7" fmla="*/ 318059 w 318942"/>
                    <a:gd name="connsiteY7" fmla="*/ 1221 h 27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8942" h="277378">
                      <a:moveTo>
                        <a:pt x="318059" y="1221"/>
                      </a:moveTo>
                      <a:cubicBezTo>
                        <a:pt x="328642" y="-10421"/>
                        <a:pt x="241506" y="64015"/>
                        <a:pt x="199525" y="102821"/>
                      </a:cubicBezTo>
                      <a:cubicBezTo>
                        <a:pt x="157544" y="141627"/>
                        <a:pt x="99336" y="205127"/>
                        <a:pt x="66175" y="234055"/>
                      </a:cubicBezTo>
                      <a:cubicBezTo>
                        <a:pt x="33014" y="262983"/>
                        <a:pt x="-5085" y="282032"/>
                        <a:pt x="559" y="276388"/>
                      </a:cubicBezTo>
                      <a:cubicBezTo>
                        <a:pt x="6203" y="270744"/>
                        <a:pt x="66528" y="230527"/>
                        <a:pt x="100042" y="200188"/>
                      </a:cubicBezTo>
                      <a:cubicBezTo>
                        <a:pt x="133556" y="169849"/>
                        <a:pt x="195645" y="98941"/>
                        <a:pt x="201642" y="94355"/>
                      </a:cubicBezTo>
                      <a:cubicBezTo>
                        <a:pt x="207639" y="89769"/>
                        <a:pt x="111683" y="185371"/>
                        <a:pt x="136025" y="172671"/>
                      </a:cubicBezTo>
                      <a:cubicBezTo>
                        <a:pt x="160367" y="159971"/>
                        <a:pt x="307476" y="12863"/>
                        <a:pt x="318059" y="122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E62DD72D-D57A-47BC-B6EA-D2738FF8E7B1}"/>
                    </a:ext>
                  </a:extLst>
                </p:cNvPr>
                <p:cNvSpPr/>
                <p:nvPr/>
              </p:nvSpPr>
              <p:spPr>
                <a:xfrm>
                  <a:off x="6613068" y="8095730"/>
                  <a:ext cx="622376" cy="902700"/>
                </a:xfrm>
                <a:custGeom>
                  <a:avLst/>
                  <a:gdLst>
                    <a:gd name="connsiteX0" fmla="*/ 17909 w 573151"/>
                    <a:gd name="connsiteY0" fmla="*/ 84069 h 831303"/>
                    <a:gd name="connsiteX1" fmla="*/ 191475 w 573151"/>
                    <a:gd name="connsiteY1" fmla="*/ 422736 h 831303"/>
                    <a:gd name="connsiteX2" fmla="*/ 369275 w 573151"/>
                    <a:gd name="connsiteY2" fmla="*/ 638636 h 831303"/>
                    <a:gd name="connsiteX3" fmla="*/ 568242 w 573151"/>
                    <a:gd name="connsiteY3" fmla="*/ 829136 h 831303"/>
                    <a:gd name="connsiteX4" fmla="*/ 475109 w 573151"/>
                    <a:gd name="connsiteY4" fmla="*/ 714836 h 831303"/>
                    <a:gd name="connsiteX5" fmla="*/ 81409 w 573151"/>
                    <a:gd name="connsiteY5" fmla="*/ 329602 h 831303"/>
                    <a:gd name="connsiteX6" fmla="*/ 13675 w 573151"/>
                    <a:gd name="connsiteY6" fmla="*/ 16336 h 831303"/>
                    <a:gd name="connsiteX7" fmla="*/ 17909 w 573151"/>
                    <a:gd name="connsiteY7" fmla="*/ 84069 h 83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151" h="831303">
                      <a:moveTo>
                        <a:pt x="17909" y="84069"/>
                      </a:moveTo>
                      <a:cubicBezTo>
                        <a:pt x="47542" y="151802"/>
                        <a:pt x="132914" y="330308"/>
                        <a:pt x="191475" y="422736"/>
                      </a:cubicBezTo>
                      <a:cubicBezTo>
                        <a:pt x="250036" y="515164"/>
                        <a:pt x="306481" y="570903"/>
                        <a:pt x="369275" y="638636"/>
                      </a:cubicBezTo>
                      <a:cubicBezTo>
                        <a:pt x="432069" y="706369"/>
                        <a:pt x="550603" y="816436"/>
                        <a:pt x="568242" y="829136"/>
                      </a:cubicBezTo>
                      <a:cubicBezTo>
                        <a:pt x="585881" y="841836"/>
                        <a:pt x="556248" y="798092"/>
                        <a:pt x="475109" y="714836"/>
                      </a:cubicBezTo>
                      <a:cubicBezTo>
                        <a:pt x="393970" y="631580"/>
                        <a:pt x="158315" y="446018"/>
                        <a:pt x="81409" y="329602"/>
                      </a:cubicBezTo>
                      <a:cubicBezTo>
                        <a:pt x="4503" y="213186"/>
                        <a:pt x="25669" y="57258"/>
                        <a:pt x="13675" y="16336"/>
                      </a:cubicBezTo>
                      <a:cubicBezTo>
                        <a:pt x="1681" y="-24586"/>
                        <a:pt x="-11724" y="16336"/>
                        <a:pt x="17909" y="840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E6205CDA-0372-43CD-A598-9C2C141000AD}"/>
                    </a:ext>
                  </a:extLst>
                </p:cNvPr>
                <p:cNvSpPr/>
                <p:nvPr/>
              </p:nvSpPr>
              <p:spPr>
                <a:xfrm>
                  <a:off x="7192685" y="7919939"/>
                  <a:ext cx="609241" cy="1141195"/>
                </a:xfrm>
                <a:custGeom>
                  <a:avLst/>
                  <a:gdLst>
                    <a:gd name="connsiteX0" fmla="*/ 602 w 561055"/>
                    <a:gd name="connsiteY0" fmla="*/ 423 h 1050935"/>
                    <a:gd name="connsiteX1" fmla="*/ 250369 w 561055"/>
                    <a:gd name="connsiteY1" fmla="*/ 406823 h 1050935"/>
                    <a:gd name="connsiteX2" fmla="*/ 550936 w 561055"/>
                    <a:gd name="connsiteY2" fmla="*/ 1037589 h 1050935"/>
                    <a:gd name="connsiteX3" fmla="*/ 474736 w 561055"/>
                    <a:gd name="connsiteY3" fmla="*/ 808989 h 1050935"/>
                    <a:gd name="connsiteX4" fmla="*/ 322336 w 561055"/>
                    <a:gd name="connsiteY4" fmla="*/ 478789 h 1050935"/>
                    <a:gd name="connsiteX5" fmla="*/ 602 w 561055"/>
                    <a:gd name="connsiteY5" fmla="*/ 423 h 1050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1055" h="1050935">
                      <a:moveTo>
                        <a:pt x="602" y="423"/>
                      </a:moveTo>
                      <a:cubicBezTo>
                        <a:pt x="-11393" y="-11571"/>
                        <a:pt x="158647" y="233962"/>
                        <a:pt x="250369" y="406823"/>
                      </a:cubicBezTo>
                      <a:cubicBezTo>
                        <a:pt x="342091" y="579684"/>
                        <a:pt x="513542" y="970562"/>
                        <a:pt x="550936" y="1037589"/>
                      </a:cubicBezTo>
                      <a:cubicBezTo>
                        <a:pt x="588330" y="1104616"/>
                        <a:pt x="512836" y="902122"/>
                        <a:pt x="474736" y="808989"/>
                      </a:cubicBezTo>
                      <a:cubicBezTo>
                        <a:pt x="436636" y="715856"/>
                        <a:pt x="404180" y="619194"/>
                        <a:pt x="322336" y="478789"/>
                      </a:cubicBezTo>
                      <a:cubicBezTo>
                        <a:pt x="240492" y="338384"/>
                        <a:pt x="12597" y="12417"/>
                        <a:pt x="602" y="4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DD832C9B-DAB5-4A46-B873-9BD34B3C77EF}"/>
                    </a:ext>
                  </a:extLst>
                </p:cNvPr>
                <p:cNvSpPr/>
                <p:nvPr/>
              </p:nvSpPr>
              <p:spPr>
                <a:xfrm>
                  <a:off x="6912662" y="8764307"/>
                  <a:ext cx="939465" cy="1182609"/>
                </a:xfrm>
                <a:custGeom>
                  <a:avLst/>
                  <a:gdLst>
                    <a:gd name="connsiteX0" fmla="*/ 244 w 865161"/>
                    <a:gd name="connsiteY0" fmla="*/ 1771 h 1089074"/>
                    <a:gd name="connsiteX1" fmla="*/ 473319 w 865161"/>
                    <a:gd name="connsiteY1" fmla="*/ 566921 h 1089074"/>
                    <a:gd name="connsiteX2" fmla="*/ 854319 w 865161"/>
                    <a:gd name="connsiteY2" fmla="*/ 1071746 h 1089074"/>
                    <a:gd name="connsiteX3" fmla="*/ 730494 w 865161"/>
                    <a:gd name="connsiteY3" fmla="*/ 919346 h 1089074"/>
                    <a:gd name="connsiteX4" fmla="*/ 412994 w 865161"/>
                    <a:gd name="connsiteY4" fmla="*/ 408171 h 1089074"/>
                    <a:gd name="connsiteX5" fmla="*/ 244 w 865161"/>
                    <a:gd name="connsiteY5" fmla="*/ 1771 h 10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5161" h="1089074">
                      <a:moveTo>
                        <a:pt x="244" y="1771"/>
                      </a:moveTo>
                      <a:cubicBezTo>
                        <a:pt x="10298" y="28229"/>
                        <a:pt x="330973" y="388592"/>
                        <a:pt x="473319" y="566921"/>
                      </a:cubicBezTo>
                      <a:cubicBezTo>
                        <a:pt x="615665" y="745250"/>
                        <a:pt x="811456" y="1013008"/>
                        <a:pt x="854319" y="1071746"/>
                      </a:cubicBezTo>
                      <a:cubicBezTo>
                        <a:pt x="897182" y="1130484"/>
                        <a:pt x="804048" y="1029942"/>
                        <a:pt x="730494" y="919346"/>
                      </a:cubicBezTo>
                      <a:cubicBezTo>
                        <a:pt x="656940" y="808750"/>
                        <a:pt x="532586" y="564804"/>
                        <a:pt x="412994" y="408171"/>
                      </a:cubicBezTo>
                      <a:cubicBezTo>
                        <a:pt x="293402" y="251538"/>
                        <a:pt x="-9810" y="-24687"/>
                        <a:pt x="244" y="17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BA54AC33-934D-4D30-AD99-0D849B76C773}"/>
                    </a:ext>
                  </a:extLst>
                </p:cNvPr>
                <p:cNvSpPr/>
                <p:nvPr/>
              </p:nvSpPr>
              <p:spPr>
                <a:xfrm>
                  <a:off x="7829816" y="9074031"/>
                  <a:ext cx="797525" cy="1202700"/>
                </a:xfrm>
                <a:custGeom>
                  <a:avLst/>
                  <a:gdLst>
                    <a:gd name="connsiteX0" fmla="*/ 6530 w 734447"/>
                    <a:gd name="connsiteY0" fmla="*/ 37219 h 1107576"/>
                    <a:gd name="connsiteX1" fmla="*/ 47805 w 734447"/>
                    <a:gd name="connsiteY1" fmla="*/ 75319 h 1107576"/>
                    <a:gd name="connsiteX2" fmla="*/ 419280 w 734447"/>
                    <a:gd name="connsiteY2" fmla="*/ 799219 h 1107576"/>
                    <a:gd name="connsiteX3" fmla="*/ 501830 w 734447"/>
                    <a:gd name="connsiteY3" fmla="*/ 869069 h 1107576"/>
                    <a:gd name="connsiteX4" fmla="*/ 730430 w 734447"/>
                    <a:gd name="connsiteY4" fmla="*/ 1104019 h 1107576"/>
                    <a:gd name="connsiteX5" fmla="*/ 628830 w 734447"/>
                    <a:gd name="connsiteY5" fmla="*/ 989719 h 1107576"/>
                    <a:gd name="connsiteX6" fmla="*/ 393880 w 734447"/>
                    <a:gd name="connsiteY6" fmla="*/ 710319 h 1107576"/>
                    <a:gd name="connsiteX7" fmla="*/ 63680 w 734447"/>
                    <a:gd name="connsiteY7" fmla="*/ 205494 h 1107576"/>
                    <a:gd name="connsiteX8" fmla="*/ 6530 w 734447"/>
                    <a:gd name="connsiteY8" fmla="*/ 37219 h 110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4447" h="1107576">
                      <a:moveTo>
                        <a:pt x="6530" y="37219"/>
                      </a:moveTo>
                      <a:cubicBezTo>
                        <a:pt x="3884" y="15523"/>
                        <a:pt x="-20987" y="-51681"/>
                        <a:pt x="47805" y="75319"/>
                      </a:cubicBezTo>
                      <a:cubicBezTo>
                        <a:pt x="116597" y="202319"/>
                        <a:pt x="343609" y="666927"/>
                        <a:pt x="419280" y="799219"/>
                      </a:cubicBezTo>
                      <a:cubicBezTo>
                        <a:pt x="494951" y="931511"/>
                        <a:pt x="449972" y="818269"/>
                        <a:pt x="501830" y="869069"/>
                      </a:cubicBezTo>
                      <a:cubicBezTo>
                        <a:pt x="553688" y="919869"/>
                        <a:pt x="709263" y="1083911"/>
                        <a:pt x="730430" y="1104019"/>
                      </a:cubicBezTo>
                      <a:cubicBezTo>
                        <a:pt x="751597" y="1124127"/>
                        <a:pt x="684922" y="1055336"/>
                        <a:pt x="628830" y="989719"/>
                      </a:cubicBezTo>
                      <a:cubicBezTo>
                        <a:pt x="572738" y="924102"/>
                        <a:pt x="488072" y="841023"/>
                        <a:pt x="393880" y="710319"/>
                      </a:cubicBezTo>
                      <a:cubicBezTo>
                        <a:pt x="299688" y="579615"/>
                        <a:pt x="133001" y="321382"/>
                        <a:pt x="63680" y="205494"/>
                      </a:cubicBezTo>
                      <a:cubicBezTo>
                        <a:pt x="-5641" y="89607"/>
                        <a:pt x="9176" y="58915"/>
                        <a:pt x="6530" y="372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75739490-1910-4982-84D8-EA324E83DB74}"/>
                    </a:ext>
                  </a:extLst>
                </p:cNvPr>
                <p:cNvSpPr/>
                <p:nvPr/>
              </p:nvSpPr>
              <p:spPr>
                <a:xfrm>
                  <a:off x="3280484" y="6919133"/>
                  <a:ext cx="83122" cy="776483"/>
                </a:xfrm>
                <a:custGeom>
                  <a:avLst/>
                  <a:gdLst>
                    <a:gd name="connsiteX0" fmla="*/ 49495 w 76548"/>
                    <a:gd name="connsiteY0" fmla="*/ 2381 h 715069"/>
                    <a:gd name="connsiteX1" fmla="*/ 36795 w 76548"/>
                    <a:gd name="connsiteY1" fmla="*/ 389731 h 715069"/>
                    <a:gd name="connsiteX2" fmla="*/ 52670 w 76548"/>
                    <a:gd name="connsiteY2" fmla="*/ 596106 h 715069"/>
                    <a:gd name="connsiteX3" fmla="*/ 68545 w 76548"/>
                    <a:gd name="connsiteY3" fmla="*/ 710406 h 715069"/>
                    <a:gd name="connsiteX4" fmla="*/ 71720 w 76548"/>
                    <a:gd name="connsiteY4" fmla="*/ 637381 h 715069"/>
                    <a:gd name="connsiteX5" fmla="*/ 1870 w 76548"/>
                    <a:gd name="connsiteY5" fmla="*/ 157956 h 715069"/>
                    <a:gd name="connsiteX6" fmla="*/ 20920 w 76548"/>
                    <a:gd name="connsiteY6" fmla="*/ 221456 h 715069"/>
                    <a:gd name="connsiteX7" fmla="*/ 49495 w 76548"/>
                    <a:gd name="connsiteY7" fmla="*/ 2381 h 715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548" h="715069">
                      <a:moveTo>
                        <a:pt x="49495" y="2381"/>
                      </a:moveTo>
                      <a:cubicBezTo>
                        <a:pt x="52141" y="30427"/>
                        <a:pt x="36266" y="290777"/>
                        <a:pt x="36795" y="389731"/>
                      </a:cubicBezTo>
                      <a:cubicBezTo>
                        <a:pt x="37324" y="488685"/>
                        <a:pt x="47378" y="542660"/>
                        <a:pt x="52670" y="596106"/>
                      </a:cubicBezTo>
                      <a:cubicBezTo>
                        <a:pt x="57962" y="649552"/>
                        <a:pt x="65370" y="703527"/>
                        <a:pt x="68545" y="710406"/>
                      </a:cubicBezTo>
                      <a:cubicBezTo>
                        <a:pt x="71720" y="717285"/>
                        <a:pt x="82832" y="729456"/>
                        <a:pt x="71720" y="637381"/>
                      </a:cubicBezTo>
                      <a:cubicBezTo>
                        <a:pt x="60608" y="545306"/>
                        <a:pt x="10337" y="227277"/>
                        <a:pt x="1870" y="157956"/>
                      </a:cubicBezTo>
                      <a:cubicBezTo>
                        <a:pt x="-6597" y="88635"/>
                        <a:pt x="16157" y="239977"/>
                        <a:pt x="20920" y="221456"/>
                      </a:cubicBezTo>
                      <a:cubicBezTo>
                        <a:pt x="25683" y="202935"/>
                        <a:pt x="46849" y="-25665"/>
                        <a:pt x="49495" y="23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A10B3DD3-C962-4E8B-A7D4-047CA551BEE1}"/>
                    </a:ext>
                  </a:extLst>
                </p:cNvPr>
                <p:cNvSpPr/>
                <p:nvPr/>
              </p:nvSpPr>
              <p:spPr>
                <a:xfrm>
                  <a:off x="3920250" y="7579249"/>
                  <a:ext cx="122479" cy="1144238"/>
                </a:xfrm>
                <a:custGeom>
                  <a:avLst/>
                  <a:gdLst>
                    <a:gd name="connsiteX0" fmla="*/ 111204 w 112792"/>
                    <a:gd name="connsiteY0" fmla="*/ 16775 h 1053738"/>
                    <a:gd name="connsiteX1" fmla="*/ 50879 w 112792"/>
                    <a:gd name="connsiteY1" fmla="*/ 337450 h 1053738"/>
                    <a:gd name="connsiteX2" fmla="*/ 31829 w 112792"/>
                    <a:gd name="connsiteY2" fmla="*/ 670825 h 1053738"/>
                    <a:gd name="connsiteX3" fmla="*/ 25479 w 112792"/>
                    <a:gd name="connsiteY3" fmla="*/ 1051825 h 1053738"/>
                    <a:gd name="connsiteX4" fmla="*/ 25479 w 112792"/>
                    <a:gd name="connsiteY4" fmla="*/ 794650 h 1053738"/>
                    <a:gd name="connsiteX5" fmla="*/ 79 w 112792"/>
                    <a:gd name="connsiteY5" fmla="*/ 286650 h 1053738"/>
                    <a:gd name="connsiteX6" fmla="*/ 35004 w 112792"/>
                    <a:gd name="connsiteY6" fmla="*/ 286650 h 1053738"/>
                    <a:gd name="connsiteX7" fmla="*/ 88979 w 112792"/>
                    <a:gd name="connsiteY7" fmla="*/ 70750 h 1053738"/>
                    <a:gd name="connsiteX8" fmla="*/ 111204 w 112792"/>
                    <a:gd name="connsiteY8" fmla="*/ 16775 h 105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92" h="1053738">
                      <a:moveTo>
                        <a:pt x="111204" y="16775"/>
                      </a:moveTo>
                      <a:cubicBezTo>
                        <a:pt x="104854" y="61225"/>
                        <a:pt x="64108" y="228442"/>
                        <a:pt x="50879" y="337450"/>
                      </a:cubicBezTo>
                      <a:cubicBezTo>
                        <a:pt x="37650" y="446458"/>
                        <a:pt x="36062" y="551763"/>
                        <a:pt x="31829" y="670825"/>
                      </a:cubicBezTo>
                      <a:cubicBezTo>
                        <a:pt x="27596" y="789887"/>
                        <a:pt x="26537" y="1031188"/>
                        <a:pt x="25479" y="1051825"/>
                      </a:cubicBezTo>
                      <a:cubicBezTo>
                        <a:pt x="24421" y="1072462"/>
                        <a:pt x="29712" y="922179"/>
                        <a:pt x="25479" y="794650"/>
                      </a:cubicBezTo>
                      <a:cubicBezTo>
                        <a:pt x="21246" y="667121"/>
                        <a:pt x="-1508" y="371317"/>
                        <a:pt x="79" y="286650"/>
                      </a:cubicBezTo>
                      <a:cubicBezTo>
                        <a:pt x="1666" y="201983"/>
                        <a:pt x="20187" y="322633"/>
                        <a:pt x="35004" y="286650"/>
                      </a:cubicBezTo>
                      <a:cubicBezTo>
                        <a:pt x="49821" y="250667"/>
                        <a:pt x="74162" y="116258"/>
                        <a:pt x="88979" y="70750"/>
                      </a:cubicBezTo>
                      <a:cubicBezTo>
                        <a:pt x="103796" y="25242"/>
                        <a:pt x="117554" y="-27675"/>
                        <a:pt x="111204" y="1677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A9A5DC37-7F83-4D54-AB44-1E728BC6C5E5}"/>
                    </a:ext>
                  </a:extLst>
                </p:cNvPr>
                <p:cNvSpPr/>
                <p:nvPr/>
              </p:nvSpPr>
              <p:spPr>
                <a:xfrm>
                  <a:off x="3189410" y="7628463"/>
                  <a:ext cx="146612" cy="617813"/>
                </a:xfrm>
                <a:custGeom>
                  <a:avLst/>
                  <a:gdLst>
                    <a:gd name="connsiteX0" fmla="*/ 133365 w 135016"/>
                    <a:gd name="connsiteY0" fmla="*/ 29 h 568949"/>
                    <a:gd name="connsiteX1" fmla="*/ 92090 w 135016"/>
                    <a:gd name="connsiteY1" fmla="*/ 136554 h 568949"/>
                    <a:gd name="connsiteX2" fmla="*/ 57165 w 135016"/>
                    <a:gd name="connsiteY2" fmla="*/ 193704 h 568949"/>
                    <a:gd name="connsiteX3" fmla="*/ 44465 w 135016"/>
                    <a:gd name="connsiteY3" fmla="*/ 285779 h 568949"/>
                    <a:gd name="connsiteX4" fmla="*/ 69865 w 135016"/>
                    <a:gd name="connsiteY4" fmla="*/ 565179 h 568949"/>
                    <a:gd name="connsiteX5" fmla="*/ 63515 w 135016"/>
                    <a:gd name="connsiteY5" fmla="*/ 428654 h 568949"/>
                    <a:gd name="connsiteX6" fmla="*/ 15 w 135016"/>
                    <a:gd name="connsiteY6" fmla="*/ 168304 h 568949"/>
                    <a:gd name="connsiteX7" fmla="*/ 57165 w 135016"/>
                    <a:gd name="connsiteY7" fmla="*/ 422304 h 568949"/>
                    <a:gd name="connsiteX8" fmla="*/ 31765 w 135016"/>
                    <a:gd name="connsiteY8" fmla="*/ 127029 h 568949"/>
                    <a:gd name="connsiteX9" fmla="*/ 133365 w 135016"/>
                    <a:gd name="connsiteY9" fmla="*/ 29 h 56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16" h="568949">
                      <a:moveTo>
                        <a:pt x="133365" y="29"/>
                      </a:moveTo>
                      <a:cubicBezTo>
                        <a:pt x="143419" y="1616"/>
                        <a:pt x="104790" y="104275"/>
                        <a:pt x="92090" y="136554"/>
                      </a:cubicBezTo>
                      <a:cubicBezTo>
                        <a:pt x="79390" y="168833"/>
                        <a:pt x="65102" y="168833"/>
                        <a:pt x="57165" y="193704"/>
                      </a:cubicBezTo>
                      <a:cubicBezTo>
                        <a:pt x="49228" y="218575"/>
                        <a:pt x="42348" y="223867"/>
                        <a:pt x="44465" y="285779"/>
                      </a:cubicBezTo>
                      <a:cubicBezTo>
                        <a:pt x="46582" y="347691"/>
                        <a:pt x="66690" y="541367"/>
                        <a:pt x="69865" y="565179"/>
                      </a:cubicBezTo>
                      <a:cubicBezTo>
                        <a:pt x="73040" y="588992"/>
                        <a:pt x="75157" y="494800"/>
                        <a:pt x="63515" y="428654"/>
                      </a:cubicBezTo>
                      <a:cubicBezTo>
                        <a:pt x="51873" y="362508"/>
                        <a:pt x="1073" y="169362"/>
                        <a:pt x="15" y="168304"/>
                      </a:cubicBezTo>
                      <a:cubicBezTo>
                        <a:pt x="-1043" y="167246"/>
                        <a:pt x="51873" y="429183"/>
                        <a:pt x="57165" y="422304"/>
                      </a:cubicBezTo>
                      <a:cubicBezTo>
                        <a:pt x="62457" y="415425"/>
                        <a:pt x="21182" y="192646"/>
                        <a:pt x="31765" y="127029"/>
                      </a:cubicBezTo>
                      <a:cubicBezTo>
                        <a:pt x="42348" y="61412"/>
                        <a:pt x="123311" y="-1558"/>
                        <a:pt x="133365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68F5E992-DBAA-49B0-B279-7DF29AAE6453}"/>
                    </a:ext>
                  </a:extLst>
                </p:cNvPr>
                <p:cNvSpPr/>
                <p:nvPr/>
              </p:nvSpPr>
              <p:spPr>
                <a:xfrm>
                  <a:off x="3196028" y="8047441"/>
                  <a:ext cx="61490" cy="1313285"/>
                </a:xfrm>
                <a:custGeom>
                  <a:avLst/>
                  <a:gdLst>
                    <a:gd name="connsiteX0" fmla="*/ 38371 w 56627"/>
                    <a:gd name="connsiteY0" fmla="*/ 1539 h 1209414"/>
                    <a:gd name="connsiteX1" fmla="*/ 35196 w 56627"/>
                    <a:gd name="connsiteY1" fmla="*/ 141239 h 1209414"/>
                    <a:gd name="connsiteX2" fmla="*/ 54246 w 56627"/>
                    <a:gd name="connsiteY2" fmla="*/ 312689 h 1209414"/>
                    <a:gd name="connsiteX3" fmla="*/ 54246 w 56627"/>
                    <a:gd name="connsiteY3" fmla="*/ 741314 h 1209414"/>
                    <a:gd name="connsiteX4" fmla="*/ 35196 w 56627"/>
                    <a:gd name="connsiteY4" fmla="*/ 363489 h 1209414"/>
                    <a:gd name="connsiteX5" fmla="*/ 271 w 56627"/>
                    <a:gd name="connsiteY5" fmla="*/ 522239 h 1209414"/>
                    <a:gd name="connsiteX6" fmla="*/ 19321 w 56627"/>
                    <a:gd name="connsiteY6" fmla="*/ 725439 h 1209414"/>
                    <a:gd name="connsiteX7" fmla="*/ 25671 w 56627"/>
                    <a:gd name="connsiteY7" fmla="*/ 1198514 h 1209414"/>
                    <a:gd name="connsiteX8" fmla="*/ 25671 w 56627"/>
                    <a:gd name="connsiteY8" fmla="*/ 988964 h 1209414"/>
                    <a:gd name="connsiteX9" fmla="*/ 271 w 56627"/>
                    <a:gd name="connsiteY9" fmla="*/ 233314 h 1209414"/>
                    <a:gd name="connsiteX10" fmla="*/ 38371 w 56627"/>
                    <a:gd name="connsiteY10" fmla="*/ 1539 h 1209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627" h="1209414">
                      <a:moveTo>
                        <a:pt x="38371" y="1539"/>
                      </a:moveTo>
                      <a:cubicBezTo>
                        <a:pt x="44192" y="-13807"/>
                        <a:pt x="32550" y="89381"/>
                        <a:pt x="35196" y="141239"/>
                      </a:cubicBezTo>
                      <a:cubicBezTo>
                        <a:pt x="37842" y="193097"/>
                        <a:pt x="51071" y="212677"/>
                        <a:pt x="54246" y="312689"/>
                      </a:cubicBezTo>
                      <a:cubicBezTo>
                        <a:pt x="57421" y="412701"/>
                        <a:pt x="57421" y="732847"/>
                        <a:pt x="54246" y="741314"/>
                      </a:cubicBezTo>
                      <a:cubicBezTo>
                        <a:pt x="51071" y="749781"/>
                        <a:pt x="44192" y="400001"/>
                        <a:pt x="35196" y="363489"/>
                      </a:cubicBezTo>
                      <a:cubicBezTo>
                        <a:pt x="26200" y="326977"/>
                        <a:pt x="2917" y="461914"/>
                        <a:pt x="271" y="522239"/>
                      </a:cubicBezTo>
                      <a:cubicBezTo>
                        <a:pt x="-2375" y="582564"/>
                        <a:pt x="15088" y="612727"/>
                        <a:pt x="19321" y="725439"/>
                      </a:cubicBezTo>
                      <a:cubicBezTo>
                        <a:pt x="23554" y="838151"/>
                        <a:pt x="24613" y="1154593"/>
                        <a:pt x="25671" y="1198514"/>
                      </a:cubicBezTo>
                      <a:cubicBezTo>
                        <a:pt x="26729" y="1242435"/>
                        <a:pt x="29904" y="1149831"/>
                        <a:pt x="25671" y="988964"/>
                      </a:cubicBezTo>
                      <a:cubicBezTo>
                        <a:pt x="21438" y="828097"/>
                        <a:pt x="-258" y="389947"/>
                        <a:pt x="271" y="233314"/>
                      </a:cubicBezTo>
                      <a:cubicBezTo>
                        <a:pt x="800" y="76681"/>
                        <a:pt x="32550" y="16885"/>
                        <a:pt x="38371" y="153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8" name="フリーフォーム: 図形 527">
                  <a:extLst>
                    <a:ext uri="{FF2B5EF4-FFF2-40B4-BE49-F238E27FC236}">
                      <a16:creationId xmlns:a16="http://schemas.microsoft.com/office/drawing/2014/main" id="{ED1F43F5-3DAA-4135-A3C4-CBCF7746A984}"/>
                    </a:ext>
                  </a:extLst>
                </p:cNvPr>
                <p:cNvSpPr/>
                <p:nvPr/>
              </p:nvSpPr>
              <p:spPr>
                <a:xfrm>
                  <a:off x="3168737" y="8630810"/>
                  <a:ext cx="76231" cy="875889"/>
                </a:xfrm>
                <a:custGeom>
                  <a:avLst/>
                  <a:gdLst>
                    <a:gd name="connsiteX0" fmla="*/ 28578 w 70202"/>
                    <a:gd name="connsiteY0" fmla="*/ 4060 h 806613"/>
                    <a:gd name="connsiteX1" fmla="*/ 69853 w 70202"/>
                    <a:gd name="connsiteY1" fmla="*/ 804160 h 806613"/>
                    <a:gd name="connsiteX2" fmla="*/ 3 w 70202"/>
                    <a:gd name="connsiteY2" fmla="*/ 261235 h 806613"/>
                    <a:gd name="connsiteX3" fmla="*/ 66678 w 70202"/>
                    <a:gd name="connsiteY3" fmla="*/ 483485 h 806613"/>
                    <a:gd name="connsiteX4" fmla="*/ 28578 w 70202"/>
                    <a:gd name="connsiteY4" fmla="*/ 4060 h 80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02" h="806613">
                      <a:moveTo>
                        <a:pt x="28578" y="4060"/>
                      </a:moveTo>
                      <a:cubicBezTo>
                        <a:pt x="29107" y="57506"/>
                        <a:pt x="74616" y="761298"/>
                        <a:pt x="69853" y="804160"/>
                      </a:cubicBezTo>
                      <a:cubicBezTo>
                        <a:pt x="65091" y="847023"/>
                        <a:pt x="532" y="314681"/>
                        <a:pt x="3" y="261235"/>
                      </a:cubicBezTo>
                      <a:cubicBezTo>
                        <a:pt x="-526" y="207789"/>
                        <a:pt x="60857" y="525289"/>
                        <a:pt x="66678" y="483485"/>
                      </a:cubicBezTo>
                      <a:cubicBezTo>
                        <a:pt x="72499" y="441681"/>
                        <a:pt x="28049" y="-49386"/>
                        <a:pt x="28578" y="406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9" name="フリーフォーム: 図形 528">
                  <a:extLst>
                    <a:ext uri="{FF2B5EF4-FFF2-40B4-BE49-F238E27FC236}">
                      <a16:creationId xmlns:a16="http://schemas.microsoft.com/office/drawing/2014/main" id="{AB71525F-EC70-4F29-85B4-D2CB825E48AD}"/>
                    </a:ext>
                  </a:extLst>
                </p:cNvPr>
                <p:cNvSpPr/>
                <p:nvPr/>
              </p:nvSpPr>
              <p:spPr>
                <a:xfrm>
                  <a:off x="3766693" y="8492924"/>
                  <a:ext cx="208816" cy="1423646"/>
                </a:xfrm>
                <a:custGeom>
                  <a:avLst/>
                  <a:gdLst>
                    <a:gd name="connsiteX0" fmla="*/ 192291 w 192300"/>
                    <a:gd name="connsiteY0" fmla="*/ 865 h 1311047"/>
                    <a:gd name="connsiteX1" fmla="*/ 81166 w 192300"/>
                    <a:gd name="connsiteY1" fmla="*/ 477115 h 1311047"/>
                    <a:gd name="connsiteX2" fmla="*/ 43066 w 192300"/>
                    <a:gd name="connsiteY2" fmla="*/ 746990 h 1311047"/>
                    <a:gd name="connsiteX3" fmla="*/ 30366 w 192300"/>
                    <a:gd name="connsiteY3" fmla="*/ 1293090 h 1311047"/>
                    <a:gd name="connsiteX4" fmla="*/ 1791 w 192300"/>
                    <a:gd name="connsiteY4" fmla="*/ 1118465 h 1311047"/>
                    <a:gd name="connsiteX5" fmla="*/ 87516 w 192300"/>
                    <a:gd name="connsiteY5" fmla="*/ 521565 h 1311047"/>
                    <a:gd name="connsiteX6" fmla="*/ 87516 w 192300"/>
                    <a:gd name="connsiteY6" fmla="*/ 604115 h 1311047"/>
                    <a:gd name="connsiteX7" fmla="*/ 192291 w 192300"/>
                    <a:gd name="connsiteY7" fmla="*/ 865 h 131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300" h="1311047">
                      <a:moveTo>
                        <a:pt x="192291" y="865"/>
                      </a:moveTo>
                      <a:cubicBezTo>
                        <a:pt x="191233" y="-20302"/>
                        <a:pt x="106037" y="352761"/>
                        <a:pt x="81166" y="477115"/>
                      </a:cubicBezTo>
                      <a:cubicBezTo>
                        <a:pt x="56295" y="601469"/>
                        <a:pt x="51533" y="610994"/>
                        <a:pt x="43066" y="746990"/>
                      </a:cubicBezTo>
                      <a:cubicBezTo>
                        <a:pt x="34599" y="882986"/>
                        <a:pt x="37245" y="1231178"/>
                        <a:pt x="30366" y="1293090"/>
                      </a:cubicBezTo>
                      <a:cubicBezTo>
                        <a:pt x="23487" y="1355002"/>
                        <a:pt x="-7734" y="1247053"/>
                        <a:pt x="1791" y="1118465"/>
                      </a:cubicBezTo>
                      <a:cubicBezTo>
                        <a:pt x="11316" y="989877"/>
                        <a:pt x="73228" y="607290"/>
                        <a:pt x="87516" y="521565"/>
                      </a:cubicBezTo>
                      <a:cubicBezTo>
                        <a:pt x="101804" y="435840"/>
                        <a:pt x="71641" y="687723"/>
                        <a:pt x="87516" y="604115"/>
                      </a:cubicBezTo>
                      <a:cubicBezTo>
                        <a:pt x="103391" y="520507"/>
                        <a:pt x="193349" y="22032"/>
                        <a:pt x="192291" y="8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0" name="フリーフォーム: 図形 529">
                  <a:extLst>
                    <a:ext uri="{FF2B5EF4-FFF2-40B4-BE49-F238E27FC236}">
                      <a16:creationId xmlns:a16="http://schemas.microsoft.com/office/drawing/2014/main" id="{963036FF-E26E-4A14-A953-A6BBCAD2502F}"/>
                    </a:ext>
                  </a:extLst>
                </p:cNvPr>
                <p:cNvSpPr/>
                <p:nvPr/>
              </p:nvSpPr>
              <p:spPr>
                <a:xfrm>
                  <a:off x="3207247" y="9377370"/>
                  <a:ext cx="51749" cy="486947"/>
                </a:xfrm>
                <a:custGeom>
                  <a:avLst/>
                  <a:gdLst>
                    <a:gd name="connsiteX0" fmla="*/ 47089 w 47656"/>
                    <a:gd name="connsiteY0" fmla="*/ 5522 h 448433"/>
                    <a:gd name="connsiteX1" fmla="*/ 5814 w 47656"/>
                    <a:gd name="connsiteY1" fmla="*/ 446847 h 448433"/>
                    <a:gd name="connsiteX2" fmla="*/ 2639 w 47656"/>
                    <a:gd name="connsiteY2" fmla="*/ 154747 h 448433"/>
                    <a:gd name="connsiteX3" fmla="*/ 28039 w 47656"/>
                    <a:gd name="connsiteY3" fmla="*/ 196022 h 448433"/>
                    <a:gd name="connsiteX4" fmla="*/ 47089 w 47656"/>
                    <a:gd name="connsiteY4" fmla="*/ 5522 h 448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56" h="448433">
                      <a:moveTo>
                        <a:pt x="47089" y="5522"/>
                      </a:moveTo>
                      <a:cubicBezTo>
                        <a:pt x="43385" y="47326"/>
                        <a:pt x="13222" y="421976"/>
                        <a:pt x="5814" y="446847"/>
                      </a:cubicBezTo>
                      <a:cubicBezTo>
                        <a:pt x="-1594" y="471718"/>
                        <a:pt x="-1065" y="196551"/>
                        <a:pt x="2639" y="154747"/>
                      </a:cubicBezTo>
                      <a:cubicBezTo>
                        <a:pt x="6343" y="112943"/>
                        <a:pt x="20631" y="219835"/>
                        <a:pt x="28039" y="196022"/>
                      </a:cubicBezTo>
                      <a:cubicBezTo>
                        <a:pt x="35447" y="172210"/>
                        <a:pt x="50793" y="-36282"/>
                        <a:pt x="47089" y="55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CB9759EB-2DDA-429C-9D2D-E734F49AB700}"/>
                    </a:ext>
                  </a:extLst>
                </p:cNvPr>
                <p:cNvSpPr/>
                <p:nvPr/>
              </p:nvSpPr>
              <p:spPr>
                <a:xfrm>
                  <a:off x="3732712" y="9859143"/>
                  <a:ext cx="349906" cy="605005"/>
                </a:xfrm>
                <a:custGeom>
                  <a:avLst/>
                  <a:gdLst>
                    <a:gd name="connsiteX0" fmla="*/ 64834 w 322231"/>
                    <a:gd name="connsiteY0" fmla="*/ 3 h 557154"/>
                    <a:gd name="connsiteX1" fmla="*/ 39434 w 322231"/>
                    <a:gd name="connsiteY1" fmla="*/ 266703 h 557154"/>
                    <a:gd name="connsiteX2" fmla="*/ 45784 w 322231"/>
                    <a:gd name="connsiteY2" fmla="*/ 282578 h 557154"/>
                    <a:gd name="connsiteX3" fmla="*/ 312484 w 322231"/>
                    <a:gd name="connsiteY3" fmla="*/ 552453 h 557154"/>
                    <a:gd name="connsiteX4" fmla="*/ 239459 w 322231"/>
                    <a:gd name="connsiteY4" fmla="*/ 444503 h 557154"/>
                    <a:gd name="connsiteX5" fmla="*/ 4509 w 322231"/>
                    <a:gd name="connsiteY5" fmla="*/ 320678 h 557154"/>
                    <a:gd name="connsiteX6" fmla="*/ 80709 w 322231"/>
                    <a:gd name="connsiteY6" fmla="*/ 393703 h 557154"/>
                    <a:gd name="connsiteX7" fmla="*/ 29909 w 322231"/>
                    <a:gd name="connsiteY7" fmla="*/ 298453 h 557154"/>
                    <a:gd name="connsiteX8" fmla="*/ 1334 w 322231"/>
                    <a:gd name="connsiteY8" fmla="*/ 273053 h 557154"/>
                    <a:gd name="connsiteX9" fmla="*/ 64834 w 322231"/>
                    <a:gd name="connsiteY9" fmla="*/ 3 h 557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2231" h="557154">
                      <a:moveTo>
                        <a:pt x="64834" y="3"/>
                      </a:moveTo>
                      <a:cubicBezTo>
                        <a:pt x="71184" y="-1055"/>
                        <a:pt x="39434" y="266703"/>
                        <a:pt x="39434" y="266703"/>
                      </a:cubicBezTo>
                      <a:cubicBezTo>
                        <a:pt x="36259" y="313799"/>
                        <a:pt x="276" y="234953"/>
                        <a:pt x="45784" y="282578"/>
                      </a:cubicBezTo>
                      <a:cubicBezTo>
                        <a:pt x="91292" y="330203"/>
                        <a:pt x="280205" y="525466"/>
                        <a:pt x="312484" y="552453"/>
                      </a:cubicBezTo>
                      <a:cubicBezTo>
                        <a:pt x="344763" y="579440"/>
                        <a:pt x="290788" y="483132"/>
                        <a:pt x="239459" y="444503"/>
                      </a:cubicBezTo>
                      <a:cubicBezTo>
                        <a:pt x="188130" y="405874"/>
                        <a:pt x="30967" y="329145"/>
                        <a:pt x="4509" y="320678"/>
                      </a:cubicBezTo>
                      <a:cubicBezTo>
                        <a:pt x="-21949" y="312211"/>
                        <a:pt x="76476" y="397407"/>
                        <a:pt x="80709" y="393703"/>
                      </a:cubicBezTo>
                      <a:cubicBezTo>
                        <a:pt x="84942" y="389999"/>
                        <a:pt x="43138" y="318561"/>
                        <a:pt x="29909" y="298453"/>
                      </a:cubicBezTo>
                      <a:cubicBezTo>
                        <a:pt x="16680" y="278345"/>
                        <a:pt x="-5545" y="318032"/>
                        <a:pt x="1334" y="273053"/>
                      </a:cubicBezTo>
                      <a:cubicBezTo>
                        <a:pt x="8213" y="228074"/>
                        <a:pt x="58484" y="1061"/>
                        <a:pt x="64834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59BDB003-44EE-42E4-8D08-52A127CA0EFC}"/>
                    </a:ext>
                  </a:extLst>
                </p:cNvPr>
                <p:cNvSpPr/>
                <p:nvPr/>
              </p:nvSpPr>
              <p:spPr>
                <a:xfrm>
                  <a:off x="3782957" y="9828034"/>
                  <a:ext cx="495028" cy="739132"/>
                </a:xfrm>
                <a:custGeom>
                  <a:avLst/>
                  <a:gdLst>
                    <a:gd name="connsiteX0" fmla="*/ 24913 w 455875"/>
                    <a:gd name="connsiteY0" fmla="*/ 77 h 680672"/>
                    <a:gd name="connsiteX1" fmla="*/ 69363 w 455875"/>
                    <a:gd name="connsiteY1" fmla="*/ 308052 h 680672"/>
                    <a:gd name="connsiteX2" fmla="*/ 263038 w 455875"/>
                    <a:gd name="connsiteY2" fmla="*/ 514427 h 680672"/>
                    <a:gd name="connsiteX3" fmla="*/ 447188 w 455875"/>
                    <a:gd name="connsiteY3" fmla="*/ 676352 h 680672"/>
                    <a:gd name="connsiteX4" fmla="*/ 390038 w 455875"/>
                    <a:gd name="connsiteY4" fmla="*/ 612852 h 680672"/>
                    <a:gd name="connsiteX5" fmla="*/ 78888 w 455875"/>
                    <a:gd name="connsiteY5" fmla="*/ 390602 h 680672"/>
                    <a:gd name="connsiteX6" fmla="*/ 158263 w 455875"/>
                    <a:gd name="connsiteY6" fmla="*/ 403302 h 680672"/>
                    <a:gd name="connsiteX7" fmla="*/ 9038 w 455875"/>
                    <a:gd name="connsiteY7" fmla="*/ 279477 h 680672"/>
                    <a:gd name="connsiteX8" fmla="*/ 24913 w 455875"/>
                    <a:gd name="connsiteY8" fmla="*/ 77 h 680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5875" h="680672">
                      <a:moveTo>
                        <a:pt x="24913" y="77"/>
                      </a:moveTo>
                      <a:cubicBezTo>
                        <a:pt x="34967" y="4840"/>
                        <a:pt x="29676" y="222327"/>
                        <a:pt x="69363" y="308052"/>
                      </a:cubicBezTo>
                      <a:cubicBezTo>
                        <a:pt x="109050" y="393777"/>
                        <a:pt x="200067" y="453044"/>
                        <a:pt x="263038" y="514427"/>
                      </a:cubicBezTo>
                      <a:cubicBezTo>
                        <a:pt x="326009" y="575810"/>
                        <a:pt x="426021" y="659948"/>
                        <a:pt x="447188" y="676352"/>
                      </a:cubicBezTo>
                      <a:cubicBezTo>
                        <a:pt x="468355" y="692756"/>
                        <a:pt x="451421" y="660477"/>
                        <a:pt x="390038" y="612852"/>
                      </a:cubicBezTo>
                      <a:cubicBezTo>
                        <a:pt x="328655" y="565227"/>
                        <a:pt x="117517" y="425527"/>
                        <a:pt x="78888" y="390602"/>
                      </a:cubicBezTo>
                      <a:cubicBezTo>
                        <a:pt x="40259" y="355677"/>
                        <a:pt x="169905" y="421823"/>
                        <a:pt x="158263" y="403302"/>
                      </a:cubicBezTo>
                      <a:cubicBezTo>
                        <a:pt x="146621" y="384781"/>
                        <a:pt x="32851" y="346681"/>
                        <a:pt x="9038" y="279477"/>
                      </a:cubicBezTo>
                      <a:cubicBezTo>
                        <a:pt x="-14775" y="212273"/>
                        <a:pt x="14859" y="-4686"/>
                        <a:pt x="24913" y="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24CBC9D1-24A8-471C-AFD3-00918B24047D}"/>
                    </a:ext>
                  </a:extLst>
                </p:cNvPr>
                <p:cNvSpPr/>
                <p:nvPr/>
              </p:nvSpPr>
              <p:spPr>
                <a:xfrm>
                  <a:off x="3158368" y="9745364"/>
                  <a:ext cx="117827" cy="545485"/>
                </a:xfrm>
                <a:custGeom>
                  <a:avLst/>
                  <a:gdLst>
                    <a:gd name="connsiteX0" fmla="*/ 73052 w 108508"/>
                    <a:gd name="connsiteY0" fmla="*/ 8 h 502341"/>
                    <a:gd name="connsiteX1" fmla="*/ 38127 w 108508"/>
                    <a:gd name="connsiteY1" fmla="*/ 311158 h 502341"/>
                    <a:gd name="connsiteX2" fmla="*/ 41302 w 108508"/>
                    <a:gd name="connsiteY2" fmla="*/ 365133 h 502341"/>
                    <a:gd name="connsiteX3" fmla="*/ 107977 w 108508"/>
                    <a:gd name="connsiteY3" fmla="*/ 501658 h 502341"/>
                    <a:gd name="connsiteX4" fmla="*/ 27 w 108508"/>
                    <a:gd name="connsiteY4" fmla="*/ 301633 h 502341"/>
                    <a:gd name="connsiteX5" fmla="*/ 73052 w 108508"/>
                    <a:gd name="connsiteY5" fmla="*/ 8 h 502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08" h="502341">
                      <a:moveTo>
                        <a:pt x="73052" y="8"/>
                      </a:moveTo>
                      <a:cubicBezTo>
                        <a:pt x="79402" y="1596"/>
                        <a:pt x="43419" y="250304"/>
                        <a:pt x="38127" y="311158"/>
                      </a:cubicBezTo>
                      <a:cubicBezTo>
                        <a:pt x="32835" y="372012"/>
                        <a:pt x="29660" y="333383"/>
                        <a:pt x="41302" y="365133"/>
                      </a:cubicBezTo>
                      <a:cubicBezTo>
                        <a:pt x="52944" y="396883"/>
                        <a:pt x="114856" y="512241"/>
                        <a:pt x="107977" y="501658"/>
                      </a:cubicBezTo>
                      <a:cubicBezTo>
                        <a:pt x="101098" y="491075"/>
                        <a:pt x="1614" y="389475"/>
                        <a:pt x="27" y="301633"/>
                      </a:cubicBezTo>
                      <a:cubicBezTo>
                        <a:pt x="-1561" y="213791"/>
                        <a:pt x="66702" y="-1580"/>
                        <a:pt x="73052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9F4E2AF3-6C1B-4551-A719-4D9C9DF9E175}"/>
                    </a:ext>
                  </a:extLst>
                </p:cNvPr>
                <p:cNvSpPr/>
                <p:nvPr/>
              </p:nvSpPr>
              <p:spPr>
                <a:xfrm>
                  <a:off x="3405406" y="7125114"/>
                  <a:ext cx="78602" cy="862023"/>
                </a:xfrm>
                <a:custGeom>
                  <a:avLst/>
                  <a:gdLst>
                    <a:gd name="connsiteX0" fmla="*/ 14886 w 72385"/>
                    <a:gd name="connsiteY0" fmla="*/ 17 h 793844"/>
                    <a:gd name="connsiteX1" fmla="*/ 19120 w 72385"/>
                    <a:gd name="connsiteY1" fmla="*/ 336567 h 793844"/>
                    <a:gd name="connsiteX2" fmla="*/ 69920 w 72385"/>
                    <a:gd name="connsiteY2" fmla="*/ 414884 h 793844"/>
                    <a:gd name="connsiteX3" fmla="*/ 59336 w 72385"/>
                    <a:gd name="connsiteY3" fmla="*/ 535534 h 793844"/>
                    <a:gd name="connsiteX4" fmla="*/ 14886 w 72385"/>
                    <a:gd name="connsiteY4" fmla="*/ 793767 h 793844"/>
                    <a:gd name="connsiteX5" fmla="*/ 46636 w 72385"/>
                    <a:gd name="connsiteY5" fmla="*/ 508017 h 793844"/>
                    <a:gd name="connsiteX6" fmla="*/ 70 w 72385"/>
                    <a:gd name="connsiteY6" fmla="*/ 728150 h 793844"/>
                    <a:gd name="connsiteX7" fmla="*/ 59336 w 72385"/>
                    <a:gd name="connsiteY7" fmla="*/ 425467 h 793844"/>
                    <a:gd name="connsiteX8" fmla="*/ 36053 w 72385"/>
                    <a:gd name="connsiteY8" fmla="*/ 321750 h 793844"/>
                    <a:gd name="connsiteX9" fmla="*/ 14886 w 72385"/>
                    <a:gd name="connsiteY9" fmla="*/ 17 h 79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85" h="793844">
                      <a:moveTo>
                        <a:pt x="14886" y="17"/>
                      </a:moveTo>
                      <a:cubicBezTo>
                        <a:pt x="12064" y="2487"/>
                        <a:pt x="9948" y="267423"/>
                        <a:pt x="19120" y="336567"/>
                      </a:cubicBezTo>
                      <a:cubicBezTo>
                        <a:pt x="28292" y="405711"/>
                        <a:pt x="63217" y="381723"/>
                        <a:pt x="69920" y="414884"/>
                      </a:cubicBezTo>
                      <a:cubicBezTo>
                        <a:pt x="76623" y="448045"/>
                        <a:pt x="68508" y="472387"/>
                        <a:pt x="59336" y="535534"/>
                      </a:cubicBezTo>
                      <a:cubicBezTo>
                        <a:pt x="50164" y="598681"/>
                        <a:pt x="17003" y="798353"/>
                        <a:pt x="14886" y="793767"/>
                      </a:cubicBezTo>
                      <a:cubicBezTo>
                        <a:pt x="12769" y="789181"/>
                        <a:pt x="49105" y="518953"/>
                        <a:pt x="46636" y="508017"/>
                      </a:cubicBezTo>
                      <a:cubicBezTo>
                        <a:pt x="44167" y="497081"/>
                        <a:pt x="-2047" y="741908"/>
                        <a:pt x="70" y="728150"/>
                      </a:cubicBezTo>
                      <a:cubicBezTo>
                        <a:pt x="2187" y="714392"/>
                        <a:pt x="53339" y="493200"/>
                        <a:pt x="59336" y="425467"/>
                      </a:cubicBezTo>
                      <a:cubicBezTo>
                        <a:pt x="65333" y="357734"/>
                        <a:pt x="43461" y="387014"/>
                        <a:pt x="36053" y="321750"/>
                      </a:cubicBezTo>
                      <a:cubicBezTo>
                        <a:pt x="28645" y="256486"/>
                        <a:pt x="17708" y="-2453"/>
                        <a:pt x="14886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A2B7E6BD-3656-4456-94DE-B8EC22E09419}"/>
                    </a:ext>
                  </a:extLst>
                </p:cNvPr>
                <p:cNvSpPr/>
                <p:nvPr/>
              </p:nvSpPr>
              <p:spPr>
                <a:xfrm>
                  <a:off x="3678998" y="6996399"/>
                  <a:ext cx="163672" cy="882228"/>
                </a:xfrm>
                <a:custGeom>
                  <a:avLst/>
                  <a:gdLst>
                    <a:gd name="connsiteX0" fmla="*/ 84667 w 150727"/>
                    <a:gd name="connsiteY0" fmla="*/ 18 h 812451"/>
                    <a:gd name="connsiteX1" fmla="*/ 0 w 150727"/>
                    <a:gd name="connsiteY1" fmla="*/ 372551 h 812451"/>
                    <a:gd name="connsiteX2" fmla="*/ 84667 w 150727"/>
                    <a:gd name="connsiteY2" fmla="*/ 808584 h 812451"/>
                    <a:gd name="connsiteX3" fmla="*/ 38100 w 150727"/>
                    <a:gd name="connsiteY3" fmla="*/ 590568 h 812451"/>
                    <a:gd name="connsiteX4" fmla="*/ 67733 w 150727"/>
                    <a:gd name="connsiteY4" fmla="*/ 668884 h 812451"/>
                    <a:gd name="connsiteX5" fmla="*/ 150283 w 150727"/>
                    <a:gd name="connsiteY5" fmla="*/ 148184 h 812451"/>
                    <a:gd name="connsiteX6" fmla="*/ 97367 w 150727"/>
                    <a:gd name="connsiteY6" fmla="*/ 330218 h 812451"/>
                    <a:gd name="connsiteX7" fmla="*/ 27517 w 150727"/>
                    <a:gd name="connsiteY7" fmla="*/ 742968 h 812451"/>
                    <a:gd name="connsiteX8" fmla="*/ 25400 w 150727"/>
                    <a:gd name="connsiteY8" fmla="*/ 387368 h 812451"/>
                    <a:gd name="connsiteX9" fmla="*/ 84667 w 150727"/>
                    <a:gd name="connsiteY9" fmla="*/ 18 h 81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727" h="812451">
                      <a:moveTo>
                        <a:pt x="84667" y="18"/>
                      </a:moveTo>
                      <a:cubicBezTo>
                        <a:pt x="80434" y="-2451"/>
                        <a:pt x="0" y="237790"/>
                        <a:pt x="0" y="372551"/>
                      </a:cubicBezTo>
                      <a:cubicBezTo>
                        <a:pt x="0" y="507312"/>
                        <a:pt x="78317" y="772248"/>
                        <a:pt x="84667" y="808584"/>
                      </a:cubicBezTo>
                      <a:cubicBezTo>
                        <a:pt x="91017" y="844920"/>
                        <a:pt x="40922" y="613851"/>
                        <a:pt x="38100" y="590568"/>
                      </a:cubicBezTo>
                      <a:cubicBezTo>
                        <a:pt x="35278" y="567285"/>
                        <a:pt x="49036" y="742615"/>
                        <a:pt x="67733" y="668884"/>
                      </a:cubicBezTo>
                      <a:cubicBezTo>
                        <a:pt x="86430" y="595153"/>
                        <a:pt x="145344" y="204628"/>
                        <a:pt x="150283" y="148184"/>
                      </a:cubicBezTo>
                      <a:cubicBezTo>
                        <a:pt x="155222" y="91740"/>
                        <a:pt x="117828" y="231087"/>
                        <a:pt x="97367" y="330218"/>
                      </a:cubicBezTo>
                      <a:cubicBezTo>
                        <a:pt x="76906" y="429349"/>
                        <a:pt x="39511" y="733443"/>
                        <a:pt x="27517" y="742968"/>
                      </a:cubicBezTo>
                      <a:cubicBezTo>
                        <a:pt x="15523" y="752493"/>
                        <a:pt x="15170" y="508371"/>
                        <a:pt x="25400" y="387368"/>
                      </a:cubicBezTo>
                      <a:cubicBezTo>
                        <a:pt x="35630" y="266365"/>
                        <a:pt x="88900" y="2487"/>
                        <a:pt x="84667" y="1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B5D681D2-1410-4CF9-8D09-46621EE3AE4E}"/>
                    </a:ext>
                  </a:extLst>
                </p:cNvPr>
                <p:cNvSpPr/>
                <p:nvPr/>
              </p:nvSpPr>
              <p:spPr>
                <a:xfrm>
                  <a:off x="3857981" y="7232035"/>
                  <a:ext cx="106051" cy="875847"/>
                </a:xfrm>
                <a:custGeom>
                  <a:avLst/>
                  <a:gdLst>
                    <a:gd name="connsiteX0" fmla="*/ 97640 w 97663"/>
                    <a:gd name="connsiteY0" fmla="*/ 5269 h 806574"/>
                    <a:gd name="connsiteX1" fmla="*/ 53190 w 97663"/>
                    <a:gd name="connsiteY1" fmla="*/ 130152 h 806574"/>
                    <a:gd name="connsiteX2" fmla="*/ 34140 w 97663"/>
                    <a:gd name="connsiteY2" fmla="*/ 331235 h 806574"/>
                    <a:gd name="connsiteX3" fmla="*/ 38373 w 97663"/>
                    <a:gd name="connsiteY3" fmla="*/ 792669 h 806574"/>
                    <a:gd name="connsiteX4" fmla="*/ 29906 w 97663"/>
                    <a:gd name="connsiteY4" fmla="*/ 627569 h 806574"/>
                    <a:gd name="connsiteX5" fmla="*/ 273 w 97663"/>
                    <a:gd name="connsiteY5" fmla="*/ 37019 h 806574"/>
                    <a:gd name="connsiteX6" fmla="*/ 17206 w 97663"/>
                    <a:gd name="connsiteY6" fmla="*/ 684719 h 806574"/>
                    <a:gd name="connsiteX7" fmla="*/ 51073 w 97663"/>
                    <a:gd name="connsiteY7" fmla="*/ 276202 h 806574"/>
                    <a:gd name="connsiteX8" fmla="*/ 46840 w 97663"/>
                    <a:gd name="connsiteY8" fmla="*/ 305835 h 806574"/>
                    <a:gd name="connsiteX9" fmla="*/ 97640 w 97663"/>
                    <a:gd name="connsiteY9" fmla="*/ 5269 h 80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663" h="806574">
                      <a:moveTo>
                        <a:pt x="97640" y="5269"/>
                      </a:moveTo>
                      <a:cubicBezTo>
                        <a:pt x="98698" y="-24011"/>
                        <a:pt x="63773" y="75824"/>
                        <a:pt x="53190" y="130152"/>
                      </a:cubicBezTo>
                      <a:cubicBezTo>
                        <a:pt x="42607" y="184480"/>
                        <a:pt x="36609" y="220816"/>
                        <a:pt x="34140" y="331235"/>
                      </a:cubicBezTo>
                      <a:cubicBezTo>
                        <a:pt x="31671" y="441654"/>
                        <a:pt x="39079" y="743280"/>
                        <a:pt x="38373" y="792669"/>
                      </a:cubicBezTo>
                      <a:cubicBezTo>
                        <a:pt x="37667" y="842058"/>
                        <a:pt x="36256" y="753511"/>
                        <a:pt x="29906" y="627569"/>
                      </a:cubicBezTo>
                      <a:cubicBezTo>
                        <a:pt x="23556" y="501627"/>
                        <a:pt x="2390" y="27494"/>
                        <a:pt x="273" y="37019"/>
                      </a:cubicBezTo>
                      <a:cubicBezTo>
                        <a:pt x="-1844" y="46544"/>
                        <a:pt x="8739" y="644855"/>
                        <a:pt x="17206" y="684719"/>
                      </a:cubicBezTo>
                      <a:cubicBezTo>
                        <a:pt x="25673" y="724583"/>
                        <a:pt x="46134" y="339349"/>
                        <a:pt x="51073" y="276202"/>
                      </a:cubicBezTo>
                      <a:cubicBezTo>
                        <a:pt x="56012" y="213055"/>
                        <a:pt x="41196" y="347463"/>
                        <a:pt x="46840" y="305835"/>
                      </a:cubicBezTo>
                      <a:cubicBezTo>
                        <a:pt x="52484" y="264207"/>
                        <a:pt x="96582" y="34549"/>
                        <a:pt x="97640" y="52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680747E7-2886-4E38-AC12-B62366095742}"/>
                    </a:ext>
                  </a:extLst>
                </p:cNvPr>
                <p:cNvSpPr/>
                <p:nvPr/>
              </p:nvSpPr>
              <p:spPr>
                <a:xfrm>
                  <a:off x="3264665" y="7718790"/>
                  <a:ext cx="164029" cy="764131"/>
                </a:xfrm>
                <a:custGeom>
                  <a:avLst/>
                  <a:gdLst>
                    <a:gd name="connsiteX0" fmla="*/ 148729 w 151056"/>
                    <a:gd name="connsiteY0" fmla="*/ 3629 h 703694"/>
                    <a:gd name="connsiteX1" fmla="*/ 136029 w 151056"/>
                    <a:gd name="connsiteY1" fmla="*/ 189896 h 703694"/>
                    <a:gd name="connsiteX2" fmla="*/ 61945 w 151056"/>
                    <a:gd name="connsiteY2" fmla="*/ 407913 h 703694"/>
                    <a:gd name="connsiteX3" fmla="*/ 85229 w 151056"/>
                    <a:gd name="connsiteY3" fmla="*/ 689429 h 703694"/>
                    <a:gd name="connsiteX4" fmla="*/ 78879 w 151056"/>
                    <a:gd name="connsiteY4" fmla="*/ 625929 h 703694"/>
                    <a:gd name="connsiteX5" fmla="*/ 562 w 151056"/>
                    <a:gd name="connsiteY5" fmla="*/ 314779 h 703694"/>
                    <a:gd name="connsiteX6" fmla="*/ 45012 w 151056"/>
                    <a:gd name="connsiteY6" fmla="*/ 399446 h 703694"/>
                    <a:gd name="connsiteX7" fmla="*/ 70412 w 151056"/>
                    <a:gd name="connsiteY7" fmla="*/ 492579 h 703694"/>
                    <a:gd name="connsiteX8" fmla="*/ 93695 w 151056"/>
                    <a:gd name="connsiteY8" fmla="*/ 687313 h 703694"/>
                    <a:gd name="connsiteX9" fmla="*/ 104279 w 151056"/>
                    <a:gd name="connsiteY9" fmla="*/ 361346 h 703694"/>
                    <a:gd name="connsiteX10" fmla="*/ 148729 w 151056"/>
                    <a:gd name="connsiteY10" fmla="*/ 3629 h 703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1056" h="703694">
                      <a:moveTo>
                        <a:pt x="148729" y="3629"/>
                      </a:moveTo>
                      <a:cubicBezTo>
                        <a:pt x="154021" y="-24946"/>
                        <a:pt x="150493" y="122515"/>
                        <a:pt x="136029" y="189896"/>
                      </a:cubicBezTo>
                      <a:cubicBezTo>
                        <a:pt x="121565" y="257277"/>
                        <a:pt x="70412" y="324658"/>
                        <a:pt x="61945" y="407913"/>
                      </a:cubicBezTo>
                      <a:cubicBezTo>
                        <a:pt x="53478" y="491169"/>
                        <a:pt x="82407" y="653093"/>
                        <a:pt x="85229" y="689429"/>
                      </a:cubicBezTo>
                      <a:cubicBezTo>
                        <a:pt x="88051" y="725765"/>
                        <a:pt x="92990" y="688370"/>
                        <a:pt x="78879" y="625929"/>
                      </a:cubicBezTo>
                      <a:cubicBezTo>
                        <a:pt x="64768" y="563488"/>
                        <a:pt x="6206" y="352526"/>
                        <a:pt x="562" y="314779"/>
                      </a:cubicBezTo>
                      <a:cubicBezTo>
                        <a:pt x="-5083" y="277032"/>
                        <a:pt x="33370" y="369813"/>
                        <a:pt x="45012" y="399446"/>
                      </a:cubicBezTo>
                      <a:cubicBezTo>
                        <a:pt x="56654" y="429079"/>
                        <a:pt x="62298" y="444601"/>
                        <a:pt x="70412" y="492579"/>
                      </a:cubicBezTo>
                      <a:cubicBezTo>
                        <a:pt x="78526" y="540557"/>
                        <a:pt x="88051" y="709185"/>
                        <a:pt x="93695" y="687313"/>
                      </a:cubicBezTo>
                      <a:cubicBezTo>
                        <a:pt x="99339" y="665441"/>
                        <a:pt x="92990" y="472824"/>
                        <a:pt x="104279" y="361346"/>
                      </a:cubicBezTo>
                      <a:cubicBezTo>
                        <a:pt x="115568" y="249868"/>
                        <a:pt x="143437" y="32204"/>
                        <a:pt x="148729" y="36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フリーフォーム: 図形 537">
                  <a:extLst>
                    <a:ext uri="{FF2B5EF4-FFF2-40B4-BE49-F238E27FC236}">
                      <a16:creationId xmlns:a16="http://schemas.microsoft.com/office/drawing/2014/main" id="{44575816-E1FE-41E6-994A-7C18B4ADC70F}"/>
                    </a:ext>
                  </a:extLst>
                </p:cNvPr>
                <p:cNvSpPr/>
                <p:nvPr/>
              </p:nvSpPr>
              <p:spPr>
                <a:xfrm>
                  <a:off x="3425975" y="7799963"/>
                  <a:ext cx="207115" cy="796208"/>
                </a:xfrm>
                <a:custGeom>
                  <a:avLst/>
                  <a:gdLst>
                    <a:gd name="connsiteX0" fmla="*/ 190678 w 190734"/>
                    <a:gd name="connsiteY0" fmla="*/ 843 h 733234"/>
                    <a:gd name="connsiteX1" fmla="*/ 82728 w 190734"/>
                    <a:gd name="connsiteY1" fmla="*/ 240026 h 733234"/>
                    <a:gd name="connsiteX2" fmla="*/ 178 w 190734"/>
                    <a:gd name="connsiteY2" fmla="*/ 733210 h 733234"/>
                    <a:gd name="connsiteX3" fmla="*/ 59444 w 190734"/>
                    <a:gd name="connsiteY3" fmla="*/ 218860 h 733234"/>
                    <a:gd name="connsiteX4" fmla="*/ 14994 w 190734"/>
                    <a:gd name="connsiteY4" fmla="*/ 466510 h 733234"/>
                    <a:gd name="connsiteX5" fmla="*/ 67911 w 190734"/>
                    <a:gd name="connsiteY5" fmla="*/ 172293 h 733234"/>
                    <a:gd name="connsiteX6" fmla="*/ 190678 w 190734"/>
                    <a:gd name="connsiteY6" fmla="*/ 843 h 73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734" h="733234">
                      <a:moveTo>
                        <a:pt x="190678" y="843"/>
                      </a:moveTo>
                      <a:cubicBezTo>
                        <a:pt x="193148" y="12132"/>
                        <a:pt x="114478" y="117965"/>
                        <a:pt x="82728" y="240026"/>
                      </a:cubicBezTo>
                      <a:cubicBezTo>
                        <a:pt x="50978" y="362087"/>
                        <a:pt x="4059" y="736738"/>
                        <a:pt x="178" y="733210"/>
                      </a:cubicBezTo>
                      <a:cubicBezTo>
                        <a:pt x="-3703" y="729682"/>
                        <a:pt x="56975" y="263310"/>
                        <a:pt x="59444" y="218860"/>
                      </a:cubicBezTo>
                      <a:cubicBezTo>
                        <a:pt x="61913" y="174410"/>
                        <a:pt x="13583" y="474271"/>
                        <a:pt x="14994" y="466510"/>
                      </a:cubicBezTo>
                      <a:cubicBezTo>
                        <a:pt x="16405" y="458749"/>
                        <a:pt x="36867" y="250610"/>
                        <a:pt x="67911" y="172293"/>
                      </a:cubicBezTo>
                      <a:cubicBezTo>
                        <a:pt x="98955" y="93976"/>
                        <a:pt x="188208" y="-10446"/>
                        <a:pt x="190678" y="8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0EA3D7E7-BD32-42D2-AA0C-AD26012F3BFD}"/>
                    </a:ext>
                  </a:extLst>
                </p:cNvPr>
                <p:cNvSpPr/>
                <p:nvPr/>
              </p:nvSpPr>
              <p:spPr>
                <a:xfrm>
                  <a:off x="3510552" y="7919748"/>
                  <a:ext cx="167043" cy="1064854"/>
                </a:xfrm>
                <a:custGeom>
                  <a:avLst/>
                  <a:gdLst>
                    <a:gd name="connsiteX0" fmla="*/ 153006 w 153831"/>
                    <a:gd name="connsiteY0" fmla="*/ 599 h 980632"/>
                    <a:gd name="connsiteX1" fmla="*/ 72573 w 153831"/>
                    <a:gd name="connsiteY1" fmla="*/ 286349 h 980632"/>
                    <a:gd name="connsiteX2" fmla="*/ 2723 w 153831"/>
                    <a:gd name="connsiteY2" fmla="*/ 436632 h 980632"/>
                    <a:gd name="connsiteX3" fmla="*/ 72573 w 153831"/>
                    <a:gd name="connsiteY3" fmla="*/ 625015 h 980632"/>
                    <a:gd name="connsiteX4" fmla="*/ 119140 w 153831"/>
                    <a:gd name="connsiteY4" fmla="*/ 703332 h 980632"/>
                    <a:gd name="connsiteX5" fmla="*/ 32356 w 153831"/>
                    <a:gd name="connsiteY5" fmla="*/ 790115 h 980632"/>
                    <a:gd name="connsiteX6" fmla="*/ 4840 w 153831"/>
                    <a:gd name="connsiteY6" fmla="*/ 976382 h 980632"/>
                    <a:gd name="connsiteX7" fmla="*/ 123373 w 153831"/>
                    <a:gd name="connsiteY7" fmla="*/ 589032 h 980632"/>
                    <a:gd name="connsiteX8" fmla="*/ 34473 w 153831"/>
                    <a:gd name="connsiteY8" fmla="*/ 481082 h 980632"/>
                    <a:gd name="connsiteX9" fmla="*/ 19656 w 153831"/>
                    <a:gd name="connsiteY9" fmla="*/ 368899 h 980632"/>
                    <a:gd name="connsiteX10" fmla="*/ 153006 w 153831"/>
                    <a:gd name="connsiteY10" fmla="*/ 599 h 98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831" h="980632">
                      <a:moveTo>
                        <a:pt x="153006" y="599"/>
                      </a:moveTo>
                      <a:cubicBezTo>
                        <a:pt x="161826" y="-13159"/>
                        <a:pt x="97620" y="213677"/>
                        <a:pt x="72573" y="286349"/>
                      </a:cubicBezTo>
                      <a:cubicBezTo>
                        <a:pt x="47526" y="359021"/>
                        <a:pt x="2723" y="380188"/>
                        <a:pt x="2723" y="436632"/>
                      </a:cubicBezTo>
                      <a:cubicBezTo>
                        <a:pt x="2723" y="493076"/>
                        <a:pt x="53170" y="580565"/>
                        <a:pt x="72573" y="625015"/>
                      </a:cubicBezTo>
                      <a:cubicBezTo>
                        <a:pt x="91976" y="669465"/>
                        <a:pt x="125843" y="675815"/>
                        <a:pt x="119140" y="703332"/>
                      </a:cubicBezTo>
                      <a:cubicBezTo>
                        <a:pt x="112437" y="730849"/>
                        <a:pt x="51406" y="744607"/>
                        <a:pt x="32356" y="790115"/>
                      </a:cubicBezTo>
                      <a:cubicBezTo>
                        <a:pt x="13306" y="835623"/>
                        <a:pt x="-10330" y="1009896"/>
                        <a:pt x="4840" y="976382"/>
                      </a:cubicBezTo>
                      <a:cubicBezTo>
                        <a:pt x="20010" y="942868"/>
                        <a:pt x="118434" y="671582"/>
                        <a:pt x="123373" y="589032"/>
                      </a:cubicBezTo>
                      <a:cubicBezTo>
                        <a:pt x="128312" y="506482"/>
                        <a:pt x="51759" y="517771"/>
                        <a:pt x="34473" y="481082"/>
                      </a:cubicBezTo>
                      <a:cubicBezTo>
                        <a:pt x="17187" y="444393"/>
                        <a:pt x="-2569" y="443688"/>
                        <a:pt x="19656" y="368899"/>
                      </a:cubicBezTo>
                      <a:cubicBezTo>
                        <a:pt x="41881" y="294110"/>
                        <a:pt x="144186" y="14357"/>
                        <a:pt x="153006" y="5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F23E3E0C-C9D9-4D06-82C6-8C979C4249E5}"/>
                    </a:ext>
                  </a:extLst>
                </p:cNvPr>
                <p:cNvSpPr/>
                <p:nvPr/>
              </p:nvSpPr>
              <p:spPr>
                <a:xfrm>
                  <a:off x="1766618" y="6190298"/>
                  <a:ext cx="1028674" cy="1213393"/>
                </a:xfrm>
                <a:custGeom>
                  <a:avLst/>
                  <a:gdLst>
                    <a:gd name="connsiteX0" fmla="*/ 945150 w 947314"/>
                    <a:gd name="connsiteY0" fmla="*/ 471 h 1117423"/>
                    <a:gd name="connsiteX1" fmla="*/ 392700 w 947314"/>
                    <a:gd name="connsiteY1" fmla="*/ 368771 h 1117423"/>
                    <a:gd name="connsiteX2" fmla="*/ 186325 w 947314"/>
                    <a:gd name="connsiteY2" fmla="*/ 638646 h 1117423"/>
                    <a:gd name="connsiteX3" fmla="*/ 456200 w 947314"/>
                    <a:gd name="connsiteY3" fmla="*/ 375121 h 1117423"/>
                    <a:gd name="connsiteX4" fmla="*/ 189500 w 947314"/>
                    <a:gd name="connsiteY4" fmla="*/ 667221 h 1117423"/>
                    <a:gd name="connsiteX5" fmla="*/ 91075 w 947314"/>
                    <a:gd name="connsiteY5" fmla="*/ 879946 h 1117423"/>
                    <a:gd name="connsiteX6" fmla="*/ 8525 w 947314"/>
                    <a:gd name="connsiteY6" fmla="*/ 1111721 h 1117423"/>
                    <a:gd name="connsiteX7" fmla="*/ 37100 w 947314"/>
                    <a:gd name="connsiteY7" fmla="*/ 997421 h 1117423"/>
                    <a:gd name="connsiteX8" fmla="*/ 313325 w 947314"/>
                    <a:gd name="connsiteY8" fmla="*/ 483071 h 1117423"/>
                    <a:gd name="connsiteX9" fmla="*/ 573675 w 947314"/>
                    <a:gd name="connsiteY9" fmla="*/ 295746 h 1117423"/>
                    <a:gd name="connsiteX10" fmla="*/ 945150 w 947314"/>
                    <a:gd name="connsiteY10" fmla="*/ 471 h 111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7314" h="1117423">
                      <a:moveTo>
                        <a:pt x="945150" y="471"/>
                      </a:moveTo>
                      <a:cubicBezTo>
                        <a:pt x="914988" y="12642"/>
                        <a:pt x="519171" y="262409"/>
                        <a:pt x="392700" y="368771"/>
                      </a:cubicBezTo>
                      <a:cubicBezTo>
                        <a:pt x="266229" y="475133"/>
                        <a:pt x="175742" y="637588"/>
                        <a:pt x="186325" y="638646"/>
                      </a:cubicBezTo>
                      <a:cubicBezTo>
                        <a:pt x="196908" y="639704"/>
                        <a:pt x="455671" y="370359"/>
                        <a:pt x="456200" y="375121"/>
                      </a:cubicBezTo>
                      <a:cubicBezTo>
                        <a:pt x="456729" y="379884"/>
                        <a:pt x="250354" y="583083"/>
                        <a:pt x="189500" y="667221"/>
                      </a:cubicBezTo>
                      <a:cubicBezTo>
                        <a:pt x="128646" y="751359"/>
                        <a:pt x="121237" y="805863"/>
                        <a:pt x="91075" y="879946"/>
                      </a:cubicBezTo>
                      <a:cubicBezTo>
                        <a:pt x="60913" y="954029"/>
                        <a:pt x="17521" y="1092142"/>
                        <a:pt x="8525" y="1111721"/>
                      </a:cubicBezTo>
                      <a:cubicBezTo>
                        <a:pt x="-471" y="1131300"/>
                        <a:pt x="-13700" y="1102196"/>
                        <a:pt x="37100" y="997421"/>
                      </a:cubicBezTo>
                      <a:cubicBezTo>
                        <a:pt x="87900" y="892646"/>
                        <a:pt x="223896" y="600017"/>
                        <a:pt x="313325" y="483071"/>
                      </a:cubicBezTo>
                      <a:cubicBezTo>
                        <a:pt x="402754" y="366125"/>
                        <a:pt x="465196" y="376179"/>
                        <a:pt x="573675" y="295746"/>
                      </a:cubicBezTo>
                      <a:cubicBezTo>
                        <a:pt x="682154" y="215313"/>
                        <a:pt x="975312" y="-11700"/>
                        <a:pt x="945150" y="4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EA518D45-61C2-4318-9AB8-0D9C2ED1E96F}"/>
                    </a:ext>
                  </a:extLst>
                </p:cNvPr>
                <p:cNvSpPr/>
                <p:nvPr/>
              </p:nvSpPr>
              <p:spPr>
                <a:xfrm>
                  <a:off x="1694357" y="7332045"/>
                  <a:ext cx="133692" cy="663648"/>
                </a:xfrm>
                <a:custGeom>
                  <a:avLst/>
                  <a:gdLst>
                    <a:gd name="connsiteX0" fmla="*/ 122696 w 123118"/>
                    <a:gd name="connsiteY0" fmla="*/ 19002 h 611159"/>
                    <a:gd name="connsiteX1" fmla="*/ 2046 w 123118"/>
                    <a:gd name="connsiteY1" fmla="*/ 596852 h 611159"/>
                    <a:gd name="connsiteX2" fmla="*/ 46496 w 123118"/>
                    <a:gd name="connsiteY2" fmla="*/ 412702 h 611159"/>
                    <a:gd name="connsiteX3" fmla="*/ 43321 w 123118"/>
                    <a:gd name="connsiteY3" fmla="*/ 161877 h 611159"/>
                    <a:gd name="connsiteX4" fmla="*/ 122696 w 123118"/>
                    <a:gd name="connsiteY4" fmla="*/ 19002 h 611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18" h="611159">
                      <a:moveTo>
                        <a:pt x="122696" y="19002"/>
                      </a:moveTo>
                      <a:cubicBezTo>
                        <a:pt x="115817" y="91498"/>
                        <a:pt x="14746" y="531235"/>
                        <a:pt x="2046" y="596852"/>
                      </a:cubicBezTo>
                      <a:cubicBezTo>
                        <a:pt x="-10654" y="662469"/>
                        <a:pt x="39617" y="485198"/>
                        <a:pt x="46496" y="412702"/>
                      </a:cubicBezTo>
                      <a:cubicBezTo>
                        <a:pt x="53375" y="340206"/>
                        <a:pt x="36442" y="223260"/>
                        <a:pt x="43321" y="161877"/>
                      </a:cubicBezTo>
                      <a:cubicBezTo>
                        <a:pt x="50200" y="100494"/>
                        <a:pt x="129575" y="-53494"/>
                        <a:pt x="122696" y="190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E2D14DE4-CE06-4B71-9067-C6C373868BBD}"/>
                    </a:ext>
                  </a:extLst>
                </p:cNvPr>
                <p:cNvSpPr/>
                <p:nvPr/>
              </p:nvSpPr>
              <p:spPr>
                <a:xfrm>
                  <a:off x="2841128" y="7982459"/>
                  <a:ext cx="368985" cy="208008"/>
                </a:xfrm>
                <a:custGeom>
                  <a:avLst/>
                  <a:gdLst>
                    <a:gd name="connsiteX0" fmla="*/ 339801 w 339801"/>
                    <a:gd name="connsiteY0" fmla="*/ 191556 h 191556"/>
                    <a:gd name="connsiteX1" fmla="*/ 238201 w 339801"/>
                    <a:gd name="connsiteY1" fmla="*/ 80431 h 191556"/>
                    <a:gd name="connsiteX2" fmla="*/ 104851 w 339801"/>
                    <a:gd name="connsiteY2" fmla="*/ 1056 h 191556"/>
                    <a:gd name="connsiteX3" fmla="*/ 231851 w 339801"/>
                    <a:gd name="connsiteY3" fmla="*/ 137581 h 191556"/>
                    <a:gd name="connsiteX4" fmla="*/ 108026 w 339801"/>
                    <a:gd name="connsiteY4" fmla="*/ 162981 h 191556"/>
                    <a:gd name="connsiteX5" fmla="*/ 15951 w 339801"/>
                    <a:gd name="connsiteY5" fmla="*/ 169331 h 191556"/>
                    <a:gd name="connsiteX6" fmla="*/ 76 w 339801"/>
                    <a:gd name="connsiteY6" fmla="*/ 175681 h 191556"/>
                    <a:gd name="connsiteX7" fmla="*/ 339801 w 339801"/>
                    <a:gd name="connsiteY7" fmla="*/ 191556 h 19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9801" h="191556">
                      <a:moveTo>
                        <a:pt x="339801" y="191556"/>
                      </a:moveTo>
                      <a:cubicBezTo>
                        <a:pt x="308580" y="151868"/>
                        <a:pt x="277359" y="112181"/>
                        <a:pt x="238201" y="80431"/>
                      </a:cubicBezTo>
                      <a:cubicBezTo>
                        <a:pt x="199043" y="48681"/>
                        <a:pt x="105909" y="-8469"/>
                        <a:pt x="104851" y="1056"/>
                      </a:cubicBezTo>
                      <a:cubicBezTo>
                        <a:pt x="103793" y="10581"/>
                        <a:pt x="231322" y="110594"/>
                        <a:pt x="231851" y="137581"/>
                      </a:cubicBezTo>
                      <a:cubicBezTo>
                        <a:pt x="232380" y="164568"/>
                        <a:pt x="144009" y="157689"/>
                        <a:pt x="108026" y="162981"/>
                      </a:cubicBezTo>
                      <a:cubicBezTo>
                        <a:pt x="72043" y="168273"/>
                        <a:pt x="33943" y="167214"/>
                        <a:pt x="15951" y="169331"/>
                      </a:cubicBezTo>
                      <a:cubicBezTo>
                        <a:pt x="-2041" y="171448"/>
                        <a:pt x="76" y="175681"/>
                        <a:pt x="76" y="175681"/>
                      </a:cubicBezTo>
                      <a:lnTo>
                        <a:pt x="339801" y="191556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82B25425-08AC-4C47-A21D-A4AFEC7C5769}"/>
                    </a:ext>
                  </a:extLst>
                </p:cNvPr>
                <p:cNvSpPr/>
                <p:nvPr/>
              </p:nvSpPr>
              <p:spPr>
                <a:xfrm>
                  <a:off x="2768158" y="8116499"/>
                  <a:ext cx="107606" cy="1034449"/>
                </a:xfrm>
                <a:custGeom>
                  <a:avLst/>
                  <a:gdLst>
                    <a:gd name="connsiteX0" fmla="*/ 22825 w 99095"/>
                    <a:gd name="connsiteY0" fmla="*/ 1443 h 952632"/>
                    <a:gd name="connsiteX1" fmla="*/ 99025 w 99095"/>
                    <a:gd name="connsiteY1" fmla="*/ 306243 h 952632"/>
                    <a:gd name="connsiteX2" fmla="*/ 6950 w 99095"/>
                    <a:gd name="connsiteY2" fmla="*/ 922193 h 952632"/>
                    <a:gd name="connsiteX3" fmla="*/ 13300 w 99095"/>
                    <a:gd name="connsiteY3" fmla="*/ 801543 h 952632"/>
                    <a:gd name="connsiteX4" fmla="*/ 67275 w 99095"/>
                    <a:gd name="connsiteY4" fmla="*/ 306243 h 952632"/>
                    <a:gd name="connsiteX5" fmla="*/ 19650 w 99095"/>
                    <a:gd name="connsiteY5" fmla="*/ 538018 h 952632"/>
                    <a:gd name="connsiteX6" fmla="*/ 60925 w 99095"/>
                    <a:gd name="connsiteY6" fmla="*/ 204643 h 952632"/>
                    <a:gd name="connsiteX7" fmla="*/ 22825 w 99095"/>
                    <a:gd name="connsiteY7" fmla="*/ 1443 h 952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095" h="952632">
                      <a:moveTo>
                        <a:pt x="22825" y="1443"/>
                      </a:moveTo>
                      <a:cubicBezTo>
                        <a:pt x="29175" y="18376"/>
                        <a:pt x="101671" y="152785"/>
                        <a:pt x="99025" y="306243"/>
                      </a:cubicBezTo>
                      <a:cubicBezTo>
                        <a:pt x="96379" y="459701"/>
                        <a:pt x="21237" y="839643"/>
                        <a:pt x="6950" y="922193"/>
                      </a:cubicBezTo>
                      <a:cubicBezTo>
                        <a:pt x="-7337" y="1004743"/>
                        <a:pt x="3246" y="904201"/>
                        <a:pt x="13300" y="801543"/>
                      </a:cubicBezTo>
                      <a:cubicBezTo>
                        <a:pt x="23354" y="698885"/>
                        <a:pt x="66217" y="350164"/>
                        <a:pt x="67275" y="306243"/>
                      </a:cubicBezTo>
                      <a:cubicBezTo>
                        <a:pt x="68333" y="262322"/>
                        <a:pt x="20708" y="554951"/>
                        <a:pt x="19650" y="538018"/>
                      </a:cubicBezTo>
                      <a:cubicBezTo>
                        <a:pt x="18592" y="521085"/>
                        <a:pt x="58279" y="288780"/>
                        <a:pt x="60925" y="204643"/>
                      </a:cubicBezTo>
                      <a:cubicBezTo>
                        <a:pt x="63571" y="120506"/>
                        <a:pt x="16475" y="-15490"/>
                        <a:pt x="22825" y="14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2F8F88CA-3B30-405C-AB1A-EB73B84B0C73}"/>
                    </a:ext>
                  </a:extLst>
                </p:cNvPr>
                <p:cNvSpPr/>
                <p:nvPr/>
              </p:nvSpPr>
              <p:spPr>
                <a:xfrm>
                  <a:off x="1658642" y="7973186"/>
                  <a:ext cx="97941" cy="1315531"/>
                </a:xfrm>
                <a:custGeom>
                  <a:avLst/>
                  <a:gdLst>
                    <a:gd name="connsiteX0" fmla="*/ 88911 w 90195"/>
                    <a:gd name="connsiteY0" fmla="*/ 71 h 1211483"/>
                    <a:gd name="connsiteX1" fmla="*/ 60336 w 90195"/>
                    <a:gd name="connsiteY1" fmla="*/ 196921 h 1211483"/>
                    <a:gd name="connsiteX2" fmla="*/ 57161 w 90195"/>
                    <a:gd name="connsiteY2" fmla="*/ 396946 h 1211483"/>
                    <a:gd name="connsiteX3" fmla="*/ 22236 w 90195"/>
                    <a:gd name="connsiteY3" fmla="*/ 1174821 h 1211483"/>
                    <a:gd name="connsiteX4" fmla="*/ 22236 w 90195"/>
                    <a:gd name="connsiteY4" fmla="*/ 1006546 h 1211483"/>
                    <a:gd name="connsiteX5" fmla="*/ 11 w 90195"/>
                    <a:gd name="connsiteY5" fmla="*/ 317571 h 1211483"/>
                    <a:gd name="connsiteX6" fmla="*/ 19061 w 90195"/>
                    <a:gd name="connsiteY6" fmla="*/ 495371 h 1211483"/>
                    <a:gd name="connsiteX7" fmla="*/ 12711 w 90195"/>
                    <a:gd name="connsiteY7" fmla="*/ 177871 h 1211483"/>
                    <a:gd name="connsiteX8" fmla="*/ 88911 w 90195"/>
                    <a:gd name="connsiteY8" fmla="*/ 71 h 1211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195" h="1211483">
                      <a:moveTo>
                        <a:pt x="88911" y="71"/>
                      </a:moveTo>
                      <a:cubicBezTo>
                        <a:pt x="96849" y="3246"/>
                        <a:pt x="65628" y="130775"/>
                        <a:pt x="60336" y="196921"/>
                      </a:cubicBezTo>
                      <a:cubicBezTo>
                        <a:pt x="55044" y="263067"/>
                        <a:pt x="63511" y="233963"/>
                        <a:pt x="57161" y="396946"/>
                      </a:cubicBezTo>
                      <a:cubicBezTo>
                        <a:pt x="50811" y="559929"/>
                        <a:pt x="28057" y="1073221"/>
                        <a:pt x="22236" y="1174821"/>
                      </a:cubicBezTo>
                      <a:cubicBezTo>
                        <a:pt x="16415" y="1276421"/>
                        <a:pt x="25940" y="1149421"/>
                        <a:pt x="22236" y="1006546"/>
                      </a:cubicBezTo>
                      <a:cubicBezTo>
                        <a:pt x="18532" y="863671"/>
                        <a:pt x="540" y="402767"/>
                        <a:pt x="11" y="317571"/>
                      </a:cubicBezTo>
                      <a:cubicBezTo>
                        <a:pt x="-518" y="232375"/>
                        <a:pt x="16944" y="518654"/>
                        <a:pt x="19061" y="495371"/>
                      </a:cubicBezTo>
                      <a:cubicBezTo>
                        <a:pt x="21178" y="472088"/>
                        <a:pt x="5832" y="256188"/>
                        <a:pt x="12711" y="177871"/>
                      </a:cubicBezTo>
                      <a:cubicBezTo>
                        <a:pt x="19590" y="99554"/>
                        <a:pt x="80973" y="-3104"/>
                        <a:pt x="88911" y="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15C067FE-B441-4490-88FC-AB1D21BC25F5}"/>
                    </a:ext>
                  </a:extLst>
                </p:cNvPr>
                <p:cNvSpPr/>
                <p:nvPr/>
              </p:nvSpPr>
              <p:spPr>
                <a:xfrm>
                  <a:off x="2635075" y="9317451"/>
                  <a:ext cx="187244" cy="1125345"/>
                </a:xfrm>
                <a:custGeom>
                  <a:avLst/>
                  <a:gdLst>
                    <a:gd name="connsiteX0" fmla="*/ 145382 w 172434"/>
                    <a:gd name="connsiteY0" fmla="*/ 32127 h 1036339"/>
                    <a:gd name="connsiteX1" fmla="*/ 123157 w 172434"/>
                    <a:gd name="connsiteY1" fmla="*/ 82927 h 1036339"/>
                    <a:gd name="connsiteX2" fmla="*/ 126332 w 172434"/>
                    <a:gd name="connsiteY2" fmla="*/ 702052 h 1036339"/>
                    <a:gd name="connsiteX3" fmla="*/ 8857 w 172434"/>
                    <a:gd name="connsiteY3" fmla="*/ 1029077 h 1036339"/>
                    <a:gd name="connsiteX4" fmla="*/ 24732 w 172434"/>
                    <a:gd name="connsiteY4" fmla="*/ 892552 h 1036339"/>
                    <a:gd name="connsiteX5" fmla="*/ 154907 w 172434"/>
                    <a:gd name="connsiteY5" fmla="*/ 482977 h 1036339"/>
                    <a:gd name="connsiteX6" fmla="*/ 170782 w 172434"/>
                    <a:gd name="connsiteY6" fmla="*/ 324227 h 1036339"/>
                    <a:gd name="connsiteX7" fmla="*/ 145382 w 172434"/>
                    <a:gd name="connsiteY7" fmla="*/ 32127 h 103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434" h="1036339">
                      <a:moveTo>
                        <a:pt x="145382" y="32127"/>
                      </a:moveTo>
                      <a:cubicBezTo>
                        <a:pt x="137444" y="-8090"/>
                        <a:pt x="126332" y="-28727"/>
                        <a:pt x="123157" y="82927"/>
                      </a:cubicBezTo>
                      <a:cubicBezTo>
                        <a:pt x="119982" y="194581"/>
                        <a:pt x="145382" y="544360"/>
                        <a:pt x="126332" y="702052"/>
                      </a:cubicBezTo>
                      <a:cubicBezTo>
                        <a:pt x="107282" y="859744"/>
                        <a:pt x="25790" y="997327"/>
                        <a:pt x="8857" y="1029077"/>
                      </a:cubicBezTo>
                      <a:cubicBezTo>
                        <a:pt x="-8076" y="1060827"/>
                        <a:pt x="390" y="983569"/>
                        <a:pt x="24732" y="892552"/>
                      </a:cubicBezTo>
                      <a:cubicBezTo>
                        <a:pt x="49074" y="801535"/>
                        <a:pt x="130565" y="577698"/>
                        <a:pt x="154907" y="482977"/>
                      </a:cubicBezTo>
                      <a:cubicBezTo>
                        <a:pt x="179249" y="388256"/>
                        <a:pt x="171311" y="395665"/>
                        <a:pt x="170782" y="324227"/>
                      </a:cubicBezTo>
                      <a:cubicBezTo>
                        <a:pt x="170253" y="252790"/>
                        <a:pt x="153320" y="72344"/>
                        <a:pt x="145382" y="3212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85A0CE88-8C98-483B-95C0-DB2D15629CED}"/>
                    </a:ext>
                  </a:extLst>
                </p:cNvPr>
                <p:cNvSpPr/>
                <p:nvPr/>
              </p:nvSpPr>
              <p:spPr>
                <a:xfrm>
                  <a:off x="1609820" y="9211857"/>
                  <a:ext cx="179898" cy="1115111"/>
                </a:xfrm>
                <a:custGeom>
                  <a:avLst/>
                  <a:gdLst>
                    <a:gd name="connsiteX0" fmla="*/ 67197 w 165669"/>
                    <a:gd name="connsiteY0" fmla="*/ 21419 h 1026914"/>
                    <a:gd name="connsiteX1" fmla="*/ 41797 w 165669"/>
                    <a:gd name="connsiteY1" fmla="*/ 958044 h 1026914"/>
                    <a:gd name="connsiteX2" fmla="*/ 38622 w 165669"/>
                    <a:gd name="connsiteY2" fmla="*/ 865969 h 1026914"/>
                    <a:gd name="connsiteX3" fmla="*/ 522 w 165669"/>
                    <a:gd name="connsiteY3" fmla="*/ 145244 h 1026914"/>
                    <a:gd name="connsiteX4" fmla="*/ 70372 w 165669"/>
                    <a:gd name="connsiteY4" fmla="*/ 364319 h 1026914"/>
                    <a:gd name="connsiteX5" fmla="*/ 165622 w 165669"/>
                    <a:gd name="connsiteY5" fmla="*/ 713569 h 1026914"/>
                    <a:gd name="connsiteX6" fmla="*/ 57672 w 165669"/>
                    <a:gd name="connsiteY6" fmla="*/ 332569 h 1026914"/>
                    <a:gd name="connsiteX7" fmla="*/ 67197 w 165669"/>
                    <a:gd name="connsiteY7" fmla="*/ 21419 h 102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669" h="1026914">
                      <a:moveTo>
                        <a:pt x="67197" y="21419"/>
                      </a:moveTo>
                      <a:cubicBezTo>
                        <a:pt x="64551" y="125665"/>
                        <a:pt x="46559" y="817286"/>
                        <a:pt x="41797" y="958044"/>
                      </a:cubicBezTo>
                      <a:cubicBezTo>
                        <a:pt x="37035" y="1098802"/>
                        <a:pt x="45501" y="1001436"/>
                        <a:pt x="38622" y="865969"/>
                      </a:cubicBezTo>
                      <a:cubicBezTo>
                        <a:pt x="31743" y="730502"/>
                        <a:pt x="-4770" y="228852"/>
                        <a:pt x="522" y="145244"/>
                      </a:cubicBezTo>
                      <a:cubicBezTo>
                        <a:pt x="5814" y="61636"/>
                        <a:pt x="42855" y="269598"/>
                        <a:pt x="70372" y="364319"/>
                      </a:cubicBezTo>
                      <a:cubicBezTo>
                        <a:pt x="97889" y="459040"/>
                        <a:pt x="167739" y="718861"/>
                        <a:pt x="165622" y="713569"/>
                      </a:cubicBezTo>
                      <a:cubicBezTo>
                        <a:pt x="163505" y="708277"/>
                        <a:pt x="70901" y="443694"/>
                        <a:pt x="57672" y="332569"/>
                      </a:cubicBezTo>
                      <a:cubicBezTo>
                        <a:pt x="44443" y="221444"/>
                        <a:pt x="69843" y="-82827"/>
                        <a:pt x="67197" y="214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フリーフォーム: 図形 546">
                  <a:extLst>
                    <a:ext uri="{FF2B5EF4-FFF2-40B4-BE49-F238E27FC236}">
                      <a16:creationId xmlns:a16="http://schemas.microsoft.com/office/drawing/2014/main" id="{A8E27B96-67B5-47C2-859A-E9C09D4D5E3B}"/>
                    </a:ext>
                  </a:extLst>
                </p:cNvPr>
                <p:cNvSpPr/>
                <p:nvPr/>
              </p:nvSpPr>
              <p:spPr>
                <a:xfrm>
                  <a:off x="2207934" y="10070867"/>
                  <a:ext cx="564202" cy="605779"/>
                </a:xfrm>
                <a:custGeom>
                  <a:avLst/>
                  <a:gdLst>
                    <a:gd name="connsiteX0" fmla="*/ 476297 w 519578"/>
                    <a:gd name="connsiteY0" fmla="*/ 286567 h 557867"/>
                    <a:gd name="connsiteX1" fmla="*/ 300614 w 519578"/>
                    <a:gd name="connsiteY1" fmla="*/ 449550 h 557867"/>
                    <a:gd name="connsiteX2" fmla="*/ 203247 w 519578"/>
                    <a:gd name="connsiteY2" fmla="*/ 504583 h 557867"/>
                    <a:gd name="connsiteX3" fmla="*/ 47 w 519578"/>
                    <a:gd name="connsiteY3" fmla="*/ 557500 h 557867"/>
                    <a:gd name="connsiteX4" fmla="*/ 186314 w 519578"/>
                    <a:gd name="connsiteY4" fmla="*/ 477067 h 557867"/>
                    <a:gd name="connsiteX5" fmla="*/ 400097 w 519578"/>
                    <a:gd name="connsiteY5" fmla="*/ 320433 h 557867"/>
                    <a:gd name="connsiteX6" fmla="*/ 516514 w 519578"/>
                    <a:gd name="connsiteY6" fmla="*/ 9283 h 557867"/>
                    <a:gd name="connsiteX7" fmla="*/ 484764 w 519578"/>
                    <a:gd name="connsiteY7" fmla="*/ 98183 h 557867"/>
                    <a:gd name="connsiteX8" fmla="*/ 476297 w 519578"/>
                    <a:gd name="connsiteY8" fmla="*/ 286567 h 55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9578" h="557867">
                      <a:moveTo>
                        <a:pt x="476297" y="286567"/>
                      </a:moveTo>
                      <a:cubicBezTo>
                        <a:pt x="445605" y="345128"/>
                        <a:pt x="346122" y="413214"/>
                        <a:pt x="300614" y="449550"/>
                      </a:cubicBezTo>
                      <a:cubicBezTo>
                        <a:pt x="255106" y="485886"/>
                        <a:pt x="253341" y="486591"/>
                        <a:pt x="203247" y="504583"/>
                      </a:cubicBezTo>
                      <a:cubicBezTo>
                        <a:pt x="153153" y="522575"/>
                        <a:pt x="2869" y="562086"/>
                        <a:pt x="47" y="557500"/>
                      </a:cubicBezTo>
                      <a:cubicBezTo>
                        <a:pt x="-2775" y="552914"/>
                        <a:pt x="119639" y="516578"/>
                        <a:pt x="186314" y="477067"/>
                      </a:cubicBezTo>
                      <a:cubicBezTo>
                        <a:pt x="252989" y="437556"/>
                        <a:pt x="345064" y="398397"/>
                        <a:pt x="400097" y="320433"/>
                      </a:cubicBezTo>
                      <a:cubicBezTo>
                        <a:pt x="455130" y="242469"/>
                        <a:pt x="502403" y="46325"/>
                        <a:pt x="516514" y="9283"/>
                      </a:cubicBezTo>
                      <a:cubicBezTo>
                        <a:pt x="530625" y="-27759"/>
                        <a:pt x="491820" y="55144"/>
                        <a:pt x="484764" y="98183"/>
                      </a:cubicBezTo>
                      <a:cubicBezTo>
                        <a:pt x="477708" y="141222"/>
                        <a:pt x="506989" y="228006"/>
                        <a:pt x="476297" y="2865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3B4D9B4E-B21F-4ACD-88E3-E595DA44D702}"/>
                    </a:ext>
                  </a:extLst>
                </p:cNvPr>
                <p:cNvSpPr/>
                <p:nvPr/>
              </p:nvSpPr>
              <p:spPr>
                <a:xfrm>
                  <a:off x="2240069" y="10140022"/>
                  <a:ext cx="418415" cy="499629"/>
                </a:xfrm>
                <a:custGeom>
                  <a:avLst/>
                  <a:gdLst>
                    <a:gd name="connsiteX0" fmla="*/ 385321 w 385322"/>
                    <a:gd name="connsiteY0" fmla="*/ 632 h 460112"/>
                    <a:gd name="connsiteX1" fmla="*/ 264671 w 385322"/>
                    <a:gd name="connsiteY1" fmla="*/ 275798 h 460112"/>
                    <a:gd name="connsiteX2" fmla="*/ 188471 w 385322"/>
                    <a:gd name="connsiteY2" fmla="*/ 341415 h 460112"/>
                    <a:gd name="connsiteX3" fmla="*/ 88 w 385322"/>
                    <a:gd name="connsiteY3" fmla="*/ 459948 h 460112"/>
                    <a:gd name="connsiteX4" fmla="*/ 213871 w 385322"/>
                    <a:gd name="connsiteY4" fmla="*/ 313898 h 460112"/>
                    <a:gd name="connsiteX5" fmla="*/ 281604 w 385322"/>
                    <a:gd name="connsiteY5" fmla="*/ 205948 h 460112"/>
                    <a:gd name="connsiteX6" fmla="*/ 262554 w 385322"/>
                    <a:gd name="connsiteY6" fmla="*/ 199598 h 460112"/>
                    <a:gd name="connsiteX7" fmla="*/ 385321 w 385322"/>
                    <a:gd name="connsiteY7" fmla="*/ 632 h 46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5322" h="460112">
                      <a:moveTo>
                        <a:pt x="385321" y="632"/>
                      </a:moveTo>
                      <a:cubicBezTo>
                        <a:pt x="385674" y="13332"/>
                        <a:pt x="297479" y="219001"/>
                        <a:pt x="264671" y="275798"/>
                      </a:cubicBezTo>
                      <a:cubicBezTo>
                        <a:pt x="231863" y="332595"/>
                        <a:pt x="232568" y="310723"/>
                        <a:pt x="188471" y="341415"/>
                      </a:cubicBezTo>
                      <a:cubicBezTo>
                        <a:pt x="144374" y="372107"/>
                        <a:pt x="-4145" y="464534"/>
                        <a:pt x="88" y="459948"/>
                      </a:cubicBezTo>
                      <a:cubicBezTo>
                        <a:pt x="4321" y="455362"/>
                        <a:pt x="166952" y="356231"/>
                        <a:pt x="213871" y="313898"/>
                      </a:cubicBezTo>
                      <a:cubicBezTo>
                        <a:pt x="260790" y="271565"/>
                        <a:pt x="273490" y="224998"/>
                        <a:pt x="281604" y="205948"/>
                      </a:cubicBezTo>
                      <a:cubicBezTo>
                        <a:pt x="289718" y="186898"/>
                        <a:pt x="246679" y="228878"/>
                        <a:pt x="262554" y="199598"/>
                      </a:cubicBezTo>
                      <a:cubicBezTo>
                        <a:pt x="278429" y="170318"/>
                        <a:pt x="384968" y="-12068"/>
                        <a:pt x="385321" y="6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446CD3D5-4024-4D78-8C0E-07EB6601F636}"/>
                    </a:ext>
                  </a:extLst>
                </p:cNvPr>
                <p:cNvSpPr/>
                <p:nvPr/>
              </p:nvSpPr>
              <p:spPr>
                <a:xfrm>
                  <a:off x="1767136" y="10116387"/>
                  <a:ext cx="459237" cy="508707"/>
                </a:xfrm>
                <a:custGeom>
                  <a:avLst/>
                  <a:gdLst>
                    <a:gd name="connsiteX0" fmla="*/ 10165 w 422915"/>
                    <a:gd name="connsiteY0" fmla="*/ 1230 h 468472"/>
                    <a:gd name="connsiteX1" fmla="*/ 1698 w 422915"/>
                    <a:gd name="connsiteY1" fmla="*/ 208663 h 468472"/>
                    <a:gd name="connsiteX2" fmla="*/ 44031 w 422915"/>
                    <a:gd name="connsiteY2" fmla="*/ 289097 h 468472"/>
                    <a:gd name="connsiteX3" fmla="*/ 122348 w 422915"/>
                    <a:gd name="connsiteY3" fmla="*/ 348363 h 468472"/>
                    <a:gd name="connsiteX4" fmla="*/ 204898 w 422915"/>
                    <a:gd name="connsiteY4" fmla="*/ 365297 h 468472"/>
                    <a:gd name="connsiteX5" fmla="*/ 101181 w 422915"/>
                    <a:gd name="connsiteY5" fmla="*/ 352597 h 468472"/>
                    <a:gd name="connsiteX6" fmla="*/ 63081 w 422915"/>
                    <a:gd name="connsiteY6" fmla="*/ 337780 h 468472"/>
                    <a:gd name="connsiteX7" fmla="*/ 143515 w 422915"/>
                    <a:gd name="connsiteY7" fmla="*/ 403397 h 468472"/>
                    <a:gd name="connsiteX8" fmla="*/ 245115 w 422915"/>
                    <a:gd name="connsiteY8" fmla="*/ 447847 h 468472"/>
                    <a:gd name="connsiteX9" fmla="*/ 365765 w 422915"/>
                    <a:gd name="connsiteY9" fmla="*/ 466897 h 468472"/>
                    <a:gd name="connsiteX10" fmla="*/ 422915 w 422915"/>
                    <a:gd name="connsiteY10" fmla="*/ 466897 h 468472"/>
                    <a:gd name="connsiteX11" fmla="*/ 272631 w 422915"/>
                    <a:gd name="connsiteY11" fmla="*/ 464780 h 468472"/>
                    <a:gd name="connsiteX12" fmla="*/ 115998 w 422915"/>
                    <a:gd name="connsiteY12" fmla="*/ 424563 h 468472"/>
                    <a:gd name="connsiteX13" fmla="*/ 27098 w 422915"/>
                    <a:gd name="connsiteY13" fmla="*/ 314497 h 468472"/>
                    <a:gd name="connsiteX14" fmla="*/ 10165 w 422915"/>
                    <a:gd name="connsiteY14" fmla="*/ 1230 h 468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2915" h="468472">
                      <a:moveTo>
                        <a:pt x="10165" y="1230"/>
                      </a:moveTo>
                      <a:cubicBezTo>
                        <a:pt x="5932" y="-16409"/>
                        <a:pt x="-3946" y="160685"/>
                        <a:pt x="1698" y="208663"/>
                      </a:cubicBezTo>
                      <a:cubicBezTo>
                        <a:pt x="7342" y="256641"/>
                        <a:pt x="23923" y="265814"/>
                        <a:pt x="44031" y="289097"/>
                      </a:cubicBezTo>
                      <a:cubicBezTo>
                        <a:pt x="64139" y="312380"/>
                        <a:pt x="95537" y="335663"/>
                        <a:pt x="122348" y="348363"/>
                      </a:cubicBezTo>
                      <a:cubicBezTo>
                        <a:pt x="149159" y="361063"/>
                        <a:pt x="208426" y="364591"/>
                        <a:pt x="204898" y="365297"/>
                      </a:cubicBezTo>
                      <a:cubicBezTo>
                        <a:pt x="201370" y="366003"/>
                        <a:pt x="124817" y="357183"/>
                        <a:pt x="101181" y="352597"/>
                      </a:cubicBezTo>
                      <a:cubicBezTo>
                        <a:pt x="77545" y="348011"/>
                        <a:pt x="56025" y="329313"/>
                        <a:pt x="63081" y="337780"/>
                      </a:cubicBezTo>
                      <a:cubicBezTo>
                        <a:pt x="70137" y="346247"/>
                        <a:pt x="113176" y="385053"/>
                        <a:pt x="143515" y="403397"/>
                      </a:cubicBezTo>
                      <a:cubicBezTo>
                        <a:pt x="173854" y="421741"/>
                        <a:pt x="208073" y="437264"/>
                        <a:pt x="245115" y="447847"/>
                      </a:cubicBezTo>
                      <a:cubicBezTo>
                        <a:pt x="282157" y="458430"/>
                        <a:pt x="336132" y="463722"/>
                        <a:pt x="365765" y="466897"/>
                      </a:cubicBezTo>
                      <a:cubicBezTo>
                        <a:pt x="395398" y="470072"/>
                        <a:pt x="422915" y="466897"/>
                        <a:pt x="422915" y="466897"/>
                      </a:cubicBezTo>
                      <a:cubicBezTo>
                        <a:pt x="407393" y="466544"/>
                        <a:pt x="323784" y="471836"/>
                        <a:pt x="272631" y="464780"/>
                      </a:cubicBezTo>
                      <a:cubicBezTo>
                        <a:pt x="221478" y="457724"/>
                        <a:pt x="156920" y="449610"/>
                        <a:pt x="115998" y="424563"/>
                      </a:cubicBezTo>
                      <a:cubicBezTo>
                        <a:pt x="75076" y="399516"/>
                        <a:pt x="45090" y="377644"/>
                        <a:pt x="27098" y="314497"/>
                      </a:cubicBezTo>
                      <a:cubicBezTo>
                        <a:pt x="9106" y="251350"/>
                        <a:pt x="14398" y="18869"/>
                        <a:pt x="10165" y="12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0" name="フリーフォーム: 図形 549">
                  <a:extLst>
                    <a:ext uri="{FF2B5EF4-FFF2-40B4-BE49-F238E27FC236}">
                      <a16:creationId xmlns:a16="http://schemas.microsoft.com/office/drawing/2014/main" id="{74CE3B78-730B-4E56-86BA-F469B63F85EC}"/>
                    </a:ext>
                  </a:extLst>
                </p:cNvPr>
                <p:cNvSpPr/>
                <p:nvPr/>
              </p:nvSpPr>
              <p:spPr>
                <a:xfrm>
                  <a:off x="1901988" y="10209652"/>
                  <a:ext cx="513160" cy="319820"/>
                </a:xfrm>
                <a:custGeom>
                  <a:avLst/>
                  <a:gdLst>
                    <a:gd name="connsiteX0" fmla="*/ 279 w 472573"/>
                    <a:gd name="connsiteY0" fmla="*/ 9 h 294525"/>
                    <a:gd name="connsiteX1" fmla="*/ 218295 w 472573"/>
                    <a:gd name="connsiteY1" fmla="*/ 192625 h 294525"/>
                    <a:gd name="connsiteX2" fmla="*/ 296612 w 472573"/>
                    <a:gd name="connsiteY2" fmla="*/ 245542 h 294525"/>
                    <a:gd name="connsiteX3" fmla="*/ 353762 w 472573"/>
                    <a:gd name="connsiteY3" fmla="*/ 211675 h 294525"/>
                    <a:gd name="connsiteX4" fmla="*/ 472295 w 472573"/>
                    <a:gd name="connsiteY4" fmla="*/ 101609 h 294525"/>
                    <a:gd name="connsiteX5" fmla="*/ 381279 w 472573"/>
                    <a:gd name="connsiteY5" fmla="*/ 192625 h 294525"/>
                    <a:gd name="connsiteX6" fmla="*/ 216179 w 472573"/>
                    <a:gd name="connsiteY6" fmla="*/ 266709 h 294525"/>
                    <a:gd name="connsiteX7" fmla="*/ 123045 w 472573"/>
                    <a:gd name="connsiteY7" fmla="*/ 294225 h 294525"/>
                    <a:gd name="connsiteX8" fmla="*/ 241579 w 472573"/>
                    <a:gd name="connsiteY8" fmla="*/ 251892 h 294525"/>
                    <a:gd name="connsiteX9" fmla="*/ 173845 w 472573"/>
                    <a:gd name="connsiteY9" fmla="*/ 201092 h 294525"/>
                    <a:gd name="connsiteX10" fmla="*/ 279 w 472573"/>
                    <a:gd name="connsiteY10" fmla="*/ 9 h 294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2573" h="294525">
                      <a:moveTo>
                        <a:pt x="279" y="9"/>
                      </a:moveTo>
                      <a:cubicBezTo>
                        <a:pt x="7687" y="-1402"/>
                        <a:pt x="168906" y="151703"/>
                        <a:pt x="218295" y="192625"/>
                      </a:cubicBezTo>
                      <a:cubicBezTo>
                        <a:pt x="267684" y="233547"/>
                        <a:pt x="274034" y="242367"/>
                        <a:pt x="296612" y="245542"/>
                      </a:cubicBezTo>
                      <a:cubicBezTo>
                        <a:pt x="319190" y="248717"/>
                        <a:pt x="324482" y="235664"/>
                        <a:pt x="353762" y="211675"/>
                      </a:cubicBezTo>
                      <a:cubicBezTo>
                        <a:pt x="383042" y="187686"/>
                        <a:pt x="467709" y="104784"/>
                        <a:pt x="472295" y="101609"/>
                      </a:cubicBezTo>
                      <a:cubicBezTo>
                        <a:pt x="476881" y="98434"/>
                        <a:pt x="423965" y="165108"/>
                        <a:pt x="381279" y="192625"/>
                      </a:cubicBezTo>
                      <a:cubicBezTo>
                        <a:pt x="338593" y="220142"/>
                        <a:pt x="259218" y="249776"/>
                        <a:pt x="216179" y="266709"/>
                      </a:cubicBezTo>
                      <a:cubicBezTo>
                        <a:pt x="173140" y="283642"/>
                        <a:pt x="118812" y="296694"/>
                        <a:pt x="123045" y="294225"/>
                      </a:cubicBezTo>
                      <a:cubicBezTo>
                        <a:pt x="127278" y="291756"/>
                        <a:pt x="233112" y="267414"/>
                        <a:pt x="241579" y="251892"/>
                      </a:cubicBezTo>
                      <a:cubicBezTo>
                        <a:pt x="250046" y="236370"/>
                        <a:pt x="212651" y="241309"/>
                        <a:pt x="173845" y="201092"/>
                      </a:cubicBezTo>
                      <a:cubicBezTo>
                        <a:pt x="135039" y="160875"/>
                        <a:pt x="-7129" y="1420"/>
                        <a:pt x="279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1" name="フリーフォーム: 図形 550">
                  <a:extLst>
                    <a:ext uri="{FF2B5EF4-FFF2-40B4-BE49-F238E27FC236}">
                      <a16:creationId xmlns:a16="http://schemas.microsoft.com/office/drawing/2014/main" id="{FA172D95-E60A-4B0A-BCB9-08AA380F485C}"/>
                    </a:ext>
                  </a:extLst>
                </p:cNvPr>
                <p:cNvSpPr/>
                <p:nvPr/>
              </p:nvSpPr>
              <p:spPr>
                <a:xfrm>
                  <a:off x="1486144" y="10126917"/>
                  <a:ext cx="622968" cy="554564"/>
                </a:xfrm>
                <a:custGeom>
                  <a:avLst/>
                  <a:gdLst>
                    <a:gd name="connsiteX0" fmla="*/ 116 w 573696"/>
                    <a:gd name="connsiteY0" fmla="*/ 0 h 510702"/>
                    <a:gd name="connsiteX1" fmla="*/ 167333 w 573696"/>
                    <a:gd name="connsiteY1" fmla="*/ 201083 h 510702"/>
                    <a:gd name="connsiteX2" fmla="*/ 232949 w 573696"/>
                    <a:gd name="connsiteY2" fmla="*/ 321733 h 510702"/>
                    <a:gd name="connsiteX3" fmla="*/ 275283 w 573696"/>
                    <a:gd name="connsiteY3" fmla="*/ 425450 h 510702"/>
                    <a:gd name="connsiteX4" fmla="*/ 347249 w 573696"/>
                    <a:gd name="connsiteY4" fmla="*/ 472016 h 510702"/>
                    <a:gd name="connsiteX5" fmla="*/ 571616 w 573696"/>
                    <a:gd name="connsiteY5" fmla="*/ 510116 h 510702"/>
                    <a:gd name="connsiteX6" fmla="*/ 440383 w 573696"/>
                    <a:gd name="connsiteY6" fmla="*/ 495300 h 510702"/>
                    <a:gd name="connsiteX7" fmla="*/ 135583 w 573696"/>
                    <a:gd name="connsiteY7" fmla="*/ 497416 h 510702"/>
                    <a:gd name="connsiteX8" fmla="*/ 340899 w 573696"/>
                    <a:gd name="connsiteY8" fmla="*/ 488950 h 510702"/>
                    <a:gd name="connsiteX9" fmla="*/ 213899 w 573696"/>
                    <a:gd name="connsiteY9" fmla="*/ 332316 h 510702"/>
                    <a:gd name="connsiteX10" fmla="*/ 141933 w 573696"/>
                    <a:gd name="connsiteY10" fmla="*/ 203200 h 510702"/>
                    <a:gd name="connsiteX11" fmla="*/ 116 w 573696"/>
                    <a:gd name="connsiteY11" fmla="*/ 0 h 51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3696" h="510702">
                      <a:moveTo>
                        <a:pt x="116" y="0"/>
                      </a:moveTo>
                      <a:cubicBezTo>
                        <a:pt x="4349" y="-353"/>
                        <a:pt x="128527" y="147461"/>
                        <a:pt x="167333" y="201083"/>
                      </a:cubicBezTo>
                      <a:cubicBezTo>
                        <a:pt x="206139" y="254705"/>
                        <a:pt x="214957" y="284339"/>
                        <a:pt x="232949" y="321733"/>
                      </a:cubicBezTo>
                      <a:cubicBezTo>
                        <a:pt x="250941" y="359127"/>
                        <a:pt x="256233" y="400403"/>
                        <a:pt x="275283" y="425450"/>
                      </a:cubicBezTo>
                      <a:cubicBezTo>
                        <a:pt x="294333" y="450497"/>
                        <a:pt x="297860" y="457905"/>
                        <a:pt x="347249" y="472016"/>
                      </a:cubicBezTo>
                      <a:cubicBezTo>
                        <a:pt x="396638" y="486127"/>
                        <a:pt x="556094" y="506235"/>
                        <a:pt x="571616" y="510116"/>
                      </a:cubicBezTo>
                      <a:cubicBezTo>
                        <a:pt x="587138" y="513997"/>
                        <a:pt x="513055" y="497417"/>
                        <a:pt x="440383" y="495300"/>
                      </a:cubicBezTo>
                      <a:cubicBezTo>
                        <a:pt x="367711" y="493183"/>
                        <a:pt x="135583" y="497416"/>
                        <a:pt x="135583" y="497416"/>
                      </a:cubicBezTo>
                      <a:cubicBezTo>
                        <a:pt x="119002" y="496358"/>
                        <a:pt x="327846" y="516467"/>
                        <a:pt x="340899" y="488950"/>
                      </a:cubicBezTo>
                      <a:cubicBezTo>
                        <a:pt x="353952" y="461433"/>
                        <a:pt x="247060" y="379941"/>
                        <a:pt x="213899" y="332316"/>
                      </a:cubicBezTo>
                      <a:cubicBezTo>
                        <a:pt x="180738" y="284691"/>
                        <a:pt x="175800" y="255411"/>
                        <a:pt x="141933" y="203200"/>
                      </a:cubicBezTo>
                      <a:cubicBezTo>
                        <a:pt x="108066" y="150989"/>
                        <a:pt x="-4117" y="353"/>
                        <a:pt x="116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フリーフォーム: 図形 551">
                  <a:extLst>
                    <a:ext uri="{FF2B5EF4-FFF2-40B4-BE49-F238E27FC236}">
                      <a16:creationId xmlns:a16="http://schemas.microsoft.com/office/drawing/2014/main" id="{B40731C3-B240-4577-82C3-8950887F35DD}"/>
                    </a:ext>
                  </a:extLst>
                </p:cNvPr>
                <p:cNvSpPr/>
                <p:nvPr/>
              </p:nvSpPr>
              <p:spPr>
                <a:xfrm>
                  <a:off x="1175004" y="9329344"/>
                  <a:ext cx="650719" cy="1312376"/>
                </a:xfrm>
                <a:custGeom>
                  <a:avLst/>
                  <a:gdLst>
                    <a:gd name="connsiteX0" fmla="*/ 897 w 599252"/>
                    <a:gd name="connsiteY0" fmla="*/ 7 h 1208577"/>
                    <a:gd name="connsiteX1" fmla="*/ 66514 w 599252"/>
                    <a:gd name="connsiteY1" fmla="*/ 277291 h 1208577"/>
                    <a:gd name="connsiteX2" fmla="*/ 89797 w 599252"/>
                    <a:gd name="connsiteY2" fmla="*/ 402174 h 1208577"/>
                    <a:gd name="connsiteX3" fmla="*/ 104614 w 599252"/>
                    <a:gd name="connsiteY3" fmla="*/ 531291 h 1208577"/>
                    <a:gd name="connsiteX4" fmla="*/ 235847 w 599252"/>
                    <a:gd name="connsiteY4" fmla="*/ 791641 h 1208577"/>
                    <a:gd name="connsiteX5" fmla="*/ 316280 w 599252"/>
                    <a:gd name="connsiteY5" fmla="*/ 901707 h 1208577"/>
                    <a:gd name="connsiteX6" fmla="*/ 585097 w 599252"/>
                    <a:gd name="connsiteY6" fmla="*/ 1193807 h 1208577"/>
                    <a:gd name="connsiteX7" fmla="*/ 532180 w 599252"/>
                    <a:gd name="connsiteY7" fmla="*/ 1136657 h 1208577"/>
                    <a:gd name="connsiteX8" fmla="*/ 280297 w 599252"/>
                    <a:gd name="connsiteY8" fmla="*/ 889007 h 1208577"/>
                    <a:gd name="connsiteX9" fmla="*/ 172347 w 599252"/>
                    <a:gd name="connsiteY9" fmla="*/ 690041 h 1208577"/>
                    <a:gd name="connsiteX10" fmla="*/ 195630 w 599252"/>
                    <a:gd name="connsiteY10" fmla="*/ 704857 h 1208577"/>
                    <a:gd name="connsiteX11" fmla="*/ 110964 w 599252"/>
                    <a:gd name="connsiteY11" fmla="*/ 457207 h 1208577"/>
                    <a:gd name="connsiteX12" fmla="*/ 32647 w 599252"/>
                    <a:gd name="connsiteY12" fmla="*/ 285757 h 1208577"/>
                    <a:gd name="connsiteX13" fmla="*/ 897 w 599252"/>
                    <a:gd name="connsiteY13" fmla="*/ 7 h 120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9252" h="1208577">
                      <a:moveTo>
                        <a:pt x="897" y="7"/>
                      </a:moveTo>
                      <a:cubicBezTo>
                        <a:pt x="6542" y="-1404"/>
                        <a:pt x="51697" y="210263"/>
                        <a:pt x="66514" y="277291"/>
                      </a:cubicBezTo>
                      <a:cubicBezTo>
                        <a:pt x="81331" y="344319"/>
                        <a:pt x="83447" y="359841"/>
                        <a:pt x="89797" y="402174"/>
                      </a:cubicBezTo>
                      <a:cubicBezTo>
                        <a:pt x="96147" y="444507"/>
                        <a:pt x="80272" y="466380"/>
                        <a:pt x="104614" y="531291"/>
                      </a:cubicBezTo>
                      <a:cubicBezTo>
                        <a:pt x="128956" y="596202"/>
                        <a:pt x="200569" y="729905"/>
                        <a:pt x="235847" y="791641"/>
                      </a:cubicBezTo>
                      <a:cubicBezTo>
                        <a:pt x="271125" y="853377"/>
                        <a:pt x="258072" y="834679"/>
                        <a:pt x="316280" y="901707"/>
                      </a:cubicBezTo>
                      <a:cubicBezTo>
                        <a:pt x="374488" y="968735"/>
                        <a:pt x="549114" y="1154649"/>
                        <a:pt x="585097" y="1193807"/>
                      </a:cubicBezTo>
                      <a:cubicBezTo>
                        <a:pt x="621080" y="1232965"/>
                        <a:pt x="582980" y="1187457"/>
                        <a:pt x="532180" y="1136657"/>
                      </a:cubicBezTo>
                      <a:cubicBezTo>
                        <a:pt x="481380" y="1085857"/>
                        <a:pt x="340269" y="963443"/>
                        <a:pt x="280297" y="889007"/>
                      </a:cubicBezTo>
                      <a:cubicBezTo>
                        <a:pt x="220325" y="814571"/>
                        <a:pt x="186458" y="720733"/>
                        <a:pt x="172347" y="690041"/>
                      </a:cubicBezTo>
                      <a:cubicBezTo>
                        <a:pt x="158236" y="659349"/>
                        <a:pt x="205860" y="743663"/>
                        <a:pt x="195630" y="704857"/>
                      </a:cubicBezTo>
                      <a:cubicBezTo>
                        <a:pt x="185400" y="666051"/>
                        <a:pt x="138128" y="527057"/>
                        <a:pt x="110964" y="457207"/>
                      </a:cubicBezTo>
                      <a:cubicBezTo>
                        <a:pt x="83800" y="387357"/>
                        <a:pt x="47817" y="357724"/>
                        <a:pt x="32647" y="285757"/>
                      </a:cubicBezTo>
                      <a:cubicBezTo>
                        <a:pt x="17478" y="213790"/>
                        <a:pt x="-4748" y="1418"/>
                        <a:pt x="897" y="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フリーフォーム: 図形 552">
                  <a:extLst>
                    <a:ext uri="{FF2B5EF4-FFF2-40B4-BE49-F238E27FC236}">
                      <a16:creationId xmlns:a16="http://schemas.microsoft.com/office/drawing/2014/main" id="{30426F6D-5792-4582-97F3-290D679B199D}"/>
                    </a:ext>
                  </a:extLst>
                </p:cNvPr>
                <p:cNvSpPr/>
                <p:nvPr/>
              </p:nvSpPr>
              <p:spPr>
                <a:xfrm>
                  <a:off x="1344375" y="8910739"/>
                  <a:ext cx="342813" cy="551469"/>
                </a:xfrm>
                <a:custGeom>
                  <a:avLst/>
                  <a:gdLst>
                    <a:gd name="connsiteX0" fmla="*/ 1555 w 315699"/>
                    <a:gd name="connsiteY0" fmla="*/ 271 h 507852"/>
                    <a:gd name="connsiteX1" fmla="*/ 149722 w 315699"/>
                    <a:gd name="connsiteY1" fmla="*/ 178071 h 507852"/>
                    <a:gd name="connsiteX2" fmla="*/ 202639 w 315699"/>
                    <a:gd name="connsiteY2" fmla="*/ 256388 h 507852"/>
                    <a:gd name="connsiteX3" fmla="*/ 249205 w 315699"/>
                    <a:gd name="connsiteY3" fmla="*/ 349521 h 507852"/>
                    <a:gd name="connsiteX4" fmla="*/ 312705 w 315699"/>
                    <a:gd name="connsiteY4" fmla="*/ 506154 h 507852"/>
                    <a:gd name="connsiteX5" fmla="*/ 297889 w 315699"/>
                    <a:gd name="connsiteY5" fmla="*/ 421488 h 507852"/>
                    <a:gd name="connsiteX6" fmla="*/ 232272 w 315699"/>
                    <a:gd name="connsiteY6" fmla="*/ 250038 h 507852"/>
                    <a:gd name="connsiteX7" fmla="*/ 81989 w 315699"/>
                    <a:gd name="connsiteY7" fmla="*/ 139971 h 507852"/>
                    <a:gd name="connsiteX8" fmla="*/ 1555 w 315699"/>
                    <a:gd name="connsiteY8" fmla="*/ 271 h 507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99" h="507852">
                      <a:moveTo>
                        <a:pt x="1555" y="271"/>
                      </a:moveTo>
                      <a:cubicBezTo>
                        <a:pt x="12844" y="6621"/>
                        <a:pt x="116208" y="135385"/>
                        <a:pt x="149722" y="178071"/>
                      </a:cubicBezTo>
                      <a:cubicBezTo>
                        <a:pt x="183236" y="220757"/>
                        <a:pt x="186059" y="227813"/>
                        <a:pt x="202639" y="256388"/>
                      </a:cubicBezTo>
                      <a:cubicBezTo>
                        <a:pt x="219219" y="284963"/>
                        <a:pt x="230861" y="307894"/>
                        <a:pt x="249205" y="349521"/>
                      </a:cubicBezTo>
                      <a:cubicBezTo>
                        <a:pt x="267549" y="391148"/>
                        <a:pt x="304591" y="494160"/>
                        <a:pt x="312705" y="506154"/>
                      </a:cubicBezTo>
                      <a:cubicBezTo>
                        <a:pt x="320819" y="518148"/>
                        <a:pt x="311295" y="464174"/>
                        <a:pt x="297889" y="421488"/>
                      </a:cubicBezTo>
                      <a:cubicBezTo>
                        <a:pt x="284484" y="378802"/>
                        <a:pt x="268255" y="296957"/>
                        <a:pt x="232272" y="250038"/>
                      </a:cubicBezTo>
                      <a:cubicBezTo>
                        <a:pt x="196289" y="203119"/>
                        <a:pt x="121147" y="179129"/>
                        <a:pt x="81989" y="139971"/>
                      </a:cubicBezTo>
                      <a:cubicBezTo>
                        <a:pt x="42831" y="100813"/>
                        <a:pt x="-9734" y="-6079"/>
                        <a:pt x="1555" y="2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フリーフォーム: 図形 553">
                  <a:extLst>
                    <a:ext uri="{FF2B5EF4-FFF2-40B4-BE49-F238E27FC236}">
                      <a16:creationId xmlns:a16="http://schemas.microsoft.com/office/drawing/2014/main" id="{8A2D9136-E61E-4224-9B4D-EEA5D0E82FF8}"/>
                    </a:ext>
                  </a:extLst>
                </p:cNvPr>
                <p:cNvSpPr/>
                <p:nvPr/>
              </p:nvSpPr>
              <p:spPr>
                <a:xfrm>
                  <a:off x="1056457" y="9369924"/>
                  <a:ext cx="221858" cy="368395"/>
                </a:xfrm>
                <a:custGeom>
                  <a:avLst/>
                  <a:gdLst>
                    <a:gd name="connsiteX0" fmla="*/ 1 w 204311"/>
                    <a:gd name="connsiteY0" fmla="*/ 737 h 339258"/>
                    <a:gd name="connsiteX1" fmla="*/ 120651 w 204311"/>
                    <a:gd name="connsiteY1" fmla="*/ 140437 h 339258"/>
                    <a:gd name="connsiteX2" fmla="*/ 201085 w 204311"/>
                    <a:gd name="connsiteY2" fmla="*/ 333054 h 339258"/>
                    <a:gd name="connsiteX3" fmla="*/ 182035 w 204311"/>
                    <a:gd name="connsiteY3" fmla="*/ 273787 h 339258"/>
                    <a:gd name="connsiteX4" fmla="*/ 122768 w 204311"/>
                    <a:gd name="connsiteY4" fmla="*/ 93871 h 339258"/>
                    <a:gd name="connsiteX5" fmla="*/ 1 w 204311"/>
                    <a:gd name="connsiteY5" fmla="*/ 737 h 339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311" h="339258">
                      <a:moveTo>
                        <a:pt x="1" y="737"/>
                      </a:moveTo>
                      <a:cubicBezTo>
                        <a:pt x="-352" y="8498"/>
                        <a:pt x="87137" y="85051"/>
                        <a:pt x="120651" y="140437"/>
                      </a:cubicBezTo>
                      <a:cubicBezTo>
                        <a:pt x="154165" y="195823"/>
                        <a:pt x="190854" y="310829"/>
                        <a:pt x="201085" y="333054"/>
                      </a:cubicBezTo>
                      <a:cubicBezTo>
                        <a:pt x="211316" y="355279"/>
                        <a:pt x="195088" y="313651"/>
                        <a:pt x="182035" y="273787"/>
                      </a:cubicBezTo>
                      <a:cubicBezTo>
                        <a:pt x="168982" y="233923"/>
                        <a:pt x="152401" y="139732"/>
                        <a:pt x="122768" y="93871"/>
                      </a:cubicBezTo>
                      <a:cubicBezTo>
                        <a:pt x="93135" y="48010"/>
                        <a:pt x="354" y="-7024"/>
                        <a:pt x="1" y="7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フリーフォーム: 図形 554">
                  <a:extLst>
                    <a:ext uri="{FF2B5EF4-FFF2-40B4-BE49-F238E27FC236}">
                      <a16:creationId xmlns:a16="http://schemas.microsoft.com/office/drawing/2014/main" id="{D72BD562-9C50-4DE4-AC84-FA12600BA3C9}"/>
                    </a:ext>
                  </a:extLst>
                </p:cNvPr>
                <p:cNvSpPr/>
                <p:nvPr/>
              </p:nvSpPr>
              <p:spPr>
                <a:xfrm>
                  <a:off x="1046985" y="8908675"/>
                  <a:ext cx="294500" cy="483023"/>
                </a:xfrm>
                <a:custGeom>
                  <a:avLst/>
                  <a:gdLst>
                    <a:gd name="connsiteX0" fmla="*/ 271191 w 271207"/>
                    <a:gd name="connsiteY0" fmla="*/ 55 h 444820"/>
                    <a:gd name="connsiteX1" fmla="*/ 97624 w 271207"/>
                    <a:gd name="connsiteY1" fmla="*/ 84722 h 444820"/>
                    <a:gd name="connsiteX2" fmla="*/ 42591 w 271207"/>
                    <a:gd name="connsiteY2" fmla="*/ 165155 h 444820"/>
                    <a:gd name="connsiteX3" fmla="*/ 15074 w 271207"/>
                    <a:gd name="connsiteY3" fmla="*/ 319672 h 444820"/>
                    <a:gd name="connsiteX4" fmla="*/ 15074 w 271207"/>
                    <a:gd name="connsiteY4" fmla="*/ 444555 h 444820"/>
                    <a:gd name="connsiteX5" fmla="*/ 8724 w 271207"/>
                    <a:gd name="connsiteY5" fmla="*/ 347189 h 444820"/>
                    <a:gd name="connsiteX6" fmla="*/ 258 w 271207"/>
                    <a:gd name="connsiteY6" fmla="*/ 167272 h 444820"/>
                    <a:gd name="connsiteX7" fmla="*/ 19308 w 271207"/>
                    <a:gd name="connsiteY7" fmla="*/ 156689 h 444820"/>
                    <a:gd name="connsiteX8" fmla="*/ 40474 w 271207"/>
                    <a:gd name="connsiteY8" fmla="*/ 302739 h 444820"/>
                    <a:gd name="connsiteX9" fmla="*/ 87041 w 271207"/>
                    <a:gd name="connsiteY9" fmla="*/ 97422 h 444820"/>
                    <a:gd name="connsiteX10" fmla="*/ 271191 w 271207"/>
                    <a:gd name="connsiteY10" fmla="*/ 55 h 44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207" h="444820">
                      <a:moveTo>
                        <a:pt x="271191" y="55"/>
                      </a:moveTo>
                      <a:cubicBezTo>
                        <a:pt x="272955" y="-2062"/>
                        <a:pt x="135724" y="57205"/>
                        <a:pt x="97624" y="84722"/>
                      </a:cubicBezTo>
                      <a:cubicBezTo>
                        <a:pt x="59524" y="112239"/>
                        <a:pt x="56349" y="125997"/>
                        <a:pt x="42591" y="165155"/>
                      </a:cubicBezTo>
                      <a:cubicBezTo>
                        <a:pt x="28833" y="204313"/>
                        <a:pt x="19660" y="273105"/>
                        <a:pt x="15074" y="319672"/>
                      </a:cubicBezTo>
                      <a:cubicBezTo>
                        <a:pt x="10488" y="366239"/>
                        <a:pt x="16132" y="439969"/>
                        <a:pt x="15074" y="444555"/>
                      </a:cubicBezTo>
                      <a:cubicBezTo>
                        <a:pt x="14016" y="449141"/>
                        <a:pt x="11193" y="393403"/>
                        <a:pt x="8724" y="347189"/>
                      </a:cubicBezTo>
                      <a:cubicBezTo>
                        <a:pt x="6255" y="300975"/>
                        <a:pt x="-1506" y="199022"/>
                        <a:pt x="258" y="167272"/>
                      </a:cubicBezTo>
                      <a:cubicBezTo>
                        <a:pt x="2022" y="135522"/>
                        <a:pt x="12605" y="134111"/>
                        <a:pt x="19308" y="156689"/>
                      </a:cubicBezTo>
                      <a:cubicBezTo>
                        <a:pt x="26011" y="179267"/>
                        <a:pt x="29185" y="312617"/>
                        <a:pt x="40474" y="302739"/>
                      </a:cubicBezTo>
                      <a:cubicBezTo>
                        <a:pt x="51763" y="292861"/>
                        <a:pt x="44708" y="147517"/>
                        <a:pt x="87041" y="97422"/>
                      </a:cubicBezTo>
                      <a:cubicBezTo>
                        <a:pt x="129374" y="47328"/>
                        <a:pt x="269427" y="2172"/>
                        <a:pt x="271191" y="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フリーフォーム: 図形 555">
                  <a:extLst>
                    <a:ext uri="{FF2B5EF4-FFF2-40B4-BE49-F238E27FC236}">
                      <a16:creationId xmlns:a16="http://schemas.microsoft.com/office/drawing/2014/main" id="{1C5A16DE-5B7F-429D-8D60-A9D59A322A5B}"/>
                    </a:ext>
                  </a:extLst>
                </p:cNvPr>
                <p:cNvSpPr/>
                <p:nvPr/>
              </p:nvSpPr>
              <p:spPr>
                <a:xfrm>
                  <a:off x="3089441" y="5794271"/>
                  <a:ext cx="183752" cy="853197"/>
                </a:xfrm>
                <a:custGeom>
                  <a:avLst/>
                  <a:gdLst>
                    <a:gd name="connsiteX0" fmla="*/ 100545 w 169219"/>
                    <a:gd name="connsiteY0" fmla="*/ 50 h 785716"/>
                    <a:gd name="connsiteX1" fmla="*/ 121711 w 169219"/>
                    <a:gd name="connsiteY1" fmla="*/ 334483 h 785716"/>
                    <a:gd name="connsiteX2" fmla="*/ 81495 w 169219"/>
                    <a:gd name="connsiteY2" fmla="*/ 171500 h 785716"/>
                    <a:gd name="connsiteX3" fmla="*/ 109011 w 169219"/>
                    <a:gd name="connsiteY3" fmla="*/ 342950 h 785716"/>
                    <a:gd name="connsiteX4" fmla="*/ 153461 w 169219"/>
                    <a:gd name="connsiteY4" fmla="*/ 357767 h 785716"/>
                    <a:gd name="connsiteX5" fmla="*/ 92078 w 169219"/>
                    <a:gd name="connsiteY5" fmla="*/ 412800 h 785716"/>
                    <a:gd name="connsiteX6" fmla="*/ 1061 w 169219"/>
                    <a:gd name="connsiteY6" fmla="*/ 474183 h 785716"/>
                    <a:gd name="connsiteX7" fmla="*/ 157695 w 169219"/>
                    <a:gd name="connsiteY7" fmla="*/ 431850 h 785716"/>
                    <a:gd name="connsiteX8" fmla="*/ 109011 w 169219"/>
                    <a:gd name="connsiteY8" fmla="*/ 453017 h 785716"/>
                    <a:gd name="connsiteX9" fmla="*/ 142878 w 169219"/>
                    <a:gd name="connsiteY9" fmla="*/ 785333 h 785716"/>
                    <a:gd name="connsiteX10" fmla="*/ 168278 w 169219"/>
                    <a:gd name="connsiteY10" fmla="*/ 520750 h 785716"/>
                    <a:gd name="connsiteX11" fmla="*/ 109011 w 169219"/>
                    <a:gd name="connsiteY11" fmla="*/ 580017 h 785716"/>
                    <a:gd name="connsiteX12" fmla="*/ 62445 w 169219"/>
                    <a:gd name="connsiteY12" fmla="*/ 362000 h 785716"/>
                    <a:gd name="connsiteX13" fmla="*/ 100545 w 169219"/>
                    <a:gd name="connsiteY13" fmla="*/ 50 h 78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219" h="785716">
                      <a:moveTo>
                        <a:pt x="100545" y="50"/>
                      </a:moveTo>
                      <a:cubicBezTo>
                        <a:pt x="110423" y="-4536"/>
                        <a:pt x="124886" y="305908"/>
                        <a:pt x="121711" y="334483"/>
                      </a:cubicBezTo>
                      <a:cubicBezTo>
                        <a:pt x="118536" y="363058"/>
                        <a:pt x="83612" y="170089"/>
                        <a:pt x="81495" y="171500"/>
                      </a:cubicBezTo>
                      <a:cubicBezTo>
                        <a:pt x="79378" y="172911"/>
                        <a:pt x="97017" y="311906"/>
                        <a:pt x="109011" y="342950"/>
                      </a:cubicBezTo>
                      <a:cubicBezTo>
                        <a:pt x="121005" y="373995"/>
                        <a:pt x="156283" y="346125"/>
                        <a:pt x="153461" y="357767"/>
                      </a:cubicBezTo>
                      <a:cubicBezTo>
                        <a:pt x="150639" y="369409"/>
                        <a:pt x="117478" y="393397"/>
                        <a:pt x="92078" y="412800"/>
                      </a:cubicBezTo>
                      <a:cubicBezTo>
                        <a:pt x="66678" y="432203"/>
                        <a:pt x="-9875" y="471008"/>
                        <a:pt x="1061" y="474183"/>
                      </a:cubicBezTo>
                      <a:cubicBezTo>
                        <a:pt x="11997" y="477358"/>
                        <a:pt x="139703" y="435378"/>
                        <a:pt x="157695" y="431850"/>
                      </a:cubicBezTo>
                      <a:cubicBezTo>
                        <a:pt x="175687" y="428322"/>
                        <a:pt x="111480" y="394103"/>
                        <a:pt x="109011" y="453017"/>
                      </a:cubicBezTo>
                      <a:cubicBezTo>
                        <a:pt x="106542" y="511931"/>
                        <a:pt x="133000" y="774044"/>
                        <a:pt x="142878" y="785333"/>
                      </a:cubicBezTo>
                      <a:cubicBezTo>
                        <a:pt x="152756" y="796622"/>
                        <a:pt x="173922" y="554969"/>
                        <a:pt x="168278" y="520750"/>
                      </a:cubicBezTo>
                      <a:cubicBezTo>
                        <a:pt x="162634" y="486531"/>
                        <a:pt x="126650" y="606475"/>
                        <a:pt x="109011" y="580017"/>
                      </a:cubicBezTo>
                      <a:cubicBezTo>
                        <a:pt x="91372" y="553559"/>
                        <a:pt x="62798" y="453369"/>
                        <a:pt x="62445" y="362000"/>
                      </a:cubicBezTo>
                      <a:cubicBezTo>
                        <a:pt x="62092" y="270631"/>
                        <a:pt x="90667" y="4636"/>
                        <a:pt x="100545" y="5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フリーフォーム: 図形 556">
                  <a:extLst>
                    <a:ext uri="{FF2B5EF4-FFF2-40B4-BE49-F238E27FC236}">
                      <a16:creationId xmlns:a16="http://schemas.microsoft.com/office/drawing/2014/main" id="{35D84928-8C0F-4370-BB7D-8E042C8A3799}"/>
                    </a:ext>
                  </a:extLst>
                </p:cNvPr>
                <p:cNvSpPr/>
                <p:nvPr/>
              </p:nvSpPr>
              <p:spPr>
                <a:xfrm>
                  <a:off x="3026560" y="6028660"/>
                  <a:ext cx="227739" cy="571965"/>
                </a:xfrm>
                <a:custGeom>
                  <a:avLst/>
                  <a:gdLst>
                    <a:gd name="connsiteX0" fmla="*/ 29335 w 209727"/>
                    <a:gd name="connsiteY0" fmla="*/ 100 h 526727"/>
                    <a:gd name="connsiteX1" fmla="*/ 39918 w 209727"/>
                    <a:gd name="connsiteY1" fmla="*/ 154617 h 526727"/>
                    <a:gd name="connsiteX2" fmla="*/ 160568 w 209727"/>
                    <a:gd name="connsiteY2" fmla="*/ 463650 h 526727"/>
                    <a:gd name="connsiteX3" fmla="*/ 209252 w 209727"/>
                    <a:gd name="connsiteY3" fmla="*/ 518683 h 526727"/>
                    <a:gd name="connsiteX4" fmla="*/ 135168 w 209727"/>
                    <a:gd name="connsiteY4" fmla="*/ 349350 h 526727"/>
                    <a:gd name="connsiteX5" fmla="*/ 39918 w 209727"/>
                    <a:gd name="connsiteY5" fmla="*/ 218117 h 526727"/>
                    <a:gd name="connsiteX6" fmla="*/ 69552 w 209727"/>
                    <a:gd name="connsiteY6" fmla="*/ 302783 h 526727"/>
                    <a:gd name="connsiteX7" fmla="*/ 1818 w 209727"/>
                    <a:gd name="connsiteY7" fmla="*/ 133450 h 526727"/>
                    <a:gd name="connsiteX8" fmla="*/ 29335 w 209727"/>
                    <a:gd name="connsiteY8" fmla="*/ 100 h 526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727" h="526727">
                      <a:moveTo>
                        <a:pt x="29335" y="100"/>
                      </a:moveTo>
                      <a:cubicBezTo>
                        <a:pt x="35685" y="3628"/>
                        <a:pt x="18046" y="77359"/>
                        <a:pt x="39918" y="154617"/>
                      </a:cubicBezTo>
                      <a:cubicBezTo>
                        <a:pt x="61790" y="231875"/>
                        <a:pt x="132346" y="402972"/>
                        <a:pt x="160568" y="463650"/>
                      </a:cubicBezTo>
                      <a:cubicBezTo>
                        <a:pt x="188790" y="524328"/>
                        <a:pt x="213485" y="537733"/>
                        <a:pt x="209252" y="518683"/>
                      </a:cubicBezTo>
                      <a:cubicBezTo>
                        <a:pt x="205019" y="499633"/>
                        <a:pt x="163390" y="399444"/>
                        <a:pt x="135168" y="349350"/>
                      </a:cubicBezTo>
                      <a:cubicBezTo>
                        <a:pt x="106946" y="299256"/>
                        <a:pt x="50854" y="225878"/>
                        <a:pt x="39918" y="218117"/>
                      </a:cubicBezTo>
                      <a:cubicBezTo>
                        <a:pt x="28982" y="210356"/>
                        <a:pt x="75902" y="316894"/>
                        <a:pt x="69552" y="302783"/>
                      </a:cubicBezTo>
                      <a:cubicBezTo>
                        <a:pt x="63202" y="288672"/>
                        <a:pt x="11343" y="180017"/>
                        <a:pt x="1818" y="133450"/>
                      </a:cubicBezTo>
                      <a:cubicBezTo>
                        <a:pt x="-7707" y="86883"/>
                        <a:pt x="22985" y="-3428"/>
                        <a:pt x="29335" y="1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0E2E8B92-A9C6-4F78-B9C9-5605E602AF2C}"/>
                    </a:ext>
                  </a:extLst>
                </p:cNvPr>
                <p:cNvSpPr/>
                <p:nvPr/>
              </p:nvSpPr>
              <p:spPr>
                <a:xfrm>
                  <a:off x="2856870" y="6630533"/>
                  <a:ext cx="447072" cy="433744"/>
                </a:xfrm>
                <a:custGeom>
                  <a:avLst/>
                  <a:gdLst>
                    <a:gd name="connsiteX0" fmla="*/ 96704 w 411712"/>
                    <a:gd name="connsiteY0" fmla="*/ 397 h 399438"/>
                    <a:gd name="connsiteX1" fmla="*/ 274504 w 411712"/>
                    <a:gd name="connsiteY1" fmla="*/ 207830 h 399438"/>
                    <a:gd name="connsiteX2" fmla="*/ 382454 w 411712"/>
                    <a:gd name="connsiteY2" fmla="*/ 317897 h 399438"/>
                    <a:gd name="connsiteX3" fmla="*/ 310487 w 411712"/>
                    <a:gd name="connsiteY3" fmla="*/ 239580 h 399438"/>
                    <a:gd name="connsiteX4" fmla="*/ 234287 w 411712"/>
                    <a:gd name="connsiteY4" fmla="*/ 186663 h 399438"/>
                    <a:gd name="connsiteX5" fmla="*/ 407854 w 411712"/>
                    <a:gd name="connsiteY5" fmla="*/ 396213 h 399438"/>
                    <a:gd name="connsiteX6" fmla="*/ 325304 w 411712"/>
                    <a:gd name="connsiteY6" fmla="*/ 296730 h 399438"/>
                    <a:gd name="connsiteX7" fmla="*/ 1454 w 411712"/>
                    <a:gd name="connsiteY7" fmla="*/ 70247 h 399438"/>
                    <a:gd name="connsiteX8" fmla="*/ 202537 w 411712"/>
                    <a:gd name="connsiteY8" fmla="*/ 152797 h 399438"/>
                    <a:gd name="connsiteX9" fmla="*/ 96704 w 411712"/>
                    <a:gd name="connsiteY9" fmla="*/ 397 h 39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12" h="399438">
                      <a:moveTo>
                        <a:pt x="96704" y="397"/>
                      </a:moveTo>
                      <a:cubicBezTo>
                        <a:pt x="108698" y="9569"/>
                        <a:pt x="226879" y="154913"/>
                        <a:pt x="274504" y="207830"/>
                      </a:cubicBezTo>
                      <a:cubicBezTo>
                        <a:pt x="322129" y="260747"/>
                        <a:pt x="376457" y="312605"/>
                        <a:pt x="382454" y="317897"/>
                      </a:cubicBezTo>
                      <a:cubicBezTo>
                        <a:pt x="388451" y="323189"/>
                        <a:pt x="335181" y="261452"/>
                        <a:pt x="310487" y="239580"/>
                      </a:cubicBezTo>
                      <a:cubicBezTo>
                        <a:pt x="285793" y="217708"/>
                        <a:pt x="218059" y="160558"/>
                        <a:pt x="234287" y="186663"/>
                      </a:cubicBezTo>
                      <a:cubicBezTo>
                        <a:pt x="250515" y="212768"/>
                        <a:pt x="407854" y="396213"/>
                        <a:pt x="407854" y="396213"/>
                      </a:cubicBezTo>
                      <a:cubicBezTo>
                        <a:pt x="423024" y="414558"/>
                        <a:pt x="393037" y="351058"/>
                        <a:pt x="325304" y="296730"/>
                      </a:cubicBezTo>
                      <a:cubicBezTo>
                        <a:pt x="257571" y="242402"/>
                        <a:pt x="21915" y="94236"/>
                        <a:pt x="1454" y="70247"/>
                      </a:cubicBezTo>
                      <a:cubicBezTo>
                        <a:pt x="-19007" y="46258"/>
                        <a:pt x="182782" y="161969"/>
                        <a:pt x="202537" y="152797"/>
                      </a:cubicBezTo>
                      <a:cubicBezTo>
                        <a:pt x="222292" y="143625"/>
                        <a:pt x="84710" y="-8775"/>
                        <a:pt x="96704" y="3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F9EAE3E2-0E62-489C-945A-504D69862AB6}"/>
                    </a:ext>
                  </a:extLst>
                </p:cNvPr>
                <p:cNvSpPr/>
                <p:nvPr/>
              </p:nvSpPr>
              <p:spPr>
                <a:xfrm>
                  <a:off x="2717237" y="6086155"/>
                  <a:ext cx="295223" cy="718606"/>
                </a:xfrm>
                <a:custGeom>
                  <a:avLst/>
                  <a:gdLst>
                    <a:gd name="connsiteX0" fmla="*/ 271860 w 271873"/>
                    <a:gd name="connsiteY0" fmla="*/ 69 h 661770"/>
                    <a:gd name="connsiteX1" fmla="*/ 206243 w 271873"/>
                    <a:gd name="connsiteY1" fmla="*/ 146119 h 661770"/>
                    <a:gd name="connsiteX2" fmla="*/ 34793 w 271873"/>
                    <a:gd name="connsiteY2" fmla="*/ 213852 h 661770"/>
                    <a:gd name="connsiteX3" fmla="*/ 28443 w 271873"/>
                    <a:gd name="connsiteY3" fmla="*/ 262535 h 661770"/>
                    <a:gd name="connsiteX4" fmla="*/ 98293 w 271873"/>
                    <a:gd name="connsiteY4" fmla="*/ 652002 h 661770"/>
                    <a:gd name="connsiteX5" fmla="*/ 77126 w 271873"/>
                    <a:gd name="connsiteY5" fmla="*/ 531352 h 661770"/>
                    <a:gd name="connsiteX6" fmla="*/ 30560 w 271873"/>
                    <a:gd name="connsiteY6" fmla="*/ 387419 h 661770"/>
                    <a:gd name="connsiteX7" fmla="*/ 5160 w 271873"/>
                    <a:gd name="connsiteY7" fmla="*/ 203269 h 661770"/>
                    <a:gd name="connsiteX8" fmla="*/ 134276 w 271873"/>
                    <a:gd name="connsiteY8" fmla="*/ 163052 h 661770"/>
                    <a:gd name="connsiteX9" fmla="*/ 202010 w 271873"/>
                    <a:gd name="connsiteY9" fmla="*/ 127069 h 661770"/>
                    <a:gd name="connsiteX10" fmla="*/ 271860 w 271873"/>
                    <a:gd name="connsiteY10" fmla="*/ 69 h 661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873" h="661770">
                      <a:moveTo>
                        <a:pt x="271860" y="69"/>
                      </a:moveTo>
                      <a:cubicBezTo>
                        <a:pt x="272565" y="3244"/>
                        <a:pt x="245754" y="110489"/>
                        <a:pt x="206243" y="146119"/>
                      </a:cubicBezTo>
                      <a:cubicBezTo>
                        <a:pt x="166732" y="181749"/>
                        <a:pt x="64426" y="194449"/>
                        <a:pt x="34793" y="213852"/>
                      </a:cubicBezTo>
                      <a:cubicBezTo>
                        <a:pt x="5160" y="233255"/>
                        <a:pt x="17860" y="189510"/>
                        <a:pt x="28443" y="262535"/>
                      </a:cubicBezTo>
                      <a:cubicBezTo>
                        <a:pt x="39026" y="335560"/>
                        <a:pt x="90179" y="607199"/>
                        <a:pt x="98293" y="652002"/>
                      </a:cubicBezTo>
                      <a:cubicBezTo>
                        <a:pt x="106407" y="696805"/>
                        <a:pt x="88415" y="575449"/>
                        <a:pt x="77126" y="531352"/>
                      </a:cubicBezTo>
                      <a:cubicBezTo>
                        <a:pt x="65837" y="487255"/>
                        <a:pt x="42554" y="442099"/>
                        <a:pt x="30560" y="387419"/>
                      </a:cubicBezTo>
                      <a:cubicBezTo>
                        <a:pt x="18566" y="332739"/>
                        <a:pt x="-12126" y="240664"/>
                        <a:pt x="5160" y="203269"/>
                      </a:cubicBezTo>
                      <a:cubicBezTo>
                        <a:pt x="22446" y="165875"/>
                        <a:pt x="101468" y="175752"/>
                        <a:pt x="134276" y="163052"/>
                      </a:cubicBezTo>
                      <a:cubicBezTo>
                        <a:pt x="167084" y="150352"/>
                        <a:pt x="179432" y="149999"/>
                        <a:pt x="202010" y="127069"/>
                      </a:cubicBezTo>
                      <a:cubicBezTo>
                        <a:pt x="224588" y="104139"/>
                        <a:pt x="271155" y="-3106"/>
                        <a:pt x="271860" y="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フリーフォーム: 図形 559">
                  <a:extLst>
                    <a:ext uri="{FF2B5EF4-FFF2-40B4-BE49-F238E27FC236}">
                      <a16:creationId xmlns:a16="http://schemas.microsoft.com/office/drawing/2014/main" id="{21976237-FC9B-4539-8C3B-9E65D21B18F4}"/>
                    </a:ext>
                  </a:extLst>
                </p:cNvPr>
                <p:cNvSpPr/>
                <p:nvPr/>
              </p:nvSpPr>
              <p:spPr>
                <a:xfrm>
                  <a:off x="2911232" y="6854282"/>
                  <a:ext cx="388544" cy="330353"/>
                </a:xfrm>
                <a:custGeom>
                  <a:avLst/>
                  <a:gdLst>
                    <a:gd name="connsiteX0" fmla="*/ 357792 w 357813"/>
                    <a:gd name="connsiteY0" fmla="*/ 298111 h 304225"/>
                    <a:gd name="connsiteX1" fmla="*/ 287942 w 357813"/>
                    <a:gd name="connsiteY1" fmla="*/ 200745 h 304225"/>
                    <a:gd name="connsiteX2" fmla="*/ 2192 w 357813"/>
                    <a:gd name="connsiteY2" fmla="*/ 6011 h 304225"/>
                    <a:gd name="connsiteX3" fmla="*/ 163059 w 357813"/>
                    <a:gd name="connsiteY3" fmla="*/ 69511 h 304225"/>
                    <a:gd name="connsiteX4" fmla="*/ 294292 w 357813"/>
                    <a:gd name="connsiteY4" fmla="*/ 268478 h 304225"/>
                    <a:gd name="connsiteX5" fmla="*/ 357792 w 357813"/>
                    <a:gd name="connsiteY5" fmla="*/ 298111 h 30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813" h="304225">
                      <a:moveTo>
                        <a:pt x="357792" y="298111"/>
                      </a:moveTo>
                      <a:cubicBezTo>
                        <a:pt x="356734" y="286822"/>
                        <a:pt x="347209" y="249428"/>
                        <a:pt x="287942" y="200745"/>
                      </a:cubicBezTo>
                      <a:cubicBezTo>
                        <a:pt x="228675" y="152062"/>
                        <a:pt x="23006" y="27883"/>
                        <a:pt x="2192" y="6011"/>
                      </a:cubicBezTo>
                      <a:cubicBezTo>
                        <a:pt x="-18622" y="-15861"/>
                        <a:pt x="114376" y="25766"/>
                        <a:pt x="163059" y="69511"/>
                      </a:cubicBezTo>
                      <a:cubicBezTo>
                        <a:pt x="211742" y="113255"/>
                        <a:pt x="267834" y="228967"/>
                        <a:pt x="294292" y="268478"/>
                      </a:cubicBezTo>
                      <a:cubicBezTo>
                        <a:pt x="320750" y="307989"/>
                        <a:pt x="358850" y="309400"/>
                        <a:pt x="357792" y="2981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フリーフォーム: 図形 560">
                  <a:extLst>
                    <a:ext uri="{FF2B5EF4-FFF2-40B4-BE49-F238E27FC236}">
                      <a16:creationId xmlns:a16="http://schemas.microsoft.com/office/drawing/2014/main" id="{A8911167-63CE-4517-B95C-EA50496A3C8F}"/>
                    </a:ext>
                  </a:extLst>
                </p:cNvPr>
                <p:cNvSpPr/>
                <p:nvPr/>
              </p:nvSpPr>
              <p:spPr>
                <a:xfrm>
                  <a:off x="2599771" y="6403145"/>
                  <a:ext cx="376869" cy="737932"/>
                </a:xfrm>
                <a:custGeom>
                  <a:avLst/>
                  <a:gdLst>
                    <a:gd name="connsiteX0" fmla="*/ 39251 w 347062"/>
                    <a:gd name="connsiteY0" fmla="*/ 2367 h 679567"/>
                    <a:gd name="connsiteX1" fmla="*/ 32901 w 347062"/>
                    <a:gd name="connsiteY1" fmla="*/ 123017 h 679567"/>
                    <a:gd name="connsiteX2" fmla="*/ 123918 w 347062"/>
                    <a:gd name="connsiteY2" fmla="*/ 343151 h 679567"/>
                    <a:gd name="connsiteX3" fmla="*/ 344051 w 347062"/>
                    <a:gd name="connsiteY3" fmla="*/ 671234 h 679567"/>
                    <a:gd name="connsiteX4" fmla="*/ 236101 w 347062"/>
                    <a:gd name="connsiteY4" fmla="*/ 554817 h 679567"/>
                    <a:gd name="connsiteX5" fmla="*/ 18085 w 347062"/>
                    <a:gd name="connsiteY5" fmla="*/ 264834 h 679567"/>
                    <a:gd name="connsiteX6" fmla="*/ 13851 w 347062"/>
                    <a:gd name="connsiteY6" fmla="*/ 226734 h 679567"/>
                    <a:gd name="connsiteX7" fmla="*/ 39251 w 347062"/>
                    <a:gd name="connsiteY7" fmla="*/ 2367 h 67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062" h="679567">
                      <a:moveTo>
                        <a:pt x="39251" y="2367"/>
                      </a:moveTo>
                      <a:cubicBezTo>
                        <a:pt x="42426" y="-14919"/>
                        <a:pt x="18790" y="66220"/>
                        <a:pt x="32901" y="123017"/>
                      </a:cubicBezTo>
                      <a:cubicBezTo>
                        <a:pt x="47012" y="179814"/>
                        <a:pt x="72060" y="251782"/>
                        <a:pt x="123918" y="343151"/>
                      </a:cubicBezTo>
                      <a:cubicBezTo>
                        <a:pt x="175776" y="434520"/>
                        <a:pt x="325354" y="635956"/>
                        <a:pt x="344051" y="671234"/>
                      </a:cubicBezTo>
                      <a:cubicBezTo>
                        <a:pt x="362748" y="706512"/>
                        <a:pt x="290429" y="622550"/>
                        <a:pt x="236101" y="554817"/>
                      </a:cubicBezTo>
                      <a:cubicBezTo>
                        <a:pt x="181773" y="487084"/>
                        <a:pt x="55127" y="319514"/>
                        <a:pt x="18085" y="264834"/>
                      </a:cubicBezTo>
                      <a:cubicBezTo>
                        <a:pt x="-18957" y="210154"/>
                        <a:pt x="12087" y="267656"/>
                        <a:pt x="13851" y="226734"/>
                      </a:cubicBezTo>
                      <a:cubicBezTo>
                        <a:pt x="15615" y="185812"/>
                        <a:pt x="36076" y="19653"/>
                        <a:pt x="39251" y="23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30F34558-C471-4512-B94C-6D0199A2AFAD}"/>
                    </a:ext>
                  </a:extLst>
                </p:cNvPr>
                <p:cNvSpPr/>
                <p:nvPr/>
              </p:nvSpPr>
              <p:spPr>
                <a:xfrm>
                  <a:off x="1934469" y="6673636"/>
                  <a:ext cx="1403464" cy="995941"/>
                </a:xfrm>
                <a:custGeom>
                  <a:avLst/>
                  <a:gdLst>
                    <a:gd name="connsiteX0" fmla="*/ 325967 w 1292461"/>
                    <a:gd name="connsiteY0" fmla="*/ 13619 h 917170"/>
                    <a:gd name="connsiteX1" fmla="*/ 1138767 w 1292461"/>
                    <a:gd name="connsiteY1" fmla="*/ 614753 h 917170"/>
                    <a:gd name="connsiteX2" fmla="*/ 1032933 w 1292461"/>
                    <a:gd name="connsiteY2" fmla="*/ 561836 h 917170"/>
                    <a:gd name="connsiteX3" fmla="*/ 234950 w 1292461"/>
                    <a:gd name="connsiteY3" fmla="*/ 153319 h 917170"/>
                    <a:gd name="connsiteX4" fmla="*/ 1187450 w 1292461"/>
                    <a:gd name="connsiteY4" fmla="*/ 695186 h 917170"/>
                    <a:gd name="connsiteX5" fmla="*/ 605367 w 1292461"/>
                    <a:gd name="connsiteY5" fmla="*/ 447536 h 917170"/>
                    <a:gd name="connsiteX6" fmla="*/ 120650 w 1292461"/>
                    <a:gd name="connsiteY6" fmla="*/ 208353 h 917170"/>
                    <a:gd name="connsiteX7" fmla="*/ 1077383 w 1292461"/>
                    <a:gd name="connsiteY7" fmla="*/ 811603 h 917170"/>
                    <a:gd name="connsiteX8" fmla="*/ 228600 w 1292461"/>
                    <a:gd name="connsiteY8" fmla="*/ 369219 h 917170"/>
                    <a:gd name="connsiteX9" fmla="*/ 1214967 w 1292461"/>
                    <a:gd name="connsiteY9" fmla="*/ 885686 h 917170"/>
                    <a:gd name="connsiteX10" fmla="*/ 1049867 w 1292461"/>
                    <a:gd name="connsiteY10" fmla="*/ 851819 h 917170"/>
                    <a:gd name="connsiteX11" fmla="*/ 848783 w 1292461"/>
                    <a:gd name="connsiteY11" fmla="*/ 781969 h 917170"/>
                    <a:gd name="connsiteX12" fmla="*/ 366183 w 1292461"/>
                    <a:gd name="connsiteY12" fmla="*/ 534319 h 917170"/>
                    <a:gd name="connsiteX13" fmla="*/ 0 w 1292461"/>
                    <a:gd name="connsiteY13" fmla="*/ 299369 h 917170"/>
                    <a:gd name="connsiteX14" fmla="*/ 364067 w 1292461"/>
                    <a:gd name="connsiteY14" fmla="*/ 441186 h 917170"/>
                    <a:gd name="connsiteX15" fmla="*/ 1236133 w 1292461"/>
                    <a:gd name="connsiteY15" fmla="*/ 885686 h 917170"/>
                    <a:gd name="connsiteX16" fmla="*/ 1102783 w 1292461"/>
                    <a:gd name="connsiteY16" fmla="*/ 781969 h 917170"/>
                    <a:gd name="connsiteX17" fmla="*/ 262467 w 1292461"/>
                    <a:gd name="connsiteY17" fmla="*/ 307836 h 917170"/>
                    <a:gd name="connsiteX18" fmla="*/ 1189567 w 1292461"/>
                    <a:gd name="connsiteY18" fmla="*/ 678253 h 917170"/>
                    <a:gd name="connsiteX19" fmla="*/ 910167 w 1292461"/>
                    <a:gd name="connsiteY19" fmla="*/ 511036 h 917170"/>
                    <a:gd name="connsiteX20" fmla="*/ 584200 w 1292461"/>
                    <a:gd name="connsiteY20" fmla="*/ 218936 h 917170"/>
                    <a:gd name="connsiteX21" fmla="*/ 325967 w 1292461"/>
                    <a:gd name="connsiteY21" fmla="*/ 13619 h 9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92461" h="917170">
                      <a:moveTo>
                        <a:pt x="325967" y="13619"/>
                      </a:moveTo>
                      <a:cubicBezTo>
                        <a:pt x="418395" y="79589"/>
                        <a:pt x="1020939" y="523384"/>
                        <a:pt x="1138767" y="614753"/>
                      </a:cubicBezTo>
                      <a:cubicBezTo>
                        <a:pt x="1256595" y="706122"/>
                        <a:pt x="1032933" y="561836"/>
                        <a:pt x="1032933" y="561836"/>
                      </a:cubicBezTo>
                      <a:cubicBezTo>
                        <a:pt x="882297" y="484930"/>
                        <a:pt x="209197" y="131094"/>
                        <a:pt x="234950" y="153319"/>
                      </a:cubicBezTo>
                      <a:cubicBezTo>
                        <a:pt x="260703" y="175544"/>
                        <a:pt x="1125714" y="646150"/>
                        <a:pt x="1187450" y="695186"/>
                      </a:cubicBezTo>
                      <a:cubicBezTo>
                        <a:pt x="1249186" y="744222"/>
                        <a:pt x="783167" y="528675"/>
                        <a:pt x="605367" y="447536"/>
                      </a:cubicBezTo>
                      <a:cubicBezTo>
                        <a:pt x="427567" y="366397"/>
                        <a:pt x="41981" y="147675"/>
                        <a:pt x="120650" y="208353"/>
                      </a:cubicBezTo>
                      <a:cubicBezTo>
                        <a:pt x="199319" y="269031"/>
                        <a:pt x="1059391" y="784792"/>
                        <a:pt x="1077383" y="811603"/>
                      </a:cubicBezTo>
                      <a:cubicBezTo>
                        <a:pt x="1095375" y="838414"/>
                        <a:pt x="205669" y="356872"/>
                        <a:pt x="228600" y="369219"/>
                      </a:cubicBezTo>
                      <a:cubicBezTo>
                        <a:pt x="251531" y="381566"/>
                        <a:pt x="1078089" y="805253"/>
                        <a:pt x="1214967" y="885686"/>
                      </a:cubicBezTo>
                      <a:cubicBezTo>
                        <a:pt x="1351845" y="966119"/>
                        <a:pt x="1110898" y="869105"/>
                        <a:pt x="1049867" y="851819"/>
                      </a:cubicBezTo>
                      <a:cubicBezTo>
                        <a:pt x="988836" y="834533"/>
                        <a:pt x="962730" y="834886"/>
                        <a:pt x="848783" y="781969"/>
                      </a:cubicBezTo>
                      <a:cubicBezTo>
                        <a:pt x="734836" y="729052"/>
                        <a:pt x="507647" y="614752"/>
                        <a:pt x="366183" y="534319"/>
                      </a:cubicBezTo>
                      <a:cubicBezTo>
                        <a:pt x="224719" y="453886"/>
                        <a:pt x="353" y="314891"/>
                        <a:pt x="0" y="299369"/>
                      </a:cubicBezTo>
                      <a:cubicBezTo>
                        <a:pt x="-353" y="283847"/>
                        <a:pt x="158045" y="343467"/>
                        <a:pt x="364067" y="441186"/>
                      </a:cubicBezTo>
                      <a:cubicBezTo>
                        <a:pt x="570089" y="538906"/>
                        <a:pt x="1113014" y="828889"/>
                        <a:pt x="1236133" y="885686"/>
                      </a:cubicBezTo>
                      <a:cubicBezTo>
                        <a:pt x="1359252" y="942483"/>
                        <a:pt x="1265061" y="878277"/>
                        <a:pt x="1102783" y="781969"/>
                      </a:cubicBezTo>
                      <a:cubicBezTo>
                        <a:pt x="940505" y="685661"/>
                        <a:pt x="248003" y="325122"/>
                        <a:pt x="262467" y="307836"/>
                      </a:cubicBezTo>
                      <a:cubicBezTo>
                        <a:pt x="276931" y="290550"/>
                        <a:pt x="1081617" y="644386"/>
                        <a:pt x="1189567" y="678253"/>
                      </a:cubicBezTo>
                      <a:cubicBezTo>
                        <a:pt x="1297517" y="712120"/>
                        <a:pt x="1011061" y="587589"/>
                        <a:pt x="910167" y="511036"/>
                      </a:cubicBezTo>
                      <a:cubicBezTo>
                        <a:pt x="809273" y="434483"/>
                        <a:pt x="677686" y="299369"/>
                        <a:pt x="584200" y="218936"/>
                      </a:cubicBezTo>
                      <a:cubicBezTo>
                        <a:pt x="490714" y="138503"/>
                        <a:pt x="233539" y="-52351"/>
                        <a:pt x="325967" y="136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2C07A1AA-4C96-4BB3-B856-6D7B19773CD9}"/>
                    </a:ext>
                  </a:extLst>
                </p:cNvPr>
                <p:cNvSpPr/>
                <p:nvPr/>
              </p:nvSpPr>
              <p:spPr>
                <a:xfrm>
                  <a:off x="1972150" y="7333657"/>
                  <a:ext cx="1241529" cy="834989"/>
                </a:xfrm>
                <a:custGeom>
                  <a:avLst/>
                  <a:gdLst>
                    <a:gd name="connsiteX0" fmla="*/ 1142166 w 1143334"/>
                    <a:gd name="connsiteY0" fmla="*/ 445085 h 768948"/>
                    <a:gd name="connsiteX1" fmla="*/ 744232 w 1143334"/>
                    <a:gd name="connsiteY1" fmla="*/ 282101 h 768948"/>
                    <a:gd name="connsiteX2" fmla="*/ 75366 w 1143334"/>
                    <a:gd name="connsiteY2" fmla="*/ 2701 h 768948"/>
                    <a:gd name="connsiteX3" fmla="*/ 386516 w 1143334"/>
                    <a:gd name="connsiteY3" fmla="*/ 169918 h 768948"/>
                    <a:gd name="connsiteX4" fmla="*/ 1114649 w 1143334"/>
                    <a:gd name="connsiteY4" fmla="*/ 633468 h 768948"/>
                    <a:gd name="connsiteX5" fmla="*/ 924149 w 1143334"/>
                    <a:gd name="connsiteY5" fmla="*/ 536101 h 768948"/>
                    <a:gd name="connsiteX6" fmla="*/ 299732 w 1143334"/>
                    <a:gd name="connsiteY6" fmla="*/ 208018 h 768948"/>
                    <a:gd name="connsiteX7" fmla="*/ 41499 w 1143334"/>
                    <a:gd name="connsiteY7" fmla="*/ 146635 h 768948"/>
                    <a:gd name="connsiteX8" fmla="*/ 1049032 w 1143334"/>
                    <a:gd name="connsiteY8" fmla="*/ 711785 h 768948"/>
                    <a:gd name="connsiteX9" fmla="*/ 674382 w 1143334"/>
                    <a:gd name="connsiteY9" fmla="*/ 550918 h 768948"/>
                    <a:gd name="connsiteX10" fmla="*/ 3399 w 1143334"/>
                    <a:gd name="connsiteY10" fmla="*/ 256701 h 768948"/>
                    <a:gd name="connsiteX11" fmla="*/ 983416 w 1143334"/>
                    <a:gd name="connsiteY11" fmla="*/ 764701 h 768948"/>
                    <a:gd name="connsiteX12" fmla="*/ 452132 w 1143334"/>
                    <a:gd name="connsiteY12" fmla="*/ 483185 h 768948"/>
                    <a:gd name="connsiteX13" fmla="*/ 107116 w 1143334"/>
                    <a:gd name="connsiteY13" fmla="*/ 191085 h 768948"/>
                    <a:gd name="connsiteX14" fmla="*/ 915682 w 1143334"/>
                    <a:gd name="connsiteY14" fmla="*/ 500118 h 768948"/>
                    <a:gd name="connsiteX15" fmla="*/ 644749 w 1143334"/>
                    <a:gd name="connsiteY15" fmla="*/ 366768 h 768948"/>
                    <a:gd name="connsiteX16" fmla="*/ 858532 w 1143334"/>
                    <a:gd name="connsiteY16" fmla="*/ 332901 h 768948"/>
                    <a:gd name="connsiteX17" fmla="*/ 1142166 w 1143334"/>
                    <a:gd name="connsiteY17" fmla="*/ 445085 h 768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334" h="768948">
                      <a:moveTo>
                        <a:pt x="1142166" y="445085"/>
                      </a:moveTo>
                      <a:cubicBezTo>
                        <a:pt x="1123116" y="436618"/>
                        <a:pt x="744232" y="282101"/>
                        <a:pt x="744232" y="282101"/>
                      </a:cubicBezTo>
                      <a:cubicBezTo>
                        <a:pt x="566432" y="208370"/>
                        <a:pt x="134985" y="21398"/>
                        <a:pt x="75366" y="2701"/>
                      </a:cubicBezTo>
                      <a:cubicBezTo>
                        <a:pt x="15747" y="-15996"/>
                        <a:pt x="213302" y="64790"/>
                        <a:pt x="386516" y="169918"/>
                      </a:cubicBezTo>
                      <a:cubicBezTo>
                        <a:pt x="559730" y="275046"/>
                        <a:pt x="1025044" y="572438"/>
                        <a:pt x="1114649" y="633468"/>
                      </a:cubicBezTo>
                      <a:cubicBezTo>
                        <a:pt x="1204254" y="694498"/>
                        <a:pt x="924149" y="536101"/>
                        <a:pt x="924149" y="536101"/>
                      </a:cubicBezTo>
                      <a:cubicBezTo>
                        <a:pt x="788330" y="465193"/>
                        <a:pt x="446840" y="272929"/>
                        <a:pt x="299732" y="208018"/>
                      </a:cubicBezTo>
                      <a:cubicBezTo>
                        <a:pt x="152624" y="143107"/>
                        <a:pt x="-83384" y="62674"/>
                        <a:pt x="41499" y="146635"/>
                      </a:cubicBezTo>
                      <a:cubicBezTo>
                        <a:pt x="166382" y="230596"/>
                        <a:pt x="943551" y="644405"/>
                        <a:pt x="1049032" y="711785"/>
                      </a:cubicBezTo>
                      <a:cubicBezTo>
                        <a:pt x="1154513" y="779166"/>
                        <a:pt x="674382" y="550918"/>
                        <a:pt x="674382" y="550918"/>
                      </a:cubicBezTo>
                      <a:cubicBezTo>
                        <a:pt x="500110" y="475071"/>
                        <a:pt x="-48107" y="221071"/>
                        <a:pt x="3399" y="256701"/>
                      </a:cubicBezTo>
                      <a:cubicBezTo>
                        <a:pt x="54905" y="292331"/>
                        <a:pt x="908627" y="726954"/>
                        <a:pt x="983416" y="764701"/>
                      </a:cubicBezTo>
                      <a:cubicBezTo>
                        <a:pt x="1058205" y="802448"/>
                        <a:pt x="598182" y="578788"/>
                        <a:pt x="452132" y="483185"/>
                      </a:cubicBezTo>
                      <a:cubicBezTo>
                        <a:pt x="306082" y="387582"/>
                        <a:pt x="29858" y="188263"/>
                        <a:pt x="107116" y="191085"/>
                      </a:cubicBezTo>
                      <a:cubicBezTo>
                        <a:pt x="184374" y="193907"/>
                        <a:pt x="826077" y="470838"/>
                        <a:pt x="915682" y="500118"/>
                      </a:cubicBezTo>
                      <a:cubicBezTo>
                        <a:pt x="1005287" y="529398"/>
                        <a:pt x="654274" y="394637"/>
                        <a:pt x="644749" y="366768"/>
                      </a:cubicBezTo>
                      <a:cubicBezTo>
                        <a:pt x="635224" y="338899"/>
                        <a:pt x="774924" y="319143"/>
                        <a:pt x="858532" y="332901"/>
                      </a:cubicBezTo>
                      <a:cubicBezTo>
                        <a:pt x="942140" y="346659"/>
                        <a:pt x="1161216" y="453552"/>
                        <a:pt x="1142166" y="4450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7B19F375-3DF2-42A4-A9E5-659DA160CEC3}"/>
                    </a:ext>
                  </a:extLst>
                </p:cNvPr>
                <p:cNvSpPr/>
                <p:nvPr/>
              </p:nvSpPr>
              <p:spPr>
                <a:xfrm>
                  <a:off x="2023287" y="5756374"/>
                  <a:ext cx="1177286" cy="1034238"/>
                </a:xfrm>
                <a:custGeom>
                  <a:avLst/>
                  <a:gdLst>
                    <a:gd name="connsiteX0" fmla="*/ 1083432 w 1084172"/>
                    <a:gd name="connsiteY0" fmla="*/ 25 h 952438"/>
                    <a:gd name="connsiteX1" fmla="*/ 623057 w 1084172"/>
                    <a:gd name="connsiteY1" fmla="*/ 612800 h 952438"/>
                    <a:gd name="connsiteX2" fmla="*/ 699257 w 1084172"/>
                    <a:gd name="connsiteY2" fmla="*/ 425475 h 952438"/>
                    <a:gd name="connsiteX3" fmla="*/ 632582 w 1084172"/>
                    <a:gd name="connsiteY3" fmla="*/ 504850 h 952438"/>
                    <a:gd name="connsiteX4" fmla="*/ 19807 w 1084172"/>
                    <a:gd name="connsiteY4" fmla="*/ 943000 h 952438"/>
                    <a:gd name="connsiteX5" fmla="*/ 207132 w 1084172"/>
                    <a:gd name="connsiteY5" fmla="*/ 762025 h 952438"/>
                    <a:gd name="connsiteX6" fmla="*/ 772282 w 1084172"/>
                    <a:gd name="connsiteY6" fmla="*/ 263550 h 952438"/>
                    <a:gd name="connsiteX7" fmla="*/ 604007 w 1084172"/>
                    <a:gd name="connsiteY7" fmla="*/ 460400 h 952438"/>
                    <a:gd name="connsiteX8" fmla="*/ 499232 w 1084172"/>
                    <a:gd name="connsiteY8" fmla="*/ 587400 h 952438"/>
                    <a:gd name="connsiteX9" fmla="*/ 1083432 w 1084172"/>
                    <a:gd name="connsiteY9" fmla="*/ 25 h 9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4172" h="952438">
                      <a:moveTo>
                        <a:pt x="1083432" y="25"/>
                      </a:moveTo>
                      <a:cubicBezTo>
                        <a:pt x="1104069" y="4258"/>
                        <a:pt x="687086" y="541892"/>
                        <a:pt x="623057" y="612800"/>
                      </a:cubicBezTo>
                      <a:cubicBezTo>
                        <a:pt x="559028" y="683708"/>
                        <a:pt x="697669" y="443467"/>
                        <a:pt x="699257" y="425475"/>
                      </a:cubicBezTo>
                      <a:cubicBezTo>
                        <a:pt x="700844" y="407483"/>
                        <a:pt x="745824" y="418596"/>
                        <a:pt x="632582" y="504850"/>
                      </a:cubicBezTo>
                      <a:cubicBezTo>
                        <a:pt x="519340" y="591104"/>
                        <a:pt x="90715" y="900138"/>
                        <a:pt x="19807" y="943000"/>
                      </a:cubicBezTo>
                      <a:cubicBezTo>
                        <a:pt x="-51101" y="985862"/>
                        <a:pt x="81719" y="875267"/>
                        <a:pt x="207132" y="762025"/>
                      </a:cubicBezTo>
                      <a:cubicBezTo>
                        <a:pt x="332544" y="648783"/>
                        <a:pt x="706136" y="313821"/>
                        <a:pt x="772282" y="263550"/>
                      </a:cubicBezTo>
                      <a:cubicBezTo>
                        <a:pt x="838428" y="213279"/>
                        <a:pt x="604007" y="460400"/>
                        <a:pt x="604007" y="460400"/>
                      </a:cubicBezTo>
                      <a:cubicBezTo>
                        <a:pt x="558499" y="514375"/>
                        <a:pt x="421444" y="659896"/>
                        <a:pt x="499232" y="587400"/>
                      </a:cubicBezTo>
                      <a:cubicBezTo>
                        <a:pt x="577019" y="514904"/>
                        <a:pt x="1062795" y="-4208"/>
                        <a:pt x="1083432" y="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5" name="フリーフォーム: 図形 564">
                  <a:extLst>
                    <a:ext uri="{FF2B5EF4-FFF2-40B4-BE49-F238E27FC236}">
                      <a16:creationId xmlns:a16="http://schemas.microsoft.com/office/drawing/2014/main" id="{4B3B1957-C80A-43BE-9666-01E00CD50F9B}"/>
                    </a:ext>
                  </a:extLst>
                </p:cNvPr>
                <p:cNvSpPr/>
                <p:nvPr/>
              </p:nvSpPr>
              <p:spPr>
                <a:xfrm>
                  <a:off x="1678642" y="6583329"/>
                  <a:ext cx="761895" cy="1358763"/>
                </a:xfrm>
                <a:custGeom>
                  <a:avLst/>
                  <a:gdLst>
                    <a:gd name="connsiteX0" fmla="*/ 695968 w 701635"/>
                    <a:gd name="connsiteY0" fmla="*/ 476 h 1251295"/>
                    <a:gd name="connsiteX1" fmla="*/ 489593 w 701635"/>
                    <a:gd name="connsiteY1" fmla="*/ 232251 h 1251295"/>
                    <a:gd name="connsiteX2" fmla="*/ 210193 w 701635"/>
                    <a:gd name="connsiteY2" fmla="*/ 692626 h 1251295"/>
                    <a:gd name="connsiteX3" fmla="*/ 537218 w 701635"/>
                    <a:gd name="connsiteY3" fmla="*/ 86201 h 1251295"/>
                    <a:gd name="connsiteX4" fmla="*/ 324493 w 701635"/>
                    <a:gd name="connsiteY4" fmla="*/ 337026 h 1251295"/>
                    <a:gd name="connsiteX5" fmla="*/ 26043 w 701635"/>
                    <a:gd name="connsiteY5" fmla="*/ 1213326 h 1251295"/>
                    <a:gd name="connsiteX6" fmla="*/ 41918 w 701635"/>
                    <a:gd name="connsiteY6" fmla="*/ 1003776 h 1251295"/>
                    <a:gd name="connsiteX7" fmla="*/ 260993 w 701635"/>
                    <a:gd name="connsiteY7" fmla="*/ 200501 h 1251295"/>
                    <a:gd name="connsiteX8" fmla="*/ 695968 w 701635"/>
                    <a:gd name="connsiteY8" fmla="*/ 476 h 125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635" h="1251295">
                      <a:moveTo>
                        <a:pt x="695968" y="476"/>
                      </a:moveTo>
                      <a:cubicBezTo>
                        <a:pt x="734068" y="5768"/>
                        <a:pt x="570555" y="116893"/>
                        <a:pt x="489593" y="232251"/>
                      </a:cubicBezTo>
                      <a:cubicBezTo>
                        <a:pt x="408631" y="347609"/>
                        <a:pt x="202256" y="716968"/>
                        <a:pt x="210193" y="692626"/>
                      </a:cubicBezTo>
                      <a:cubicBezTo>
                        <a:pt x="218130" y="668284"/>
                        <a:pt x="518168" y="145468"/>
                        <a:pt x="537218" y="86201"/>
                      </a:cubicBezTo>
                      <a:cubicBezTo>
                        <a:pt x="556268" y="26934"/>
                        <a:pt x="409689" y="149172"/>
                        <a:pt x="324493" y="337026"/>
                      </a:cubicBezTo>
                      <a:cubicBezTo>
                        <a:pt x="239297" y="524880"/>
                        <a:pt x="73139" y="1102201"/>
                        <a:pt x="26043" y="1213326"/>
                      </a:cubicBezTo>
                      <a:cubicBezTo>
                        <a:pt x="-21053" y="1324451"/>
                        <a:pt x="2760" y="1172580"/>
                        <a:pt x="41918" y="1003776"/>
                      </a:cubicBezTo>
                      <a:cubicBezTo>
                        <a:pt x="81076" y="834972"/>
                        <a:pt x="154631" y="368776"/>
                        <a:pt x="260993" y="200501"/>
                      </a:cubicBezTo>
                      <a:cubicBezTo>
                        <a:pt x="367355" y="32226"/>
                        <a:pt x="657868" y="-4816"/>
                        <a:pt x="695968" y="4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6" name="フリーフォーム: 図形 565">
                  <a:extLst>
                    <a:ext uri="{FF2B5EF4-FFF2-40B4-BE49-F238E27FC236}">
                      <a16:creationId xmlns:a16="http://schemas.microsoft.com/office/drawing/2014/main" id="{15767FB6-EC8C-42E9-9A4E-C43409F663DD}"/>
                    </a:ext>
                  </a:extLst>
                </p:cNvPr>
                <p:cNvSpPr/>
                <p:nvPr/>
              </p:nvSpPr>
              <p:spPr>
                <a:xfrm>
                  <a:off x="5175153" y="7537347"/>
                  <a:ext cx="470352" cy="117356"/>
                </a:xfrm>
                <a:custGeom>
                  <a:avLst/>
                  <a:gdLst>
                    <a:gd name="connsiteX0" fmla="*/ 129 w 433151"/>
                    <a:gd name="connsiteY0" fmla="*/ 1388 h 108074"/>
                    <a:gd name="connsiteX1" fmla="*/ 355729 w 433151"/>
                    <a:gd name="connsiteY1" fmla="*/ 81821 h 108074"/>
                    <a:gd name="connsiteX2" fmla="*/ 431929 w 433151"/>
                    <a:gd name="connsiteY2" fmla="*/ 107221 h 108074"/>
                    <a:gd name="connsiteX3" fmla="*/ 323979 w 433151"/>
                    <a:gd name="connsiteY3" fmla="*/ 56421 h 108074"/>
                    <a:gd name="connsiteX4" fmla="*/ 260479 w 433151"/>
                    <a:gd name="connsiteY4" fmla="*/ 33138 h 108074"/>
                    <a:gd name="connsiteX5" fmla="*/ 313396 w 433151"/>
                    <a:gd name="connsiteY5" fmla="*/ 31021 h 108074"/>
                    <a:gd name="connsiteX6" fmla="*/ 129 w 433151"/>
                    <a:gd name="connsiteY6" fmla="*/ 1388 h 1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3151" h="108074">
                      <a:moveTo>
                        <a:pt x="129" y="1388"/>
                      </a:moveTo>
                      <a:cubicBezTo>
                        <a:pt x="7185" y="9855"/>
                        <a:pt x="283762" y="64182"/>
                        <a:pt x="355729" y="81821"/>
                      </a:cubicBezTo>
                      <a:cubicBezTo>
                        <a:pt x="427696" y="99460"/>
                        <a:pt x="437221" y="111454"/>
                        <a:pt x="431929" y="107221"/>
                      </a:cubicBezTo>
                      <a:cubicBezTo>
                        <a:pt x="426637" y="102988"/>
                        <a:pt x="352554" y="68768"/>
                        <a:pt x="323979" y="56421"/>
                      </a:cubicBezTo>
                      <a:cubicBezTo>
                        <a:pt x="295404" y="44074"/>
                        <a:pt x="262243" y="37371"/>
                        <a:pt x="260479" y="33138"/>
                      </a:cubicBezTo>
                      <a:cubicBezTo>
                        <a:pt x="258715" y="28905"/>
                        <a:pt x="350791" y="36313"/>
                        <a:pt x="313396" y="31021"/>
                      </a:cubicBezTo>
                      <a:cubicBezTo>
                        <a:pt x="276002" y="25729"/>
                        <a:pt x="-6927" y="-7079"/>
                        <a:pt x="129" y="13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7" name="フリーフォーム: 図形 566">
                  <a:extLst>
                    <a:ext uri="{FF2B5EF4-FFF2-40B4-BE49-F238E27FC236}">
                      <a16:creationId xmlns:a16="http://schemas.microsoft.com/office/drawing/2014/main" id="{30ADE875-C7C2-4A36-9520-B031882357DD}"/>
                    </a:ext>
                  </a:extLst>
                </p:cNvPr>
                <p:cNvSpPr/>
                <p:nvPr/>
              </p:nvSpPr>
              <p:spPr>
                <a:xfrm>
                  <a:off x="4948389" y="7423925"/>
                  <a:ext cx="286748" cy="875792"/>
                </a:xfrm>
                <a:custGeom>
                  <a:avLst/>
                  <a:gdLst>
                    <a:gd name="connsiteX0" fmla="*/ 263991 w 264068"/>
                    <a:gd name="connsiteY0" fmla="*/ 6 h 806524"/>
                    <a:gd name="connsiteX1" fmla="*/ 24808 w 264068"/>
                    <a:gd name="connsiteY1" fmla="*/ 91022 h 806524"/>
                    <a:gd name="connsiteX2" fmla="*/ 24808 w 264068"/>
                    <a:gd name="connsiteY2" fmla="*/ 179922 h 806524"/>
                    <a:gd name="connsiteX3" fmla="*/ 52325 w 264068"/>
                    <a:gd name="connsiteY3" fmla="*/ 683689 h 806524"/>
                    <a:gd name="connsiteX4" fmla="*/ 14225 w 264068"/>
                    <a:gd name="connsiteY4" fmla="*/ 484722 h 806524"/>
                    <a:gd name="connsiteX5" fmla="*/ 9991 w 264068"/>
                    <a:gd name="connsiteY5" fmla="*/ 169339 h 806524"/>
                    <a:gd name="connsiteX6" fmla="*/ 12108 w 264068"/>
                    <a:gd name="connsiteY6" fmla="*/ 364072 h 806524"/>
                    <a:gd name="connsiteX7" fmla="*/ 81958 w 264068"/>
                    <a:gd name="connsiteY7" fmla="*/ 802222 h 806524"/>
                    <a:gd name="connsiteX8" fmla="*/ 1525 w 264068"/>
                    <a:gd name="connsiteY8" fmla="*/ 558806 h 806524"/>
                    <a:gd name="connsiteX9" fmla="*/ 50208 w 264068"/>
                    <a:gd name="connsiteY9" fmla="*/ 95256 h 806524"/>
                    <a:gd name="connsiteX10" fmla="*/ 263991 w 264068"/>
                    <a:gd name="connsiteY10" fmla="*/ 6 h 80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4068" h="806524">
                      <a:moveTo>
                        <a:pt x="263991" y="6"/>
                      </a:moveTo>
                      <a:cubicBezTo>
                        <a:pt x="259758" y="-700"/>
                        <a:pt x="64672" y="61036"/>
                        <a:pt x="24808" y="91022"/>
                      </a:cubicBezTo>
                      <a:cubicBezTo>
                        <a:pt x="-15056" y="121008"/>
                        <a:pt x="20222" y="81144"/>
                        <a:pt x="24808" y="179922"/>
                      </a:cubicBezTo>
                      <a:cubicBezTo>
                        <a:pt x="29394" y="278700"/>
                        <a:pt x="54089" y="632889"/>
                        <a:pt x="52325" y="683689"/>
                      </a:cubicBezTo>
                      <a:cubicBezTo>
                        <a:pt x="50561" y="734489"/>
                        <a:pt x="21281" y="570447"/>
                        <a:pt x="14225" y="484722"/>
                      </a:cubicBezTo>
                      <a:cubicBezTo>
                        <a:pt x="7169" y="398997"/>
                        <a:pt x="10344" y="189447"/>
                        <a:pt x="9991" y="169339"/>
                      </a:cubicBezTo>
                      <a:cubicBezTo>
                        <a:pt x="9638" y="149231"/>
                        <a:pt x="114" y="258592"/>
                        <a:pt x="12108" y="364072"/>
                      </a:cubicBezTo>
                      <a:cubicBezTo>
                        <a:pt x="24102" y="469552"/>
                        <a:pt x="83722" y="769766"/>
                        <a:pt x="81958" y="802222"/>
                      </a:cubicBezTo>
                      <a:cubicBezTo>
                        <a:pt x="80194" y="834678"/>
                        <a:pt x="6817" y="676634"/>
                        <a:pt x="1525" y="558806"/>
                      </a:cubicBezTo>
                      <a:cubicBezTo>
                        <a:pt x="-3767" y="440978"/>
                        <a:pt x="2936" y="189095"/>
                        <a:pt x="50208" y="95256"/>
                      </a:cubicBezTo>
                      <a:cubicBezTo>
                        <a:pt x="97480" y="1417"/>
                        <a:pt x="268224" y="712"/>
                        <a:pt x="263991" y="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フリーフォーム: 図形 567">
                  <a:extLst>
                    <a:ext uri="{FF2B5EF4-FFF2-40B4-BE49-F238E27FC236}">
                      <a16:creationId xmlns:a16="http://schemas.microsoft.com/office/drawing/2014/main" id="{5A68F1F6-C61C-42CE-A525-C15939EF8A65}"/>
                    </a:ext>
                  </a:extLst>
                </p:cNvPr>
                <p:cNvSpPr/>
                <p:nvPr/>
              </p:nvSpPr>
              <p:spPr>
                <a:xfrm>
                  <a:off x="5155211" y="7609694"/>
                  <a:ext cx="180977" cy="222352"/>
                </a:xfrm>
                <a:custGeom>
                  <a:avLst/>
                  <a:gdLst>
                    <a:gd name="connsiteX0" fmla="*/ 166661 w 166663"/>
                    <a:gd name="connsiteY0" fmla="*/ 380 h 204766"/>
                    <a:gd name="connsiteX1" fmla="*/ 16377 w 166663"/>
                    <a:gd name="connsiteY1" fmla="*/ 61763 h 204766"/>
                    <a:gd name="connsiteX2" fmla="*/ 33311 w 166663"/>
                    <a:gd name="connsiteY2" fmla="*/ 203580 h 204766"/>
                    <a:gd name="connsiteX3" fmla="*/ 10027 w 166663"/>
                    <a:gd name="connsiteY3" fmla="*/ 127380 h 204766"/>
                    <a:gd name="connsiteX4" fmla="*/ 12144 w 166663"/>
                    <a:gd name="connsiteY4" fmla="*/ 87163 h 204766"/>
                    <a:gd name="connsiteX5" fmla="*/ 166661 w 166663"/>
                    <a:gd name="connsiteY5" fmla="*/ 380 h 20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663" h="204766">
                      <a:moveTo>
                        <a:pt x="166661" y="380"/>
                      </a:moveTo>
                      <a:cubicBezTo>
                        <a:pt x="167367" y="-3853"/>
                        <a:pt x="38602" y="27896"/>
                        <a:pt x="16377" y="61763"/>
                      </a:cubicBezTo>
                      <a:cubicBezTo>
                        <a:pt x="-5848" y="95630"/>
                        <a:pt x="34369" y="192644"/>
                        <a:pt x="33311" y="203580"/>
                      </a:cubicBezTo>
                      <a:cubicBezTo>
                        <a:pt x="32253" y="214516"/>
                        <a:pt x="13555" y="146783"/>
                        <a:pt x="10027" y="127380"/>
                      </a:cubicBezTo>
                      <a:cubicBezTo>
                        <a:pt x="6499" y="107977"/>
                        <a:pt x="-11845" y="109741"/>
                        <a:pt x="12144" y="87163"/>
                      </a:cubicBezTo>
                      <a:cubicBezTo>
                        <a:pt x="36133" y="64585"/>
                        <a:pt x="165955" y="4613"/>
                        <a:pt x="166661" y="38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9" name="フリーフォーム: 図形 568">
                  <a:extLst>
                    <a:ext uri="{FF2B5EF4-FFF2-40B4-BE49-F238E27FC236}">
                      <a16:creationId xmlns:a16="http://schemas.microsoft.com/office/drawing/2014/main" id="{C245FB72-BB19-4116-BBC7-A47B0889C3CF}"/>
                    </a:ext>
                  </a:extLst>
                </p:cNvPr>
                <p:cNvSpPr/>
                <p:nvPr/>
              </p:nvSpPr>
              <p:spPr>
                <a:xfrm>
                  <a:off x="5355562" y="7774115"/>
                  <a:ext cx="153222" cy="374779"/>
                </a:xfrm>
                <a:custGeom>
                  <a:avLst/>
                  <a:gdLst>
                    <a:gd name="connsiteX0" fmla="*/ 75289 w 141103"/>
                    <a:gd name="connsiteY0" fmla="*/ 1364 h 345137"/>
                    <a:gd name="connsiteX1" fmla="*/ 30839 w 141103"/>
                    <a:gd name="connsiteY1" fmla="*/ 172814 h 345137"/>
                    <a:gd name="connsiteX2" fmla="*/ 54122 w 141103"/>
                    <a:gd name="connsiteY2" fmla="*/ 223614 h 345137"/>
                    <a:gd name="connsiteX3" fmla="*/ 138789 w 141103"/>
                    <a:gd name="connsiteY3" fmla="*/ 342147 h 345137"/>
                    <a:gd name="connsiteX4" fmla="*/ 107039 w 141103"/>
                    <a:gd name="connsiteY4" fmla="*/ 293464 h 345137"/>
                    <a:gd name="connsiteX5" fmla="*/ 1206 w 141103"/>
                    <a:gd name="connsiteY5" fmla="*/ 122014 h 345137"/>
                    <a:gd name="connsiteX6" fmla="*/ 47772 w 141103"/>
                    <a:gd name="connsiteY6" fmla="*/ 208797 h 345137"/>
                    <a:gd name="connsiteX7" fmla="*/ 16022 w 141103"/>
                    <a:gd name="connsiteY7" fmla="*/ 96614 h 345137"/>
                    <a:gd name="connsiteX8" fmla="*/ 75289 w 141103"/>
                    <a:gd name="connsiteY8" fmla="*/ 1364 h 34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103" h="345137">
                      <a:moveTo>
                        <a:pt x="75289" y="1364"/>
                      </a:moveTo>
                      <a:cubicBezTo>
                        <a:pt x="77759" y="14064"/>
                        <a:pt x="34367" y="135772"/>
                        <a:pt x="30839" y="172814"/>
                      </a:cubicBezTo>
                      <a:cubicBezTo>
                        <a:pt x="27311" y="209856"/>
                        <a:pt x="36130" y="195392"/>
                        <a:pt x="54122" y="223614"/>
                      </a:cubicBezTo>
                      <a:cubicBezTo>
                        <a:pt x="72114" y="251836"/>
                        <a:pt x="138789" y="342147"/>
                        <a:pt x="138789" y="342147"/>
                      </a:cubicBezTo>
                      <a:cubicBezTo>
                        <a:pt x="147608" y="353789"/>
                        <a:pt x="129969" y="330153"/>
                        <a:pt x="107039" y="293464"/>
                      </a:cubicBezTo>
                      <a:cubicBezTo>
                        <a:pt x="84109" y="256775"/>
                        <a:pt x="11084" y="136125"/>
                        <a:pt x="1206" y="122014"/>
                      </a:cubicBezTo>
                      <a:cubicBezTo>
                        <a:pt x="-8672" y="107903"/>
                        <a:pt x="45303" y="213030"/>
                        <a:pt x="47772" y="208797"/>
                      </a:cubicBezTo>
                      <a:cubicBezTo>
                        <a:pt x="50241" y="204564"/>
                        <a:pt x="15669" y="125189"/>
                        <a:pt x="16022" y="96614"/>
                      </a:cubicBezTo>
                      <a:cubicBezTo>
                        <a:pt x="16375" y="68039"/>
                        <a:pt x="72819" y="-11336"/>
                        <a:pt x="75289" y="13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0" name="フリーフォーム: 図形 569">
                  <a:extLst>
                    <a:ext uri="{FF2B5EF4-FFF2-40B4-BE49-F238E27FC236}">
                      <a16:creationId xmlns:a16="http://schemas.microsoft.com/office/drawing/2014/main" id="{E575082E-95B2-410B-957B-A17D0FA1DAC7}"/>
                    </a:ext>
                  </a:extLst>
                </p:cNvPr>
                <p:cNvSpPr/>
                <p:nvPr/>
              </p:nvSpPr>
              <p:spPr>
                <a:xfrm>
                  <a:off x="2360876" y="8138748"/>
                  <a:ext cx="444397" cy="1078041"/>
                </a:xfrm>
                <a:custGeom>
                  <a:avLst/>
                  <a:gdLst>
                    <a:gd name="connsiteX0" fmla="*/ 1019 w 409249"/>
                    <a:gd name="connsiteY0" fmla="*/ 3 h 992776"/>
                    <a:gd name="connsiteX1" fmla="*/ 391544 w 409249"/>
                    <a:gd name="connsiteY1" fmla="*/ 76203 h 992776"/>
                    <a:gd name="connsiteX2" fmla="*/ 340744 w 409249"/>
                    <a:gd name="connsiteY2" fmla="*/ 82553 h 992776"/>
                    <a:gd name="connsiteX3" fmla="*/ 324869 w 409249"/>
                    <a:gd name="connsiteY3" fmla="*/ 209553 h 992776"/>
                    <a:gd name="connsiteX4" fmla="*/ 308994 w 409249"/>
                    <a:gd name="connsiteY4" fmla="*/ 955678 h 992776"/>
                    <a:gd name="connsiteX5" fmla="*/ 280419 w 409249"/>
                    <a:gd name="connsiteY5" fmla="*/ 812803 h 992776"/>
                    <a:gd name="connsiteX6" fmla="*/ 324869 w 409249"/>
                    <a:gd name="connsiteY6" fmla="*/ 231778 h 992776"/>
                    <a:gd name="connsiteX7" fmla="*/ 324869 w 409249"/>
                    <a:gd name="connsiteY7" fmla="*/ 327028 h 992776"/>
                    <a:gd name="connsiteX8" fmla="*/ 366144 w 409249"/>
                    <a:gd name="connsiteY8" fmla="*/ 107953 h 992776"/>
                    <a:gd name="connsiteX9" fmla="*/ 280419 w 409249"/>
                    <a:gd name="connsiteY9" fmla="*/ 79378 h 992776"/>
                    <a:gd name="connsiteX10" fmla="*/ 1019 w 409249"/>
                    <a:gd name="connsiteY10" fmla="*/ 3 h 992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249" h="992776">
                      <a:moveTo>
                        <a:pt x="1019" y="3"/>
                      </a:moveTo>
                      <a:cubicBezTo>
                        <a:pt x="19540" y="-526"/>
                        <a:pt x="334923" y="62445"/>
                        <a:pt x="391544" y="76203"/>
                      </a:cubicBezTo>
                      <a:cubicBezTo>
                        <a:pt x="448165" y="89961"/>
                        <a:pt x="351856" y="60328"/>
                        <a:pt x="340744" y="82553"/>
                      </a:cubicBezTo>
                      <a:cubicBezTo>
                        <a:pt x="329632" y="104778"/>
                        <a:pt x="330161" y="64032"/>
                        <a:pt x="324869" y="209553"/>
                      </a:cubicBezTo>
                      <a:cubicBezTo>
                        <a:pt x="319577" y="355074"/>
                        <a:pt x="316402" y="855136"/>
                        <a:pt x="308994" y="955678"/>
                      </a:cubicBezTo>
                      <a:cubicBezTo>
                        <a:pt x="301586" y="1056220"/>
                        <a:pt x="277773" y="933453"/>
                        <a:pt x="280419" y="812803"/>
                      </a:cubicBezTo>
                      <a:cubicBezTo>
                        <a:pt x="283065" y="692153"/>
                        <a:pt x="317461" y="312740"/>
                        <a:pt x="324869" y="231778"/>
                      </a:cubicBezTo>
                      <a:cubicBezTo>
                        <a:pt x="332277" y="150816"/>
                        <a:pt x="317990" y="347665"/>
                        <a:pt x="324869" y="327028"/>
                      </a:cubicBezTo>
                      <a:cubicBezTo>
                        <a:pt x="331748" y="306391"/>
                        <a:pt x="373552" y="149228"/>
                        <a:pt x="366144" y="107953"/>
                      </a:cubicBezTo>
                      <a:cubicBezTo>
                        <a:pt x="358736" y="66678"/>
                        <a:pt x="339156" y="96840"/>
                        <a:pt x="280419" y="79378"/>
                      </a:cubicBezTo>
                      <a:cubicBezTo>
                        <a:pt x="221682" y="61916"/>
                        <a:pt x="-17502" y="532"/>
                        <a:pt x="1019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1" name="フリーフォーム: 図形 570">
                  <a:extLst>
                    <a:ext uri="{FF2B5EF4-FFF2-40B4-BE49-F238E27FC236}">
                      <a16:creationId xmlns:a16="http://schemas.microsoft.com/office/drawing/2014/main" id="{CC508786-3553-4FA4-A704-30AE85CB88E2}"/>
                    </a:ext>
                  </a:extLst>
                </p:cNvPr>
                <p:cNvSpPr/>
                <p:nvPr/>
              </p:nvSpPr>
              <p:spPr>
                <a:xfrm>
                  <a:off x="1720414" y="8045367"/>
                  <a:ext cx="425845" cy="1197003"/>
                </a:xfrm>
                <a:custGeom>
                  <a:avLst/>
                  <a:gdLst>
                    <a:gd name="connsiteX0" fmla="*/ 275 w 392164"/>
                    <a:gd name="connsiteY0" fmla="*/ 274 h 1102329"/>
                    <a:gd name="connsiteX1" fmla="*/ 371750 w 392164"/>
                    <a:gd name="connsiteY1" fmla="*/ 51074 h 1102329"/>
                    <a:gd name="connsiteX2" fmla="*/ 343175 w 392164"/>
                    <a:gd name="connsiteY2" fmla="*/ 54249 h 1102329"/>
                    <a:gd name="connsiteX3" fmla="*/ 340000 w 392164"/>
                    <a:gd name="connsiteY3" fmla="*/ 238399 h 1102329"/>
                    <a:gd name="connsiteX4" fmla="*/ 365400 w 392164"/>
                    <a:gd name="connsiteY4" fmla="*/ 1073424 h 1102329"/>
                    <a:gd name="connsiteX5" fmla="*/ 349525 w 392164"/>
                    <a:gd name="connsiteY5" fmla="*/ 844824 h 1102329"/>
                    <a:gd name="connsiteX6" fmla="*/ 295550 w 392164"/>
                    <a:gd name="connsiteY6" fmla="*/ 206649 h 1102329"/>
                    <a:gd name="connsiteX7" fmla="*/ 257450 w 392164"/>
                    <a:gd name="connsiteY7" fmla="*/ 101874 h 1102329"/>
                    <a:gd name="connsiteX8" fmla="*/ 340000 w 392164"/>
                    <a:gd name="connsiteY8" fmla="*/ 165374 h 1102329"/>
                    <a:gd name="connsiteX9" fmla="*/ 311425 w 392164"/>
                    <a:gd name="connsiteY9" fmla="*/ 76474 h 1102329"/>
                    <a:gd name="connsiteX10" fmla="*/ 275 w 392164"/>
                    <a:gd name="connsiteY10" fmla="*/ 274 h 1102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2164" h="1102329">
                      <a:moveTo>
                        <a:pt x="275" y="274"/>
                      </a:moveTo>
                      <a:cubicBezTo>
                        <a:pt x="10329" y="-3959"/>
                        <a:pt x="314600" y="42078"/>
                        <a:pt x="371750" y="51074"/>
                      </a:cubicBezTo>
                      <a:cubicBezTo>
                        <a:pt x="428900" y="60070"/>
                        <a:pt x="348467" y="23028"/>
                        <a:pt x="343175" y="54249"/>
                      </a:cubicBezTo>
                      <a:cubicBezTo>
                        <a:pt x="337883" y="85470"/>
                        <a:pt x="336296" y="68537"/>
                        <a:pt x="340000" y="238399"/>
                      </a:cubicBezTo>
                      <a:cubicBezTo>
                        <a:pt x="343704" y="408261"/>
                        <a:pt x="363813" y="972353"/>
                        <a:pt x="365400" y="1073424"/>
                      </a:cubicBezTo>
                      <a:cubicBezTo>
                        <a:pt x="366988" y="1174495"/>
                        <a:pt x="361167" y="989287"/>
                        <a:pt x="349525" y="844824"/>
                      </a:cubicBezTo>
                      <a:cubicBezTo>
                        <a:pt x="337883" y="700362"/>
                        <a:pt x="310896" y="330474"/>
                        <a:pt x="295550" y="206649"/>
                      </a:cubicBezTo>
                      <a:cubicBezTo>
                        <a:pt x="280204" y="82824"/>
                        <a:pt x="250042" y="108753"/>
                        <a:pt x="257450" y="101874"/>
                      </a:cubicBezTo>
                      <a:cubicBezTo>
                        <a:pt x="264858" y="94995"/>
                        <a:pt x="331004" y="169607"/>
                        <a:pt x="340000" y="165374"/>
                      </a:cubicBezTo>
                      <a:cubicBezTo>
                        <a:pt x="348996" y="161141"/>
                        <a:pt x="364871" y="103991"/>
                        <a:pt x="311425" y="76474"/>
                      </a:cubicBezTo>
                      <a:cubicBezTo>
                        <a:pt x="257979" y="48957"/>
                        <a:pt x="-9779" y="4507"/>
                        <a:pt x="275" y="27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2" name="フリーフォーム: 図形 571">
                  <a:extLst>
                    <a:ext uri="{FF2B5EF4-FFF2-40B4-BE49-F238E27FC236}">
                      <a16:creationId xmlns:a16="http://schemas.microsoft.com/office/drawing/2014/main" id="{2472DC0B-2A8A-4567-98D5-337B96ED6C0E}"/>
                    </a:ext>
                  </a:extLst>
                </p:cNvPr>
                <p:cNvSpPr/>
                <p:nvPr/>
              </p:nvSpPr>
              <p:spPr>
                <a:xfrm>
                  <a:off x="1901475" y="9607383"/>
                  <a:ext cx="259363" cy="681174"/>
                </a:xfrm>
                <a:custGeom>
                  <a:avLst/>
                  <a:gdLst>
                    <a:gd name="connsiteX0" fmla="*/ 223 w 238849"/>
                    <a:gd name="connsiteY0" fmla="*/ 273126 h 627298"/>
                    <a:gd name="connsiteX1" fmla="*/ 155798 w 238849"/>
                    <a:gd name="connsiteY1" fmla="*/ 433464 h 627298"/>
                    <a:gd name="connsiteX2" fmla="*/ 187548 w 238849"/>
                    <a:gd name="connsiteY2" fmla="*/ 523951 h 627298"/>
                    <a:gd name="connsiteX3" fmla="*/ 238348 w 238849"/>
                    <a:gd name="connsiteY3" fmla="*/ 627139 h 627298"/>
                    <a:gd name="connsiteX4" fmla="*/ 212948 w 238849"/>
                    <a:gd name="connsiteY4" fmla="*/ 544589 h 627298"/>
                    <a:gd name="connsiteX5" fmla="*/ 203423 w 238849"/>
                    <a:gd name="connsiteY5" fmla="*/ 428701 h 627298"/>
                    <a:gd name="connsiteX6" fmla="*/ 227235 w 238849"/>
                    <a:gd name="connsiteY6" fmla="*/ 14364 h 627298"/>
                    <a:gd name="connsiteX7" fmla="*/ 222473 w 238849"/>
                    <a:gd name="connsiteY7" fmla="*/ 127076 h 627298"/>
                    <a:gd name="connsiteX8" fmla="*/ 222473 w 238849"/>
                    <a:gd name="connsiteY8" fmla="*/ 438226 h 627298"/>
                    <a:gd name="connsiteX9" fmla="*/ 193898 w 238849"/>
                    <a:gd name="connsiteY9" fmla="*/ 425526 h 627298"/>
                    <a:gd name="connsiteX10" fmla="*/ 223 w 238849"/>
                    <a:gd name="connsiteY10" fmla="*/ 273126 h 62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8849" h="627298">
                      <a:moveTo>
                        <a:pt x="223" y="273126"/>
                      </a:moveTo>
                      <a:cubicBezTo>
                        <a:pt x="-6127" y="274449"/>
                        <a:pt x="124577" y="391660"/>
                        <a:pt x="155798" y="433464"/>
                      </a:cubicBezTo>
                      <a:cubicBezTo>
                        <a:pt x="187019" y="475268"/>
                        <a:pt x="173790" y="491672"/>
                        <a:pt x="187548" y="523951"/>
                      </a:cubicBezTo>
                      <a:cubicBezTo>
                        <a:pt x="201306" y="556230"/>
                        <a:pt x="234115" y="623699"/>
                        <a:pt x="238348" y="627139"/>
                      </a:cubicBezTo>
                      <a:cubicBezTo>
                        <a:pt x="242581" y="630579"/>
                        <a:pt x="218769" y="577662"/>
                        <a:pt x="212948" y="544589"/>
                      </a:cubicBezTo>
                      <a:cubicBezTo>
                        <a:pt x="207127" y="511516"/>
                        <a:pt x="201042" y="517072"/>
                        <a:pt x="203423" y="428701"/>
                      </a:cubicBezTo>
                      <a:cubicBezTo>
                        <a:pt x="205804" y="340330"/>
                        <a:pt x="224060" y="64635"/>
                        <a:pt x="227235" y="14364"/>
                      </a:cubicBezTo>
                      <a:cubicBezTo>
                        <a:pt x="230410" y="-35907"/>
                        <a:pt x="223267" y="56432"/>
                        <a:pt x="222473" y="127076"/>
                      </a:cubicBezTo>
                      <a:cubicBezTo>
                        <a:pt x="221679" y="197720"/>
                        <a:pt x="227235" y="388484"/>
                        <a:pt x="222473" y="438226"/>
                      </a:cubicBezTo>
                      <a:cubicBezTo>
                        <a:pt x="217711" y="487968"/>
                        <a:pt x="225648" y="448809"/>
                        <a:pt x="193898" y="425526"/>
                      </a:cubicBezTo>
                      <a:cubicBezTo>
                        <a:pt x="162148" y="402243"/>
                        <a:pt x="6573" y="271803"/>
                        <a:pt x="223" y="2731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3" name="フリーフォーム: 図形 572">
                  <a:extLst>
                    <a:ext uri="{FF2B5EF4-FFF2-40B4-BE49-F238E27FC236}">
                      <a16:creationId xmlns:a16="http://schemas.microsoft.com/office/drawing/2014/main" id="{2537549F-78C9-447F-B27A-747CE06461FF}"/>
                    </a:ext>
                  </a:extLst>
                </p:cNvPr>
                <p:cNvSpPr/>
                <p:nvPr/>
              </p:nvSpPr>
              <p:spPr>
                <a:xfrm>
                  <a:off x="1726728" y="9733297"/>
                  <a:ext cx="249770" cy="509417"/>
                </a:xfrm>
                <a:custGeom>
                  <a:avLst/>
                  <a:gdLst>
                    <a:gd name="connsiteX0" fmla="*/ 46848 w 230015"/>
                    <a:gd name="connsiteY0" fmla="*/ 9 h 469126"/>
                    <a:gd name="connsiteX1" fmla="*/ 27798 w 230015"/>
                    <a:gd name="connsiteY1" fmla="*/ 166696 h 469126"/>
                    <a:gd name="connsiteX2" fmla="*/ 62723 w 230015"/>
                    <a:gd name="connsiteY2" fmla="*/ 211146 h 469126"/>
                    <a:gd name="connsiteX3" fmla="*/ 226235 w 230015"/>
                    <a:gd name="connsiteY3" fmla="*/ 463559 h 469126"/>
                    <a:gd name="connsiteX4" fmla="*/ 169085 w 230015"/>
                    <a:gd name="connsiteY4" fmla="*/ 373071 h 469126"/>
                    <a:gd name="connsiteX5" fmla="*/ 70660 w 230015"/>
                    <a:gd name="connsiteY5" fmla="*/ 225434 h 469126"/>
                    <a:gd name="connsiteX6" fmla="*/ 161148 w 230015"/>
                    <a:gd name="connsiteY6" fmla="*/ 420696 h 469126"/>
                    <a:gd name="connsiteX7" fmla="*/ 103998 w 230015"/>
                    <a:gd name="connsiteY7" fmla="*/ 322271 h 469126"/>
                    <a:gd name="connsiteX8" fmla="*/ 810 w 230015"/>
                    <a:gd name="connsiteY8" fmla="*/ 174634 h 469126"/>
                    <a:gd name="connsiteX9" fmla="*/ 46848 w 230015"/>
                    <a:gd name="connsiteY9" fmla="*/ 9 h 46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015" h="469126">
                      <a:moveTo>
                        <a:pt x="46848" y="9"/>
                      </a:moveTo>
                      <a:cubicBezTo>
                        <a:pt x="51346" y="-1314"/>
                        <a:pt x="25152" y="131507"/>
                        <a:pt x="27798" y="166696"/>
                      </a:cubicBezTo>
                      <a:cubicBezTo>
                        <a:pt x="30444" y="201885"/>
                        <a:pt x="29650" y="161669"/>
                        <a:pt x="62723" y="211146"/>
                      </a:cubicBezTo>
                      <a:cubicBezTo>
                        <a:pt x="95796" y="260623"/>
                        <a:pt x="208508" y="436571"/>
                        <a:pt x="226235" y="463559"/>
                      </a:cubicBezTo>
                      <a:cubicBezTo>
                        <a:pt x="243962" y="490547"/>
                        <a:pt x="195014" y="412758"/>
                        <a:pt x="169085" y="373071"/>
                      </a:cubicBezTo>
                      <a:cubicBezTo>
                        <a:pt x="143156" y="333384"/>
                        <a:pt x="71983" y="217497"/>
                        <a:pt x="70660" y="225434"/>
                      </a:cubicBezTo>
                      <a:cubicBezTo>
                        <a:pt x="69337" y="233372"/>
                        <a:pt x="155592" y="404557"/>
                        <a:pt x="161148" y="420696"/>
                      </a:cubicBezTo>
                      <a:cubicBezTo>
                        <a:pt x="166704" y="436835"/>
                        <a:pt x="130721" y="363281"/>
                        <a:pt x="103998" y="322271"/>
                      </a:cubicBezTo>
                      <a:cubicBezTo>
                        <a:pt x="77275" y="281261"/>
                        <a:pt x="8483" y="225699"/>
                        <a:pt x="810" y="174634"/>
                      </a:cubicBezTo>
                      <a:cubicBezTo>
                        <a:pt x="-6863" y="123570"/>
                        <a:pt x="42350" y="1332"/>
                        <a:pt x="46848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4" name="フリーフォーム: 図形 573">
                  <a:extLst>
                    <a:ext uri="{FF2B5EF4-FFF2-40B4-BE49-F238E27FC236}">
                      <a16:creationId xmlns:a16="http://schemas.microsoft.com/office/drawing/2014/main" id="{031C13BE-8B8D-46DA-B7DE-8A5E46E83714}"/>
                    </a:ext>
                  </a:extLst>
                </p:cNvPr>
                <p:cNvSpPr/>
                <p:nvPr/>
              </p:nvSpPr>
              <p:spPr>
                <a:xfrm>
                  <a:off x="2043376" y="9957115"/>
                  <a:ext cx="291585" cy="394438"/>
                </a:xfrm>
                <a:custGeom>
                  <a:avLst/>
                  <a:gdLst>
                    <a:gd name="connsiteX0" fmla="*/ 15595 w 268523"/>
                    <a:gd name="connsiteY0" fmla="*/ 268 h 363241"/>
                    <a:gd name="connsiteX1" fmla="*/ 1307 w 268523"/>
                    <a:gd name="connsiteY1" fmla="*/ 262205 h 363241"/>
                    <a:gd name="connsiteX2" fmla="*/ 52107 w 268523"/>
                    <a:gd name="connsiteY2" fmla="*/ 355868 h 363241"/>
                    <a:gd name="connsiteX3" fmla="*/ 207682 w 268523"/>
                    <a:gd name="connsiteY3" fmla="*/ 317768 h 363241"/>
                    <a:gd name="connsiteX4" fmla="*/ 226732 w 268523"/>
                    <a:gd name="connsiteY4" fmla="*/ 195530 h 363241"/>
                    <a:gd name="connsiteX5" fmla="*/ 167995 w 268523"/>
                    <a:gd name="connsiteY5" fmla="*/ 39955 h 363241"/>
                    <a:gd name="connsiteX6" fmla="*/ 229907 w 268523"/>
                    <a:gd name="connsiteY6" fmla="*/ 146318 h 363241"/>
                    <a:gd name="connsiteX7" fmla="*/ 261657 w 268523"/>
                    <a:gd name="connsiteY7" fmla="*/ 236805 h 363241"/>
                    <a:gd name="connsiteX8" fmla="*/ 94970 w 268523"/>
                    <a:gd name="connsiteY8" fmla="*/ 347930 h 363241"/>
                    <a:gd name="connsiteX9" fmla="*/ 79095 w 268523"/>
                    <a:gd name="connsiteY9" fmla="*/ 347930 h 363241"/>
                    <a:gd name="connsiteX10" fmla="*/ 21945 w 268523"/>
                    <a:gd name="connsiteY10" fmla="*/ 214580 h 363241"/>
                    <a:gd name="connsiteX11" fmla="*/ 15595 w 268523"/>
                    <a:gd name="connsiteY11" fmla="*/ 268 h 36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8523" h="363241">
                      <a:moveTo>
                        <a:pt x="15595" y="268"/>
                      </a:moveTo>
                      <a:cubicBezTo>
                        <a:pt x="12155" y="8206"/>
                        <a:pt x="-4778" y="202938"/>
                        <a:pt x="1307" y="262205"/>
                      </a:cubicBezTo>
                      <a:cubicBezTo>
                        <a:pt x="7392" y="321472"/>
                        <a:pt x="17711" y="346608"/>
                        <a:pt x="52107" y="355868"/>
                      </a:cubicBezTo>
                      <a:cubicBezTo>
                        <a:pt x="86503" y="365128"/>
                        <a:pt x="178578" y="344491"/>
                        <a:pt x="207682" y="317768"/>
                      </a:cubicBezTo>
                      <a:cubicBezTo>
                        <a:pt x="236786" y="291045"/>
                        <a:pt x="233347" y="241832"/>
                        <a:pt x="226732" y="195530"/>
                      </a:cubicBezTo>
                      <a:cubicBezTo>
                        <a:pt x="220118" y="149228"/>
                        <a:pt x="167466" y="48157"/>
                        <a:pt x="167995" y="39955"/>
                      </a:cubicBezTo>
                      <a:cubicBezTo>
                        <a:pt x="168524" y="31753"/>
                        <a:pt x="214297" y="113510"/>
                        <a:pt x="229907" y="146318"/>
                      </a:cubicBezTo>
                      <a:cubicBezTo>
                        <a:pt x="245517" y="179126"/>
                        <a:pt x="284146" y="203203"/>
                        <a:pt x="261657" y="236805"/>
                      </a:cubicBezTo>
                      <a:cubicBezTo>
                        <a:pt x="239168" y="270407"/>
                        <a:pt x="125397" y="329409"/>
                        <a:pt x="94970" y="347930"/>
                      </a:cubicBezTo>
                      <a:cubicBezTo>
                        <a:pt x="64543" y="366451"/>
                        <a:pt x="91266" y="370155"/>
                        <a:pt x="79095" y="347930"/>
                      </a:cubicBezTo>
                      <a:cubicBezTo>
                        <a:pt x="66924" y="325705"/>
                        <a:pt x="33057" y="266703"/>
                        <a:pt x="21945" y="214580"/>
                      </a:cubicBezTo>
                      <a:cubicBezTo>
                        <a:pt x="10833" y="162457"/>
                        <a:pt x="19035" y="-7670"/>
                        <a:pt x="15595" y="2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5" name="フリーフォーム: 図形 574">
                  <a:extLst>
                    <a:ext uri="{FF2B5EF4-FFF2-40B4-BE49-F238E27FC236}">
                      <a16:creationId xmlns:a16="http://schemas.microsoft.com/office/drawing/2014/main" id="{DFCAD2BA-77D9-4179-AC17-83E54DABCE82}"/>
                    </a:ext>
                  </a:extLst>
                </p:cNvPr>
                <p:cNvSpPr/>
                <p:nvPr/>
              </p:nvSpPr>
              <p:spPr>
                <a:xfrm>
                  <a:off x="2309100" y="9260383"/>
                  <a:ext cx="274252" cy="772317"/>
                </a:xfrm>
                <a:custGeom>
                  <a:avLst/>
                  <a:gdLst>
                    <a:gd name="connsiteX0" fmla="*/ 245550 w 252561"/>
                    <a:gd name="connsiteY0" fmla="*/ 14 h 711233"/>
                    <a:gd name="connsiteX1" fmla="*/ 226500 w 252561"/>
                    <a:gd name="connsiteY1" fmla="*/ 421231 h 711233"/>
                    <a:gd name="connsiteX2" fmla="*/ 17 w 252561"/>
                    <a:gd name="connsiteY2" fmla="*/ 711214 h 711233"/>
                    <a:gd name="connsiteX3" fmla="*/ 239200 w 252561"/>
                    <a:gd name="connsiteY3" fmla="*/ 408531 h 711233"/>
                    <a:gd name="connsiteX4" fmla="*/ 218033 w 252561"/>
                    <a:gd name="connsiteY4" fmla="*/ 448748 h 711233"/>
                    <a:gd name="connsiteX5" fmla="*/ 209567 w 252561"/>
                    <a:gd name="connsiteY5" fmla="*/ 709098 h 711233"/>
                    <a:gd name="connsiteX6" fmla="*/ 207450 w 252561"/>
                    <a:gd name="connsiteY6" fmla="*/ 436048 h 711233"/>
                    <a:gd name="connsiteX7" fmla="*/ 245550 w 252561"/>
                    <a:gd name="connsiteY7" fmla="*/ 14 h 711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561" h="711233">
                      <a:moveTo>
                        <a:pt x="245550" y="14"/>
                      </a:moveTo>
                      <a:cubicBezTo>
                        <a:pt x="248725" y="-2456"/>
                        <a:pt x="267422" y="302698"/>
                        <a:pt x="226500" y="421231"/>
                      </a:cubicBezTo>
                      <a:cubicBezTo>
                        <a:pt x="185578" y="539764"/>
                        <a:pt x="-2100" y="713331"/>
                        <a:pt x="17" y="711214"/>
                      </a:cubicBezTo>
                      <a:cubicBezTo>
                        <a:pt x="2134" y="709097"/>
                        <a:pt x="202864" y="452275"/>
                        <a:pt x="239200" y="408531"/>
                      </a:cubicBezTo>
                      <a:cubicBezTo>
                        <a:pt x="275536" y="364787"/>
                        <a:pt x="222972" y="398654"/>
                        <a:pt x="218033" y="448748"/>
                      </a:cubicBezTo>
                      <a:cubicBezTo>
                        <a:pt x="213094" y="498842"/>
                        <a:pt x="211331" y="711215"/>
                        <a:pt x="209567" y="709098"/>
                      </a:cubicBezTo>
                      <a:cubicBezTo>
                        <a:pt x="207803" y="706981"/>
                        <a:pt x="201453" y="549290"/>
                        <a:pt x="207450" y="436048"/>
                      </a:cubicBezTo>
                      <a:cubicBezTo>
                        <a:pt x="213447" y="322806"/>
                        <a:pt x="242375" y="2484"/>
                        <a:pt x="245550" y="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6" name="フリーフォーム: 図形 575">
                  <a:extLst>
                    <a:ext uri="{FF2B5EF4-FFF2-40B4-BE49-F238E27FC236}">
                      <a16:creationId xmlns:a16="http://schemas.microsoft.com/office/drawing/2014/main" id="{B640A9E4-60E9-4EC4-AACF-6C59A2781B50}"/>
                    </a:ext>
                  </a:extLst>
                </p:cNvPr>
                <p:cNvSpPr/>
                <p:nvPr/>
              </p:nvSpPr>
              <p:spPr>
                <a:xfrm>
                  <a:off x="2250106" y="8076834"/>
                  <a:ext cx="175882" cy="1867223"/>
                </a:xfrm>
                <a:custGeom>
                  <a:avLst/>
                  <a:gdLst>
                    <a:gd name="connsiteX0" fmla="*/ 70008 w 161971"/>
                    <a:gd name="connsiteY0" fmla="*/ 37970 h 1719540"/>
                    <a:gd name="connsiteX1" fmla="*/ 115728 w 161971"/>
                    <a:gd name="connsiteY1" fmla="*/ 759330 h 1719540"/>
                    <a:gd name="connsiteX2" fmla="*/ 90328 w 161971"/>
                    <a:gd name="connsiteY2" fmla="*/ 652650 h 1719540"/>
                    <a:gd name="connsiteX3" fmla="*/ 90328 w 161971"/>
                    <a:gd name="connsiteY3" fmla="*/ 967610 h 1719540"/>
                    <a:gd name="connsiteX4" fmla="*/ 3968 w 161971"/>
                    <a:gd name="connsiteY4" fmla="*/ 1704210 h 1719540"/>
                    <a:gd name="connsiteX5" fmla="*/ 24288 w 161971"/>
                    <a:gd name="connsiteY5" fmla="*/ 1414650 h 1719540"/>
                    <a:gd name="connsiteX6" fmla="*/ 110648 w 161971"/>
                    <a:gd name="connsiteY6" fmla="*/ 799970 h 1719540"/>
                    <a:gd name="connsiteX7" fmla="*/ 161448 w 161971"/>
                    <a:gd name="connsiteY7" fmla="*/ 368170 h 1719540"/>
                    <a:gd name="connsiteX8" fmla="*/ 80168 w 161971"/>
                    <a:gd name="connsiteY8" fmla="*/ 124330 h 1719540"/>
                    <a:gd name="connsiteX9" fmla="*/ 70008 w 161971"/>
                    <a:gd name="connsiteY9" fmla="*/ 37970 h 1719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71" h="1719540">
                      <a:moveTo>
                        <a:pt x="70008" y="37970"/>
                      </a:moveTo>
                      <a:cubicBezTo>
                        <a:pt x="75935" y="143803"/>
                        <a:pt x="112341" y="656883"/>
                        <a:pt x="115728" y="759330"/>
                      </a:cubicBezTo>
                      <a:cubicBezTo>
                        <a:pt x="119115" y="861777"/>
                        <a:pt x="94561" y="617937"/>
                        <a:pt x="90328" y="652650"/>
                      </a:cubicBezTo>
                      <a:cubicBezTo>
                        <a:pt x="86095" y="687363"/>
                        <a:pt x="104721" y="792350"/>
                        <a:pt x="90328" y="967610"/>
                      </a:cubicBezTo>
                      <a:cubicBezTo>
                        <a:pt x="75935" y="1142870"/>
                        <a:pt x="14975" y="1629703"/>
                        <a:pt x="3968" y="1704210"/>
                      </a:cubicBezTo>
                      <a:cubicBezTo>
                        <a:pt x="-7039" y="1778717"/>
                        <a:pt x="6508" y="1565357"/>
                        <a:pt x="24288" y="1414650"/>
                      </a:cubicBezTo>
                      <a:cubicBezTo>
                        <a:pt x="42068" y="1263943"/>
                        <a:pt x="87788" y="974383"/>
                        <a:pt x="110648" y="799970"/>
                      </a:cubicBezTo>
                      <a:cubicBezTo>
                        <a:pt x="133508" y="625557"/>
                        <a:pt x="166528" y="480777"/>
                        <a:pt x="161448" y="368170"/>
                      </a:cubicBezTo>
                      <a:cubicBezTo>
                        <a:pt x="156368" y="255563"/>
                        <a:pt x="93715" y="172590"/>
                        <a:pt x="80168" y="124330"/>
                      </a:cubicBezTo>
                      <a:cubicBezTo>
                        <a:pt x="66621" y="76070"/>
                        <a:pt x="64081" y="-67863"/>
                        <a:pt x="70008" y="3797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7" name="フリーフォーム: 図形 576">
                  <a:extLst>
                    <a:ext uri="{FF2B5EF4-FFF2-40B4-BE49-F238E27FC236}">
                      <a16:creationId xmlns:a16="http://schemas.microsoft.com/office/drawing/2014/main" id="{BB83EC14-463A-40E0-BF00-590687DD1FF7}"/>
                    </a:ext>
                  </a:extLst>
                </p:cNvPr>
                <p:cNvSpPr/>
                <p:nvPr/>
              </p:nvSpPr>
              <p:spPr>
                <a:xfrm>
                  <a:off x="1960750" y="8667406"/>
                  <a:ext cx="159850" cy="1003094"/>
                </a:xfrm>
                <a:custGeom>
                  <a:avLst/>
                  <a:gdLst>
                    <a:gd name="connsiteX0" fmla="*/ 6278 w 147207"/>
                    <a:gd name="connsiteY0" fmla="*/ 22428 h 923757"/>
                    <a:gd name="connsiteX1" fmla="*/ 26598 w 147207"/>
                    <a:gd name="connsiteY1" fmla="*/ 179908 h 923757"/>
                    <a:gd name="connsiteX2" fmla="*/ 143438 w 147207"/>
                    <a:gd name="connsiteY2" fmla="*/ 916508 h 923757"/>
                    <a:gd name="connsiteX3" fmla="*/ 118038 w 147207"/>
                    <a:gd name="connsiteY3" fmla="*/ 555828 h 923757"/>
                    <a:gd name="connsiteX4" fmla="*/ 112958 w 147207"/>
                    <a:gd name="connsiteY4" fmla="*/ 550748 h 923757"/>
                    <a:gd name="connsiteX5" fmla="*/ 6278 w 147207"/>
                    <a:gd name="connsiteY5" fmla="*/ 22428 h 92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207" h="923757">
                      <a:moveTo>
                        <a:pt x="6278" y="22428"/>
                      </a:moveTo>
                      <a:cubicBezTo>
                        <a:pt x="-8115" y="-39379"/>
                        <a:pt x="3738" y="30895"/>
                        <a:pt x="26598" y="179908"/>
                      </a:cubicBezTo>
                      <a:cubicBezTo>
                        <a:pt x="49458" y="328921"/>
                        <a:pt x="128198" y="853855"/>
                        <a:pt x="143438" y="916508"/>
                      </a:cubicBezTo>
                      <a:cubicBezTo>
                        <a:pt x="158678" y="979161"/>
                        <a:pt x="123118" y="616788"/>
                        <a:pt x="118038" y="555828"/>
                      </a:cubicBezTo>
                      <a:cubicBezTo>
                        <a:pt x="112958" y="494868"/>
                        <a:pt x="129891" y="635415"/>
                        <a:pt x="112958" y="550748"/>
                      </a:cubicBezTo>
                      <a:cubicBezTo>
                        <a:pt x="96025" y="466081"/>
                        <a:pt x="20671" y="84235"/>
                        <a:pt x="6278" y="224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8" name="フリーフォーム: 図形 577">
                  <a:extLst>
                    <a:ext uri="{FF2B5EF4-FFF2-40B4-BE49-F238E27FC236}">
                      <a16:creationId xmlns:a16="http://schemas.microsoft.com/office/drawing/2014/main" id="{4D776B26-22C0-47BB-9742-BDCD8293E226}"/>
                    </a:ext>
                  </a:extLst>
                </p:cNvPr>
                <p:cNvSpPr/>
                <p:nvPr/>
              </p:nvSpPr>
              <p:spPr>
                <a:xfrm>
                  <a:off x="6661479" y="7366353"/>
                  <a:ext cx="184888" cy="475289"/>
                </a:xfrm>
                <a:custGeom>
                  <a:avLst/>
                  <a:gdLst>
                    <a:gd name="connsiteX0" fmla="*/ 170177 w 170265"/>
                    <a:gd name="connsiteY0" fmla="*/ 2225 h 437697"/>
                    <a:gd name="connsiteX1" fmla="*/ 115143 w 170265"/>
                    <a:gd name="connsiteY1" fmla="*/ 103825 h 437697"/>
                    <a:gd name="connsiteX2" fmla="*/ 125727 w 170265"/>
                    <a:gd name="connsiteY2" fmla="*/ 431908 h 437697"/>
                    <a:gd name="connsiteX3" fmla="*/ 108793 w 170265"/>
                    <a:gd name="connsiteY3" fmla="*/ 302791 h 437697"/>
                    <a:gd name="connsiteX4" fmla="*/ 91860 w 170265"/>
                    <a:gd name="connsiteY4" fmla="*/ 167325 h 437697"/>
                    <a:gd name="connsiteX5" fmla="*/ 5077 w 170265"/>
                    <a:gd name="connsiteY5" fmla="*/ 29741 h 437697"/>
                    <a:gd name="connsiteX6" fmla="*/ 22010 w 170265"/>
                    <a:gd name="connsiteY6" fmla="*/ 78425 h 437697"/>
                    <a:gd name="connsiteX7" fmla="*/ 119377 w 170265"/>
                    <a:gd name="connsiteY7" fmla="*/ 292208 h 437697"/>
                    <a:gd name="connsiteX8" fmla="*/ 100327 w 170265"/>
                    <a:gd name="connsiteY8" fmla="*/ 180025 h 437697"/>
                    <a:gd name="connsiteX9" fmla="*/ 170177 w 170265"/>
                    <a:gd name="connsiteY9" fmla="*/ 2225 h 437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265" h="437697">
                      <a:moveTo>
                        <a:pt x="170177" y="2225"/>
                      </a:moveTo>
                      <a:cubicBezTo>
                        <a:pt x="172646" y="-10475"/>
                        <a:pt x="122551" y="32211"/>
                        <a:pt x="115143" y="103825"/>
                      </a:cubicBezTo>
                      <a:cubicBezTo>
                        <a:pt x="107735" y="175439"/>
                        <a:pt x="126785" y="398747"/>
                        <a:pt x="125727" y="431908"/>
                      </a:cubicBezTo>
                      <a:cubicBezTo>
                        <a:pt x="124669" y="465069"/>
                        <a:pt x="114437" y="346888"/>
                        <a:pt x="108793" y="302791"/>
                      </a:cubicBezTo>
                      <a:cubicBezTo>
                        <a:pt x="103149" y="258694"/>
                        <a:pt x="109146" y="212833"/>
                        <a:pt x="91860" y="167325"/>
                      </a:cubicBezTo>
                      <a:cubicBezTo>
                        <a:pt x="74574" y="121817"/>
                        <a:pt x="16719" y="44557"/>
                        <a:pt x="5077" y="29741"/>
                      </a:cubicBezTo>
                      <a:cubicBezTo>
                        <a:pt x="-6565" y="14925"/>
                        <a:pt x="2960" y="34681"/>
                        <a:pt x="22010" y="78425"/>
                      </a:cubicBezTo>
                      <a:cubicBezTo>
                        <a:pt x="41060" y="122169"/>
                        <a:pt x="106324" y="275275"/>
                        <a:pt x="119377" y="292208"/>
                      </a:cubicBezTo>
                      <a:cubicBezTo>
                        <a:pt x="132430" y="309141"/>
                        <a:pt x="94683" y="222006"/>
                        <a:pt x="100327" y="180025"/>
                      </a:cubicBezTo>
                      <a:cubicBezTo>
                        <a:pt x="105971" y="138045"/>
                        <a:pt x="167708" y="14925"/>
                        <a:pt x="170177" y="22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9" name="フリーフォーム: 図形 578">
                  <a:extLst>
                    <a:ext uri="{FF2B5EF4-FFF2-40B4-BE49-F238E27FC236}">
                      <a16:creationId xmlns:a16="http://schemas.microsoft.com/office/drawing/2014/main" id="{9B5CA717-D97A-43E6-88D2-2269D1C3AAEB}"/>
                    </a:ext>
                  </a:extLst>
                </p:cNvPr>
                <p:cNvSpPr/>
                <p:nvPr/>
              </p:nvSpPr>
              <p:spPr>
                <a:xfrm>
                  <a:off x="6644007" y="7778142"/>
                  <a:ext cx="495638" cy="479462"/>
                </a:xfrm>
                <a:custGeom>
                  <a:avLst/>
                  <a:gdLst>
                    <a:gd name="connsiteX0" fmla="*/ 0 w 456437"/>
                    <a:gd name="connsiteY0" fmla="*/ 202971 h 441540"/>
                    <a:gd name="connsiteX1" fmla="*/ 135467 w 456437"/>
                    <a:gd name="connsiteY1" fmla="*/ 217788 h 441540"/>
                    <a:gd name="connsiteX2" fmla="*/ 340783 w 456437"/>
                    <a:gd name="connsiteY2" fmla="*/ 435805 h 441540"/>
                    <a:gd name="connsiteX3" fmla="*/ 330200 w 456437"/>
                    <a:gd name="connsiteY3" fmla="*/ 372305 h 441540"/>
                    <a:gd name="connsiteX4" fmla="*/ 330200 w 456437"/>
                    <a:gd name="connsiteY4" fmla="*/ 308805 h 441540"/>
                    <a:gd name="connsiteX5" fmla="*/ 452967 w 456437"/>
                    <a:gd name="connsiteY5" fmla="*/ 143705 h 441540"/>
                    <a:gd name="connsiteX6" fmla="*/ 419100 w 456437"/>
                    <a:gd name="connsiteY6" fmla="*/ 188155 h 441540"/>
                    <a:gd name="connsiteX7" fmla="*/ 381000 w 456437"/>
                    <a:gd name="connsiteY7" fmla="*/ 241071 h 441540"/>
                    <a:gd name="connsiteX8" fmla="*/ 349250 w 456437"/>
                    <a:gd name="connsiteY8" fmla="*/ 346905 h 441540"/>
                    <a:gd name="connsiteX9" fmla="*/ 378883 w 456437"/>
                    <a:gd name="connsiteY9" fmla="*/ 209321 h 441540"/>
                    <a:gd name="connsiteX10" fmla="*/ 306917 w 456437"/>
                    <a:gd name="connsiteY10" fmla="*/ 251655 h 441540"/>
                    <a:gd name="connsiteX11" fmla="*/ 279400 w 456437"/>
                    <a:gd name="connsiteY11" fmla="*/ 202971 h 441540"/>
                    <a:gd name="connsiteX12" fmla="*/ 334433 w 456437"/>
                    <a:gd name="connsiteY12" fmla="*/ 6121 h 441540"/>
                    <a:gd name="connsiteX13" fmla="*/ 289983 w 456437"/>
                    <a:gd name="connsiteY13" fmla="*/ 71738 h 441540"/>
                    <a:gd name="connsiteX14" fmla="*/ 287867 w 456437"/>
                    <a:gd name="connsiteY14" fmla="*/ 289755 h 441540"/>
                    <a:gd name="connsiteX15" fmla="*/ 289983 w 456437"/>
                    <a:gd name="connsiteY15" fmla="*/ 296105 h 441540"/>
                    <a:gd name="connsiteX16" fmla="*/ 254000 w 456437"/>
                    <a:gd name="connsiteY16" fmla="*/ 300338 h 441540"/>
                    <a:gd name="connsiteX17" fmla="*/ 162983 w 456437"/>
                    <a:gd name="connsiteY17" fmla="*/ 217788 h 441540"/>
                    <a:gd name="connsiteX18" fmla="*/ 148167 w 456437"/>
                    <a:gd name="connsiteY18" fmla="*/ 27288 h 441540"/>
                    <a:gd name="connsiteX19" fmla="*/ 135467 w 456437"/>
                    <a:gd name="connsiteY19" fmla="*/ 162755 h 441540"/>
                    <a:gd name="connsiteX20" fmla="*/ 135467 w 456437"/>
                    <a:gd name="connsiteY20" fmla="*/ 183921 h 441540"/>
                    <a:gd name="connsiteX21" fmla="*/ 0 w 456437"/>
                    <a:gd name="connsiteY21" fmla="*/ 202971 h 44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6437" h="441540">
                      <a:moveTo>
                        <a:pt x="0" y="202971"/>
                      </a:moveTo>
                      <a:cubicBezTo>
                        <a:pt x="0" y="208615"/>
                        <a:pt x="78670" y="178982"/>
                        <a:pt x="135467" y="217788"/>
                      </a:cubicBezTo>
                      <a:cubicBezTo>
                        <a:pt x="192264" y="256594"/>
                        <a:pt x="308328" y="410052"/>
                        <a:pt x="340783" y="435805"/>
                      </a:cubicBezTo>
                      <a:cubicBezTo>
                        <a:pt x="373238" y="461558"/>
                        <a:pt x="331964" y="393472"/>
                        <a:pt x="330200" y="372305"/>
                      </a:cubicBezTo>
                      <a:cubicBezTo>
                        <a:pt x="328436" y="351138"/>
                        <a:pt x="309739" y="346905"/>
                        <a:pt x="330200" y="308805"/>
                      </a:cubicBezTo>
                      <a:cubicBezTo>
                        <a:pt x="350661" y="270705"/>
                        <a:pt x="438150" y="163813"/>
                        <a:pt x="452967" y="143705"/>
                      </a:cubicBezTo>
                      <a:cubicBezTo>
                        <a:pt x="467784" y="123597"/>
                        <a:pt x="431094" y="171927"/>
                        <a:pt x="419100" y="188155"/>
                      </a:cubicBezTo>
                      <a:cubicBezTo>
                        <a:pt x="407106" y="204383"/>
                        <a:pt x="392642" y="214613"/>
                        <a:pt x="381000" y="241071"/>
                      </a:cubicBezTo>
                      <a:cubicBezTo>
                        <a:pt x="369358" y="267529"/>
                        <a:pt x="349603" y="352197"/>
                        <a:pt x="349250" y="346905"/>
                      </a:cubicBezTo>
                      <a:cubicBezTo>
                        <a:pt x="348897" y="341613"/>
                        <a:pt x="385938" y="225196"/>
                        <a:pt x="378883" y="209321"/>
                      </a:cubicBezTo>
                      <a:cubicBezTo>
                        <a:pt x="371828" y="193446"/>
                        <a:pt x="323497" y="252713"/>
                        <a:pt x="306917" y="251655"/>
                      </a:cubicBezTo>
                      <a:cubicBezTo>
                        <a:pt x="290337" y="250597"/>
                        <a:pt x="274814" y="243893"/>
                        <a:pt x="279400" y="202971"/>
                      </a:cubicBezTo>
                      <a:cubicBezTo>
                        <a:pt x="283986" y="162049"/>
                        <a:pt x="332669" y="27993"/>
                        <a:pt x="334433" y="6121"/>
                      </a:cubicBezTo>
                      <a:cubicBezTo>
                        <a:pt x="336197" y="-15751"/>
                        <a:pt x="297744" y="24466"/>
                        <a:pt x="289983" y="71738"/>
                      </a:cubicBezTo>
                      <a:cubicBezTo>
                        <a:pt x="282222" y="119010"/>
                        <a:pt x="287867" y="252361"/>
                        <a:pt x="287867" y="289755"/>
                      </a:cubicBezTo>
                      <a:cubicBezTo>
                        <a:pt x="287867" y="327149"/>
                        <a:pt x="295627" y="294341"/>
                        <a:pt x="289983" y="296105"/>
                      </a:cubicBezTo>
                      <a:cubicBezTo>
                        <a:pt x="284339" y="297869"/>
                        <a:pt x="275167" y="313391"/>
                        <a:pt x="254000" y="300338"/>
                      </a:cubicBezTo>
                      <a:cubicBezTo>
                        <a:pt x="232833" y="287285"/>
                        <a:pt x="180622" y="263296"/>
                        <a:pt x="162983" y="217788"/>
                      </a:cubicBezTo>
                      <a:cubicBezTo>
                        <a:pt x="145344" y="172280"/>
                        <a:pt x="152753" y="36460"/>
                        <a:pt x="148167" y="27288"/>
                      </a:cubicBezTo>
                      <a:cubicBezTo>
                        <a:pt x="143581" y="18116"/>
                        <a:pt x="137584" y="136650"/>
                        <a:pt x="135467" y="162755"/>
                      </a:cubicBezTo>
                      <a:cubicBezTo>
                        <a:pt x="133350" y="188860"/>
                        <a:pt x="161573" y="174749"/>
                        <a:pt x="135467" y="183921"/>
                      </a:cubicBezTo>
                      <a:cubicBezTo>
                        <a:pt x="109361" y="193093"/>
                        <a:pt x="0" y="197327"/>
                        <a:pt x="0" y="2029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0" name="フリーフォーム: 図形 579">
                  <a:extLst>
                    <a:ext uri="{FF2B5EF4-FFF2-40B4-BE49-F238E27FC236}">
                      <a16:creationId xmlns:a16="http://schemas.microsoft.com/office/drawing/2014/main" id="{D970A55F-24EB-4170-8306-7B324E5A1176}"/>
                    </a:ext>
                  </a:extLst>
                </p:cNvPr>
                <p:cNvSpPr/>
                <p:nvPr/>
              </p:nvSpPr>
              <p:spPr>
                <a:xfrm>
                  <a:off x="7189989" y="8462310"/>
                  <a:ext cx="329738" cy="570637"/>
                </a:xfrm>
                <a:custGeom>
                  <a:avLst/>
                  <a:gdLst>
                    <a:gd name="connsiteX0" fmla="*/ 7318 w 303658"/>
                    <a:gd name="connsiteY0" fmla="*/ 483 h 525504"/>
                    <a:gd name="connsiteX1" fmla="*/ 9434 w 303658"/>
                    <a:gd name="connsiteY1" fmla="*/ 146533 h 525504"/>
                    <a:gd name="connsiteX2" fmla="*/ 96218 w 303658"/>
                    <a:gd name="connsiteY2" fmla="*/ 243900 h 525504"/>
                    <a:gd name="connsiteX3" fmla="*/ 218984 w 303658"/>
                    <a:gd name="connsiteY3" fmla="*/ 381483 h 525504"/>
                    <a:gd name="connsiteX4" fmla="*/ 303651 w 303658"/>
                    <a:gd name="connsiteY4" fmla="*/ 525416 h 525504"/>
                    <a:gd name="connsiteX5" fmla="*/ 214751 w 303658"/>
                    <a:gd name="connsiteY5" fmla="*/ 400533 h 525504"/>
                    <a:gd name="connsiteX6" fmla="*/ 102568 w 303658"/>
                    <a:gd name="connsiteY6" fmla="*/ 254483 h 525504"/>
                    <a:gd name="connsiteX7" fmla="*/ 53884 w 303658"/>
                    <a:gd name="connsiteY7" fmla="*/ 199450 h 525504"/>
                    <a:gd name="connsiteX8" fmla="*/ 7318 w 303658"/>
                    <a:gd name="connsiteY8" fmla="*/ 483 h 52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658" h="525504">
                      <a:moveTo>
                        <a:pt x="7318" y="483"/>
                      </a:moveTo>
                      <a:cubicBezTo>
                        <a:pt x="-90" y="-8336"/>
                        <a:pt x="-5383" y="105964"/>
                        <a:pt x="9434" y="146533"/>
                      </a:cubicBezTo>
                      <a:cubicBezTo>
                        <a:pt x="24251" y="187102"/>
                        <a:pt x="61293" y="204742"/>
                        <a:pt x="96218" y="243900"/>
                      </a:cubicBezTo>
                      <a:cubicBezTo>
                        <a:pt x="131143" y="283058"/>
                        <a:pt x="184412" y="334564"/>
                        <a:pt x="218984" y="381483"/>
                      </a:cubicBezTo>
                      <a:cubicBezTo>
                        <a:pt x="253556" y="428402"/>
                        <a:pt x="304356" y="522241"/>
                        <a:pt x="303651" y="525416"/>
                      </a:cubicBezTo>
                      <a:cubicBezTo>
                        <a:pt x="302946" y="528591"/>
                        <a:pt x="248265" y="445689"/>
                        <a:pt x="214751" y="400533"/>
                      </a:cubicBezTo>
                      <a:cubicBezTo>
                        <a:pt x="181237" y="355378"/>
                        <a:pt x="129379" y="287997"/>
                        <a:pt x="102568" y="254483"/>
                      </a:cubicBezTo>
                      <a:cubicBezTo>
                        <a:pt x="75757" y="220969"/>
                        <a:pt x="70465" y="240725"/>
                        <a:pt x="53884" y="199450"/>
                      </a:cubicBezTo>
                      <a:cubicBezTo>
                        <a:pt x="37303" y="158175"/>
                        <a:pt x="14726" y="9302"/>
                        <a:pt x="7318" y="4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1" name="フリーフォーム: 図形 580">
                  <a:extLst>
                    <a:ext uri="{FF2B5EF4-FFF2-40B4-BE49-F238E27FC236}">
                      <a16:creationId xmlns:a16="http://schemas.microsoft.com/office/drawing/2014/main" id="{301191DD-A78F-48B7-B24F-9892D6FA13AB}"/>
                    </a:ext>
                  </a:extLst>
                </p:cNvPr>
                <p:cNvSpPr/>
                <p:nvPr/>
              </p:nvSpPr>
              <p:spPr>
                <a:xfrm>
                  <a:off x="6837022" y="8235128"/>
                  <a:ext cx="257592" cy="511155"/>
                </a:xfrm>
                <a:custGeom>
                  <a:avLst/>
                  <a:gdLst>
                    <a:gd name="connsiteX0" fmla="*/ 51 w 237218"/>
                    <a:gd name="connsiteY0" fmla="*/ 146 h 470727"/>
                    <a:gd name="connsiteX1" fmla="*/ 65668 w 237218"/>
                    <a:gd name="connsiteY1" fmla="*/ 222396 h 470727"/>
                    <a:gd name="connsiteX2" fmla="*/ 235001 w 237218"/>
                    <a:gd name="connsiteY2" fmla="*/ 465813 h 470727"/>
                    <a:gd name="connsiteX3" fmla="*/ 156684 w 237218"/>
                    <a:gd name="connsiteY3" fmla="*/ 370563 h 470727"/>
                    <a:gd name="connsiteX4" fmla="*/ 74134 w 237218"/>
                    <a:gd name="connsiteY4" fmla="*/ 190646 h 470727"/>
                    <a:gd name="connsiteX5" fmla="*/ 51 w 237218"/>
                    <a:gd name="connsiteY5" fmla="*/ 146 h 47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218" h="470727">
                      <a:moveTo>
                        <a:pt x="51" y="146"/>
                      </a:moveTo>
                      <a:cubicBezTo>
                        <a:pt x="-1360" y="5438"/>
                        <a:pt x="26510" y="144785"/>
                        <a:pt x="65668" y="222396"/>
                      </a:cubicBezTo>
                      <a:cubicBezTo>
                        <a:pt x="104826" y="300007"/>
                        <a:pt x="219832" y="441118"/>
                        <a:pt x="235001" y="465813"/>
                      </a:cubicBezTo>
                      <a:cubicBezTo>
                        <a:pt x="250170" y="490508"/>
                        <a:pt x="183495" y="416424"/>
                        <a:pt x="156684" y="370563"/>
                      </a:cubicBezTo>
                      <a:cubicBezTo>
                        <a:pt x="129873" y="324702"/>
                        <a:pt x="99534" y="247443"/>
                        <a:pt x="74134" y="190646"/>
                      </a:cubicBezTo>
                      <a:cubicBezTo>
                        <a:pt x="48734" y="133849"/>
                        <a:pt x="1462" y="-5146"/>
                        <a:pt x="51" y="1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2" name="フリーフォーム: 図形 581">
                  <a:extLst>
                    <a:ext uri="{FF2B5EF4-FFF2-40B4-BE49-F238E27FC236}">
                      <a16:creationId xmlns:a16="http://schemas.microsoft.com/office/drawing/2014/main" id="{25EF50B6-E7BA-4047-BFDC-B5022D921308}"/>
                    </a:ext>
                  </a:extLst>
                </p:cNvPr>
                <p:cNvSpPr/>
                <p:nvPr/>
              </p:nvSpPr>
              <p:spPr>
                <a:xfrm>
                  <a:off x="7613684" y="9535581"/>
                  <a:ext cx="341242" cy="437275"/>
                </a:xfrm>
                <a:custGeom>
                  <a:avLst/>
                  <a:gdLst>
                    <a:gd name="connsiteX0" fmla="*/ 250 w 314252"/>
                    <a:gd name="connsiteY0" fmla="*/ 582 h 402690"/>
                    <a:gd name="connsiteX1" fmla="*/ 300817 w 314252"/>
                    <a:gd name="connsiteY1" fmla="*/ 383699 h 402690"/>
                    <a:gd name="connsiteX2" fmla="*/ 254250 w 314252"/>
                    <a:gd name="connsiteY2" fmla="*/ 335016 h 402690"/>
                    <a:gd name="connsiteX3" fmla="*/ 184400 w 314252"/>
                    <a:gd name="connsiteY3" fmla="*/ 252466 h 402690"/>
                    <a:gd name="connsiteX4" fmla="*/ 247900 w 314252"/>
                    <a:gd name="connsiteY4" fmla="*/ 294799 h 402690"/>
                    <a:gd name="connsiteX5" fmla="*/ 250 w 314252"/>
                    <a:gd name="connsiteY5" fmla="*/ 582 h 40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252" h="402690">
                      <a:moveTo>
                        <a:pt x="250" y="582"/>
                      </a:moveTo>
                      <a:cubicBezTo>
                        <a:pt x="9069" y="15399"/>
                        <a:pt x="258484" y="327960"/>
                        <a:pt x="300817" y="383699"/>
                      </a:cubicBezTo>
                      <a:cubicBezTo>
                        <a:pt x="343150" y="439438"/>
                        <a:pt x="273653" y="356888"/>
                        <a:pt x="254250" y="335016"/>
                      </a:cubicBezTo>
                      <a:cubicBezTo>
                        <a:pt x="234847" y="313144"/>
                        <a:pt x="185458" y="259169"/>
                        <a:pt x="184400" y="252466"/>
                      </a:cubicBezTo>
                      <a:cubicBezTo>
                        <a:pt x="183342" y="245763"/>
                        <a:pt x="277180" y="331488"/>
                        <a:pt x="247900" y="294799"/>
                      </a:cubicBezTo>
                      <a:cubicBezTo>
                        <a:pt x="218620" y="258110"/>
                        <a:pt x="-8569" y="-14235"/>
                        <a:pt x="250" y="5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3" name="フリーフォーム: 図形 582">
                  <a:extLst>
                    <a:ext uri="{FF2B5EF4-FFF2-40B4-BE49-F238E27FC236}">
                      <a16:creationId xmlns:a16="http://schemas.microsoft.com/office/drawing/2014/main" id="{3DF9F523-F70E-484B-AC28-1F6C1B4298A2}"/>
                    </a:ext>
                  </a:extLst>
                </p:cNvPr>
                <p:cNvSpPr/>
                <p:nvPr/>
              </p:nvSpPr>
              <p:spPr>
                <a:xfrm>
                  <a:off x="7650712" y="9478752"/>
                  <a:ext cx="357651" cy="590525"/>
                </a:xfrm>
                <a:custGeom>
                  <a:avLst/>
                  <a:gdLst>
                    <a:gd name="connsiteX0" fmla="*/ 18 w 329364"/>
                    <a:gd name="connsiteY0" fmla="*/ 0 h 543819"/>
                    <a:gd name="connsiteX1" fmla="*/ 239201 w 329364"/>
                    <a:gd name="connsiteY1" fmla="*/ 294216 h 543819"/>
                    <a:gd name="connsiteX2" fmla="*/ 268835 w 329364"/>
                    <a:gd name="connsiteY2" fmla="*/ 359833 h 543819"/>
                    <a:gd name="connsiteX3" fmla="*/ 328101 w 329364"/>
                    <a:gd name="connsiteY3" fmla="*/ 539750 h 543819"/>
                    <a:gd name="connsiteX4" fmla="*/ 302701 w 329364"/>
                    <a:gd name="connsiteY4" fmla="*/ 469900 h 543819"/>
                    <a:gd name="connsiteX5" fmla="*/ 226501 w 329364"/>
                    <a:gd name="connsiteY5" fmla="*/ 294216 h 543819"/>
                    <a:gd name="connsiteX6" fmla="*/ 18 w 329364"/>
                    <a:gd name="connsiteY6" fmla="*/ 0 h 5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64" h="543819">
                      <a:moveTo>
                        <a:pt x="18" y="0"/>
                      </a:moveTo>
                      <a:cubicBezTo>
                        <a:pt x="2135" y="0"/>
                        <a:pt x="194398" y="234244"/>
                        <a:pt x="239201" y="294216"/>
                      </a:cubicBezTo>
                      <a:cubicBezTo>
                        <a:pt x="284004" y="354188"/>
                        <a:pt x="254018" y="318911"/>
                        <a:pt x="268835" y="359833"/>
                      </a:cubicBezTo>
                      <a:cubicBezTo>
                        <a:pt x="283652" y="400755"/>
                        <a:pt x="322457" y="521406"/>
                        <a:pt x="328101" y="539750"/>
                      </a:cubicBezTo>
                      <a:cubicBezTo>
                        <a:pt x="333745" y="558094"/>
                        <a:pt x="319634" y="510822"/>
                        <a:pt x="302701" y="469900"/>
                      </a:cubicBezTo>
                      <a:cubicBezTo>
                        <a:pt x="285768" y="428978"/>
                        <a:pt x="278712" y="372885"/>
                        <a:pt x="226501" y="294216"/>
                      </a:cubicBezTo>
                      <a:cubicBezTo>
                        <a:pt x="174290" y="215547"/>
                        <a:pt x="-209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4" name="フリーフォーム: 図形 583">
                  <a:extLst>
                    <a:ext uri="{FF2B5EF4-FFF2-40B4-BE49-F238E27FC236}">
                      <a16:creationId xmlns:a16="http://schemas.microsoft.com/office/drawing/2014/main" id="{24B6BE0E-87CB-4651-9F4E-1A5BE177464F}"/>
                    </a:ext>
                  </a:extLst>
                </p:cNvPr>
                <p:cNvSpPr/>
                <p:nvPr/>
              </p:nvSpPr>
              <p:spPr>
                <a:xfrm>
                  <a:off x="7844828" y="9882748"/>
                  <a:ext cx="291836" cy="586057"/>
                </a:xfrm>
                <a:custGeom>
                  <a:avLst/>
                  <a:gdLst>
                    <a:gd name="connsiteX0" fmla="*/ 24455 w 268754"/>
                    <a:gd name="connsiteY0" fmla="*/ 490 h 539704"/>
                    <a:gd name="connsiteX1" fmla="*/ 10168 w 268754"/>
                    <a:gd name="connsiteY1" fmla="*/ 130665 h 539704"/>
                    <a:gd name="connsiteX2" fmla="*/ 27630 w 268754"/>
                    <a:gd name="connsiteY2" fmla="*/ 171940 h 539704"/>
                    <a:gd name="connsiteX3" fmla="*/ 237180 w 268754"/>
                    <a:gd name="connsiteY3" fmla="*/ 503728 h 539704"/>
                    <a:gd name="connsiteX4" fmla="*/ 267343 w 268754"/>
                    <a:gd name="connsiteY4" fmla="*/ 529128 h 539704"/>
                    <a:gd name="connsiteX5" fmla="*/ 232418 w 268754"/>
                    <a:gd name="connsiteY5" fmla="*/ 489440 h 539704"/>
                    <a:gd name="connsiteX6" fmla="*/ 13343 w 268754"/>
                    <a:gd name="connsiteY6" fmla="*/ 183053 h 539704"/>
                    <a:gd name="connsiteX7" fmla="*/ 24455 w 268754"/>
                    <a:gd name="connsiteY7" fmla="*/ 490 h 53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8754" h="539704">
                      <a:moveTo>
                        <a:pt x="24455" y="490"/>
                      </a:moveTo>
                      <a:cubicBezTo>
                        <a:pt x="23926" y="-8241"/>
                        <a:pt x="9639" y="102090"/>
                        <a:pt x="10168" y="130665"/>
                      </a:cubicBezTo>
                      <a:cubicBezTo>
                        <a:pt x="10697" y="159240"/>
                        <a:pt x="-10205" y="109763"/>
                        <a:pt x="27630" y="171940"/>
                      </a:cubicBezTo>
                      <a:cubicBezTo>
                        <a:pt x="65465" y="234117"/>
                        <a:pt x="197228" y="444197"/>
                        <a:pt x="237180" y="503728"/>
                      </a:cubicBezTo>
                      <a:cubicBezTo>
                        <a:pt x="277132" y="563259"/>
                        <a:pt x="268137" y="531509"/>
                        <a:pt x="267343" y="529128"/>
                      </a:cubicBezTo>
                      <a:cubicBezTo>
                        <a:pt x="266549" y="526747"/>
                        <a:pt x="274751" y="547119"/>
                        <a:pt x="232418" y="489440"/>
                      </a:cubicBezTo>
                      <a:cubicBezTo>
                        <a:pt x="190085" y="431761"/>
                        <a:pt x="49062" y="262428"/>
                        <a:pt x="13343" y="183053"/>
                      </a:cubicBezTo>
                      <a:cubicBezTo>
                        <a:pt x="-22376" y="103678"/>
                        <a:pt x="24984" y="9221"/>
                        <a:pt x="24455" y="49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5" name="フリーフォーム: 図形 584">
                  <a:extLst>
                    <a:ext uri="{FF2B5EF4-FFF2-40B4-BE49-F238E27FC236}">
                      <a16:creationId xmlns:a16="http://schemas.microsoft.com/office/drawing/2014/main" id="{FFFFBA54-960B-4744-986F-142B82510EAE}"/>
                    </a:ext>
                  </a:extLst>
                </p:cNvPr>
                <p:cNvSpPr/>
                <p:nvPr/>
              </p:nvSpPr>
              <p:spPr>
                <a:xfrm>
                  <a:off x="7872868" y="10007333"/>
                  <a:ext cx="382594" cy="560362"/>
                </a:xfrm>
                <a:custGeom>
                  <a:avLst/>
                  <a:gdLst>
                    <a:gd name="connsiteX0" fmla="*/ 221 w 352334"/>
                    <a:gd name="connsiteY0" fmla="*/ 1647 h 516042"/>
                    <a:gd name="connsiteX1" fmla="*/ 192308 w 352334"/>
                    <a:gd name="connsiteY1" fmla="*/ 241359 h 516042"/>
                    <a:gd name="connsiteX2" fmla="*/ 282796 w 352334"/>
                    <a:gd name="connsiteY2" fmla="*/ 390584 h 516042"/>
                    <a:gd name="connsiteX3" fmla="*/ 300258 w 352334"/>
                    <a:gd name="connsiteY3" fmla="*/ 511234 h 516042"/>
                    <a:gd name="connsiteX4" fmla="*/ 300258 w 352334"/>
                    <a:gd name="connsiteY4" fmla="*/ 474722 h 516042"/>
                    <a:gd name="connsiteX5" fmla="*/ 351058 w 352334"/>
                    <a:gd name="connsiteY5" fmla="*/ 315972 h 516042"/>
                    <a:gd name="connsiteX6" fmla="*/ 239933 w 352334"/>
                    <a:gd name="connsiteY6" fmla="*/ 236597 h 516042"/>
                    <a:gd name="connsiteX7" fmla="*/ 155796 w 352334"/>
                    <a:gd name="connsiteY7" fmla="*/ 141347 h 516042"/>
                    <a:gd name="connsiteX8" fmla="*/ 221 w 352334"/>
                    <a:gd name="connsiteY8" fmla="*/ 1647 h 51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334" h="516042">
                      <a:moveTo>
                        <a:pt x="221" y="1647"/>
                      </a:moveTo>
                      <a:cubicBezTo>
                        <a:pt x="6306" y="18315"/>
                        <a:pt x="145212" y="176536"/>
                        <a:pt x="192308" y="241359"/>
                      </a:cubicBezTo>
                      <a:cubicBezTo>
                        <a:pt x="239404" y="306182"/>
                        <a:pt x="264804" y="345605"/>
                        <a:pt x="282796" y="390584"/>
                      </a:cubicBezTo>
                      <a:cubicBezTo>
                        <a:pt x="300788" y="435563"/>
                        <a:pt x="297348" y="497211"/>
                        <a:pt x="300258" y="511234"/>
                      </a:cubicBezTo>
                      <a:cubicBezTo>
                        <a:pt x="303168" y="525257"/>
                        <a:pt x="291791" y="507266"/>
                        <a:pt x="300258" y="474722"/>
                      </a:cubicBezTo>
                      <a:cubicBezTo>
                        <a:pt x="308725" y="442178"/>
                        <a:pt x="361112" y="355659"/>
                        <a:pt x="351058" y="315972"/>
                      </a:cubicBezTo>
                      <a:cubicBezTo>
                        <a:pt x="341004" y="276285"/>
                        <a:pt x="272477" y="265701"/>
                        <a:pt x="239933" y="236597"/>
                      </a:cubicBezTo>
                      <a:cubicBezTo>
                        <a:pt x="207389" y="207493"/>
                        <a:pt x="196542" y="183416"/>
                        <a:pt x="155796" y="141347"/>
                      </a:cubicBezTo>
                      <a:cubicBezTo>
                        <a:pt x="115050" y="99278"/>
                        <a:pt x="-5864" y="-15021"/>
                        <a:pt x="221" y="16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6" name="フリーフォーム: 図形 585">
                  <a:extLst>
                    <a:ext uri="{FF2B5EF4-FFF2-40B4-BE49-F238E27FC236}">
                      <a16:creationId xmlns:a16="http://schemas.microsoft.com/office/drawing/2014/main" id="{F95EF7F6-8B3F-425C-B6D6-960E90BE255B}"/>
                    </a:ext>
                  </a:extLst>
                </p:cNvPr>
                <p:cNvSpPr/>
                <p:nvPr/>
              </p:nvSpPr>
              <p:spPr>
                <a:xfrm>
                  <a:off x="8042030" y="9880834"/>
                  <a:ext cx="72903" cy="317536"/>
                </a:xfrm>
                <a:custGeom>
                  <a:avLst/>
                  <a:gdLst>
                    <a:gd name="connsiteX0" fmla="*/ 53988 w 67137"/>
                    <a:gd name="connsiteY0" fmla="*/ 666 h 292421"/>
                    <a:gd name="connsiteX1" fmla="*/ 25413 w 67137"/>
                    <a:gd name="connsiteY1" fmla="*/ 192753 h 292421"/>
                    <a:gd name="connsiteX2" fmla="*/ 66688 w 67137"/>
                    <a:gd name="connsiteY2" fmla="*/ 289591 h 292421"/>
                    <a:gd name="connsiteX3" fmla="*/ 44463 w 67137"/>
                    <a:gd name="connsiteY3" fmla="*/ 254666 h 292421"/>
                    <a:gd name="connsiteX4" fmla="*/ 13 w 67137"/>
                    <a:gd name="connsiteY4" fmla="*/ 134016 h 292421"/>
                    <a:gd name="connsiteX5" fmla="*/ 53988 w 67137"/>
                    <a:gd name="connsiteY5" fmla="*/ 666 h 292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137" h="292421">
                      <a:moveTo>
                        <a:pt x="53988" y="666"/>
                      </a:moveTo>
                      <a:cubicBezTo>
                        <a:pt x="58221" y="10455"/>
                        <a:pt x="23296" y="144599"/>
                        <a:pt x="25413" y="192753"/>
                      </a:cubicBezTo>
                      <a:cubicBezTo>
                        <a:pt x="27530" y="240907"/>
                        <a:pt x="63513" y="279272"/>
                        <a:pt x="66688" y="289591"/>
                      </a:cubicBezTo>
                      <a:cubicBezTo>
                        <a:pt x="69863" y="299910"/>
                        <a:pt x="55576" y="280595"/>
                        <a:pt x="44463" y="254666"/>
                      </a:cubicBezTo>
                      <a:cubicBezTo>
                        <a:pt x="33350" y="228737"/>
                        <a:pt x="-781" y="176614"/>
                        <a:pt x="13" y="134016"/>
                      </a:cubicBezTo>
                      <a:cubicBezTo>
                        <a:pt x="807" y="91418"/>
                        <a:pt x="49755" y="-9123"/>
                        <a:pt x="53988" y="66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7" name="フリーフォーム: 図形 586">
                  <a:extLst>
                    <a:ext uri="{FF2B5EF4-FFF2-40B4-BE49-F238E27FC236}">
                      <a16:creationId xmlns:a16="http://schemas.microsoft.com/office/drawing/2014/main" id="{AB437998-95AB-4987-8CB9-C07E9AFAB45F}"/>
                    </a:ext>
                  </a:extLst>
                </p:cNvPr>
                <p:cNvSpPr/>
                <p:nvPr/>
              </p:nvSpPr>
              <p:spPr>
                <a:xfrm>
                  <a:off x="8143528" y="9972675"/>
                  <a:ext cx="108279" cy="437314"/>
                </a:xfrm>
                <a:custGeom>
                  <a:avLst/>
                  <a:gdLst>
                    <a:gd name="connsiteX0" fmla="*/ 205 w 99715"/>
                    <a:gd name="connsiteY0" fmla="*/ 226 h 402726"/>
                    <a:gd name="connsiteX1" fmla="*/ 43068 w 99715"/>
                    <a:gd name="connsiteY1" fmla="*/ 160564 h 402726"/>
                    <a:gd name="connsiteX2" fmla="*/ 33543 w 99715"/>
                    <a:gd name="connsiteY2" fmla="*/ 225651 h 402726"/>
                    <a:gd name="connsiteX3" fmla="*/ 30368 w 99715"/>
                    <a:gd name="connsiteY3" fmla="*/ 236764 h 402726"/>
                    <a:gd name="connsiteX4" fmla="*/ 97043 w 99715"/>
                    <a:gd name="connsiteY4" fmla="*/ 400276 h 402726"/>
                    <a:gd name="connsiteX5" fmla="*/ 84343 w 99715"/>
                    <a:gd name="connsiteY5" fmla="*/ 325664 h 402726"/>
                    <a:gd name="connsiteX6" fmla="*/ 63705 w 99715"/>
                    <a:gd name="connsiteY6" fmla="*/ 198664 h 402726"/>
                    <a:gd name="connsiteX7" fmla="*/ 205 w 99715"/>
                    <a:gd name="connsiteY7" fmla="*/ 226 h 40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715" h="402726">
                      <a:moveTo>
                        <a:pt x="205" y="226"/>
                      </a:moveTo>
                      <a:cubicBezTo>
                        <a:pt x="-3234" y="-6124"/>
                        <a:pt x="37512" y="122993"/>
                        <a:pt x="43068" y="160564"/>
                      </a:cubicBezTo>
                      <a:cubicBezTo>
                        <a:pt x="48624" y="198135"/>
                        <a:pt x="35660" y="212951"/>
                        <a:pt x="33543" y="225651"/>
                      </a:cubicBezTo>
                      <a:cubicBezTo>
                        <a:pt x="31426" y="238351"/>
                        <a:pt x="19785" y="207660"/>
                        <a:pt x="30368" y="236764"/>
                      </a:cubicBezTo>
                      <a:cubicBezTo>
                        <a:pt x="40951" y="265868"/>
                        <a:pt x="88047" y="385459"/>
                        <a:pt x="97043" y="400276"/>
                      </a:cubicBezTo>
                      <a:cubicBezTo>
                        <a:pt x="106039" y="415093"/>
                        <a:pt x="89899" y="359266"/>
                        <a:pt x="84343" y="325664"/>
                      </a:cubicBezTo>
                      <a:cubicBezTo>
                        <a:pt x="78787" y="292062"/>
                        <a:pt x="76670" y="251581"/>
                        <a:pt x="63705" y="198664"/>
                      </a:cubicBezTo>
                      <a:cubicBezTo>
                        <a:pt x="50740" y="145747"/>
                        <a:pt x="3644" y="6576"/>
                        <a:pt x="205" y="2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8" name="フリーフォーム: 図形 587">
                  <a:extLst>
                    <a:ext uri="{FF2B5EF4-FFF2-40B4-BE49-F238E27FC236}">
                      <a16:creationId xmlns:a16="http://schemas.microsoft.com/office/drawing/2014/main" id="{C387AF38-7477-447D-A32A-5D490D54481B}"/>
                    </a:ext>
                  </a:extLst>
                </p:cNvPr>
                <p:cNvSpPr/>
                <p:nvPr/>
              </p:nvSpPr>
              <p:spPr>
                <a:xfrm>
                  <a:off x="8263983" y="9934157"/>
                  <a:ext cx="134638" cy="392152"/>
                </a:xfrm>
                <a:custGeom>
                  <a:avLst/>
                  <a:gdLst>
                    <a:gd name="connsiteX0" fmla="*/ 402 w 123989"/>
                    <a:gd name="connsiteY0" fmla="*/ 772 h 361136"/>
                    <a:gd name="connsiteX1" fmla="*/ 121052 w 123989"/>
                    <a:gd name="connsiteY1" fmla="*/ 281760 h 361136"/>
                    <a:gd name="connsiteX2" fmla="*/ 89302 w 123989"/>
                    <a:gd name="connsiteY2" fmla="*/ 361135 h 361136"/>
                    <a:gd name="connsiteX3" fmla="*/ 117877 w 123989"/>
                    <a:gd name="connsiteY3" fmla="*/ 283347 h 361136"/>
                    <a:gd name="connsiteX4" fmla="*/ 82952 w 123989"/>
                    <a:gd name="connsiteY4" fmla="*/ 200797 h 361136"/>
                    <a:gd name="connsiteX5" fmla="*/ 402 w 123989"/>
                    <a:gd name="connsiteY5" fmla="*/ 772 h 36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989" h="361136">
                      <a:moveTo>
                        <a:pt x="402" y="772"/>
                      </a:moveTo>
                      <a:cubicBezTo>
                        <a:pt x="6752" y="14266"/>
                        <a:pt x="106235" y="221700"/>
                        <a:pt x="121052" y="281760"/>
                      </a:cubicBezTo>
                      <a:cubicBezTo>
                        <a:pt x="135869" y="341821"/>
                        <a:pt x="89831" y="360871"/>
                        <a:pt x="89302" y="361135"/>
                      </a:cubicBezTo>
                      <a:cubicBezTo>
                        <a:pt x="88773" y="361400"/>
                        <a:pt x="118935" y="310070"/>
                        <a:pt x="117877" y="283347"/>
                      </a:cubicBezTo>
                      <a:cubicBezTo>
                        <a:pt x="116819" y="256624"/>
                        <a:pt x="101208" y="247099"/>
                        <a:pt x="82952" y="200797"/>
                      </a:cubicBezTo>
                      <a:cubicBezTo>
                        <a:pt x="64696" y="154495"/>
                        <a:pt x="-5948" y="-12722"/>
                        <a:pt x="402" y="77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9" name="フリーフォーム: 図形 588">
                  <a:extLst>
                    <a:ext uri="{FF2B5EF4-FFF2-40B4-BE49-F238E27FC236}">
                      <a16:creationId xmlns:a16="http://schemas.microsoft.com/office/drawing/2014/main" id="{2ED68527-7EAC-4428-83BC-A135327C9987}"/>
                    </a:ext>
                  </a:extLst>
                </p:cNvPr>
                <p:cNvSpPr/>
                <p:nvPr/>
              </p:nvSpPr>
              <p:spPr>
                <a:xfrm>
                  <a:off x="8193690" y="10284870"/>
                  <a:ext cx="244964" cy="321672"/>
                </a:xfrm>
                <a:custGeom>
                  <a:avLst/>
                  <a:gdLst>
                    <a:gd name="connsiteX0" fmla="*/ 225473 w 225589"/>
                    <a:gd name="connsiteY0" fmla="*/ 1648 h 296230"/>
                    <a:gd name="connsiteX1" fmla="*/ 208010 w 225589"/>
                    <a:gd name="connsiteY1" fmla="*/ 82611 h 296230"/>
                    <a:gd name="connsiteX2" fmla="*/ 201660 w 225589"/>
                    <a:gd name="connsiteY2" fmla="*/ 257236 h 296230"/>
                    <a:gd name="connsiteX3" fmla="*/ 48 w 225589"/>
                    <a:gd name="connsiteY3" fmla="*/ 295336 h 296230"/>
                    <a:gd name="connsiteX4" fmla="*/ 182610 w 225589"/>
                    <a:gd name="connsiteY4" fmla="*/ 277873 h 296230"/>
                    <a:gd name="connsiteX5" fmla="*/ 198485 w 225589"/>
                    <a:gd name="connsiteY5" fmla="*/ 209611 h 296230"/>
                    <a:gd name="connsiteX6" fmla="*/ 198485 w 225589"/>
                    <a:gd name="connsiteY6" fmla="*/ 150873 h 296230"/>
                    <a:gd name="connsiteX7" fmla="*/ 225473 w 225589"/>
                    <a:gd name="connsiteY7" fmla="*/ 1648 h 29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589" h="296230">
                      <a:moveTo>
                        <a:pt x="225473" y="1648"/>
                      </a:moveTo>
                      <a:cubicBezTo>
                        <a:pt x="227061" y="-9729"/>
                        <a:pt x="211979" y="40013"/>
                        <a:pt x="208010" y="82611"/>
                      </a:cubicBezTo>
                      <a:cubicBezTo>
                        <a:pt x="204041" y="125209"/>
                        <a:pt x="236320" y="221782"/>
                        <a:pt x="201660" y="257236"/>
                      </a:cubicBezTo>
                      <a:cubicBezTo>
                        <a:pt x="167000" y="292690"/>
                        <a:pt x="3223" y="291896"/>
                        <a:pt x="48" y="295336"/>
                      </a:cubicBezTo>
                      <a:cubicBezTo>
                        <a:pt x="-3127" y="298776"/>
                        <a:pt x="149537" y="292161"/>
                        <a:pt x="182610" y="277873"/>
                      </a:cubicBezTo>
                      <a:cubicBezTo>
                        <a:pt x="215683" y="263586"/>
                        <a:pt x="195839" y="230778"/>
                        <a:pt x="198485" y="209611"/>
                      </a:cubicBezTo>
                      <a:cubicBezTo>
                        <a:pt x="201131" y="188444"/>
                        <a:pt x="193193" y="185798"/>
                        <a:pt x="198485" y="150873"/>
                      </a:cubicBezTo>
                      <a:cubicBezTo>
                        <a:pt x="203777" y="115948"/>
                        <a:pt x="223885" y="13025"/>
                        <a:pt x="225473" y="16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0" name="フリーフォーム: 図形 589">
                  <a:extLst>
                    <a:ext uri="{FF2B5EF4-FFF2-40B4-BE49-F238E27FC236}">
                      <a16:creationId xmlns:a16="http://schemas.microsoft.com/office/drawing/2014/main" id="{03D1FEF0-E7AC-45D8-9C1E-F8EA0DFF6D50}"/>
                    </a:ext>
                  </a:extLst>
                </p:cNvPr>
                <p:cNvSpPr/>
                <p:nvPr/>
              </p:nvSpPr>
              <p:spPr>
                <a:xfrm>
                  <a:off x="8167754" y="10309031"/>
                  <a:ext cx="272763" cy="285304"/>
                </a:xfrm>
                <a:custGeom>
                  <a:avLst/>
                  <a:gdLst>
                    <a:gd name="connsiteX0" fmla="*/ 250945 w 251190"/>
                    <a:gd name="connsiteY0" fmla="*/ 36 h 262739"/>
                    <a:gd name="connsiteX1" fmla="*/ 195383 w 251190"/>
                    <a:gd name="connsiteY1" fmla="*/ 87348 h 262739"/>
                    <a:gd name="connsiteX2" fmla="*/ 203320 w 251190"/>
                    <a:gd name="connsiteY2" fmla="*/ 215936 h 262739"/>
                    <a:gd name="connsiteX3" fmla="*/ 182683 w 251190"/>
                    <a:gd name="connsiteY3" fmla="*/ 236573 h 262739"/>
                    <a:gd name="connsiteX4" fmla="*/ 120 w 251190"/>
                    <a:gd name="connsiteY4" fmla="*/ 255623 h 262739"/>
                    <a:gd name="connsiteX5" fmla="*/ 212845 w 251190"/>
                    <a:gd name="connsiteY5" fmla="*/ 255623 h 262739"/>
                    <a:gd name="connsiteX6" fmla="*/ 206495 w 251190"/>
                    <a:gd name="connsiteY6" fmla="*/ 169898 h 262739"/>
                    <a:gd name="connsiteX7" fmla="*/ 169983 w 251190"/>
                    <a:gd name="connsiteY7" fmla="*/ 77823 h 262739"/>
                    <a:gd name="connsiteX8" fmla="*/ 250945 w 251190"/>
                    <a:gd name="connsiteY8" fmla="*/ 36 h 26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190" h="262739">
                      <a:moveTo>
                        <a:pt x="250945" y="36"/>
                      </a:moveTo>
                      <a:cubicBezTo>
                        <a:pt x="255178" y="1623"/>
                        <a:pt x="203320" y="51365"/>
                        <a:pt x="195383" y="87348"/>
                      </a:cubicBezTo>
                      <a:cubicBezTo>
                        <a:pt x="187445" y="123331"/>
                        <a:pt x="205437" y="191065"/>
                        <a:pt x="203320" y="215936"/>
                      </a:cubicBezTo>
                      <a:cubicBezTo>
                        <a:pt x="201203" y="240807"/>
                        <a:pt x="216550" y="229959"/>
                        <a:pt x="182683" y="236573"/>
                      </a:cubicBezTo>
                      <a:cubicBezTo>
                        <a:pt x="148816" y="243188"/>
                        <a:pt x="-4907" y="252448"/>
                        <a:pt x="120" y="255623"/>
                      </a:cubicBezTo>
                      <a:cubicBezTo>
                        <a:pt x="5147" y="258798"/>
                        <a:pt x="178449" y="269911"/>
                        <a:pt x="212845" y="255623"/>
                      </a:cubicBezTo>
                      <a:cubicBezTo>
                        <a:pt x="247241" y="241336"/>
                        <a:pt x="213639" y="199531"/>
                        <a:pt x="206495" y="169898"/>
                      </a:cubicBezTo>
                      <a:cubicBezTo>
                        <a:pt x="199351" y="140265"/>
                        <a:pt x="161252" y="106927"/>
                        <a:pt x="169983" y="77823"/>
                      </a:cubicBezTo>
                      <a:cubicBezTo>
                        <a:pt x="178714" y="48719"/>
                        <a:pt x="246712" y="-1551"/>
                        <a:pt x="250945" y="3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1" name="フリーフォーム: 図形 590">
                  <a:extLst>
                    <a:ext uri="{FF2B5EF4-FFF2-40B4-BE49-F238E27FC236}">
                      <a16:creationId xmlns:a16="http://schemas.microsoft.com/office/drawing/2014/main" id="{B5342574-B7AA-41D7-BEAF-E1F28DFA7DDC}"/>
                    </a:ext>
                  </a:extLst>
                </p:cNvPr>
                <p:cNvSpPr/>
                <p:nvPr/>
              </p:nvSpPr>
              <p:spPr>
                <a:xfrm>
                  <a:off x="8290152" y="10224391"/>
                  <a:ext cx="53950" cy="258736"/>
                </a:xfrm>
                <a:custGeom>
                  <a:avLst/>
                  <a:gdLst>
                    <a:gd name="connsiteX0" fmla="*/ 42978 w 49683"/>
                    <a:gd name="connsiteY0" fmla="*/ 194 h 238272"/>
                    <a:gd name="connsiteX1" fmla="*/ 19166 w 49683"/>
                    <a:gd name="connsiteY1" fmla="*/ 125607 h 238272"/>
                    <a:gd name="connsiteX2" fmla="*/ 49328 w 49683"/>
                    <a:gd name="connsiteY2" fmla="*/ 236732 h 238272"/>
                    <a:gd name="connsiteX3" fmla="*/ 33453 w 49683"/>
                    <a:gd name="connsiteY3" fmla="*/ 184344 h 238272"/>
                    <a:gd name="connsiteX4" fmla="*/ 116 w 49683"/>
                    <a:gd name="connsiteY4" fmla="*/ 98619 h 238272"/>
                    <a:gd name="connsiteX5" fmla="*/ 42978 w 49683"/>
                    <a:gd name="connsiteY5" fmla="*/ 194 h 23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83" h="238272">
                      <a:moveTo>
                        <a:pt x="42978" y="194"/>
                      </a:moveTo>
                      <a:cubicBezTo>
                        <a:pt x="46153" y="4692"/>
                        <a:pt x="18108" y="86184"/>
                        <a:pt x="19166" y="125607"/>
                      </a:cubicBezTo>
                      <a:cubicBezTo>
                        <a:pt x="20224" y="165030"/>
                        <a:pt x="46947" y="226943"/>
                        <a:pt x="49328" y="236732"/>
                      </a:cubicBezTo>
                      <a:cubicBezTo>
                        <a:pt x="51709" y="246521"/>
                        <a:pt x="41655" y="207363"/>
                        <a:pt x="33453" y="184344"/>
                      </a:cubicBezTo>
                      <a:cubicBezTo>
                        <a:pt x="25251" y="161325"/>
                        <a:pt x="-2001" y="126929"/>
                        <a:pt x="116" y="98619"/>
                      </a:cubicBezTo>
                      <a:cubicBezTo>
                        <a:pt x="2233" y="70309"/>
                        <a:pt x="39803" y="-4304"/>
                        <a:pt x="42978" y="19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2" name="フリーフォーム: 図形 591">
                  <a:extLst>
                    <a:ext uri="{FF2B5EF4-FFF2-40B4-BE49-F238E27FC236}">
                      <a16:creationId xmlns:a16="http://schemas.microsoft.com/office/drawing/2014/main" id="{1F6A445B-BA5E-4490-962D-D9F1C2BD9292}"/>
                    </a:ext>
                  </a:extLst>
                </p:cNvPr>
                <p:cNvSpPr/>
                <p:nvPr/>
              </p:nvSpPr>
              <p:spPr>
                <a:xfrm>
                  <a:off x="8239638" y="10259333"/>
                  <a:ext cx="19657" cy="232530"/>
                </a:xfrm>
                <a:custGeom>
                  <a:avLst/>
                  <a:gdLst>
                    <a:gd name="connsiteX0" fmla="*/ 18060 w 18102"/>
                    <a:gd name="connsiteY0" fmla="*/ 2940 h 214139"/>
                    <a:gd name="connsiteX1" fmla="*/ 597 w 18102"/>
                    <a:gd name="connsiteY1" fmla="*/ 212490 h 214139"/>
                    <a:gd name="connsiteX2" fmla="*/ 5360 w 18102"/>
                    <a:gd name="connsiteY2" fmla="*/ 96603 h 214139"/>
                    <a:gd name="connsiteX3" fmla="*/ 18060 w 18102"/>
                    <a:gd name="connsiteY3" fmla="*/ 2940 h 21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02" h="214139">
                      <a:moveTo>
                        <a:pt x="18060" y="2940"/>
                      </a:moveTo>
                      <a:cubicBezTo>
                        <a:pt x="17266" y="22254"/>
                        <a:pt x="2714" y="196880"/>
                        <a:pt x="597" y="212490"/>
                      </a:cubicBezTo>
                      <a:cubicBezTo>
                        <a:pt x="-1520" y="228100"/>
                        <a:pt x="2450" y="128617"/>
                        <a:pt x="5360" y="96603"/>
                      </a:cubicBezTo>
                      <a:cubicBezTo>
                        <a:pt x="8270" y="64589"/>
                        <a:pt x="18854" y="-16374"/>
                        <a:pt x="18060" y="294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3" name="フリーフォーム: 図形 592">
                  <a:extLst>
                    <a:ext uri="{FF2B5EF4-FFF2-40B4-BE49-F238E27FC236}">
                      <a16:creationId xmlns:a16="http://schemas.microsoft.com/office/drawing/2014/main" id="{C402F179-FC12-46A5-BA21-6897F7869FB2}"/>
                    </a:ext>
                  </a:extLst>
                </p:cNvPr>
                <p:cNvSpPr/>
                <p:nvPr/>
              </p:nvSpPr>
              <p:spPr>
                <a:xfrm>
                  <a:off x="8186312" y="10508787"/>
                  <a:ext cx="178251" cy="86467"/>
                </a:xfrm>
                <a:custGeom>
                  <a:avLst/>
                  <a:gdLst>
                    <a:gd name="connsiteX0" fmla="*/ 43355 w 164153"/>
                    <a:gd name="connsiteY0" fmla="*/ 79604 h 79628"/>
                    <a:gd name="connsiteX1" fmla="*/ 493 w 164153"/>
                    <a:gd name="connsiteY1" fmla="*/ 33566 h 79628"/>
                    <a:gd name="connsiteX2" fmla="*/ 76693 w 164153"/>
                    <a:gd name="connsiteY2" fmla="*/ 229 h 79628"/>
                    <a:gd name="connsiteX3" fmla="*/ 138605 w 164153"/>
                    <a:gd name="connsiteY3" fmla="*/ 20866 h 79628"/>
                    <a:gd name="connsiteX4" fmla="*/ 164005 w 164153"/>
                    <a:gd name="connsiteY4" fmla="*/ 58966 h 79628"/>
                    <a:gd name="connsiteX5" fmla="*/ 146543 w 164153"/>
                    <a:gd name="connsiteY5" fmla="*/ 17691 h 79628"/>
                    <a:gd name="connsiteX6" fmla="*/ 97330 w 164153"/>
                    <a:gd name="connsiteY6" fmla="*/ 6579 h 79628"/>
                    <a:gd name="connsiteX7" fmla="*/ 32243 w 164153"/>
                    <a:gd name="connsiteY7" fmla="*/ 27216 h 79628"/>
                    <a:gd name="connsiteX8" fmla="*/ 43355 w 164153"/>
                    <a:gd name="connsiteY8" fmla="*/ 79604 h 7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153" h="79628">
                      <a:moveTo>
                        <a:pt x="43355" y="79604"/>
                      </a:moveTo>
                      <a:cubicBezTo>
                        <a:pt x="38064" y="80662"/>
                        <a:pt x="-5063" y="46795"/>
                        <a:pt x="493" y="33566"/>
                      </a:cubicBezTo>
                      <a:cubicBezTo>
                        <a:pt x="6049" y="20337"/>
                        <a:pt x="53674" y="2346"/>
                        <a:pt x="76693" y="229"/>
                      </a:cubicBezTo>
                      <a:cubicBezTo>
                        <a:pt x="99712" y="-1888"/>
                        <a:pt x="124053" y="11077"/>
                        <a:pt x="138605" y="20866"/>
                      </a:cubicBezTo>
                      <a:cubicBezTo>
                        <a:pt x="153157" y="30655"/>
                        <a:pt x="162682" y="59495"/>
                        <a:pt x="164005" y="58966"/>
                      </a:cubicBezTo>
                      <a:cubicBezTo>
                        <a:pt x="165328" y="58437"/>
                        <a:pt x="157656" y="26422"/>
                        <a:pt x="146543" y="17691"/>
                      </a:cubicBezTo>
                      <a:cubicBezTo>
                        <a:pt x="135430" y="8960"/>
                        <a:pt x="116380" y="4992"/>
                        <a:pt x="97330" y="6579"/>
                      </a:cubicBezTo>
                      <a:cubicBezTo>
                        <a:pt x="78280" y="8166"/>
                        <a:pt x="44414" y="18749"/>
                        <a:pt x="32243" y="27216"/>
                      </a:cubicBezTo>
                      <a:cubicBezTo>
                        <a:pt x="20072" y="35683"/>
                        <a:pt x="48646" y="78546"/>
                        <a:pt x="43355" y="7960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4" name="フリーフォーム: 図形 593">
                  <a:extLst>
                    <a:ext uri="{FF2B5EF4-FFF2-40B4-BE49-F238E27FC236}">
                      <a16:creationId xmlns:a16="http://schemas.microsoft.com/office/drawing/2014/main" id="{58360871-B2F1-437B-884F-F48BC8129E4B}"/>
                    </a:ext>
                  </a:extLst>
                </p:cNvPr>
                <p:cNvSpPr/>
                <p:nvPr/>
              </p:nvSpPr>
              <p:spPr>
                <a:xfrm>
                  <a:off x="8396258" y="10422265"/>
                  <a:ext cx="598976" cy="81604"/>
                </a:xfrm>
                <a:custGeom>
                  <a:avLst/>
                  <a:gdLst>
                    <a:gd name="connsiteX0" fmla="*/ 827 w 551602"/>
                    <a:gd name="connsiteY0" fmla="*/ 13233 h 75150"/>
                    <a:gd name="connsiteX1" fmla="*/ 227839 w 551602"/>
                    <a:gd name="connsiteY1" fmla="*/ 56095 h 75150"/>
                    <a:gd name="connsiteX2" fmla="*/ 321502 w 551602"/>
                    <a:gd name="connsiteY2" fmla="*/ 75145 h 75150"/>
                    <a:gd name="connsiteX3" fmla="*/ 488189 w 551602"/>
                    <a:gd name="connsiteY3" fmla="*/ 54508 h 75150"/>
                    <a:gd name="connsiteX4" fmla="*/ 550102 w 551602"/>
                    <a:gd name="connsiteY4" fmla="*/ 32283 h 75150"/>
                    <a:gd name="connsiteX5" fmla="*/ 434214 w 551602"/>
                    <a:gd name="connsiteY5" fmla="*/ 44983 h 75150"/>
                    <a:gd name="connsiteX6" fmla="*/ 281814 w 551602"/>
                    <a:gd name="connsiteY6" fmla="*/ 44983 h 75150"/>
                    <a:gd name="connsiteX7" fmla="*/ 204027 w 551602"/>
                    <a:gd name="connsiteY7" fmla="*/ 24345 h 75150"/>
                    <a:gd name="connsiteX8" fmla="*/ 153227 w 551602"/>
                    <a:gd name="connsiteY8" fmla="*/ 533 h 75150"/>
                    <a:gd name="connsiteX9" fmla="*/ 827 w 551602"/>
                    <a:gd name="connsiteY9" fmla="*/ 13233 h 7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02" h="75150">
                      <a:moveTo>
                        <a:pt x="827" y="13233"/>
                      </a:moveTo>
                      <a:cubicBezTo>
                        <a:pt x="13262" y="22493"/>
                        <a:pt x="174393" y="45776"/>
                        <a:pt x="227839" y="56095"/>
                      </a:cubicBezTo>
                      <a:cubicBezTo>
                        <a:pt x="281285" y="66414"/>
                        <a:pt x="278110" y="75410"/>
                        <a:pt x="321502" y="75145"/>
                      </a:cubicBezTo>
                      <a:cubicBezTo>
                        <a:pt x="364894" y="74881"/>
                        <a:pt x="450089" y="61652"/>
                        <a:pt x="488189" y="54508"/>
                      </a:cubicBezTo>
                      <a:cubicBezTo>
                        <a:pt x="526289" y="47364"/>
                        <a:pt x="559098" y="33870"/>
                        <a:pt x="550102" y="32283"/>
                      </a:cubicBezTo>
                      <a:cubicBezTo>
                        <a:pt x="541106" y="30696"/>
                        <a:pt x="478929" y="42866"/>
                        <a:pt x="434214" y="44983"/>
                      </a:cubicBezTo>
                      <a:cubicBezTo>
                        <a:pt x="389499" y="47100"/>
                        <a:pt x="320178" y="48423"/>
                        <a:pt x="281814" y="44983"/>
                      </a:cubicBezTo>
                      <a:cubicBezTo>
                        <a:pt x="243450" y="41543"/>
                        <a:pt x="225458" y="31753"/>
                        <a:pt x="204027" y="24345"/>
                      </a:cubicBezTo>
                      <a:cubicBezTo>
                        <a:pt x="182596" y="16937"/>
                        <a:pt x="186829" y="2914"/>
                        <a:pt x="153227" y="533"/>
                      </a:cubicBezTo>
                      <a:cubicBezTo>
                        <a:pt x="119625" y="-1848"/>
                        <a:pt x="-11608" y="3973"/>
                        <a:pt x="827" y="132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5" name="フリーフォーム: 図形 594">
                  <a:extLst>
                    <a:ext uri="{FF2B5EF4-FFF2-40B4-BE49-F238E27FC236}">
                      <a16:creationId xmlns:a16="http://schemas.microsoft.com/office/drawing/2014/main" id="{0AC61A6D-AC93-4B0C-9D7C-C4FB0A8E9167}"/>
                    </a:ext>
                  </a:extLst>
                </p:cNvPr>
                <p:cNvSpPr/>
                <p:nvPr/>
              </p:nvSpPr>
              <p:spPr>
                <a:xfrm>
                  <a:off x="8449331" y="10181497"/>
                  <a:ext cx="588860" cy="123424"/>
                </a:xfrm>
                <a:custGeom>
                  <a:avLst/>
                  <a:gdLst>
                    <a:gd name="connsiteX0" fmla="*/ 99589 w 542286"/>
                    <a:gd name="connsiteY0" fmla="*/ 69858 h 113662"/>
                    <a:gd name="connsiteX1" fmla="*/ 291677 w 542286"/>
                    <a:gd name="connsiteY1" fmla="*/ 98433 h 113662"/>
                    <a:gd name="connsiteX2" fmla="*/ 358352 w 542286"/>
                    <a:gd name="connsiteY2" fmla="*/ 111133 h 113662"/>
                    <a:gd name="connsiteX3" fmla="*/ 517102 w 542286"/>
                    <a:gd name="connsiteY3" fmla="*/ 109545 h 113662"/>
                    <a:gd name="connsiteX4" fmla="*/ 532977 w 542286"/>
                    <a:gd name="connsiteY4" fmla="*/ 111133 h 113662"/>
                    <a:gd name="connsiteX5" fmla="*/ 426614 w 542286"/>
                    <a:gd name="connsiteY5" fmla="*/ 111133 h 113662"/>
                    <a:gd name="connsiteX6" fmla="*/ 288502 w 542286"/>
                    <a:gd name="connsiteY6" fmla="*/ 77795 h 113662"/>
                    <a:gd name="connsiteX7" fmla="*/ 159914 w 542286"/>
                    <a:gd name="connsiteY7" fmla="*/ 65095 h 113662"/>
                    <a:gd name="connsiteX8" fmla="*/ 1164 w 542286"/>
                    <a:gd name="connsiteY8" fmla="*/ 8 h 113662"/>
                    <a:gd name="connsiteX9" fmla="*/ 99589 w 542286"/>
                    <a:gd name="connsiteY9" fmla="*/ 69858 h 113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2286" h="113662">
                      <a:moveTo>
                        <a:pt x="99589" y="69858"/>
                      </a:moveTo>
                      <a:cubicBezTo>
                        <a:pt x="148008" y="86262"/>
                        <a:pt x="248550" y="91554"/>
                        <a:pt x="291677" y="98433"/>
                      </a:cubicBezTo>
                      <a:cubicBezTo>
                        <a:pt x="334804" y="105312"/>
                        <a:pt x="320781" y="109281"/>
                        <a:pt x="358352" y="111133"/>
                      </a:cubicBezTo>
                      <a:cubicBezTo>
                        <a:pt x="395923" y="112985"/>
                        <a:pt x="487998" y="109545"/>
                        <a:pt x="517102" y="109545"/>
                      </a:cubicBezTo>
                      <a:cubicBezTo>
                        <a:pt x="546206" y="109545"/>
                        <a:pt x="548058" y="110868"/>
                        <a:pt x="532977" y="111133"/>
                      </a:cubicBezTo>
                      <a:cubicBezTo>
                        <a:pt x="517896" y="111398"/>
                        <a:pt x="467360" y="116689"/>
                        <a:pt x="426614" y="111133"/>
                      </a:cubicBezTo>
                      <a:cubicBezTo>
                        <a:pt x="385868" y="105577"/>
                        <a:pt x="332952" y="85468"/>
                        <a:pt x="288502" y="77795"/>
                      </a:cubicBezTo>
                      <a:cubicBezTo>
                        <a:pt x="244052" y="70122"/>
                        <a:pt x="207804" y="78059"/>
                        <a:pt x="159914" y="65095"/>
                      </a:cubicBezTo>
                      <a:cubicBezTo>
                        <a:pt x="112024" y="52131"/>
                        <a:pt x="11483" y="802"/>
                        <a:pt x="1164" y="8"/>
                      </a:cubicBezTo>
                      <a:cubicBezTo>
                        <a:pt x="-9155" y="-786"/>
                        <a:pt x="51170" y="53454"/>
                        <a:pt x="99589" y="698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6" name="フリーフォーム: 図形 595">
                  <a:extLst>
                    <a:ext uri="{FF2B5EF4-FFF2-40B4-BE49-F238E27FC236}">
                      <a16:creationId xmlns:a16="http://schemas.microsoft.com/office/drawing/2014/main" id="{98CCBC7F-2786-458C-B2E4-9FAFCE654ED1}"/>
                    </a:ext>
                  </a:extLst>
                </p:cNvPr>
                <p:cNvSpPr/>
                <p:nvPr/>
              </p:nvSpPr>
              <p:spPr>
                <a:xfrm>
                  <a:off x="8681535" y="10301281"/>
                  <a:ext cx="560481" cy="68968"/>
                </a:xfrm>
                <a:custGeom>
                  <a:avLst/>
                  <a:gdLst>
                    <a:gd name="connsiteX0" fmla="*/ 50 w 516151"/>
                    <a:gd name="connsiteY0" fmla="*/ 823 h 63513"/>
                    <a:gd name="connsiteX1" fmla="*/ 288975 w 516151"/>
                    <a:gd name="connsiteY1" fmla="*/ 27810 h 63513"/>
                    <a:gd name="connsiteX2" fmla="*/ 369938 w 516151"/>
                    <a:gd name="connsiteY2" fmla="*/ 51623 h 63513"/>
                    <a:gd name="connsiteX3" fmla="*/ 515988 w 516151"/>
                    <a:gd name="connsiteY3" fmla="*/ 40510 h 63513"/>
                    <a:gd name="connsiteX4" fmla="*/ 396925 w 516151"/>
                    <a:gd name="connsiteY4" fmla="*/ 48448 h 63513"/>
                    <a:gd name="connsiteX5" fmla="*/ 312788 w 516151"/>
                    <a:gd name="connsiteY5" fmla="*/ 61148 h 63513"/>
                    <a:gd name="connsiteX6" fmla="*/ 50 w 516151"/>
                    <a:gd name="connsiteY6" fmla="*/ 823 h 63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51" h="63513">
                      <a:moveTo>
                        <a:pt x="50" y="823"/>
                      </a:moveTo>
                      <a:cubicBezTo>
                        <a:pt x="-3919" y="-4733"/>
                        <a:pt x="227327" y="19343"/>
                        <a:pt x="288975" y="27810"/>
                      </a:cubicBezTo>
                      <a:cubicBezTo>
                        <a:pt x="350623" y="36277"/>
                        <a:pt x="332103" y="49506"/>
                        <a:pt x="369938" y="51623"/>
                      </a:cubicBezTo>
                      <a:cubicBezTo>
                        <a:pt x="407773" y="53740"/>
                        <a:pt x="511490" y="41039"/>
                        <a:pt x="515988" y="40510"/>
                      </a:cubicBezTo>
                      <a:cubicBezTo>
                        <a:pt x="520486" y="39981"/>
                        <a:pt x="430792" y="45008"/>
                        <a:pt x="396925" y="48448"/>
                      </a:cubicBezTo>
                      <a:cubicBezTo>
                        <a:pt x="363058" y="51888"/>
                        <a:pt x="377081" y="69879"/>
                        <a:pt x="312788" y="61148"/>
                      </a:cubicBezTo>
                      <a:cubicBezTo>
                        <a:pt x="248495" y="52417"/>
                        <a:pt x="4019" y="6379"/>
                        <a:pt x="50" y="8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7" name="フリーフォーム: 図形 596">
                  <a:extLst>
                    <a:ext uri="{FF2B5EF4-FFF2-40B4-BE49-F238E27FC236}">
                      <a16:creationId xmlns:a16="http://schemas.microsoft.com/office/drawing/2014/main" id="{E88E11F7-596D-4D99-A530-9F2900B0E8D6}"/>
                    </a:ext>
                  </a:extLst>
                </p:cNvPr>
                <p:cNvSpPr/>
                <p:nvPr/>
              </p:nvSpPr>
              <p:spPr>
                <a:xfrm>
                  <a:off x="8893729" y="10326288"/>
                  <a:ext cx="370620" cy="70507"/>
                </a:xfrm>
                <a:custGeom>
                  <a:avLst/>
                  <a:gdLst>
                    <a:gd name="connsiteX0" fmla="*/ 1489 w 341307"/>
                    <a:gd name="connsiteY0" fmla="*/ 19 h 64930"/>
                    <a:gd name="connsiteX1" fmla="*/ 290414 w 341307"/>
                    <a:gd name="connsiteY1" fmla="*/ 57169 h 64930"/>
                    <a:gd name="connsiteX2" fmla="*/ 311052 w 341307"/>
                    <a:gd name="connsiteY2" fmla="*/ 58756 h 64930"/>
                    <a:gd name="connsiteX3" fmla="*/ 341214 w 341307"/>
                    <a:gd name="connsiteY3" fmla="*/ 4781 h 64930"/>
                    <a:gd name="connsiteX4" fmla="*/ 318989 w 341307"/>
                    <a:gd name="connsiteY4" fmla="*/ 36531 h 64930"/>
                    <a:gd name="connsiteX5" fmla="*/ 277714 w 341307"/>
                    <a:gd name="connsiteY5" fmla="*/ 52406 h 64930"/>
                    <a:gd name="connsiteX6" fmla="*/ 182464 w 341307"/>
                    <a:gd name="connsiteY6" fmla="*/ 50819 h 64930"/>
                    <a:gd name="connsiteX7" fmla="*/ 1489 w 341307"/>
                    <a:gd name="connsiteY7" fmla="*/ 19 h 6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1307" h="64930">
                      <a:moveTo>
                        <a:pt x="1489" y="19"/>
                      </a:moveTo>
                      <a:cubicBezTo>
                        <a:pt x="19480" y="1077"/>
                        <a:pt x="238820" y="47380"/>
                        <a:pt x="290414" y="57169"/>
                      </a:cubicBezTo>
                      <a:cubicBezTo>
                        <a:pt x="342008" y="66959"/>
                        <a:pt x="302585" y="67487"/>
                        <a:pt x="311052" y="58756"/>
                      </a:cubicBezTo>
                      <a:cubicBezTo>
                        <a:pt x="319519" y="50025"/>
                        <a:pt x="339891" y="8485"/>
                        <a:pt x="341214" y="4781"/>
                      </a:cubicBezTo>
                      <a:cubicBezTo>
                        <a:pt x="342537" y="1077"/>
                        <a:pt x="329572" y="28594"/>
                        <a:pt x="318989" y="36531"/>
                      </a:cubicBezTo>
                      <a:cubicBezTo>
                        <a:pt x="308406" y="44468"/>
                        <a:pt x="300468" y="50025"/>
                        <a:pt x="277714" y="52406"/>
                      </a:cubicBezTo>
                      <a:cubicBezTo>
                        <a:pt x="254960" y="54787"/>
                        <a:pt x="231412" y="60079"/>
                        <a:pt x="182464" y="50819"/>
                      </a:cubicBezTo>
                      <a:cubicBezTo>
                        <a:pt x="133516" y="41559"/>
                        <a:pt x="-16502" y="-1039"/>
                        <a:pt x="1489" y="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8" name="フリーフォーム: 図形 597">
                  <a:extLst>
                    <a:ext uri="{FF2B5EF4-FFF2-40B4-BE49-F238E27FC236}">
                      <a16:creationId xmlns:a16="http://schemas.microsoft.com/office/drawing/2014/main" id="{B6C24E12-39B2-4B01-A3F6-C1CF273197C9}"/>
                    </a:ext>
                  </a:extLst>
                </p:cNvPr>
                <p:cNvSpPr/>
                <p:nvPr/>
              </p:nvSpPr>
              <p:spPr>
                <a:xfrm>
                  <a:off x="8850526" y="10353703"/>
                  <a:ext cx="434921" cy="119131"/>
                </a:xfrm>
                <a:custGeom>
                  <a:avLst/>
                  <a:gdLst>
                    <a:gd name="connsiteX0" fmla="*/ 0 w 400522"/>
                    <a:gd name="connsiteY0" fmla="*/ 109709 h 109709"/>
                    <a:gd name="connsiteX1" fmla="*/ 106363 w 400522"/>
                    <a:gd name="connsiteY1" fmla="*/ 85897 h 109709"/>
                    <a:gd name="connsiteX2" fmla="*/ 127000 w 400522"/>
                    <a:gd name="connsiteY2" fmla="*/ 58909 h 109709"/>
                    <a:gd name="connsiteX3" fmla="*/ 153988 w 400522"/>
                    <a:gd name="connsiteY3" fmla="*/ 82722 h 109709"/>
                    <a:gd name="connsiteX4" fmla="*/ 227013 w 400522"/>
                    <a:gd name="connsiteY4" fmla="*/ 63672 h 109709"/>
                    <a:gd name="connsiteX5" fmla="*/ 384175 w 400522"/>
                    <a:gd name="connsiteY5" fmla="*/ 68434 h 109709"/>
                    <a:gd name="connsiteX6" fmla="*/ 358775 w 400522"/>
                    <a:gd name="connsiteY6" fmla="*/ 68434 h 109709"/>
                    <a:gd name="connsiteX7" fmla="*/ 360363 w 400522"/>
                    <a:gd name="connsiteY7" fmla="*/ 172 h 109709"/>
                    <a:gd name="connsiteX8" fmla="*/ 382588 w 400522"/>
                    <a:gd name="connsiteY8" fmla="*/ 49384 h 109709"/>
                    <a:gd name="connsiteX9" fmla="*/ 392113 w 400522"/>
                    <a:gd name="connsiteY9" fmla="*/ 65259 h 109709"/>
                    <a:gd name="connsiteX10" fmla="*/ 254000 w 400522"/>
                    <a:gd name="connsiteY10" fmla="*/ 76372 h 109709"/>
                    <a:gd name="connsiteX11" fmla="*/ 119063 w 400522"/>
                    <a:gd name="connsiteY11" fmla="*/ 93834 h 109709"/>
                    <a:gd name="connsiteX12" fmla="*/ 0 w 400522"/>
                    <a:gd name="connsiteY12" fmla="*/ 109709 h 109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0522" h="109709">
                      <a:moveTo>
                        <a:pt x="0" y="109709"/>
                      </a:moveTo>
                      <a:cubicBezTo>
                        <a:pt x="42598" y="102036"/>
                        <a:pt x="85196" y="94364"/>
                        <a:pt x="106363" y="85897"/>
                      </a:cubicBezTo>
                      <a:cubicBezTo>
                        <a:pt x="127530" y="77430"/>
                        <a:pt x="119063" y="59438"/>
                        <a:pt x="127000" y="58909"/>
                      </a:cubicBezTo>
                      <a:cubicBezTo>
                        <a:pt x="134938" y="58380"/>
                        <a:pt x="137319" y="81928"/>
                        <a:pt x="153988" y="82722"/>
                      </a:cubicBezTo>
                      <a:cubicBezTo>
                        <a:pt x="170657" y="83516"/>
                        <a:pt x="188649" y="66053"/>
                        <a:pt x="227013" y="63672"/>
                      </a:cubicBezTo>
                      <a:cubicBezTo>
                        <a:pt x="265377" y="61291"/>
                        <a:pt x="362215" y="67640"/>
                        <a:pt x="384175" y="68434"/>
                      </a:cubicBezTo>
                      <a:cubicBezTo>
                        <a:pt x="406135" y="69228"/>
                        <a:pt x="362744" y="79811"/>
                        <a:pt x="358775" y="68434"/>
                      </a:cubicBezTo>
                      <a:cubicBezTo>
                        <a:pt x="354806" y="57057"/>
                        <a:pt x="356394" y="3347"/>
                        <a:pt x="360363" y="172"/>
                      </a:cubicBezTo>
                      <a:cubicBezTo>
                        <a:pt x="364332" y="-3003"/>
                        <a:pt x="377296" y="38536"/>
                        <a:pt x="382588" y="49384"/>
                      </a:cubicBezTo>
                      <a:cubicBezTo>
                        <a:pt x="387880" y="60232"/>
                        <a:pt x="413544" y="60761"/>
                        <a:pt x="392113" y="65259"/>
                      </a:cubicBezTo>
                      <a:cubicBezTo>
                        <a:pt x="370682" y="69757"/>
                        <a:pt x="299508" y="71610"/>
                        <a:pt x="254000" y="76372"/>
                      </a:cubicBezTo>
                      <a:cubicBezTo>
                        <a:pt x="208492" y="81134"/>
                        <a:pt x="119063" y="93834"/>
                        <a:pt x="119063" y="93834"/>
                      </a:cubicBezTo>
                      <a:lnTo>
                        <a:pt x="0" y="109709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9" name="フリーフォーム: 図形 598">
                  <a:extLst>
                    <a:ext uri="{FF2B5EF4-FFF2-40B4-BE49-F238E27FC236}">
                      <a16:creationId xmlns:a16="http://schemas.microsoft.com/office/drawing/2014/main" id="{1E1079B5-3848-4FB7-8F0E-C00D3402CAB8}"/>
                    </a:ext>
                  </a:extLst>
                </p:cNvPr>
                <p:cNvSpPr/>
                <p:nvPr/>
              </p:nvSpPr>
              <p:spPr>
                <a:xfrm>
                  <a:off x="8433254" y="10260720"/>
                  <a:ext cx="539498" cy="183845"/>
                </a:xfrm>
                <a:custGeom>
                  <a:avLst/>
                  <a:gdLst>
                    <a:gd name="connsiteX0" fmla="*/ 57244 w 496828"/>
                    <a:gd name="connsiteY0" fmla="*/ 76 h 169304"/>
                    <a:gd name="connsiteX1" fmla="*/ 15969 w 496828"/>
                    <a:gd name="connsiteY1" fmla="*/ 120726 h 169304"/>
                    <a:gd name="connsiteX2" fmla="*/ 123919 w 496828"/>
                    <a:gd name="connsiteY2" fmla="*/ 127076 h 169304"/>
                    <a:gd name="connsiteX3" fmla="*/ 165194 w 496828"/>
                    <a:gd name="connsiteY3" fmla="*/ 144538 h 169304"/>
                    <a:gd name="connsiteX4" fmla="*/ 190594 w 496828"/>
                    <a:gd name="connsiteY4" fmla="*/ 139776 h 169304"/>
                    <a:gd name="connsiteX5" fmla="*/ 247744 w 496828"/>
                    <a:gd name="connsiteY5" fmla="*/ 168351 h 169304"/>
                    <a:gd name="connsiteX6" fmla="*/ 341407 w 496828"/>
                    <a:gd name="connsiteY6" fmla="*/ 160413 h 169304"/>
                    <a:gd name="connsiteX7" fmla="*/ 446182 w 496828"/>
                    <a:gd name="connsiteY7" fmla="*/ 139776 h 169304"/>
                    <a:gd name="connsiteX8" fmla="*/ 492219 w 496828"/>
                    <a:gd name="connsiteY8" fmla="*/ 101676 h 169304"/>
                    <a:gd name="connsiteX9" fmla="*/ 485869 w 496828"/>
                    <a:gd name="connsiteY9" fmla="*/ 136601 h 169304"/>
                    <a:gd name="connsiteX10" fmla="*/ 409669 w 496828"/>
                    <a:gd name="connsiteY10" fmla="*/ 144538 h 169304"/>
                    <a:gd name="connsiteX11" fmla="*/ 244569 w 496828"/>
                    <a:gd name="connsiteY11" fmla="*/ 165176 h 169304"/>
                    <a:gd name="connsiteX12" fmla="*/ 150907 w 496828"/>
                    <a:gd name="connsiteY12" fmla="*/ 142951 h 169304"/>
                    <a:gd name="connsiteX13" fmla="*/ 1682 w 496828"/>
                    <a:gd name="connsiteY13" fmla="*/ 103263 h 169304"/>
                    <a:gd name="connsiteX14" fmla="*/ 57244 w 496828"/>
                    <a:gd name="connsiteY14" fmla="*/ 76 h 169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6828" h="169304">
                      <a:moveTo>
                        <a:pt x="57244" y="76"/>
                      </a:moveTo>
                      <a:cubicBezTo>
                        <a:pt x="59625" y="2986"/>
                        <a:pt x="4856" y="99559"/>
                        <a:pt x="15969" y="120726"/>
                      </a:cubicBezTo>
                      <a:cubicBezTo>
                        <a:pt x="27081" y="141893"/>
                        <a:pt x="99048" y="123107"/>
                        <a:pt x="123919" y="127076"/>
                      </a:cubicBezTo>
                      <a:cubicBezTo>
                        <a:pt x="148790" y="131045"/>
                        <a:pt x="154082" y="142421"/>
                        <a:pt x="165194" y="144538"/>
                      </a:cubicBezTo>
                      <a:cubicBezTo>
                        <a:pt x="176306" y="146655"/>
                        <a:pt x="176836" y="135807"/>
                        <a:pt x="190594" y="139776"/>
                      </a:cubicBezTo>
                      <a:cubicBezTo>
                        <a:pt x="204352" y="143745"/>
                        <a:pt x="222609" y="164912"/>
                        <a:pt x="247744" y="168351"/>
                      </a:cubicBezTo>
                      <a:cubicBezTo>
                        <a:pt x="272880" y="171791"/>
                        <a:pt x="308334" y="165176"/>
                        <a:pt x="341407" y="160413"/>
                      </a:cubicBezTo>
                      <a:cubicBezTo>
                        <a:pt x="374480" y="155651"/>
                        <a:pt x="421047" y="149566"/>
                        <a:pt x="446182" y="139776"/>
                      </a:cubicBezTo>
                      <a:cubicBezTo>
                        <a:pt x="471317" y="129986"/>
                        <a:pt x="485605" y="102205"/>
                        <a:pt x="492219" y="101676"/>
                      </a:cubicBezTo>
                      <a:cubicBezTo>
                        <a:pt x="498833" y="101147"/>
                        <a:pt x="499627" y="129457"/>
                        <a:pt x="485869" y="136601"/>
                      </a:cubicBezTo>
                      <a:cubicBezTo>
                        <a:pt x="472111" y="143745"/>
                        <a:pt x="449886" y="139776"/>
                        <a:pt x="409669" y="144538"/>
                      </a:cubicBezTo>
                      <a:cubicBezTo>
                        <a:pt x="369452" y="149301"/>
                        <a:pt x="287696" y="165441"/>
                        <a:pt x="244569" y="165176"/>
                      </a:cubicBezTo>
                      <a:cubicBezTo>
                        <a:pt x="201442" y="164912"/>
                        <a:pt x="150907" y="142951"/>
                        <a:pt x="150907" y="142951"/>
                      </a:cubicBezTo>
                      <a:cubicBezTo>
                        <a:pt x="110426" y="132632"/>
                        <a:pt x="14647" y="128134"/>
                        <a:pt x="1682" y="103263"/>
                      </a:cubicBezTo>
                      <a:cubicBezTo>
                        <a:pt x="-11283" y="78392"/>
                        <a:pt x="54863" y="-2834"/>
                        <a:pt x="57244" y="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フリーフォーム: 図形 599">
                  <a:extLst>
                    <a:ext uri="{FF2B5EF4-FFF2-40B4-BE49-F238E27FC236}">
                      <a16:creationId xmlns:a16="http://schemas.microsoft.com/office/drawing/2014/main" id="{2CD0319C-A51E-43D0-9EC9-B481EBFED0C8}"/>
                    </a:ext>
                  </a:extLst>
                </p:cNvPr>
                <p:cNvSpPr/>
                <p:nvPr/>
              </p:nvSpPr>
              <p:spPr>
                <a:xfrm>
                  <a:off x="8391614" y="10136389"/>
                  <a:ext cx="59352" cy="320970"/>
                </a:xfrm>
                <a:custGeom>
                  <a:avLst/>
                  <a:gdLst>
                    <a:gd name="connsiteX0" fmla="*/ 14629 w 54658"/>
                    <a:gd name="connsiteY0" fmla="*/ 273 h 295584"/>
                    <a:gd name="connsiteX1" fmla="*/ 54316 w 54658"/>
                    <a:gd name="connsiteY1" fmla="*/ 165373 h 295584"/>
                    <a:gd name="connsiteX2" fmla="*/ 33679 w 54658"/>
                    <a:gd name="connsiteY2" fmla="*/ 232048 h 295584"/>
                    <a:gd name="connsiteX3" fmla="*/ 30504 w 54658"/>
                    <a:gd name="connsiteY3" fmla="*/ 295548 h 295584"/>
                    <a:gd name="connsiteX4" fmla="*/ 11454 w 54658"/>
                    <a:gd name="connsiteY4" fmla="*/ 239985 h 295584"/>
                    <a:gd name="connsiteX5" fmla="*/ 341 w 54658"/>
                    <a:gd name="connsiteY5" fmla="*/ 162198 h 295584"/>
                    <a:gd name="connsiteX6" fmla="*/ 24154 w 54658"/>
                    <a:gd name="connsiteY6" fmla="*/ 127273 h 295584"/>
                    <a:gd name="connsiteX7" fmla="*/ 14629 w 54658"/>
                    <a:gd name="connsiteY7" fmla="*/ 273 h 29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658" h="295584">
                      <a:moveTo>
                        <a:pt x="14629" y="273"/>
                      </a:moveTo>
                      <a:cubicBezTo>
                        <a:pt x="19656" y="6623"/>
                        <a:pt x="51141" y="126744"/>
                        <a:pt x="54316" y="165373"/>
                      </a:cubicBezTo>
                      <a:cubicBezTo>
                        <a:pt x="57491" y="204002"/>
                        <a:pt x="37648" y="210352"/>
                        <a:pt x="33679" y="232048"/>
                      </a:cubicBezTo>
                      <a:cubicBezTo>
                        <a:pt x="29710" y="253744"/>
                        <a:pt x="34208" y="294225"/>
                        <a:pt x="30504" y="295548"/>
                      </a:cubicBezTo>
                      <a:cubicBezTo>
                        <a:pt x="26800" y="296871"/>
                        <a:pt x="16481" y="262210"/>
                        <a:pt x="11454" y="239985"/>
                      </a:cubicBezTo>
                      <a:cubicBezTo>
                        <a:pt x="6427" y="217760"/>
                        <a:pt x="-1776" y="180983"/>
                        <a:pt x="341" y="162198"/>
                      </a:cubicBezTo>
                      <a:cubicBezTo>
                        <a:pt x="2458" y="143413"/>
                        <a:pt x="20185" y="154525"/>
                        <a:pt x="24154" y="127273"/>
                      </a:cubicBezTo>
                      <a:cubicBezTo>
                        <a:pt x="28123" y="100021"/>
                        <a:pt x="9602" y="-6077"/>
                        <a:pt x="14629" y="2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1" name="フリーフォーム: 図形 600">
                  <a:extLst>
                    <a:ext uri="{FF2B5EF4-FFF2-40B4-BE49-F238E27FC236}">
                      <a16:creationId xmlns:a16="http://schemas.microsoft.com/office/drawing/2014/main" id="{9FB9AD05-895E-4B54-9959-D9E37FCA0F69}"/>
                    </a:ext>
                  </a:extLst>
                </p:cNvPr>
                <p:cNvSpPr/>
                <p:nvPr/>
              </p:nvSpPr>
              <p:spPr>
                <a:xfrm>
                  <a:off x="8838306" y="10277001"/>
                  <a:ext cx="282494" cy="103965"/>
                </a:xfrm>
                <a:custGeom>
                  <a:avLst/>
                  <a:gdLst>
                    <a:gd name="connsiteX0" fmla="*/ 142 w 260151"/>
                    <a:gd name="connsiteY0" fmla="*/ 958 h 95742"/>
                    <a:gd name="connsiteX1" fmla="*/ 181117 w 260151"/>
                    <a:gd name="connsiteY1" fmla="*/ 32708 h 95742"/>
                    <a:gd name="connsiteX2" fmla="*/ 258904 w 260151"/>
                    <a:gd name="connsiteY2" fmla="*/ 94620 h 95742"/>
                    <a:gd name="connsiteX3" fmla="*/ 212867 w 260151"/>
                    <a:gd name="connsiteY3" fmla="*/ 67633 h 95742"/>
                    <a:gd name="connsiteX4" fmla="*/ 142 w 260151"/>
                    <a:gd name="connsiteY4" fmla="*/ 958 h 9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51" h="95742">
                      <a:moveTo>
                        <a:pt x="142" y="958"/>
                      </a:moveTo>
                      <a:cubicBezTo>
                        <a:pt x="-5150" y="-4863"/>
                        <a:pt x="137990" y="17098"/>
                        <a:pt x="181117" y="32708"/>
                      </a:cubicBezTo>
                      <a:cubicBezTo>
                        <a:pt x="224244" y="48318"/>
                        <a:pt x="253612" y="88799"/>
                        <a:pt x="258904" y="94620"/>
                      </a:cubicBezTo>
                      <a:cubicBezTo>
                        <a:pt x="264196" y="100441"/>
                        <a:pt x="253348" y="82450"/>
                        <a:pt x="212867" y="67633"/>
                      </a:cubicBezTo>
                      <a:cubicBezTo>
                        <a:pt x="172386" y="52816"/>
                        <a:pt x="5434" y="6779"/>
                        <a:pt x="142" y="9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2" name="フリーフォーム: 図形 601">
                  <a:extLst>
                    <a:ext uri="{FF2B5EF4-FFF2-40B4-BE49-F238E27FC236}">
                      <a16:creationId xmlns:a16="http://schemas.microsoft.com/office/drawing/2014/main" id="{9292E162-9845-4B0B-9B61-626CD4AE1B75}"/>
                    </a:ext>
                  </a:extLst>
                </p:cNvPr>
                <p:cNvSpPr/>
                <p:nvPr/>
              </p:nvSpPr>
              <p:spPr>
                <a:xfrm>
                  <a:off x="4187318" y="10521095"/>
                  <a:ext cx="227226" cy="238521"/>
                </a:xfrm>
                <a:custGeom>
                  <a:avLst/>
                  <a:gdLst>
                    <a:gd name="connsiteX0" fmla="*/ 197 w 209254"/>
                    <a:gd name="connsiteY0" fmla="*/ 7 h 219656"/>
                    <a:gd name="connsiteX1" fmla="*/ 103384 w 209254"/>
                    <a:gd name="connsiteY1" fmla="*/ 96845 h 219656"/>
                    <a:gd name="connsiteX2" fmla="*/ 204984 w 209254"/>
                    <a:gd name="connsiteY2" fmla="*/ 217495 h 219656"/>
                    <a:gd name="connsiteX3" fmla="*/ 184347 w 209254"/>
                    <a:gd name="connsiteY3" fmla="*/ 168282 h 219656"/>
                    <a:gd name="connsiteX4" fmla="*/ 130372 w 209254"/>
                    <a:gd name="connsiteY4" fmla="*/ 92082 h 219656"/>
                    <a:gd name="connsiteX5" fmla="*/ 197 w 209254"/>
                    <a:gd name="connsiteY5" fmla="*/ 7 h 21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9254" h="219656">
                      <a:moveTo>
                        <a:pt x="197" y="7"/>
                      </a:moveTo>
                      <a:cubicBezTo>
                        <a:pt x="-4301" y="801"/>
                        <a:pt x="69253" y="60597"/>
                        <a:pt x="103384" y="96845"/>
                      </a:cubicBezTo>
                      <a:cubicBezTo>
                        <a:pt x="137515" y="133093"/>
                        <a:pt x="191490" y="205589"/>
                        <a:pt x="204984" y="217495"/>
                      </a:cubicBezTo>
                      <a:cubicBezTo>
                        <a:pt x="218478" y="229401"/>
                        <a:pt x="196782" y="189184"/>
                        <a:pt x="184347" y="168282"/>
                      </a:cubicBezTo>
                      <a:cubicBezTo>
                        <a:pt x="171912" y="147380"/>
                        <a:pt x="158418" y="120657"/>
                        <a:pt x="130372" y="92082"/>
                      </a:cubicBezTo>
                      <a:cubicBezTo>
                        <a:pt x="102326" y="63507"/>
                        <a:pt x="4695" y="-787"/>
                        <a:pt x="197" y="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3" name="フリーフォーム: 図形 602">
                  <a:extLst>
                    <a:ext uri="{FF2B5EF4-FFF2-40B4-BE49-F238E27FC236}">
                      <a16:creationId xmlns:a16="http://schemas.microsoft.com/office/drawing/2014/main" id="{7835FE1D-81FC-4A5B-9A58-DF85BCD8265E}"/>
                    </a:ext>
                  </a:extLst>
                </p:cNvPr>
                <p:cNvSpPr/>
                <p:nvPr/>
              </p:nvSpPr>
              <p:spPr>
                <a:xfrm>
                  <a:off x="4360589" y="10698380"/>
                  <a:ext cx="200238" cy="202586"/>
                </a:xfrm>
                <a:custGeom>
                  <a:avLst/>
                  <a:gdLst>
                    <a:gd name="connsiteX0" fmla="*/ 2556 w 184401"/>
                    <a:gd name="connsiteY0" fmla="*/ 256 h 186563"/>
                    <a:gd name="connsiteX1" fmla="*/ 35893 w 184401"/>
                    <a:gd name="connsiteY1" fmla="*/ 89156 h 186563"/>
                    <a:gd name="connsiteX2" fmla="*/ 181943 w 184401"/>
                    <a:gd name="connsiteY2" fmla="*/ 185993 h 186563"/>
                    <a:gd name="connsiteX3" fmla="*/ 123206 w 184401"/>
                    <a:gd name="connsiteY3" fmla="*/ 127256 h 186563"/>
                    <a:gd name="connsiteX4" fmla="*/ 66056 w 184401"/>
                    <a:gd name="connsiteY4" fmla="*/ 85981 h 186563"/>
                    <a:gd name="connsiteX5" fmla="*/ 85106 w 184401"/>
                    <a:gd name="connsiteY5" fmla="*/ 117731 h 186563"/>
                    <a:gd name="connsiteX6" fmla="*/ 2556 w 184401"/>
                    <a:gd name="connsiteY6" fmla="*/ 256 h 18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401" h="186563">
                      <a:moveTo>
                        <a:pt x="2556" y="256"/>
                      </a:moveTo>
                      <a:cubicBezTo>
                        <a:pt x="-5646" y="-4507"/>
                        <a:pt x="5995" y="58200"/>
                        <a:pt x="35893" y="89156"/>
                      </a:cubicBezTo>
                      <a:cubicBezTo>
                        <a:pt x="65791" y="120112"/>
                        <a:pt x="167391" y="179643"/>
                        <a:pt x="181943" y="185993"/>
                      </a:cubicBezTo>
                      <a:cubicBezTo>
                        <a:pt x="196495" y="192343"/>
                        <a:pt x="142521" y="143925"/>
                        <a:pt x="123206" y="127256"/>
                      </a:cubicBezTo>
                      <a:cubicBezTo>
                        <a:pt x="103891" y="110587"/>
                        <a:pt x="72406" y="87569"/>
                        <a:pt x="66056" y="85981"/>
                      </a:cubicBezTo>
                      <a:cubicBezTo>
                        <a:pt x="59706" y="84394"/>
                        <a:pt x="93573" y="130696"/>
                        <a:pt x="85106" y="117731"/>
                      </a:cubicBezTo>
                      <a:cubicBezTo>
                        <a:pt x="76639" y="104766"/>
                        <a:pt x="10758" y="5019"/>
                        <a:pt x="2556" y="25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4" name="フリーフォーム: 図形 603">
                  <a:extLst>
                    <a:ext uri="{FF2B5EF4-FFF2-40B4-BE49-F238E27FC236}">
                      <a16:creationId xmlns:a16="http://schemas.microsoft.com/office/drawing/2014/main" id="{71696629-5819-482B-9336-12F2CA70FAEE}"/>
                    </a:ext>
                  </a:extLst>
                </p:cNvPr>
                <p:cNvSpPr/>
                <p:nvPr/>
              </p:nvSpPr>
              <p:spPr>
                <a:xfrm>
                  <a:off x="4478851" y="10884235"/>
                  <a:ext cx="230302" cy="131652"/>
                </a:xfrm>
                <a:custGeom>
                  <a:avLst/>
                  <a:gdLst>
                    <a:gd name="connsiteX0" fmla="*/ 9 w 212087"/>
                    <a:gd name="connsiteY0" fmla="*/ 8488 h 121239"/>
                    <a:gd name="connsiteX1" fmla="*/ 123834 w 212087"/>
                    <a:gd name="connsiteY1" fmla="*/ 8488 h 121239"/>
                    <a:gd name="connsiteX2" fmla="*/ 206384 w 212087"/>
                    <a:gd name="connsiteY2" fmla="*/ 116438 h 121239"/>
                    <a:gd name="connsiteX3" fmla="*/ 195272 w 212087"/>
                    <a:gd name="connsiteY3" fmla="*/ 94213 h 121239"/>
                    <a:gd name="connsiteX4" fmla="*/ 117484 w 212087"/>
                    <a:gd name="connsiteY4" fmla="*/ 21188 h 121239"/>
                    <a:gd name="connsiteX5" fmla="*/ 9 w 212087"/>
                    <a:gd name="connsiteY5" fmla="*/ 8488 h 121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2087" h="121239">
                      <a:moveTo>
                        <a:pt x="9" y="8488"/>
                      </a:moveTo>
                      <a:cubicBezTo>
                        <a:pt x="1067" y="6371"/>
                        <a:pt x="89438" y="-9504"/>
                        <a:pt x="123834" y="8488"/>
                      </a:cubicBezTo>
                      <a:cubicBezTo>
                        <a:pt x="158230" y="26480"/>
                        <a:pt x="194478" y="102151"/>
                        <a:pt x="206384" y="116438"/>
                      </a:cubicBezTo>
                      <a:cubicBezTo>
                        <a:pt x="218290" y="130725"/>
                        <a:pt x="210089" y="110088"/>
                        <a:pt x="195272" y="94213"/>
                      </a:cubicBezTo>
                      <a:cubicBezTo>
                        <a:pt x="180455" y="78338"/>
                        <a:pt x="146853" y="34152"/>
                        <a:pt x="117484" y="21188"/>
                      </a:cubicBezTo>
                      <a:cubicBezTo>
                        <a:pt x="88115" y="8224"/>
                        <a:pt x="-1049" y="10605"/>
                        <a:pt x="9" y="84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5" name="フリーフォーム: 図形 604">
                  <a:extLst>
                    <a:ext uri="{FF2B5EF4-FFF2-40B4-BE49-F238E27FC236}">
                      <a16:creationId xmlns:a16="http://schemas.microsoft.com/office/drawing/2014/main" id="{9DADFB1A-83D5-4D32-B18B-181C6DAB7CE7}"/>
                    </a:ext>
                  </a:extLst>
                </p:cNvPr>
                <p:cNvSpPr/>
                <p:nvPr/>
              </p:nvSpPr>
              <p:spPr>
                <a:xfrm>
                  <a:off x="4678505" y="10971711"/>
                  <a:ext cx="209107" cy="118601"/>
                </a:xfrm>
                <a:custGeom>
                  <a:avLst/>
                  <a:gdLst>
                    <a:gd name="connsiteX0" fmla="*/ 1884 w 192568"/>
                    <a:gd name="connsiteY0" fmla="*/ 108906 h 109221"/>
                    <a:gd name="connsiteX1" fmla="*/ 32046 w 192568"/>
                    <a:gd name="connsiteY1" fmla="*/ 34294 h 109221"/>
                    <a:gd name="connsiteX2" fmla="*/ 192384 w 192568"/>
                    <a:gd name="connsiteY2" fmla="*/ 45406 h 109221"/>
                    <a:gd name="connsiteX3" fmla="*/ 62209 w 192568"/>
                    <a:gd name="connsiteY3" fmla="*/ 956 h 109221"/>
                    <a:gd name="connsiteX4" fmla="*/ 1884 w 192568"/>
                    <a:gd name="connsiteY4" fmla="*/ 108906 h 109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568" h="109221">
                      <a:moveTo>
                        <a:pt x="1884" y="108906"/>
                      </a:moveTo>
                      <a:cubicBezTo>
                        <a:pt x="-3143" y="114462"/>
                        <a:pt x="296" y="44877"/>
                        <a:pt x="32046" y="34294"/>
                      </a:cubicBezTo>
                      <a:cubicBezTo>
                        <a:pt x="63796" y="23711"/>
                        <a:pt x="187357" y="50962"/>
                        <a:pt x="192384" y="45406"/>
                      </a:cubicBezTo>
                      <a:cubicBezTo>
                        <a:pt x="197411" y="39850"/>
                        <a:pt x="98192" y="-7246"/>
                        <a:pt x="62209" y="956"/>
                      </a:cubicBezTo>
                      <a:cubicBezTo>
                        <a:pt x="26226" y="9158"/>
                        <a:pt x="6911" y="103350"/>
                        <a:pt x="1884" y="10890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6" name="フリーフォーム: 図形 605">
                  <a:extLst>
                    <a:ext uri="{FF2B5EF4-FFF2-40B4-BE49-F238E27FC236}">
                      <a16:creationId xmlns:a16="http://schemas.microsoft.com/office/drawing/2014/main" id="{4DE93214-D6EB-4C7A-9214-5FC44268EFF5}"/>
                    </a:ext>
                  </a:extLst>
                </p:cNvPr>
                <p:cNvSpPr/>
                <p:nvPr/>
              </p:nvSpPr>
              <p:spPr>
                <a:xfrm>
                  <a:off x="4504719" y="11091156"/>
                  <a:ext cx="451922" cy="67768"/>
                </a:xfrm>
                <a:custGeom>
                  <a:avLst/>
                  <a:gdLst>
                    <a:gd name="connsiteX0" fmla="*/ 0 w 416178"/>
                    <a:gd name="connsiteY0" fmla="*/ 62408 h 62408"/>
                    <a:gd name="connsiteX1" fmla="*/ 263525 w 416178"/>
                    <a:gd name="connsiteY1" fmla="*/ 51296 h 62408"/>
                    <a:gd name="connsiteX2" fmla="*/ 350837 w 416178"/>
                    <a:gd name="connsiteY2" fmla="*/ 25896 h 62408"/>
                    <a:gd name="connsiteX3" fmla="*/ 415925 w 416178"/>
                    <a:gd name="connsiteY3" fmla="*/ 496 h 62408"/>
                    <a:gd name="connsiteX4" fmla="*/ 327025 w 416178"/>
                    <a:gd name="connsiteY4" fmla="*/ 8433 h 62408"/>
                    <a:gd name="connsiteX5" fmla="*/ 0 w 416178"/>
                    <a:gd name="connsiteY5" fmla="*/ 62408 h 6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178" h="62408">
                      <a:moveTo>
                        <a:pt x="0" y="62408"/>
                      </a:moveTo>
                      <a:cubicBezTo>
                        <a:pt x="102526" y="59894"/>
                        <a:pt x="205052" y="57381"/>
                        <a:pt x="263525" y="51296"/>
                      </a:cubicBezTo>
                      <a:cubicBezTo>
                        <a:pt x="321998" y="45211"/>
                        <a:pt x="325437" y="34363"/>
                        <a:pt x="350837" y="25896"/>
                      </a:cubicBezTo>
                      <a:cubicBezTo>
                        <a:pt x="376237" y="17429"/>
                        <a:pt x="419894" y="3406"/>
                        <a:pt x="415925" y="496"/>
                      </a:cubicBezTo>
                      <a:cubicBezTo>
                        <a:pt x="411956" y="-2415"/>
                        <a:pt x="327025" y="8433"/>
                        <a:pt x="327025" y="8433"/>
                      </a:cubicBezTo>
                      <a:lnTo>
                        <a:pt x="0" y="62408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7" name="フリーフォーム: 図形 606">
                  <a:extLst>
                    <a:ext uri="{FF2B5EF4-FFF2-40B4-BE49-F238E27FC236}">
                      <a16:creationId xmlns:a16="http://schemas.microsoft.com/office/drawing/2014/main" id="{E8993750-9901-4649-8F5D-AD271DD19A94}"/>
                    </a:ext>
                  </a:extLst>
                </p:cNvPr>
                <p:cNvSpPr/>
                <p:nvPr/>
              </p:nvSpPr>
              <p:spPr>
                <a:xfrm>
                  <a:off x="4787331" y="10994805"/>
                  <a:ext cx="204056" cy="142963"/>
                </a:xfrm>
                <a:custGeom>
                  <a:avLst/>
                  <a:gdLst>
                    <a:gd name="connsiteX0" fmla="*/ 12791 w 187917"/>
                    <a:gd name="connsiteY0" fmla="*/ 326 h 131656"/>
                    <a:gd name="connsiteX1" fmla="*/ 187416 w 187917"/>
                    <a:gd name="connsiteY1" fmla="*/ 71763 h 131656"/>
                    <a:gd name="connsiteX2" fmla="*/ 63591 w 187917"/>
                    <a:gd name="connsiteY2" fmla="*/ 101926 h 131656"/>
                    <a:gd name="connsiteX3" fmla="*/ 91 w 187917"/>
                    <a:gd name="connsiteY3" fmla="*/ 130501 h 131656"/>
                    <a:gd name="connsiteX4" fmla="*/ 49303 w 187917"/>
                    <a:gd name="connsiteY4" fmla="*/ 60651 h 131656"/>
                    <a:gd name="connsiteX5" fmla="*/ 39778 w 187917"/>
                    <a:gd name="connsiteY5" fmla="*/ 89226 h 131656"/>
                    <a:gd name="connsiteX6" fmla="*/ 76291 w 187917"/>
                    <a:gd name="connsiteY6" fmla="*/ 36838 h 131656"/>
                    <a:gd name="connsiteX7" fmla="*/ 163603 w 187917"/>
                    <a:gd name="connsiteY7" fmla="*/ 67001 h 131656"/>
                    <a:gd name="connsiteX8" fmla="*/ 85816 w 187917"/>
                    <a:gd name="connsiteY8" fmla="*/ 51126 h 131656"/>
                    <a:gd name="connsiteX9" fmla="*/ 20728 w 187917"/>
                    <a:gd name="connsiteY9" fmla="*/ 92401 h 131656"/>
                    <a:gd name="connsiteX10" fmla="*/ 128678 w 187917"/>
                    <a:gd name="connsiteY10" fmla="*/ 46363 h 131656"/>
                    <a:gd name="connsiteX11" fmla="*/ 12791 w 187917"/>
                    <a:gd name="connsiteY11" fmla="*/ 326 h 13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7917" h="131656">
                      <a:moveTo>
                        <a:pt x="12791" y="326"/>
                      </a:moveTo>
                      <a:cubicBezTo>
                        <a:pt x="22581" y="4559"/>
                        <a:pt x="178949" y="54830"/>
                        <a:pt x="187416" y="71763"/>
                      </a:cubicBezTo>
                      <a:cubicBezTo>
                        <a:pt x="195883" y="88696"/>
                        <a:pt x="94812" y="92136"/>
                        <a:pt x="63591" y="101926"/>
                      </a:cubicBezTo>
                      <a:cubicBezTo>
                        <a:pt x="32370" y="111716"/>
                        <a:pt x="2472" y="137380"/>
                        <a:pt x="91" y="130501"/>
                      </a:cubicBezTo>
                      <a:cubicBezTo>
                        <a:pt x="-2290" y="123622"/>
                        <a:pt x="42689" y="67530"/>
                        <a:pt x="49303" y="60651"/>
                      </a:cubicBezTo>
                      <a:cubicBezTo>
                        <a:pt x="55917" y="53772"/>
                        <a:pt x="35280" y="93195"/>
                        <a:pt x="39778" y="89226"/>
                      </a:cubicBezTo>
                      <a:cubicBezTo>
                        <a:pt x="44276" y="85257"/>
                        <a:pt x="55653" y="40542"/>
                        <a:pt x="76291" y="36838"/>
                      </a:cubicBezTo>
                      <a:cubicBezTo>
                        <a:pt x="96929" y="33134"/>
                        <a:pt x="162016" y="64620"/>
                        <a:pt x="163603" y="67001"/>
                      </a:cubicBezTo>
                      <a:cubicBezTo>
                        <a:pt x="165190" y="69382"/>
                        <a:pt x="109628" y="46893"/>
                        <a:pt x="85816" y="51126"/>
                      </a:cubicBezTo>
                      <a:cubicBezTo>
                        <a:pt x="62004" y="55359"/>
                        <a:pt x="13584" y="93195"/>
                        <a:pt x="20728" y="92401"/>
                      </a:cubicBezTo>
                      <a:cubicBezTo>
                        <a:pt x="27872" y="91607"/>
                        <a:pt x="128942" y="58534"/>
                        <a:pt x="128678" y="46363"/>
                      </a:cubicBezTo>
                      <a:cubicBezTo>
                        <a:pt x="128414" y="34192"/>
                        <a:pt x="3001" y="-3907"/>
                        <a:pt x="12791" y="3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8" name="フリーフォーム: 図形 607">
                  <a:extLst>
                    <a:ext uri="{FF2B5EF4-FFF2-40B4-BE49-F238E27FC236}">
                      <a16:creationId xmlns:a16="http://schemas.microsoft.com/office/drawing/2014/main" id="{EA2DEB7B-4CF6-4457-8782-A7F846BFC8D1}"/>
                    </a:ext>
                  </a:extLst>
                </p:cNvPr>
                <p:cNvSpPr/>
                <p:nvPr/>
              </p:nvSpPr>
              <p:spPr>
                <a:xfrm>
                  <a:off x="4065139" y="10977921"/>
                  <a:ext cx="553425" cy="194932"/>
                </a:xfrm>
                <a:custGeom>
                  <a:avLst/>
                  <a:gdLst>
                    <a:gd name="connsiteX0" fmla="*/ 0 w 509653"/>
                    <a:gd name="connsiteY0" fmla="*/ 0 h 179514"/>
                    <a:gd name="connsiteX1" fmla="*/ 179388 w 509653"/>
                    <a:gd name="connsiteY1" fmla="*/ 31750 h 179514"/>
                    <a:gd name="connsiteX2" fmla="*/ 293688 w 509653"/>
                    <a:gd name="connsiteY2" fmla="*/ 93662 h 179514"/>
                    <a:gd name="connsiteX3" fmla="*/ 403225 w 509653"/>
                    <a:gd name="connsiteY3" fmla="*/ 141287 h 179514"/>
                    <a:gd name="connsiteX4" fmla="*/ 415925 w 509653"/>
                    <a:gd name="connsiteY4" fmla="*/ 119062 h 179514"/>
                    <a:gd name="connsiteX5" fmla="*/ 509588 w 509653"/>
                    <a:gd name="connsiteY5" fmla="*/ 179387 h 179514"/>
                    <a:gd name="connsiteX6" fmla="*/ 400050 w 509653"/>
                    <a:gd name="connsiteY6" fmla="*/ 100012 h 179514"/>
                    <a:gd name="connsiteX7" fmla="*/ 306388 w 509653"/>
                    <a:gd name="connsiteY7" fmla="*/ 66675 h 179514"/>
                    <a:gd name="connsiteX8" fmla="*/ 0 w 509653"/>
                    <a:gd name="connsiteY8" fmla="*/ 0 h 17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9653" h="179514">
                      <a:moveTo>
                        <a:pt x="0" y="0"/>
                      </a:moveTo>
                      <a:cubicBezTo>
                        <a:pt x="65220" y="8070"/>
                        <a:pt x="130440" y="16140"/>
                        <a:pt x="179388" y="31750"/>
                      </a:cubicBezTo>
                      <a:cubicBezTo>
                        <a:pt x="228336" y="47360"/>
                        <a:pt x="256382" y="75406"/>
                        <a:pt x="293688" y="93662"/>
                      </a:cubicBezTo>
                      <a:cubicBezTo>
                        <a:pt x="330994" y="111918"/>
                        <a:pt x="382852" y="137054"/>
                        <a:pt x="403225" y="141287"/>
                      </a:cubicBezTo>
                      <a:cubicBezTo>
                        <a:pt x="423598" y="145520"/>
                        <a:pt x="398198" y="112712"/>
                        <a:pt x="415925" y="119062"/>
                      </a:cubicBezTo>
                      <a:cubicBezTo>
                        <a:pt x="433652" y="125412"/>
                        <a:pt x="512234" y="182562"/>
                        <a:pt x="509588" y="179387"/>
                      </a:cubicBezTo>
                      <a:cubicBezTo>
                        <a:pt x="506942" y="176212"/>
                        <a:pt x="433917" y="118797"/>
                        <a:pt x="400050" y="100012"/>
                      </a:cubicBezTo>
                      <a:cubicBezTo>
                        <a:pt x="366183" y="81227"/>
                        <a:pt x="306388" y="66675"/>
                        <a:pt x="306388" y="666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: 図形 608">
                  <a:extLst>
                    <a:ext uri="{FF2B5EF4-FFF2-40B4-BE49-F238E27FC236}">
                      <a16:creationId xmlns:a16="http://schemas.microsoft.com/office/drawing/2014/main" id="{76C62C9A-CCE5-44F6-9D11-015C024DAE7D}"/>
                    </a:ext>
                  </a:extLst>
                </p:cNvPr>
                <p:cNvSpPr/>
                <p:nvPr/>
              </p:nvSpPr>
              <p:spPr>
                <a:xfrm>
                  <a:off x="4501645" y="10912478"/>
                  <a:ext cx="104784" cy="228662"/>
                </a:xfrm>
                <a:custGeom>
                  <a:avLst/>
                  <a:gdLst>
                    <a:gd name="connsiteX0" fmla="*/ 56806 w 96496"/>
                    <a:gd name="connsiteY0" fmla="*/ 3117 h 210577"/>
                    <a:gd name="connsiteX1" fmla="*/ 1243 w 96496"/>
                    <a:gd name="connsiteY1" fmla="*/ 87254 h 210577"/>
                    <a:gd name="connsiteX2" fmla="*/ 18706 w 96496"/>
                    <a:gd name="connsiteY2" fmla="*/ 207904 h 210577"/>
                    <a:gd name="connsiteX3" fmla="*/ 25056 w 96496"/>
                    <a:gd name="connsiteY3" fmla="*/ 160279 h 210577"/>
                    <a:gd name="connsiteX4" fmla="*/ 96493 w 96496"/>
                    <a:gd name="connsiteY4" fmla="*/ 39629 h 210577"/>
                    <a:gd name="connsiteX5" fmla="*/ 28231 w 96496"/>
                    <a:gd name="connsiteY5" fmla="*/ 161867 h 210577"/>
                    <a:gd name="connsiteX6" fmla="*/ 2831 w 96496"/>
                    <a:gd name="connsiteY6" fmla="*/ 31692 h 210577"/>
                    <a:gd name="connsiteX7" fmla="*/ 56806 w 96496"/>
                    <a:gd name="connsiteY7" fmla="*/ 3117 h 2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496" h="210577">
                      <a:moveTo>
                        <a:pt x="56806" y="3117"/>
                      </a:moveTo>
                      <a:cubicBezTo>
                        <a:pt x="56541" y="12377"/>
                        <a:pt x="7593" y="53123"/>
                        <a:pt x="1243" y="87254"/>
                      </a:cubicBezTo>
                      <a:cubicBezTo>
                        <a:pt x="-5107" y="121385"/>
                        <a:pt x="14737" y="195733"/>
                        <a:pt x="18706" y="207904"/>
                      </a:cubicBezTo>
                      <a:cubicBezTo>
                        <a:pt x="22675" y="220075"/>
                        <a:pt x="12092" y="188325"/>
                        <a:pt x="25056" y="160279"/>
                      </a:cubicBezTo>
                      <a:cubicBezTo>
                        <a:pt x="38020" y="132233"/>
                        <a:pt x="95964" y="39364"/>
                        <a:pt x="96493" y="39629"/>
                      </a:cubicBezTo>
                      <a:cubicBezTo>
                        <a:pt x="97022" y="39894"/>
                        <a:pt x="43841" y="163190"/>
                        <a:pt x="28231" y="161867"/>
                      </a:cubicBezTo>
                      <a:cubicBezTo>
                        <a:pt x="12621" y="160544"/>
                        <a:pt x="-609" y="57621"/>
                        <a:pt x="2831" y="31692"/>
                      </a:cubicBezTo>
                      <a:cubicBezTo>
                        <a:pt x="6271" y="5763"/>
                        <a:pt x="57071" y="-6143"/>
                        <a:pt x="56806" y="31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: 図形 609">
                  <a:extLst>
                    <a:ext uri="{FF2B5EF4-FFF2-40B4-BE49-F238E27FC236}">
                      <a16:creationId xmlns:a16="http://schemas.microsoft.com/office/drawing/2014/main" id="{47771CCD-4245-4AE5-9E2A-ACA71B423832}"/>
                    </a:ext>
                  </a:extLst>
                </p:cNvPr>
                <p:cNvSpPr/>
                <p:nvPr/>
              </p:nvSpPr>
              <p:spPr>
                <a:xfrm>
                  <a:off x="4128617" y="10928482"/>
                  <a:ext cx="340287" cy="77608"/>
                </a:xfrm>
                <a:custGeom>
                  <a:avLst/>
                  <a:gdLst>
                    <a:gd name="connsiteX0" fmla="*/ 1867 w 313373"/>
                    <a:gd name="connsiteY0" fmla="*/ 1079 h 71470"/>
                    <a:gd name="connsiteX1" fmla="*/ 111405 w 313373"/>
                    <a:gd name="connsiteY1" fmla="*/ 7429 h 71470"/>
                    <a:gd name="connsiteX2" fmla="*/ 235230 w 313373"/>
                    <a:gd name="connsiteY2" fmla="*/ 45529 h 71470"/>
                    <a:gd name="connsiteX3" fmla="*/ 313017 w 313373"/>
                    <a:gd name="connsiteY3" fmla="*/ 70929 h 71470"/>
                    <a:gd name="connsiteX4" fmla="*/ 205067 w 313373"/>
                    <a:gd name="connsiteY4" fmla="*/ 21716 h 71470"/>
                    <a:gd name="connsiteX5" fmla="*/ 1867 w 313373"/>
                    <a:gd name="connsiteY5" fmla="*/ 1079 h 7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71470">
                      <a:moveTo>
                        <a:pt x="1867" y="1079"/>
                      </a:moveTo>
                      <a:cubicBezTo>
                        <a:pt x="-13743" y="-1302"/>
                        <a:pt x="72511" y="21"/>
                        <a:pt x="111405" y="7429"/>
                      </a:cubicBezTo>
                      <a:cubicBezTo>
                        <a:pt x="150299" y="14837"/>
                        <a:pt x="201628" y="34946"/>
                        <a:pt x="235230" y="45529"/>
                      </a:cubicBezTo>
                      <a:cubicBezTo>
                        <a:pt x="268832" y="56112"/>
                        <a:pt x="318044" y="74898"/>
                        <a:pt x="313017" y="70929"/>
                      </a:cubicBezTo>
                      <a:cubicBezTo>
                        <a:pt x="307990" y="66960"/>
                        <a:pt x="250311" y="36268"/>
                        <a:pt x="205067" y="21716"/>
                      </a:cubicBezTo>
                      <a:cubicBezTo>
                        <a:pt x="159823" y="7164"/>
                        <a:pt x="17477" y="3460"/>
                        <a:pt x="1867" y="10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: 図形 610">
                  <a:extLst>
                    <a:ext uri="{FF2B5EF4-FFF2-40B4-BE49-F238E27FC236}">
                      <a16:creationId xmlns:a16="http://schemas.microsoft.com/office/drawing/2014/main" id="{676744A2-9750-4E3B-A92D-8FC1103F6310}"/>
                    </a:ext>
                  </a:extLst>
                </p:cNvPr>
                <p:cNvSpPr/>
                <p:nvPr/>
              </p:nvSpPr>
              <p:spPr>
                <a:xfrm>
                  <a:off x="3806827" y="10620104"/>
                  <a:ext cx="363473" cy="608843"/>
                </a:xfrm>
                <a:custGeom>
                  <a:avLst/>
                  <a:gdLst>
                    <a:gd name="connsiteX0" fmla="*/ 215656 w 334725"/>
                    <a:gd name="connsiteY0" fmla="*/ 2491 h 560688"/>
                    <a:gd name="connsiteX1" fmla="*/ 156919 w 334725"/>
                    <a:gd name="connsiteY1" fmla="*/ 277128 h 560688"/>
                    <a:gd name="connsiteX2" fmla="*/ 137869 w 334725"/>
                    <a:gd name="connsiteY2" fmla="*/ 385078 h 560688"/>
                    <a:gd name="connsiteX3" fmla="*/ 2931 w 334725"/>
                    <a:gd name="connsiteY3" fmla="*/ 556528 h 560688"/>
                    <a:gd name="connsiteX4" fmla="*/ 55319 w 334725"/>
                    <a:gd name="connsiteY4" fmla="*/ 493028 h 560688"/>
                    <a:gd name="connsiteX5" fmla="*/ 174381 w 334725"/>
                    <a:gd name="connsiteY5" fmla="*/ 331103 h 560688"/>
                    <a:gd name="connsiteX6" fmla="*/ 334719 w 334725"/>
                    <a:gd name="connsiteY6" fmla="*/ 259666 h 560688"/>
                    <a:gd name="connsiteX7" fmla="*/ 180731 w 334725"/>
                    <a:gd name="connsiteY7" fmla="*/ 300941 h 560688"/>
                    <a:gd name="connsiteX8" fmla="*/ 204544 w 334725"/>
                    <a:gd name="connsiteY8" fmla="*/ 202516 h 560688"/>
                    <a:gd name="connsiteX9" fmla="*/ 210894 w 334725"/>
                    <a:gd name="connsiteY9" fmla="*/ 113616 h 560688"/>
                    <a:gd name="connsiteX10" fmla="*/ 215656 w 334725"/>
                    <a:gd name="connsiteY10" fmla="*/ 139016 h 560688"/>
                    <a:gd name="connsiteX11" fmla="*/ 215656 w 334725"/>
                    <a:gd name="connsiteY11" fmla="*/ 2491 h 56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4725" h="560688">
                      <a:moveTo>
                        <a:pt x="215656" y="2491"/>
                      </a:moveTo>
                      <a:cubicBezTo>
                        <a:pt x="205866" y="25510"/>
                        <a:pt x="169883" y="213364"/>
                        <a:pt x="156919" y="277128"/>
                      </a:cubicBezTo>
                      <a:cubicBezTo>
                        <a:pt x="143954" y="340893"/>
                        <a:pt x="163534" y="338511"/>
                        <a:pt x="137869" y="385078"/>
                      </a:cubicBezTo>
                      <a:cubicBezTo>
                        <a:pt x="112204" y="431645"/>
                        <a:pt x="16689" y="538536"/>
                        <a:pt x="2931" y="556528"/>
                      </a:cubicBezTo>
                      <a:cubicBezTo>
                        <a:pt x="-10827" y="574520"/>
                        <a:pt x="26744" y="530599"/>
                        <a:pt x="55319" y="493028"/>
                      </a:cubicBezTo>
                      <a:cubicBezTo>
                        <a:pt x="83894" y="455457"/>
                        <a:pt x="127814" y="369997"/>
                        <a:pt x="174381" y="331103"/>
                      </a:cubicBezTo>
                      <a:cubicBezTo>
                        <a:pt x="220948" y="292209"/>
                        <a:pt x="333661" y="264693"/>
                        <a:pt x="334719" y="259666"/>
                      </a:cubicBezTo>
                      <a:cubicBezTo>
                        <a:pt x="335777" y="254639"/>
                        <a:pt x="202427" y="310466"/>
                        <a:pt x="180731" y="300941"/>
                      </a:cubicBezTo>
                      <a:cubicBezTo>
                        <a:pt x="159035" y="291416"/>
                        <a:pt x="199517" y="233737"/>
                        <a:pt x="204544" y="202516"/>
                      </a:cubicBezTo>
                      <a:cubicBezTo>
                        <a:pt x="209571" y="171295"/>
                        <a:pt x="209042" y="124199"/>
                        <a:pt x="210894" y="113616"/>
                      </a:cubicBezTo>
                      <a:cubicBezTo>
                        <a:pt x="212746" y="103033"/>
                        <a:pt x="214333" y="154891"/>
                        <a:pt x="215656" y="139016"/>
                      </a:cubicBezTo>
                      <a:cubicBezTo>
                        <a:pt x="216979" y="123141"/>
                        <a:pt x="225446" y="-20528"/>
                        <a:pt x="215656" y="24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: 図形 611">
                  <a:extLst>
                    <a:ext uri="{FF2B5EF4-FFF2-40B4-BE49-F238E27FC236}">
                      <a16:creationId xmlns:a16="http://schemas.microsoft.com/office/drawing/2014/main" id="{C3DF11DE-85DA-432C-907E-C680BC92EC93}"/>
                    </a:ext>
                  </a:extLst>
                </p:cNvPr>
                <p:cNvSpPr/>
                <p:nvPr/>
              </p:nvSpPr>
              <p:spPr>
                <a:xfrm>
                  <a:off x="4088114" y="10591780"/>
                  <a:ext cx="280518" cy="280390"/>
                </a:xfrm>
                <a:custGeom>
                  <a:avLst/>
                  <a:gdLst>
                    <a:gd name="connsiteX0" fmla="*/ 67742 w 258331"/>
                    <a:gd name="connsiteY0" fmla="*/ 0 h 258213"/>
                    <a:gd name="connsiteX1" fmla="*/ 26467 w 258331"/>
                    <a:gd name="connsiteY1" fmla="*/ 136525 h 258213"/>
                    <a:gd name="connsiteX2" fmla="*/ 28055 w 258331"/>
                    <a:gd name="connsiteY2" fmla="*/ 257175 h 258213"/>
                    <a:gd name="connsiteX3" fmla="*/ 55042 w 258331"/>
                    <a:gd name="connsiteY3" fmla="*/ 196850 h 258213"/>
                    <a:gd name="connsiteX4" fmla="*/ 120130 w 258331"/>
                    <a:gd name="connsiteY4" fmla="*/ 231775 h 258213"/>
                    <a:gd name="connsiteX5" fmla="*/ 258242 w 258331"/>
                    <a:gd name="connsiteY5" fmla="*/ 153987 h 258213"/>
                    <a:gd name="connsiteX6" fmla="*/ 142355 w 258331"/>
                    <a:gd name="connsiteY6" fmla="*/ 119062 h 258213"/>
                    <a:gd name="connsiteX7" fmla="*/ 212205 w 258331"/>
                    <a:gd name="connsiteY7" fmla="*/ 166687 h 258213"/>
                    <a:gd name="connsiteX8" fmla="*/ 94730 w 258331"/>
                    <a:gd name="connsiteY8" fmla="*/ 225425 h 258213"/>
                    <a:gd name="connsiteX9" fmla="*/ 9005 w 258331"/>
                    <a:gd name="connsiteY9" fmla="*/ 254000 h 258213"/>
                    <a:gd name="connsiteX10" fmla="*/ 7417 w 258331"/>
                    <a:gd name="connsiteY10" fmla="*/ 136525 h 258213"/>
                    <a:gd name="connsiteX11" fmla="*/ 67742 w 258331"/>
                    <a:gd name="connsiteY11" fmla="*/ 0 h 25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8331" h="258213">
                      <a:moveTo>
                        <a:pt x="67742" y="0"/>
                      </a:moveTo>
                      <a:cubicBezTo>
                        <a:pt x="70917" y="0"/>
                        <a:pt x="33081" y="93663"/>
                        <a:pt x="26467" y="136525"/>
                      </a:cubicBezTo>
                      <a:cubicBezTo>
                        <a:pt x="19852" y="179388"/>
                        <a:pt x="23292" y="247121"/>
                        <a:pt x="28055" y="257175"/>
                      </a:cubicBezTo>
                      <a:cubicBezTo>
                        <a:pt x="32817" y="267229"/>
                        <a:pt x="39696" y="201083"/>
                        <a:pt x="55042" y="196850"/>
                      </a:cubicBezTo>
                      <a:cubicBezTo>
                        <a:pt x="70388" y="192617"/>
                        <a:pt x="86264" y="238919"/>
                        <a:pt x="120130" y="231775"/>
                      </a:cubicBezTo>
                      <a:cubicBezTo>
                        <a:pt x="153996" y="224631"/>
                        <a:pt x="254538" y="172772"/>
                        <a:pt x="258242" y="153987"/>
                      </a:cubicBezTo>
                      <a:cubicBezTo>
                        <a:pt x="261946" y="135202"/>
                        <a:pt x="150028" y="116945"/>
                        <a:pt x="142355" y="119062"/>
                      </a:cubicBezTo>
                      <a:cubicBezTo>
                        <a:pt x="134682" y="121179"/>
                        <a:pt x="220143" y="148960"/>
                        <a:pt x="212205" y="166687"/>
                      </a:cubicBezTo>
                      <a:cubicBezTo>
                        <a:pt x="204268" y="184414"/>
                        <a:pt x="128597" y="210873"/>
                        <a:pt x="94730" y="225425"/>
                      </a:cubicBezTo>
                      <a:cubicBezTo>
                        <a:pt x="60863" y="239977"/>
                        <a:pt x="23557" y="268817"/>
                        <a:pt x="9005" y="254000"/>
                      </a:cubicBezTo>
                      <a:cubicBezTo>
                        <a:pt x="-5547" y="239183"/>
                        <a:pt x="273" y="173038"/>
                        <a:pt x="7417" y="136525"/>
                      </a:cubicBezTo>
                      <a:cubicBezTo>
                        <a:pt x="14561" y="100013"/>
                        <a:pt x="64567" y="0"/>
                        <a:pt x="67742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: 図形 612">
                  <a:extLst>
                    <a:ext uri="{FF2B5EF4-FFF2-40B4-BE49-F238E27FC236}">
                      <a16:creationId xmlns:a16="http://schemas.microsoft.com/office/drawing/2014/main" id="{1F5AAFDF-17BA-4592-BFA1-45B65E1BE116}"/>
                    </a:ext>
                  </a:extLst>
                </p:cNvPr>
                <p:cNvSpPr/>
                <p:nvPr/>
              </p:nvSpPr>
              <p:spPr>
                <a:xfrm>
                  <a:off x="3485984" y="10546870"/>
                  <a:ext cx="482268" cy="695571"/>
                </a:xfrm>
                <a:custGeom>
                  <a:avLst/>
                  <a:gdLst>
                    <a:gd name="connsiteX0" fmla="*/ 420636 w 444124"/>
                    <a:gd name="connsiteY0" fmla="*/ 83 h 640557"/>
                    <a:gd name="connsiteX1" fmla="*/ 441273 w 444124"/>
                    <a:gd name="connsiteY1" fmla="*/ 382670 h 640557"/>
                    <a:gd name="connsiteX2" fmla="*/ 352373 w 444124"/>
                    <a:gd name="connsiteY2" fmla="*/ 539833 h 640557"/>
                    <a:gd name="connsiteX3" fmla="*/ 293636 w 444124"/>
                    <a:gd name="connsiteY3" fmla="*/ 592220 h 640557"/>
                    <a:gd name="connsiteX4" fmla="*/ 168223 w 444124"/>
                    <a:gd name="connsiteY4" fmla="*/ 623970 h 640557"/>
                    <a:gd name="connsiteX5" fmla="*/ 3123 w 444124"/>
                    <a:gd name="connsiteY5" fmla="*/ 638258 h 640557"/>
                    <a:gd name="connsiteX6" fmla="*/ 323798 w 444124"/>
                    <a:gd name="connsiteY6" fmla="*/ 576345 h 640557"/>
                    <a:gd name="connsiteX7" fmla="*/ 404761 w 444124"/>
                    <a:gd name="connsiteY7" fmla="*/ 417595 h 640557"/>
                    <a:gd name="connsiteX8" fmla="*/ 420636 w 444124"/>
                    <a:gd name="connsiteY8" fmla="*/ 83 h 64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124" h="640557">
                      <a:moveTo>
                        <a:pt x="420636" y="83"/>
                      </a:moveTo>
                      <a:cubicBezTo>
                        <a:pt x="426721" y="-5738"/>
                        <a:pt x="452650" y="292712"/>
                        <a:pt x="441273" y="382670"/>
                      </a:cubicBezTo>
                      <a:cubicBezTo>
                        <a:pt x="429896" y="472628"/>
                        <a:pt x="376979" y="504908"/>
                        <a:pt x="352373" y="539833"/>
                      </a:cubicBezTo>
                      <a:cubicBezTo>
                        <a:pt x="327767" y="574758"/>
                        <a:pt x="324328" y="578197"/>
                        <a:pt x="293636" y="592220"/>
                      </a:cubicBezTo>
                      <a:cubicBezTo>
                        <a:pt x="262944" y="606243"/>
                        <a:pt x="216642" y="616297"/>
                        <a:pt x="168223" y="623970"/>
                      </a:cubicBezTo>
                      <a:cubicBezTo>
                        <a:pt x="119804" y="631643"/>
                        <a:pt x="-22806" y="646195"/>
                        <a:pt x="3123" y="638258"/>
                      </a:cubicBezTo>
                      <a:cubicBezTo>
                        <a:pt x="29052" y="630321"/>
                        <a:pt x="256858" y="613122"/>
                        <a:pt x="323798" y="576345"/>
                      </a:cubicBezTo>
                      <a:cubicBezTo>
                        <a:pt x="390738" y="539568"/>
                        <a:pt x="388092" y="507024"/>
                        <a:pt x="404761" y="417595"/>
                      </a:cubicBezTo>
                      <a:cubicBezTo>
                        <a:pt x="421430" y="328166"/>
                        <a:pt x="414551" y="5904"/>
                        <a:pt x="420636" y="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: 図形 613">
                  <a:extLst>
                    <a:ext uri="{FF2B5EF4-FFF2-40B4-BE49-F238E27FC236}">
                      <a16:creationId xmlns:a16="http://schemas.microsoft.com/office/drawing/2014/main" id="{3190D944-E401-4C67-BE4A-134825A485DF}"/>
                    </a:ext>
                  </a:extLst>
                </p:cNvPr>
                <p:cNvSpPr/>
                <p:nvPr/>
              </p:nvSpPr>
              <p:spPr>
                <a:xfrm>
                  <a:off x="3175003" y="10184378"/>
                  <a:ext cx="42600" cy="549148"/>
                </a:xfrm>
                <a:custGeom>
                  <a:avLst/>
                  <a:gdLst>
                    <a:gd name="connsiteX0" fmla="*/ 30216 w 39231"/>
                    <a:gd name="connsiteY0" fmla="*/ 0 h 505715"/>
                    <a:gd name="connsiteX1" fmla="*/ 15400 w 39231"/>
                    <a:gd name="connsiteY1" fmla="*/ 366184 h 505715"/>
                    <a:gd name="connsiteX2" fmla="*/ 583 w 39231"/>
                    <a:gd name="connsiteY2" fmla="*/ 503767 h 505715"/>
                    <a:gd name="connsiteX3" fmla="*/ 36566 w 39231"/>
                    <a:gd name="connsiteY3" fmla="*/ 279400 h 505715"/>
                    <a:gd name="connsiteX4" fmla="*/ 36566 w 39231"/>
                    <a:gd name="connsiteY4" fmla="*/ 192617 h 505715"/>
                    <a:gd name="connsiteX5" fmla="*/ 30216 w 39231"/>
                    <a:gd name="connsiteY5" fmla="*/ 0 h 50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31" h="505715">
                      <a:moveTo>
                        <a:pt x="30216" y="0"/>
                      </a:moveTo>
                      <a:cubicBezTo>
                        <a:pt x="25277" y="141111"/>
                        <a:pt x="20339" y="282223"/>
                        <a:pt x="15400" y="366184"/>
                      </a:cubicBezTo>
                      <a:cubicBezTo>
                        <a:pt x="10461" y="450145"/>
                        <a:pt x="-2945" y="518231"/>
                        <a:pt x="583" y="503767"/>
                      </a:cubicBezTo>
                      <a:cubicBezTo>
                        <a:pt x="4111" y="489303"/>
                        <a:pt x="30569" y="331258"/>
                        <a:pt x="36566" y="279400"/>
                      </a:cubicBezTo>
                      <a:cubicBezTo>
                        <a:pt x="42563" y="227542"/>
                        <a:pt x="36566" y="192617"/>
                        <a:pt x="36566" y="192617"/>
                      </a:cubicBezTo>
                      <a:lnTo>
                        <a:pt x="30216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: 図形 614">
                  <a:extLst>
                    <a:ext uri="{FF2B5EF4-FFF2-40B4-BE49-F238E27FC236}">
                      <a16:creationId xmlns:a16="http://schemas.microsoft.com/office/drawing/2014/main" id="{E3F95E4A-8BBC-4727-8F4F-5872DECBC12C}"/>
                    </a:ext>
                  </a:extLst>
                </p:cNvPr>
                <p:cNvSpPr/>
                <p:nvPr/>
              </p:nvSpPr>
              <p:spPr>
                <a:xfrm>
                  <a:off x="3180102" y="10166093"/>
                  <a:ext cx="87264" cy="579109"/>
                </a:xfrm>
                <a:custGeom>
                  <a:avLst/>
                  <a:gdLst>
                    <a:gd name="connsiteX0" fmla="*/ 74204 w 80362"/>
                    <a:gd name="connsiteY0" fmla="*/ 14723 h 533306"/>
                    <a:gd name="connsiteX1" fmla="*/ 57270 w 80362"/>
                    <a:gd name="connsiteY1" fmla="*/ 338573 h 533306"/>
                    <a:gd name="connsiteX2" fmla="*/ 120 w 80362"/>
                    <a:gd name="connsiteY2" fmla="*/ 533306 h 533306"/>
                    <a:gd name="connsiteX3" fmla="*/ 74204 w 80362"/>
                    <a:gd name="connsiteY3" fmla="*/ 336456 h 533306"/>
                    <a:gd name="connsiteX4" fmla="*/ 76320 w 80362"/>
                    <a:gd name="connsiteY4" fmla="*/ 184056 h 533306"/>
                    <a:gd name="connsiteX5" fmla="*/ 76320 w 80362"/>
                    <a:gd name="connsiteY5" fmla="*/ 65523 h 533306"/>
                    <a:gd name="connsiteX6" fmla="*/ 74204 w 80362"/>
                    <a:gd name="connsiteY6" fmla="*/ 14723 h 533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62" h="533306">
                      <a:moveTo>
                        <a:pt x="74204" y="14723"/>
                      </a:moveTo>
                      <a:cubicBezTo>
                        <a:pt x="71029" y="60231"/>
                        <a:pt x="69617" y="252143"/>
                        <a:pt x="57270" y="338573"/>
                      </a:cubicBezTo>
                      <a:cubicBezTo>
                        <a:pt x="44923" y="425003"/>
                        <a:pt x="-2702" y="533659"/>
                        <a:pt x="120" y="533306"/>
                      </a:cubicBezTo>
                      <a:cubicBezTo>
                        <a:pt x="2942" y="532953"/>
                        <a:pt x="61504" y="394664"/>
                        <a:pt x="74204" y="336456"/>
                      </a:cubicBezTo>
                      <a:cubicBezTo>
                        <a:pt x="86904" y="278248"/>
                        <a:pt x="75967" y="229211"/>
                        <a:pt x="76320" y="184056"/>
                      </a:cubicBezTo>
                      <a:cubicBezTo>
                        <a:pt x="76673" y="138901"/>
                        <a:pt x="75614" y="89512"/>
                        <a:pt x="76320" y="65523"/>
                      </a:cubicBezTo>
                      <a:cubicBezTo>
                        <a:pt x="77026" y="41534"/>
                        <a:pt x="77379" y="-30785"/>
                        <a:pt x="74204" y="147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: 図形 615">
                  <a:extLst>
                    <a:ext uri="{FF2B5EF4-FFF2-40B4-BE49-F238E27FC236}">
                      <a16:creationId xmlns:a16="http://schemas.microsoft.com/office/drawing/2014/main" id="{98AC95D0-188E-4FC4-9D17-42B8D03C2AA0}"/>
                    </a:ext>
                  </a:extLst>
                </p:cNvPr>
                <p:cNvSpPr/>
                <p:nvPr/>
              </p:nvSpPr>
              <p:spPr>
                <a:xfrm>
                  <a:off x="2983277" y="10381977"/>
                  <a:ext cx="243038" cy="623458"/>
                </a:xfrm>
                <a:custGeom>
                  <a:avLst/>
                  <a:gdLst>
                    <a:gd name="connsiteX0" fmla="*/ 223712 w 223816"/>
                    <a:gd name="connsiteY0" fmla="*/ 63 h 574147"/>
                    <a:gd name="connsiteX1" fmla="*/ 109412 w 223816"/>
                    <a:gd name="connsiteY1" fmla="*/ 298513 h 574147"/>
                    <a:gd name="connsiteX2" fmla="*/ 35328 w 223816"/>
                    <a:gd name="connsiteY2" fmla="*/ 520763 h 574147"/>
                    <a:gd name="connsiteX3" fmla="*/ 20512 w 223816"/>
                    <a:gd name="connsiteY3" fmla="*/ 552513 h 574147"/>
                    <a:gd name="connsiteX4" fmla="*/ 1462 w 223816"/>
                    <a:gd name="connsiteY4" fmla="*/ 567329 h 574147"/>
                    <a:gd name="connsiteX5" fmla="*/ 62845 w 223816"/>
                    <a:gd name="connsiteY5" fmla="*/ 438213 h 574147"/>
                    <a:gd name="connsiteX6" fmla="*/ 88245 w 223816"/>
                    <a:gd name="connsiteY6" fmla="*/ 273113 h 574147"/>
                    <a:gd name="connsiteX7" fmla="*/ 223712 w 223816"/>
                    <a:gd name="connsiteY7" fmla="*/ 63 h 574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3816" h="574147">
                      <a:moveTo>
                        <a:pt x="223712" y="63"/>
                      </a:moveTo>
                      <a:cubicBezTo>
                        <a:pt x="227240" y="4296"/>
                        <a:pt x="140809" y="211730"/>
                        <a:pt x="109412" y="298513"/>
                      </a:cubicBezTo>
                      <a:cubicBezTo>
                        <a:pt x="78015" y="385296"/>
                        <a:pt x="50145" y="478430"/>
                        <a:pt x="35328" y="520763"/>
                      </a:cubicBezTo>
                      <a:cubicBezTo>
                        <a:pt x="20511" y="563096"/>
                        <a:pt x="26156" y="544752"/>
                        <a:pt x="20512" y="552513"/>
                      </a:cubicBezTo>
                      <a:cubicBezTo>
                        <a:pt x="14868" y="560274"/>
                        <a:pt x="-5594" y="586379"/>
                        <a:pt x="1462" y="567329"/>
                      </a:cubicBezTo>
                      <a:cubicBezTo>
                        <a:pt x="8517" y="548279"/>
                        <a:pt x="48381" y="487249"/>
                        <a:pt x="62845" y="438213"/>
                      </a:cubicBezTo>
                      <a:cubicBezTo>
                        <a:pt x="77309" y="389177"/>
                        <a:pt x="64256" y="342963"/>
                        <a:pt x="88245" y="273113"/>
                      </a:cubicBezTo>
                      <a:cubicBezTo>
                        <a:pt x="112234" y="203263"/>
                        <a:pt x="220184" y="-4170"/>
                        <a:pt x="223712" y="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: 図形 616">
                  <a:extLst>
                    <a:ext uri="{FF2B5EF4-FFF2-40B4-BE49-F238E27FC236}">
                      <a16:creationId xmlns:a16="http://schemas.microsoft.com/office/drawing/2014/main" id="{7BBF61AA-7E57-4B6A-B496-65E08FE6C0F5}"/>
                    </a:ext>
                  </a:extLst>
                </p:cNvPr>
                <p:cNvSpPr/>
                <p:nvPr/>
              </p:nvSpPr>
              <p:spPr>
                <a:xfrm>
                  <a:off x="2835999" y="10964009"/>
                  <a:ext cx="205228" cy="61370"/>
                </a:xfrm>
                <a:custGeom>
                  <a:avLst/>
                  <a:gdLst>
                    <a:gd name="connsiteX0" fmla="*/ 188949 w 188996"/>
                    <a:gd name="connsiteY0" fmla="*/ 112 h 56516"/>
                    <a:gd name="connsiteX1" fmla="*/ 96874 w 188996"/>
                    <a:gd name="connsiteY1" fmla="*/ 41387 h 56516"/>
                    <a:gd name="connsiteX2" fmla="*/ 37 w 188996"/>
                    <a:gd name="connsiteY2" fmla="*/ 44562 h 56516"/>
                    <a:gd name="connsiteX3" fmla="*/ 107987 w 188996"/>
                    <a:gd name="connsiteY3" fmla="*/ 55674 h 56516"/>
                    <a:gd name="connsiteX4" fmla="*/ 188949 w 188996"/>
                    <a:gd name="connsiteY4" fmla="*/ 112 h 56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996" h="56516">
                      <a:moveTo>
                        <a:pt x="188949" y="112"/>
                      </a:moveTo>
                      <a:cubicBezTo>
                        <a:pt x="187097" y="-2269"/>
                        <a:pt x="128359" y="33979"/>
                        <a:pt x="96874" y="41387"/>
                      </a:cubicBezTo>
                      <a:cubicBezTo>
                        <a:pt x="65389" y="48795"/>
                        <a:pt x="-1815" y="42181"/>
                        <a:pt x="37" y="44562"/>
                      </a:cubicBezTo>
                      <a:cubicBezTo>
                        <a:pt x="1889" y="46943"/>
                        <a:pt x="77560" y="59907"/>
                        <a:pt x="107987" y="55674"/>
                      </a:cubicBezTo>
                      <a:cubicBezTo>
                        <a:pt x="138414" y="51441"/>
                        <a:pt x="190801" y="2493"/>
                        <a:pt x="188949" y="1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: 図形 617">
                  <a:extLst>
                    <a:ext uri="{FF2B5EF4-FFF2-40B4-BE49-F238E27FC236}">
                      <a16:creationId xmlns:a16="http://schemas.microsoft.com/office/drawing/2014/main" id="{4E07960C-14CF-4AEA-ADD6-2000333459FC}"/>
                    </a:ext>
                  </a:extLst>
                </p:cNvPr>
                <p:cNvSpPr/>
                <p:nvPr/>
              </p:nvSpPr>
              <p:spPr>
                <a:xfrm>
                  <a:off x="2721825" y="10993159"/>
                  <a:ext cx="273003" cy="149949"/>
                </a:xfrm>
                <a:custGeom>
                  <a:avLst/>
                  <a:gdLst>
                    <a:gd name="connsiteX0" fmla="*/ 406 w 251411"/>
                    <a:gd name="connsiteY0" fmla="*/ 136779 h 138089"/>
                    <a:gd name="connsiteX1" fmla="*/ 132168 w 251411"/>
                    <a:gd name="connsiteY1" fmla="*/ 12954 h 138089"/>
                    <a:gd name="connsiteX2" fmla="*/ 251231 w 251411"/>
                    <a:gd name="connsiteY2" fmla="*/ 3429 h 138089"/>
                    <a:gd name="connsiteX3" fmla="*/ 157568 w 251411"/>
                    <a:gd name="connsiteY3" fmla="*/ 9779 h 138089"/>
                    <a:gd name="connsiteX4" fmla="*/ 92481 w 251411"/>
                    <a:gd name="connsiteY4" fmla="*/ 74867 h 138089"/>
                    <a:gd name="connsiteX5" fmla="*/ 406 w 251411"/>
                    <a:gd name="connsiteY5" fmla="*/ 136779 h 138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411" h="138089">
                      <a:moveTo>
                        <a:pt x="406" y="136779"/>
                      </a:moveTo>
                      <a:cubicBezTo>
                        <a:pt x="7021" y="126460"/>
                        <a:pt x="90364" y="35179"/>
                        <a:pt x="132168" y="12954"/>
                      </a:cubicBezTo>
                      <a:cubicBezTo>
                        <a:pt x="173972" y="-9271"/>
                        <a:pt x="246998" y="3958"/>
                        <a:pt x="251231" y="3429"/>
                      </a:cubicBezTo>
                      <a:cubicBezTo>
                        <a:pt x="255464" y="2900"/>
                        <a:pt x="184026" y="-2127"/>
                        <a:pt x="157568" y="9779"/>
                      </a:cubicBezTo>
                      <a:cubicBezTo>
                        <a:pt x="131110" y="21685"/>
                        <a:pt x="115235" y="56082"/>
                        <a:pt x="92481" y="74867"/>
                      </a:cubicBezTo>
                      <a:cubicBezTo>
                        <a:pt x="69727" y="93652"/>
                        <a:pt x="-6209" y="147098"/>
                        <a:pt x="406" y="1367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: 図形 618">
                  <a:extLst>
                    <a:ext uri="{FF2B5EF4-FFF2-40B4-BE49-F238E27FC236}">
                      <a16:creationId xmlns:a16="http://schemas.microsoft.com/office/drawing/2014/main" id="{A44E65A6-CD94-4CD9-B18C-1F190EA23464}"/>
                    </a:ext>
                  </a:extLst>
                </p:cNvPr>
                <p:cNvSpPr/>
                <p:nvPr/>
              </p:nvSpPr>
              <p:spPr>
                <a:xfrm>
                  <a:off x="2675577" y="11105809"/>
                  <a:ext cx="136337" cy="131468"/>
                </a:xfrm>
                <a:custGeom>
                  <a:avLst/>
                  <a:gdLst>
                    <a:gd name="connsiteX0" fmla="*/ 73158 w 125554"/>
                    <a:gd name="connsiteY0" fmla="*/ 1289 h 121070"/>
                    <a:gd name="connsiteX1" fmla="*/ 11246 w 125554"/>
                    <a:gd name="connsiteY1" fmla="*/ 93364 h 121070"/>
                    <a:gd name="connsiteX2" fmla="*/ 11246 w 125554"/>
                    <a:gd name="connsiteY2" fmla="*/ 120352 h 121070"/>
                    <a:gd name="connsiteX3" fmla="*/ 125546 w 125554"/>
                    <a:gd name="connsiteY3" fmla="*/ 71139 h 121070"/>
                    <a:gd name="connsiteX4" fmla="*/ 4896 w 125554"/>
                    <a:gd name="connsiteY4" fmla="*/ 112414 h 121070"/>
                    <a:gd name="connsiteX5" fmla="*/ 33471 w 125554"/>
                    <a:gd name="connsiteY5" fmla="*/ 42564 h 121070"/>
                    <a:gd name="connsiteX6" fmla="*/ 73158 w 125554"/>
                    <a:gd name="connsiteY6" fmla="*/ 1289 h 12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554" h="121070">
                      <a:moveTo>
                        <a:pt x="73158" y="1289"/>
                      </a:moveTo>
                      <a:cubicBezTo>
                        <a:pt x="69454" y="9756"/>
                        <a:pt x="21565" y="73520"/>
                        <a:pt x="11246" y="93364"/>
                      </a:cubicBezTo>
                      <a:cubicBezTo>
                        <a:pt x="927" y="113208"/>
                        <a:pt x="-7804" y="124056"/>
                        <a:pt x="11246" y="120352"/>
                      </a:cubicBezTo>
                      <a:cubicBezTo>
                        <a:pt x="30296" y="116648"/>
                        <a:pt x="126604" y="72462"/>
                        <a:pt x="125546" y="71139"/>
                      </a:cubicBezTo>
                      <a:cubicBezTo>
                        <a:pt x="124488" y="69816"/>
                        <a:pt x="20242" y="117177"/>
                        <a:pt x="4896" y="112414"/>
                      </a:cubicBezTo>
                      <a:cubicBezTo>
                        <a:pt x="-10450" y="107651"/>
                        <a:pt x="23417" y="56851"/>
                        <a:pt x="33471" y="42564"/>
                      </a:cubicBezTo>
                      <a:cubicBezTo>
                        <a:pt x="43525" y="28277"/>
                        <a:pt x="76862" y="-7178"/>
                        <a:pt x="73158" y="12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: 図形 619">
                  <a:extLst>
                    <a:ext uri="{FF2B5EF4-FFF2-40B4-BE49-F238E27FC236}">
                      <a16:creationId xmlns:a16="http://schemas.microsoft.com/office/drawing/2014/main" id="{CD6F6EF1-F03C-40C2-9ED4-FFC05F2830F7}"/>
                    </a:ext>
                  </a:extLst>
                </p:cNvPr>
                <p:cNvSpPr/>
                <p:nvPr/>
              </p:nvSpPr>
              <p:spPr>
                <a:xfrm>
                  <a:off x="2732542" y="10974445"/>
                  <a:ext cx="348898" cy="212293"/>
                </a:xfrm>
                <a:custGeom>
                  <a:avLst/>
                  <a:gdLst>
                    <a:gd name="connsiteX0" fmla="*/ 62 w 321303"/>
                    <a:gd name="connsiteY0" fmla="*/ 133376 h 195502"/>
                    <a:gd name="connsiteX1" fmla="*/ 61974 w 321303"/>
                    <a:gd name="connsiteY1" fmla="*/ 195288 h 195502"/>
                    <a:gd name="connsiteX2" fmla="*/ 117537 w 321303"/>
                    <a:gd name="connsiteY2" fmla="*/ 150838 h 195502"/>
                    <a:gd name="connsiteX3" fmla="*/ 182624 w 321303"/>
                    <a:gd name="connsiteY3" fmla="*/ 74638 h 195502"/>
                    <a:gd name="connsiteX4" fmla="*/ 215962 w 321303"/>
                    <a:gd name="connsiteY4" fmla="*/ 68288 h 195502"/>
                    <a:gd name="connsiteX5" fmla="*/ 252474 w 321303"/>
                    <a:gd name="connsiteY5" fmla="*/ 52413 h 195502"/>
                    <a:gd name="connsiteX6" fmla="*/ 320737 w 321303"/>
                    <a:gd name="connsiteY6" fmla="*/ 26 h 195502"/>
                    <a:gd name="connsiteX7" fmla="*/ 211199 w 321303"/>
                    <a:gd name="connsiteY7" fmla="*/ 46063 h 195502"/>
                    <a:gd name="connsiteX8" fmla="*/ 147699 w 321303"/>
                    <a:gd name="connsiteY8" fmla="*/ 96863 h 195502"/>
                    <a:gd name="connsiteX9" fmla="*/ 101662 w 321303"/>
                    <a:gd name="connsiteY9" fmla="*/ 152426 h 195502"/>
                    <a:gd name="connsiteX10" fmla="*/ 50862 w 321303"/>
                    <a:gd name="connsiteY10" fmla="*/ 188938 h 195502"/>
                    <a:gd name="connsiteX11" fmla="*/ 62 w 321303"/>
                    <a:gd name="connsiteY11" fmla="*/ 133376 h 19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303" h="195502">
                      <a:moveTo>
                        <a:pt x="62" y="133376"/>
                      </a:moveTo>
                      <a:cubicBezTo>
                        <a:pt x="1914" y="134434"/>
                        <a:pt x="42395" y="192378"/>
                        <a:pt x="61974" y="195288"/>
                      </a:cubicBezTo>
                      <a:cubicBezTo>
                        <a:pt x="81553" y="198198"/>
                        <a:pt x="97429" y="170946"/>
                        <a:pt x="117537" y="150838"/>
                      </a:cubicBezTo>
                      <a:cubicBezTo>
                        <a:pt x="137645" y="130730"/>
                        <a:pt x="166220" y="88396"/>
                        <a:pt x="182624" y="74638"/>
                      </a:cubicBezTo>
                      <a:cubicBezTo>
                        <a:pt x="199028" y="60880"/>
                        <a:pt x="204320" y="71992"/>
                        <a:pt x="215962" y="68288"/>
                      </a:cubicBezTo>
                      <a:cubicBezTo>
                        <a:pt x="227604" y="64584"/>
                        <a:pt x="235011" y="63790"/>
                        <a:pt x="252474" y="52413"/>
                      </a:cubicBezTo>
                      <a:cubicBezTo>
                        <a:pt x="269937" y="41036"/>
                        <a:pt x="327616" y="1084"/>
                        <a:pt x="320737" y="26"/>
                      </a:cubicBezTo>
                      <a:cubicBezTo>
                        <a:pt x="313858" y="-1032"/>
                        <a:pt x="240039" y="29923"/>
                        <a:pt x="211199" y="46063"/>
                      </a:cubicBezTo>
                      <a:cubicBezTo>
                        <a:pt x="182359" y="62203"/>
                        <a:pt x="165955" y="79136"/>
                        <a:pt x="147699" y="96863"/>
                      </a:cubicBezTo>
                      <a:cubicBezTo>
                        <a:pt x="129443" y="114590"/>
                        <a:pt x="117801" y="137080"/>
                        <a:pt x="101662" y="152426"/>
                      </a:cubicBezTo>
                      <a:cubicBezTo>
                        <a:pt x="85523" y="167772"/>
                        <a:pt x="63827" y="191055"/>
                        <a:pt x="50862" y="188938"/>
                      </a:cubicBezTo>
                      <a:cubicBezTo>
                        <a:pt x="37897" y="186821"/>
                        <a:pt x="-1790" y="132318"/>
                        <a:pt x="62" y="1333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: 図形 620">
                  <a:extLst>
                    <a:ext uri="{FF2B5EF4-FFF2-40B4-BE49-F238E27FC236}">
                      <a16:creationId xmlns:a16="http://schemas.microsoft.com/office/drawing/2014/main" id="{2D24FE3E-295A-4D7B-BF34-8C8F05FEF9A0}"/>
                    </a:ext>
                  </a:extLst>
                </p:cNvPr>
                <p:cNvSpPr/>
                <p:nvPr/>
              </p:nvSpPr>
              <p:spPr>
                <a:xfrm>
                  <a:off x="2628754" y="10810482"/>
                  <a:ext cx="543439" cy="457013"/>
                </a:xfrm>
                <a:custGeom>
                  <a:avLst/>
                  <a:gdLst>
                    <a:gd name="connsiteX0" fmla="*/ 500453 w 500457"/>
                    <a:gd name="connsiteY0" fmla="*/ 208 h 420867"/>
                    <a:gd name="connsiteX1" fmla="*/ 430603 w 500457"/>
                    <a:gd name="connsiteY1" fmla="*/ 143083 h 420867"/>
                    <a:gd name="connsiteX2" fmla="*/ 375041 w 500457"/>
                    <a:gd name="connsiteY2" fmla="*/ 184358 h 420867"/>
                    <a:gd name="connsiteX3" fmla="*/ 329003 w 500457"/>
                    <a:gd name="connsiteY3" fmla="*/ 225633 h 420867"/>
                    <a:gd name="connsiteX4" fmla="*/ 255978 w 500457"/>
                    <a:gd name="connsiteY4" fmla="*/ 254208 h 420867"/>
                    <a:gd name="connsiteX5" fmla="*/ 202003 w 500457"/>
                    <a:gd name="connsiteY5" fmla="*/ 330408 h 420867"/>
                    <a:gd name="connsiteX6" fmla="*/ 138503 w 500457"/>
                    <a:gd name="connsiteY6" fmla="*/ 374858 h 420867"/>
                    <a:gd name="connsiteX7" fmla="*/ 3566 w 500457"/>
                    <a:gd name="connsiteY7" fmla="*/ 416133 h 420867"/>
                    <a:gd name="connsiteX8" fmla="*/ 297253 w 500457"/>
                    <a:gd name="connsiteY8" fmla="*/ 257383 h 420867"/>
                    <a:gd name="connsiteX9" fmla="*/ 427428 w 500457"/>
                    <a:gd name="connsiteY9" fmla="*/ 178008 h 420867"/>
                    <a:gd name="connsiteX10" fmla="*/ 500453 w 500457"/>
                    <a:gd name="connsiteY10" fmla="*/ 208 h 420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457" h="420867">
                      <a:moveTo>
                        <a:pt x="500453" y="208"/>
                      </a:moveTo>
                      <a:cubicBezTo>
                        <a:pt x="500982" y="-5613"/>
                        <a:pt x="451505" y="112391"/>
                        <a:pt x="430603" y="143083"/>
                      </a:cubicBezTo>
                      <a:cubicBezTo>
                        <a:pt x="409701" y="173775"/>
                        <a:pt x="391974" y="170600"/>
                        <a:pt x="375041" y="184358"/>
                      </a:cubicBezTo>
                      <a:cubicBezTo>
                        <a:pt x="358108" y="198116"/>
                        <a:pt x="348847" y="213991"/>
                        <a:pt x="329003" y="225633"/>
                      </a:cubicBezTo>
                      <a:cubicBezTo>
                        <a:pt x="309159" y="237275"/>
                        <a:pt x="277145" y="236746"/>
                        <a:pt x="255978" y="254208"/>
                      </a:cubicBezTo>
                      <a:cubicBezTo>
                        <a:pt x="234811" y="271670"/>
                        <a:pt x="221582" y="310300"/>
                        <a:pt x="202003" y="330408"/>
                      </a:cubicBezTo>
                      <a:cubicBezTo>
                        <a:pt x="182424" y="350516"/>
                        <a:pt x="171576" y="360571"/>
                        <a:pt x="138503" y="374858"/>
                      </a:cubicBezTo>
                      <a:cubicBezTo>
                        <a:pt x="105430" y="389146"/>
                        <a:pt x="-22892" y="435712"/>
                        <a:pt x="3566" y="416133"/>
                      </a:cubicBezTo>
                      <a:cubicBezTo>
                        <a:pt x="30024" y="396554"/>
                        <a:pt x="226609" y="297070"/>
                        <a:pt x="297253" y="257383"/>
                      </a:cubicBezTo>
                      <a:cubicBezTo>
                        <a:pt x="367897" y="217696"/>
                        <a:pt x="393826" y="218225"/>
                        <a:pt x="427428" y="178008"/>
                      </a:cubicBezTo>
                      <a:cubicBezTo>
                        <a:pt x="461030" y="137791"/>
                        <a:pt x="499924" y="6029"/>
                        <a:pt x="500453" y="2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: 図形 621">
                  <a:extLst>
                    <a:ext uri="{FF2B5EF4-FFF2-40B4-BE49-F238E27FC236}">
                      <a16:creationId xmlns:a16="http://schemas.microsoft.com/office/drawing/2014/main" id="{A4A6FD1F-88BB-4752-80DA-C404E6184E50}"/>
                    </a:ext>
                  </a:extLst>
                </p:cNvPr>
                <p:cNvSpPr/>
                <p:nvPr/>
              </p:nvSpPr>
              <p:spPr>
                <a:xfrm>
                  <a:off x="3102050" y="10690894"/>
                  <a:ext cx="184791" cy="366610"/>
                </a:xfrm>
                <a:custGeom>
                  <a:avLst/>
                  <a:gdLst>
                    <a:gd name="connsiteX0" fmla="*/ 169366 w 170175"/>
                    <a:gd name="connsiteY0" fmla="*/ 800 h 337614"/>
                    <a:gd name="connsiteX1" fmla="*/ 104279 w 170175"/>
                    <a:gd name="connsiteY1" fmla="*/ 227812 h 337614"/>
                    <a:gd name="connsiteX2" fmla="*/ 47129 w 170175"/>
                    <a:gd name="connsiteY2" fmla="*/ 294487 h 337614"/>
                    <a:gd name="connsiteX3" fmla="*/ 2679 w 170175"/>
                    <a:gd name="connsiteY3" fmla="*/ 334175 h 337614"/>
                    <a:gd name="connsiteX4" fmla="*/ 128091 w 170175"/>
                    <a:gd name="connsiteY4" fmla="*/ 205587 h 337614"/>
                    <a:gd name="connsiteX5" fmla="*/ 118566 w 170175"/>
                    <a:gd name="connsiteY5" fmla="*/ 256387 h 337614"/>
                    <a:gd name="connsiteX6" fmla="*/ 126504 w 170175"/>
                    <a:gd name="connsiteY6" fmla="*/ 292900 h 337614"/>
                    <a:gd name="connsiteX7" fmla="*/ 145554 w 170175"/>
                    <a:gd name="connsiteY7" fmla="*/ 197650 h 337614"/>
                    <a:gd name="connsiteX8" fmla="*/ 159841 w 170175"/>
                    <a:gd name="connsiteY8" fmla="*/ 277025 h 337614"/>
                    <a:gd name="connsiteX9" fmla="*/ 142379 w 170175"/>
                    <a:gd name="connsiteY9" fmla="*/ 156375 h 337614"/>
                    <a:gd name="connsiteX10" fmla="*/ 169366 w 170175"/>
                    <a:gd name="connsiteY10" fmla="*/ 800 h 337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175" h="337614">
                      <a:moveTo>
                        <a:pt x="169366" y="800"/>
                      </a:moveTo>
                      <a:cubicBezTo>
                        <a:pt x="163016" y="12706"/>
                        <a:pt x="124652" y="178864"/>
                        <a:pt x="104279" y="227812"/>
                      </a:cubicBezTo>
                      <a:cubicBezTo>
                        <a:pt x="83906" y="276760"/>
                        <a:pt x="64062" y="276760"/>
                        <a:pt x="47129" y="294487"/>
                      </a:cubicBezTo>
                      <a:cubicBezTo>
                        <a:pt x="30196" y="312214"/>
                        <a:pt x="-10815" y="348992"/>
                        <a:pt x="2679" y="334175"/>
                      </a:cubicBezTo>
                      <a:cubicBezTo>
                        <a:pt x="16173" y="319358"/>
                        <a:pt x="108777" y="218552"/>
                        <a:pt x="128091" y="205587"/>
                      </a:cubicBezTo>
                      <a:cubicBezTo>
                        <a:pt x="147405" y="192622"/>
                        <a:pt x="118830" y="241835"/>
                        <a:pt x="118566" y="256387"/>
                      </a:cubicBezTo>
                      <a:cubicBezTo>
                        <a:pt x="118302" y="270939"/>
                        <a:pt x="122006" y="302690"/>
                        <a:pt x="126504" y="292900"/>
                      </a:cubicBezTo>
                      <a:cubicBezTo>
                        <a:pt x="131002" y="283111"/>
                        <a:pt x="139998" y="200296"/>
                        <a:pt x="145554" y="197650"/>
                      </a:cubicBezTo>
                      <a:cubicBezTo>
                        <a:pt x="151110" y="195004"/>
                        <a:pt x="160370" y="283904"/>
                        <a:pt x="159841" y="277025"/>
                      </a:cubicBezTo>
                      <a:cubicBezTo>
                        <a:pt x="159312" y="270146"/>
                        <a:pt x="142114" y="199767"/>
                        <a:pt x="142379" y="156375"/>
                      </a:cubicBezTo>
                      <a:cubicBezTo>
                        <a:pt x="142644" y="112983"/>
                        <a:pt x="175716" y="-11106"/>
                        <a:pt x="169366" y="8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99AE15D5-3485-4DD5-8FCE-CB7051090303}"/>
                    </a:ext>
                  </a:extLst>
                </p:cNvPr>
                <p:cNvSpPr/>
                <p:nvPr/>
              </p:nvSpPr>
              <p:spPr>
                <a:xfrm>
                  <a:off x="2545836" y="11005011"/>
                  <a:ext cx="638688" cy="284220"/>
                </a:xfrm>
                <a:custGeom>
                  <a:avLst/>
                  <a:gdLst>
                    <a:gd name="connsiteX0" fmla="*/ 586338 w 588173"/>
                    <a:gd name="connsiteY0" fmla="*/ 3628 h 261740"/>
                    <a:gd name="connsiteX1" fmla="*/ 446638 w 588173"/>
                    <a:gd name="connsiteY1" fmla="*/ 130628 h 261740"/>
                    <a:gd name="connsiteX2" fmla="*/ 352976 w 588173"/>
                    <a:gd name="connsiteY2" fmla="*/ 192540 h 261740"/>
                    <a:gd name="connsiteX3" fmla="*/ 281538 w 588173"/>
                    <a:gd name="connsiteY3" fmla="*/ 224290 h 261740"/>
                    <a:gd name="connsiteX4" fmla="*/ 214863 w 588173"/>
                    <a:gd name="connsiteY4" fmla="*/ 241753 h 261740"/>
                    <a:gd name="connsiteX5" fmla="*/ 2138 w 588173"/>
                    <a:gd name="connsiteY5" fmla="*/ 259215 h 261740"/>
                    <a:gd name="connsiteX6" fmla="*/ 360913 w 588173"/>
                    <a:gd name="connsiteY6" fmla="*/ 183015 h 261740"/>
                    <a:gd name="connsiteX7" fmla="*/ 432351 w 588173"/>
                    <a:gd name="connsiteY7" fmla="*/ 122690 h 261740"/>
                    <a:gd name="connsiteX8" fmla="*/ 521251 w 588173"/>
                    <a:gd name="connsiteY8" fmla="*/ 41728 h 261740"/>
                    <a:gd name="connsiteX9" fmla="*/ 586338 w 588173"/>
                    <a:gd name="connsiteY9" fmla="*/ 3628 h 26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8173" h="261740">
                      <a:moveTo>
                        <a:pt x="586338" y="3628"/>
                      </a:moveTo>
                      <a:cubicBezTo>
                        <a:pt x="573903" y="18445"/>
                        <a:pt x="485532" y="99143"/>
                        <a:pt x="446638" y="130628"/>
                      </a:cubicBezTo>
                      <a:cubicBezTo>
                        <a:pt x="407744" y="162113"/>
                        <a:pt x="380493" y="176930"/>
                        <a:pt x="352976" y="192540"/>
                      </a:cubicBezTo>
                      <a:cubicBezTo>
                        <a:pt x="325459" y="208150"/>
                        <a:pt x="304557" y="216088"/>
                        <a:pt x="281538" y="224290"/>
                      </a:cubicBezTo>
                      <a:cubicBezTo>
                        <a:pt x="258519" y="232492"/>
                        <a:pt x="261430" y="235932"/>
                        <a:pt x="214863" y="241753"/>
                      </a:cubicBezTo>
                      <a:cubicBezTo>
                        <a:pt x="168296" y="247574"/>
                        <a:pt x="-22204" y="269005"/>
                        <a:pt x="2138" y="259215"/>
                      </a:cubicBezTo>
                      <a:cubicBezTo>
                        <a:pt x="26480" y="249425"/>
                        <a:pt x="289211" y="205769"/>
                        <a:pt x="360913" y="183015"/>
                      </a:cubicBezTo>
                      <a:cubicBezTo>
                        <a:pt x="432615" y="160261"/>
                        <a:pt x="405628" y="146238"/>
                        <a:pt x="432351" y="122690"/>
                      </a:cubicBezTo>
                      <a:cubicBezTo>
                        <a:pt x="459074" y="99142"/>
                        <a:pt x="497703" y="60513"/>
                        <a:pt x="521251" y="41728"/>
                      </a:cubicBezTo>
                      <a:cubicBezTo>
                        <a:pt x="544799" y="22943"/>
                        <a:pt x="598773" y="-11189"/>
                        <a:pt x="586338" y="36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: 図形 623">
                  <a:extLst>
                    <a:ext uri="{FF2B5EF4-FFF2-40B4-BE49-F238E27FC236}">
                      <a16:creationId xmlns:a16="http://schemas.microsoft.com/office/drawing/2014/main" id="{3B86F097-EAFE-418D-A7B0-709AD2823BE9}"/>
                    </a:ext>
                  </a:extLst>
                </p:cNvPr>
                <p:cNvSpPr/>
                <p:nvPr/>
              </p:nvSpPr>
              <p:spPr>
                <a:xfrm>
                  <a:off x="2802891" y="10721678"/>
                  <a:ext cx="523147" cy="560135"/>
                </a:xfrm>
                <a:custGeom>
                  <a:avLst/>
                  <a:gdLst>
                    <a:gd name="connsiteX0" fmla="*/ 471852 w 481770"/>
                    <a:gd name="connsiteY0" fmla="*/ 1026 h 515833"/>
                    <a:gd name="connsiteX1" fmla="*/ 446452 w 481770"/>
                    <a:gd name="connsiteY1" fmla="*/ 264551 h 515833"/>
                    <a:gd name="connsiteX2" fmla="*/ 343264 w 481770"/>
                    <a:gd name="connsiteY2" fmla="*/ 337576 h 515833"/>
                    <a:gd name="connsiteX3" fmla="*/ 194039 w 481770"/>
                    <a:gd name="connsiteY3" fmla="*/ 437588 h 515833"/>
                    <a:gd name="connsiteX4" fmla="*/ 95614 w 481770"/>
                    <a:gd name="connsiteY4" fmla="*/ 482038 h 515833"/>
                    <a:gd name="connsiteX5" fmla="*/ 21002 w 481770"/>
                    <a:gd name="connsiteY5" fmla="*/ 510613 h 515833"/>
                    <a:gd name="connsiteX6" fmla="*/ 6714 w 481770"/>
                    <a:gd name="connsiteY6" fmla="*/ 512201 h 515833"/>
                    <a:gd name="connsiteX7" fmla="*/ 116252 w 481770"/>
                    <a:gd name="connsiteY7" fmla="*/ 472513 h 515833"/>
                    <a:gd name="connsiteX8" fmla="*/ 413114 w 481770"/>
                    <a:gd name="connsiteY8" fmla="*/ 267726 h 515833"/>
                    <a:gd name="connsiteX9" fmla="*/ 425814 w 481770"/>
                    <a:gd name="connsiteY9" fmla="*/ 237563 h 515833"/>
                    <a:gd name="connsiteX10" fmla="*/ 481377 w 481770"/>
                    <a:gd name="connsiteY10" fmla="*/ 99451 h 515833"/>
                    <a:gd name="connsiteX11" fmla="*/ 451214 w 481770"/>
                    <a:gd name="connsiteY11" fmla="*/ 169301 h 515833"/>
                    <a:gd name="connsiteX12" fmla="*/ 471852 w 481770"/>
                    <a:gd name="connsiteY12" fmla="*/ 1026 h 5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1770" h="515833">
                      <a:moveTo>
                        <a:pt x="471852" y="1026"/>
                      </a:moveTo>
                      <a:cubicBezTo>
                        <a:pt x="471058" y="16901"/>
                        <a:pt x="467883" y="208459"/>
                        <a:pt x="446452" y="264551"/>
                      </a:cubicBezTo>
                      <a:cubicBezTo>
                        <a:pt x="425021" y="320643"/>
                        <a:pt x="343264" y="337576"/>
                        <a:pt x="343264" y="337576"/>
                      </a:cubicBezTo>
                      <a:cubicBezTo>
                        <a:pt x="301195" y="366415"/>
                        <a:pt x="235314" y="413511"/>
                        <a:pt x="194039" y="437588"/>
                      </a:cubicBezTo>
                      <a:cubicBezTo>
                        <a:pt x="152764" y="461665"/>
                        <a:pt x="124453" y="469867"/>
                        <a:pt x="95614" y="482038"/>
                      </a:cubicBezTo>
                      <a:cubicBezTo>
                        <a:pt x="66775" y="494209"/>
                        <a:pt x="35818" y="505586"/>
                        <a:pt x="21002" y="510613"/>
                      </a:cubicBezTo>
                      <a:cubicBezTo>
                        <a:pt x="6186" y="515640"/>
                        <a:pt x="-9161" y="518551"/>
                        <a:pt x="6714" y="512201"/>
                      </a:cubicBezTo>
                      <a:cubicBezTo>
                        <a:pt x="22589" y="505851"/>
                        <a:pt x="48519" y="513259"/>
                        <a:pt x="116252" y="472513"/>
                      </a:cubicBezTo>
                      <a:cubicBezTo>
                        <a:pt x="183985" y="431767"/>
                        <a:pt x="361520" y="306884"/>
                        <a:pt x="413114" y="267726"/>
                      </a:cubicBezTo>
                      <a:cubicBezTo>
                        <a:pt x="464708" y="228568"/>
                        <a:pt x="414437" y="265609"/>
                        <a:pt x="425814" y="237563"/>
                      </a:cubicBezTo>
                      <a:cubicBezTo>
                        <a:pt x="437191" y="209517"/>
                        <a:pt x="477144" y="110828"/>
                        <a:pt x="481377" y="99451"/>
                      </a:cubicBezTo>
                      <a:cubicBezTo>
                        <a:pt x="485610" y="88074"/>
                        <a:pt x="454389" y="180149"/>
                        <a:pt x="451214" y="169301"/>
                      </a:cubicBezTo>
                      <a:cubicBezTo>
                        <a:pt x="448039" y="158453"/>
                        <a:pt x="472646" y="-14849"/>
                        <a:pt x="471852" y="10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: 図形 624">
                  <a:extLst>
                    <a:ext uri="{FF2B5EF4-FFF2-40B4-BE49-F238E27FC236}">
                      <a16:creationId xmlns:a16="http://schemas.microsoft.com/office/drawing/2014/main" id="{73FC2AA2-AFC4-4CF9-9B76-FD62C7C370B0}"/>
                    </a:ext>
                  </a:extLst>
                </p:cNvPr>
                <p:cNvSpPr/>
                <p:nvPr/>
              </p:nvSpPr>
              <p:spPr>
                <a:xfrm>
                  <a:off x="2710253" y="11108580"/>
                  <a:ext cx="620612" cy="346531"/>
                </a:xfrm>
                <a:custGeom>
                  <a:avLst/>
                  <a:gdLst>
                    <a:gd name="connsiteX0" fmla="*/ 571450 w 571526"/>
                    <a:gd name="connsiteY0" fmla="*/ 325 h 319123"/>
                    <a:gd name="connsiteX1" fmla="*/ 312688 w 571526"/>
                    <a:gd name="connsiteY1" fmla="*/ 120975 h 319123"/>
                    <a:gd name="connsiteX2" fmla="*/ 169813 w 571526"/>
                    <a:gd name="connsiteY2" fmla="*/ 267025 h 319123"/>
                    <a:gd name="connsiteX3" fmla="*/ 92025 w 571526"/>
                    <a:gd name="connsiteY3" fmla="*/ 297187 h 319123"/>
                    <a:gd name="connsiteX4" fmla="*/ 1538 w 571526"/>
                    <a:gd name="connsiteY4" fmla="*/ 314650 h 319123"/>
                    <a:gd name="connsiteX5" fmla="*/ 171400 w 571526"/>
                    <a:gd name="connsiteY5" fmla="*/ 211462 h 319123"/>
                    <a:gd name="connsiteX6" fmla="*/ 338088 w 571526"/>
                    <a:gd name="connsiteY6" fmla="*/ 89225 h 319123"/>
                    <a:gd name="connsiteX7" fmla="*/ 571450 w 571526"/>
                    <a:gd name="connsiteY7" fmla="*/ 325 h 31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26" h="319123">
                      <a:moveTo>
                        <a:pt x="571450" y="325"/>
                      </a:moveTo>
                      <a:cubicBezTo>
                        <a:pt x="567217" y="5617"/>
                        <a:pt x="379627" y="76525"/>
                        <a:pt x="312688" y="120975"/>
                      </a:cubicBezTo>
                      <a:cubicBezTo>
                        <a:pt x="245749" y="165425"/>
                        <a:pt x="206590" y="237656"/>
                        <a:pt x="169813" y="267025"/>
                      </a:cubicBezTo>
                      <a:cubicBezTo>
                        <a:pt x="133036" y="296394"/>
                        <a:pt x="120071" y="289250"/>
                        <a:pt x="92025" y="297187"/>
                      </a:cubicBezTo>
                      <a:cubicBezTo>
                        <a:pt x="63979" y="305125"/>
                        <a:pt x="-11691" y="328938"/>
                        <a:pt x="1538" y="314650"/>
                      </a:cubicBezTo>
                      <a:cubicBezTo>
                        <a:pt x="14767" y="300363"/>
                        <a:pt x="115308" y="249033"/>
                        <a:pt x="171400" y="211462"/>
                      </a:cubicBezTo>
                      <a:cubicBezTo>
                        <a:pt x="227492" y="173891"/>
                        <a:pt x="273001" y="122827"/>
                        <a:pt x="338088" y="89225"/>
                      </a:cubicBezTo>
                      <a:cubicBezTo>
                        <a:pt x="403175" y="55623"/>
                        <a:pt x="575683" y="-4967"/>
                        <a:pt x="571450" y="3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: 図形 625">
                  <a:extLst>
                    <a:ext uri="{FF2B5EF4-FFF2-40B4-BE49-F238E27FC236}">
                      <a16:creationId xmlns:a16="http://schemas.microsoft.com/office/drawing/2014/main" id="{7C0DE922-DEA8-42DC-A20A-817E23063DCC}"/>
                    </a:ext>
                  </a:extLst>
                </p:cNvPr>
                <p:cNvSpPr/>
                <p:nvPr/>
              </p:nvSpPr>
              <p:spPr>
                <a:xfrm>
                  <a:off x="2470943" y="11267485"/>
                  <a:ext cx="422364" cy="123062"/>
                </a:xfrm>
                <a:custGeom>
                  <a:avLst/>
                  <a:gdLst>
                    <a:gd name="connsiteX0" fmla="*/ 185407 w 388958"/>
                    <a:gd name="connsiteY0" fmla="*/ 38 h 113329"/>
                    <a:gd name="connsiteX1" fmla="*/ 387020 w 388958"/>
                    <a:gd name="connsiteY1" fmla="*/ 44488 h 113329"/>
                    <a:gd name="connsiteX2" fmla="*/ 279070 w 388958"/>
                    <a:gd name="connsiteY2" fmla="*/ 47663 h 113329"/>
                    <a:gd name="connsiteX3" fmla="*/ 140957 w 388958"/>
                    <a:gd name="connsiteY3" fmla="*/ 71475 h 113329"/>
                    <a:gd name="connsiteX4" fmla="*/ 4432 w 388958"/>
                    <a:gd name="connsiteY4" fmla="*/ 112750 h 113329"/>
                    <a:gd name="connsiteX5" fmla="*/ 313995 w 388958"/>
                    <a:gd name="connsiteY5" fmla="*/ 38138 h 113329"/>
                    <a:gd name="connsiteX6" fmla="*/ 185407 w 388958"/>
                    <a:gd name="connsiteY6" fmla="*/ 38 h 11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8958" h="113329">
                      <a:moveTo>
                        <a:pt x="185407" y="38"/>
                      </a:moveTo>
                      <a:cubicBezTo>
                        <a:pt x="197578" y="1096"/>
                        <a:pt x="371410" y="36551"/>
                        <a:pt x="387020" y="44488"/>
                      </a:cubicBezTo>
                      <a:cubicBezTo>
                        <a:pt x="402631" y="52426"/>
                        <a:pt x="320080" y="43165"/>
                        <a:pt x="279070" y="47663"/>
                      </a:cubicBezTo>
                      <a:cubicBezTo>
                        <a:pt x="238060" y="52161"/>
                        <a:pt x="186730" y="60627"/>
                        <a:pt x="140957" y="71475"/>
                      </a:cubicBezTo>
                      <a:cubicBezTo>
                        <a:pt x="95184" y="82323"/>
                        <a:pt x="-24408" y="118306"/>
                        <a:pt x="4432" y="112750"/>
                      </a:cubicBezTo>
                      <a:cubicBezTo>
                        <a:pt x="33272" y="107194"/>
                        <a:pt x="281980" y="56130"/>
                        <a:pt x="313995" y="38138"/>
                      </a:cubicBezTo>
                      <a:cubicBezTo>
                        <a:pt x="346010" y="20146"/>
                        <a:pt x="173236" y="-1020"/>
                        <a:pt x="185407" y="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: 図形 626">
                  <a:extLst>
                    <a:ext uri="{FF2B5EF4-FFF2-40B4-BE49-F238E27FC236}">
                      <a16:creationId xmlns:a16="http://schemas.microsoft.com/office/drawing/2014/main" id="{9275044F-9DA7-408D-B76D-B0C5E604B20C}"/>
                    </a:ext>
                  </a:extLst>
                </p:cNvPr>
                <p:cNvSpPr/>
                <p:nvPr/>
              </p:nvSpPr>
              <p:spPr>
                <a:xfrm>
                  <a:off x="2475599" y="11249923"/>
                  <a:ext cx="261523" cy="136595"/>
                </a:xfrm>
                <a:custGeom>
                  <a:avLst/>
                  <a:gdLst>
                    <a:gd name="connsiteX0" fmla="*/ 239857 w 240839"/>
                    <a:gd name="connsiteY0" fmla="*/ 336 h 125791"/>
                    <a:gd name="connsiteX1" fmla="*/ 71582 w 240839"/>
                    <a:gd name="connsiteY1" fmla="*/ 60661 h 125791"/>
                    <a:gd name="connsiteX2" fmla="*/ 144 w 240839"/>
                    <a:gd name="connsiteY2" fmla="*/ 125748 h 125791"/>
                    <a:gd name="connsiteX3" fmla="*/ 87457 w 240839"/>
                    <a:gd name="connsiteY3" fmla="*/ 70186 h 125791"/>
                    <a:gd name="connsiteX4" fmla="*/ 139844 w 240839"/>
                    <a:gd name="connsiteY4" fmla="*/ 36848 h 125791"/>
                    <a:gd name="connsiteX5" fmla="*/ 239857 w 240839"/>
                    <a:gd name="connsiteY5" fmla="*/ 336 h 12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0839" h="125791">
                      <a:moveTo>
                        <a:pt x="239857" y="336"/>
                      </a:moveTo>
                      <a:cubicBezTo>
                        <a:pt x="228480" y="4305"/>
                        <a:pt x="111534" y="39759"/>
                        <a:pt x="71582" y="60661"/>
                      </a:cubicBezTo>
                      <a:cubicBezTo>
                        <a:pt x="31630" y="81563"/>
                        <a:pt x="-2502" y="124161"/>
                        <a:pt x="144" y="125748"/>
                      </a:cubicBezTo>
                      <a:cubicBezTo>
                        <a:pt x="2790" y="127336"/>
                        <a:pt x="64174" y="85003"/>
                        <a:pt x="87457" y="70186"/>
                      </a:cubicBezTo>
                      <a:cubicBezTo>
                        <a:pt x="110740" y="55369"/>
                        <a:pt x="119206" y="45050"/>
                        <a:pt x="139844" y="36848"/>
                      </a:cubicBezTo>
                      <a:cubicBezTo>
                        <a:pt x="160481" y="28646"/>
                        <a:pt x="251234" y="-3633"/>
                        <a:pt x="239857" y="33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: 図形 627">
                  <a:extLst>
                    <a:ext uri="{FF2B5EF4-FFF2-40B4-BE49-F238E27FC236}">
                      <a16:creationId xmlns:a16="http://schemas.microsoft.com/office/drawing/2014/main" id="{9B61F608-F48F-4314-8E98-A9D08F2D994C}"/>
                    </a:ext>
                  </a:extLst>
                </p:cNvPr>
                <p:cNvSpPr/>
                <p:nvPr/>
              </p:nvSpPr>
              <p:spPr>
                <a:xfrm>
                  <a:off x="2668752" y="11255410"/>
                  <a:ext cx="287186" cy="189416"/>
                </a:xfrm>
                <a:custGeom>
                  <a:avLst/>
                  <a:gdLst>
                    <a:gd name="connsiteX0" fmla="*/ 228668 w 264472"/>
                    <a:gd name="connsiteY0" fmla="*/ 45 h 174435"/>
                    <a:gd name="connsiteX1" fmla="*/ 41343 w 264472"/>
                    <a:gd name="connsiteY1" fmla="*/ 107995 h 174435"/>
                    <a:gd name="connsiteX2" fmla="*/ 17531 w 264472"/>
                    <a:gd name="connsiteY2" fmla="*/ 161970 h 174435"/>
                    <a:gd name="connsiteX3" fmla="*/ 66743 w 264472"/>
                    <a:gd name="connsiteY3" fmla="*/ 173083 h 174435"/>
                    <a:gd name="connsiteX4" fmla="*/ 176281 w 264472"/>
                    <a:gd name="connsiteY4" fmla="*/ 139745 h 174435"/>
                    <a:gd name="connsiteX5" fmla="*/ 262006 w 264472"/>
                    <a:gd name="connsiteY5" fmla="*/ 84183 h 174435"/>
                    <a:gd name="connsiteX6" fmla="*/ 77856 w 264472"/>
                    <a:gd name="connsiteY6" fmla="*/ 146095 h 174435"/>
                    <a:gd name="connsiteX7" fmla="*/ 68 w 264472"/>
                    <a:gd name="connsiteY7" fmla="*/ 165145 h 174435"/>
                    <a:gd name="connsiteX8" fmla="*/ 88968 w 264472"/>
                    <a:gd name="connsiteY8" fmla="*/ 95295 h 174435"/>
                    <a:gd name="connsiteX9" fmla="*/ 228668 w 264472"/>
                    <a:gd name="connsiteY9" fmla="*/ 45 h 174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4472" h="174435">
                      <a:moveTo>
                        <a:pt x="228668" y="45"/>
                      </a:moveTo>
                      <a:cubicBezTo>
                        <a:pt x="220731" y="2162"/>
                        <a:pt x="76532" y="81008"/>
                        <a:pt x="41343" y="107995"/>
                      </a:cubicBezTo>
                      <a:cubicBezTo>
                        <a:pt x="6154" y="134982"/>
                        <a:pt x="13298" y="151122"/>
                        <a:pt x="17531" y="161970"/>
                      </a:cubicBezTo>
                      <a:cubicBezTo>
                        <a:pt x="21764" y="172818"/>
                        <a:pt x="40285" y="176787"/>
                        <a:pt x="66743" y="173083"/>
                      </a:cubicBezTo>
                      <a:cubicBezTo>
                        <a:pt x="93201" y="169379"/>
                        <a:pt x="143737" y="154562"/>
                        <a:pt x="176281" y="139745"/>
                      </a:cubicBezTo>
                      <a:cubicBezTo>
                        <a:pt x="208825" y="124928"/>
                        <a:pt x="278410" y="83125"/>
                        <a:pt x="262006" y="84183"/>
                      </a:cubicBezTo>
                      <a:cubicBezTo>
                        <a:pt x="245602" y="85241"/>
                        <a:pt x="121512" y="132601"/>
                        <a:pt x="77856" y="146095"/>
                      </a:cubicBezTo>
                      <a:cubicBezTo>
                        <a:pt x="34200" y="159589"/>
                        <a:pt x="-1784" y="173612"/>
                        <a:pt x="68" y="165145"/>
                      </a:cubicBezTo>
                      <a:cubicBezTo>
                        <a:pt x="1920" y="156678"/>
                        <a:pt x="49810" y="120960"/>
                        <a:pt x="88968" y="95295"/>
                      </a:cubicBezTo>
                      <a:cubicBezTo>
                        <a:pt x="128126" y="69630"/>
                        <a:pt x="236605" y="-2072"/>
                        <a:pt x="228668" y="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: 図形 628">
                  <a:extLst>
                    <a:ext uri="{FF2B5EF4-FFF2-40B4-BE49-F238E27FC236}">
                      <a16:creationId xmlns:a16="http://schemas.microsoft.com/office/drawing/2014/main" id="{656887DB-AE32-4B8A-A3D1-C46B75152DF1}"/>
                    </a:ext>
                  </a:extLst>
                </p:cNvPr>
                <p:cNvSpPr/>
                <p:nvPr/>
              </p:nvSpPr>
              <p:spPr>
                <a:xfrm>
                  <a:off x="2559881" y="11284763"/>
                  <a:ext cx="328196" cy="152913"/>
                </a:xfrm>
                <a:custGeom>
                  <a:avLst/>
                  <a:gdLst>
                    <a:gd name="connsiteX0" fmla="*/ 116203 w 302238"/>
                    <a:gd name="connsiteY0" fmla="*/ 39689 h 140819"/>
                    <a:gd name="connsiteX1" fmla="*/ 3491 w 302238"/>
                    <a:gd name="connsiteY1" fmla="*/ 92077 h 140819"/>
                    <a:gd name="connsiteX2" fmla="*/ 35241 w 302238"/>
                    <a:gd name="connsiteY2" fmla="*/ 138114 h 140819"/>
                    <a:gd name="connsiteX3" fmla="*/ 101916 w 302238"/>
                    <a:gd name="connsiteY3" fmla="*/ 120652 h 140819"/>
                    <a:gd name="connsiteX4" fmla="*/ 301941 w 302238"/>
                    <a:gd name="connsiteY4" fmla="*/ 2 h 140819"/>
                    <a:gd name="connsiteX5" fmla="*/ 52703 w 302238"/>
                    <a:gd name="connsiteY5" fmla="*/ 123827 h 140819"/>
                    <a:gd name="connsiteX6" fmla="*/ 32066 w 302238"/>
                    <a:gd name="connsiteY6" fmla="*/ 122239 h 140819"/>
                    <a:gd name="connsiteX7" fmla="*/ 20953 w 302238"/>
                    <a:gd name="connsiteY7" fmla="*/ 100014 h 140819"/>
                    <a:gd name="connsiteX8" fmla="*/ 116203 w 302238"/>
                    <a:gd name="connsiteY8" fmla="*/ 39689 h 14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38" h="140819">
                      <a:moveTo>
                        <a:pt x="116203" y="39689"/>
                      </a:moveTo>
                      <a:cubicBezTo>
                        <a:pt x="113293" y="38366"/>
                        <a:pt x="16985" y="75673"/>
                        <a:pt x="3491" y="92077"/>
                      </a:cubicBezTo>
                      <a:cubicBezTo>
                        <a:pt x="-10003" y="108481"/>
                        <a:pt x="18837" y="133351"/>
                        <a:pt x="35241" y="138114"/>
                      </a:cubicBezTo>
                      <a:cubicBezTo>
                        <a:pt x="51645" y="142877"/>
                        <a:pt x="57466" y="143671"/>
                        <a:pt x="101916" y="120652"/>
                      </a:cubicBezTo>
                      <a:cubicBezTo>
                        <a:pt x="146366" y="97633"/>
                        <a:pt x="310143" y="-527"/>
                        <a:pt x="301941" y="2"/>
                      </a:cubicBezTo>
                      <a:cubicBezTo>
                        <a:pt x="293739" y="531"/>
                        <a:pt x="97682" y="103454"/>
                        <a:pt x="52703" y="123827"/>
                      </a:cubicBezTo>
                      <a:cubicBezTo>
                        <a:pt x="7724" y="144200"/>
                        <a:pt x="37358" y="126208"/>
                        <a:pt x="32066" y="122239"/>
                      </a:cubicBezTo>
                      <a:cubicBezTo>
                        <a:pt x="26774" y="118270"/>
                        <a:pt x="1639" y="114301"/>
                        <a:pt x="20953" y="100014"/>
                      </a:cubicBezTo>
                      <a:cubicBezTo>
                        <a:pt x="40267" y="85727"/>
                        <a:pt x="119113" y="41012"/>
                        <a:pt x="116203" y="396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: 図形 629">
                  <a:extLst>
                    <a:ext uri="{FF2B5EF4-FFF2-40B4-BE49-F238E27FC236}">
                      <a16:creationId xmlns:a16="http://schemas.microsoft.com/office/drawing/2014/main" id="{C02DCD2C-4021-4F1F-A0FC-85383DDEBECC}"/>
                    </a:ext>
                  </a:extLst>
                </p:cNvPr>
                <p:cNvSpPr/>
                <p:nvPr/>
              </p:nvSpPr>
              <p:spPr>
                <a:xfrm>
                  <a:off x="2666974" y="11312338"/>
                  <a:ext cx="226176" cy="110369"/>
                </a:xfrm>
                <a:custGeom>
                  <a:avLst/>
                  <a:gdLst>
                    <a:gd name="connsiteX0" fmla="*/ 208081 w 208287"/>
                    <a:gd name="connsiteY0" fmla="*/ 8 h 101640"/>
                    <a:gd name="connsiteX1" fmla="*/ 130294 w 208287"/>
                    <a:gd name="connsiteY1" fmla="*/ 71445 h 101640"/>
                    <a:gd name="connsiteX2" fmla="*/ 119 w 208287"/>
                    <a:gd name="connsiteY2" fmla="*/ 101608 h 101640"/>
                    <a:gd name="connsiteX3" fmla="*/ 108069 w 208287"/>
                    <a:gd name="connsiteY3" fmla="*/ 66683 h 101640"/>
                    <a:gd name="connsiteX4" fmla="*/ 208081 w 208287"/>
                    <a:gd name="connsiteY4" fmla="*/ 8 h 10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287" h="101640">
                      <a:moveTo>
                        <a:pt x="208081" y="8"/>
                      </a:moveTo>
                      <a:cubicBezTo>
                        <a:pt x="211785" y="802"/>
                        <a:pt x="164954" y="54512"/>
                        <a:pt x="130294" y="71445"/>
                      </a:cubicBezTo>
                      <a:cubicBezTo>
                        <a:pt x="95634" y="88378"/>
                        <a:pt x="3823" y="102402"/>
                        <a:pt x="119" y="101608"/>
                      </a:cubicBezTo>
                      <a:cubicBezTo>
                        <a:pt x="-3585" y="100814"/>
                        <a:pt x="79494" y="80441"/>
                        <a:pt x="108069" y="66683"/>
                      </a:cubicBezTo>
                      <a:cubicBezTo>
                        <a:pt x="136644" y="52925"/>
                        <a:pt x="204377" y="-786"/>
                        <a:pt x="208081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B890C1EB-6B0E-4DCB-9CF9-920AB95B91E9}"/>
                    </a:ext>
                  </a:extLst>
                </p:cNvPr>
                <p:cNvSpPr/>
                <p:nvPr/>
              </p:nvSpPr>
              <p:spPr>
                <a:xfrm>
                  <a:off x="3028685" y="11014090"/>
                  <a:ext cx="467643" cy="256911"/>
                </a:xfrm>
                <a:custGeom>
                  <a:avLst/>
                  <a:gdLst>
                    <a:gd name="connsiteX0" fmla="*/ 430603 w 430656"/>
                    <a:gd name="connsiteY0" fmla="*/ 29 h 236591"/>
                    <a:gd name="connsiteX1" fmla="*/ 300428 w 430656"/>
                    <a:gd name="connsiteY1" fmla="*/ 125442 h 236591"/>
                    <a:gd name="connsiteX2" fmla="*/ 211528 w 430656"/>
                    <a:gd name="connsiteY2" fmla="*/ 185767 h 236591"/>
                    <a:gd name="connsiteX3" fmla="*/ 391 w 430656"/>
                    <a:gd name="connsiteY3" fmla="*/ 236567 h 236591"/>
                    <a:gd name="connsiteX4" fmla="*/ 162316 w 430656"/>
                    <a:gd name="connsiteY4" fmla="*/ 179417 h 236591"/>
                    <a:gd name="connsiteX5" fmla="*/ 284553 w 430656"/>
                    <a:gd name="connsiteY5" fmla="*/ 114329 h 236591"/>
                    <a:gd name="connsiteX6" fmla="*/ 430603 w 430656"/>
                    <a:gd name="connsiteY6" fmla="*/ 29 h 236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656" h="236591">
                      <a:moveTo>
                        <a:pt x="430603" y="29"/>
                      </a:moveTo>
                      <a:cubicBezTo>
                        <a:pt x="433249" y="1881"/>
                        <a:pt x="336940" y="94486"/>
                        <a:pt x="300428" y="125442"/>
                      </a:cubicBezTo>
                      <a:cubicBezTo>
                        <a:pt x="263916" y="156398"/>
                        <a:pt x="261534" y="167246"/>
                        <a:pt x="211528" y="185767"/>
                      </a:cubicBezTo>
                      <a:cubicBezTo>
                        <a:pt x="161522" y="204288"/>
                        <a:pt x="8593" y="237625"/>
                        <a:pt x="391" y="236567"/>
                      </a:cubicBezTo>
                      <a:cubicBezTo>
                        <a:pt x="-7811" y="235509"/>
                        <a:pt x="114956" y="199790"/>
                        <a:pt x="162316" y="179417"/>
                      </a:cubicBezTo>
                      <a:cubicBezTo>
                        <a:pt x="209676" y="159044"/>
                        <a:pt x="239574" y="143698"/>
                        <a:pt x="284553" y="114329"/>
                      </a:cubicBezTo>
                      <a:cubicBezTo>
                        <a:pt x="329532" y="84960"/>
                        <a:pt x="427957" y="-1823"/>
                        <a:pt x="430603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DAAF39DD-C487-4354-A1E3-5A6B5E0F00F2}"/>
                    </a:ext>
                  </a:extLst>
                </p:cNvPr>
                <p:cNvSpPr/>
                <p:nvPr/>
              </p:nvSpPr>
              <p:spPr>
                <a:xfrm>
                  <a:off x="3008194" y="11193383"/>
                  <a:ext cx="850272" cy="220858"/>
                </a:xfrm>
                <a:custGeom>
                  <a:avLst/>
                  <a:gdLst>
                    <a:gd name="connsiteX0" fmla="*/ 212 w 783022"/>
                    <a:gd name="connsiteY0" fmla="*/ 203216 h 203390"/>
                    <a:gd name="connsiteX1" fmla="*/ 298662 w 783022"/>
                    <a:gd name="connsiteY1" fmla="*/ 176229 h 203390"/>
                    <a:gd name="connsiteX2" fmla="*/ 333587 w 783022"/>
                    <a:gd name="connsiteY2" fmla="*/ 87329 h 203390"/>
                    <a:gd name="connsiteX3" fmla="*/ 339937 w 783022"/>
                    <a:gd name="connsiteY3" fmla="*/ 127016 h 203390"/>
                    <a:gd name="connsiteX4" fmla="*/ 449474 w 783022"/>
                    <a:gd name="connsiteY4" fmla="*/ 76216 h 203390"/>
                    <a:gd name="connsiteX5" fmla="*/ 538374 w 783022"/>
                    <a:gd name="connsiteY5" fmla="*/ 3191 h 203390"/>
                    <a:gd name="connsiteX6" fmla="*/ 493924 w 783022"/>
                    <a:gd name="connsiteY6" fmla="*/ 76216 h 203390"/>
                    <a:gd name="connsiteX7" fmla="*/ 782849 w 783022"/>
                    <a:gd name="connsiteY7" fmla="*/ 16 h 203390"/>
                    <a:gd name="connsiteX8" fmla="*/ 532024 w 783022"/>
                    <a:gd name="connsiteY8" fmla="*/ 84154 h 203390"/>
                    <a:gd name="connsiteX9" fmla="*/ 255799 w 783022"/>
                    <a:gd name="connsiteY9" fmla="*/ 166704 h 203390"/>
                    <a:gd name="connsiteX10" fmla="*/ 212 w 783022"/>
                    <a:gd name="connsiteY10" fmla="*/ 203216 h 203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3022" h="203390">
                      <a:moveTo>
                        <a:pt x="212" y="203216"/>
                      </a:moveTo>
                      <a:cubicBezTo>
                        <a:pt x="7356" y="204804"/>
                        <a:pt x="243100" y="195543"/>
                        <a:pt x="298662" y="176229"/>
                      </a:cubicBezTo>
                      <a:cubicBezTo>
                        <a:pt x="354225" y="156914"/>
                        <a:pt x="326708" y="95531"/>
                        <a:pt x="333587" y="87329"/>
                      </a:cubicBezTo>
                      <a:cubicBezTo>
                        <a:pt x="340466" y="79127"/>
                        <a:pt x="320623" y="128868"/>
                        <a:pt x="339937" y="127016"/>
                      </a:cubicBezTo>
                      <a:cubicBezTo>
                        <a:pt x="359251" y="125164"/>
                        <a:pt x="416401" y="96853"/>
                        <a:pt x="449474" y="76216"/>
                      </a:cubicBezTo>
                      <a:cubicBezTo>
                        <a:pt x="482547" y="55578"/>
                        <a:pt x="530966" y="3191"/>
                        <a:pt x="538374" y="3191"/>
                      </a:cubicBezTo>
                      <a:cubicBezTo>
                        <a:pt x="545782" y="3191"/>
                        <a:pt x="453178" y="76745"/>
                        <a:pt x="493924" y="76216"/>
                      </a:cubicBezTo>
                      <a:cubicBezTo>
                        <a:pt x="534670" y="75687"/>
                        <a:pt x="776499" y="-1307"/>
                        <a:pt x="782849" y="16"/>
                      </a:cubicBezTo>
                      <a:cubicBezTo>
                        <a:pt x="789199" y="1339"/>
                        <a:pt x="619866" y="56373"/>
                        <a:pt x="532024" y="84154"/>
                      </a:cubicBezTo>
                      <a:cubicBezTo>
                        <a:pt x="444182" y="111935"/>
                        <a:pt x="343641" y="149241"/>
                        <a:pt x="255799" y="166704"/>
                      </a:cubicBezTo>
                      <a:cubicBezTo>
                        <a:pt x="167957" y="184166"/>
                        <a:pt x="-6932" y="201628"/>
                        <a:pt x="212" y="2032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F3B1F2A6-159D-4B1B-A353-C9D6BCB91D95}"/>
                    </a:ext>
                  </a:extLst>
                </p:cNvPr>
                <p:cNvSpPr/>
                <p:nvPr/>
              </p:nvSpPr>
              <p:spPr>
                <a:xfrm>
                  <a:off x="2923955" y="11262337"/>
                  <a:ext cx="274311" cy="106525"/>
                </a:xfrm>
                <a:custGeom>
                  <a:avLst/>
                  <a:gdLst>
                    <a:gd name="connsiteX0" fmla="*/ 252413 w 252615"/>
                    <a:gd name="connsiteY0" fmla="*/ 16 h 98100"/>
                    <a:gd name="connsiteX1" fmla="*/ 96838 w 252615"/>
                    <a:gd name="connsiteY1" fmla="*/ 23829 h 98100"/>
                    <a:gd name="connsiteX2" fmla="*/ 0 w 252615"/>
                    <a:gd name="connsiteY2" fmla="*/ 96854 h 98100"/>
                    <a:gd name="connsiteX3" fmla="*/ 96838 w 252615"/>
                    <a:gd name="connsiteY3" fmla="*/ 71454 h 98100"/>
                    <a:gd name="connsiteX4" fmla="*/ 138113 w 252615"/>
                    <a:gd name="connsiteY4" fmla="*/ 92091 h 98100"/>
                    <a:gd name="connsiteX5" fmla="*/ 198438 w 252615"/>
                    <a:gd name="connsiteY5" fmla="*/ 53991 h 98100"/>
                    <a:gd name="connsiteX6" fmla="*/ 142875 w 252615"/>
                    <a:gd name="connsiteY6" fmla="*/ 65104 h 98100"/>
                    <a:gd name="connsiteX7" fmla="*/ 58738 w 252615"/>
                    <a:gd name="connsiteY7" fmla="*/ 68279 h 98100"/>
                    <a:gd name="connsiteX8" fmla="*/ 68263 w 252615"/>
                    <a:gd name="connsiteY8" fmla="*/ 50816 h 98100"/>
                    <a:gd name="connsiteX9" fmla="*/ 128588 w 252615"/>
                    <a:gd name="connsiteY9" fmla="*/ 20654 h 98100"/>
                    <a:gd name="connsiteX10" fmla="*/ 252413 w 252615"/>
                    <a:gd name="connsiteY10" fmla="*/ 16 h 9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615" h="98100">
                      <a:moveTo>
                        <a:pt x="252413" y="16"/>
                      </a:moveTo>
                      <a:cubicBezTo>
                        <a:pt x="247121" y="545"/>
                        <a:pt x="138907" y="7689"/>
                        <a:pt x="96838" y="23829"/>
                      </a:cubicBezTo>
                      <a:cubicBezTo>
                        <a:pt x="54769" y="39969"/>
                        <a:pt x="0" y="88917"/>
                        <a:pt x="0" y="96854"/>
                      </a:cubicBezTo>
                      <a:cubicBezTo>
                        <a:pt x="0" y="104791"/>
                        <a:pt x="73819" y="72248"/>
                        <a:pt x="96838" y="71454"/>
                      </a:cubicBezTo>
                      <a:cubicBezTo>
                        <a:pt x="119857" y="70660"/>
                        <a:pt x="121180" y="95001"/>
                        <a:pt x="138113" y="92091"/>
                      </a:cubicBezTo>
                      <a:cubicBezTo>
                        <a:pt x="155046" y="89181"/>
                        <a:pt x="197644" y="58489"/>
                        <a:pt x="198438" y="53991"/>
                      </a:cubicBezTo>
                      <a:cubicBezTo>
                        <a:pt x="199232" y="49493"/>
                        <a:pt x="166158" y="62723"/>
                        <a:pt x="142875" y="65104"/>
                      </a:cubicBezTo>
                      <a:cubicBezTo>
                        <a:pt x="119592" y="67485"/>
                        <a:pt x="71173" y="70660"/>
                        <a:pt x="58738" y="68279"/>
                      </a:cubicBezTo>
                      <a:cubicBezTo>
                        <a:pt x="46303" y="65898"/>
                        <a:pt x="56621" y="58754"/>
                        <a:pt x="68263" y="50816"/>
                      </a:cubicBezTo>
                      <a:cubicBezTo>
                        <a:pt x="79905" y="42879"/>
                        <a:pt x="99219" y="29385"/>
                        <a:pt x="128588" y="20654"/>
                      </a:cubicBezTo>
                      <a:cubicBezTo>
                        <a:pt x="157957" y="11923"/>
                        <a:pt x="257705" y="-513"/>
                        <a:pt x="252413" y="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63DD0812-5DD1-4919-A051-B248659B0EF2}"/>
                    </a:ext>
                  </a:extLst>
                </p:cNvPr>
                <p:cNvSpPr/>
                <p:nvPr/>
              </p:nvSpPr>
              <p:spPr>
                <a:xfrm>
                  <a:off x="3008331" y="11251188"/>
                  <a:ext cx="269098" cy="135787"/>
                </a:xfrm>
                <a:custGeom>
                  <a:avLst/>
                  <a:gdLst>
                    <a:gd name="connsiteX0" fmla="*/ 247735 w 247814"/>
                    <a:gd name="connsiteY0" fmla="*/ 758 h 125047"/>
                    <a:gd name="connsiteX1" fmla="*/ 136610 w 247814"/>
                    <a:gd name="connsiteY1" fmla="*/ 21396 h 125047"/>
                    <a:gd name="connsiteX2" fmla="*/ 122322 w 247814"/>
                    <a:gd name="connsiteY2" fmla="*/ 26158 h 125047"/>
                    <a:gd name="connsiteX3" fmla="*/ 95335 w 247814"/>
                    <a:gd name="connsiteY3" fmla="*/ 64258 h 125047"/>
                    <a:gd name="connsiteX4" fmla="*/ 60410 w 247814"/>
                    <a:gd name="connsiteY4" fmla="*/ 89658 h 125047"/>
                    <a:gd name="connsiteX5" fmla="*/ 1672 w 247814"/>
                    <a:gd name="connsiteY5" fmla="*/ 124583 h 125047"/>
                    <a:gd name="connsiteX6" fmla="*/ 131847 w 247814"/>
                    <a:gd name="connsiteY6" fmla="*/ 62671 h 125047"/>
                    <a:gd name="connsiteX7" fmla="*/ 117560 w 247814"/>
                    <a:gd name="connsiteY7" fmla="*/ 51558 h 125047"/>
                    <a:gd name="connsiteX8" fmla="*/ 247735 w 247814"/>
                    <a:gd name="connsiteY8" fmla="*/ 758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814" h="125047">
                      <a:moveTo>
                        <a:pt x="247735" y="758"/>
                      </a:moveTo>
                      <a:cubicBezTo>
                        <a:pt x="250910" y="-4269"/>
                        <a:pt x="157512" y="17163"/>
                        <a:pt x="136610" y="21396"/>
                      </a:cubicBezTo>
                      <a:cubicBezTo>
                        <a:pt x="115708" y="25629"/>
                        <a:pt x="129201" y="19014"/>
                        <a:pt x="122322" y="26158"/>
                      </a:cubicBezTo>
                      <a:cubicBezTo>
                        <a:pt x="115443" y="33302"/>
                        <a:pt x="105654" y="53675"/>
                        <a:pt x="95335" y="64258"/>
                      </a:cubicBezTo>
                      <a:cubicBezTo>
                        <a:pt x="85016" y="74841"/>
                        <a:pt x="76020" y="79604"/>
                        <a:pt x="60410" y="89658"/>
                      </a:cubicBezTo>
                      <a:cubicBezTo>
                        <a:pt x="44800" y="99712"/>
                        <a:pt x="-10234" y="129081"/>
                        <a:pt x="1672" y="124583"/>
                      </a:cubicBezTo>
                      <a:cubicBezTo>
                        <a:pt x="13578" y="120085"/>
                        <a:pt x="112532" y="74842"/>
                        <a:pt x="131847" y="62671"/>
                      </a:cubicBezTo>
                      <a:cubicBezTo>
                        <a:pt x="151162" y="50500"/>
                        <a:pt x="99833" y="62406"/>
                        <a:pt x="117560" y="51558"/>
                      </a:cubicBezTo>
                      <a:cubicBezTo>
                        <a:pt x="135287" y="40710"/>
                        <a:pt x="244560" y="5785"/>
                        <a:pt x="247735" y="7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8787DF2B-6706-4583-889D-47081865C4A4}"/>
                    </a:ext>
                  </a:extLst>
                </p:cNvPr>
                <p:cNvSpPr/>
                <p:nvPr/>
              </p:nvSpPr>
              <p:spPr>
                <a:xfrm>
                  <a:off x="3299381" y="10609236"/>
                  <a:ext cx="243825" cy="415688"/>
                </a:xfrm>
                <a:custGeom>
                  <a:avLst/>
                  <a:gdLst>
                    <a:gd name="connsiteX0" fmla="*/ 81305 w 224540"/>
                    <a:gd name="connsiteY0" fmla="*/ 1387 h 382810"/>
                    <a:gd name="connsiteX1" fmla="*/ 146392 w 224540"/>
                    <a:gd name="connsiteY1" fmla="*/ 244275 h 382810"/>
                    <a:gd name="connsiteX2" fmla="*/ 92417 w 224540"/>
                    <a:gd name="connsiteY2" fmla="*/ 274437 h 382810"/>
                    <a:gd name="connsiteX3" fmla="*/ 342 w 224540"/>
                    <a:gd name="connsiteY3" fmla="*/ 382387 h 382810"/>
                    <a:gd name="connsiteX4" fmla="*/ 63842 w 224540"/>
                    <a:gd name="connsiteY4" fmla="*/ 312537 h 382810"/>
                    <a:gd name="connsiteX5" fmla="*/ 133692 w 224540"/>
                    <a:gd name="connsiteY5" fmla="*/ 326825 h 382810"/>
                    <a:gd name="connsiteX6" fmla="*/ 149567 w 224540"/>
                    <a:gd name="connsiteY6" fmla="*/ 245862 h 382810"/>
                    <a:gd name="connsiteX7" fmla="*/ 179730 w 224540"/>
                    <a:gd name="connsiteY7" fmla="*/ 317300 h 382810"/>
                    <a:gd name="connsiteX8" fmla="*/ 187667 w 224540"/>
                    <a:gd name="connsiteY8" fmla="*/ 237925 h 382810"/>
                    <a:gd name="connsiteX9" fmla="*/ 221005 w 224540"/>
                    <a:gd name="connsiteY9" fmla="*/ 125212 h 382810"/>
                    <a:gd name="connsiteX10" fmla="*/ 92417 w 224540"/>
                    <a:gd name="connsiteY10" fmla="*/ 152200 h 382810"/>
                    <a:gd name="connsiteX11" fmla="*/ 82892 w 224540"/>
                    <a:gd name="connsiteY11" fmla="*/ 153787 h 382810"/>
                    <a:gd name="connsiteX12" fmla="*/ 167030 w 224540"/>
                    <a:gd name="connsiteY12" fmla="*/ 144262 h 382810"/>
                    <a:gd name="connsiteX13" fmla="*/ 81305 w 224540"/>
                    <a:gd name="connsiteY13" fmla="*/ 1387 h 382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4540" h="382810">
                      <a:moveTo>
                        <a:pt x="81305" y="1387"/>
                      </a:moveTo>
                      <a:cubicBezTo>
                        <a:pt x="77865" y="18056"/>
                        <a:pt x="144540" y="198767"/>
                        <a:pt x="146392" y="244275"/>
                      </a:cubicBezTo>
                      <a:cubicBezTo>
                        <a:pt x="148244" y="289783"/>
                        <a:pt x="116759" y="251418"/>
                        <a:pt x="92417" y="274437"/>
                      </a:cubicBezTo>
                      <a:cubicBezTo>
                        <a:pt x="68075" y="297456"/>
                        <a:pt x="5104" y="376037"/>
                        <a:pt x="342" y="382387"/>
                      </a:cubicBezTo>
                      <a:cubicBezTo>
                        <a:pt x="-4420" y="388737"/>
                        <a:pt x="41617" y="321797"/>
                        <a:pt x="63842" y="312537"/>
                      </a:cubicBezTo>
                      <a:cubicBezTo>
                        <a:pt x="86067" y="303277"/>
                        <a:pt x="119405" y="337938"/>
                        <a:pt x="133692" y="326825"/>
                      </a:cubicBezTo>
                      <a:cubicBezTo>
                        <a:pt x="147980" y="315713"/>
                        <a:pt x="141894" y="247449"/>
                        <a:pt x="149567" y="245862"/>
                      </a:cubicBezTo>
                      <a:cubicBezTo>
                        <a:pt x="157240" y="244275"/>
                        <a:pt x="173380" y="318623"/>
                        <a:pt x="179730" y="317300"/>
                      </a:cubicBezTo>
                      <a:cubicBezTo>
                        <a:pt x="186080" y="315977"/>
                        <a:pt x="180788" y="269940"/>
                        <a:pt x="187667" y="237925"/>
                      </a:cubicBezTo>
                      <a:cubicBezTo>
                        <a:pt x="194546" y="205910"/>
                        <a:pt x="236880" y="139500"/>
                        <a:pt x="221005" y="125212"/>
                      </a:cubicBezTo>
                      <a:cubicBezTo>
                        <a:pt x="205130" y="110925"/>
                        <a:pt x="115436" y="147438"/>
                        <a:pt x="92417" y="152200"/>
                      </a:cubicBezTo>
                      <a:cubicBezTo>
                        <a:pt x="69398" y="156963"/>
                        <a:pt x="82892" y="153787"/>
                        <a:pt x="82892" y="153787"/>
                      </a:cubicBezTo>
                      <a:cubicBezTo>
                        <a:pt x="95328" y="152464"/>
                        <a:pt x="165972" y="165164"/>
                        <a:pt x="167030" y="144262"/>
                      </a:cubicBezTo>
                      <a:cubicBezTo>
                        <a:pt x="168088" y="123360"/>
                        <a:pt x="84745" y="-15282"/>
                        <a:pt x="81305" y="13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73968836-34D3-4D81-81E3-742934B5A548}"/>
                    </a:ext>
                  </a:extLst>
                </p:cNvPr>
                <p:cNvSpPr/>
                <p:nvPr/>
              </p:nvSpPr>
              <p:spPr>
                <a:xfrm>
                  <a:off x="3111837" y="11153474"/>
                  <a:ext cx="644985" cy="231452"/>
                </a:xfrm>
                <a:custGeom>
                  <a:avLst/>
                  <a:gdLst>
                    <a:gd name="connsiteX0" fmla="*/ 16 w 593972"/>
                    <a:gd name="connsiteY0" fmla="*/ 212982 h 213146"/>
                    <a:gd name="connsiteX1" fmla="*/ 192103 w 593972"/>
                    <a:gd name="connsiteY1" fmla="*/ 120907 h 213146"/>
                    <a:gd name="connsiteX2" fmla="*/ 209566 w 593972"/>
                    <a:gd name="connsiteY2" fmla="*/ 51057 h 213146"/>
                    <a:gd name="connsiteX3" fmla="*/ 254016 w 593972"/>
                    <a:gd name="connsiteY3" fmla="*/ 73282 h 213146"/>
                    <a:gd name="connsiteX4" fmla="*/ 417528 w 593972"/>
                    <a:gd name="connsiteY4" fmla="*/ 32007 h 213146"/>
                    <a:gd name="connsiteX5" fmla="*/ 593741 w 593972"/>
                    <a:gd name="connsiteY5" fmla="*/ 257 h 213146"/>
                    <a:gd name="connsiteX6" fmla="*/ 379428 w 593972"/>
                    <a:gd name="connsiteY6" fmla="*/ 49469 h 213146"/>
                    <a:gd name="connsiteX7" fmla="*/ 203216 w 593972"/>
                    <a:gd name="connsiteY7" fmla="*/ 97094 h 213146"/>
                    <a:gd name="connsiteX8" fmla="*/ 16 w 593972"/>
                    <a:gd name="connsiteY8" fmla="*/ 212982 h 21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972" h="213146">
                      <a:moveTo>
                        <a:pt x="16" y="212982"/>
                      </a:moveTo>
                      <a:cubicBezTo>
                        <a:pt x="-1836" y="216951"/>
                        <a:pt x="157178" y="147894"/>
                        <a:pt x="192103" y="120907"/>
                      </a:cubicBezTo>
                      <a:cubicBezTo>
                        <a:pt x="227028" y="93919"/>
                        <a:pt x="199247" y="58994"/>
                        <a:pt x="209566" y="51057"/>
                      </a:cubicBezTo>
                      <a:cubicBezTo>
                        <a:pt x="219885" y="43120"/>
                        <a:pt x="219356" y="76457"/>
                        <a:pt x="254016" y="73282"/>
                      </a:cubicBezTo>
                      <a:cubicBezTo>
                        <a:pt x="288676" y="70107"/>
                        <a:pt x="360907" y="44178"/>
                        <a:pt x="417528" y="32007"/>
                      </a:cubicBezTo>
                      <a:cubicBezTo>
                        <a:pt x="474149" y="19836"/>
                        <a:pt x="600091" y="-2653"/>
                        <a:pt x="593741" y="257"/>
                      </a:cubicBezTo>
                      <a:cubicBezTo>
                        <a:pt x="587391" y="3167"/>
                        <a:pt x="444516" y="33329"/>
                        <a:pt x="379428" y="49469"/>
                      </a:cubicBezTo>
                      <a:cubicBezTo>
                        <a:pt x="314341" y="65608"/>
                        <a:pt x="263541" y="68254"/>
                        <a:pt x="203216" y="97094"/>
                      </a:cubicBezTo>
                      <a:cubicBezTo>
                        <a:pt x="142891" y="125934"/>
                        <a:pt x="1868" y="209013"/>
                        <a:pt x="16" y="2129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0DE29574-FEB1-4509-8A88-A19450C3D67E}"/>
                    </a:ext>
                  </a:extLst>
                </p:cNvPr>
                <p:cNvSpPr/>
                <p:nvPr/>
              </p:nvSpPr>
              <p:spPr>
                <a:xfrm>
                  <a:off x="3395439" y="10788210"/>
                  <a:ext cx="483536" cy="402103"/>
                </a:xfrm>
                <a:custGeom>
                  <a:avLst/>
                  <a:gdLst>
                    <a:gd name="connsiteX0" fmla="*/ 445282 w 445292"/>
                    <a:gd name="connsiteY0" fmla="*/ 81 h 370300"/>
                    <a:gd name="connsiteX1" fmla="*/ 388132 w 445292"/>
                    <a:gd name="connsiteY1" fmla="*/ 150893 h 370300"/>
                    <a:gd name="connsiteX2" fmla="*/ 246845 w 445292"/>
                    <a:gd name="connsiteY2" fmla="*/ 188993 h 370300"/>
                    <a:gd name="connsiteX3" fmla="*/ 3957 w 445292"/>
                    <a:gd name="connsiteY3" fmla="*/ 246143 h 370300"/>
                    <a:gd name="connsiteX4" fmla="*/ 97620 w 445292"/>
                    <a:gd name="connsiteY4" fmla="*/ 246143 h 370300"/>
                    <a:gd name="connsiteX5" fmla="*/ 116670 w 445292"/>
                    <a:gd name="connsiteY5" fmla="*/ 306468 h 370300"/>
                    <a:gd name="connsiteX6" fmla="*/ 124607 w 445292"/>
                    <a:gd name="connsiteY6" fmla="*/ 369968 h 370300"/>
                    <a:gd name="connsiteX7" fmla="*/ 142070 w 445292"/>
                    <a:gd name="connsiteY7" fmla="*/ 277893 h 370300"/>
                    <a:gd name="connsiteX8" fmla="*/ 264307 w 445292"/>
                    <a:gd name="connsiteY8" fmla="*/ 222331 h 370300"/>
                    <a:gd name="connsiteX9" fmla="*/ 391307 w 445292"/>
                    <a:gd name="connsiteY9" fmla="*/ 173118 h 370300"/>
                    <a:gd name="connsiteX10" fmla="*/ 445282 w 445292"/>
                    <a:gd name="connsiteY10" fmla="*/ 81 h 370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5292" h="370300">
                      <a:moveTo>
                        <a:pt x="445282" y="81"/>
                      </a:moveTo>
                      <a:cubicBezTo>
                        <a:pt x="444753" y="-3623"/>
                        <a:pt x="421205" y="119408"/>
                        <a:pt x="388132" y="150893"/>
                      </a:cubicBezTo>
                      <a:cubicBezTo>
                        <a:pt x="355059" y="182378"/>
                        <a:pt x="310874" y="173118"/>
                        <a:pt x="246845" y="188993"/>
                      </a:cubicBezTo>
                      <a:cubicBezTo>
                        <a:pt x="182816" y="204868"/>
                        <a:pt x="28828" y="236618"/>
                        <a:pt x="3957" y="246143"/>
                      </a:cubicBezTo>
                      <a:cubicBezTo>
                        <a:pt x="-20914" y="255668"/>
                        <a:pt x="78835" y="236089"/>
                        <a:pt x="97620" y="246143"/>
                      </a:cubicBezTo>
                      <a:cubicBezTo>
                        <a:pt x="116405" y="256197"/>
                        <a:pt x="112172" y="285831"/>
                        <a:pt x="116670" y="306468"/>
                      </a:cubicBezTo>
                      <a:cubicBezTo>
                        <a:pt x="121168" y="327105"/>
                        <a:pt x="120374" y="374730"/>
                        <a:pt x="124607" y="369968"/>
                      </a:cubicBezTo>
                      <a:cubicBezTo>
                        <a:pt x="128840" y="365206"/>
                        <a:pt x="118787" y="302499"/>
                        <a:pt x="142070" y="277893"/>
                      </a:cubicBezTo>
                      <a:cubicBezTo>
                        <a:pt x="165353" y="253287"/>
                        <a:pt x="222767" y="239794"/>
                        <a:pt x="264307" y="222331"/>
                      </a:cubicBezTo>
                      <a:cubicBezTo>
                        <a:pt x="305846" y="204869"/>
                        <a:pt x="356647" y="211747"/>
                        <a:pt x="391307" y="173118"/>
                      </a:cubicBezTo>
                      <a:cubicBezTo>
                        <a:pt x="425967" y="134489"/>
                        <a:pt x="445811" y="3785"/>
                        <a:pt x="445282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E3936180-2BF3-4A78-B1A0-1FDB135C1CA4}"/>
                    </a:ext>
                  </a:extLst>
                </p:cNvPr>
                <p:cNvSpPr/>
                <p:nvPr/>
              </p:nvSpPr>
              <p:spPr>
                <a:xfrm>
                  <a:off x="3358067" y="10739995"/>
                  <a:ext cx="219263" cy="250235"/>
                </a:xfrm>
                <a:custGeom>
                  <a:avLst/>
                  <a:gdLst>
                    <a:gd name="connsiteX0" fmla="*/ 201886 w 201921"/>
                    <a:gd name="connsiteY0" fmla="*/ 33 h 230443"/>
                    <a:gd name="connsiteX1" fmla="*/ 168548 w 201921"/>
                    <a:gd name="connsiteY1" fmla="*/ 161958 h 230443"/>
                    <a:gd name="connsiteX2" fmla="*/ 119336 w 201921"/>
                    <a:gd name="connsiteY2" fmla="*/ 227045 h 230443"/>
                    <a:gd name="connsiteX3" fmla="*/ 273 w 201921"/>
                    <a:gd name="connsiteY3" fmla="*/ 220695 h 230443"/>
                    <a:gd name="connsiteX4" fmla="*/ 155848 w 201921"/>
                    <a:gd name="connsiteY4" fmla="*/ 215933 h 230443"/>
                    <a:gd name="connsiteX5" fmla="*/ 174898 w 201921"/>
                    <a:gd name="connsiteY5" fmla="*/ 176245 h 230443"/>
                    <a:gd name="connsiteX6" fmla="*/ 201886 w 201921"/>
                    <a:gd name="connsiteY6" fmla="*/ 33 h 23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921" h="230443">
                      <a:moveTo>
                        <a:pt x="201886" y="33"/>
                      </a:moveTo>
                      <a:cubicBezTo>
                        <a:pt x="200828" y="-2348"/>
                        <a:pt x="182306" y="124123"/>
                        <a:pt x="168548" y="161958"/>
                      </a:cubicBezTo>
                      <a:cubicBezTo>
                        <a:pt x="154790" y="199793"/>
                        <a:pt x="147382" y="217256"/>
                        <a:pt x="119336" y="227045"/>
                      </a:cubicBezTo>
                      <a:cubicBezTo>
                        <a:pt x="91290" y="236834"/>
                        <a:pt x="-5812" y="222547"/>
                        <a:pt x="273" y="220695"/>
                      </a:cubicBezTo>
                      <a:cubicBezTo>
                        <a:pt x="6358" y="218843"/>
                        <a:pt x="126744" y="223341"/>
                        <a:pt x="155848" y="215933"/>
                      </a:cubicBezTo>
                      <a:cubicBezTo>
                        <a:pt x="184952" y="208525"/>
                        <a:pt x="169871" y="206672"/>
                        <a:pt x="174898" y="176245"/>
                      </a:cubicBezTo>
                      <a:cubicBezTo>
                        <a:pt x="179925" y="145818"/>
                        <a:pt x="202944" y="2414"/>
                        <a:pt x="201886" y="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88DFC005-62CB-4A8A-B1C6-27B870A3814A}"/>
                    </a:ext>
                  </a:extLst>
                </p:cNvPr>
                <p:cNvSpPr/>
                <p:nvPr/>
              </p:nvSpPr>
              <p:spPr>
                <a:xfrm>
                  <a:off x="3597617" y="10844618"/>
                  <a:ext cx="222143" cy="95395"/>
                </a:xfrm>
                <a:custGeom>
                  <a:avLst/>
                  <a:gdLst>
                    <a:gd name="connsiteX0" fmla="*/ 332 w 204573"/>
                    <a:gd name="connsiteY0" fmla="*/ 73547 h 87850"/>
                    <a:gd name="connsiteX1" fmla="*/ 93994 w 204573"/>
                    <a:gd name="connsiteY1" fmla="*/ 13222 h 87850"/>
                    <a:gd name="connsiteX2" fmla="*/ 203532 w 204573"/>
                    <a:gd name="connsiteY2" fmla="*/ 87835 h 87850"/>
                    <a:gd name="connsiteX3" fmla="*/ 147969 w 204573"/>
                    <a:gd name="connsiteY3" fmla="*/ 19572 h 87850"/>
                    <a:gd name="connsiteX4" fmla="*/ 127332 w 204573"/>
                    <a:gd name="connsiteY4" fmla="*/ 2110 h 87850"/>
                    <a:gd name="connsiteX5" fmla="*/ 332 w 204573"/>
                    <a:gd name="connsiteY5" fmla="*/ 73547 h 8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573" h="87850">
                      <a:moveTo>
                        <a:pt x="332" y="73547"/>
                      </a:moveTo>
                      <a:cubicBezTo>
                        <a:pt x="-5224" y="75399"/>
                        <a:pt x="60127" y="10841"/>
                        <a:pt x="93994" y="13222"/>
                      </a:cubicBezTo>
                      <a:cubicBezTo>
                        <a:pt x="127861" y="15603"/>
                        <a:pt x="194536" y="86777"/>
                        <a:pt x="203532" y="87835"/>
                      </a:cubicBezTo>
                      <a:cubicBezTo>
                        <a:pt x="212528" y="88893"/>
                        <a:pt x="160669" y="33859"/>
                        <a:pt x="147969" y="19572"/>
                      </a:cubicBezTo>
                      <a:cubicBezTo>
                        <a:pt x="135269" y="5284"/>
                        <a:pt x="149292" y="-4505"/>
                        <a:pt x="127332" y="2110"/>
                      </a:cubicBezTo>
                      <a:cubicBezTo>
                        <a:pt x="105372" y="8725"/>
                        <a:pt x="5888" y="71695"/>
                        <a:pt x="332" y="735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E62F7A1E-7298-40F6-9487-ABB083D08403}"/>
                    </a:ext>
                  </a:extLst>
                </p:cNvPr>
                <p:cNvSpPr/>
                <p:nvPr/>
              </p:nvSpPr>
              <p:spPr>
                <a:xfrm>
                  <a:off x="3466483" y="10298505"/>
                  <a:ext cx="126895" cy="357633"/>
                </a:xfrm>
                <a:custGeom>
                  <a:avLst/>
                  <a:gdLst>
                    <a:gd name="connsiteX0" fmla="*/ 27432 w 116859"/>
                    <a:gd name="connsiteY0" fmla="*/ 6554 h 329347"/>
                    <a:gd name="connsiteX1" fmla="*/ 63945 w 116859"/>
                    <a:gd name="connsiteY1" fmla="*/ 70054 h 329347"/>
                    <a:gd name="connsiteX2" fmla="*/ 73470 w 116859"/>
                    <a:gd name="connsiteY2" fmla="*/ 295479 h 329347"/>
                    <a:gd name="connsiteX3" fmla="*/ 445 w 116859"/>
                    <a:gd name="connsiteY3" fmla="*/ 327229 h 329347"/>
                    <a:gd name="connsiteX4" fmla="*/ 113157 w 116859"/>
                    <a:gd name="connsiteY4" fmla="*/ 284366 h 329347"/>
                    <a:gd name="connsiteX5" fmla="*/ 86170 w 116859"/>
                    <a:gd name="connsiteY5" fmla="*/ 203404 h 329347"/>
                    <a:gd name="connsiteX6" fmla="*/ 27432 w 116859"/>
                    <a:gd name="connsiteY6" fmla="*/ 6554 h 32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859" h="329347">
                      <a:moveTo>
                        <a:pt x="27432" y="6554"/>
                      </a:moveTo>
                      <a:cubicBezTo>
                        <a:pt x="23728" y="-15671"/>
                        <a:pt x="56272" y="21900"/>
                        <a:pt x="63945" y="70054"/>
                      </a:cubicBezTo>
                      <a:cubicBezTo>
                        <a:pt x="71618" y="118208"/>
                        <a:pt x="84053" y="252617"/>
                        <a:pt x="73470" y="295479"/>
                      </a:cubicBezTo>
                      <a:cubicBezTo>
                        <a:pt x="62887" y="338341"/>
                        <a:pt x="-6170" y="329081"/>
                        <a:pt x="445" y="327229"/>
                      </a:cubicBezTo>
                      <a:cubicBezTo>
                        <a:pt x="7059" y="325377"/>
                        <a:pt x="98870" y="305003"/>
                        <a:pt x="113157" y="284366"/>
                      </a:cubicBezTo>
                      <a:cubicBezTo>
                        <a:pt x="127444" y="263729"/>
                        <a:pt x="96489" y="251558"/>
                        <a:pt x="86170" y="203404"/>
                      </a:cubicBezTo>
                      <a:cubicBezTo>
                        <a:pt x="75851" y="155250"/>
                        <a:pt x="31136" y="28779"/>
                        <a:pt x="27432" y="65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4B51449A-8D34-47D2-ACDB-AFFA4067D6B7}"/>
                    </a:ext>
                  </a:extLst>
                </p:cNvPr>
                <p:cNvSpPr/>
                <p:nvPr/>
              </p:nvSpPr>
              <p:spPr>
                <a:xfrm>
                  <a:off x="3658312" y="10267366"/>
                  <a:ext cx="225493" cy="482068"/>
                </a:xfrm>
                <a:custGeom>
                  <a:avLst/>
                  <a:gdLst>
                    <a:gd name="connsiteX0" fmla="*/ 20638 w 207658"/>
                    <a:gd name="connsiteY0" fmla="*/ 306 h 443940"/>
                    <a:gd name="connsiteX1" fmla="*/ 179388 w 207658"/>
                    <a:gd name="connsiteY1" fmla="*/ 319393 h 443940"/>
                    <a:gd name="connsiteX2" fmla="*/ 93663 w 207658"/>
                    <a:gd name="connsiteY2" fmla="*/ 317806 h 443940"/>
                    <a:gd name="connsiteX3" fmla="*/ 0 w 207658"/>
                    <a:gd name="connsiteY3" fmla="*/ 317806 h 443940"/>
                    <a:gd name="connsiteX4" fmla="*/ 100013 w 207658"/>
                    <a:gd name="connsiteY4" fmla="*/ 319393 h 443940"/>
                    <a:gd name="connsiteX5" fmla="*/ 204788 w 207658"/>
                    <a:gd name="connsiteY5" fmla="*/ 443218 h 443940"/>
                    <a:gd name="connsiteX6" fmla="*/ 176213 w 207658"/>
                    <a:gd name="connsiteY6" fmla="*/ 365431 h 443940"/>
                    <a:gd name="connsiteX7" fmla="*/ 155575 w 207658"/>
                    <a:gd name="connsiteY7" fmla="*/ 262243 h 443940"/>
                    <a:gd name="connsiteX8" fmla="*/ 20638 w 207658"/>
                    <a:gd name="connsiteY8" fmla="*/ 306 h 44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658" h="443940">
                      <a:moveTo>
                        <a:pt x="20638" y="306"/>
                      </a:moveTo>
                      <a:cubicBezTo>
                        <a:pt x="24607" y="9831"/>
                        <a:pt x="167217" y="266476"/>
                        <a:pt x="179388" y="319393"/>
                      </a:cubicBezTo>
                      <a:cubicBezTo>
                        <a:pt x="191559" y="372310"/>
                        <a:pt x="93663" y="317806"/>
                        <a:pt x="93663" y="317806"/>
                      </a:cubicBezTo>
                      <a:lnTo>
                        <a:pt x="0" y="317806"/>
                      </a:lnTo>
                      <a:cubicBezTo>
                        <a:pt x="1058" y="318071"/>
                        <a:pt x="65882" y="298491"/>
                        <a:pt x="100013" y="319393"/>
                      </a:cubicBezTo>
                      <a:cubicBezTo>
                        <a:pt x="134144" y="340295"/>
                        <a:pt x="192088" y="435545"/>
                        <a:pt x="204788" y="443218"/>
                      </a:cubicBezTo>
                      <a:cubicBezTo>
                        <a:pt x="217488" y="450891"/>
                        <a:pt x="184415" y="395593"/>
                        <a:pt x="176213" y="365431"/>
                      </a:cubicBezTo>
                      <a:cubicBezTo>
                        <a:pt x="168011" y="335269"/>
                        <a:pt x="178594" y="318335"/>
                        <a:pt x="155575" y="262243"/>
                      </a:cubicBezTo>
                      <a:cubicBezTo>
                        <a:pt x="132556" y="206151"/>
                        <a:pt x="16669" y="-9219"/>
                        <a:pt x="20638" y="30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E0F8E195-1A02-4C59-9B43-CA3525BFF47C}"/>
                    </a:ext>
                  </a:extLst>
                </p:cNvPr>
                <p:cNvSpPr/>
                <p:nvPr/>
              </p:nvSpPr>
              <p:spPr>
                <a:xfrm>
                  <a:off x="3671061" y="10232176"/>
                  <a:ext cx="199410" cy="388827"/>
                </a:xfrm>
                <a:custGeom>
                  <a:avLst/>
                  <a:gdLst>
                    <a:gd name="connsiteX0" fmla="*/ 2547 w 183638"/>
                    <a:gd name="connsiteY0" fmla="*/ 2549 h 358074"/>
                    <a:gd name="connsiteX1" fmla="*/ 175584 w 183638"/>
                    <a:gd name="connsiteY1" fmla="*/ 343862 h 358074"/>
                    <a:gd name="connsiteX2" fmla="*/ 147009 w 183638"/>
                    <a:gd name="connsiteY2" fmla="*/ 283537 h 358074"/>
                    <a:gd name="connsiteX3" fmla="*/ 75572 w 183638"/>
                    <a:gd name="connsiteY3" fmla="*/ 191462 h 358074"/>
                    <a:gd name="connsiteX4" fmla="*/ 2547 w 183638"/>
                    <a:gd name="connsiteY4" fmla="*/ 2549 h 35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638" h="358074">
                      <a:moveTo>
                        <a:pt x="2547" y="2549"/>
                      </a:moveTo>
                      <a:cubicBezTo>
                        <a:pt x="19216" y="27949"/>
                        <a:pt x="151507" y="297031"/>
                        <a:pt x="175584" y="343862"/>
                      </a:cubicBezTo>
                      <a:cubicBezTo>
                        <a:pt x="199661" y="390693"/>
                        <a:pt x="163678" y="308937"/>
                        <a:pt x="147009" y="283537"/>
                      </a:cubicBezTo>
                      <a:cubicBezTo>
                        <a:pt x="130340" y="258137"/>
                        <a:pt x="95416" y="234060"/>
                        <a:pt x="75572" y="191462"/>
                      </a:cubicBezTo>
                      <a:cubicBezTo>
                        <a:pt x="55728" y="148864"/>
                        <a:pt x="-14122" y="-22851"/>
                        <a:pt x="2547" y="25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0D3629EB-C001-4C4F-B32A-CE7045F72BEB}"/>
                    </a:ext>
                  </a:extLst>
                </p:cNvPr>
                <p:cNvSpPr/>
                <p:nvPr/>
              </p:nvSpPr>
              <p:spPr>
                <a:xfrm>
                  <a:off x="3412973" y="9965531"/>
                  <a:ext cx="206448" cy="405602"/>
                </a:xfrm>
                <a:custGeom>
                  <a:avLst/>
                  <a:gdLst>
                    <a:gd name="connsiteX0" fmla="*/ 40197 w 190120"/>
                    <a:gd name="connsiteY0" fmla="*/ 455 h 373522"/>
                    <a:gd name="connsiteX1" fmla="*/ 92584 w 190120"/>
                    <a:gd name="connsiteY1" fmla="*/ 149680 h 373522"/>
                    <a:gd name="connsiteX2" fmla="*/ 17972 w 190120"/>
                    <a:gd name="connsiteY2" fmla="*/ 187780 h 373522"/>
                    <a:gd name="connsiteX3" fmla="*/ 509 w 190120"/>
                    <a:gd name="connsiteY3" fmla="*/ 195718 h 373522"/>
                    <a:gd name="connsiteX4" fmla="*/ 30672 w 190120"/>
                    <a:gd name="connsiteY4" fmla="*/ 192543 h 373522"/>
                    <a:gd name="connsiteX5" fmla="*/ 138622 w 190120"/>
                    <a:gd name="connsiteY5" fmla="*/ 287793 h 373522"/>
                    <a:gd name="connsiteX6" fmla="*/ 184659 w 190120"/>
                    <a:gd name="connsiteY6" fmla="*/ 310018 h 373522"/>
                    <a:gd name="connsiteX7" fmla="*/ 184659 w 190120"/>
                    <a:gd name="connsiteY7" fmla="*/ 373518 h 373522"/>
                    <a:gd name="connsiteX8" fmla="*/ 143384 w 190120"/>
                    <a:gd name="connsiteY8" fmla="*/ 306843 h 373522"/>
                    <a:gd name="connsiteX9" fmla="*/ 76709 w 190120"/>
                    <a:gd name="connsiteY9" fmla="*/ 203655 h 373522"/>
                    <a:gd name="connsiteX10" fmla="*/ 40197 w 190120"/>
                    <a:gd name="connsiteY10" fmla="*/ 455 h 3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120" h="373522">
                      <a:moveTo>
                        <a:pt x="40197" y="455"/>
                      </a:moveTo>
                      <a:cubicBezTo>
                        <a:pt x="42843" y="-8541"/>
                        <a:pt x="96288" y="118459"/>
                        <a:pt x="92584" y="149680"/>
                      </a:cubicBezTo>
                      <a:cubicBezTo>
                        <a:pt x="88880" y="180901"/>
                        <a:pt x="33318" y="180107"/>
                        <a:pt x="17972" y="187780"/>
                      </a:cubicBezTo>
                      <a:cubicBezTo>
                        <a:pt x="2626" y="195453"/>
                        <a:pt x="-1608" y="194924"/>
                        <a:pt x="509" y="195718"/>
                      </a:cubicBezTo>
                      <a:cubicBezTo>
                        <a:pt x="2626" y="196512"/>
                        <a:pt x="7653" y="177197"/>
                        <a:pt x="30672" y="192543"/>
                      </a:cubicBezTo>
                      <a:cubicBezTo>
                        <a:pt x="53691" y="207889"/>
                        <a:pt x="112957" y="268214"/>
                        <a:pt x="138622" y="287793"/>
                      </a:cubicBezTo>
                      <a:cubicBezTo>
                        <a:pt x="164287" y="307372"/>
                        <a:pt x="176986" y="295731"/>
                        <a:pt x="184659" y="310018"/>
                      </a:cubicBezTo>
                      <a:cubicBezTo>
                        <a:pt x="192332" y="324306"/>
                        <a:pt x="191538" y="374047"/>
                        <a:pt x="184659" y="373518"/>
                      </a:cubicBezTo>
                      <a:cubicBezTo>
                        <a:pt x="177780" y="372989"/>
                        <a:pt x="161376" y="335154"/>
                        <a:pt x="143384" y="306843"/>
                      </a:cubicBezTo>
                      <a:cubicBezTo>
                        <a:pt x="125392" y="278532"/>
                        <a:pt x="90732" y="252338"/>
                        <a:pt x="76709" y="203655"/>
                      </a:cubicBezTo>
                      <a:cubicBezTo>
                        <a:pt x="62686" y="154972"/>
                        <a:pt x="37551" y="9451"/>
                        <a:pt x="40197" y="4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D75128F8-C38D-43F4-B183-749CEAFFAD2E}"/>
                    </a:ext>
                  </a:extLst>
                </p:cNvPr>
                <p:cNvSpPr/>
                <p:nvPr/>
              </p:nvSpPr>
              <p:spPr>
                <a:xfrm>
                  <a:off x="3242104" y="9714500"/>
                  <a:ext cx="295539" cy="471482"/>
                </a:xfrm>
                <a:custGeom>
                  <a:avLst/>
                  <a:gdLst>
                    <a:gd name="connsiteX0" fmla="*/ 272164 w 272164"/>
                    <a:gd name="connsiteY0" fmla="*/ 80819 h 434191"/>
                    <a:gd name="connsiteX1" fmla="*/ 78489 w 272164"/>
                    <a:gd name="connsiteY1" fmla="*/ 407844 h 434191"/>
                    <a:gd name="connsiteX2" fmla="*/ 65789 w 272164"/>
                    <a:gd name="connsiteY2" fmla="*/ 368156 h 434191"/>
                    <a:gd name="connsiteX3" fmla="*/ 702 w 272164"/>
                    <a:gd name="connsiteY3" fmla="*/ 1444 h 434191"/>
                    <a:gd name="connsiteX4" fmla="*/ 34039 w 272164"/>
                    <a:gd name="connsiteY4" fmla="*/ 244331 h 434191"/>
                    <a:gd name="connsiteX5" fmla="*/ 76902 w 272164"/>
                    <a:gd name="connsiteY5" fmla="*/ 344344 h 434191"/>
                    <a:gd name="connsiteX6" fmla="*/ 272164 w 272164"/>
                    <a:gd name="connsiteY6" fmla="*/ 80819 h 434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164" h="434191">
                      <a:moveTo>
                        <a:pt x="272164" y="80819"/>
                      </a:moveTo>
                      <a:cubicBezTo>
                        <a:pt x="272429" y="91402"/>
                        <a:pt x="112885" y="359955"/>
                        <a:pt x="78489" y="407844"/>
                      </a:cubicBezTo>
                      <a:cubicBezTo>
                        <a:pt x="44093" y="455734"/>
                        <a:pt x="78753" y="435889"/>
                        <a:pt x="65789" y="368156"/>
                      </a:cubicBezTo>
                      <a:cubicBezTo>
                        <a:pt x="52824" y="300423"/>
                        <a:pt x="5994" y="22081"/>
                        <a:pt x="702" y="1444"/>
                      </a:cubicBezTo>
                      <a:cubicBezTo>
                        <a:pt x="-4590" y="-19193"/>
                        <a:pt x="21339" y="187181"/>
                        <a:pt x="34039" y="244331"/>
                      </a:cubicBezTo>
                      <a:cubicBezTo>
                        <a:pt x="46739" y="301481"/>
                        <a:pt x="41448" y="365511"/>
                        <a:pt x="76902" y="344344"/>
                      </a:cubicBezTo>
                      <a:cubicBezTo>
                        <a:pt x="112356" y="323177"/>
                        <a:pt x="271899" y="70236"/>
                        <a:pt x="272164" y="808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332B71C0-BE36-43D0-9006-CF46C032F5E6}"/>
                    </a:ext>
                  </a:extLst>
                </p:cNvPr>
                <p:cNvSpPr/>
                <p:nvPr/>
              </p:nvSpPr>
              <p:spPr>
                <a:xfrm>
                  <a:off x="3299299" y="8932930"/>
                  <a:ext cx="224468" cy="524869"/>
                </a:xfrm>
                <a:custGeom>
                  <a:avLst/>
                  <a:gdLst>
                    <a:gd name="connsiteX0" fmla="*/ 11001 w 206714"/>
                    <a:gd name="connsiteY0" fmla="*/ 26402 h 483356"/>
                    <a:gd name="connsiteX1" fmla="*/ 203618 w 206714"/>
                    <a:gd name="connsiteY1" fmla="*/ 479368 h 483356"/>
                    <a:gd name="connsiteX2" fmla="*/ 123185 w 206714"/>
                    <a:gd name="connsiteY2" fmla="*/ 238068 h 483356"/>
                    <a:gd name="connsiteX3" fmla="*/ 34285 w 206714"/>
                    <a:gd name="connsiteY3" fmla="*/ 70852 h 483356"/>
                    <a:gd name="connsiteX4" fmla="*/ 11001 w 206714"/>
                    <a:gd name="connsiteY4" fmla="*/ 26402 h 4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14" h="483356">
                      <a:moveTo>
                        <a:pt x="11001" y="26402"/>
                      </a:moveTo>
                      <a:cubicBezTo>
                        <a:pt x="39223" y="94488"/>
                        <a:pt x="184921" y="444090"/>
                        <a:pt x="203618" y="479368"/>
                      </a:cubicBezTo>
                      <a:cubicBezTo>
                        <a:pt x="222315" y="514646"/>
                        <a:pt x="151407" y="306154"/>
                        <a:pt x="123185" y="238068"/>
                      </a:cubicBezTo>
                      <a:cubicBezTo>
                        <a:pt x="94963" y="169982"/>
                        <a:pt x="52982" y="101896"/>
                        <a:pt x="34285" y="70852"/>
                      </a:cubicBezTo>
                      <a:cubicBezTo>
                        <a:pt x="15588" y="39808"/>
                        <a:pt x="-17221" y="-41684"/>
                        <a:pt x="11001" y="264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93041086-DB57-4681-8499-70EA84CAEE14}"/>
                    </a:ext>
                  </a:extLst>
                </p:cNvPr>
                <p:cNvSpPr/>
                <p:nvPr/>
              </p:nvSpPr>
              <p:spPr>
                <a:xfrm>
                  <a:off x="3561742" y="8997401"/>
                  <a:ext cx="257848" cy="764791"/>
                </a:xfrm>
                <a:custGeom>
                  <a:avLst/>
                  <a:gdLst>
                    <a:gd name="connsiteX0" fmla="*/ 224399 w 237454"/>
                    <a:gd name="connsiteY0" fmla="*/ 3013 h 704302"/>
                    <a:gd name="connsiteX1" fmla="*/ 141849 w 237454"/>
                    <a:gd name="connsiteY1" fmla="*/ 381896 h 704302"/>
                    <a:gd name="connsiteX2" fmla="*/ 69882 w 237454"/>
                    <a:gd name="connsiteY2" fmla="*/ 439046 h 704302"/>
                    <a:gd name="connsiteX3" fmla="*/ 32 w 237454"/>
                    <a:gd name="connsiteY3" fmla="*/ 703630 h 704302"/>
                    <a:gd name="connsiteX4" fmla="*/ 63532 w 237454"/>
                    <a:gd name="connsiteY4" fmla="*/ 511013 h 704302"/>
                    <a:gd name="connsiteX5" fmla="*/ 237099 w 237454"/>
                    <a:gd name="connsiteY5" fmla="*/ 386130 h 704302"/>
                    <a:gd name="connsiteX6" fmla="*/ 110099 w 237454"/>
                    <a:gd name="connsiteY6" fmla="*/ 451746 h 704302"/>
                    <a:gd name="connsiteX7" fmla="*/ 158782 w 237454"/>
                    <a:gd name="connsiteY7" fmla="*/ 214680 h 704302"/>
                    <a:gd name="connsiteX8" fmla="*/ 224399 w 237454"/>
                    <a:gd name="connsiteY8" fmla="*/ 3013 h 7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454" h="704302">
                      <a:moveTo>
                        <a:pt x="224399" y="3013"/>
                      </a:moveTo>
                      <a:cubicBezTo>
                        <a:pt x="221577" y="30882"/>
                        <a:pt x="167602" y="309224"/>
                        <a:pt x="141849" y="381896"/>
                      </a:cubicBezTo>
                      <a:cubicBezTo>
                        <a:pt x="116096" y="454568"/>
                        <a:pt x="93518" y="385424"/>
                        <a:pt x="69882" y="439046"/>
                      </a:cubicBezTo>
                      <a:cubicBezTo>
                        <a:pt x="46246" y="492668"/>
                        <a:pt x="1090" y="691636"/>
                        <a:pt x="32" y="703630"/>
                      </a:cubicBezTo>
                      <a:cubicBezTo>
                        <a:pt x="-1026" y="715624"/>
                        <a:pt x="24021" y="563930"/>
                        <a:pt x="63532" y="511013"/>
                      </a:cubicBezTo>
                      <a:cubicBezTo>
                        <a:pt x="103043" y="458096"/>
                        <a:pt x="229338" y="396008"/>
                        <a:pt x="237099" y="386130"/>
                      </a:cubicBezTo>
                      <a:cubicBezTo>
                        <a:pt x="244860" y="376252"/>
                        <a:pt x="123152" y="480321"/>
                        <a:pt x="110099" y="451746"/>
                      </a:cubicBezTo>
                      <a:cubicBezTo>
                        <a:pt x="97046" y="423171"/>
                        <a:pt x="139732" y="281355"/>
                        <a:pt x="158782" y="214680"/>
                      </a:cubicBezTo>
                      <a:cubicBezTo>
                        <a:pt x="177832" y="148005"/>
                        <a:pt x="227221" y="-24856"/>
                        <a:pt x="224399" y="301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A4AD0E2C-ED0D-431B-81CC-0A61B2F12AC6}"/>
                    </a:ext>
                  </a:extLst>
                </p:cNvPr>
                <p:cNvSpPr/>
                <p:nvPr/>
              </p:nvSpPr>
              <p:spPr>
                <a:xfrm>
                  <a:off x="3779493" y="9187692"/>
                  <a:ext cx="430455" cy="776066"/>
                </a:xfrm>
                <a:custGeom>
                  <a:avLst/>
                  <a:gdLst>
                    <a:gd name="connsiteX0" fmla="*/ 93720 w 396409"/>
                    <a:gd name="connsiteY0" fmla="*/ 5573 h 714685"/>
                    <a:gd name="connsiteX1" fmla="*/ 248236 w 396409"/>
                    <a:gd name="connsiteY1" fmla="*/ 196073 h 714685"/>
                    <a:gd name="connsiteX2" fmla="*/ 269403 w 396409"/>
                    <a:gd name="connsiteY2" fmla="*/ 325190 h 714685"/>
                    <a:gd name="connsiteX3" fmla="*/ 205903 w 396409"/>
                    <a:gd name="connsiteY3" fmla="*/ 411973 h 714685"/>
                    <a:gd name="connsiteX4" fmla="*/ 78903 w 396409"/>
                    <a:gd name="connsiteY4" fmla="*/ 553790 h 714685"/>
                    <a:gd name="connsiteX5" fmla="*/ 68320 w 396409"/>
                    <a:gd name="connsiteY5" fmla="*/ 714656 h 714685"/>
                    <a:gd name="connsiteX6" fmla="*/ 586 w 396409"/>
                    <a:gd name="connsiteY6" fmla="*/ 541090 h 714685"/>
                    <a:gd name="connsiteX7" fmla="*/ 49270 w 396409"/>
                    <a:gd name="connsiteY7" fmla="*/ 678673 h 714685"/>
                    <a:gd name="connsiteX8" fmla="*/ 258820 w 396409"/>
                    <a:gd name="connsiteY8" fmla="*/ 437373 h 714685"/>
                    <a:gd name="connsiteX9" fmla="*/ 313853 w 396409"/>
                    <a:gd name="connsiteY9" fmla="*/ 242640 h 714685"/>
                    <a:gd name="connsiteX10" fmla="*/ 210136 w 396409"/>
                    <a:gd name="connsiteY10" fmla="*/ 71190 h 714685"/>
                    <a:gd name="connsiteX11" fmla="*/ 396403 w 396409"/>
                    <a:gd name="connsiteY11" fmla="*/ 166440 h 714685"/>
                    <a:gd name="connsiteX12" fmla="*/ 216486 w 396409"/>
                    <a:gd name="connsiteY12" fmla="*/ 64840 h 714685"/>
                    <a:gd name="connsiteX13" fmla="*/ 93720 w 396409"/>
                    <a:gd name="connsiteY13" fmla="*/ 5573 h 7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6409" h="714685">
                      <a:moveTo>
                        <a:pt x="93720" y="5573"/>
                      </a:moveTo>
                      <a:cubicBezTo>
                        <a:pt x="99012" y="27445"/>
                        <a:pt x="218956" y="142804"/>
                        <a:pt x="248236" y="196073"/>
                      </a:cubicBezTo>
                      <a:cubicBezTo>
                        <a:pt x="277516" y="249342"/>
                        <a:pt x="276459" y="289207"/>
                        <a:pt x="269403" y="325190"/>
                      </a:cubicBezTo>
                      <a:cubicBezTo>
                        <a:pt x="262348" y="361173"/>
                        <a:pt x="237653" y="373873"/>
                        <a:pt x="205903" y="411973"/>
                      </a:cubicBezTo>
                      <a:cubicBezTo>
                        <a:pt x="174153" y="450073"/>
                        <a:pt x="101833" y="503343"/>
                        <a:pt x="78903" y="553790"/>
                      </a:cubicBezTo>
                      <a:cubicBezTo>
                        <a:pt x="55973" y="604237"/>
                        <a:pt x="81373" y="716773"/>
                        <a:pt x="68320" y="714656"/>
                      </a:cubicBezTo>
                      <a:cubicBezTo>
                        <a:pt x="55267" y="712539"/>
                        <a:pt x="3761" y="547087"/>
                        <a:pt x="586" y="541090"/>
                      </a:cubicBezTo>
                      <a:cubicBezTo>
                        <a:pt x="-2589" y="535093"/>
                        <a:pt x="6231" y="695959"/>
                        <a:pt x="49270" y="678673"/>
                      </a:cubicBezTo>
                      <a:cubicBezTo>
                        <a:pt x="92309" y="661387"/>
                        <a:pt x="214723" y="510045"/>
                        <a:pt x="258820" y="437373"/>
                      </a:cubicBezTo>
                      <a:cubicBezTo>
                        <a:pt x="302917" y="364701"/>
                        <a:pt x="321967" y="303671"/>
                        <a:pt x="313853" y="242640"/>
                      </a:cubicBezTo>
                      <a:cubicBezTo>
                        <a:pt x="305739" y="181610"/>
                        <a:pt x="196378" y="83890"/>
                        <a:pt x="210136" y="71190"/>
                      </a:cubicBezTo>
                      <a:cubicBezTo>
                        <a:pt x="223894" y="58490"/>
                        <a:pt x="395345" y="167498"/>
                        <a:pt x="396403" y="166440"/>
                      </a:cubicBezTo>
                      <a:cubicBezTo>
                        <a:pt x="397461" y="165382"/>
                        <a:pt x="265522" y="98707"/>
                        <a:pt x="216486" y="64840"/>
                      </a:cubicBezTo>
                      <a:cubicBezTo>
                        <a:pt x="167450" y="30973"/>
                        <a:pt x="88428" y="-16299"/>
                        <a:pt x="93720" y="55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266F6998-8303-475D-A19A-80410ACAD408}"/>
                    </a:ext>
                  </a:extLst>
                </p:cNvPr>
                <p:cNvSpPr/>
                <p:nvPr/>
              </p:nvSpPr>
              <p:spPr>
                <a:xfrm>
                  <a:off x="4147864" y="9560675"/>
                  <a:ext cx="158612" cy="569269"/>
                </a:xfrm>
                <a:custGeom>
                  <a:avLst/>
                  <a:gdLst>
                    <a:gd name="connsiteX0" fmla="*/ 6367 w 146067"/>
                    <a:gd name="connsiteY0" fmla="*/ 2873 h 524244"/>
                    <a:gd name="connsiteX1" fmla="*/ 44467 w 146067"/>
                    <a:gd name="connsiteY1" fmla="*/ 214540 h 524244"/>
                    <a:gd name="connsiteX2" fmla="*/ 146067 w 146067"/>
                    <a:gd name="connsiteY2" fmla="*/ 453723 h 524244"/>
                    <a:gd name="connsiteX3" fmla="*/ 44467 w 146067"/>
                    <a:gd name="connsiteY3" fmla="*/ 129873 h 524244"/>
                    <a:gd name="connsiteX4" fmla="*/ 95267 w 146067"/>
                    <a:gd name="connsiteY4" fmla="*/ 415623 h 524244"/>
                    <a:gd name="connsiteX5" fmla="*/ 17 w 146067"/>
                    <a:gd name="connsiteY5" fmla="*/ 523573 h 524244"/>
                    <a:gd name="connsiteX6" fmla="*/ 86800 w 146067"/>
                    <a:gd name="connsiteY6" fmla="*/ 373290 h 524244"/>
                    <a:gd name="connsiteX7" fmla="*/ 6367 w 146067"/>
                    <a:gd name="connsiteY7" fmla="*/ 2873 h 524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067" h="524244">
                      <a:moveTo>
                        <a:pt x="6367" y="2873"/>
                      </a:moveTo>
                      <a:cubicBezTo>
                        <a:pt x="-688" y="-23585"/>
                        <a:pt x="21184" y="139398"/>
                        <a:pt x="44467" y="214540"/>
                      </a:cubicBezTo>
                      <a:cubicBezTo>
                        <a:pt x="67750" y="289682"/>
                        <a:pt x="146067" y="467834"/>
                        <a:pt x="146067" y="453723"/>
                      </a:cubicBezTo>
                      <a:cubicBezTo>
                        <a:pt x="146067" y="439612"/>
                        <a:pt x="52934" y="136223"/>
                        <a:pt x="44467" y="129873"/>
                      </a:cubicBezTo>
                      <a:cubicBezTo>
                        <a:pt x="36000" y="123523"/>
                        <a:pt x="102675" y="350007"/>
                        <a:pt x="95267" y="415623"/>
                      </a:cubicBezTo>
                      <a:cubicBezTo>
                        <a:pt x="87859" y="481239"/>
                        <a:pt x="1428" y="530629"/>
                        <a:pt x="17" y="523573"/>
                      </a:cubicBezTo>
                      <a:cubicBezTo>
                        <a:pt x="-1394" y="516518"/>
                        <a:pt x="83978" y="453370"/>
                        <a:pt x="86800" y="373290"/>
                      </a:cubicBezTo>
                      <a:cubicBezTo>
                        <a:pt x="89622" y="293210"/>
                        <a:pt x="13422" y="29331"/>
                        <a:pt x="6367" y="28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: 図形 648">
                  <a:extLst>
                    <a:ext uri="{FF2B5EF4-FFF2-40B4-BE49-F238E27FC236}">
                      <a16:creationId xmlns:a16="http://schemas.microsoft.com/office/drawing/2014/main" id="{A0713A20-E6AB-4CB5-92F3-33AB8B7DD9A1}"/>
                    </a:ext>
                  </a:extLst>
                </p:cNvPr>
                <p:cNvSpPr/>
                <p:nvPr/>
              </p:nvSpPr>
              <p:spPr>
                <a:xfrm>
                  <a:off x="3862017" y="9805049"/>
                  <a:ext cx="250898" cy="337104"/>
                </a:xfrm>
                <a:custGeom>
                  <a:avLst/>
                  <a:gdLst>
                    <a:gd name="connsiteX0" fmla="*/ 9256 w 231054"/>
                    <a:gd name="connsiteY0" fmla="*/ 77 h 310442"/>
                    <a:gd name="connsiteX1" fmla="*/ 57939 w 231054"/>
                    <a:gd name="connsiteY1" fmla="*/ 154594 h 310442"/>
                    <a:gd name="connsiteX2" fmla="*/ 229389 w 231054"/>
                    <a:gd name="connsiteY2" fmla="*/ 309111 h 310442"/>
                    <a:gd name="connsiteX3" fmla="*/ 138373 w 231054"/>
                    <a:gd name="connsiteY3" fmla="*/ 224444 h 310442"/>
                    <a:gd name="connsiteX4" fmla="*/ 28306 w 231054"/>
                    <a:gd name="connsiteY4" fmla="*/ 137661 h 310442"/>
                    <a:gd name="connsiteX5" fmla="*/ 2906 w 231054"/>
                    <a:gd name="connsiteY5" fmla="*/ 133427 h 310442"/>
                    <a:gd name="connsiteX6" fmla="*/ 9256 w 231054"/>
                    <a:gd name="connsiteY6" fmla="*/ 77 h 310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54" h="310442">
                      <a:moveTo>
                        <a:pt x="9256" y="77"/>
                      </a:moveTo>
                      <a:cubicBezTo>
                        <a:pt x="18428" y="3605"/>
                        <a:pt x="21250" y="103088"/>
                        <a:pt x="57939" y="154594"/>
                      </a:cubicBezTo>
                      <a:cubicBezTo>
                        <a:pt x="94628" y="206100"/>
                        <a:pt x="215983" y="297469"/>
                        <a:pt x="229389" y="309111"/>
                      </a:cubicBezTo>
                      <a:cubicBezTo>
                        <a:pt x="242795" y="320753"/>
                        <a:pt x="171887" y="253019"/>
                        <a:pt x="138373" y="224444"/>
                      </a:cubicBezTo>
                      <a:cubicBezTo>
                        <a:pt x="104859" y="195869"/>
                        <a:pt x="50884" y="152831"/>
                        <a:pt x="28306" y="137661"/>
                      </a:cubicBezTo>
                      <a:cubicBezTo>
                        <a:pt x="5728" y="122491"/>
                        <a:pt x="8550" y="151772"/>
                        <a:pt x="2906" y="133427"/>
                      </a:cubicBezTo>
                      <a:cubicBezTo>
                        <a:pt x="-2739" y="115083"/>
                        <a:pt x="84" y="-3451"/>
                        <a:pt x="9256" y="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: 図形 649">
                  <a:extLst>
                    <a:ext uri="{FF2B5EF4-FFF2-40B4-BE49-F238E27FC236}">
                      <a16:creationId xmlns:a16="http://schemas.microsoft.com/office/drawing/2014/main" id="{EA3F2B42-000E-4A2E-AE9A-294A2588BDB6}"/>
                    </a:ext>
                  </a:extLst>
                </p:cNvPr>
                <p:cNvSpPr/>
                <p:nvPr/>
              </p:nvSpPr>
              <p:spPr>
                <a:xfrm>
                  <a:off x="3832527" y="10007524"/>
                  <a:ext cx="340219" cy="471136"/>
                </a:xfrm>
                <a:custGeom>
                  <a:avLst/>
                  <a:gdLst>
                    <a:gd name="connsiteX0" fmla="*/ 17364 w 313310"/>
                    <a:gd name="connsiteY0" fmla="*/ 2000 h 433873"/>
                    <a:gd name="connsiteX1" fmla="*/ 17364 w 313310"/>
                    <a:gd name="connsiteY1" fmla="*/ 101483 h 433873"/>
                    <a:gd name="connsiteX2" fmla="*/ 114731 w 313310"/>
                    <a:gd name="connsiteY2" fmla="*/ 262350 h 433873"/>
                    <a:gd name="connsiteX3" fmla="*/ 309464 w 313310"/>
                    <a:gd name="connsiteY3" fmla="*/ 429566 h 433873"/>
                    <a:gd name="connsiteX4" fmla="*/ 233264 w 313310"/>
                    <a:gd name="connsiteY4" fmla="*/ 370300 h 433873"/>
                    <a:gd name="connsiteX5" fmla="*/ 99914 w 313310"/>
                    <a:gd name="connsiteY5" fmla="*/ 217900 h 433873"/>
                    <a:gd name="connsiteX6" fmla="*/ 140131 w 313310"/>
                    <a:gd name="connsiteY6" fmla="*/ 306800 h 433873"/>
                    <a:gd name="connsiteX7" fmla="*/ 6781 w 313310"/>
                    <a:gd name="connsiteY7" fmla="*/ 190383 h 433873"/>
                    <a:gd name="connsiteX8" fmla="*/ 17364 w 313310"/>
                    <a:gd name="connsiteY8" fmla="*/ 2000 h 43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310" h="433873">
                      <a:moveTo>
                        <a:pt x="17364" y="2000"/>
                      </a:moveTo>
                      <a:cubicBezTo>
                        <a:pt x="19128" y="-12817"/>
                        <a:pt x="1136" y="58091"/>
                        <a:pt x="17364" y="101483"/>
                      </a:cubicBezTo>
                      <a:cubicBezTo>
                        <a:pt x="33592" y="144875"/>
                        <a:pt x="66048" y="207670"/>
                        <a:pt x="114731" y="262350"/>
                      </a:cubicBezTo>
                      <a:cubicBezTo>
                        <a:pt x="163414" y="317031"/>
                        <a:pt x="289709" y="411574"/>
                        <a:pt x="309464" y="429566"/>
                      </a:cubicBezTo>
                      <a:cubicBezTo>
                        <a:pt x="329219" y="447558"/>
                        <a:pt x="268189" y="405578"/>
                        <a:pt x="233264" y="370300"/>
                      </a:cubicBezTo>
                      <a:cubicBezTo>
                        <a:pt x="198339" y="335022"/>
                        <a:pt x="115436" y="228483"/>
                        <a:pt x="99914" y="217900"/>
                      </a:cubicBezTo>
                      <a:cubicBezTo>
                        <a:pt x="84392" y="207317"/>
                        <a:pt x="155653" y="311386"/>
                        <a:pt x="140131" y="306800"/>
                      </a:cubicBezTo>
                      <a:cubicBezTo>
                        <a:pt x="124609" y="302214"/>
                        <a:pt x="26184" y="242947"/>
                        <a:pt x="6781" y="190383"/>
                      </a:cubicBezTo>
                      <a:cubicBezTo>
                        <a:pt x="-12622" y="137819"/>
                        <a:pt x="15600" y="16817"/>
                        <a:pt x="17364" y="20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: 図形 650">
                  <a:extLst>
                    <a:ext uri="{FF2B5EF4-FFF2-40B4-BE49-F238E27FC236}">
                      <a16:creationId xmlns:a16="http://schemas.microsoft.com/office/drawing/2014/main" id="{E80BC268-6338-4698-B184-A71BBBF3285D}"/>
                    </a:ext>
                  </a:extLst>
                </p:cNvPr>
                <p:cNvSpPr/>
                <p:nvPr/>
              </p:nvSpPr>
              <p:spPr>
                <a:xfrm>
                  <a:off x="4017087" y="9717771"/>
                  <a:ext cx="229554" cy="429854"/>
                </a:xfrm>
                <a:custGeom>
                  <a:avLst/>
                  <a:gdLst>
                    <a:gd name="connsiteX0" fmla="*/ 6151 w 211398"/>
                    <a:gd name="connsiteY0" fmla="*/ 19 h 395856"/>
                    <a:gd name="connsiteX1" fmla="*/ 27318 w 211398"/>
                    <a:gd name="connsiteY1" fmla="*/ 262486 h 395856"/>
                    <a:gd name="connsiteX2" fmla="*/ 27318 w 211398"/>
                    <a:gd name="connsiteY2" fmla="*/ 207452 h 395856"/>
                    <a:gd name="connsiteX3" fmla="*/ 105634 w 211398"/>
                    <a:gd name="connsiteY3" fmla="*/ 251902 h 395856"/>
                    <a:gd name="connsiteX4" fmla="*/ 209351 w 211398"/>
                    <a:gd name="connsiteY4" fmla="*/ 395836 h 395856"/>
                    <a:gd name="connsiteX5" fmla="*/ 175484 w 211398"/>
                    <a:gd name="connsiteY5" fmla="*/ 241319 h 395856"/>
                    <a:gd name="connsiteX6" fmla="*/ 186068 w 211398"/>
                    <a:gd name="connsiteY6" fmla="*/ 222269 h 395856"/>
                    <a:gd name="connsiteX7" fmla="*/ 18851 w 211398"/>
                    <a:gd name="connsiteY7" fmla="*/ 277302 h 395856"/>
                    <a:gd name="connsiteX8" fmla="*/ 6151 w 211398"/>
                    <a:gd name="connsiteY8" fmla="*/ 19 h 39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398" h="395856">
                      <a:moveTo>
                        <a:pt x="6151" y="19"/>
                      </a:moveTo>
                      <a:cubicBezTo>
                        <a:pt x="7562" y="-2450"/>
                        <a:pt x="23790" y="227914"/>
                        <a:pt x="27318" y="262486"/>
                      </a:cubicBezTo>
                      <a:cubicBezTo>
                        <a:pt x="30846" y="297058"/>
                        <a:pt x="14266" y="209216"/>
                        <a:pt x="27318" y="207452"/>
                      </a:cubicBezTo>
                      <a:cubicBezTo>
                        <a:pt x="40370" y="205688"/>
                        <a:pt x="75295" y="220505"/>
                        <a:pt x="105634" y="251902"/>
                      </a:cubicBezTo>
                      <a:cubicBezTo>
                        <a:pt x="135973" y="283299"/>
                        <a:pt x="197709" y="397600"/>
                        <a:pt x="209351" y="395836"/>
                      </a:cubicBezTo>
                      <a:cubicBezTo>
                        <a:pt x="220993" y="394072"/>
                        <a:pt x="179364" y="270247"/>
                        <a:pt x="175484" y="241319"/>
                      </a:cubicBezTo>
                      <a:cubicBezTo>
                        <a:pt x="171604" y="212391"/>
                        <a:pt x="212173" y="216272"/>
                        <a:pt x="186068" y="222269"/>
                      </a:cubicBezTo>
                      <a:cubicBezTo>
                        <a:pt x="159963" y="228266"/>
                        <a:pt x="50601" y="312580"/>
                        <a:pt x="18851" y="277302"/>
                      </a:cubicBezTo>
                      <a:cubicBezTo>
                        <a:pt x="-12899" y="242024"/>
                        <a:pt x="4740" y="2488"/>
                        <a:pt x="6151" y="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: 図形 651">
                  <a:extLst>
                    <a:ext uri="{FF2B5EF4-FFF2-40B4-BE49-F238E27FC236}">
                      <a16:creationId xmlns:a16="http://schemas.microsoft.com/office/drawing/2014/main" id="{4FA0B981-9194-41A8-AAE9-E714C8784210}"/>
                    </a:ext>
                  </a:extLst>
                </p:cNvPr>
                <p:cNvSpPr/>
                <p:nvPr/>
              </p:nvSpPr>
              <p:spPr>
                <a:xfrm>
                  <a:off x="3908350" y="9645994"/>
                  <a:ext cx="451080" cy="358186"/>
                </a:xfrm>
                <a:custGeom>
                  <a:avLst/>
                  <a:gdLst>
                    <a:gd name="connsiteX0" fmla="*/ 108405 w 415403"/>
                    <a:gd name="connsiteY0" fmla="*/ 6852 h 329856"/>
                    <a:gd name="connsiteX1" fmla="*/ 256571 w 415403"/>
                    <a:gd name="connsiteY1" fmla="*/ 72469 h 329856"/>
                    <a:gd name="connsiteX2" fmla="*/ 121105 w 415403"/>
                    <a:gd name="connsiteY2" fmla="*/ 95752 h 329856"/>
                    <a:gd name="connsiteX3" fmla="*/ 265038 w 415403"/>
                    <a:gd name="connsiteY3" fmla="*/ 125386 h 329856"/>
                    <a:gd name="connsiteX4" fmla="*/ 455 w 415403"/>
                    <a:gd name="connsiteY4" fmla="*/ 197352 h 329856"/>
                    <a:gd name="connsiteX5" fmla="*/ 341238 w 415403"/>
                    <a:gd name="connsiteY5" fmla="*/ 216402 h 329856"/>
                    <a:gd name="connsiteX6" fmla="*/ 15271 w 415403"/>
                    <a:gd name="connsiteY6" fmla="*/ 252386 h 329856"/>
                    <a:gd name="connsiteX7" fmla="*/ 383571 w 415403"/>
                    <a:gd name="connsiteY7" fmla="*/ 260852 h 329856"/>
                    <a:gd name="connsiteX8" fmla="*/ 89355 w 415403"/>
                    <a:gd name="connsiteY8" fmla="*/ 326469 h 329856"/>
                    <a:gd name="connsiteX9" fmla="*/ 415321 w 415403"/>
                    <a:gd name="connsiteY9" fmla="*/ 313769 h 329856"/>
                    <a:gd name="connsiteX10" fmla="*/ 121105 w 415403"/>
                    <a:gd name="connsiteY10" fmla="*/ 256619 h 329856"/>
                    <a:gd name="connsiteX11" fmla="*/ 108405 w 415403"/>
                    <a:gd name="connsiteY11" fmla="*/ 6852 h 3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5403" h="329856">
                      <a:moveTo>
                        <a:pt x="108405" y="6852"/>
                      </a:moveTo>
                      <a:cubicBezTo>
                        <a:pt x="130983" y="-23840"/>
                        <a:pt x="254454" y="57652"/>
                        <a:pt x="256571" y="72469"/>
                      </a:cubicBezTo>
                      <a:cubicBezTo>
                        <a:pt x="258688" y="87286"/>
                        <a:pt x="119694" y="86932"/>
                        <a:pt x="121105" y="95752"/>
                      </a:cubicBezTo>
                      <a:cubicBezTo>
                        <a:pt x="122516" y="104572"/>
                        <a:pt x="285146" y="108453"/>
                        <a:pt x="265038" y="125386"/>
                      </a:cubicBezTo>
                      <a:cubicBezTo>
                        <a:pt x="244930" y="142319"/>
                        <a:pt x="-12245" y="182183"/>
                        <a:pt x="455" y="197352"/>
                      </a:cubicBezTo>
                      <a:cubicBezTo>
                        <a:pt x="13155" y="212521"/>
                        <a:pt x="338769" y="207230"/>
                        <a:pt x="341238" y="216402"/>
                      </a:cubicBezTo>
                      <a:cubicBezTo>
                        <a:pt x="343707" y="225574"/>
                        <a:pt x="8215" y="244978"/>
                        <a:pt x="15271" y="252386"/>
                      </a:cubicBezTo>
                      <a:cubicBezTo>
                        <a:pt x="22326" y="259794"/>
                        <a:pt x="371224" y="248505"/>
                        <a:pt x="383571" y="260852"/>
                      </a:cubicBezTo>
                      <a:cubicBezTo>
                        <a:pt x="395918" y="273199"/>
                        <a:pt x="84063" y="317650"/>
                        <a:pt x="89355" y="326469"/>
                      </a:cubicBezTo>
                      <a:cubicBezTo>
                        <a:pt x="94647" y="335288"/>
                        <a:pt x="410029" y="325411"/>
                        <a:pt x="415321" y="313769"/>
                      </a:cubicBezTo>
                      <a:cubicBezTo>
                        <a:pt x="420613" y="302127"/>
                        <a:pt x="168730" y="307066"/>
                        <a:pt x="121105" y="256619"/>
                      </a:cubicBezTo>
                      <a:cubicBezTo>
                        <a:pt x="73480" y="206172"/>
                        <a:pt x="85827" y="37544"/>
                        <a:pt x="108405" y="68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: 図形 652">
                  <a:extLst>
                    <a:ext uri="{FF2B5EF4-FFF2-40B4-BE49-F238E27FC236}">
                      <a16:creationId xmlns:a16="http://schemas.microsoft.com/office/drawing/2014/main" id="{9597686B-794A-46B2-AAE7-8CA6548B9E54}"/>
                    </a:ext>
                  </a:extLst>
                </p:cNvPr>
                <p:cNvSpPr/>
                <p:nvPr/>
              </p:nvSpPr>
              <p:spPr>
                <a:xfrm>
                  <a:off x="4058936" y="9480682"/>
                  <a:ext cx="545935" cy="481898"/>
                </a:xfrm>
                <a:custGeom>
                  <a:avLst/>
                  <a:gdLst>
                    <a:gd name="connsiteX0" fmla="*/ 117895 w 502756"/>
                    <a:gd name="connsiteY0" fmla="*/ 53256 h 443784"/>
                    <a:gd name="connsiteX1" fmla="*/ 62862 w 502756"/>
                    <a:gd name="connsiteY1" fmla="*/ 165439 h 443784"/>
                    <a:gd name="connsiteX2" fmla="*/ 187745 w 502756"/>
                    <a:gd name="connsiteY2" fmla="*/ 61723 h 443784"/>
                    <a:gd name="connsiteX3" fmla="*/ 306279 w 502756"/>
                    <a:gd name="connsiteY3" fmla="*/ 4573 h 443784"/>
                    <a:gd name="connsiteX4" fmla="*/ 481962 w 502756"/>
                    <a:gd name="connsiteY4" fmla="*/ 6689 h 443784"/>
                    <a:gd name="connsiteX5" fmla="*/ 346495 w 502756"/>
                    <a:gd name="connsiteY5" fmla="*/ 32089 h 443784"/>
                    <a:gd name="connsiteX6" fmla="*/ 490429 w 502756"/>
                    <a:gd name="connsiteY6" fmla="*/ 4573 h 443784"/>
                    <a:gd name="connsiteX7" fmla="*/ 488312 w 502756"/>
                    <a:gd name="connsiteY7" fmla="*/ 74423 h 443784"/>
                    <a:gd name="connsiteX8" fmla="*/ 431162 w 502756"/>
                    <a:gd name="connsiteY8" fmla="*/ 154856 h 443784"/>
                    <a:gd name="connsiteX9" fmla="*/ 289345 w 502756"/>
                    <a:gd name="connsiteY9" fmla="*/ 159089 h 443784"/>
                    <a:gd name="connsiteX10" fmla="*/ 177162 w 502756"/>
                    <a:gd name="connsiteY10" fmla="*/ 161206 h 443784"/>
                    <a:gd name="connsiteX11" fmla="*/ 291462 w 502756"/>
                    <a:gd name="connsiteY11" fmla="*/ 212006 h 443784"/>
                    <a:gd name="connsiteX12" fmla="*/ 344379 w 502756"/>
                    <a:gd name="connsiteY12" fmla="*/ 336889 h 443784"/>
                    <a:gd name="connsiteX13" fmla="*/ 335912 w 502756"/>
                    <a:gd name="connsiteY13" fmla="*/ 400389 h 443784"/>
                    <a:gd name="connsiteX14" fmla="*/ 329562 w 502756"/>
                    <a:gd name="connsiteY14" fmla="*/ 421556 h 443784"/>
                    <a:gd name="connsiteX15" fmla="*/ 329562 w 502756"/>
                    <a:gd name="connsiteY15" fmla="*/ 442723 h 443784"/>
                    <a:gd name="connsiteX16" fmla="*/ 213145 w 502756"/>
                    <a:gd name="connsiteY16" fmla="*/ 415206 h 443784"/>
                    <a:gd name="connsiteX17" fmla="*/ 88262 w 502756"/>
                    <a:gd name="connsiteY17" fmla="*/ 209889 h 443784"/>
                    <a:gd name="connsiteX18" fmla="*/ 170812 w 502756"/>
                    <a:gd name="connsiteY18" fmla="*/ 322073 h 443784"/>
                    <a:gd name="connsiteX19" fmla="*/ 308395 w 502756"/>
                    <a:gd name="connsiteY19" fmla="*/ 394039 h 443784"/>
                    <a:gd name="connsiteX20" fmla="*/ 287229 w 502756"/>
                    <a:gd name="connsiteY20" fmla="*/ 281856 h 443784"/>
                    <a:gd name="connsiteX21" fmla="*/ 130595 w 502756"/>
                    <a:gd name="connsiteY21" fmla="*/ 167556 h 443784"/>
                    <a:gd name="connsiteX22" fmla="*/ 403645 w 502756"/>
                    <a:gd name="connsiteY22" fmla="*/ 120989 h 443784"/>
                    <a:gd name="connsiteX23" fmla="*/ 454445 w 502756"/>
                    <a:gd name="connsiteY23" fmla="*/ 87123 h 443784"/>
                    <a:gd name="connsiteX24" fmla="*/ 431162 w 502756"/>
                    <a:gd name="connsiteY24" fmla="*/ 23623 h 443784"/>
                    <a:gd name="connsiteX25" fmla="*/ 208912 w 502756"/>
                    <a:gd name="connsiteY25" fmla="*/ 89239 h 443784"/>
                    <a:gd name="connsiteX26" fmla="*/ 1479 w 502756"/>
                    <a:gd name="connsiteY26" fmla="*/ 212006 h 443784"/>
                    <a:gd name="connsiteX27" fmla="*/ 117895 w 502756"/>
                    <a:gd name="connsiteY27" fmla="*/ 53256 h 443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02756" h="443784">
                      <a:moveTo>
                        <a:pt x="117895" y="53256"/>
                      </a:moveTo>
                      <a:cubicBezTo>
                        <a:pt x="128125" y="45495"/>
                        <a:pt x="51220" y="164028"/>
                        <a:pt x="62862" y="165439"/>
                      </a:cubicBezTo>
                      <a:cubicBezTo>
                        <a:pt x="74504" y="166850"/>
                        <a:pt x="147176" y="88534"/>
                        <a:pt x="187745" y="61723"/>
                      </a:cubicBezTo>
                      <a:cubicBezTo>
                        <a:pt x="228315" y="34912"/>
                        <a:pt x="257243" y="13745"/>
                        <a:pt x="306279" y="4573"/>
                      </a:cubicBezTo>
                      <a:cubicBezTo>
                        <a:pt x="355315" y="-4599"/>
                        <a:pt x="475259" y="2103"/>
                        <a:pt x="481962" y="6689"/>
                      </a:cubicBezTo>
                      <a:cubicBezTo>
                        <a:pt x="488665" y="11275"/>
                        <a:pt x="345084" y="32442"/>
                        <a:pt x="346495" y="32089"/>
                      </a:cubicBezTo>
                      <a:cubicBezTo>
                        <a:pt x="347906" y="31736"/>
                        <a:pt x="466793" y="-2483"/>
                        <a:pt x="490429" y="4573"/>
                      </a:cubicBezTo>
                      <a:cubicBezTo>
                        <a:pt x="514065" y="11629"/>
                        <a:pt x="498190" y="49376"/>
                        <a:pt x="488312" y="74423"/>
                      </a:cubicBezTo>
                      <a:cubicBezTo>
                        <a:pt x="478434" y="99470"/>
                        <a:pt x="464323" y="140745"/>
                        <a:pt x="431162" y="154856"/>
                      </a:cubicBezTo>
                      <a:cubicBezTo>
                        <a:pt x="398001" y="168967"/>
                        <a:pt x="331678" y="158031"/>
                        <a:pt x="289345" y="159089"/>
                      </a:cubicBezTo>
                      <a:cubicBezTo>
                        <a:pt x="247012" y="160147"/>
                        <a:pt x="176809" y="152387"/>
                        <a:pt x="177162" y="161206"/>
                      </a:cubicBezTo>
                      <a:cubicBezTo>
                        <a:pt x="177515" y="170025"/>
                        <a:pt x="263593" y="182726"/>
                        <a:pt x="291462" y="212006"/>
                      </a:cubicBezTo>
                      <a:cubicBezTo>
                        <a:pt x="319331" y="241286"/>
                        <a:pt x="336971" y="305492"/>
                        <a:pt x="344379" y="336889"/>
                      </a:cubicBezTo>
                      <a:cubicBezTo>
                        <a:pt x="351787" y="368286"/>
                        <a:pt x="338382" y="386278"/>
                        <a:pt x="335912" y="400389"/>
                      </a:cubicBezTo>
                      <a:cubicBezTo>
                        <a:pt x="333442" y="414500"/>
                        <a:pt x="330620" y="414500"/>
                        <a:pt x="329562" y="421556"/>
                      </a:cubicBezTo>
                      <a:cubicBezTo>
                        <a:pt x="328504" y="428612"/>
                        <a:pt x="348965" y="443781"/>
                        <a:pt x="329562" y="442723"/>
                      </a:cubicBezTo>
                      <a:cubicBezTo>
                        <a:pt x="310159" y="441665"/>
                        <a:pt x="253362" y="454012"/>
                        <a:pt x="213145" y="415206"/>
                      </a:cubicBezTo>
                      <a:cubicBezTo>
                        <a:pt x="172928" y="376400"/>
                        <a:pt x="95317" y="225411"/>
                        <a:pt x="88262" y="209889"/>
                      </a:cubicBezTo>
                      <a:cubicBezTo>
                        <a:pt x="81207" y="194367"/>
                        <a:pt x="134123" y="291381"/>
                        <a:pt x="170812" y="322073"/>
                      </a:cubicBezTo>
                      <a:cubicBezTo>
                        <a:pt x="207501" y="352765"/>
                        <a:pt x="288992" y="400742"/>
                        <a:pt x="308395" y="394039"/>
                      </a:cubicBezTo>
                      <a:cubicBezTo>
                        <a:pt x="327798" y="387336"/>
                        <a:pt x="316862" y="319603"/>
                        <a:pt x="287229" y="281856"/>
                      </a:cubicBezTo>
                      <a:cubicBezTo>
                        <a:pt x="257596" y="244109"/>
                        <a:pt x="111192" y="194367"/>
                        <a:pt x="130595" y="167556"/>
                      </a:cubicBezTo>
                      <a:cubicBezTo>
                        <a:pt x="149998" y="140745"/>
                        <a:pt x="349670" y="134394"/>
                        <a:pt x="403645" y="120989"/>
                      </a:cubicBezTo>
                      <a:cubicBezTo>
                        <a:pt x="457620" y="107584"/>
                        <a:pt x="449859" y="103351"/>
                        <a:pt x="454445" y="87123"/>
                      </a:cubicBezTo>
                      <a:cubicBezTo>
                        <a:pt x="459031" y="70895"/>
                        <a:pt x="472084" y="23270"/>
                        <a:pt x="431162" y="23623"/>
                      </a:cubicBezTo>
                      <a:cubicBezTo>
                        <a:pt x="390240" y="23976"/>
                        <a:pt x="280526" y="57842"/>
                        <a:pt x="208912" y="89239"/>
                      </a:cubicBezTo>
                      <a:cubicBezTo>
                        <a:pt x="137298" y="120636"/>
                        <a:pt x="17707" y="217298"/>
                        <a:pt x="1479" y="212006"/>
                      </a:cubicBezTo>
                      <a:cubicBezTo>
                        <a:pt x="-14749" y="206714"/>
                        <a:pt x="107665" y="61017"/>
                        <a:pt x="117895" y="5325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: 図形 653">
                  <a:extLst>
                    <a:ext uri="{FF2B5EF4-FFF2-40B4-BE49-F238E27FC236}">
                      <a16:creationId xmlns:a16="http://schemas.microsoft.com/office/drawing/2014/main" id="{FE7E6AA4-C68B-466B-A2E9-17FBF2496340}"/>
                    </a:ext>
                  </a:extLst>
                </p:cNvPr>
                <p:cNvSpPr/>
                <p:nvPr/>
              </p:nvSpPr>
              <p:spPr>
                <a:xfrm>
                  <a:off x="3911070" y="10133751"/>
                  <a:ext cx="319917" cy="122274"/>
                </a:xfrm>
                <a:custGeom>
                  <a:avLst/>
                  <a:gdLst>
                    <a:gd name="connsiteX0" fmla="*/ 66 w 294614"/>
                    <a:gd name="connsiteY0" fmla="*/ 57 h 112603"/>
                    <a:gd name="connsiteX1" fmla="*/ 165166 w 294614"/>
                    <a:gd name="connsiteY1" fmla="*/ 42390 h 112603"/>
                    <a:gd name="connsiteX2" fmla="*/ 294283 w 294614"/>
                    <a:gd name="connsiteY2" fmla="*/ 112240 h 112603"/>
                    <a:gd name="connsiteX3" fmla="*/ 127066 w 294614"/>
                    <a:gd name="connsiteY3" fmla="*/ 69907 h 112603"/>
                    <a:gd name="connsiteX4" fmla="*/ 67800 w 294614"/>
                    <a:gd name="connsiteY4" fmla="*/ 72023 h 112603"/>
                    <a:gd name="connsiteX5" fmla="*/ 144000 w 294614"/>
                    <a:gd name="connsiteY5" fmla="*/ 50857 h 112603"/>
                    <a:gd name="connsiteX6" fmla="*/ 66 w 294614"/>
                    <a:gd name="connsiteY6" fmla="*/ 57 h 11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614" h="112603">
                      <a:moveTo>
                        <a:pt x="66" y="57"/>
                      </a:moveTo>
                      <a:cubicBezTo>
                        <a:pt x="3594" y="-1354"/>
                        <a:pt x="116130" y="23693"/>
                        <a:pt x="165166" y="42390"/>
                      </a:cubicBezTo>
                      <a:cubicBezTo>
                        <a:pt x="214202" y="61087"/>
                        <a:pt x="300633" y="107654"/>
                        <a:pt x="294283" y="112240"/>
                      </a:cubicBezTo>
                      <a:cubicBezTo>
                        <a:pt x="287933" y="116826"/>
                        <a:pt x="164813" y="76610"/>
                        <a:pt x="127066" y="69907"/>
                      </a:cubicBezTo>
                      <a:cubicBezTo>
                        <a:pt x="89319" y="63204"/>
                        <a:pt x="64978" y="75198"/>
                        <a:pt x="67800" y="72023"/>
                      </a:cubicBezTo>
                      <a:cubicBezTo>
                        <a:pt x="70622" y="68848"/>
                        <a:pt x="153525" y="60735"/>
                        <a:pt x="144000" y="50857"/>
                      </a:cubicBezTo>
                      <a:cubicBezTo>
                        <a:pt x="134475" y="40979"/>
                        <a:pt x="-3462" y="1468"/>
                        <a:pt x="66" y="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: 図形 654">
                  <a:extLst>
                    <a:ext uri="{FF2B5EF4-FFF2-40B4-BE49-F238E27FC236}">
                      <a16:creationId xmlns:a16="http://schemas.microsoft.com/office/drawing/2014/main" id="{C1759786-F1DA-4BF7-BD38-4AAB3A114927}"/>
                    </a:ext>
                  </a:extLst>
                </p:cNvPr>
                <p:cNvSpPr/>
                <p:nvPr/>
              </p:nvSpPr>
              <p:spPr>
                <a:xfrm>
                  <a:off x="4116938" y="9970618"/>
                  <a:ext cx="288001" cy="496511"/>
                </a:xfrm>
                <a:custGeom>
                  <a:avLst/>
                  <a:gdLst>
                    <a:gd name="connsiteX0" fmla="*/ 130097 w 265222"/>
                    <a:gd name="connsiteY0" fmla="*/ 3 h 457241"/>
                    <a:gd name="connsiteX1" fmla="*/ 157614 w 265222"/>
                    <a:gd name="connsiteY1" fmla="*/ 167220 h 457241"/>
                    <a:gd name="connsiteX2" fmla="*/ 240164 w 265222"/>
                    <a:gd name="connsiteY2" fmla="*/ 279403 h 457241"/>
                    <a:gd name="connsiteX3" fmla="*/ 261330 w 265222"/>
                    <a:gd name="connsiteY3" fmla="*/ 268820 h 457241"/>
                    <a:gd name="connsiteX4" fmla="*/ 172430 w 265222"/>
                    <a:gd name="connsiteY4" fmla="*/ 311153 h 457241"/>
                    <a:gd name="connsiteX5" fmla="*/ 980 w 265222"/>
                    <a:gd name="connsiteY5" fmla="*/ 457203 h 457241"/>
                    <a:gd name="connsiteX6" fmla="*/ 257097 w 265222"/>
                    <a:gd name="connsiteY6" fmla="*/ 296337 h 457241"/>
                    <a:gd name="connsiteX7" fmla="*/ 140680 w 265222"/>
                    <a:gd name="connsiteY7" fmla="*/ 162987 h 457241"/>
                    <a:gd name="connsiteX8" fmla="*/ 130097 w 265222"/>
                    <a:gd name="connsiteY8" fmla="*/ 3 h 45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222" h="457241">
                      <a:moveTo>
                        <a:pt x="130097" y="3"/>
                      </a:moveTo>
                      <a:cubicBezTo>
                        <a:pt x="132919" y="708"/>
                        <a:pt x="139270" y="120653"/>
                        <a:pt x="157614" y="167220"/>
                      </a:cubicBezTo>
                      <a:cubicBezTo>
                        <a:pt x="175959" y="213787"/>
                        <a:pt x="222878" y="262470"/>
                        <a:pt x="240164" y="279403"/>
                      </a:cubicBezTo>
                      <a:cubicBezTo>
                        <a:pt x="257450" y="296336"/>
                        <a:pt x="272619" y="263528"/>
                        <a:pt x="261330" y="268820"/>
                      </a:cubicBezTo>
                      <a:cubicBezTo>
                        <a:pt x="250041" y="274112"/>
                        <a:pt x="215822" y="279756"/>
                        <a:pt x="172430" y="311153"/>
                      </a:cubicBezTo>
                      <a:cubicBezTo>
                        <a:pt x="129038" y="342550"/>
                        <a:pt x="-13131" y="459672"/>
                        <a:pt x="980" y="457203"/>
                      </a:cubicBezTo>
                      <a:cubicBezTo>
                        <a:pt x="15091" y="454734"/>
                        <a:pt x="233814" y="345373"/>
                        <a:pt x="257097" y="296337"/>
                      </a:cubicBezTo>
                      <a:cubicBezTo>
                        <a:pt x="280380" y="247301"/>
                        <a:pt x="161141" y="207437"/>
                        <a:pt x="140680" y="162987"/>
                      </a:cubicBezTo>
                      <a:cubicBezTo>
                        <a:pt x="120219" y="118537"/>
                        <a:pt x="127275" y="-702"/>
                        <a:pt x="130097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: 図形 655">
                  <a:extLst>
                    <a:ext uri="{FF2B5EF4-FFF2-40B4-BE49-F238E27FC236}">
                      <a16:creationId xmlns:a16="http://schemas.microsoft.com/office/drawing/2014/main" id="{8E4691C7-B76D-46DF-9CDB-5A90A0FAE40F}"/>
                    </a:ext>
                  </a:extLst>
                </p:cNvPr>
                <p:cNvSpPr/>
                <p:nvPr/>
              </p:nvSpPr>
              <p:spPr>
                <a:xfrm>
                  <a:off x="4264441" y="9968149"/>
                  <a:ext cx="214915" cy="565747"/>
                </a:xfrm>
                <a:custGeom>
                  <a:avLst/>
                  <a:gdLst>
                    <a:gd name="connsiteX0" fmla="*/ 6961 w 197917"/>
                    <a:gd name="connsiteY0" fmla="*/ 161 h 521001"/>
                    <a:gd name="connsiteX1" fmla="*/ 45061 w 197917"/>
                    <a:gd name="connsiteY1" fmla="*/ 125044 h 521001"/>
                    <a:gd name="connsiteX2" fmla="*/ 110678 w 197917"/>
                    <a:gd name="connsiteY2" fmla="*/ 237227 h 521001"/>
                    <a:gd name="connsiteX3" fmla="*/ 153011 w 197917"/>
                    <a:gd name="connsiteY3" fmla="*/ 277444 h 521001"/>
                    <a:gd name="connsiteX4" fmla="*/ 169944 w 197917"/>
                    <a:gd name="connsiteY4" fmla="*/ 283794 h 521001"/>
                    <a:gd name="connsiteX5" fmla="*/ 131844 w 197917"/>
                    <a:gd name="connsiteY5" fmla="*/ 315544 h 521001"/>
                    <a:gd name="connsiteX6" fmla="*/ 197461 w 197917"/>
                    <a:gd name="connsiteY6" fmla="*/ 321894 h 521001"/>
                    <a:gd name="connsiteX7" fmla="*/ 161478 w 197917"/>
                    <a:gd name="connsiteY7" fmla="*/ 383277 h 521001"/>
                    <a:gd name="connsiteX8" fmla="*/ 172061 w 197917"/>
                    <a:gd name="connsiteY8" fmla="*/ 520861 h 521001"/>
                    <a:gd name="connsiteX9" fmla="*/ 155128 w 197917"/>
                    <a:gd name="connsiteY9" fmla="*/ 355761 h 521001"/>
                    <a:gd name="connsiteX10" fmla="*/ 45061 w 197917"/>
                    <a:gd name="connsiteY10" fmla="*/ 165261 h 521001"/>
                    <a:gd name="connsiteX11" fmla="*/ 4844 w 197917"/>
                    <a:gd name="connsiteY11" fmla="*/ 99644 h 521001"/>
                    <a:gd name="connsiteX12" fmla="*/ 6961 w 197917"/>
                    <a:gd name="connsiteY12" fmla="*/ 161 h 52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7917" h="521001">
                      <a:moveTo>
                        <a:pt x="6961" y="161"/>
                      </a:moveTo>
                      <a:cubicBezTo>
                        <a:pt x="13664" y="4394"/>
                        <a:pt x="27775" y="85533"/>
                        <a:pt x="45061" y="125044"/>
                      </a:cubicBezTo>
                      <a:cubicBezTo>
                        <a:pt x="62347" y="164555"/>
                        <a:pt x="92686" y="211827"/>
                        <a:pt x="110678" y="237227"/>
                      </a:cubicBezTo>
                      <a:cubicBezTo>
                        <a:pt x="128670" y="262627"/>
                        <a:pt x="143133" y="269683"/>
                        <a:pt x="153011" y="277444"/>
                      </a:cubicBezTo>
                      <a:cubicBezTo>
                        <a:pt x="162889" y="285205"/>
                        <a:pt x="173472" y="277444"/>
                        <a:pt x="169944" y="283794"/>
                      </a:cubicBezTo>
                      <a:cubicBezTo>
                        <a:pt x="166416" y="290144"/>
                        <a:pt x="127258" y="309194"/>
                        <a:pt x="131844" y="315544"/>
                      </a:cubicBezTo>
                      <a:cubicBezTo>
                        <a:pt x="136430" y="321894"/>
                        <a:pt x="192522" y="310605"/>
                        <a:pt x="197461" y="321894"/>
                      </a:cubicBezTo>
                      <a:cubicBezTo>
                        <a:pt x="202400" y="333183"/>
                        <a:pt x="165711" y="350116"/>
                        <a:pt x="161478" y="383277"/>
                      </a:cubicBezTo>
                      <a:cubicBezTo>
                        <a:pt x="157245" y="416438"/>
                        <a:pt x="173119" y="525447"/>
                        <a:pt x="172061" y="520861"/>
                      </a:cubicBezTo>
                      <a:cubicBezTo>
                        <a:pt x="171003" y="516275"/>
                        <a:pt x="176295" y="415028"/>
                        <a:pt x="155128" y="355761"/>
                      </a:cubicBezTo>
                      <a:cubicBezTo>
                        <a:pt x="133961" y="296494"/>
                        <a:pt x="70108" y="207947"/>
                        <a:pt x="45061" y="165261"/>
                      </a:cubicBezTo>
                      <a:cubicBezTo>
                        <a:pt x="20014" y="122575"/>
                        <a:pt x="13311" y="122927"/>
                        <a:pt x="4844" y="99644"/>
                      </a:cubicBezTo>
                      <a:cubicBezTo>
                        <a:pt x="-3623" y="76361"/>
                        <a:pt x="258" y="-4072"/>
                        <a:pt x="6961" y="16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: 図形 656">
                  <a:extLst>
                    <a:ext uri="{FF2B5EF4-FFF2-40B4-BE49-F238E27FC236}">
                      <a16:creationId xmlns:a16="http://schemas.microsoft.com/office/drawing/2014/main" id="{C5A8AFCE-5E10-41CA-847C-EACF2650A8B9}"/>
                    </a:ext>
                  </a:extLst>
                </p:cNvPr>
                <p:cNvSpPr/>
                <p:nvPr/>
              </p:nvSpPr>
              <p:spPr>
                <a:xfrm>
                  <a:off x="4158325" y="10342837"/>
                  <a:ext cx="310720" cy="182745"/>
                </a:xfrm>
                <a:custGeom>
                  <a:avLst/>
                  <a:gdLst>
                    <a:gd name="connsiteX0" fmla="*/ 967 w 286144"/>
                    <a:gd name="connsiteY0" fmla="*/ 127124 h 168291"/>
                    <a:gd name="connsiteX1" fmla="*/ 151251 w 286144"/>
                    <a:gd name="connsiteY1" fmla="*/ 12824 h 168291"/>
                    <a:gd name="connsiteX2" fmla="*/ 204167 w 286144"/>
                    <a:gd name="connsiteY2" fmla="*/ 29758 h 168291"/>
                    <a:gd name="connsiteX3" fmla="*/ 282484 w 286144"/>
                    <a:gd name="connsiteY3" fmla="*/ 137708 h 168291"/>
                    <a:gd name="connsiteX4" fmla="*/ 252851 w 286144"/>
                    <a:gd name="connsiteY4" fmla="*/ 152524 h 168291"/>
                    <a:gd name="connsiteX5" fmla="*/ 77167 w 286144"/>
                    <a:gd name="connsiteY5" fmla="*/ 167341 h 168291"/>
                    <a:gd name="connsiteX6" fmla="*/ 206284 w 286144"/>
                    <a:gd name="connsiteY6" fmla="*/ 158874 h 168291"/>
                    <a:gd name="connsiteX7" fmla="*/ 254967 w 286144"/>
                    <a:gd name="connsiteY7" fmla="*/ 95374 h 168291"/>
                    <a:gd name="connsiteX8" fmla="*/ 231684 w 286144"/>
                    <a:gd name="connsiteY8" fmla="*/ 124 h 168291"/>
                    <a:gd name="connsiteX9" fmla="*/ 967 w 286144"/>
                    <a:gd name="connsiteY9" fmla="*/ 127124 h 16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6144" h="168291">
                      <a:moveTo>
                        <a:pt x="967" y="127124"/>
                      </a:moveTo>
                      <a:cubicBezTo>
                        <a:pt x="-12439" y="129241"/>
                        <a:pt x="117384" y="29052"/>
                        <a:pt x="151251" y="12824"/>
                      </a:cubicBezTo>
                      <a:cubicBezTo>
                        <a:pt x="185118" y="-3404"/>
                        <a:pt x="182295" y="8944"/>
                        <a:pt x="204167" y="29758"/>
                      </a:cubicBezTo>
                      <a:cubicBezTo>
                        <a:pt x="226039" y="50572"/>
                        <a:pt x="274370" y="117247"/>
                        <a:pt x="282484" y="137708"/>
                      </a:cubicBezTo>
                      <a:cubicBezTo>
                        <a:pt x="290598" y="158169"/>
                        <a:pt x="287071" y="147585"/>
                        <a:pt x="252851" y="152524"/>
                      </a:cubicBezTo>
                      <a:cubicBezTo>
                        <a:pt x="218632" y="157463"/>
                        <a:pt x="84928" y="166283"/>
                        <a:pt x="77167" y="167341"/>
                      </a:cubicBezTo>
                      <a:cubicBezTo>
                        <a:pt x="69406" y="168399"/>
                        <a:pt x="176651" y="170869"/>
                        <a:pt x="206284" y="158874"/>
                      </a:cubicBezTo>
                      <a:cubicBezTo>
                        <a:pt x="235917" y="146880"/>
                        <a:pt x="250734" y="121832"/>
                        <a:pt x="254967" y="95374"/>
                      </a:cubicBezTo>
                      <a:cubicBezTo>
                        <a:pt x="259200" y="68916"/>
                        <a:pt x="271901" y="-3404"/>
                        <a:pt x="231684" y="124"/>
                      </a:cubicBezTo>
                      <a:cubicBezTo>
                        <a:pt x="191467" y="3652"/>
                        <a:pt x="14373" y="125007"/>
                        <a:pt x="967" y="12712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: 図形 657">
                  <a:extLst>
                    <a:ext uri="{FF2B5EF4-FFF2-40B4-BE49-F238E27FC236}">
                      <a16:creationId xmlns:a16="http://schemas.microsoft.com/office/drawing/2014/main" id="{3D7AA6D2-B413-491A-9816-8A1AD248F357}"/>
                    </a:ext>
                  </a:extLst>
                </p:cNvPr>
                <p:cNvSpPr/>
                <p:nvPr/>
              </p:nvSpPr>
              <p:spPr>
                <a:xfrm>
                  <a:off x="3797634" y="9014558"/>
                  <a:ext cx="233229" cy="849119"/>
                </a:xfrm>
                <a:custGeom>
                  <a:avLst/>
                  <a:gdLst>
                    <a:gd name="connsiteX0" fmla="*/ 68547 w 214782"/>
                    <a:gd name="connsiteY0" fmla="*/ 18963 h 781960"/>
                    <a:gd name="connsiteX1" fmla="*/ 11397 w 214782"/>
                    <a:gd name="connsiteY1" fmla="*/ 662430 h 781960"/>
                    <a:gd name="connsiteX2" fmla="*/ 32564 w 214782"/>
                    <a:gd name="connsiteY2" fmla="*/ 645496 h 781960"/>
                    <a:gd name="connsiteX3" fmla="*/ 74897 w 214782"/>
                    <a:gd name="connsiteY3" fmla="*/ 780963 h 781960"/>
                    <a:gd name="connsiteX4" fmla="*/ 814 w 214782"/>
                    <a:gd name="connsiteY4" fmla="*/ 698413 h 781960"/>
                    <a:gd name="connsiteX5" fmla="*/ 38914 w 214782"/>
                    <a:gd name="connsiteY5" fmla="*/ 541780 h 781960"/>
                    <a:gd name="connsiteX6" fmla="*/ 93947 w 214782"/>
                    <a:gd name="connsiteY6" fmla="*/ 158663 h 781960"/>
                    <a:gd name="connsiteX7" fmla="*/ 212480 w 214782"/>
                    <a:gd name="connsiteY7" fmla="*/ 319530 h 781960"/>
                    <a:gd name="connsiteX8" fmla="*/ 165914 w 214782"/>
                    <a:gd name="connsiteY8" fmla="*/ 226396 h 781960"/>
                    <a:gd name="connsiteX9" fmla="*/ 87597 w 214782"/>
                    <a:gd name="connsiteY9" fmla="*/ 173480 h 781960"/>
                    <a:gd name="connsiteX10" fmla="*/ 68547 w 214782"/>
                    <a:gd name="connsiteY10" fmla="*/ 18963 h 78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782" h="781960">
                      <a:moveTo>
                        <a:pt x="68547" y="18963"/>
                      </a:moveTo>
                      <a:cubicBezTo>
                        <a:pt x="55847" y="100455"/>
                        <a:pt x="17394" y="558008"/>
                        <a:pt x="11397" y="662430"/>
                      </a:cubicBezTo>
                      <a:cubicBezTo>
                        <a:pt x="5400" y="766852"/>
                        <a:pt x="21981" y="625741"/>
                        <a:pt x="32564" y="645496"/>
                      </a:cubicBezTo>
                      <a:cubicBezTo>
                        <a:pt x="43147" y="665251"/>
                        <a:pt x="80189" y="772144"/>
                        <a:pt x="74897" y="780963"/>
                      </a:cubicBezTo>
                      <a:cubicBezTo>
                        <a:pt x="69605" y="789782"/>
                        <a:pt x="6811" y="738277"/>
                        <a:pt x="814" y="698413"/>
                      </a:cubicBezTo>
                      <a:cubicBezTo>
                        <a:pt x="-5183" y="658549"/>
                        <a:pt x="23392" y="631738"/>
                        <a:pt x="38914" y="541780"/>
                      </a:cubicBezTo>
                      <a:cubicBezTo>
                        <a:pt x="54436" y="451822"/>
                        <a:pt x="65019" y="195705"/>
                        <a:pt x="93947" y="158663"/>
                      </a:cubicBezTo>
                      <a:cubicBezTo>
                        <a:pt x="122875" y="121621"/>
                        <a:pt x="200486" y="308241"/>
                        <a:pt x="212480" y="319530"/>
                      </a:cubicBezTo>
                      <a:cubicBezTo>
                        <a:pt x="224474" y="330819"/>
                        <a:pt x="186728" y="250738"/>
                        <a:pt x="165914" y="226396"/>
                      </a:cubicBezTo>
                      <a:cubicBezTo>
                        <a:pt x="145100" y="202054"/>
                        <a:pt x="104178" y="203819"/>
                        <a:pt x="87597" y="173480"/>
                      </a:cubicBezTo>
                      <a:cubicBezTo>
                        <a:pt x="71016" y="143141"/>
                        <a:pt x="81247" y="-62529"/>
                        <a:pt x="68547" y="189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: 図形 658">
                  <a:extLst>
                    <a:ext uri="{FF2B5EF4-FFF2-40B4-BE49-F238E27FC236}">
                      <a16:creationId xmlns:a16="http://schemas.microsoft.com/office/drawing/2014/main" id="{0D88E5FB-8AAA-47F9-94A0-4115793AE653}"/>
                    </a:ext>
                  </a:extLst>
                </p:cNvPr>
                <p:cNvSpPr/>
                <p:nvPr/>
              </p:nvSpPr>
              <p:spPr>
                <a:xfrm>
                  <a:off x="1015662" y="8896586"/>
                  <a:ext cx="337467" cy="556111"/>
                </a:xfrm>
                <a:custGeom>
                  <a:avLst/>
                  <a:gdLst>
                    <a:gd name="connsiteX0" fmla="*/ 63500 w 310776"/>
                    <a:gd name="connsiteY0" fmla="*/ 472092 h 512127"/>
                    <a:gd name="connsiteX1" fmla="*/ 79375 w 310776"/>
                    <a:gd name="connsiteY1" fmla="*/ 172054 h 512127"/>
                    <a:gd name="connsiteX2" fmla="*/ 307975 w 310776"/>
                    <a:gd name="connsiteY2" fmla="*/ 5367 h 512127"/>
                    <a:gd name="connsiteX3" fmla="*/ 198437 w 310776"/>
                    <a:gd name="connsiteY3" fmla="*/ 48229 h 512127"/>
                    <a:gd name="connsiteX4" fmla="*/ 76200 w 310776"/>
                    <a:gd name="connsiteY4" fmla="*/ 121254 h 512127"/>
                    <a:gd name="connsiteX5" fmla="*/ 33337 w 310776"/>
                    <a:gd name="connsiteY5" fmla="*/ 200629 h 512127"/>
                    <a:gd name="connsiteX6" fmla="*/ 0 w 310776"/>
                    <a:gd name="connsiteY6" fmla="*/ 324454 h 512127"/>
                    <a:gd name="connsiteX7" fmla="*/ 33337 w 310776"/>
                    <a:gd name="connsiteY7" fmla="*/ 218092 h 512127"/>
                    <a:gd name="connsiteX8" fmla="*/ 6350 w 310776"/>
                    <a:gd name="connsiteY8" fmla="*/ 402242 h 512127"/>
                    <a:gd name="connsiteX9" fmla="*/ 25400 w 310776"/>
                    <a:gd name="connsiteY9" fmla="*/ 508604 h 512127"/>
                    <a:gd name="connsiteX10" fmla="*/ 44450 w 310776"/>
                    <a:gd name="connsiteY10" fmla="*/ 275242 h 512127"/>
                    <a:gd name="connsiteX11" fmla="*/ 192087 w 310776"/>
                    <a:gd name="connsiteY11" fmla="*/ 54579 h 512127"/>
                    <a:gd name="connsiteX12" fmla="*/ 90487 w 310776"/>
                    <a:gd name="connsiteY12" fmla="*/ 162529 h 512127"/>
                    <a:gd name="connsiteX13" fmla="*/ 63500 w 310776"/>
                    <a:gd name="connsiteY13" fmla="*/ 472092 h 51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0776" h="512127">
                      <a:moveTo>
                        <a:pt x="63500" y="472092"/>
                      </a:moveTo>
                      <a:cubicBezTo>
                        <a:pt x="61648" y="473679"/>
                        <a:pt x="38629" y="249841"/>
                        <a:pt x="79375" y="172054"/>
                      </a:cubicBezTo>
                      <a:cubicBezTo>
                        <a:pt x="120121" y="94267"/>
                        <a:pt x="288131" y="26004"/>
                        <a:pt x="307975" y="5367"/>
                      </a:cubicBezTo>
                      <a:cubicBezTo>
                        <a:pt x="327819" y="-15270"/>
                        <a:pt x="237066" y="28915"/>
                        <a:pt x="198437" y="48229"/>
                      </a:cubicBezTo>
                      <a:cubicBezTo>
                        <a:pt x="159808" y="67543"/>
                        <a:pt x="103717" y="95854"/>
                        <a:pt x="76200" y="121254"/>
                      </a:cubicBezTo>
                      <a:cubicBezTo>
                        <a:pt x="48683" y="146654"/>
                        <a:pt x="46037" y="166762"/>
                        <a:pt x="33337" y="200629"/>
                      </a:cubicBezTo>
                      <a:cubicBezTo>
                        <a:pt x="20637" y="234496"/>
                        <a:pt x="0" y="321544"/>
                        <a:pt x="0" y="324454"/>
                      </a:cubicBezTo>
                      <a:cubicBezTo>
                        <a:pt x="0" y="327364"/>
                        <a:pt x="32279" y="205127"/>
                        <a:pt x="33337" y="218092"/>
                      </a:cubicBezTo>
                      <a:cubicBezTo>
                        <a:pt x="34395" y="231057"/>
                        <a:pt x="7673" y="353823"/>
                        <a:pt x="6350" y="402242"/>
                      </a:cubicBezTo>
                      <a:cubicBezTo>
                        <a:pt x="5027" y="450661"/>
                        <a:pt x="19050" y="529771"/>
                        <a:pt x="25400" y="508604"/>
                      </a:cubicBezTo>
                      <a:cubicBezTo>
                        <a:pt x="31750" y="487437"/>
                        <a:pt x="16669" y="350913"/>
                        <a:pt x="44450" y="275242"/>
                      </a:cubicBezTo>
                      <a:cubicBezTo>
                        <a:pt x="72231" y="199571"/>
                        <a:pt x="184414" y="73365"/>
                        <a:pt x="192087" y="54579"/>
                      </a:cubicBezTo>
                      <a:cubicBezTo>
                        <a:pt x="199760" y="35793"/>
                        <a:pt x="114829" y="94002"/>
                        <a:pt x="90487" y="162529"/>
                      </a:cubicBezTo>
                      <a:cubicBezTo>
                        <a:pt x="66145" y="231056"/>
                        <a:pt x="65352" y="470505"/>
                        <a:pt x="63500" y="4720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: 図形 659">
                  <a:extLst>
                    <a:ext uri="{FF2B5EF4-FFF2-40B4-BE49-F238E27FC236}">
                      <a16:creationId xmlns:a16="http://schemas.microsoft.com/office/drawing/2014/main" id="{7DC42003-A561-4C41-8D39-BFFCAC75165E}"/>
                    </a:ext>
                  </a:extLst>
                </p:cNvPr>
                <p:cNvSpPr/>
                <p:nvPr/>
              </p:nvSpPr>
              <p:spPr>
                <a:xfrm>
                  <a:off x="1294118" y="8878482"/>
                  <a:ext cx="228396" cy="249423"/>
                </a:xfrm>
                <a:custGeom>
                  <a:avLst/>
                  <a:gdLst>
                    <a:gd name="connsiteX0" fmla="*/ 743 w 210332"/>
                    <a:gd name="connsiteY0" fmla="*/ 1401 h 229696"/>
                    <a:gd name="connsiteX1" fmla="*/ 91230 w 210332"/>
                    <a:gd name="connsiteY1" fmla="*/ 64901 h 229696"/>
                    <a:gd name="connsiteX2" fmla="*/ 146793 w 210332"/>
                    <a:gd name="connsiteY2" fmla="*/ 179201 h 229696"/>
                    <a:gd name="connsiteX3" fmla="*/ 176955 w 210332"/>
                    <a:gd name="connsiteY3" fmla="*/ 226826 h 229696"/>
                    <a:gd name="connsiteX4" fmla="*/ 169018 w 210332"/>
                    <a:gd name="connsiteY4" fmla="*/ 101414 h 229696"/>
                    <a:gd name="connsiteX5" fmla="*/ 172193 w 210332"/>
                    <a:gd name="connsiteY5" fmla="*/ 44264 h 229696"/>
                    <a:gd name="connsiteX6" fmla="*/ 210293 w 210332"/>
                    <a:gd name="connsiteY6" fmla="*/ 204601 h 229696"/>
                    <a:gd name="connsiteX7" fmla="*/ 164255 w 210332"/>
                    <a:gd name="connsiteY7" fmla="*/ 42676 h 229696"/>
                    <a:gd name="connsiteX8" fmla="*/ 135680 w 210332"/>
                    <a:gd name="connsiteY8" fmla="*/ 77601 h 229696"/>
                    <a:gd name="connsiteX9" fmla="*/ 170605 w 210332"/>
                    <a:gd name="connsiteY9" fmla="*/ 190314 h 229696"/>
                    <a:gd name="connsiteX10" fmla="*/ 145205 w 210332"/>
                    <a:gd name="connsiteY10" fmla="*/ 123639 h 229696"/>
                    <a:gd name="connsiteX11" fmla="*/ 743 w 210332"/>
                    <a:gd name="connsiteY11" fmla="*/ 1401 h 2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0332" h="229696">
                      <a:moveTo>
                        <a:pt x="743" y="1401"/>
                      </a:moveTo>
                      <a:cubicBezTo>
                        <a:pt x="-8253" y="-8389"/>
                        <a:pt x="66888" y="35268"/>
                        <a:pt x="91230" y="64901"/>
                      </a:cubicBezTo>
                      <a:cubicBezTo>
                        <a:pt x="115572" y="94534"/>
                        <a:pt x="132506" y="152214"/>
                        <a:pt x="146793" y="179201"/>
                      </a:cubicBezTo>
                      <a:cubicBezTo>
                        <a:pt x="161081" y="206189"/>
                        <a:pt x="173251" y="239790"/>
                        <a:pt x="176955" y="226826"/>
                      </a:cubicBezTo>
                      <a:cubicBezTo>
                        <a:pt x="180659" y="213862"/>
                        <a:pt x="169812" y="131841"/>
                        <a:pt x="169018" y="101414"/>
                      </a:cubicBezTo>
                      <a:cubicBezTo>
                        <a:pt x="168224" y="70987"/>
                        <a:pt x="165314" y="27066"/>
                        <a:pt x="172193" y="44264"/>
                      </a:cubicBezTo>
                      <a:cubicBezTo>
                        <a:pt x="179072" y="61462"/>
                        <a:pt x="211616" y="204866"/>
                        <a:pt x="210293" y="204601"/>
                      </a:cubicBezTo>
                      <a:cubicBezTo>
                        <a:pt x="208970" y="204336"/>
                        <a:pt x="176690" y="63843"/>
                        <a:pt x="164255" y="42676"/>
                      </a:cubicBezTo>
                      <a:cubicBezTo>
                        <a:pt x="151820" y="21509"/>
                        <a:pt x="134622" y="52995"/>
                        <a:pt x="135680" y="77601"/>
                      </a:cubicBezTo>
                      <a:cubicBezTo>
                        <a:pt x="136738" y="102207"/>
                        <a:pt x="169018" y="182641"/>
                        <a:pt x="170605" y="190314"/>
                      </a:cubicBezTo>
                      <a:cubicBezTo>
                        <a:pt x="172192" y="197987"/>
                        <a:pt x="168753" y="153802"/>
                        <a:pt x="145205" y="123639"/>
                      </a:cubicBezTo>
                      <a:cubicBezTo>
                        <a:pt x="121657" y="93477"/>
                        <a:pt x="9739" y="11191"/>
                        <a:pt x="743" y="14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1" name="フリーフォーム: 図形 660">
                  <a:extLst>
                    <a:ext uri="{FF2B5EF4-FFF2-40B4-BE49-F238E27FC236}">
                      <a16:creationId xmlns:a16="http://schemas.microsoft.com/office/drawing/2014/main" id="{1C57A43B-9A6E-431E-A6DA-B68AE60CB75A}"/>
                    </a:ext>
                  </a:extLst>
                </p:cNvPr>
                <p:cNvSpPr/>
                <p:nvPr/>
              </p:nvSpPr>
              <p:spPr>
                <a:xfrm>
                  <a:off x="1151643" y="8720484"/>
                  <a:ext cx="438083" cy="466093"/>
                </a:xfrm>
                <a:custGeom>
                  <a:avLst/>
                  <a:gdLst>
                    <a:gd name="connsiteX0" fmla="*/ 186 w 403434"/>
                    <a:gd name="connsiteY0" fmla="*/ 16728 h 429229"/>
                    <a:gd name="connsiteX1" fmla="*/ 192274 w 403434"/>
                    <a:gd name="connsiteY1" fmla="*/ 26253 h 429229"/>
                    <a:gd name="connsiteX2" fmla="*/ 268474 w 403434"/>
                    <a:gd name="connsiteY2" fmla="*/ 81816 h 429229"/>
                    <a:gd name="connsiteX3" fmla="*/ 289111 w 403434"/>
                    <a:gd name="connsiteY3" fmla="*/ 165953 h 429229"/>
                    <a:gd name="connsiteX4" fmla="*/ 351024 w 403434"/>
                    <a:gd name="connsiteY4" fmla="*/ 365978 h 429229"/>
                    <a:gd name="connsiteX5" fmla="*/ 403411 w 403434"/>
                    <a:gd name="connsiteY5" fmla="*/ 427891 h 429229"/>
                    <a:gd name="connsiteX6" fmla="*/ 344674 w 403434"/>
                    <a:gd name="connsiteY6" fmla="*/ 319941 h 429229"/>
                    <a:gd name="connsiteX7" fmla="*/ 260536 w 403434"/>
                    <a:gd name="connsiteY7" fmla="*/ 31016 h 429229"/>
                    <a:gd name="connsiteX8" fmla="*/ 133536 w 403434"/>
                    <a:gd name="connsiteY8" fmla="*/ 7203 h 429229"/>
                    <a:gd name="connsiteX9" fmla="*/ 155761 w 403434"/>
                    <a:gd name="connsiteY9" fmla="*/ 23078 h 429229"/>
                    <a:gd name="connsiteX10" fmla="*/ 186 w 403434"/>
                    <a:gd name="connsiteY10" fmla="*/ 16728 h 4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3434" h="429229">
                      <a:moveTo>
                        <a:pt x="186" y="16728"/>
                      </a:moveTo>
                      <a:cubicBezTo>
                        <a:pt x="6271" y="17257"/>
                        <a:pt x="147559" y="15405"/>
                        <a:pt x="192274" y="26253"/>
                      </a:cubicBezTo>
                      <a:cubicBezTo>
                        <a:pt x="236989" y="37101"/>
                        <a:pt x="252335" y="58533"/>
                        <a:pt x="268474" y="81816"/>
                      </a:cubicBezTo>
                      <a:cubicBezTo>
                        <a:pt x="284613" y="105099"/>
                        <a:pt x="275353" y="118593"/>
                        <a:pt x="289111" y="165953"/>
                      </a:cubicBezTo>
                      <a:cubicBezTo>
                        <a:pt x="302869" y="213313"/>
                        <a:pt x="331974" y="322322"/>
                        <a:pt x="351024" y="365978"/>
                      </a:cubicBezTo>
                      <a:cubicBezTo>
                        <a:pt x="370074" y="409634"/>
                        <a:pt x="404469" y="435564"/>
                        <a:pt x="403411" y="427891"/>
                      </a:cubicBezTo>
                      <a:cubicBezTo>
                        <a:pt x="402353" y="420218"/>
                        <a:pt x="368486" y="386087"/>
                        <a:pt x="344674" y="319941"/>
                      </a:cubicBezTo>
                      <a:cubicBezTo>
                        <a:pt x="320862" y="253795"/>
                        <a:pt x="295726" y="83139"/>
                        <a:pt x="260536" y="31016"/>
                      </a:cubicBezTo>
                      <a:cubicBezTo>
                        <a:pt x="225346" y="-21107"/>
                        <a:pt x="150999" y="8526"/>
                        <a:pt x="133536" y="7203"/>
                      </a:cubicBezTo>
                      <a:cubicBezTo>
                        <a:pt x="116073" y="5880"/>
                        <a:pt x="172959" y="22813"/>
                        <a:pt x="155761" y="23078"/>
                      </a:cubicBezTo>
                      <a:cubicBezTo>
                        <a:pt x="138563" y="23343"/>
                        <a:pt x="-5899" y="16199"/>
                        <a:pt x="186" y="167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: 図形 661">
                  <a:extLst>
                    <a:ext uri="{FF2B5EF4-FFF2-40B4-BE49-F238E27FC236}">
                      <a16:creationId xmlns:a16="http://schemas.microsoft.com/office/drawing/2014/main" id="{4A7FF160-5BA8-4453-9970-D85D5C854819}"/>
                    </a:ext>
                  </a:extLst>
                </p:cNvPr>
                <p:cNvSpPr/>
                <p:nvPr/>
              </p:nvSpPr>
              <p:spPr>
                <a:xfrm>
                  <a:off x="1100090" y="8753926"/>
                  <a:ext cx="342430" cy="105862"/>
                </a:xfrm>
                <a:custGeom>
                  <a:avLst/>
                  <a:gdLst>
                    <a:gd name="connsiteX0" fmla="*/ 314361 w 315346"/>
                    <a:gd name="connsiteY0" fmla="*/ 82769 h 97489"/>
                    <a:gd name="connsiteX1" fmla="*/ 239749 w 315346"/>
                    <a:gd name="connsiteY1" fmla="*/ 55781 h 97489"/>
                    <a:gd name="connsiteX2" fmla="*/ 225461 w 315346"/>
                    <a:gd name="connsiteY2" fmla="*/ 19269 h 97489"/>
                    <a:gd name="connsiteX3" fmla="*/ 112749 w 315346"/>
                    <a:gd name="connsiteY3" fmla="*/ 219 h 97489"/>
                    <a:gd name="connsiteX4" fmla="*/ 76236 w 315346"/>
                    <a:gd name="connsiteY4" fmla="*/ 11331 h 97489"/>
                    <a:gd name="connsiteX5" fmla="*/ 36 w 315346"/>
                    <a:gd name="connsiteY5" fmla="*/ 46256 h 97489"/>
                    <a:gd name="connsiteX6" fmla="*/ 66711 w 315346"/>
                    <a:gd name="connsiteY6" fmla="*/ 54194 h 97489"/>
                    <a:gd name="connsiteX7" fmla="*/ 109574 w 315346"/>
                    <a:gd name="connsiteY7" fmla="*/ 89119 h 97489"/>
                    <a:gd name="connsiteX8" fmla="*/ 66711 w 315346"/>
                    <a:gd name="connsiteY8" fmla="*/ 43081 h 97489"/>
                    <a:gd name="connsiteX9" fmla="*/ 142911 w 315346"/>
                    <a:gd name="connsiteY9" fmla="*/ 17681 h 97489"/>
                    <a:gd name="connsiteX10" fmla="*/ 82586 w 315346"/>
                    <a:gd name="connsiteY10" fmla="*/ 65306 h 97489"/>
                    <a:gd name="connsiteX11" fmla="*/ 131799 w 315346"/>
                    <a:gd name="connsiteY11" fmla="*/ 66894 h 97489"/>
                    <a:gd name="connsiteX12" fmla="*/ 150849 w 315346"/>
                    <a:gd name="connsiteY12" fmla="*/ 90706 h 97489"/>
                    <a:gd name="connsiteX13" fmla="*/ 190536 w 315346"/>
                    <a:gd name="connsiteY13" fmla="*/ 46256 h 97489"/>
                    <a:gd name="connsiteX14" fmla="*/ 192124 w 315346"/>
                    <a:gd name="connsiteY14" fmla="*/ 44669 h 97489"/>
                    <a:gd name="connsiteX15" fmla="*/ 193711 w 315346"/>
                    <a:gd name="connsiteY15" fmla="*/ 68481 h 97489"/>
                    <a:gd name="connsiteX16" fmla="*/ 220699 w 315346"/>
                    <a:gd name="connsiteY16" fmla="*/ 57369 h 97489"/>
                    <a:gd name="connsiteX17" fmla="*/ 179424 w 315346"/>
                    <a:gd name="connsiteY17" fmla="*/ 97056 h 97489"/>
                    <a:gd name="connsiteX18" fmla="*/ 314361 w 315346"/>
                    <a:gd name="connsiteY18" fmla="*/ 82769 h 97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5346" h="97489">
                      <a:moveTo>
                        <a:pt x="314361" y="82769"/>
                      </a:moveTo>
                      <a:cubicBezTo>
                        <a:pt x="324415" y="75890"/>
                        <a:pt x="254566" y="66364"/>
                        <a:pt x="239749" y="55781"/>
                      </a:cubicBezTo>
                      <a:cubicBezTo>
                        <a:pt x="224932" y="45198"/>
                        <a:pt x="246628" y="28529"/>
                        <a:pt x="225461" y="19269"/>
                      </a:cubicBezTo>
                      <a:cubicBezTo>
                        <a:pt x="204294" y="10009"/>
                        <a:pt x="137620" y="1542"/>
                        <a:pt x="112749" y="219"/>
                      </a:cubicBezTo>
                      <a:cubicBezTo>
                        <a:pt x="87878" y="-1104"/>
                        <a:pt x="95022" y="3658"/>
                        <a:pt x="76236" y="11331"/>
                      </a:cubicBezTo>
                      <a:cubicBezTo>
                        <a:pt x="57450" y="19004"/>
                        <a:pt x="1623" y="39112"/>
                        <a:pt x="36" y="46256"/>
                      </a:cubicBezTo>
                      <a:cubicBezTo>
                        <a:pt x="-1552" y="53400"/>
                        <a:pt x="48455" y="47050"/>
                        <a:pt x="66711" y="54194"/>
                      </a:cubicBezTo>
                      <a:cubicBezTo>
                        <a:pt x="84967" y="61338"/>
                        <a:pt x="109574" y="90971"/>
                        <a:pt x="109574" y="89119"/>
                      </a:cubicBezTo>
                      <a:cubicBezTo>
                        <a:pt x="109574" y="87267"/>
                        <a:pt x="61155" y="54987"/>
                        <a:pt x="66711" y="43081"/>
                      </a:cubicBezTo>
                      <a:cubicBezTo>
                        <a:pt x="72267" y="31175"/>
                        <a:pt x="140265" y="13977"/>
                        <a:pt x="142911" y="17681"/>
                      </a:cubicBezTo>
                      <a:cubicBezTo>
                        <a:pt x="145557" y="21385"/>
                        <a:pt x="84438" y="57104"/>
                        <a:pt x="82586" y="65306"/>
                      </a:cubicBezTo>
                      <a:cubicBezTo>
                        <a:pt x="80734" y="73508"/>
                        <a:pt x="120422" y="62661"/>
                        <a:pt x="131799" y="66894"/>
                      </a:cubicBezTo>
                      <a:cubicBezTo>
                        <a:pt x="143176" y="71127"/>
                        <a:pt x="141059" y="94146"/>
                        <a:pt x="150849" y="90706"/>
                      </a:cubicBezTo>
                      <a:cubicBezTo>
                        <a:pt x="160638" y="87266"/>
                        <a:pt x="183657" y="53929"/>
                        <a:pt x="190536" y="46256"/>
                      </a:cubicBezTo>
                      <a:cubicBezTo>
                        <a:pt x="197415" y="38583"/>
                        <a:pt x="191595" y="40965"/>
                        <a:pt x="192124" y="44669"/>
                      </a:cubicBezTo>
                      <a:cubicBezTo>
                        <a:pt x="192653" y="48373"/>
                        <a:pt x="188949" y="66364"/>
                        <a:pt x="193711" y="68481"/>
                      </a:cubicBezTo>
                      <a:cubicBezTo>
                        <a:pt x="198473" y="70598"/>
                        <a:pt x="223080" y="52607"/>
                        <a:pt x="220699" y="57369"/>
                      </a:cubicBezTo>
                      <a:cubicBezTo>
                        <a:pt x="218318" y="62131"/>
                        <a:pt x="164078" y="94410"/>
                        <a:pt x="179424" y="97056"/>
                      </a:cubicBezTo>
                      <a:cubicBezTo>
                        <a:pt x="194770" y="99702"/>
                        <a:pt x="304307" y="89648"/>
                        <a:pt x="314361" y="827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: 図形 662">
                  <a:extLst>
                    <a:ext uri="{FF2B5EF4-FFF2-40B4-BE49-F238E27FC236}">
                      <a16:creationId xmlns:a16="http://schemas.microsoft.com/office/drawing/2014/main" id="{C96EE18F-20CB-4750-A74F-E0646D8383B7}"/>
                    </a:ext>
                  </a:extLst>
                </p:cNvPr>
                <p:cNvSpPr/>
                <p:nvPr/>
              </p:nvSpPr>
              <p:spPr>
                <a:xfrm>
                  <a:off x="958398" y="8722321"/>
                  <a:ext cx="372258" cy="340245"/>
                </a:xfrm>
                <a:custGeom>
                  <a:avLst/>
                  <a:gdLst>
                    <a:gd name="connsiteX0" fmla="*/ 341660 w 342815"/>
                    <a:gd name="connsiteY0" fmla="*/ 5511 h 313334"/>
                    <a:gd name="connsiteX1" fmla="*/ 197197 w 342815"/>
                    <a:gd name="connsiteY1" fmla="*/ 5511 h 313334"/>
                    <a:gd name="connsiteX2" fmla="*/ 122585 w 342815"/>
                    <a:gd name="connsiteY2" fmla="*/ 72186 h 313334"/>
                    <a:gd name="connsiteX3" fmla="*/ 1935 w 342815"/>
                    <a:gd name="connsiteY3" fmla="*/ 310311 h 313334"/>
                    <a:gd name="connsiteX4" fmla="*/ 51147 w 342815"/>
                    <a:gd name="connsiteY4" fmla="*/ 197599 h 313334"/>
                    <a:gd name="connsiteX5" fmla="*/ 90835 w 342815"/>
                    <a:gd name="connsiteY5" fmla="*/ 65836 h 313334"/>
                    <a:gd name="connsiteX6" fmla="*/ 44797 w 342815"/>
                    <a:gd name="connsiteY6" fmla="*/ 172199 h 313334"/>
                    <a:gd name="connsiteX7" fmla="*/ 111472 w 342815"/>
                    <a:gd name="connsiteY7" fmla="*/ 19799 h 313334"/>
                    <a:gd name="connsiteX8" fmla="*/ 341660 w 342815"/>
                    <a:gd name="connsiteY8" fmla="*/ 5511 h 3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815" h="313334">
                      <a:moveTo>
                        <a:pt x="341660" y="5511"/>
                      </a:moveTo>
                      <a:cubicBezTo>
                        <a:pt x="355947" y="3130"/>
                        <a:pt x="233709" y="-5601"/>
                        <a:pt x="197197" y="5511"/>
                      </a:cubicBezTo>
                      <a:cubicBezTo>
                        <a:pt x="160685" y="16623"/>
                        <a:pt x="155129" y="21386"/>
                        <a:pt x="122585" y="72186"/>
                      </a:cubicBezTo>
                      <a:cubicBezTo>
                        <a:pt x="90041" y="122986"/>
                        <a:pt x="13841" y="289409"/>
                        <a:pt x="1935" y="310311"/>
                      </a:cubicBezTo>
                      <a:cubicBezTo>
                        <a:pt x="-9971" y="331213"/>
                        <a:pt x="36330" y="238345"/>
                        <a:pt x="51147" y="197599"/>
                      </a:cubicBezTo>
                      <a:cubicBezTo>
                        <a:pt x="65964" y="156853"/>
                        <a:pt x="91893" y="70069"/>
                        <a:pt x="90835" y="65836"/>
                      </a:cubicBezTo>
                      <a:cubicBezTo>
                        <a:pt x="89777" y="61603"/>
                        <a:pt x="41358" y="179872"/>
                        <a:pt x="44797" y="172199"/>
                      </a:cubicBezTo>
                      <a:cubicBezTo>
                        <a:pt x="48236" y="164526"/>
                        <a:pt x="63847" y="50491"/>
                        <a:pt x="111472" y="19799"/>
                      </a:cubicBezTo>
                      <a:cubicBezTo>
                        <a:pt x="159097" y="-10893"/>
                        <a:pt x="327373" y="7892"/>
                        <a:pt x="341660" y="55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: 図形 663">
                  <a:extLst>
                    <a:ext uri="{FF2B5EF4-FFF2-40B4-BE49-F238E27FC236}">
                      <a16:creationId xmlns:a16="http://schemas.microsoft.com/office/drawing/2014/main" id="{8252DC54-246C-4AB8-A654-D41B1DF63806}"/>
                    </a:ext>
                  </a:extLst>
                </p:cNvPr>
                <p:cNvSpPr/>
                <p:nvPr/>
              </p:nvSpPr>
              <p:spPr>
                <a:xfrm>
                  <a:off x="985776" y="8840306"/>
                  <a:ext cx="283450" cy="408600"/>
                </a:xfrm>
                <a:custGeom>
                  <a:avLst/>
                  <a:gdLst>
                    <a:gd name="connsiteX0" fmla="*/ 260884 w 261031"/>
                    <a:gd name="connsiteY0" fmla="*/ 46 h 376283"/>
                    <a:gd name="connsiteX1" fmla="*/ 132297 w 261031"/>
                    <a:gd name="connsiteY1" fmla="*/ 95296 h 376283"/>
                    <a:gd name="connsiteX2" fmla="*/ 60859 w 261031"/>
                    <a:gd name="connsiteY2" fmla="*/ 149271 h 376283"/>
                    <a:gd name="connsiteX3" fmla="*/ 195797 w 261031"/>
                    <a:gd name="connsiteY3" fmla="*/ 128633 h 376283"/>
                    <a:gd name="connsiteX4" fmla="*/ 44984 w 261031"/>
                    <a:gd name="connsiteY4" fmla="*/ 193721 h 376283"/>
                    <a:gd name="connsiteX5" fmla="*/ 534 w 261031"/>
                    <a:gd name="connsiteY5" fmla="*/ 376283 h 376283"/>
                    <a:gd name="connsiteX6" fmla="*/ 67209 w 261031"/>
                    <a:gd name="connsiteY6" fmla="*/ 195308 h 376283"/>
                    <a:gd name="connsiteX7" fmla="*/ 105309 w 261031"/>
                    <a:gd name="connsiteY7" fmla="*/ 84183 h 376283"/>
                    <a:gd name="connsiteX8" fmla="*/ 260884 w 261031"/>
                    <a:gd name="connsiteY8" fmla="*/ 46 h 376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1031" h="376283">
                      <a:moveTo>
                        <a:pt x="260884" y="46"/>
                      </a:moveTo>
                      <a:cubicBezTo>
                        <a:pt x="265382" y="1898"/>
                        <a:pt x="165634" y="70425"/>
                        <a:pt x="132297" y="95296"/>
                      </a:cubicBezTo>
                      <a:cubicBezTo>
                        <a:pt x="98960" y="120167"/>
                        <a:pt x="50276" y="143715"/>
                        <a:pt x="60859" y="149271"/>
                      </a:cubicBezTo>
                      <a:cubicBezTo>
                        <a:pt x="71442" y="154827"/>
                        <a:pt x="198443" y="121225"/>
                        <a:pt x="195797" y="128633"/>
                      </a:cubicBezTo>
                      <a:cubicBezTo>
                        <a:pt x="193151" y="136041"/>
                        <a:pt x="77528" y="152446"/>
                        <a:pt x="44984" y="193721"/>
                      </a:cubicBezTo>
                      <a:cubicBezTo>
                        <a:pt x="12440" y="234996"/>
                        <a:pt x="-3170" y="376019"/>
                        <a:pt x="534" y="376283"/>
                      </a:cubicBezTo>
                      <a:cubicBezTo>
                        <a:pt x="4238" y="376547"/>
                        <a:pt x="49747" y="243991"/>
                        <a:pt x="67209" y="195308"/>
                      </a:cubicBezTo>
                      <a:cubicBezTo>
                        <a:pt x="84671" y="146625"/>
                        <a:pt x="76205" y="115668"/>
                        <a:pt x="105309" y="84183"/>
                      </a:cubicBezTo>
                      <a:cubicBezTo>
                        <a:pt x="134413" y="52698"/>
                        <a:pt x="256386" y="-1806"/>
                        <a:pt x="260884" y="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: 図形 664">
                  <a:extLst>
                    <a:ext uri="{FF2B5EF4-FFF2-40B4-BE49-F238E27FC236}">
                      <a16:creationId xmlns:a16="http://schemas.microsoft.com/office/drawing/2014/main" id="{FFD6AD47-80ED-4F43-8220-26A3F1F1D4C2}"/>
                    </a:ext>
                  </a:extLst>
                </p:cNvPr>
                <p:cNvSpPr/>
                <p:nvPr/>
              </p:nvSpPr>
              <p:spPr>
                <a:xfrm>
                  <a:off x="989791" y="8823035"/>
                  <a:ext cx="182389" cy="151873"/>
                </a:xfrm>
                <a:custGeom>
                  <a:avLst/>
                  <a:gdLst>
                    <a:gd name="connsiteX0" fmla="*/ 88912 w 167963"/>
                    <a:gd name="connsiteY0" fmla="*/ 76 h 139861"/>
                    <a:gd name="connsiteX1" fmla="*/ 166700 w 167963"/>
                    <a:gd name="connsiteY1" fmla="*/ 25476 h 139861"/>
                    <a:gd name="connsiteX2" fmla="*/ 127012 w 167963"/>
                    <a:gd name="connsiteY2" fmla="*/ 63576 h 139861"/>
                    <a:gd name="connsiteX3" fmla="*/ 12 w 167963"/>
                    <a:gd name="connsiteY3" fmla="*/ 139776 h 139861"/>
                    <a:gd name="connsiteX4" fmla="*/ 134950 w 167963"/>
                    <a:gd name="connsiteY4" fmla="*/ 47701 h 139861"/>
                    <a:gd name="connsiteX5" fmla="*/ 38112 w 167963"/>
                    <a:gd name="connsiteY5" fmla="*/ 61988 h 139861"/>
                    <a:gd name="connsiteX6" fmla="*/ 109550 w 167963"/>
                    <a:gd name="connsiteY6" fmla="*/ 74688 h 139861"/>
                    <a:gd name="connsiteX7" fmla="*/ 141300 w 167963"/>
                    <a:gd name="connsiteY7" fmla="*/ 42938 h 139861"/>
                    <a:gd name="connsiteX8" fmla="*/ 150825 w 167963"/>
                    <a:gd name="connsiteY8" fmla="*/ 33413 h 139861"/>
                    <a:gd name="connsiteX9" fmla="*/ 88912 w 167963"/>
                    <a:gd name="connsiteY9" fmla="*/ 76 h 139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963" h="139861">
                      <a:moveTo>
                        <a:pt x="88912" y="76"/>
                      </a:moveTo>
                      <a:cubicBezTo>
                        <a:pt x="91558" y="-1247"/>
                        <a:pt x="160350" y="14893"/>
                        <a:pt x="166700" y="25476"/>
                      </a:cubicBezTo>
                      <a:cubicBezTo>
                        <a:pt x="173050" y="36059"/>
                        <a:pt x="154793" y="44526"/>
                        <a:pt x="127012" y="63576"/>
                      </a:cubicBezTo>
                      <a:cubicBezTo>
                        <a:pt x="99231" y="82626"/>
                        <a:pt x="-1311" y="142422"/>
                        <a:pt x="12" y="139776"/>
                      </a:cubicBezTo>
                      <a:cubicBezTo>
                        <a:pt x="1335" y="137130"/>
                        <a:pt x="128600" y="60666"/>
                        <a:pt x="134950" y="47701"/>
                      </a:cubicBezTo>
                      <a:cubicBezTo>
                        <a:pt x="141300" y="34736"/>
                        <a:pt x="42345" y="57490"/>
                        <a:pt x="38112" y="61988"/>
                      </a:cubicBezTo>
                      <a:cubicBezTo>
                        <a:pt x="33879" y="66486"/>
                        <a:pt x="92352" y="77863"/>
                        <a:pt x="109550" y="74688"/>
                      </a:cubicBezTo>
                      <a:cubicBezTo>
                        <a:pt x="126748" y="71513"/>
                        <a:pt x="134421" y="49817"/>
                        <a:pt x="141300" y="42938"/>
                      </a:cubicBezTo>
                      <a:cubicBezTo>
                        <a:pt x="148179" y="36059"/>
                        <a:pt x="154000" y="37382"/>
                        <a:pt x="150825" y="33413"/>
                      </a:cubicBezTo>
                      <a:cubicBezTo>
                        <a:pt x="147650" y="29444"/>
                        <a:pt x="86266" y="1399"/>
                        <a:pt x="88912" y="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: 図形 665">
                  <a:extLst>
                    <a:ext uri="{FF2B5EF4-FFF2-40B4-BE49-F238E27FC236}">
                      <a16:creationId xmlns:a16="http://schemas.microsoft.com/office/drawing/2014/main" id="{A6550B55-C839-4356-A98E-597B784E9935}"/>
                    </a:ext>
                  </a:extLst>
                </p:cNvPr>
                <p:cNvSpPr/>
                <p:nvPr/>
              </p:nvSpPr>
              <p:spPr>
                <a:xfrm>
                  <a:off x="920773" y="8819215"/>
                  <a:ext cx="106984" cy="515892"/>
                </a:xfrm>
                <a:custGeom>
                  <a:avLst/>
                  <a:gdLst>
                    <a:gd name="connsiteX0" fmla="*/ 98496 w 98522"/>
                    <a:gd name="connsiteY0" fmla="*/ 419 h 475089"/>
                    <a:gd name="connsiteX1" fmla="*/ 39759 w 98522"/>
                    <a:gd name="connsiteY1" fmla="*/ 157581 h 475089"/>
                    <a:gd name="connsiteX2" fmla="*/ 30234 w 98522"/>
                    <a:gd name="connsiteY2" fmla="*/ 262356 h 475089"/>
                    <a:gd name="connsiteX3" fmla="*/ 71 w 98522"/>
                    <a:gd name="connsiteY3" fmla="*/ 475081 h 475089"/>
                    <a:gd name="connsiteX4" fmla="*/ 39759 w 98522"/>
                    <a:gd name="connsiteY4" fmla="*/ 254419 h 475089"/>
                    <a:gd name="connsiteX5" fmla="*/ 58809 w 98522"/>
                    <a:gd name="connsiteY5" fmla="*/ 403644 h 475089"/>
                    <a:gd name="connsiteX6" fmla="*/ 47696 w 98522"/>
                    <a:gd name="connsiteY6" fmla="*/ 208381 h 475089"/>
                    <a:gd name="connsiteX7" fmla="*/ 98496 w 98522"/>
                    <a:gd name="connsiteY7" fmla="*/ 419 h 47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522" h="475089">
                      <a:moveTo>
                        <a:pt x="98496" y="419"/>
                      </a:moveTo>
                      <a:cubicBezTo>
                        <a:pt x="97173" y="-8048"/>
                        <a:pt x="51136" y="113925"/>
                        <a:pt x="39759" y="157581"/>
                      </a:cubicBezTo>
                      <a:cubicBezTo>
                        <a:pt x="28382" y="201237"/>
                        <a:pt x="36849" y="209439"/>
                        <a:pt x="30234" y="262356"/>
                      </a:cubicBezTo>
                      <a:cubicBezTo>
                        <a:pt x="23619" y="315273"/>
                        <a:pt x="-1516" y="476404"/>
                        <a:pt x="71" y="475081"/>
                      </a:cubicBezTo>
                      <a:cubicBezTo>
                        <a:pt x="1658" y="473758"/>
                        <a:pt x="29969" y="266325"/>
                        <a:pt x="39759" y="254419"/>
                      </a:cubicBezTo>
                      <a:cubicBezTo>
                        <a:pt x="49549" y="242513"/>
                        <a:pt x="57486" y="411317"/>
                        <a:pt x="58809" y="403644"/>
                      </a:cubicBezTo>
                      <a:cubicBezTo>
                        <a:pt x="60132" y="395971"/>
                        <a:pt x="44521" y="269500"/>
                        <a:pt x="47696" y="208381"/>
                      </a:cubicBezTo>
                      <a:cubicBezTo>
                        <a:pt x="50871" y="147262"/>
                        <a:pt x="99819" y="8886"/>
                        <a:pt x="98496" y="4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: 図形 666">
                  <a:extLst>
                    <a:ext uri="{FF2B5EF4-FFF2-40B4-BE49-F238E27FC236}">
                      <a16:creationId xmlns:a16="http://schemas.microsoft.com/office/drawing/2014/main" id="{3C868CEC-C659-4CFA-B61E-4B45E7DF9020}"/>
                    </a:ext>
                  </a:extLst>
                </p:cNvPr>
                <p:cNvSpPr/>
                <p:nvPr/>
              </p:nvSpPr>
              <p:spPr>
                <a:xfrm>
                  <a:off x="1044682" y="9226497"/>
                  <a:ext cx="190653" cy="400221"/>
                </a:xfrm>
                <a:custGeom>
                  <a:avLst/>
                  <a:gdLst>
                    <a:gd name="connsiteX0" fmla="*/ 24075 w 175574"/>
                    <a:gd name="connsiteY0" fmla="*/ 0 h 368567"/>
                    <a:gd name="connsiteX1" fmla="*/ 44712 w 175574"/>
                    <a:gd name="connsiteY1" fmla="*/ 139700 h 368567"/>
                    <a:gd name="connsiteX2" fmla="*/ 173300 w 175574"/>
                    <a:gd name="connsiteY2" fmla="*/ 344487 h 368567"/>
                    <a:gd name="connsiteX3" fmla="*/ 120912 w 175574"/>
                    <a:gd name="connsiteY3" fmla="*/ 269875 h 368567"/>
                    <a:gd name="connsiteX4" fmla="*/ 44712 w 175574"/>
                    <a:gd name="connsiteY4" fmla="*/ 188912 h 368567"/>
                    <a:gd name="connsiteX5" fmla="*/ 168537 w 175574"/>
                    <a:gd name="connsiteY5" fmla="*/ 368300 h 368567"/>
                    <a:gd name="connsiteX6" fmla="*/ 9787 w 175574"/>
                    <a:gd name="connsiteY6" fmla="*/ 141287 h 368567"/>
                    <a:gd name="connsiteX7" fmla="*/ 24075 w 175574"/>
                    <a:gd name="connsiteY7" fmla="*/ 0 h 368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574" h="368567">
                      <a:moveTo>
                        <a:pt x="24075" y="0"/>
                      </a:moveTo>
                      <a:cubicBezTo>
                        <a:pt x="29896" y="-264"/>
                        <a:pt x="19841" y="82286"/>
                        <a:pt x="44712" y="139700"/>
                      </a:cubicBezTo>
                      <a:cubicBezTo>
                        <a:pt x="69583" y="197114"/>
                        <a:pt x="160600" y="322791"/>
                        <a:pt x="173300" y="344487"/>
                      </a:cubicBezTo>
                      <a:cubicBezTo>
                        <a:pt x="186000" y="366183"/>
                        <a:pt x="142343" y="295804"/>
                        <a:pt x="120912" y="269875"/>
                      </a:cubicBezTo>
                      <a:cubicBezTo>
                        <a:pt x="99481" y="243946"/>
                        <a:pt x="36775" y="172508"/>
                        <a:pt x="44712" y="188912"/>
                      </a:cubicBezTo>
                      <a:cubicBezTo>
                        <a:pt x="52650" y="205316"/>
                        <a:pt x="174358" y="376237"/>
                        <a:pt x="168537" y="368300"/>
                      </a:cubicBezTo>
                      <a:cubicBezTo>
                        <a:pt x="162716" y="360363"/>
                        <a:pt x="36245" y="197908"/>
                        <a:pt x="9787" y="141287"/>
                      </a:cubicBezTo>
                      <a:cubicBezTo>
                        <a:pt x="-16671" y="84666"/>
                        <a:pt x="18254" y="264"/>
                        <a:pt x="24075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: 図形 667">
                  <a:extLst>
                    <a:ext uri="{FF2B5EF4-FFF2-40B4-BE49-F238E27FC236}">
                      <a16:creationId xmlns:a16="http://schemas.microsoft.com/office/drawing/2014/main" id="{5651DA3F-A4AF-4D8D-8DB3-496FA9B7B664}"/>
                    </a:ext>
                  </a:extLst>
                </p:cNvPr>
                <p:cNvSpPr/>
                <p:nvPr/>
              </p:nvSpPr>
              <p:spPr>
                <a:xfrm>
                  <a:off x="865131" y="9238419"/>
                  <a:ext cx="69730" cy="322564"/>
                </a:xfrm>
                <a:custGeom>
                  <a:avLst/>
                  <a:gdLst>
                    <a:gd name="connsiteX0" fmla="*/ 64012 w 64215"/>
                    <a:gd name="connsiteY0" fmla="*/ 133 h 297052"/>
                    <a:gd name="connsiteX1" fmla="*/ 32262 w 64215"/>
                    <a:gd name="connsiteY1" fmla="*/ 119196 h 297052"/>
                    <a:gd name="connsiteX2" fmla="*/ 512 w 64215"/>
                    <a:gd name="connsiteY2" fmla="*/ 296996 h 297052"/>
                    <a:gd name="connsiteX3" fmla="*/ 16387 w 64215"/>
                    <a:gd name="connsiteY3" fmla="*/ 100146 h 297052"/>
                    <a:gd name="connsiteX4" fmla="*/ 64012 w 64215"/>
                    <a:gd name="connsiteY4" fmla="*/ 133 h 297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15" h="297052">
                      <a:moveTo>
                        <a:pt x="64012" y="133"/>
                      </a:moveTo>
                      <a:cubicBezTo>
                        <a:pt x="66658" y="3308"/>
                        <a:pt x="42845" y="69719"/>
                        <a:pt x="32262" y="119196"/>
                      </a:cubicBezTo>
                      <a:cubicBezTo>
                        <a:pt x="21679" y="168673"/>
                        <a:pt x="3158" y="300171"/>
                        <a:pt x="512" y="296996"/>
                      </a:cubicBezTo>
                      <a:cubicBezTo>
                        <a:pt x="-2134" y="293821"/>
                        <a:pt x="5804" y="149094"/>
                        <a:pt x="16387" y="100146"/>
                      </a:cubicBezTo>
                      <a:cubicBezTo>
                        <a:pt x="26970" y="51198"/>
                        <a:pt x="61366" y="-3042"/>
                        <a:pt x="64012" y="1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: 図形 668">
                  <a:extLst>
                    <a:ext uri="{FF2B5EF4-FFF2-40B4-BE49-F238E27FC236}">
                      <a16:creationId xmlns:a16="http://schemas.microsoft.com/office/drawing/2014/main" id="{6F5BFCCB-743D-45AB-9B64-FF803769A8FC}"/>
                    </a:ext>
                  </a:extLst>
                </p:cNvPr>
                <p:cNvSpPr/>
                <p:nvPr/>
              </p:nvSpPr>
              <p:spPr>
                <a:xfrm>
                  <a:off x="922546" y="9157541"/>
                  <a:ext cx="76872" cy="437954"/>
                </a:xfrm>
                <a:custGeom>
                  <a:avLst/>
                  <a:gdLst>
                    <a:gd name="connsiteX0" fmla="*/ 68288 w 70792"/>
                    <a:gd name="connsiteY0" fmla="*/ 2 h 403315"/>
                    <a:gd name="connsiteX1" fmla="*/ 39713 w 70792"/>
                    <a:gd name="connsiteY1" fmla="*/ 131764 h 403315"/>
                    <a:gd name="connsiteX2" fmla="*/ 63526 w 70792"/>
                    <a:gd name="connsiteY2" fmla="*/ 152402 h 403315"/>
                    <a:gd name="connsiteX3" fmla="*/ 63526 w 70792"/>
                    <a:gd name="connsiteY3" fmla="*/ 269877 h 403315"/>
                    <a:gd name="connsiteX4" fmla="*/ 66701 w 70792"/>
                    <a:gd name="connsiteY4" fmla="*/ 368302 h 403315"/>
                    <a:gd name="connsiteX5" fmla="*/ 26 w 70792"/>
                    <a:gd name="connsiteY5" fmla="*/ 244477 h 403315"/>
                    <a:gd name="connsiteX6" fmla="*/ 58763 w 70792"/>
                    <a:gd name="connsiteY6" fmla="*/ 342902 h 403315"/>
                    <a:gd name="connsiteX7" fmla="*/ 63526 w 70792"/>
                    <a:gd name="connsiteY7" fmla="*/ 396877 h 403315"/>
                    <a:gd name="connsiteX8" fmla="*/ 63526 w 70792"/>
                    <a:gd name="connsiteY8" fmla="*/ 193677 h 403315"/>
                    <a:gd name="connsiteX9" fmla="*/ 25426 w 70792"/>
                    <a:gd name="connsiteY9" fmla="*/ 128589 h 403315"/>
                    <a:gd name="connsiteX10" fmla="*/ 68288 w 70792"/>
                    <a:gd name="connsiteY10" fmla="*/ 2 h 403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792" h="403315">
                      <a:moveTo>
                        <a:pt x="68288" y="2"/>
                      </a:moveTo>
                      <a:cubicBezTo>
                        <a:pt x="70669" y="531"/>
                        <a:pt x="40507" y="106364"/>
                        <a:pt x="39713" y="131764"/>
                      </a:cubicBezTo>
                      <a:cubicBezTo>
                        <a:pt x="38919" y="157164"/>
                        <a:pt x="59557" y="129383"/>
                        <a:pt x="63526" y="152402"/>
                      </a:cubicBezTo>
                      <a:cubicBezTo>
                        <a:pt x="67495" y="175421"/>
                        <a:pt x="62997" y="233894"/>
                        <a:pt x="63526" y="269877"/>
                      </a:cubicBezTo>
                      <a:cubicBezTo>
                        <a:pt x="64055" y="305860"/>
                        <a:pt x="77284" y="372535"/>
                        <a:pt x="66701" y="368302"/>
                      </a:cubicBezTo>
                      <a:cubicBezTo>
                        <a:pt x="56118" y="364069"/>
                        <a:pt x="1349" y="248710"/>
                        <a:pt x="26" y="244477"/>
                      </a:cubicBezTo>
                      <a:cubicBezTo>
                        <a:pt x="-1297" y="240244"/>
                        <a:pt x="48180" y="317502"/>
                        <a:pt x="58763" y="342902"/>
                      </a:cubicBezTo>
                      <a:cubicBezTo>
                        <a:pt x="69346" y="368302"/>
                        <a:pt x="62732" y="421748"/>
                        <a:pt x="63526" y="396877"/>
                      </a:cubicBezTo>
                      <a:cubicBezTo>
                        <a:pt x="64320" y="372006"/>
                        <a:pt x="69876" y="238392"/>
                        <a:pt x="63526" y="193677"/>
                      </a:cubicBezTo>
                      <a:cubicBezTo>
                        <a:pt x="57176" y="148962"/>
                        <a:pt x="25955" y="154518"/>
                        <a:pt x="25426" y="128589"/>
                      </a:cubicBezTo>
                      <a:cubicBezTo>
                        <a:pt x="24897" y="102660"/>
                        <a:pt x="65907" y="-527"/>
                        <a:pt x="68288" y="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: 図形 669">
                  <a:extLst>
                    <a:ext uri="{FF2B5EF4-FFF2-40B4-BE49-F238E27FC236}">
                      <a16:creationId xmlns:a16="http://schemas.microsoft.com/office/drawing/2014/main" id="{3BBD40EB-70C4-4065-8063-820F95660277}"/>
                    </a:ext>
                  </a:extLst>
                </p:cNvPr>
                <p:cNvSpPr/>
                <p:nvPr/>
              </p:nvSpPr>
              <p:spPr>
                <a:xfrm>
                  <a:off x="900118" y="9174776"/>
                  <a:ext cx="94878" cy="494216"/>
                </a:xfrm>
                <a:custGeom>
                  <a:avLst/>
                  <a:gdLst>
                    <a:gd name="connsiteX0" fmla="*/ 87355 w 87374"/>
                    <a:gd name="connsiteY0" fmla="*/ 5 h 455127"/>
                    <a:gd name="connsiteX1" fmla="*/ 33380 w 87374"/>
                    <a:gd name="connsiteY1" fmla="*/ 180980 h 455127"/>
                    <a:gd name="connsiteX2" fmla="*/ 28617 w 87374"/>
                    <a:gd name="connsiteY2" fmla="*/ 254005 h 455127"/>
                    <a:gd name="connsiteX3" fmla="*/ 47667 w 87374"/>
                    <a:gd name="connsiteY3" fmla="*/ 450855 h 455127"/>
                    <a:gd name="connsiteX4" fmla="*/ 36555 w 87374"/>
                    <a:gd name="connsiteY4" fmla="*/ 377830 h 455127"/>
                    <a:gd name="connsiteX5" fmla="*/ 42 w 87374"/>
                    <a:gd name="connsiteY5" fmla="*/ 242892 h 455127"/>
                    <a:gd name="connsiteX6" fmla="*/ 44492 w 87374"/>
                    <a:gd name="connsiteY6" fmla="*/ 146055 h 455127"/>
                    <a:gd name="connsiteX7" fmla="*/ 39730 w 87374"/>
                    <a:gd name="connsiteY7" fmla="*/ 187330 h 455127"/>
                    <a:gd name="connsiteX8" fmla="*/ 87355 w 87374"/>
                    <a:gd name="connsiteY8" fmla="*/ 5 h 45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374" h="455127">
                      <a:moveTo>
                        <a:pt x="87355" y="5"/>
                      </a:moveTo>
                      <a:cubicBezTo>
                        <a:pt x="86297" y="-1053"/>
                        <a:pt x="43170" y="138647"/>
                        <a:pt x="33380" y="180980"/>
                      </a:cubicBezTo>
                      <a:cubicBezTo>
                        <a:pt x="23590" y="223313"/>
                        <a:pt x="26236" y="209026"/>
                        <a:pt x="28617" y="254005"/>
                      </a:cubicBezTo>
                      <a:cubicBezTo>
                        <a:pt x="30998" y="298984"/>
                        <a:pt x="46344" y="430218"/>
                        <a:pt x="47667" y="450855"/>
                      </a:cubicBezTo>
                      <a:cubicBezTo>
                        <a:pt x="48990" y="471493"/>
                        <a:pt x="44492" y="412490"/>
                        <a:pt x="36555" y="377830"/>
                      </a:cubicBezTo>
                      <a:cubicBezTo>
                        <a:pt x="28618" y="343170"/>
                        <a:pt x="-1281" y="281521"/>
                        <a:pt x="42" y="242892"/>
                      </a:cubicBezTo>
                      <a:cubicBezTo>
                        <a:pt x="1365" y="204263"/>
                        <a:pt x="37877" y="155315"/>
                        <a:pt x="44492" y="146055"/>
                      </a:cubicBezTo>
                      <a:cubicBezTo>
                        <a:pt x="51107" y="136795"/>
                        <a:pt x="34174" y="208232"/>
                        <a:pt x="39730" y="187330"/>
                      </a:cubicBezTo>
                      <a:cubicBezTo>
                        <a:pt x="45286" y="166428"/>
                        <a:pt x="88413" y="1063"/>
                        <a:pt x="87355" y="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: 図形 670">
                  <a:extLst>
                    <a:ext uri="{FF2B5EF4-FFF2-40B4-BE49-F238E27FC236}">
                      <a16:creationId xmlns:a16="http://schemas.microsoft.com/office/drawing/2014/main" id="{300037E8-FE45-4A10-8A50-F7BDE63EC31A}"/>
                    </a:ext>
                  </a:extLst>
                </p:cNvPr>
                <p:cNvSpPr/>
                <p:nvPr/>
              </p:nvSpPr>
              <p:spPr>
                <a:xfrm>
                  <a:off x="1017303" y="9362443"/>
                  <a:ext cx="203498" cy="362719"/>
                </a:xfrm>
                <a:custGeom>
                  <a:avLst/>
                  <a:gdLst>
                    <a:gd name="connsiteX0" fmla="*/ 50876 w 187403"/>
                    <a:gd name="connsiteY0" fmla="*/ 218 h 334031"/>
                    <a:gd name="connsiteX1" fmla="*/ 1664 w 187403"/>
                    <a:gd name="connsiteY1" fmla="*/ 160556 h 334031"/>
                    <a:gd name="connsiteX2" fmla="*/ 22301 w 187403"/>
                    <a:gd name="connsiteY2" fmla="*/ 211356 h 334031"/>
                    <a:gd name="connsiteX3" fmla="*/ 123901 w 187403"/>
                    <a:gd name="connsiteY3" fmla="*/ 333593 h 334031"/>
                    <a:gd name="connsiteX4" fmla="*/ 50876 w 187403"/>
                    <a:gd name="connsiteY4" fmla="*/ 249456 h 334031"/>
                    <a:gd name="connsiteX5" fmla="*/ 27064 w 187403"/>
                    <a:gd name="connsiteY5" fmla="*/ 176431 h 334031"/>
                    <a:gd name="connsiteX6" fmla="*/ 68339 w 187403"/>
                    <a:gd name="connsiteY6" fmla="*/ 255806 h 334031"/>
                    <a:gd name="connsiteX7" fmla="*/ 117551 w 187403"/>
                    <a:gd name="connsiteY7" fmla="*/ 289143 h 334031"/>
                    <a:gd name="connsiteX8" fmla="*/ 28651 w 187403"/>
                    <a:gd name="connsiteY8" fmla="*/ 238343 h 334031"/>
                    <a:gd name="connsiteX9" fmla="*/ 55639 w 187403"/>
                    <a:gd name="connsiteY9" fmla="*/ 81181 h 334031"/>
                    <a:gd name="connsiteX10" fmla="*/ 187401 w 187403"/>
                    <a:gd name="connsiteY10" fmla="*/ 224056 h 334031"/>
                    <a:gd name="connsiteX11" fmla="*/ 58814 w 187403"/>
                    <a:gd name="connsiteY11" fmla="*/ 68481 h 334031"/>
                    <a:gd name="connsiteX12" fmla="*/ 14364 w 187403"/>
                    <a:gd name="connsiteY12" fmla="*/ 124043 h 334031"/>
                    <a:gd name="connsiteX13" fmla="*/ 50876 w 187403"/>
                    <a:gd name="connsiteY13" fmla="*/ 218 h 334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7403" h="334031">
                      <a:moveTo>
                        <a:pt x="50876" y="218"/>
                      </a:moveTo>
                      <a:cubicBezTo>
                        <a:pt x="48759" y="6304"/>
                        <a:pt x="6426" y="125366"/>
                        <a:pt x="1664" y="160556"/>
                      </a:cubicBezTo>
                      <a:cubicBezTo>
                        <a:pt x="-3098" y="195746"/>
                        <a:pt x="1928" y="182517"/>
                        <a:pt x="22301" y="211356"/>
                      </a:cubicBezTo>
                      <a:cubicBezTo>
                        <a:pt x="42674" y="240196"/>
                        <a:pt x="119139" y="327243"/>
                        <a:pt x="123901" y="333593"/>
                      </a:cubicBezTo>
                      <a:cubicBezTo>
                        <a:pt x="128663" y="339943"/>
                        <a:pt x="67015" y="275650"/>
                        <a:pt x="50876" y="249456"/>
                      </a:cubicBezTo>
                      <a:cubicBezTo>
                        <a:pt x="34737" y="223262"/>
                        <a:pt x="24154" y="175373"/>
                        <a:pt x="27064" y="176431"/>
                      </a:cubicBezTo>
                      <a:cubicBezTo>
                        <a:pt x="29974" y="177489"/>
                        <a:pt x="53258" y="237021"/>
                        <a:pt x="68339" y="255806"/>
                      </a:cubicBezTo>
                      <a:cubicBezTo>
                        <a:pt x="83420" y="274591"/>
                        <a:pt x="124166" y="292054"/>
                        <a:pt x="117551" y="289143"/>
                      </a:cubicBezTo>
                      <a:cubicBezTo>
                        <a:pt x="110936" y="286233"/>
                        <a:pt x="38970" y="273003"/>
                        <a:pt x="28651" y="238343"/>
                      </a:cubicBezTo>
                      <a:cubicBezTo>
                        <a:pt x="18332" y="203683"/>
                        <a:pt x="29181" y="83562"/>
                        <a:pt x="55639" y="81181"/>
                      </a:cubicBezTo>
                      <a:cubicBezTo>
                        <a:pt x="82097" y="78800"/>
                        <a:pt x="186872" y="226173"/>
                        <a:pt x="187401" y="224056"/>
                      </a:cubicBezTo>
                      <a:cubicBezTo>
                        <a:pt x="187930" y="221939"/>
                        <a:pt x="87653" y="85150"/>
                        <a:pt x="58814" y="68481"/>
                      </a:cubicBezTo>
                      <a:cubicBezTo>
                        <a:pt x="29975" y="51812"/>
                        <a:pt x="14629" y="130922"/>
                        <a:pt x="14364" y="124043"/>
                      </a:cubicBezTo>
                      <a:cubicBezTo>
                        <a:pt x="14099" y="117164"/>
                        <a:pt x="52993" y="-5868"/>
                        <a:pt x="50876" y="21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: 図形 671">
                  <a:extLst>
                    <a:ext uri="{FF2B5EF4-FFF2-40B4-BE49-F238E27FC236}">
                      <a16:creationId xmlns:a16="http://schemas.microsoft.com/office/drawing/2014/main" id="{7159875C-7313-4488-A077-0AF356695803}"/>
                    </a:ext>
                  </a:extLst>
                </p:cNvPr>
                <p:cNvSpPr/>
                <p:nvPr/>
              </p:nvSpPr>
              <p:spPr>
                <a:xfrm>
                  <a:off x="751687" y="9414437"/>
                  <a:ext cx="160547" cy="470602"/>
                </a:xfrm>
                <a:custGeom>
                  <a:avLst/>
                  <a:gdLst>
                    <a:gd name="connsiteX0" fmla="*/ 147846 w 147849"/>
                    <a:gd name="connsiteY0" fmla="*/ 33299 h 433381"/>
                    <a:gd name="connsiteX1" fmla="*/ 66883 w 147849"/>
                    <a:gd name="connsiteY1" fmla="*/ 265074 h 433381"/>
                    <a:gd name="connsiteX2" fmla="*/ 14496 w 147849"/>
                    <a:gd name="connsiteY2" fmla="*/ 423824 h 433381"/>
                    <a:gd name="connsiteX3" fmla="*/ 71646 w 147849"/>
                    <a:gd name="connsiteY3" fmla="*/ 203161 h 433381"/>
                    <a:gd name="connsiteX4" fmla="*/ 208 w 147849"/>
                    <a:gd name="connsiteY4" fmla="*/ 433349 h 433381"/>
                    <a:gd name="connsiteX5" fmla="*/ 49421 w 147849"/>
                    <a:gd name="connsiteY5" fmla="*/ 220624 h 433381"/>
                    <a:gd name="connsiteX6" fmla="*/ 36721 w 147849"/>
                    <a:gd name="connsiteY6" fmla="*/ 309524 h 433381"/>
                    <a:gd name="connsiteX7" fmla="*/ 93871 w 147849"/>
                    <a:gd name="connsiteY7" fmla="*/ 1549 h 433381"/>
                    <a:gd name="connsiteX8" fmla="*/ 70058 w 147849"/>
                    <a:gd name="connsiteY8" fmla="*/ 184111 h 433381"/>
                    <a:gd name="connsiteX9" fmla="*/ 147846 w 147849"/>
                    <a:gd name="connsiteY9" fmla="*/ 33299 h 433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849" h="433381">
                      <a:moveTo>
                        <a:pt x="147846" y="33299"/>
                      </a:moveTo>
                      <a:cubicBezTo>
                        <a:pt x="147317" y="46793"/>
                        <a:pt x="89108" y="199987"/>
                        <a:pt x="66883" y="265074"/>
                      </a:cubicBezTo>
                      <a:cubicBezTo>
                        <a:pt x="44658" y="330161"/>
                        <a:pt x="13702" y="434143"/>
                        <a:pt x="14496" y="423824"/>
                      </a:cubicBezTo>
                      <a:cubicBezTo>
                        <a:pt x="15290" y="413505"/>
                        <a:pt x="74027" y="201574"/>
                        <a:pt x="71646" y="203161"/>
                      </a:cubicBezTo>
                      <a:cubicBezTo>
                        <a:pt x="69265" y="204748"/>
                        <a:pt x="3912" y="430439"/>
                        <a:pt x="208" y="433349"/>
                      </a:cubicBezTo>
                      <a:cubicBezTo>
                        <a:pt x="-3496" y="436260"/>
                        <a:pt x="43336" y="241261"/>
                        <a:pt x="49421" y="220624"/>
                      </a:cubicBezTo>
                      <a:cubicBezTo>
                        <a:pt x="55506" y="199987"/>
                        <a:pt x="29313" y="346036"/>
                        <a:pt x="36721" y="309524"/>
                      </a:cubicBezTo>
                      <a:cubicBezTo>
                        <a:pt x="44129" y="273012"/>
                        <a:pt x="88315" y="22451"/>
                        <a:pt x="93871" y="1549"/>
                      </a:cubicBezTo>
                      <a:cubicBezTo>
                        <a:pt x="99427" y="-19353"/>
                        <a:pt x="60798" y="178026"/>
                        <a:pt x="70058" y="184111"/>
                      </a:cubicBezTo>
                      <a:cubicBezTo>
                        <a:pt x="79318" y="190196"/>
                        <a:pt x="148375" y="19805"/>
                        <a:pt x="147846" y="332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: 図形 672">
                  <a:extLst>
                    <a:ext uri="{FF2B5EF4-FFF2-40B4-BE49-F238E27FC236}">
                      <a16:creationId xmlns:a16="http://schemas.microsoft.com/office/drawing/2014/main" id="{B518F93E-55C0-4D1E-A1E9-3541E0D0D8A3}"/>
                    </a:ext>
                  </a:extLst>
                </p:cNvPr>
                <p:cNvSpPr/>
                <p:nvPr/>
              </p:nvSpPr>
              <p:spPr>
                <a:xfrm>
                  <a:off x="707429" y="9769358"/>
                  <a:ext cx="65628" cy="491174"/>
                </a:xfrm>
                <a:custGeom>
                  <a:avLst/>
                  <a:gdLst>
                    <a:gd name="connsiteX0" fmla="*/ 60016 w 60437"/>
                    <a:gd name="connsiteY0" fmla="*/ 137 h 452326"/>
                    <a:gd name="connsiteX1" fmla="*/ 2866 w 60437"/>
                    <a:gd name="connsiteY1" fmla="*/ 160475 h 452326"/>
                    <a:gd name="connsiteX2" fmla="*/ 12391 w 60437"/>
                    <a:gd name="connsiteY2" fmla="*/ 270012 h 452326"/>
                    <a:gd name="connsiteX3" fmla="*/ 45729 w 60437"/>
                    <a:gd name="connsiteY3" fmla="*/ 450987 h 452326"/>
                    <a:gd name="connsiteX4" fmla="*/ 25091 w 60437"/>
                    <a:gd name="connsiteY4" fmla="*/ 343037 h 452326"/>
                    <a:gd name="connsiteX5" fmla="*/ 12391 w 60437"/>
                    <a:gd name="connsiteY5" fmla="*/ 171587 h 452326"/>
                    <a:gd name="connsiteX6" fmla="*/ 28266 w 60437"/>
                    <a:gd name="connsiteY6" fmla="*/ 189050 h 452326"/>
                    <a:gd name="connsiteX7" fmla="*/ 60016 w 60437"/>
                    <a:gd name="connsiteY7" fmla="*/ 137 h 45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37" h="452326">
                      <a:moveTo>
                        <a:pt x="60016" y="137"/>
                      </a:moveTo>
                      <a:cubicBezTo>
                        <a:pt x="55783" y="-4625"/>
                        <a:pt x="10804" y="115496"/>
                        <a:pt x="2866" y="160475"/>
                      </a:cubicBezTo>
                      <a:cubicBezTo>
                        <a:pt x="-5072" y="205454"/>
                        <a:pt x="5247" y="221593"/>
                        <a:pt x="12391" y="270012"/>
                      </a:cubicBezTo>
                      <a:cubicBezTo>
                        <a:pt x="19535" y="318431"/>
                        <a:pt x="43612" y="438816"/>
                        <a:pt x="45729" y="450987"/>
                      </a:cubicBezTo>
                      <a:cubicBezTo>
                        <a:pt x="47846" y="463158"/>
                        <a:pt x="30647" y="389604"/>
                        <a:pt x="25091" y="343037"/>
                      </a:cubicBezTo>
                      <a:cubicBezTo>
                        <a:pt x="19535" y="296470"/>
                        <a:pt x="11862" y="197251"/>
                        <a:pt x="12391" y="171587"/>
                      </a:cubicBezTo>
                      <a:cubicBezTo>
                        <a:pt x="12920" y="145923"/>
                        <a:pt x="21122" y="217096"/>
                        <a:pt x="28266" y="189050"/>
                      </a:cubicBezTo>
                      <a:cubicBezTo>
                        <a:pt x="35410" y="161004"/>
                        <a:pt x="64249" y="4899"/>
                        <a:pt x="60016" y="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: 図形 673">
                  <a:extLst>
                    <a:ext uri="{FF2B5EF4-FFF2-40B4-BE49-F238E27FC236}">
                      <a16:creationId xmlns:a16="http://schemas.microsoft.com/office/drawing/2014/main" id="{38F53E4E-38B7-4406-B8A9-12E0A53FEF53}"/>
                    </a:ext>
                  </a:extLst>
                </p:cNvPr>
                <p:cNvSpPr/>
                <p:nvPr/>
              </p:nvSpPr>
              <p:spPr>
                <a:xfrm>
                  <a:off x="848448" y="10255462"/>
                  <a:ext cx="579215" cy="317379"/>
                </a:xfrm>
                <a:custGeom>
                  <a:avLst/>
                  <a:gdLst>
                    <a:gd name="connsiteX0" fmla="*/ 533400 w 533403"/>
                    <a:gd name="connsiteY0" fmla="*/ 155 h 292277"/>
                    <a:gd name="connsiteX1" fmla="*/ 447675 w 533403"/>
                    <a:gd name="connsiteY1" fmla="*/ 185893 h 292277"/>
                    <a:gd name="connsiteX2" fmla="*/ 392113 w 533403"/>
                    <a:gd name="connsiteY2" fmla="*/ 222405 h 292277"/>
                    <a:gd name="connsiteX3" fmla="*/ 287338 w 533403"/>
                    <a:gd name="connsiteY3" fmla="*/ 250980 h 292277"/>
                    <a:gd name="connsiteX4" fmla="*/ 0 w 533403"/>
                    <a:gd name="connsiteY4" fmla="*/ 255743 h 292277"/>
                    <a:gd name="connsiteX5" fmla="*/ 419100 w 533403"/>
                    <a:gd name="connsiteY5" fmla="*/ 250980 h 292277"/>
                    <a:gd name="connsiteX6" fmla="*/ 42863 w 533403"/>
                    <a:gd name="connsiteY6" fmla="*/ 292255 h 292277"/>
                    <a:gd name="connsiteX7" fmla="*/ 401638 w 533403"/>
                    <a:gd name="connsiteY7" fmla="*/ 244630 h 292277"/>
                    <a:gd name="connsiteX8" fmla="*/ 444500 w 533403"/>
                    <a:gd name="connsiteY8" fmla="*/ 155730 h 292277"/>
                    <a:gd name="connsiteX9" fmla="*/ 533400 w 533403"/>
                    <a:gd name="connsiteY9" fmla="*/ 155 h 29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3403" h="292277">
                      <a:moveTo>
                        <a:pt x="533400" y="155"/>
                      </a:moveTo>
                      <a:cubicBezTo>
                        <a:pt x="533929" y="5182"/>
                        <a:pt x="471223" y="148851"/>
                        <a:pt x="447675" y="185893"/>
                      </a:cubicBezTo>
                      <a:cubicBezTo>
                        <a:pt x="424127" y="222935"/>
                        <a:pt x="418836" y="211557"/>
                        <a:pt x="392113" y="222405"/>
                      </a:cubicBezTo>
                      <a:cubicBezTo>
                        <a:pt x="365390" y="233253"/>
                        <a:pt x="352690" y="245424"/>
                        <a:pt x="287338" y="250980"/>
                      </a:cubicBezTo>
                      <a:cubicBezTo>
                        <a:pt x="221986" y="256536"/>
                        <a:pt x="0" y="255743"/>
                        <a:pt x="0" y="255743"/>
                      </a:cubicBezTo>
                      <a:cubicBezTo>
                        <a:pt x="21960" y="255743"/>
                        <a:pt x="411956" y="244895"/>
                        <a:pt x="419100" y="250980"/>
                      </a:cubicBezTo>
                      <a:cubicBezTo>
                        <a:pt x="426244" y="257065"/>
                        <a:pt x="45773" y="293313"/>
                        <a:pt x="42863" y="292255"/>
                      </a:cubicBezTo>
                      <a:cubicBezTo>
                        <a:pt x="39953" y="291197"/>
                        <a:pt x="334699" y="267384"/>
                        <a:pt x="401638" y="244630"/>
                      </a:cubicBezTo>
                      <a:cubicBezTo>
                        <a:pt x="468577" y="221876"/>
                        <a:pt x="422275" y="197799"/>
                        <a:pt x="444500" y="155730"/>
                      </a:cubicBezTo>
                      <a:cubicBezTo>
                        <a:pt x="466725" y="113661"/>
                        <a:pt x="532871" y="-4872"/>
                        <a:pt x="533400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: 図形 674">
                  <a:extLst>
                    <a:ext uri="{FF2B5EF4-FFF2-40B4-BE49-F238E27FC236}">
                      <a16:creationId xmlns:a16="http://schemas.microsoft.com/office/drawing/2014/main" id="{A8E43684-BD61-49E1-B347-0378487A1860}"/>
                    </a:ext>
                  </a:extLst>
                </p:cNvPr>
                <p:cNvSpPr/>
                <p:nvPr/>
              </p:nvSpPr>
              <p:spPr>
                <a:xfrm>
                  <a:off x="851882" y="9683087"/>
                  <a:ext cx="359662" cy="330514"/>
                </a:xfrm>
                <a:custGeom>
                  <a:avLst/>
                  <a:gdLst>
                    <a:gd name="connsiteX0" fmla="*/ 34938 w 331215"/>
                    <a:gd name="connsiteY0" fmla="*/ 209 h 304373"/>
                    <a:gd name="connsiteX1" fmla="*/ 244488 w 331215"/>
                    <a:gd name="connsiteY1" fmla="*/ 38309 h 304373"/>
                    <a:gd name="connsiteX2" fmla="*/ 330213 w 331215"/>
                    <a:gd name="connsiteY2" fmla="*/ 106572 h 304373"/>
                    <a:gd name="connsiteX3" fmla="*/ 198451 w 331215"/>
                    <a:gd name="connsiteY3" fmla="*/ 95459 h 304373"/>
                    <a:gd name="connsiteX4" fmla="*/ 196863 w 331215"/>
                    <a:gd name="connsiteY4" fmla="*/ 152609 h 304373"/>
                    <a:gd name="connsiteX5" fmla="*/ 163526 w 331215"/>
                    <a:gd name="connsiteY5" fmla="*/ 100222 h 304373"/>
                    <a:gd name="connsiteX6" fmla="*/ 104788 w 331215"/>
                    <a:gd name="connsiteY6" fmla="*/ 185947 h 304373"/>
                    <a:gd name="connsiteX7" fmla="*/ 112726 w 331215"/>
                    <a:gd name="connsiteY7" fmla="*/ 301834 h 304373"/>
                    <a:gd name="connsiteX8" fmla="*/ 80976 w 331215"/>
                    <a:gd name="connsiteY8" fmla="*/ 252622 h 304373"/>
                    <a:gd name="connsiteX9" fmla="*/ 13 w 331215"/>
                    <a:gd name="connsiteY9" fmla="*/ 101809 h 304373"/>
                    <a:gd name="connsiteX10" fmla="*/ 74626 w 331215"/>
                    <a:gd name="connsiteY10" fmla="*/ 144672 h 304373"/>
                    <a:gd name="connsiteX11" fmla="*/ 93676 w 331215"/>
                    <a:gd name="connsiteY11" fmla="*/ 66884 h 304373"/>
                    <a:gd name="connsiteX12" fmla="*/ 115901 w 331215"/>
                    <a:gd name="connsiteY12" fmla="*/ 81172 h 304373"/>
                    <a:gd name="connsiteX13" fmla="*/ 150826 w 331215"/>
                    <a:gd name="connsiteY13" fmla="*/ 52597 h 304373"/>
                    <a:gd name="connsiteX14" fmla="*/ 328626 w 331215"/>
                    <a:gd name="connsiteY14" fmla="*/ 85934 h 304373"/>
                    <a:gd name="connsiteX15" fmla="*/ 239726 w 331215"/>
                    <a:gd name="connsiteY15" fmla="*/ 54184 h 304373"/>
                    <a:gd name="connsiteX16" fmla="*/ 34938 w 331215"/>
                    <a:gd name="connsiteY16" fmla="*/ 209 h 30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1215" h="304373">
                      <a:moveTo>
                        <a:pt x="34938" y="209"/>
                      </a:moveTo>
                      <a:cubicBezTo>
                        <a:pt x="35732" y="-2437"/>
                        <a:pt x="195275" y="20582"/>
                        <a:pt x="244488" y="38309"/>
                      </a:cubicBezTo>
                      <a:cubicBezTo>
                        <a:pt x="293701" y="56036"/>
                        <a:pt x="337886" y="97047"/>
                        <a:pt x="330213" y="106572"/>
                      </a:cubicBezTo>
                      <a:cubicBezTo>
                        <a:pt x="322540" y="116097"/>
                        <a:pt x="220676" y="87786"/>
                        <a:pt x="198451" y="95459"/>
                      </a:cubicBezTo>
                      <a:cubicBezTo>
                        <a:pt x="176226" y="103132"/>
                        <a:pt x="202684" y="151815"/>
                        <a:pt x="196863" y="152609"/>
                      </a:cubicBezTo>
                      <a:cubicBezTo>
                        <a:pt x="191042" y="153403"/>
                        <a:pt x="178872" y="94666"/>
                        <a:pt x="163526" y="100222"/>
                      </a:cubicBezTo>
                      <a:cubicBezTo>
                        <a:pt x="148180" y="105778"/>
                        <a:pt x="113255" y="152345"/>
                        <a:pt x="104788" y="185947"/>
                      </a:cubicBezTo>
                      <a:cubicBezTo>
                        <a:pt x="96321" y="219549"/>
                        <a:pt x="116695" y="290722"/>
                        <a:pt x="112726" y="301834"/>
                      </a:cubicBezTo>
                      <a:cubicBezTo>
                        <a:pt x="108757" y="312946"/>
                        <a:pt x="99762" y="285960"/>
                        <a:pt x="80976" y="252622"/>
                      </a:cubicBezTo>
                      <a:cubicBezTo>
                        <a:pt x="62190" y="219284"/>
                        <a:pt x="1071" y="119800"/>
                        <a:pt x="13" y="101809"/>
                      </a:cubicBezTo>
                      <a:cubicBezTo>
                        <a:pt x="-1045" y="83818"/>
                        <a:pt x="59016" y="150493"/>
                        <a:pt x="74626" y="144672"/>
                      </a:cubicBezTo>
                      <a:cubicBezTo>
                        <a:pt x="90236" y="138851"/>
                        <a:pt x="86797" y="77467"/>
                        <a:pt x="93676" y="66884"/>
                      </a:cubicBezTo>
                      <a:cubicBezTo>
                        <a:pt x="100555" y="56301"/>
                        <a:pt x="106376" y="83553"/>
                        <a:pt x="115901" y="81172"/>
                      </a:cubicBezTo>
                      <a:cubicBezTo>
                        <a:pt x="125426" y="78791"/>
                        <a:pt x="115372" y="51803"/>
                        <a:pt x="150826" y="52597"/>
                      </a:cubicBezTo>
                      <a:cubicBezTo>
                        <a:pt x="186280" y="53391"/>
                        <a:pt x="313809" y="85670"/>
                        <a:pt x="328626" y="85934"/>
                      </a:cubicBezTo>
                      <a:cubicBezTo>
                        <a:pt x="343443" y="86199"/>
                        <a:pt x="292113" y="65296"/>
                        <a:pt x="239726" y="54184"/>
                      </a:cubicBezTo>
                      <a:cubicBezTo>
                        <a:pt x="187339" y="43072"/>
                        <a:pt x="34144" y="2855"/>
                        <a:pt x="34938" y="2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6" name="フリーフォーム: 図形 675">
                  <a:extLst>
                    <a:ext uri="{FF2B5EF4-FFF2-40B4-BE49-F238E27FC236}">
                      <a16:creationId xmlns:a16="http://schemas.microsoft.com/office/drawing/2014/main" id="{C107CAE0-FDB9-4CE9-AF6D-00B8090251C7}"/>
                    </a:ext>
                  </a:extLst>
                </p:cNvPr>
                <p:cNvSpPr/>
                <p:nvPr/>
              </p:nvSpPr>
              <p:spPr>
                <a:xfrm>
                  <a:off x="598445" y="9521209"/>
                  <a:ext cx="666316" cy="451712"/>
                </a:xfrm>
                <a:custGeom>
                  <a:avLst/>
                  <a:gdLst>
                    <a:gd name="connsiteX0" fmla="*/ 276268 w 613615"/>
                    <a:gd name="connsiteY0" fmla="*/ 4822 h 415985"/>
                    <a:gd name="connsiteX1" fmla="*/ 276268 w 613615"/>
                    <a:gd name="connsiteY1" fmla="*/ 73084 h 415985"/>
                    <a:gd name="connsiteX2" fmla="*/ 287380 w 613615"/>
                    <a:gd name="connsiteY2" fmla="*/ 204847 h 415985"/>
                    <a:gd name="connsiteX3" fmla="*/ 244518 w 613615"/>
                    <a:gd name="connsiteY3" fmla="*/ 242947 h 415985"/>
                    <a:gd name="connsiteX4" fmla="*/ 43 w 613615"/>
                    <a:gd name="connsiteY4" fmla="*/ 415984 h 415985"/>
                    <a:gd name="connsiteX5" fmla="*/ 265155 w 613615"/>
                    <a:gd name="connsiteY5" fmla="*/ 239772 h 415985"/>
                    <a:gd name="connsiteX6" fmla="*/ 298493 w 613615"/>
                    <a:gd name="connsiteY6" fmla="*/ 266759 h 415985"/>
                    <a:gd name="connsiteX7" fmla="*/ 241343 w 613615"/>
                    <a:gd name="connsiteY7" fmla="*/ 209609 h 415985"/>
                    <a:gd name="connsiteX8" fmla="*/ 214355 w 613615"/>
                    <a:gd name="connsiteY8" fmla="*/ 227072 h 415985"/>
                    <a:gd name="connsiteX9" fmla="*/ 333418 w 613615"/>
                    <a:gd name="connsiteY9" fmla="*/ 188972 h 415985"/>
                    <a:gd name="connsiteX10" fmla="*/ 395330 w 613615"/>
                    <a:gd name="connsiteY10" fmla="*/ 176272 h 415985"/>
                    <a:gd name="connsiteX11" fmla="*/ 463593 w 613615"/>
                    <a:gd name="connsiteY11" fmla="*/ 160397 h 415985"/>
                    <a:gd name="connsiteX12" fmla="*/ 336593 w 613615"/>
                    <a:gd name="connsiteY12" fmla="*/ 27047 h 415985"/>
                    <a:gd name="connsiteX13" fmla="*/ 361993 w 613615"/>
                    <a:gd name="connsiteY13" fmla="*/ 115947 h 415985"/>
                    <a:gd name="connsiteX14" fmla="*/ 377868 w 613615"/>
                    <a:gd name="connsiteY14" fmla="*/ 161984 h 415985"/>
                    <a:gd name="connsiteX15" fmla="*/ 514393 w 613615"/>
                    <a:gd name="connsiteY15" fmla="*/ 131822 h 415985"/>
                    <a:gd name="connsiteX16" fmla="*/ 515980 w 613615"/>
                    <a:gd name="connsiteY16" fmla="*/ 141347 h 415985"/>
                    <a:gd name="connsiteX17" fmla="*/ 569955 w 613615"/>
                    <a:gd name="connsiteY17" fmla="*/ 147697 h 415985"/>
                    <a:gd name="connsiteX18" fmla="*/ 611230 w 613615"/>
                    <a:gd name="connsiteY18" fmla="*/ 150872 h 415985"/>
                    <a:gd name="connsiteX19" fmla="*/ 496930 w 613615"/>
                    <a:gd name="connsiteY19" fmla="*/ 166747 h 415985"/>
                    <a:gd name="connsiteX20" fmla="*/ 327068 w 613615"/>
                    <a:gd name="connsiteY20" fmla="*/ 174684 h 415985"/>
                    <a:gd name="connsiteX21" fmla="*/ 288968 w 613615"/>
                    <a:gd name="connsiteY21" fmla="*/ 203259 h 415985"/>
                    <a:gd name="connsiteX22" fmla="*/ 276268 w 613615"/>
                    <a:gd name="connsiteY22" fmla="*/ 4822 h 41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3615" h="415985">
                      <a:moveTo>
                        <a:pt x="276268" y="4822"/>
                      </a:moveTo>
                      <a:cubicBezTo>
                        <a:pt x="274151" y="-16874"/>
                        <a:pt x="274416" y="39747"/>
                        <a:pt x="276268" y="73084"/>
                      </a:cubicBezTo>
                      <a:cubicBezTo>
                        <a:pt x="278120" y="106421"/>
                        <a:pt x="292672" y="176537"/>
                        <a:pt x="287380" y="204847"/>
                      </a:cubicBezTo>
                      <a:cubicBezTo>
                        <a:pt x="282088" y="233157"/>
                        <a:pt x="292408" y="207758"/>
                        <a:pt x="244518" y="242947"/>
                      </a:cubicBezTo>
                      <a:cubicBezTo>
                        <a:pt x="196628" y="278137"/>
                        <a:pt x="-3396" y="416513"/>
                        <a:pt x="43" y="415984"/>
                      </a:cubicBezTo>
                      <a:cubicBezTo>
                        <a:pt x="3482" y="415455"/>
                        <a:pt x="215413" y="264643"/>
                        <a:pt x="265155" y="239772"/>
                      </a:cubicBezTo>
                      <a:cubicBezTo>
                        <a:pt x="314897" y="214901"/>
                        <a:pt x="302462" y="271786"/>
                        <a:pt x="298493" y="266759"/>
                      </a:cubicBezTo>
                      <a:cubicBezTo>
                        <a:pt x="294524" y="261732"/>
                        <a:pt x="255366" y="216223"/>
                        <a:pt x="241343" y="209609"/>
                      </a:cubicBezTo>
                      <a:cubicBezTo>
                        <a:pt x="227320" y="202995"/>
                        <a:pt x="199009" y="230512"/>
                        <a:pt x="214355" y="227072"/>
                      </a:cubicBezTo>
                      <a:cubicBezTo>
                        <a:pt x="229701" y="223633"/>
                        <a:pt x="333418" y="188972"/>
                        <a:pt x="333418" y="188972"/>
                      </a:cubicBezTo>
                      <a:cubicBezTo>
                        <a:pt x="363581" y="180505"/>
                        <a:pt x="373634" y="181034"/>
                        <a:pt x="395330" y="176272"/>
                      </a:cubicBezTo>
                      <a:cubicBezTo>
                        <a:pt x="417026" y="171510"/>
                        <a:pt x="473383" y="185268"/>
                        <a:pt x="463593" y="160397"/>
                      </a:cubicBezTo>
                      <a:cubicBezTo>
                        <a:pt x="453803" y="135526"/>
                        <a:pt x="353526" y="34455"/>
                        <a:pt x="336593" y="27047"/>
                      </a:cubicBezTo>
                      <a:cubicBezTo>
                        <a:pt x="319660" y="19639"/>
                        <a:pt x="355114" y="93458"/>
                        <a:pt x="361993" y="115947"/>
                      </a:cubicBezTo>
                      <a:cubicBezTo>
                        <a:pt x="368872" y="138437"/>
                        <a:pt x="352468" y="159338"/>
                        <a:pt x="377868" y="161984"/>
                      </a:cubicBezTo>
                      <a:cubicBezTo>
                        <a:pt x="403268" y="164630"/>
                        <a:pt x="491374" y="135262"/>
                        <a:pt x="514393" y="131822"/>
                      </a:cubicBezTo>
                      <a:cubicBezTo>
                        <a:pt x="537412" y="128382"/>
                        <a:pt x="506720" y="138701"/>
                        <a:pt x="515980" y="141347"/>
                      </a:cubicBezTo>
                      <a:cubicBezTo>
                        <a:pt x="525240" y="143993"/>
                        <a:pt x="554080" y="146110"/>
                        <a:pt x="569955" y="147697"/>
                      </a:cubicBezTo>
                      <a:cubicBezTo>
                        <a:pt x="585830" y="149285"/>
                        <a:pt x="623401" y="147697"/>
                        <a:pt x="611230" y="150872"/>
                      </a:cubicBezTo>
                      <a:cubicBezTo>
                        <a:pt x="599059" y="154047"/>
                        <a:pt x="544290" y="162778"/>
                        <a:pt x="496930" y="166747"/>
                      </a:cubicBezTo>
                      <a:cubicBezTo>
                        <a:pt x="449570" y="170716"/>
                        <a:pt x="361728" y="168599"/>
                        <a:pt x="327068" y="174684"/>
                      </a:cubicBezTo>
                      <a:cubicBezTo>
                        <a:pt x="292408" y="180769"/>
                        <a:pt x="297170" y="227865"/>
                        <a:pt x="288968" y="203259"/>
                      </a:cubicBezTo>
                      <a:cubicBezTo>
                        <a:pt x="280766" y="178653"/>
                        <a:pt x="278385" y="26518"/>
                        <a:pt x="276268" y="48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7" name="フリーフォーム: 図形 676">
                  <a:extLst>
                    <a:ext uri="{FF2B5EF4-FFF2-40B4-BE49-F238E27FC236}">
                      <a16:creationId xmlns:a16="http://schemas.microsoft.com/office/drawing/2014/main" id="{3906395B-D3A5-4EC1-8224-20A2E7BBB11E}"/>
                    </a:ext>
                  </a:extLst>
                </p:cNvPr>
                <p:cNvSpPr/>
                <p:nvPr/>
              </p:nvSpPr>
              <p:spPr>
                <a:xfrm>
                  <a:off x="765263" y="9819411"/>
                  <a:ext cx="121141" cy="595190"/>
                </a:xfrm>
                <a:custGeom>
                  <a:avLst/>
                  <a:gdLst>
                    <a:gd name="connsiteX0" fmla="*/ 106769 w 111560"/>
                    <a:gd name="connsiteY0" fmla="*/ 81 h 548115"/>
                    <a:gd name="connsiteX1" fmla="*/ 21044 w 111560"/>
                    <a:gd name="connsiteY1" fmla="*/ 74693 h 548115"/>
                    <a:gd name="connsiteX2" fmla="*/ 108356 w 111560"/>
                    <a:gd name="connsiteY2" fmla="*/ 74693 h 548115"/>
                    <a:gd name="connsiteX3" fmla="*/ 22631 w 111560"/>
                    <a:gd name="connsiteY3" fmla="*/ 101681 h 548115"/>
                    <a:gd name="connsiteX4" fmla="*/ 28981 w 111560"/>
                    <a:gd name="connsiteY4" fmla="*/ 125493 h 548115"/>
                    <a:gd name="connsiteX5" fmla="*/ 75019 w 111560"/>
                    <a:gd name="connsiteY5" fmla="*/ 114381 h 548115"/>
                    <a:gd name="connsiteX6" fmla="*/ 27394 w 111560"/>
                    <a:gd name="connsiteY6" fmla="*/ 192168 h 548115"/>
                    <a:gd name="connsiteX7" fmla="*/ 25806 w 111560"/>
                    <a:gd name="connsiteY7" fmla="*/ 217568 h 548115"/>
                    <a:gd name="connsiteX8" fmla="*/ 44856 w 111560"/>
                    <a:gd name="connsiteY8" fmla="*/ 376318 h 548115"/>
                    <a:gd name="connsiteX9" fmla="*/ 111531 w 111560"/>
                    <a:gd name="connsiteY9" fmla="*/ 547768 h 548115"/>
                    <a:gd name="connsiteX10" fmla="*/ 52794 w 111560"/>
                    <a:gd name="connsiteY10" fmla="*/ 414418 h 548115"/>
                    <a:gd name="connsiteX11" fmla="*/ 8344 w 111560"/>
                    <a:gd name="connsiteY11" fmla="*/ 201693 h 548115"/>
                    <a:gd name="connsiteX12" fmla="*/ 27394 w 111560"/>
                    <a:gd name="connsiteY12" fmla="*/ 144543 h 548115"/>
                    <a:gd name="connsiteX13" fmla="*/ 1994 w 111560"/>
                    <a:gd name="connsiteY13" fmla="*/ 61993 h 548115"/>
                    <a:gd name="connsiteX14" fmla="*/ 106769 w 111560"/>
                    <a:gd name="connsiteY14" fmla="*/ 81 h 54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560" h="548115">
                      <a:moveTo>
                        <a:pt x="106769" y="81"/>
                      </a:moveTo>
                      <a:cubicBezTo>
                        <a:pt x="109944" y="2198"/>
                        <a:pt x="20780" y="62258"/>
                        <a:pt x="21044" y="74693"/>
                      </a:cubicBezTo>
                      <a:cubicBezTo>
                        <a:pt x="21308" y="87128"/>
                        <a:pt x="108092" y="70195"/>
                        <a:pt x="108356" y="74693"/>
                      </a:cubicBezTo>
                      <a:cubicBezTo>
                        <a:pt x="108621" y="79191"/>
                        <a:pt x="35860" y="93214"/>
                        <a:pt x="22631" y="101681"/>
                      </a:cubicBezTo>
                      <a:cubicBezTo>
                        <a:pt x="9402" y="110148"/>
                        <a:pt x="20250" y="123376"/>
                        <a:pt x="28981" y="125493"/>
                      </a:cubicBezTo>
                      <a:cubicBezTo>
                        <a:pt x="37712" y="127610"/>
                        <a:pt x="75283" y="103269"/>
                        <a:pt x="75019" y="114381"/>
                      </a:cubicBezTo>
                      <a:cubicBezTo>
                        <a:pt x="74755" y="125493"/>
                        <a:pt x="35596" y="174970"/>
                        <a:pt x="27394" y="192168"/>
                      </a:cubicBezTo>
                      <a:cubicBezTo>
                        <a:pt x="19192" y="209366"/>
                        <a:pt x="22896" y="186876"/>
                        <a:pt x="25806" y="217568"/>
                      </a:cubicBezTo>
                      <a:cubicBezTo>
                        <a:pt x="28716" y="248260"/>
                        <a:pt x="30568" y="321285"/>
                        <a:pt x="44856" y="376318"/>
                      </a:cubicBezTo>
                      <a:cubicBezTo>
                        <a:pt x="59143" y="431351"/>
                        <a:pt x="110208" y="541418"/>
                        <a:pt x="111531" y="547768"/>
                      </a:cubicBezTo>
                      <a:cubicBezTo>
                        <a:pt x="112854" y="554118"/>
                        <a:pt x="69992" y="472097"/>
                        <a:pt x="52794" y="414418"/>
                      </a:cubicBezTo>
                      <a:cubicBezTo>
                        <a:pt x="35596" y="356739"/>
                        <a:pt x="12577" y="246672"/>
                        <a:pt x="8344" y="201693"/>
                      </a:cubicBezTo>
                      <a:cubicBezTo>
                        <a:pt x="4111" y="156714"/>
                        <a:pt x="28452" y="167826"/>
                        <a:pt x="27394" y="144543"/>
                      </a:cubicBezTo>
                      <a:cubicBezTo>
                        <a:pt x="26336" y="121260"/>
                        <a:pt x="-8589" y="86335"/>
                        <a:pt x="1994" y="61993"/>
                      </a:cubicBezTo>
                      <a:cubicBezTo>
                        <a:pt x="12577" y="37651"/>
                        <a:pt x="103594" y="-2036"/>
                        <a:pt x="106769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8" name="フリーフォーム: 図形 677">
                  <a:extLst>
                    <a:ext uri="{FF2B5EF4-FFF2-40B4-BE49-F238E27FC236}">
                      <a16:creationId xmlns:a16="http://schemas.microsoft.com/office/drawing/2014/main" id="{150D239E-98E9-45CC-93C7-521B3A8033EF}"/>
                    </a:ext>
                  </a:extLst>
                </p:cNvPr>
                <p:cNvSpPr/>
                <p:nvPr/>
              </p:nvSpPr>
              <p:spPr>
                <a:xfrm>
                  <a:off x="698359" y="10067571"/>
                  <a:ext cx="281854" cy="474606"/>
                </a:xfrm>
                <a:custGeom>
                  <a:avLst/>
                  <a:gdLst>
                    <a:gd name="connsiteX0" fmla="*/ 30268 w 259561"/>
                    <a:gd name="connsiteY0" fmla="*/ 3323 h 437068"/>
                    <a:gd name="connsiteX1" fmla="*/ 81068 w 259561"/>
                    <a:gd name="connsiteY1" fmla="*/ 219223 h 437068"/>
                    <a:gd name="connsiteX2" fmla="*/ 216006 w 259561"/>
                    <a:gd name="connsiteY2" fmla="*/ 382735 h 437068"/>
                    <a:gd name="connsiteX3" fmla="*/ 258868 w 259561"/>
                    <a:gd name="connsiteY3" fmla="*/ 435123 h 437068"/>
                    <a:gd name="connsiteX4" fmla="*/ 189018 w 259561"/>
                    <a:gd name="connsiteY4" fmla="*/ 362098 h 437068"/>
                    <a:gd name="connsiteX5" fmla="*/ 82656 w 259561"/>
                    <a:gd name="connsiteY5" fmla="*/ 279548 h 437068"/>
                    <a:gd name="connsiteX6" fmla="*/ 211243 w 259561"/>
                    <a:gd name="connsiteY6" fmla="*/ 436710 h 437068"/>
                    <a:gd name="connsiteX7" fmla="*/ 79481 w 259561"/>
                    <a:gd name="connsiteY7" fmla="*/ 227160 h 437068"/>
                    <a:gd name="connsiteX8" fmla="*/ 1693 w 259561"/>
                    <a:gd name="connsiteY8" fmla="*/ 95398 h 437068"/>
                    <a:gd name="connsiteX9" fmla="*/ 30268 w 259561"/>
                    <a:gd name="connsiteY9" fmla="*/ 3323 h 43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561" h="437068">
                      <a:moveTo>
                        <a:pt x="30268" y="3323"/>
                      </a:moveTo>
                      <a:cubicBezTo>
                        <a:pt x="43497" y="23961"/>
                        <a:pt x="50112" y="155988"/>
                        <a:pt x="81068" y="219223"/>
                      </a:cubicBezTo>
                      <a:cubicBezTo>
                        <a:pt x="112024" y="282458"/>
                        <a:pt x="186373" y="346752"/>
                        <a:pt x="216006" y="382735"/>
                      </a:cubicBezTo>
                      <a:cubicBezTo>
                        <a:pt x="245639" y="418718"/>
                        <a:pt x="263366" y="438562"/>
                        <a:pt x="258868" y="435123"/>
                      </a:cubicBezTo>
                      <a:cubicBezTo>
                        <a:pt x="254370" y="431684"/>
                        <a:pt x="218387" y="388027"/>
                        <a:pt x="189018" y="362098"/>
                      </a:cubicBezTo>
                      <a:cubicBezTo>
                        <a:pt x="159649" y="336169"/>
                        <a:pt x="78952" y="267113"/>
                        <a:pt x="82656" y="279548"/>
                      </a:cubicBezTo>
                      <a:cubicBezTo>
                        <a:pt x="86360" y="291983"/>
                        <a:pt x="211772" y="445441"/>
                        <a:pt x="211243" y="436710"/>
                      </a:cubicBezTo>
                      <a:cubicBezTo>
                        <a:pt x="210714" y="427979"/>
                        <a:pt x="114406" y="284045"/>
                        <a:pt x="79481" y="227160"/>
                      </a:cubicBezTo>
                      <a:cubicBezTo>
                        <a:pt x="44556" y="170275"/>
                        <a:pt x="9895" y="127148"/>
                        <a:pt x="1693" y="95398"/>
                      </a:cubicBezTo>
                      <a:cubicBezTo>
                        <a:pt x="-6509" y="63648"/>
                        <a:pt x="17039" y="-17315"/>
                        <a:pt x="30268" y="33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9" name="フリーフォーム: 図形 678">
                  <a:extLst>
                    <a:ext uri="{FF2B5EF4-FFF2-40B4-BE49-F238E27FC236}">
                      <a16:creationId xmlns:a16="http://schemas.microsoft.com/office/drawing/2014/main" id="{1C2BD94E-49DD-470E-A1AB-23F2F3930222}"/>
                    </a:ext>
                  </a:extLst>
                </p:cNvPr>
                <p:cNvSpPr/>
                <p:nvPr/>
              </p:nvSpPr>
              <p:spPr>
                <a:xfrm>
                  <a:off x="923854" y="10216243"/>
                  <a:ext cx="478647" cy="285068"/>
                </a:xfrm>
                <a:custGeom>
                  <a:avLst/>
                  <a:gdLst>
                    <a:gd name="connsiteX0" fmla="*/ 438558 w 440790"/>
                    <a:gd name="connsiteY0" fmla="*/ 7697 h 262521"/>
                    <a:gd name="connsiteX1" fmla="*/ 260758 w 440790"/>
                    <a:gd name="connsiteY1" fmla="*/ 215660 h 262521"/>
                    <a:gd name="connsiteX2" fmla="*/ 200433 w 440790"/>
                    <a:gd name="connsiteY2" fmla="*/ 245822 h 262521"/>
                    <a:gd name="connsiteX3" fmla="*/ 87721 w 440790"/>
                    <a:gd name="connsiteY3" fmla="*/ 206135 h 262521"/>
                    <a:gd name="connsiteX4" fmla="*/ 3583 w 440790"/>
                    <a:gd name="connsiteY4" fmla="*/ 142635 h 262521"/>
                    <a:gd name="connsiteX5" fmla="*/ 209958 w 440790"/>
                    <a:gd name="connsiteY5" fmla="*/ 260110 h 262521"/>
                    <a:gd name="connsiteX6" fmla="*/ 186146 w 440790"/>
                    <a:gd name="connsiteY6" fmla="*/ 217247 h 262521"/>
                    <a:gd name="connsiteX7" fmla="*/ 313146 w 440790"/>
                    <a:gd name="connsiteY7" fmla="*/ 161685 h 262521"/>
                    <a:gd name="connsiteX8" fmla="*/ 357596 w 440790"/>
                    <a:gd name="connsiteY8" fmla="*/ 55322 h 262521"/>
                    <a:gd name="connsiteX9" fmla="*/ 438558 w 440790"/>
                    <a:gd name="connsiteY9" fmla="*/ 7697 h 262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0790" h="262521">
                      <a:moveTo>
                        <a:pt x="438558" y="7697"/>
                      </a:moveTo>
                      <a:cubicBezTo>
                        <a:pt x="422418" y="34420"/>
                        <a:pt x="300445" y="175973"/>
                        <a:pt x="260758" y="215660"/>
                      </a:cubicBezTo>
                      <a:cubicBezTo>
                        <a:pt x="221071" y="255347"/>
                        <a:pt x="229272" y="247409"/>
                        <a:pt x="200433" y="245822"/>
                      </a:cubicBezTo>
                      <a:cubicBezTo>
                        <a:pt x="171594" y="244235"/>
                        <a:pt x="120529" y="223333"/>
                        <a:pt x="87721" y="206135"/>
                      </a:cubicBezTo>
                      <a:cubicBezTo>
                        <a:pt x="54913" y="188937"/>
                        <a:pt x="-16790" y="133639"/>
                        <a:pt x="3583" y="142635"/>
                      </a:cubicBezTo>
                      <a:cubicBezTo>
                        <a:pt x="23956" y="151631"/>
                        <a:pt x="179531" y="247675"/>
                        <a:pt x="209958" y="260110"/>
                      </a:cubicBezTo>
                      <a:cubicBezTo>
                        <a:pt x="240385" y="272545"/>
                        <a:pt x="168948" y="233651"/>
                        <a:pt x="186146" y="217247"/>
                      </a:cubicBezTo>
                      <a:cubicBezTo>
                        <a:pt x="203344" y="200843"/>
                        <a:pt x="284571" y="188673"/>
                        <a:pt x="313146" y="161685"/>
                      </a:cubicBezTo>
                      <a:cubicBezTo>
                        <a:pt x="341721" y="134698"/>
                        <a:pt x="336429" y="80193"/>
                        <a:pt x="357596" y="55322"/>
                      </a:cubicBezTo>
                      <a:cubicBezTo>
                        <a:pt x="378763" y="30451"/>
                        <a:pt x="454698" y="-19026"/>
                        <a:pt x="438558" y="76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0" name="フリーフォーム: 図形 679">
                  <a:extLst>
                    <a:ext uri="{FF2B5EF4-FFF2-40B4-BE49-F238E27FC236}">
                      <a16:creationId xmlns:a16="http://schemas.microsoft.com/office/drawing/2014/main" id="{2AFAEA7A-597F-4EFD-BB0A-7663FD11A7E9}"/>
                    </a:ext>
                  </a:extLst>
                </p:cNvPr>
                <p:cNvSpPr/>
                <p:nvPr/>
              </p:nvSpPr>
              <p:spPr>
                <a:xfrm>
                  <a:off x="828629" y="9871179"/>
                  <a:ext cx="133764" cy="299999"/>
                </a:xfrm>
                <a:custGeom>
                  <a:avLst/>
                  <a:gdLst>
                    <a:gd name="connsiteX0" fmla="*/ 123027 w 123184"/>
                    <a:gd name="connsiteY0" fmla="*/ 32 h 276271"/>
                    <a:gd name="connsiteX1" fmla="*/ 24602 w 123184"/>
                    <a:gd name="connsiteY1" fmla="*/ 165132 h 276271"/>
                    <a:gd name="connsiteX2" fmla="*/ 3965 w 123184"/>
                    <a:gd name="connsiteY2" fmla="*/ 239744 h 276271"/>
                    <a:gd name="connsiteX3" fmla="*/ 40477 w 123184"/>
                    <a:gd name="connsiteY3" fmla="*/ 139732 h 276271"/>
                    <a:gd name="connsiteX4" fmla="*/ 64290 w 123184"/>
                    <a:gd name="connsiteY4" fmla="*/ 20669 h 276271"/>
                    <a:gd name="connsiteX5" fmla="*/ 8727 w 123184"/>
                    <a:gd name="connsiteY5" fmla="*/ 173069 h 276271"/>
                    <a:gd name="connsiteX6" fmla="*/ 3965 w 123184"/>
                    <a:gd name="connsiteY6" fmla="*/ 276257 h 276271"/>
                    <a:gd name="connsiteX7" fmla="*/ 46827 w 123184"/>
                    <a:gd name="connsiteY7" fmla="*/ 179419 h 276271"/>
                    <a:gd name="connsiteX8" fmla="*/ 123027 w 123184"/>
                    <a:gd name="connsiteY8" fmla="*/ 32 h 276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184" h="276271">
                      <a:moveTo>
                        <a:pt x="123027" y="32"/>
                      </a:moveTo>
                      <a:cubicBezTo>
                        <a:pt x="119323" y="-2349"/>
                        <a:pt x="44446" y="125180"/>
                        <a:pt x="24602" y="165132"/>
                      </a:cubicBezTo>
                      <a:cubicBezTo>
                        <a:pt x="4758" y="205084"/>
                        <a:pt x="1319" y="243977"/>
                        <a:pt x="3965" y="239744"/>
                      </a:cubicBezTo>
                      <a:cubicBezTo>
                        <a:pt x="6611" y="235511"/>
                        <a:pt x="30423" y="176244"/>
                        <a:pt x="40477" y="139732"/>
                      </a:cubicBezTo>
                      <a:cubicBezTo>
                        <a:pt x="50531" y="103220"/>
                        <a:pt x="69582" y="15113"/>
                        <a:pt x="64290" y="20669"/>
                      </a:cubicBezTo>
                      <a:cubicBezTo>
                        <a:pt x="58998" y="26225"/>
                        <a:pt x="18781" y="130471"/>
                        <a:pt x="8727" y="173069"/>
                      </a:cubicBezTo>
                      <a:cubicBezTo>
                        <a:pt x="-1327" y="215667"/>
                        <a:pt x="-2385" y="275199"/>
                        <a:pt x="3965" y="276257"/>
                      </a:cubicBezTo>
                      <a:cubicBezTo>
                        <a:pt x="10315" y="277315"/>
                        <a:pt x="29629" y="221223"/>
                        <a:pt x="46827" y="179419"/>
                      </a:cubicBezTo>
                      <a:cubicBezTo>
                        <a:pt x="64025" y="137615"/>
                        <a:pt x="126731" y="2413"/>
                        <a:pt x="123027" y="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: 図形 680">
                  <a:extLst>
                    <a:ext uri="{FF2B5EF4-FFF2-40B4-BE49-F238E27FC236}">
                      <a16:creationId xmlns:a16="http://schemas.microsoft.com/office/drawing/2014/main" id="{1234E8BC-82D4-4449-8691-B74EDC06C801}"/>
                    </a:ext>
                  </a:extLst>
                </p:cNvPr>
                <p:cNvSpPr/>
                <p:nvPr/>
              </p:nvSpPr>
              <p:spPr>
                <a:xfrm>
                  <a:off x="973146" y="9791754"/>
                  <a:ext cx="277272" cy="221973"/>
                </a:xfrm>
                <a:custGeom>
                  <a:avLst/>
                  <a:gdLst>
                    <a:gd name="connsiteX0" fmla="*/ 255053 w 255342"/>
                    <a:gd name="connsiteY0" fmla="*/ 27137 h 204417"/>
                    <a:gd name="connsiteX1" fmla="*/ 78840 w 255342"/>
                    <a:gd name="connsiteY1" fmla="*/ 36662 h 204417"/>
                    <a:gd name="connsiteX2" fmla="*/ 1053 w 255342"/>
                    <a:gd name="connsiteY2" fmla="*/ 195412 h 204417"/>
                    <a:gd name="connsiteX3" fmla="*/ 34390 w 255342"/>
                    <a:gd name="connsiteY3" fmla="*/ 168425 h 204417"/>
                    <a:gd name="connsiteX4" fmla="*/ 42328 w 255342"/>
                    <a:gd name="connsiteY4" fmla="*/ 203350 h 204417"/>
                    <a:gd name="connsiteX5" fmla="*/ 191553 w 255342"/>
                    <a:gd name="connsiteY5" fmla="*/ 190650 h 204417"/>
                    <a:gd name="connsiteX6" fmla="*/ 29628 w 255342"/>
                    <a:gd name="connsiteY6" fmla="*/ 143025 h 204417"/>
                    <a:gd name="connsiteX7" fmla="*/ 236003 w 255342"/>
                    <a:gd name="connsiteY7" fmla="*/ 130325 h 204417"/>
                    <a:gd name="connsiteX8" fmla="*/ 109003 w 255342"/>
                    <a:gd name="connsiteY8" fmla="*/ 95400 h 204417"/>
                    <a:gd name="connsiteX9" fmla="*/ 185203 w 255342"/>
                    <a:gd name="connsiteY9" fmla="*/ 95400 h 204417"/>
                    <a:gd name="connsiteX10" fmla="*/ 43915 w 255342"/>
                    <a:gd name="connsiteY10" fmla="*/ 71587 h 204417"/>
                    <a:gd name="connsiteX11" fmla="*/ 118528 w 255342"/>
                    <a:gd name="connsiteY11" fmla="*/ 1737 h 204417"/>
                    <a:gd name="connsiteX12" fmla="*/ 255053 w 255342"/>
                    <a:gd name="connsiteY12" fmla="*/ 27137 h 204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5342" h="204417">
                      <a:moveTo>
                        <a:pt x="255053" y="27137"/>
                      </a:moveTo>
                      <a:cubicBezTo>
                        <a:pt x="248438" y="32958"/>
                        <a:pt x="121173" y="8616"/>
                        <a:pt x="78840" y="36662"/>
                      </a:cubicBezTo>
                      <a:cubicBezTo>
                        <a:pt x="36507" y="64708"/>
                        <a:pt x="8461" y="173452"/>
                        <a:pt x="1053" y="195412"/>
                      </a:cubicBezTo>
                      <a:cubicBezTo>
                        <a:pt x="-6355" y="217372"/>
                        <a:pt x="27511" y="167102"/>
                        <a:pt x="34390" y="168425"/>
                      </a:cubicBezTo>
                      <a:cubicBezTo>
                        <a:pt x="41269" y="169748"/>
                        <a:pt x="16134" y="199646"/>
                        <a:pt x="42328" y="203350"/>
                      </a:cubicBezTo>
                      <a:cubicBezTo>
                        <a:pt x="68522" y="207054"/>
                        <a:pt x="193670" y="200704"/>
                        <a:pt x="191553" y="190650"/>
                      </a:cubicBezTo>
                      <a:cubicBezTo>
                        <a:pt x="189436" y="180596"/>
                        <a:pt x="22220" y="153079"/>
                        <a:pt x="29628" y="143025"/>
                      </a:cubicBezTo>
                      <a:cubicBezTo>
                        <a:pt x="37036" y="132971"/>
                        <a:pt x="222774" y="138262"/>
                        <a:pt x="236003" y="130325"/>
                      </a:cubicBezTo>
                      <a:cubicBezTo>
                        <a:pt x="249232" y="122388"/>
                        <a:pt x="117470" y="101221"/>
                        <a:pt x="109003" y="95400"/>
                      </a:cubicBezTo>
                      <a:cubicBezTo>
                        <a:pt x="100536" y="89579"/>
                        <a:pt x="196051" y="99369"/>
                        <a:pt x="185203" y="95400"/>
                      </a:cubicBezTo>
                      <a:cubicBezTo>
                        <a:pt x="174355" y="91431"/>
                        <a:pt x="55027" y="87197"/>
                        <a:pt x="43915" y="71587"/>
                      </a:cubicBezTo>
                      <a:cubicBezTo>
                        <a:pt x="32803" y="55977"/>
                        <a:pt x="83867" y="10733"/>
                        <a:pt x="118528" y="1737"/>
                      </a:cubicBezTo>
                      <a:cubicBezTo>
                        <a:pt x="153188" y="-7259"/>
                        <a:pt x="261668" y="21316"/>
                        <a:pt x="255053" y="27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2" name="フリーフォーム: 図形 681">
                  <a:extLst>
                    <a:ext uri="{FF2B5EF4-FFF2-40B4-BE49-F238E27FC236}">
                      <a16:creationId xmlns:a16="http://schemas.microsoft.com/office/drawing/2014/main" id="{C8E854CA-2E56-40BD-9D02-61F1DE224D1E}"/>
                    </a:ext>
                  </a:extLst>
                </p:cNvPr>
                <p:cNvSpPr/>
                <p:nvPr/>
              </p:nvSpPr>
              <p:spPr>
                <a:xfrm>
                  <a:off x="836992" y="10081507"/>
                  <a:ext cx="250634" cy="440762"/>
                </a:xfrm>
                <a:custGeom>
                  <a:avLst/>
                  <a:gdLst>
                    <a:gd name="connsiteX0" fmla="*/ 105800 w 230811"/>
                    <a:gd name="connsiteY0" fmla="*/ 14 h 405901"/>
                    <a:gd name="connsiteX1" fmla="*/ 51825 w 230811"/>
                    <a:gd name="connsiteY1" fmla="*/ 112726 h 405901"/>
                    <a:gd name="connsiteX2" fmla="*/ 58175 w 230811"/>
                    <a:gd name="connsiteY2" fmla="*/ 206389 h 405901"/>
                    <a:gd name="connsiteX3" fmla="*/ 170888 w 230811"/>
                    <a:gd name="connsiteY3" fmla="*/ 388951 h 405901"/>
                    <a:gd name="connsiteX4" fmla="*/ 229625 w 230811"/>
                    <a:gd name="connsiteY4" fmla="*/ 390539 h 405901"/>
                    <a:gd name="connsiteX5" fmla="*/ 120088 w 230811"/>
                    <a:gd name="connsiteY5" fmla="*/ 323864 h 405901"/>
                    <a:gd name="connsiteX6" fmla="*/ 4200 w 230811"/>
                    <a:gd name="connsiteY6" fmla="*/ 160351 h 405901"/>
                    <a:gd name="connsiteX7" fmla="*/ 26425 w 230811"/>
                    <a:gd name="connsiteY7" fmla="*/ 141301 h 405901"/>
                    <a:gd name="connsiteX8" fmla="*/ 35950 w 230811"/>
                    <a:gd name="connsiteY8" fmla="*/ 104789 h 405901"/>
                    <a:gd name="connsiteX9" fmla="*/ 105800 w 230811"/>
                    <a:gd name="connsiteY9" fmla="*/ 14 h 40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811" h="405901">
                      <a:moveTo>
                        <a:pt x="105800" y="14"/>
                      </a:moveTo>
                      <a:cubicBezTo>
                        <a:pt x="108446" y="1337"/>
                        <a:pt x="59762" y="78330"/>
                        <a:pt x="51825" y="112726"/>
                      </a:cubicBezTo>
                      <a:cubicBezTo>
                        <a:pt x="43888" y="147122"/>
                        <a:pt x="38331" y="160352"/>
                        <a:pt x="58175" y="206389"/>
                      </a:cubicBezTo>
                      <a:cubicBezTo>
                        <a:pt x="78019" y="252426"/>
                        <a:pt x="142313" y="358259"/>
                        <a:pt x="170888" y="388951"/>
                      </a:cubicBezTo>
                      <a:cubicBezTo>
                        <a:pt x="199463" y="419643"/>
                        <a:pt x="238092" y="401387"/>
                        <a:pt x="229625" y="390539"/>
                      </a:cubicBezTo>
                      <a:cubicBezTo>
                        <a:pt x="221158" y="379691"/>
                        <a:pt x="157659" y="362229"/>
                        <a:pt x="120088" y="323864"/>
                      </a:cubicBezTo>
                      <a:cubicBezTo>
                        <a:pt x="82517" y="285499"/>
                        <a:pt x="19810" y="190778"/>
                        <a:pt x="4200" y="160351"/>
                      </a:cubicBezTo>
                      <a:cubicBezTo>
                        <a:pt x="-11411" y="129924"/>
                        <a:pt x="21133" y="150561"/>
                        <a:pt x="26425" y="141301"/>
                      </a:cubicBezTo>
                      <a:cubicBezTo>
                        <a:pt x="31717" y="132041"/>
                        <a:pt x="23779" y="123310"/>
                        <a:pt x="35950" y="104789"/>
                      </a:cubicBezTo>
                      <a:cubicBezTo>
                        <a:pt x="48121" y="86268"/>
                        <a:pt x="103154" y="-1309"/>
                        <a:pt x="105800" y="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: 図形 682">
                  <a:extLst>
                    <a:ext uri="{FF2B5EF4-FFF2-40B4-BE49-F238E27FC236}">
                      <a16:creationId xmlns:a16="http://schemas.microsoft.com/office/drawing/2014/main" id="{40C4E3C7-946E-406A-983A-57E91BD86E4F}"/>
                    </a:ext>
                  </a:extLst>
                </p:cNvPr>
                <p:cNvSpPr/>
                <p:nvPr/>
              </p:nvSpPr>
              <p:spPr>
                <a:xfrm>
                  <a:off x="1074258" y="9839026"/>
                  <a:ext cx="257075" cy="299508"/>
                </a:xfrm>
                <a:custGeom>
                  <a:avLst/>
                  <a:gdLst>
                    <a:gd name="connsiteX0" fmla="*/ 13 w 236742"/>
                    <a:gd name="connsiteY0" fmla="*/ 1067 h 275819"/>
                    <a:gd name="connsiteX1" fmla="*/ 155588 w 236742"/>
                    <a:gd name="connsiteY1" fmla="*/ 43929 h 275819"/>
                    <a:gd name="connsiteX2" fmla="*/ 120663 w 236742"/>
                    <a:gd name="connsiteY2" fmla="*/ 132829 h 275819"/>
                    <a:gd name="connsiteX3" fmla="*/ 146063 w 236742"/>
                    <a:gd name="connsiteY3" fmla="*/ 186804 h 275819"/>
                    <a:gd name="connsiteX4" fmla="*/ 215913 w 236742"/>
                    <a:gd name="connsiteY4" fmla="*/ 275704 h 275819"/>
                    <a:gd name="connsiteX5" fmla="*/ 150825 w 236742"/>
                    <a:gd name="connsiteY5" fmla="*/ 202679 h 275819"/>
                    <a:gd name="connsiteX6" fmla="*/ 195275 w 236742"/>
                    <a:gd name="connsiteY6" fmla="*/ 82029 h 275819"/>
                    <a:gd name="connsiteX7" fmla="*/ 192100 w 236742"/>
                    <a:gd name="connsiteY7" fmla="*/ 85204 h 275819"/>
                    <a:gd name="connsiteX8" fmla="*/ 209563 w 236742"/>
                    <a:gd name="connsiteY8" fmla="*/ 164579 h 275819"/>
                    <a:gd name="connsiteX9" fmla="*/ 204800 w 236742"/>
                    <a:gd name="connsiteY9" fmla="*/ 215379 h 275819"/>
                    <a:gd name="connsiteX10" fmla="*/ 184163 w 236742"/>
                    <a:gd name="connsiteY10" fmla="*/ 220142 h 275819"/>
                    <a:gd name="connsiteX11" fmla="*/ 236550 w 236742"/>
                    <a:gd name="connsiteY11" fmla="*/ 240779 h 275819"/>
                    <a:gd name="connsiteX12" fmla="*/ 161938 w 236742"/>
                    <a:gd name="connsiteY12" fmla="*/ 255067 h 275819"/>
                    <a:gd name="connsiteX13" fmla="*/ 157175 w 236742"/>
                    <a:gd name="connsiteY13" fmla="*/ 158229 h 275819"/>
                    <a:gd name="connsiteX14" fmla="*/ 165113 w 236742"/>
                    <a:gd name="connsiteY14" fmla="*/ 85204 h 275819"/>
                    <a:gd name="connsiteX15" fmla="*/ 13 w 236742"/>
                    <a:gd name="connsiteY15" fmla="*/ 1067 h 27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36742" h="275819">
                      <a:moveTo>
                        <a:pt x="13" y="1067"/>
                      </a:moveTo>
                      <a:cubicBezTo>
                        <a:pt x="-1574" y="-5812"/>
                        <a:pt x="135480" y="21969"/>
                        <a:pt x="155588" y="43929"/>
                      </a:cubicBezTo>
                      <a:cubicBezTo>
                        <a:pt x="175696" y="65889"/>
                        <a:pt x="122251" y="109016"/>
                        <a:pt x="120663" y="132829"/>
                      </a:cubicBezTo>
                      <a:cubicBezTo>
                        <a:pt x="119075" y="156642"/>
                        <a:pt x="130188" y="162992"/>
                        <a:pt x="146063" y="186804"/>
                      </a:cubicBezTo>
                      <a:cubicBezTo>
                        <a:pt x="161938" y="210617"/>
                        <a:pt x="215119" y="273058"/>
                        <a:pt x="215913" y="275704"/>
                      </a:cubicBezTo>
                      <a:cubicBezTo>
                        <a:pt x="216707" y="278350"/>
                        <a:pt x="154265" y="234958"/>
                        <a:pt x="150825" y="202679"/>
                      </a:cubicBezTo>
                      <a:cubicBezTo>
                        <a:pt x="147385" y="170400"/>
                        <a:pt x="188396" y="101608"/>
                        <a:pt x="195275" y="82029"/>
                      </a:cubicBezTo>
                      <a:cubicBezTo>
                        <a:pt x="202154" y="62450"/>
                        <a:pt x="189719" y="71446"/>
                        <a:pt x="192100" y="85204"/>
                      </a:cubicBezTo>
                      <a:cubicBezTo>
                        <a:pt x="194481" y="98962"/>
                        <a:pt x="207446" y="142883"/>
                        <a:pt x="209563" y="164579"/>
                      </a:cubicBezTo>
                      <a:cubicBezTo>
                        <a:pt x="211680" y="186275"/>
                        <a:pt x="209033" y="206119"/>
                        <a:pt x="204800" y="215379"/>
                      </a:cubicBezTo>
                      <a:cubicBezTo>
                        <a:pt x="200567" y="224639"/>
                        <a:pt x="178871" y="215909"/>
                        <a:pt x="184163" y="220142"/>
                      </a:cubicBezTo>
                      <a:cubicBezTo>
                        <a:pt x="189455" y="224375"/>
                        <a:pt x="240254" y="234958"/>
                        <a:pt x="236550" y="240779"/>
                      </a:cubicBezTo>
                      <a:cubicBezTo>
                        <a:pt x="232846" y="246600"/>
                        <a:pt x="175167" y="268825"/>
                        <a:pt x="161938" y="255067"/>
                      </a:cubicBezTo>
                      <a:cubicBezTo>
                        <a:pt x="148709" y="241309"/>
                        <a:pt x="156646" y="186539"/>
                        <a:pt x="157175" y="158229"/>
                      </a:cubicBezTo>
                      <a:cubicBezTo>
                        <a:pt x="157704" y="129919"/>
                        <a:pt x="192100" y="111133"/>
                        <a:pt x="165113" y="85204"/>
                      </a:cubicBezTo>
                      <a:cubicBezTo>
                        <a:pt x="138126" y="59275"/>
                        <a:pt x="1600" y="7946"/>
                        <a:pt x="13" y="10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4" name="フリーフォーム: 図形 683">
                  <a:extLst>
                    <a:ext uri="{FF2B5EF4-FFF2-40B4-BE49-F238E27FC236}">
                      <a16:creationId xmlns:a16="http://schemas.microsoft.com/office/drawing/2014/main" id="{397BA397-678D-49FE-A8DF-F8CED30E6203}"/>
                    </a:ext>
                  </a:extLst>
                </p:cNvPr>
                <p:cNvSpPr/>
                <p:nvPr/>
              </p:nvSpPr>
              <p:spPr>
                <a:xfrm>
                  <a:off x="922390" y="10015964"/>
                  <a:ext cx="328613" cy="100290"/>
                </a:xfrm>
                <a:custGeom>
                  <a:avLst/>
                  <a:gdLst>
                    <a:gd name="connsiteX0" fmla="*/ 62082 w 302622"/>
                    <a:gd name="connsiteY0" fmla="*/ 48 h 92358"/>
                    <a:gd name="connsiteX1" fmla="*/ 287507 w 302622"/>
                    <a:gd name="connsiteY1" fmla="*/ 73073 h 92358"/>
                    <a:gd name="connsiteX2" fmla="*/ 76370 w 302622"/>
                    <a:gd name="connsiteY2" fmla="*/ 60373 h 92358"/>
                    <a:gd name="connsiteX3" fmla="*/ 11282 w 302622"/>
                    <a:gd name="connsiteY3" fmla="*/ 42910 h 92358"/>
                    <a:gd name="connsiteX4" fmla="*/ 287507 w 302622"/>
                    <a:gd name="connsiteY4" fmla="*/ 88948 h 92358"/>
                    <a:gd name="connsiteX5" fmla="*/ 268457 w 302622"/>
                    <a:gd name="connsiteY5" fmla="*/ 88948 h 92358"/>
                    <a:gd name="connsiteX6" fmla="*/ 119232 w 302622"/>
                    <a:gd name="connsiteY6" fmla="*/ 88948 h 92358"/>
                    <a:gd name="connsiteX7" fmla="*/ 171620 w 302622"/>
                    <a:gd name="connsiteY7" fmla="*/ 61960 h 92358"/>
                    <a:gd name="connsiteX8" fmla="*/ 62082 w 302622"/>
                    <a:gd name="connsiteY8" fmla="*/ 48 h 9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622" h="92358">
                      <a:moveTo>
                        <a:pt x="62082" y="48"/>
                      </a:moveTo>
                      <a:cubicBezTo>
                        <a:pt x="81396" y="1900"/>
                        <a:pt x="285126" y="63019"/>
                        <a:pt x="287507" y="73073"/>
                      </a:cubicBezTo>
                      <a:cubicBezTo>
                        <a:pt x="289888" y="83127"/>
                        <a:pt x="122407" y="65400"/>
                        <a:pt x="76370" y="60373"/>
                      </a:cubicBezTo>
                      <a:cubicBezTo>
                        <a:pt x="30333" y="55346"/>
                        <a:pt x="-23907" y="38148"/>
                        <a:pt x="11282" y="42910"/>
                      </a:cubicBezTo>
                      <a:cubicBezTo>
                        <a:pt x="46471" y="47672"/>
                        <a:pt x="244644" y="81275"/>
                        <a:pt x="287507" y="88948"/>
                      </a:cubicBezTo>
                      <a:cubicBezTo>
                        <a:pt x="330370" y="96621"/>
                        <a:pt x="268457" y="88948"/>
                        <a:pt x="268457" y="88948"/>
                      </a:cubicBezTo>
                      <a:cubicBezTo>
                        <a:pt x="240411" y="88948"/>
                        <a:pt x="135372" y="93446"/>
                        <a:pt x="119232" y="88948"/>
                      </a:cubicBezTo>
                      <a:cubicBezTo>
                        <a:pt x="103093" y="84450"/>
                        <a:pt x="176118" y="74131"/>
                        <a:pt x="171620" y="61960"/>
                      </a:cubicBezTo>
                      <a:cubicBezTo>
                        <a:pt x="167122" y="49789"/>
                        <a:pt x="42768" y="-1804"/>
                        <a:pt x="62082" y="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: 図形 684">
                  <a:extLst>
                    <a:ext uri="{FF2B5EF4-FFF2-40B4-BE49-F238E27FC236}">
                      <a16:creationId xmlns:a16="http://schemas.microsoft.com/office/drawing/2014/main" id="{E3B08E5C-2F39-42C2-BC94-014F060E7B05}"/>
                    </a:ext>
                  </a:extLst>
                </p:cNvPr>
                <p:cNvSpPr/>
                <p:nvPr/>
              </p:nvSpPr>
              <p:spPr>
                <a:xfrm>
                  <a:off x="923659" y="10052217"/>
                  <a:ext cx="166339" cy="367554"/>
                </a:xfrm>
                <a:custGeom>
                  <a:avLst/>
                  <a:gdLst>
                    <a:gd name="connsiteX0" fmla="*/ 14876 w 153183"/>
                    <a:gd name="connsiteY0" fmla="*/ 0 h 338483"/>
                    <a:gd name="connsiteX1" fmla="*/ 152988 w 153183"/>
                    <a:gd name="connsiteY1" fmla="*/ 80963 h 338483"/>
                    <a:gd name="connsiteX2" fmla="*/ 45038 w 153183"/>
                    <a:gd name="connsiteY2" fmla="*/ 131763 h 338483"/>
                    <a:gd name="connsiteX3" fmla="*/ 37101 w 153183"/>
                    <a:gd name="connsiteY3" fmla="*/ 165100 h 338483"/>
                    <a:gd name="connsiteX4" fmla="*/ 46626 w 153183"/>
                    <a:gd name="connsiteY4" fmla="*/ 233363 h 338483"/>
                    <a:gd name="connsiteX5" fmla="*/ 54563 w 153183"/>
                    <a:gd name="connsiteY5" fmla="*/ 338138 h 338483"/>
                    <a:gd name="connsiteX6" fmla="*/ 27576 w 153183"/>
                    <a:gd name="connsiteY6" fmla="*/ 263525 h 338483"/>
                    <a:gd name="connsiteX7" fmla="*/ 588 w 153183"/>
                    <a:gd name="connsiteY7" fmla="*/ 166688 h 338483"/>
                    <a:gd name="connsiteX8" fmla="*/ 54563 w 153183"/>
                    <a:gd name="connsiteY8" fmla="*/ 104775 h 338483"/>
                    <a:gd name="connsiteX9" fmla="*/ 89488 w 153183"/>
                    <a:gd name="connsiteY9" fmla="*/ 112713 h 338483"/>
                    <a:gd name="connsiteX10" fmla="*/ 127588 w 153183"/>
                    <a:gd name="connsiteY10" fmla="*/ 79375 h 338483"/>
                    <a:gd name="connsiteX11" fmla="*/ 14876 w 153183"/>
                    <a:gd name="connsiteY11" fmla="*/ 0 h 33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3183" h="338483">
                      <a:moveTo>
                        <a:pt x="14876" y="0"/>
                      </a:moveTo>
                      <a:cubicBezTo>
                        <a:pt x="19109" y="265"/>
                        <a:pt x="147961" y="59003"/>
                        <a:pt x="152988" y="80963"/>
                      </a:cubicBezTo>
                      <a:cubicBezTo>
                        <a:pt x="158015" y="102924"/>
                        <a:pt x="64352" y="117740"/>
                        <a:pt x="45038" y="131763"/>
                      </a:cubicBezTo>
                      <a:cubicBezTo>
                        <a:pt x="25724" y="145786"/>
                        <a:pt x="36836" y="148167"/>
                        <a:pt x="37101" y="165100"/>
                      </a:cubicBezTo>
                      <a:cubicBezTo>
                        <a:pt x="37366" y="182033"/>
                        <a:pt x="43716" y="204524"/>
                        <a:pt x="46626" y="233363"/>
                      </a:cubicBezTo>
                      <a:cubicBezTo>
                        <a:pt x="49536" y="262202"/>
                        <a:pt x="57738" y="333111"/>
                        <a:pt x="54563" y="338138"/>
                      </a:cubicBezTo>
                      <a:cubicBezTo>
                        <a:pt x="51388" y="343165"/>
                        <a:pt x="36572" y="292100"/>
                        <a:pt x="27576" y="263525"/>
                      </a:cubicBezTo>
                      <a:cubicBezTo>
                        <a:pt x="18580" y="234950"/>
                        <a:pt x="-3910" y="193146"/>
                        <a:pt x="588" y="166688"/>
                      </a:cubicBezTo>
                      <a:cubicBezTo>
                        <a:pt x="5086" y="140230"/>
                        <a:pt x="39746" y="113771"/>
                        <a:pt x="54563" y="104775"/>
                      </a:cubicBezTo>
                      <a:cubicBezTo>
                        <a:pt x="69380" y="95779"/>
                        <a:pt x="77317" y="116946"/>
                        <a:pt x="89488" y="112713"/>
                      </a:cubicBezTo>
                      <a:cubicBezTo>
                        <a:pt x="101659" y="108480"/>
                        <a:pt x="139230" y="93927"/>
                        <a:pt x="127588" y="79375"/>
                      </a:cubicBezTo>
                      <a:cubicBezTo>
                        <a:pt x="115946" y="64823"/>
                        <a:pt x="10643" y="-265"/>
                        <a:pt x="14876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95F65CB0-AD68-46DD-9A0A-51917117525E}"/>
                    </a:ext>
                  </a:extLst>
                </p:cNvPr>
                <p:cNvSpPr/>
                <p:nvPr/>
              </p:nvSpPr>
              <p:spPr>
                <a:xfrm>
                  <a:off x="1015966" y="10125206"/>
                  <a:ext cx="278124" cy="153148"/>
                </a:xfrm>
                <a:custGeom>
                  <a:avLst/>
                  <a:gdLst>
                    <a:gd name="connsiteX0" fmla="*/ 253720 w 256126"/>
                    <a:gd name="connsiteY0" fmla="*/ 4222 h 141035"/>
                    <a:gd name="connsiteX1" fmla="*/ 134657 w 256126"/>
                    <a:gd name="connsiteY1" fmla="*/ 37559 h 141035"/>
                    <a:gd name="connsiteX2" fmla="*/ 2895 w 256126"/>
                    <a:gd name="connsiteY2" fmla="*/ 66134 h 141035"/>
                    <a:gd name="connsiteX3" fmla="*/ 53695 w 256126"/>
                    <a:gd name="connsiteY3" fmla="*/ 97884 h 141035"/>
                    <a:gd name="connsiteX4" fmla="*/ 169582 w 256126"/>
                    <a:gd name="connsiteY4" fmla="*/ 75659 h 141035"/>
                    <a:gd name="connsiteX5" fmla="*/ 202920 w 256126"/>
                    <a:gd name="connsiteY5" fmla="*/ 64547 h 141035"/>
                    <a:gd name="connsiteX6" fmla="*/ 215620 w 256126"/>
                    <a:gd name="connsiteY6" fmla="*/ 77247 h 141035"/>
                    <a:gd name="connsiteX7" fmla="*/ 21945 w 256126"/>
                    <a:gd name="connsiteY7" fmla="*/ 140747 h 141035"/>
                    <a:gd name="connsiteX8" fmla="*/ 253720 w 256126"/>
                    <a:gd name="connsiteY8" fmla="*/ 4222 h 14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6126" h="141035">
                      <a:moveTo>
                        <a:pt x="253720" y="4222"/>
                      </a:moveTo>
                      <a:cubicBezTo>
                        <a:pt x="272505" y="-12976"/>
                        <a:pt x="176461" y="27240"/>
                        <a:pt x="134657" y="37559"/>
                      </a:cubicBezTo>
                      <a:cubicBezTo>
                        <a:pt x="92853" y="47878"/>
                        <a:pt x="16389" y="56080"/>
                        <a:pt x="2895" y="66134"/>
                      </a:cubicBezTo>
                      <a:cubicBezTo>
                        <a:pt x="-10599" y="76188"/>
                        <a:pt x="25914" y="96297"/>
                        <a:pt x="53695" y="97884"/>
                      </a:cubicBezTo>
                      <a:cubicBezTo>
                        <a:pt x="81476" y="99471"/>
                        <a:pt x="144711" y="81215"/>
                        <a:pt x="169582" y="75659"/>
                      </a:cubicBezTo>
                      <a:cubicBezTo>
                        <a:pt x="194453" y="70103"/>
                        <a:pt x="195247" y="64282"/>
                        <a:pt x="202920" y="64547"/>
                      </a:cubicBezTo>
                      <a:cubicBezTo>
                        <a:pt x="210593" y="64812"/>
                        <a:pt x="245782" y="64547"/>
                        <a:pt x="215620" y="77247"/>
                      </a:cubicBezTo>
                      <a:cubicBezTo>
                        <a:pt x="185457" y="89947"/>
                        <a:pt x="16124" y="145509"/>
                        <a:pt x="21945" y="140747"/>
                      </a:cubicBezTo>
                      <a:cubicBezTo>
                        <a:pt x="27766" y="135985"/>
                        <a:pt x="234935" y="21420"/>
                        <a:pt x="253720" y="42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: 図形 686">
                  <a:extLst>
                    <a:ext uri="{FF2B5EF4-FFF2-40B4-BE49-F238E27FC236}">
                      <a16:creationId xmlns:a16="http://schemas.microsoft.com/office/drawing/2014/main" id="{80B6C280-F06A-4A5B-A878-18AD5DFA3249}"/>
                    </a:ext>
                  </a:extLst>
                </p:cNvPr>
                <p:cNvSpPr/>
                <p:nvPr/>
              </p:nvSpPr>
              <p:spPr>
                <a:xfrm>
                  <a:off x="1000090" y="10160819"/>
                  <a:ext cx="318230" cy="261202"/>
                </a:xfrm>
                <a:custGeom>
                  <a:avLst/>
                  <a:gdLst>
                    <a:gd name="connsiteX0" fmla="*/ 292152 w 293060"/>
                    <a:gd name="connsiteY0" fmla="*/ 0 h 240543"/>
                    <a:gd name="connsiteX1" fmla="*/ 260402 w 293060"/>
                    <a:gd name="connsiteY1" fmla="*/ 80962 h 240543"/>
                    <a:gd name="connsiteX2" fmla="*/ 182615 w 293060"/>
                    <a:gd name="connsiteY2" fmla="*/ 114300 h 240543"/>
                    <a:gd name="connsiteX3" fmla="*/ 52 w 293060"/>
                    <a:gd name="connsiteY3" fmla="*/ 176212 h 240543"/>
                    <a:gd name="connsiteX4" fmla="*/ 201665 w 293060"/>
                    <a:gd name="connsiteY4" fmla="*/ 123825 h 240543"/>
                    <a:gd name="connsiteX5" fmla="*/ 227065 w 293060"/>
                    <a:gd name="connsiteY5" fmla="*/ 153987 h 240543"/>
                    <a:gd name="connsiteX6" fmla="*/ 134990 w 293060"/>
                    <a:gd name="connsiteY6" fmla="*/ 219075 h 240543"/>
                    <a:gd name="connsiteX7" fmla="*/ 65140 w 293060"/>
                    <a:gd name="connsiteY7" fmla="*/ 238125 h 240543"/>
                    <a:gd name="connsiteX8" fmla="*/ 249290 w 293060"/>
                    <a:gd name="connsiteY8" fmla="*/ 171450 h 240543"/>
                    <a:gd name="connsiteX9" fmla="*/ 273102 w 293060"/>
                    <a:gd name="connsiteY9" fmla="*/ 133350 h 240543"/>
                    <a:gd name="connsiteX10" fmla="*/ 11165 w 293060"/>
                    <a:gd name="connsiteY10" fmla="*/ 161925 h 240543"/>
                    <a:gd name="connsiteX11" fmla="*/ 136577 w 293060"/>
                    <a:gd name="connsiteY11" fmla="*/ 114300 h 240543"/>
                    <a:gd name="connsiteX12" fmla="*/ 228652 w 293060"/>
                    <a:gd name="connsiteY12" fmla="*/ 80962 h 240543"/>
                    <a:gd name="connsiteX13" fmla="*/ 292152 w 293060"/>
                    <a:gd name="connsiteY13" fmla="*/ 0 h 24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3060" h="240543">
                      <a:moveTo>
                        <a:pt x="292152" y="0"/>
                      </a:moveTo>
                      <a:cubicBezTo>
                        <a:pt x="297444" y="0"/>
                        <a:pt x="278658" y="61912"/>
                        <a:pt x="260402" y="80962"/>
                      </a:cubicBezTo>
                      <a:cubicBezTo>
                        <a:pt x="242146" y="100012"/>
                        <a:pt x="226007" y="98425"/>
                        <a:pt x="182615" y="114300"/>
                      </a:cubicBezTo>
                      <a:cubicBezTo>
                        <a:pt x="139223" y="130175"/>
                        <a:pt x="-3123" y="174625"/>
                        <a:pt x="52" y="176212"/>
                      </a:cubicBezTo>
                      <a:cubicBezTo>
                        <a:pt x="3227" y="177799"/>
                        <a:pt x="163829" y="127529"/>
                        <a:pt x="201665" y="123825"/>
                      </a:cubicBezTo>
                      <a:cubicBezTo>
                        <a:pt x="239500" y="120121"/>
                        <a:pt x="238177" y="138112"/>
                        <a:pt x="227065" y="153987"/>
                      </a:cubicBezTo>
                      <a:cubicBezTo>
                        <a:pt x="215952" y="169862"/>
                        <a:pt x="161977" y="205052"/>
                        <a:pt x="134990" y="219075"/>
                      </a:cubicBezTo>
                      <a:cubicBezTo>
                        <a:pt x="108003" y="233098"/>
                        <a:pt x="46090" y="246062"/>
                        <a:pt x="65140" y="238125"/>
                      </a:cubicBezTo>
                      <a:cubicBezTo>
                        <a:pt x="84190" y="230188"/>
                        <a:pt x="214630" y="188913"/>
                        <a:pt x="249290" y="171450"/>
                      </a:cubicBezTo>
                      <a:cubicBezTo>
                        <a:pt x="283950" y="153988"/>
                        <a:pt x="312789" y="134937"/>
                        <a:pt x="273102" y="133350"/>
                      </a:cubicBezTo>
                      <a:cubicBezTo>
                        <a:pt x="233415" y="131763"/>
                        <a:pt x="33919" y="165100"/>
                        <a:pt x="11165" y="161925"/>
                      </a:cubicBezTo>
                      <a:cubicBezTo>
                        <a:pt x="-11589" y="158750"/>
                        <a:pt x="136577" y="114300"/>
                        <a:pt x="136577" y="114300"/>
                      </a:cubicBezTo>
                      <a:cubicBezTo>
                        <a:pt x="172825" y="100806"/>
                        <a:pt x="207221" y="94191"/>
                        <a:pt x="228652" y="80962"/>
                      </a:cubicBezTo>
                      <a:cubicBezTo>
                        <a:pt x="250083" y="67733"/>
                        <a:pt x="286860" y="0"/>
                        <a:pt x="292152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8" name="フリーフォーム: 図形 687">
                  <a:extLst>
                    <a:ext uri="{FF2B5EF4-FFF2-40B4-BE49-F238E27FC236}">
                      <a16:creationId xmlns:a16="http://schemas.microsoft.com/office/drawing/2014/main" id="{7BED5F3C-D640-429F-AF7D-BD637B1B180D}"/>
                    </a:ext>
                  </a:extLst>
                </p:cNvPr>
                <p:cNvSpPr/>
                <p:nvPr/>
              </p:nvSpPr>
              <p:spPr>
                <a:xfrm>
                  <a:off x="5346767" y="4749022"/>
                  <a:ext cx="1051718" cy="661903"/>
                </a:xfrm>
                <a:custGeom>
                  <a:avLst/>
                  <a:gdLst>
                    <a:gd name="connsiteX0" fmla="*/ 98358 w 1051718"/>
                    <a:gd name="connsiteY0" fmla="*/ 778 h 661903"/>
                    <a:gd name="connsiteX1" fmla="*/ 279333 w 1051718"/>
                    <a:gd name="connsiteY1" fmla="*/ 330978 h 661903"/>
                    <a:gd name="connsiteX2" fmla="*/ 495233 w 1051718"/>
                    <a:gd name="connsiteY2" fmla="*/ 499253 h 661903"/>
                    <a:gd name="connsiteX3" fmla="*/ 434908 w 1051718"/>
                    <a:gd name="connsiteY3" fmla="*/ 470678 h 661903"/>
                    <a:gd name="connsiteX4" fmla="*/ 685733 w 1051718"/>
                    <a:gd name="connsiteY4" fmla="*/ 540528 h 661903"/>
                    <a:gd name="connsiteX5" fmla="*/ 923858 w 1051718"/>
                    <a:gd name="connsiteY5" fmla="*/ 540528 h 661903"/>
                    <a:gd name="connsiteX6" fmla="*/ 838133 w 1051718"/>
                    <a:gd name="connsiteY6" fmla="*/ 531003 h 661903"/>
                    <a:gd name="connsiteX7" fmla="*/ 1050858 w 1051718"/>
                    <a:gd name="connsiteY7" fmla="*/ 496078 h 661903"/>
                    <a:gd name="connsiteX8" fmla="*/ 907983 w 1051718"/>
                    <a:gd name="connsiteY8" fmla="*/ 559578 h 661903"/>
                    <a:gd name="connsiteX9" fmla="*/ 780983 w 1051718"/>
                    <a:gd name="connsiteY9" fmla="*/ 642128 h 661903"/>
                    <a:gd name="connsiteX10" fmla="*/ 536508 w 1051718"/>
                    <a:gd name="connsiteY10" fmla="*/ 604028 h 661903"/>
                    <a:gd name="connsiteX11" fmla="*/ 3108 w 1051718"/>
                    <a:gd name="connsiteY11" fmla="*/ 67453 h 661903"/>
                    <a:gd name="connsiteX12" fmla="*/ 307908 w 1051718"/>
                    <a:gd name="connsiteY12" fmla="*/ 432578 h 661903"/>
                    <a:gd name="connsiteX13" fmla="*/ 98358 w 1051718"/>
                    <a:gd name="connsiteY13" fmla="*/ 778 h 66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51718" h="661903">
                      <a:moveTo>
                        <a:pt x="98358" y="778"/>
                      </a:moveTo>
                      <a:cubicBezTo>
                        <a:pt x="93596" y="-16155"/>
                        <a:pt x="213187" y="247899"/>
                        <a:pt x="279333" y="330978"/>
                      </a:cubicBezTo>
                      <a:cubicBezTo>
                        <a:pt x="345479" y="414057"/>
                        <a:pt x="469304" y="475970"/>
                        <a:pt x="495233" y="499253"/>
                      </a:cubicBezTo>
                      <a:cubicBezTo>
                        <a:pt x="521162" y="522536"/>
                        <a:pt x="403158" y="463799"/>
                        <a:pt x="434908" y="470678"/>
                      </a:cubicBezTo>
                      <a:cubicBezTo>
                        <a:pt x="466658" y="477557"/>
                        <a:pt x="604241" y="528886"/>
                        <a:pt x="685733" y="540528"/>
                      </a:cubicBezTo>
                      <a:cubicBezTo>
                        <a:pt x="767225" y="552170"/>
                        <a:pt x="898458" y="542116"/>
                        <a:pt x="923858" y="540528"/>
                      </a:cubicBezTo>
                      <a:cubicBezTo>
                        <a:pt x="949258" y="538941"/>
                        <a:pt x="816966" y="538411"/>
                        <a:pt x="838133" y="531003"/>
                      </a:cubicBezTo>
                      <a:cubicBezTo>
                        <a:pt x="859300" y="523595"/>
                        <a:pt x="1039216" y="491316"/>
                        <a:pt x="1050858" y="496078"/>
                      </a:cubicBezTo>
                      <a:cubicBezTo>
                        <a:pt x="1062500" y="500840"/>
                        <a:pt x="952962" y="535236"/>
                        <a:pt x="907983" y="559578"/>
                      </a:cubicBezTo>
                      <a:cubicBezTo>
                        <a:pt x="863004" y="583920"/>
                        <a:pt x="842895" y="634720"/>
                        <a:pt x="780983" y="642128"/>
                      </a:cubicBezTo>
                      <a:cubicBezTo>
                        <a:pt x="719071" y="649536"/>
                        <a:pt x="666154" y="699807"/>
                        <a:pt x="536508" y="604028"/>
                      </a:cubicBezTo>
                      <a:cubicBezTo>
                        <a:pt x="406862" y="508249"/>
                        <a:pt x="41208" y="96028"/>
                        <a:pt x="3108" y="67453"/>
                      </a:cubicBezTo>
                      <a:cubicBezTo>
                        <a:pt x="-34992" y="38878"/>
                        <a:pt x="289387" y="439457"/>
                        <a:pt x="307908" y="432578"/>
                      </a:cubicBezTo>
                      <a:cubicBezTo>
                        <a:pt x="326429" y="425699"/>
                        <a:pt x="103120" y="17711"/>
                        <a:pt x="98358" y="77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: 図形 688">
                  <a:extLst>
                    <a:ext uri="{FF2B5EF4-FFF2-40B4-BE49-F238E27FC236}">
                      <a16:creationId xmlns:a16="http://schemas.microsoft.com/office/drawing/2014/main" id="{4F21C86D-E6E7-4A1C-AA4E-3AA9C91F42EF}"/>
                    </a:ext>
                  </a:extLst>
                </p:cNvPr>
                <p:cNvSpPr/>
                <p:nvPr/>
              </p:nvSpPr>
              <p:spPr>
                <a:xfrm>
                  <a:off x="5865966" y="4376966"/>
                  <a:ext cx="499730" cy="170605"/>
                </a:xfrm>
                <a:custGeom>
                  <a:avLst/>
                  <a:gdLst>
                    <a:gd name="connsiteX0" fmla="*/ 36359 w 499730"/>
                    <a:gd name="connsiteY0" fmla="*/ 33109 h 170605"/>
                    <a:gd name="connsiteX1" fmla="*/ 230034 w 499730"/>
                    <a:gd name="connsiteY1" fmla="*/ 102959 h 170605"/>
                    <a:gd name="connsiteX2" fmla="*/ 496734 w 499730"/>
                    <a:gd name="connsiteY2" fmla="*/ 1359 h 170605"/>
                    <a:gd name="connsiteX3" fmla="*/ 369734 w 499730"/>
                    <a:gd name="connsiteY3" fmla="*/ 52159 h 170605"/>
                    <a:gd name="connsiteX4" fmla="*/ 309409 w 499730"/>
                    <a:gd name="connsiteY4" fmla="*/ 160109 h 170605"/>
                    <a:gd name="connsiteX5" fmla="*/ 188759 w 499730"/>
                    <a:gd name="connsiteY5" fmla="*/ 166459 h 170605"/>
                    <a:gd name="connsiteX6" fmla="*/ 4609 w 499730"/>
                    <a:gd name="connsiteY6" fmla="*/ 163284 h 170605"/>
                    <a:gd name="connsiteX7" fmla="*/ 395134 w 499730"/>
                    <a:gd name="connsiteY7" fmla="*/ 106134 h 170605"/>
                    <a:gd name="connsiteX8" fmla="*/ 36359 w 499730"/>
                    <a:gd name="connsiteY8" fmla="*/ 33109 h 17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9730" h="170605">
                      <a:moveTo>
                        <a:pt x="36359" y="33109"/>
                      </a:moveTo>
                      <a:cubicBezTo>
                        <a:pt x="8842" y="32580"/>
                        <a:pt x="153305" y="108251"/>
                        <a:pt x="230034" y="102959"/>
                      </a:cubicBezTo>
                      <a:cubicBezTo>
                        <a:pt x="306763" y="97667"/>
                        <a:pt x="473451" y="9826"/>
                        <a:pt x="496734" y="1359"/>
                      </a:cubicBezTo>
                      <a:cubicBezTo>
                        <a:pt x="520017" y="-7108"/>
                        <a:pt x="400955" y="25701"/>
                        <a:pt x="369734" y="52159"/>
                      </a:cubicBezTo>
                      <a:cubicBezTo>
                        <a:pt x="338513" y="78617"/>
                        <a:pt x="339572" y="141059"/>
                        <a:pt x="309409" y="160109"/>
                      </a:cubicBezTo>
                      <a:cubicBezTo>
                        <a:pt x="279247" y="179159"/>
                        <a:pt x="188759" y="166459"/>
                        <a:pt x="188759" y="166459"/>
                      </a:cubicBezTo>
                      <a:cubicBezTo>
                        <a:pt x="137959" y="166988"/>
                        <a:pt x="-29787" y="173338"/>
                        <a:pt x="4609" y="163284"/>
                      </a:cubicBezTo>
                      <a:cubicBezTo>
                        <a:pt x="39005" y="153230"/>
                        <a:pt x="386138" y="124655"/>
                        <a:pt x="395134" y="106134"/>
                      </a:cubicBezTo>
                      <a:cubicBezTo>
                        <a:pt x="404130" y="87613"/>
                        <a:pt x="63876" y="33638"/>
                        <a:pt x="36359" y="331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0" name="フリーフォーム: 図形 689">
                  <a:extLst>
                    <a:ext uri="{FF2B5EF4-FFF2-40B4-BE49-F238E27FC236}">
                      <a16:creationId xmlns:a16="http://schemas.microsoft.com/office/drawing/2014/main" id="{FF089EDA-FFD4-4A50-B554-65FA0530EDAB}"/>
                    </a:ext>
                  </a:extLst>
                </p:cNvPr>
                <p:cNvSpPr/>
                <p:nvPr/>
              </p:nvSpPr>
              <p:spPr>
                <a:xfrm>
                  <a:off x="5556250" y="4349438"/>
                  <a:ext cx="831258" cy="496174"/>
                </a:xfrm>
                <a:custGeom>
                  <a:avLst/>
                  <a:gdLst>
                    <a:gd name="connsiteX0" fmla="*/ 810683 w 831258"/>
                    <a:gd name="connsiteY0" fmla="*/ 6662 h 496174"/>
                    <a:gd name="connsiteX1" fmla="*/ 810683 w 831258"/>
                    <a:gd name="connsiteY1" fmla="*/ 379195 h 496174"/>
                    <a:gd name="connsiteX2" fmla="*/ 802217 w 831258"/>
                    <a:gd name="connsiteY2" fmla="*/ 275479 h 496174"/>
                    <a:gd name="connsiteX3" fmla="*/ 802217 w 831258"/>
                    <a:gd name="connsiteY3" fmla="*/ 457512 h 496174"/>
                    <a:gd name="connsiteX4" fmla="*/ 757767 w 831258"/>
                    <a:gd name="connsiteY4" fmla="*/ 455395 h 496174"/>
                    <a:gd name="connsiteX5" fmla="*/ 0 w 831258"/>
                    <a:gd name="connsiteY5" fmla="*/ 472329 h 496174"/>
                    <a:gd name="connsiteX6" fmla="*/ 768350 w 831258"/>
                    <a:gd name="connsiteY6" fmla="*/ 495612 h 496174"/>
                    <a:gd name="connsiteX7" fmla="*/ 785283 w 831258"/>
                    <a:gd name="connsiteY7" fmla="*/ 446929 h 496174"/>
                    <a:gd name="connsiteX8" fmla="*/ 768350 w 831258"/>
                    <a:gd name="connsiteY8" fmla="*/ 159062 h 496174"/>
                    <a:gd name="connsiteX9" fmla="*/ 810683 w 831258"/>
                    <a:gd name="connsiteY9" fmla="*/ 6662 h 4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31258" h="496174">
                      <a:moveTo>
                        <a:pt x="810683" y="6662"/>
                      </a:moveTo>
                      <a:cubicBezTo>
                        <a:pt x="817739" y="43351"/>
                        <a:pt x="812094" y="334392"/>
                        <a:pt x="810683" y="379195"/>
                      </a:cubicBezTo>
                      <a:cubicBezTo>
                        <a:pt x="809272" y="423998"/>
                        <a:pt x="803628" y="262426"/>
                        <a:pt x="802217" y="275479"/>
                      </a:cubicBezTo>
                      <a:cubicBezTo>
                        <a:pt x="800806" y="288532"/>
                        <a:pt x="809625" y="427526"/>
                        <a:pt x="802217" y="457512"/>
                      </a:cubicBezTo>
                      <a:cubicBezTo>
                        <a:pt x="794809" y="487498"/>
                        <a:pt x="757767" y="455395"/>
                        <a:pt x="757767" y="455395"/>
                      </a:cubicBezTo>
                      <a:lnTo>
                        <a:pt x="0" y="472329"/>
                      </a:lnTo>
                      <a:cubicBezTo>
                        <a:pt x="1764" y="479032"/>
                        <a:pt x="637470" y="499845"/>
                        <a:pt x="768350" y="495612"/>
                      </a:cubicBezTo>
                      <a:cubicBezTo>
                        <a:pt x="899230" y="491379"/>
                        <a:pt x="785283" y="503021"/>
                        <a:pt x="785283" y="446929"/>
                      </a:cubicBezTo>
                      <a:cubicBezTo>
                        <a:pt x="785283" y="390837"/>
                        <a:pt x="763411" y="224326"/>
                        <a:pt x="768350" y="159062"/>
                      </a:cubicBezTo>
                      <a:cubicBezTo>
                        <a:pt x="773289" y="93798"/>
                        <a:pt x="803627" y="-30027"/>
                        <a:pt x="810683" y="6662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91" name="フリーフォーム: 図形 690">
                  <a:extLst>
                    <a:ext uri="{FF2B5EF4-FFF2-40B4-BE49-F238E27FC236}">
                      <a16:creationId xmlns:a16="http://schemas.microsoft.com/office/drawing/2014/main" id="{64706F99-4733-46A6-AC97-E742EA11C422}"/>
                    </a:ext>
                  </a:extLst>
                </p:cNvPr>
                <p:cNvSpPr/>
                <p:nvPr/>
              </p:nvSpPr>
              <p:spPr>
                <a:xfrm>
                  <a:off x="5636585" y="3484845"/>
                  <a:ext cx="692645" cy="606236"/>
                </a:xfrm>
                <a:custGeom>
                  <a:avLst/>
                  <a:gdLst>
                    <a:gd name="connsiteX0" fmla="*/ 423432 w 692645"/>
                    <a:gd name="connsiteY0" fmla="*/ 18238 h 606236"/>
                    <a:gd name="connsiteX1" fmla="*/ 622398 w 692645"/>
                    <a:gd name="connsiteY1" fmla="*/ 208738 h 606236"/>
                    <a:gd name="connsiteX2" fmla="*/ 690132 w 692645"/>
                    <a:gd name="connsiteY2" fmla="*/ 587622 h 606236"/>
                    <a:gd name="connsiteX3" fmla="*/ 660498 w 692645"/>
                    <a:gd name="connsiteY3" fmla="*/ 507188 h 606236"/>
                    <a:gd name="connsiteX4" fmla="*/ 499632 w 692645"/>
                    <a:gd name="connsiteY4" fmla="*/ 153705 h 606236"/>
                    <a:gd name="connsiteX5" fmla="*/ 575832 w 692645"/>
                    <a:gd name="connsiteY5" fmla="*/ 212972 h 606236"/>
                    <a:gd name="connsiteX6" fmla="*/ 476348 w 692645"/>
                    <a:gd name="connsiteY6" fmla="*/ 105022 h 606236"/>
                    <a:gd name="connsiteX7" fmla="*/ 332415 w 692645"/>
                    <a:gd name="connsiteY7" fmla="*/ 28822 h 606236"/>
                    <a:gd name="connsiteX8" fmla="*/ 98 w 692645"/>
                    <a:gd name="connsiteY8" fmla="*/ 22472 h 606236"/>
                    <a:gd name="connsiteX9" fmla="*/ 298548 w 692645"/>
                    <a:gd name="connsiteY9" fmla="*/ 7655 h 606236"/>
                    <a:gd name="connsiteX10" fmla="*/ 423432 w 692645"/>
                    <a:gd name="connsiteY10" fmla="*/ 18238 h 606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2645" h="606236">
                      <a:moveTo>
                        <a:pt x="423432" y="18238"/>
                      </a:moveTo>
                      <a:cubicBezTo>
                        <a:pt x="477407" y="51752"/>
                        <a:pt x="577948" y="113841"/>
                        <a:pt x="622398" y="208738"/>
                      </a:cubicBezTo>
                      <a:cubicBezTo>
                        <a:pt x="666848" y="303635"/>
                        <a:pt x="683782" y="537880"/>
                        <a:pt x="690132" y="587622"/>
                      </a:cubicBezTo>
                      <a:cubicBezTo>
                        <a:pt x="696482" y="637364"/>
                        <a:pt x="692248" y="579507"/>
                        <a:pt x="660498" y="507188"/>
                      </a:cubicBezTo>
                      <a:cubicBezTo>
                        <a:pt x="628748" y="434869"/>
                        <a:pt x="513743" y="202741"/>
                        <a:pt x="499632" y="153705"/>
                      </a:cubicBezTo>
                      <a:cubicBezTo>
                        <a:pt x="485521" y="104669"/>
                        <a:pt x="579713" y="221086"/>
                        <a:pt x="575832" y="212972"/>
                      </a:cubicBezTo>
                      <a:cubicBezTo>
                        <a:pt x="571951" y="204858"/>
                        <a:pt x="516918" y="135714"/>
                        <a:pt x="476348" y="105022"/>
                      </a:cubicBezTo>
                      <a:cubicBezTo>
                        <a:pt x="435779" y="74330"/>
                        <a:pt x="411790" y="42580"/>
                        <a:pt x="332415" y="28822"/>
                      </a:cubicBezTo>
                      <a:cubicBezTo>
                        <a:pt x="253040" y="15064"/>
                        <a:pt x="5742" y="26000"/>
                        <a:pt x="98" y="22472"/>
                      </a:cubicBezTo>
                      <a:cubicBezTo>
                        <a:pt x="-5547" y="18944"/>
                        <a:pt x="232579" y="7655"/>
                        <a:pt x="298548" y="7655"/>
                      </a:cubicBezTo>
                      <a:cubicBezTo>
                        <a:pt x="364517" y="7655"/>
                        <a:pt x="369457" y="-15276"/>
                        <a:pt x="423432" y="18238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2" name="フリーフォーム: 図形 691">
                  <a:extLst>
                    <a:ext uri="{FF2B5EF4-FFF2-40B4-BE49-F238E27FC236}">
                      <a16:creationId xmlns:a16="http://schemas.microsoft.com/office/drawing/2014/main" id="{227014EE-98C6-41E5-9BE0-1B82B30A8B51}"/>
                    </a:ext>
                  </a:extLst>
                </p:cNvPr>
                <p:cNvSpPr/>
                <p:nvPr/>
              </p:nvSpPr>
              <p:spPr>
                <a:xfrm>
                  <a:off x="5422298" y="4860448"/>
                  <a:ext cx="675710" cy="377241"/>
                </a:xfrm>
                <a:custGeom>
                  <a:avLst/>
                  <a:gdLst>
                    <a:gd name="connsiteX0" fmla="*/ 240315 w 675710"/>
                    <a:gd name="connsiteY0" fmla="*/ 135415 h 377241"/>
                    <a:gd name="connsiteX1" fmla="*/ 438752 w 675710"/>
                    <a:gd name="connsiteY1" fmla="*/ 243365 h 377241"/>
                    <a:gd name="connsiteX2" fmla="*/ 530827 w 675710"/>
                    <a:gd name="connsiteY2" fmla="*/ 303690 h 377241"/>
                    <a:gd name="connsiteX3" fmla="*/ 661002 w 675710"/>
                    <a:gd name="connsiteY3" fmla="*/ 219552 h 377241"/>
                    <a:gd name="connsiteX4" fmla="*/ 651477 w 675710"/>
                    <a:gd name="connsiteY4" fmla="*/ 275115 h 377241"/>
                    <a:gd name="connsiteX5" fmla="*/ 675290 w 675710"/>
                    <a:gd name="connsiteY5" fmla="*/ 376715 h 377241"/>
                    <a:gd name="connsiteX6" fmla="*/ 627665 w 675710"/>
                    <a:gd name="connsiteY6" fmla="*/ 316390 h 377241"/>
                    <a:gd name="connsiteX7" fmla="*/ 543527 w 675710"/>
                    <a:gd name="connsiteY7" fmla="*/ 349727 h 377241"/>
                    <a:gd name="connsiteX8" fmla="*/ 308577 w 675710"/>
                    <a:gd name="connsiteY8" fmla="*/ 216377 h 377241"/>
                    <a:gd name="connsiteX9" fmla="*/ 2190 w 675710"/>
                    <a:gd name="connsiteY9" fmla="*/ 477 h 377241"/>
                    <a:gd name="connsiteX10" fmla="*/ 475265 w 675710"/>
                    <a:gd name="connsiteY10" fmla="*/ 279877 h 377241"/>
                    <a:gd name="connsiteX11" fmla="*/ 240315 w 675710"/>
                    <a:gd name="connsiteY11" fmla="*/ 135415 h 37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5710" h="377241">
                      <a:moveTo>
                        <a:pt x="240315" y="135415"/>
                      </a:moveTo>
                      <a:cubicBezTo>
                        <a:pt x="234230" y="129330"/>
                        <a:pt x="390333" y="215319"/>
                        <a:pt x="438752" y="243365"/>
                      </a:cubicBezTo>
                      <a:cubicBezTo>
                        <a:pt x="487171" y="271411"/>
                        <a:pt x="493785" y="307659"/>
                        <a:pt x="530827" y="303690"/>
                      </a:cubicBezTo>
                      <a:cubicBezTo>
                        <a:pt x="567869" y="299721"/>
                        <a:pt x="640894" y="224314"/>
                        <a:pt x="661002" y="219552"/>
                      </a:cubicBezTo>
                      <a:cubicBezTo>
                        <a:pt x="681110" y="214790"/>
                        <a:pt x="649096" y="248921"/>
                        <a:pt x="651477" y="275115"/>
                      </a:cubicBezTo>
                      <a:cubicBezTo>
                        <a:pt x="653858" y="301309"/>
                        <a:pt x="679259" y="369836"/>
                        <a:pt x="675290" y="376715"/>
                      </a:cubicBezTo>
                      <a:cubicBezTo>
                        <a:pt x="671321" y="383594"/>
                        <a:pt x="649626" y="320888"/>
                        <a:pt x="627665" y="316390"/>
                      </a:cubicBezTo>
                      <a:cubicBezTo>
                        <a:pt x="605705" y="311892"/>
                        <a:pt x="596708" y="366396"/>
                        <a:pt x="543527" y="349727"/>
                      </a:cubicBezTo>
                      <a:cubicBezTo>
                        <a:pt x="490346" y="333058"/>
                        <a:pt x="398800" y="274585"/>
                        <a:pt x="308577" y="216377"/>
                      </a:cubicBezTo>
                      <a:cubicBezTo>
                        <a:pt x="218354" y="158169"/>
                        <a:pt x="-25591" y="-10106"/>
                        <a:pt x="2190" y="477"/>
                      </a:cubicBezTo>
                      <a:cubicBezTo>
                        <a:pt x="29971" y="11060"/>
                        <a:pt x="436107" y="254742"/>
                        <a:pt x="475265" y="279877"/>
                      </a:cubicBezTo>
                      <a:cubicBezTo>
                        <a:pt x="514423" y="305012"/>
                        <a:pt x="246400" y="141500"/>
                        <a:pt x="240315" y="1354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3" name="フリーフォーム: 図形 692">
                  <a:extLst>
                    <a:ext uri="{FF2B5EF4-FFF2-40B4-BE49-F238E27FC236}">
                      <a16:creationId xmlns:a16="http://schemas.microsoft.com/office/drawing/2014/main" id="{AAFDC923-9769-40F4-A83A-26C4570AD21D}"/>
                    </a:ext>
                  </a:extLst>
                </p:cNvPr>
                <p:cNvSpPr/>
                <p:nvPr/>
              </p:nvSpPr>
              <p:spPr>
                <a:xfrm>
                  <a:off x="6490847" y="4484455"/>
                  <a:ext cx="105451" cy="221143"/>
                </a:xfrm>
                <a:custGeom>
                  <a:avLst/>
                  <a:gdLst>
                    <a:gd name="connsiteX0" fmla="*/ 441 w 105451"/>
                    <a:gd name="connsiteY0" fmla="*/ 233 h 221143"/>
                    <a:gd name="connsiteX1" fmla="*/ 63941 w 105451"/>
                    <a:gd name="connsiteY1" fmla="*/ 128820 h 221143"/>
                    <a:gd name="connsiteX2" fmla="*/ 102041 w 105451"/>
                    <a:gd name="connsiteY2" fmla="*/ 58970 h 221143"/>
                    <a:gd name="connsiteX3" fmla="*/ 102041 w 105451"/>
                    <a:gd name="connsiteY3" fmla="*/ 181208 h 221143"/>
                    <a:gd name="connsiteX4" fmla="*/ 102041 w 105451"/>
                    <a:gd name="connsiteY4" fmla="*/ 214545 h 221143"/>
                    <a:gd name="connsiteX5" fmla="*/ 56003 w 105451"/>
                    <a:gd name="connsiteY5" fmla="*/ 65320 h 221143"/>
                    <a:gd name="connsiteX6" fmla="*/ 100453 w 105451"/>
                    <a:gd name="connsiteY6" fmla="*/ 195495 h 221143"/>
                    <a:gd name="connsiteX7" fmla="*/ 38541 w 105451"/>
                    <a:gd name="connsiteY7" fmla="*/ 166920 h 221143"/>
                    <a:gd name="connsiteX8" fmla="*/ 441 w 105451"/>
                    <a:gd name="connsiteY8" fmla="*/ 233 h 22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1" h="221143">
                      <a:moveTo>
                        <a:pt x="441" y="233"/>
                      </a:moveTo>
                      <a:cubicBezTo>
                        <a:pt x="4674" y="-6117"/>
                        <a:pt x="47008" y="119031"/>
                        <a:pt x="63941" y="128820"/>
                      </a:cubicBezTo>
                      <a:cubicBezTo>
                        <a:pt x="80874" y="138609"/>
                        <a:pt x="95691" y="50239"/>
                        <a:pt x="102041" y="58970"/>
                      </a:cubicBezTo>
                      <a:cubicBezTo>
                        <a:pt x="108391" y="67701"/>
                        <a:pt x="102041" y="181208"/>
                        <a:pt x="102041" y="181208"/>
                      </a:cubicBezTo>
                      <a:cubicBezTo>
                        <a:pt x="102041" y="207137"/>
                        <a:pt x="109714" y="233860"/>
                        <a:pt x="102041" y="214545"/>
                      </a:cubicBezTo>
                      <a:cubicBezTo>
                        <a:pt x="94368" y="195230"/>
                        <a:pt x="56268" y="68495"/>
                        <a:pt x="56003" y="65320"/>
                      </a:cubicBezTo>
                      <a:cubicBezTo>
                        <a:pt x="55738" y="62145"/>
                        <a:pt x="103363" y="178562"/>
                        <a:pt x="100453" y="195495"/>
                      </a:cubicBezTo>
                      <a:cubicBezTo>
                        <a:pt x="97543" y="212428"/>
                        <a:pt x="53622" y="195759"/>
                        <a:pt x="38541" y="166920"/>
                      </a:cubicBezTo>
                      <a:cubicBezTo>
                        <a:pt x="23460" y="138081"/>
                        <a:pt x="-3792" y="6583"/>
                        <a:pt x="441" y="2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4" name="フリーフォーム: 図形 693">
                  <a:extLst>
                    <a:ext uri="{FF2B5EF4-FFF2-40B4-BE49-F238E27FC236}">
                      <a16:creationId xmlns:a16="http://schemas.microsoft.com/office/drawing/2014/main" id="{520B77AA-DFEC-4468-BBF9-1B6CA809B20A}"/>
                    </a:ext>
                  </a:extLst>
                </p:cNvPr>
                <p:cNvSpPr/>
                <p:nvPr/>
              </p:nvSpPr>
              <p:spPr>
                <a:xfrm>
                  <a:off x="5319171" y="4173037"/>
                  <a:ext cx="302909" cy="607261"/>
                </a:xfrm>
                <a:custGeom>
                  <a:avLst/>
                  <a:gdLst>
                    <a:gd name="connsiteX0" fmla="*/ 12 w 302909"/>
                    <a:gd name="connsiteY0" fmla="*/ 434946 h 607261"/>
                    <a:gd name="connsiteX1" fmla="*/ 268829 w 302909"/>
                    <a:gd name="connsiteY1" fmla="*/ 536546 h 607261"/>
                    <a:gd name="connsiteX2" fmla="*/ 82562 w 302909"/>
                    <a:gd name="connsiteY2" fmla="*/ 489980 h 607261"/>
                    <a:gd name="connsiteX3" fmla="*/ 182046 w 302909"/>
                    <a:gd name="connsiteY3" fmla="*/ 481513 h 607261"/>
                    <a:gd name="connsiteX4" fmla="*/ 177812 w 302909"/>
                    <a:gd name="connsiteY4" fmla="*/ 415896 h 607261"/>
                    <a:gd name="connsiteX5" fmla="*/ 302696 w 302909"/>
                    <a:gd name="connsiteY5" fmla="*/ 5263 h 607261"/>
                    <a:gd name="connsiteX6" fmla="*/ 209562 w 302909"/>
                    <a:gd name="connsiteY6" fmla="*/ 210580 h 607261"/>
                    <a:gd name="connsiteX7" fmla="*/ 281529 w 302909"/>
                    <a:gd name="connsiteY7" fmla="*/ 602163 h 607261"/>
                    <a:gd name="connsiteX8" fmla="*/ 12 w 302909"/>
                    <a:gd name="connsiteY8" fmla="*/ 434946 h 60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909" h="607261">
                      <a:moveTo>
                        <a:pt x="12" y="434946"/>
                      </a:moveTo>
                      <a:cubicBezTo>
                        <a:pt x="-2105" y="424010"/>
                        <a:pt x="255071" y="527374"/>
                        <a:pt x="268829" y="536546"/>
                      </a:cubicBezTo>
                      <a:cubicBezTo>
                        <a:pt x="282587" y="545718"/>
                        <a:pt x="97026" y="499152"/>
                        <a:pt x="82562" y="489980"/>
                      </a:cubicBezTo>
                      <a:cubicBezTo>
                        <a:pt x="68098" y="480808"/>
                        <a:pt x="166171" y="493860"/>
                        <a:pt x="182046" y="481513"/>
                      </a:cubicBezTo>
                      <a:cubicBezTo>
                        <a:pt x="197921" y="469166"/>
                        <a:pt x="157704" y="495271"/>
                        <a:pt x="177812" y="415896"/>
                      </a:cubicBezTo>
                      <a:cubicBezTo>
                        <a:pt x="197920" y="336521"/>
                        <a:pt x="297404" y="39482"/>
                        <a:pt x="302696" y="5263"/>
                      </a:cubicBezTo>
                      <a:cubicBezTo>
                        <a:pt x="307988" y="-28956"/>
                        <a:pt x="213090" y="111097"/>
                        <a:pt x="209562" y="210580"/>
                      </a:cubicBezTo>
                      <a:cubicBezTo>
                        <a:pt x="206034" y="310063"/>
                        <a:pt x="312221" y="563358"/>
                        <a:pt x="281529" y="602163"/>
                      </a:cubicBezTo>
                      <a:cubicBezTo>
                        <a:pt x="250837" y="640968"/>
                        <a:pt x="2129" y="445882"/>
                        <a:pt x="12" y="4349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5" name="フリーフォーム: 図形 694">
                  <a:extLst>
                    <a:ext uri="{FF2B5EF4-FFF2-40B4-BE49-F238E27FC236}">
                      <a16:creationId xmlns:a16="http://schemas.microsoft.com/office/drawing/2014/main" id="{45664EEA-2A98-4538-BCB3-582C827E9E22}"/>
                    </a:ext>
                  </a:extLst>
                </p:cNvPr>
                <p:cNvSpPr/>
                <p:nvPr/>
              </p:nvSpPr>
              <p:spPr>
                <a:xfrm>
                  <a:off x="5444935" y="3578779"/>
                  <a:ext cx="804843" cy="417820"/>
                </a:xfrm>
                <a:custGeom>
                  <a:avLst/>
                  <a:gdLst>
                    <a:gd name="connsiteX0" fmla="*/ 147298 w 804843"/>
                    <a:gd name="connsiteY0" fmla="*/ 11088 h 417820"/>
                    <a:gd name="connsiteX1" fmla="*/ 612965 w 804843"/>
                    <a:gd name="connsiteY1" fmla="*/ 146554 h 417820"/>
                    <a:gd name="connsiteX2" fmla="*/ 388598 w 804843"/>
                    <a:gd name="connsiteY2" fmla="*/ 49188 h 417820"/>
                    <a:gd name="connsiteX3" fmla="*/ 511365 w 804843"/>
                    <a:gd name="connsiteY3" fmla="*/ 129621 h 417820"/>
                    <a:gd name="connsiteX4" fmla="*/ 799232 w 804843"/>
                    <a:gd name="connsiteY4" fmla="*/ 413254 h 417820"/>
                    <a:gd name="connsiteX5" fmla="*/ 689165 w 804843"/>
                    <a:gd name="connsiteY5" fmla="*/ 303188 h 417820"/>
                    <a:gd name="connsiteX6" fmla="*/ 532532 w 804843"/>
                    <a:gd name="connsiteY6" fmla="*/ 282021 h 417820"/>
                    <a:gd name="connsiteX7" fmla="*/ 20298 w 804843"/>
                    <a:gd name="connsiteY7" fmla="*/ 328588 h 417820"/>
                    <a:gd name="connsiteX8" fmla="*/ 553698 w 804843"/>
                    <a:gd name="connsiteY8" fmla="*/ 294721 h 417820"/>
                    <a:gd name="connsiteX9" fmla="*/ 113432 w 804843"/>
                    <a:gd name="connsiteY9" fmla="*/ 265088 h 417820"/>
                    <a:gd name="connsiteX10" fmla="*/ 28765 w 804843"/>
                    <a:gd name="connsiteY10" fmla="*/ 252388 h 417820"/>
                    <a:gd name="connsiteX11" fmla="*/ 528298 w 804843"/>
                    <a:gd name="connsiteY11" fmla="*/ 243921 h 417820"/>
                    <a:gd name="connsiteX12" fmla="*/ 109198 w 804843"/>
                    <a:gd name="connsiteY12" fmla="*/ 133854 h 417820"/>
                    <a:gd name="connsiteX13" fmla="*/ 397065 w 804843"/>
                    <a:gd name="connsiteY13" fmla="*/ 116921 h 417820"/>
                    <a:gd name="connsiteX14" fmla="*/ 481732 w 804843"/>
                    <a:gd name="connsiteY14" fmla="*/ 19554 h 417820"/>
                    <a:gd name="connsiteX15" fmla="*/ 147298 w 804843"/>
                    <a:gd name="connsiteY15" fmla="*/ 11088 h 41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4843" h="417820">
                      <a:moveTo>
                        <a:pt x="147298" y="11088"/>
                      </a:moveTo>
                      <a:cubicBezTo>
                        <a:pt x="169170" y="32255"/>
                        <a:pt x="572748" y="140204"/>
                        <a:pt x="612965" y="146554"/>
                      </a:cubicBezTo>
                      <a:cubicBezTo>
                        <a:pt x="653182" y="152904"/>
                        <a:pt x="405531" y="52010"/>
                        <a:pt x="388598" y="49188"/>
                      </a:cubicBezTo>
                      <a:cubicBezTo>
                        <a:pt x="371665" y="46366"/>
                        <a:pt x="442926" y="68943"/>
                        <a:pt x="511365" y="129621"/>
                      </a:cubicBezTo>
                      <a:cubicBezTo>
                        <a:pt x="579804" y="190299"/>
                        <a:pt x="769599" y="384326"/>
                        <a:pt x="799232" y="413254"/>
                      </a:cubicBezTo>
                      <a:cubicBezTo>
                        <a:pt x="828865" y="442182"/>
                        <a:pt x="733615" y="325060"/>
                        <a:pt x="689165" y="303188"/>
                      </a:cubicBezTo>
                      <a:cubicBezTo>
                        <a:pt x="644715" y="281316"/>
                        <a:pt x="644010" y="277788"/>
                        <a:pt x="532532" y="282021"/>
                      </a:cubicBezTo>
                      <a:cubicBezTo>
                        <a:pt x="421054" y="286254"/>
                        <a:pt x="16770" y="326471"/>
                        <a:pt x="20298" y="328588"/>
                      </a:cubicBezTo>
                      <a:cubicBezTo>
                        <a:pt x="23826" y="330705"/>
                        <a:pt x="538176" y="305304"/>
                        <a:pt x="553698" y="294721"/>
                      </a:cubicBezTo>
                      <a:cubicBezTo>
                        <a:pt x="569220" y="284138"/>
                        <a:pt x="200921" y="272143"/>
                        <a:pt x="113432" y="265088"/>
                      </a:cubicBezTo>
                      <a:cubicBezTo>
                        <a:pt x="25943" y="258033"/>
                        <a:pt x="-40379" y="255916"/>
                        <a:pt x="28765" y="252388"/>
                      </a:cubicBezTo>
                      <a:cubicBezTo>
                        <a:pt x="97909" y="248860"/>
                        <a:pt x="514893" y="263677"/>
                        <a:pt x="528298" y="243921"/>
                      </a:cubicBezTo>
                      <a:cubicBezTo>
                        <a:pt x="541703" y="224165"/>
                        <a:pt x="131070" y="155021"/>
                        <a:pt x="109198" y="133854"/>
                      </a:cubicBezTo>
                      <a:cubicBezTo>
                        <a:pt x="87326" y="112687"/>
                        <a:pt x="334976" y="135971"/>
                        <a:pt x="397065" y="116921"/>
                      </a:cubicBezTo>
                      <a:cubicBezTo>
                        <a:pt x="459154" y="97871"/>
                        <a:pt x="519126" y="36487"/>
                        <a:pt x="481732" y="19554"/>
                      </a:cubicBezTo>
                      <a:cubicBezTo>
                        <a:pt x="444338" y="2621"/>
                        <a:pt x="125426" y="-10079"/>
                        <a:pt x="147298" y="11088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6" name="フリーフォーム: 図形 695">
                  <a:extLst>
                    <a:ext uri="{FF2B5EF4-FFF2-40B4-BE49-F238E27FC236}">
                      <a16:creationId xmlns:a16="http://schemas.microsoft.com/office/drawing/2014/main" id="{F184B3E8-9959-4090-8F2F-AF0FD497963D}"/>
                    </a:ext>
                  </a:extLst>
                </p:cNvPr>
                <p:cNvSpPr/>
                <p:nvPr/>
              </p:nvSpPr>
              <p:spPr>
                <a:xfrm>
                  <a:off x="4099485" y="7092298"/>
                  <a:ext cx="1065108" cy="1693057"/>
                </a:xfrm>
                <a:custGeom>
                  <a:avLst/>
                  <a:gdLst>
                    <a:gd name="connsiteX0" fmla="*/ 203275 w 1065108"/>
                    <a:gd name="connsiteY0" fmla="*/ 4462 h 1693057"/>
                    <a:gd name="connsiteX1" fmla="*/ 1036395 w 1065108"/>
                    <a:gd name="connsiteY1" fmla="*/ 146702 h 1693057"/>
                    <a:gd name="connsiteX2" fmla="*/ 863675 w 1065108"/>
                    <a:gd name="connsiteY2" fmla="*/ 141622 h 1693057"/>
                    <a:gd name="connsiteX3" fmla="*/ 772235 w 1065108"/>
                    <a:gd name="connsiteY3" fmla="*/ 329582 h 1693057"/>
                    <a:gd name="connsiteX4" fmla="*/ 772235 w 1065108"/>
                    <a:gd name="connsiteY4" fmla="*/ 883302 h 1693057"/>
                    <a:gd name="connsiteX5" fmla="*/ 721435 w 1065108"/>
                    <a:gd name="connsiteY5" fmla="*/ 741062 h 1693057"/>
                    <a:gd name="connsiteX6" fmla="*/ 975435 w 1065108"/>
                    <a:gd name="connsiteY6" fmla="*/ 1660542 h 1693057"/>
                    <a:gd name="connsiteX7" fmla="*/ 924635 w 1065108"/>
                    <a:gd name="connsiteY7" fmla="*/ 1497982 h 1693057"/>
                    <a:gd name="connsiteX8" fmla="*/ 848435 w 1065108"/>
                    <a:gd name="connsiteY8" fmla="*/ 1614822 h 1693057"/>
                    <a:gd name="connsiteX9" fmla="*/ 823035 w 1065108"/>
                    <a:gd name="connsiteY9" fmla="*/ 1665622 h 1693057"/>
                    <a:gd name="connsiteX10" fmla="*/ 558875 w 1065108"/>
                    <a:gd name="connsiteY10" fmla="*/ 1553862 h 1693057"/>
                    <a:gd name="connsiteX11" fmla="*/ 335355 w 1065108"/>
                    <a:gd name="connsiteY11" fmla="*/ 954422 h 1693057"/>
                    <a:gd name="connsiteX12" fmla="*/ 213435 w 1065108"/>
                    <a:gd name="connsiteY12" fmla="*/ 476902 h 1693057"/>
                    <a:gd name="connsiteX13" fmla="*/ 10235 w 1065108"/>
                    <a:gd name="connsiteY13" fmla="*/ 426102 h 1693057"/>
                    <a:gd name="connsiteX14" fmla="*/ 76275 w 1065108"/>
                    <a:gd name="connsiteY14" fmla="*/ 329582 h 1693057"/>
                    <a:gd name="connsiteX15" fmla="*/ 467435 w 1065108"/>
                    <a:gd name="connsiteY15" fmla="*/ 339742 h 1693057"/>
                    <a:gd name="connsiteX16" fmla="*/ 30555 w 1065108"/>
                    <a:gd name="connsiteY16" fmla="*/ 339742 h 1693057"/>
                    <a:gd name="connsiteX17" fmla="*/ 203275 w 1065108"/>
                    <a:gd name="connsiteY17" fmla="*/ 4462 h 1693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65108" h="1693057">
                      <a:moveTo>
                        <a:pt x="203275" y="4462"/>
                      </a:moveTo>
                      <a:cubicBezTo>
                        <a:pt x="370915" y="-27711"/>
                        <a:pt x="926328" y="123842"/>
                        <a:pt x="1036395" y="146702"/>
                      </a:cubicBezTo>
                      <a:cubicBezTo>
                        <a:pt x="1146462" y="169562"/>
                        <a:pt x="907702" y="111142"/>
                        <a:pt x="863675" y="141622"/>
                      </a:cubicBezTo>
                      <a:cubicBezTo>
                        <a:pt x="819648" y="172102"/>
                        <a:pt x="787475" y="205969"/>
                        <a:pt x="772235" y="329582"/>
                      </a:cubicBezTo>
                      <a:cubicBezTo>
                        <a:pt x="756995" y="453195"/>
                        <a:pt x="780702" y="814722"/>
                        <a:pt x="772235" y="883302"/>
                      </a:cubicBezTo>
                      <a:cubicBezTo>
                        <a:pt x="763768" y="951882"/>
                        <a:pt x="687568" y="611522"/>
                        <a:pt x="721435" y="741062"/>
                      </a:cubicBezTo>
                      <a:cubicBezTo>
                        <a:pt x="755302" y="870602"/>
                        <a:pt x="941568" y="1534389"/>
                        <a:pt x="975435" y="1660542"/>
                      </a:cubicBezTo>
                      <a:cubicBezTo>
                        <a:pt x="1009302" y="1786695"/>
                        <a:pt x="945802" y="1505602"/>
                        <a:pt x="924635" y="1497982"/>
                      </a:cubicBezTo>
                      <a:cubicBezTo>
                        <a:pt x="903468" y="1490362"/>
                        <a:pt x="865368" y="1586882"/>
                        <a:pt x="848435" y="1614822"/>
                      </a:cubicBezTo>
                      <a:cubicBezTo>
                        <a:pt x="831502" y="1642762"/>
                        <a:pt x="871295" y="1675782"/>
                        <a:pt x="823035" y="1665622"/>
                      </a:cubicBezTo>
                      <a:cubicBezTo>
                        <a:pt x="774775" y="1655462"/>
                        <a:pt x="640155" y="1672395"/>
                        <a:pt x="558875" y="1553862"/>
                      </a:cubicBezTo>
                      <a:cubicBezTo>
                        <a:pt x="477595" y="1435329"/>
                        <a:pt x="392928" y="1133915"/>
                        <a:pt x="335355" y="954422"/>
                      </a:cubicBezTo>
                      <a:cubicBezTo>
                        <a:pt x="277782" y="774929"/>
                        <a:pt x="267622" y="564955"/>
                        <a:pt x="213435" y="476902"/>
                      </a:cubicBezTo>
                      <a:cubicBezTo>
                        <a:pt x="159248" y="388849"/>
                        <a:pt x="33095" y="450655"/>
                        <a:pt x="10235" y="426102"/>
                      </a:cubicBezTo>
                      <a:cubicBezTo>
                        <a:pt x="-12625" y="401549"/>
                        <a:pt x="75" y="343975"/>
                        <a:pt x="76275" y="329582"/>
                      </a:cubicBezTo>
                      <a:cubicBezTo>
                        <a:pt x="152475" y="315189"/>
                        <a:pt x="475055" y="338049"/>
                        <a:pt x="467435" y="339742"/>
                      </a:cubicBezTo>
                      <a:cubicBezTo>
                        <a:pt x="459815" y="341435"/>
                        <a:pt x="75428" y="397315"/>
                        <a:pt x="30555" y="339742"/>
                      </a:cubicBezTo>
                      <a:cubicBezTo>
                        <a:pt x="-14318" y="282169"/>
                        <a:pt x="35635" y="36635"/>
                        <a:pt x="203275" y="4462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7" name="フリーフォーム: 図形 696">
                  <a:extLst>
                    <a:ext uri="{FF2B5EF4-FFF2-40B4-BE49-F238E27FC236}">
                      <a16:creationId xmlns:a16="http://schemas.microsoft.com/office/drawing/2014/main" id="{3BF7B5A5-4AA5-4851-A6DC-ABAE0247A425}"/>
                    </a:ext>
                  </a:extLst>
                </p:cNvPr>
                <p:cNvSpPr/>
                <p:nvPr/>
              </p:nvSpPr>
              <p:spPr>
                <a:xfrm>
                  <a:off x="4122194" y="5659265"/>
                  <a:ext cx="468982" cy="1456873"/>
                </a:xfrm>
                <a:custGeom>
                  <a:avLst/>
                  <a:gdLst>
                    <a:gd name="connsiteX0" fmla="*/ 452981 w 468982"/>
                    <a:gd name="connsiteY0" fmla="*/ 4935 h 1456873"/>
                    <a:gd name="connsiteX1" fmla="*/ 402181 w 468982"/>
                    <a:gd name="connsiteY1" fmla="*/ 265285 h 1456873"/>
                    <a:gd name="connsiteX2" fmla="*/ 100556 w 468982"/>
                    <a:gd name="connsiteY2" fmla="*/ 1398760 h 1456873"/>
                    <a:gd name="connsiteX3" fmla="*/ 116431 w 468982"/>
                    <a:gd name="connsiteY3" fmla="*/ 1217785 h 1456873"/>
                    <a:gd name="connsiteX4" fmla="*/ 2131 w 468982"/>
                    <a:gd name="connsiteY4" fmla="*/ 573260 h 1456873"/>
                    <a:gd name="connsiteX5" fmla="*/ 52931 w 468982"/>
                    <a:gd name="connsiteY5" fmla="*/ 735185 h 1456873"/>
                    <a:gd name="connsiteX6" fmla="*/ 186281 w 468982"/>
                    <a:gd name="connsiteY6" fmla="*/ 401810 h 1456873"/>
                    <a:gd name="connsiteX7" fmla="*/ 452981 w 468982"/>
                    <a:gd name="connsiteY7" fmla="*/ 4935 h 1456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8982" h="1456873">
                      <a:moveTo>
                        <a:pt x="452981" y="4935"/>
                      </a:moveTo>
                      <a:cubicBezTo>
                        <a:pt x="488964" y="-17819"/>
                        <a:pt x="460919" y="32981"/>
                        <a:pt x="402181" y="265285"/>
                      </a:cubicBezTo>
                      <a:cubicBezTo>
                        <a:pt x="343443" y="497589"/>
                        <a:pt x="148181" y="1240010"/>
                        <a:pt x="100556" y="1398760"/>
                      </a:cubicBezTo>
                      <a:cubicBezTo>
                        <a:pt x="52931" y="1557510"/>
                        <a:pt x="132835" y="1355368"/>
                        <a:pt x="116431" y="1217785"/>
                      </a:cubicBezTo>
                      <a:cubicBezTo>
                        <a:pt x="100027" y="1080202"/>
                        <a:pt x="12714" y="653693"/>
                        <a:pt x="2131" y="573260"/>
                      </a:cubicBezTo>
                      <a:cubicBezTo>
                        <a:pt x="-8452" y="492827"/>
                        <a:pt x="22239" y="763760"/>
                        <a:pt x="52931" y="735185"/>
                      </a:cubicBezTo>
                      <a:cubicBezTo>
                        <a:pt x="83623" y="706610"/>
                        <a:pt x="113785" y="520872"/>
                        <a:pt x="186281" y="401810"/>
                      </a:cubicBezTo>
                      <a:cubicBezTo>
                        <a:pt x="258777" y="282748"/>
                        <a:pt x="416998" y="27689"/>
                        <a:pt x="452981" y="493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8" name="フリーフォーム: 図形 697">
                  <a:extLst>
                    <a:ext uri="{FF2B5EF4-FFF2-40B4-BE49-F238E27FC236}">
                      <a16:creationId xmlns:a16="http://schemas.microsoft.com/office/drawing/2014/main" id="{1555EDB1-7E30-49AF-8356-964C8023ED0F}"/>
                    </a:ext>
                  </a:extLst>
                </p:cNvPr>
                <p:cNvSpPr/>
                <p:nvPr/>
              </p:nvSpPr>
              <p:spPr>
                <a:xfrm>
                  <a:off x="4196829" y="8149092"/>
                  <a:ext cx="1586629" cy="1059970"/>
                </a:xfrm>
                <a:custGeom>
                  <a:avLst/>
                  <a:gdLst>
                    <a:gd name="connsiteX0" fmla="*/ 1585904 w 1586629"/>
                    <a:gd name="connsiteY0" fmla="*/ 75 h 1059970"/>
                    <a:gd name="connsiteX1" fmla="*/ 1116004 w 1586629"/>
                    <a:gd name="connsiteY1" fmla="*/ 440341 h 1059970"/>
                    <a:gd name="connsiteX2" fmla="*/ 506404 w 1586629"/>
                    <a:gd name="connsiteY2" fmla="*/ 800175 h 1059970"/>
                    <a:gd name="connsiteX3" fmla="*/ 2638 w 1586629"/>
                    <a:gd name="connsiteY3" fmla="*/ 1058408 h 1059970"/>
                    <a:gd name="connsiteX4" fmla="*/ 726538 w 1586629"/>
                    <a:gd name="connsiteY4" fmla="*/ 774775 h 1059970"/>
                    <a:gd name="connsiteX5" fmla="*/ 83071 w 1586629"/>
                    <a:gd name="connsiteY5" fmla="*/ 1058408 h 1059970"/>
                    <a:gd name="connsiteX6" fmla="*/ 984771 w 1586629"/>
                    <a:gd name="connsiteY6" fmla="*/ 618141 h 1059970"/>
                    <a:gd name="connsiteX7" fmla="*/ 1149871 w 1586629"/>
                    <a:gd name="connsiteY7" fmla="*/ 508075 h 1059970"/>
                    <a:gd name="connsiteX8" fmla="*/ 1221838 w 1586629"/>
                    <a:gd name="connsiteY8" fmla="*/ 474208 h 1059970"/>
                    <a:gd name="connsiteX9" fmla="*/ 1585904 w 1586629"/>
                    <a:gd name="connsiteY9" fmla="*/ 75 h 105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6629" h="1059970">
                      <a:moveTo>
                        <a:pt x="1585904" y="75"/>
                      </a:moveTo>
                      <a:cubicBezTo>
                        <a:pt x="1568265" y="-5570"/>
                        <a:pt x="1295921" y="306991"/>
                        <a:pt x="1116004" y="440341"/>
                      </a:cubicBezTo>
                      <a:cubicBezTo>
                        <a:pt x="936087" y="573691"/>
                        <a:pt x="691965" y="697164"/>
                        <a:pt x="506404" y="800175"/>
                      </a:cubicBezTo>
                      <a:cubicBezTo>
                        <a:pt x="320843" y="903186"/>
                        <a:pt x="-34051" y="1062641"/>
                        <a:pt x="2638" y="1058408"/>
                      </a:cubicBezTo>
                      <a:cubicBezTo>
                        <a:pt x="39327" y="1054175"/>
                        <a:pt x="713133" y="774775"/>
                        <a:pt x="726538" y="774775"/>
                      </a:cubicBezTo>
                      <a:cubicBezTo>
                        <a:pt x="739943" y="774775"/>
                        <a:pt x="40032" y="1084514"/>
                        <a:pt x="83071" y="1058408"/>
                      </a:cubicBezTo>
                      <a:cubicBezTo>
                        <a:pt x="126110" y="1032302"/>
                        <a:pt x="806971" y="709863"/>
                        <a:pt x="984771" y="618141"/>
                      </a:cubicBezTo>
                      <a:cubicBezTo>
                        <a:pt x="1162571" y="526419"/>
                        <a:pt x="1110360" y="532064"/>
                        <a:pt x="1149871" y="508075"/>
                      </a:cubicBezTo>
                      <a:cubicBezTo>
                        <a:pt x="1189382" y="484086"/>
                        <a:pt x="1149166" y="558169"/>
                        <a:pt x="1221838" y="474208"/>
                      </a:cubicBezTo>
                      <a:cubicBezTo>
                        <a:pt x="1294510" y="390247"/>
                        <a:pt x="1603543" y="5720"/>
                        <a:pt x="1585904" y="7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9" name="フリーフォーム: 図形 698">
                  <a:extLst>
                    <a:ext uri="{FF2B5EF4-FFF2-40B4-BE49-F238E27FC236}">
                      <a16:creationId xmlns:a16="http://schemas.microsoft.com/office/drawing/2014/main" id="{27B69634-E859-4E52-BB60-E95C79A98B44}"/>
                    </a:ext>
                  </a:extLst>
                </p:cNvPr>
                <p:cNvSpPr/>
                <p:nvPr/>
              </p:nvSpPr>
              <p:spPr>
                <a:xfrm>
                  <a:off x="2366885" y="7747360"/>
                  <a:ext cx="730967" cy="1414861"/>
                </a:xfrm>
                <a:custGeom>
                  <a:avLst/>
                  <a:gdLst>
                    <a:gd name="connsiteX0" fmla="*/ 710748 w 730967"/>
                    <a:gd name="connsiteY0" fmla="*/ 63140 h 1414861"/>
                    <a:gd name="connsiteX1" fmla="*/ 477915 w 730967"/>
                    <a:gd name="connsiteY1" fmla="*/ 308673 h 1414861"/>
                    <a:gd name="connsiteX2" fmla="*/ 486382 w 730967"/>
                    <a:gd name="connsiteY2" fmla="*/ 1180740 h 1414861"/>
                    <a:gd name="connsiteX3" fmla="*/ 486382 w 730967"/>
                    <a:gd name="connsiteY3" fmla="*/ 1409340 h 1414861"/>
                    <a:gd name="connsiteX4" fmla="*/ 452515 w 730967"/>
                    <a:gd name="connsiteY4" fmla="*/ 1307740 h 1414861"/>
                    <a:gd name="connsiteX5" fmla="*/ 380548 w 730967"/>
                    <a:gd name="connsiteY5" fmla="*/ 918273 h 1414861"/>
                    <a:gd name="connsiteX6" fmla="*/ 321282 w 730967"/>
                    <a:gd name="connsiteY6" fmla="*/ 626173 h 1414861"/>
                    <a:gd name="connsiteX7" fmla="*/ 75748 w 730967"/>
                    <a:gd name="connsiteY7" fmla="*/ 228240 h 1414861"/>
                    <a:gd name="connsiteX8" fmla="*/ 8015 w 730967"/>
                    <a:gd name="connsiteY8" fmla="*/ 139340 h 1414861"/>
                    <a:gd name="connsiteX9" fmla="*/ 232382 w 730967"/>
                    <a:gd name="connsiteY9" fmla="*/ 291740 h 1414861"/>
                    <a:gd name="connsiteX10" fmla="*/ 659948 w 730967"/>
                    <a:gd name="connsiteY10" fmla="*/ 16573 h 1414861"/>
                    <a:gd name="connsiteX11" fmla="*/ 710748 w 730967"/>
                    <a:gd name="connsiteY11" fmla="*/ 63140 h 141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0967" h="1414861">
                      <a:moveTo>
                        <a:pt x="710748" y="63140"/>
                      </a:moveTo>
                      <a:cubicBezTo>
                        <a:pt x="680409" y="111823"/>
                        <a:pt x="515309" y="122406"/>
                        <a:pt x="477915" y="308673"/>
                      </a:cubicBezTo>
                      <a:cubicBezTo>
                        <a:pt x="440521" y="494940"/>
                        <a:pt x="484971" y="997296"/>
                        <a:pt x="486382" y="1180740"/>
                      </a:cubicBezTo>
                      <a:cubicBezTo>
                        <a:pt x="487793" y="1364184"/>
                        <a:pt x="492026" y="1388173"/>
                        <a:pt x="486382" y="1409340"/>
                      </a:cubicBezTo>
                      <a:cubicBezTo>
                        <a:pt x="480738" y="1430507"/>
                        <a:pt x="470154" y="1389585"/>
                        <a:pt x="452515" y="1307740"/>
                      </a:cubicBezTo>
                      <a:cubicBezTo>
                        <a:pt x="434876" y="1225895"/>
                        <a:pt x="402420" y="1031868"/>
                        <a:pt x="380548" y="918273"/>
                      </a:cubicBezTo>
                      <a:cubicBezTo>
                        <a:pt x="358676" y="804679"/>
                        <a:pt x="372082" y="741178"/>
                        <a:pt x="321282" y="626173"/>
                      </a:cubicBezTo>
                      <a:cubicBezTo>
                        <a:pt x="270482" y="511168"/>
                        <a:pt x="127959" y="309379"/>
                        <a:pt x="75748" y="228240"/>
                      </a:cubicBezTo>
                      <a:cubicBezTo>
                        <a:pt x="23537" y="147101"/>
                        <a:pt x="-18091" y="128757"/>
                        <a:pt x="8015" y="139340"/>
                      </a:cubicBezTo>
                      <a:cubicBezTo>
                        <a:pt x="34121" y="149923"/>
                        <a:pt x="123727" y="312201"/>
                        <a:pt x="232382" y="291740"/>
                      </a:cubicBezTo>
                      <a:cubicBezTo>
                        <a:pt x="341037" y="271279"/>
                        <a:pt x="573165" y="56084"/>
                        <a:pt x="659948" y="16573"/>
                      </a:cubicBezTo>
                      <a:cubicBezTo>
                        <a:pt x="746731" y="-22938"/>
                        <a:pt x="741087" y="14457"/>
                        <a:pt x="710748" y="6314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0" name="フリーフォーム: 図形 699">
                  <a:extLst>
                    <a:ext uri="{FF2B5EF4-FFF2-40B4-BE49-F238E27FC236}">
                      <a16:creationId xmlns:a16="http://schemas.microsoft.com/office/drawing/2014/main" id="{9423F2DB-337A-495B-82D4-801BA08A40D9}"/>
                    </a:ext>
                  </a:extLst>
                </p:cNvPr>
                <p:cNvSpPr/>
                <p:nvPr/>
              </p:nvSpPr>
              <p:spPr>
                <a:xfrm>
                  <a:off x="1172731" y="9295049"/>
                  <a:ext cx="1515774" cy="1299869"/>
                </a:xfrm>
                <a:custGeom>
                  <a:avLst/>
                  <a:gdLst>
                    <a:gd name="connsiteX0" fmla="*/ 51549 w 1515774"/>
                    <a:gd name="connsiteY0" fmla="*/ 11511 h 1299869"/>
                    <a:gd name="connsiteX1" fmla="*/ 71869 w 1515774"/>
                    <a:gd name="connsiteY1" fmla="*/ 57231 h 1299869"/>
                    <a:gd name="connsiteX2" fmla="*/ 498589 w 1515774"/>
                    <a:gd name="connsiteY2" fmla="*/ 976711 h 1299869"/>
                    <a:gd name="connsiteX3" fmla="*/ 549389 w 1515774"/>
                    <a:gd name="connsiteY3" fmla="*/ 991951 h 1299869"/>
                    <a:gd name="connsiteX4" fmla="*/ 991349 w 1515774"/>
                    <a:gd name="connsiteY4" fmla="*/ 1179911 h 1299869"/>
                    <a:gd name="connsiteX5" fmla="*/ 1509509 w 1515774"/>
                    <a:gd name="connsiteY5" fmla="*/ 956391 h 1299869"/>
                    <a:gd name="connsiteX6" fmla="*/ 1255509 w 1515774"/>
                    <a:gd name="connsiteY6" fmla="*/ 1164671 h 1299869"/>
                    <a:gd name="connsiteX7" fmla="*/ 915149 w 1515774"/>
                    <a:gd name="connsiteY7" fmla="*/ 1240871 h 1299869"/>
                    <a:gd name="connsiteX8" fmla="*/ 656069 w 1515774"/>
                    <a:gd name="connsiteY8" fmla="*/ 1240871 h 1299869"/>
                    <a:gd name="connsiteX9" fmla="*/ 5829 w 1515774"/>
                    <a:gd name="connsiteY9" fmla="*/ 483951 h 1299869"/>
                    <a:gd name="connsiteX10" fmla="*/ 320789 w 1515774"/>
                    <a:gd name="connsiteY10" fmla="*/ 722711 h 1299869"/>
                    <a:gd name="connsiteX11" fmla="*/ 46469 w 1515774"/>
                    <a:gd name="connsiteY11" fmla="*/ 311231 h 1299869"/>
                    <a:gd name="connsiteX12" fmla="*/ 51549 w 1515774"/>
                    <a:gd name="connsiteY12" fmla="*/ 11511 h 1299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5774" h="1299869">
                      <a:moveTo>
                        <a:pt x="51549" y="11511"/>
                      </a:moveTo>
                      <a:cubicBezTo>
                        <a:pt x="55782" y="-30822"/>
                        <a:pt x="71869" y="57231"/>
                        <a:pt x="71869" y="57231"/>
                      </a:cubicBezTo>
                      <a:cubicBezTo>
                        <a:pt x="146376" y="218098"/>
                        <a:pt x="419002" y="820924"/>
                        <a:pt x="498589" y="976711"/>
                      </a:cubicBezTo>
                      <a:cubicBezTo>
                        <a:pt x="578176" y="1132498"/>
                        <a:pt x="467262" y="958084"/>
                        <a:pt x="549389" y="991951"/>
                      </a:cubicBezTo>
                      <a:cubicBezTo>
                        <a:pt x="631516" y="1025818"/>
                        <a:pt x="831329" y="1185838"/>
                        <a:pt x="991349" y="1179911"/>
                      </a:cubicBezTo>
                      <a:cubicBezTo>
                        <a:pt x="1151369" y="1173984"/>
                        <a:pt x="1465482" y="958931"/>
                        <a:pt x="1509509" y="956391"/>
                      </a:cubicBezTo>
                      <a:cubicBezTo>
                        <a:pt x="1553536" y="953851"/>
                        <a:pt x="1354569" y="1117258"/>
                        <a:pt x="1255509" y="1164671"/>
                      </a:cubicBezTo>
                      <a:cubicBezTo>
                        <a:pt x="1156449" y="1212084"/>
                        <a:pt x="1015056" y="1228171"/>
                        <a:pt x="915149" y="1240871"/>
                      </a:cubicBezTo>
                      <a:cubicBezTo>
                        <a:pt x="815242" y="1253571"/>
                        <a:pt x="807622" y="1367024"/>
                        <a:pt x="656069" y="1240871"/>
                      </a:cubicBezTo>
                      <a:cubicBezTo>
                        <a:pt x="504516" y="1114718"/>
                        <a:pt x="61709" y="570311"/>
                        <a:pt x="5829" y="483951"/>
                      </a:cubicBezTo>
                      <a:cubicBezTo>
                        <a:pt x="-50051" y="397591"/>
                        <a:pt x="314016" y="751498"/>
                        <a:pt x="320789" y="722711"/>
                      </a:cubicBezTo>
                      <a:cubicBezTo>
                        <a:pt x="327562" y="693924"/>
                        <a:pt x="91342" y="427224"/>
                        <a:pt x="46469" y="311231"/>
                      </a:cubicBezTo>
                      <a:cubicBezTo>
                        <a:pt x="1596" y="195238"/>
                        <a:pt x="47316" y="53844"/>
                        <a:pt x="51549" y="115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1" name="フリーフォーム: 図形 700">
                  <a:extLst>
                    <a:ext uri="{FF2B5EF4-FFF2-40B4-BE49-F238E27FC236}">
                      <a16:creationId xmlns:a16="http://schemas.microsoft.com/office/drawing/2014/main" id="{2975B1F7-54F8-4B41-8948-AF00FC529261}"/>
                    </a:ext>
                  </a:extLst>
                </p:cNvPr>
                <p:cNvSpPr/>
                <p:nvPr/>
              </p:nvSpPr>
              <p:spPr>
                <a:xfrm>
                  <a:off x="1693951" y="7851123"/>
                  <a:ext cx="369303" cy="2566358"/>
                </a:xfrm>
                <a:custGeom>
                  <a:avLst/>
                  <a:gdLst>
                    <a:gd name="connsiteX0" fmla="*/ 2769 w 369303"/>
                    <a:gd name="connsiteY0" fmla="*/ 22877 h 2566358"/>
                    <a:gd name="connsiteX1" fmla="*/ 272009 w 369303"/>
                    <a:gd name="connsiteY1" fmla="*/ 297197 h 2566358"/>
                    <a:gd name="connsiteX2" fmla="*/ 236449 w 369303"/>
                    <a:gd name="connsiteY2" fmla="*/ 1150637 h 2566358"/>
                    <a:gd name="connsiteX3" fmla="*/ 368529 w 369303"/>
                    <a:gd name="connsiteY3" fmla="*/ 2075197 h 2566358"/>
                    <a:gd name="connsiteX4" fmla="*/ 165329 w 369303"/>
                    <a:gd name="connsiteY4" fmla="*/ 1607837 h 2566358"/>
                    <a:gd name="connsiteX5" fmla="*/ 343129 w 369303"/>
                    <a:gd name="connsiteY5" fmla="*/ 2562877 h 2566358"/>
                    <a:gd name="connsiteX6" fmla="*/ 190729 w 369303"/>
                    <a:gd name="connsiteY6" fmla="*/ 1887237 h 2566358"/>
                    <a:gd name="connsiteX7" fmla="*/ 134849 w 369303"/>
                    <a:gd name="connsiteY7" fmla="*/ 815357 h 2566358"/>
                    <a:gd name="connsiteX8" fmla="*/ 2769 w 369303"/>
                    <a:gd name="connsiteY8" fmla="*/ 22877 h 256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303" h="2566358">
                      <a:moveTo>
                        <a:pt x="2769" y="22877"/>
                      </a:moveTo>
                      <a:cubicBezTo>
                        <a:pt x="25629" y="-63483"/>
                        <a:pt x="233062" y="109237"/>
                        <a:pt x="272009" y="297197"/>
                      </a:cubicBezTo>
                      <a:cubicBezTo>
                        <a:pt x="310956" y="485157"/>
                        <a:pt x="220362" y="854304"/>
                        <a:pt x="236449" y="1150637"/>
                      </a:cubicBezTo>
                      <a:cubicBezTo>
                        <a:pt x="252536" y="1446970"/>
                        <a:pt x="380382" y="1998997"/>
                        <a:pt x="368529" y="2075197"/>
                      </a:cubicBezTo>
                      <a:cubicBezTo>
                        <a:pt x="356676" y="2151397"/>
                        <a:pt x="169562" y="1526557"/>
                        <a:pt x="165329" y="1607837"/>
                      </a:cubicBezTo>
                      <a:cubicBezTo>
                        <a:pt x="161096" y="1689117"/>
                        <a:pt x="338896" y="2516310"/>
                        <a:pt x="343129" y="2562877"/>
                      </a:cubicBezTo>
                      <a:cubicBezTo>
                        <a:pt x="347362" y="2609444"/>
                        <a:pt x="225442" y="2178490"/>
                        <a:pt x="190729" y="1887237"/>
                      </a:cubicBezTo>
                      <a:cubicBezTo>
                        <a:pt x="156016" y="1595984"/>
                        <a:pt x="164482" y="1121004"/>
                        <a:pt x="134849" y="815357"/>
                      </a:cubicBezTo>
                      <a:cubicBezTo>
                        <a:pt x="105216" y="509710"/>
                        <a:pt x="-20091" y="109237"/>
                        <a:pt x="2769" y="228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2" name="フリーフォーム: 図形 701">
                  <a:extLst>
                    <a:ext uri="{FF2B5EF4-FFF2-40B4-BE49-F238E27FC236}">
                      <a16:creationId xmlns:a16="http://schemas.microsoft.com/office/drawing/2014/main" id="{6C20AD71-7DA7-4685-8B0A-272BDF75C2BF}"/>
                    </a:ext>
                  </a:extLst>
                </p:cNvPr>
                <p:cNvSpPr/>
                <p:nvPr/>
              </p:nvSpPr>
              <p:spPr>
                <a:xfrm>
                  <a:off x="2531611" y="8457208"/>
                  <a:ext cx="257853" cy="1761817"/>
                </a:xfrm>
                <a:custGeom>
                  <a:avLst/>
                  <a:gdLst>
                    <a:gd name="connsiteX0" fmla="*/ 176029 w 257853"/>
                    <a:gd name="connsiteY0" fmla="*/ 992 h 1761817"/>
                    <a:gd name="connsiteX1" fmla="*/ 13469 w 257853"/>
                    <a:gd name="connsiteY1" fmla="*/ 844272 h 1761817"/>
                    <a:gd name="connsiteX2" fmla="*/ 13469 w 257853"/>
                    <a:gd name="connsiteY2" fmla="*/ 1636752 h 1761817"/>
                    <a:gd name="connsiteX3" fmla="*/ 49029 w 257853"/>
                    <a:gd name="connsiteY3" fmla="*/ 1245592 h 1761817"/>
                    <a:gd name="connsiteX4" fmla="*/ 165869 w 257853"/>
                    <a:gd name="connsiteY4" fmla="*/ 1758672 h 1761817"/>
                    <a:gd name="connsiteX5" fmla="*/ 257309 w 257853"/>
                    <a:gd name="connsiteY5" fmla="*/ 950952 h 1761817"/>
                    <a:gd name="connsiteX6" fmla="*/ 201429 w 257853"/>
                    <a:gd name="connsiteY6" fmla="*/ 1265912 h 1761817"/>
                    <a:gd name="connsiteX7" fmla="*/ 150629 w 257853"/>
                    <a:gd name="connsiteY7" fmla="*/ 686792 h 1761817"/>
                    <a:gd name="connsiteX8" fmla="*/ 176029 w 257853"/>
                    <a:gd name="connsiteY8" fmla="*/ 992 h 17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7853" h="1761817">
                      <a:moveTo>
                        <a:pt x="176029" y="992"/>
                      </a:moveTo>
                      <a:cubicBezTo>
                        <a:pt x="153169" y="27239"/>
                        <a:pt x="40562" y="571645"/>
                        <a:pt x="13469" y="844272"/>
                      </a:cubicBezTo>
                      <a:cubicBezTo>
                        <a:pt x="-13624" y="1116899"/>
                        <a:pt x="7542" y="1569865"/>
                        <a:pt x="13469" y="1636752"/>
                      </a:cubicBezTo>
                      <a:cubicBezTo>
                        <a:pt x="19396" y="1703639"/>
                        <a:pt x="23629" y="1225272"/>
                        <a:pt x="49029" y="1245592"/>
                      </a:cubicBezTo>
                      <a:cubicBezTo>
                        <a:pt x="74429" y="1265912"/>
                        <a:pt x="131156" y="1807779"/>
                        <a:pt x="165869" y="1758672"/>
                      </a:cubicBezTo>
                      <a:cubicBezTo>
                        <a:pt x="200582" y="1709565"/>
                        <a:pt x="251382" y="1033079"/>
                        <a:pt x="257309" y="950952"/>
                      </a:cubicBezTo>
                      <a:cubicBezTo>
                        <a:pt x="263236" y="868825"/>
                        <a:pt x="219209" y="1309939"/>
                        <a:pt x="201429" y="1265912"/>
                      </a:cubicBezTo>
                      <a:cubicBezTo>
                        <a:pt x="183649" y="1221885"/>
                        <a:pt x="151476" y="897612"/>
                        <a:pt x="150629" y="686792"/>
                      </a:cubicBezTo>
                      <a:cubicBezTo>
                        <a:pt x="149782" y="475972"/>
                        <a:pt x="198889" y="-25255"/>
                        <a:pt x="176029" y="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3" name="フリーフォーム: 図形 702">
                  <a:extLst>
                    <a:ext uri="{FF2B5EF4-FFF2-40B4-BE49-F238E27FC236}">
                      <a16:creationId xmlns:a16="http://schemas.microsoft.com/office/drawing/2014/main" id="{7F80C10B-5A80-4E09-9D73-88BFF3D49339}"/>
                    </a:ext>
                  </a:extLst>
                </p:cNvPr>
                <p:cNvSpPr/>
                <p:nvPr/>
              </p:nvSpPr>
              <p:spPr>
                <a:xfrm>
                  <a:off x="1867593" y="6368855"/>
                  <a:ext cx="669921" cy="1561562"/>
                </a:xfrm>
                <a:custGeom>
                  <a:avLst/>
                  <a:gdLst>
                    <a:gd name="connsiteX0" fmla="*/ 652087 w 669921"/>
                    <a:gd name="connsiteY0" fmla="*/ 362145 h 1561562"/>
                    <a:gd name="connsiteX1" fmla="*/ 276167 w 669921"/>
                    <a:gd name="connsiteY1" fmla="*/ 870145 h 1561562"/>
                    <a:gd name="connsiteX2" fmla="*/ 103447 w 669921"/>
                    <a:gd name="connsiteY2" fmla="*/ 1469585 h 1561562"/>
                    <a:gd name="connsiteX3" fmla="*/ 194887 w 669921"/>
                    <a:gd name="connsiteY3" fmla="*/ 788865 h 1561562"/>
                    <a:gd name="connsiteX4" fmla="*/ 1847 w 669921"/>
                    <a:gd name="connsiteY4" fmla="*/ 1561025 h 1561562"/>
                    <a:gd name="connsiteX5" fmla="*/ 123767 w 669921"/>
                    <a:gd name="connsiteY5" fmla="*/ 895545 h 1561562"/>
                    <a:gd name="connsiteX6" fmla="*/ 530167 w 669921"/>
                    <a:gd name="connsiteY6" fmla="*/ 26865 h 1561562"/>
                    <a:gd name="connsiteX7" fmla="*/ 530167 w 669921"/>
                    <a:gd name="connsiteY7" fmla="*/ 235145 h 1561562"/>
                    <a:gd name="connsiteX8" fmla="*/ 601287 w 669921"/>
                    <a:gd name="connsiteY8" fmla="*/ 377385 h 1561562"/>
                    <a:gd name="connsiteX9" fmla="*/ 652087 w 669921"/>
                    <a:gd name="connsiteY9" fmla="*/ 362145 h 1561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9921" h="1561562">
                      <a:moveTo>
                        <a:pt x="652087" y="362145"/>
                      </a:moveTo>
                      <a:cubicBezTo>
                        <a:pt x="597900" y="444272"/>
                        <a:pt x="367607" y="685572"/>
                        <a:pt x="276167" y="870145"/>
                      </a:cubicBezTo>
                      <a:cubicBezTo>
                        <a:pt x="184727" y="1054718"/>
                        <a:pt x="116994" y="1483132"/>
                        <a:pt x="103447" y="1469585"/>
                      </a:cubicBezTo>
                      <a:cubicBezTo>
                        <a:pt x="89900" y="1456038"/>
                        <a:pt x="211820" y="773625"/>
                        <a:pt x="194887" y="788865"/>
                      </a:cubicBezTo>
                      <a:cubicBezTo>
                        <a:pt x="177954" y="804105"/>
                        <a:pt x="13700" y="1543245"/>
                        <a:pt x="1847" y="1561025"/>
                      </a:cubicBezTo>
                      <a:cubicBezTo>
                        <a:pt x="-10006" y="1578805"/>
                        <a:pt x="35714" y="1151238"/>
                        <a:pt x="123767" y="895545"/>
                      </a:cubicBezTo>
                      <a:cubicBezTo>
                        <a:pt x="211820" y="639852"/>
                        <a:pt x="462434" y="136932"/>
                        <a:pt x="530167" y="26865"/>
                      </a:cubicBezTo>
                      <a:cubicBezTo>
                        <a:pt x="597900" y="-83202"/>
                        <a:pt x="518314" y="176725"/>
                        <a:pt x="530167" y="235145"/>
                      </a:cubicBezTo>
                      <a:cubicBezTo>
                        <a:pt x="542020" y="293565"/>
                        <a:pt x="580967" y="351985"/>
                        <a:pt x="601287" y="377385"/>
                      </a:cubicBezTo>
                      <a:cubicBezTo>
                        <a:pt x="621607" y="402785"/>
                        <a:pt x="706274" y="280018"/>
                        <a:pt x="652087" y="3621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フリーフォーム: 図形 703">
                  <a:extLst>
                    <a:ext uri="{FF2B5EF4-FFF2-40B4-BE49-F238E27FC236}">
                      <a16:creationId xmlns:a16="http://schemas.microsoft.com/office/drawing/2014/main" id="{44C44D11-9E2F-494B-9CA1-82D262E63757}"/>
                    </a:ext>
                  </a:extLst>
                </p:cNvPr>
                <p:cNvSpPr/>
                <p:nvPr/>
              </p:nvSpPr>
              <p:spPr>
                <a:xfrm>
                  <a:off x="3268133" y="6234268"/>
                  <a:ext cx="266073" cy="1876840"/>
                </a:xfrm>
                <a:custGeom>
                  <a:avLst/>
                  <a:gdLst>
                    <a:gd name="connsiteX0" fmla="*/ 101600 w 266073"/>
                    <a:gd name="connsiteY0" fmla="*/ 14132 h 1876840"/>
                    <a:gd name="connsiteX1" fmla="*/ 262467 w 266073"/>
                    <a:gd name="connsiteY1" fmla="*/ 894665 h 1876840"/>
                    <a:gd name="connsiteX2" fmla="*/ 203200 w 266073"/>
                    <a:gd name="connsiteY2" fmla="*/ 1876799 h 1876840"/>
                    <a:gd name="connsiteX3" fmla="*/ 84667 w 266073"/>
                    <a:gd name="connsiteY3" fmla="*/ 936999 h 1876840"/>
                    <a:gd name="connsiteX4" fmla="*/ 0 w 266073"/>
                    <a:gd name="connsiteY4" fmla="*/ 1622799 h 1876840"/>
                    <a:gd name="connsiteX5" fmla="*/ 101600 w 266073"/>
                    <a:gd name="connsiteY5" fmla="*/ 14132 h 1876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073" h="1876840">
                      <a:moveTo>
                        <a:pt x="101600" y="14132"/>
                      </a:moveTo>
                      <a:cubicBezTo>
                        <a:pt x="145344" y="-107224"/>
                        <a:pt x="245534" y="584221"/>
                        <a:pt x="262467" y="894665"/>
                      </a:cubicBezTo>
                      <a:cubicBezTo>
                        <a:pt x="279400" y="1205109"/>
                        <a:pt x="232833" y="1869743"/>
                        <a:pt x="203200" y="1876799"/>
                      </a:cubicBezTo>
                      <a:cubicBezTo>
                        <a:pt x="173567" y="1883855"/>
                        <a:pt x="118534" y="979332"/>
                        <a:pt x="84667" y="936999"/>
                      </a:cubicBezTo>
                      <a:cubicBezTo>
                        <a:pt x="50800" y="894666"/>
                        <a:pt x="0" y="1769555"/>
                        <a:pt x="0" y="1622799"/>
                      </a:cubicBezTo>
                      <a:cubicBezTo>
                        <a:pt x="0" y="1476043"/>
                        <a:pt x="57856" y="135488"/>
                        <a:pt x="101600" y="141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5" name="フリーフォーム: 図形 704">
                  <a:extLst>
                    <a:ext uri="{FF2B5EF4-FFF2-40B4-BE49-F238E27FC236}">
                      <a16:creationId xmlns:a16="http://schemas.microsoft.com/office/drawing/2014/main" id="{EB78917D-CF45-427B-B22E-1D783C4A95F0}"/>
                    </a:ext>
                  </a:extLst>
                </p:cNvPr>
                <p:cNvSpPr/>
                <p:nvPr/>
              </p:nvSpPr>
              <p:spPr>
                <a:xfrm>
                  <a:off x="3298007" y="4864100"/>
                  <a:ext cx="822441" cy="1894916"/>
                </a:xfrm>
                <a:custGeom>
                  <a:avLst/>
                  <a:gdLst>
                    <a:gd name="connsiteX0" fmla="*/ 816793 w 822441"/>
                    <a:gd name="connsiteY0" fmla="*/ 8155 h 2063091"/>
                    <a:gd name="connsiteX1" fmla="*/ 3993 w 822441"/>
                    <a:gd name="connsiteY1" fmla="*/ 668555 h 2063091"/>
                    <a:gd name="connsiteX2" fmla="*/ 496753 w 822441"/>
                    <a:gd name="connsiteY2" fmla="*/ 434875 h 2063091"/>
                    <a:gd name="connsiteX3" fmla="*/ 293553 w 822441"/>
                    <a:gd name="connsiteY3" fmla="*/ 632995 h 2063091"/>
                    <a:gd name="connsiteX4" fmla="*/ 232593 w 822441"/>
                    <a:gd name="connsiteY4" fmla="*/ 1085115 h 2063091"/>
                    <a:gd name="connsiteX5" fmla="*/ 34473 w 822441"/>
                    <a:gd name="connsiteY5" fmla="*/ 2060475 h 2063091"/>
                    <a:gd name="connsiteX6" fmla="*/ 100513 w 822441"/>
                    <a:gd name="connsiteY6" fmla="*/ 1354355 h 2063091"/>
                    <a:gd name="connsiteX7" fmla="*/ 100513 w 822441"/>
                    <a:gd name="connsiteY7" fmla="*/ 820955 h 2063091"/>
                    <a:gd name="connsiteX8" fmla="*/ 166553 w 822441"/>
                    <a:gd name="connsiteY8" fmla="*/ 2024915 h 2063091"/>
                    <a:gd name="connsiteX9" fmla="*/ 354513 w 822441"/>
                    <a:gd name="connsiteY9" fmla="*/ 1207035 h 2063091"/>
                    <a:gd name="connsiteX10" fmla="*/ 816793 w 822441"/>
                    <a:gd name="connsiteY10" fmla="*/ 8155 h 206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441" h="2063091">
                      <a:moveTo>
                        <a:pt x="816793" y="8155"/>
                      </a:moveTo>
                      <a:cubicBezTo>
                        <a:pt x="758373" y="-81592"/>
                        <a:pt x="57333" y="597435"/>
                        <a:pt x="3993" y="668555"/>
                      </a:cubicBezTo>
                      <a:cubicBezTo>
                        <a:pt x="-49347" y="739675"/>
                        <a:pt x="448493" y="440802"/>
                        <a:pt x="496753" y="434875"/>
                      </a:cubicBezTo>
                      <a:cubicBezTo>
                        <a:pt x="545013" y="428948"/>
                        <a:pt x="337580" y="524622"/>
                        <a:pt x="293553" y="632995"/>
                      </a:cubicBezTo>
                      <a:cubicBezTo>
                        <a:pt x="249526" y="741368"/>
                        <a:pt x="275773" y="847202"/>
                        <a:pt x="232593" y="1085115"/>
                      </a:cubicBezTo>
                      <a:cubicBezTo>
                        <a:pt x="189413" y="1323028"/>
                        <a:pt x="56486" y="2015602"/>
                        <a:pt x="34473" y="2060475"/>
                      </a:cubicBezTo>
                      <a:cubicBezTo>
                        <a:pt x="12460" y="2105348"/>
                        <a:pt x="89506" y="1560942"/>
                        <a:pt x="100513" y="1354355"/>
                      </a:cubicBezTo>
                      <a:cubicBezTo>
                        <a:pt x="111520" y="1147768"/>
                        <a:pt x="89506" y="709195"/>
                        <a:pt x="100513" y="820955"/>
                      </a:cubicBezTo>
                      <a:cubicBezTo>
                        <a:pt x="111520" y="932715"/>
                        <a:pt x="124220" y="1960568"/>
                        <a:pt x="166553" y="2024915"/>
                      </a:cubicBezTo>
                      <a:cubicBezTo>
                        <a:pt x="208886" y="2089262"/>
                        <a:pt x="245293" y="1544855"/>
                        <a:pt x="354513" y="1207035"/>
                      </a:cubicBezTo>
                      <a:cubicBezTo>
                        <a:pt x="463733" y="869215"/>
                        <a:pt x="875213" y="97902"/>
                        <a:pt x="816793" y="8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6" name="フリーフォーム: 図形 705">
                  <a:extLst>
                    <a:ext uri="{FF2B5EF4-FFF2-40B4-BE49-F238E27FC236}">
                      <a16:creationId xmlns:a16="http://schemas.microsoft.com/office/drawing/2014/main" id="{073080BE-9C01-430B-82A0-EFF074A4985B}"/>
                    </a:ext>
                  </a:extLst>
                </p:cNvPr>
                <p:cNvSpPr/>
                <p:nvPr/>
              </p:nvSpPr>
              <p:spPr>
                <a:xfrm>
                  <a:off x="5390188" y="4848054"/>
                  <a:ext cx="696367" cy="1009829"/>
                </a:xfrm>
                <a:custGeom>
                  <a:avLst/>
                  <a:gdLst>
                    <a:gd name="connsiteX0" fmla="*/ 254962 w 696367"/>
                    <a:gd name="connsiteY0" fmla="*/ 301796 h 1009829"/>
                    <a:gd name="connsiteX1" fmla="*/ 686762 w 696367"/>
                    <a:gd name="connsiteY1" fmla="*/ 657396 h 1009829"/>
                    <a:gd name="connsiteX2" fmla="*/ 547062 w 696367"/>
                    <a:gd name="connsiteY2" fmla="*/ 590721 h 1009829"/>
                    <a:gd name="connsiteX3" fmla="*/ 458162 w 696367"/>
                    <a:gd name="connsiteY3" fmla="*/ 749471 h 1009829"/>
                    <a:gd name="connsiteX4" fmla="*/ 426412 w 696367"/>
                    <a:gd name="connsiteY4" fmla="*/ 946321 h 1009829"/>
                    <a:gd name="connsiteX5" fmla="*/ 410537 w 696367"/>
                    <a:gd name="connsiteY5" fmla="*/ 609771 h 1009829"/>
                    <a:gd name="connsiteX6" fmla="*/ 207337 w 696367"/>
                    <a:gd name="connsiteY6" fmla="*/ 1009821 h 1009829"/>
                    <a:gd name="connsiteX7" fmla="*/ 315287 w 696367"/>
                    <a:gd name="connsiteY7" fmla="*/ 597071 h 1009829"/>
                    <a:gd name="connsiteX8" fmla="*/ 324812 w 696367"/>
                    <a:gd name="connsiteY8" fmla="*/ 517696 h 1009829"/>
                    <a:gd name="connsiteX9" fmla="*/ 223212 w 696367"/>
                    <a:gd name="connsiteY9" fmla="*/ 365296 h 1009829"/>
                    <a:gd name="connsiteX10" fmla="*/ 962 w 696367"/>
                    <a:gd name="connsiteY10" fmla="*/ 6521 h 1009829"/>
                    <a:gd name="connsiteX11" fmla="*/ 147012 w 696367"/>
                    <a:gd name="connsiteY11" fmla="*/ 146221 h 1009829"/>
                    <a:gd name="connsiteX12" fmla="*/ 254962 w 696367"/>
                    <a:gd name="connsiteY12" fmla="*/ 301796 h 100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6367" h="1009829">
                      <a:moveTo>
                        <a:pt x="254962" y="301796"/>
                      </a:moveTo>
                      <a:cubicBezTo>
                        <a:pt x="344920" y="386992"/>
                        <a:pt x="638079" y="609242"/>
                        <a:pt x="686762" y="657396"/>
                      </a:cubicBezTo>
                      <a:cubicBezTo>
                        <a:pt x="735445" y="705550"/>
                        <a:pt x="585162" y="575375"/>
                        <a:pt x="547062" y="590721"/>
                      </a:cubicBezTo>
                      <a:cubicBezTo>
                        <a:pt x="508962" y="606067"/>
                        <a:pt x="478270" y="690204"/>
                        <a:pt x="458162" y="749471"/>
                      </a:cubicBezTo>
                      <a:cubicBezTo>
                        <a:pt x="438054" y="808738"/>
                        <a:pt x="434350" y="969604"/>
                        <a:pt x="426412" y="946321"/>
                      </a:cubicBezTo>
                      <a:cubicBezTo>
                        <a:pt x="418475" y="923038"/>
                        <a:pt x="447049" y="599188"/>
                        <a:pt x="410537" y="609771"/>
                      </a:cubicBezTo>
                      <a:cubicBezTo>
                        <a:pt x="374025" y="620354"/>
                        <a:pt x="223212" y="1011938"/>
                        <a:pt x="207337" y="1009821"/>
                      </a:cubicBezTo>
                      <a:cubicBezTo>
                        <a:pt x="191462" y="1007704"/>
                        <a:pt x="295708" y="679092"/>
                        <a:pt x="315287" y="597071"/>
                      </a:cubicBezTo>
                      <a:cubicBezTo>
                        <a:pt x="334866" y="515050"/>
                        <a:pt x="340158" y="556325"/>
                        <a:pt x="324812" y="517696"/>
                      </a:cubicBezTo>
                      <a:cubicBezTo>
                        <a:pt x="309466" y="479067"/>
                        <a:pt x="277187" y="450492"/>
                        <a:pt x="223212" y="365296"/>
                      </a:cubicBezTo>
                      <a:cubicBezTo>
                        <a:pt x="169237" y="280100"/>
                        <a:pt x="13662" y="43033"/>
                        <a:pt x="962" y="6521"/>
                      </a:cubicBezTo>
                      <a:cubicBezTo>
                        <a:pt x="-11738" y="-29992"/>
                        <a:pt x="104679" y="96480"/>
                        <a:pt x="147012" y="146221"/>
                      </a:cubicBezTo>
                      <a:cubicBezTo>
                        <a:pt x="189345" y="195962"/>
                        <a:pt x="165004" y="216600"/>
                        <a:pt x="254962" y="30179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7" name="フリーフォーム: 図形 706">
                  <a:extLst>
                    <a:ext uri="{FF2B5EF4-FFF2-40B4-BE49-F238E27FC236}">
                      <a16:creationId xmlns:a16="http://schemas.microsoft.com/office/drawing/2014/main" id="{E33883B0-C49A-4491-8978-DF5C2976532E}"/>
                    </a:ext>
                  </a:extLst>
                </p:cNvPr>
                <p:cNvSpPr/>
                <p:nvPr/>
              </p:nvSpPr>
              <p:spPr>
                <a:xfrm>
                  <a:off x="5400100" y="6503269"/>
                  <a:ext cx="804868" cy="451782"/>
                </a:xfrm>
                <a:custGeom>
                  <a:avLst/>
                  <a:gdLst>
                    <a:gd name="connsiteX0" fmla="*/ 6925 w 804868"/>
                    <a:gd name="connsiteY0" fmla="*/ 37231 h 451782"/>
                    <a:gd name="connsiteX1" fmla="*/ 800675 w 804868"/>
                    <a:gd name="connsiteY1" fmla="*/ 2306 h 451782"/>
                    <a:gd name="connsiteX2" fmla="*/ 330775 w 804868"/>
                    <a:gd name="connsiteY2" fmla="*/ 97556 h 451782"/>
                    <a:gd name="connsiteX3" fmla="*/ 562550 w 804868"/>
                    <a:gd name="connsiteY3" fmla="*/ 91206 h 451782"/>
                    <a:gd name="connsiteX4" fmla="*/ 486350 w 804868"/>
                    <a:gd name="connsiteY4" fmla="*/ 173756 h 451782"/>
                    <a:gd name="connsiteX5" fmla="*/ 619700 w 804868"/>
                    <a:gd name="connsiteY5" fmla="*/ 449981 h 451782"/>
                    <a:gd name="connsiteX6" fmla="*/ 556200 w 804868"/>
                    <a:gd name="connsiteY6" fmla="*/ 284881 h 451782"/>
                    <a:gd name="connsiteX7" fmla="*/ 422850 w 804868"/>
                    <a:gd name="connsiteY7" fmla="*/ 122956 h 451782"/>
                    <a:gd name="connsiteX8" fmla="*/ 6925 w 804868"/>
                    <a:gd name="connsiteY8" fmla="*/ 37231 h 45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868" h="451782">
                      <a:moveTo>
                        <a:pt x="6925" y="37231"/>
                      </a:moveTo>
                      <a:cubicBezTo>
                        <a:pt x="69896" y="17123"/>
                        <a:pt x="746700" y="-7748"/>
                        <a:pt x="800675" y="2306"/>
                      </a:cubicBezTo>
                      <a:cubicBezTo>
                        <a:pt x="854650" y="12360"/>
                        <a:pt x="370462" y="82739"/>
                        <a:pt x="330775" y="97556"/>
                      </a:cubicBezTo>
                      <a:cubicBezTo>
                        <a:pt x="291088" y="112373"/>
                        <a:pt x="536621" y="78506"/>
                        <a:pt x="562550" y="91206"/>
                      </a:cubicBezTo>
                      <a:cubicBezTo>
                        <a:pt x="588479" y="103906"/>
                        <a:pt x="476825" y="113960"/>
                        <a:pt x="486350" y="173756"/>
                      </a:cubicBezTo>
                      <a:cubicBezTo>
                        <a:pt x="495875" y="233552"/>
                        <a:pt x="608058" y="431460"/>
                        <a:pt x="619700" y="449981"/>
                      </a:cubicBezTo>
                      <a:cubicBezTo>
                        <a:pt x="631342" y="468502"/>
                        <a:pt x="589008" y="339385"/>
                        <a:pt x="556200" y="284881"/>
                      </a:cubicBezTo>
                      <a:cubicBezTo>
                        <a:pt x="523392" y="230377"/>
                        <a:pt x="517042" y="164231"/>
                        <a:pt x="422850" y="122956"/>
                      </a:cubicBezTo>
                      <a:cubicBezTo>
                        <a:pt x="328658" y="81681"/>
                        <a:pt x="-56046" y="57339"/>
                        <a:pt x="6925" y="3723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8" name="フリーフォーム: 図形 707">
                  <a:extLst>
                    <a:ext uri="{FF2B5EF4-FFF2-40B4-BE49-F238E27FC236}">
                      <a16:creationId xmlns:a16="http://schemas.microsoft.com/office/drawing/2014/main" id="{AD00EF74-65E0-4789-AF8B-533042791D6E}"/>
                    </a:ext>
                  </a:extLst>
                </p:cNvPr>
                <p:cNvSpPr/>
                <p:nvPr/>
              </p:nvSpPr>
              <p:spPr>
                <a:xfrm>
                  <a:off x="5882449" y="5603688"/>
                  <a:ext cx="729550" cy="1000381"/>
                </a:xfrm>
                <a:custGeom>
                  <a:avLst/>
                  <a:gdLst>
                    <a:gd name="connsiteX0" fmla="*/ 159576 w 729550"/>
                    <a:gd name="connsiteY0" fmla="*/ 6537 h 1000381"/>
                    <a:gd name="connsiteX1" fmla="*/ 248476 w 729550"/>
                    <a:gd name="connsiteY1" fmla="*/ 120837 h 1000381"/>
                    <a:gd name="connsiteX2" fmla="*/ 556451 w 729550"/>
                    <a:gd name="connsiteY2" fmla="*/ 489137 h 1000381"/>
                    <a:gd name="connsiteX3" fmla="*/ 543751 w 729550"/>
                    <a:gd name="connsiteY3" fmla="*/ 416112 h 1000381"/>
                    <a:gd name="connsiteX4" fmla="*/ 727901 w 729550"/>
                    <a:gd name="connsiteY4" fmla="*/ 981262 h 1000381"/>
                    <a:gd name="connsiteX5" fmla="*/ 619951 w 729550"/>
                    <a:gd name="connsiteY5" fmla="*/ 838387 h 1000381"/>
                    <a:gd name="connsiteX6" fmla="*/ 381826 w 729550"/>
                    <a:gd name="connsiteY6" fmla="*/ 549462 h 1000381"/>
                    <a:gd name="connsiteX7" fmla="*/ 826 w 729550"/>
                    <a:gd name="connsiteY7" fmla="*/ 206562 h 1000381"/>
                    <a:gd name="connsiteX8" fmla="*/ 277051 w 729550"/>
                    <a:gd name="connsiteY8" fmla="*/ 358962 h 1000381"/>
                    <a:gd name="connsiteX9" fmla="*/ 159576 w 729550"/>
                    <a:gd name="connsiteY9" fmla="*/ 6537 h 100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9550" h="1000381">
                      <a:moveTo>
                        <a:pt x="159576" y="6537"/>
                      </a:moveTo>
                      <a:cubicBezTo>
                        <a:pt x="154813" y="-33151"/>
                        <a:pt x="248476" y="120837"/>
                        <a:pt x="248476" y="120837"/>
                      </a:cubicBezTo>
                      <a:cubicBezTo>
                        <a:pt x="314622" y="201270"/>
                        <a:pt x="507239" y="439925"/>
                        <a:pt x="556451" y="489137"/>
                      </a:cubicBezTo>
                      <a:cubicBezTo>
                        <a:pt x="605663" y="538349"/>
                        <a:pt x="515176" y="334091"/>
                        <a:pt x="543751" y="416112"/>
                      </a:cubicBezTo>
                      <a:cubicBezTo>
                        <a:pt x="572326" y="498133"/>
                        <a:pt x="715201" y="910883"/>
                        <a:pt x="727901" y="981262"/>
                      </a:cubicBezTo>
                      <a:cubicBezTo>
                        <a:pt x="740601" y="1051641"/>
                        <a:pt x="677630" y="910354"/>
                        <a:pt x="619951" y="838387"/>
                      </a:cubicBezTo>
                      <a:cubicBezTo>
                        <a:pt x="562272" y="766420"/>
                        <a:pt x="485013" y="654766"/>
                        <a:pt x="381826" y="549462"/>
                      </a:cubicBezTo>
                      <a:cubicBezTo>
                        <a:pt x="278639" y="444158"/>
                        <a:pt x="18288" y="238312"/>
                        <a:pt x="826" y="206562"/>
                      </a:cubicBezTo>
                      <a:cubicBezTo>
                        <a:pt x="-16636" y="174812"/>
                        <a:pt x="247947" y="388595"/>
                        <a:pt x="277051" y="358962"/>
                      </a:cubicBezTo>
                      <a:cubicBezTo>
                        <a:pt x="306155" y="329329"/>
                        <a:pt x="164339" y="46225"/>
                        <a:pt x="159576" y="65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9" name="フリーフォーム: 図形 708">
                  <a:extLst>
                    <a:ext uri="{FF2B5EF4-FFF2-40B4-BE49-F238E27FC236}">
                      <a16:creationId xmlns:a16="http://schemas.microsoft.com/office/drawing/2014/main" id="{A9225B99-E09B-4997-A294-2C4BA10CEBD5}"/>
                    </a:ext>
                  </a:extLst>
                </p:cNvPr>
                <p:cNvSpPr/>
                <p:nvPr/>
              </p:nvSpPr>
              <p:spPr>
                <a:xfrm>
                  <a:off x="5641186" y="6446916"/>
                  <a:ext cx="756203" cy="265505"/>
                </a:xfrm>
                <a:custGeom>
                  <a:avLst/>
                  <a:gdLst>
                    <a:gd name="connsiteX0" fmla="*/ 2694 w 756203"/>
                    <a:gd name="connsiteY0" fmla="*/ 9764 h 265505"/>
                    <a:gd name="connsiteX1" fmla="*/ 139854 w 756203"/>
                    <a:gd name="connsiteY1" fmla="*/ 25004 h 265505"/>
                    <a:gd name="connsiteX2" fmla="*/ 754534 w 756203"/>
                    <a:gd name="connsiteY2" fmla="*/ 96124 h 265505"/>
                    <a:gd name="connsiteX3" fmla="*/ 322734 w 756203"/>
                    <a:gd name="connsiteY3" fmla="*/ 152004 h 265505"/>
                    <a:gd name="connsiteX4" fmla="*/ 358294 w 756203"/>
                    <a:gd name="connsiteY4" fmla="*/ 258684 h 265505"/>
                    <a:gd name="connsiteX5" fmla="*/ 556414 w 756203"/>
                    <a:gd name="connsiteY5" fmla="*/ 248524 h 265505"/>
                    <a:gd name="connsiteX6" fmla="*/ 292254 w 756203"/>
                    <a:gd name="connsiteY6" fmla="*/ 197724 h 265505"/>
                    <a:gd name="connsiteX7" fmla="*/ 2694 w 756203"/>
                    <a:gd name="connsiteY7" fmla="*/ 9764 h 265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6203" h="265505">
                      <a:moveTo>
                        <a:pt x="2694" y="9764"/>
                      </a:moveTo>
                      <a:cubicBezTo>
                        <a:pt x="-22706" y="-19023"/>
                        <a:pt x="139854" y="25004"/>
                        <a:pt x="139854" y="25004"/>
                      </a:cubicBezTo>
                      <a:cubicBezTo>
                        <a:pt x="265161" y="39397"/>
                        <a:pt x="724054" y="74957"/>
                        <a:pt x="754534" y="96124"/>
                      </a:cubicBezTo>
                      <a:cubicBezTo>
                        <a:pt x="785014" y="117291"/>
                        <a:pt x="388774" y="124911"/>
                        <a:pt x="322734" y="152004"/>
                      </a:cubicBezTo>
                      <a:cubicBezTo>
                        <a:pt x="256694" y="179097"/>
                        <a:pt x="319347" y="242597"/>
                        <a:pt x="358294" y="258684"/>
                      </a:cubicBezTo>
                      <a:cubicBezTo>
                        <a:pt x="397241" y="274771"/>
                        <a:pt x="567421" y="258684"/>
                        <a:pt x="556414" y="248524"/>
                      </a:cubicBezTo>
                      <a:cubicBezTo>
                        <a:pt x="545407" y="238364"/>
                        <a:pt x="382001" y="235824"/>
                        <a:pt x="292254" y="197724"/>
                      </a:cubicBezTo>
                      <a:cubicBezTo>
                        <a:pt x="202507" y="159624"/>
                        <a:pt x="28094" y="38551"/>
                        <a:pt x="2694" y="97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0" name="フリーフォーム: 図形 709">
                  <a:extLst>
                    <a:ext uri="{FF2B5EF4-FFF2-40B4-BE49-F238E27FC236}">
                      <a16:creationId xmlns:a16="http://schemas.microsoft.com/office/drawing/2014/main" id="{CF0B157B-69E0-41DD-AB2F-38D25E89C3D5}"/>
                    </a:ext>
                  </a:extLst>
                </p:cNvPr>
                <p:cNvSpPr/>
                <p:nvPr/>
              </p:nvSpPr>
              <p:spPr>
                <a:xfrm>
                  <a:off x="5637220" y="5562072"/>
                  <a:ext cx="394036" cy="887303"/>
                </a:xfrm>
                <a:custGeom>
                  <a:avLst/>
                  <a:gdLst>
                    <a:gd name="connsiteX0" fmla="*/ 387660 w 394036"/>
                    <a:gd name="connsiteY0" fmla="*/ 528 h 887303"/>
                    <a:gd name="connsiteX1" fmla="*/ 1580 w 394036"/>
                    <a:gd name="connsiteY1" fmla="*/ 874288 h 887303"/>
                    <a:gd name="connsiteX2" fmla="*/ 250500 w 394036"/>
                    <a:gd name="connsiteY2" fmla="*/ 539008 h 887303"/>
                    <a:gd name="connsiteX3" fmla="*/ 240340 w 394036"/>
                    <a:gd name="connsiteY3" fmla="*/ 742208 h 887303"/>
                    <a:gd name="connsiteX4" fmla="*/ 387660 w 394036"/>
                    <a:gd name="connsiteY4" fmla="*/ 528 h 887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36" h="887303">
                      <a:moveTo>
                        <a:pt x="387660" y="528"/>
                      </a:moveTo>
                      <a:cubicBezTo>
                        <a:pt x="347867" y="22541"/>
                        <a:pt x="24440" y="784541"/>
                        <a:pt x="1580" y="874288"/>
                      </a:cubicBezTo>
                      <a:cubicBezTo>
                        <a:pt x="-21280" y="964035"/>
                        <a:pt x="210707" y="561021"/>
                        <a:pt x="250500" y="539008"/>
                      </a:cubicBezTo>
                      <a:cubicBezTo>
                        <a:pt x="290293" y="516995"/>
                        <a:pt x="211553" y="832801"/>
                        <a:pt x="240340" y="742208"/>
                      </a:cubicBezTo>
                      <a:cubicBezTo>
                        <a:pt x="269127" y="651615"/>
                        <a:pt x="427453" y="-21485"/>
                        <a:pt x="387660" y="5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1" name="フリーフォーム: 図形 710">
                  <a:extLst>
                    <a:ext uri="{FF2B5EF4-FFF2-40B4-BE49-F238E27FC236}">
                      <a16:creationId xmlns:a16="http://schemas.microsoft.com/office/drawing/2014/main" id="{64350832-435F-4AEE-87C1-328B6560FD52}"/>
                    </a:ext>
                  </a:extLst>
                </p:cNvPr>
                <p:cNvSpPr/>
                <p:nvPr/>
              </p:nvSpPr>
              <p:spPr>
                <a:xfrm>
                  <a:off x="5816153" y="6552946"/>
                  <a:ext cx="704646" cy="254898"/>
                </a:xfrm>
                <a:custGeom>
                  <a:avLst/>
                  <a:gdLst>
                    <a:gd name="connsiteX0" fmla="*/ 447 w 704646"/>
                    <a:gd name="connsiteY0" fmla="*/ 51054 h 254898"/>
                    <a:gd name="connsiteX1" fmla="*/ 95697 w 704646"/>
                    <a:gd name="connsiteY1" fmla="*/ 252137 h 254898"/>
                    <a:gd name="connsiteX2" fmla="*/ 95697 w 704646"/>
                    <a:gd name="connsiteY2" fmla="*/ 159004 h 254898"/>
                    <a:gd name="connsiteX3" fmla="*/ 512680 w 704646"/>
                    <a:gd name="connsiteY3" fmla="*/ 32004 h 254898"/>
                    <a:gd name="connsiteX4" fmla="*/ 694714 w 704646"/>
                    <a:gd name="connsiteY4" fmla="*/ 254 h 254898"/>
                    <a:gd name="connsiteX5" fmla="*/ 231164 w 704646"/>
                    <a:gd name="connsiteY5" fmla="*/ 42587 h 254898"/>
                    <a:gd name="connsiteX6" fmla="*/ 121097 w 704646"/>
                    <a:gd name="connsiteY6" fmla="*/ 139954 h 254898"/>
                    <a:gd name="connsiteX7" fmla="*/ 131680 w 704646"/>
                    <a:gd name="connsiteY7" fmla="*/ 139954 h 254898"/>
                    <a:gd name="connsiteX8" fmla="*/ 140147 w 704646"/>
                    <a:gd name="connsiteY8" fmla="*/ 84921 h 254898"/>
                    <a:gd name="connsiteX9" fmla="*/ 447 w 704646"/>
                    <a:gd name="connsiteY9" fmla="*/ 51054 h 2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4646" h="254898">
                      <a:moveTo>
                        <a:pt x="447" y="51054"/>
                      </a:moveTo>
                      <a:cubicBezTo>
                        <a:pt x="-6961" y="78923"/>
                        <a:pt x="79822" y="234145"/>
                        <a:pt x="95697" y="252137"/>
                      </a:cubicBezTo>
                      <a:cubicBezTo>
                        <a:pt x="111572" y="270129"/>
                        <a:pt x="26200" y="195693"/>
                        <a:pt x="95697" y="159004"/>
                      </a:cubicBezTo>
                      <a:cubicBezTo>
                        <a:pt x="165194" y="122315"/>
                        <a:pt x="412844" y="58462"/>
                        <a:pt x="512680" y="32004"/>
                      </a:cubicBezTo>
                      <a:cubicBezTo>
                        <a:pt x="612516" y="5546"/>
                        <a:pt x="741633" y="-1510"/>
                        <a:pt x="694714" y="254"/>
                      </a:cubicBezTo>
                      <a:cubicBezTo>
                        <a:pt x="647795" y="2018"/>
                        <a:pt x="326767" y="19304"/>
                        <a:pt x="231164" y="42587"/>
                      </a:cubicBezTo>
                      <a:cubicBezTo>
                        <a:pt x="135561" y="65870"/>
                        <a:pt x="137678" y="123726"/>
                        <a:pt x="121097" y="139954"/>
                      </a:cubicBezTo>
                      <a:cubicBezTo>
                        <a:pt x="104516" y="156182"/>
                        <a:pt x="128505" y="149126"/>
                        <a:pt x="131680" y="139954"/>
                      </a:cubicBezTo>
                      <a:cubicBezTo>
                        <a:pt x="134855" y="130782"/>
                        <a:pt x="160961" y="100090"/>
                        <a:pt x="140147" y="84921"/>
                      </a:cubicBezTo>
                      <a:cubicBezTo>
                        <a:pt x="119333" y="69752"/>
                        <a:pt x="7855" y="23185"/>
                        <a:pt x="447" y="510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2" name="フリーフォーム: 図形 711">
                  <a:extLst>
                    <a:ext uri="{FF2B5EF4-FFF2-40B4-BE49-F238E27FC236}">
                      <a16:creationId xmlns:a16="http://schemas.microsoft.com/office/drawing/2014/main" id="{A85317F6-B5FF-49B0-9E2B-5FF6112EB2CB}"/>
                    </a:ext>
                  </a:extLst>
                </p:cNvPr>
                <p:cNvSpPr/>
                <p:nvPr/>
              </p:nvSpPr>
              <p:spPr>
                <a:xfrm>
                  <a:off x="5872416" y="6711341"/>
                  <a:ext cx="551699" cy="913371"/>
                </a:xfrm>
                <a:custGeom>
                  <a:avLst/>
                  <a:gdLst>
                    <a:gd name="connsiteX0" fmla="*/ 9801 w 551699"/>
                    <a:gd name="connsiteY0" fmla="*/ 15426 h 913371"/>
                    <a:gd name="connsiteX1" fmla="*/ 37317 w 551699"/>
                    <a:gd name="connsiteY1" fmla="*/ 76809 h 913371"/>
                    <a:gd name="connsiteX2" fmla="*/ 371751 w 551699"/>
                    <a:gd name="connsiteY2" fmla="*/ 612326 h 913371"/>
                    <a:gd name="connsiteX3" fmla="*/ 215117 w 551699"/>
                    <a:gd name="connsiteY3" fmla="*/ 430292 h 913371"/>
                    <a:gd name="connsiteX4" fmla="*/ 100817 w 551699"/>
                    <a:gd name="connsiteY4" fmla="*/ 210159 h 913371"/>
                    <a:gd name="connsiteX5" fmla="*/ 416201 w 551699"/>
                    <a:gd name="connsiteY5" fmla="*/ 728742 h 913371"/>
                    <a:gd name="connsiteX6" fmla="*/ 551667 w 551699"/>
                    <a:gd name="connsiteY6" fmla="*/ 912892 h 913371"/>
                    <a:gd name="connsiteX7" fmla="*/ 424667 w 551699"/>
                    <a:gd name="connsiteY7" fmla="*/ 760492 h 913371"/>
                    <a:gd name="connsiteX8" fmla="*/ 52134 w 551699"/>
                    <a:gd name="connsiteY8" fmla="*/ 193226 h 913371"/>
                    <a:gd name="connsiteX9" fmla="*/ 9801 w 551699"/>
                    <a:gd name="connsiteY9" fmla="*/ 15426 h 913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99" h="913371">
                      <a:moveTo>
                        <a:pt x="9801" y="15426"/>
                      </a:moveTo>
                      <a:cubicBezTo>
                        <a:pt x="7332" y="-3977"/>
                        <a:pt x="-23008" y="-22674"/>
                        <a:pt x="37317" y="76809"/>
                      </a:cubicBezTo>
                      <a:cubicBezTo>
                        <a:pt x="97642" y="176292"/>
                        <a:pt x="342118" y="553412"/>
                        <a:pt x="371751" y="612326"/>
                      </a:cubicBezTo>
                      <a:cubicBezTo>
                        <a:pt x="401384" y="671240"/>
                        <a:pt x="260273" y="497320"/>
                        <a:pt x="215117" y="430292"/>
                      </a:cubicBezTo>
                      <a:cubicBezTo>
                        <a:pt x="169961" y="363264"/>
                        <a:pt x="67303" y="160417"/>
                        <a:pt x="100817" y="210159"/>
                      </a:cubicBezTo>
                      <a:cubicBezTo>
                        <a:pt x="134331" y="259901"/>
                        <a:pt x="341059" y="611620"/>
                        <a:pt x="416201" y="728742"/>
                      </a:cubicBezTo>
                      <a:cubicBezTo>
                        <a:pt x="491343" y="845864"/>
                        <a:pt x="550256" y="907600"/>
                        <a:pt x="551667" y="912892"/>
                      </a:cubicBezTo>
                      <a:cubicBezTo>
                        <a:pt x="553078" y="918184"/>
                        <a:pt x="507922" y="880436"/>
                        <a:pt x="424667" y="760492"/>
                      </a:cubicBezTo>
                      <a:cubicBezTo>
                        <a:pt x="341412" y="640548"/>
                        <a:pt x="120573" y="321637"/>
                        <a:pt x="52134" y="193226"/>
                      </a:cubicBezTo>
                      <a:cubicBezTo>
                        <a:pt x="-16305" y="64815"/>
                        <a:pt x="12270" y="34829"/>
                        <a:pt x="9801" y="154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3" name="フリーフォーム: 図形 712">
                  <a:extLst>
                    <a:ext uri="{FF2B5EF4-FFF2-40B4-BE49-F238E27FC236}">
                      <a16:creationId xmlns:a16="http://schemas.microsoft.com/office/drawing/2014/main" id="{1373C413-4EA8-4DE9-A822-1F20F3E0A4F5}"/>
                    </a:ext>
                  </a:extLst>
                </p:cNvPr>
                <p:cNvSpPr/>
                <p:nvPr/>
              </p:nvSpPr>
              <p:spPr>
                <a:xfrm>
                  <a:off x="6260756" y="7312780"/>
                  <a:ext cx="517958" cy="961191"/>
                </a:xfrm>
                <a:custGeom>
                  <a:avLst/>
                  <a:gdLst>
                    <a:gd name="connsiteX0" fmla="*/ 2461 w 517958"/>
                    <a:gd name="connsiteY0" fmla="*/ 2420 h 961191"/>
                    <a:gd name="connsiteX1" fmla="*/ 336894 w 517958"/>
                    <a:gd name="connsiteY1" fmla="*/ 546403 h 961191"/>
                    <a:gd name="connsiteX2" fmla="*/ 504111 w 517958"/>
                    <a:gd name="connsiteY2" fmla="*/ 935870 h 961191"/>
                    <a:gd name="connsiteX3" fmla="*/ 457544 w 517958"/>
                    <a:gd name="connsiteY3" fmla="*/ 838503 h 961191"/>
                    <a:gd name="connsiteX4" fmla="*/ 55377 w 517958"/>
                    <a:gd name="connsiteY4" fmla="*/ 154820 h 961191"/>
                    <a:gd name="connsiteX5" fmla="*/ 178144 w 517958"/>
                    <a:gd name="connsiteY5" fmla="*/ 338970 h 961191"/>
                    <a:gd name="connsiteX6" fmla="*/ 2461 w 517958"/>
                    <a:gd name="connsiteY6" fmla="*/ 2420 h 96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7958" h="961191">
                      <a:moveTo>
                        <a:pt x="2461" y="2420"/>
                      </a:moveTo>
                      <a:cubicBezTo>
                        <a:pt x="28919" y="36992"/>
                        <a:pt x="253286" y="390828"/>
                        <a:pt x="336894" y="546403"/>
                      </a:cubicBezTo>
                      <a:cubicBezTo>
                        <a:pt x="420502" y="701978"/>
                        <a:pt x="484003" y="887187"/>
                        <a:pt x="504111" y="935870"/>
                      </a:cubicBezTo>
                      <a:cubicBezTo>
                        <a:pt x="524219" y="984553"/>
                        <a:pt x="532333" y="968678"/>
                        <a:pt x="457544" y="838503"/>
                      </a:cubicBezTo>
                      <a:cubicBezTo>
                        <a:pt x="382755" y="708328"/>
                        <a:pt x="101944" y="238075"/>
                        <a:pt x="55377" y="154820"/>
                      </a:cubicBezTo>
                      <a:cubicBezTo>
                        <a:pt x="8810" y="71565"/>
                        <a:pt x="184847" y="363311"/>
                        <a:pt x="178144" y="338970"/>
                      </a:cubicBezTo>
                      <a:cubicBezTo>
                        <a:pt x="171441" y="314629"/>
                        <a:pt x="-23997" y="-32152"/>
                        <a:pt x="2461" y="24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4" name="フリーフォーム: 図形 713">
                  <a:extLst>
                    <a:ext uri="{FF2B5EF4-FFF2-40B4-BE49-F238E27FC236}">
                      <a16:creationId xmlns:a16="http://schemas.microsoft.com/office/drawing/2014/main" id="{2F83FD88-BEDA-4B2E-B983-2ACB69F46E28}"/>
                    </a:ext>
                  </a:extLst>
                </p:cNvPr>
                <p:cNvSpPr/>
                <p:nvPr/>
              </p:nvSpPr>
              <p:spPr>
                <a:xfrm>
                  <a:off x="6546194" y="7817368"/>
                  <a:ext cx="660821" cy="1106909"/>
                </a:xfrm>
                <a:custGeom>
                  <a:avLst/>
                  <a:gdLst>
                    <a:gd name="connsiteX0" fmla="*/ 150939 w 660821"/>
                    <a:gd name="connsiteY0" fmla="*/ 274649 h 1106909"/>
                    <a:gd name="connsiteX1" fmla="*/ 271589 w 660821"/>
                    <a:gd name="connsiteY1" fmla="*/ 577332 h 1106909"/>
                    <a:gd name="connsiteX2" fmla="*/ 652589 w 660821"/>
                    <a:gd name="connsiteY2" fmla="*/ 1091682 h 1106909"/>
                    <a:gd name="connsiteX3" fmla="*/ 510773 w 660821"/>
                    <a:gd name="connsiteY3" fmla="*/ 937165 h 1106909"/>
                    <a:gd name="connsiteX4" fmla="*/ 248306 w 660821"/>
                    <a:gd name="connsiteY4" fmla="*/ 590032 h 1106909"/>
                    <a:gd name="connsiteX5" fmla="*/ 491723 w 660821"/>
                    <a:gd name="connsiteY5" fmla="*/ 971032 h 1106909"/>
                    <a:gd name="connsiteX6" fmla="*/ 254656 w 660821"/>
                    <a:gd name="connsiteY6" fmla="*/ 719149 h 1106909"/>
                    <a:gd name="connsiteX7" fmla="*/ 153056 w 660821"/>
                    <a:gd name="connsiteY7" fmla="*/ 560399 h 1106909"/>
                    <a:gd name="connsiteX8" fmla="*/ 9123 w 660821"/>
                    <a:gd name="connsiteY8" fmla="*/ 35465 h 1106909"/>
                    <a:gd name="connsiteX9" fmla="*/ 32406 w 660821"/>
                    <a:gd name="connsiteY9" fmla="*/ 92615 h 1106909"/>
                    <a:gd name="connsiteX10" fmla="*/ 176339 w 660821"/>
                    <a:gd name="connsiteY10" fmla="*/ 456682 h 1106909"/>
                    <a:gd name="connsiteX11" fmla="*/ 150939 w 660821"/>
                    <a:gd name="connsiteY11" fmla="*/ 274649 h 110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0821" h="1106909">
                      <a:moveTo>
                        <a:pt x="150939" y="274649"/>
                      </a:moveTo>
                      <a:cubicBezTo>
                        <a:pt x="166814" y="294757"/>
                        <a:pt x="187981" y="441160"/>
                        <a:pt x="271589" y="577332"/>
                      </a:cubicBezTo>
                      <a:cubicBezTo>
                        <a:pt x="355197" y="713504"/>
                        <a:pt x="612725" y="1031710"/>
                        <a:pt x="652589" y="1091682"/>
                      </a:cubicBezTo>
                      <a:cubicBezTo>
                        <a:pt x="692453" y="1151654"/>
                        <a:pt x="578153" y="1020773"/>
                        <a:pt x="510773" y="937165"/>
                      </a:cubicBezTo>
                      <a:cubicBezTo>
                        <a:pt x="443393" y="853557"/>
                        <a:pt x="251481" y="584387"/>
                        <a:pt x="248306" y="590032"/>
                      </a:cubicBezTo>
                      <a:cubicBezTo>
                        <a:pt x="245131" y="595677"/>
                        <a:pt x="490665" y="949513"/>
                        <a:pt x="491723" y="971032"/>
                      </a:cubicBezTo>
                      <a:cubicBezTo>
                        <a:pt x="492781" y="992551"/>
                        <a:pt x="311101" y="787588"/>
                        <a:pt x="254656" y="719149"/>
                      </a:cubicBezTo>
                      <a:cubicBezTo>
                        <a:pt x="198211" y="650710"/>
                        <a:pt x="193978" y="674346"/>
                        <a:pt x="153056" y="560399"/>
                      </a:cubicBezTo>
                      <a:cubicBezTo>
                        <a:pt x="112134" y="446452"/>
                        <a:pt x="29231" y="113429"/>
                        <a:pt x="9123" y="35465"/>
                      </a:cubicBezTo>
                      <a:cubicBezTo>
                        <a:pt x="-10985" y="-42499"/>
                        <a:pt x="4537" y="22412"/>
                        <a:pt x="32406" y="92615"/>
                      </a:cubicBezTo>
                      <a:cubicBezTo>
                        <a:pt x="60275" y="162818"/>
                        <a:pt x="158700" y="422110"/>
                        <a:pt x="176339" y="456682"/>
                      </a:cubicBezTo>
                      <a:cubicBezTo>
                        <a:pt x="193978" y="491254"/>
                        <a:pt x="135064" y="254541"/>
                        <a:pt x="150939" y="2746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5" name="フリーフォーム: 図形 714">
                  <a:extLst>
                    <a:ext uri="{FF2B5EF4-FFF2-40B4-BE49-F238E27FC236}">
                      <a16:creationId xmlns:a16="http://schemas.microsoft.com/office/drawing/2014/main" id="{2CCA1E8C-93CC-4EAB-A303-BC91BA7534B5}"/>
                    </a:ext>
                  </a:extLst>
                </p:cNvPr>
                <p:cNvSpPr/>
                <p:nvPr/>
              </p:nvSpPr>
              <p:spPr>
                <a:xfrm>
                  <a:off x="7176259" y="8889308"/>
                  <a:ext cx="674334" cy="955592"/>
                </a:xfrm>
                <a:custGeom>
                  <a:avLst/>
                  <a:gdLst>
                    <a:gd name="connsiteX0" fmla="*/ 24641 w 674334"/>
                    <a:gd name="connsiteY0" fmla="*/ 34559 h 955592"/>
                    <a:gd name="connsiteX1" fmla="*/ 122008 w 674334"/>
                    <a:gd name="connsiteY1" fmla="*/ 131925 h 955592"/>
                    <a:gd name="connsiteX2" fmla="*/ 663874 w 674334"/>
                    <a:gd name="connsiteY2" fmla="*/ 936259 h 955592"/>
                    <a:gd name="connsiteX3" fmla="*/ 460674 w 674334"/>
                    <a:gd name="connsiteY3" fmla="*/ 678025 h 955592"/>
                    <a:gd name="connsiteX4" fmla="*/ 227841 w 674334"/>
                    <a:gd name="connsiteY4" fmla="*/ 368992 h 955592"/>
                    <a:gd name="connsiteX5" fmla="*/ 469141 w 674334"/>
                    <a:gd name="connsiteY5" fmla="*/ 483292 h 955592"/>
                    <a:gd name="connsiteX6" fmla="*/ 24641 w 674334"/>
                    <a:gd name="connsiteY6" fmla="*/ 34559 h 95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334" h="955592">
                      <a:moveTo>
                        <a:pt x="24641" y="34559"/>
                      </a:moveTo>
                      <a:cubicBezTo>
                        <a:pt x="-33214" y="-24002"/>
                        <a:pt x="15469" y="-18358"/>
                        <a:pt x="122008" y="131925"/>
                      </a:cubicBezTo>
                      <a:cubicBezTo>
                        <a:pt x="228547" y="282208"/>
                        <a:pt x="607430" y="845242"/>
                        <a:pt x="663874" y="936259"/>
                      </a:cubicBezTo>
                      <a:cubicBezTo>
                        <a:pt x="720318" y="1027276"/>
                        <a:pt x="533346" y="772570"/>
                        <a:pt x="460674" y="678025"/>
                      </a:cubicBezTo>
                      <a:cubicBezTo>
                        <a:pt x="388002" y="583481"/>
                        <a:pt x="226430" y="401447"/>
                        <a:pt x="227841" y="368992"/>
                      </a:cubicBezTo>
                      <a:cubicBezTo>
                        <a:pt x="229252" y="336537"/>
                        <a:pt x="504419" y="545381"/>
                        <a:pt x="469141" y="483292"/>
                      </a:cubicBezTo>
                      <a:cubicBezTo>
                        <a:pt x="433863" y="421203"/>
                        <a:pt x="82496" y="93120"/>
                        <a:pt x="24641" y="345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6" name="フリーフォーム: 図形 715">
                  <a:extLst>
                    <a:ext uri="{FF2B5EF4-FFF2-40B4-BE49-F238E27FC236}">
                      <a16:creationId xmlns:a16="http://schemas.microsoft.com/office/drawing/2014/main" id="{84E16866-E465-4342-91ED-690070D85318}"/>
                    </a:ext>
                  </a:extLst>
                </p:cNvPr>
                <p:cNvSpPr/>
                <p:nvPr/>
              </p:nvSpPr>
              <p:spPr>
                <a:xfrm>
                  <a:off x="3259481" y="7162357"/>
                  <a:ext cx="239399" cy="2812204"/>
                </a:xfrm>
                <a:custGeom>
                  <a:avLst/>
                  <a:gdLst>
                    <a:gd name="connsiteX0" fmla="*/ 239369 w 239399"/>
                    <a:gd name="connsiteY0" fmla="*/ 698943 h 2812204"/>
                    <a:gd name="connsiteX1" fmla="*/ 93319 w 239399"/>
                    <a:gd name="connsiteY1" fmla="*/ 1714943 h 2812204"/>
                    <a:gd name="connsiteX2" fmla="*/ 118719 w 239399"/>
                    <a:gd name="connsiteY2" fmla="*/ 2394393 h 2812204"/>
                    <a:gd name="connsiteX3" fmla="*/ 4419 w 239399"/>
                    <a:gd name="connsiteY3" fmla="*/ 1289493 h 2812204"/>
                    <a:gd name="connsiteX4" fmla="*/ 23469 w 239399"/>
                    <a:gd name="connsiteY4" fmla="*/ 2788093 h 2812204"/>
                    <a:gd name="connsiteX5" fmla="*/ 23469 w 239399"/>
                    <a:gd name="connsiteY5" fmla="*/ 2057843 h 2812204"/>
                    <a:gd name="connsiteX6" fmla="*/ 67919 w 239399"/>
                    <a:gd name="connsiteY6" fmla="*/ 51243 h 2812204"/>
                    <a:gd name="connsiteX7" fmla="*/ 74269 w 239399"/>
                    <a:gd name="connsiteY7" fmla="*/ 641793 h 2812204"/>
                    <a:gd name="connsiteX8" fmla="*/ 106019 w 239399"/>
                    <a:gd name="connsiteY8" fmla="*/ 1137093 h 2812204"/>
                    <a:gd name="connsiteX9" fmla="*/ 239369 w 239399"/>
                    <a:gd name="connsiteY9" fmla="*/ 698943 h 2812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9399" h="2812204">
                      <a:moveTo>
                        <a:pt x="239369" y="698943"/>
                      </a:moveTo>
                      <a:cubicBezTo>
                        <a:pt x="237252" y="795251"/>
                        <a:pt x="113427" y="1432368"/>
                        <a:pt x="93319" y="1714943"/>
                      </a:cubicBezTo>
                      <a:cubicBezTo>
                        <a:pt x="73211" y="1997518"/>
                        <a:pt x="133536" y="2465301"/>
                        <a:pt x="118719" y="2394393"/>
                      </a:cubicBezTo>
                      <a:cubicBezTo>
                        <a:pt x="103902" y="2323485"/>
                        <a:pt x="20294" y="1223876"/>
                        <a:pt x="4419" y="1289493"/>
                      </a:cubicBezTo>
                      <a:cubicBezTo>
                        <a:pt x="-11456" y="1355110"/>
                        <a:pt x="20294" y="2660035"/>
                        <a:pt x="23469" y="2788093"/>
                      </a:cubicBezTo>
                      <a:cubicBezTo>
                        <a:pt x="26644" y="2916151"/>
                        <a:pt x="16061" y="2513985"/>
                        <a:pt x="23469" y="2057843"/>
                      </a:cubicBezTo>
                      <a:cubicBezTo>
                        <a:pt x="30877" y="1601701"/>
                        <a:pt x="59452" y="287251"/>
                        <a:pt x="67919" y="51243"/>
                      </a:cubicBezTo>
                      <a:cubicBezTo>
                        <a:pt x="76386" y="-184765"/>
                        <a:pt x="67919" y="460818"/>
                        <a:pt x="74269" y="641793"/>
                      </a:cubicBezTo>
                      <a:cubicBezTo>
                        <a:pt x="80619" y="822768"/>
                        <a:pt x="78502" y="1126510"/>
                        <a:pt x="106019" y="1137093"/>
                      </a:cubicBezTo>
                      <a:cubicBezTo>
                        <a:pt x="133536" y="1147676"/>
                        <a:pt x="241486" y="602635"/>
                        <a:pt x="239369" y="6989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7" name="フリーフォーム: 図形 716">
                  <a:extLst>
                    <a:ext uri="{FF2B5EF4-FFF2-40B4-BE49-F238E27FC236}">
                      <a16:creationId xmlns:a16="http://schemas.microsoft.com/office/drawing/2014/main" id="{8E6F5B58-E1F0-4565-8B71-522F90B0C958}"/>
                    </a:ext>
                  </a:extLst>
                </p:cNvPr>
                <p:cNvSpPr/>
                <p:nvPr/>
              </p:nvSpPr>
              <p:spPr>
                <a:xfrm>
                  <a:off x="4955707" y="7246380"/>
                  <a:ext cx="873186" cy="582336"/>
                </a:xfrm>
                <a:custGeom>
                  <a:avLst/>
                  <a:gdLst>
                    <a:gd name="connsiteX0" fmla="*/ 31160 w 873186"/>
                    <a:gd name="connsiteY0" fmla="*/ 1087 h 582336"/>
                    <a:gd name="connsiteX1" fmla="*/ 661926 w 873186"/>
                    <a:gd name="connsiteY1" fmla="*/ 238153 h 582336"/>
                    <a:gd name="connsiteX2" fmla="*/ 454493 w 873186"/>
                    <a:gd name="connsiteY2" fmla="*/ 174653 h 582336"/>
                    <a:gd name="connsiteX3" fmla="*/ 700026 w 873186"/>
                    <a:gd name="connsiteY3" fmla="*/ 305887 h 582336"/>
                    <a:gd name="connsiteX4" fmla="*/ 869360 w 873186"/>
                    <a:gd name="connsiteY4" fmla="*/ 581053 h 582336"/>
                    <a:gd name="connsiteX5" fmla="*/ 771993 w 873186"/>
                    <a:gd name="connsiteY5" fmla="*/ 399020 h 582336"/>
                    <a:gd name="connsiteX6" fmla="*/ 285160 w 873186"/>
                    <a:gd name="connsiteY6" fmla="*/ 170420 h 582336"/>
                    <a:gd name="connsiteX7" fmla="*/ 5760 w 873186"/>
                    <a:gd name="connsiteY7" fmla="*/ 157720 h 582336"/>
                    <a:gd name="connsiteX8" fmla="*/ 534926 w 873186"/>
                    <a:gd name="connsiteY8" fmla="*/ 149253 h 582336"/>
                    <a:gd name="connsiteX9" fmla="*/ 31160 w 873186"/>
                    <a:gd name="connsiteY9" fmla="*/ 1087 h 58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186" h="582336">
                      <a:moveTo>
                        <a:pt x="31160" y="1087"/>
                      </a:moveTo>
                      <a:cubicBezTo>
                        <a:pt x="52327" y="15904"/>
                        <a:pt x="591371" y="209225"/>
                        <a:pt x="661926" y="238153"/>
                      </a:cubicBezTo>
                      <a:cubicBezTo>
                        <a:pt x="732482" y="267081"/>
                        <a:pt x="448143" y="163364"/>
                        <a:pt x="454493" y="174653"/>
                      </a:cubicBezTo>
                      <a:cubicBezTo>
                        <a:pt x="460843" y="185942"/>
                        <a:pt x="630882" y="238154"/>
                        <a:pt x="700026" y="305887"/>
                      </a:cubicBezTo>
                      <a:cubicBezTo>
                        <a:pt x="769170" y="373620"/>
                        <a:pt x="857366" y="565531"/>
                        <a:pt x="869360" y="581053"/>
                      </a:cubicBezTo>
                      <a:cubicBezTo>
                        <a:pt x="881354" y="596575"/>
                        <a:pt x="869360" y="467459"/>
                        <a:pt x="771993" y="399020"/>
                      </a:cubicBezTo>
                      <a:cubicBezTo>
                        <a:pt x="674626" y="330581"/>
                        <a:pt x="412866" y="210637"/>
                        <a:pt x="285160" y="170420"/>
                      </a:cubicBezTo>
                      <a:cubicBezTo>
                        <a:pt x="157454" y="130203"/>
                        <a:pt x="-35868" y="161248"/>
                        <a:pt x="5760" y="157720"/>
                      </a:cubicBezTo>
                      <a:cubicBezTo>
                        <a:pt x="47388" y="154192"/>
                        <a:pt x="526459" y="171125"/>
                        <a:pt x="534926" y="149253"/>
                      </a:cubicBezTo>
                      <a:cubicBezTo>
                        <a:pt x="543393" y="127381"/>
                        <a:pt x="9993" y="-13730"/>
                        <a:pt x="31160" y="10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8" name="フリーフォーム: 図形 717">
                  <a:extLst>
                    <a:ext uri="{FF2B5EF4-FFF2-40B4-BE49-F238E27FC236}">
                      <a16:creationId xmlns:a16="http://schemas.microsoft.com/office/drawing/2014/main" id="{3B50802B-4B1B-49BC-B52A-E3130239C0D7}"/>
                    </a:ext>
                  </a:extLst>
                </p:cNvPr>
                <p:cNvSpPr/>
                <p:nvPr/>
              </p:nvSpPr>
              <p:spPr>
                <a:xfrm>
                  <a:off x="4567460" y="7975180"/>
                  <a:ext cx="661368" cy="859920"/>
                </a:xfrm>
                <a:custGeom>
                  <a:avLst/>
                  <a:gdLst>
                    <a:gd name="connsiteX0" fmla="*/ 372840 w 661368"/>
                    <a:gd name="connsiteY0" fmla="*/ 420 h 859920"/>
                    <a:gd name="connsiteX1" fmla="*/ 504073 w 661368"/>
                    <a:gd name="connsiteY1" fmla="*/ 512653 h 859920"/>
                    <a:gd name="connsiteX2" fmla="*/ 660707 w 661368"/>
                    <a:gd name="connsiteY2" fmla="*/ 584620 h 859920"/>
                    <a:gd name="connsiteX3" fmla="*/ 440573 w 661368"/>
                    <a:gd name="connsiteY3" fmla="*/ 694687 h 859920"/>
                    <a:gd name="connsiteX4" fmla="*/ 307 w 661368"/>
                    <a:gd name="connsiteY4" fmla="*/ 859787 h 859920"/>
                    <a:gd name="connsiteX5" fmla="*/ 512540 w 661368"/>
                    <a:gd name="connsiteY5" fmla="*/ 724320 h 859920"/>
                    <a:gd name="connsiteX6" fmla="*/ 305107 w 661368"/>
                    <a:gd name="connsiteY6" fmla="*/ 821687 h 859920"/>
                    <a:gd name="connsiteX7" fmla="*/ 635307 w 661368"/>
                    <a:gd name="connsiteY7" fmla="*/ 601553 h 859920"/>
                    <a:gd name="connsiteX8" fmla="*/ 402473 w 661368"/>
                    <a:gd name="connsiteY8" fmla="*/ 427987 h 859920"/>
                    <a:gd name="connsiteX9" fmla="*/ 372840 w 661368"/>
                    <a:gd name="connsiteY9" fmla="*/ 420 h 859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368" h="859920">
                      <a:moveTo>
                        <a:pt x="372840" y="420"/>
                      </a:moveTo>
                      <a:cubicBezTo>
                        <a:pt x="389773" y="14531"/>
                        <a:pt x="456095" y="415286"/>
                        <a:pt x="504073" y="512653"/>
                      </a:cubicBezTo>
                      <a:cubicBezTo>
                        <a:pt x="552051" y="610020"/>
                        <a:pt x="671290" y="554281"/>
                        <a:pt x="660707" y="584620"/>
                      </a:cubicBezTo>
                      <a:cubicBezTo>
                        <a:pt x="650124" y="614959"/>
                        <a:pt x="550640" y="648826"/>
                        <a:pt x="440573" y="694687"/>
                      </a:cubicBezTo>
                      <a:cubicBezTo>
                        <a:pt x="330506" y="740548"/>
                        <a:pt x="-11688" y="854848"/>
                        <a:pt x="307" y="859787"/>
                      </a:cubicBezTo>
                      <a:cubicBezTo>
                        <a:pt x="12301" y="864726"/>
                        <a:pt x="461740" y="730670"/>
                        <a:pt x="512540" y="724320"/>
                      </a:cubicBezTo>
                      <a:cubicBezTo>
                        <a:pt x="563340" y="717970"/>
                        <a:pt x="284646" y="842148"/>
                        <a:pt x="305107" y="821687"/>
                      </a:cubicBezTo>
                      <a:cubicBezTo>
                        <a:pt x="325568" y="801226"/>
                        <a:pt x="619079" y="667170"/>
                        <a:pt x="635307" y="601553"/>
                      </a:cubicBezTo>
                      <a:cubicBezTo>
                        <a:pt x="651535" y="535936"/>
                        <a:pt x="445512" y="524648"/>
                        <a:pt x="402473" y="427987"/>
                      </a:cubicBezTo>
                      <a:cubicBezTo>
                        <a:pt x="359434" y="331326"/>
                        <a:pt x="355907" y="-13691"/>
                        <a:pt x="372840" y="4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9" name="フリーフォーム: 図形 718">
                  <a:extLst>
                    <a:ext uri="{FF2B5EF4-FFF2-40B4-BE49-F238E27FC236}">
                      <a16:creationId xmlns:a16="http://schemas.microsoft.com/office/drawing/2014/main" id="{38BFF76C-8B4E-4FCC-BB91-E7055309640C}"/>
                    </a:ext>
                  </a:extLst>
                </p:cNvPr>
                <p:cNvSpPr/>
                <p:nvPr/>
              </p:nvSpPr>
              <p:spPr>
                <a:xfrm>
                  <a:off x="5971756" y="5363062"/>
                  <a:ext cx="615333" cy="1196749"/>
                </a:xfrm>
                <a:custGeom>
                  <a:avLst/>
                  <a:gdLst>
                    <a:gd name="connsiteX0" fmla="*/ 22644 w 615333"/>
                    <a:gd name="connsiteY0" fmla="*/ 40788 h 1196749"/>
                    <a:gd name="connsiteX1" fmla="*/ 390944 w 615333"/>
                    <a:gd name="connsiteY1" fmla="*/ 548788 h 1196749"/>
                    <a:gd name="connsiteX2" fmla="*/ 606844 w 615333"/>
                    <a:gd name="connsiteY2" fmla="*/ 1196488 h 1196749"/>
                    <a:gd name="connsiteX3" fmla="*/ 486194 w 615333"/>
                    <a:gd name="connsiteY3" fmla="*/ 631338 h 1196749"/>
                    <a:gd name="connsiteX4" fmla="*/ 606844 w 615333"/>
                    <a:gd name="connsiteY4" fmla="*/ 923438 h 1196749"/>
                    <a:gd name="connsiteX5" fmla="*/ 200444 w 615333"/>
                    <a:gd name="connsiteY5" fmla="*/ 396388 h 1196749"/>
                    <a:gd name="connsiteX6" fmla="*/ 213144 w 615333"/>
                    <a:gd name="connsiteY6" fmla="*/ 434488 h 1196749"/>
                    <a:gd name="connsiteX7" fmla="*/ 60744 w 615333"/>
                    <a:gd name="connsiteY7" fmla="*/ 78888 h 1196749"/>
                    <a:gd name="connsiteX8" fmla="*/ 22644 w 615333"/>
                    <a:gd name="connsiteY8" fmla="*/ 40788 h 1196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5333" h="1196749">
                      <a:moveTo>
                        <a:pt x="22644" y="40788"/>
                      </a:moveTo>
                      <a:cubicBezTo>
                        <a:pt x="77677" y="119105"/>
                        <a:pt x="293577" y="356171"/>
                        <a:pt x="390944" y="548788"/>
                      </a:cubicBezTo>
                      <a:cubicBezTo>
                        <a:pt x="488311" y="741405"/>
                        <a:pt x="590969" y="1182730"/>
                        <a:pt x="606844" y="1196488"/>
                      </a:cubicBezTo>
                      <a:cubicBezTo>
                        <a:pt x="622719" y="1210246"/>
                        <a:pt x="486194" y="676846"/>
                        <a:pt x="486194" y="631338"/>
                      </a:cubicBezTo>
                      <a:cubicBezTo>
                        <a:pt x="486194" y="585830"/>
                        <a:pt x="654469" y="962596"/>
                        <a:pt x="606844" y="923438"/>
                      </a:cubicBezTo>
                      <a:cubicBezTo>
                        <a:pt x="559219" y="884280"/>
                        <a:pt x="266061" y="477880"/>
                        <a:pt x="200444" y="396388"/>
                      </a:cubicBezTo>
                      <a:cubicBezTo>
                        <a:pt x="134827" y="314896"/>
                        <a:pt x="236427" y="487405"/>
                        <a:pt x="213144" y="434488"/>
                      </a:cubicBezTo>
                      <a:cubicBezTo>
                        <a:pt x="189861" y="381571"/>
                        <a:pt x="95669" y="148738"/>
                        <a:pt x="60744" y="78888"/>
                      </a:cubicBezTo>
                      <a:cubicBezTo>
                        <a:pt x="25819" y="9038"/>
                        <a:pt x="-32389" y="-37529"/>
                        <a:pt x="22644" y="407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0" name="フリーフォーム: 図形 719">
                  <a:extLst>
                    <a:ext uri="{FF2B5EF4-FFF2-40B4-BE49-F238E27FC236}">
                      <a16:creationId xmlns:a16="http://schemas.microsoft.com/office/drawing/2014/main" id="{4DD48394-85DD-467B-98B6-20307296A71A}"/>
                    </a:ext>
                  </a:extLst>
                </p:cNvPr>
                <p:cNvSpPr/>
                <p:nvPr/>
              </p:nvSpPr>
              <p:spPr>
                <a:xfrm>
                  <a:off x="6514407" y="6454160"/>
                  <a:ext cx="1176606" cy="2200903"/>
                </a:xfrm>
                <a:custGeom>
                  <a:avLst/>
                  <a:gdLst>
                    <a:gd name="connsiteX0" fmla="*/ 216593 w 1176606"/>
                    <a:gd name="connsiteY0" fmla="*/ 450407 h 2200903"/>
                    <a:gd name="connsiteX1" fmla="*/ 258926 w 1176606"/>
                    <a:gd name="connsiteY1" fmla="*/ 509673 h 2200903"/>
                    <a:gd name="connsiteX2" fmla="*/ 474826 w 1176606"/>
                    <a:gd name="connsiteY2" fmla="*/ 962640 h 2200903"/>
                    <a:gd name="connsiteX3" fmla="*/ 821960 w 1176606"/>
                    <a:gd name="connsiteY3" fmla="*/ 1525673 h 2200903"/>
                    <a:gd name="connsiteX4" fmla="*/ 673793 w 1176606"/>
                    <a:gd name="connsiteY4" fmla="*/ 1339407 h 2200903"/>
                    <a:gd name="connsiteX5" fmla="*/ 275860 w 1176606"/>
                    <a:gd name="connsiteY5" fmla="*/ 662073 h 2200903"/>
                    <a:gd name="connsiteX6" fmla="*/ 601826 w 1176606"/>
                    <a:gd name="connsiteY6" fmla="*/ 1246273 h 2200903"/>
                    <a:gd name="connsiteX7" fmla="*/ 1152160 w 1176606"/>
                    <a:gd name="connsiteY7" fmla="*/ 2177607 h 2200903"/>
                    <a:gd name="connsiteX8" fmla="*/ 1050560 w 1176606"/>
                    <a:gd name="connsiteY8" fmla="*/ 1881273 h 2200903"/>
                    <a:gd name="connsiteX9" fmla="*/ 783860 w 1176606"/>
                    <a:gd name="connsiteY9" fmla="*/ 1457940 h 2200903"/>
                    <a:gd name="connsiteX10" fmla="*/ 199660 w 1176606"/>
                    <a:gd name="connsiteY10" fmla="*/ 679007 h 2200903"/>
                    <a:gd name="connsiteX11" fmla="*/ 693 w 1176606"/>
                    <a:gd name="connsiteY11" fmla="*/ 10140 h 2200903"/>
                    <a:gd name="connsiteX12" fmla="*/ 136160 w 1176606"/>
                    <a:gd name="connsiteY12" fmla="*/ 285307 h 2200903"/>
                    <a:gd name="connsiteX13" fmla="*/ 216593 w 1176606"/>
                    <a:gd name="connsiteY13" fmla="*/ 450407 h 2200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76606" h="2200903">
                      <a:moveTo>
                        <a:pt x="216593" y="450407"/>
                      </a:moveTo>
                      <a:cubicBezTo>
                        <a:pt x="237054" y="487801"/>
                        <a:pt x="215887" y="424301"/>
                        <a:pt x="258926" y="509673"/>
                      </a:cubicBezTo>
                      <a:cubicBezTo>
                        <a:pt x="301965" y="595045"/>
                        <a:pt x="380987" y="793307"/>
                        <a:pt x="474826" y="962640"/>
                      </a:cubicBezTo>
                      <a:cubicBezTo>
                        <a:pt x="568665" y="1131973"/>
                        <a:pt x="788799" y="1462879"/>
                        <a:pt x="821960" y="1525673"/>
                      </a:cubicBezTo>
                      <a:cubicBezTo>
                        <a:pt x="855121" y="1588467"/>
                        <a:pt x="764810" y="1483340"/>
                        <a:pt x="673793" y="1339407"/>
                      </a:cubicBezTo>
                      <a:cubicBezTo>
                        <a:pt x="582776" y="1195474"/>
                        <a:pt x="287854" y="677595"/>
                        <a:pt x="275860" y="662073"/>
                      </a:cubicBezTo>
                      <a:cubicBezTo>
                        <a:pt x="263866" y="646551"/>
                        <a:pt x="455776" y="993684"/>
                        <a:pt x="601826" y="1246273"/>
                      </a:cubicBezTo>
                      <a:cubicBezTo>
                        <a:pt x="747876" y="1498862"/>
                        <a:pt x="1077371" y="2071774"/>
                        <a:pt x="1152160" y="2177607"/>
                      </a:cubicBezTo>
                      <a:cubicBezTo>
                        <a:pt x="1226949" y="2283440"/>
                        <a:pt x="1111943" y="2001217"/>
                        <a:pt x="1050560" y="1881273"/>
                      </a:cubicBezTo>
                      <a:cubicBezTo>
                        <a:pt x="989177" y="1761329"/>
                        <a:pt x="925677" y="1658318"/>
                        <a:pt x="783860" y="1457940"/>
                      </a:cubicBezTo>
                      <a:cubicBezTo>
                        <a:pt x="642043" y="1257562"/>
                        <a:pt x="330188" y="920307"/>
                        <a:pt x="199660" y="679007"/>
                      </a:cubicBezTo>
                      <a:cubicBezTo>
                        <a:pt x="69132" y="437707"/>
                        <a:pt x="11276" y="75757"/>
                        <a:pt x="693" y="10140"/>
                      </a:cubicBezTo>
                      <a:cubicBezTo>
                        <a:pt x="-9890" y="-55477"/>
                        <a:pt x="103705" y="216163"/>
                        <a:pt x="136160" y="285307"/>
                      </a:cubicBezTo>
                      <a:cubicBezTo>
                        <a:pt x="168615" y="354451"/>
                        <a:pt x="196132" y="413013"/>
                        <a:pt x="216593" y="4504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720">
                  <a:extLst>
                    <a:ext uri="{FF2B5EF4-FFF2-40B4-BE49-F238E27FC236}">
                      <a16:creationId xmlns:a16="http://schemas.microsoft.com/office/drawing/2014/main" id="{5E5FEA94-9093-46AF-9390-76470407B622}"/>
                    </a:ext>
                  </a:extLst>
                </p:cNvPr>
                <p:cNvSpPr/>
                <p:nvPr/>
              </p:nvSpPr>
              <p:spPr>
                <a:xfrm>
                  <a:off x="5095276" y="5282779"/>
                  <a:ext cx="717211" cy="478317"/>
                </a:xfrm>
                <a:custGeom>
                  <a:avLst/>
                  <a:gdLst>
                    <a:gd name="connsiteX0" fmla="*/ 581624 w 717211"/>
                    <a:gd name="connsiteY0" fmla="*/ 4654 h 478317"/>
                    <a:gd name="connsiteX1" fmla="*/ 5891 w 717211"/>
                    <a:gd name="connsiteY1" fmla="*/ 385654 h 478317"/>
                    <a:gd name="connsiteX2" fmla="*/ 272591 w 717211"/>
                    <a:gd name="connsiteY2" fmla="*/ 250188 h 478317"/>
                    <a:gd name="connsiteX3" fmla="*/ 99024 w 717211"/>
                    <a:gd name="connsiteY3" fmla="*/ 423754 h 478317"/>
                    <a:gd name="connsiteX4" fmla="*/ 556224 w 717211"/>
                    <a:gd name="connsiteY4" fmla="*/ 436454 h 478317"/>
                    <a:gd name="connsiteX5" fmla="*/ 666291 w 717211"/>
                    <a:gd name="connsiteY5" fmla="*/ 178221 h 478317"/>
                    <a:gd name="connsiteX6" fmla="*/ 717091 w 717211"/>
                    <a:gd name="connsiteY6" fmla="*/ 457621 h 478317"/>
                    <a:gd name="connsiteX7" fmla="*/ 653591 w 717211"/>
                    <a:gd name="connsiteY7" fmla="*/ 457621 h 478317"/>
                    <a:gd name="connsiteX8" fmla="*/ 99024 w 717211"/>
                    <a:gd name="connsiteY8" fmla="*/ 457621 h 478317"/>
                    <a:gd name="connsiteX9" fmla="*/ 293757 w 717211"/>
                    <a:gd name="connsiteY9" fmla="*/ 351788 h 478317"/>
                    <a:gd name="connsiteX10" fmla="*/ 441924 w 717211"/>
                    <a:gd name="connsiteY10" fmla="*/ 245954 h 478317"/>
                    <a:gd name="connsiteX11" fmla="*/ 221791 w 717211"/>
                    <a:gd name="connsiteY11" fmla="*/ 364488 h 478317"/>
                    <a:gd name="connsiteX12" fmla="*/ 551991 w 717211"/>
                    <a:gd name="connsiteY12" fmla="*/ 313688 h 478317"/>
                    <a:gd name="connsiteX13" fmla="*/ 259891 w 717211"/>
                    <a:gd name="connsiteY13" fmla="*/ 440688 h 478317"/>
                    <a:gd name="connsiteX14" fmla="*/ 475791 w 717211"/>
                    <a:gd name="connsiteY14" fmla="*/ 190921 h 478317"/>
                    <a:gd name="connsiteX15" fmla="*/ 581624 w 717211"/>
                    <a:gd name="connsiteY15" fmla="*/ 4654 h 478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17211" h="478317">
                      <a:moveTo>
                        <a:pt x="581624" y="4654"/>
                      </a:moveTo>
                      <a:cubicBezTo>
                        <a:pt x="503307" y="37109"/>
                        <a:pt x="57396" y="344732"/>
                        <a:pt x="5891" y="385654"/>
                      </a:cubicBezTo>
                      <a:cubicBezTo>
                        <a:pt x="-45614" y="426576"/>
                        <a:pt x="257069" y="243838"/>
                        <a:pt x="272591" y="250188"/>
                      </a:cubicBezTo>
                      <a:cubicBezTo>
                        <a:pt x="288113" y="256538"/>
                        <a:pt x="51752" y="392710"/>
                        <a:pt x="99024" y="423754"/>
                      </a:cubicBezTo>
                      <a:cubicBezTo>
                        <a:pt x="146296" y="454798"/>
                        <a:pt x="461680" y="477376"/>
                        <a:pt x="556224" y="436454"/>
                      </a:cubicBezTo>
                      <a:cubicBezTo>
                        <a:pt x="650768" y="395532"/>
                        <a:pt x="639480" y="174693"/>
                        <a:pt x="666291" y="178221"/>
                      </a:cubicBezTo>
                      <a:cubicBezTo>
                        <a:pt x="693102" y="181749"/>
                        <a:pt x="719208" y="411054"/>
                        <a:pt x="717091" y="457621"/>
                      </a:cubicBezTo>
                      <a:cubicBezTo>
                        <a:pt x="714974" y="504188"/>
                        <a:pt x="653591" y="457621"/>
                        <a:pt x="653591" y="457621"/>
                      </a:cubicBezTo>
                      <a:cubicBezTo>
                        <a:pt x="550580" y="457621"/>
                        <a:pt x="158996" y="475260"/>
                        <a:pt x="99024" y="457621"/>
                      </a:cubicBezTo>
                      <a:cubicBezTo>
                        <a:pt x="39052" y="439982"/>
                        <a:pt x="236607" y="387066"/>
                        <a:pt x="293757" y="351788"/>
                      </a:cubicBezTo>
                      <a:cubicBezTo>
                        <a:pt x="350907" y="316510"/>
                        <a:pt x="453918" y="243837"/>
                        <a:pt x="441924" y="245954"/>
                      </a:cubicBezTo>
                      <a:cubicBezTo>
                        <a:pt x="429930" y="248071"/>
                        <a:pt x="203447" y="353199"/>
                        <a:pt x="221791" y="364488"/>
                      </a:cubicBezTo>
                      <a:cubicBezTo>
                        <a:pt x="240135" y="375777"/>
                        <a:pt x="545641" y="300988"/>
                        <a:pt x="551991" y="313688"/>
                      </a:cubicBezTo>
                      <a:cubicBezTo>
                        <a:pt x="558341" y="326388"/>
                        <a:pt x="272591" y="461149"/>
                        <a:pt x="259891" y="440688"/>
                      </a:cubicBezTo>
                      <a:cubicBezTo>
                        <a:pt x="247191" y="420227"/>
                        <a:pt x="420758" y="264299"/>
                        <a:pt x="475791" y="190921"/>
                      </a:cubicBezTo>
                      <a:cubicBezTo>
                        <a:pt x="530824" y="117543"/>
                        <a:pt x="659941" y="-27801"/>
                        <a:pt x="581624" y="46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2" name="フリーフォーム: 図形 721">
                  <a:extLst>
                    <a:ext uri="{FF2B5EF4-FFF2-40B4-BE49-F238E27FC236}">
                      <a16:creationId xmlns:a16="http://schemas.microsoft.com/office/drawing/2014/main" id="{1F0A0647-F7CF-41A9-A49B-988141B3F0BF}"/>
                    </a:ext>
                  </a:extLst>
                </p:cNvPr>
                <p:cNvSpPr/>
                <p:nvPr/>
              </p:nvSpPr>
              <p:spPr>
                <a:xfrm>
                  <a:off x="4026967" y="6578486"/>
                  <a:ext cx="1231165" cy="583210"/>
                </a:xfrm>
                <a:custGeom>
                  <a:avLst/>
                  <a:gdLst>
                    <a:gd name="connsiteX0" fmla="*/ 176733 w 1231165"/>
                    <a:gd name="connsiteY0" fmla="*/ 431914 h 583210"/>
                    <a:gd name="connsiteX1" fmla="*/ 1175800 w 1231165"/>
                    <a:gd name="connsiteY1" fmla="*/ 194847 h 583210"/>
                    <a:gd name="connsiteX2" fmla="*/ 879466 w 1231165"/>
                    <a:gd name="connsiteY2" fmla="*/ 338781 h 583210"/>
                    <a:gd name="connsiteX3" fmla="*/ 502700 w 1231165"/>
                    <a:gd name="connsiteY3" fmla="*/ 478481 h 583210"/>
                    <a:gd name="connsiteX4" fmla="*/ 125933 w 1231165"/>
                    <a:gd name="connsiteY4" fmla="*/ 575847 h 583210"/>
                    <a:gd name="connsiteX5" fmla="*/ 976833 w 1231165"/>
                    <a:gd name="connsiteY5" fmla="*/ 275281 h 583210"/>
                    <a:gd name="connsiteX6" fmla="*/ 3166 w 1231165"/>
                    <a:gd name="connsiteY6" fmla="*/ 580081 h 583210"/>
                    <a:gd name="connsiteX7" fmla="*/ 684733 w 1231165"/>
                    <a:gd name="connsiteY7" fmla="*/ 300681 h 583210"/>
                    <a:gd name="connsiteX8" fmla="*/ 1230833 w 1231165"/>
                    <a:gd name="connsiteY8" fmla="*/ 114 h 583210"/>
                    <a:gd name="connsiteX9" fmla="*/ 608533 w 1231165"/>
                    <a:gd name="connsiteY9" fmla="*/ 266814 h 583210"/>
                    <a:gd name="connsiteX10" fmla="*/ 176733 w 1231165"/>
                    <a:gd name="connsiteY10" fmla="*/ 431914 h 58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1165" h="583210">
                      <a:moveTo>
                        <a:pt x="176733" y="431914"/>
                      </a:moveTo>
                      <a:cubicBezTo>
                        <a:pt x="271277" y="419920"/>
                        <a:pt x="1058678" y="210369"/>
                        <a:pt x="1175800" y="194847"/>
                      </a:cubicBezTo>
                      <a:cubicBezTo>
                        <a:pt x="1292922" y="179325"/>
                        <a:pt x="991649" y="291509"/>
                        <a:pt x="879466" y="338781"/>
                      </a:cubicBezTo>
                      <a:cubicBezTo>
                        <a:pt x="767283" y="386053"/>
                        <a:pt x="628289" y="438970"/>
                        <a:pt x="502700" y="478481"/>
                      </a:cubicBezTo>
                      <a:cubicBezTo>
                        <a:pt x="377111" y="517992"/>
                        <a:pt x="46911" y="609714"/>
                        <a:pt x="125933" y="575847"/>
                      </a:cubicBezTo>
                      <a:cubicBezTo>
                        <a:pt x="204955" y="541980"/>
                        <a:pt x="997294" y="274575"/>
                        <a:pt x="976833" y="275281"/>
                      </a:cubicBezTo>
                      <a:cubicBezTo>
                        <a:pt x="956372" y="275987"/>
                        <a:pt x="51849" y="575848"/>
                        <a:pt x="3166" y="580081"/>
                      </a:cubicBezTo>
                      <a:cubicBezTo>
                        <a:pt x="-45517" y="584314"/>
                        <a:pt x="480122" y="397342"/>
                        <a:pt x="684733" y="300681"/>
                      </a:cubicBezTo>
                      <a:cubicBezTo>
                        <a:pt x="889344" y="204020"/>
                        <a:pt x="1243533" y="5758"/>
                        <a:pt x="1230833" y="114"/>
                      </a:cubicBezTo>
                      <a:cubicBezTo>
                        <a:pt x="1218133" y="-5530"/>
                        <a:pt x="784216" y="199081"/>
                        <a:pt x="608533" y="266814"/>
                      </a:cubicBezTo>
                      <a:cubicBezTo>
                        <a:pt x="432850" y="334547"/>
                        <a:pt x="82189" y="443908"/>
                        <a:pt x="176733" y="4319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3" name="フリーフォーム: 図形 722">
                  <a:extLst>
                    <a:ext uri="{FF2B5EF4-FFF2-40B4-BE49-F238E27FC236}">
                      <a16:creationId xmlns:a16="http://schemas.microsoft.com/office/drawing/2014/main" id="{2E5B8D7A-ADC8-4E14-8639-5B67EE1664AE}"/>
                    </a:ext>
                  </a:extLst>
                </p:cNvPr>
                <p:cNvSpPr/>
                <p:nvPr/>
              </p:nvSpPr>
              <p:spPr>
                <a:xfrm>
                  <a:off x="4530538" y="4886060"/>
                  <a:ext cx="707495" cy="1562927"/>
                </a:xfrm>
                <a:custGeom>
                  <a:avLst/>
                  <a:gdLst>
                    <a:gd name="connsiteX0" fmla="*/ 593912 w 707495"/>
                    <a:gd name="connsiteY0" fmla="*/ 393965 h 1562927"/>
                    <a:gd name="connsiteX1" fmla="*/ 549462 w 707495"/>
                    <a:gd name="connsiteY1" fmla="*/ 1028965 h 1562927"/>
                    <a:gd name="connsiteX2" fmla="*/ 536762 w 707495"/>
                    <a:gd name="connsiteY2" fmla="*/ 914665 h 1562927"/>
                    <a:gd name="connsiteX3" fmla="*/ 371662 w 707495"/>
                    <a:gd name="connsiteY3" fmla="*/ 1127390 h 1562927"/>
                    <a:gd name="connsiteX4" fmla="*/ 155762 w 707495"/>
                    <a:gd name="connsiteY4" fmla="*/ 1400440 h 1562927"/>
                    <a:gd name="connsiteX5" fmla="*/ 200212 w 707495"/>
                    <a:gd name="connsiteY5" fmla="*/ 813065 h 1562927"/>
                    <a:gd name="connsiteX6" fmla="*/ 143062 w 707495"/>
                    <a:gd name="connsiteY6" fmla="*/ 1184540 h 1562927"/>
                    <a:gd name="connsiteX7" fmla="*/ 120837 w 707495"/>
                    <a:gd name="connsiteY7" fmla="*/ 1362340 h 1562927"/>
                    <a:gd name="connsiteX8" fmla="*/ 187 w 707495"/>
                    <a:gd name="connsiteY8" fmla="*/ 1562365 h 1562927"/>
                    <a:gd name="connsiteX9" fmla="*/ 98612 w 707495"/>
                    <a:gd name="connsiteY9" fmla="*/ 1416315 h 1562927"/>
                    <a:gd name="connsiteX10" fmla="*/ 301812 w 707495"/>
                    <a:gd name="connsiteY10" fmla="*/ 1238515 h 1562927"/>
                    <a:gd name="connsiteX11" fmla="*/ 438337 w 707495"/>
                    <a:gd name="connsiteY11" fmla="*/ 892440 h 1562927"/>
                    <a:gd name="connsiteX12" fmla="*/ 698687 w 707495"/>
                    <a:gd name="connsiteY12" fmla="*/ 47890 h 1562927"/>
                    <a:gd name="connsiteX13" fmla="*/ 638362 w 707495"/>
                    <a:gd name="connsiteY13" fmla="*/ 216165 h 1562927"/>
                    <a:gd name="connsiteX14" fmla="*/ 558987 w 707495"/>
                    <a:gd name="connsiteY14" fmla="*/ 1143265 h 1562927"/>
                    <a:gd name="connsiteX15" fmla="*/ 593912 w 707495"/>
                    <a:gd name="connsiteY15" fmla="*/ 393965 h 1562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7495" h="1562927">
                      <a:moveTo>
                        <a:pt x="593912" y="393965"/>
                      </a:moveTo>
                      <a:cubicBezTo>
                        <a:pt x="592325" y="374915"/>
                        <a:pt x="558987" y="942182"/>
                        <a:pt x="549462" y="1028965"/>
                      </a:cubicBezTo>
                      <a:cubicBezTo>
                        <a:pt x="539937" y="1115748"/>
                        <a:pt x="566395" y="898261"/>
                        <a:pt x="536762" y="914665"/>
                      </a:cubicBezTo>
                      <a:cubicBezTo>
                        <a:pt x="507129" y="931069"/>
                        <a:pt x="371662" y="1127390"/>
                        <a:pt x="371662" y="1127390"/>
                      </a:cubicBezTo>
                      <a:cubicBezTo>
                        <a:pt x="308162" y="1208352"/>
                        <a:pt x="184337" y="1452827"/>
                        <a:pt x="155762" y="1400440"/>
                      </a:cubicBezTo>
                      <a:cubicBezTo>
                        <a:pt x="127187" y="1348053"/>
                        <a:pt x="202329" y="849048"/>
                        <a:pt x="200212" y="813065"/>
                      </a:cubicBezTo>
                      <a:cubicBezTo>
                        <a:pt x="198095" y="777082"/>
                        <a:pt x="156291" y="1092994"/>
                        <a:pt x="143062" y="1184540"/>
                      </a:cubicBezTo>
                      <a:cubicBezTo>
                        <a:pt x="129833" y="1276086"/>
                        <a:pt x="144649" y="1299369"/>
                        <a:pt x="120837" y="1362340"/>
                      </a:cubicBezTo>
                      <a:cubicBezTo>
                        <a:pt x="97025" y="1425311"/>
                        <a:pt x="3891" y="1553369"/>
                        <a:pt x="187" y="1562365"/>
                      </a:cubicBezTo>
                      <a:cubicBezTo>
                        <a:pt x="-3517" y="1571361"/>
                        <a:pt x="48341" y="1470290"/>
                        <a:pt x="98612" y="1416315"/>
                      </a:cubicBezTo>
                      <a:cubicBezTo>
                        <a:pt x="148883" y="1362340"/>
                        <a:pt x="245191" y="1325828"/>
                        <a:pt x="301812" y="1238515"/>
                      </a:cubicBezTo>
                      <a:cubicBezTo>
                        <a:pt x="358433" y="1151203"/>
                        <a:pt x="372191" y="1090877"/>
                        <a:pt x="438337" y="892440"/>
                      </a:cubicBezTo>
                      <a:cubicBezTo>
                        <a:pt x="504483" y="694003"/>
                        <a:pt x="665350" y="160602"/>
                        <a:pt x="698687" y="47890"/>
                      </a:cubicBezTo>
                      <a:cubicBezTo>
                        <a:pt x="732024" y="-64822"/>
                        <a:pt x="661645" y="33602"/>
                        <a:pt x="638362" y="216165"/>
                      </a:cubicBezTo>
                      <a:cubicBezTo>
                        <a:pt x="615079" y="398728"/>
                        <a:pt x="570099" y="1110457"/>
                        <a:pt x="558987" y="1143265"/>
                      </a:cubicBezTo>
                      <a:cubicBezTo>
                        <a:pt x="547874" y="1176073"/>
                        <a:pt x="595499" y="413015"/>
                        <a:pt x="593912" y="3939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4" name="フリーフォーム: 図形 723">
                  <a:extLst>
                    <a:ext uri="{FF2B5EF4-FFF2-40B4-BE49-F238E27FC236}">
                      <a16:creationId xmlns:a16="http://schemas.microsoft.com/office/drawing/2014/main" id="{4312E20B-F75C-4AA1-ABE0-9EFFDF5C8623}"/>
                    </a:ext>
                  </a:extLst>
                </p:cNvPr>
                <p:cNvSpPr/>
                <p:nvPr/>
              </p:nvSpPr>
              <p:spPr>
                <a:xfrm>
                  <a:off x="3732957" y="6886011"/>
                  <a:ext cx="236562" cy="3173252"/>
                </a:xfrm>
                <a:custGeom>
                  <a:avLst/>
                  <a:gdLst>
                    <a:gd name="connsiteX0" fmla="*/ 159593 w 236562"/>
                    <a:gd name="connsiteY0" fmla="*/ 124389 h 3173252"/>
                    <a:gd name="connsiteX1" fmla="*/ 19893 w 236562"/>
                    <a:gd name="connsiteY1" fmla="*/ 2232589 h 3173252"/>
                    <a:gd name="connsiteX2" fmla="*/ 89743 w 236562"/>
                    <a:gd name="connsiteY2" fmla="*/ 1661089 h 3173252"/>
                    <a:gd name="connsiteX3" fmla="*/ 51643 w 236562"/>
                    <a:gd name="connsiteY3" fmla="*/ 2492939 h 3173252"/>
                    <a:gd name="connsiteX4" fmla="*/ 843 w 236562"/>
                    <a:gd name="connsiteY4" fmla="*/ 3172389 h 3173252"/>
                    <a:gd name="connsiteX5" fmla="*/ 96093 w 236562"/>
                    <a:gd name="connsiteY5" fmla="*/ 2607239 h 3173252"/>
                    <a:gd name="connsiteX6" fmla="*/ 204043 w 236562"/>
                    <a:gd name="connsiteY6" fmla="*/ 1464239 h 3173252"/>
                    <a:gd name="connsiteX7" fmla="*/ 172293 w 236562"/>
                    <a:gd name="connsiteY7" fmla="*/ 1508689 h 3173252"/>
                    <a:gd name="connsiteX8" fmla="*/ 115143 w 236562"/>
                    <a:gd name="connsiteY8" fmla="*/ 1330889 h 3173252"/>
                    <a:gd name="connsiteX9" fmla="*/ 235793 w 236562"/>
                    <a:gd name="connsiteY9" fmla="*/ 359339 h 3173252"/>
                    <a:gd name="connsiteX10" fmla="*/ 159593 w 236562"/>
                    <a:gd name="connsiteY10" fmla="*/ 124389 h 317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6562" h="3173252">
                      <a:moveTo>
                        <a:pt x="159593" y="124389"/>
                      </a:moveTo>
                      <a:cubicBezTo>
                        <a:pt x="123610" y="436597"/>
                        <a:pt x="31535" y="1976472"/>
                        <a:pt x="19893" y="2232589"/>
                      </a:cubicBezTo>
                      <a:cubicBezTo>
                        <a:pt x="8251" y="2488706"/>
                        <a:pt x="84451" y="1617697"/>
                        <a:pt x="89743" y="1661089"/>
                      </a:cubicBezTo>
                      <a:cubicBezTo>
                        <a:pt x="95035" y="1704481"/>
                        <a:pt x="66460" y="2241056"/>
                        <a:pt x="51643" y="2492939"/>
                      </a:cubicBezTo>
                      <a:cubicBezTo>
                        <a:pt x="36826" y="2744822"/>
                        <a:pt x="-6565" y="3153339"/>
                        <a:pt x="843" y="3172389"/>
                      </a:cubicBezTo>
                      <a:cubicBezTo>
                        <a:pt x="8251" y="3191439"/>
                        <a:pt x="62226" y="2891931"/>
                        <a:pt x="96093" y="2607239"/>
                      </a:cubicBezTo>
                      <a:cubicBezTo>
                        <a:pt x="129960" y="2322547"/>
                        <a:pt x="191343" y="1647330"/>
                        <a:pt x="204043" y="1464239"/>
                      </a:cubicBezTo>
                      <a:cubicBezTo>
                        <a:pt x="216743" y="1281148"/>
                        <a:pt x="187110" y="1530914"/>
                        <a:pt x="172293" y="1508689"/>
                      </a:cubicBezTo>
                      <a:cubicBezTo>
                        <a:pt x="157476" y="1486464"/>
                        <a:pt x="104560" y="1522447"/>
                        <a:pt x="115143" y="1330889"/>
                      </a:cubicBezTo>
                      <a:cubicBezTo>
                        <a:pt x="125726" y="1139331"/>
                        <a:pt x="228385" y="556189"/>
                        <a:pt x="235793" y="359339"/>
                      </a:cubicBezTo>
                      <a:cubicBezTo>
                        <a:pt x="243201" y="162489"/>
                        <a:pt x="195576" y="-187819"/>
                        <a:pt x="159593" y="1243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5" name="フリーフォーム: 図形 724">
                  <a:extLst>
                    <a:ext uri="{FF2B5EF4-FFF2-40B4-BE49-F238E27FC236}">
                      <a16:creationId xmlns:a16="http://schemas.microsoft.com/office/drawing/2014/main" id="{0571943B-D033-4A98-A347-3AAF119AE943}"/>
                    </a:ext>
                  </a:extLst>
                </p:cNvPr>
                <p:cNvSpPr/>
                <p:nvPr/>
              </p:nvSpPr>
              <p:spPr>
                <a:xfrm>
                  <a:off x="5854688" y="3151488"/>
                  <a:ext cx="493196" cy="519842"/>
                </a:xfrm>
                <a:custGeom>
                  <a:avLst/>
                  <a:gdLst>
                    <a:gd name="connsiteX0" fmla="*/ 100025 w 493196"/>
                    <a:gd name="connsiteY0" fmla="*/ 1287 h 519842"/>
                    <a:gd name="connsiteX1" fmla="*/ 398475 w 493196"/>
                    <a:gd name="connsiteY1" fmla="*/ 255287 h 519842"/>
                    <a:gd name="connsiteX2" fmla="*/ 246075 w 493196"/>
                    <a:gd name="connsiteY2" fmla="*/ 90187 h 519842"/>
                    <a:gd name="connsiteX3" fmla="*/ 382600 w 493196"/>
                    <a:gd name="connsiteY3" fmla="*/ 277512 h 519842"/>
                    <a:gd name="connsiteX4" fmla="*/ 492137 w 493196"/>
                    <a:gd name="connsiteY4" fmla="*/ 517225 h 519842"/>
                    <a:gd name="connsiteX5" fmla="*/ 431812 w 493196"/>
                    <a:gd name="connsiteY5" fmla="*/ 396575 h 519842"/>
                    <a:gd name="connsiteX6" fmla="*/ 328625 w 493196"/>
                    <a:gd name="connsiteY6" fmla="*/ 263225 h 519842"/>
                    <a:gd name="connsiteX7" fmla="*/ 12 w 493196"/>
                    <a:gd name="connsiteY7" fmla="*/ 193375 h 519842"/>
                    <a:gd name="connsiteX8" fmla="*/ 315925 w 493196"/>
                    <a:gd name="connsiteY8" fmla="*/ 202900 h 519842"/>
                    <a:gd name="connsiteX9" fmla="*/ 276237 w 493196"/>
                    <a:gd name="connsiteY9" fmla="*/ 191787 h 519842"/>
                    <a:gd name="connsiteX10" fmla="*/ 223850 w 493196"/>
                    <a:gd name="connsiteY10" fmla="*/ 134637 h 519842"/>
                    <a:gd name="connsiteX11" fmla="*/ 307987 w 493196"/>
                    <a:gd name="connsiteY11" fmla="*/ 155275 h 519842"/>
                    <a:gd name="connsiteX12" fmla="*/ 100025 w 493196"/>
                    <a:gd name="connsiteY12" fmla="*/ 1287 h 51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3196" h="519842">
                      <a:moveTo>
                        <a:pt x="100025" y="1287"/>
                      </a:moveTo>
                      <a:cubicBezTo>
                        <a:pt x="115106" y="17956"/>
                        <a:pt x="374133" y="240470"/>
                        <a:pt x="398475" y="255287"/>
                      </a:cubicBezTo>
                      <a:cubicBezTo>
                        <a:pt x="422817" y="270104"/>
                        <a:pt x="248721" y="86483"/>
                        <a:pt x="246075" y="90187"/>
                      </a:cubicBezTo>
                      <a:cubicBezTo>
                        <a:pt x="243429" y="93891"/>
                        <a:pt x="341590" y="206339"/>
                        <a:pt x="382600" y="277512"/>
                      </a:cubicBezTo>
                      <a:cubicBezTo>
                        <a:pt x="423610" y="348685"/>
                        <a:pt x="483935" y="497381"/>
                        <a:pt x="492137" y="517225"/>
                      </a:cubicBezTo>
                      <a:cubicBezTo>
                        <a:pt x="500339" y="537069"/>
                        <a:pt x="459064" y="438908"/>
                        <a:pt x="431812" y="396575"/>
                      </a:cubicBezTo>
                      <a:cubicBezTo>
                        <a:pt x="404560" y="354242"/>
                        <a:pt x="400592" y="297092"/>
                        <a:pt x="328625" y="263225"/>
                      </a:cubicBezTo>
                      <a:cubicBezTo>
                        <a:pt x="256658" y="229358"/>
                        <a:pt x="2129" y="203429"/>
                        <a:pt x="12" y="193375"/>
                      </a:cubicBezTo>
                      <a:cubicBezTo>
                        <a:pt x="-2105" y="183321"/>
                        <a:pt x="269888" y="203165"/>
                        <a:pt x="315925" y="202900"/>
                      </a:cubicBezTo>
                      <a:cubicBezTo>
                        <a:pt x="361962" y="202635"/>
                        <a:pt x="291583" y="203164"/>
                        <a:pt x="276237" y="191787"/>
                      </a:cubicBezTo>
                      <a:cubicBezTo>
                        <a:pt x="260891" y="180410"/>
                        <a:pt x="218558" y="140722"/>
                        <a:pt x="223850" y="134637"/>
                      </a:cubicBezTo>
                      <a:cubicBezTo>
                        <a:pt x="229142" y="128552"/>
                        <a:pt x="326243" y="175648"/>
                        <a:pt x="307987" y="155275"/>
                      </a:cubicBezTo>
                      <a:cubicBezTo>
                        <a:pt x="289731" y="134902"/>
                        <a:pt x="84944" y="-15382"/>
                        <a:pt x="100025" y="12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6" name="フリーフォーム: 図形 725">
                  <a:extLst>
                    <a:ext uri="{FF2B5EF4-FFF2-40B4-BE49-F238E27FC236}">
                      <a16:creationId xmlns:a16="http://schemas.microsoft.com/office/drawing/2014/main" id="{1D1DE1B4-DAEF-45A1-A913-1CA021E2D65E}"/>
                    </a:ext>
                  </a:extLst>
                </p:cNvPr>
                <p:cNvSpPr/>
                <p:nvPr/>
              </p:nvSpPr>
              <p:spPr>
                <a:xfrm>
                  <a:off x="5748246" y="4002919"/>
                  <a:ext cx="519314" cy="386639"/>
                </a:xfrm>
                <a:custGeom>
                  <a:avLst/>
                  <a:gdLst>
                    <a:gd name="connsiteX0" fmla="*/ 63592 w 519314"/>
                    <a:gd name="connsiteY0" fmla="*/ 2344 h 386639"/>
                    <a:gd name="connsiteX1" fmla="*/ 479517 w 519314"/>
                    <a:gd name="connsiteY1" fmla="*/ 186494 h 386639"/>
                    <a:gd name="connsiteX2" fmla="*/ 411254 w 519314"/>
                    <a:gd name="connsiteY2" fmla="*/ 149981 h 386639"/>
                    <a:gd name="connsiteX3" fmla="*/ 200117 w 519314"/>
                    <a:gd name="connsiteY3" fmla="*/ 99181 h 386639"/>
                    <a:gd name="connsiteX4" fmla="*/ 422367 w 519314"/>
                    <a:gd name="connsiteY4" fmla="*/ 170619 h 386639"/>
                    <a:gd name="connsiteX5" fmla="*/ 519204 w 519314"/>
                    <a:gd name="connsiteY5" fmla="*/ 286506 h 386639"/>
                    <a:gd name="connsiteX6" fmla="*/ 438242 w 519314"/>
                    <a:gd name="connsiteY6" fmla="*/ 218244 h 386639"/>
                    <a:gd name="connsiteX7" fmla="*/ 290604 w 519314"/>
                    <a:gd name="connsiteY7" fmla="*/ 200781 h 386639"/>
                    <a:gd name="connsiteX8" fmla="*/ 449354 w 519314"/>
                    <a:gd name="connsiteY8" fmla="*/ 243644 h 386639"/>
                    <a:gd name="connsiteX9" fmla="*/ 516029 w 519314"/>
                    <a:gd name="connsiteY9" fmla="*/ 302381 h 386639"/>
                    <a:gd name="connsiteX10" fmla="*/ 417604 w 519314"/>
                    <a:gd name="connsiteY10" fmla="*/ 361119 h 386639"/>
                    <a:gd name="connsiteX11" fmla="*/ 458879 w 519314"/>
                    <a:gd name="connsiteY11" fmla="*/ 346831 h 386639"/>
                    <a:gd name="connsiteX12" fmla="*/ 403317 w 519314"/>
                    <a:gd name="connsiteY12" fmla="*/ 342069 h 386639"/>
                    <a:gd name="connsiteX13" fmla="*/ 373154 w 519314"/>
                    <a:gd name="connsiteY13" fmla="*/ 342069 h 386639"/>
                    <a:gd name="connsiteX14" fmla="*/ 31842 w 519314"/>
                    <a:gd name="connsiteY14" fmla="*/ 134106 h 386639"/>
                    <a:gd name="connsiteX15" fmla="*/ 212817 w 519314"/>
                    <a:gd name="connsiteY15" fmla="*/ 276981 h 386639"/>
                    <a:gd name="connsiteX16" fmla="*/ 349342 w 519314"/>
                    <a:gd name="connsiteY16" fmla="*/ 386519 h 386639"/>
                    <a:gd name="connsiteX17" fmla="*/ 163604 w 519314"/>
                    <a:gd name="connsiteY17" fmla="*/ 256344 h 386639"/>
                    <a:gd name="connsiteX18" fmla="*/ 92 w 519314"/>
                    <a:gd name="connsiteY18" fmla="*/ 48381 h 386639"/>
                    <a:gd name="connsiteX19" fmla="*/ 185829 w 519314"/>
                    <a:gd name="connsiteY19" fmla="*/ 130931 h 386639"/>
                    <a:gd name="connsiteX20" fmla="*/ 412842 w 519314"/>
                    <a:gd name="connsiteY20" fmla="*/ 208719 h 386639"/>
                    <a:gd name="connsiteX21" fmla="*/ 349342 w 519314"/>
                    <a:gd name="connsiteY21" fmla="*/ 189669 h 386639"/>
                    <a:gd name="connsiteX22" fmla="*/ 319179 w 519314"/>
                    <a:gd name="connsiteY22" fmla="*/ 137281 h 386639"/>
                    <a:gd name="connsiteX23" fmla="*/ 209642 w 519314"/>
                    <a:gd name="connsiteY23" fmla="*/ 81719 h 386639"/>
                    <a:gd name="connsiteX24" fmla="*/ 300129 w 519314"/>
                    <a:gd name="connsiteY24" fmla="*/ 81719 h 386639"/>
                    <a:gd name="connsiteX25" fmla="*/ 63592 w 519314"/>
                    <a:gd name="connsiteY25" fmla="*/ 2344 h 38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19314" h="386639">
                      <a:moveTo>
                        <a:pt x="63592" y="2344"/>
                      </a:moveTo>
                      <a:cubicBezTo>
                        <a:pt x="93490" y="19807"/>
                        <a:pt x="421573" y="161888"/>
                        <a:pt x="479517" y="186494"/>
                      </a:cubicBezTo>
                      <a:cubicBezTo>
                        <a:pt x="537461" y="211100"/>
                        <a:pt x="457821" y="164533"/>
                        <a:pt x="411254" y="149981"/>
                      </a:cubicBezTo>
                      <a:cubicBezTo>
                        <a:pt x="364687" y="135429"/>
                        <a:pt x="198265" y="95741"/>
                        <a:pt x="200117" y="99181"/>
                      </a:cubicBezTo>
                      <a:cubicBezTo>
                        <a:pt x="201969" y="102621"/>
                        <a:pt x="369186" y="139398"/>
                        <a:pt x="422367" y="170619"/>
                      </a:cubicBezTo>
                      <a:cubicBezTo>
                        <a:pt x="475548" y="201840"/>
                        <a:pt x="516558" y="278569"/>
                        <a:pt x="519204" y="286506"/>
                      </a:cubicBezTo>
                      <a:cubicBezTo>
                        <a:pt x="521850" y="294443"/>
                        <a:pt x="476342" y="232531"/>
                        <a:pt x="438242" y="218244"/>
                      </a:cubicBezTo>
                      <a:cubicBezTo>
                        <a:pt x="400142" y="203957"/>
                        <a:pt x="288752" y="196548"/>
                        <a:pt x="290604" y="200781"/>
                      </a:cubicBezTo>
                      <a:cubicBezTo>
                        <a:pt x="292456" y="205014"/>
                        <a:pt x="411783" y="226711"/>
                        <a:pt x="449354" y="243644"/>
                      </a:cubicBezTo>
                      <a:cubicBezTo>
                        <a:pt x="486925" y="260577"/>
                        <a:pt x="521321" y="282802"/>
                        <a:pt x="516029" y="302381"/>
                      </a:cubicBezTo>
                      <a:cubicBezTo>
                        <a:pt x="510737" y="321960"/>
                        <a:pt x="427129" y="353711"/>
                        <a:pt x="417604" y="361119"/>
                      </a:cubicBezTo>
                      <a:cubicBezTo>
                        <a:pt x="408079" y="368527"/>
                        <a:pt x="461260" y="350006"/>
                        <a:pt x="458879" y="346831"/>
                      </a:cubicBezTo>
                      <a:cubicBezTo>
                        <a:pt x="456498" y="343656"/>
                        <a:pt x="417604" y="342863"/>
                        <a:pt x="403317" y="342069"/>
                      </a:cubicBezTo>
                      <a:cubicBezTo>
                        <a:pt x="389030" y="341275"/>
                        <a:pt x="435067" y="376730"/>
                        <a:pt x="373154" y="342069"/>
                      </a:cubicBezTo>
                      <a:cubicBezTo>
                        <a:pt x="311241" y="307408"/>
                        <a:pt x="58565" y="144954"/>
                        <a:pt x="31842" y="134106"/>
                      </a:cubicBezTo>
                      <a:cubicBezTo>
                        <a:pt x="5119" y="123258"/>
                        <a:pt x="212817" y="276981"/>
                        <a:pt x="212817" y="276981"/>
                      </a:cubicBezTo>
                      <a:cubicBezTo>
                        <a:pt x="265734" y="319050"/>
                        <a:pt x="357544" y="389958"/>
                        <a:pt x="349342" y="386519"/>
                      </a:cubicBezTo>
                      <a:cubicBezTo>
                        <a:pt x="341140" y="383080"/>
                        <a:pt x="221812" y="312700"/>
                        <a:pt x="163604" y="256344"/>
                      </a:cubicBezTo>
                      <a:cubicBezTo>
                        <a:pt x="105396" y="199988"/>
                        <a:pt x="-3612" y="69283"/>
                        <a:pt x="92" y="48381"/>
                      </a:cubicBezTo>
                      <a:cubicBezTo>
                        <a:pt x="3796" y="27479"/>
                        <a:pt x="117037" y="104208"/>
                        <a:pt x="185829" y="130931"/>
                      </a:cubicBezTo>
                      <a:cubicBezTo>
                        <a:pt x="254621" y="157654"/>
                        <a:pt x="385590" y="198929"/>
                        <a:pt x="412842" y="208719"/>
                      </a:cubicBezTo>
                      <a:cubicBezTo>
                        <a:pt x="440094" y="218509"/>
                        <a:pt x="364952" y="201575"/>
                        <a:pt x="349342" y="189669"/>
                      </a:cubicBezTo>
                      <a:cubicBezTo>
                        <a:pt x="333732" y="177763"/>
                        <a:pt x="342462" y="155273"/>
                        <a:pt x="319179" y="137281"/>
                      </a:cubicBezTo>
                      <a:cubicBezTo>
                        <a:pt x="295896" y="119289"/>
                        <a:pt x="212817" y="90979"/>
                        <a:pt x="209642" y="81719"/>
                      </a:cubicBezTo>
                      <a:cubicBezTo>
                        <a:pt x="206467" y="72459"/>
                        <a:pt x="319443" y="93096"/>
                        <a:pt x="300129" y="81719"/>
                      </a:cubicBezTo>
                      <a:cubicBezTo>
                        <a:pt x="280815" y="70342"/>
                        <a:pt x="33694" y="-15119"/>
                        <a:pt x="63592" y="2344"/>
                      </a:cubicBezTo>
                      <a:close/>
                    </a:path>
                  </a:pathLst>
                </a:custGeom>
                <a:solidFill>
                  <a:srgbClr val="FFFF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7" name="フリーフォーム: 図形 726">
                  <a:extLst>
                    <a:ext uri="{FF2B5EF4-FFF2-40B4-BE49-F238E27FC236}">
                      <a16:creationId xmlns:a16="http://schemas.microsoft.com/office/drawing/2014/main" id="{079F3BBF-8790-44EA-959F-48BAC92591F6}"/>
                    </a:ext>
                  </a:extLst>
                </p:cNvPr>
                <p:cNvSpPr/>
                <p:nvPr/>
              </p:nvSpPr>
              <p:spPr>
                <a:xfrm>
                  <a:off x="6540497" y="4221137"/>
                  <a:ext cx="199911" cy="306133"/>
                </a:xfrm>
                <a:custGeom>
                  <a:avLst/>
                  <a:gdLst>
                    <a:gd name="connsiteX0" fmla="*/ 14291 w 199911"/>
                    <a:gd name="connsiteY0" fmla="*/ 244501 h 306133"/>
                    <a:gd name="connsiteX1" fmla="*/ 3 w 199911"/>
                    <a:gd name="connsiteY1" fmla="*/ 55588 h 306133"/>
                    <a:gd name="connsiteX2" fmla="*/ 15878 w 199911"/>
                    <a:gd name="connsiteY2" fmla="*/ 109563 h 306133"/>
                    <a:gd name="connsiteX3" fmla="*/ 44453 w 199911"/>
                    <a:gd name="connsiteY3" fmla="*/ 17488 h 306133"/>
                    <a:gd name="connsiteX4" fmla="*/ 138116 w 199911"/>
                    <a:gd name="connsiteY4" fmla="*/ 6376 h 306133"/>
                    <a:gd name="connsiteX5" fmla="*/ 52391 w 199911"/>
                    <a:gd name="connsiteY5" fmla="*/ 3201 h 306133"/>
                    <a:gd name="connsiteX6" fmla="*/ 153991 w 199911"/>
                    <a:gd name="connsiteY6" fmla="*/ 15901 h 306133"/>
                    <a:gd name="connsiteX7" fmla="*/ 188916 w 199911"/>
                    <a:gd name="connsiteY7" fmla="*/ 61938 h 306133"/>
                    <a:gd name="connsiteX8" fmla="*/ 193678 w 199911"/>
                    <a:gd name="connsiteY8" fmla="*/ 88926 h 306133"/>
                    <a:gd name="connsiteX9" fmla="*/ 107953 w 199911"/>
                    <a:gd name="connsiteY9" fmla="*/ 268313 h 306133"/>
                    <a:gd name="connsiteX10" fmla="*/ 177803 w 199911"/>
                    <a:gd name="connsiteY10" fmla="*/ 190526 h 306133"/>
                    <a:gd name="connsiteX11" fmla="*/ 30166 w 199911"/>
                    <a:gd name="connsiteY11" fmla="*/ 303238 h 306133"/>
                    <a:gd name="connsiteX12" fmla="*/ 147641 w 199911"/>
                    <a:gd name="connsiteY12" fmla="*/ 47651 h 306133"/>
                    <a:gd name="connsiteX13" fmla="*/ 12703 w 199911"/>
                    <a:gd name="connsiteY13" fmla="*/ 303238 h 306133"/>
                    <a:gd name="connsiteX14" fmla="*/ 7941 w 199911"/>
                    <a:gd name="connsiteY14" fmla="*/ 12726 h 306133"/>
                    <a:gd name="connsiteX15" fmla="*/ 7941 w 199911"/>
                    <a:gd name="connsiteY15" fmla="*/ 69876 h 306133"/>
                    <a:gd name="connsiteX16" fmla="*/ 14291 w 199911"/>
                    <a:gd name="connsiteY16" fmla="*/ 244501 h 30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9911" h="306133">
                      <a:moveTo>
                        <a:pt x="14291" y="244501"/>
                      </a:moveTo>
                      <a:cubicBezTo>
                        <a:pt x="12968" y="242120"/>
                        <a:pt x="-261" y="78078"/>
                        <a:pt x="3" y="55588"/>
                      </a:cubicBezTo>
                      <a:cubicBezTo>
                        <a:pt x="267" y="33098"/>
                        <a:pt x="8470" y="115913"/>
                        <a:pt x="15878" y="109563"/>
                      </a:cubicBezTo>
                      <a:cubicBezTo>
                        <a:pt x="23286" y="103213"/>
                        <a:pt x="24080" y="34686"/>
                        <a:pt x="44453" y="17488"/>
                      </a:cubicBezTo>
                      <a:cubicBezTo>
                        <a:pt x="64826" y="290"/>
                        <a:pt x="136793" y="8757"/>
                        <a:pt x="138116" y="6376"/>
                      </a:cubicBezTo>
                      <a:cubicBezTo>
                        <a:pt x="139439" y="3995"/>
                        <a:pt x="49745" y="1613"/>
                        <a:pt x="52391" y="3201"/>
                      </a:cubicBezTo>
                      <a:cubicBezTo>
                        <a:pt x="55037" y="4788"/>
                        <a:pt x="131237" y="6112"/>
                        <a:pt x="153991" y="15901"/>
                      </a:cubicBezTo>
                      <a:cubicBezTo>
                        <a:pt x="176745" y="25690"/>
                        <a:pt x="182302" y="49767"/>
                        <a:pt x="188916" y="61938"/>
                      </a:cubicBezTo>
                      <a:cubicBezTo>
                        <a:pt x="195531" y="74109"/>
                        <a:pt x="207172" y="54530"/>
                        <a:pt x="193678" y="88926"/>
                      </a:cubicBezTo>
                      <a:cubicBezTo>
                        <a:pt x="180184" y="123322"/>
                        <a:pt x="110599" y="251380"/>
                        <a:pt x="107953" y="268313"/>
                      </a:cubicBezTo>
                      <a:cubicBezTo>
                        <a:pt x="105307" y="285246"/>
                        <a:pt x="190767" y="184705"/>
                        <a:pt x="177803" y="190526"/>
                      </a:cubicBezTo>
                      <a:cubicBezTo>
                        <a:pt x="164839" y="196347"/>
                        <a:pt x="35193" y="327050"/>
                        <a:pt x="30166" y="303238"/>
                      </a:cubicBezTo>
                      <a:cubicBezTo>
                        <a:pt x="25139" y="279426"/>
                        <a:pt x="150551" y="47651"/>
                        <a:pt x="147641" y="47651"/>
                      </a:cubicBezTo>
                      <a:cubicBezTo>
                        <a:pt x="144731" y="47651"/>
                        <a:pt x="35986" y="309059"/>
                        <a:pt x="12703" y="303238"/>
                      </a:cubicBezTo>
                      <a:cubicBezTo>
                        <a:pt x="-10580" y="297417"/>
                        <a:pt x="8735" y="51620"/>
                        <a:pt x="7941" y="12726"/>
                      </a:cubicBezTo>
                      <a:cubicBezTo>
                        <a:pt x="7147" y="-26168"/>
                        <a:pt x="6089" y="33099"/>
                        <a:pt x="7941" y="69876"/>
                      </a:cubicBezTo>
                      <a:cubicBezTo>
                        <a:pt x="9793" y="106653"/>
                        <a:pt x="15614" y="246882"/>
                        <a:pt x="14291" y="244501"/>
                      </a:cubicBezTo>
                      <a:close/>
                    </a:path>
                  </a:pathLst>
                </a:custGeom>
                <a:solidFill>
                  <a:srgbClr val="FFFF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29" name="グループ化 728">
                <a:extLst>
                  <a:ext uri="{FF2B5EF4-FFF2-40B4-BE49-F238E27FC236}">
                    <a16:creationId xmlns:a16="http://schemas.microsoft.com/office/drawing/2014/main" id="{63355484-003F-457D-9324-1D3457843CB7}"/>
                  </a:ext>
                </a:extLst>
              </p:cNvPr>
              <p:cNvGrpSpPr/>
              <p:nvPr/>
            </p:nvGrpSpPr>
            <p:grpSpPr>
              <a:xfrm>
                <a:off x="50312" y="10077651"/>
                <a:ext cx="9982216" cy="3018550"/>
                <a:chOff x="50312" y="10077651"/>
                <a:chExt cx="9982216" cy="3018550"/>
              </a:xfrm>
              <a:solidFill>
                <a:srgbClr val="00B050"/>
              </a:solidFill>
            </p:grpSpPr>
            <p:sp>
              <p:nvSpPr>
                <p:cNvPr id="730" name="フリーフォーム: 図形 729">
                  <a:extLst>
                    <a:ext uri="{FF2B5EF4-FFF2-40B4-BE49-F238E27FC236}">
                      <a16:creationId xmlns:a16="http://schemas.microsoft.com/office/drawing/2014/main" id="{2553F9B7-71A5-434E-A3BC-699119276E20}"/>
                    </a:ext>
                  </a:extLst>
                </p:cNvPr>
                <p:cNvSpPr/>
                <p:nvPr/>
              </p:nvSpPr>
              <p:spPr>
                <a:xfrm>
                  <a:off x="3415463" y="10277154"/>
                  <a:ext cx="6396737" cy="1149236"/>
                </a:xfrm>
                <a:custGeom>
                  <a:avLst/>
                  <a:gdLst>
                    <a:gd name="connsiteX0" fmla="*/ 136259 w 6396737"/>
                    <a:gd name="connsiteY0" fmla="*/ 1128783 h 1149236"/>
                    <a:gd name="connsiteX1" fmla="*/ 338390 w 6396737"/>
                    <a:gd name="connsiteY1" fmla="*/ 1080657 h 1149236"/>
                    <a:gd name="connsiteX2" fmla="*/ 6123173 w 6396737"/>
                    <a:gd name="connsiteY2" fmla="*/ 50753 h 1149236"/>
                    <a:gd name="connsiteX3" fmla="*/ 5526406 w 6396737"/>
                    <a:gd name="connsiteY3" fmla="*/ 147006 h 1149236"/>
                    <a:gd name="connsiteX4" fmla="*/ 3476225 w 6396737"/>
                    <a:gd name="connsiteY4" fmla="*/ 455014 h 1149236"/>
                    <a:gd name="connsiteX5" fmla="*/ 136259 w 6396737"/>
                    <a:gd name="connsiteY5" fmla="*/ 1128783 h 11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96737" h="1149236">
                      <a:moveTo>
                        <a:pt x="136259" y="1128783"/>
                      </a:moveTo>
                      <a:cubicBezTo>
                        <a:pt x="-261585" y="1194556"/>
                        <a:pt x="338390" y="1080657"/>
                        <a:pt x="338390" y="1080657"/>
                      </a:cubicBezTo>
                      <a:lnTo>
                        <a:pt x="6123173" y="50753"/>
                      </a:lnTo>
                      <a:cubicBezTo>
                        <a:pt x="6987842" y="-104855"/>
                        <a:pt x="5526406" y="147006"/>
                        <a:pt x="5526406" y="147006"/>
                      </a:cubicBezTo>
                      <a:cubicBezTo>
                        <a:pt x="5085248" y="214383"/>
                        <a:pt x="4372979" y="283363"/>
                        <a:pt x="3476225" y="455014"/>
                      </a:cubicBezTo>
                      <a:cubicBezTo>
                        <a:pt x="2579471" y="626664"/>
                        <a:pt x="1362677" y="901786"/>
                        <a:pt x="136259" y="11287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1" name="フリーフォーム: 図形 730">
                  <a:extLst>
                    <a:ext uri="{FF2B5EF4-FFF2-40B4-BE49-F238E27FC236}">
                      <a16:creationId xmlns:a16="http://schemas.microsoft.com/office/drawing/2014/main" id="{28857B16-22E7-4049-B9C2-5BCE39636677}"/>
                    </a:ext>
                  </a:extLst>
                </p:cNvPr>
                <p:cNvSpPr/>
                <p:nvPr/>
              </p:nvSpPr>
              <p:spPr>
                <a:xfrm>
                  <a:off x="3465095" y="10356132"/>
                  <a:ext cx="4871615" cy="838049"/>
                </a:xfrm>
                <a:custGeom>
                  <a:avLst/>
                  <a:gdLst>
                    <a:gd name="connsiteX0" fmla="*/ 0 w 4871615"/>
                    <a:gd name="connsiteY0" fmla="*/ 838049 h 838049"/>
                    <a:gd name="connsiteX1" fmla="*/ 57751 w 4871615"/>
                    <a:gd name="connsiteY1" fmla="*/ 828424 h 838049"/>
                    <a:gd name="connsiteX2" fmla="*/ 3407343 w 4871615"/>
                    <a:gd name="connsiteY2" fmla="*/ 289409 h 838049"/>
                    <a:gd name="connsiteX3" fmla="*/ 4851132 w 4871615"/>
                    <a:gd name="connsiteY3" fmla="*/ 651 h 838049"/>
                    <a:gd name="connsiteX4" fmla="*/ 4138863 w 4871615"/>
                    <a:gd name="connsiteY4" fmla="*/ 222032 h 838049"/>
                    <a:gd name="connsiteX5" fmla="*/ 2521819 w 4871615"/>
                    <a:gd name="connsiteY5" fmla="*/ 578167 h 838049"/>
                    <a:gd name="connsiteX6" fmla="*/ 0 w 4871615"/>
                    <a:gd name="connsiteY6" fmla="*/ 838049 h 838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1615" h="838049">
                      <a:moveTo>
                        <a:pt x="0" y="838049"/>
                      </a:moveTo>
                      <a:lnTo>
                        <a:pt x="57751" y="828424"/>
                      </a:lnTo>
                      <a:lnTo>
                        <a:pt x="3407343" y="289409"/>
                      </a:lnTo>
                      <a:cubicBezTo>
                        <a:pt x="4206240" y="151447"/>
                        <a:pt x="4729212" y="11880"/>
                        <a:pt x="4851132" y="651"/>
                      </a:cubicBezTo>
                      <a:cubicBezTo>
                        <a:pt x="4973052" y="-10579"/>
                        <a:pt x="4527082" y="125779"/>
                        <a:pt x="4138863" y="222032"/>
                      </a:cubicBezTo>
                      <a:cubicBezTo>
                        <a:pt x="3750644" y="318285"/>
                        <a:pt x="3218046" y="477102"/>
                        <a:pt x="2521819" y="578167"/>
                      </a:cubicBezTo>
                      <a:cubicBezTo>
                        <a:pt x="1825592" y="679232"/>
                        <a:pt x="893545" y="753828"/>
                        <a:pt x="0" y="8380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2" name="フリーフォーム: 図形 731">
                  <a:extLst>
                    <a:ext uri="{FF2B5EF4-FFF2-40B4-BE49-F238E27FC236}">
                      <a16:creationId xmlns:a16="http://schemas.microsoft.com/office/drawing/2014/main" id="{590EB0AF-28D1-4F36-8CAB-8397AB60C34F}"/>
                    </a:ext>
                  </a:extLst>
                </p:cNvPr>
                <p:cNvSpPr/>
                <p:nvPr/>
              </p:nvSpPr>
              <p:spPr>
                <a:xfrm>
                  <a:off x="7035856" y="10555043"/>
                  <a:ext cx="2752056" cy="447107"/>
                </a:xfrm>
                <a:custGeom>
                  <a:avLst/>
                  <a:gdLst>
                    <a:gd name="connsiteX0" fmla="*/ 211 w 2752056"/>
                    <a:gd name="connsiteY0" fmla="*/ 446633 h 447107"/>
                    <a:gd name="connsiteX1" fmla="*/ 1039740 w 2752056"/>
                    <a:gd name="connsiteY1" fmla="*/ 90498 h 447107"/>
                    <a:gd name="connsiteX2" fmla="*/ 1944515 w 2752056"/>
                    <a:gd name="connsiteY2" fmla="*/ 138624 h 447107"/>
                    <a:gd name="connsiteX3" fmla="*/ 2743411 w 2752056"/>
                    <a:gd name="connsiteY3" fmla="*/ 244502 h 447107"/>
                    <a:gd name="connsiteX4" fmla="*/ 2291024 w 2752056"/>
                    <a:gd name="connsiteY4" fmla="*/ 225252 h 447107"/>
                    <a:gd name="connsiteX5" fmla="*/ 1126367 w 2752056"/>
                    <a:gd name="connsiteY5" fmla="*/ 3871 h 447107"/>
                    <a:gd name="connsiteX6" fmla="*/ 211 w 2752056"/>
                    <a:gd name="connsiteY6" fmla="*/ 446633 h 447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2056" h="447107">
                      <a:moveTo>
                        <a:pt x="211" y="446633"/>
                      </a:moveTo>
                      <a:cubicBezTo>
                        <a:pt x="-14227" y="461071"/>
                        <a:pt x="715690" y="141833"/>
                        <a:pt x="1039740" y="90498"/>
                      </a:cubicBezTo>
                      <a:cubicBezTo>
                        <a:pt x="1363790" y="39163"/>
                        <a:pt x="1660570" y="112957"/>
                        <a:pt x="1944515" y="138624"/>
                      </a:cubicBezTo>
                      <a:cubicBezTo>
                        <a:pt x="2228460" y="164291"/>
                        <a:pt x="2685660" y="230064"/>
                        <a:pt x="2743411" y="244502"/>
                      </a:cubicBezTo>
                      <a:cubicBezTo>
                        <a:pt x="2801163" y="258940"/>
                        <a:pt x="2560531" y="265357"/>
                        <a:pt x="2291024" y="225252"/>
                      </a:cubicBezTo>
                      <a:cubicBezTo>
                        <a:pt x="2021517" y="185147"/>
                        <a:pt x="1500148" y="-31422"/>
                        <a:pt x="1126367" y="3871"/>
                      </a:cubicBezTo>
                      <a:cubicBezTo>
                        <a:pt x="752586" y="39164"/>
                        <a:pt x="14649" y="432195"/>
                        <a:pt x="211" y="4466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3" name="フリーフォーム: 図形 732">
                  <a:extLst>
                    <a:ext uri="{FF2B5EF4-FFF2-40B4-BE49-F238E27FC236}">
                      <a16:creationId xmlns:a16="http://schemas.microsoft.com/office/drawing/2014/main" id="{DC29AC65-33CC-49FD-93A9-5D3EE289873C}"/>
                    </a:ext>
                  </a:extLst>
                </p:cNvPr>
                <p:cNvSpPr/>
                <p:nvPr/>
              </p:nvSpPr>
              <p:spPr>
                <a:xfrm>
                  <a:off x="7150026" y="10836478"/>
                  <a:ext cx="2882502" cy="223156"/>
                </a:xfrm>
                <a:custGeom>
                  <a:avLst/>
                  <a:gdLst>
                    <a:gd name="connsiteX0" fmla="*/ 11170 w 2882502"/>
                    <a:gd name="connsiteY0" fmla="*/ 11194 h 223156"/>
                    <a:gd name="connsiteX1" fmla="*/ 2812121 w 2882502"/>
                    <a:gd name="connsiteY1" fmla="*/ 222949 h 223156"/>
                    <a:gd name="connsiteX2" fmla="*/ 1868846 w 2882502"/>
                    <a:gd name="connsiteY2" fmla="*/ 49695 h 223156"/>
                    <a:gd name="connsiteX3" fmla="*/ 11170 w 2882502"/>
                    <a:gd name="connsiteY3" fmla="*/ 11194 h 22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2502" h="223156">
                      <a:moveTo>
                        <a:pt x="11170" y="11194"/>
                      </a:moveTo>
                      <a:cubicBezTo>
                        <a:pt x="168382" y="40070"/>
                        <a:pt x="2502508" y="216532"/>
                        <a:pt x="2812121" y="222949"/>
                      </a:cubicBezTo>
                      <a:cubicBezTo>
                        <a:pt x="3121734" y="229366"/>
                        <a:pt x="2337275" y="84987"/>
                        <a:pt x="1868846" y="49695"/>
                      </a:cubicBezTo>
                      <a:cubicBezTo>
                        <a:pt x="1400417" y="14403"/>
                        <a:pt x="-146042" y="-17682"/>
                        <a:pt x="11170" y="111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4" name="フリーフォーム: 図形 733">
                  <a:extLst>
                    <a:ext uri="{FF2B5EF4-FFF2-40B4-BE49-F238E27FC236}">
                      <a16:creationId xmlns:a16="http://schemas.microsoft.com/office/drawing/2014/main" id="{21747150-87B7-45B1-9EE7-8252E53CA5A2}"/>
                    </a:ext>
                  </a:extLst>
                </p:cNvPr>
                <p:cNvSpPr/>
                <p:nvPr/>
              </p:nvSpPr>
              <p:spPr>
                <a:xfrm>
                  <a:off x="57105" y="11719551"/>
                  <a:ext cx="4169818" cy="1376650"/>
                </a:xfrm>
                <a:custGeom>
                  <a:avLst/>
                  <a:gdLst>
                    <a:gd name="connsiteX0" fmla="*/ 3937379 w 4169818"/>
                    <a:gd name="connsiteY0" fmla="*/ 1284180 h 1376650"/>
                    <a:gd name="connsiteX1" fmla="*/ 3783375 w 4169818"/>
                    <a:gd name="connsiteY1" fmla="*/ 1264929 h 1376650"/>
                    <a:gd name="connsiteX2" fmla="*/ 2147080 w 4169818"/>
                    <a:gd name="connsiteY2" fmla="*/ 571910 h 1376650"/>
                    <a:gd name="connsiteX3" fmla="*/ 39148 w 4169818"/>
                    <a:gd name="connsiteY3" fmla="*/ 4020 h 1376650"/>
                    <a:gd name="connsiteX4" fmla="*/ 1020924 w 4169818"/>
                    <a:gd name="connsiteY4" fmla="*/ 369780 h 1376650"/>
                    <a:gd name="connsiteX5" fmla="*/ 3937379 w 4169818"/>
                    <a:gd name="connsiteY5" fmla="*/ 1284180 h 1376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9818" h="1376650">
                      <a:moveTo>
                        <a:pt x="3937379" y="1284180"/>
                      </a:moveTo>
                      <a:cubicBezTo>
                        <a:pt x="4397788" y="1433372"/>
                        <a:pt x="4081758" y="1383641"/>
                        <a:pt x="3783375" y="1264929"/>
                      </a:cubicBezTo>
                      <a:cubicBezTo>
                        <a:pt x="3484992" y="1146217"/>
                        <a:pt x="2771118" y="782061"/>
                        <a:pt x="2147080" y="571910"/>
                      </a:cubicBezTo>
                      <a:cubicBezTo>
                        <a:pt x="1523042" y="361759"/>
                        <a:pt x="226841" y="37708"/>
                        <a:pt x="39148" y="4020"/>
                      </a:cubicBezTo>
                      <a:cubicBezTo>
                        <a:pt x="-148545" y="-29668"/>
                        <a:pt x="364802" y="153212"/>
                        <a:pt x="1020924" y="369780"/>
                      </a:cubicBezTo>
                      <a:cubicBezTo>
                        <a:pt x="1677046" y="586348"/>
                        <a:pt x="3476970" y="1134988"/>
                        <a:pt x="3937379" y="1284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5" name="フリーフォーム: 図形 734">
                  <a:extLst>
                    <a:ext uri="{FF2B5EF4-FFF2-40B4-BE49-F238E27FC236}">
                      <a16:creationId xmlns:a16="http://schemas.microsoft.com/office/drawing/2014/main" id="{F60BF3C8-6671-4F0F-BABA-93ED67671340}"/>
                    </a:ext>
                  </a:extLst>
                </p:cNvPr>
                <p:cNvSpPr/>
                <p:nvPr/>
              </p:nvSpPr>
              <p:spPr>
                <a:xfrm>
                  <a:off x="50312" y="11389088"/>
                  <a:ext cx="5653938" cy="1482385"/>
                </a:xfrm>
                <a:custGeom>
                  <a:avLst/>
                  <a:gdLst>
                    <a:gd name="connsiteX0" fmla="*/ 248071 w 5653938"/>
                    <a:gd name="connsiteY0" fmla="*/ 74600 h 1482385"/>
                    <a:gd name="connsiteX1" fmla="*/ 325073 w 5653938"/>
                    <a:gd name="connsiteY1" fmla="*/ 74600 h 1482385"/>
                    <a:gd name="connsiteX2" fmla="*/ 2134623 w 5653938"/>
                    <a:gd name="connsiteY2" fmla="*/ 680992 h 1482385"/>
                    <a:gd name="connsiteX3" fmla="*/ 2375254 w 5653938"/>
                    <a:gd name="connsiteY3" fmla="*/ 652116 h 1482385"/>
                    <a:gd name="connsiteX4" fmla="*/ 5513090 w 5653938"/>
                    <a:gd name="connsiteY4" fmla="*/ 1460638 h 1482385"/>
                    <a:gd name="connsiteX5" fmla="*/ 4887448 w 5653938"/>
                    <a:gd name="connsiteY5" fmla="*/ 1200756 h 1482385"/>
                    <a:gd name="connsiteX6" fmla="*/ 2885393 w 5653938"/>
                    <a:gd name="connsiteY6" fmla="*/ 661741 h 1482385"/>
                    <a:gd name="connsiteX7" fmla="*/ 248071 w 5653938"/>
                    <a:gd name="connsiteY7" fmla="*/ 74600 h 1482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53938" h="1482385">
                      <a:moveTo>
                        <a:pt x="248071" y="74600"/>
                      </a:moveTo>
                      <a:cubicBezTo>
                        <a:pt x="-178649" y="-23257"/>
                        <a:pt x="10648" y="-26465"/>
                        <a:pt x="325073" y="74600"/>
                      </a:cubicBezTo>
                      <a:cubicBezTo>
                        <a:pt x="639498" y="175665"/>
                        <a:pt x="1792926" y="584739"/>
                        <a:pt x="2134623" y="680992"/>
                      </a:cubicBezTo>
                      <a:cubicBezTo>
                        <a:pt x="2476320" y="777245"/>
                        <a:pt x="1812176" y="522175"/>
                        <a:pt x="2375254" y="652116"/>
                      </a:cubicBezTo>
                      <a:cubicBezTo>
                        <a:pt x="2938332" y="782057"/>
                        <a:pt x="5094391" y="1369198"/>
                        <a:pt x="5513090" y="1460638"/>
                      </a:cubicBezTo>
                      <a:cubicBezTo>
                        <a:pt x="5931789" y="1552078"/>
                        <a:pt x="5325397" y="1333905"/>
                        <a:pt x="4887448" y="1200756"/>
                      </a:cubicBezTo>
                      <a:cubicBezTo>
                        <a:pt x="4449499" y="1067607"/>
                        <a:pt x="3665039" y="851038"/>
                        <a:pt x="2885393" y="661741"/>
                      </a:cubicBezTo>
                      <a:cubicBezTo>
                        <a:pt x="2105747" y="472444"/>
                        <a:pt x="674791" y="172457"/>
                        <a:pt x="248071" y="746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6" name="フリーフォーム: 図形 735">
                  <a:extLst>
                    <a:ext uri="{FF2B5EF4-FFF2-40B4-BE49-F238E27FC236}">
                      <a16:creationId xmlns:a16="http://schemas.microsoft.com/office/drawing/2014/main" id="{CE2A73FD-AEFC-4DBA-92B7-5678B921FD0D}"/>
                    </a:ext>
                  </a:extLst>
                </p:cNvPr>
                <p:cNvSpPr/>
                <p:nvPr/>
              </p:nvSpPr>
              <p:spPr>
                <a:xfrm>
                  <a:off x="4485373" y="10077651"/>
                  <a:ext cx="3559858" cy="97018"/>
                </a:xfrm>
                <a:custGeom>
                  <a:avLst/>
                  <a:gdLst>
                    <a:gd name="connsiteX0" fmla="*/ 0 w 3559858"/>
                    <a:gd name="connsiteY0" fmla="*/ 57751 h 97018"/>
                    <a:gd name="connsiteX1" fmla="*/ 163629 w 3559858"/>
                    <a:gd name="connsiteY1" fmla="*/ 48126 h 97018"/>
                    <a:gd name="connsiteX2" fmla="*/ 3397718 w 3559858"/>
                    <a:gd name="connsiteY2" fmla="*/ 96252 h 97018"/>
                    <a:gd name="connsiteX3" fmla="*/ 3041583 w 3559858"/>
                    <a:gd name="connsiteY3" fmla="*/ 77002 h 97018"/>
                    <a:gd name="connsiteX4" fmla="*/ 2743200 w 3559858"/>
                    <a:gd name="connsiteY4" fmla="*/ 67376 h 97018"/>
                    <a:gd name="connsiteX5" fmla="*/ 1992429 w 3559858"/>
                    <a:gd name="connsiteY5" fmla="*/ 0 h 97018"/>
                    <a:gd name="connsiteX6" fmla="*/ 0 w 3559858"/>
                    <a:gd name="connsiteY6" fmla="*/ 57751 h 9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59858" h="97018">
                      <a:moveTo>
                        <a:pt x="0" y="57751"/>
                      </a:moveTo>
                      <a:lnTo>
                        <a:pt x="163629" y="48126"/>
                      </a:lnTo>
                      <a:lnTo>
                        <a:pt x="3397718" y="96252"/>
                      </a:lnTo>
                      <a:cubicBezTo>
                        <a:pt x="3877377" y="101065"/>
                        <a:pt x="3150669" y="81815"/>
                        <a:pt x="3041583" y="77002"/>
                      </a:cubicBezTo>
                      <a:cubicBezTo>
                        <a:pt x="2932497" y="72189"/>
                        <a:pt x="2918059" y="80210"/>
                        <a:pt x="2743200" y="67376"/>
                      </a:cubicBezTo>
                      <a:cubicBezTo>
                        <a:pt x="2568341" y="54542"/>
                        <a:pt x="2446421" y="0"/>
                        <a:pt x="1992429" y="0"/>
                      </a:cubicBezTo>
                      <a:cubicBezTo>
                        <a:pt x="1538437" y="0"/>
                        <a:pt x="778843" y="33688"/>
                        <a:pt x="0" y="577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7" name="フリーフォーム: 図形 736">
                  <a:extLst>
                    <a:ext uri="{FF2B5EF4-FFF2-40B4-BE49-F238E27FC236}">
                      <a16:creationId xmlns:a16="http://schemas.microsoft.com/office/drawing/2014/main" id="{58AEF613-A738-45F6-8A62-DC42D6C00D08}"/>
                    </a:ext>
                  </a:extLst>
                </p:cNvPr>
                <p:cNvSpPr/>
                <p:nvPr/>
              </p:nvSpPr>
              <p:spPr>
                <a:xfrm>
                  <a:off x="8797463" y="10100511"/>
                  <a:ext cx="1171080" cy="141037"/>
                </a:xfrm>
                <a:custGeom>
                  <a:avLst/>
                  <a:gdLst>
                    <a:gd name="connsiteX0" fmla="*/ 9653 w 1171080"/>
                    <a:gd name="connsiteY0" fmla="*/ 15641 h 141037"/>
                    <a:gd name="connsiteX1" fmla="*/ 1155059 w 1171080"/>
                    <a:gd name="connsiteY1" fmla="*/ 15641 h 141037"/>
                    <a:gd name="connsiteX2" fmla="*/ 635295 w 1171080"/>
                    <a:gd name="connsiteY2" fmla="*/ 140769 h 141037"/>
                    <a:gd name="connsiteX3" fmla="*/ 9653 w 1171080"/>
                    <a:gd name="connsiteY3" fmla="*/ 15641 h 14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1080" h="141037">
                      <a:moveTo>
                        <a:pt x="9653" y="15641"/>
                      </a:moveTo>
                      <a:cubicBezTo>
                        <a:pt x="96280" y="-5214"/>
                        <a:pt x="1050785" y="-5214"/>
                        <a:pt x="1155059" y="15641"/>
                      </a:cubicBezTo>
                      <a:cubicBezTo>
                        <a:pt x="1259333" y="36496"/>
                        <a:pt x="827800" y="134352"/>
                        <a:pt x="635295" y="140769"/>
                      </a:cubicBezTo>
                      <a:cubicBezTo>
                        <a:pt x="442790" y="147186"/>
                        <a:pt x="-76974" y="36496"/>
                        <a:pt x="9653" y="156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20" name="グループ化 319">
              <a:extLst>
                <a:ext uri="{FF2B5EF4-FFF2-40B4-BE49-F238E27FC236}">
                  <a16:creationId xmlns:a16="http://schemas.microsoft.com/office/drawing/2014/main" id="{5F799E9F-DE98-4FC1-BFCE-B74CC7055179}"/>
                </a:ext>
              </a:extLst>
            </p:cNvPr>
            <p:cNvGrpSpPr/>
            <p:nvPr/>
          </p:nvGrpSpPr>
          <p:grpSpPr>
            <a:xfrm>
              <a:off x="327379" y="218273"/>
              <a:ext cx="1920521" cy="734227"/>
              <a:chOff x="1068352" y="1170773"/>
              <a:chExt cx="3866275" cy="1478101"/>
            </a:xfrm>
            <a:solidFill>
              <a:srgbClr val="FF6565"/>
            </a:solidFill>
          </p:grpSpPr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13BD48D1-E04A-4E42-AECB-AC5D76E2F915}"/>
                  </a:ext>
                </a:extLst>
              </p:cNvPr>
              <p:cNvSpPr/>
              <p:nvPr/>
            </p:nvSpPr>
            <p:spPr>
              <a:xfrm>
                <a:off x="1068352" y="1224955"/>
                <a:ext cx="513289" cy="1423919"/>
              </a:xfrm>
              <a:custGeom>
                <a:avLst/>
                <a:gdLst>
                  <a:gd name="connsiteX0" fmla="*/ 512798 w 513289"/>
                  <a:gd name="connsiteY0" fmla="*/ 595 h 1423919"/>
                  <a:gd name="connsiteX1" fmla="*/ 55598 w 513289"/>
                  <a:gd name="connsiteY1" fmla="*/ 756245 h 1423919"/>
                  <a:gd name="connsiteX2" fmla="*/ 23848 w 513289"/>
                  <a:gd name="connsiteY2" fmla="*/ 1029295 h 1423919"/>
                  <a:gd name="connsiteX3" fmla="*/ 201648 w 513289"/>
                  <a:gd name="connsiteY3" fmla="*/ 1422995 h 1423919"/>
                  <a:gd name="connsiteX4" fmla="*/ 144498 w 513289"/>
                  <a:gd name="connsiteY4" fmla="*/ 1130895 h 1423919"/>
                  <a:gd name="connsiteX5" fmla="*/ 144498 w 513289"/>
                  <a:gd name="connsiteY5" fmla="*/ 889595 h 1423919"/>
                  <a:gd name="connsiteX6" fmla="*/ 512798 w 513289"/>
                  <a:gd name="connsiteY6" fmla="*/ 595 h 142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89" h="1423919">
                    <a:moveTo>
                      <a:pt x="512798" y="595"/>
                    </a:moveTo>
                    <a:cubicBezTo>
                      <a:pt x="497981" y="-21630"/>
                      <a:pt x="137090" y="584795"/>
                      <a:pt x="55598" y="756245"/>
                    </a:cubicBezTo>
                    <a:cubicBezTo>
                      <a:pt x="-25894" y="927695"/>
                      <a:pt x="-494" y="918170"/>
                      <a:pt x="23848" y="1029295"/>
                    </a:cubicBezTo>
                    <a:cubicBezTo>
                      <a:pt x="48190" y="1140420"/>
                      <a:pt x="181540" y="1406062"/>
                      <a:pt x="201648" y="1422995"/>
                    </a:cubicBezTo>
                    <a:cubicBezTo>
                      <a:pt x="221756" y="1439928"/>
                      <a:pt x="154023" y="1219795"/>
                      <a:pt x="144498" y="1130895"/>
                    </a:cubicBezTo>
                    <a:cubicBezTo>
                      <a:pt x="134973" y="1041995"/>
                      <a:pt x="86290" y="1073745"/>
                      <a:pt x="144498" y="889595"/>
                    </a:cubicBezTo>
                    <a:cubicBezTo>
                      <a:pt x="202706" y="705445"/>
                      <a:pt x="527615" y="22820"/>
                      <a:pt x="512798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D0277F9D-DEE2-4F92-A839-F9E73699D4EF}"/>
                  </a:ext>
                </a:extLst>
              </p:cNvPr>
              <p:cNvSpPr/>
              <p:nvPr/>
            </p:nvSpPr>
            <p:spPr>
              <a:xfrm>
                <a:off x="1219595" y="1246705"/>
                <a:ext cx="3715032" cy="1323398"/>
              </a:xfrm>
              <a:custGeom>
                <a:avLst/>
                <a:gdLst>
                  <a:gd name="connsiteX0" fmla="*/ 5955 w 3715032"/>
                  <a:gd name="connsiteY0" fmla="*/ 1204395 h 1323398"/>
                  <a:gd name="connsiteX1" fmla="*/ 780655 w 3715032"/>
                  <a:gd name="connsiteY1" fmla="*/ 1223445 h 1323398"/>
                  <a:gd name="connsiteX2" fmla="*/ 1066405 w 3715032"/>
                  <a:gd name="connsiteY2" fmla="*/ 1115495 h 1323398"/>
                  <a:gd name="connsiteX3" fmla="*/ 3638155 w 3715032"/>
                  <a:gd name="connsiteY3" fmla="*/ 29645 h 1323398"/>
                  <a:gd name="connsiteX4" fmla="*/ 3092055 w 3715032"/>
                  <a:gd name="connsiteY4" fmla="*/ 283645 h 1323398"/>
                  <a:gd name="connsiteX5" fmla="*/ 1034655 w 3715032"/>
                  <a:gd name="connsiteY5" fmla="*/ 1204395 h 1323398"/>
                  <a:gd name="connsiteX6" fmla="*/ 456805 w 3715032"/>
                  <a:gd name="connsiteY6" fmla="*/ 1312345 h 1323398"/>
                  <a:gd name="connsiteX7" fmla="*/ 5955 w 3715032"/>
                  <a:gd name="connsiteY7" fmla="*/ 1204395 h 132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5032" h="1323398">
                    <a:moveTo>
                      <a:pt x="5955" y="1204395"/>
                    </a:moveTo>
                    <a:cubicBezTo>
                      <a:pt x="59930" y="1189578"/>
                      <a:pt x="603913" y="1238262"/>
                      <a:pt x="780655" y="1223445"/>
                    </a:cubicBezTo>
                    <a:cubicBezTo>
                      <a:pt x="957397" y="1208628"/>
                      <a:pt x="1066405" y="1115495"/>
                      <a:pt x="1066405" y="1115495"/>
                    </a:cubicBezTo>
                    <a:lnTo>
                      <a:pt x="3638155" y="29645"/>
                    </a:lnTo>
                    <a:cubicBezTo>
                      <a:pt x="3975763" y="-108997"/>
                      <a:pt x="3092055" y="283645"/>
                      <a:pt x="3092055" y="283645"/>
                    </a:cubicBezTo>
                    <a:cubicBezTo>
                      <a:pt x="2658138" y="479437"/>
                      <a:pt x="1473863" y="1032945"/>
                      <a:pt x="1034655" y="1204395"/>
                    </a:cubicBezTo>
                    <a:cubicBezTo>
                      <a:pt x="595447" y="1375845"/>
                      <a:pt x="635663" y="1311287"/>
                      <a:pt x="456805" y="1312345"/>
                    </a:cubicBezTo>
                    <a:cubicBezTo>
                      <a:pt x="277947" y="1313403"/>
                      <a:pt x="-48020" y="1219212"/>
                      <a:pt x="5955" y="1204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649FA712-6CBE-4D3E-B18D-2E02A7C39273}"/>
                  </a:ext>
                </a:extLst>
              </p:cNvPr>
              <p:cNvSpPr/>
              <p:nvPr/>
            </p:nvSpPr>
            <p:spPr>
              <a:xfrm>
                <a:off x="1463698" y="1170773"/>
                <a:ext cx="3400402" cy="957682"/>
              </a:xfrm>
              <a:custGeom>
                <a:avLst/>
                <a:gdLst>
                  <a:gd name="connsiteX0" fmla="*/ 130152 w 3400402"/>
                  <a:gd name="connsiteY0" fmla="*/ 3977 h 957682"/>
                  <a:gd name="connsiteX1" fmla="*/ 3152 w 3400402"/>
                  <a:gd name="connsiteY1" fmla="*/ 384977 h 957682"/>
                  <a:gd name="connsiteX2" fmla="*/ 66652 w 3400402"/>
                  <a:gd name="connsiteY2" fmla="*/ 702477 h 957682"/>
                  <a:gd name="connsiteX3" fmla="*/ 358752 w 3400402"/>
                  <a:gd name="connsiteY3" fmla="*/ 918377 h 957682"/>
                  <a:gd name="connsiteX4" fmla="*/ 1146152 w 3400402"/>
                  <a:gd name="connsiteY4" fmla="*/ 702477 h 957682"/>
                  <a:gd name="connsiteX5" fmla="*/ 2898752 w 3400402"/>
                  <a:gd name="connsiteY5" fmla="*/ 245277 h 957682"/>
                  <a:gd name="connsiteX6" fmla="*/ 3400402 w 3400402"/>
                  <a:gd name="connsiteY6" fmla="*/ 92877 h 957682"/>
                  <a:gd name="connsiteX7" fmla="*/ 2555852 w 3400402"/>
                  <a:gd name="connsiteY7" fmla="*/ 340527 h 957682"/>
                  <a:gd name="connsiteX8" fmla="*/ 295252 w 3400402"/>
                  <a:gd name="connsiteY8" fmla="*/ 950127 h 957682"/>
                  <a:gd name="connsiteX9" fmla="*/ 79352 w 3400402"/>
                  <a:gd name="connsiteY9" fmla="*/ 638977 h 957682"/>
                  <a:gd name="connsiteX10" fmla="*/ 130152 w 3400402"/>
                  <a:gd name="connsiteY10" fmla="*/ 3977 h 95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402" h="957682">
                    <a:moveTo>
                      <a:pt x="130152" y="3977"/>
                    </a:moveTo>
                    <a:cubicBezTo>
                      <a:pt x="117452" y="-38356"/>
                      <a:pt x="13735" y="268560"/>
                      <a:pt x="3152" y="384977"/>
                    </a:cubicBezTo>
                    <a:cubicBezTo>
                      <a:pt x="-7431" y="501394"/>
                      <a:pt x="7385" y="613577"/>
                      <a:pt x="66652" y="702477"/>
                    </a:cubicBezTo>
                    <a:cubicBezTo>
                      <a:pt x="125919" y="791377"/>
                      <a:pt x="178835" y="918377"/>
                      <a:pt x="358752" y="918377"/>
                    </a:cubicBezTo>
                    <a:cubicBezTo>
                      <a:pt x="538669" y="918377"/>
                      <a:pt x="1146152" y="702477"/>
                      <a:pt x="1146152" y="702477"/>
                    </a:cubicBezTo>
                    <a:lnTo>
                      <a:pt x="2898752" y="245277"/>
                    </a:lnTo>
                    <a:cubicBezTo>
                      <a:pt x="3274460" y="143677"/>
                      <a:pt x="3400402" y="92877"/>
                      <a:pt x="3400402" y="92877"/>
                    </a:cubicBezTo>
                    <a:cubicBezTo>
                      <a:pt x="3343252" y="108752"/>
                      <a:pt x="2555852" y="340527"/>
                      <a:pt x="2555852" y="340527"/>
                    </a:cubicBezTo>
                    <a:cubicBezTo>
                      <a:pt x="2038327" y="483402"/>
                      <a:pt x="708002" y="900385"/>
                      <a:pt x="295252" y="950127"/>
                    </a:cubicBezTo>
                    <a:cubicBezTo>
                      <a:pt x="-117498" y="999869"/>
                      <a:pt x="111102" y="793494"/>
                      <a:pt x="79352" y="638977"/>
                    </a:cubicBezTo>
                    <a:cubicBezTo>
                      <a:pt x="47602" y="484460"/>
                      <a:pt x="142852" y="46310"/>
                      <a:pt x="130152" y="39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7" name="グループ化 746">
              <a:extLst>
                <a:ext uri="{FF2B5EF4-FFF2-40B4-BE49-F238E27FC236}">
                  <a16:creationId xmlns:a16="http://schemas.microsoft.com/office/drawing/2014/main" id="{594F73D2-262A-498B-A033-3B6F66A77673}"/>
                </a:ext>
              </a:extLst>
            </p:cNvPr>
            <p:cNvGrpSpPr/>
            <p:nvPr/>
          </p:nvGrpSpPr>
          <p:grpSpPr>
            <a:xfrm rot="11642995">
              <a:off x="4156429" y="10666832"/>
              <a:ext cx="4225571" cy="1615462"/>
              <a:chOff x="1068352" y="1170773"/>
              <a:chExt cx="3866275" cy="1478101"/>
            </a:xfrm>
            <a:solidFill>
              <a:srgbClr val="FF6565"/>
            </a:solidFill>
          </p:grpSpPr>
          <p:sp>
            <p:nvSpPr>
              <p:cNvPr id="748" name="フリーフォーム: 図形 747">
                <a:extLst>
                  <a:ext uri="{FF2B5EF4-FFF2-40B4-BE49-F238E27FC236}">
                    <a16:creationId xmlns:a16="http://schemas.microsoft.com/office/drawing/2014/main" id="{FDE352DE-257F-4DEC-8C77-A80869D83A03}"/>
                  </a:ext>
                </a:extLst>
              </p:cNvPr>
              <p:cNvSpPr/>
              <p:nvPr/>
            </p:nvSpPr>
            <p:spPr>
              <a:xfrm>
                <a:off x="1068352" y="1224955"/>
                <a:ext cx="513289" cy="1423919"/>
              </a:xfrm>
              <a:custGeom>
                <a:avLst/>
                <a:gdLst>
                  <a:gd name="connsiteX0" fmla="*/ 512798 w 513289"/>
                  <a:gd name="connsiteY0" fmla="*/ 595 h 1423919"/>
                  <a:gd name="connsiteX1" fmla="*/ 55598 w 513289"/>
                  <a:gd name="connsiteY1" fmla="*/ 756245 h 1423919"/>
                  <a:gd name="connsiteX2" fmla="*/ 23848 w 513289"/>
                  <a:gd name="connsiteY2" fmla="*/ 1029295 h 1423919"/>
                  <a:gd name="connsiteX3" fmla="*/ 201648 w 513289"/>
                  <a:gd name="connsiteY3" fmla="*/ 1422995 h 1423919"/>
                  <a:gd name="connsiteX4" fmla="*/ 144498 w 513289"/>
                  <a:gd name="connsiteY4" fmla="*/ 1130895 h 1423919"/>
                  <a:gd name="connsiteX5" fmla="*/ 144498 w 513289"/>
                  <a:gd name="connsiteY5" fmla="*/ 889595 h 1423919"/>
                  <a:gd name="connsiteX6" fmla="*/ 512798 w 513289"/>
                  <a:gd name="connsiteY6" fmla="*/ 595 h 142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89" h="1423919">
                    <a:moveTo>
                      <a:pt x="512798" y="595"/>
                    </a:moveTo>
                    <a:cubicBezTo>
                      <a:pt x="497981" y="-21630"/>
                      <a:pt x="137090" y="584795"/>
                      <a:pt x="55598" y="756245"/>
                    </a:cubicBezTo>
                    <a:cubicBezTo>
                      <a:pt x="-25894" y="927695"/>
                      <a:pt x="-494" y="918170"/>
                      <a:pt x="23848" y="1029295"/>
                    </a:cubicBezTo>
                    <a:cubicBezTo>
                      <a:pt x="48190" y="1140420"/>
                      <a:pt x="181540" y="1406062"/>
                      <a:pt x="201648" y="1422995"/>
                    </a:cubicBezTo>
                    <a:cubicBezTo>
                      <a:pt x="221756" y="1439928"/>
                      <a:pt x="154023" y="1219795"/>
                      <a:pt x="144498" y="1130895"/>
                    </a:cubicBezTo>
                    <a:cubicBezTo>
                      <a:pt x="134973" y="1041995"/>
                      <a:pt x="86290" y="1073745"/>
                      <a:pt x="144498" y="889595"/>
                    </a:cubicBezTo>
                    <a:cubicBezTo>
                      <a:pt x="202706" y="705445"/>
                      <a:pt x="527615" y="22820"/>
                      <a:pt x="512798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9" name="フリーフォーム: 図形 748">
                <a:extLst>
                  <a:ext uri="{FF2B5EF4-FFF2-40B4-BE49-F238E27FC236}">
                    <a16:creationId xmlns:a16="http://schemas.microsoft.com/office/drawing/2014/main" id="{374A34A3-17EB-4D44-B992-E08C4425EB04}"/>
                  </a:ext>
                </a:extLst>
              </p:cNvPr>
              <p:cNvSpPr/>
              <p:nvPr/>
            </p:nvSpPr>
            <p:spPr>
              <a:xfrm>
                <a:off x="1219595" y="1246705"/>
                <a:ext cx="3715032" cy="1323398"/>
              </a:xfrm>
              <a:custGeom>
                <a:avLst/>
                <a:gdLst>
                  <a:gd name="connsiteX0" fmla="*/ 5955 w 3715032"/>
                  <a:gd name="connsiteY0" fmla="*/ 1204395 h 1323398"/>
                  <a:gd name="connsiteX1" fmla="*/ 780655 w 3715032"/>
                  <a:gd name="connsiteY1" fmla="*/ 1223445 h 1323398"/>
                  <a:gd name="connsiteX2" fmla="*/ 1066405 w 3715032"/>
                  <a:gd name="connsiteY2" fmla="*/ 1115495 h 1323398"/>
                  <a:gd name="connsiteX3" fmla="*/ 3638155 w 3715032"/>
                  <a:gd name="connsiteY3" fmla="*/ 29645 h 1323398"/>
                  <a:gd name="connsiteX4" fmla="*/ 3092055 w 3715032"/>
                  <a:gd name="connsiteY4" fmla="*/ 283645 h 1323398"/>
                  <a:gd name="connsiteX5" fmla="*/ 1034655 w 3715032"/>
                  <a:gd name="connsiteY5" fmla="*/ 1204395 h 1323398"/>
                  <a:gd name="connsiteX6" fmla="*/ 456805 w 3715032"/>
                  <a:gd name="connsiteY6" fmla="*/ 1312345 h 1323398"/>
                  <a:gd name="connsiteX7" fmla="*/ 5955 w 3715032"/>
                  <a:gd name="connsiteY7" fmla="*/ 1204395 h 132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5032" h="1323398">
                    <a:moveTo>
                      <a:pt x="5955" y="1204395"/>
                    </a:moveTo>
                    <a:cubicBezTo>
                      <a:pt x="59930" y="1189578"/>
                      <a:pt x="603913" y="1238262"/>
                      <a:pt x="780655" y="1223445"/>
                    </a:cubicBezTo>
                    <a:cubicBezTo>
                      <a:pt x="957397" y="1208628"/>
                      <a:pt x="1066405" y="1115495"/>
                      <a:pt x="1066405" y="1115495"/>
                    </a:cubicBezTo>
                    <a:lnTo>
                      <a:pt x="3638155" y="29645"/>
                    </a:lnTo>
                    <a:cubicBezTo>
                      <a:pt x="3975763" y="-108997"/>
                      <a:pt x="3092055" y="283645"/>
                      <a:pt x="3092055" y="283645"/>
                    </a:cubicBezTo>
                    <a:cubicBezTo>
                      <a:pt x="2658138" y="479437"/>
                      <a:pt x="1473863" y="1032945"/>
                      <a:pt x="1034655" y="1204395"/>
                    </a:cubicBezTo>
                    <a:cubicBezTo>
                      <a:pt x="595447" y="1375845"/>
                      <a:pt x="635663" y="1311287"/>
                      <a:pt x="456805" y="1312345"/>
                    </a:cubicBezTo>
                    <a:cubicBezTo>
                      <a:pt x="277947" y="1313403"/>
                      <a:pt x="-48020" y="1219212"/>
                      <a:pt x="5955" y="1204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0" name="フリーフォーム: 図形 749">
                <a:extLst>
                  <a:ext uri="{FF2B5EF4-FFF2-40B4-BE49-F238E27FC236}">
                    <a16:creationId xmlns:a16="http://schemas.microsoft.com/office/drawing/2014/main" id="{51C173B7-908B-4946-A5AE-839F3B662AA0}"/>
                  </a:ext>
                </a:extLst>
              </p:cNvPr>
              <p:cNvSpPr/>
              <p:nvPr/>
            </p:nvSpPr>
            <p:spPr>
              <a:xfrm>
                <a:off x="1463698" y="1170773"/>
                <a:ext cx="3400402" cy="957682"/>
              </a:xfrm>
              <a:custGeom>
                <a:avLst/>
                <a:gdLst>
                  <a:gd name="connsiteX0" fmla="*/ 130152 w 3400402"/>
                  <a:gd name="connsiteY0" fmla="*/ 3977 h 957682"/>
                  <a:gd name="connsiteX1" fmla="*/ 3152 w 3400402"/>
                  <a:gd name="connsiteY1" fmla="*/ 384977 h 957682"/>
                  <a:gd name="connsiteX2" fmla="*/ 66652 w 3400402"/>
                  <a:gd name="connsiteY2" fmla="*/ 702477 h 957682"/>
                  <a:gd name="connsiteX3" fmla="*/ 358752 w 3400402"/>
                  <a:gd name="connsiteY3" fmla="*/ 918377 h 957682"/>
                  <a:gd name="connsiteX4" fmla="*/ 1146152 w 3400402"/>
                  <a:gd name="connsiteY4" fmla="*/ 702477 h 957682"/>
                  <a:gd name="connsiteX5" fmla="*/ 2898752 w 3400402"/>
                  <a:gd name="connsiteY5" fmla="*/ 245277 h 957682"/>
                  <a:gd name="connsiteX6" fmla="*/ 3400402 w 3400402"/>
                  <a:gd name="connsiteY6" fmla="*/ 92877 h 957682"/>
                  <a:gd name="connsiteX7" fmla="*/ 2555852 w 3400402"/>
                  <a:gd name="connsiteY7" fmla="*/ 340527 h 957682"/>
                  <a:gd name="connsiteX8" fmla="*/ 295252 w 3400402"/>
                  <a:gd name="connsiteY8" fmla="*/ 950127 h 957682"/>
                  <a:gd name="connsiteX9" fmla="*/ 79352 w 3400402"/>
                  <a:gd name="connsiteY9" fmla="*/ 638977 h 957682"/>
                  <a:gd name="connsiteX10" fmla="*/ 130152 w 3400402"/>
                  <a:gd name="connsiteY10" fmla="*/ 3977 h 95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402" h="957682">
                    <a:moveTo>
                      <a:pt x="130152" y="3977"/>
                    </a:moveTo>
                    <a:cubicBezTo>
                      <a:pt x="117452" y="-38356"/>
                      <a:pt x="13735" y="268560"/>
                      <a:pt x="3152" y="384977"/>
                    </a:cubicBezTo>
                    <a:cubicBezTo>
                      <a:pt x="-7431" y="501394"/>
                      <a:pt x="7385" y="613577"/>
                      <a:pt x="66652" y="702477"/>
                    </a:cubicBezTo>
                    <a:cubicBezTo>
                      <a:pt x="125919" y="791377"/>
                      <a:pt x="178835" y="918377"/>
                      <a:pt x="358752" y="918377"/>
                    </a:cubicBezTo>
                    <a:cubicBezTo>
                      <a:pt x="538669" y="918377"/>
                      <a:pt x="1146152" y="702477"/>
                      <a:pt x="1146152" y="702477"/>
                    </a:cubicBezTo>
                    <a:lnTo>
                      <a:pt x="2898752" y="245277"/>
                    </a:lnTo>
                    <a:cubicBezTo>
                      <a:pt x="3274460" y="143677"/>
                      <a:pt x="3400402" y="92877"/>
                      <a:pt x="3400402" y="92877"/>
                    </a:cubicBezTo>
                    <a:cubicBezTo>
                      <a:pt x="3343252" y="108752"/>
                      <a:pt x="2555852" y="340527"/>
                      <a:pt x="2555852" y="340527"/>
                    </a:cubicBezTo>
                    <a:cubicBezTo>
                      <a:pt x="2038327" y="483402"/>
                      <a:pt x="708002" y="900385"/>
                      <a:pt x="295252" y="950127"/>
                    </a:cubicBezTo>
                    <a:cubicBezTo>
                      <a:pt x="-117498" y="999869"/>
                      <a:pt x="111102" y="793494"/>
                      <a:pt x="79352" y="638977"/>
                    </a:cubicBezTo>
                    <a:cubicBezTo>
                      <a:pt x="47602" y="484460"/>
                      <a:pt x="142852" y="46310"/>
                      <a:pt x="130152" y="39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4ACC188C-4AD6-43EB-A522-CE7168EDFA83}"/>
                </a:ext>
              </a:extLst>
            </p:cNvPr>
            <p:cNvSpPr/>
            <p:nvPr/>
          </p:nvSpPr>
          <p:spPr>
            <a:xfrm>
              <a:off x="6076770" y="6857712"/>
              <a:ext cx="1686472" cy="2666713"/>
            </a:xfrm>
            <a:custGeom>
              <a:avLst/>
              <a:gdLst>
                <a:gd name="connsiteX0" fmla="*/ 2297 w 1686472"/>
                <a:gd name="connsiteY0" fmla="*/ 8755 h 2666713"/>
                <a:gd name="connsiteX1" fmla="*/ 950563 w 1686472"/>
                <a:gd name="connsiteY1" fmla="*/ 1702088 h 2666713"/>
                <a:gd name="connsiteX2" fmla="*/ 789697 w 1686472"/>
                <a:gd name="connsiteY2" fmla="*/ 1515821 h 2666713"/>
                <a:gd name="connsiteX3" fmla="*/ 1661763 w 1686472"/>
                <a:gd name="connsiteY3" fmla="*/ 2624955 h 2666713"/>
                <a:gd name="connsiteX4" fmla="*/ 1382363 w 1686472"/>
                <a:gd name="connsiteY4" fmla="*/ 2303221 h 2666713"/>
                <a:gd name="connsiteX5" fmla="*/ 705030 w 1686472"/>
                <a:gd name="connsiteY5" fmla="*/ 1092488 h 2666713"/>
                <a:gd name="connsiteX6" fmla="*/ 2297 w 1686472"/>
                <a:gd name="connsiteY6" fmla="*/ 8755 h 26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6472" h="2666713">
                  <a:moveTo>
                    <a:pt x="2297" y="8755"/>
                  </a:moveTo>
                  <a:cubicBezTo>
                    <a:pt x="43219" y="110355"/>
                    <a:pt x="819330" y="1450910"/>
                    <a:pt x="950563" y="1702088"/>
                  </a:cubicBezTo>
                  <a:cubicBezTo>
                    <a:pt x="1081796" y="1953266"/>
                    <a:pt x="671164" y="1362010"/>
                    <a:pt x="789697" y="1515821"/>
                  </a:cubicBezTo>
                  <a:cubicBezTo>
                    <a:pt x="908230" y="1669632"/>
                    <a:pt x="1562985" y="2493722"/>
                    <a:pt x="1661763" y="2624955"/>
                  </a:cubicBezTo>
                  <a:cubicBezTo>
                    <a:pt x="1760541" y="2756188"/>
                    <a:pt x="1541819" y="2558632"/>
                    <a:pt x="1382363" y="2303221"/>
                  </a:cubicBezTo>
                  <a:cubicBezTo>
                    <a:pt x="1222908" y="2047810"/>
                    <a:pt x="932219" y="1469255"/>
                    <a:pt x="705030" y="1092488"/>
                  </a:cubicBezTo>
                  <a:cubicBezTo>
                    <a:pt x="477841" y="715721"/>
                    <a:pt x="-38625" y="-92845"/>
                    <a:pt x="2297" y="8755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テキスト ボックス 322">
              <a:extLst>
                <a:ext uri="{FF2B5EF4-FFF2-40B4-BE49-F238E27FC236}">
                  <a16:creationId xmlns:a16="http://schemas.microsoft.com/office/drawing/2014/main" id="{7F3D0F89-8AB6-4E56-AB61-4982CCBC0EB2}"/>
                </a:ext>
              </a:extLst>
            </p:cNvPr>
            <p:cNvSpPr txBox="1"/>
            <p:nvPr/>
          </p:nvSpPr>
          <p:spPr>
            <a:xfrm>
              <a:off x="1020502" y="544753"/>
              <a:ext cx="7571303" cy="2308324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srgbClr val="B9E1FF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i="0" dirty="0">
                  <a:solidFill>
                    <a:srgbClr val="FF6565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飛ばねぇ豚は、ただの豚だ。</a:t>
              </a:r>
              <a:endParaRPr lang="en-US" altLang="ja-JP" sz="3200" b="1" i="0" dirty="0">
                <a:solidFill>
                  <a:srgbClr val="FF656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lang="ja-JP" altLang="en-US" sz="3200" b="1" dirty="0">
                  <a:solidFill>
                    <a:srgbClr val="FF6565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でもよぉ、走りはじめれば、いいのさ。</a:t>
              </a:r>
              <a:endParaRPr lang="en-US" altLang="ja-JP" sz="3200" b="1" dirty="0">
                <a:solidFill>
                  <a:srgbClr val="FF656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lang="ja-JP" altLang="en-US" sz="3200" b="1" i="0" dirty="0">
                  <a:solidFill>
                    <a:srgbClr val="FF6565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時には、休み休み歩けば、いいさ。</a:t>
              </a:r>
              <a:endParaRPr lang="en-US" altLang="ja-JP" sz="3200" b="1" i="0" dirty="0">
                <a:solidFill>
                  <a:srgbClr val="FF656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endParaRPr lang="en-US" altLang="ja-JP" sz="2000" b="1" dirty="0">
                <a:solidFill>
                  <a:srgbClr val="FF656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lang="ja-JP" altLang="en-US" sz="2800" b="1" dirty="0">
                  <a:solidFill>
                    <a:srgbClr val="FF6565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～引退した初代ウルトラマンより～</a:t>
              </a:r>
              <a:endParaRPr lang="ja-JP" altLang="en-US" sz="2800" b="1" i="0" dirty="0">
                <a:solidFill>
                  <a:srgbClr val="FF656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D40C395E-8CF4-4036-A59C-CB83444C99E6}"/>
                </a:ext>
              </a:extLst>
            </p:cNvPr>
            <p:cNvSpPr/>
            <p:nvPr/>
          </p:nvSpPr>
          <p:spPr>
            <a:xfrm>
              <a:off x="2715499" y="10044870"/>
              <a:ext cx="492549" cy="81995"/>
            </a:xfrm>
            <a:custGeom>
              <a:avLst/>
              <a:gdLst>
                <a:gd name="connsiteX0" fmla="*/ 8651 w 492549"/>
                <a:gd name="connsiteY0" fmla="*/ 70680 h 81995"/>
                <a:gd name="connsiteX1" fmla="*/ 484901 w 492549"/>
                <a:gd name="connsiteY1" fmla="*/ 77030 h 81995"/>
                <a:gd name="connsiteX2" fmla="*/ 294401 w 492549"/>
                <a:gd name="connsiteY2" fmla="*/ 830 h 81995"/>
                <a:gd name="connsiteX3" fmla="*/ 186451 w 492549"/>
                <a:gd name="connsiteY3" fmla="*/ 38930 h 81995"/>
                <a:gd name="connsiteX4" fmla="*/ 8651 w 492549"/>
                <a:gd name="connsiteY4" fmla="*/ 70680 h 8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549" h="81995">
                  <a:moveTo>
                    <a:pt x="8651" y="70680"/>
                  </a:moveTo>
                  <a:cubicBezTo>
                    <a:pt x="58393" y="77030"/>
                    <a:pt x="437276" y="88672"/>
                    <a:pt x="484901" y="77030"/>
                  </a:cubicBezTo>
                  <a:cubicBezTo>
                    <a:pt x="532526" y="65388"/>
                    <a:pt x="344143" y="7180"/>
                    <a:pt x="294401" y="830"/>
                  </a:cubicBezTo>
                  <a:cubicBezTo>
                    <a:pt x="244659" y="-5520"/>
                    <a:pt x="235134" y="26230"/>
                    <a:pt x="186451" y="38930"/>
                  </a:cubicBezTo>
                  <a:cubicBezTo>
                    <a:pt x="137768" y="51630"/>
                    <a:pt x="-41091" y="64330"/>
                    <a:pt x="8651" y="7068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0D603E80-7AFB-4B4D-82D6-E3D170CE1F99}"/>
                </a:ext>
              </a:extLst>
            </p:cNvPr>
            <p:cNvSpPr/>
            <p:nvPr/>
          </p:nvSpPr>
          <p:spPr>
            <a:xfrm>
              <a:off x="4328" y="10048028"/>
              <a:ext cx="713736" cy="93137"/>
            </a:xfrm>
            <a:custGeom>
              <a:avLst/>
              <a:gdLst>
                <a:gd name="connsiteX0" fmla="*/ 706872 w 713736"/>
                <a:gd name="connsiteY0" fmla="*/ 4022 h 93137"/>
                <a:gd name="connsiteX1" fmla="*/ 8372 w 713736"/>
                <a:gd name="connsiteY1" fmla="*/ 23072 h 93137"/>
                <a:gd name="connsiteX2" fmla="*/ 344922 w 713736"/>
                <a:gd name="connsiteY2" fmla="*/ 92922 h 93137"/>
                <a:gd name="connsiteX3" fmla="*/ 706872 w 713736"/>
                <a:gd name="connsiteY3" fmla="*/ 4022 h 9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736" h="93137">
                  <a:moveTo>
                    <a:pt x="706872" y="4022"/>
                  </a:moveTo>
                  <a:cubicBezTo>
                    <a:pt x="650780" y="-7620"/>
                    <a:pt x="68697" y="8255"/>
                    <a:pt x="8372" y="23072"/>
                  </a:cubicBezTo>
                  <a:cubicBezTo>
                    <a:pt x="-51953" y="37889"/>
                    <a:pt x="229564" y="97155"/>
                    <a:pt x="344922" y="92922"/>
                  </a:cubicBezTo>
                  <a:cubicBezTo>
                    <a:pt x="460280" y="88689"/>
                    <a:pt x="762964" y="15664"/>
                    <a:pt x="706872" y="402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C0D504F7-601C-4AF4-8B4C-E4C58DB4760A}"/>
                </a:ext>
              </a:extLst>
            </p:cNvPr>
            <p:cNvSpPr/>
            <p:nvPr/>
          </p:nvSpPr>
          <p:spPr>
            <a:xfrm>
              <a:off x="414220" y="10570274"/>
              <a:ext cx="2624036" cy="244771"/>
            </a:xfrm>
            <a:custGeom>
              <a:avLst/>
              <a:gdLst>
                <a:gd name="connsiteX0" fmla="*/ 9113 w 2624036"/>
                <a:gd name="connsiteY0" fmla="*/ 233193 h 244771"/>
                <a:gd name="connsiteX1" fmla="*/ 2523713 w 2624036"/>
                <a:gd name="connsiteY1" fmla="*/ 4593 h 244771"/>
                <a:gd name="connsiteX2" fmla="*/ 2083447 w 2624036"/>
                <a:gd name="connsiteY2" fmla="*/ 89259 h 244771"/>
                <a:gd name="connsiteX3" fmla="*/ 1693980 w 2624036"/>
                <a:gd name="connsiteY3" fmla="*/ 199326 h 244771"/>
                <a:gd name="connsiteX4" fmla="*/ 9113 w 2624036"/>
                <a:gd name="connsiteY4" fmla="*/ 233193 h 2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036" h="244771">
                  <a:moveTo>
                    <a:pt x="9113" y="233193"/>
                  </a:moveTo>
                  <a:cubicBezTo>
                    <a:pt x="147402" y="200738"/>
                    <a:pt x="2177991" y="28582"/>
                    <a:pt x="2523713" y="4593"/>
                  </a:cubicBezTo>
                  <a:cubicBezTo>
                    <a:pt x="2869435" y="-19396"/>
                    <a:pt x="2221736" y="56804"/>
                    <a:pt x="2083447" y="89259"/>
                  </a:cubicBezTo>
                  <a:cubicBezTo>
                    <a:pt x="1945158" y="121714"/>
                    <a:pt x="2041113" y="176748"/>
                    <a:pt x="1693980" y="199326"/>
                  </a:cubicBezTo>
                  <a:cubicBezTo>
                    <a:pt x="1346847" y="221904"/>
                    <a:pt x="-129176" y="265648"/>
                    <a:pt x="9113" y="23319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573606BD-75A8-428B-872E-12D29281F566}"/>
              </a:ext>
            </a:extLst>
          </p:cNvPr>
          <p:cNvSpPr/>
          <p:nvPr/>
        </p:nvSpPr>
        <p:spPr>
          <a:xfrm>
            <a:off x="287867" y="10464785"/>
            <a:ext cx="2621439" cy="415414"/>
          </a:xfrm>
          <a:custGeom>
            <a:avLst/>
            <a:gdLst>
              <a:gd name="connsiteX0" fmla="*/ 16933 w 2621439"/>
              <a:gd name="connsiteY0" fmla="*/ 50815 h 415414"/>
              <a:gd name="connsiteX1" fmla="*/ 973666 w 2621439"/>
              <a:gd name="connsiteY1" fmla="*/ 42348 h 415414"/>
              <a:gd name="connsiteX2" fmla="*/ 829733 w 2621439"/>
              <a:gd name="connsiteY2" fmla="*/ 110082 h 415414"/>
              <a:gd name="connsiteX3" fmla="*/ 1422400 w 2621439"/>
              <a:gd name="connsiteY3" fmla="*/ 110082 h 415414"/>
              <a:gd name="connsiteX4" fmla="*/ 2616200 w 2621439"/>
              <a:gd name="connsiteY4" fmla="*/ 15 h 415414"/>
              <a:gd name="connsiteX5" fmla="*/ 1820333 w 2621439"/>
              <a:gd name="connsiteY5" fmla="*/ 118548 h 415414"/>
              <a:gd name="connsiteX6" fmla="*/ 922866 w 2621439"/>
              <a:gd name="connsiteY6" fmla="*/ 279415 h 415414"/>
              <a:gd name="connsiteX7" fmla="*/ 0 w 2621439"/>
              <a:gd name="connsiteY7" fmla="*/ 414882 h 415414"/>
              <a:gd name="connsiteX8" fmla="*/ 922866 w 2621439"/>
              <a:gd name="connsiteY8" fmla="*/ 228615 h 415414"/>
              <a:gd name="connsiteX9" fmla="*/ 16933 w 2621439"/>
              <a:gd name="connsiteY9" fmla="*/ 50815 h 41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1439" h="415414">
                <a:moveTo>
                  <a:pt x="16933" y="50815"/>
                </a:moveTo>
                <a:cubicBezTo>
                  <a:pt x="25400" y="19771"/>
                  <a:pt x="838199" y="32470"/>
                  <a:pt x="973666" y="42348"/>
                </a:cubicBezTo>
                <a:cubicBezTo>
                  <a:pt x="1109133" y="52226"/>
                  <a:pt x="754944" y="98793"/>
                  <a:pt x="829733" y="110082"/>
                </a:cubicBezTo>
                <a:cubicBezTo>
                  <a:pt x="904522" y="121371"/>
                  <a:pt x="1124656" y="128427"/>
                  <a:pt x="1422400" y="110082"/>
                </a:cubicBezTo>
                <a:cubicBezTo>
                  <a:pt x="1720145" y="91738"/>
                  <a:pt x="2549878" y="-1396"/>
                  <a:pt x="2616200" y="15"/>
                </a:cubicBezTo>
                <a:cubicBezTo>
                  <a:pt x="2682522" y="1426"/>
                  <a:pt x="2102555" y="71981"/>
                  <a:pt x="1820333" y="118548"/>
                </a:cubicBezTo>
                <a:cubicBezTo>
                  <a:pt x="1538111" y="165115"/>
                  <a:pt x="1226255" y="230026"/>
                  <a:pt x="922866" y="279415"/>
                </a:cubicBezTo>
                <a:cubicBezTo>
                  <a:pt x="619477" y="328804"/>
                  <a:pt x="0" y="423349"/>
                  <a:pt x="0" y="414882"/>
                </a:cubicBezTo>
                <a:cubicBezTo>
                  <a:pt x="0" y="406415"/>
                  <a:pt x="917222" y="290704"/>
                  <a:pt x="922866" y="228615"/>
                </a:cubicBezTo>
                <a:cubicBezTo>
                  <a:pt x="928510" y="166526"/>
                  <a:pt x="8466" y="81859"/>
                  <a:pt x="16933" y="50815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709540C6-65C6-49E1-B613-846E9479F068}"/>
              </a:ext>
            </a:extLst>
          </p:cNvPr>
          <p:cNvSpPr/>
          <p:nvPr/>
        </p:nvSpPr>
        <p:spPr>
          <a:xfrm>
            <a:off x="4478230" y="10189715"/>
            <a:ext cx="3358125" cy="656162"/>
          </a:xfrm>
          <a:custGeom>
            <a:avLst/>
            <a:gdLst>
              <a:gd name="connsiteX0" fmla="*/ 119170 w 3358125"/>
              <a:gd name="connsiteY0" fmla="*/ 21085 h 656162"/>
              <a:gd name="connsiteX1" fmla="*/ 3285703 w 3358125"/>
              <a:gd name="connsiteY1" fmla="*/ 29552 h 656162"/>
              <a:gd name="connsiteX2" fmla="*/ 2185037 w 3358125"/>
              <a:gd name="connsiteY2" fmla="*/ 97285 h 656162"/>
              <a:gd name="connsiteX3" fmla="*/ 432437 w 3358125"/>
              <a:gd name="connsiteY3" fmla="*/ 656085 h 656162"/>
              <a:gd name="connsiteX4" fmla="*/ 3336503 w 3358125"/>
              <a:gd name="connsiteY4" fmla="*/ 139618 h 656162"/>
              <a:gd name="connsiteX5" fmla="*/ 1617770 w 3358125"/>
              <a:gd name="connsiteY5" fmla="*/ 368218 h 656162"/>
              <a:gd name="connsiteX6" fmla="*/ 637 w 3358125"/>
              <a:gd name="connsiteY6" fmla="*/ 427485 h 656162"/>
              <a:gd name="connsiteX7" fmla="*/ 1406103 w 3358125"/>
              <a:gd name="connsiteY7" fmla="*/ 207352 h 656162"/>
              <a:gd name="connsiteX8" fmla="*/ 2650703 w 3358125"/>
              <a:gd name="connsiteY8" fmla="*/ 4152 h 656162"/>
              <a:gd name="connsiteX9" fmla="*/ 1008170 w 3358125"/>
              <a:gd name="connsiteY9" fmla="*/ 71885 h 656162"/>
              <a:gd name="connsiteX10" fmla="*/ 136103 w 3358125"/>
              <a:gd name="connsiteY10" fmla="*/ 88818 h 656162"/>
              <a:gd name="connsiteX11" fmla="*/ 1727837 w 3358125"/>
              <a:gd name="connsiteY11" fmla="*/ 165018 h 656162"/>
              <a:gd name="connsiteX12" fmla="*/ 2693037 w 3358125"/>
              <a:gd name="connsiteY12" fmla="*/ 165018 h 656162"/>
              <a:gd name="connsiteX13" fmla="*/ 119170 w 3358125"/>
              <a:gd name="connsiteY13" fmla="*/ 21085 h 65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8125" h="656162">
                <a:moveTo>
                  <a:pt x="119170" y="21085"/>
                </a:moveTo>
                <a:cubicBezTo>
                  <a:pt x="217948" y="-1493"/>
                  <a:pt x="2941392" y="16852"/>
                  <a:pt x="3285703" y="29552"/>
                </a:cubicBezTo>
                <a:cubicBezTo>
                  <a:pt x="3630014" y="42252"/>
                  <a:pt x="2660581" y="-7137"/>
                  <a:pt x="2185037" y="97285"/>
                </a:cubicBezTo>
                <a:cubicBezTo>
                  <a:pt x="1709493" y="201707"/>
                  <a:pt x="240526" y="649030"/>
                  <a:pt x="432437" y="656085"/>
                </a:cubicBezTo>
                <a:cubicBezTo>
                  <a:pt x="624348" y="663140"/>
                  <a:pt x="3138948" y="187596"/>
                  <a:pt x="3336503" y="139618"/>
                </a:cubicBezTo>
                <a:cubicBezTo>
                  <a:pt x="3534058" y="91640"/>
                  <a:pt x="2173748" y="320240"/>
                  <a:pt x="1617770" y="368218"/>
                </a:cubicBezTo>
                <a:cubicBezTo>
                  <a:pt x="1061792" y="416196"/>
                  <a:pt x="35915" y="454296"/>
                  <a:pt x="637" y="427485"/>
                </a:cubicBezTo>
                <a:cubicBezTo>
                  <a:pt x="-34641" y="400674"/>
                  <a:pt x="1406103" y="207352"/>
                  <a:pt x="1406103" y="207352"/>
                </a:cubicBezTo>
                <a:cubicBezTo>
                  <a:pt x="1847781" y="136797"/>
                  <a:pt x="2717025" y="26730"/>
                  <a:pt x="2650703" y="4152"/>
                </a:cubicBezTo>
                <a:cubicBezTo>
                  <a:pt x="2584381" y="-18426"/>
                  <a:pt x="1427270" y="57774"/>
                  <a:pt x="1008170" y="71885"/>
                </a:cubicBezTo>
                <a:cubicBezTo>
                  <a:pt x="589070" y="85996"/>
                  <a:pt x="16158" y="73296"/>
                  <a:pt x="136103" y="88818"/>
                </a:cubicBezTo>
                <a:cubicBezTo>
                  <a:pt x="256048" y="104340"/>
                  <a:pt x="1301681" y="152318"/>
                  <a:pt x="1727837" y="165018"/>
                </a:cubicBezTo>
                <a:cubicBezTo>
                  <a:pt x="2153993" y="177718"/>
                  <a:pt x="2963970" y="184773"/>
                  <a:pt x="2693037" y="165018"/>
                </a:cubicBezTo>
                <a:cubicBezTo>
                  <a:pt x="2422104" y="145263"/>
                  <a:pt x="20392" y="43663"/>
                  <a:pt x="119170" y="21085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322C32D5-434F-46E6-A9DD-AF1AD9010765}"/>
              </a:ext>
            </a:extLst>
          </p:cNvPr>
          <p:cNvSpPr/>
          <p:nvPr/>
        </p:nvSpPr>
        <p:spPr>
          <a:xfrm>
            <a:off x="108915" y="10775098"/>
            <a:ext cx="4565080" cy="875690"/>
          </a:xfrm>
          <a:custGeom>
            <a:avLst/>
            <a:gdLst>
              <a:gd name="connsiteX0" fmla="*/ 85818 w 4565080"/>
              <a:gd name="connsiteY0" fmla="*/ 240035 h 875690"/>
              <a:gd name="connsiteX1" fmla="*/ 2761285 w 4565080"/>
              <a:gd name="connsiteY1" fmla="*/ 2969 h 875690"/>
              <a:gd name="connsiteX2" fmla="*/ 1829952 w 4565080"/>
              <a:gd name="connsiteY2" fmla="*/ 121502 h 875690"/>
              <a:gd name="connsiteX3" fmla="*/ 746218 w 4565080"/>
              <a:gd name="connsiteY3" fmla="*/ 333169 h 875690"/>
              <a:gd name="connsiteX4" fmla="*/ 2321018 w 4565080"/>
              <a:gd name="connsiteY4" fmla="*/ 282369 h 875690"/>
              <a:gd name="connsiteX5" fmla="*/ 949418 w 4565080"/>
              <a:gd name="connsiteY5" fmla="*/ 350102 h 875690"/>
              <a:gd name="connsiteX6" fmla="*/ 2879818 w 4565080"/>
              <a:gd name="connsiteY6" fmla="*/ 62235 h 875690"/>
              <a:gd name="connsiteX7" fmla="*/ 2287152 w 4565080"/>
              <a:gd name="connsiteY7" fmla="*/ 231569 h 875690"/>
              <a:gd name="connsiteX8" fmla="*/ 2227885 w 4565080"/>
              <a:gd name="connsiteY8" fmla="*/ 443235 h 875690"/>
              <a:gd name="connsiteX9" fmla="*/ 2278685 w 4565080"/>
              <a:gd name="connsiteY9" fmla="*/ 477102 h 875690"/>
              <a:gd name="connsiteX10" fmla="*/ 2634285 w 4565080"/>
              <a:gd name="connsiteY10" fmla="*/ 248502 h 875690"/>
              <a:gd name="connsiteX11" fmla="*/ 2134752 w 4565080"/>
              <a:gd name="connsiteY11" fmla="*/ 544835 h 875690"/>
              <a:gd name="connsiteX12" fmla="*/ 1948485 w 4565080"/>
              <a:gd name="connsiteY12" fmla="*/ 646435 h 875690"/>
              <a:gd name="connsiteX13" fmla="*/ 1762218 w 4565080"/>
              <a:gd name="connsiteY13" fmla="*/ 637969 h 875690"/>
              <a:gd name="connsiteX14" fmla="*/ 3235418 w 4565080"/>
              <a:gd name="connsiteY14" fmla="*/ 612569 h 875690"/>
              <a:gd name="connsiteX15" fmla="*/ 4564685 w 4565080"/>
              <a:gd name="connsiteY15" fmla="*/ 324702 h 875690"/>
              <a:gd name="connsiteX16" fmla="*/ 3362418 w 4565080"/>
              <a:gd name="connsiteY16" fmla="*/ 680302 h 875690"/>
              <a:gd name="connsiteX17" fmla="*/ 2227885 w 4565080"/>
              <a:gd name="connsiteY17" fmla="*/ 875035 h 875690"/>
              <a:gd name="connsiteX18" fmla="*/ 1567485 w 4565080"/>
              <a:gd name="connsiteY18" fmla="*/ 748035 h 875690"/>
              <a:gd name="connsiteX19" fmla="*/ 145085 w 4565080"/>
              <a:gd name="connsiteY19" fmla="*/ 519435 h 875690"/>
              <a:gd name="connsiteX20" fmla="*/ 1914618 w 4565080"/>
              <a:gd name="connsiteY20" fmla="*/ 510969 h 875690"/>
              <a:gd name="connsiteX21" fmla="*/ 771618 w 4565080"/>
              <a:gd name="connsiteY21" fmla="*/ 367035 h 875690"/>
              <a:gd name="connsiteX22" fmla="*/ 85818 w 4565080"/>
              <a:gd name="connsiteY22" fmla="*/ 240035 h 87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5080" h="875690">
                <a:moveTo>
                  <a:pt x="85818" y="240035"/>
                </a:moveTo>
                <a:cubicBezTo>
                  <a:pt x="417429" y="179357"/>
                  <a:pt x="2470596" y="22724"/>
                  <a:pt x="2761285" y="2969"/>
                </a:cubicBezTo>
                <a:cubicBezTo>
                  <a:pt x="3051974" y="-16786"/>
                  <a:pt x="2165797" y="66469"/>
                  <a:pt x="1829952" y="121502"/>
                </a:cubicBezTo>
                <a:cubicBezTo>
                  <a:pt x="1494107" y="176535"/>
                  <a:pt x="664374" y="306358"/>
                  <a:pt x="746218" y="333169"/>
                </a:cubicBezTo>
                <a:cubicBezTo>
                  <a:pt x="828062" y="359980"/>
                  <a:pt x="2287151" y="279547"/>
                  <a:pt x="2321018" y="282369"/>
                </a:cubicBezTo>
                <a:cubicBezTo>
                  <a:pt x="2354885" y="285191"/>
                  <a:pt x="856285" y="386791"/>
                  <a:pt x="949418" y="350102"/>
                </a:cubicBezTo>
                <a:cubicBezTo>
                  <a:pt x="1042551" y="313413"/>
                  <a:pt x="2656862" y="81990"/>
                  <a:pt x="2879818" y="62235"/>
                </a:cubicBezTo>
                <a:cubicBezTo>
                  <a:pt x="3102774" y="42479"/>
                  <a:pt x="2395807" y="168069"/>
                  <a:pt x="2287152" y="231569"/>
                </a:cubicBezTo>
                <a:cubicBezTo>
                  <a:pt x="2178497" y="295069"/>
                  <a:pt x="2229296" y="402313"/>
                  <a:pt x="2227885" y="443235"/>
                </a:cubicBezTo>
                <a:cubicBezTo>
                  <a:pt x="2226474" y="484157"/>
                  <a:pt x="2210952" y="509558"/>
                  <a:pt x="2278685" y="477102"/>
                </a:cubicBezTo>
                <a:cubicBezTo>
                  <a:pt x="2346418" y="444647"/>
                  <a:pt x="2658274" y="237213"/>
                  <a:pt x="2634285" y="248502"/>
                </a:cubicBezTo>
                <a:cubicBezTo>
                  <a:pt x="2610296" y="259791"/>
                  <a:pt x="2134752" y="544835"/>
                  <a:pt x="2134752" y="544835"/>
                </a:cubicBezTo>
                <a:cubicBezTo>
                  <a:pt x="2020452" y="611157"/>
                  <a:pt x="2010574" y="630913"/>
                  <a:pt x="1948485" y="646435"/>
                </a:cubicBezTo>
                <a:cubicBezTo>
                  <a:pt x="1886396" y="661957"/>
                  <a:pt x="1762218" y="637969"/>
                  <a:pt x="1762218" y="637969"/>
                </a:cubicBezTo>
                <a:lnTo>
                  <a:pt x="3235418" y="612569"/>
                </a:lnTo>
                <a:cubicBezTo>
                  <a:pt x="3702496" y="560358"/>
                  <a:pt x="4543518" y="313413"/>
                  <a:pt x="4564685" y="324702"/>
                </a:cubicBezTo>
                <a:cubicBezTo>
                  <a:pt x="4585852" y="335991"/>
                  <a:pt x="3751885" y="588580"/>
                  <a:pt x="3362418" y="680302"/>
                </a:cubicBezTo>
                <a:cubicBezTo>
                  <a:pt x="2972951" y="772024"/>
                  <a:pt x="2527040" y="863746"/>
                  <a:pt x="2227885" y="875035"/>
                </a:cubicBezTo>
                <a:cubicBezTo>
                  <a:pt x="1928730" y="886324"/>
                  <a:pt x="1567485" y="748035"/>
                  <a:pt x="1567485" y="748035"/>
                </a:cubicBezTo>
                <a:cubicBezTo>
                  <a:pt x="1220352" y="688768"/>
                  <a:pt x="87230" y="558946"/>
                  <a:pt x="145085" y="519435"/>
                </a:cubicBezTo>
                <a:cubicBezTo>
                  <a:pt x="202940" y="479924"/>
                  <a:pt x="1810196" y="536369"/>
                  <a:pt x="1914618" y="510969"/>
                </a:cubicBezTo>
                <a:cubicBezTo>
                  <a:pt x="2019040" y="485569"/>
                  <a:pt x="1073596" y="410779"/>
                  <a:pt x="771618" y="367035"/>
                </a:cubicBezTo>
                <a:cubicBezTo>
                  <a:pt x="469640" y="323291"/>
                  <a:pt x="-245793" y="300713"/>
                  <a:pt x="85818" y="240035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20B0DD19-A1AE-4F41-9BD7-E76F0CFAA42B}"/>
              </a:ext>
            </a:extLst>
          </p:cNvPr>
          <p:cNvSpPr/>
          <p:nvPr/>
        </p:nvSpPr>
        <p:spPr>
          <a:xfrm>
            <a:off x="148366" y="10723305"/>
            <a:ext cx="7498982" cy="1115952"/>
          </a:xfrm>
          <a:custGeom>
            <a:avLst/>
            <a:gdLst>
              <a:gd name="connsiteX0" fmla="*/ 512034 w 7498982"/>
              <a:gd name="connsiteY0" fmla="*/ 232562 h 1115952"/>
              <a:gd name="connsiteX1" fmla="*/ 1714301 w 7498982"/>
              <a:gd name="connsiteY1" fmla="*/ 859095 h 1115952"/>
              <a:gd name="connsiteX2" fmla="*/ 2527101 w 7498982"/>
              <a:gd name="connsiteY2" fmla="*/ 901428 h 1115952"/>
              <a:gd name="connsiteX3" fmla="*/ 3856367 w 7498982"/>
              <a:gd name="connsiteY3" fmla="*/ 647428 h 1115952"/>
              <a:gd name="connsiteX4" fmla="*/ 7429301 w 7498982"/>
              <a:gd name="connsiteY4" fmla="*/ 3962 h 1115952"/>
              <a:gd name="connsiteX5" fmla="*/ 6311701 w 7498982"/>
              <a:gd name="connsiteY5" fmla="*/ 359562 h 1115952"/>
              <a:gd name="connsiteX6" fmla="*/ 3814034 w 7498982"/>
              <a:gd name="connsiteY6" fmla="*/ 1087695 h 1115952"/>
              <a:gd name="connsiteX7" fmla="*/ 3610834 w 7498982"/>
              <a:gd name="connsiteY7" fmla="*/ 977628 h 1115952"/>
              <a:gd name="connsiteX8" fmla="*/ 2103767 w 7498982"/>
              <a:gd name="connsiteY8" fmla="*/ 1079228 h 1115952"/>
              <a:gd name="connsiteX9" fmla="*/ 6269367 w 7498982"/>
              <a:gd name="connsiteY9" fmla="*/ 308762 h 1115952"/>
              <a:gd name="connsiteX10" fmla="*/ 2611767 w 7498982"/>
              <a:gd name="connsiteY10" fmla="*/ 994562 h 1115952"/>
              <a:gd name="connsiteX11" fmla="*/ 1519567 w 7498982"/>
              <a:gd name="connsiteY11" fmla="*/ 884495 h 1115952"/>
              <a:gd name="connsiteX12" fmla="*/ 114101 w 7498982"/>
              <a:gd name="connsiteY12" fmla="*/ 520428 h 1115952"/>
              <a:gd name="connsiteX13" fmla="*/ 173367 w 7498982"/>
              <a:gd name="connsiteY13" fmla="*/ 503495 h 1115952"/>
              <a:gd name="connsiteX14" fmla="*/ 893034 w 7498982"/>
              <a:gd name="connsiteY14" fmla="*/ 605095 h 1115952"/>
              <a:gd name="connsiteX15" fmla="*/ 512034 w 7498982"/>
              <a:gd name="connsiteY15" fmla="*/ 232562 h 11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8982" h="1115952">
                <a:moveTo>
                  <a:pt x="512034" y="232562"/>
                </a:moveTo>
                <a:cubicBezTo>
                  <a:pt x="648912" y="274895"/>
                  <a:pt x="1378457" y="747617"/>
                  <a:pt x="1714301" y="859095"/>
                </a:cubicBezTo>
                <a:cubicBezTo>
                  <a:pt x="2050145" y="970573"/>
                  <a:pt x="2170090" y="936706"/>
                  <a:pt x="2527101" y="901428"/>
                </a:cubicBezTo>
                <a:cubicBezTo>
                  <a:pt x="2884112" y="866150"/>
                  <a:pt x="3856367" y="647428"/>
                  <a:pt x="3856367" y="647428"/>
                </a:cubicBezTo>
                <a:lnTo>
                  <a:pt x="7429301" y="3962"/>
                </a:lnTo>
                <a:cubicBezTo>
                  <a:pt x="7838523" y="-44016"/>
                  <a:pt x="6311701" y="359562"/>
                  <a:pt x="6311701" y="359562"/>
                </a:cubicBezTo>
                <a:cubicBezTo>
                  <a:pt x="5709157" y="540184"/>
                  <a:pt x="4264178" y="984684"/>
                  <a:pt x="3814034" y="1087695"/>
                </a:cubicBezTo>
                <a:cubicBezTo>
                  <a:pt x="3363890" y="1190706"/>
                  <a:pt x="3895878" y="979039"/>
                  <a:pt x="3610834" y="977628"/>
                </a:cubicBezTo>
                <a:cubicBezTo>
                  <a:pt x="3325790" y="976217"/>
                  <a:pt x="1660678" y="1190706"/>
                  <a:pt x="2103767" y="1079228"/>
                </a:cubicBezTo>
                <a:cubicBezTo>
                  <a:pt x="2546856" y="967750"/>
                  <a:pt x="6184700" y="322873"/>
                  <a:pt x="6269367" y="308762"/>
                </a:cubicBezTo>
                <a:cubicBezTo>
                  <a:pt x="6354034" y="294651"/>
                  <a:pt x="3403400" y="898607"/>
                  <a:pt x="2611767" y="994562"/>
                </a:cubicBezTo>
                <a:cubicBezTo>
                  <a:pt x="1820134" y="1090517"/>
                  <a:pt x="1935845" y="963517"/>
                  <a:pt x="1519567" y="884495"/>
                </a:cubicBezTo>
                <a:cubicBezTo>
                  <a:pt x="1103289" y="805473"/>
                  <a:pt x="338468" y="583928"/>
                  <a:pt x="114101" y="520428"/>
                </a:cubicBezTo>
                <a:cubicBezTo>
                  <a:pt x="-110266" y="456928"/>
                  <a:pt x="43545" y="489384"/>
                  <a:pt x="173367" y="503495"/>
                </a:cubicBezTo>
                <a:cubicBezTo>
                  <a:pt x="303189" y="517606"/>
                  <a:pt x="842234" y="655895"/>
                  <a:pt x="893034" y="605095"/>
                </a:cubicBezTo>
                <a:cubicBezTo>
                  <a:pt x="943834" y="554295"/>
                  <a:pt x="375156" y="190229"/>
                  <a:pt x="512034" y="232562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ABE580A6-8AB6-41D4-A4FF-F1470D804D00}"/>
              </a:ext>
            </a:extLst>
          </p:cNvPr>
          <p:cNvSpPr/>
          <p:nvPr/>
        </p:nvSpPr>
        <p:spPr>
          <a:xfrm>
            <a:off x="2366158" y="10294671"/>
            <a:ext cx="7704964" cy="2648250"/>
          </a:xfrm>
          <a:custGeom>
            <a:avLst/>
            <a:gdLst>
              <a:gd name="connsiteX0" fmla="*/ 402442 w 7704964"/>
              <a:gd name="connsiteY0" fmla="*/ 1567129 h 2648250"/>
              <a:gd name="connsiteX1" fmla="*/ 4847442 w 7704964"/>
              <a:gd name="connsiteY1" fmla="*/ 1541729 h 2648250"/>
              <a:gd name="connsiteX2" fmla="*/ 1215242 w 7704964"/>
              <a:gd name="connsiteY2" fmla="*/ 1503629 h 2648250"/>
              <a:gd name="connsiteX3" fmla="*/ 5203042 w 7704964"/>
              <a:gd name="connsiteY3" fmla="*/ 1503629 h 2648250"/>
              <a:gd name="connsiteX4" fmla="*/ 4758542 w 7704964"/>
              <a:gd name="connsiteY4" fmla="*/ 1541729 h 2648250"/>
              <a:gd name="connsiteX5" fmla="*/ 1227942 w 7704964"/>
              <a:gd name="connsiteY5" fmla="*/ 1592529 h 2648250"/>
              <a:gd name="connsiteX6" fmla="*/ 4364842 w 7704964"/>
              <a:gd name="connsiteY6" fmla="*/ 2354529 h 2648250"/>
              <a:gd name="connsiteX7" fmla="*/ 4974442 w 7704964"/>
              <a:gd name="connsiteY7" fmla="*/ 2621229 h 2648250"/>
              <a:gd name="connsiteX8" fmla="*/ 1964542 w 7704964"/>
              <a:gd name="connsiteY8" fmla="*/ 1757629 h 2648250"/>
              <a:gd name="connsiteX9" fmla="*/ 1266042 w 7704964"/>
              <a:gd name="connsiteY9" fmla="*/ 1732229 h 2648250"/>
              <a:gd name="connsiteX10" fmla="*/ 4529942 w 7704964"/>
              <a:gd name="connsiteY10" fmla="*/ 2049729 h 2648250"/>
              <a:gd name="connsiteX11" fmla="*/ 4606142 w 7704964"/>
              <a:gd name="connsiteY11" fmla="*/ 2418029 h 2648250"/>
              <a:gd name="connsiteX12" fmla="*/ 6104742 w 7704964"/>
              <a:gd name="connsiteY12" fmla="*/ 1986229 h 2648250"/>
              <a:gd name="connsiteX13" fmla="*/ 6434942 w 7704964"/>
              <a:gd name="connsiteY13" fmla="*/ 1236929 h 2648250"/>
              <a:gd name="connsiteX14" fmla="*/ 5406242 w 7704964"/>
              <a:gd name="connsiteY14" fmla="*/ 652729 h 2648250"/>
              <a:gd name="connsiteX15" fmla="*/ 5609442 w 7704964"/>
              <a:gd name="connsiteY15" fmla="*/ 525729 h 2648250"/>
              <a:gd name="connsiteX16" fmla="*/ 6892142 w 7704964"/>
              <a:gd name="connsiteY16" fmla="*/ 309829 h 2648250"/>
              <a:gd name="connsiteX17" fmla="*/ 7666842 w 7704964"/>
              <a:gd name="connsiteY17" fmla="*/ 5029 h 2648250"/>
              <a:gd name="connsiteX18" fmla="*/ 6003142 w 7704964"/>
              <a:gd name="connsiteY18" fmla="*/ 576529 h 2648250"/>
              <a:gd name="connsiteX19" fmla="*/ 7400142 w 7704964"/>
              <a:gd name="connsiteY19" fmla="*/ 678129 h 2648250"/>
              <a:gd name="connsiteX20" fmla="*/ 6498442 w 7704964"/>
              <a:gd name="connsiteY20" fmla="*/ 881329 h 2648250"/>
              <a:gd name="connsiteX21" fmla="*/ 7323942 w 7704964"/>
              <a:gd name="connsiteY21" fmla="*/ 1033729 h 2648250"/>
              <a:gd name="connsiteX22" fmla="*/ 7057242 w 7704964"/>
              <a:gd name="connsiteY22" fmla="*/ 1313129 h 2648250"/>
              <a:gd name="connsiteX23" fmla="*/ 7704942 w 7704964"/>
              <a:gd name="connsiteY23" fmla="*/ 1414729 h 2648250"/>
              <a:gd name="connsiteX24" fmla="*/ 7082642 w 7704964"/>
              <a:gd name="connsiteY24" fmla="*/ 1884629 h 2648250"/>
              <a:gd name="connsiteX25" fmla="*/ 7476342 w 7704964"/>
              <a:gd name="connsiteY25" fmla="*/ 2456129 h 2648250"/>
              <a:gd name="connsiteX26" fmla="*/ 5977742 w 7704964"/>
              <a:gd name="connsiteY26" fmla="*/ 2506929 h 2648250"/>
              <a:gd name="connsiteX27" fmla="*/ 5266542 w 7704964"/>
              <a:gd name="connsiteY27" fmla="*/ 2392629 h 2648250"/>
              <a:gd name="connsiteX28" fmla="*/ 1558142 w 7704964"/>
              <a:gd name="connsiteY28" fmla="*/ 1821129 h 2648250"/>
              <a:gd name="connsiteX29" fmla="*/ 338942 w 7704964"/>
              <a:gd name="connsiteY29" fmla="*/ 1567129 h 2648250"/>
              <a:gd name="connsiteX30" fmla="*/ 402442 w 7704964"/>
              <a:gd name="connsiteY30" fmla="*/ 1567129 h 26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04964" h="2648250">
                <a:moveTo>
                  <a:pt x="402442" y="1567129"/>
                </a:moveTo>
                <a:lnTo>
                  <a:pt x="4847442" y="1541729"/>
                </a:lnTo>
                <a:cubicBezTo>
                  <a:pt x="4982909" y="1531146"/>
                  <a:pt x="1155975" y="1509979"/>
                  <a:pt x="1215242" y="1503629"/>
                </a:cubicBezTo>
                <a:cubicBezTo>
                  <a:pt x="1274509" y="1497279"/>
                  <a:pt x="4612492" y="1497279"/>
                  <a:pt x="5203042" y="1503629"/>
                </a:cubicBezTo>
                <a:cubicBezTo>
                  <a:pt x="5793592" y="1509979"/>
                  <a:pt x="4758542" y="1541729"/>
                  <a:pt x="4758542" y="1541729"/>
                </a:cubicBezTo>
                <a:cubicBezTo>
                  <a:pt x="4096025" y="1556546"/>
                  <a:pt x="1293559" y="1457062"/>
                  <a:pt x="1227942" y="1592529"/>
                </a:cubicBezTo>
                <a:cubicBezTo>
                  <a:pt x="1162325" y="1727996"/>
                  <a:pt x="3740425" y="2183079"/>
                  <a:pt x="4364842" y="2354529"/>
                </a:cubicBezTo>
                <a:cubicBezTo>
                  <a:pt x="4989259" y="2525979"/>
                  <a:pt x="5374492" y="2720712"/>
                  <a:pt x="4974442" y="2621229"/>
                </a:cubicBezTo>
                <a:cubicBezTo>
                  <a:pt x="4574392" y="2521746"/>
                  <a:pt x="2582609" y="1905796"/>
                  <a:pt x="1964542" y="1757629"/>
                </a:cubicBezTo>
                <a:cubicBezTo>
                  <a:pt x="1346475" y="1609462"/>
                  <a:pt x="838475" y="1683546"/>
                  <a:pt x="1266042" y="1732229"/>
                </a:cubicBezTo>
                <a:cubicBezTo>
                  <a:pt x="1693609" y="1780912"/>
                  <a:pt x="3973259" y="1935429"/>
                  <a:pt x="4529942" y="2049729"/>
                </a:cubicBezTo>
                <a:cubicBezTo>
                  <a:pt x="5086625" y="2164029"/>
                  <a:pt x="4343675" y="2428612"/>
                  <a:pt x="4606142" y="2418029"/>
                </a:cubicBezTo>
                <a:cubicBezTo>
                  <a:pt x="4868609" y="2407446"/>
                  <a:pt x="5799942" y="2183079"/>
                  <a:pt x="6104742" y="1986229"/>
                </a:cubicBezTo>
                <a:cubicBezTo>
                  <a:pt x="6409542" y="1789379"/>
                  <a:pt x="6551359" y="1459179"/>
                  <a:pt x="6434942" y="1236929"/>
                </a:cubicBezTo>
                <a:cubicBezTo>
                  <a:pt x="6318525" y="1014679"/>
                  <a:pt x="5543825" y="771262"/>
                  <a:pt x="5406242" y="652729"/>
                </a:cubicBezTo>
                <a:cubicBezTo>
                  <a:pt x="5268659" y="534196"/>
                  <a:pt x="5361792" y="582879"/>
                  <a:pt x="5609442" y="525729"/>
                </a:cubicBezTo>
                <a:cubicBezTo>
                  <a:pt x="5857092" y="468579"/>
                  <a:pt x="6549242" y="396612"/>
                  <a:pt x="6892142" y="309829"/>
                </a:cubicBezTo>
                <a:cubicBezTo>
                  <a:pt x="7235042" y="223046"/>
                  <a:pt x="7815009" y="-39421"/>
                  <a:pt x="7666842" y="5029"/>
                </a:cubicBezTo>
                <a:cubicBezTo>
                  <a:pt x="7518675" y="49479"/>
                  <a:pt x="6047592" y="464346"/>
                  <a:pt x="6003142" y="576529"/>
                </a:cubicBezTo>
                <a:cubicBezTo>
                  <a:pt x="5958692" y="688712"/>
                  <a:pt x="7317592" y="627329"/>
                  <a:pt x="7400142" y="678129"/>
                </a:cubicBezTo>
                <a:cubicBezTo>
                  <a:pt x="7482692" y="728929"/>
                  <a:pt x="6511142" y="822062"/>
                  <a:pt x="6498442" y="881329"/>
                </a:cubicBezTo>
                <a:cubicBezTo>
                  <a:pt x="6485742" y="940596"/>
                  <a:pt x="7230809" y="961762"/>
                  <a:pt x="7323942" y="1033729"/>
                </a:cubicBezTo>
                <a:cubicBezTo>
                  <a:pt x="7417075" y="1105696"/>
                  <a:pt x="6993742" y="1249629"/>
                  <a:pt x="7057242" y="1313129"/>
                </a:cubicBezTo>
                <a:cubicBezTo>
                  <a:pt x="7120742" y="1376629"/>
                  <a:pt x="7700709" y="1319479"/>
                  <a:pt x="7704942" y="1414729"/>
                </a:cubicBezTo>
                <a:cubicBezTo>
                  <a:pt x="7709175" y="1509979"/>
                  <a:pt x="7120742" y="1711062"/>
                  <a:pt x="7082642" y="1884629"/>
                </a:cubicBezTo>
                <a:cubicBezTo>
                  <a:pt x="7044542" y="2058196"/>
                  <a:pt x="7660492" y="2352412"/>
                  <a:pt x="7476342" y="2456129"/>
                </a:cubicBezTo>
                <a:cubicBezTo>
                  <a:pt x="7292192" y="2559846"/>
                  <a:pt x="6346042" y="2517512"/>
                  <a:pt x="5977742" y="2506929"/>
                </a:cubicBezTo>
                <a:cubicBezTo>
                  <a:pt x="5609442" y="2496346"/>
                  <a:pt x="5266542" y="2392629"/>
                  <a:pt x="5266542" y="2392629"/>
                </a:cubicBezTo>
                <a:lnTo>
                  <a:pt x="1558142" y="1821129"/>
                </a:lnTo>
                <a:cubicBezTo>
                  <a:pt x="736875" y="1683546"/>
                  <a:pt x="531559" y="1609462"/>
                  <a:pt x="338942" y="1567129"/>
                </a:cubicBezTo>
                <a:cubicBezTo>
                  <a:pt x="146325" y="1524796"/>
                  <a:pt x="-348975" y="1571362"/>
                  <a:pt x="402442" y="1567129"/>
                </a:cubicBez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76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94043"/>
            <a:ext cx="9270999" cy="13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Nike - Google Play のアプリ" hidden="1">
            <a:extLst>
              <a:ext uri="{FF2B5EF4-FFF2-40B4-BE49-F238E27FC236}">
                <a16:creationId xmlns:a16="http://schemas.microsoft.com/office/drawing/2014/main" id="{83667395-1D83-4464-9299-38D2A6A5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7" y="-60689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1" name="グループ化 330">
            <a:extLst>
              <a:ext uri="{FF2B5EF4-FFF2-40B4-BE49-F238E27FC236}">
                <a16:creationId xmlns:a16="http://schemas.microsoft.com/office/drawing/2014/main" id="{E28B723D-B5E4-46E9-8B10-37C28EB09A81}"/>
              </a:ext>
            </a:extLst>
          </p:cNvPr>
          <p:cNvGrpSpPr/>
          <p:nvPr/>
        </p:nvGrpSpPr>
        <p:grpSpPr>
          <a:xfrm>
            <a:off x="4328" y="218273"/>
            <a:ext cx="10052163" cy="12877928"/>
            <a:chOff x="4328" y="218273"/>
            <a:chExt cx="10052163" cy="12877928"/>
          </a:xfrm>
        </p:grpSpPr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0A140B4F-4FDE-442C-9721-0FACA47FFB0C}"/>
                </a:ext>
              </a:extLst>
            </p:cNvPr>
            <p:cNvSpPr/>
            <p:nvPr/>
          </p:nvSpPr>
          <p:spPr>
            <a:xfrm>
              <a:off x="6976878" y="7666532"/>
              <a:ext cx="1344957" cy="2392667"/>
            </a:xfrm>
            <a:custGeom>
              <a:avLst/>
              <a:gdLst>
                <a:gd name="connsiteX0" fmla="*/ 1571 w 1344957"/>
                <a:gd name="connsiteY0" fmla="*/ 17168 h 2392667"/>
                <a:gd name="connsiteX1" fmla="*/ 731821 w 1344957"/>
                <a:gd name="connsiteY1" fmla="*/ 1287168 h 2392667"/>
                <a:gd name="connsiteX2" fmla="*/ 725471 w 1344957"/>
                <a:gd name="connsiteY2" fmla="*/ 1299868 h 2392667"/>
                <a:gd name="connsiteX3" fmla="*/ 1328721 w 1344957"/>
                <a:gd name="connsiteY3" fmla="*/ 2328568 h 2392667"/>
                <a:gd name="connsiteX4" fmla="*/ 1119171 w 1344957"/>
                <a:gd name="connsiteY4" fmla="*/ 2106318 h 2392667"/>
                <a:gd name="connsiteX5" fmla="*/ 554021 w 1344957"/>
                <a:gd name="connsiteY5" fmla="*/ 658518 h 2392667"/>
                <a:gd name="connsiteX6" fmla="*/ 1571 w 1344957"/>
                <a:gd name="connsiteY6" fmla="*/ 17168 h 23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957" h="2392667">
                  <a:moveTo>
                    <a:pt x="1571" y="17168"/>
                  </a:moveTo>
                  <a:cubicBezTo>
                    <a:pt x="31204" y="121943"/>
                    <a:pt x="611171" y="1073385"/>
                    <a:pt x="731821" y="1287168"/>
                  </a:cubicBezTo>
                  <a:cubicBezTo>
                    <a:pt x="852471" y="1500951"/>
                    <a:pt x="625988" y="1126301"/>
                    <a:pt x="725471" y="1299868"/>
                  </a:cubicBezTo>
                  <a:cubicBezTo>
                    <a:pt x="824954" y="1473435"/>
                    <a:pt x="1263104" y="2194160"/>
                    <a:pt x="1328721" y="2328568"/>
                  </a:cubicBezTo>
                  <a:cubicBezTo>
                    <a:pt x="1394338" y="2462976"/>
                    <a:pt x="1248288" y="2384660"/>
                    <a:pt x="1119171" y="2106318"/>
                  </a:cubicBezTo>
                  <a:cubicBezTo>
                    <a:pt x="990054" y="1827976"/>
                    <a:pt x="739229" y="1009885"/>
                    <a:pt x="554021" y="658518"/>
                  </a:cubicBezTo>
                  <a:cubicBezTo>
                    <a:pt x="368813" y="307151"/>
                    <a:pt x="-28062" y="-87607"/>
                    <a:pt x="1571" y="17168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0" name="グループ化 269">
              <a:extLst>
                <a:ext uri="{FF2B5EF4-FFF2-40B4-BE49-F238E27FC236}">
                  <a16:creationId xmlns:a16="http://schemas.microsoft.com/office/drawing/2014/main" id="{8ECA9F8A-5320-4266-98FF-A744AEB4816D}"/>
                </a:ext>
              </a:extLst>
            </p:cNvPr>
            <p:cNvGrpSpPr/>
            <p:nvPr/>
          </p:nvGrpSpPr>
          <p:grpSpPr>
            <a:xfrm>
              <a:off x="50312" y="3086101"/>
              <a:ext cx="9982216" cy="10010100"/>
              <a:chOff x="50312" y="3086101"/>
              <a:chExt cx="9982216" cy="10010100"/>
            </a:xfrm>
          </p:grpSpPr>
          <p:grpSp>
            <p:nvGrpSpPr>
              <p:cNvPr id="269" name="グループ化 268">
                <a:extLst>
                  <a:ext uri="{FF2B5EF4-FFF2-40B4-BE49-F238E27FC236}">
                    <a16:creationId xmlns:a16="http://schemas.microsoft.com/office/drawing/2014/main" id="{97839C50-B5C0-4451-ADCE-AB6128BE2C1C}"/>
                  </a:ext>
                </a:extLst>
              </p:cNvPr>
              <p:cNvGrpSpPr/>
              <p:nvPr/>
            </p:nvGrpSpPr>
            <p:grpSpPr>
              <a:xfrm>
                <a:off x="598445" y="3086101"/>
                <a:ext cx="8687002" cy="8369010"/>
                <a:chOff x="598445" y="3086101"/>
                <a:chExt cx="8687002" cy="8369010"/>
              </a:xfrm>
            </p:grpSpPr>
            <p:sp>
              <p:nvSpPr>
                <p:cNvPr id="377" name="フリーフォーム: 図形 376">
                  <a:extLst>
                    <a:ext uri="{FF2B5EF4-FFF2-40B4-BE49-F238E27FC236}">
                      <a16:creationId xmlns:a16="http://schemas.microsoft.com/office/drawing/2014/main" id="{3404AFEA-C9B9-43E8-9631-612E2C8BE793}"/>
                    </a:ext>
                  </a:extLst>
                </p:cNvPr>
                <p:cNvSpPr/>
                <p:nvPr/>
              </p:nvSpPr>
              <p:spPr>
                <a:xfrm>
                  <a:off x="5796541" y="3965454"/>
                  <a:ext cx="496708" cy="208942"/>
                </a:xfrm>
                <a:custGeom>
                  <a:avLst/>
                  <a:gdLst>
                    <a:gd name="connsiteX0" fmla="*/ 0 w 782874"/>
                    <a:gd name="connsiteY0" fmla="*/ 0 h 329318"/>
                    <a:gd name="connsiteX1" fmla="*/ 158750 w 782874"/>
                    <a:gd name="connsiteY1" fmla="*/ 4762 h 329318"/>
                    <a:gd name="connsiteX2" fmla="*/ 269875 w 782874"/>
                    <a:gd name="connsiteY2" fmla="*/ 44450 h 329318"/>
                    <a:gd name="connsiteX3" fmla="*/ 284163 w 782874"/>
                    <a:gd name="connsiteY3" fmla="*/ 46037 h 329318"/>
                    <a:gd name="connsiteX4" fmla="*/ 438150 w 782874"/>
                    <a:gd name="connsiteY4" fmla="*/ 98425 h 329318"/>
                    <a:gd name="connsiteX5" fmla="*/ 554038 w 782874"/>
                    <a:gd name="connsiteY5" fmla="*/ 166687 h 329318"/>
                    <a:gd name="connsiteX6" fmla="*/ 690563 w 782874"/>
                    <a:gd name="connsiteY6" fmla="*/ 271462 h 329318"/>
                    <a:gd name="connsiteX7" fmla="*/ 781050 w 782874"/>
                    <a:gd name="connsiteY7" fmla="*/ 328612 h 329318"/>
                    <a:gd name="connsiteX8" fmla="*/ 719138 w 782874"/>
                    <a:gd name="connsiteY8" fmla="*/ 288925 h 329318"/>
                    <a:gd name="connsiteX9" fmla="*/ 379413 w 782874"/>
                    <a:gd name="connsiteY9" fmla="*/ 101600 h 329318"/>
                    <a:gd name="connsiteX10" fmla="*/ 247650 w 782874"/>
                    <a:gd name="connsiteY10" fmla="*/ 52387 h 329318"/>
                    <a:gd name="connsiteX11" fmla="*/ 74613 w 782874"/>
                    <a:gd name="connsiteY11" fmla="*/ 61912 h 329318"/>
                    <a:gd name="connsiteX12" fmla="*/ 233363 w 782874"/>
                    <a:gd name="connsiteY12" fmla="*/ 41275 h 329318"/>
                    <a:gd name="connsiteX13" fmla="*/ 169863 w 782874"/>
                    <a:gd name="connsiteY13" fmla="*/ 28575 h 329318"/>
                    <a:gd name="connsiteX14" fmla="*/ 0 w 782874"/>
                    <a:gd name="connsiteY14" fmla="*/ 0 h 32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2874" h="329318">
                      <a:moveTo>
                        <a:pt x="0" y="0"/>
                      </a:moveTo>
                      <a:lnTo>
                        <a:pt x="158750" y="4762"/>
                      </a:lnTo>
                      <a:cubicBezTo>
                        <a:pt x="203729" y="12170"/>
                        <a:pt x="248973" y="37571"/>
                        <a:pt x="269875" y="44450"/>
                      </a:cubicBezTo>
                      <a:cubicBezTo>
                        <a:pt x="290777" y="51329"/>
                        <a:pt x="256117" y="37041"/>
                        <a:pt x="284163" y="46037"/>
                      </a:cubicBezTo>
                      <a:cubicBezTo>
                        <a:pt x="312209" y="55033"/>
                        <a:pt x="393171" y="78317"/>
                        <a:pt x="438150" y="98425"/>
                      </a:cubicBezTo>
                      <a:cubicBezTo>
                        <a:pt x="483129" y="118533"/>
                        <a:pt x="511969" y="137848"/>
                        <a:pt x="554038" y="166687"/>
                      </a:cubicBezTo>
                      <a:cubicBezTo>
                        <a:pt x="596107" y="195526"/>
                        <a:pt x="652728" y="244475"/>
                        <a:pt x="690563" y="271462"/>
                      </a:cubicBezTo>
                      <a:cubicBezTo>
                        <a:pt x="728398" y="298449"/>
                        <a:pt x="776288" y="325702"/>
                        <a:pt x="781050" y="328612"/>
                      </a:cubicBezTo>
                      <a:cubicBezTo>
                        <a:pt x="785812" y="331522"/>
                        <a:pt x="786077" y="326760"/>
                        <a:pt x="719138" y="288925"/>
                      </a:cubicBezTo>
                      <a:cubicBezTo>
                        <a:pt x="652199" y="251090"/>
                        <a:pt x="457994" y="141023"/>
                        <a:pt x="379413" y="101600"/>
                      </a:cubicBezTo>
                      <a:cubicBezTo>
                        <a:pt x="300832" y="62177"/>
                        <a:pt x="298450" y="59002"/>
                        <a:pt x="247650" y="52387"/>
                      </a:cubicBezTo>
                      <a:cubicBezTo>
                        <a:pt x="196850" y="45772"/>
                        <a:pt x="76994" y="63764"/>
                        <a:pt x="74613" y="61912"/>
                      </a:cubicBezTo>
                      <a:cubicBezTo>
                        <a:pt x="72232" y="60060"/>
                        <a:pt x="217488" y="46831"/>
                        <a:pt x="233363" y="41275"/>
                      </a:cubicBezTo>
                      <a:cubicBezTo>
                        <a:pt x="249238" y="35719"/>
                        <a:pt x="169863" y="28575"/>
                        <a:pt x="169863" y="285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: 図形 377">
                  <a:extLst>
                    <a:ext uri="{FF2B5EF4-FFF2-40B4-BE49-F238E27FC236}">
                      <a16:creationId xmlns:a16="http://schemas.microsoft.com/office/drawing/2014/main" id="{51B5D532-D812-4A06-A1A7-DBB3FD877B1A}"/>
                    </a:ext>
                  </a:extLst>
                </p:cNvPr>
                <p:cNvSpPr/>
                <p:nvPr/>
              </p:nvSpPr>
              <p:spPr>
                <a:xfrm>
                  <a:off x="5782358" y="3938189"/>
                  <a:ext cx="512392" cy="230847"/>
                </a:xfrm>
                <a:custGeom>
                  <a:avLst/>
                  <a:gdLst>
                    <a:gd name="connsiteX0" fmla="*/ 128 w 807594"/>
                    <a:gd name="connsiteY0" fmla="*/ 23923 h 363844"/>
                    <a:gd name="connsiteX1" fmla="*/ 203328 w 807594"/>
                    <a:gd name="connsiteY1" fmla="*/ 110 h 363844"/>
                    <a:gd name="connsiteX2" fmla="*/ 149353 w 807594"/>
                    <a:gd name="connsiteY2" fmla="*/ 15985 h 363844"/>
                    <a:gd name="connsiteX3" fmla="*/ 236666 w 807594"/>
                    <a:gd name="connsiteY3" fmla="*/ 38210 h 363844"/>
                    <a:gd name="connsiteX4" fmla="*/ 441453 w 807594"/>
                    <a:gd name="connsiteY4" fmla="*/ 85835 h 363844"/>
                    <a:gd name="connsiteX5" fmla="*/ 363666 w 807594"/>
                    <a:gd name="connsiteY5" fmla="*/ 79485 h 363844"/>
                    <a:gd name="connsiteX6" fmla="*/ 463678 w 807594"/>
                    <a:gd name="connsiteY6" fmla="*/ 109648 h 363844"/>
                    <a:gd name="connsiteX7" fmla="*/ 563691 w 807594"/>
                    <a:gd name="connsiteY7" fmla="*/ 163623 h 363844"/>
                    <a:gd name="connsiteX8" fmla="*/ 627191 w 807594"/>
                    <a:gd name="connsiteY8" fmla="*/ 212835 h 363844"/>
                    <a:gd name="connsiteX9" fmla="*/ 643066 w 807594"/>
                    <a:gd name="connsiteY9" fmla="*/ 219185 h 363844"/>
                    <a:gd name="connsiteX10" fmla="*/ 711328 w 807594"/>
                    <a:gd name="connsiteY10" fmla="*/ 257285 h 363844"/>
                    <a:gd name="connsiteX11" fmla="*/ 800228 w 807594"/>
                    <a:gd name="connsiteY11" fmla="*/ 362060 h 363844"/>
                    <a:gd name="connsiteX12" fmla="*/ 746253 w 807594"/>
                    <a:gd name="connsiteY12" fmla="*/ 301735 h 363844"/>
                    <a:gd name="connsiteX13" fmla="*/ 303341 w 807594"/>
                    <a:gd name="connsiteY13" fmla="*/ 44560 h 363844"/>
                    <a:gd name="connsiteX14" fmla="*/ 174753 w 807594"/>
                    <a:gd name="connsiteY14" fmla="*/ 25510 h 363844"/>
                    <a:gd name="connsiteX15" fmla="*/ 128 w 807594"/>
                    <a:gd name="connsiteY15" fmla="*/ 23923 h 36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7594" h="363844">
                      <a:moveTo>
                        <a:pt x="128" y="23923"/>
                      </a:moveTo>
                      <a:cubicBezTo>
                        <a:pt x="4890" y="19690"/>
                        <a:pt x="178457" y="1433"/>
                        <a:pt x="203328" y="110"/>
                      </a:cubicBezTo>
                      <a:cubicBezTo>
                        <a:pt x="228199" y="-1213"/>
                        <a:pt x="143797" y="9635"/>
                        <a:pt x="149353" y="15985"/>
                      </a:cubicBezTo>
                      <a:cubicBezTo>
                        <a:pt x="154909" y="22335"/>
                        <a:pt x="236666" y="38210"/>
                        <a:pt x="236666" y="38210"/>
                      </a:cubicBezTo>
                      <a:cubicBezTo>
                        <a:pt x="285349" y="49852"/>
                        <a:pt x="420287" y="78956"/>
                        <a:pt x="441453" y="85835"/>
                      </a:cubicBezTo>
                      <a:cubicBezTo>
                        <a:pt x="462619" y="92714"/>
                        <a:pt x="359962" y="75516"/>
                        <a:pt x="363666" y="79485"/>
                      </a:cubicBezTo>
                      <a:cubicBezTo>
                        <a:pt x="367370" y="83454"/>
                        <a:pt x="430341" y="95625"/>
                        <a:pt x="463678" y="109648"/>
                      </a:cubicBezTo>
                      <a:cubicBezTo>
                        <a:pt x="497016" y="123671"/>
                        <a:pt x="536439" y="146425"/>
                        <a:pt x="563691" y="163623"/>
                      </a:cubicBezTo>
                      <a:cubicBezTo>
                        <a:pt x="590943" y="180821"/>
                        <a:pt x="613962" y="203575"/>
                        <a:pt x="627191" y="212835"/>
                      </a:cubicBezTo>
                      <a:cubicBezTo>
                        <a:pt x="640420" y="222095"/>
                        <a:pt x="629043" y="211777"/>
                        <a:pt x="643066" y="219185"/>
                      </a:cubicBezTo>
                      <a:cubicBezTo>
                        <a:pt x="657089" y="226593"/>
                        <a:pt x="685134" y="233473"/>
                        <a:pt x="711328" y="257285"/>
                      </a:cubicBezTo>
                      <a:cubicBezTo>
                        <a:pt x="737522" y="281097"/>
                        <a:pt x="794407" y="354652"/>
                        <a:pt x="800228" y="362060"/>
                      </a:cubicBezTo>
                      <a:cubicBezTo>
                        <a:pt x="806049" y="369468"/>
                        <a:pt x="829067" y="354652"/>
                        <a:pt x="746253" y="301735"/>
                      </a:cubicBezTo>
                      <a:cubicBezTo>
                        <a:pt x="663439" y="248818"/>
                        <a:pt x="398591" y="90598"/>
                        <a:pt x="303341" y="44560"/>
                      </a:cubicBezTo>
                      <a:cubicBezTo>
                        <a:pt x="208091" y="-1478"/>
                        <a:pt x="225289" y="29214"/>
                        <a:pt x="174753" y="25510"/>
                      </a:cubicBezTo>
                      <a:cubicBezTo>
                        <a:pt x="124217" y="21806"/>
                        <a:pt x="-4634" y="28156"/>
                        <a:pt x="128" y="239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: 図形 378">
                  <a:extLst>
                    <a:ext uri="{FF2B5EF4-FFF2-40B4-BE49-F238E27FC236}">
                      <a16:creationId xmlns:a16="http://schemas.microsoft.com/office/drawing/2014/main" id="{B9BE7467-B962-40F9-97B5-C9B66BB3DED7}"/>
                    </a:ext>
                  </a:extLst>
                </p:cNvPr>
                <p:cNvSpPr/>
                <p:nvPr/>
              </p:nvSpPr>
              <p:spPr>
                <a:xfrm>
                  <a:off x="5714363" y="3966455"/>
                  <a:ext cx="73165" cy="137639"/>
                </a:xfrm>
                <a:custGeom>
                  <a:avLst/>
                  <a:gdLst>
                    <a:gd name="connsiteX0" fmla="*/ 115235 w 115317"/>
                    <a:gd name="connsiteY0" fmla="*/ 9 h 216936"/>
                    <a:gd name="connsiteX1" fmla="*/ 24747 w 115317"/>
                    <a:gd name="connsiteY1" fmla="*/ 68272 h 216936"/>
                    <a:gd name="connsiteX2" fmla="*/ 15222 w 115317"/>
                    <a:gd name="connsiteY2" fmla="*/ 104784 h 216936"/>
                    <a:gd name="connsiteX3" fmla="*/ 15222 w 115317"/>
                    <a:gd name="connsiteY3" fmla="*/ 150822 h 216936"/>
                    <a:gd name="connsiteX4" fmla="*/ 26335 w 115317"/>
                    <a:gd name="connsiteY4" fmla="*/ 215909 h 216936"/>
                    <a:gd name="connsiteX5" fmla="*/ 13635 w 115317"/>
                    <a:gd name="connsiteY5" fmla="*/ 185747 h 216936"/>
                    <a:gd name="connsiteX6" fmla="*/ 935 w 115317"/>
                    <a:gd name="connsiteY6" fmla="*/ 120659 h 216936"/>
                    <a:gd name="connsiteX7" fmla="*/ 40622 w 115317"/>
                    <a:gd name="connsiteY7" fmla="*/ 73034 h 216936"/>
                    <a:gd name="connsiteX8" fmla="*/ 115235 w 115317"/>
                    <a:gd name="connsiteY8" fmla="*/ 9 h 216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317" h="216936">
                      <a:moveTo>
                        <a:pt x="115235" y="9"/>
                      </a:moveTo>
                      <a:cubicBezTo>
                        <a:pt x="112589" y="-785"/>
                        <a:pt x="41416" y="50810"/>
                        <a:pt x="24747" y="68272"/>
                      </a:cubicBezTo>
                      <a:cubicBezTo>
                        <a:pt x="8078" y="85735"/>
                        <a:pt x="16809" y="91026"/>
                        <a:pt x="15222" y="104784"/>
                      </a:cubicBezTo>
                      <a:cubicBezTo>
                        <a:pt x="13635" y="118542"/>
                        <a:pt x="13370" y="132301"/>
                        <a:pt x="15222" y="150822"/>
                      </a:cubicBezTo>
                      <a:cubicBezTo>
                        <a:pt x="17074" y="169343"/>
                        <a:pt x="26599" y="210088"/>
                        <a:pt x="26335" y="215909"/>
                      </a:cubicBezTo>
                      <a:cubicBezTo>
                        <a:pt x="26071" y="221730"/>
                        <a:pt x="17868" y="201622"/>
                        <a:pt x="13635" y="185747"/>
                      </a:cubicBezTo>
                      <a:cubicBezTo>
                        <a:pt x="9402" y="169872"/>
                        <a:pt x="-3563" y="139445"/>
                        <a:pt x="935" y="120659"/>
                      </a:cubicBezTo>
                      <a:cubicBezTo>
                        <a:pt x="5433" y="101874"/>
                        <a:pt x="25012" y="88909"/>
                        <a:pt x="40622" y="73034"/>
                      </a:cubicBezTo>
                      <a:cubicBezTo>
                        <a:pt x="56232" y="57159"/>
                        <a:pt x="117881" y="803"/>
                        <a:pt x="115235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: 図形 379">
                  <a:extLst>
                    <a:ext uri="{FF2B5EF4-FFF2-40B4-BE49-F238E27FC236}">
                      <a16:creationId xmlns:a16="http://schemas.microsoft.com/office/drawing/2014/main" id="{0F1DF81F-3033-46E0-9B42-D8A685D10178}"/>
                    </a:ext>
                  </a:extLst>
                </p:cNvPr>
                <p:cNvSpPr/>
                <p:nvPr/>
              </p:nvSpPr>
              <p:spPr>
                <a:xfrm>
                  <a:off x="5690759" y="3944287"/>
                  <a:ext cx="104814" cy="211812"/>
                </a:xfrm>
                <a:custGeom>
                  <a:avLst/>
                  <a:gdLst>
                    <a:gd name="connsiteX0" fmla="*/ 165138 w 165200"/>
                    <a:gd name="connsiteY0" fmla="*/ 24 h 333842"/>
                    <a:gd name="connsiteX1" fmla="*/ 27025 w 165200"/>
                    <a:gd name="connsiteY1" fmla="*/ 96862 h 333842"/>
                    <a:gd name="connsiteX2" fmla="*/ 25438 w 165200"/>
                    <a:gd name="connsiteY2" fmla="*/ 134962 h 333842"/>
                    <a:gd name="connsiteX3" fmla="*/ 25438 w 165200"/>
                    <a:gd name="connsiteY3" fmla="*/ 190524 h 333842"/>
                    <a:gd name="connsiteX4" fmla="*/ 30200 w 165200"/>
                    <a:gd name="connsiteY4" fmla="*/ 273074 h 333842"/>
                    <a:gd name="connsiteX5" fmla="*/ 74650 w 165200"/>
                    <a:gd name="connsiteY5" fmla="*/ 333399 h 333842"/>
                    <a:gd name="connsiteX6" fmla="*/ 50838 w 165200"/>
                    <a:gd name="connsiteY6" fmla="*/ 295299 h 333842"/>
                    <a:gd name="connsiteX7" fmla="*/ 38 w 165200"/>
                    <a:gd name="connsiteY7" fmla="*/ 203224 h 333842"/>
                    <a:gd name="connsiteX8" fmla="*/ 44488 w 165200"/>
                    <a:gd name="connsiteY8" fmla="*/ 106387 h 333842"/>
                    <a:gd name="connsiteX9" fmla="*/ 165138 w 165200"/>
                    <a:gd name="connsiteY9" fmla="*/ 24 h 333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200" h="333842">
                      <a:moveTo>
                        <a:pt x="165138" y="24"/>
                      </a:moveTo>
                      <a:cubicBezTo>
                        <a:pt x="162228" y="-1563"/>
                        <a:pt x="50308" y="74372"/>
                        <a:pt x="27025" y="96862"/>
                      </a:cubicBezTo>
                      <a:cubicBezTo>
                        <a:pt x="3742" y="119352"/>
                        <a:pt x="25702" y="119352"/>
                        <a:pt x="25438" y="134962"/>
                      </a:cubicBezTo>
                      <a:cubicBezTo>
                        <a:pt x="25174" y="150572"/>
                        <a:pt x="24644" y="167505"/>
                        <a:pt x="25438" y="190524"/>
                      </a:cubicBezTo>
                      <a:cubicBezTo>
                        <a:pt x="26232" y="213543"/>
                        <a:pt x="21998" y="249262"/>
                        <a:pt x="30200" y="273074"/>
                      </a:cubicBezTo>
                      <a:cubicBezTo>
                        <a:pt x="38402" y="296886"/>
                        <a:pt x="71210" y="329695"/>
                        <a:pt x="74650" y="333399"/>
                      </a:cubicBezTo>
                      <a:cubicBezTo>
                        <a:pt x="78090" y="337103"/>
                        <a:pt x="63273" y="316995"/>
                        <a:pt x="50838" y="295299"/>
                      </a:cubicBezTo>
                      <a:cubicBezTo>
                        <a:pt x="38403" y="273603"/>
                        <a:pt x="1096" y="234709"/>
                        <a:pt x="38" y="203224"/>
                      </a:cubicBezTo>
                      <a:cubicBezTo>
                        <a:pt x="-1020" y="171739"/>
                        <a:pt x="20146" y="136550"/>
                        <a:pt x="44488" y="106387"/>
                      </a:cubicBezTo>
                      <a:cubicBezTo>
                        <a:pt x="68830" y="76225"/>
                        <a:pt x="168048" y="1611"/>
                        <a:pt x="165138" y="2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: 図形 380">
                  <a:extLst>
                    <a:ext uri="{FF2B5EF4-FFF2-40B4-BE49-F238E27FC236}">
                      <a16:creationId xmlns:a16="http://schemas.microsoft.com/office/drawing/2014/main" id="{6D2902CB-D112-466A-9E88-DE7EC34C23AC}"/>
                    </a:ext>
                  </a:extLst>
                </p:cNvPr>
                <p:cNvSpPr/>
                <p:nvPr/>
              </p:nvSpPr>
              <p:spPr>
                <a:xfrm>
                  <a:off x="6230300" y="4134288"/>
                  <a:ext cx="84266" cy="211374"/>
                </a:xfrm>
                <a:custGeom>
                  <a:avLst/>
                  <a:gdLst>
                    <a:gd name="connsiteX0" fmla="*/ 555 w 132814"/>
                    <a:gd name="connsiteY0" fmla="*/ 2183 h 333152"/>
                    <a:gd name="connsiteX1" fmla="*/ 124380 w 132814"/>
                    <a:gd name="connsiteY1" fmla="*/ 173633 h 333152"/>
                    <a:gd name="connsiteX2" fmla="*/ 114855 w 132814"/>
                    <a:gd name="connsiteY2" fmla="*/ 229196 h 333152"/>
                    <a:gd name="connsiteX3" fmla="*/ 127555 w 132814"/>
                    <a:gd name="connsiteY3" fmla="*/ 332383 h 333152"/>
                    <a:gd name="connsiteX4" fmla="*/ 132317 w 132814"/>
                    <a:gd name="connsiteY4" fmla="*/ 268883 h 333152"/>
                    <a:gd name="connsiteX5" fmla="*/ 116442 w 132814"/>
                    <a:gd name="connsiteY5" fmla="*/ 135533 h 333152"/>
                    <a:gd name="connsiteX6" fmla="*/ 79930 w 132814"/>
                    <a:gd name="connsiteY6" fmla="*/ 79971 h 333152"/>
                    <a:gd name="connsiteX7" fmla="*/ 555 w 132814"/>
                    <a:gd name="connsiteY7" fmla="*/ 2183 h 33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814" h="333152">
                      <a:moveTo>
                        <a:pt x="555" y="2183"/>
                      </a:moveTo>
                      <a:cubicBezTo>
                        <a:pt x="7963" y="17793"/>
                        <a:pt x="105330" y="135797"/>
                        <a:pt x="124380" y="173633"/>
                      </a:cubicBezTo>
                      <a:cubicBezTo>
                        <a:pt x="143430" y="211469"/>
                        <a:pt x="114326" y="202738"/>
                        <a:pt x="114855" y="229196"/>
                      </a:cubicBezTo>
                      <a:cubicBezTo>
                        <a:pt x="115384" y="255654"/>
                        <a:pt x="124645" y="325769"/>
                        <a:pt x="127555" y="332383"/>
                      </a:cubicBezTo>
                      <a:cubicBezTo>
                        <a:pt x="130465" y="338997"/>
                        <a:pt x="134169" y="301691"/>
                        <a:pt x="132317" y="268883"/>
                      </a:cubicBezTo>
                      <a:cubicBezTo>
                        <a:pt x="130465" y="236075"/>
                        <a:pt x="125173" y="167018"/>
                        <a:pt x="116442" y="135533"/>
                      </a:cubicBezTo>
                      <a:cubicBezTo>
                        <a:pt x="107711" y="104048"/>
                        <a:pt x="97922" y="100873"/>
                        <a:pt x="79930" y="79971"/>
                      </a:cubicBezTo>
                      <a:cubicBezTo>
                        <a:pt x="61938" y="59069"/>
                        <a:pt x="-6853" y="-13427"/>
                        <a:pt x="555" y="21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: 図形 381">
                  <a:extLst>
                    <a:ext uri="{FF2B5EF4-FFF2-40B4-BE49-F238E27FC236}">
                      <a16:creationId xmlns:a16="http://schemas.microsoft.com/office/drawing/2014/main" id="{B4C283FB-361C-4606-A32F-A49B14B87261}"/>
                    </a:ext>
                  </a:extLst>
                </p:cNvPr>
                <p:cNvSpPr/>
                <p:nvPr/>
              </p:nvSpPr>
              <p:spPr>
                <a:xfrm>
                  <a:off x="6288863" y="4164275"/>
                  <a:ext cx="46880" cy="190987"/>
                </a:xfrm>
                <a:custGeom>
                  <a:avLst/>
                  <a:gdLst>
                    <a:gd name="connsiteX0" fmla="*/ 327 w 73889"/>
                    <a:gd name="connsiteY0" fmla="*/ 959 h 301019"/>
                    <a:gd name="connsiteX1" fmla="*/ 73352 w 73889"/>
                    <a:gd name="connsiteY1" fmla="*/ 147009 h 301019"/>
                    <a:gd name="connsiteX2" fmla="*/ 35252 w 73889"/>
                    <a:gd name="connsiteY2" fmla="*/ 300996 h 301019"/>
                    <a:gd name="connsiteX3" fmla="*/ 70177 w 73889"/>
                    <a:gd name="connsiteY3" fmla="*/ 158121 h 301019"/>
                    <a:gd name="connsiteX4" fmla="*/ 46364 w 73889"/>
                    <a:gd name="connsiteY4" fmla="*/ 86684 h 301019"/>
                    <a:gd name="connsiteX5" fmla="*/ 327 w 73889"/>
                    <a:gd name="connsiteY5" fmla="*/ 959 h 301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89" h="301019">
                      <a:moveTo>
                        <a:pt x="327" y="959"/>
                      </a:moveTo>
                      <a:cubicBezTo>
                        <a:pt x="4825" y="11013"/>
                        <a:pt x="67531" y="97003"/>
                        <a:pt x="73352" y="147009"/>
                      </a:cubicBezTo>
                      <a:cubicBezTo>
                        <a:pt x="79173" y="197015"/>
                        <a:pt x="35781" y="299144"/>
                        <a:pt x="35252" y="300996"/>
                      </a:cubicBezTo>
                      <a:cubicBezTo>
                        <a:pt x="34723" y="302848"/>
                        <a:pt x="68325" y="193840"/>
                        <a:pt x="70177" y="158121"/>
                      </a:cubicBezTo>
                      <a:cubicBezTo>
                        <a:pt x="72029" y="122402"/>
                        <a:pt x="53772" y="110761"/>
                        <a:pt x="46364" y="86684"/>
                      </a:cubicBezTo>
                      <a:cubicBezTo>
                        <a:pt x="38956" y="62607"/>
                        <a:pt x="-4171" y="-9095"/>
                        <a:pt x="327" y="9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: 図形 382">
                  <a:extLst>
                    <a:ext uri="{FF2B5EF4-FFF2-40B4-BE49-F238E27FC236}">
                      <a16:creationId xmlns:a16="http://schemas.microsoft.com/office/drawing/2014/main" id="{F5248B44-9F73-4471-8C6B-5AE7E2745D56}"/>
                    </a:ext>
                  </a:extLst>
                </p:cNvPr>
                <p:cNvSpPr/>
                <p:nvPr/>
              </p:nvSpPr>
              <p:spPr>
                <a:xfrm>
                  <a:off x="5741017" y="4165581"/>
                  <a:ext cx="141195" cy="155242"/>
                </a:xfrm>
                <a:custGeom>
                  <a:avLst/>
                  <a:gdLst>
                    <a:gd name="connsiteX0" fmla="*/ 200 w 222541"/>
                    <a:gd name="connsiteY0" fmla="*/ 487 h 244680"/>
                    <a:gd name="connsiteX1" fmla="*/ 93862 w 222541"/>
                    <a:gd name="connsiteY1" fmla="*/ 124312 h 244680"/>
                    <a:gd name="connsiteX2" fmla="*/ 220862 w 222541"/>
                    <a:gd name="connsiteY2" fmla="*/ 243375 h 244680"/>
                    <a:gd name="connsiteX3" fmla="*/ 170062 w 222541"/>
                    <a:gd name="connsiteY3" fmla="*/ 190987 h 244680"/>
                    <a:gd name="connsiteX4" fmla="*/ 71637 w 222541"/>
                    <a:gd name="connsiteY4" fmla="*/ 86212 h 244680"/>
                    <a:gd name="connsiteX5" fmla="*/ 200 w 222541"/>
                    <a:gd name="connsiteY5" fmla="*/ 487 h 24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541" h="244680">
                      <a:moveTo>
                        <a:pt x="200" y="487"/>
                      </a:moveTo>
                      <a:cubicBezTo>
                        <a:pt x="3904" y="6837"/>
                        <a:pt x="57085" y="83831"/>
                        <a:pt x="93862" y="124312"/>
                      </a:cubicBezTo>
                      <a:cubicBezTo>
                        <a:pt x="130639" y="164793"/>
                        <a:pt x="208162" y="232263"/>
                        <a:pt x="220862" y="243375"/>
                      </a:cubicBezTo>
                      <a:cubicBezTo>
                        <a:pt x="233562" y="254487"/>
                        <a:pt x="170062" y="190987"/>
                        <a:pt x="170062" y="190987"/>
                      </a:cubicBezTo>
                      <a:cubicBezTo>
                        <a:pt x="145191" y="164793"/>
                        <a:pt x="98360" y="121137"/>
                        <a:pt x="71637" y="86212"/>
                      </a:cubicBezTo>
                      <a:cubicBezTo>
                        <a:pt x="44914" y="51287"/>
                        <a:pt x="-3504" y="-5863"/>
                        <a:pt x="200" y="4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: 図形 383">
                  <a:extLst>
                    <a:ext uri="{FF2B5EF4-FFF2-40B4-BE49-F238E27FC236}">
                      <a16:creationId xmlns:a16="http://schemas.microsoft.com/office/drawing/2014/main" id="{DF7BFFCB-76EF-4862-A0C1-12A2C8444740}"/>
                    </a:ext>
                  </a:extLst>
                </p:cNvPr>
                <p:cNvSpPr/>
                <p:nvPr/>
              </p:nvSpPr>
              <p:spPr>
                <a:xfrm>
                  <a:off x="6098474" y="4344163"/>
                  <a:ext cx="216796" cy="71026"/>
                </a:xfrm>
                <a:custGeom>
                  <a:avLst/>
                  <a:gdLst>
                    <a:gd name="connsiteX0" fmla="*/ 341678 w 341697"/>
                    <a:gd name="connsiteY0" fmla="*/ 8 h 111945"/>
                    <a:gd name="connsiteX1" fmla="*/ 219440 w 341697"/>
                    <a:gd name="connsiteY1" fmla="*/ 71445 h 111945"/>
                    <a:gd name="connsiteX2" fmla="*/ 160703 w 341697"/>
                    <a:gd name="connsiteY2" fmla="*/ 98433 h 111945"/>
                    <a:gd name="connsiteX3" fmla="*/ 365 w 341697"/>
                    <a:gd name="connsiteY3" fmla="*/ 111133 h 111945"/>
                    <a:gd name="connsiteX4" fmla="*/ 209915 w 341697"/>
                    <a:gd name="connsiteY4" fmla="*/ 76208 h 111945"/>
                    <a:gd name="connsiteX5" fmla="*/ 341678 w 341697"/>
                    <a:gd name="connsiteY5" fmla="*/ 8 h 111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1697" h="111945">
                      <a:moveTo>
                        <a:pt x="341678" y="8"/>
                      </a:moveTo>
                      <a:cubicBezTo>
                        <a:pt x="343265" y="-786"/>
                        <a:pt x="249602" y="55041"/>
                        <a:pt x="219440" y="71445"/>
                      </a:cubicBezTo>
                      <a:cubicBezTo>
                        <a:pt x="189278" y="87849"/>
                        <a:pt x="197215" y="91818"/>
                        <a:pt x="160703" y="98433"/>
                      </a:cubicBezTo>
                      <a:cubicBezTo>
                        <a:pt x="124191" y="105048"/>
                        <a:pt x="-7837" y="114837"/>
                        <a:pt x="365" y="111133"/>
                      </a:cubicBezTo>
                      <a:cubicBezTo>
                        <a:pt x="8567" y="107429"/>
                        <a:pt x="156469" y="91818"/>
                        <a:pt x="209915" y="76208"/>
                      </a:cubicBezTo>
                      <a:cubicBezTo>
                        <a:pt x="263361" y="60598"/>
                        <a:pt x="340091" y="802"/>
                        <a:pt x="341678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: 図形 384">
                  <a:extLst>
                    <a:ext uri="{FF2B5EF4-FFF2-40B4-BE49-F238E27FC236}">
                      <a16:creationId xmlns:a16="http://schemas.microsoft.com/office/drawing/2014/main" id="{FF40269C-23BC-432D-B565-6C0E5EEA8E2C}"/>
                    </a:ext>
                  </a:extLst>
                </p:cNvPr>
                <p:cNvSpPr/>
                <p:nvPr/>
              </p:nvSpPr>
              <p:spPr>
                <a:xfrm>
                  <a:off x="5724015" y="4153760"/>
                  <a:ext cx="359965" cy="275048"/>
                </a:xfrm>
                <a:custGeom>
                  <a:avLst/>
                  <a:gdLst>
                    <a:gd name="connsiteX0" fmla="*/ 9 w 567349"/>
                    <a:gd name="connsiteY0" fmla="*/ 68 h 433510"/>
                    <a:gd name="connsiteX1" fmla="*/ 130184 w 567349"/>
                    <a:gd name="connsiteY1" fmla="*/ 176281 h 433510"/>
                    <a:gd name="connsiteX2" fmla="*/ 254009 w 567349"/>
                    <a:gd name="connsiteY2" fmla="*/ 287406 h 433510"/>
                    <a:gd name="connsiteX3" fmla="*/ 373072 w 567349"/>
                    <a:gd name="connsiteY3" fmla="*/ 373131 h 433510"/>
                    <a:gd name="connsiteX4" fmla="*/ 566747 w 567349"/>
                    <a:gd name="connsiteY4" fmla="*/ 433456 h 433510"/>
                    <a:gd name="connsiteX5" fmla="*/ 436572 w 567349"/>
                    <a:gd name="connsiteY5" fmla="*/ 384243 h 433510"/>
                    <a:gd name="connsiteX6" fmla="*/ 515947 w 567349"/>
                    <a:gd name="connsiteY6" fmla="*/ 401706 h 433510"/>
                    <a:gd name="connsiteX7" fmla="*/ 306397 w 567349"/>
                    <a:gd name="connsiteY7" fmla="*/ 319156 h 433510"/>
                    <a:gd name="connsiteX8" fmla="*/ 136534 w 567349"/>
                    <a:gd name="connsiteY8" fmla="*/ 157231 h 433510"/>
                    <a:gd name="connsiteX9" fmla="*/ 9 w 567349"/>
                    <a:gd name="connsiteY9" fmla="*/ 68 h 433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7349" h="433510">
                      <a:moveTo>
                        <a:pt x="9" y="68"/>
                      </a:moveTo>
                      <a:cubicBezTo>
                        <a:pt x="-1049" y="3243"/>
                        <a:pt x="87851" y="128391"/>
                        <a:pt x="130184" y="176281"/>
                      </a:cubicBezTo>
                      <a:cubicBezTo>
                        <a:pt x="172517" y="224171"/>
                        <a:pt x="213528" y="254598"/>
                        <a:pt x="254009" y="287406"/>
                      </a:cubicBezTo>
                      <a:cubicBezTo>
                        <a:pt x="294490" y="320214"/>
                        <a:pt x="320949" y="348789"/>
                        <a:pt x="373072" y="373131"/>
                      </a:cubicBezTo>
                      <a:cubicBezTo>
                        <a:pt x="425195" y="397473"/>
                        <a:pt x="556164" y="431604"/>
                        <a:pt x="566747" y="433456"/>
                      </a:cubicBezTo>
                      <a:cubicBezTo>
                        <a:pt x="577330" y="435308"/>
                        <a:pt x="445039" y="389535"/>
                        <a:pt x="436572" y="384243"/>
                      </a:cubicBezTo>
                      <a:cubicBezTo>
                        <a:pt x="428105" y="378951"/>
                        <a:pt x="537643" y="412554"/>
                        <a:pt x="515947" y="401706"/>
                      </a:cubicBezTo>
                      <a:cubicBezTo>
                        <a:pt x="494251" y="390858"/>
                        <a:pt x="369633" y="359902"/>
                        <a:pt x="306397" y="319156"/>
                      </a:cubicBezTo>
                      <a:cubicBezTo>
                        <a:pt x="243161" y="278410"/>
                        <a:pt x="184953" y="209354"/>
                        <a:pt x="136534" y="157231"/>
                      </a:cubicBezTo>
                      <a:cubicBezTo>
                        <a:pt x="88115" y="105108"/>
                        <a:pt x="1067" y="-3107"/>
                        <a:pt x="9" y="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: 図形 385">
                  <a:extLst>
                    <a:ext uri="{FF2B5EF4-FFF2-40B4-BE49-F238E27FC236}">
                      <a16:creationId xmlns:a16="http://schemas.microsoft.com/office/drawing/2014/main" id="{0F4371A7-D1BE-4312-871B-D9CD1780F9D5}"/>
                    </a:ext>
                  </a:extLst>
                </p:cNvPr>
                <p:cNvSpPr/>
                <p:nvPr/>
              </p:nvSpPr>
              <p:spPr>
                <a:xfrm>
                  <a:off x="6045310" y="4352135"/>
                  <a:ext cx="288207" cy="76295"/>
                </a:xfrm>
                <a:custGeom>
                  <a:avLst/>
                  <a:gdLst>
                    <a:gd name="connsiteX0" fmla="*/ 22 w 454250"/>
                    <a:gd name="connsiteY0" fmla="*/ 119204 h 120250"/>
                    <a:gd name="connsiteX1" fmla="*/ 269897 w 454250"/>
                    <a:gd name="connsiteY1" fmla="*/ 106504 h 120250"/>
                    <a:gd name="connsiteX2" fmla="*/ 228622 w 454250"/>
                    <a:gd name="connsiteY2" fmla="*/ 100154 h 120250"/>
                    <a:gd name="connsiteX3" fmla="*/ 311172 w 454250"/>
                    <a:gd name="connsiteY3" fmla="*/ 79517 h 120250"/>
                    <a:gd name="connsiteX4" fmla="*/ 454047 w 454250"/>
                    <a:gd name="connsiteY4" fmla="*/ 142 h 120250"/>
                    <a:gd name="connsiteX5" fmla="*/ 341334 w 454250"/>
                    <a:gd name="connsiteY5" fmla="*/ 60467 h 120250"/>
                    <a:gd name="connsiteX6" fmla="*/ 285772 w 454250"/>
                    <a:gd name="connsiteY6" fmla="*/ 76342 h 120250"/>
                    <a:gd name="connsiteX7" fmla="*/ 22 w 454250"/>
                    <a:gd name="connsiteY7" fmla="*/ 119204 h 12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4250" h="120250">
                      <a:moveTo>
                        <a:pt x="22" y="119204"/>
                      </a:moveTo>
                      <a:cubicBezTo>
                        <a:pt x="-2624" y="124231"/>
                        <a:pt x="231797" y="109679"/>
                        <a:pt x="269897" y="106504"/>
                      </a:cubicBezTo>
                      <a:cubicBezTo>
                        <a:pt x="307997" y="103329"/>
                        <a:pt x="221743" y="104652"/>
                        <a:pt x="228622" y="100154"/>
                      </a:cubicBezTo>
                      <a:cubicBezTo>
                        <a:pt x="235501" y="95656"/>
                        <a:pt x="273601" y="96186"/>
                        <a:pt x="311172" y="79517"/>
                      </a:cubicBezTo>
                      <a:cubicBezTo>
                        <a:pt x="348743" y="62848"/>
                        <a:pt x="449020" y="3317"/>
                        <a:pt x="454047" y="142"/>
                      </a:cubicBezTo>
                      <a:cubicBezTo>
                        <a:pt x="459074" y="-3033"/>
                        <a:pt x="369380" y="47767"/>
                        <a:pt x="341334" y="60467"/>
                      </a:cubicBezTo>
                      <a:cubicBezTo>
                        <a:pt x="313288" y="73167"/>
                        <a:pt x="343451" y="67082"/>
                        <a:pt x="285772" y="76342"/>
                      </a:cubicBezTo>
                      <a:cubicBezTo>
                        <a:pt x="228093" y="85602"/>
                        <a:pt x="2668" y="114177"/>
                        <a:pt x="22" y="11920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: 図形 386">
                  <a:extLst>
                    <a:ext uri="{FF2B5EF4-FFF2-40B4-BE49-F238E27FC236}">
                      <a16:creationId xmlns:a16="http://schemas.microsoft.com/office/drawing/2014/main" id="{818966B9-7B6A-4796-A25B-5DCD5680E58B}"/>
                    </a:ext>
                  </a:extLst>
                </p:cNvPr>
                <p:cNvSpPr/>
                <p:nvPr/>
              </p:nvSpPr>
              <p:spPr>
                <a:xfrm>
                  <a:off x="6493516" y="4169626"/>
                  <a:ext cx="128990" cy="106052"/>
                </a:xfrm>
                <a:custGeom>
                  <a:avLst/>
                  <a:gdLst>
                    <a:gd name="connsiteX0" fmla="*/ 203231 w 203304"/>
                    <a:gd name="connsiteY0" fmla="*/ 461 h 167151"/>
                    <a:gd name="connsiteX1" fmla="*/ 100044 w 203304"/>
                    <a:gd name="connsiteY1" fmla="*/ 35386 h 167151"/>
                    <a:gd name="connsiteX2" fmla="*/ 73056 w 203304"/>
                    <a:gd name="connsiteY2" fmla="*/ 59199 h 167151"/>
                    <a:gd name="connsiteX3" fmla="*/ 31 w 203304"/>
                    <a:gd name="connsiteY3" fmla="*/ 167149 h 167151"/>
                    <a:gd name="connsiteX4" fmla="*/ 82581 w 203304"/>
                    <a:gd name="connsiteY4" fmla="*/ 62374 h 167151"/>
                    <a:gd name="connsiteX5" fmla="*/ 203231 w 203304"/>
                    <a:gd name="connsiteY5" fmla="*/ 461 h 1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3304" h="167151">
                      <a:moveTo>
                        <a:pt x="203231" y="461"/>
                      </a:moveTo>
                      <a:cubicBezTo>
                        <a:pt x="206142" y="-4037"/>
                        <a:pt x="121740" y="25596"/>
                        <a:pt x="100044" y="35386"/>
                      </a:cubicBezTo>
                      <a:cubicBezTo>
                        <a:pt x="78348" y="45176"/>
                        <a:pt x="89725" y="37239"/>
                        <a:pt x="73056" y="59199"/>
                      </a:cubicBezTo>
                      <a:cubicBezTo>
                        <a:pt x="56387" y="81159"/>
                        <a:pt x="-1556" y="166620"/>
                        <a:pt x="31" y="167149"/>
                      </a:cubicBezTo>
                      <a:cubicBezTo>
                        <a:pt x="1618" y="167678"/>
                        <a:pt x="56652" y="89097"/>
                        <a:pt x="82581" y="62374"/>
                      </a:cubicBezTo>
                      <a:cubicBezTo>
                        <a:pt x="108510" y="35651"/>
                        <a:pt x="200320" y="4959"/>
                        <a:pt x="203231" y="46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: 図形 387">
                  <a:extLst>
                    <a:ext uri="{FF2B5EF4-FFF2-40B4-BE49-F238E27FC236}">
                      <a16:creationId xmlns:a16="http://schemas.microsoft.com/office/drawing/2014/main" id="{C0B8776F-6DE4-43AB-911A-10AE4FF73ADF}"/>
                    </a:ext>
                  </a:extLst>
                </p:cNvPr>
                <p:cNvSpPr/>
                <p:nvPr/>
              </p:nvSpPr>
              <p:spPr>
                <a:xfrm>
                  <a:off x="6571900" y="4176875"/>
                  <a:ext cx="176466" cy="84722"/>
                </a:xfrm>
                <a:custGeom>
                  <a:avLst/>
                  <a:gdLst>
                    <a:gd name="connsiteX0" fmla="*/ 312 w 278132"/>
                    <a:gd name="connsiteY0" fmla="*/ 6500 h 133533"/>
                    <a:gd name="connsiteX1" fmla="*/ 114612 w 278132"/>
                    <a:gd name="connsiteY1" fmla="*/ 150 h 133533"/>
                    <a:gd name="connsiteX2" fmla="*/ 171762 w 278132"/>
                    <a:gd name="connsiteY2" fmla="*/ 12850 h 133533"/>
                    <a:gd name="connsiteX3" fmla="*/ 138425 w 278132"/>
                    <a:gd name="connsiteY3" fmla="*/ 8087 h 133533"/>
                    <a:gd name="connsiteX4" fmla="*/ 187637 w 278132"/>
                    <a:gd name="connsiteY4" fmla="*/ 30312 h 133533"/>
                    <a:gd name="connsiteX5" fmla="*/ 278125 w 278132"/>
                    <a:gd name="connsiteY5" fmla="*/ 133500 h 133533"/>
                    <a:gd name="connsiteX6" fmla="*/ 192400 w 278132"/>
                    <a:gd name="connsiteY6" fmla="*/ 41425 h 133533"/>
                    <a:gd name="connsiteX7" fmla="*/ 152712 w 278132"/>
                    <a:gd name="connsiteY7" fmla="*/ 16025 h 133533"/>
                    <a:gd name="connsiteX8" fmla="*/ 312 w 278132"/>
                    <a:gd name="connsiteY8" fmla="*/ 6500 h 13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8132" h="133533">
                      <a:moveTo>
                        <a:pt x="312" y="6500"/>
                      </a:moveTo>
                      <a:cubicBezTo>
                        <a:pt x="-6038" y="3854"/>
                        <a:pt x="86037" y="-908"/>
                        <a:pt x="114612" y="150"/>
                      </a:cubicBezTo>
                      <a:cubicBezTo>
                        <a:pt x="143187" y="1208"/>
                        <a:pt x="167793" y="11527"/>
                        <a:pt x="171762" y="12850"/>
                      </a:cubicBezTo>
                      <a:cubicBezTo>
                        <a:pt x="175731" y="14173"/>
                        <a:pt x="135779" y="5177"/>
                        <a:pt x="138425" y="8087"/>
                      </a:cubicBezTo>
                      <a:cubicBezTo>
                        <a:pt x="141071" y="10997"/>
                        <a:pt x="164354" y="9410"/>
                        <a:pt x="187637" y="30312"/>
                      </a:cubicBezTo>
                      <a:cubicBezTo>
                        <a:pt x="210920" y="51214"/>
                        <a:pt x="277331" y="131648"/>
                        <a:pt x="278125" y="133500"/>
                      </a:cubicBezTo>
                      <a:cubicBezTo>
                        <a:pt x="278919" y="135352"/>
                        <a:pt x="213302" y="61004"/>
                        <a:pt x="192400" y="41425"/>
                      </a:cubicBezTo>
                      <a:cubicBezTo>
                        <a:pt x="171498" y="21846"/>
                        <a:pt x="183404" y="21581"/>
                        <a:pt x="152712" y="16025"/>
                      </a:cubicBezTo>
                      <a:cubicBezTo>
                        <a:pt x="122020" y="10469"/>
                        <a:pt x="6662" y="9146"/>
                        <a:pt x="312" y="65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: 図形 388">
                  <a:extLst>
                    <a:ext uri="{FF2B5EF4-FFF2-40B4-BE49-F238E27FC236}">
                      <a16:creationId xmlns:a16="http://schemas.microsoft.com/office/drawing/2014/main" id="{EE02FC7F-B601-401D-B12A-CDDAE450BE66}"/>
                    </a:ext>
                  </a:extLst>
                </p:cNvPr>
                <p:cNvSpPr/>
                <p:nvPr/>
              </p:nvSpPr>
              <p:spPr>
                <a:xfrm>
                  <a:off x="6618504" y="4270519"/>
                  <a:ext cx="149247" cy="272647"/>
                </a:xfrm>
                <a:custGeom>
                  <a:avLst/>
                  <a:gdLst>
                    <a:gd name="connsiteX0" fmla="*/ 207847 w 235232"/>
                    <a:gd name="connsiteY0" fmla="*/ 192 h 429726"/>
                    <a:gd name="connsiteX1" fmla="*/ 218959 w 235232"/>
                    <a:gd name="connsiteY1" fmla="*/ 79567 h 429726"/>
                    <a:gd name="connsiteX2" fmla="*/ 222134 w 235232"/>
                    <a:gd name="connsiteY2" fmla="*/ 100205 h 429726"/>
                    <a:gd name="connsiteX3" fmla="*/ 220547 w 235232"/>
                    <a:gd name="connsiteY3" fmla="*/ 135130 h 429726"/>
                    <a:gd name="connsiteX4" fmla="*/ 203084 w 235232"/>
                    <a:gd name="connsiteY4" fmla="*/ 201805 h 429726"/>
                    <a:gd name="connsiteX5" fmla="*/ 176097 w 235232"/>
                    <a:gd name="connsiteY5" fmla="*/ 281180 h 429726"/>
                    <a:gd name="connsiteX6" fmla="*/ 112597 w 235232"/>
                    <a:gd name="connsiteY6" fmla="*/ 344680 h 429726"/>
                    <a:gd name="connsiteX7" fmla="*/ 1472 w 235232"/>
                    <a:gd name="connsiteY7" fmla="*/ 428817 h 429726"/>
                    <a:gd name="connsiteX8" fmla="*/ 58622 w 235232"/>
                    <a:gd name="connsiteY8" fmla="*/ 384367 h 429726"/>
                    <a:gd name="connsiteX9" fmla="*/ 195147 w 235232"/>
                    <a:gd name="connsiteY9" fmla="*/ 308167 h 429726"/>
                    <a:gd name="connsiteX10" fmla="*/ 217372 w 235232"/>
                    <a:gd name="connsiteY10" fmla="*/ 177992 h 429726"/>
                    <a:gd name="connsiteX11" fmla="*/ 234834 w 235232"/>
                    <a:gd name="connsiteY11" fmla="*/ 90680 h 429726"/>
                    <a:gd name="connsiteX12" fmla="*/ 199909 w 235232"/>
                    <a:gd name="connsiteY12" fmla="*/ 181167 h 429726"/>
                    <a:gd name="connsiteX13" fmla="*/ 230072 w 235232"/>
                    <a:gd name="connsiteY13" fmla="*/ 104967 h 429726"/>
                    <a:gd name="connsiteX14" fmla="*/ 207847 w 235232"/>
                    <a:gd name="connsiteY14" fmla="*/ 192 h 42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5232" h="429726">
                      <a:moveTo>
                        <a:pt x="207847" y="192"/>
                      </a:moveTo>
                      <a:cubicBezTo>
                        <a:pt x="205995" y="-4041"/>
                        <a:pt x="216578" y="62898"/>
                        <a:pt x="218959" y="79567"/>
                      </a:cubicBezTo>
                      <a:cubicBezTo>
                        <a:pt x="221340" y="96236"/>
                        <a:pt x="221869" y="90945"/>
                        <a:pt x="222134" y="100205"/>
                      </a:cubicBezTo>
                      <a:cubicBezTo>
                        <a:pt x="222399" y="109465"/>
                        <a:pt x="223722" y="118197"/>
                        <a:pt x="220547" y="135130"/>
                      </a:cubicBezTo>
                      <a:cubicBezTo>
                        <a:pt x="217372" y="152063"/>
                        <a:pt x="210492" y="177463"/>
                        <a:pt x="203084" y="201805"/>
                      </a:cubicBezTo>
                      <a:cubicBezTo>
                        <a:pt x="195676" y="226147"/>
                        <a:pt x="191178" y="257368"/>
                        <a:pt x="176097" y="281180"/>
                      </a:cubicBezTo>
                      <a:cubicBezTo>
                        <a:pt x="161016" y="304992"/>
                        <a:pt x="141701" y="320074"/>
                        <a:pt x="112597" y="344680"/>
                      </a:cubicBezTo>
                      <a:cubicBezTo>
                        <a:pt x="83493" y="369286"/>
                        <a:pt x="10468" y="422202"/>
                        <a:pt x="1472" y="428817"/>
                      </a:cubicBezTo>
                      <a:cubicBezTo>
                        <a:pt x="-7524" y="435432"/>
                        <a:pt x="26343" y="404475"/>
                        <a:pt x="58622" y="384367"/>
                      </a:cubicBezTo>
                      <a:cubicBezTo>
                        <a:pt x="90901" y="364259"/>
                        <a:pt x="168689" y="342563"/>
                        <a:pt x="195147" y="308167"/>
                      </a:cubicBezTo>
                      <a:cubicBezTo>
                        <a:pt x="221605" y="273771"/>
                        <a:pt x="210758" y="214240"/>
                        <a:pt x="217372" y="177992"/>
                      </a:cubicBezTo>
                      <a:cubicBezTo>
                        <a:pt x="223987" y="141744"/>
                        <a:pt x="237745" y="90151"/>
                        <a:pt x="234834" y="90680"/>
                      </a:cubicBezTo>
                      <a:cubicBezTo>
                        <a:pt x="231924" y="91209"/>
                        <a:pt x="200703" y="178786"/>
                        <a:pt x="199909" y="181167"/>
                      </a:cubicBezTo>
                      <a:cubicBezTo>
                        <a:pt x="199115" y="183548"/>
                        <a:pt x="226632" y="133277"/>
                        <a:pt x="230072" y="104967"/>
                      </a:cubicBezTo>
                      <a:cubicBezTo>
                        <a:pt x="233512" y="76657"/>
                        <a:pt x="209699" y="4425"/>
                        <a:pt x="207847" y="1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: 図形 389">
                  <a:extLst>
                    <a:ext uri="{FF2B5EF4-FFF2-40B4-BE49-F238E27FC236}">
                      <a16:creationId xmlns:a16="http://schemas.microsoft.com/office/drawing/2014/main" id="{D40B8E29-07E2-4B6D-AA03-219F2F6C3B18}"/>
                    </a:ext>
                  </a:extLst>
                </p:cNvPr>
                <p:cNvSpPr/>
                <p:nvPr/>
              </p:nvSpPr>
              <p:spPr>
                <a:xfrm>
                  <a:off x="6499987" y="4191813"/>
                  <a:ext cx="188074" cy="166580"/>
                </a:xfrm>
                <a:custGeom>
                  <a:avLst/>
                  <a:gdLst>
                    <a:gd name="connsiteX0" fmla="*/ 296220 w 296428"/>
                    <a:gd name="connsiteY0" fmla="*/ 13117 h 262550"/>
                    <a:gd name="connsiteX1" fmla="*/ 113657 w 296428"/>
                    <a:gd name="connsiteY1" fmla="*/ 17880 h 262550"/>
                    <a:gd name="connsiteX2" fmla="*/ 215257 w 296428"/>
                    <a:gd name="connsiteY2" fmla="*/ 2005 h 262550"/>
                    <a:gd name="connsiteX3" fmla="*/ 143820 w 296428"/>
                    <a:gd name="connsiteY3" fmla="*/ 6767 h 262550"/>
                    <a:gd name="connsiteX4" fmla="*/ 70795 w 296428"/>
                    <a:gd name="connsiteY4" fmla="*/ 60742 h 262550"/>
                    <a:gd name="connsiteX5" fmla="*/ 27932 w 296428"/>
                    <a:gd name="connsiteY5" fmla="*/ 122655 h 262550"/>
                    <a:gd name="connsiteX6" fmla="*/ 15232 w 296428"/>
                    <a:gd name="connsiteY6" fmla="*/ 170280 h 262550"/>
                    <a:gd name="connsiteX7" fmla="*/ 10470 w 296428"/>
                    <a:gd name="connsiteY7" fmla="*/ 262355 h 262550"/>
                    <a:gd name="connsiteX8" fmla="*/ 5707 w 296428"/>
                    <a:gd name="connsiteY8" fmla="*/ 192505 h 262550"/>
                    <a:gd name="connsiteX9" fmla="*/ 5707 w 296428"/>
                    <a:gd name="connsiteY9" fmla="*/ 119480 h 262550"/>
                    <a:gd name="connsiteX10" fmla="*/ 80320 w 296428"/>
                    <a:gd name="connsiteY10" fmla="*/ 51217 h 262550"/>
                    <a:gd name="connsiteX11" fmla="*/ 148582 w 296428"/>
                    <a:gd name="connsiteY11" fmla="*/ 17880 h 262550"/>
                    <a:gd name="connsiteX12" fmla="*/ 296220 w 296428"/>
                    <a:gd name="connsiteY12" fmla="*/ 13117 h 26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428" h="262550">
                      <a:moveTo>
                        <a:pt x="296220" y="13117"/>
                      </a:moveTo>
                      <a:cubicBezTo>
                        <a:pt x="290399" y="13117"/>
                        <a:pt x="127151" y="19732"/>
                        <a:pt x="113657" y="17880"/>
                      </a:cubicBezTo>
                      <a:cubicBezTo>
                        <a:pt x="100163" y="16028"/>
                        <a:pt x="210230" y="3857"/>
                        <a:pt x="215257" y="2005"/>
                      </a:cubicBezTo>
                      <a:cubicBezTo>
                        <a:pt x="220284" y="153"/>
                        <a:pt x="167897" y="-3022"/>
                        <a:pt x="143820" y="6767"/>
                      </a:cubicBezTo>
                      <a:cubicBezTo>
                        <a:pt x="119743" y="16556"/>
                        <a:pt x="90110" y="41427"/>
                        <a:pt x="70795" y="60742"/>
                      </a:cubicBezTo>
                      <a:cubicBezTo>
                        <a:pt x="51480" y="80057"/>
                        <a:pt x="37193" y="104399"/>
                        <a:pt x="27932" y="122655"/>
                      </a:cubicBezTo>
                      <a:cubicBezTo>
                        <a:pt x="18671" y="140911"/>
                        <a:pt x="18142" y="146997"/>
                        <a:pt x="15232" y="170280"/>
                      </a:cubicBezTo>
                      <a:cubicBezTo>
                        <a:pt x="12322" y="193563"/>
                        <a:pt x="12057" y="258651"/>
                        <a:pt x="10470" y="262355"/>
                      </a:cubicBezTo>
                      <a:cubicBezTo>
                        <a:pt x="8883" y="266059"/>
                        <a:pt x="6501" y="216317"/>
                        <a:pt x="5707" y="192505"/>
                      </a:cubicBezTo>
                      <a:cubicBezTo>
                        <a:pt x="4913" y="168693"/>
                        <a:pt x="-6728" y="143028"/>
                        <a:pt x="5707" y="119480"/>
                      </a:cubicBezTo>
                      <a:cubicBezTo>
                        <a:pt x="18142" y="95932"/>
                        <a:pt x="56507" y="68150"/>
                        <a:pt x="80320" y="51217"/>
                      </a:cubicBezTo>
                      <a:cubicBezTo>
                        <a:pt x="104132" y="34284"/>
                        <a:pt x="112599" y="23701"/>
                        <a:pt x="148582" y="17880"/>
                      </a:cubicBezTo>
                      <a:cubicBezTo>
                        <a:pt x="184565" y="12059"/>
                        <a:pt x="302041" y="13117"/>
                        <a:pt x="296220" y="131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: 図形 390">
                  <a:extLst>
                    <a:ext uri="{FF2B5EF4-FFF2-40B4-BE49-F238E27FC236}">
                      <a16:creationId xmlns:a16="http://schemas.microsoft.com/office/drawing/2014/main" id="{54869F15-5F27-4813-89CA-9DD6167C9D46}"/>
                    </a:ext>
                  </a:extLst>
                </p:cNvPr>
                <p:cNvSpPr/>
                <p:nvPr/>
              </p:nvSpPr>
              <p:spPr>
                <a:xfrm>
                  <a:off x="6491437" y="4295686"/>
                  <a:ext cx="116118" cy="242914"/>
                </a:xfrm>
                <a:custGeom>
                  <a:avLst/>
                  <a:gdLst>
                    <a:gd name="connsiteX0" fmla="*/ 132 w 183016"/>
                    <a:gd name="connsiteY0" fmla="*/ 1800 h 382862"/>
                    <a:gd name="connsiteX1" fmla="*/ 38232 w 183016"/>
                    <a:gd name="connsiteY1" fmla="*/ 241513 h 382862"/>
                    <a:gd name="connsiteX2" fmla="*/ 35057 w 183016"/>
                    <a:gd name="connsiteY2" fmla="*/ 173250 h 382862"/>
                    <a:gd name="connsiteX3" fmla="*/ 35057 w 183016"/>
                    <a:gd name="connsiteY3" fmla="*/ 109750 h 382862"/>
                    <a:gd name="connsiteX4" fmla="*/ 50932 w 183016"/>
                    <a:gd name="connsiteY4" fmla="*/ 214525 h 382862"/>
                    <a:gd name="connsiteX5" fmla="*/ 55695 w 183016"/>
                    <a:gd name="connsiteY5" fmla="*/ 276438 h 382862"/>
                    <a:gd name="connsiteX6" fmla="*/ 66807 w 183016"/>
                    <a:gd name="connsiteY6" fmla="*/ 314538 h 382862"/>
                    <a:gd name="connsiteX7" fmla="*/ 123957 w 183016"/>
                    <a:gd name="connsiteY7" fmla="*/ 365338 h 382862"/>
                    <a:gd name="connsiteX8" fmla="*/ 182695 w 183016"/>
                    <a:gd name="connsiteY8" fmla="*/ 382800 h 382862"/>
                    <a:gd name="connsiteX9" fmla="*/ 96970 w 183016"/>
                    <a:gd name="connsiteY9" fmla="*/ 360575 h 382862"/>
                    <a:gd name="connsiteX10" fmla="*/ 65220 w 183016"/>
                    <a:gd name="connsiteY10" fmla="*/ 317713 h 382862"/>
                    <a:gd name="connsiteX11" fmla="*/ 28707 w 183016"/>
                    <a:gd name="connsiteY11" fmla="*/ 100225 h 382862"/>
                    <a:gd name="connsiteX12" fmla="*/ 25532 w 183016"/>
                    <a:gd name="connsiteY12" fmla="*/ 128800 h 382862"/>
                    <a:gd name="connsiteX13" fmla="*/ 132 w 183016"/>
                    <a:gd name="connsiteY13" fmla="*/ 1800 h 38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3016" h="382862">
                      <a:moveTo>
                        <a:pt x="132" y="1800"/>
                      </a:moveTo>
                      <a:cubicBezTo>
                        <a:pt x="2249" y="20585"/>
                        <a:pt x="32411" y="212938"/>
                        <a:pt x="38232" y="241513"/>
                      </a:cubicBezTo>
                      <a:cubicBezTo>
                        <a:pt x="44053" y="270088"/>
                        <a:pt x="35586" y="195210"/>
                        <a:pt x="35057" y="173250"/>
                      </a:cubicBezTo>
                      <a:cubicBezTo>
                        <a:pt x="34528" y="151290"/>
                        <a:pt x="32411" y="102871"/>
                        <a:pt x="35057" y="109750"/>
                      </a:cubicBezTo>
                      <a:cubicBezTo>
                        <a:pt x="37703" y="116629"/>
                        <a:pt x="47492" y="186744"/>
                        <a:pt x="50932" y="214525"/>
                      </a:cubicBezTo>
                      <a:cubicBezTo>
                        <a:pt x="54372" y="242306"/>
                        <a:pt x="53049" y="259769"/>
                        <a:pt x="55695" y="276438"/>
                      </a:cubicBezTo>
                      <a:cubicBezTo>
                        <a:pt x="58341" y="293107"/>
                        <a:pt x="55430" y="299721"/>
                        <a:pt x="66807" y="314538"/>
                      </a:cubicBezTo>
                      <a:cubicBezTo>
                        <a:pt x="78184" y="329355"/>
                        <a:pt x="104642" y="353961"/>
                        <a:pt x="123957" y="365338"/>
                      </a:cubicBezTo>
                      <a:cubicBezTo>
                        <a:pt x="143272" y="376715"/>
                        <a:pt x="187193" y="383594"/>
                        <a:pt x="182695" y="382800"/>
                      </a:cubicBezTo>
                      <a:cubicBezTo>
                        <a:pt x="178197" y="382006"/>
                        <a:pt x="116549" y="371423"/>
                        <a:pt x="96970" y="360575"/>
                      </a:cubicBezTo>
                      <a:cubicBezTo>
                        <a:pt x="77391" y="349727"/>
                        <a:pt x="76597" y="361105"/>
                        <a:pt x="65220" y="317713"/>
                      </a:cubicBezTo>
                      <a:cubicBezTo>
                        <a:pt x="53843" y="274321"/>
                        <a:pt x="35322" y="131710"/>
                        <a:pt x="28707" y="100225"/>
                      </a:cubicBezTo>
                      <a:cubicBezTo>
                        <a:pt x="22092" y="68740"/>
                        <a:pt x="29236" y="140442"/>
                        <a:pt x="25532" y="128800"/>
                      </a:cubicBezTo>
                      <a:cubicBezTo>
                        <a:pt x="21828" y="117158"/>
                        <a:pt x="-1985" y="-16985"/>
                        <a:pt x="132" y="18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: 図形 391">
                  <a:extLst>
                    <a:ext uri="{FF2B5EF4-FFF2-40B4-BE49-F238E27FC236}">
                      <a16:creationId xmlns:a16="http://schemas.microsoft.com/office/drawing/2014/main" id="{0F35A193-EF34-4C29-9C4B-D09A3B63CB5D}"/>
                    </a:ext>
                  </a:extLst>
                </p:cNvPr>
                <p:cNvSpPr/>
                <p:nvPr/>
              </p:nvSpPr>
              <p:spPr>
                <a:xfrm>
                  <a:off x="6543882" y="4292462"/>
                  <a:ext cx="213418" cy="242148"/>
                </a:xfrm>
                <a:custGeom>
                  <a:avLst/>
                  <a:gdLst>
                    <a:gd name="connsiteX0" fmla="*/ 334986 w 336373"/>
                    <a:gd name="connsiteY0" fmla="*/ 3707 h 381655"/>
                    <a:gd name="connsiteX1" fmla="*/ 263548 w 336373"/>
                    <a:gd name="connsiteY1" fmla="*/ 187857 h 381655"/>
                    <a:gd name="connsiteX2" fmla="*/ 190523 w 336373"/>
                    <a:gd name="connsiteY2" fmla="*/ 246595 h 381655"/>
                    <a:gd name="connsiteX3" fmla="*/ 190523 w 336373"/>
                    <a:gd name="connsiteY3" fmla="*/ 248182 h 381655"/>
                    <a:gd name="connsiteX4" fmla="*/ 307998 w 336373"/>
                    <a:gd name="connsiteY4" fmla="*/ 106895 h 381655"/>
                    <a:gd name="connsiteX5" fmla="*/ 157186 w 336373"/>
                    <a:gd name="connsiteY5" fmla="*/ 278345 h 381655"/>
                    <a:gd name="connsiteX6" fmla="*/ 28598 w 336373"/>
                    <a:gd name="connsiteY6" fmla="*/ 324382 h 381655"/>
                    <a:gd name="connsiteX7" fmla="*/ 7961 w 336373"/>
                    <a:gd name="connsiteY7" fmla="*/ 324382 h 381655"/>
                    <a:gd name="connsiteX8" fmla="*/ 133373 w 336373"/>
                    <a:gd name="connsiteY8" fmla="*/ 294220 h 381655"/>
                    <a:gd name="connsiteX9" fmla="*/ 101623 w 336373"/>
                    <a:gd name="connsiteY9" fmla="*/ 354545 h 381655"/>
                    <a:gd name="connsiteX10" fmla="*/ 82573 w 336373"/>
                    <a:gd name="connsiteY10" fmla="*/ 381532 h 381655"/>
                    <a:gd name="connsiteX11" fmla="*/ 147661 w 336373"/>
                    <a:gd name="connsiteY11" fmla="*/ 345020 h 381655"/>
                    <a:gd name="connsiteX12" fmla="*/ 277836 w 336373"/>
                    <a:gd name="connsiteY12" fmla="*/ 265645 h 381655"/>
                    <a:gd name="connsiteX13" fmla="*/ 127023 w 336373"/>
                    <a:gd name="connsiteY13" fmla="*/ 322795 h 381655"/>
                    <a:gd name="connsiteX14" fmla="*/ 231798 w 336373"/>
                    <a:gd name="connsiteY14" fmla="*/ 229132 h 381655"/>
                    <a:gd name="connsiteX15" fmla="*/ 285773 w 336373"/>
                    <a:gd name="connsiteY15" fmla="*/ 141820 h 381655"/>
                    <a:gd name="connsiteX16" fmla="*/ 311173 w 336373"/>
                    <a:gd name="connsiteY16" fmla="*/ 68795 h 381655"/>
                    <a:gd name="connsiteX17" fmla="*/ 334986 w 336373"/>
                    <a:gd name="connsiteY17" fmla="*/ 3707 h 38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6373" h="381655">
                      <a:moveTo>
                        <a:pt x="334986" y="3707"/>
                      </a:moveTo>
                      <a:cubicBezTo>
                        <a:pt x="327049" y="23551"/>
                        <a:pt x="287625" y="147376"/>
                        <a:pt x="263548" y="187857"/>
                      </a:cubicBezTo>
                      <a:cubicBezTo>
                        <a:pt x="239471" y="228338"/>
                        <a:pt x="202694" y="236541"/>
                        <a:pt x="190523" y="246595"/>
                      </a:cubicBezTo>
                      <a:cubicBezTo>
                        <a:pt x="178352" y="256649"/>
                        <a:pt x="170944" y="271465"/>
                        <a:pt x="190523" y="248182"/>
                      </a:cubicBezTo>
                      <a:cubicBezTo>
                        <a:pt x="210102" y="224899"/>
                        <a:pt x="313554" y="101868"/>
                        <a:pt x="307998" y="106895"/>
                      </a:cubicBezTo>
                      <a:cubicBezTo>
                        <a:pt x="302442" y="111922"/>
                        <a:pt x="203753" y="242097"/>
                        <a:pt x="157186" y="278345"/>
                      </a:cubicBezTo>
                      <a:cubicBezTo>
                        <a:pt x="110619" y="314593"/>
                        <a:pt x="53469" y="316709"/>
                        <a:pt x="28598" y="324382"/>
                      </a:cubicBezTo>
                      <a:cubicBezTo>
                        <a:pt x="3727" y="332055"/>
                        <a:pt x="-9501" y="329409"/>
                        <a:pt x="7961" y="324382"/>
                      </a:cubicBezTo>
                      <a:cubicBezTo>
                        <a:pt x="25423" y="319355"/>
                        <a:pt x="117763" y="289193"/>
                        <a:pt x="133373" y="294220"/>
                      </a:cubicBezTo>
                      <a:cubicBezTo>
                        <a:pt x="148983" y="299247"/>
                        <a:pt x="110090" y="339993"/>
                        <a:pt x="101623" y="354545"/>
                      </a:cubicBezTo>
                      <a:cubicBezTo>
                        <a:pt x="93156" y="369097"/>
                        <a:pt x="74900" y="383119"/>
                        <a:pt x="82573" y="381532"/>
                      </a:cubicBezTo>
                      <a:cubicBezTo>
                        <a:pt x="90246" y="379945"/>
                        <a:pt x="147661" y="345020"/>
                        <a:pt x="147661" y="345020"/>
                      </a:cubicBezTo>
                      <a:cubicBezTo>
                        <a:pt x="180205" y="325706"/>
                        <a:pt x="281276" y="269349"/>
                        <a:pt x="277836" y="265645"/>
                      </a:cubicBezTo>
                      <a:cubicBezTo>
                        <a:pt x="274396" y="261941"/>
                        <a:pt x="134696" y="328880"/>
                        <a:pt x="127023" y="322795"/>
                      </a:cubicBezTo>
                      <a:cubicBezTo>
                        <a:pt x="119350" y="316710"/>
                        <a:pt x="205340" y="259294"/>
                        <a:pt x="231798" y="229132"/>
                      </a:cubicBezTo>
                      <a:cubicBezTo>
                        <a:pt x="258256" y="198970"/>
                        <a:pt x="272544" y="168543"/>
                        <a:pt x="285773" y="141820"/>
                      </a:cubicBezTo>
                      <a:cubicBezTo>
                        <a:pt x="299002" y="115097"/>
                        <a:pt x="307998" y="88374"/>
                        <a:pt x="311173" y="68795"/>
                      </a:cubicBezTo>
                      <a:cubicBezTo>
                        <a:pt x="314348" y="49216"/>
                        <a:pt x="342923" y="-16137"/>
                        <a:pt x="334986" y="37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: 図形 392">
                  <a:extLst>
                    <a:ext uri="{FF2B5EF4-FFF2-40B4-BE49-F238E27FC236}">
                      <a16:creationId xmlns:a16="http://schemas.microsoft.com/office/drawing/2014/main" id="{AF878ECD-48A9-4936-8D06-E6DBD6B11863}"/>
                    </a:ext>
                  </a:extLst>
                </p:cNvPr>
                <p:cNvSpPr/>
                <p:nvPr/>
              </p:nvSpPr>
              <p:spPr>
                <a:xfrm>
                  <a:off x="5666163" y="3117426"/>
                  <a:ext cx="230990" cy="326847"/>
                </a:xfrm>
                <a:custGeom>
                  <a:avLst/>
                  <a:gdLst>
                    <a:gd name="connsiteX0" fmla="*/ 362654 w 364069"/>
                    <a:gd name="connsiteY0" fmla="*/ 3097 h 515152"/>
                    <a:gd name="connsiteX1" fmla="*/ 203904 w 364069"/>
                    <a:gd name="connsiteY1" fmla="*/ 163434 h 515152"/>
                    <a:gd name="connsiteX2" fmla="*/ 302329 w 364069"/>
                    <a:gd name="connsiteY2" fmla="*/ 53897 h 515152"/>
                    <a:gd name="connsiteX3" fmla="*/ 195966 w 364069"/>
                    <a:gd name="connsiteY3" fmla="*/ 147559 h 515152"/>
                    <a:gd name="connsiteX4" fmla="*/ 157866 w 364069"/>
                    <a:gd name="connsiteY4" fmla="*/ 198359 h 515152"/>
                    <a:gd name="connsiteX5" fmla="*/ 221366 w 364069"/>
                    <a:gd name="connsiteY5" fmla="*/ 149147 h 515152"/>
                    <a:gd name="connsiteX6" fmla="*/ 164216 w 364069"/>
                    <a:gd name="connsiteY6" fmla="*/ 223759 h 515152"/>
                    <a:gd name="connsiteX7" fmla="*/ 62616 w 364069"/>
                    <a:gd name="connsiteY7" fmla="*/ 412672 h 515152"/>
                    <a:gd name="connsiteX8" fmla="*/ 21341 w 364069"/>
                    <a:gd name="connsiteY8" fmla="*/ 512684 h 515152"/>
                    <a:gd name="connsiteX9" fmla="*/ 61029 w 364069"/>
                    <a:gd name="connsiteY9" fmla="*/ 480934 h 515152"/>
                    <a:gd name="connsiteX10" fmla="*/ 213429 w 364069"/>
                    <a:gd name="connsiteY10" fmla="*/ 439659 h 515152"/>
                    <a:gd name="connsiteX11" fmla="*/ 704 w 364069"/>
                    <a:gd name="connsiteY11" fmla="*/ 511097 h 515152"/>
                    <a:gd name="connsiteX12" fmla="*/ 141991 w 364069"/>
                    <a:gd name="connsiteY12" fmla="*/ 434897 h 515152"/>
                    <a:gd name="connsiteX13" fmla="*/ 62616 w 364069"/>
                    <a:gd name="connsiteY13" fmla="*/ 436484 h 515152"/>
                    <a:gd name="connsiteX14" fmla="*/ 140404 w 364069"/>
                    <a:gd name="connsiteY14" fmla="*/ 290434 h 515152"/>
                    <a:gd name="connsiteX15" fmla="*/ 229304 w 364069"/>
                    <a:gd name="connsiteY15" fmla="*/ 128509 h 515152"/>
                    <a:gd name="connsiteX16" fmla="*/ 280104 w 364069"/>
                    <a:gd name="connsiteY16" fmla="*/ 61834 h 515152"/>
                    <a:gd name="connsiteX17" fmla="*/ 362654 w 364069"/>
                    <a:gd name="connsiteY17" fmla="*/ 3097 h 51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4069" h="515152">
                      <a:moveTo>
                        <a:pt x="362654" y="3097"/>
                      </a:moveTo>
                      <a:cubicBezTo>
                        <a:pt x="349954" y="20030"/>
                        <a:pt x="213958" y="154967"/>
                        <a:pt x="203904" y="163434"/>
                      </a:cubicBezTo>
                      <a:cubicBezTo>
                        <a:pt x="193850" y="171901"/>
                        <a:pt x="303652" y="56543"/>
                        <a:pt x="302329" y="53897"/>
                      </a:cubicBezTo>
                      <a:cubicBezTo>
                        <a:pt x="301006" y="51251"/>
                        <a:pt x="220043" y="123482"/>
                        <a:pt x="195966" y="147559"/>
                      </a:cubicBezTo>
                      <a:cubicBezTo>
                        <a:pt x="171889" y="171636"/>
                        <a:pt x="153633" y="198094"/>
                        <a:pt x="157866" y="198359"/>
                      </a:cubicBezTo>
                      <a:cubicBezTo>
                        <a:pt x="162099" y="198624"/>
                        <a:pt x="220308" y="144914"/>
                        <a:pt x="221366" y="149147"/>
                      </a:cubicBezTo>
                      <a:cubicBezTo>
                        <a:pt x="222424" y="153380"/>
                        <a:pt x="190674" y="179838"/>
                        <a:pt x="164216" y="223759"/>
                      </a:cubicBezTo>
                      <a:cubicBezTo>
                        <a:pt x="137758" y="267680"/>
                        <a:pt x="86428" y="364518"/>
                        <a:pt x="62616" y="412672"/>
                      </a:cubicBezTo>
                      <a:cubicBezTo>
                        <a:pt x="38804" y="460826"/>
                        <a:pt x="21605" y="501307"/>
                        <a:pt x="21341" y="512684"/>
                      </a:cubicBezTo>
                      <a:cubicBezTo>
                        <a:pt x="21076" y="524061"/>
                        <a:pt x="29014" y="493105"/>
                        <a:pt x="61029" y="480934"/>
                      </a:cubicBezTo>
                      <a:cubicBezTo>
                        <a:pt x="93044" y="468763"/>
                        <a:pt x="223483" y="434632"/>
                        <a:pt x="213429" y="439659"/>
                      </a:cubicBezTo>
                      <a:cubicBezTo>
                        <a:pt x="203375" y="444686"/>
                        <a:pt x="12610" y="511891"/>
                        <a:pt x="704" y="511097"/>
                      </a:cubicBezTo>
                      <a:cubicBezTo>
                        <a:pt x="-11202" y="510303"/>
                        <a:pt x="131672" y="447333"/>
                        <a:pt x="141991" y="434897"/>
                      </a:cubicBezTo>
                      <a:cubicBezTo>
                        <a:pt x="152310" y="422462"/>
                        <a:pt x="62880" y="460561"/>
                        <a:pt x="62616" y="436484"/>
                      </a:cubicBezTo>
                      <a:cubicBezTo>
                        <a:pt x="62352" y="412407"/>
                        <a:pt x="112623" y="341763"/>
                        <a:pt x="140404" y="290434"/>
                      </a:cubicBezTo>
                      <a:cubicBezTo>
                        <a:pt x="168185" y="239105"/>
                        <a:pt x="206021" y="166609"/>
                        <a:pt x="229304" y="128509"/>
                      </a:cubicBezTo>
                      <a:cubicBezTo>
                        <a:pt x="252587" y="90409"/>
                        <a:pt x="261319" y="80355"/>
                        <a:pt x="280104" y="61834"/>
                      </a:cubicBezTo>
                      <a:cubicBezTo>
                        <a:pt x="298889" y="43313"/>
                        <a:pt x="375354" y="-13836"/>
                        <a:pt x="362654" y="30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: 図形 393">
                  <a:extLst>
                    <a:ext uri="{FF2B5EF4-FFF2-40B4-BE49-F238E27FC236}">
                      <a16:creationId xmlns:a16="http://schemas.microsoft.com/office/drawing/2014/main" id="{23933233-51E1-4F19-81D9-FE820E62E6F1}"/>
                    </a:ext>
                  </a:extLst>
                </p:cNvPr>
                <p:cNvSpPr/>
                <p:nvPr/>
              </p:nvSpPr>
              <p:spPr>
                <a:xfrm>
                  <a:off x="5750939" y="3119470"/>
                  <a:ext cx="142170" cy="283225"/>
                </a:xfrm>
                <a:custGeom>
                  <a:avLst/>
                  <a:gdLst>
                    <a:gd name="connsiteX0" fmla="*/ 222687 w 224078"/>
                    <a:gd name="connsiteY0" fmla="*/ 6226 h 446398"/>
                    <a:gd name="connsiteX1" fmla="*/ 133787 w 224078"/>
                    <a:gd name="connsiteY1" fmla="*/ 206251 h 446398"/>
                    <a:gd name="connsiteX2" fmla="*/ 149662 w 224078"/>
                    <a:gd name="connsiteY2" fmla="*/ 130051 h 446398"/>
                    <a:gd name="connsiteX3" fmla="*/ 103624 w 224078"/>
                    <a:gd name="connsiteY3" fmla="*/ 268163 h 446398"/>
                    <a:gd name="connsiteX4" fmla="*/ 29012 w 224078"/>
                    <a:gd name="connsiteY4" fmla="*/ 415801 h 446398"/>
                    <a:gd name="connsiteX5" fmla="*/ 437 w 224078"/>
                    <a:gd name="connsiteY5" fmla="*/ 442788 h 446398"/>
                    <a:gd name="connsiteX6" fmla="*/ 48062 w 224078"/>
                    <a:gd name="connsiteY6" fmla="*/ 401513 h 446398"/>
                    <a:gd name="connsiteX7" fmla="*/ 36949 w 224078"/>
                    <a:gd name="connsiteY7" fmla="*/ 445963 h 446398"/>
                    <a:gd name="connsiteX8" fmla="*/ 78224 w 224078"/>
                    <a:gd name="connsiteY8" fmla="*/ 368176 h 446398"/>
                    <a:gd name="connsiteX9" fmla="*/ 127437 w 224078"/>
                    <a:gd name="connsiteY9" fmla="*/ 241176 h 446398"/>
                    <a:gd name="connsiteX10" fmla="*/ 175062 w 224078"/>
                    <a:gd name="connsiteY10" fmla="*/ 80838 h 446398"/>
                    <a:gd name="connsiteX11" fmla="*/ 187762 w 224078"/>
                    <a:gd name="connsiteY11" fmla="*/ 50676 h 446398"/>
                    <a:gd name="connsiteX12" fmla="*/ 222687 w 224078"/>
                    <a:gd name="connsiteY12" fmla="*/ 6226 h 446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4078" h="446398">
                      <a:moveTo>
                        <a:pt x="222687" y="6226"/>
                      </a:moveTo>
                      <a:cubicBezTo>
                        <a:pt x="213691" y="32155"/>
                        <a:pt x="145958" y="185614"/>
                        <a:pt x="133787" y="206251"/>
                      </a:cubicBezTo>
                      <a:cubicBezTo>
                        <a:pt x="121616" y="226888"/>
                        <a:pt x="154689" y="119732"/>
                        <a:pt x="149662" y="130051"/>
                      </a:cubicBezTo>
                      <a:cubicBezTo>
                        <a:pt x="144635" y="140370"/>
                        <a:pt x="123732" y="220538"/>
                        <a:pt x="103624" y="268163"/>
                      </a:cubicBezTo>
                      <a:cubicBezTo>
                        <a:pt x="83516" y="315788"/>
                        <a:pt x="46210" y="386697"/>
                        <a:pt x="29012" y="415801"/>
                      </a:cubicBezTo>
                      <a:cubicBezTo>
                        <a:pt x="11814" y="444905"/>
                        <a:pt x="-2738" y="445169"/>
                        <a:pt x="437" y="442788"/>
                      </a:cubicBezTo>
                      <a:cubicBezTo>
                        <a:pt x="3612" y="440407"/>
                        <a:pt x="41977" y="400984"/>
                        <a:pt x="48062" y="401513"/>
                      </a:cubicBezTo>
                      <a:cubicBezTo>
                        <a:pt x="54147" y="402042"/>
                        <a:pt x="31922" y="451519"/>
                        <a:pt x="36949" y="445963"/>
                      </a:cubicBezTo>
                      <a:cubicBezTo>
                        <a:pt x="41976" y="440407"/>
                        <a:pt x="63143" y="402307"/>
                        <a:pt x="78224" y="368176"/>
                      </a:cubicBezTo>
                      <a:cubicBezTo>
                        <a:pt x="93305" y="334045"/>
                        <a:pt x="111297" y="289066"/>
                        <a:pt x="127437" y="241176"/>
                      </a:cubicBezTo>
                      <a:cubicBezTo>
                        <a:pt x="143577" y="193286"/>
                        <a:pt x="165008" y="112588"/>
                        <a:pt x="175062" y="80838"/>
                      </a:cubicBezTo>
                      <a:cubicBezTo>
                        <a:pt x="185116" y="49088"/>
                        <a:pt x="181148" y="58084"/>
                        <a:pt x="187762" y="50676"/>
                      </a:cubicBezTo>
                      <a:cubicBezTo>
                        <a:pt x="194376" y="43268"/>
                        <a:pt x="231683" y="-19703"/>
                        <a:pt x="222687" y="62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: 図形 394">
                  <a:extLst>
                    <a:ext uri="{FF2B5EF4-FFF2-40B4-BE49-F238E27FC236}">
                      <a16:creationId xmlns:a16="http://schemas.microsoft.com/office/drawing/2014/main" id="{7C073CF7-2460-4C2E-B2F3-27765959DB1D}"/>
                    </a:ext>
                  </a:extLst>
                </p:cNvPr>
                <p:cNvSpPr/>
                <p:nvPr/>
              </p:nvSpPr>
              <p:spPr>
                <a:xfrm>
                  <a:off x="5784191" y="3086101"/>
                  <a:ext cx="119314" cy="307977"/>
                </a:xfrm>
                <a:custGeom>
                  <a:avLst/>
                  <a:gdLst>
                    <a:gd name="connsiteX0" fmla="*/ 187739 w 188054"/>
                    <a:gd name="connsiteY0" fmla="*/ 81 h 485410"/>
                    <a:gd name="connsiteX1" fmla="*/ 144877 w 188054"/>
                    <a:gd name="connsiteY1" fmla="*/ 155656 h 485410"/>
                    <a:gd name="connsiteX2" fmla="*/ 173452 w 188054"/>
                    <a:gd name="connsiteY2" fmla="*/ 100094 h 485410"/>
                    <a:gd name="connsiteX3" fmla="*/ 106777 w 188054"/>
                    <a:gd name="connsiteY3" fmla="*/ 260431 h 485410"/>
                    <a:gd name="connsiteX4" fmla="*/ 140114 w 188054"/>
                    <a:gd name="connsiteY4" fmla="*/ 169944 h 485410"/>
                    <a:gd name="connsiteX5" fmla="*/ 68677 w 188054"/>
                    <a:gd name="connsiteY5" fmla="*/ 333456 h 485410"/>
                    <a:gd name="connsiteX6" fmla="*/ 414 w 188054"/>
                    <a:gd name="connsiteY6" fmla="*/ 484269 h 485410"/>
                    <a:gd name="connsiteX7" fmla="*/ 38514 w 188054"/>
                    <a:gd name="connsiteY7" fmla="*/ 406481 h 485410"/>
                    <a:gd name="connsiteX8" fmla="*/ 5177 w 188054"/>
                    <a:gd name="connsiteY8" fmla="*/ 479506 h 485410"/>
                    <a:gd name="connsiteX9" fmla="*/ 109952 w 188054"/>
                    <a:gd name="connsiteY9" fmla="*/ 233444 h 485410"/>
                    <a:gd name="connsiteX10" fmla="*/ 117889 w 188054"/>
                    <a:gd name="connsiteY10" fmla="*/ 179469 h 485410"/>
                    <a:gd name="connsiteX11" fmla="*/ 187739 w 188054"/>
                    <a:gd name="connsiteY11" fmla="*/ 81 h 485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054" h="485410">
                      <a:moveTo>
                        <a:pt x="187739" y="81"/>
                      </a:moveTo>
                      <a:cubicBezTo>
                        <a:pt x="192237" y="-3888"/>
                        <a:pt x="147258" y="138987"/>
                        <a:pt x="144877" y="155656"/>
                      </a:cubicBezTo>
                      <a:cubicBezTo>
                        <a:pt x="142496" y="172325"/>
                        <a:pt x="179802" y="82632"/>
                        <a:pt x="173452" y="100094"/>
                      </a:cubicBezTo>
                      <a:cubicBezTo>
                        <a:pt x="167102" y="117556"/>
                        <a:pt x="112333" y="248789"/>
                        <a:pt x="106777" y="260431"/>
                      </a:cubicBezTo>
                      <a:cubicBezTo>
                        <a:pt x="101221" y="272073"/>
                        <a:pt x="146464" y="157773"/>
                        <a:pt x="140114" y="169944"/>
                      </a:cubicBezTo>
                      <a:cubicBezTo>
                        <a:pt x="133764" y="182115"/>
                        <a:pt x="91960" y="281069"/>
                        <a:pt x="68677" y="333456"/>
                      </a:cubicBezTo>
                      <a:cubicBezTo>
                        <a:pt x="45394" y="385844"/>
                        <a:pt x="5441" y="472098"/>
                        <a:pt x="414" y="484269"/>
                      </a:cubicBezTo>
                      <a:cubicBezTo>
                        <a:pt x="-4613" y="496440"/>
                        <a:pt x="37720" y="407275"/>
                        <a:pt x="38514" y="406481"/>
                      </a:cubicBezTo>
                      <a:cubicBezTo>
                        <a:pt x="39308" y="405687"/>
                        <a:pt x="-6729" y="508346"/>
                        <a:pt x="5177" y="479506"/>
                      </a:cubicBezTo>
                      <a:cubicBezTo>
                        <a:pt x="17083" y="450667"/>
                        <a:pt x="91167" y="283450"/>
                        <a:pt x="109952" y="233444"/>
                      </a:cubicBezTo>
                      <a:cubicBezTo>
                        <a:pt x="128737" y="183438"/>
                        <a:pt x="106777" y="216246"/>
                        <a:pt x="117889" y="179469"/>
                      </a:cubicBezTo>
                      <a:cubicBezTo>
                        <a:pt x="129001" y="142692"/>
                        <a:pt x="183241" y="4050"/>
                        <a:pt x="187739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: 図形 395">
                  <a:extLst>
                    <a:ext uri="{FF2B5EF4-FFF2-40B4-BE49-F238E27FC236}">
                      <a16:creationId xmlns:a16="http://schemas.microsoft.com/office/drawing/2014/main" id="{8B9799B2-62C4-46DF-8FBE-0192F25FA04A}"/>
                    </a:ext>
                  </a:extLst>
                </p:cNvPr>
                <p:cNvSpPr/>
                <p:nvPr/>
              </p:nvSpPr>
              <p:spPr>
                <a:xfrm>
                  <a:off x="5800632" y="3105202"/>
                  <a:ext cx="116769" cy="283982"/>
                </a:xfrm>
                <a:custGeom>
                  <a:avLst/>
                  <a:gdLst>
                    <a:gd name="connsiteX0" fmla="*/ 182464 w 184042"/>
                    <a:gd name="connsiteY0" fmla="*/ 1726 h 447590"/>
                    <a:gd name="connsiteX1" fmla="*/ 111026 w 184042"/>
                    <a:gd name="connsiteY1" fmla="*/ 206514 h 447590"/>
                    <a:gd name="connsiteX2" fmla="*/ 149126 w 184042"/>
                    <a:gd name="connsiteY2" fmla="*/ 144601 h 447590"/>
                    <a:gd name="connsiteX3" fmla="*/ 111026 w 184042"/>
                    <a:gd name="connsiteY3" fmla="*/ 228739 h 447590"/>
                    <a:gd name="connsiteX4" fmla="*/ 22126 w 184042"/>
                    <a:gd name="connsiteY4" fmla="*/ 411301 h 447590"/>
                    <a:gd name="connsiteX5" fmla="*/ 45939 w 184042"/>
                    <a:gd name="connsiteY5" fmla="*/ 336689 h 447590"/>
                    <a:gd name="connsiteX6" fmla="*/ 1489 w 184042"/>
                    <a:gd name="connsiteY6" fmla="*/ 446226 h 447590"/>
                    <a:gd name="connsiteX7" fmla="*/ 111026 w 184042"/>
                    <a:gd name="connsiteY7" fmla="*/ 244614 h 447590"/>
                    <a:gd name="connsiteX8" fmla="*/ 157064 w 184042"/>
                    <a:gd name="connsiteY8" fmla="*/ 114439 h 447590"/>
                    <a:gd name="connsiteX9" fmla="*/ 182464 w 184042"/>
                    <a:gd name="connsiteY9" fmla="*/ 1726 h 447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4042" h="447590">
                      <a:moveTo>
                        <a:pt x="182464" y="1726"/>
                      </a:moveTo>
                      <a:cubicBezTo>
                        <a:pt x="174791" y="17072"/>
                        <a:pt x="116582" y="182702"/>
                        <a:pt x="111026" y="206514"/>
                      </a:cubicBezTo>
                      <a:cubicBezTo>
                        <a:pt x="105470" y="230326"/>
                        <a:pt x="149126" y="140897"/>
                        <a:pt x="149126" y="144601"/>
                      </a:cubicBezTo>
                      <a:cubicBezTo>
                        <a:pt x="149126" y="148305"/>
                        <a:pt x="132193" y="184289"/>
                        <a:pt x="111026" y="228739"/>
                      </a:cubicBezTo>
                      <a:cubicBezTo>
                        <a:pt x="89859" y="273189"/>
                        <a:pt x="32974" y="393309"/>
                        <a:pt x="22126" y="411301"/>
                      </a:cubicBezTo>
                      <a:cubicBezTo>
                        <a:pt x="11278" y="429293"/>
                        <a:pt x="49378" y="330868"/>
                        <a:pt x="45939" y="336689"/>
                      </a:cubicBezTo>
                      <a:cubicBezTo>
                        <a:pt x="42500" y="342510"/>
                        <a:pt x="-9359" y="461572"/>
                        <a:pt x="1489" y="446226"/>
                      </a:cubicBezTo>
                      <a:cubicBezTo>
                        <a:pt x="12337" y="430880"/>
                        <a:pt x="85097" y="299912"/>
                        <a:pt x="111026" y="244614"/>
                      </a:cubicBezTo>
                      <a:cubicBezTo>
                        <a:pt x="136955" y="189316"/>
                        <a:pt x="146216" y="151481"/>
                        <a:pt x="157064" y="114439"/>
                      </a:cubicBezTo>
                      <a:cubicBezTo>
                        <a:pt x="167912" y="77397"/>
                        <a:pt x="190137" y="-13620"/>
                        <a:pt x="182464" y="17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フリーフォーム: 図形 396">
                  <a:extLst>
                    <a:ext uri="{FF2B5EF4-FFF2-40B4-BE49-F238E27FC236}">
                      <a16:creationId xmlns:a16="http://schemas.microsoft.com/office/drawing/2014/main" id="{E349E16A-E7CD-4617-A4A2-11F882850FBF}"/>
                    </a:ext>
                  </a:extLst>
                </p:cNvPr>
                <p:cNvSpPr/>
                <p:nvPr/>
              </p:nvSpPr>
              <p:spPr>
                <a:xfrm>
                  <a:off x="5909951" y="3109090"/>
                  <a:ext cx="367815" cy="251088"/>
                </a:xfrm>
                <a:custGeom>
                  <a:avLst/>
                  <a:gdLst>
                    <a:gd name="connsiteX0" fmla="*/ 639 w 579722"/>
                    <a:gd name="connsiteY0" fmla="*/ 360 h 395746"/>
                    <a:gd name="connsiteX1" fmla="*/ 151451 w 579722"/>
                    <a:gd name="connsiteY1" fmla="*/ 22585 h 395746"/>
                    <a:gd name="connsiteX2" fmla="*/ 91126 w 579722"/>
                    <a:gd name="connsiteY2" fmla="*/ 20997 h 395746"/>
                    <a:gd name="connsiteX3" fmla="*/ 192726 w 579722"/>
                    <a:gd name="connsiteY3" fmla="*/ 47985 h 395746"/>
                    <a:gd name="connsiteX4" fmla="*/ 254639 w 579722"/>
                    <a:gd name="connsiteY4" fmla="*/ 67035 h 395746"/>
                    <a:gd name="connsiteX5" fmla="*/ 381639 w 579722"/>
                    <a:gd name="connsiteY5" fmla="*/ 167047 h 395746"/>
                    <a:gd name="connsiteX6" fmla="*/ 359414 w 579722"/>
                    <a:gd name="connsiteY6" fmla="*/ 140060 h 395746"/>
                    <a:gd name="connsiteX7" fmla="*/ 576901 w 579722"/>
                    <a:gd name="connsiteY7" fmla="*/ 392472 h 395746"/>
                    <a:gd name="connsiteX8" fmla="*/ 468951 w 579722"/>
                    <a:gd name="connsiteY8" fmla="*/ 270235 h 395746"/>
                    <a:gd name="connsiteX9" fmla="*/ 265751 w 579722"/>
                    <a:gd name="connsiteY9" fmla="*/ 76560 h 395746"/>
                    <a:gd name="connsiteX10" fmla="*/ 103826 w 579722"/>
                    <a:gd name="connsiteY10" fmla="*/ 43222 h 395746"/>
                    <a:gd name="connsiteX11" fmla="*/ 639 w 579722"/>
                    <a:gd name="connsiteY11" fmla="*/ 360 h 39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9722" h="395746">
                      <a:moveTo>
                        <a:pt x="639" y="360"/>
                      </a:moveTo>
                      <a:cubicBezTo>
                        <a:pt x="8576" y="-3079"/>
                        <a:pt x="136370" y="19146"/>
                        <a:pt x="151451" y="22585"/>
                      </a:cubicBezTo>
                      <a:cubicBezTo>
                        <a:pt x="166532" y="26024"/>
                        <a:pt x="84247" y="16764"/>
                        <a:pt x="91126" y="20997"/>
                      </a:cubicBezTo>
                      <a:cubicBezTo>
                        <a:pt x="98005" y="25230"/>
                        <a:pt x="165474" y="40312"/>
                        <a:pt x="192726" y="47985"/>
                      </a:cubicBezTo>
                      <a:cubicBezTo>
                        <a:pt x="219978" y="55658"/>
                        <a:pt x="223154" y="47192"/>
                        <a:pt x="254639" y="67035"/>
                      </a:cubicBezTo>
                      <a:cubicBezTo>
                        <a:pt x="286124" y="86878"/>
                        <a:pt x="364177" y="154876"/>
                        <a:pt x="381639" y="167047"/>
                      </a:cubicBezTo>
                      <a:cubicBezTo>
                        <a:pt x="399101" y="179218"/>
                        <a:pt x="359414" y="140060"/>
                        <a:pt x="359414" y="140060"/>
                      </a:cubicBezTo>
                      <a:lnTo>
                        <a:pt x="576901" y="392472"/>
                      </a:lnTo>
                      <a:cubicBezTo>
                        <a:pt x="595157" y="414168"/>
                        <a:pt x="520809" y="322887"/>
                        <a:pt x="468951" y="270235"/>
                      </a:cubicBezTo>
                      <a:cubicBezTo>
                        <a:pt x="417093" y="217583"/>
                        <a:pt x="326605" y="114395"/>
                        <a:pt x="265751" y="76560"/>
                      </a:cubicBezTo>
                      <a:cubicBezTo>
                        <a:pt x="204897" y="38725"/>
                        <a:pt x="147218" y="56451"/>
                        <a:pt x="103826" y="43222"/>
                      </a:cubicBezTo>
                      <a:cubicBezTo>
                        <a:pt x="60434" y="29993"/>
                        <a:pt x="-7298" y="3799"/>
                        <a:pt x="639" y="36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フリーフォーム: 図形 397">
                  <a:extLst>
                    <a:ext uri="{FF2B5EF4-FFF2-40B4-BE49-F238E27FC236}">
                      <a16:creationId xmlns:a16="http://schemas.microsoft.com/office/drawing/2014/main" id="{4E5A9B29-6984-4319-B607-CE7AD4106E51}"/>
                    </a:ext>
                  </a:extLst>
                </p:cNvPr>
                <p:cNvSpPr/>
                <p:nvPr/>
              </p:nvSpPr>
              <p:spPr>
                <a:xfrm>
                  <a:off x="5901091" y="3090117"/>
                  <a:ext cx="493528" cy="371340"/>
                </a:xfrm>
                <a:custGeom>
                  <a:avLst/>
                  <a:gdLst>
                    <a:gd name="connsiteX0" fmla="*/ 315 w 777861"/>
                    <a:gd name="connsiteY0" fmla="*/ 101 h 585278"/>
                    <a:gd name="connsiteX1" fmla="*/ 235265 w 777861"/>
                    <a:gd name="connsiteY1" fmla="*/ 36614 h 585278"/>
                    <a:gd name="connsiteX2" fmla="*/ 211453 w 777861"/>
                    <a:gd name="connsiteY2" fmla="*/ 42964 h 585278"/>
                    <a:gd name="connsiteX3" fmla="*/ 387665 w 777861"/>
                    <a:gd name="connsiteY3" fmla="*/ 96939 h 585278"/>
                    <a:gd name="connsiteX4" fmla="*/ 346390 w 777861"/>
                    <a:gd name="connsiteY4" fmla="*/ 96939 h 585278"/>
                    <a:gd name="connsiteX5" fmla="*/ 490853 w 777861"/>
                    <a:gd name="connsiteY5" fmla="*/ 166789 h 585278"/>
                    <a:gd name="connsiteX6" fmla="*/ 627378 w 777861"/>
                    <a:gd name="connsiteY6" fmla="*/ 330301 h 585278"/>
                    <a:gd name="connsiteX7" fmla="*/ 551178 w 777861"/>
                    <a:gd name="connsiteY7" fmla="*/ 246164 h 585278"/>
                    <a:gd name="connsiteX8" fmla="*/ 771840 w 777861"/>
                    <a:gd name="connsiteY8" fmla="*/ 577951 h 585278"/>
                    <a:gd name="connsiteX9" fmla="*/ 689290 w 777861"/>
                    <a:gd name="connsiteY9" fmla="*/ 446189 h 585278"/>
                    <a:gd name="connsiteX10" fmla="*/ 416240 w 777861"/>
                    <a:gd name="connsiteY10" fmla="*/ 108051 h 585278"/>
                    <a:gd name="connsiteX11" fmla="*/ 292415 w 777861"/>
                    <a:gd name="connsiteY11" fmla="*/ 49314 h 585278"/>
                    <a:gd name="connsiteX12" fmla="*/ 315 w 777861"/>
                    <a:gd name="connsiteY12" fmla="*/ 101 h 58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77861" h="585278">
                      <a:moveTo>
                        <a:pt x="315" y="101"/>
                      </a:moveTo>
                      <a:cubicBezTo>
                        <a:pt x="-9210" y="-2016"/>
                        <a:pt x="200075" y="29470"/>
                        <a:pt x="235265" y="36614"/>
                      </a:cubicBezTo>
                      <a:cubicBezTo>
                        <a:pt x="270455" y="43758"/>
                        <a:pt x="186053" y="32910"/>
                        <a:pt x="211453" y="42964"/>
                      </a:cubicBezTo>
                      <a:cubicBezTo>
                        <a:pt x="236853" y="53018"/>
                        <a:pt x="365176" y="87943"/>
                        <a:pt x="387665" y="96939"/>
                      </a:cubicBezTo>
                      <a:cubicBezTo>
                        <a:pt x="410154" y="105935"/>
                        <a:pt x="329192" y="85297"/>
                        <a:pt x="346390" y="96939"/>
                      </a:cubicBezTo>
                      <a:cubicBezTo>
                        <a:pt x="363588" y="108581"/>
                        <a:pt x="444022" y="127895"/>
                        <a:pt x="490853" y="166789"/>
                      </a:cubicBezTo>
                      <a:cubicBezTo>
                        <a:pt x="537684" y="205683"/>
                        <a:pt x="617324" y="317072"/>
                        <a:pt x="627378" y="330301"/>
                      </a:cubicBezTo>
                      <a:cubicBezTo>
                        <a:pt x="637432" y="343530"/>
                        <a:pt x="527101" y="204889"/>
                        <a:pt x="551178" y="246164"/>
                      </a:cubicBezTo>
                      <a:cubicBezTo>
                        <a:pt x="575255" y="287439"/>
                        <a:pt x="748821" y="544614"/>
                        <a:pt x="771840" y="577951"/>
                      </a:cubicBezTo>
                      <a:cubicBezTo>
                        <a:pt x="794859" y="611288"/>
                        <a:pt x="748557" y="524506"/>
                        <a:pt x="689290" y="446189"/>
                      </a:cubicBezTo>
                      <a:cubicBezTo>
                        <a:pt x="630023" y="367872"/>
                        <a:pt x="482386" y="174197"/>
                        <a:pt x="416240" y="108051"/>
                      </a:cubicBezTo>
                      <a:cubicBezTo>
                        <a:pt x="350094" y="41905"/>
                        <a:pt x="358032" y="67306"/>
                        <a:pt x="292415" y="49314"/>
                      </a:cubicBezTo>
                      <a:cubicBezTo>
                        <a:pt x="226798" y="31322"/>
                        <a:pt x="9840" y="2218"/>
                        <a:pt x="315" y="1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フリーフォーム: 図形 398">
                  <a:extLst>
                    <a:ext uri="{FF2B5EF4-FFF2-40B4-BE49-F238E27FC236}">
                      <a16:creationId xmlns:a16="http://schemas.microsoft.com/office/drawing/2014/main" id="{718BEDC5-118F-4B8B-BF7D-E144A6C4828A}"/>
                    </a:ext>
                  </a:extLst>
                </p:cNvPr>
                <p:cNvSpPr/>
                <p:nvPr/>
              </p:nvSpPr>
              <p:spPr>
                <a:xfrm>
                  <a:off x="5899070" y="3088191"/>
                  <a:ext cx="252153" cy="48174"/>
                </a:xfrm>
                <a:custGeom>
                  <a:avLst/>
                  <a:gdLst>
                    <a:gd name="connsiteX0" fmla="*/ 326 w 397424"/>
                    <a:gd name="connsiteY0" fmla="*/ 3137 h 75928"/>
                    <a:gd name="connsiteX1" fmla="*/ 190826 w 397424"/>
                    <a:gd name="connsiteY1" fmla="*/ 9487 h 75928"/>
                    <a:gd name="connsiteX2" fmla="*/ 119389 w 397424"/>
                    <a:gd name="connsiteY2" fmla="*/ 17425 h 75928"/>
                    <a:gd name="connsiteX3" fmla="*/ 274964 w 397424"/>
                    <a:gd name="connsiteY3" fmla="*/ 42825 h 75928"/>
                    <a:gd name="connsiteX4" fmla="*/ 397201 w 397424"/>
                    <a:gd name="connsiteY4" fmla="*/ 74575 h 75928"/>
                    <a:gd name="connsiteX5" fmla="*/ 244801 w 397424"/>
                    <a:gd name="connsiteY5" fmla="*/ 63462 h 75928"/>
                    <a:gd name="connsiteX6" fmla="*/ 326 w 397424"/>
                    <a:gd name="connsiteY6" fmla="*/ 3137 h 7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424" h="75928">
                      <a:moveTo>
                        <a:pt x="326" y="3137"/>
                      </a:moveTo>
                      <a:cubicBezTo>
                        <a:pt x="-8670" y="-5859"/>
                        <a:pt x="170982" y="7106"/>
                        <a:pt x="190826" y="9487"/>
                      </a:cubicBezTo>
                      <a:cubicBezTo>
                        <a:pt x="210670" y="11868"/>
                        <a:pt x="105366" y="11869"/>
                        <a:pt x="119389" y="17425"/>
                      </a:cubicBezTo>
                      <a:cubicBezTo>
                        <a:pt x="133412" y="22981"/>
                        <a:pt x="228662" y="33300"/>
                        <a:pt x="274964" y="42825"/>
                      </a:cubicBezTo>
                      <a:cubicBezTo>
                        <a:pt x="321266" y="52350"/>
                        <a:pt x="402228" y="71136"/>
                        <a:pt x="397201" y="74575"/>
                      </a:cubicBezTo>
                      <a:cubicBezTo>
                        <a:pt x="392174" y="78014"/>
                        <a:pt x="306978" y="75104"/>
                        <a:pt x="244801" y="63462"/>
                      </a:cubicBezTo>
                      <a:cubicBezTo>
                        <a:pt x="182624" y="51820"/>
                        <a:pt x="9322" y="12133"/>
                        <a:pt x="326" y="3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フリーフォーム: 図形 399">
                  <a:extLst>
                    <a:ext uri="{FF2B5EF4-FFF2-40B4-BE49-F238E27FC236}">
                      <a16:creationId xmlns:a16="http://schemas.microsoft.com/office/drawing/2014/main" id="{652B2A92-3D0E-403A-847A-DF6DAEA6118A}"/>
                    </a:ext>
                  </a:extLst>
                </p:cNvPr>
                <p:cNvSpPr/>
                <p:nvPr/>
              </p:nvSpPr>
              <p:spPr>
                <a:xfrm>
                  <a:off x="6081143" y="3130740"/>
                  <a:ext cx="263714" cy="318570"/>
                </a:xfrm>
                <a:custGeom>
                  <a:avLst/>
                  <a:gdLst>
                    <a:gd name="connsiteX0" fmla="*/ 694 w 415646"/>
                    <a:gd name="connsiteY0" fmla="*/ 2749 h 502105"/>
                    <a:gd name="connsiteX1" fmla="*/ 226119 w 415646"/>
                    <a:gd name="connsiteY1" fmla="*/ 220237 h 502105"/>
                    <a:gd name="connsiteX2" fmla="*/ 184844 w 415646"/>
                    <a:gd name="connsiteY2" fmla="*/ 151974 h 502105"/>
                    <a:gd name="connsiteX3" fmla="*/ 256281 w 415646"/>
                    <a:gd name="connsiteY3" fmla="*/ 236112 h 502105"/>
                    <a:gd name="connsiteX4" fmla="*/ 413444 w 415646"/>
                    <a:gd name="connsiteY4" fmla="*/ 498049 h 502105"/>
                    <a:gd name="connsiteX5" fmla="*/ 335656 w 415646"/>
                    <a:gd name="connsiteY5" fmla="*/ 375812 h 502105"/>
                    <a:gd name="connsiteX6" fmla="*/ 161031 w 415646"/>
                    <a:gd name="connsiteY6" fmla="*/ 115462 h 502105"/>
                    <a:gd name="connsiteX7" fmla="*/ 694 w 415646"/>
                    <a:gd name="connsiteY7" fmla="*/ 2749 h 50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646" h="502105">
                      <a:moveTo>
                        <a:pt x="694" y="2749"/>
                      </a:moveTo>
                      <a:cubicBezTo>
                        <a:pt x="11542" y="20211"/>
                        <a:pt x="195427" y="195366"/>
                        <a:pt x="226119" y="220237"/>
                      </a:cubicBezTo>
                      <a:cubicBezTo>
                        <a:pt x="256811" y="245108"/>
                        <a:pt x="179817" y="149328"/>
                        <a:pt x="184844" y="151974"/>
                      </a:cubicBezTo>
                      <a:cubicBezTo>
                        <a:pt x="189871" y="154620"/>
                        <a:pt x="218181" y="178433"/>
                        <a:pt x="256281" y="236112"/>
                      </a:cubicBezTo>
                      <a:cubicBezTo>
                        <a:pt x="294381" y="293791"/>
                        <a:pt x="400215" y="474766"/>
                        <a:pt x="413444" y="498049"/>
                      </a:cubicBezTo>
                      <a:cubicBezTo>
                        <a:pt x="426673" y="521332"/>
                        <a:pt x="377725" y="439576"/>
                        <a:pt x="335656" y="375812"/>
                      </a:cubicBezTo>
                      <a:cubicBezTo>
                        <a:pt x="293587" y="312048"/>
                        <a:pt x="213154" y="176581"/>
                        <a:pt x="161031" y="115462"/>
                      </a:cubicBezTo>
                      <a:cubicBezTo>
                        <a:pt x="108908" y="54343"/>
                        <a:pt x="-10154" y="-14713"/>
                        <a:pt x="694" y="27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1" name="フリーフォーム: 図形 400">
                  <a:extLst>
                    <a:ext uri="{FF2B5EF4-FFF2-40B4-BE49-F238E27FC236}">
                      <a16:creationId xmlns:a16="http://schemas.microsoft.com/office/drawing/2014/main" id="{C4A0410D-BE12-4294-AD22-294CC065DCA8}"/>
                    </a:ext>
                  </a:extLst>
                </p:cNvPr>
                <p:cNvSpPr/>
                <p:nvPr/>
              </p:nvSpPr>
              <p:spPr>
                <a:xfrm>
                  <a:off x="6222582" y="3311718"/>
                  <a:ext cx="158000" cy="313916"/>
                </a:xfrm>
                <a:custGeom>
                  <a:avLst/>
                  <a:gdLst>
                    <a:gd name="connsiteX0" fmla="*/ 19 w 249027"/>
                    <a:gd name="connsiteY0" fmla="*/ 80 h 494771"/>
                    <a:gd name="connsiteX1" fmla="*/ 127019 w 249027"/>
                    <a:gd name="connsiteY1" fmla="*/ 146130 h 494771"/>
                    <a:gd name="connsiteX2" fmla="*/ 147656 w 249027"/>
                    <a:gd name="connsiteY2" fmla="*/ 195343 h 494771"/>
                    <a:gd name="connsiteX3" fmla="*/ 165119 w 249027"/>
                    <a:gd name="connsiteY3" fmla="*/ 266780 h 494771"/>
                    <a:gd name="connsiteX4" fmla="*/ 171469 w 249027"/>
                    <a:gd name="connsiteY4" fmla="*/ 295355 h 494771"/>
                    <a:gd name="connsiteX5" fmla="*/ 247669 w 249027"/>
                    <a:gd name="connsiteY5" fmla="*/ 490618 h 494771"/>
                    <a:gd name="connsiteX6" fmla="*/ 222269 w 249027"/>
                    <a:gd name="connsiteY6" fmla="*/ 433468 h 494771"/>
                    <a:gd name="connsiteX7" fmla="*/ 134956 w 249027"/>
                    <a:gd name="connsiteY7" fmla="*/ 228680 h 494771"/>
                    <a:gd name="connsiteX8" fmla="*/ 152419 w 249027"/>
                    <a:gd name="connsiteY8" fmla="*/ 231855 h 494771"/>
                    <a:gd name="connsiteX9" fmla="*/ 117494 w 249027"/>
                    <a:gd name="connsiteY9" fmla="*/ 127080 h 494771"/>
                    <a:gd name="connsiteX10" fmla="*/ 19 w 249027"/>
                    <a:gd name="connsiteY10" fmla="*/ 80 h 49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9027" h="494771">
                      <a:moveTo>
                        <a:pt x="19" y="80"/>
                      </a:moveTo>
                      <a:cubicBezTo>
                        <a:pt x="1606" y="3255"/>
                        <a:pt x="102413" y="113586"/>
                        <a:pt x="127019" y="146130"/>
                      </a:cubicBezTo>
                      <a:cubicBezTo>
                        <a:pt x="151625" y="178674"/>
                        <a:pt x="141306" y="175235"/>
                        <a:pt x="147656" y="195343"/>
                      </a:cubicBezTo>
                      <a:cubicBezTo>
                        <a:pt x="154006" y="215451"/>
                        <a:pt x="161150" y="250111"/>
                        <a:pt x="165119" y="266780"/>
                      </a:cubicBezTo>
                      <a:cubicBezTo>
                        <a:pt x="169088" y="283449"/>
                        <a:pt x="157711" y="258049"/>
                        <a:pt x="171469" y="295355"/>
                      </a:cubicBezTo>
                      <a:cubicBezTo>
                        <a:pt x="185227" y="332661"/>
                        <a:pt x="239202" y="467599"/>
                        <a:pt x="247669" y="490618"/>
                      </a:cubicBezTo>
                      <a:cubicBezTo>
                        <a:pt x="256136" y="513637"/>
                        <a:pt x="222269" y="433468"/>
                        <a:pt x="222269" y="433468"/>
                      </a:cubicBezTo>
                      <a:cubicBezTo>
                        <a:pt x="203484" y="389812"/>
                        <a:pt x="146598" y="262282"/>
                        <a:pt x="134956" y="228680"/>
                      </a:cubicBezTo>
                      <a:cubicBezTo>
                        <a:pt x="123314" y="195078"/>
                        <a:pt x="155329" y="248788"/>
                        <a:pt x="152419" y="231855"/>
                      </a:cubicBezTo>
                      <a:cubicBezTo>
                        <a:pt x="149509" y="214922"/>
                        <a:pt x="139719" y="165444"/>
                        <a:pt x="117494" y="127080"/>
                      </a:cubicBezTo>
                      <a:cubicBezTo>
                        <a:pt x="95269" y="88716"/>
                        <a:pt x="-1568" y="-3095"/>
                        <a:pt x="19" y="8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2" name="フリーフォーム: 図形 401">
                  <a:extLst>
                    <a:ext uri="{FF2B5EF4-FFF2-40B4-BE49-F238E27FC236}">
                      <a16:creationId xmlns:a16="http://schemas.microsoft.com/office/drawing/2014/main" id="{9FED8583-CA09-4842-82A4-8D57B65A8273}"/>
                    </a:ext>
                  </a:extLst>
                </p:cNvPr>
                <p:cNvSpPr/>
                <p:nvPr/>
              </p:nvSpPr>
              <p:spPr>
                <a:xfrm>
                  <a:off x="6309203" y="3304404"/>
                  <a:ext cx="129643" cy="248589"/>
                </a:xfrm>
                <a:custGeom>
                  <a:avLst/>
                  <a:gdLst>
                    <a:gd name="connsiteX0" fmla="*/ 18 w 204334"/>
                    <a:gd name="connsiteY0" fmla="*/ 497 h 391807"/>
                    <a:gd name="connsiteX1" fmla="*/ 103205 w 204334"/>
                    <a:gd name="connsiteY1" fmla="*/ 133847 h 391807"/>
                    <a:gd name="connsiteX2" fmla="*/ 200043 w 204334"/>
                    <a:gd name="connsiteY2" fmla="*/ 384672 h 391807"/>
                    <a:gd name="connsiteX3" fmla="*/ 174643 w 204334"/>
                    <a:gd name="connsiteY3" fmla="*/ 303709 h 391807"/>
                    <a:gd name="connsiteX4" fmla="*/ 61930 w 204334"/>
                    <a:gd name="connsiteY4" fmla="*/ 100509 h 391807"/>
                    <a:gd name="connsiteX5" fmla="*/ 111143 w 204334"/>
                    <a:gd name="connsiteY5" fmla="*/ 178297 h 391807"/>
                    <a:gd name="connsiteX6" fmla="*/ 18 w 204334"/>
                    <a:gd name="connsiteY6" fmla="*/ 497 h 3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334" h="391807">
                      <a:moveTo>
                        <a:pt x="18" y="497"/>
                      </a:moveTo>
                      <a:cubicBezTo>
                        <a:pt x="-1305" y="-6911"/>
                        <a:pt x="69868" y="69818"/>
                        <a:pt x="103205" y="133847"/>
                      </a:cubicBezTo>
                      <a:cubicBezTo>
                        <a:pt x="136542" y="197876"/>
                        <a:pt x="188137" y="356362"/>
                        <a:pt x="200043" y="384672"/>
                      </a:cubicBezTo>
                      <a:cubicBezTo>
                        <a:pt x="211949" y="412982"/>
                        <a:pt x="197662" y="351069"/>
                        <a:pt x="174643" y="303709"/>
                      </a:cubicBezTo>
                      <a:cubicBezTo>
                        <a:pt x="151624" y="256349"/>
                        <a:pt x="72513" y="121411"/>
                        <a:pt x="61930" y="100509"/>
                      </a:cubicBezTo>
                      <a:cubicBezTo>
                        <a:pt x="51347" y="79607"/>
                        <a:pt x="122785" y="193907"/>
                        <a:pt x="111143" y="178297"/>
                      </a:cubicBezTo>
                      <a:cubicBezTo>
                        <a:pt x="99501" y="162687"/>
                        <a:pt x="1341" y="7905"/>
                        <a:pt x="18" y="4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3" name="フリーフォーム: 図形 402">
                  <a:extLst>
                    <a:ext uri="{FF2B5EF4-FFF2-40B4-BE49-F238E27FC236}">
                      <a16:creationId xmlns:a16="http://schemas.microsoft.com/office/drawing/2014/main" id="{6A772BB8-9FCD-4F69-AD3A-C9E8EBEA5579}"/>
                    </a:ext>
                  </a:extLst>
                </p:cNvPr>
                <p:cNvSpPr/>
                <p:nvPr/>
              </p:nvSpPr>
              <p:spPr>
                <a:xfrm>
                  <a:off x="6397014" y="3455297"/>
                  <a:ext cx="69440" cy="278059"/>
                </a:xfrm>
                <a:custGeom>
                  <a:avLst/>
                  <a:gdLst>
                    <a:gd name="connsiteX0" fmla="*/ 1318 w 109446"/>
                    <a:gd name="connsiteY0" fmla="*/ 8733 h 438255"/>
                    <a:gd name="connsiteX1" fmla="*/ 107680 w 109446"/>
                    <a:gd name="connsiteY1" fmla="*/ 434183 h 438255"/>
                    <a:gd name="connsiteX2" fmla="*/ 67993 w 109446"/>
                    <a:gd name="connsiteY2" fmla="*/ 227808 h 438255"/>
                    <a:gd name="connsiteX3" fmla="*/ 71168 w 109446"/>
                    <a:gd name="connsiteY3" fmla="*/ 299246 h 438255"/>
                    <a:gd name="connsiteX4" fmla="*/ 50530 w 109446"/>
                    <a:gd name="connsiteY4" fmla="*/ 156371 h 438255"/>
                    <a:gd name="connsiteX5" fmla="*/ 1318 w 109446"/>
                    <a:gd name="connsiteY5" fmla="*/ 8733 h 438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446" h="438255">
                      <a:moveTo>
                        <a:pt x="1318" y="8733"/>
                      </a:moveTo>
                      <a:cubicBezTo>
                        <a:pt x="10843" y="55035"/>
                        <a:pt x="96568" y="397671"/>
                        <a:pt x="107680" y="434183"/>
                      </a:cubicBezTo>
                      <a:cubicBezTo>
                        <a:pt x="118792" y="470695"/>
                        <a:pt x="74078" y="250298"/>
                        <a:pt x="67993" y="227808"/>
                      </a:cubicBezTo>
                      <a:cubicBezTo>
                        <a:pt x="61908" y="205319"/>
                        <a:pt x="74079" y="311152"/>
                        <a:pt x="71168" y="299246"/>
                      </a:cubicBezTo>
                      <a:cubicBezTo>
                        <a:pt x="68258" y="287340"/>
                        <a:pt x="64553" y="199498"/>
                        <a:pt x="50530" y="156371"/>
                      </a:cubicBezTo>
                      <a:cubicBezTo>
                        <a:pt x="36507" y="113244"/>
                        <a:pt x="-8207" y="-37569"/>
                        <a:pt x="1318" y="87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4" name="フリーフォーム: 図形 403">
                  <a:extLst>
                    <a:ext uri="{FF2B5EF4-FFF2-40B4-BE49-F238E27FC236}">
                      <a16:creationId xmlns:a16="http://schemas.microsoft.com/office/drawing/2014/main" id="{51D3E477-CA1D-4FF1-9A93-5C244A6E9CEF}"/>
                    </a:ext>
                  </a:extLst>
                </p:cNvPr>
                <p:cNvSpPr/>
                <p:nvPr/>
              </p:nvSpPr>
              <p:spPr>
                <a:xfrm>
                  <a:off x="6452169" y="3581489"/>
                  <a:ext cx="45646" cy="318556"/>
                </a:xfrm>
                <a:custGeom>
                  <a:avLst/>
                  <a:gdLst>
                    <a:gd name="connsiteX0" fmla="*/ 112 w 71943"/>
                    <a:gd name="connsiteY0" fmla="*/ 6689 h 502084"/>
                    <a:gd name="connsiteX1" fmla="*/ 57262 w 71943"/>
                    <a:gd name="connsiteY1" fmla="*/ 438489 h 502084"/>
                    <a:gd name="connsiteX2" fmla="*/ 49324 w 71943"/>
                    <a:gd name="connsiteY2" fmla="*/ 221002 h 502084"/>
                    <a:gd name="connsiteX3" fmla="*/ 49324 w 71943"/>
                    <a:gd name="connsiteY3" fmla="*/ 325777 h 502084"/>
                    <a:gd name="connsiteX4" fmla="*/ 71549 w 71943"/>
                    <a:gd name="connsiteY4" fmla="*/ 501989 h 502084"/>
                    <a:gd name="connsiteX5" fmla="*/ 62024 w 71943"/>
                    <a:gd name="connsiteY5" fmla="*/ 348002 h 502084"/>
                    <a:gd name="connsiteX6" fmla="*/ 42974 w 71943"/>
                    <a:gd name="connsiteY6" fmla="*/ 186077 h 502084"/>
                    <a:gd name="connsiteX7" fmla="*/ 112 w 71943"/>
                    <a:gd name="connsiteY7" fmla="*/ 6689 h 50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943" h="502084">
                      <a:moveTo>
                        <a:pt x="112" y="6689"/>
                      </a:moveTo>
                      <a:cubicBezTo>
                        <a:pt x="2493" y="48758"/>
                        <a:pt x="49060" y="402770"/>
                        <a:pt x="57262" y="438489"/>
                      </a:cubicBezTo>
                      <a:cubicBezTo>
                        <a:pt x="65464" y="474208"/>
                        <a:pt x="50647" y="239787"/>
                        <a:pt x="49324" y="221002"/>
                      </a:cubicBezTo>
                      <a:cubicBezTo>
                        <a:pt x="48001" y="202217"/>
                        <a:pt x="45620" y="278946"/>
                        <a:pt x="49324" y="325777"/>
                      </a:cubicBezTo>
                      <a:cubicBezTo>
                        <a:pt x="53028" y="372608"/>
                        <a:pt x="69432" y="498285"/>
                        <a:pt x="71549" y="501989"/>
                      </a:cubicBezTo>
                      <a:cubicBezTo>
                        <a:pt x="73666" y="505693"/>
                        <a:pt x="66786" y="400654"/>
                        <a:pt x="62024" y="348002"/>
                      </a:cubicBezTo>
                      <a:cubicBezTo>
                        <a:pt x="57262" y="295350"/>
                        <a:pt x="51970" y="239523"/>
                        <a:pt x="42974" y="186077"/>
                      </a:cubicBezTo>
                      <a:cubicBezTo>
                        <a:pt x="33978" y="132631"/>
                        <a:pt x="-2269" y="-35380"/>
                        <a:pt x="112" y="66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フリーフォーム: 図形 404">
                  <a:extLst>
                    <a:ext uri="{FF2B5EF4-FFF2-40B4-BE49-F238E27FC236}">
                      <a16:creationId xmlns:a16="http://schemas.microsoft.com/office/drawing/2014/main" id="{D785694D-D2EB-453B-A4AC-879C40835414}"/>
                    </a:ext>
                  </a:extLst>
                </p:cNvPr>
                <p:cNvSpPr/>
                <p:nvPr/>
              </p:nvSpPr>
              <p:spPr>
                <a:xfrm>
                  <a:off x="6343300" y="3443702"/>
                  <a:ext cx="87301" cy="454539"/>
                </a:xfrm>
                <a:custGeom>
                  <a:avLst/>
                  <a:gdLst>
                    <a:gd name="connsiteX0" fmla="*/ 252 w 137597"/>
                    <a:gd name="connsiteY0" fmla="*/ 1608 h 716409"/>
                    <a:gd name="connsiteX1" fmla="*/ 65339 w 137597"/>
                    <a:gd name="connsiteY1" fmla="*/ 268308 h 716409"/>
                    <a:gd name="connsiteX2" fmla="*/ 11364 w 137597"/>
                    <a:gd name="connsiteY2" fmla="*/ 111146 h 716409"/>
                    <a:gd name="connsiteX3" fmla="*/ 24064 w 137597"/>
                    <a:gd name="connsiteY3" fmla="*/ 163533 h 716409"/>
                    <a:gd name="connsiteX4" fmla="*/ 119314 w 137597"/>
                    <a:gd name="connsiteY4" fmla="*/ 427058 h 716409"/>
                    <a:gd name="connsiteX5" fmla="*/ 136777 w 137597"/>
                    <a:gd name="connsiteY5" fmla="*/ 711221 h 716409"/>
                    <a:gd name="connsiteX6" fmla="*/ 132014 w 137597"/>
                    <a:gd name="connsiteY6" fmla="*/ 590571 h 716409"/>
                    <a:gd name="connsiteX7" fmla="*/ 108202 w 137597"/>
                    <a:gd name="connsiteY7" fmla="*/ 339746 h 716409"/>
                    <a:gd name="connsiteX8" fmla="*/ 101852 w 137597"/>
                    <a:gd name="connsiteY8" fmla="*/ 325458 h 716409"/>
                    <a:gd name="connsiteX9" fmla="*/ 44702 w 137597"/>
                    <a:gd name="connsiteY9" fmla="*/ 163533 h 716409"/>
                    <a:gd name="connsiteX10" fmla="*/ 252 w 137597"/>
                    <a:gd name="connsiteY10" fmla="*/ 1608 h 716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597" h="716409">
                      <a:moveTo>
                        <a:pt x="252" y="1608"/>
                      </a:moveTo>
                      <a:cubicBezTo>
                        <a:pt x="3691" y="19070"/>
                        <a:pt x="63487" y="250052"/>
                        <a:pt x="65339" y="268308"/>
                      </a:cubicBezTo>
                      <a:cubicBezTo>
                        <a:pt x="67191" y="286564"/>
                        <a:pt x="18243" y="128608"/>
                        <a:pt x="11364" y="111146"/>
                      </a:cubicBezTo>
                      <a:cubicBezTo>
                        <a:pt x="4485" y="93684"/>
                        <a:pt x="6072" y="110881"/>
                        <a:pt x="24064" y="163533"/>
                      </a:cubicBezTo>
                      <a:cubicBezTo>
                        <a:pt x="42056" y="216185"/>
                        <a:pt x="100529" y="335777"/>
                        <a:pt x="119314" y="427058"/>
                      </a:cubicBezTo>
                      <a:cubicBezTo>
                        <a:pt x="138099" y="518339"/>
                        <a:pt x="134660" y="683969"/>
                        <a:pt x="136777" y="711221"/>
                      </a:cubicBezTo>
                      <a:cubicBezTo>
                        <a:pt x="138894" y="738473"/>
                        <a:pt x="136777" y="652484"/>
                        <a:pt x="132014" y="590571"/>
                      </a:cubicBezTo>
                      <a:cubicBezTo>
                        <a:pt x="127252" y="528659"/>
                        <a:pt x="113229" y="383931"/>
                        <a:pt x="108202" y="339746"/>
                      </a:cubicBezTo>
                      <a:cubicBezTo>
                        <a:pt x="103175" y="295561"/>
                        <a:pt x="112435" y="354827"/>
                        <a:pt x="101852" y="325458"/>
                      </a:cubicBezTo>
                      <a:cubicBezTo>
                        <a:pt x="91269" y="296089"/>
                        <a:pt x="60048" y="213539"/>
                        <a:pt x="44702" y="163533"/>
                      </a:cubicBezTo>
                      <a:cubicBezTo>
                        <a:pt x="29356" y="113527"/>
                        <a:pt x="-3187" y="-15854"/>
                        <a:pt x="252" y="16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フリーフォーム: 図形 405">
                  <a:extLst>
                    <a:ext uri="{FF2B5EF4-FFF2-40B4-BE49-F238E27FC236}">
                      <a16:creationId xmlns:a16="http://schemas.microsoft.com/office/drawing/2014/main" id="{ECD42152-838C-42F9-95C0-E8DE98CF0481}"/>
                    </a:ext>
                  </a:extLst>
                </p:cNvPr>
                <p:cNvSpPr/>
                <p:nvPr/>
              </p:nvSpPr>
              <p:spPr>
                <a:xfrm>
                  <a:off x="6351600" y="3578197"/>
                  <a:ext cx="72357" cy="332784"/>
                </a:xfrm>
                <a:custGeom>
                  <a:avLst/>
                  <a:gdLst>
                    <a:gd name="connsiteX0" fmla="*/ 1457 w 114043"/>
                    <a:gd name="connsiteY0" fmla="*/ 15052 h 524508"/>
                    <a:gd name="connsiteX1" fmla="*/ 104645 w 114043"/>
                    <a:gd name="connsiteY1" fmla="*/ 497652 h 524508"/>
                    <a:gd name="connsiteX2" fmla="*/ 106232 w 114043"/>
                    <a:gd name="connsiteY2" fmla="*/ 427802 h 524508"/>
                    <a:gd name="connsiteX3" fmla="*/ 77657 w 114043"/>
                    <a:gd name="connsiteY3" fmla="*/ 134115 h 524508"/>
                    <a:gd name="connsiteX4" fmla="*/ 77657 w 114043"/>
                    <a:gd name="connsiteY4" fmla="*/ 196027 h 524508"/>
                    <a:gd name="connsiteX5" fmla="*/ 82420 w 114043"/>
                    <a:gd name="connsiteY5" fmla="*/ 278577 h 524508"/>
                    <a:gd name="connsiteX6" fmla="*/ 91945 w 114043"/>
                    <a:gd name="connsiteY6" fmla="*/ 467490 h 524508"/>
                    <a:gd name="connsiteX7" fmla="*/ 87182 w 114043"/>
                    <a:gd name="connsiteY7" fmla="*/ 326202 h 524508"/>
                    <a:gd name="connsiteX8" fmla="*/ 57020 w 114043"/>
                    <a:gd name="connsiteY8" fmla="*/ 159515 h 524508"/>
                    <a:gd name="connsiteX9" fmla="*/ 57020 w 114043"/>
                    <a:gd name="connsiteY9" fmla="*/ 210315 h 524508"/>
                    <a:gd name="connsiteX10" fmla="*/ 44320 w 114043"/>
                    <a:gd name="connsiteY10" fmla="*/ 127765 h 524508"/>
                    <a:gd name="connsiteX11" fmla="*/ 1457 w 114043"/>
                    <a:gd name="connsiteY11" fmla="*/ 15052 h 524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4043" h="524508">
                      <a:moveTo>
                        <a:pt x="1457" y="15052"/>
                      </a:moveTo>
                      <a:cubicBezTo>
                        <a:pt x="11511" y="76700"/>
                        <a:pt x="87183" y="428860"/>
                        <a:pt x="104645" y="497652"/>
                      </a:cubicBezTo>
                      <a:cubicBezTo>
                        <a:pt x="122107" y="566444"/>
                        <a:pt x="110730" y="488392"/>
                        <a:pt x="106232" y="427802"/>
                      </a:cubicBezTo>
                      <a:cubicBezTo>
                        <a:pt x="101734" y="367213"/>
                        <a:pt x="82419" y="172744"/>
                        <a:pt x="77657" y="134115"/>
                      </a:cubicBezTo>
                      <a:cubicBezTo>
                        <a:pt x="72895" y="95486"/>
                        <a:pt x="76863" y="171950"/>
                        <a:pt x="77657" y="196027"/>
                      </a:cubicBezTo>
                      <a:cubicBezTo>
                        <a:pt x="78451" y="220104"/>
                        <a:pt x="80039" y="233333"/>
                        <a:pt x="82420" y="278577"/>
                      </a:cubicBezTo>
                      <a:cubicBezTo>
                        <a:pt x="84801" y="323821"/>
                        <a:pt x="91151" y="459553"/>
                        <a:pt x="91945" y="467490"/>
                      </a:cubicBezTo>
                      <a:cubicBezTo>
                        <a:pt x="92739" y="475427"/>
                        <a:pt x="93003" y="377531"/>
                        <a:pt x="87182" y="326202"/>
                      </a:cubicBezTo>
                      <a:cubicBezTo>
                        <a:pt x="81361" y="274873"/>
                        <a:pt x="62047" y="178829"/>
                        <a:pt x="57020" y="159515"/>
                      </a:cubicBezTo>
                      <a:cubicBezTo>
                        <a:pt x="51993" y="140201"/>
                        <a:pt x="59137" y="215607"/>
                        <a:pt x="57020" y="210315"/>
                      </a:cubicBezTo>
                      <a:cubicBezTo>
                        <a:pt x="54903" y="205023"/>
                        <a:pt x="52258" y="156340"/>
                        <a:pt x="44320" y="127765"/>
                      </a:cubicBezTo>
                      <a:cubicBezTo>
                        <a:pt x="36382" y="99190"/>
                        <a:pt x="-8597" y="-46596"/>
                        <a:pt x="1457" y="150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フリーフォーム: 図形 406">
                  <a:extLst>
                    <a:ext uri="{FF2B5EF4-FFF2-40B4-BE49-F238E27FC236}">
                      <a16:creationId xmlns:a16="http://schemas.microsoft.com/office/drawing/2014/main" id="{8AE12116-6E8D-4601-8628-F4D29CE1059C}"/>
                    </a:ext>
                  </a:extLst>
                </p:cNvPr>
                <p:cNvSpPr/>
                <p:nvPr/>
              </p:nvSpPr>
              <p:spPr>
                <a:xfrm>
                  <a:off x="6467874" y="3787678"/>
                  <a:ext cx="25834" cy="438705"/>
                </a:xfrm>
                <a:custGeom>
                  <a:avLst/>
                  <a:gdLst>
                    <a:gd name="connsiteX0" fmla="*/ 13458 w 40717"/>
                    <a:gd name="connsiteY0" fmla="*/ 2384 h 691453"/>
                    <a:gd name="connsiteX1" fmla="*/ 24570 w 40717"/>
                    <a:gd name="connsiteY1" fmla="*/ 251622 h 691453"/>
                    <a:gd name="connsiteX2" fmla="*/ 22983 w 40717"/>
                    <a:gd name="connsiteY2" fmla="*/ 199234 h 691453"/>
                    <a:gd name="connsiteX3" fmla="*/ 40445 w 40717"/>
                    <a:gd name="connsiteY3" fmla="*/ 324647 h 691453"/>
                    <a:gd name="connsiteX4" fmla="*/ 7108 w 40717"/>
                    <a:gd name="connsiteY4" fmla="*/ 691359 h 691453"/>
                    <a:gd name="connsiteX5" fmla="*/ 30920 w 40717"/>
                    <a:gd name="connsiteY5" fmla="*/ 288134 h 691453"/>
                    <a:gd name="connsiteX6" fmla="*/ 29333 w 40717"/>
                    <a:gd name="connsiteY6" fmla="*/ 299247 h 691453"/>
                    <a:gd name="connsiteX7" fmla="*/ 758 w 40717"/>
                    <a:gd name="connsiteY7" fmla="*/ 134147 h 691453"/>
                    <a:gd name="connsiteX8" fmla="*/ 13458 w 40717"/>
                    <a:gd name="connsiteY8" fmla="*/ 2384 h 69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717" h="691453">
                      <a:moveTo>
                        <a:pt x="13458" y="2384"/>
                      </a:moveTo>
                      <a:cubicBezTo>
                        <a:pt x="17427" y="21963"/>
                        <a:pt x="22983" y="218814"/>
                        <a:pt x="24570" y="251622"/>
                      </a:cubicBezTo>
                      <a:cubicBezTo>
                        <a:pt x="26158" y="284430"/>
                        <a:pt x="20337" y="187063"/>
                        <a:pt x="22983" y="199234"/>
                      </a:cubicBezTo>
                      <a:cubicBezTo>
                        <a:pt x="25629" y="211405"/>
                        <a:pt x="43091" y="242626"/>
                        <a:pt x="40445" y="324647"/>
                      </a:cubicBezTo>
                      <a:cubicBezTo>
                        <a:pt x="37799" y="406668"/>
                        <a:pt x="8695" y="697444"/>
                        <a:pt x="7108" y="691359"/>
                      </a:cubicBezTo>
                      <a:cubicBezTo>
                        <a:pt x="5521" y="685274"/>
                        <a:pt x="27216" y="353486"/>
                        <a:pt x="30920" y="288134"/>
                      </a:cubicBezTo>
                      <a:cubicBezTo>
                        <a:pt x="34624" y="222782"/>
                        <a:pt x="34360" y="324912"/>
                        <a:pt x="29333" y="299247"/>
                      </a:cubicBezTo>
                      <a:cubicBezTo>
                        <a:pt x="24306" y="273582"/>
                        <a:pt x="4727" y="179391"/>
                        <a:pt x="758" y="134147"/>
                      </a:cubicBezTo>
                      <a:cubicBezTo>
                        <a:pt x="-3211" y="88903"/>
                        <a:pt x="9489" y="-17195"/>
                        <a:pt x="13458" y="238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フリーフォーム: 図形 407">
                  <a:extLst>
                    <a:ext uri="{FF2B5EF4-FFF2-40B4-BE49-F238E27FC236}">
                      <a16:creationId xmlns:a16="http://schemas.microsoft.com/office/drawing/2014/main" id="{FAF8AEB2-E8D4-4A16-84ED-204096F3B5DE}"/>
                    </a:ext>
                  </a:extLst>
                </p:cNvPr>
                <p:cNvSpPr/>
                <p:nvPr/>
              </p:nvSpPr>
              <p:spPr>
                <a:xfrm>
                  <a:off x="6411605" y="3852756"/>
                  <a:ext cx="17384" cy="522998"/>
                </a:xfrm>
                <a:custGeom>
                  <a:avLst/>
                  <a:gdLst>
                    <a:gd name="connsiteX0" fmla="*/ 546 w 27399"/>
                    <a:gd name="connsiteY0" fmla="*/ 23638 h 824310"/>
                    <a:gd name="connsiteX1" fmla="*/ 25946 w 27399"/>
                    <a:gd name="connsiteY1" fmla="*/ 539576 h 824310"/>
                    <a:gd name="connsiteX2" fmla="*/ 22771 w 27399"/>
                    <a:gd name="connsiteY2" fmla="*/ 177626 h 824310"/>
                    <a:gd name="connsiteX3" fmla="*/ 10071 w 27399"/>
                    <a:gd name="connsiteY3" fmla="*/ 223663 h 824310"/>
                    <a:gd name="connsiteX4" fmla="*/ 2133 w 27399"/>
                    <a:gd name="connsiteY4" fmla="*/ 379238 h 824310"/>
                    <a:gd name="connsiteX5" fmla="*/ 11658 w 27399"/>
                    <a:gd name="connsiteY5" fmla="*/ 753888 h 824310"/>
                    <a:gd name="connsiteX6" fmla="*/ 16421 w 27399"/>
                    <a:gd name="connsiteY6" fmla="*/ 603076 h 824310"/>
                    <a:gd name="connsiteX7" fmla="*/ 546 w 27399"/>
                    <a:gd name="connsiteY7" fmla="*/ 818976 h 824310"/>
                    <a:gd name="connsiteX8" fmla="*/ 5308 w 27399"/>
                    <a:gd name="connsiteY8" fmla="*/ 704676 h 824310"/>
                    <a:gd name="connsiteX9" fmla="*/ 21183 w 27399"/>
                    <a:gd name="connsiteY9" fmla="*/ 149051 h 824310"/>
                    <a:gd name="connsiteX10" fmla="*/ 546 w 27399"/>
                    <a:gd name="connsiteY10" fmla="*/ 23638 h 82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99" h="824310">
                      <a:moveTo>
                        <a:pt x="546" y="23638"/>
                      </a:moveTo>
                      <a:cubicBezTo>
                        <a:pt x="1340" y="88725"/>
                        <a:pt x="22242" y="513911"/>
                        <a:pt x="25946" y="539576"/>
                      </a:cubicBezTo>
                      <a:cubicBezTo>
                        <a:pt x="29650" y="565241"/>
                        <a:pt x="25417" y="230278"/>
                        <a:pt x="22771" y="177626"/>
                      </a:cubicBezTo>
                      <a:cubicBezTo>
                        <a:pt x="20125" y="124974"/>
                        <a:pt x="13511" y="190061"/>
                        <a:pt x="10071" y="223663"/>
                      </a:cubicBezTo>
                      <a:cubicBezTo>
                        <a:pt x="6631" y="257265"/>
                        <a:pt x="1869" y="290867"/>
                        <a:pt x="2133" y="379238"/>
                      </a:cubicBezTo>
                      <a:cubicBezTo>
                        <a:pt x="2397" y="467609"/>
                        <a:pt x="9277" y="716582"/>
                        <a:pt x="11658" y="753888"/>
                      </a:cubicBezTo>
                      <a:cubicBezTo>
                        <a:pt x="14039" y="791194"/>
                        <a:pt x="18273" y="592228"/>
                        <a:pt x="16421" y="603076"/>
                      </a:cubicBezTo>
                      <a:cubicBezTo>
                        <a:pt x="14569" y="613924"/>
                        <a:pt x="2398" y="802043"/>
                        <a:pt x="546" y="818976"/>
                      </a:cubicBezTo>
                      <a:cubicBezTo>
                        <a:pt x="-1306" y="835909"/>
                        <a:pt x="1869" y="816330"/>
                        <a:pt x="5308" y="704676"/>
                      </a:cubicBezTo>
                      <a:cubicBezTo>
                        <a:pt x="8748" y="593022"/>
                        <a:pt x="21183" y="261234"/>
                        <a:pt x="21183" y="149051"/>
                      </a:cubicBezTo>
                      <a:cubicBezTo>
                        <a:pt x="21183" y="36868"/>
                        <a:pt x="-248" y="-41449"/>
                        <a:pt x="546" y="236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9" name="フリーフォーム: 図形 408">
                  <a:extLst>
                    <a:ext uri="{FF2B5EF4-FFF2-40B4-BE49-F238E27FC236}">
                      <a16:creationId xmlns:a16="http://schemas.microsoft.com/office/drawing/2014/main" id="{EE27C21F-D676-4312-B8F4-67C6B574D822}"/>
                    </a:ext>
                  </a:extLst>
                </p:cNvPr>
                <p:cNvSpPr/>
                <p:nvPr/>
              </p:nvSpPr>
              <p:spPr>
                <a:xfrm>
                  <a:off x="6430875" y="3788424"/>
                  <a:ext cx="24590" cy="381164"/>
                </a:xfrm>
                <a:custGeom>
                  <a:avLst/>
                  <a:gdLst>
                    <a:gd name="connsiteX0" fmla="*/ 336 w 38757"/>
                    <a:gd name="connsiteY0" fmla="*/ 1208 h 600762"/>
                    <a:gd name="connsiteX1" fmla="*/ 13036 w 38757"/>
                    <a:gd name="connsiteY1" fmla="*/ 264733 h 600762"/>
                    <a:gd name="connsiteX2" fmla="*/ 9861 w 38757"/>
                    <a:gd name="connsiteY2" fmla="*/ 591758 h 600762"/>
                    <a:gd name="connsiteX3" fmla="*/ 19386 w 38757"/>
                    <a:gd name="connsiteY3" fmla="*/ 483808 h 600762"/>
                    <a:gd name="connsiteX4" fmla="*/ 38436 w 38757"/>
                    <a:gd name="connsiteY4" fmla="*/ 218696 h 600762"/>
                    <a:gd name="connsiteX5" fmla="*/ 30499 w 38757"/>
                    <a:gd name="connsiteY5" fmla="*/ 340933 h 600762"/>
                    <a:gd name="connsiteX6" fmla="*/ 19386 w 38757"/>
                    <a:gd name="connsiteY6" fmla="*/ 409196 h 600762"/>
                    <a:gd name="connsiteX7" fmla="*/ 28911 w 38757"/>
                    <a:gd name="connsiteY7" fmla="*/ 175833 h 600762"/>
                    <a:gd name="connsiteX8" fmla="*/ 336 w 38757"/>
                    <a:gd name="connsiteY8" fmla="*/ 1208 h 60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757" h="600762">
                      <a:moveTo>
                        <a:pt x="336" y="1208"/>
                      </a:moveTo>
                      <a:cubicBezTo>
                        <a:pt x="-2310" y="16025"/>
                        <a:pt x="11449" y="166308"/>
                        <a:pt x="13036" y="264733"/>
                      </a:cubicBezTo>
                      <a:cubicBezTo>
                        <a:pt x="14624" y="363158"/>
                        <a:pt x="8803" y="555246"/>
                        <a:pt x="9861" y="591758"/>
                      </a:cubicBezTo>
                      <a:cubicBezTo>
                        <a:pt x="10919" y="628270"/>
                        <a:pt x="14624" y="545985"/>
                        <a:pt x="19386" y="483808"/>
                      </a:cubicBezTo>
                      <a:cubicBezTo>
                        <a:pt x="24148" y="421631"/>
                        <a:pt x="36584" y="242508"/>
                        <a:pt x="38436" y="218696"/>
                      </a:cubicBezTo>
                      <a:cubicBezTo>
                        <a:pt x="40288" y="194884"/>
                        <a:pt x="33674" y="309183"/>
                        <a:pt x="30499" y="340933"/>
                      </a:cubicBezTo>
                      <a:cubicBezTo>
                        <a:pt x="27324" y="372683"/>
                        <a:pt x="19651" y="436713"/>
                        <a:pt x="19386" y="409196"/>
                      </a:cubicBezTo>
                      <a:cubicBezTo>
                        <a:pt x="19121" y="381679"/>
                        <a:pt x="31028" y="240127"/>
                        <a:pt x="28911" y="175833"/>
                      </a:cubicBezTo>
                      <a:cubicBezTo>
                        <a:pt x="26794" y="111539"/>
                        <a:pt x="2982" y="-13609"/>
                        <a:pt x="336" y="12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フリーフォーム: 図形 409">
                  <a:extLst>
                    <a:ext uri="{FF2B5EF4-FFF2-40B4-BE49-F238E27FC236}">
                      <a16:creationId xmlns:a16="http://schemas.microsoft.com/office/drawing/2014/main" id="{81F9D700-EC00-4FB3-BACD-8EDA7C85806F}"/>
                    </a:ext>
                  </a:extLst>
                </p:cNvPr>
                <p:cNvSpPr/>
                <p:nvPr/>
              </p:nvSpPr>
              <p:spPr>
                <a:xfrm>
                  <a:off x="6488369" y="3725997"/>
                  <a:ext cx="147830" cy="454523"/>
                </a:xfrm>
                <a:custGeom>
                  <a:avLst/>
                  <a:gdLst>
                    <a:gd name="connsiteX0" fmla="*/ 11318 w 232998"/>
                    <a:gd name="connsiteY0" fmla="*/ 113889 h 716384"/>
                    <a:gd name="connsiteX1" fmla="*/ 151018 w 232998"/>
                    <a:gd name="connsiteY1" fmla="*/ 480601 h 716384"/>
                    <a:gd name="connsiteX2" fmla="*/ 87518 w 232998"/>
                    <a:gd name="connsiteY2" fmla="*/ 255176 h 716384"/>
                    <a:gd name="connsiteX3" fmla="*/ 128793 w 232998"/>
                    <a:gd name="connsiteY3" fmla="*/ 398051 h 716384"/>
                    <a:gd name="connsiteX4" fmla="*/ 163718 w 232998"/>
                    <a:gd name="connsiteY4" fmla="*/ 583789 h 716384"/>
                    <a:gd name="connsiteX5" fmla="*/ 108156 w 232998"/>
                    <a:gd name="connsiteY5" fmla="*/ 380589 h 716384"/>
                    <a:gd name="connsiteX6" fmla="*/ 154193 w 232998"/>
                    <a:gd name="connsiteY6" fmla="*/ 553626 h 716384"/>
                    <a:gd name="connsiteX7" fmla="*/ 230393 w 232998"/>
                    <a:gd name="connsiteY7" fmla="*/ 713964 h 716384"/>
                    <a:gd name="connsiteX8" fmla="*/ 206581 w 232998"/>
                    <a:gd name="connsiteY8" fmla="*/ 628239 h 716384"/>
                    <a:gd name="connsiteX9" fmla="*/ 122443 w 232998"/>
                    <a:gd name="connsiteY9" fmla="*/ 344076 h 716384"/>
                    <a:gd name="connsiteX10" fmla="*/ 146256 w 232998"/>
                    <a:gd name="connsiteY10" fmla="*/ 642526 h 716384"/>
                    <a:gd name="connsiteX11" fmla="*/ 111331 w 232998"/>
                    <a:gd name="connsiteY11" fmla="*/ 415514 h 716384"/>
                    <a:gd name="connsiteX12" fmla="*/ 82756 w 232998"/>
                    <a:gd name="connsiteY12" fmla="*/ 232951 h 716384"/>
                    <a:gd name="connsiteX13" fmla="*/ 17668 w 232998"/>
                    <a:gd name="connsiteY13" fmla="*/ 4351 h 716384"/>
                    <a:gd name="connsiteX14" fmla="*/ 11318 w 232998"/>
                    <a:gd name="connsiteY14" fmla="*/ 113889 h 71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2998" h="716384">
                      <a:moveTo>
                        <a:pt x="11318" y="113889"/>
                      </a:moveTo>
                      <a:cubicBezTo>
                        <a:pt x="33543" y="193264"/>
                        <a:pt x="138318" y="457053"/>
                        <a:pt x="151018" y="480601"/>
                      </a:cubicBezTo>
                      <a:cubicBezTo>
                        <a:pt x="163718" y="504149"/>
                        <a:pt x="91222" y="268934"/>
                        <a:pt x="87518" y="255176"/>
                      </a:cubicBezTo>
                      <a:cubicBezTo>
                        <a:pt x="83814" y="241418"/>
                        <a:pt x="116093" y="343282"/>
                        <a:pt x="128793" y="398051"/>
                      </a:cubicBezTo>
                      <a:cubicBezTo>
                        <a:pt x="141493" y="452820"/>
                        <a:pt x="167157" y="586699"/>
                        <a:pt x="163718" y="583789"/>
                      </a:cubicBezTo>
                      <a:cubicBezTo>
                        <a:pt x="160279" y="580879"/>
                        <a:pt x="109743" y="385616"/>
                        <a:pt x="108156" y="380589"/>
                      </a:cubicBezTo>
                      <a:cubicBezTo>
                        <a:pt x="106569" y="375562"/>
                        <a:pt x="133820" y="498064"/>
                        <a:pt x="154193" y="553626"/>
                      </a:cubicBezTo>
                      <a:cubicBezTo>
                        <a:pt x="174566" y="609188"/>
                        <a:pt x="221662" y="701529"/>
                        <a:pt x="230393" y="713964"/>
                      </a:cubicBezTo>
                      <a:cubicBezTo>
                        <a:pt x="239124" y="726399"/>
                        <a:pt x="224573" y="689887"/>
                        <a:pt x="206581" y="628239"/>
                      </a:cubicBezTo>
                      <a:cubicBezTo>
                        <a:pt x="188589" y="566591"/>
                        <a:pt x="132497" y="341695"/>
                        <a:pt x="122443" y="344076"/>
                      </a:cubicBezTo>
                      <a:cubicBezTo>
                        <a:pt x="112389" y="346457"/>
                        <a:pt x="148108" y="630620"/>
                        <a:pt x="146256" y="642526"/>
                      </a:cubicBezTo>
                      <a:cubicBezTo>
                        <a:pt x="144404" y="654432"/>
                        <a:pt x="121914" y="483777"/>
                        <a:pt x="111331" y="415514"/>
                      </a:cubicBezTo>
                      <a:cubicBezTo>
                        <a:pt x="100748" y="347252"/>
                        <a:pt x="98366" y="301478"/>
                        <a:pt x="82756" y="232951"/>
                      </a:cubicBezTo>
                      <a:cubicBezTo>
                        <a:pt x="67146" y="164424"/>
                        <a:pt x="31162" y="24195"/>
                        <a:pt x="17668" y="4351"/>
                      </a:cubicBezTo>
                      <a:cubicBezTo>
                        <a:pt x="4174" y="-15493"/>
                        <a:pt x="-10907" y="34514"/>
                        <a:pt x="11318" y="1138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1" name="フリーフォーム: 図形 410">
                  <a:extLst>
                    <a:ext uri="{FF2B5EF4-FFF2-40B4-BE49-F238E27FC236}">
                      <a16:creationId xmlns:a16="http://schemas.microsoft.com/office/drawing/2014/main" id="{BEEE5F38-08A5-4EF8-8570-C5702D7E056D}"/>
                    </a:ext>
                  </a:extLst>
                </p:cNvPr>
                <p:cNvSpPr/>
                <p:nvPr/>
              </p:nvSpPr>
              <p:spPr>
                <a:xfrm>
                  <a:off x="5704588" y="3410376"/>
                  <a:ext cx="561817" cy="208151"/>
                </a:xfrm>
                <a:custGeom>
                  <a:avLst/>
                  <a:gdLst>
                    <a:gd name="connsiteX0" fmla="*/ 6286 w 885493"/>
                    <a:gd name="connsiteY0" fmla="*/ 44609 h 328072"/>
                    <a:gd name="connsiteX1" fmla="*/ 476186 w 885493"/>
                    <a:gd name="connsiteY1" fmla="*/ 27676 h 328072"/>
                    <a:gd name="connsiteX2" fmla="*/ 133286 w 885493"/>
                    <a:gd name="connsiteY2" fmla="*/ 12859 h 328072"/>
                    <a:gd name="connsiteX3" fmla="*/ 416920 w 885493"/>
                    <a:gd name="connsiteY3" fmla="*/ 25559 h 328072"/>
                    <a:gd name="connsiteX4" fmla="*/ 615886 w 885493"/>
                    <a:gd name="connsiteY4" fmla="*/ 101759 h 328072"/>
                    <a:gd name="connsiteX5" fmla="*/ 874120 w 885493"/>
                    <a:gd name="connsiteY5" fmla="*/ 324009 h 328072"/>
                    <a:gd name="connsiteX6" fmla="*/ 791570 w 885493"/>
                    <a:gd name="connsiteY6" fmla="*/ 228759 h 328072"/>
                    <a:gd name="connsiteX7" fmla="*/ 366120 w 885493"/>
                    <a:gd name="connsiteY7" fmla="*/ 21326 h 328072"/>
                    <a:gd name="connsiteX8" fmla="*/ 215836 w 885493"/>
                    <a:gd name="connsiteY8" fmla="*/ 8626 h 328072"/>
                    <a:gd name="connsiteX9" fmla="*/ 6286 w 885493"/>
                    <a:gd name="connsiteY9" fmla="*/ 44609 h 32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85493" h="328072">
                      <a:moveTo>
                        <a:pt x="6286" y="44609"/>
                      </a:moveTo>
                      <a:cubicBezTo>
                        <a:pt x="49678" y="47784"/>
                        <a:pt x="455020" y="32968"/>
                        <a:pt x="476186" y="27676"/>
                      </a:cubicBezTo>
                      <a:cubicBezTo>
                        <a:pt x="497352" y="22384"/>
                        <a:pt x="143164" y="13212"/>
                        <a:pt x="133286" y="12859"/>
                      </a:cubicBezTo>
                      <a:cubicBezTo>
                        <a:pt x="123408" y="12506"/>
                        <a:pt x="336487" y="10742"/>
                        <a:pt x="416920" y="25559"/>
                      </a:cubicBezTo>
                      <a:cubicBezTo>
                        <a:pt x="497353" y="40376"/>
                        <a:pt x="539686" y="52017"/>
                        <a:pt x="615886" y="101759"/>
                      </a:cubicBezTo>
                      <a:cubicBezTo>
                        <a:pt x="692086" y="151501"/>
                        <a:pt x="844839" y="302842"/>
                        <a:pt x="874120" y="324009"/>
                      </a:cubicBezTo>
                      <a:cubicBezTo>
                        <a:pt x="903401" y="345176"/>
                        <a:pt x="876237" y="279206"/>
                        <a:pt x="791570" y="228759"/>
                      </a:cubicBezTo>
                      <a:cubicBezTo>
                        <a:pt x="706903" y="178312"/>
                        <a:pt x="462076" y="58015"/>
                        <a:pt x="366120" y="21326"/>
                      </a:cubicBezTo>
                      <a:cubicBezTo>
                        <a:pt x="270164" y="-15363"/>
                        <a:pt x="275455" y="5804"/>
                        <a:pt x="215836" y="8626"/>
                      </a:cubicBezTo>
                      <a:cubicBezTo>
                        <a:pt x="156217" y="11448"/>
                        <a:pt x="-37106" y="41434"/>
                        <a:pt x="6286" y="446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B5A7D915-48B6-4A25-ACF1-C0D7A7DA0CBE}"/>
                    </a:ext>
                  </a:extLst>
                </p:cNvPr>
                <p:cNvSpPr/>
                <p:nvPr/>
              </p:nvSpPr>
              <p:spPr>
                <a:xfrm>
                  <a:off x="5799821" y="3381891"/>
                  <a:ext cx="545991" cy="364273"/>
                </a:xfrm>
                <a:custGeom>
                  <a:avLst/>
                  <a:gdLst>
                    <a:gd name="connsiteX0" fmla="*/ 121 w 860550"/>
                    <a:gd name="connsiteY0" fmla="*/ 9071 h 574139"/>
                    <a:gd name="connsiteX1" fmla="*/ 467904 w 860550"/>
                    <a:gd name="connsiteY1" fmla="*/ 57754 h 574139"/>
                    <a:gd name="connsiteX2" fmla="*/ 222371 w 860550"/>
                    <a:gd name="connsiteY2" fmla="*/ 604 h 574139"/>
                    <a:gd name="connsiteX3" fmla="*/ 457321 w 860550"/>
                    <a:gd name="connsiteY3" fmla="*/ 102204 h 574139"/>
                    <a:gd name="connsiteX4" fmla="*/ 575854 w 860550"/>
                    <a:gd name="connsiteY4" fmla="*/ 165704 h 574139"/>
                    <a:gd name="connsiteX5" fmla="*/ 704971 w 860550"/>
                    <a:gd name="connsiteY5" fmla="*/ 290587 h 574139"/>
                    <a:gd name="connsiteX6" fmla="*/ 855254 w 860550"/>
                    <a:gd name="connsiteY6" fmla="*/ 567871 h 574139"/>
                    <a:gd name="connsiteX7" fmla="*/ 787521 w 860550"/>
                    <a:gd name="connsiteY7" fmla="*/ 449337 h 574139"/>
                    <a:gd name="connsiteX8" fmla="*/ 425571 w 860550"/>
                    <a:gd name="connsiteY8" fmla="*/ 61987 h 574139"/>
                    <a:gd name="connsiteX9" fmla="*/ 121 w 860550"/>
                    <a:gd name="connsiteY9" fmla="*/ 9071 h 57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0550" h="574139">
                      <a:moveTo>
                        <a:pt x="121" y="9071"/>
                      </a:moveTo>
                      <a:cubicBezTo>
                        <a:pt x="7176" y="8366"/>
                        <a:pt x="430862" y="59165"/>
                        <a:pt x="467904" y="57754"/>
                      </a:cubicBezTo>
                      <a:cubicBezTo>
                        <a:pt x="504946" y="56343"/>
                        <a:pt x="224135" y="-6804"/>
                        <a:pt x="222371" y="604"/>
                      </a:cubicBezTo>
                      <a:cubicBezTo>
                        <a:pt x="220607" y="8012"/>
                        <a:pt x="398407" y="74687"/>
                        <a:pt x="457321" y="102204"/>
                      </a:cubicBezTo>
                      <a:cubicBezTo>
                        <a:pt x="516235" y="129721"/>
                        <a:pt x="534579" y="134307"/>
                        <a:pt x="575854" y="165704"/>
                      </a:cubicBezTo>
                      <a:cubicBezTo>
                        <a:pt x="617129" y="197101"/>
                        <a:pt x="658404" y="223559"/>
                        <a:pt x="704971" y="290587"/>
                      </a:cubicBezTo>
                      <a:cubicBezTo>
                        <a:pt x="751538" y="357615"/>
                        <a:pt x="841496" y="541413"/>
                        <a:pt x="855254" y="567871"/>
                      </a:cubicBezTo>
                      <a:cubicBezTo>
                        <a:pt x="869012" y="594329"/>
                        <a:pt x="859135" y="533651"/>
                        <a:pt x="787521" y="449337"/>
                      </a:cubicBezTo>
                      <a:cubicBezTo>
                        <a:pt x="715907" y="365023"/>
                        <a:pt x="556804" y="138893"/>
                        <a:pt x="425571" y="61987"/>
                      </a:cubicBezTo>
                      <a:cubicBezTo>
                        <a:pt x="294338" y="-14919"/>
                        <a:pt x="-6934" y="9776"/>
                        <a:pt x="121" y="90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フリーフォーム: 図形 412">
                  <a:extLst>
                    <a:ext uri="{FF2B5EF4-FFF2-40B4-BE49-F238E27FC236}">
                      <a16:creationId xmlns:a16="http://schemas.microsoft.com/office/drawing/2014/main" id="{74349515-0082-4F19-A061-FE4FC6552495}"/>
                    </a:ext>
                  </a:extLst>
                </p:cNvPr>
                <p:cNvSpPr/>
                <p:nvPr/>
              </p:nvSpPr>
              <p:spPr>
                <a:xfrm>
                  <a:off x="6237815" y="3594883"/>
                  <a:ext cx="129515" cy="401427"/>
                </a:xfrm>
                <a:custGeom>
                  <a:avLst/>
                  <a:gdLst>
                    <a:gd name="connsiteX0" fmla="*/ 1939 w 204131"/>
                    <a:gd name="connsiteY0" fmla="*/ 14152 h 632699"/>
                    <a:gd name="connsiteX1" fmla="*/ 194555 w 204131"/>
                    <a:gd name="connsiteY1" fmla="*/ 604702 h 632699"/>
                    <a:gd name="connsiteX2" fmla="*/ 169155 w 204131"/>
                    <a:gd name="connsiteY2" fmla="*/ 503102 h 632699"/>
                    <a:gd name="connsiteX3" fmla="*/ 118355 w 204131"/>
                    <a:gd name="connsiteY3" fmla="*/ 200419 h 632699"/>
                    <a:gd name="connsiteX4" fmla="*/ 137405 w 204131"/>
                    <a:gd name="connsiteY4" fmla="*/ 361285 h 632699"/>
                    <a:gd name="connsiteX5" fmla="*/ 97189 w 204131"/>
                    <a:gd name="connsiteY5" fmla="*/ 196185 h 632699"/>
                    <a:gd name="connsiteX6" fmla="*/ 1939 w 204131"/>
                    <a:gd name="connsiteY6" fmla="*/ 14152 h 632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131" h="632699">
                      <a:moveTo>
                        <a:pt x="1939" y="14152"/>
                      </a:moveTo>
                      <a:cubicBezTo>
                        <a:pt x="18167" y="82238"/>
                        <a:pt x="166686" y="523210"/>
                        <a:pt x="194555" y="604702"/>
                      </a:cubicBezTo>
                      <a:cubicBezTo>
                        <a:pt x="222424" y="686194"/>
                        <a:pt x="181855" y="570483"/>
                        <a:pt x="169155" y="503102"/>
                      </a:cubicBezTo>
                      <a:cubicBezTo>
                        <a:pt x="156455" y="435722"/>
                        <a:pt x="123647" y="224055"/>
                        <a:pt x="118355" y="200419"/>
                      </a:cubicBezTo>
                      <a:cubicBezTo>
                        <a:pt x="113063" y="176783"/>
                        <a:pt x="140933" y="361991"/>
                        <a:pt x="137405" y="361285"/>
                      </a:cubicBezTo>
                      <a:cubicBezTo>
                        <a:pt x="133877" y="360579"/>
                        <a:pt x="118356" y="249454"/>
                        <a:pt x="97189" y="196185"/>
                      </a:cubicBezTo>
                      <a:cubicBezTo>
                        <a:pt x="76022" y="142916"/>
                        <a:pt x="-14289" y="-53934"/>
                        <a:pt x="1939" y="141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: 図形 413">
                  <a:extLst>
                    <a:ext uri="{FF2B5EF4-FFF2-40B4-BE49-F238E27FC236}">
                      <a16:creationId xmlns:a16="http://schemas.microsoft.com/office/drawing/2014/main" id="{7B2FA4EA-352A-4B10-9F3B-5C26F4DDC1D6}"/>
                    </a:ext>
                  </a:extLst>
                </p:cNvPr>
                <p:cNvSpPr/>
                <p:nvPr/>
              </p:nvSpPr>
              <p:spPr>
                <a:xfrm>
                  <a:off x="6325979" y="3730595"/>
                  <a:ext cx="60420" cy="312045"/>
                </a:xfrm>
                <a:custGeom>
                  <a:avLst/>
                  <a:gdLst>
                    <a:gd name="connsiteX0" fmla="*/ 4797 w 95229"/>
                    <a:gd name="connsiteY0" fmla="*/ 9803 h 491822"/>
                    <a:gd name="connsiteX1" fmla="*/ 25964 w 95229"/>
                    <a:gd name="connsiteY1" fmla="*/ 62720 h 491822"/>
                    <a:gd name="connsiteX2" fmla="*/ 93697 w 95229"/>
                    <a:gd name="connsiteY2" fmla="*/ 490286 h 491822"/>
                    <a:gd name="connsiteX3" fmla="*/ 72531 w 95229"/>
                    <a:gd name="connsiteY3" fmla="*/ 206653 h 491822"/>
                    <a:gd name="connsiteX4" fmla="*/ 64064 w 95229"/>
                    <a:gd name="connsiteY4" fmla="*/ 229936 h 491822"/>
                    <a:gd name="connsiteX5" fmla="*/ 2681 w 95229"/>
                    <a:gd name="connsiteY5" fmla="*/ 136803 h 491822"/>
                    <a:gd name="connsiteX6" fmla="*/ 4797 w 95229"/>
                    <a:gd name="connsiteY6" fmla="*/ 9803 h 49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29" h="491822">
                      <a:moveTo>
                        <a:pt x="4797" y="9803"/>
                      </a:moveTo>
                      <a:cubicBezTo>
                        <a:pt x="8678" y="-2544"/>
                        <a:pt x="11147" y="-17361"/>
                        <a:pt x="25964" y="62720"/>
                      </a:cubicBezTo>
                      <a:cubicBezTo>
                        <a:pt x="40781" y="142801"/>
                        <a:pt x="85936" y="466297"/>
                        <a:pt x="93697" y="490286"/>
                      </a:cubicBezTo>
                      <a:cubicBezTo>
                        <a:pt x="101458" y="514275"/>
                        <a:pt x="77470" y="250045"/>
                        <a:pt x="72531" y="206653"/>
                      </a:cubicBezTo>
                      <a:cubicBezTo>
                        <a:pt x="67592" y="163261"/>
                        <a:pt x="75706" y="241578"/>
                        <a:pt x="64064" y="229936"/>
                      </a:cubicBezTo>
                      <a:cubicBezTo>
                        <a:pt x="52422" y="218294"/>
                        <a:pt x="7973" y="170317"/>
                        <a:pt x="2681" y="136803"/>
                      </a:cubicBezTo>
                      <a:cubicBezTo>
                        <a:pt x="-2611" y="103289"/>
                        <a:pt x="916" y="22150"/>
                        <a:pt x="4797" y="980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062C220D-3501-487B-837D-701A746196C1}"/>
                    </a:ext>
                  </a:extLst>
                </p:cNvPr>
                <p:cNvSpPr/>
                <p:nvPr/>
              </p:nvSpPr>
              <p:spPr>
                <a:xfrm>
                  <a:off x="6353639" y="3898341"/>
                  <a:ext cx="42868" cy="507965"/>
                </a:xfrm>
                <a:custGeom>
                  <a:avLst/>
                  <a:gdLst>
                    <a:gd name="connsiteX0" fmla="*/ 3536 w 67565"/>
                    <a:gd name="connsiteY0" fmla="*/ 18465 h 800616"/>
                    <a:gd name="connsiteX1" fmla="*/ 67036 w 67565"/>
                    <a:gd name="connsiteY1" fmla="*/ 797398 h 800616"/>
                    <a:gd name="connsiteX2" fmla="*/ 33169 w 67565"/>
                    <a:gd name="connsiteY2" fmla="*/ 308448 h 800616"/>
                    <a:gd name="connsiteX3" fmla="*/ 20469 w 67565"/>
                    <a:gd name="connsiteY3" fmla="*/ 642882 h 800616"/>
                    <a:gd name="connsiteX4" fmla="*/ 9886 w 67565"/>
                    <a:gd name="connsiteY4" fmla="*/ 274582 h 800616"/>
                    <a:gd name="connsiteX5" fmla="*/ 3536 w 67565"/>
                    <a:gd name="connsiteY5" fmla="*/ 18465 h 800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65" h="800616">
                      <a:moveTo>
                        <a:pt x="3536" y="18465"/>
                      </a:moveTo>
                      <a:cubicBezTo>
                        <a:pt x="13061" y="105601"/>
                        <a:pt x="62097" y="749068"/>
                        <a:pt x="67036" y="797398"/>
                      </a:cubicBezTo>
                      <a:cubicBezTo>
                        <a:pt x="71975" y="845729"/>
                        <a:pt x="40930" y="334201"/>
                        <a:pt x="33169" y="308448"/>
                      </a:cubicBezTo>
                      <a:cubicBezTo>
                        <a:pt x="25408" y="282695"/>
                        <a:pt x="24349" y="648526"/>
                        <a:pt x="20469" y="642882"/>
                      </a:cubicBezTo>
                      <a:cubicBezTo>
                        <a:pt x="16589" y="637238"/>
                        <a:pt x="13414" y="373713"/>
                        <a:pt x="9886" y="274582"/>
                      </a:cubicBezTo>
                      <a:cubicBezTo>
                        <a:pt x="6358" y="175451"/>
                        <a:pt x="-5989" y="-68671"/>
                        <a:pt x="3536" y="184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フリーフォーム: 図形 415">
                  <a:extLst>
                    <a:ext uri="{FF2B5EF4-FFF2-40B4-BE49-F238E27FC236}">
                      <a16:creationId xmlns:a16="http://schemas.microsoft.com/office/drawing/2014/main" id="{8EEA369A-90D3-4F79-A44D-262D77B798D3}"/>
                    </a:ext>
                  </a:extLst>
                </p:cNvPr>
                <p:cNvSpPr/>
                <p:nvPr/>
              </p:nvSpPr>
              <p:spPr>
                <a:xfrm>
                  <a:off x="6390748" y="4007850"/>
                  <a:ext cx="20229" cy="396270"/>
                </a:xfrm>
                <a:custGeom>
                  <a:avLst/>
                  <a:gdLst>
                    <a:gd name="connsiteX0" fmla="*/ 2197 w 31884"/>
                    <a:gd name="connsiteY0" fmla="*/ 17315 h 624571"/>
                    <a:gd name="connsiteX1" fmla="*/ 4313 w 31884"/>
                    <a:gd name="connsiteY1" fmla="*/ 82932 h 624571"/>
                    <a:gd name="connsiteX2" fmla="*/ 21247 w 31884"/>
                    <a:gd name="connsiteY2" fmla="*/ 622682 h 624571"/>
                    <a:gd name="connsiteX3" fmla="*/ 2197 w 31884"/>
                    <a:gd name="connsiteY3" fmla="*/ 260732 h 624571"/>
                    <a:gd name="connsiteX4" fmla="*/ 31830 w 31884"/>
                    <a:gd name="connsiteY4" fmla="*/ 239565 h 624571"/>
                    <a:gd name="connsiteX5" fmla="*/ 2197 w 31884"/>
                    <a:gd name="connsiteY5" fmla="*/ 17315 h 624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84" h="624571">
                      <a:moveTo>
                        <a:pt x="2197" y="17315"/>
                      </a:moveTo>
                      <a:cubicBezTo>
                        <a:pt x="-2389" y="-8791"/>
                        <a:pt x="1138" y="-17962"/>
                        <a:pt x="4313" y="82932"/>
                      </a:cubicBezTo>
                      <a:cubicBezTo>
                        <a:pt x="7488" y="183826"/>
                        <a:pt x="21600" y="593049"/>
                        <a:pt x="21247" y="622682"/>
                      </a:cubicBezTo>
                      <a:cubicBezTo>
                        <a:pt x="20894" y="652315"/>
                        <a:pt x="433" y="324585"/>
                        <a:pt x="2197" y="260732"/>
                      </a:cubicBezTo>
                      <a:cubicBezTo>
                        <a:pt x="3961" y="196879"/>
                        <a:pt x="30419" y="277665"/>
                        <a:pt x="31830" y="239565"/>
                      </a:cubicBezTo>
                      <a:cubicBezTo>
                        <a:pt x="33241" y="201465"/>
                        <a:pt x="6783" y="43421"/>
                        <a:pt x="2197" y="173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" name="フリーフォーム: 図形 416">
                  <a:extLst>
                    <a:ext uri="{FF2B5EF4-FFF2-40B4-BE49-F238E27FC236}">
                      <a16:creationId xmlns:a16="http://schemas.microsoft.com/office/drawing/2014/main" id="{E648526C-4153-4846-9E52-C137826EB1D0}"/>
                    </a:ext>
                  </a:extLst>
                </p:cNvPr>
                <p:cNvSpPr/>
                <p:nvPr/>
              </p:nvSpPr>
              <p:spPr>
                <a:xfrm>
                  <a:off x="6422762" y="4079060"/>
                  <a:ext cx="83202" cy="706788"/>
                </a:xfrm>
                <a:custGeom>
                  <a:avLst/>
                  <a:gdLst>
                    <a:gd name="connsiteX0" fmla="*/ 118955 w 131136"/>
                    <a:gd name="connsiteY0" fmla="*/ 17263 h 1113986"/>
                    <a:gd name="connsiteX1" fmla="*/ 46989 w 131136"/>
                    <a:gd name="connsiteY1" fmla="*/ 696713 h 1113986"/>
                    <a:gd name="connsiteX2" fmla="*/ 76622 w 131136"/>
                    <a:gd name="connsiteY2" fmla="*/ 537963 h 1113986"/>
                    <a:gd name="connsiteX3" fmla="*/ 422 w 131136"/>
                    <a:gd name="connsiteY3" fmla="*/ 1111580 h 1113986"/>
                    <a:gd name="connsiteX4" fmla="*/ 116839 w 131136"/>
                    <a:gd name="connsiteY4" fmla="*/ 279730 h 1113986"/>
                    <a:gd name="connsiteX5" fmla="*/ 118955 w 131136"/>
                    <a:gd name="connsiteY5" fmla="*/ 17263 h 1113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136" h="1113986">
                      <a:moveTo>
                        <a:pt x="118955" y="17263"/>
                      </a:moveTo>
                      <a:cubicBezTo>
                        <a:pt x="107313" y="86760"/>
                        <a:pt x="54044" y="609930"/>
                        <a:pt x="46989" y="696713"/>
                      </a:cubicBezTo>
                      <a:cubicBezTo>
                        <a:pt x="39934" y="783496"/>
                        <a:pt x="84383" y="468819"/>
                        <a:pt x="76622" y="537963"/>
                      </a:cubicBezTo>
                      <a:cubicBezTo>
                        <a:pt x="68861" y="607107"/>
                        <a:pt x="-6281" y="1154619"/>
                        <a:pt x="422" y="1111580"/>
                      </a:cubicBezTo>
                      <a:cubicBezTo>
                        <a:pt x="7125" y="1068541"/>
                        <a:pt x="93556" y="460705"/>
                        <a:pt x="116839" y="279730"/>
                      </a:cubicBezTo>
                      <a:cubicBezTo>
                        <a:pt x="140122" y="98755"/>
                        <a:pt x="130597" y="-52234"/>
                        <a:pt x="118955" y="172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" name="フリーフォーム: 図形 417">
                  <a:extLst>
                    <a:ext uri="{FF2B5EF4-FFF2-40B4-BE49-F238E27FC236}">
                      <a16:creationId xmlns:a16="http://schemas.microsoft.com/office/drawing/2014/main" id="{F5F72AA9-A6C9-41EA-83C7-6A4E28BC279B}"/>
                    </a:ext>
                  </a:extLst>
                </p:cNvPr>
                <p:cNvSpPr/>
                <p:nvPr/>
              </p:nvSpPr>
              <p:spPr>
                <a:xfrm>
                  <a:off x="6405870" y="4520402"/>
                  <a:ext cx="46972" cy="338316"/>
                </a:xfrm>
                <a:custGeom>
                  <a:avLst/>
                  <a:gdLst>
                    <a:gd name="connsiteX0" fmla="*/ 65146 w 74034"/>
                    <a:gd name="connsiteY0" fmla="*/ 15920 h 533228"/>
                    <a:gd name="connsiteX1" fmla="*/ 1646 w 74034"/>
                    <a:gd name="connsiteY1" fmla="*/ 528683 h 533228"/>
                    <a:gd name="connsiteX2" fmla="*/ 19109 w 74034"/>
                    <a:gd name="connsiteY2" fmla="*/ 277858 h 533228"/>
                    <a:gd name="connsiteX3" fmla="*/ 23871 w 74034"/>
                    <a:gd name="connsiteY3" fmla="*/ 471533 h 533228"/>
                    <a:gd name="connsiteX4" fmla="*/ 68321 w 74034"/>
                    <a:gd name="connsiteY4" fmla="*/ 157208 h 533228"/>
                    <a:gd name="connsiteX5" fmla="*/ 65146 w 74034"/>
                    <a:gd name="connsiteY5" fmla="*/ 15920 h 533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34" h="533228">
                      <a:moveTo>
                        <a:pt x="65146" y="15920"/>
                      </a:moveTo>
                      <a:cubicBezTo>
                        <a:pt x="54033" y="77833"/>
                        <a:pt x="9319" y="485027"/>
                        <a:pt x="1646" y="528683"/>
                      </a:cubicBezTo>
                      <a:cubicBezTo>
                        <a:pt x="-6027" y="572339"/>
                        <a:pt x="15405" y="287383"/>
                        <a:pt x="19109" y="277858"/>
                      </a:cubicBezTo>
                      <a:cubicBezTo>
                        <a:pt x="22813" y="268333"/>
                        <a:pt x="15669" y="491641"/>
                        <a:pt x="23871" y="471533"/>
                      </a:cubicBezTo>
                      <a:cubicBezTo>
                        <a:pt x="32073" y="451425"/>
                        <a:pt x="60119" y="226529"/>
                        <a:pt x="68321" y="157208"/>
                      </a:cubicBezTo>
                      <a:cubicBezTo>
                        <a:pt x="76523" y="87887"/>
                        <a:pt x="76259" y="-45993"/>
                        <a:pt x="65146" y="159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フリーフォーム: 図形 418">
                  <a:extLst>
                    <a:ext uri="{FF2B5EF4-FFF2-40B4-BE49-F238E27FC236}">
                      <a16:creationId xmlns:a16="http://schemas.microsoft.com/office/drawing/2014/main" id="{9482DB29-D161-4A5E-9A0A-97AE3313CFF7}"/>
                    </a:ext>
                  </a:extLst>
                </p:cNvPr>
                <p:cNvSpPr/>
                <p:nvPr/>
              </p:nvSpPr>
              <p:spPr>
                <a:xfrm>
                  <a:off x="6378815" y="4359042"/>
                  <a:ext cx="61115" cy="516345"/>
                </a:xfrm>
                <a:custGeom>
                  <a:avLst/>
                  <a:gdLst>
                    <a:gd name="connsiteX0" fmla="*/ 26826 w 96325"/>
                    <a:gd name="connsiteY0" fmla="*/ 51168 h 813823"/>
                    <a:gd name="connsiteX1" fmla="*/ 53813 w 96325"/>
                    <a:gd name="connsiteY1" fmla="*/ 365493 h 813823"/>
                    <a:gd name="connsiteX2" fmla="*/ 45876 w 96325"/>
                    <a:gd name="connsiteY2" fmla="*/ 295643 h 813823"/>
                    <a:gd name="connsiteX3" fmla="*/ 95088 w 96325"/>
                    <a:gd name="connsiteY3" fmla="*/ 8306 h 813823"/>
                    <a:gd name="connsiteX4" fmla="*/ 80801 w 96325"/>
                    <a:gd name="connsiteY4" fmla="*/ 105143 h 813823"/>
                    <a:gd name="connsiteX5" fmla="*/ 72863 w 96325"/>
                    <a:gd name="connsiteY5" fmla="*/ 389306 h 813823"/>
                    <a:gd name="connsiteX6" fmla="*/ 6188 w 96325"/>
                    <a:gd name="connsiteY6" fmla="*/ 790943 h 813823"/>
                    <a:gd name="connsiteX7" fmla="*/ 7776 w 96325"/>
                    <a:gd name="connsiteY7" fmla="*/ 721093 h 813823"/>
                    <a:gd name="connsiteX8" fmla="*/ 49051 w 96325"/>
                    <a:gd name="connsiteY8" fmla="*/ 360731 h 813823"/>
                    <a:gd name="connsiteX9" fmla="*/ 23651 w 96325"/>
                    <a:gd name="connsiteY9" fmla="*/ 214681 h 813823"/>
                    <a:gd name="connsiteX10" fmla="*/ 26826 w 96325"/>
                    <a:gd name="connsiteY10" fmla="*/ 51168 h 81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6325" h="813823">
                      <a:moveTo>
                        <a:pt x="26826" y="51168"/>
                      </a:moveTo>
                      <a:cubicBezTo>
                        <a:pt x="31853" y="76303"/>
                        <a:pt x="50638" y="324747"/>
                        <a:pt x="53813" y="365493"/>
                      </a:cubicBezTo>
                      <a:cubicBezTo>
                        <a:pt x="56988" y="406239"/>
                        <a:pt x="38997" y="355174"/>
                        <a:pt x="45876" y="295643"/>
                      </a:cubicBezTo>
                      <a:cubicBezTo>
                        <a:pt x="52755" y="236112"/>
                        <a:pt x="89267" y="40056"/>
                        <a:pt x="95088" y="8306"/>
                      </a:cubicBezTo>
                      <a:cubicBezTo>
                        <a:pt x="100909" y="-23444"/>
                        <a:pt x="84505" y="41643"/>
                        <a:pt x="80801" y="105143"/>
                      </a:cubicBezTo>
                      <a:cubicBezTo>
                        <a:pt x="77097" y="168643"/>
                        <a:pt x="85298" y="275006"/>
                        <a:pt x="72863" y="389306"/>
                      </a:cubicBezTo>
                      <a:cubicBezTo>
                        <a:pt x="60428" y="503606"/>
                        <a:pt x="17036" y="735645"/>
                        <a:pt x="6188" y="790943"/>
                      </a:cubicBezTo>
                      <a:cubicBezTo>
                        <a:pt x="-4660" y="846241"/>
                        <a:pt x="632" y="792795"/>
                        <a:pt x="7776" y="721093"/>
                      </a:cubicBezTo>
                      <a:cubicBezTo>
                        <a:pt x="14920" y="649391"/>
                        <a:pt x="46405" y="445133"/>
                        <a:pt x="49051" y="360731"/>
                      </a:cubicBezTo>
                      <a:cubicBezTo>
                        <a:pt x="51697" y="276329"/>
                        <a:pt x="27884" y="260719"/>
                        <a:pt x="23651" y="214681"/>
                      </a:cubicBezTo>
                      <a:cubicBezTo>
                        <a:pt x="19418" y="168644"/>
                        <a:pt x="21799" y="26033"/>
                        <a:pt x="26826" y="511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0" name="フリーフォーム: 図形 419">
                  <a:extLst>
                    <a:ext uri="{FF2B5EF4-FFF2-40B4-BE49-F238E27FC236}">
                      <a16:creationId xmlns:a16="http://schemas.microsoft.com/office/drawing/2014/main" id="{D58533B3-BFFE-4ADC-9C12-63AEE270FF3C}"/>
                    </a:ext>
                  </a:extLst>
                </p:cNvPr>
                <p:cNvSpPr/>
                <p:nvPr/>
              </p:nvSpPr>
              <p:spPr>
                <a:xfrm>
                  <a:off x="6576012" y="4431950"/>
                  <a:ext cx="189426" cy="450697"/>
                </a:xfrm>
                <a:custGeom>
                  <a:avLst/>
                  <a:gdLst>
                    <a:gd name="connsiteX0" fmla="*/ 293870 w 298559"/>
                    <a:gd name="connsiteY0" fmla="*/ 21982 h 710355"/>
                    <a:gd name="connsiteX1" fmla="*/ 231957 w 298559"/>
                    <a:gd name="connsiteY1" fmla="*/ 180732 h 710355"/>
                    <a:gd name="connsiteX2" fmla="*/ 112895 w 298559"/>
                    <a:gd name="connsiteY2" fmla="*/ 629995 h 710355"/>
                    <a:gd name="connsiteX3" fmla="*/ 257357 w 298559"/>
                    <a:gd name="connsiteY3" fmla="*/ 182320 h 710355"/>
                    <a:gd name="connsiteX4" fmla="*/ 131945 w 298559"/>
                    <a:gd name="connsiteY4" fmla="*/ 563320 h 710355"/>
                    <a:gd name="connsiteX5" fmla="*/ 182 w 298559"/>
                    <a:gd name="connsiteY5" fmla="*/ 698257 h 710355"/>
                    <a:gd name="connsiteX6" fmla="*/ 108132 w 298559"/>
                    <a:gd name="connsiteY6" fmla="*/ 629995 h 710355"/>
                    <a:gd name="connsiteX7" fmla="*/ 293870 w 298559"/>
                    <a:gd name="connsiteY7" fmla="*/ 21982 h 710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559" h="710355">
                      <a:moveTo>
                        <a:pt x="293870" y="21982"/>
                      </a:moveTo>
                      <a:cubicBezTo>
                        <a:pt x="314508" y="-52895"/>
                        <a:pt x="262119" y="79397"/>
                        <a:pt x="231957" y="180732"/>
                      </a:cubicBezTo>
                      <a:cubicBezTo>
                        <a:pt x="201795" y="282067"/>
                        <a:pt x="108662" y="629730"/>
                        <a:pt x="112895" y="629995"/>
                      </a:cubicBezTo>
                      <a:cubicBezTo>
                        <a:pt x="117128" y="630260"/>
                        <a:pt x="254182" y="193433"/>
                        <a:pt x="257357" y="182320"/>
                      </a:cubicBezTo>
                      <a:cubicBezTo>
                        <a:pt x="260532" y="171207"/>
                        <a:pt x="174807" y="477331"/>
                        <a:pt x="131945" y="563320"/>
                      </a:cubicBezTo>
                      <a:cubicBezTo>
                        <a:pt x="89083" y="649309"/>
                        <a:pt x="4151" y="687145"/>
                        <a:pt x="182" y="698257"/>
                      </a:cubicBezTo>
                      <a:cubicBezTo>
                        <a:pt x="-3787" y="709369"/>
                        <a:pt x="57861" y="738739"/>
                        <a:pt x="108132" y="629995"/>
                      </a:cubicBezTo>
                      <a:cubicBezTo>
                        <a:pt x="158403" y="521251"/>
                        <a:pt x="273232" y="96859"/>
                        <a:pt x="293870" y="219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1" name="フリーフォーム: 図形 420">
                  <a:extLst>
                    <a:ext uri="{FF2B5EF4-FFF2-40B4-BE49-F238E27FC236}">
                      <a16:creationId xmlns:a16="http://schemas.microsoft.com/office/drawing/2014/main" id="{4501EC7E-9AF7-4962-AA8F-06E2942F887B}"/>
                    </a:ext>
                  </a:extLst>
                </p:cNvPr>
                <p:cNvSpPr/>
                <p:nvPr/>
              </p:nvSpPr>
              <p:spPr>
                <a:xfrm>
                  <a:off x="6565851" y="4527121"/>
                  <a:ext cx="81650" cy="379782"/>
                </a:xfrm>
                <a:custGeom>
                  <a:avLst/>
                  <a:gdLst>
                    <a:gd name="connsiteX0" fmla="*/ 109860 w 128690"/>
                    <a:gd name="connsiteY0" fmla="*/ 18030 h 598583"/>
                    <a:gd name="connsiteX1" fmla="*/ 322 w 128690"/>
                    <a:gd name="connsiteY1" fmla="*/ 589530 h 598583"/>
                    <a:gd name="connsiteX2" fmla="*/ 76522 w 128690"/>
                    <a:gd name="connsiteY2" fmla="*/ 360930 h 598583"/>
                    <a:gd name="connsiteX3" fmla="*/ 82872 w 128690"/>
                    <a:gd name="connsiteY3" fmla="*/ 254568 h 598583"/>
                    <a:gd name="connsiteX4" fmla="*/ 49535 w 128690"/>
                    <a:gd name="connsiteY4" fmla="*/ 310130 h 598583"/>
                    <a:gd name="connsiteX5" fmla="*/ 124147 w 128690"/>
                    <a:gd name="connsiteY5" fmla="*/ 156143 h 598583"/>
                    <a:gd name="connsiteX6" fmla="*/ 109860 w 128690"/>
                    <a:gd name="connsiteY6" fmla="*/ 18030 h 598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690" h="598583">
                      <a:moveTo>
                        <a:pt x="109860" y="18030"/>
                      </a:moveTo>
                      <a:cubicBezTo>
                        <a:pt x="89223" y="90261"/>
                        <a:pt x="5878" y="532380"/>
                        <a:pt x="322" y="589530"/>
                      </a:cubicBezTo>
                      <a:cubicBezTo>
                        <a:pt x="-5234" y="646680"/>
                        <a:pt x="62764" y="416757"/>
                        <a:pt x="76522" y="360930"/>
                      </a:cubicBezTo>
                      <a:cubicBezTo>
                        <a:pt x="90280" y="305103"/>
                        <a:pt x="87370" y="263035"/>
                        <a:pt x="82872" y="254568"/>
                      </a:cubicBezTo>
                      <a:cubicBezTo>
                        <a:pt x="78374" y="246101"/>
                        <a:pt x="42656" y="326534"/>
                        <a:pt x="49535" y="310130"/>
                      </a:cubicBezTo>
                      <a:cubicBezTo>
                        <a:pt x="56414" y="293726"/>
                        <a:pt x="115945" y="201387"/>
                        <a:pt x="124147" y="156143"/>
                      </a:cubicBezTo>
                      <a:cubicBezTo>
                        <a:pt x="132349" y="110899"/>
                        <a:pt x="130497" y="-54201"/>
                        <a:pt x="109860" y="180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2" name="フリーフォーム: 図形 421">
                  <a:extLst>
                    <a:ext uri="{FF2B5EF4-FFF2-40B4-BE49-F238E27FC236}">
                      <a16:creationId xmlns:a16="http://schemas.microsoft.com/office/drawing/2014/main" id="{9E927398-5F05-4263-9ED7-C8A02A8FC31E}"/>
                    </a:ext>
                  </a:extLst>
                </p:cNvPr>
                <p:cNvSpPr/>
                <p:nvPr/>
              </p:nvSpPr>
              <p:spPr>
                <a:xfrm>
                  <a:off x="5310958" y="3431355"/>
                  <a:ext cx="431901" cy="491810"/>
                </a:xfrm>
                <a:custGeom>
                  <a:avLst/>
                  <a:gdLst>
                    <a:gd name="connsiteX0" fmla="*/ 679614 w 680730"/>
                    <a:gd name="connsiteY0" fmla="*/ 3076 h 775153"/>
                    <a:gd name="connsiteX1" fmla="*/ 207597 w 680730"/>
                    <a:gd name="connsiteY1" fmla="*/ 252843 h 775153"/>
                    <a:gd name="connsiteX2" fmla="*/ 548381 w 680730"/>
                    <a:gd name="connsiteY2" fmla="*/ 30593 h 775153"/>
                    <a:gd name="connsiteX3" fmla="*/ 296497 w 680730"/>
                    <a:gd name="connsiteY3" fmla="*/ 185110 h 775153"/>
                    <a:gd name="connsiteX4" fmla="*/ 245697 w 680730"/>
                    <a:gd name="connsiteY4" fmla="*/ 348093 h 775153"/>
                    <a:gd name="connsiteX5" fmla="*/ 72131 w 680730"/>
                    <a:gd name="connsiteY5" fmla="*/ 701576 h 775153"/>
                    <a:gd name="connsiteX6" fmla="*/ 164 w 680730"/>
                    <a:gd name="connsiteY6" fmla="*/ 769310 h 775153"/>
                    <a:gd name="connsiteX7" fmla="*/ 89064 w 680730"/>
                    <a:gd name="connsiteY7" fmla="*/ 608443 h 775153"/>
                    <a:gd name="connsiteX8" fmla="*/ 177964 w 680730"/>
                    <a:gd name="connsiteY8" fmla="*/ 337510 h 775153"/>
                    <a:gd name="connsiteX9" fmla="*/ 135631 w 680730"/>
                    <a:gd name="connsiteY9" fmla="*/ 479326 h 775153"/>
                    <a:gd name="connsiteX10" fmla="*/ 256281 w 680730"/>
                    <a:gd name="connsiteY10" fmla="*/ 240143 h 775153"/>
                    <a:gd name="connsiteX11" fmla="*/ 336714 w 680730"/>
                    <a:gd name="connsiteY11" fmla="*/ 121610 h 775153"/>
                    <a:gd name="connsiteX12" fmla="*/ 679614 w 680730"/>
                    <a:gd name="connsiteY12" fmla="*/ 3076 h 77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0730" h="775153">
                      <a:moveTo>
                        <a:pt x="679614" y="3076"/>
                      </a:moveTo>
                      <a:cubicBezTo>
                        <a:pt x="658094" y="24948"/>
                        <a:pt x="229469" y="248257"/>
                        <a:pt x="207597" y="252843"/>
                      </a:cubicBezTo>
                      <a:cubicBezTo>
                        <a:pt x="185725" y="257429"/>
                        <a:pt x="533564" y="41882"/>
                        <a:pt x="548381" y="30593"/>
                      </a:cubicBezTo>
                      <a:cubicBezTo>
                        <a:pt x="563198" y="19304"/>
                        <a:pt x="346944" y="132193"/>
                        <a:pt x="296497" y="185110"/>
                      </a:cubicBezTo>
                      <a:cubicBezTo>
                        <a:pt x="246050" y="238027"/>
                        <a:pt x="283091" y="262015"/>
                        <a:pt x="245697" y="348093"/>
                      </a:cubicBezTo>
                      <a:cubicBezTo>
                        <a:pt x="208303" y="434171"/>
                        <a:pt x="113053" y="631373"/>
                        <a:pt x="72131" y="701576"/>
                      </a:cubicBezTo>
                      <a:cubicBezTo>
                        <a:pt x="31209" y="771779"/>
                        <a:pt x="-2658" y="784832"/>
                        <a:pt x="164" y="769310"/>
                      </a:cubicBezTo>
                      <a:cubicBezTo>
                        <a:pt x="2986" y="753788"/>
                        <a:pt x="59431" y="680410"/>
                        <a:pt x="89064" y="608443"/>
                      </a:cubicBezTo>
                      <a:cubicBezTo>
                        <a:pt x="118697" y="536476"/>
                        <a:pt x="170203" y="359029"/>
                        <a:pt x="177964" y="337510"/>
                      </a:cubicBezTo>
                      <a:cubicBezTo>
                        <a:pt x="185725" y="315991"/>
                        <a:pt x="122578" y="495554"/>
                        <a:pt x="135631" y="479326"/>
                      </a:cubicBezTo>
                      <a:cubicBezTo>
                        <a:pt x="148684" y="463098"/>
                        <a:pt x="222767" y="299762"/>
                        <a:pt x="256281" y="240143"/>
                      </a:cubicBezTo>
                      <a:cubicBezTo>
                        <a:pt x="289795" y="180524"/>
                        <a:pt x="268275" y="161474"/>
                        <a:pt x="336714" y="121610"/>
                      </a:cubicBezTo>
                      <a:cubicBezTo>
                        <a:pt x="405153" y="81746"/>
                        <a:pt x="701134" y="-18796"/>
                        <a:pt x="679614" y="30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フリーフォーム: 図形 422">
                  <a:extLst>
                    <a:ext uri="{FF2B5EF4-FFF2-40B4-BE49-F238E27FC236}">
                      <a16:creationId xmlns:a16="http://schemas.microsoft.com/office/drawing/2014/main" id="{3C83DD64-2AF9-4FB2-89B6-83DC1402DFB9}"/>
                    </a:ext>
                  </a:extLst>
                </p:cNvPr>
                <p:cNvSpPr/>
                <p:nvPr/>
              </p:nvSpPr>
              <p:spPr>
                <a:xfrm>
                  <a:off x="5300109" y="3862590"/>
                  <a:ext cx="374381" cy="217676"/>
                </a:xfrm>
                <a:custGeom>
                  <a:avLst/>
                  <a:gdLst>
                    <a:gd name="connsiteX0" fmla="*/ 29963 w 590071"/>
                    <a:gd name="connsiteY0" fmla="*/ 730 h 343085"/>
                    <a:gd name="connsiteX1" fmla="*/ 38430 w 590071"/>
                    <a:gd name="connsiteY1" fmla="*/ 95980 h 343085"/>
                    <a:gd name="connsiteX2" fmla="*/ 87113 w 590071"/>
                    <a:gd name="connsiteY2" fmla="*/ 148896 h 343085"/>
                    <a:gd name="connsiteX3" fmla="*/ 561246 w 590071"/>
                    <a:gd name="connsiteY3" fmla="*/ 330930 h 343085"/>
                    <a:gd name="connsiteX4" fmla="*/ 540080 w 590071"/>
                    <a:gd name="connsiteY4" fmla="*/ 326696 h 343085"/>
                    <a:gd name="connsiteX5" fmla="*/ 224696 w 590071"/>
                    <a:gd name="connsiteY5" fmla="*/ 210280 h 343085"/>
                    <a:gd name="connsiteX6" fmla="*/ 512563 w 590071"/>
                    <a:gd name="connsiteY6" fmla="*/ 299180 h 343085"/>
                    <a:gd name="connsiteX7" fmla="*/ 362280 w 590071"/>
                    <a:gd name="connsiteY7" fmla="*/ 214513 h 343085"/>
                    <a:gd name="connsiteX8" fmla="*/ 25730 w 590071"/>
                    <a:gd name="connsiteY8" fmla="*/ 151013 h 343085"/>
                    <a:gd name="connsiteX9" fmla="*/ 29963 w 590071"/>
                    <a:gd name="connsiteY9" fmla="*/ 730 h 34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0071" h="343085">
                      <a:moveTo>
                        <a:pt x="29963" y="730"/>
                      </a:moveTo>
                      <a:cubicBezTo>
                        <a:pt x="32080" y="-8442"/>
                        <a:pt x="28905" y="71286"/>
                        <a:pt x="38430" y="95980"/>
                      </a:cubicBezTo>
                      <a:cubicBezTo>
                        <a:pt x="47955" y="120674"/>
                        <a:pt x="-23" y="109738"/>
                        <a:pt x="87113" y="148896"/>
                      </a:cubicBezTo>
                      <a:cubicBezTo>
                        <a:pt x="174249" y="188054"/>
                        <a:pt x="485752" y="301297"/>
                        <a:pt x="561246" y="330930"/>
                      </a:cubicBezTo>
                      <a:cubicBezTo>
                        <a:pt x="636740" y="360563"/>
                        <a:pt x="540080" y="326696"/>
                        <a:pt x="540080" y="326696"/>
                      </a:cubicBezTo>
                      <a:cubicBezTo>
                        <a:pt x="483988" y="306588"/>
                        <a:pt x="229282" y="214866"/>
                        <a:pt x="224696" y="210280"/>
                      </a:cubicBezTo>
                      <a:cubicBezTo>
                        <a:pt x="220110" y="205694"/>
                        <a:pt x="489632" y="298475"/>
                        <a:pt x="512563" y="299180"/>
                      </a:cubicBezTo>
                      <a:cubicBezTo>
                        <a:pt x="535494" y="299885"/>
                        <a:pt x="443419" y="239207"/>
                        <a:pt x="362280" y="214513"/>
                      </a:cubicBezTo>
                      <a:cubicBezTo>
                        <a:pt x="281141" y="189819"/>
                        <a:pt x="84997" y="181705"/>
                        <a:pt x="25730" y="151013"/>
                      </a:cubicBezTo>
                      <a:cubicBezTo>
                        <a:pt x="-33537" y="120321"/>
                        <a:pt x="27846" y="9902"/>
                        <a:pt x="29963" y="7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1C8AC6E5-CFC5-44AE-B770-9893E6CD96E2}"/>
                    </a:ext>
                  </a:extLst>
                </p:cNvPr>
                <p:cNvSpPr/>
                <p:nvPr/>
              </p:nvSpPr>
              <p:spPr>
                <a:xfrm>
                  <a:off x="5161503" y="3882971"/>
                  <a:ext cx="235021" cy="671218"/>
                </a:xfrm>
                <a:custGeom>
                  <a:avLst/>
                  <a:gdLst>
                    <a:gd name="connsiteX0" fmla="*/ 369073 w 370422"/>
                    <a:gd name="connsiteY0" fmla="*/ 357 h 1057922"/>
                    <a:gd name="connsiteX1" fmla="*/ 9240 w 370422"/>
                    <a:gd name="connsiteY1" fmla="*/ 226840 h 1057922"/>
                    <a:gd name="connsiteX2" fmla="*/ 106606 w 370422"/>
                    <a:gd name="connsiteY2" fmla="*/ 169690 h 1057922"/>
                    <a:gd name="connsiteX3" fmla="*/ 106606 w 370422"/>
                    <a:gd name="connsiteY3" fmla="*/ 239540 h 1057922"/>
                    <a:gd name="connsiteX4" fmla="*/ 83323 w 370422"/>
                    <a:gd name="connsiteY4" fmla="*/ 499890 h 1057922"/>
                    <a:gd name="connsiteX5" fmla="*/ 68506 w 370422"/>
                    <a:gd name="connsiteY5" fmla="*/ 341140 h 1057922"/>
                    <a:gd name="connsiteX6" fmla="*/ 102373 w 370422"/>
                    <a:gd name="connsiteY6" fmla="*/ 637473 h 1057922"/>
                    <a:gd name="connsiteX7" fmla="*/ 142590 w 370422"/>
                    <a:gd name="connsiteY7" fmla="*/ 1050223 h 1057922"/>
                    <a:gd name="connsiteX8" fmla="*/ 146823 w 370422"/>
                    <a:gd name="connsiteY8" fmla="*/ 851257 h 1057922"/>
                    <a:gd name="connsiteX9" fmla="*/ 132006 w 370422"/>
                    <a:gd name="connsiteY9" fmla="*/ 192973 h 1057922"/>
                    <a:gd name="connsiteX10" fmla="*/ 369073 w 370422"/>
                    <a:gd name="connsiteY10" fmla="*/ 357 h 105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0422" h="1057922">
                      <a:moveTo>
                        <a:pt x="369073" y="357"/>
                      </a:moveTo>
                      <a:cubicBezTo>
                        <a:pt x="348612" y="6002"/>
                        <a:pt x="52984" y="198618"/>
                        <a:pt x="9240" y="226840"/>
                      </a:cubicBezTo>
                      <a:cubicBezTo>
                        <a:pt x="-34505" y="255062"/>
                        <a:pt x="90378" y="167573"/>
                        <a:pt x="106606" y="169690"/>
                      </a:cubicBezTo>
                      <a:cubicBezTo>
                        <a:pt x="122834" y="171807"/>
                        <a:pt x="110486" y="184507"/>
                        <a:pt x="106606" y="239540"/>
                      </a:cubicBezTo>
                      <a:cubicBezTo>
                        <a:pt x="102725" y="294573"/>
                        <a:pt x="89673" y="482957"/>
                        <a:pt x="83323" y="499890"/>
                      </a:cubicBezTo>
                      <a:cubicBezTo>
                        <a:pt x="76973" y="516823"/>
                        <a:pt x="65331" y="318210"/>
                        <a:pt x="68506" y="341140"/>
                      </a:cubicBezTo>
                      <a:cubicBezTo>
                        <a:pt x="71681" y="364071"/>
                        <a:pt x="90026" y="519293"/>
                        <a:pt x="102373" y="637473"/>
                      </a:cubicBezTo>
                      <a:cubicBezTo>
                        <a:pt x="114720" y="755653"/>
                        <a:pt x="135182" y="1014592"/>
                        <a:pt x="142590" y="1050223"/>
                      </a:cubicBezTo>
                      <a:cubicBezTo>
                        <a:pt x="149998" y="1085854"/>
                        <a:pt x="148587" y="994132"/>
                        <a:pt x="146823" y="851257"/>
                      </a:cubicBezTo>
                      <a:cubicBezTo>
                        <a:pt x="145059" y="708382"/>
                        <a:pt x="92848" y="330204"/>
                        <a:pt x="132006" y="192973"/>
                      </a:cubicBezTo>
                      <a:cubicBezTo>
                        <a:pt x="171164" y="55742"/>
                        <a:pt x="389534" y="-5288"/>
                        <a:pt x="369073" y="3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: 図形 424">
                  <a:extLst>
                    <a:ext uri="{FF2B5EF4-FFF2-40B4-BE49-F238E27FC236}">
                      <a16:creationId xmlns:a16="http://schemas.microsoft.com/office/drawing/2014/main" id="{836551A2-8D39-430C-AF3E-EC842AB522A1}"/>
                    </a:ext>
                  </a:extLst>
                </p:cNvPr>
                <p:cNvSpPr/>
                <p:nvPr/>
              </p:nvSpPr>
              <p:spPr>
                <a:xfrm>
                  <a:off x="5240457" y="4000164"/>
                  <a:ext cx="415666" cy="573239"/>
                </a:xfrm>
                <a:custGeom>
                  <a:avLst/>
                  <a:gdLst>
                    <a:gd name="connsiteX0" fmla="*/ 1215 w 655141"/>
                    <a:gd name="connsiteY0" fmla="*/ 4029 h 903496"/>
                    <a:gd name="connsiteX1" fmla="*/ 286965 w 655141"/>
                    <a:gd name="connsiteY1" fmla="*/ 147962 h 903496"/>
                    <a:gd name="connsiteX2" fmla="*/ 301782 w 655141"/>
                    <a:gd name="connsiteY2" fmla="*/ 219929 h 903496"/>
                    <a:gd name="connsiteX3" fmla="*/ 225582 w 655141"/>
                    <a:gd name="connsiteY3" fmla="*/ 869746 h 903496"/>
                    <a:gd name="connsiteX4" fmla="*/ 248865 w 655141"/>
                    <a:gd name="connsiteY4" fmla="*/ 751212 h 903496"/>
                    <a:gd name="connsiteX5" fmla="*/ 348349 w 655141"/>
                    <a:gd name="connsiteY5" fmla="*/ 238979 h 903496"/>
                    <a:gd name="connsiteX6" fmla="*/ 308132 w 655141"/>
                    <a:gd name="connsiteY6" fmla="*/ 321529 h 903496"/>
                    <a:gd name="connsiteX7" fmla="*/ 329299 w 655141"/>
                    <a:gd name="connsiteY7" fmla="*/ 169129 h 903496"/>
                    <a:gd name="connsiteX8" fmla="*/ 636215 w 655141"/>
                    <a:gd name="connsiteY8" fmla="*/ 143729 h 903496"/>
                    <a:gd name="connsiteX9" fmla="*/ 623515 w 655141"/>
                    <a:gd name="connsiteY9" fmla="*/ 143729 h 903496"/>
                    <a:gd name="connsiteX10" fmla="*/ 341999 w 655141"/>
                    <a:gd name="connsiteY10" fmla="*/ 109862 h 903496"/>
                    <a:gd name="connsiteX11" fmla="*/ 460532 w 655141"/>
                    <a:gd name="connsiteY11" fmla="*/ 109862 h 903496"/>
                    <a:gd name="connsiteX12" fmla="*/ 293315 w 655141"/>
                    <a:gd name="connsiteY12" fmla="*/ 88696 h 903496"/>
                    <a:gd name="connsiteX13" fmla="*/ 187482 w 655141"/>
                    <a:gd name="connsiteY13" fmla="*/ 44246 h 903496"/>
                    <a:gd name="connsiteX14" fmla="*/ 1215 w 655141"/>
                    <a:gd name="connsiteY14" fmla="*/ 4029 h 90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55141" h="903496">
                      <a:moveTo>
                        <a:pt x="1215" y="4029"/>
                      </a:moveTo>
                      <a:cubicBezTo>
                        <a:pt x="17795" y="21315"/>
                        <a:pt x="236871" y="111979"/>
                        <a:pt x="286965" y="147962"/>
                      </a:cubicBezTo>
                      <a:cubicBezTo>
                        <a:pt x="337059" y="183945"/>
                        <a:pt x="312012" y="99632"/>
                        <a:pt x="301782" y="219929"/>
                      </a:cubicBezTo>
                      <a:cubicBezTo>
                        <a:pt x="291552" y="340226"/>
                        <a:pt x="234401" y="781199"/>
                        <a:pt x="225582" y="869746"/>
                      </a:cubicBezTo>
                      <a:cubicBezTo>
                        <a:pt x="216763" y="958293"/>
                        <a:pt x="228404" y="856340"/>
                        <a:pt x="248865" y="751212"/>
                      </a:cubicBezTo>
                      <a:cubicBezTo>
                        <a:pt x="269326" y="646084"/>
                        <a:pt x="338471" y="310593"/>
                        <a:pt x="348349" y="238979"/>
                      </a:cubicBezTo>
                      <a:cubicBezTo>
                        <a:pt x="358227" y="167365"/>
                        <a:pt x="311307" y="333171"/>
                        <a:pt x="308132" y="321529"/>
                      </a:cubicBezTo>
                      <a:cubicBezTo>
                        <a:pt x="304957" y="309887"/>
                        <a:pt x="274619" y="198762"/>
                        <a:pt x="329299" y="169129"/>
                      </a:cubicBezTo>
                      <a:cubicBezTo>
                        <a:pt x="383979" y="139496"/>
                        <a:pt x="587179" y="147962"/>
                        <a:pt x="636215" y="143729"/>
                      </a:cubicBezTo>
                      <a:cubicBezTo>
                        <a:pt x="685251" y="139496"/>
                        <a:pt x="623515" y="143729"/>
                        <a:pt x="623515" y="143729"/>
                      </a:cubicBezTo>
                      <a:lnTo>
                        <a:pt x="341999" y="109862"/>
                      </a:lnTo>
                      <a:cubicBezTo>
                        <a:pt x="314835" y="104218"/>
                        <a:pt x="468646" y="113390"/>
                        <a:pt x="460532" y="109862"/>
                      </a:cubicBezTo>
                      <a:cubicBezTo>
                        <a:pt x="452418" y="106334"/>
                        <a:pt x="338823" y="99632"/>
                        <a:pt x="293315" y="88696"/>
                      </a:cubicBezTo>
                      <a:cubicBezTo>
                        <a:pt x="247807" y="77760"/>
                        <a:pt x="232637" y="58710"/>
                        <a:pt x="187482" y="44246"/>
                      </a:cubicBezTo>
                      <a:cubicBezTo>
                        <a:pt x="142327" y="29782"/>
                        <a:pt x="-15365" y="-13257"/>
                        <a:pt x="1215" y="40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: 図形 425">
                  <a:extLst>
                    <a:ext uri="{FF2B5EF4-FFF2-40B4-BE49-F238E27FC236}">
                      <a16:creationId xmlns:a16="http://schemas.microsoft.com/office/drawing/2014/main" id="{09426E78-F9BE-4CAD-84C5-6FBD1AD45E6E}"/>
                    </a:ext>
                  </a:extLst>
                </p:cNvPr>
                <p:cNvSpPr/>
                <p:nvPr/>
              </p:nvSpPr>
              <p:spPr>
                <a:xfrm>
                  <a:off x="5336459" y="4087051"/>
                  <a:ext cx="264237" cy="583582"/>
                </a:xfrm>
                <a:custGeom>
                  <a:avLst/>
                  <a:gdLst>
                    <a:gd name="connsiteX0" fmla="*/ 415054 w 416470"/>
                    <a:gd name="connsiteY0" fmla="*/ 13135 h 919798"/>
                    <a:gd name="connsiteX1" fmla="*/ 249954 w 416470"/>
                    <a:gd name="connsiteY1" fmla="*/ 493618 h 919798"/>
                    <a:gd name="connsiteX2" fmla="*/ 343088 w 416470"/>
                    <a:gd name="connsiteY2" fmla="*/ 127435 h 919798"/>
                    <a:gd name="connsiteX3" fmla="*/ 213971 w 416470"/>
                    <a:gd name="connsiteY3" fmla="*/ 652368 h 919798"/>
                    <a:gd name="connsiteX4" fmla="*/ 211854 w 416470"/>
                    <a:gd name="connsiteY4" fmla="*/ 908485 h 919798"/>
                    <a:gd name="connsiteX5" fmla="*/ 199154 w 416470"/>
                    <a:gd name="connsiteY5" fmla="*/ 857685 h 919798"/>
                    <a:gd name="connsiteX6" fmla="*/ 188 w 416470"/>
                    <a:gd name="connsiteY6" fmla="*/ 705285 h 919798"/>
                    <a:gd name="connsiteX7" fmla="*/ 163171 w 416470"/>
                    <a:gd name="connsiteY7" fmla="*/ 773018 h 919798"/>
                    <a:gd name="connsiteX8" fmla="*/ 182221 w 416470"/>
                    <a:gd name="connsiteY8" fmla="*/ 677768 h 919798"/>
                    <a:gd name="connsiteX9" fmla="*/ 321921 w 416470"/>
                    <a:gd name="connsiteY9" fmla="*/ 180352 h 919798"/>
                    <a:gd name="connsiteX10" fmla="*/ 415054 w 416470"/>
                    <a:gd name="connsiteY10" fmla="*/ 13135 h 91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6470" h="919798">
                      <a:moveTo>
                        <a:pt x="415054" y="13135"/>
                      </a:moveTo>
                      <a:cubicBezTo>
                        <a:pt x="403059" y="65346"/>
                        <a:pt x="261948" y="474568"/>
                        <a:pt x="249954" y="493618"/>
                      </a:cubicBezTo>
                      <a:cubicBezTo>
                        <a:pt x="237960" y="512668"/>
                        <a:pt x="349085" y="100977"/>
                        <a:pt x="343088" y="127435"/>
                      </a:cubicBezTo>
                      <a:cubicBezTo>
                        <a:pt x="337091" y="153893"/>
                        <a:pt x="235843" y="522193"/>
                        <a:pt x="213971" y="652368"/>
                      </a:cubicBezTo>
                      <a:cubicBezTo>
                        <a:pt x="192099" y="782543"/>
                        <a:pt x="214323" y="874266"/>
                        <a:pt x="211854" y="908485"/>
                      </a:cubicBezTo>
                      <a:cubicBezTo>
                        <a:pt x="209385" y="942704"/>
                        <a:pt x="234432" y="891552"/>
                        <a:pt x="199154" y="857685"/>
                      </a:cubicBezTo>
                      <a:cubicBezTo>
                        <a:pt x="163876" y="823818"/>
                        <a:pt x="6185" y="719396"/>
                        <a:pt x="188" y="705285"/>
                      </a:cubicBezTo>
                      <a:cubicBezTo>
                        <a:pt x="-5809" y="691174"/>
                        <a:pt x="132832" y="777604"/>
                        <a:pt x="163171" y="773018"/>
                      </a:cubicBezTo>
                      <a:cubicBezTo>
                        <a:pt x="193510" y="768432"/>
                        <a:pt x="155763" y="776546"/>
                        <a:pt x="182221" y="677768"/>
                      </a:cubicBezTo>
                      <a:cubicBezTo>
                        <a:pt x="208679" y="578990"/>
                        <a:pt x="283821" y="286538"/>
                        <a:pt x="321921" y="180352"/>
                      </a:cubicBezTo>
                      <a:cubicBezTo>
                        <a:pt x="360021" y="74166"/>
                        <a:pt x="427049" y="-39076"/>
                        <a:pt x="415054" y="1313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: 図形 426">
                  <a:extLst>
                    <a:ext uri="{FF2B5EF4-FFF2-40B4-BE49-F238E27FC236}">
                      <a16:creationId xmlns:a16="http://schemas.microsoft.com/office/drawing/2014/main" id="{F207CD9A-7F11-40E9-8C52-4AFCBD43D86E}"/>
                    </a:ext>
                  </a:extLst>
                </p:cNvPr>
                <p:cNvSpPr/>
                <p:nvPr/>
              </p:nvSpPr>
              <p:spPr>
                <a:xfrm>
                  <a:off x="5231461" y="4530569"/>
                  <a:ext cx="264933" cy="119459"/>
                </a:xfrm>
                <a:custGeom>
                  <a:avLst/>
                  <a:gdLst>
                    <a:gd name="connsiteX0" fmla="*/ 4811 w 417568"/>
                    <a:gd name="connsiteY0" fmla="*/ 2012 h 188282"/>
                    <a:gd name="connsiteX1" fmla="*/ 265161 w 417568"/>
                    <a:gd name="connsiteY1" fmla="*/ 76095 h 188282"/>
                    <a:gd name="connsiteX2" fmla="*/ 337128 w 417568"/>
                    <a:gd name="connsiteY2" fmla="*/ 148062 h 188282"/>
                    <a:gd name="connsiteX3" fmla="*/ 417561 w 417568"/>
                    <a:gd name="connsiteY3" fmla="*/ 188278 h 188282"/>
                    <a:gd name="connsiteX4" fmla="*/ 341361 w 417568"/>
                    <a:gd name="connsiteY4" fmla="*/ 145945 h 188282"/>
                    <a:gd name="connsiteX5" fmla="*/ 243994 w 417568"/>
                    <a:gd name="connsiteY5" fmla="*/ 152295 h 188282"/>
                    <a:gd name="connsiteX6" fmla="*/ 55611 w 417568"/>
                    <a:gd name="connsiteY6" fmla="*/ 139595 h 188282"/>
                    <a:gd name="connsiteX7" fmla="*/ 326544 w 417568"/>
                    <a:gd name="connsiteY7" fmla="*/ 156528 h 188282"/>
                    <a:gd name="connsiteX8" fmla="*/ 263044 w 417568"/>
                    <a:gd name="connsiteY8" fmla="*/ 103612 h 188282"/>
                    <a:gd name="connsiteX9" fmla="*/ 159328 w 417568"/>
                    <a:gd name="connsiteY9" fmla="*/ 61278 h 188282"/>
                    <a:gd name="connsiteX10" fmla="*/ 51378 w 417568"/>
                    <a:gd name="connsiteY10" fmla="*/ 21062 h 188282"/>
                    <a:gd name="connsiteX11" fmla="*/ 91594 w 417568"/>
                    <a:gd name="connsiteY11" fmla="*/ 160762 h 188282"/>
                    <a:gd name="connsiteX12" fmla="*/ 4811 w 417568"/>
                    <a:gd name="connsiteY12" fmla="*/ 2012 h 188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7568" h="188282">
                      <a:moveTo>
                        <a:pt x="4811" y="2012"/>
                      </a:moveTo>
                      <a:cubicBezTo>
                        <a:pt x="33739" y="-12099"/>
                        <a:pt x="209775" y="51753"/>
                        <a:pt x="265161" y="76095"/>
                      </a:cubicBezTo>
                      <a:cubicBezTo>
                        <a:pt x="320547" y="100437"/>
                        <a:pt x="311728" y="129365"/>
                        <a:pt x="337128" y="148062"/>
                      </a:cubicBezTo>
                      <a:cubicBezTo>
                        <a:pt x="362528" y="166759"/>
                        <a:pt x="416856" y="188631"/>
                        <a:pt x="417561" y="188278"/>
                      </a:cubicBezTo>
                      <a:cubicBezTo>
                        <a:pt x="418266" y="187925"/>
                        <a:pt x="370289" y="151942"/>
                        <a:pt x="341361" y="145945"/>
                      </a:cubicBezTo>
                      <a:cubicBezTo>
                        <a:pt x="312433" y="139948"/>
                        <a:pt x="291619" y="153353"/>
                        <a:pt x="243994" y="152295"/>
                      </a:cubicBezTo>
                      <a:cubicBezTo>
                        <a:pt x="196369" y="151237"/>
                        <a:pt x="41853" y="138890"/>
                        <a:pt x="55611" y="139595"/>
                      </a:cubicBezTo>
                      <a:cubicBezTo>
                        <a:pt x="69369" y="140301"/>
                        <a:pt x="291972" y="162525"/>
                        <a:pt x="326544" y="156528"/>
                      </a:cubicBezTo>
                      <a:cubicBezTo>
                        <a:pt x="361116" y="150531"/>
                        <a:pt x="290913" y="119487"/>
                        <a:pt x="263044" y="103612"/>
                      </a:cubicBezTo>
                      <a:cubicBezTo>
                        <a:pt x="235175" y="87737"/>
                        <a:pt x="194606" y="75036"/>
                        <a:pt x="159328" y="61278"/>
                      </a:cubicBezTo>
                      <a:cubicBezTo>
                        <a:pt x="124050" y="47520"/>
                        <a:pt x="62667" y="4481"/>
                        <a:pt x="51378" y="21062"/>
                      </a:cubicBezTo>
                      <a:cubicBezTo>
                        <a:pt x="40089" y="37643"/>
                        <a:pt x="96533" y="160762"/>
                        <a:pt x="91594" y="160762"/>
                      </a:cubicBezTo>
                      <a:cubicBezTo>
                        <a:pt x="86655" y="160762"/>
                        <a:pt x="-24117" y="16123"/>
                        <a:pt x="4811" y="20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: 図形 427">
                  <a:extLst>
                    <a:ext uri="{FF2B5EF4-FFF2-40B4-BE49-F238E27FC236}">
                      <a16:creationId xmlns:a16="http://schemas.microsoft.com/office/drawing/2014/main" id="{6FAA8E8A-746C-4D4D-9728-1096285CC085}"/>
                    </a:ext>
                  </a:extLst>
                </p:cNvPr>
                <p:cNvSpPr/>
                <p:nvPr/>
              </p:nvSpPr>
              <p:spPr>
                <a:xfrm>
                  <a:off x="5243788" y="4069172"/>
                  <a:ext cx="154300" cy="456519"/>
                </a:xfrm>
                <a:custGeom>
                  <a:avLst/>
                  <a:gdLst>
                    <a:gd name="connsiteX0" fmla="*/ 27714 w 243196"/>
                    <a:gd name="connsiteY0" fmla="*/ 3214 h 719531"/>
                    <a:gd name="connsiteX1" fmla="*/ 190698 w 243196"/>
                    <a:gd name="connsiteY1" fmla="*/ 89997 h 719531"/>
                    <a:gd name="connsiteX2" fmla="*/ 205514 w 243196"/>
                    <a:gd name="connsiteY2" fmla="*/ 168314 h 719531"/>
                    <a:gd name="connsiteX3" fmla="*/ 216098 w 243196"/>
                    <a:gd name="connsiteY3" fmla="*/ 360931 h 719531"/>
                    <a:gd name="connsiteX4" fmla="*/ 213981 w 243196"/>
                    <a:gd name="connsiteY4" fmla="*/ 358814 h 719531"/>
                    <a:gd name="connsiteX5" fmla="*/ 95448 w 243196"/>
                    <a:gd name="connsiteY5" fmla="*/ 352464 h 719531"/>
                    <a:gd name="connsiteX6" fmla="*/ 226681 w 243196"/>
                    <a:gd name="connsiteY6" fmla="*/ 375747 h 719531"/>
                    <a:gd name="connsiteX7" fmla="*/ 192814 w 243196"/>
                    <a:gd name="connsiteY7" fmla="*/ 676314 h 719531"/>
                    <a:gd name="connsiteX8" fmla="*/ 173764 w 243196"/>
                    <a:gd name="connsiteY8" fmla="*/ 669964 h 719531"/>
                    <a:gd name="connsiteX9" fmla="*/ 198 w 243196"/>
                    <a:gd name="connsiteY9" fmla="*/ 617047 h 719531"/>
                    <a:gd name="connsiteX10" fmla="*/ 211864 w 243196"/>
                    <a:gd name="connsiteY10" fmla="*/ 693247 h 719531"/>
                    <a:gd name="connsiteX11" fmla="*/ 224564 w 243196"/>
                    <a:gd name="connsiteY11" fmla="*/ 89997 h 719531"/>
                    <a:gd name="connsiteX12" fmla="*/ 27714 w 243196"/>
                    <a:gd name="connsiteY12" fmla="*/ 3214 h 71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3196" h="719531">
                      <a:moveTo>
                        <a:pt x="27714" y="3214"/>
                      </a:moveTo>
                      <a:cubicBezTo>
                        <a:pt x="22070" y="3214"/>
                        <a:pt x="161065" y="62480"/>
                        <a:pt x="190698" y="89997"/>
                      </a:cubicBezTo>
                      <a:cubicBezTo>
                        <a:pt x="220331" y="117514"/>
                        <a:pt x="201281" y="123158"/>
                        <a:pt x="205514" y="168314"/>
                      </a:cubicBezTo>
                      <a:cubicBezTo>
                        <a:pt x="209747" y="213470"/>
                        <a:pt x="214687" y="329181"/>
                        <a:pt x="216098" y="360931"/>
                      </a:cubicBezTo>
                      <a:cubicBezTo>
                        <a:pt x="217509" y="392681"/>
                        <a:pt x="234089" y="360225"/>
                        <a:pt x="213981" y="358814"/>
                      </a:cubicBezTo>
                      <a:cubicBezTo>
                        <a:pt x="193873" y="357403"/>
                        <a:pt x="93331" y="349642"/>
                        <a:pt x="95448" y="352464"/>
                      </a:cubicBezTo>
                      <a:cubicBezTo>
                        <a:pt x="97565" y="355286"/>
                        <a:pt x="210453" y="321772"/>
                        <a:pt x="226681" y="375747"/>
                      </a:cubicBezTo>
                      <a:cubicBezTo>
                        <a:pt x="242909" y="429722"/>
                        <a:pt x="201634" y="627278"/>
                        <a:pt x="192814" y="676314"/>
                      </a:cubicBezTo>
                      <a:cubicBezTo>
                        <a:pt x="183994" y="725350"/>
                        <a:pt x="173764" y="669964"/>
                        <a:pt x="173764" y="669964"/>
                      </a:cubicBezTo>
                      <a:cubicBezTo>
                        <a:pt x="141661" y="660086"/>
                        <a:pt x="-6152" y="613167"/>
                        <a:pt x="198" y="617047"/>
                      </a:cubicBezTo>
                      <a:cubicBezTo>
                        <a:pt x="6548" y="620928"/>
                        <a:pt x="174470" y="781089"/>
                        <a:pt x="211864" y="693247"/>
                      </a:cubicBezTo>
                      <a:cubicBezTo>
                        <a:pt x="249258" y="605405"/>
                        <a:pt x="252786" y="205708"/>
                        <a:pt x="224564" y="89997"/>
                      </a:cubicBezTo>
                      <a:cubicBezTo>
                        <a:pt x="196342" y="-25714"/>
                        <a:pt x="33358" y="3214"/>
                        <a:pt x="27714" y="32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フリーフォーム: 図形 428">
                  <a:extLst>
                    <a:ext uri="{FF2B5EF4-FFF2-40B4-BE49-F238E27FC236}">
                      <a16:creationId xmlns:a16="http://schemas.microsoft.com/office/drawing/2014/main" id="{637A2D30-9C9F-4264-B346-3479F43511D6}"/>
                    </a:ext>
                  </a:extLst>
                </p:cNvPr>
                <p:cNvSpPr/>
                <p:nvPr/>
              </p:nvSpPr>
              <p:spPr>
                <a:xfrm>
                  <a:off x="5253869" y="4099737"/>
                  <a:ext cx="40357" cy="370425"/>
                </a:xfrm>
                <a:custGeom>
                  <a:avLst/>
                  <a:gdLst>
                    <a:gd name="connsiteX0" fmla="*/ 35109 w 63607"/>
                    <a:gd name="connsiteY0" fmla="*/ 1607 h 583836"/>
                    <a:gd name="connsiteX1" fmla="*/ 30875 w 63607"/>
                    <a:gd name="connsiteY1" fmla="*/ 189990 h 583836"/>
                    <a:gd name="connsiteX2" fmla="*/ 45692 w 63607"/>
                    <a:gd name="connsiteY2" fmla="*/ 583690 h 583836"/>
                    <a:gd name="connsiteX3" fmla="*/ 1242 w 63607"/>
                    <a:gd name="connsiteY3" fmla="*/ 236557 h 583836"/>
                    <a:gd name="connsiteX4" fmla="*/ 35109 w 63607"/>
                    <a:gd name="connsiteY4" fmla="*/ 272540 h 583836"/>
                    <a:gd name="connsiteX5" fmla="*/ 62625 w 63607"/>
                    <a:gd name="connsiteY5" fmla="*/ 143423 h 583836"/>
                    <a:gd name="connsiteX6" fmla="*/ 52042 w 63607"/>
                    <a:gd name="connsiteY6" fmla="*/ 376257 h 583836"/>
                    <a:gd name="connsiteX7" fmla="*/ 1242 w 63607"/>
                    <a:gd name="connsiteY7" fmla="*/ 113790 h 583836"/>
                    <a:gd name="connsiteX8" fmla="*/ 35109 w 63607"/>
                    <a:gd name="connsiteY8" fmla="*/ 1607 h 583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607" h="583836">
                      <a:moveTo>
                        <a:pt x="35109" y="1607"/>
                      </a:moveTo>
                      <a:cubicBezTo>
                        <a:pt x="40048" y="14307"/>
                        <a:pt x="29111" y="92976"/>
                        <a:pt x="30875" y="189990"/>
                      </a:cubicBezTo>
                      <a:cubicBezTo>
                        <a:pt x="32639" y="287004"/>
                        <a:pt x="50631" y="575929"/>
                        <a:pt x="45692" y="583690"/>
                      </a:cubicBezTo>
                      <a:cubicBezTo>
                        <a:pt x="40753" y="591451"/>
                        <a:pt x="3006" y="288415"/>
                        <a:pt x="1242" y="236557"/>
                      </a:cubicBezTo>
                      <a:cubicBezTo>
                        <a:pt x="-522" y="184699"/>
                        <a:pt x="24878" y="288062"/>
                        <a:pt x="35109" y="272540"/>
                      </a:cubicBezTo>
                      <a:cubicBezTo>
                        <a:pt x="45340" y="257018"/>
                        <a:pt x="59803" y="126137"/>
                        <a:pt x="62625" y="143423"/>
                      </a:cubicBezTo>
                      <a:cubicBezTo>
                        <a:pt x="65447" y="160709"/>
                        <a:pt x="62272" y="381196"/>
                        <a:pt x="52042" y="376257"/>
                      </a:cubicBezTo>
                      <a:cubicBezTo>
                        <a:pt x="41812" y="371318"/>
                        <a:pt x="9709" y="173762"/>
                        <a:pt x="1242" y="113790"/>
                      </a:cubicBezTo>
                      <a:cubicBezTo>
                        <a:pt x="-7225" y="53818"/>
                        <a:pt x="30170" y="-11093"/>
                        <a:pt x="35109" y="16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0" name="フリーフォーム: 図形 429">
                  <a:extLst>
                    <a:ext uri="{FF2B5EF4-FFF2-40B4-BE49-F238E27FC236}">
                      <a16:creationId xmlns:a16="http://schemas.microsoft.com/office/drawing/2014/main" id="{6943AD30-5DCE-48C8-82CA-730C9F053CEC}"/>
                    </a:ext>
                  </a:extLst>
                </p:cNvPr>
                <p:cNvSpPr/>
                <p:nvPr/>
              </p:nvSpPr>
              <p:spPr>
                <a:xfrm>
                  <a:off x="5290893" y="4583567"/>
                  <a:ext cx="233342" cy="561780"/>
                </a:xfrm>
                <a:custGeom>
                  <a:avLst/>
                  <a:gdLst>
                    <a:gd name="connsiteX0" fmla="*/ 39 w 367776"/>
                    <a:gd name="connsiteY0" fmla="*/ 502 h 885435"/>
                    <a:gd name="connsiteX1" fmla="*/ 244514 w 367776"/>
                    <a:gd name="connsiteY1" fmla="*/ 606927 h 885435"/>
                    <a:gd name="connsiteX2" fmla="*/ 31789 w 367776"/>
                    <a:gd name="connsiteY2" fmla="*/ 129089 h 885435"/>
                    <a:gd name="connsiteX3" fmla="*/ 87352 w 367776"/>
                    <a:gd name="connsiteY3" fmla="*/ 224339 h 885435"/>
                    <a:gd name="connsiteX4" fmla="*/ 268327 w 367776"/>
                    <a:gd name="connsiteY4" fmla="*/ 727577 h 885435"/>
                    <a:gd name="connsiteX5" fmla="*/ 366752 w 367776"/>
                    <a:gd name="connsiteY5" fmla="*/ 884739 h 885435"/>
                    <a:gd name="connsiteX6" fmla="*/ 315952 w 367776"/>
                    <a:gd name="connsiteY6" fmla="*/ 775202 h 885435"/>
                    <a:gd name="connsiteX7" fmla="*/ 255627 w 367776"/>
                    <a:gd name="connsiteY7" fmla="*/ 548189 h 885435"/>
                    <a:gd name="connsiteX8" fmla="*/ 225464 w 367776"/>
                    <a:gd name="connsiteY8" fmla="*/ 503739 h 885435"/>
                    <a:gd name="connsiteX9" fmla="*/ 39 w 367776"/>
                    <a:gd name="connsiteY9" fmla="*/ 502 h 88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776" h="885435">
                      <a:moveTo>
                        <a:pt x="39" y="502"/>
                      </a:moveTo>
                      <a:cubicBezTo>
                        <a:pt x="3214" y="17700"/>
                        <a:pt x="239222" y="585496"/>
                        <a:pt x="244514" y="606927"/>
                      </a:cubicBezTo>
                      <a:cubicBezTo>
                        <a:pt x="249806" y="628358"/>
                        <a:pt x="57983" y="192854"/>
                        <a:pt x="31789" y="129089"/>
                      </a:cubicBezTo>
                      <a:cubicBezTo>
                        <a:pt x="5595" y="65324"/>
                        <a:pt x="47929" y="124591"/>
                        <a:pt x="87352" y="224339"/>
                      </a:cubicBezTo>
                      <a:cubicBezTo>
                        <a:pt x="126775" y="324087"/>
                        <a:pt x="221760" y="617510"/>
                        <a:pt x="268327" y="727577"/>
                      </a:cubicBezTo>
                      <a:cubicBezTo>
                        <a:pt x="314894" y="837644"/>
                        <a:pt x="358815" y="876802"/>
                        <a:pt x="366752" y="884739"/>
                      </a:cubicBezTo>
                      <a:cubicBezTo>
                        <a:pt x="374689" y="892676"/>
                        <a:pt x="334473" y="831294"/>
                        <a:pt x="315952" y="775202"/>
                      </a:cubicBezTo>
                      <a:cubicBezTo>
                        <a:pt x="297431" y="719110"/>
                        <a:pt x="270708" y="593433"/>
                        <a:pt x="255627" y="548189"/>
                      </a:cubicBezTo>
                      <a:cubicBezTo>
                        <a:pt x="240546" y="502945"/>
                        <a:pt x="266474" y="594491"/>
                        <a:pt x="225464" y="503739"/>
                      </a:cubicBezTo>
                      <a:cubicBezTo>
                        <a:pt x="184454" y="412987"/>
                        <a:pt x="-3136" y="-16696"/>
                        <a:pt x="39" y="5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フリーフォーム: 図形 430">
                  <a:extLst>
                    <a:ext uri="{FF2B5EF4-FFF2-40B4-BE49-F238E27FC236}">
                      <a16:creationId xmlns:a16="http://schemas.microsoft.com/office/drawing/2014/main" id="{6D87D6A2-60C7-443B-AE4A-9A3427B82052}"/>
                    </a:ext>
                  </a:extLst>
                </p:cNvPr>
                <p:cNvSpPr/>
                <p:nvPr/>
              </p:nvSpPr>
              <p:spPr>
                <a:xfrm>
                  <a:off x="5513428" y="5137042"/>
                  <a:ext cx="697655" cy="320107"/>
                </a:xfrm>
                <a:custGeom>
                  <a:avLst/>
                  <a:gdLst>
                    <a:gd name="connsiteX0" fmla="*/ 1721 w 1099590"/>
                    <a:gd name="connsiteY0" fmla="*/ 6044 h 504528"/>
                    <a:gd name="connsiteX1" fmla="*/ 252546 w 1099590"/>
                    <a:gd name="connsiteY1" fmla="*/ 234644 h 504528"/>
                    <a:gd name="connsiteX2" fmla="*/ 712921 w 1099590"/>
                    <a:gd name="connsiteY2" fmla="*/ 380694 h 504528"/>
                    <a:gd name="connsiteX3" fmla="*/ 243021 w 1099590"/>
                    <a:gd name="connsiteY3" fmla="*/ 190194 h 504528"/>
                    <a:gd name="connsiteX4" fmla="*/ 1090746 w 1099590"/>
                    <a:gd name="connsiteY4" fmla="*/ 498169 h 504528"/>
                    <a:gd name="connsiteX5" fmla="*/ 655771 w 1099590"/>
                    <a:gd name="connsiteY5" fmla="*/ 374344 h 504528"/>
                    <a:gd name="connsiteX6" fmla="*/ 169996 w 1099590"/>
                    <a:gd name="connsiteY6" fmla="*/ 91769 h 504528"/>
                    <a:gd name="connsiteX7" fmla="*/ 1721 w 1099590"/>
                    <a:gd name="connsiteY7" fmla="*/ 6044 h 504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9590" h="504528">
                      <a:moveTo>
                        <a:pt x="1721" y="6044"/>
                      </a:moveTo>
                      <a:cubicBezTo>
                        <a:pt x="15479" y="29856"/>
                        <a:pt x="134013" y="172202"/>
                        <a:pt x="252546" y="234644"/>
                      </a:cubicBezTo>
                      <a:cubicBezTo>
                        <a:pt x="371079" y="297086"/>
                        <a:pt x="714508" y="388102"/>
                        <a:pt x="712921" y="380694"/>
                      </a:cubicBezTo>
                      <a:cubicBezTo>
                        <a:pt x="711334" y="373286"/>
                        <a:pt x="180050" y="170615"/>
                        <a:pt x="243021" y="190194"/>
                      </a:cubicBezTo>
                      <a:cubicBezTo>
                        <a:pt x="305992" y="209773"/>
                        <a:pt x="1021954" y="467477"/>
                        <a:pt x="1090746" y="498169"/>
                      </a:cubicBezTo>
                      <a:cubicBezTo>
                        <a:pt x="1159538" y="528861"/>
                        <a:pt x="809229" y="442077"/>
                        <a:pt x="655771" y="374344"/>
                      </a:cubicBezTo>
                      <a:cubicBezTo>
                        <a:pt x="502313" y="306611"/>
                        <a:pt x="282179" y="151036"/>
                        <a:pt x="169996" y="91769"/>
                      </a:cubicBezTo>
                      <a:cubicBezTo>
                        <a:pt x="57813" y="32502"/>
                        <a:pt x="-12037" y="-17768"/>
                        <a:pt x="1721" y="604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フリーフォーム: 図形 431">
                  <a:extLst>
                    <a:ext uri="{FF2B5EF4-FFF2-40B4-BE49-F238E27FC236}">
                      <a16:creationId xmlns:a16="http://schemas.microsoft.com/office/drawing/2014/main" id="{C7200CBD-F5BF-4D27-A906-2C8F41BCB33C}"/>
                    </a:ext>
                  </a:extLst>
                </p:cNvPr>
                <p:cNvSpPr/>
                <p:nvPr/>
              </p:nvSpPr>
              <p:spPr>
                <a:xfrm>
                  <a:off x="6147009" y="4865454"/>
                  <a:ext cx="450465" cy="586858"/>
                </a:xfrm>
                <a:custGeom>
                  <a:avLst/>
                  <a:gdLst>
                    <a:gd name="connsiteX0" fmla="*/ 695394 w 709988"/>
                    <a:gd name="connsiteY0" fmla="*/ 8650 h 924961"/>
                    <a:gd name="connsiteX1" fmla="*/ 479494 w 709988"/>
                    <a:gd name="connsiteY1" fmla="*/ 478550 h 924961"/>
                    <a:gd name="connsiteX2" fmla="*/ 666819 w 709988"/>
                    <a:gd name="connsiteY2" fmla="*/ 230900 h 924961"/>
                    <a:gd name="connsiteX3" fmla="*/ 508069 w 709988"/>
                    <a:gd name="connsiteY3" fmla="*/ 453150 h 924961"/>
                    <a:gd name="connsiteX4" fmla="*/ 330269 w 709988"/>
                    <a:gd name="connsiteY4" fmla="*/ 751600 h 924961"/>
                    <a:gd name="connsiteX5" fmla="*/ 269944 w 709988"/>
                    <a:gd name="connsiteY5" fmla="*/ 850025 h 924961"/>
                    <a:gd name="connsiteX6" fmla="*/ 69 w 709988"/>
                    <a:gd name="connsiteY6" fmla="*/ 913525 h 924961"/>
                    <a:gd name="connsiteX7" fmla="*/ 247719 w 709988"/>
                    <a:gd name="connsiteY7" fmla="*/ 850025 h 924961"/>
                    <a:gd name="connsiteX8" fmla="*/ 641419 w 709988"/>
                    <a:gd name="connsiteY8" fmla="*/ 224550 h 924961"/>
                    <a:gd name="connsiteX9" fmla="*/ 695394 w 709988"/>
                    <a:gd name="connsiteY9" fmla="*/ 8650 h 924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9988" h="924961">
                      <a:moveTo>
                        <a:pt x="695394" y="8650"/>
                      </a:moveTo>
                      <a:cubicBezTo>
                        <a:pt x="668406" y="50983"/>
                        <a:pt x="484256" y="441508"/>
                        <a:pt x="479494" y="478550"/>
                      </a:cubicBezTo>
                      <a:cubicBezTo>
                        <a:pt x="474732" y="515592"/>
                        <a:pt x="662057" y="235133"/>
                        <a:pt x="666819" y="230900"/>
                      </a:cubicBezTo>
                      <a:cubicBezTo>
                        <a:pt x="671581" y="226667"/>
                        <a:pt x="564161" y="366367"/>
                        <a:pt x="508069" y="453150"/>
                      </a:cubicBezTo>
                      <a:cubicBezTo>
                        <a:pt x="451977" y="539933"/>
                        <a:pt x="369956" y="685454"/>
                        <a:pt x="330269" y="751600"/>
                      </a:cubicBezTo>
                      <a:cubicBezTo>
                        <a:pt x="290581" y="817746"/>
                        <a:pt x="324977" y="823038"/>
                        <a:pt x="269944" y="850025"/>
                      </a:cubicBezTo>
                      <a:cubicBezTo>
                        <a:pt x="214911" y="877012"/>
                        <a:pt x="3773" y="913525"/>
                        <a:pt x="69" y="913525"/>
                      </a:cubicBezTo>
                      <a:cubicBezTo>
                        <a:pt x="-3635" y="913525"/>
                        <a:pt x="140827" y="964854"/>
                        <a:pt x="247719" y="850025"/>
                      </a:cubicBezTo>
                      <a:cubicBezTo>
                        <a:pt x="354611" y="735196"/>
                        <a:pt x="566807" y="363192"/>
                        <a:pt x="641419" y="224550"/>
                      </a:cubicBezTo>
                      <a:cubicBezTo>
                        <a:pt x="716031" y="85908"/>
                        <a:pt x="722382" y="-33683"/>
                        <a:pt x="695394" y="865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3" name="フリーフォーム: 図形 432">
                  <a:extLst>
                    <a:ext uri="{FF2B5EF4-FFF2-40B4-BE49-F238E27FC236}">
                      <a16:creationId xmlns:a16="http://schemas.microsoft.com/office/drawing/2014/main" id="{C2609513-0571-4EAE-8ED1-FA5D10F64E69}"/>
                    </a:ext>
                  </a:extLst>
                </p:cNvPr>
                <p:cNvSpPr/>
                <p:nvPr/>
              </p:nvSpPr>
              <p:spPr>
                <a:xfrm>
                  <a:off x="5825539" y="4851304"/>
                  <a:ext cx="550727" cy="28879"/>
                </a:xfrm>
                <a:custGeom>
                  <a:avLst/>
                  <a:gdLst>
                    <a:gd name="connsiteX0" fmla="*/ 13033 w 868014"/>
                    <a:gd name="connsiteY0" fmla="*/ 791 h 45517"/>
                    <a:gd name="connsiteX1" fmla="*/ 860758 w 868014"/>
                    <a:gd name="connsiteY1" fmla="*/ 18253 h 45517"/>
                    <a:gd name="connsiteX2" fmla="*/ 440070 w 868014"/>
                    <a:gd name="connsiteY2" fmla="*/ 37303 h 45517"/>
                    <a:gd name="connsiteX3" fmla="*/ 762333 w 868014"/>
                    <a:gd name="connsiteY3" fmla="*/ 32541 h 45517"/>
                    <a:gd name="connsiteX4" fmla="*/ 373395 w 868014"/>
                    <a:gd name="connsiteY4" fmla="*/ 45241 h 45517"/>
                    <a:gd name="connsiteX5" fmla="*/ 13033 w 868014"/>
                    <a:gd name="connsiteY5" fmla="*/ 791 h 45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8014" h="45517">
                      <a:moveTo>
                        <a:pt x="13033" y="791"/>
                      </a:moveTo>
                      <a:cubicBezTo>
                        <a:pt x="94260" y="-3707"/>
                        <a:pt x="789585" y="12168"/>
                        <a:pt x="860758" y="18253"/>
                      </a:cubicBezTo>
                      <a:cubicBezTo>
                        <a:pt x="931931" y="24338"/>
                        <a:pt x="456474" y="34922"/>
                        <a:pt x="440070" y="37303"/>
                      </a:cubicBezTo>
                      <a:cubicBezTo>
                        <a:pt x="423666" y="39684"/>
                        <a:pt x="773445" y="31218"/>
                        <a:pt x="762333" y="32541"/>
                      </a:cubicBezTo>
                      <a:cubicBezTo>
                        <a:pt x="751221" y="33864"/>
                        <a:pt x="494839" y="47622"/>
                        <a:pt x="373395" y="45241"/>
                      </a:cubicBezTo>
                      <a:cubicBezTo>
                        <a:pt x="251951" y="42860"/>
                        <a:pt x="-68194" y="5289"/>
                        <a:pt x="13033" y="7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フリーフォーム: 図形 433">
                  <a:extLst>
                    <a:ext uri="{FF2B5EF4-FFF2-40B4-BE49-F238E27FC236}">
                      <a16:creationId xmlns:a16="http://schemas.microsoft.com/office/drawing/2014/main" id="{0373F701-25ED-466F-8CF1-34E598D4AF9D}"/>
                    </a:ext>
                  </a:extLst>
                </p:cNvPr>
                <p:cNvSpPr/>
                <p:nvPr/>
              </p:nvSpPr>
              <p:spPr>
                <a:xfrm>
                  <a:off x="6373207" y="4858414"/>
                  <a:ext cx="148123" cy="163167"/>
                </a:xfrm>
                <a:custGeom>
                  <a:avLst/>
                  <a:gdLst>
                    <a:gd name="connsiteX0" fmla="*/ 5502 w 233460"/>
                    <a:gd name="connsiteY0" fmla="*/ 14985 h 257172"/>
                    <a:gd name="connsiteX1" fmla="*/ 227752 w 233460"/>
                    <a:gd name="connsiteY1" fmla="*/ 254697 h 257172"/>
                    <a:gd name="connsiteX2" fmla="*/ 170602 w 233460"/>
                    <a:gd name="connsiteY2" fmla="*/ 141985 h 257172"/>
                    <a:gd name="connsiteX3" fmla="*/ 203940 w 233460"/>
                    <a:gd name="connsiteY3" fmla="*/ 178497 h 257172"/>
                    <a:gd name="connsiteX4" fmla="*/ 143615 w 233460"/>
                    <a:gd name="connsiteY4" fmla="*/ 127697 h 257172"/>
                    <a:gd name="connsiteX5" fmla="*/ 73765 w 233460"/>
                    <a:gd name="connsiteY5" fmla="*/ 37210 h 257172"/>
                    <a:gd name="connsiteX6" fmla="*/ 5502 w 233460"/>
                    <a:gd name="connsiteY6" fmla="*/ 14985 h 257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460" h="257172">
                      <a:moveTo>
                        <a:pt x="5502" y="14985"/>
                      </a:moveTo>
                      <a:cubicBezTo>
                        <a:pt x="31166" y="51233"/>
                        <a:pt x="200235" y="233530"/>
                        <a:pt x="227752" y="254697"/>
                      </a:cubicBezTo>
                      <a:cubicBezTo>
                        <a:pt x="255269" y="275864"/>
                        <a:pt x="174571" y="154685"/>
                        <a:pt x="170602" y="141985"/>
                      </a:cubicBezTo>
                      <a:cubicBezTo>
                        <a:pt x="166633" y="129285"/>
                        <a:pt x="208438" y="180878"/>
                        <a:pt x="203940" y="178497"/>
                      </a:cubicBezTo>
                      <a:cubicBezTo>
                        <a:pt x="199442" y="176116"/>
                        <a:pt x="165311" y="151245"/>
                        <a:pt x="143615" y="127697"/>
                      </a:cubicBezTo>
                      <a:cubicBezTo>
                        <a:pt x="121919" y="104149"/>
                        <a:pt x="96519" y="57318"/>
                        <a:pt x="73765" y="37210"/>
                      </a:cubicBezTo>
                      <a:cubicBezTo>
                        <a:pt x="51011" y="17102"/>
                        <a:pt x="-20162" y="-21263"/>
                        <a:pt x="5502" y="149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フリーフォーム: 図形 434">
                  <a:extLst>
                    <a:ext uri="{FF2B5EF4-FFF2-40B4-BE49-F238E27FC236}">
                      <a16:creationId xmlns:a16="http://schemas.microsoft.com/office/drawing/2014/main" id="{5638ECF8-C8E5-4270-85AA-10A97D357023}"/>
                    </a:ext>
                  </a:extLst>
                </p:cNvPr>
                <p:cNvSpPr/>
                <p:nvPr/>
              </p:nvSpPr>
              <p:spPr>
                <a:xfrm>
                  <a:off x="5946616" y="4868830"/>
                  <a:ext cx="447237" cy="129409"/>
                </a:xfrm>
                <a:custGeom>
                  <a:avLst/>
                  <a:gdLst>
                    <a:gd name="connsiteX0" fmla="*/ 698500 w 704901"/>
                    <a:gd name="connsiteY0" fmla="*/ 155 h 203964"/>
                    <a:gd name="connsiteX1" fmla="*/ 601662 w 704901"/>
                    <a:gd name="connsiteY1" fmla="*/ 90643 h 203964"/>
                    <a:gd name="connsiteX2" fmla="*/ 519112 w 704901"/>
                    <a:gd name="connsiteY2" fmla="*/ 127155 h 203964"/>
                    <a:gd name="connsiteX3" fmla="*/ 474662 w 704901"/>
                    <a:gd name="connsiteY3" fmla="*/ 122393 h 203964"/>
                    <a:gd name="connsiteX4" fmla="*/ 0 w 704901"/>
                    <a:gd name="connsiteY4" fmla="*/ 58893 h 203964"/>
                    <a:gd name="connsiteX5" fmla="*/ 495300 w 704901"/>
                    <a:gd name="connsiteY5" fmla="*/ 147793 h 203964"/>
                    <a:gd name="connsiteX6" fmla="*/ 558800 w 704901"/>
                    <a:gd name="connsiteY6" fmla="*/ 106518 h 203964"/>
                    <a:gd name="connsiteX7" fmla="*/ 598487 w 704901"/>
                    <a:gd name="connsiteY7" fmla="*/ 66830 h 203964"/>
                    <a:gd name="connsiteX8" fmla="*/ 588962 w 704901"/>
                    <a:gd name="connsiteY8" fmla="*/ 138268 h 203964"/>
                    <a:gd name="connsiteX9" fmla="*/ 704850 w 704901"/>
                    <a:gd name="connsiteY9" fmla="*/ 203355 h 203964"/>
                    <a:gd name="connsiteX10" fmla="*/ 573087 w 704901"/>
                    <a:gd name="connsiteY10" fmla="*/ 170018 h 203964"/>
                    <a:gd name="connsiteX11" fmla="*/ 541337 w 704901"/>
                    <a:gd name="connsiteY11" fmla="*/ 155730 h 203964"/>
                    <a:gd name="connsiteX12" fmla="*/ 654050 w 704901"/>
                    <a:gd name="connsiteY12" fmla="*/ 114455 h 203964"/>
                    <a:gd name="connsiteX13" fmla="*/ 698500 w 704901"/>
                    <a:gd name="connsiteY13" fmla="*/ 155 h 20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901" h="203964">
                      <a:moveTo>
                        <a:pt x="698500" y="155"/>
                      </a:moveTo>
                      <a:cubicBezTo>
                        <a:pt x="689769" y="-3814"/>
                        <a:pt x="631560" y="69476"/>
                        <a:pt x="601662" y="90643"/>
                      </a:cubicBezTo>
                      <a:cubicBezTo>
                        <a:pt x="571764" y="111810"/>
                        <a:pt x="540278" y="121863"/>
                        <a:pt x="519112" y="127155"/>
                      </a:cubicBezTo>
                      <a:cubicBezTo>
                        <a:pt x="497946" y="132447"/>
                        <a:pt x="474662" y="122393"/>
                        <a:pt x="474662" y="122393"/>
                      </a:cubicBezTo>
                      <a:lnTo>
                        <a:pt x="0" y="58893"/>
                      </a:lnTo>
                      <a:cubicBezTo>
                        <a:pt x="3440" y="63126"/>
                        <a:pt x="402167" y="139856"/>
                        <a:pt x="495300" y="147793"/>
                      </a:cubicBezTo>
                      <a:cubicBezTo>
                        <a:pt x="588433" y="155730"/>
                        <a:pt x="541602" y="120012"/>
                        <a:pt x="558800" y="106518"/>
                      </a:cubicBezTo>
                      <a:cubicBezTo>
                        <a:pt x="575998" y="93024"/>
                        <a:pt x="593460" y="61538"/>
                        <a:pt x="598487" y="66830"/>
                      </a:cubicBezTo>
                      <a:cubicBezTo>
                        <a:pt x="603514" y="72122"/>
                        <a:pt x="571235" y="115514"/>
                        <a:pt x="588962" y="138268"/>
                      </a:cubicBezTo>
                      <a:cubicBezTo>
                        <a:pt x="606689" y="161022"/>
                        <a:pt x="707496" y="198063"/>
                        <a:pt x="704850" y="203355"/>
                      </a:cubicBezTo>
                      <a:cubicBezTo>
                        <a:pt x="702204" y="208647"/>
                        <a:pt x="600339" y="177955"/>
                        <a:pt x="573087" y="170018"/>
                      </a:cubicBezTo>
                      <a:cubicBezTo>
                        <a:pt x="545835" y="162081"/>
                        <a:pt x="527843" y="164991"/>
                        <a:pt x="541337" y="155730"/>
                      </a:cubicBezTo>
                      <a:cubicBezTo>
                        <a:pt x="554831" y="146469"/>
                        <a:pt x="627063" y="136415"/>
                        <a:pt x="654050" y="114455"/>
                      </a:cubicBezTo>
                      <a:cubicBezTo>
                        <a:pt x="681037" y="92495"/>
                        <a:pt x="707231" y="4124"/>
                        <a:pt x="698500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6" name="フリーフォーム: 図形 435">
                  <a:extLst>
                    <a:ext uri="{FF2B5EF4-FFF2-40B4-BE49-F238E27FC236}">
                      <a16:creationId xmlns:a16="http://schemas.microsoft.com/office/drawing/2014/main" id="{A940B99A-286B-4F0A-861E-426F789C75AC}"/>
                    </a:ext>
                  </a:extLst>
                </p:cNvPr>
                <p:cNvSpPr/>
                <p:nvPr/>
              </p:nvSpPr>
              <p:spPr>
                <a:xfrm>
                  <a:off x="5897181" y="4913251"/>
                  <a:ext cx="475569" cy="150935"/>
                </a:xfrm>
                <a:custGeom>
                  <a:avLst/>
                  <a:gdLst>
                    <a:gd name="connsiteX0" fmla="*/ 12829 w 749556"/>
                    <a:gd name="connsiteY0" fmla="*/ 1579 h 237893"/>
                    <a:gd name="connsiteX1" fmla="*/ 536704 w 749556"/>
                    <a:gd name="connsiteY1" fmla="*/ 177791 h 237893"/>
                    <a:gd name="connsiteX2" fmla="*/ 279529 w 749556"/>
                    <a:gd name="connsiteY2" fmla="*/ 114291 h 237893"/>
                    <a:gd name="connsiteX3" fmla="*/ 743079 w 749556"/>
                    <a:gd name="connsiteY3" fmla="*/ 234941 h 237893"/>
                    <a:gd name="connsiteX4" fmla="*/ 547817 w 749556"/>
                    <a:gd name="connsiteY4" fmla="*/ 200016 h 237893"/>
                    <a:gd name="connsiteX5" fmla="*/ 503367 w 749556"/>
                    <a:gd name="connsiteY5" fmla="*/ 190491 h 237893"/>
                    <a:gd name="connsiteX6" fmla="*/ 187454 w 749556"/>
                    <a:gd name="connsiteY6" fmla="*/ 95241 h 237893"/>
                    <a:gd name="connsiteX7" fmla="*/ 12829 w 749556"/>
                    <a:gd name="connsiteY7" fmla="*/ 1579 h 23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9556" h="237893">
                      <a:moveTo>
                        <a:pt x="12829" y="1579"/>
                      </a:moveTo>
                      <a:cubicBezTo>
                        <a:pt x="71037" y="15337"/>
                        <a:pt x="492254" y="159006"/>
                        <a:pt x="536704" y="177791"/>
                      </a:cubicBezTo>
                      <a:cubicBezTo>
                        <a:pt x="581154" y="196576"/>
                        <a:pt x="279529" y="114291"/>
                        <a:pt x="279529" y="114291"/>
                      </a:cubicBezTo>
                      <a:cubicBezTo>
                        <a:pt x="313925" y="123816"/>
                        <a:pt x="698364" y="220654"/>
                        <a:pt x="743079" y="234941"/>
                      </a:cubicBezTo>
                      <a:cubicBezTo>
                        <a:pt x="787794" y="249228"/>
                        <a:pt x="587769" y="207424"/>
                        <a:pt x="547817" y="200016"/>
                      </a:cubicBezTo>
                      <a:cubicBezTo>
                        <a:pt x="507865" y="192608"/>
                        <a:pt x="563427" y="207953"/>
                        <a:pt x="503367" y="190491"/>
                      </a:cubicBezTo>
                      <a:cubicBezTo>
                        <a:pt x="443307" y="173029"/>
                        <a:pt x="266035" y="122758"/>
                        <a:pt x="187454" y="95241"/>
                      </a:cubicBezTo>
                      <a:cubicBezTo>
                        <a:pt x="108873" y="67724"/>
                        <a:pt x="-45379" y="-12179"/>
                        <a:pt x="12829" y="15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フリーフォーム: 図形 436">
                  <a:extLst>
                    <a:ext uri="{FF2B5EF4-FFF2-40B4-BE49-F238E27FC236}">
                      <a16:creationId xmlns:a16="http://schemas.microsoft.com/office/drawing/2014/main" id="{968BEFDB-0BE5-4A0B-AA2C-B8514CC2E3B4}"/>
                    </a:ext>
                  </a:extLst>
                </p:cNvPr>
                <p:cNvSpPr/>
                <p:nvPr/>
              </p:nvSpPr>
              <p:spPr>
                <a:xfrm>
                  <a:off x="6299112" y="4965193"/>
                  <a:ext cx="226658" cy="116552"/>
                </a:xfrm>
                <a:custGeom>
                  <a:avLst/>
                  <a:gdLst>
                    <a:gd name="connsiteX0" fmla="*/ 82598 w 357241"/>
                    <a:gd name="connsiteY0" fmla="*/ 81638 h 183701"/>
                    <a:gd name="connsiteX1" fmla="*/ 206423 w 357241"/>
                    <a:gd name="connsiteY1" fmla="*/ 73700 h 183701"/>
                    <a:gd name="connsiteX2" fmla="*/ 171498 w 357241"/>
                    <a:gd name="connsiteY2" fmla="*/ 21313 h 183701"/>
                    <a:gd name="connsiteX3" fmla="*/ 257223 w 357241"/>
                    <a:gd name="connsiteY3" fmla="*/ 95925 h 183701"/>
                    <a:gd name="connsiteX4" fmla="*/ 357235 w 357241"/>
                    <a:gd name="connsiteY4" fmla="*/ 94338 h 183701"/>
                    <a:gd name="connsiteX5" fmla="*/ 252460 w 357241"/>
                    <a:gd name="connsiteY5" fmla="*/ 99100 h 183701"/>
                    <a:gd name="connsiteX6" fmla="*/ 166735 w 357241"/>
                    <a:gd name="connsiteY6" fmla="*/ 183238 h 183701"/>
                    <a:gd name="connsiteX7" fmla="*/ 48 w 357241"/>
                    <a:gd name="connsiteY7" fmla="*/ 134025 h 183701"/>
                    <a:gd name="connsiteX8" fmla="*/ 184198 w 357241"/>
                    <a:gd name="connsiteY8" fmla="*/ 157838 h 183701"/>
                    <a:gd name="connsiteX9" fmla="*/ 258810 w 357241"/>
                    <a:gd name="connsiteY9" fmla="*/ 100688 h 183701"/>
                    <a:gd name="connsiteX10" fmla="*/ 154035 w 357241"/>
                    <a:gd name="connsiteY10" fmla="*/ 675 h 183701"/>
                    <a:gd name="connsiteX11" fmla="*/ 173085 w 357241"/>
                    <a:gd name="connsiteY11" fmla="*/ 57825 h 183701"/>
                    <a:gd name="connsiteX12" fmla="*/ 177848 w 357241"/>
                    <a:gd name="connsiteY12" fmla="*/ 76875 h 183701"/>
                    <a:gd name="connsiteX13" fmla="*/ 82598 w 357241"/>
                    <a:gd name="connsiteY13" fmla="*/ 81638 h 18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7241" h="183701">
                      <a:moveTo>
                        <a:pt x="82598" y="81638"/>
                      </a:moveTo>
                      <a:cubicBezTo>
                        <a:pt x="87361" y="81109"/>
                        <a:pt x="191606" y="83754"/>
                        <a:pt x="206423" y="73700"/>
                      </a:cubicBezTo>
                      <a:cubicBezTo>
                        <a:pt x="221240" y="63646"/>
                        <a:pt x="163031" y="17609"/>
                        <a:pt x="171498" y="21313"/>
                      </a:cubicBezTo>
                      <a:cubicBezTo>
                        <a:pt x="179965" y="25017"/>
                        <a:pt x="226267" y="83754"/>
                        <a:pt x="257223" y="95925"/>
                      </a:cubicBezTo>
                      <a:cubicBezTo>
                        <a:pt x="288179" y="108096"/>
                        <a:pt x="358029" y="93809"/>
                        <a:pt x="357235" y="94338"/>
                      </a:cubicBezTo>
                      <a:cubicBezTo>
                        <a:pt x="356441" y="94867"/>
                        <a:pt x="284210" y="84283"/>
                        <a:pt x="252460" y="99100"/>
                      </a:cubicBezTo>
                      <a:cubicBezTo>
                        <a:pt x="220710" y="113917"/>
                        <a:pt x="208804" y="177417"/>
                        <a:pt x="166735" y="183238"/>
                      </a:cubicBezTo>
                      <a:cubicBezTo>
                        <a:pt x="124666" y="189059"/>
                        <a:pt x="-2862" y="138258"/>
                        <a:pt x="48" y="134025"/>
                      </a:cubicBezTo>
                      <a:cubicBezTo>
                        <a:pt x="2958" y="129792"/>
                        <a:pt x="141071" y="163394"/>
                        <a:pt x="184198" y="157838"/>
                      </a:cubicBezTo>
                      <a:cubicBezTo>
                        <a:pt x="227325" y="152282"/>
                        <a:pt x="263837" y="126882"/>
                        <a:pt x="258810" y="100688"/>
                      </a:cubicBezTo>
                      <a:cubicBezTo>
                        <a:pt x="253783" y="74494"/>
                        <a:pt x="168323" y="7819"/>
                        <a:pt x="154035" y="675"/>
                      </a:cubicBezTo>
                      <a:cubicBezTo>
                        <a:pt x="139748" y="-6469"/>
                        <a:pt x="169116" y="45125"/>
                        <a:pt x="173085" y="57825"/>
                      </a:cubicBezTo>
                      <a:cubicBezTo>
                        <a:pt x="177054" y="70525"/>
                        <a:pt x="186050" y="73700"/>
                        <a:pt x="177848" y="76875"/>
                      </a:cubicBezTo>
                      <a:cubicBezTo>
                        <a:pt x="169646" y="80050"/>
                        <a:pt x="77835" y="82167"/>
                        <a:pt x="82598" y="816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フリーフォーム: 図形 437">
                  <a:extLst>
                    <a:ext uri="{FF2B5EF4-FFF2-40B4-BE49-F238E27FC236}">
                      <a16:creationId xmlns:a16="http://schemas.microsoft.com/office/drawing/2014/main" id="{C0939724-C70B-4611-B57F-E14C59C9BD44}"/>
                    </a:ext>
                  </a:extLst>
                </p:cNvPr>
                <p:cNvSpPr/>
                <p:nvPr/>
              </p:nvSpPr>
              <p:spPr>
                <a:xfrm>
                  <a:off x="6262689" y="4971653"/>
                  <a:ext cx="148688" cy="105776"/>
                </a:xfrm>
                <a:custGeom>
                  <a:avLst/>
                  <a:gdLst>
                    <a:gd name="connsiteX0" fmla="*/ 305 w 234350"/>
                    <a:gd name="connsiteY0" fmla="*/ 17 h 166716"/>
                    <a:gd name="connsiteX1" fmla="*/ 222555 w 234350"/>
                    <a:gd name="connsiteY1" fmla="*/ 61930 h 166716"/>
                    <a:gd name="connsiteX2" fmla="*/ 203505 w 234350"/>
                    <a:gd name="connsiteY2" fmla="*/ 85742 h 166716"/>
                    <a:gd name="connsiteX3" fmla="*/ 201917 w 234350"/>
                    <a:gd name="connsiteY3" fmla="*/ 166705 h 166716"/>
                    <a:gd name="connsiteX4" fmla="*/ 187630 w 234350"/>
                    <a:gd name="connsiteY4" fmla="*/ 92092 h 166716"/>
                    <a:gd name="connsiteX5" fmla="*/ 165405 w 234350"/>
                    <a:gd name="connsiteY5" fmla="*/ 152417 h 166716"/>
                    <a:gd name="connsiteX6" fmla="*/ 166992 w 234350"/>
                    <a:gd name="connsiteY6" fmla="*/ 63517 h 166716"/>
                    <a:gd name="connsiteX7" fmla="*/ 174930 w 234350"/>
                    <a:gd name="connsiteY7" fmla="*/ 55580 h 166716"/>
                    <a:gd name="connsiteX8" fmla="*/ 305 w 234350"/>
                    <a:gd name="connsiteY8" fmla="*/ 17 h 166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350" h="166716">
                      <a:moveTo>
                        <a:pt x="305" y="17"/>
                      </a:moveTo>
                      <a:cubicBezTo>
                        <a:pt x="8242" y="1075"/>
                        <a:pt x="188688" y="47642"/>
                        <a:pt x="222555" y="61930"/>
                      </a:cubicBezTo>
                      <a:cubicBezTo>
                        <a:pt x="256422" y="76218"/>
                        <a:pt x="206945" y="68280"/>
                        <a:pt x="203505" y="85742"/>
                      </a:cubicBezTo>
                      <a:cubicBezTo>
                        <a:pt x="200065" y="103205"/>
                        <a:pt x="204563" y="165647"/>
                        <a:pt x="201917" y="166705"/>
                      </a:cubicBezTo>
                      <a:cubicBezTo>
                        <a:pt x="199271" y="167763"/>
                        <a:pt x="193715" y="94473"/>
                        <a:pt x="187630" y="92092"/>
                      </a:cubicBezTo>
                      <a:cubicBezTo>
                        <a:pt x="181545" y="89711"/>
                        <a:pt x="168845" y="157179"/>
                        <a:pt x="165405" y="152417"/>
                      </a:cubicBezTo>
                      <a:cubicBezTo>
                        <a:pt x="161965" y="147655"/>
                        <a:pt x="165405" y="79657"/>
                        <a:pt x="166992" y="63517"/>
                      </a:cubicBezTo>
                      <a:cubicBezTo>
                        <a:pt x="168580" y="47378"/>
                        <a:pt x="208532" y="65634"/>
                        <a:pt x="174930" y="55580"/>
                      </a:cubicBezTo>
                      <a:cubicBezTo>
                        <a:pt x="141328" y="45526"/>
                        <a:pt x="-7632" y="-1041"/>
                        <a:pt x="305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9" name="フリーフォーム: 図形 438">
                  <a:extLst>
                    <a:ext uri="{FF2B5EF4-FFF2-40B4-BE49-F238E27FC236}">
                      <a16:creationId xmlns:a16="http://schemas.microsoft.com/office/drawing/2014/main" id="{553BF452-309A-47CE-A52E-18E3A1261E6B}"/>
                    </a:ext>
                  </a:extLst>
                </p:cNvPr>
                <p:cNvSpPr/>
                <p:nvPr/>
              </p:nvSpPr>
              <p:spPr>
                <a:xfrm>
                  <a:off x="5810700" y="4806480"/>
                  <a:ext cx="167106" cy="394482"/>
                </a:xfrm>
                <a:custGeom>
                  <a:avLst/>
                  <a:gdLst>
                    <a:gd name="connsiteX0" fmla="*/ 42771 w 263380"/>
                    <a:gd name="connsiteY0" fmla="*/ 139701 h 621752"/>
                    <a:gd name="connsiteX1" fmla="*/ 25308 w 263380"/>
                    <a:gd name="connsiteY1" fmla="*/ 201614 h 621752"/>
                    <a:gd name="connsiteX2" fmla="*/ 63408 w 263380"/>
                    <a:gd name="connsiteY2" fmla="*/ 263526 h 621752"/>
                    <a:gd name="connsiteX3" fmla="*/ 255496 w 263380"/>
                    <a:gd name="connsiteY3" fmla="*/ 608014 h 621752"/>
                    <a:gd name="connsiteX4" fmla="*/ 204696 w 263380"/>
                    <a:gd name="connsiteY4" fmla="*/ 522289 h 621752"/>
                    <a:gd name="connsiteX5" fmla="*/ 6258 w 263380"/>
                    <a:gd name="connsiteY5" fmla="*/ 234951 h 621752"/>
                    <a:gd name="connsiteX6" fmla="*/ 47533 w 263380"/>
                    <a:gd name="connsiteY6" fmla="*/ 261939 h 621752"/>
                    <a:gd name="connsiteX7" fmla="*/ 25308 w 263380"/>
                    <a:gd name="connsiteY7" fmla="*/ 3176 h 621752"/>
                    <a:gd name="connsiteX8" fmla="*/ 42771 w 263380"/>
                    <a:gd name="connsiteY8" fmla="*/ 139701 h 621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3380" h="621752">
                      <a:moveTo>
                        <a:pt x="42771" y="139701"/>
                      </a:moveTo>
                      <a:cubicBezTo>
                        <a:pt x="42771" y="172774"/>
                        <a:pt x="21869" y="180977"/>
                        <a:pt x="25308" y="201614"/>
                      </a:cubicBezTo>
                      <a:cubicBezTo>
                        <a:pt x="28747" y="222251"/>
                        <a:pt x="25043" y="195793"/>
                        <a:pt x="63408" y="263526"/>
                      </a:cubicBezTo>
                      <a:cubicBezTo>
                        <a:pt x="101773" y="331259"/>
                        <a:pt x="231948" y="564887"/>
                        <a:pt x="255496" y="608014"/>
                      </a:cubicBezTo>
                      <a:cubicBezTo>
                        <a:pt x="279044" y="651141"/>
                        <a:pt x="246236" y="584466"/>
                        <a:pt x="204696" y="522289"/>
                      </a:cubicBezTo>
                      <a:cubicBezTo>
                        <a:pt x="163156" y="460112"/>
                        <a:pt x="32452" y="278343"/>
                        <a:pt x="6258" y="234951"/>
                      </a:cubicBezTo>
                      <a:cubicBezTo>
                        <a:pt x="-19936" y="191559"/>
                        <a:pt x="44358" y="300568"/>
                        <a:pt x="47533" y="261939"/>
                      </a:cubicBezTo>
                      <a:cubicBezTo>
                        <a:pt x="50708" y="223310"/>
                        <a:pt x="29806" y="28047"/>
                        <a:pt x="25308" y="3176"/>
                      </a:cubicBezTo>
                      <a:cubicBezTo>
                        <a:pt x="20810" y="-21695"/>
                        <a:pt x="42771" y="106628"/>
                        <a:pt x="42771" y="1397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0" name="フリーフォーム: 図形 439">
                  <a:extLst>
                    <a:ext uri="{FF2B5EF4-FFF2-40B4-BE49-F238E27FC236}">
                      <a16:creationId xmlns:a16="http://schemas.microsoft.com/office/drawing/2014/main" id="{51973378-22C3-4C85-9556-C7E2970192F1}"/>
                    </a:ext>
                  </a:extLst>
                </p:cNvPr>
                <p:cNvSpPr/>
                <p:nvPr/>
              </p:nvSpPr>
              <p:spPr>
                <a:xfrm>
                  <a:off x="5868441" y="4896110"/>
                  <a:ext cx="201459" cy="297916"/>
                </a:xfrm>
                <a:custGeom>
                  <a:avLst/>
                  <a:gdLst>
                    <a:gd name="connsiteX0" fmla="*/ 74001 w 317525"/>
                    <a:gd name="connsiteY0" fmla="*/ 98446 h 469552"/>
                    <a:gd name="connsiteX1" fmla="*/ 280376 w 317525"/>
                    <a:gd name="connsiteY1" fmla="*/ 461983 h 469552"/>
                    <a:gd name="connsiteX2" fmla="*/ 210526 w 317525"/>
                    <a:gd name="connsiteY2" fmla="*/ 328633 h 469552"/>
                    <a:gd name="connsiteX3" fmla="*/ 150201 w 317525"/>
                    <a:gd name="connsiteY3" fmla="*/ 134958 h 469552"/>
                    <a:gd name="connsiteX4" fmla="*/ 310539 w 317525"/>
                    <a:gd name="connsiteY4" fmla="*/ 217508 h 469552"/>
                    <a:gd name="connsiteX5" fmla="*/ 259739 w 317525"/>
                    <a:gd name="connsiteY5" fmla="*/ 158771 h 469552"/>
                    <a:gd name="connsiteX6" fmla="*/ 2564 w 317525"/>
                    <a:gd name="connsiteY6" fmla="*/ 21 h 469552"/>
                    <a:gd name="connsiteX7" fmla="*/ 131151 w 317525"/>
                    <a:gd name="connsiteY7" fmla="*/ 149246 h 469552"/>
                    <a:gd name="connsiteX8" fmla="*/ 188301 w 317525"/>
                    <a:gd name="connsiteY8" fmla="*/ 395308 h 469552"/>
                    <a:gd name="connsiteX9" fmla="*/ 74001 w 317525"/>
                    <a:gd name="connsiteY9" fmla="*/ 98446 h 469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7525" h="469552">
                      <a:moveTo>
                        <a:pt x="74001" y="98446"/>
                      </a:moveTo>
                      <a:cubicBezTo>
                        <a:pt x="89347" y="109558"/>
                        <a:pt x="257622" y="423619"/>
                        <a:pt x="280376" y="461983"/>
                      </a:cubicBezTo>
                      <a:cubicBezTo>
                        <a:pt x="303130" y="500347"/>
                        <a:pt x="232222" y="383137"/>
                        <a:pt x="210526" y="328633"/>
                      </a:cubicBezTo>
                      <a:cubicBezTo>
                        <a:pt x="188830" y="274129"/>
                        <a:pt x="133532" y="153479"/>
                        <a:pt x="150201" y="134958"/>
                      </a:cubicBezTo>
                      <a:cubicBezTo>
                        <a:pt x="166870" y="116437"/>
                        <a:pt x="292283" y="213539"/>
                        <a:pt x="310539" y="217508"/>
                      </a:cubicBezTo>
                      <a:cubicBezTo>
                        <a:pt x="328795" y="221477"/>
                        <a:pt x="311068" y="195019"/>
                        <a:pt x="259739" y="158771"/>
                      </a:cubicBezTo>
                      <a:cubicBezTo>
                        <a:pt x="208410" y="122523"/>
                        <a:pt x="23995" y="1609"/>
                        <a:pt x="2564" y="21"/>
                      </a:cubicBezTo>
                      <a:cubicBezTo>
                        <a:pt x="-18867" y="-1567"/>
                        <a:pt x="100195" y="83365"/>
                        <a:pt x="131151" y="149246"/>
                      </a:cubicBezTo>
                      <a:cubicBezTo>
                        <a:pt x="162107" y="215127"/>
                        <a:pt x="197032" y="401658"/>
                        <a:pt x="188301" y="395308"/>
                      </a:cubicBezTo>
                      <a:cubicBezTo>
                        <a:pt x="179570" y="388958"/>
                        <a:pt x="58655" y="87334"/>
                        <a:pt x="74001" y="984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1" name="フリーフォーム: 図形 440">
                  <a:extLst>
                    <a:ext uri="{FF2B5EF4-FFF2-40B4-BE49-F238E27FC236}">
                      <a16:creationId xmlns:a16="http://schemas.microsoft.com/office/drawing/2014/main" id="{85723BFD-A0A9-4557-A0E7-37231975EE65}"/>
                    </a:ext>
                  </a:extLst>
                </p:cNvPr>
                <p:cNvSpPr/>
                <p:nvPr/>
              </p:nvSpPr>
              <p:spPr>
                <a:xfrm>
                  <a:off x="6083509" y="5056813"/>
                  <a:ext cx="319598" cy="189119"/>
                </a:xfrm>
                <a:custGeom>
                  <a:avLst/>
                  <a:gdLst>
                    <a:gd name="connsiteX0" fmla="*/ 503377 w 503726"/>
                    <a:gd name="connsiteY0" fmla="*/ 8670 h 298075"/>
                    <a:gd name="connsiteX1" fmla="*/ 373202 w 503726"/>
                    <a:gd name="connsiteY1" fmla="*/ 110270 h 298075"/>
                    <a:gd name="connsiteX2" fmla="*/ 362090 w 503726"/>
                    <a:gd name="connsiteY2" fmla="*/ 134083 h 298075"/>
                    <a:gd name="connsiteX3" fmla="*/ 331927 w 503726"/>
                    <a:gd name="connsiteY3" fmla="*/ 296008 h 298075"/>
                    <a:gd name="connsiteX4" fmla="*/ 333515 w 503726"/>
                    <a:gd name="connsiteY4" fmla="*/ 219808 h 298075"/>
                    <a:gd name="connsiteX5" fmla="*/ 346215 w 503726"/>
                    <a:gd name="connsiteY5" fmla="*/ 134083 h 298075"/>
                    <a:gd name="connsiteX6" fmla="*/ 146190 w 503726"/>
                    <a:gd name="connsiteY6" fmla="*/ 62645 h 298075"/>
                    <a:gd name="connsiteX7" fmla="*/ 4902 w 503726"/>
                    <a:gd name="connsiteY7" fmla="*/ 733 h 298075"/>
                    <a:gd name="connsiteX8" fmla="*/ 325577 w 503726"/>
                    <a:gd name="connsiteY8" fmla="*/ 105508 h 298075"/>
                    <a:gd name="connsiteX9" fmla="*/ 409715 w 503726"/>
                    <a:gd name="connsiteY9" fmla="*/ 76933 h 298075"/>
                    <a:gd name="connsiteX10" fmla="*/ 503377 w 503726"/>
                    <a:gd name="connsiteY10" fmla="*/ 8670 h 29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726" h="298075">
                      <a:moveTo>
                        <a:pt x="503377" y="8670"/>
                      </a:moveTo>
                      <a:cubicBezTo>
                        <a:pt x="497291" y="14226"/>
                        <a:pt x="396750" y="89368"/>
                        <a:pt x="373202" y="110270"/>
                      </a:cubicBezTo>
                      <a:cubicBezTo>
                        <a:pt x="349654" y="131172"/>
                        <a:pt x="368969" y="103127"/>
                        <a:pt x="362090" y="134083"/>
                      </a:cubicBezTo>
                      <a:cubicBezTo>
                        <a:pt x="355211" y="165039"/>
                        <a:pt x="336690" y="281720"/>
                        <a:pt x="331927" y="296008"/>
                      </a:cubicBezTo>
                      <a:cubicBezTo>
                        <a:pt x="327164" y="310296"/>
                        <a:pt x="331134" y="246796"/>
                        <a:pt x="333515" y="219808"/>
                      </a:cubicBezTo>
                      <a:cubicBezTo>
                        <a:pt x="335896" y="192821"/>
                        <a:pt x="377436" y="160277"/>
                        <a:pt x="346215" y="134083"/>
                      </a:cubicBezTo>
                      <a:cubicBezTo>
                        <a:pt x="314994" y="107889"/>
                        <a:pt x="203075" y="84870"/>
                        <a:pt x="146190" y="62645"/>
                      </a:cubicBezTo>
                      <a:cubicBezTo>
                        <a:pt x="89305" y="40420"/>
                        <a:pt x="-24996" y="-6411"/>
                        <a:pt x="4902" y="733"/>
                      </a:cubicBezTo>
                      <a:cubicBezTo>
                        <a:pt x="34800" y="7877"/>
                        <a:pt x="258108" y="92808"/>
                        <a:pt x="325577" y="105508"/>
                      </a:cubicBezTo>
                      <a:cubicBezTo>
                        <a:pt x="393046" y="118208"/>
                        <a:pt x="385109" y="91221"/>
                        <a:pt x="409715" y="76933"/>
                      </a:cubicBezTo>
                      <a:cubicBezTo>
                        <a:pt x="434321" y="62646"/>
                        <a:pt x="509463" y="3114"/>
                        <a:pt x="503377" y="867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フリーフォーム: 図形 441">
                  <a:extLst>
                    <a:ext uri="{FF2B5EF4-FFF2-40B4-BE49-F238E27FC236}">
                      <a16:creationId xmlns:a16="http://schemas.microsoft.com/office/drawing/2014/main" id="{5FBD320A-2A7B-4A1D-8937-F14F78BCD44C}"/>
                    </a:ext>
                  </a:extLst>
                </p:cNvPr>
                <p:cNvSpPr/>
                <p:nvPr/>
              </p:nvSpPr>
              <p:spPr>
                <a:xfrm>
                  <a:off x="6315233" y="5089512"/>
                  <a:ext cx="103768" cy="292816"/>
                </a:xfrm>
                <a:custGeom>
                  <a:avLst/>
                  <a:gdLst>
                    <a:gd name="connsiteX0" fmla="*/ 163552 w 163552"/>
                    <a:gd name="connsiteY0" fmla="*/ 1583 h 461515"/>
                    <a:gd name="connsiteX1" fmla="*/ 81002 w 163552"/>
                    <a:gd name="connsiteY1" fmla="*/ 119058 h 461515"/>
                    <a:gd name="connsiteX2" fmla="*/ 57190 w 163552"/>
                    <a:gd name="connsiteY2" fmla="*/ 222246 h 461515"/>
                    <a:gd name="connsiteX3" fmla="*/ 40 w 163552"/>
                    <a:gd name="connsiteY3" fmla="*/ 460371 h 461515"/>
                    <a:gd name="connsiteX4" fmla="*/ 66715 w 163552"/>
                    <a:gd name="connsiteY4" fmla="*/ 114296 h 461515"/>
                    <a:gd name="connsiteX5" fmla="*/ 58777 w 163552"/>
                    <a:gd name="connsiteY5" fmla="*/ 261933 h 461515"/>
                    <a:gd name="connsiteX6" fmla="*/ 79415 w 163552"/>
                    <a:gd name="connsiteY6" fmla="*/ 65083 h 461515"/>
                    <a:gd name="connsiteX7" fmla="*/ 163552 w 163552"/>
                    <a:gd name="connsiteY7" fmla="*/ 1583 h 46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552" h="461515">
                      <a:moveTo>
                        <a:pt x="163552" y="1583"/>
                      </a:moveTo>
                      <a:cubicBezTo>
                        <a:pt x="163816" y="10579"/>
                        <a:pt x="98729" y="82281"/>
                        <a:pt x="81002" y="119058"/>
                      </a:cubicBezTo>
                      <a:cubicBezTo>
                        <a:pt x="63275" y="155835"/>
                        <a:pt x="70684" y="165361"/>
                        <a:pt x="57190" y="222246"/>
                      </a:cubicBezTo>
                      <a:cubicBezTo>
                        <a:pt x="43696" y="279131"/>
                        <a:pt x="-1548" y="478363"/>
                        <a:pt x="40" y="460371"/>
                      </a:cubicBezTo>
                      <a:cubicBezTo>
                        <a:pt x="1627" y="442379"/>
                        <a:pt x="56926" y="147369"/>
                        <a:pt x="66715" y="114296"/>
                      </a:cubicBezTo>
                      <a:cubicBezTo>
                        <a:pt x="76504" y="81223"/>
                        <a:pt x="56660" y="270135"/>
                        <a:pt x="58777" y="261933"/>
                      </a:cubicBezTo>
                      <a:cubicBezTo>
                        <a:pt x="60894" y="253731"/>
                        <a:pt x="60630" y="107152"/>
                        <a:pt x="79415" y="65083"/>
                      </a:cubicBezTo>
                      <a:cubicBezTo>
                        <a:pt x="98200" y="23014"/>
                        <a:pt x="163288" y="-7413"/>
                        <a:pt x="163552" y="15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3" name="フリーフォーム: 図形 442">
                  <a:extLst>
                    <a:ext uri="{FF2B5EF4-FFF2-40B4-BE49-F238E27FC236}">
                      <a16:creationId xmlns:a16="http://schemas.microsoft.com/office/drawing/2014/main" id="{D893DA6A-C8A0-4A1D-97E2-42EDD512349E}"/>
                    </a:ext>
                  </a:extLst>
                </p:cNvPr>
                <p:cNvSpPr/>
                <p:nvPr/>
              </p:nvSpPr>
              <p:spPr>
                <a:xfrm>
                  <a:off x="5878867" y="5103433"/>
                  <a:ext cx="361304" cy="260108"/>
                </a:xfrm>
                <a:custGeom>
                  <a:avLst/>
                  <a:gdLst>
                    <a:gd name="connsiteX0" fmla="*/ 448093 w 569460"/>
                    <a:gd name="connsiteY0" fmla="*/ 279 h 409962"/>
                    <a:gd name="connsiteX1" fmla="*/ 417931 w 569460"/>
                    <a:gd name="connsiteY1" fmla="*/ 108229 h 409962"/>
                    <a:gd name="connsiteX2" fmla="*/ 470318 w 569460"/>
                    <a:gd name="connsiteY2" fmla="*/ 192366 h 409962"/>
                    <a:gd name="connsiteX3" fmla="*/ 427456 w 569460"/>
                    <a:gd name="connsiteY3" fmla="*/ 135216 h 409962"/>
                    <a:gd name="connsiteX4" fmla="*/ 492543 w 569460"/>
                    <a:gd name="connsiteY4" fmla="*/ 208241 h 409962"/>
                    <a:gd name="connsiteX5" fmla="*/ 446506 w 569460"/>
                    <a:gd name="connsiteY5" fmla="*/ 281266 h 409962"/>
                    <a:gd name="connsiteX6" fmla="*/ 413168 w 569460"/>
                    <a:gd name="connsiteY6" fmla="*/ 332066 h 409962"/>
                    <a:gd name="connsiteX7" fmla="*/ 384593 w 569460"/>
                    <a:gd name="connsiteY7" fmla="*/ 349529 h 409962"/>
                    <a:gd name="connsiteX8" fmla="*/ 276643 w 569460"/>
                    <a:gd name="connsiteY8" fmla="*/ 351116 h 409962"/>
                    <a:gd name="connsiteX9" fmla="*/ 418 w 569460"/>
                    <a:gd name="connsiteY9" fmla="*/ 355879 h 409962"/>
                    <a:gd name="connsiteX10" fmla="*/ 344906 w 569460"/>
                    <a:gd name="connsiteY10" fmla="*/ 371754 h 409962"/>
                    <a:gd name="connsiteX11" fmla="*/ 256006 w 569460"/>
                    <a:gd name="connsiteY11" fmla="*/ 392391 h 409962"/>
                    <a:gd name="connsiteX12" fmla="*/ 484606 w 569460"/>
                    <a:gd name="connsiteY12" fmla="*/ 397154 h 409962"/>
                    <a:gd name="connsiteX13" fmla="*/ 565568 w 569460"/>
                    <a:gd name="connsiteY13" fmla="*/ 409854 h 409962"/>
                    <a:gd name="connsiteX14" fmla="*/ 376656 w 569460"/>
                    <a:gd name="connsiteY14" fmla="*/ 389216 h 409962"/>
                    <a:gd name="connsiteX15" fmla="*/ 405231 w 569460"/>
                    <a:gd name="connsiteY15" fmla="*/ 328891 h 409962"/>
                    <a:gd name="connsiteX16" fmla="*/ 465556 w 569460"/>
                    <a:gd name="connsiteY16" fmla="*/ 201891 h 409962"/>
                    <a:gd name="connsiteX17" fmla="*/ 368718 w 569460"/>
                    <a:gd name="connsiteY17" fmla="*/ 114579 h 409962"/>
                    <a:gd name="connsiteX18" fmla="*/ 375068 w 569460"/>
                    <a:gd name="connsiteY18" fmla="*/ 78066 h 409962"/>
                    <a:gd name="connsiteX19" fmla="*/ 448093 w 569460"/>
                    <a:gd name="connsiteY19" fmla="*/ 279 h 409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9460" h="409962">
                      <a:moveTo>
                        <a:pt x="448093" y="279"/>
                      </a:moveTo>
                      <a:cubicBezTo>
                        <a:pt x="455237" y="5306"/>
                        <a:pt x="414227" y="76215"/>
                        <a:pt x="417931" y="108229"/>
                      </a:cubicBezTo>
                      <a:cubicBezTo>
                        <a:pt x="421635" y="140244"/>
                        <a:pt x="468731" y="187868"/>
                        <a:pt x="470318" y="192366"/>
                      </a:cubicBezTo>
                      <a:cubicBezTo>
                        <a:pt x="471905" y="196864"/>
                        <a:pt x="423752" y="132570"/>
                        <a:pt x="427456" y="135216"/>
                      </a:cubicBezTo>
                      <a:cubicBezTo>
                        <a:pt x="431160" y="137862"/>
                        <a:pt x="489368" y="183899"/>
                        <a:pt x="492543" y="208241"/>
                      </a:cubicBezTo>
                      <a:cubicBezTo>
                        <a:pt x="495718" y="232583"/>
                        <a:pt x="459735" y="260628"/>
                        <a:pt x="446506" y="281266"/>
                      </a:cubicBezTo>
                      <a:cubicBezTo>
                        <a:pt x="433277" y="301904"/>
                        <a:pt x="423487" y="320689"/>
                        <a:pt x="413168" y="332066"/>
                      </a:cubicBezTo>
                      <a:cubicBezTo>
                        <a:pt x="402849" y="343443"/>
                        <a:pt x="407347" y="346354"/>
                        <a:pt x="384593" y="349529"/>
                      </a:cubicBezTo>
                      <a:cubicBezTo>
                        <a:pt x="361839" y="352704"/>
                        <a:pt x="276643" y="351116"/>
                        <a:pt x="276643" y="351116"/>
                      </a:cubicBezTo>
                      <a:cubicBezTo>
                        <a:pt x="212614" y="352174"/>
                        <a:pt x="-10959" y="352439"/>
                        <a:pt x="418" y="355879"/>
                      </a:cubicBezTo>
                      <a:cubicBezTo>
                        <a:pt x="11795" y="359319"/>
                        <a:pt x="302308" y="365669"/>
                        <a:pt x="344906" y="371754"/>
                      </a:cubicBezTo>
                      <a:cubicBezTo>
                        <a:pt x="387504" y="377839"/>
                        <a:pt x="232723" y="388158"/>
                        <a:pt x="256006" y="392391"/>
                      </a:cubicBezTo>
                      <a:cubicBezTo>
                        <a:pt x="279289" y="396624"/>
                        <a:pt x="433012" y="394243"/>
                        <a:pt x="484606" y="397154"/>
                      </a:cubicBezTo>
                      <a:cubicBezTo>
                        <a:pt x="536200" y="400065"/>
                        <a:pt x="583560" y="411177"/>
                        <a:pt x="565568" y="409854"/>
                      </a:cubicBezTo>
                      <a:cubicBezTo>
                        <a:pt x="547576" y="408531"/>
                        <a:pt x="403379" y="402710"/>
                        <a:pt x="376656" y="389216"/>
                      </a:cubicBezTo>
                      <a:cubicBezTo>
                        <a:pt x="349933" y="375722"/>
                        <a:pt x="405231" y="328891"/>
                        <a:pt x="405231" y="328891"/>
                      </a:cubicBezTo>
                      <a:cubicBezTo>
                        <a:pt x="420048" y="297670"/>
                        <a:pt x="471642" y="237610"/>
                        <a:pt x="465556" y="201891"/>
                      </a:cubicBezTo>
                      <a:cubicBezTo>
                        <a:pt x="459471" y="166172"/>
                        <a:pt x="383799" y="135216"/>
                        <a:pt x="368718" y="114579"/>
                      </a:cubicBezTo>
                      <a:cubicBezTo>
                        <a:pt x="353637" y="93942"/>
                        <a:pt x="362633" y="96587"/>
                        <a:pt x="375068" y="78066"/>
                      </a:cubicBezTo>
                      <a:cubicBezTo>
                        <a:pt x="387503" y="59545"/>
                        <a:pt x="440949" y="-4748"/>
                        <a:pt x="448093" y="2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4" name="フリーフォーム: 図形 443">
                  <a:extLst>
                    <a:ext uri="{FF2B5EF4-FFF2-40B4-BE49-F238E27FC236}">
                      <a16:creationId xmlns:a16="http://schemas.microsoft.com/office/drawing/2014/main" id="{C9481C3C-5A95-4940-85E4-EB4D137BA38C}"/>
                    </a:ext>
                  </a:extLst>
                </p:cNvPr>
                <p:cNvSpPr/>
                <p:nvPr/>
              </p:nvSpPr>
              <p:spPr>
                <a:xfrm>
                  <a:off x="6154088" y="5167885"/>
                  <a:ext cx="132986" cy="59170"/>
                </a:xfrm>
                <a:custGeom>
                  <a:avLst/>
                  <a:gdLst>
                    <a:gd name="connsiteX0" fmla="*/ 24 w 209603"/>
                    <a:gd name="connsiteY0" fmla="*/ 295 h 93260"/>
                    <a:gd name="connsiteX1" fmla="*/ 80986 w 209603"/>
                    <a:gd name="connsiteY1" fmla="*/ 81257 h 93260"/>
                    <a:gd name="connsiteX2" fmla="*/ 203224 w 209603"/>
                    <a:gd name="connsiteY2" fmla="*/ 90782 h 93260"/>
                    <a:gd name="connsiteX3" fmla="*/ 193699 w 209603"/>
                    <a:gd name="connsiteY3" fmla="*/ 60620 h 93260"/>
                    <a:gd name="connsiteX4" fmla="*/ 209574 w 209603"/>
                    <a:gd name="connsiteY4" fmla="*/ 20932 h 93260"/>
                    <a:gd name="connsiteX5" fmla="*/ 188936 w 209603"/>
                    <a:gd name="connsiteY5" fmla="*/ 39982 h 93260"/>
                    <a:gd name="connsiteX6" fmla="*/ 87336 w 209603"/>
                    <a:gd name="connsiteY6" fmla="*/ 12995 h 93260"/>
                    <a:gd name="connsiteX7" fmla="*/ 179411 w 209603"/>
                    <a:gd name="connsiteY7" fmla="*/ 38395 h 93260"/>
                    <a:gd name="connsiteX8" fmla="*/ 198461 w 209603"/>
                    <a:gd name="connsiteY8" fmla="*/ 63795 h 93260"/>
                    <a:gd name="connsiteX9" fmla="*/ 195286 w 209603"/>
                    <a:gd name="connsiteY9" fmla="*/ 90782 h 93260"/>
                    <a:gd name="connsiteX10" fmla="*/ 139724 w 209603"/>
                    <a:gd name="connsiteY10" fmla="*/ 76495 h 93260"/>
                    <a:gd name="connsiteX11" fmla="*/ 73049 w 209603"/>
                    <a:gd name="connsiteY11" fmla="*/ 54270 h 93260"/>
                    <a:gd name="connsiteX12" fmla="*/ 24 w 209603"/>
                    <a:gd name="connsiteY12" fmla="*/ 295 h 93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9603" h="93260">
                      <a:moveTo>
                        <a:pt x="24" y="295"/>
                      </a:moveTo>
                      <a:cubicBezTo>
                        <a:pt x="1347" y="4793"/>
                        <a:pt x="47119" y="66176"/>
                        <a:pt x="80986" y="81257"/>
                      </a:cubicBezTo>
                      <a:cubicBezTo>
                        <a:pt x="114853" y="96338"/>
                        <a:pt x="184439" y="94221"/>
                        <a:pt x="203224" y="90782"/>
                      </a:cubicBezTo>
                      <a:cubicBezTo>
                        <a:pt x="222009" y="87343"/>
                        <a:pt x="192641" y="72262"/>
                        <a:pt x="193699" y="60620"/>
                      </a:cubicBezTo>
                      <a:cubicBezTo>
                        <a:pt x="194757" y="48978"/>
                        <a:pt x="210368" y="24372"/>
                        <a:pt x="209574" y="20932"/>
                      </a:cubicBezTo>
                      <a:cubicBezTo>
                        <a:pt x="208780" y="17492"/>
                        <a:pt x="209309" y="41305"/>
                        <a:pt x="188936" y="39982"/>
                      </a:cubicBezTo>
                      <a:cubicBezTo>
                        <a:pt x="168563" y="38659"/>
                        <a:pt x="88923" y="13259"/>
                        <a:pt x="87336" y="12995"/>
                      </a:cubicBezTo>
                      <a:cubicBezTo>
                        <a:pt x="85749" y="12731"/>
                        <a:pt x="160890" y="29928"/>
                        <a:pt x="179411" y="38395"/>
                      </a:cubicBezTo>
                      <a:cubicBezTo>
                        <a:pt x="197932" y="46862"/>
                        <a:pt x="195815" y="55064"/>
                        <a:pt x="198461" y="63795"/>
                      </a:cubicBezTo>
                      <a:cubicBezTo>
                        <a:pt x="201107" y="72526"/>
                        <a:pt x="205075" y="88665"/>
                        <a:pt x="195286" y="90782"/>
                      </a:cubicBezTo>
                      <a:cubicBezTo>
                        <a:pt x="185497" y="92899"/>
                        <a:pt x="160097" y="82580"/>
                        <a:pt x="139724" y="76495"/>
                      </a:cubicBezTo>
                      <a:cubicBezTo>
                        <a:pt x="119351" y="70410"/>
                        <a:pt x="95539" y="64589"/>
                        <a:pt x="73049" y="54270"/>
                      </a:cubicBezTo>
                      <a:cubicBezTo>
                        <a:pt x="50559" y="43951"/>
                        <a:pt x="-1299" y="-4203"/>
                        <a:pt x="24" y="2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5" name="フリーフォーム: 図形 444">
                  <a:extLst>
                    <a:ext uri="{FF2B5EF4-FFF2-40B4-BE49-F238E27FC236}">
                      <a16:creationId xmlns:a16="http://schemas.microsoft.com/office/drawing/2014/main" id="{06B2BC27-0B79-43F4-95D4-11475F40F9F8}"/>
                    </a:ext>
                  </a:extLst>
                </p:cNvPr>
                <p:cNvSpPr/>
                <p:nvPr/>
              </p:nvSpPr>
              <p:spPr>
                <a:xfrm>
                  <a:off x="6067470" y="5246929"/>
                  <a:ext cx="230884" cy="163896"/>
                </a:xfrm>
                <a:custGeom>
                  <a:avLst/>
                  <a:gdLst>
                    <a:gd name="connsiteX0" fmla="*/ 171470 w 363902"/>
                    <a:gd name="connsiteY0" fmla="*/ 5887 h 258321"/>
                    <a:gd name="connsiteX1" fmla="*/ 330220 w 363902"/>
                    <a:gd name="connsiteY1" fmla="*/ 5887 h 258321"/>
                    <a:gd name="connsiteX2" fmla="*/ 325457 w 363902"/>
                    <a:gd name="connsiteY2" fmla="*/ 58274 h 258321"/>
                    <a:gd name="connsiteX3" fmla="*/ 336570 w 363902"/>
                    <a:gd name="connsiteY3" fmla="*/ 164637 h 258321"/>
                    <a:gd name="connsiteX4" fmla="*/ 342920 w 363902"/>
                    <a:gd name="connsiteY4" fmla="*/ 210674 h 258321"/>
                    <a:gd name="connsiteX5" fmla="*/ 263545 w 363902"/>
                    <a:gd name="connsiteY5" fmla="*/ 207499 h 258321"/>
                    <a:gd name="connsiteX6" fmla="*/ 20 w 363902"/>
                    <a:gd name="connsiteY6" fmla="*/ 193212 h 258321"/>
                    <a:gd name="connsiteX7" fmla="*/ 277832 w 363902"/>
                    <a:gd name="connsiteY7" fmla="*/ 228137 h 258321"/>
                    <a:gd name="connsiteX8" fmla="*/ 363557 w 363902"/>
                    <a:gd name="connsiteY8" fmla="*/ 258299 h 258321"/>
                    <a:gd name="connsiteX9" fmla="*/ 309582 w 363902"/>
                    <a:gd name="connsiteY9" fmla="*/ 223374 h 258321"/>
                    <a:gd name="connsiteX10" fmla="*/ 350857 w 363902"/>
                    <a:gd name="connsiteY10" fmla="*/ 48749 h 258321"/>
                    <a:gd name="connsiteX11" fmla="*/ 344507 w 363902"/>
                    <a:gd name="connsiteY11" fmla="*/ 2712 h 258321"/>
                    <a:gd name="connsiteX12" fmla="*/ 171470 w 363902"/>
                    <a:gd name="connsiteY12" fmla="*/ 5887 h 25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3902" h="258321">
                      <a:moveTo>
                        <a:pt x="171470" y="5887"/>
                      </a:moveTo>
                      <a:cubicBezTo>
                        <a:pt x="169089" y="6416"/>
                        <a:pt x="304556" y="-2844"/>
                        <a:pt x="330220" y="5887"/>
                      </a:cubicBezTo>
                      <a:cubicBezTo>
                        <a:pt x="355884" y="14618"/>
                        <a:pt x="324399" y="31816"/>
                        <a:pt x="325457" y="58274"/>
                      </a:cubicBezTo>
                      <a:cubicBezTo>
                        <a:pt x="326515" y="84732"/>
                        <a:pt x="333660" y="139237"/>
                        <a:pt x="336570" y="164637"/>
                      </a:cubicBezTo>
                      <a:cubicBezTo>
                        <a:pt x="339481" y="190037"/>
                        <a:pt x="355091" y="203530"/>
                        <a:pt x="342920" y="210674"/>
                      </a:cubicBezTo>
                      <a:cubicBezTo>
                        <a:pt x="330749" y="217818"/>
                        <a:pt x="263545" y="207499"/>
                        <a:pt x="263545" y="207499"/>
                      </a:cubicBezTo>
                      <a:cubicBezTo>
                        <a:pt x="206395" y="204589"/>
                        <a:pt x="-2361" y="189772"/>
                        <a:pt x="20" y="193212"/>
                      </a:cubicBezTo>
                      <a:cubicBezTo>
                        <a:pt x="2401" y="196652"/>
                        <a:pt x="217243" y="217289"/>
                        <a:pt x="277832" y="228137"/>
                      </a:cubicBezTo>
                      <a:cubicBezTo>
                        <a:pt x="338422" y="238985"/>
                        <a:pt x="358265" y="259093"/>
                        <a:pt x="363557" y="258299"/>
                      </a:cubicBezTo>
                      <a:cubicBezTo>
                        <a:pt x="368849" y="257505"/>
                        <a:pt x="311699" y="258299"/>
                        <a:pt x="309582" y="223374"/>
                      </a:cubicBezTo>
                      <a:cubicBezTo>
                        <a:pt x="307465" y="188449"/>
                        <a:pt x="345036" y="85526"/>
                        <a:pt x="350857" y="48749"/>
                      </a:cubicBezTo>
                      <a:cubicBezTo>
                        <a:pt x="356678" y="11972"/>
                        <a:pt x="370701" y="10120"/>
                        <a:pt x="344507" y="2712"/>
                      </a:cubicBezTo>
                      <a:cubicBezTo>
                        <a:pt x="318313" y="-4696"/>
                        <a:pt x="173851" y="5358"/>
                        <a:pt x="171470" y="58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6" name="フリーフォーム: 図形 445">
                  <a:extLst>
                    <a:ext uri="{FF2B5EF4-FFF2-40B4-BE49-F238E27FC236}">
                      <a16:creationId xmlns:a16="http://schemas.microsoft.com/office/drawing/2014/main" id="{65E2B6FC-2CB9-4BB1-9FEB-113748AF646C}"/>
                    </a:ext>
                  </a:extLst>
                </p:cNvPr>
                <p:cNvSpPr/>
                <p:nvPr/>
              </p:nvSpPr>
              <p:spPr>
                <a:xfrm>
                  <a:off x="6149826" y="5091900"/>
                  <a:ext cx="155556" cy="96631"/>
                </a:xfrm>
                <a:custGeom>
                  <a:avLst/>
                  <a:gdLst>
                    <a:gd name="connsiteX0" fmla="*/ 60716 w 245175"/>
                    <a:gd name="connsiteY0" fmla="*/ 993 h 152303"/>
                    <a:gd name="connsiteX1" fmla="*/ 391 w 245175"/>
                    <a:gd name="connsiteY1" fmla="*/ 112118 h 152303"/>
                    <a:gd name="connsiteX2" fmla="*/ 95641 w 245175"/>
                    <a:gd name="connsiteY2" fmla="*/ 131168 h 152303"/>
                    <a:gd name="connsiteX3" fmla="*/ 235341 w 245175"/>
                    <a:gd name="connsiteY3" fmla="*/ 150218 h 152303"/>
                    <a:gd name="connsiteX4" fmla="*/ 233753 w 245175"/>
                    <a:gd name="connsiteY4" fmla="*/ 151806 h 152303"/>
                    <a:gd name="connsiteX5" fmla="*/ 52778 w 245175"/>
                    <a:gd name="connsiteY5" fmla="*/ 127993 h 152303"/>
                    <a:gd name="connsiteX6" fmla="*/ 48016 w 245175"/>
                    <a:gd name="connsiteY6" fmla="*/ 94656 h 152303"/>
                    <a:gd name="connsiteX7" fmla="*/ 21028 w 245175"/>
                    <a:gd name="connsiteY7" fmla="*/ 115293 h 152303"/>
                    <a:gd name="connsiteX8" fmla="*/ 22616 w 245175"/>
                    <a:gd name="connsiteY8" fmla="*/ 97831 h 152303"/>
                    <a:gd name="connsiteX9" fmla="*/ 32141 w 245175"/>
                    <a:gd name="connsiteY9" fmla="*/ 58143 h 152303"/>
                    <a:gd name="connsiteX10" fmla="*/ 60716 w 245175"/>
                    <a:gd name="connsiteY10" fmla="*/ 993 h 152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5175" h="152303">
                      <a:moveTo>
                        <a:pt x="60716" y="993"/>
                      </a:moveTo>
                      <a:cubicBezTo>
                        <a:pt x="55424" y="9989"/>
                        <a:pt x="-5430" y="90422"/>
                        <a:pt x="391" y="112118"/>
                      </a:cubicBezTo>
                      <a:cubicBezTo>
                        <a:pt x="6212" y="133814"/>
                        <a:pt x="56483" y="124818"/>
                        <a:pt x="95641" y="131168"/>
                      </a:cubicBezTo>
                      <a:cubicBezTo>
                        <a:pt x="134799" y="137518"/>
                        <a:pt x="235341" y="150218"/>
                        <a:pt x="235341" y="150218"/>
                      </a:cubicBezTo>
                      <a:cubicBezTo>
                        <a:pt x="258360" y="153658"/>
                        <a:pt x="233753" y="151806"/>
                        <a:pt x="233753" y="151806"/>
                      </a:cubicBezTo>
                      <a:cubicBezTo>
                        <a:pt x="203326" y="148102"/>
                        <a:pt x="83734" y="137518"/>
                        <a:pt x="52778" y="127993"/>
                      </a:cubicBezTo>
                      <a:cubicBezTo>
                        <a:pt x="21822" y="118468"/>
                        <a:pt x="53308" y="96773"/>
                        <a:pt x="48016" y="94656"/>
                      </a:cubicBezTo>
                      <a:cubicBezTo>
                        <a:pt x="42724" y="92539"/>
                        <a:pt x="25261" y="114764"/>
                        <a:pt x="21028" y="115293"/>
                      </a:cubicBezTo>
                      <a:cubicBezTo>
                        <a:pt x="16795" y="115822"/>
                        <a:pt x="20764" y="107356"/>
                        <a:pt x="22616" y="97831"/>
                      </a:cubicBezTo>
                      <a:cubicBezTo>
                        <a:pt x="24468" y="88306"/>
                        <a:pt x="28437" y="69520"/>
                        <a:pt x="32141" y="58143"/>
                      </a:cubicBezTo>
                      <a:cubicBezTo>
                        <a:pt x="35845" y="46766"/>
                        <a:pt x="66008" y="-8003"/>
                        <a:pt x="60716" y="99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7" name="フリーフォーム: 図形 446">
                  <a:extLst>
                    <a:ext uri="{FF2B5EF4-FFF2-40B4-BE49-F238E27FC236}">
                      <a16:creationId xmlns:a16="http://schemas.microsoft.com/office/drawing/2014/main" id="{14940285-1392-49AC-8B02-9BA5F2EC2004}"/>
                    </a:ext>
                  </a:extLst>
                </p:cNvPr>
                <p:cNvSpPr/>
                <p:nvPr/>
              </p:nvSpPr>
              <p:spPr>
                <a:xfrm>
                  <a:off x="6179533" y="5101268"/>
                  <a:ext cx="113141" cy="94970"/>
                </a:xfrm>
                <a:custGeom>
                  <a:avLst/>
                  <a:gdLst>
                    <a:gd name="connsiteX0" fmla="*/ 1195 w 178325"/>
                    <a:gd name="connsiteY0" fmla="*/ 516 h 149685"/>
                    <a:gd name="connsiteX1" fmla="*/ 10720 w 178325"/>
                    <a:gd name="connsiteY1" fmla="*/ 91003 h 149685"/>
                    <a:gd name="connsiteX2" fmla="*/ 42470 w 178325"/>
                    <a:gd name="connsiteY2" fmla="*/ 65603 h 149685"/>
                    <a:gd name="connsiteX3" fmla="*/ 172645 w 178325"/>
                    <a:gd name="connsiteY3" fmla="*/ 91003 h 149685"/>
                    <a:gd name="connsiteX4" fmla="*/ 155182 w 178325"/>
                    <a:gd name="connsiteY4" fmla="*/ 130691 h 149685"/>
                    <a:gd name="connsiteX5" fmla="*/ 156770 w 178325"/>
                    <a:gd name="connsiteY5" fmla="*/ 146566 h 149685"/>
                    <a:gd name="connsiteX6" fmla="*/ 129782 w 178325"/>
                    <a:gd name="connsiteY6" fmla="*/ 70366 h 149685"/>
                    <a:gd name="connsiteX7" fmla="*/ 34532 w 178325"/>
                    <a:gd name="connsiteY7" fmla="*/ 52903 h 149685"/>
                    <a:gd name="connsiteX8" fmla="*/ 1195 w 178325"/>
                    <a:gd name="connsiteY8" fmla="*/ 516 h 149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25" h="149685">
                      <a:moveTo>
                        <a:pt x="1195" y="516"/>
                      </a:moveTo>
                      <a:cubicBezTo>
                        <a:pt x="-2774" y="6866"/>
                        <a:pt x="3841" y="80155"/>
                        <a:pt x="10720" y="91003"/>
                      </a:cubicBezTo>
                      <a:cubicBezTo>
                        <a:pt x="17599" y="101851"/>
                        <a:pt x="15483" y="65603"/>
                        <a:pt x="42470" y="65603"/>
                      </a:cubicBezTo>
                      <a:cubicBezTo>
                        <a:pt x="69457" y="65603"/>
                        <a:pt x="153860" y="80155"/>
                        <a:pt x="172645" y="91003"/>
                      </a:cubicBezTo>
                      <a:cubicBezTo>
                        <a:pt x="191430" y="101851"/>
                        <a:pt x="157828" y="121431"/>
                        <a:pt x="155182" y="130691"/>
                      </a:cubicBezTo>
                      <a:cubicBezTo>
                        <a:pt x="152536" y="139952"/>
                        <a:pt x="161003" y="156620"/>
                        <a:pt x="156770" y="146566"/>
                      </a:cubicBezTo>
                      <a:cubicBezTo>
                        <a:pt x="152537" y="136512"/>
                        <a:pt x="150155" y="85976"/>
                        <a:pt x="129782" y="70366"/>
                      </a:cubicBezTo>
                      <a:cubicBezTo>
                        <a:pt x="109409" y="54756"/>
                        <a:pt x="54376" y="57401"/>
                        <a:pt x="34532" y="52903"/>
                      </a:cubicBezTo>
                      <a:cubicBezTo>
                        <a:pt x="14688" y="48405"/>
                        <a:pt x="5164" y="-5834"/>
                        <a:pt x="1195" y="5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8" name="フリーフォーム: 図形 447">
                  <a:extLst>
                    <a:ext uri="{FF2B5EF4-FFF2-40B4-BE49-F238E27FC236}">
                      <a16:creationId xmlns:a16="http://schemas.microsoft.com/office/drawing/2014/main" id="{8A37C8F7-E134-4A32-91D7-F01CE4073C2C}"/>
                    </a:ext>
                  </a:extLst>
                </p:cNvPr>
                <p:cNvSpPr/>
                <p:nvPr/>
              </p:nvSpPr>
              <p:spPr>
                <a:xfrm>
                  <a:off x="4779309" y="4661730"/>
                  <a:ext cx="577019" cy="205681"/>
                </a:xfrm>
                <a:custGeom>
                  <a:avLst/>
                  <a:gdLst>
                    <a:gd name="connsiteX0" fmla="*/ 531353 w 531381"/>
                    <a:gd name="connsiteY0" fmla="*/ 29 h 189413"/>
                    <a:gd name="connsiteX1" fmla="*/ 331328 w 531381"/>
                    <a:gd name="connsiteY1" fmla="*/ 73054 h 189413"/>
                    <a:gd name="connsiteX2" fmla="*/ 299578 w 531381"/>
                    <a:gd name="connsiteY2" fmla="*/ 188941 h 189413"/>
                    <a:gd name="connsiteX3" fmla="*/ 290053 w 531381"/>
                    <a:gd name="connsiteY3" fmla="*/ 114329 h 189413"/>
                    <a:gd name="connsiteX4" fmla="*/ 99553 w 531381"/>
                    <a:gd name="connsiteY4" fmla="*/ 122266 h 189413"/>
                    <a:gd name="connsiteX5" fmla="*/ 2715 w 531381"/>
                    <a:gd name="connsiteY5" fmla="*/ 122266 h 189413"/>
                    <a:gd name="connsiteX6" fmla="*/ 201153 w 531381"/>
                    <a:gd name="connsiteY6" fmla="*/ 115916 h 189413"/>
                    <a:gd name="connsiteX7" fmla="*/ 313865 w 531381"/>
                    <a:gd name="connsiteY7" fmla="*/ 185766 h 189413"/>
                    <a:gd name="connsiteX8" fmla="*/ 345615 w 531381"/>
                    <a:gd name="connsiteY8" fmla="*/ 80991 h 189413"/>
                    <a:gd name="connsiteX9" fmla="*/ 531353 w 531381"/>
                    <a:gd name="connsiteY9" fmla="*/ 29 h 1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381" h="189413">
                      <a:moveTo>
                        <a:pt x="531353" y="29"/>
                      </a:moveTo>
                      <a:cubicBezTo>
                        <a:pt x="528972" y="-1294"/>
                        <a:pt x="369957" y="41569"/>
                        <a:pt x="331328" y="73054"/>
                      </a:cubicBezTo>
                      <a:cubicBezTo>
                        <a:pt x="292699" y="104539"/>
                        <a:pt x="306457" y="182062"/>
                        <a:pt x="299578" y="188941"/>
                      </a:cubicBezTo>
                      <a:cubicBezTo>
                        <a:pt x="292699" y="195820"/>
                        <a:pt x="323390" y="125441"/>
                        <a:pt x="290053" y="114329"/>
                      </a:cubicBezTo>
                      <a:cubicBezTo>
                        <a:pt x="256716" y="103217"/>
                        <a:pt x="147443" y="120943"/>
                        <a:pt x="99553" y="122266"/>
                      </a:cubicBezTo>
                      <a:cubicBezTo>
                        <a:pt x="51663" y="123589"/>
                        <a:pt x="-14218" y="123324"/>
                        <a:pt x="2715" y="122266"/>
                      </a:cubicBezTo>
                      <a:cubicBezTo>
                        <a:pt x="19648" y="121208"/>
                        <a:pt x="149295" y="105333"/>
                        <a:pt x="201153" y="115916"/>
                      </a:cubicBezTo>
                      <a:cubicBezTo>
                        <a:pt x="253011" y="126499"/>
                        <a:pt x="289788" y="191587"/>
                        <a:pt x="313865" y="185766"/>
                      </a:cubicBezTo>
                      <a:cubicBezTo>
                        <a:pt x="337942" y="179945"/>
                        <a:pt x="306986" y="111154"/>
                        <a:pt x="345615" y="80991"/>
                      </a:cubicBezTo>
                      <a:cubicBezTo>
                        <a:pt x="384244" y="50829"/>
                        <a:pt x="533734" y="1352"/>
                        <a:pt x="531353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9" name="フリーフォーム: 図形 448">
                  <a:extLst>
                    <a:ext uri="{FF2B5EF4-FFF2-40B4-BE49-F238E27FC236}">
                      <a16:creationId xmlns:a16="http://schemas.microsoft.com/office/drawing/2014/main" id="{3C3BAD32-9CB2-4034-A3BE-18E3978B87DF}"/>
                    </a:ext>
                  </a:extLst>
                </p:cNvPr>
                <p:cNvSpPr/>
                <p:nvPr/>
              </p:nvSpPr>
              <p:spPr>
                <a:xfrm>
                  <a:off x="5664009" y="5378867"/>
                  <a:ext cx="133312" cy="371564"/>
                </a:xfrm>
                <a:custGeom>
                  <a:avLst/>
                  <a:gdLst>
                    <a:gd name="connsiteX0" fmla="*/ 121438 w 122768"/>
                    <a:gd name="connsiteY0" fmla="*/ 1599 h 342176"/>
                    <a:gd name="connsiteX1" fmla="*/ 70638 w 122768"/>
                    <a:gd name="connsiteY1" fmla="*/ 113782 h 342176"/>
                    <a:gd name="connsiteX2" fmla="*/ 5021 w 122768"/>
                    <a:gd name="connsiteY2" fmla="*/ 336032 h 342176"/>
                    <a:gd name="connsiteX3" fmla="*/ 5021 w 122768"/>
                    <a:gd name="connsiteY3" fmla="*/ 266182 h 342176"/>
                    <a:gd name="connsiteX4" fmla="*/ 9255 w 122768"/>
                    <a:gd name="connsiteY4" fmla="*/ 120132 h 342176"/>
                    <a:gd name="connsiteX5" fmla="*/ 15605 w 122768"/>
                    <a:gd name="connsiteY5" fmla="*/ 192099 h 342176"/>
                    <a:gd name="connsiteX6" fmla="*/ 121438 w 122768"/>
                    <a:gd name="connsiteY6" fmla="*/ 1599 h 342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68" h="342176">
                      <a:moveTo>
                        <a:pt x="121438" y="1599"/>
                      </a:moveTo>
                      <a:cubicBezTo>
                        <a:pt x="130610" y="-11454"/>
                        <a:pt x="90041" y="58043"/>
                        <a:pt x="70638" y="113782"/>
                      </a:cubicBezTo>
                      <a:cubicBezTo>
                        <a:pt x="51235" y="169521"/>
                        <a:pt x="15957" y="310632"/>
                        <a:pt x="5021" y="336032"/>
                      </a:cubicBezTo>
                      <a:cubicBezTo>
                        <a:pt x="-5915" y="361432"/>
                        <a:pt x="4315" y="302165"/>
                        <a:pt x="5021" y="266182"/>
                      </a:cubicBezTo>
                      <a:cubicBezTo>
                        <a:pt x="5727" y="230199"/>
                        <a:pt x="7491" y="132479"/>
                        <a:pt x="9255" y="120132"/>
                      </a:cubicBezTo>
                      <a:cubicBezTo>
                        <a:pt x="11019" y="107785"/>
                        <a:pt x="788" y="207974"/>
                        <a:pt x="15605" y="192099"/>
                      </a:cubicBezTo>
                      <a:cubicBezTo>
                        <a:pt x="30422" y="176224"/>
                        <a:pt x="112266" y="14652"/>
                        <a:pt x="121438" y="15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フリーフォーム: 図形 449">
                  <a:extLst>
                    <a:ext uri="{FF2B5EF4-FFF2-40B4-BE49-F238E27FC236}">
                      <a16:creationId xmlns:a16="http://schemas.microsoft.com/office/drawing/2014/main" id="{5A8077FD-3E1D-4D59-9319-3B55B6711002}"/>
                    </a:ext>
                  </a:extLst>
                </p:cNvPr>
                <p:cNvSpPr/>
                <p:nvPr/>
              </p:nvSpPr>
              <p:spPr>
                <a:xfrm>
                  <a:off x="4110708" y="4720697"/>
                  <a:ext cx="950273" cy="268932"/>
                </a:xfrm>
                <a:custGeom>
                  <a:avLst/>
                  <a:gdLst>
                    <a:gd name="connsiteX0" fmla="*/ 874552 w 875114"/>
                    <a:gd name="connsiteY0" fmla="*/ 230 h 247662"/>
                    <a:gd name="connsiteX1" fmla="*/ 804702 w 875114"/>
                    <a:gd name="connsiteY1" fmla="*/ 106063 h 247662"/>
                    <a:gd name="connsiteX2" fmla="*/ 781418 w 875114"/>
                    <a:gd name="connsiteY2" fmla="*/ 245763 h 247662"/>
                    <a:gd name="connsiteX3" fmla="*/ 781418 w 875114"/>
                    <a:gd name="connsiteY3" fmla="*/ 190730 h 247662"/>
                    <a:gd name="connsiteX4" fmla="*/ 781418 w 875114"/>
                    <a:gd name="connsiteY4" fmla="*/ 133580 h 247662"/>
                    <a:gd name="connsiteX5" fmla="*/ 739085 w 875114"/>
                    <a:gd name="connsiteY5" fmla="*/ 93363 h 247662"/>
                    <a:gd name="connsiteX6" fmla="*/ 584568 w 875114"/>
                    <a:gd name="connsiteY6" fmla="*/ 70080 h 247662"/>
                    <a:gd name="connsiteX7" fmla="*/ 2485 w 875114"/>
                    <a:gd name="connsiteY7" fmla="*/ 87013 h 247662"/>
                    <a:gd name="connsiteX8" fmla="*/ 362318 w 875114"/>
                    <a:gd name="connsiteY8" fmla="*/ 61613 h 247662"/>
                    <a:gd name="connsiteX9" fmla="*/ 49052 w 875114"/>
                    <a:gd name="connsiteY9" fmla="*/ 36213 h 247662"/>
                    <a:gd name="connsiteX10" fmla="*/ 709452 w 875114"/>
                    <a:gd name="connsiteY10" fmla="*/ 57380 h 247662"/>
                    <a:gd name="connsiteX11" fmla="*/ 762368 w 875114"/>
                    <a:gd name="connsiteY11" fmla="*/ 76430 h 247662"/>
                    <a:gd name="connsiteX12" fmla="*/ 874552 w 875114"/>
                    <a:gd name="connsiteY12" fmla="*/ 230 h 24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5114" h="247662">
                      <a:moveTo>
                        <a:pt x="874552" y="230"/>
                      </a:moveTo>
                      <a:cubicBezTo>
                        <a:pt x="881608" y="5169"/>
                        <a:pt x="820224" y="65141"/>
                        <a:pt x="804702" y="106063"/>
                      </a:cubicBezTo>
                      <a:cubicBezTo>
                        <a:pt x="789180" y="146985"/>
                        <a:pt x="785299" y="231652"/>
                        <a:pt x="781418" y="245763"/>
                      </a:cubicBezTo>
                      <a:cubicBezTo>
                        <a:pt x="777537" y="259874"/>
                        <a:pt x="781418" y="190730"/>
                        <a:pt x="781418" y="190730"/>
                      </a:cubicBezTo>
                      <a:cubicBezTo>
                        <a:pt x="781418" y="172033"/>
                        <a:pt x="788473" y="149808"/>
                        <a:pt x="781418" y="133580"/>
                      </a:cubicBezTo>
                      <a:cubicBezTo>
                        <a:pt x="774362" y="117352"/>
                        <a:pt x="771893" y="103946"/>
                        <a:pt x="739085" y="93363"/>
                      </a:cubicBezTo>
                      <a:cubicBezTo>
                        <a:pt x="706277" y="82780"/>
                        <a:pt x="707335" y="71138"/>
                        <a:pt x="584568" y="70080"/>
                      </a:cubicBezTo>
                      <a:cubicBezTo>
                        <a:pt x="461801" y="69022"/>
                        <a:pt x="39527" y="88424"/>
                        <a:pt x="2485" y="87013"/>
                      </a:cubicBezTo>
                      <a:cubicBezTo>
                        <a:pt x="-34557" y="85602"/>
                        <a:pt x="354557" y="70080"/>
                        <a:pt x="362318" y="61613"/>
                      </a:cubicBezTo>
                      <a:cubicBezTo>
                        <a:pt x="370079" y="53146"/>
                        <a:pt x="49052" y="36213"/>
                        <a:pt x="49052" y="36213"/>
                      </a:cubicBezTo>
                      <a:cubicBezTo>
                        <a:pt x="106908" y="35507"/>
                        <a:pt x="590566" y="50677"/>
                        <a:pt x="709452" y="57380"/>
                      </a:cubicBezTo>
                      <a:cubicBezTo>
                        <a:pt x="828338" y="64083"/>
                        <a:pt x="740849" y="81722"/>
                        <a:pt x="762368" y="76430"/>
                      </a:cubicBezTo>
                      <a:cubicBezTo>
                        <a:pt x="783887" y="71138"/>
                        <a:pt x="867496" y="-4709"/>
                        <a:pt x="874552" y="2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1" name="フリーフォーム: 図形 450">
                  <a:extLst>
                    <a:ext uri="{FF2B5EF4-FFF2-40B4-BE49-F238E27FC236}">
                      <a16:creationId xmlns:a16="http://schemas.microsoft.com/office/drawing/2014/main" id="{685F5479-C2DE-46FE-9BA7-B0824F56A11C}"/>
                    </a:ext>
                  </a:extLst>
                </p:cNvPr>
                <p:cNvSpPr/>
                <p:nvPr/>
              </p:nvSpPr>
              <p:spPr>
                <a:xfrm>
                  <a:off x="4829969" y="4828817"/>
                  <a:ext cx="269885" cy="364493"/>
                </a:xfrm>
                <a:custGeom>
                  <a:avLst/>
                  <a:gdLst>
                    <a:gd name="connsiteX0" fmla="*/ 201595 w 248539"/>
                    <a:gd name="connsiteY0" fmla="*/ 144 h 335664"/>
                    <a:gd name="connsiteX1" fmla="*/ 193129 w 248539"/>
                    <a:gd name="connsiteY1" fmla="*/ 150427 h 335664"/>
                    <a:gd name="connsiteX2" fmla="*/ 248162 w 248539"/>
                    <a:gd name="connsiteY2" fmla="*/ 334577 h 335664"/>
                    <a:gd name="connsiteX3" fmla="*/ 216412 w 248539"/>
                    <a:gd name="connsiteY3" fmla="*/ 224511 h 335664"/>
                    <a:gd name="connsiteX4" fmla="*/ 197362 w 248539"/>
                    <a:gd name="connsiteY4" fmla="*/ 177944 h 335664"/>
                    <a:gd name="connsiteX5" fmla="*/ 55545 w 248539"/>
                    <a:gd name="connsiteY5" fmla="*/ 211811 h 335664"/>
                    <a:gd name="connsiteX6" fmla="*/ 21679 w 248539"/>
                    <a:gd name="connsiteY6" fmla="*/ 243561 h 335664"/>
                    <a:gd name="connsiteX7" fmla="*/ 512 w 248539"/>
                    <a:gd name="connsiteY7" fmla="*/ 298594 h 335664"/>
                    <a:gd name="connsiteX8" fmla="*/ 42845 w 248539"/>
                    <a:gd name="connsiteY8" fmla="*/ 199111 h 335664"/>
                    <a:gd name="connsiteX9" fmla="*/ 68245 w 248539"/>
                    <a:gd name="connsiteY9" fmla="*/ 141961 h 335664"/>
                    <a:gd name="connsiteX10" fmla="*/ 176195 w 248539"/>
                    <a:gd name="connsiteY10" fmla="*/ 146194 h 335664"/>
                    <a:gd name="connsiteX11" fmla="*/ 167729 w 248539"/>
                    <a:gd name="connsiteY11" fmla="*/ 122911 h 335664"/>
                    <a:gd name="connsiteX12" fmla="*/ 201595 w 248539"/>
                    <a:gd name="connsiteY12" fmla="*/ 144 h 33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8539" h="335664">
                      <a:moveTo>
                        <a:pt x="201595" y="144"/>
                      </a:moveTo>
                      <a:cubicBezTo>
                        <a:pt x="205828" y="4730"/>
                        <a:pt x="185368" y="94688"/>
                        <a:pt x="193129" y="150427"/>
                      </a:cubicBezTo>
                      <a:cubicBezTo>
                        <a:pt x="200890" y="206166"/>
                        <a:pt x="244282" y="322230"/>
                        <a:pt x="248162" y="334577"/>
                      </a:cubicBezTo>
                      <a:cubicBezTo>
                        <a:pt x="252043" y="346924"/>
                        <a:pt x="224879" y="250617"/>
                        <a:pt x="216412" y="224511"/>
                      </a:cubicBezTo>
                      <a:cubicBezTo>
                        <a:pt x="207945" y="198405"/>
                        <a:pt x="224173" y="180061"/>
                        <a:pt x="197362" y="177944"/>
                      </a:cubicBezTo>
                      <a:cubicBezTo>
                        <a:pt x="170551" y="175827"/>
                        <a:pt x="84825" y="200875"/>
                        <a:pt x="55545" y="211811"/>
                      </a:cubicBezTo>
                      <a:cubicBezTo>
                        <a:pt x="26264" y="222747"/>
                        <a:pt x="30851" y="229097"/>
                        <a:pt x="21679" y="243561"/>
                      </a:cubicBezTo>
                      <a:cubicBezTo>
                        <a:pt x="12507" y="258025"/>
                        <a:pt x="-3016" y="306002"/>
                        <a:pt x="512" y="298594"/>
                      </a:cubicBezTo>
                      <a:cubicBezTo>
                        <a:pt x="4040" y="291186"/>
                        <a:pt x="42845" y="199111"/>
                        <a:pt x="42845" y="199111"/>
                      </a:cubicBezTo>
                      <a:cubicBezTo>
                        <a:pt x="54134" y="173006"/>
                        <a:pt x="46020" y="150780"/>
                        <a:pt x="68245" y="141961"/>
                      </a:cubicBezTo>
                      <a:cubicBezTo>
                        <a:pt x="90470" y="133142"/>
                        <a:pt x="159614" y="149369"/>
                        <a:pt x="176195" y="146194"/>
                      </a:cubicBezTo>
                      <a:cubicBezTo>
                        <a:pt x="192776" y="143019"/>
                        <a:pt x="168787" y="144078"/>
                        <a:pt x="167729" y="122911"/>
                      </a:cubicBezTo>
                      <a:cubicBezTo>
                        <a:pt x="166671" y="101744"/>
                        <a:pt x="197362" y="-4442"/>
                        <a:pt x="201595" y="14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フリーフォーム: 図形 451">
                  <a:extLst>
                    <a:ext uri="{FF2B5EF4-FFF2-40B4-BE49-F238E27FC236}">
                      <a16:creationId xmlns:a16="http://schemas.microsoft.com/office/drawing/2014/main" id="{09E67860-7A8C-4CDB-9C7C-F66919F198B9}"/>
                    </a:ext>
                  </a:extLst>
                </p:cNvPr>
                <p:cNvSpPr/>
                <p:nvPr/>
              </p:nvSpPr>
              <p:spPr>
                <a:xfrm>
                  <a:off x="6009621" y="5565278"/>
                  <a:ext cx="575559" cy="904581"/>
                </a:xfrm>
                <a:custGeom>
                  <a:avLst/>
                  <a:gdLst>
                    <a:gd name="connsiteX0" fmla="*/ 3186 w 530037"/>
                    <a:gd name="connsiteY0" fmla="*/ 1382 h 833036"/>
                    <a:gd name="connsiteX1" fmla="*/ 222261 w 530037"/>
                    <a:gd name="connsiteY1" fmla="*/ 344282 h 833036"/>
                    <a:gd name="connsiteX2" fmla="*/ 149236 w 530037"/>
                    <a:gd name="connsiteY2" fmla="*/ 249032 h 833036"/>
                    <a:gd name="connsiteX3" fmla="*/ 69861 w 530037"/>
                    <a:gd name="connsiteY3" fmla="*/ 147432 h 833036"/>
                    <a:gd name="connsiteX4" fmla="*/ 285761 w 530037"/>
                    <a:gd name="connsiteY4" fmla="*/ 363332 h 833036"/>
                    <a:gd name="connsiteX5" fmla="*/ 314336 w 530037"/>
                    <a:gd name="connsiteY5" fmla="*/ 372857 h 833036"/>
                    <a:gd name="connsiteX6" fmla="*/ 523886 w 530037"/>
                    <a:gd name="connsiteY6" fmla="*/ 823707 h 833036"/>
                    <a:gd name="connsiteX7" fmla="*/ 460386 w 530037"/>
                    <a:gd name="connsiteY7" fmla="*/ 655432 h 833036"/>
                    <a:gd name="connsiteX8" fmla="*/ 317511 w 530037"/>
                    <a:gd name="connsiteY8" fmla="*/ 388732 h 833036"/>
                    <a:gd name="connsiteX9" fmla="*/ 107961 w 530037"/>
                    <a:gd name="connsiteY9" fmla="*/ 229982 h 833036"/>
                    <a:gd name="connsiteX10" fmla="*/ 3186 w 530037"/>
                    <a:gd name="connsiteY10" fmla="*/ 1382 h 83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0037" h="833036">
                      <a:moveTo>
                        <a:pt x="3186" y="1382"/>
                      </a:moveTo>
                      <a:cubicBezTo>
                        <a:pt x="22236" y="20432"/>
                        <a:pt x="197919" y="303007"/>
                        <a:pt x="222261" y="344282"/>
                      </a:cubicBezTo>
                      <a:cubicBezTo>
                        <a:pt x="246603" y="385557"/>
                        <a:pt x="174636" y="281840"/>
                        <a:pt x="149236" y="249032"/>
                      </a:cubicBezTo>
                      <a:cubicBezTo>
                        <a:pt x="123836" y="216224"/>
                        <a:pt x="47107" y="128382"/>
                        <a:pt x="69861" y="147432"/>
                      </a:cubicBezTo>
                      <a:cubicBezTo>
                        <a:pt x="92615" y="166482"/>
                        <a:pt x="245015" y="325761"/>
                        <a:pt x="285761" y="363332"/>
                      </a:cubicBezTo>
                      <a:cubicBezTo>
                        <a:pt x="326507" y="400903"/>
                        <a:pt x="274649" y="296128"/>
                        <a:pt x="314336" y="372857"/>
                      </a:cubicBezTo>
                      <a:cubicBezTo>
                        <a:pt x="354024" y="449586"/>
                        <a:pt x="499544" y="776611"/>
                        <a:pt x="523886" y="823707"/>
                      </a:cubicBezTo>
                      <a:cubicBezTo>
                        <a:pt x="548228" y="870803"/>
                        <a:pt x="494782" y="727928"/>
                        <a:pt x="460386" y="655432"/>
                      </a:cubicBezTo>
                      <a:cubicBezTo>
                        <a:pt x="425990" y="582936"/>
                        <a:pt x="376248" y="459640"/>
                        <a:pt x="317511" y="388732"/>
                      </a:cubicBezTo>
                      <a:cubicBezTo>
                        <a:pt x="258774" y="317824"/>
                        <a:pt x="161407" y="294540"/>
                        <a:pt x="107961" y="229982"/>
                      </a:cubicBezTo>
                      <a:cubicBezTo>
                        <a:pt x="54515" y="165424"/>
                        <a:pt x="-15864" y="-17668"/>
                        <a:pt x="3186" y="13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フリーフォーム: 図形 452">
                  <a:extLst>
                    <a:ext uri="{FF2B5EF4-FFF2-40B4-BE49-F238E27FC236}">
                      <a16:creationId xmlns:a16="http://schemas.microsoft.com/office/drawing/2014/main" id="{E67E477E-48D0-4522-BF1B-90C74B6989D7}"/>
                    </a:ext>
                  </a:extLst>
                </p:cNvPr>
                <p:cNvSpPr/>
                <p:nvPr/>
              </p:nvSpPr>
              <p:spPr>
                <a:xfrm>
                  <a:off x="6481693" y="6252191"/>
                  <a:ext cx="116221" cy="660592"/>
                </a:xfrm>
                <a:custGeom>
                  <a:avLst/>
                  <a:gdLst>
                    <a:gd name="connsiteX0" fmla="*/ 252 w 107029"/>
                    <a:gd name="connsiteY0" fmla="*/ 623 h 608344"/>
                    <a:gd name="connsiteX1" fmla="*/ 87565 w 107029"/>
                    <a:gd name="connsiteY1" fmla="*/ 275261 h 608344"/>
                    <a:gd name="connsiteX2" fmla="*/ 81215 w 107029"/>
                    <a:gd name="connsiteY2" fmla="*/ 402261 h 608344"/>
                    <a:gd name="connsiteX3" fmla="*/ 106615 w 107029"/>
                    <a:gd name="connsiteY3" fmla="*/ 605461 h 608344"/>
                    <a:gd name="connsiteX4" fmla="*/ 97090 w 107029"/>
                    <a:gd name="connsiteY4" fmla="*/ 500686 h 608344"/>
                    <a:gd name="connsiteX5" fmla="*/ 98677 w 107029"/>
                    <a:gd name="connsiteY5" fmla="*/ 214936 h 608344"/>
                    <a:gd name="connsiteX6" fmla="*/ 57402 w 107029"/>
                    <a:gd name="connsiteY6" fmla="*/ 422898 h 608344"/>
                    <a:gd name="connsiteX7" fmla="*/ 60577 w 107029"/>
                    <a:gd name="connsiteY7" fmla="*/ 206998 h 608344"/>
                    <a:gd name="connsiteX8" fmla="*/ 252 w 107029"/>
                    <a:gd name="connsiteY8" fmla="*/ 623 h 60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029" h="608344">
                      <a:moveTo>
                        <a:pt x="252" y="623"/>
                      </a:moveTo>
                      <a:cubicBezTo>
                        <a:pt x="4750" y="12000"/>
                        <a:pt x="74071" y="208321"/>
                        <a:pt x="87565" y="275261"/>
                      </a:cubicBezTo>
                      <a:cubicBezTo>
                        <a:pt x="101059" y="342201"/>
                        <a:pt x="78040" y="347228"/>
                        <a:pt x="81215" y="402261"/>
                      </a:cubicBezTo>
                      <a:cubicBezTo>
                        <a:pt x="84390" y="457294"/>
                        <a:pt x="103969" y="589057"/>
                        <a:pt x="106615" y="605461"/>
                      </a:cubicBezTo>
                      <a:cubicBezTo>
                        <a:pt x="109261" y="621865"/>
                        <a:pt x="98413" y="565773"/>
                        <a:pt x="97090" y="500686"/>
                      </a:cubicBezTo>
                      <a:cubicBezTo>
                        <a:pt x="95767" y="435599"/>
                        <a:pt x="105292" y="227901"/>
                        <a:pt x="98677" y="214936"/>
                      </a:cubicBezTo>
                      <a:cubicBezTo>
                        <a:pt x="92062" y="201971"/>
                        <a:pt x="63752" y="424221"/>
                        <a:pt x="57402" y="422898"/>
                      </a:cubicBezTo>
                      <a:cubicBezTo>
                        <a:pt x="51052" y="421575"/>
                        <a:pt x="68515" y="277642"/>
                        <a:pt x="60577" y="206998"/>
                      </a:cubicBezTo>
                      <a:cubicBezTo>
                        <a:pt x="52639" y="136354"/>
                        <a:pt x="-4246" y="-10754"/>
                        <a:pt x="252" y="6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フリーフォーム: 図形 453">
                  <a:extLst>
                    <a:ext uri="{FF2B5EF4-FFF2-40B4-BE49-F238E27FC236}">
                      <a16:creationId xmlns:a16="http://schemas.microsoft.com/office/drawing/2014/main" id="{07E4FA28-D165-4C30-BE8E-6C5B9132C5B8}"/>
                    </a:ext>
                  </a:extLst>
                </p:cNvPr>
                <p:cNvSpPr/>
                <p:nvPr/>
              </p:nvSpPr>
              <p:spPr>
                <a:xfrm>
                  <a:off x="3615183" y="4767483"/>
                  <a:ext cx="1089508" cy="342573"/>
                </a:xfrm>
                <a:custGeom>
                  <a:avLst/>
                  <a:gdLst>
                    <a:gd name="connsiteX0" fmla="*/ 31 w 1003336"/>
                    <a:gd name="connsiteY0" fmla="*/ 315390 h 315478"/>
                    <a:gd name="connsiteX1" fmla="*/ 349281 w 1003336"/>
                    <a:gd name="connsiteY1" fmla="*/ 112190 h 315478"/>
                    <a:gd name="connsiteX2" fmla="*/ 150843 w 1003336"/>
                    <a:gd name="connsiteY2" fmla="*/ 196327 h 315478"/>
                    <a:gd name="connsiteX3" fmla="*/ 374681 w 1003336"/>
                    <a:gd name="connsiteY3" fmla="*/ 89965 h 315478"/>
                    <a:gd name="connsiteX4" fmla="*/ 666781 w 1003336"/>
                    <a:gd name="connsiteY4" fmla="*/ 29640 h 315478"/>
                    <a:gd name="connsiteX5" fmla="*/ 1003331 w 1003336"/>
                    <a:gd name="connsiteY5" fmla="*/ 29640 h 315478"/>
                    <a:gd name="connsiteX6" fmla="*/ 658843 w 1003336"/>
                    <a:gd name="connsiteY6" fmla="*/ 1065 h 315478"/>
                    <a:gd name="connsiteX7" fmla="*/ 368331 w 1003336"/>
                    <a:gd name="connsiteY7" fmla="*/ 72502 h 315478"/>
                    <a:gd name="connsiteX8" fmla="*/ 481043 w 1003336"/>
                    <a:gd name="connsiteY8" fmla="*/ 1065 h 315478"/>
                    <a:gd name="connsiteX9" fmla="*/ 295306 w 1003336"/>
                    <a:gd name="connsiteY9" fmla="*/ 67740 h 315478"/>
                    <a:gd name="connsiteX10" fmla="*/ 73056 w 1003336"/>
                    <a:gd name="connsiteY10" fmla="*/ 158227 h 315478"/>
                    <a:gd name="connsiteX11" fmla="*/ 327056 w 1003336"/>
                    <a:gd name="connsiteY11" fmla="*/ 83615 h 315478"/>
                    <a:gd name="connsiteX12" fmla="*/ 31 w 1003336"/>
                    <a:gd name="connsiteY12" fmla="*/ 315390 h 3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3336" h="315478">
                      <a:moveTo>
                        <a:pt x="31" y="315390"/>
                      </a:moveTo>
                      <a:cubicBezTo>
                        <a:pt x="3735" y="320152"/>
                        <a:pt x="324146" y="132034"/>
                        <a:pt x="349281" y="112190"/>
                      </a:cubicBezTo>
                      <a:cubicBezTo>
                        <a:pt x="374416" y="92346"/>
                        <a:pt x="146610" y="200031"/>
                        <a:pt x="150843" y="196327"/>
                      </a:cubicBezTo>
                      <a:cubicBezTo>
                        <a:pt x="155076" y="192623"/>
                        <a:pt x="288691" y="117746"/>
                        <a:pt x="374681" y="89965"/>
                      </a:cubicBezTo>
                      <a:cubicBezTo>
                        <a:pt x="460671" y="62184"/>
                        <a:pt x="562006" y="39694"/>
                        <a:pt x="666781" y="29640"/>
                      </a:cubicBezTo>
                      <a:cubicBezTo>
                        <a:pt x="771556" y="19586"/>
                        <a:pt x="1004654" y="34402"/>
                        <a:pt x="1003331" y="29640"/>
                      </a:cubicBezTo>
                      <a:cubicBezTo>
                        <a:pt x="1002008" y="24878"/>
                        <a:pt x="764676" y="-6079"/>
                        <a:pt x="658843" y="1065"/>
                      </a:cubicBezTo>
                      <a:cubicBezTo>
                        <a:pt x="553010" y="8209"/>
                        <a:pt x="397964" y="72502"/>
                        <a:pt x="368331" y="72502"/>
                      </a:cubicBezTo>
                      <a:cubicBezTo>
                        <a:pt x="338698" y="72502"/>
                        <a:pt x="493214" y="1859"/>
                        <a:pt x="481043" y="1065"/>
                      </a:cubicBezTo>
                      <a:cubicBezTo>
                        <a:pt x="468872" y="271"/>
                        <a:pt x="363304" y="41546"/>
                        <a:pt x="295306" y="67740"/>
                      </a:cubicBezTo>
                      <a:cubicBezTo>
                        <a:pt x="227308" y="93934"/>
                        <a:pt x="67764" y="155581"/>
                        <a:pt x="73056" y="158227"/>
                      </a:cubicBezTo>
                      <a:cubicBezTo>
                        <a:pt x="78348" y="160873"/>
                        <a:pt x="338433" y="57686"/>
                        <a:pt x="327056" y="83615"/>
                      </a:cubicBezTo>
                      <a:cubicBezTo>
                        <a:pt x="315679" y="109544"/>
                        <a:pt x="-3673" y="310628"/>
                        <a:pt x="31" y="31539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フリーフォーム: 図形 454">
                  <a:extLst>
                    <a:ext uri="{FF2B5EF4-FFF2-40B4-BE49-F238E27FC236}">
                      <a16:creationId xmlns:a16="http://schemas.microsoft.com/office/drawing/2014/main" id="{8039B834-76FE-403F-8799-90EC2CB2AE7A}"/>
                    </a:ext>
                  </a:extLst>
                </p:cNvPr>
                <p:cNvSpPr/>
                <p:nvPr/>
              </p:nvSpPr>
              <p:spPr>
                <a:xfrm>
                  <a:off x="3222013" y="5102278"/>
                  <a:ext cx="404125" cy="948289"/>
                </a:xfrm>
                <a:custGeom>
                  <a:avLst/>
                  <a:gdLst>
                    <a:gd name="connsiteX0" fmla="*/ 372158 w 372162"/>
                    <a:gd name="connsiteY0" fmla="*/ 195 h 873287"/>
                    <a:gd name="connsiteX1" fmla="*/ 128741 w 372162"/>
                    <a:gd name="connsiteY1" fmla="*/ 258429 h 873287"/>
                    <a:gd name="connsiteX2" fmla="*/ 80058 w 372162"/>
                    <a:gd name="connsiteY2" fmla="*/ 370612 h 873287"/>
                    <a:gd name="connsiteX3" fmla="*/ 33491 w 372162"/>
                    <a:gd name="connsiteY3" fmla="*/ 607679 h 873287"/>
                    <a:gd name="connsiteX4" fmla="*/ 46191 w 372162"/>
                    <a:gd name="connsiteY4" fmla="*/ 292295 h 873287"/>
                    <a:gd name="connsiteX5" fmla="*/ 25024 w 372162"/>
                    <a:gd name="connsiteY5" fmla="*/ 561112 h 873287"/>
                    <a:gd name="connsiteX6" fmla="*/ 48308 w 372162"/>
                    <a:gd name="connsiteY6" fmla="*/ 762195 h 873287"/>
                    <a:gd name="connsiteX7" fmla="*/ 80058 w 372162"/>
                    <a:gd name="connsiteY7" fmla="*/ 872262 h 873287"/>
                    <a:gd name="connsiteX8" fmla="*/ 33491 w 372162"/>
                    <a:gd name="connsiteY8" fmla="*/ 700812 h 873287"/>
                    <a:gd name="connsiteX9" fmla="*/ 3858 w 372162"/>
                    <a:gd name="connsiteY9" fmla="*/ 491262 h 873287"/>
                    <a:gd name="connsiteX10" fmla="*/ 122391 w 372162"/>
                    <a:gd name="connsiteY10" fmla="*/ 220329 h 873287"/>
                    <a:gd name="connsiteX11" fmla="*/ 372158 w 372162"/>
                    <a:gd name="connsiteY11" fmla="*/ 195 h 87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2162" h="873287">
                      <a:moveTo>
                        <a:pt x="372158" y="195"/>
                      </a:moveTo>
                      <a:cubicBezTo>
                        <a:pt x="373216" y="6545"/>
                        <a:pt x="177424" y="196693"/>
                        <a:pt x="128741" y="258429"/>
                      </a:cubicBezTo>
                      <a:cubicBezTo>
                        <a:pt x="80058" y="320165"/>
                        <a:pt x="95933" y="312404"/>
                        <a:pt x="80058" y="370612"/>
                      </a:cubicBezTo>
                      <a:cubicBezTo>
                        <a:pt x="64183" y="428820"/>
                        <a:pt x="39135" y="620732"/>
                        <a:pt x="33491" y="607679"/>
                      </a:cubicBezTo>
                      <a:cubicBezTo>
                        <a:pt x="27846" y="594626"/>
                        <a:pt x="47602" y="300056"/>
                        <a:pt x="46191" y="292295"/>
                      </a:cubicBezTo>
                      <a:cubicBezTo>
                        <a:pt x="44780" y="284534"/>
                        <a:pt x="24671" y="482795"/>
                        <a:pt x="25024" y="561112"/>
                      </a:cubicBezTo>
                      <a:cubicBezTo>
                        <a:pt x="25377" y="639429"/>
                        <a:pt x="39136" y="710337"/>
                        <a:pt x="48308" y="762195"/>
                      </a:cubicBezTo>
                      <a:cubicBezTo>
                        <a:pt x="57480" y="814053"/>
                        <a:pt x="82527" y="882492"/>
                        <a:pt x="80058" y="872262"/>
                      </a:cubicBezTo>
                      <a:cubicBezTo>
                        <a:pt x="77589" y="862032"/>
                        <a:pt x="46191" y="764312"/>
                        <a:pt x="33491" y="700812"/>
                      </a:cubicBezTo>
                      <a:cubicBezTo>
                        <a:pt x="20791" y="637312"/>
                        <a:pt x="-10959" y="571343"/>
                        <a:pt x="3858" y="491262"/>
                      </a:cubicBezTo>
                      <a:cubicBezTo>
                        <a:pt x="18675" y="411181"/>
                        <a:pt x="65241" y="297234"/>
                        <a:pt x="122391" y="220329"/>
                      </a:cubicBezTo>
                      <a:cubicBezTo>
                        <a:pt x="179541" y="143424"/>
                        <a:pt x="371100" y="-6155"/>
                        <a:pt x="372158" y="1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6" name="フリーフォーム: 図形 455">
                  <a:extLst>
                    <a:ext uri="{FF2B5EF4-FFF2-40B4-BE49-F238E27FC236}">
                      <a16:creationId xmlns:a16="http://schemas.microsoft.com/office/drawing/2014/main" id="{8A349F51-AA01-4F5B-816C-4F46DBA8253F}"/>
                    </a:ext>
                  </a:extLst>
                </p:cNvPr>
                <p:cNvSpPr/>
                <p:nvPr/>
              </p:nvSpPr>
              <p:spPr>
                <a:xfrm>
                  <a:off x="3285877" y="5313895"/>
                  <a:ext cx="258147" cy="938389"/>
                </a:xfrm>
                <a:custGeom>
                  <a:avLst/>
                  <a:gdLst>
                    <a:gd name="connsiteX0" fmla="*/ 237145 w 237730"/>
                    <a:gd name="connsiteY0" fmla="*/ 49 h 864170"/>
                    <a:gd name="connsiteX1" fmla="*/ 133428 w 237730"/>
                    <a:gd name="connsiteY1" fmla="*/ 179965 h 864170"/>
                    <a:gd name="connsiteX2" fmla="*/ 46645 w 237730"/>
                    <a:gd name="connsiteY2" fmla="*/ 647749 h 864170"/>
                    <a:gd name="connsiteX3" fmla="*/ 103795 w 237730"/>
                    <a:gd name="connsiteY3" fmla="*/ 188432 h 864170"/>
                    <a:gd name="connsiteX4" fmla="*/ 29711 w 237730"/>
                    <a:gd name="connsiteY4" fmla="*/ 599065 h 864170"/>
                    <a:gd name="connsiteX5" fmla="*/ 78 w 237730"/>
                    <a:gd name="connsiteY5" fmla="*/ 863649 h 864170"/>
                    <a:gd name="connsiteX6" fmla="*/ 27595 w 237730"/>
                    <a:gd name="connsiteY6" fmla="*/ 651982 h 864170"/>
                    <a:gd name="connsiteX7" fmla="*/ 169411 w 237730"/>
                    <a:gd name="connsiteY7" fmla="*/ 167265 h 864170"/>
                    <a:gd name="connsiteX8" fmla="*/ 237145 w 237730"/>
                    <a:gd name="connsiteY8" fmla="*/ 49 h 86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" h="864170">
                      <a:moveTo>
                        <a:pt x="237145" y="49"/>
                      </a:moveTo>
                      <a:cubicBezTo>
                        <a:pt x="231148" y="2166"/>
                        <a:pt x="165178" y="72015"/>
                        <a:pt x="133428" y="179965"/>
                      </a:cubicBezTo>
                      <a:cubicBezTo>
                        <a:pt x="101678" y="287915"/>
                        <a:pt x="51584" y="646338"/>
                        <a:pt x="46645" y="647749"/>
                      </a:cubicBezTo>
                      <a:cubicBezTo>
                        <a:pt x="41706" y="649160"/>
                        <a:pt x="106617" y="196546"/>
                        <a:pt x="103795" y="188432"/>
                      </a:cubicBezTo>
                      <a:cubicBezTo>
                        <a:pt x="100973" y="180318"/>
                        <a:pt x="46997" y="486529"/>
                        <a:pt x="29711" y="599065"/>
                      </a:cubicBezTo>
                      <a:cubicBezTo>
                        <a:pt x="12425" y="711601"/>
                        <a:pt x="431" y="854830"/>
                        <a:pt x="78" y="863649"/>
                      </a:cubicBezTo>
                      <a:cubicBezTo>
                        <a:pt x="-275" y="872468"/>
                        <a:pt x="-627" y="768046"/>
                        <a:pt x="27595" y="651982"/>
                      </a:cubicBezTo>
                      <a:cubicBezTo>
                        <a:pt x="55817" y="535918"/>
                        <a:pt x="136956" y="271334"/>
                        <a:pt x="169411" y="167265"/>
                      </a:cubicBezTo>
                      <a:cubicBezTo>
                        <a:pt x="201866" y="63196"/>
                        <a:pt x="243142" y="-2068"/>
                        <a:pt x="237145" y="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7" name="フリーフォーム: 図形 456">
                  <a:extLst>
                    <a:ext uri="{FF2B5EF4-FFF2-40B4-BE49-F238E27FC236}">
                      <a16:creationId xmlns:a16="http://schemas.microsoft.com/office/drawing/2014/main" id="{D9613046-F7B3-48D3-871D-FED418D7BFA3}"/>
                    </a:ext>
                  </a:extLst>
                </p:cNvPr>
                <p:cNvSpPr/>
                <p:nvPr/>
              </p:nvSpPr>
              <p:spPr>
                <a:xfrm>
                  <a:off x="4243600" y="5264434"/>
                  <a:ext cx="305933" cy="1073925"/>
                </a:xfrm>
                <a:custGeom>
                  <a:avLst/>
                  <a:gdLst>
                    <a:gd name="connsiteX0" fmla="*/ 142571 w 281736"/>
                    <a:gd name="connsiteY0" fmla="*/ 3264 h 988986"/>
                    <a:gd name="connsiteX1" fmla="*/ 153154 w 281736"/>
                    <a:gd name="connsiteY1" fmla="*/ 185298 h 988986"/>
                    <a:gd name="connsiteX2" fmla="*/ 216654 w 281736"/>
                    <a:gd name="connsiteY2" fmla="*/ 430831 h 988986"/>
                    <a:gd name="connsiteX3" fmla="*/ 225121 w 281736"/>
                    <a:gd name="connsiteY3" fmla="*/ 513381 h 988986"/>
                    <a:gd name="connsiteX4" fmla="*/ 184904 w 281736"/>
                    <a:gd name="connsiteY4" fmla="*/ 653081 h 988986"/>
                    <a:gd name="connsiteX5" fmla="*/ 754 w 281736"/>
                    <a:gd name="connsiteY5" fmla="*/ 987514 h 988986"/>
                    <a:gd name="connsiteX6" fmla="*/ 125637 w 281736"/>
                    <a:gd name="connsiteY6" fmla="*/ 761031 h 988986"/>
                    <a:gd name="connsiteX7" fmla="*/ 271687 w 281736"/>
                    <a:gd name="connsiteY7" fmla="*/ 426598 h 988986"/>
                    <a:gd name="connsiteX8" fmla="*/ 263221 w 281736"/>
                    <a:gd name="connsiteY8" fmla="*/ 509148 h 988986"/>
                    <a:gd name="connsiteX9" fmla="*/ 216654 w 281736"/>
                    <a:gd name="connsiteY9" fmla="*/ 341931 h 988986"/>
                    <a:gd name="connsiteX10" fmla="*/ 142571 w 281736"/>
                    <a:gd name="connsiteY10" fmla="*/ 3264 h 988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736" h="988986">
                      <a:moveTo>
                        <a:pt x="142571" y="3264"/>
                      </a:moveTo>
                      <a:cubicBezTo>
                        <a:pt x="131988" y="-22841"/>
                        <a:pt x="140807" y="114037"/>
                        <a:pt x="153154" y="185298"/>
                      </a:cubicBezTo>
                      <a:cubicBezTo>
                        <a:pt x="165501" y="256559"/>
                        <a:pt x="204660" y="376151"/>
                        <a:pt x="216654" y="430831"/>
                      </a:cubicBezTo>
                      <a:cubicBezTo>
                        <a:pt x="228649" y="485512"/>
                        <a:pt x="230413" y="476339"/>
                        <a:pt x="225121" y="513381"/>
                      </a:cubicBezTo>
                      <a:cubicBezTo>
                        <a:pt x="219829" y="550423"/>
                        <a:pt x="222298" y="574059"/>
                        <a:pt x="184904" y="653081"/>
                      </a:cubicBezTo>
                      <a:cubicBezTo>
                        <a:pt x="147510" y="732103"/>
                        <a:pt x="10632" y="969522"/>
                        <a:pt x="754" y="987514"/>
                      </a:cubicBezTo>
                      <a:cubicBezTo>
                        <a:pt x="-9124" y="1005506"/>
                        <a:pt x="80482" y="854517"/>
                        <a:pt x="125637" y="761031"/>
                      </a:cubicBezTo>
                      <a:cubicBezTo>
                        <a:pt x="170792" y="667545"/>
                        <a:pt x="248756" y="468578"/>
                        <a:pt x="271687" y="426598"/>
                      </a:cubicBezTo>
                      <a:cubicBezTo>
                        <a:pt x="294618" y="384618"/>
                        <a:pt x="272393" y="523259"/>
                        <a:pt x="263221" y="509148"/>
                      </a:cubicBezTo>
                      <a:cubicBezTo>
                        <a:pt x="254049" y="495037"/>
                        <a:pt x="236410" y="423423"/>
                        <a:pt x="216654" y="341931"/>
                      </a:cubicBezTo>
                      <a:cubicBezTo>
                        <a:pt x="196898" y="260439"/>
                        <a:pt x="153154" y="29369"/>
                        <a:pt x="142571" y="32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8" name="フリーフォーム: 図形 457">
                  <a:extLst>
                    <a:ext uri="{FF2B5EF4-FFF2-40B4-BE49-F238E27FC236}">
                      <a16:creationId xmlns:a16="http://schemas.microsoft.com/office/drawing/2014/main" id="{E6CB2D67-EBF7-475C-9200-91D75ED461C7}"/>
                    </a:ext>
                  </a:extLst>
                </p:cNvPr>
                <p:cNvSpPr/>
                <p:nvPr/>
              </p:nvSpPr>
              <p:spPr>
                <a:xfrm>
                  <a:off x="3998786" y="5221050"/>
                  <a:ext cx="263326" cy="1104222"/>
                </a:xfrm>
                <a:custGeom>
                  <a:avLst/>
                  <a:gdLst>
                    <a:gd name="connsiteX0" fmla="*/ 1838 w 242499"/>
                    <a:gd name="connsiteY0" fmla="*/ 34751 h 1016887"/>
                    <a:gd name="connsiteX1" fmla="*/ 154238 w 242499"/>
                    <a:gd name="connsiteY1" fmla="*/ 100367 h 1016887"/>
                    <a:gd name="connsiteX2" fmla="*/ 190222 w 242499"/>
                    <a:gd name="connsiteY2" fmla="*/ 441151 h 1016887"/>
                    <a:gd name="connsiteX3" fmla="*/ 169055 w 242499"/>
                    <a:gd name="connsiteY3" fmla="*/ 290867 h 1016887"/>
                    <a:gd name="connsiteX4" fmla="*/ 200805 w 242499"/>
                    <a:gd name="connsiteY4" fmla="*/ 640117 h 1016887"/>
                    <a:gd name="connsiteX5" fmla="*/ 82272 w 242499"/>
                    <a:gd name="connsiteY5" fmla="*/ 853901 h 1016887"/>
                    <a:gd name="connsiteX6" fmla="*/ 160588 w 242499"/>
                    <a:gd name="connsiteY6" fmla="*/ 1016884 h 1016887"/>
                    <a:gd name="connsiteX7" fmla="*/ 90738 w 242499"/>
                    <a:gd name="connsiteY7" fmla="*/ 849667 h 1016887"/>
                    <a:gd name="connsiteX8" fmla="*/ 156355 w 242499"/>
                    <a:gd name="connsiteY8" fmla="*/ 925867 h 1016887"/>
                    <a:gd name="connsiteX9" fmla="*/ 158472 w 242499"/>
                    <a:gd name="connsiteY9" fmla="*/ 760767 h 1016887"/>
                    <a:gd name="connsiteX10" fmla="*/ 241022 w 242499"/>
                    <a:gd name="connsiteY10" fmla="*/ 328967 h 1016887"/>
                    <a:gd name="connsiteX11" fmla="*/ 78038 w 242499"/>
                    <a:gd name="connsiteY11" fmla="*/ 22051 h 1016887"/>
                    <a:gd name="connsiteX12" fmla="*/ 1838 w 242499"/>
                    <a:gd name="connsiteY12" fmla="*/ 34751 h 1016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2499" h="1016887">
                      <a:moveTo>
                        <a:pt x="1838" y="34751"/>
                      </a:moveTo>
                      <a:cubicBezTo>
                        <a:pt x="14538" y="47804"/>
                        <a:pt x="122841" y="32634"/>
                        <a:pt x="154238" y="100367"/>
                      </a:cubicBezTo>
                      <a:cubicBezTo>
                        <a:pt x="185635" y="168100"/>
                        <a:pt x="187753" y="409401"/>
                        <a:pt x="190222" y="441151"/>
                      </a:cubicBezTo>
                      <a:cubicBezTo>
                        <a:pt x="192692" y="472901"/>
                        <a:pt x="167291" y="257706"/>
                        <a:pt x="169055" y="290867"/>
                      </a:cubicBezTo>
                      <a:cubicBezTo>
                        <a:pt x="170819" y="324028"/>
                        <a:pt x="215269" y="546278"/>
                        <a:pt x="200805" y="640117"/>
                      </a:cubicBezTo>
                      <a:cubicBezTo>
                        <a:pt x="186341" y="733956"/>
                        <a:pt x="88975" y="791106"/>
                        <a:pt x="82272" y="853901"/>
                      </a:cubicBezTo>
                      <a:cubicBezTo>
                        <a:pt x="75569" y="916696"/>
                        <a:pt x="159177" y="1017590"/>
                        <a:pt x="160588" y="1016884"/>
                      </a:cubicBezTo>
                      <a:cubicBezTo>
                        <a:pt x="161999" y="1016178"/>
                        <a:pt x="91443" y="864836"/>
                        <a:pt x="90738" y="849667"/>
                      </a:cubicBezTo>
                      <a:cubicBezTo>
                        <a:pt x="90033" y="834498"/>
                        <a:pt x="145066" y="940684"/>
                        <a:pt x="156355" y="925867"/>
                      </a:cubicBezTo>
                      <a:cubicBezTo>
                        <a:pt x="167644" y="911050"/>
                        <a:pt x="144361" y="860250"/>
                        <a:pt x="158472" y="760767"/>
                      </a:cubicBezTo>
                      <a:cubicBezTo>
                        <a:pt x="172583" y="661284"/>
                        <a:pt x="254428" y="452086"/>
                        <a:pt x="241022" y="328967"/>
                      </a:cubicBezTo>
                      <a:cubicBezTo>
                        <a:pt x="227616" y="205848"/>
                        <a:pt x="110846" y="72498"/>
                        <a:pt x="78038" y="22051"/>
                      </a:cubicBezTo>
                      <a:cubicBezTo>
                        <a:pt x="45230" y="-28396"/>
                        <a:pt x="-10862" y="21698"/>
                        <a:pt x="1838" y="3475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9" name="フリーフォーム: 図形 458">
                  <a:extLst>
                    <a:ext uri="{FF2B5EF4-FFF2-40B4-BE49-F238E27FC236}">
                      <a16:creationId xmlns:a16="http://schemas.microsoft.com/office/drawing/2014/main" id="{42F6D9A3-7DC8-4445-A8F6-2DC7E2494084}"/>
                    </a:ext>
                  </a:extLst>
                </p:cNvPr>
                <p:cNvSpPr/>
                <p:nvPr/>
              </p:nvSpPr>
              <p:spPr>
                <a:xfrm>
                  <a:off x="4122691" y="4834792"/>
                  <a:ext cx="628537" cy="464672"/>
                </a:xfrm>
                <a:custGeom>
                  <a:avLst/>
                  <a:gdLst>
                    <a:gd name="connsiteX0" fmla="*/ 578825 w 578825"/>
                    <a:gd name="connsiteY0" fmla="*/ 992 h 427920"/>
                    <a:gd name="connsiteX1" fmla="*/ 186713 w 578825"/>
                    <a:gd name="connsiteY1" fmla="*/ 992 h 427920"/>
                    <a:gd name="connsiteX2" fmla="*/ 397850 w 578825"/>
                    <a:gd name="connsiteY2" fmla="*/ 2580 h 427920"/>
                    <a:gd name="connsiteX3" fmla="*/ 221638 w 578825"/>
                    <a:gd name="connsiteY3" fmla="*/ 10517 h 427920"/>
                    <a:gd name="connsiteX4" fmla="*/ 86700 w 578825"/>
                    <a:gd name="connsiteY4" fmla="*/ 115292 h 427920"/>
                    <a:gd name="connsiteX5" fmla="*/ 975 w 578825"/>
                    <a:gd name="connsiteY5" fmla="*/ 197842 h 427920"/>
                    <a:gd name="connsiteX6" fmla="*/ 47013 w 578825"/>
                    <a:gd name="connsiteY6" fmla="*/ 178792 h 427920"/>
                    <a:gd name="connsiteX7" fmla="*/ 147025 w 578825"/>
                    <a:gd name="connsiteY7" fmla="*/ 229592 h 427920"/>
                    <a:gd name="connsiteX8" fmla="*/ 237513 w 578825"/>
                    <a:gd name="connsiteY8" fmla="*/ 423267 h 427920"/>
                    <a:gd name="connsiteX9" fmla="*/ 210525 w 578825"/>
                    <a:gd name="connsiteY9" fmla="*/ 359767 h 427920"/>
                    <a:gd name="connsiteX10" fmla="*/ 164488 w 578825"/>
                    <a:gd name="connsiteY10" fmla="*/ 270867 h 427920"/>
                    <a:gd name="connsiteX11" fmla="*/ 39075 w 578825"/>
                    <a:gd name="connsiteY11" fmla="*/ 186730 h 427920"/>
                    <a:gd name="connsiteX12" fmla="*/ 69238 w 578825"/>
                    <a:gd name="connsiteY12" fmla="*/ 188317 h 427920"/>
                    <a:gd name="connsiteX13" fmla="*/ 166075 w 578825"/>
                    <a:gd name="connsiteY13" fmla="*/ 64492 h 427920"/>
                    <a:gd name="connsiteX14" fmla="*/ 250213 w 578825"/>
                    <a:gd name="connsiteY14" fmla="*/ 23217 h 427920"/>
                    <a:gd name="connsiteX15" fmla="*/ 578825 w 578825"/>
                    <a:gd name="connsiteY15" fmla="*/ 992 h 427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8825" h="427920">
                      <a:moveTo>
                        <a:pt x="578825" y="992"/>
                      </a:moveTo>
                      <a:lnTo>
                        <a:pt x="186713" y="992"/>
                      </a:lnTo>
                      <a:lnTo>
                        <a:pt x="397850" y="2580"/>
                      </a:lnTo>
                      <a:cubicBezTo>
                        <a:pt x="403671" y="4168"/>
                        <a:pt x="273496" y="-8268"/>
                        <a:pt x="221638" y="10517"/>
                      </a:cubicBezTo>
                      <a:cubicBezTo>
                        <a:pt x="169780" y="29302"/>
                        <a:pt x="123477" y="84071"/>
                        <a:pt x="86700" y="115292"/>
                      </a:cubicBezTo>
                      <a:cubicBezTo>
                        <a:pt x="49923" y="146513"/>
                        <a:pt x="7589" y="187259"/>
                        <a:pt x="975" y="197842"/>
                      </a:cubicBezTo>
                      <a:cubicBezTo>
                        <a:pt x="-5639" y="208425"/>
                        <a:pt x="22671" y="173500"/>
                        <a:pt x="47013" y="178792"/>
                      </a:cubicBezTo>
                      <a:cubicBezTo>
                        <a:pt x="71355" y="184084"/>
                        <a:pt x="115275" y="188846"/>
                        <a:pt x="147025" y="229592"/>
                      </a:cubicBezTo>
                      <a:cubicBezTo>
                        <a:pt x="178775" y="270338"/>
                        <a:pt x="226930" y="401571"/>
                        <a:pt x="237513" y="423267"/>
                      </a:cubicBezTo>
                      <a:cubicBezTo>
                        <a:pt x="248096" y="444963"/>
                        <a:pt x="222696" y="385167"/>
                        <a:pt x="210525" y="359767"/>
                      </a:cubicBezTo>
                      <a:cubicBezTo>
                        <a:pt x="198354" y="334367"/>
                        <a:pt x="193063" y="299707"/>
                        <a:pt x="164488" y="270867"/>
                      </a:cubicBezTo>
                      <a:cubicBezTo>
                        <a:pt x="135913" y="242028"/>
                        <a:pt x="54950" y="200488"/>
                        <a:pt x="39075" y="186730"/>
                      </a:cubicBezTo>
                      <a:cubicBezTo>
                        <a:pt x="23200" y="172972"/>
                        <a:pt x="48071" y="208690"/>
                        <a:pt x="69238" y="188317"/>
                      </a:cubicBezTo>
                      <a:cubicBezTo>
                        <a:pt x="90405" y="167944"/>
                        <a:pt x="135913" y="92009"/>
                        <a:pt x="166075" y="64492"/>
                      </a:cubicBezTo>
                      <a:cubicBezTo>
                        <a:pt x="196237" y="36975"/>
                        <a:pt x="182744" y="32742"/>
                        <a:pt x="250213" y="23217"/>
                      </a:cubicBezTo>
                      <a:cubicBezTo>
                        <a:pt x="317682" y="13692"/>
                        <a:pt x="444285" y="10517"/>
                        <a:pt x="578825" y="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0" name="フリーフォーム: 図形 459">
                  <a:extLst>
                    <a:ext uri="{FF2B5EF4-FFF2-40B4-BE49-F238E27FC236}">
                      <a16:creationId xmlns:a16="http://schemas.microsoft.com/office/drawing/2014/main" id="{C354B2D5-01F3-449B-B85A-8976E9363FCD}"/>
                    </a:ext>
                  </a:extLst>
                </p:cNvPr>
                <p:cNvSpPr/>
                <p:nvPr/>
              </p:nvSpPr>
              <p:spPr>
                <a:xfrm>
                  <a:off x="4380603" y="4890805"/>
                  <a:ext cx="305198" cy="751864"/>
                </a:xfrm>
                <a:custGeom>
                  <a:avLst/>
                  <a:gdLst>
                    <a:gd name="connsiteX0" fmla="*/ 0 w 281059"/>
                    <a:gd name="connsiteY0" fmla="*/ 31959 h 692397"/>
                    <a:gd name="connsiteX1" fmla="*/ 279400 w 281059"/>
                    <a:gd name="connsiteY1" fmla="*/ 24022 h 692397"/>
                    <a:gd name="connsiteX2" fmla="*/ 115887 w 281059"/>
                    <a:gd name="connsiteY2" fmla="*/ 41484 h 692397"/>
                    <a:gd name="connsiteX3" fmla="*/ 112712 w 281059"/>
                    <a:gd name="connsiteY3" fmla="*/ 120859 h 692397"/>
                    <a:gd name="connsiteX4" fmla="*/ 107950 w 281059"/>
                    <a:gd name="connsiteY4" fmla="*/ 282784 h 692397"/>
                    <a:gd name="connsiteX5" fmla="*/ 104775 w 281059"/>
                    <a:gd name="connsiteY5" fmla="*/ 325647 h 692397"/>
                    <a:gd name="connsiteX6" fmla="*/ 195262 w 281059"/>
                    <a:gd name="connsiteY6" fmla="*/ 682834 h 692397"/>
                    <a:gd name="connsiteX7" fmla="*/ 125412 w 281059"/>
                    <a:gd name="connsiteY7" fmla="*/ 543134 h 692397"/>
                    <a:gd name="connsiteX8" fmla="*/ 101600 w 281059"/>
                    <a:gd name="connsiteY8" fmla="*/ 54184 h 692397"/>
                    <a:gd name="connsiteX9" fmla="*/ 279400 w 281059"/>
                    <a:gd name="connsiteY9" fmla="*/ 8147 h 692397"/>
                    <a:gd name="connsiteX10" fmla="*/ 0 w 281059"/>
                    <a:gd name="connsiteY10" fmla="*/ 31959 h 69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059" h="692397">
                      <a:moveTo>
                        <a:pt x="0" y="31959"/>
                      </a:moveTo>
                      <a:cubicBezTo>
                        <a:pt x="0" y="34605"/>
                        <a:pt x="260086" y="22435"/>
                        <a:pt x="279400" y="24022"/>
                      </a:cubicBezTo>
                      <a:cubicBezTo>
                        <a:pt x="298714" y="25609"/>
                        <a:pt x="143668" y="25345"/>
                        <a:pt x="115887" y="41484"/>
                      </a:cubicBezTo>
                      <a:cubicBezTo>
                        <a:pt x="88106" y="57623"/>
                        <a:pt x="114035" y="80642"/>
                        <a:pt x="112712" y="120859"/>
                      </a:cubicBezTo>
                      <a:cubicBezTo>
                        <a:pt x="111389" y="161076"/>
                        <a:pt x="109273" y="248653"/>
                        <a:pt x="107950" y="282784"/>
                      </a:cubicBezTo>
                      <a:cubicBezTo>
                        <a:pt x="106627" y="316915"/>
                        <a:pt x="90223" y="258972"/>
                        <a:pt x="104775" y="325647"/>
                      </a:cubicBezTo>
                      <a:cubicBezTo>
                        <a:pt x="119327" y="392322"/>
                        <a:pt x="191823" y="646586"/>
                        <a:pt x="195262" y="682834"/>
                      </a:cubicBezTo>
                      <a:cubicBezTo>
                        <a:pt x="198701" y="719082"/>
                        <a:pt x="141022" y="647909"/>
                        <a:pt x="125412" y="543134"/>
                      </a:cubicBezTo>
                      <a:cubicBezTo>
                        <a:pt x="109802" y="438359"/>
                        <a:pt x="75935" y="143348"/>
                        <a:pt x="101600" y="54184"/>
                      </a:cubicBezTo>
                      <a:cubicBezTo>
                        <a:pt x="127265" y="-34980"/>
                        <a:pt x="297921" y="14232"/>
                        <a:pt x="279400" y="8147"/>
                      </a:cubicBezTo>
                      <a:cubicBezTo>
                        <a:pt x="260879" y="2062"/>
                        <a:pt x="0" y="29313"/>
                        <a:pt x="0" y="319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: 図形 460">
                  <a:extLst>
                    <a:ext uri="{FF2B5EF4-FFF2-40B4-BE49-F238E27FC236}">
                      <a16:creationId xmlns:a16="http://schemas.microsoft.com/office/drawing/2014/main" id="{09B5F367-EF1E-469C-946B-DA0F754279E7}"/>
                    </a:ext>
                  </a:extLst>
                </p:cNvPr>
                <p:cNvSpPr/>
                <p:nvPr/>
              </p:nvSpPr>
              <p:spPr>
                <a:xfrm>
                  <a:off x="4131701" y="6119789"/>
                  <a:ext cx="193682" cy="929741"/>
                </a:xfrm>
                <a:custGeom>
                  <a:avLst/>
                  <a:gdLst>
                    <a:gd name="connsiteX0" fmla="*/ 177885 w 178363"/>
                    <a:gd name="connsiteY0" fmla="*/ 845 h 856206"/>
                    <a:gd name="connsiteX1" fmla="*/ 63585 w 178363"/>
                    <a:gd name="connsiteY1" fmla="*/ 93978 h 856206"/>
                    <a:gd name="connsiteX2" fmla="*/ 27602 w 178363"/>
                    <a:gd name="connsiteY2" fmla="*/ 208278 h 856206"/>
                    <a:gd name="connsiteX3" fmla="*/ 53002 w 178363"/>
                    <a:gd name="connsiteY3" fmla="*/ 841161 h 856206"/>
                    <a:gd name="connsiteX4" fmla="*/ 48769 w 178363"/>
                    <a:gd name="connsiteY4" fmla="*/ 623145 h 856206"/>
                    <a:gd name="connsiteX5" fmla="*/ 42419 w 178363"/>
                    <a:gd name="connsiteY5" fmla="*/ 233678 h 856206"/>
                    <a:gd name="connsiteX6" fmla="*/ 12785 w 178363"/>
                    <a:gd name="connsiteY6" fmla="*/ 637961 h 856206"/>
                    <a:gd name="connsiteX7" fmla="*/ 14902 w 178363"/>
                    <a:gd name="connsiteY7" fmla="*/ 149011 h 856206"/>
                    <a:gd name="connsiteX8" fmla="*/ 177885 w 178363"/>
                    <a:gd name="connsiteY8" fmla="*/ 845 h 85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63" h="856206">
                      <a:moveTo>
                        <a:pt x="177885" y="845"/>
                      </a:moveTo>
                      <a:cubicBezTo>
                        <a:pt x="185999" y="-8327"/>
                        <a:pt x="88632" y="59406"/>
                        <a:pt x="63585" y="93978"/>
                      </a:cubicBezTo>
                      <a:cubicBezTo>
                        <a:pt x="38538" y="128550"/>
                        <a:pt x="29366" y="83748"/>
                        <a:pt x="27602" y="208278"/>
                      </a:cubicBezTo>
                      <a:cubicBezTo>
                        <a:pt x="25838" y="332808"/>
                        <a:pt x="49474" y="772017"/>
                        <a:pt x="53002" y="841161"/>
                      </a:cubicBezTo>
                      <a:cubicBezTo>
                        <a:pt x="56530" y="910306"/>
                        <a:pt x="50533" y="724392"/>
                        <a:pt x="48769" y="623145"/>
                      </a:cubicBezTo>
                      <a:cubicBezTo>
                        <a:pt x="47005" y="521898"/>
                        <a:pt x="48416" y="231209"/>
                        <a:pt x="42419" y="233678"/>
                      </a:cubicBezTo>
                      <a:cubicBezTo>
                        <a:pt x="36422" y="236147"/>
                        <a:pt x="17371" y="652072"/>
                        <a:pt x="12785" y="637961"/>
                      </a:cubicBezTo>
                      <a:cubicBezTo>
                        <a:pt x="8199" y="623850"/>
                        <a:pt x="-14731" y="248847"/>
                        <a:pt x="14902" y="149011"/>
                      </a:cubicBezTo>
                      <a:cubicBezTo>
                        <a:pt x="44535" y="49175"/>
                        <a:pt x="169771" y="10017"/>
                        <a:pt x="177885" y="8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2" name="フリーフォーム: 図形 461">
                  <a:extLst>
                    <a:ext uri="{FF2B5EF4-FFF2-40B4-BE49-F238E27FC236}">
                      <a16:creationId xmlns:a16="http://schemas.microsoft.com/office/drawing/2014/main" id="{85AD39EA-FB0B-41B2-905D-CDEE0917BE2C}"/>
                    </a:ext>
                  </a:extLst>
                </p:cNvPr>
                <p:cNvSpPr/>
                <p:nvPr/>
              </p:nvSpPr>
              <p:spPr>
                <a:xfrm>
                  <a:off x="3278796" y="6058638"/>
                  <a:ext cx="92214" cy="890779"/>
                </a:xfrm>
                <a:custGeom>
                  <a:avLst/>
                  <a:gdLst>
                    <a:gd name="connsiteX0" fmla="*/ 67982 w 84921"/>
                    <a:gd name="connsiteY0" fmla="*/ 10 h 820325"/>
                    <a:gd name="connsiteX1" fmla="*/ 27766 w 84921"/>
                    <a:gd name="connsiteY1" fmla="*/ 118543 h 820325"/>
                    <a:gd name="connsiteX2" fmla="*/ 25649 w 84921"/>
                    <a:gd name="connsiteY2" fmla="*/ 262476 h 820325"/>
                    <a:gd name="connsiteX3" fmla="*/ 15066 w 84921"/>
                    <a:gd name="connsiteY3" fmla="*/ 501660 h 820325"/>
                    <a:gd name="connsiteX4" fmla="*/ 15066 w 84921"/>
                    <a:gd name="connsiteY4" fmla="*/ 400060 h 820325"/>
                    <a:gd name="connsiteX5" fmla="*/ 55282 w 84921"/>
                    <a:gd name="connsiteY5" fmla="*/ 162993 h 820325"/>
                    <a:gd name="connsiteX6" fmla="*/ 38349 w 84921"/>
                    <a:gd name="connsiteY6" fmla="*/ 285760 h 820325"/>
                    <a:gd name="connsiteX7" fmla="*/ 15066 w 84921"/>
                    <a:gd name="connsiteY7" fmla="*/ 787410 h 820325"/>
                    <a:gd name="connsiteX8" fmla="*/ 10832 w 84921"/>
                    <a:gd name="connsiteY8" fmla="*/ 723910 h 820325"/>
                    <a:gd name="connsiteX9" fmla="*/ 84916 w 84921"/>
                    <a:gd name="connsiteY9" fmla="*/ 332326 h 820325"/>
                    <a:gd name="connsiteX10" fmla="*/ 6599 w 84921"/>
                    <a:gd name="connsiteY10" fmla="*/ 520710 h 820325"/>
                    <a:gd name="connsiteX11" fmla="*/ 10832 w 84921"/>
                    <a:gd name="connsiteY11" fmla="*/ 124893 h 820325"/>
                    <a:gd name="connsiteX12" fmla="*/ 67982 w 84921"/>
                    <a:gd name="connsiteY12" fmla="*/ 10 h 82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21" h="820325">
                      <a:moveTo>
                        <a:pt x="67982" y="10"/>
                      </a:moveTo>
                      <a:cubicBezTo>
                        <a:pt x="70804" y="-1048"/>
                        <a:pt x="34821" y="74799"/>
                        <a:pt x="27766" y="118543"/>
                      </a:cubicBezTo>
                      <a:cubicBezTo>
                        <a:pt x="20710" y="162287"/>
                        <a:pt x="27766" y="198623"/>
                        <a:pt x="25649" y="262476"/>
                      </a:cubicBezTo>
                      <a:cubicBezTo>
                        <a:pt x="23532" y="326329"/>
                        <a:pt x="16830" y="478729"/>
                        <a:pt x="15066" y="501660"/>
                      </a:cubicBezTo>
                      <a:cubicBezTo>
                        <a:pt x="13302" y="524591"/>
                        <a:pt x="8363" y="456505"/>
                        <a:pt x="15066" y="400060"/>
                      </a:cubicBezTo>
                      <a:cubicBezTo>
                        <a:pt x="21769" y="343616"/>
                        <a:pt x="51402" y="182043"/>
                        <a:pt x="55282" y="162993"/>
                      </a:cubicBezTo>
                      <a:cubicBezTo>
                        <a:pt x="59162" y="143943"/>
                        <a:pt x="45052" y="181691"/>
                        <a:pt x="38349" y="285760"/>
                      </a:cubicBezTo>
                      <a:cubicBezTo>
                        <a:pt x="31646" y="389829"/>
                        <a:pt x="19652" y="714385"/>
                        <a:pt x="15066" y="787410"/>
                      </a:cubicBezTo>
                      <a:cubicBezTo>
                        <a:pt x="10480" y="860435"/>
                        <a:pt x="-810" y="799757"/>
                        <a:pt x="10832" y="723910"/>
                      </a:cubicBezTo>
                      <a:cubicBezTo>
                        <a:pt x="22474" y="648063"/>
                        <a:pt x="85622" y="366193"/>
                        <a:pt x="84916" y="332326"/>
                      </a:cubicBezTo>
                      <a:cubicBezTo>
                        <a:pt x="84211" y="298459"/>
                        <a:pt x="18946" y="555282"/>
                        <a:pt x="6599" y="520710"/>
                      </a:cubicBezTo>
                      <a:cubicBezTo>
                        <a:pt x="-5748" y="486138"/>
                        <a:pt x="1307" y="207796"/>
                        <a:pt x="10832" y="124893"/>
                      </a:cubicBezTo>
                      <a:cubicBezTo>
                        <a:pt x="20357" y="41990"/>
                        <a:pt x="65160" y="1068"/>
                        <a:pt x="67982" y="1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フリーフォーム: 図形 462">
                  <a:extLst>
                    <a:ext uri="{FF2B5EF4-FFF2-40B4-BE49-F238E27FC236}">
                      <a16:creationId xmlns:a16="http://schemas.microsoft.com/office/drawing/2014/main" id="{A66BB245-05F4-4B8B-A085-A8E9C3B101D8}"/>
                    </a:ext>
                  </a:extLst>
                </p:cNvPr>
                <p:cNvSpPr/>
                <p:nvPr/>
              </p:nvSpPr>
              <p:spPr>
                <a:xfrm>
                  <a:off x="2683089" y="5564114"/>
                  <a:ext cx="615343" cy="734297"/>
                </a:xfrm>
                <a:custGeom>
                  <a:avLst/>
                  <a:gdLst>
                    <a:gd name="connsiteX0" fmla="*/ 565773 w 566674"/>
                    <a:gd name="connsiteY0" fmla="*/ 337 h 676220"/>
                    <a:gd name="connsiteX1" fmla="*/ 407023 w 566674"/>
                    <a:gd name="connsiteY1" fmla="*/ 231054 h 676220"/>
                    <a:gd name="connsiteX2" fmla="*/ 286373 w 566674"/>
                    <a:gd name="connsiteY2" fmla="*/ 358054 h 676220"/>
                    <a:gd name="connsiteX3" fmla="*/ 125507 w 566674"/>
                    <a:gd name="connsiteY3" fmla="*/ 533737 h 676220"/>
                    <a:gd name="connsiteX4" fmla="*/ 4857 w 566674"/>
                    <a:gd name="connsiteY4" fmla="*/ 673437 h 676220"/>
                    <a:gd name="connsiteX5" fmla="*/ 294840 w 566674"/>
                    <a:gd name="connsiteY5" fmla="*/ 404621 h 676220"/>
                    <a:gd name="connsiteX6" fmla="*/ 180540 w 566674"/>
                    <a:gd name="connsiteY6" fmla="*/ 550671 h 676220"/>
                    <a:gd name="connsiteX7" fmla="*/ 402790 w 566674"/>
                    <a:gd name="connsiteY7" fmla="*/ 300904 h 676220"/>
                    <a:gd name="connsiteX8" fmla="*/ 330823 w 566674"/>
                    <a:gd name="connsiteY8" fmla="*/ 286087 h 676220"/>
                    <a:gd name="connsiteX9" fmla="*/ 565773 w 566674"/>
                    <a:gd name="connsiteY9" fmla="*/ 337 h 676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6674" h="676220">
                      <a:moveTo>
                        <a:pt x="565773" y="337"/>
                      </a:moveTo>
                      <a:cubicBezTo>
                        <a:pt x="578473" y="-8835"/>
                        <a:pt x="453590" y="171435"/>
                        <a:pt x="407023" y="231054"/>
                      </a:cubicBezTo>
                      <a:cubicBezTo>
                        <a:pt x="360456" y="290674"/>
                        <a:pt x="333292" y="307607"/>
                        <a:pt x="286373" y="358054"/>
                      </a:cubicBezTo>
                      <a:cubicBezTo>
                        <a:pt x="239454" y="408501"/>
                        <a:pt x="172426" y="481173"/>
                        <a:pt x="125507" y="533737"/>
                      </a:cubicBezTo>
                      <a:cubicBezTo>
                        <a:pt x="78588" y="586301"/>
                        <a:pt x="-23365" y="694956"/>
                        <a:pt x="4857" y="673437"/>
                      </a:cubicBezTo>
                      <a:cubicBezTo>
                        <a:pt x="33079" y="651918"/>
                        <a:pt x="265560" y="425082"/>
                        <a:pt x="294840" y="404621"/>
                      </a:cubicBezTo>
                      <a:cubicBezTo>
                        <a:pt x="324120" y="384160"/>
                        <a:pt x="162548" y="567957"/>
                        <a:pt x="180540" y="550671"/>
                      </a:cubicBezTo>
                      <a:cubicBezTo>
                        <a:pt x="198532" y="533385"/>
                        <a:pt x="377743" y="345001"/>
                        <a:pt x="402790" y="300904"/>
                      </a:cubicBezTo>
                      <a:cubicBezTo>
                        <a:pt x="427837" y="256807"/>
                        <a:pt x="300837" y="331948"/>
                        <a:pt x="330823" y="286087"/>
                      </a:cubicBezTo>
                      <a:cubicBezTo>
                        <a:pt x="360809" y="240226"/>
                        <a:pt x="553073" y="9509"/>
                        <a:pt x="565773" y="3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4" name="フリーフォーム: 図形 463">
                  <a:extLst>
                    <a:ext uri="{FF2B5EF4-FFF2-40B4-BE49-F238E27FC236}">
                      <a16:creationId xmlns:a16="http://schemas.microsoft.com/office/drawing/2014/main" id="{5CA2D407-AE5E-4472-8954-4A2BE7389894}"/>
                    </a:ext>
                  </a:extLst>
                </p:cNvPr>
                <p:cNvSpPr/>
                <p:nvPr/>
              </p:nvSpPr>
              <p:spPr>
                <a:xfrm>
                  <a:off x="5467088" y="6659612"/>
                  <a:ext cx="643071" cy="637672"/>
                </a:xfrm>
                <a:custGeom>
                  <a:avLst/>
                  <a:gdLst>
                    <a:gd name="connsiteX0" fmla="*/ 2217 w 592209"/>
                    <a:gd name="connsiteY0" fmla="*/ 1134 h 587237"/>
                    <a:gd name="connsiteX1" fmla="*/ 389567 w 592209"/>
                    <a:gd name="connsiteY1" fmla="*/ 20184 h 587237"/>
                    <a:gd name="connsiteX2" fmla="*/ 232934 w 592209"/>
                    <a:gd name="connsiteY2" fmla="*/ 20184 h 587237"/>
                    <a:gd name="connsiteX3" fmla="*/ 442484 w 592209"/>
                    <a:gd name="connsiteY3" fmla="*/ 20184 h 587237"/>
                    <a:gd name="connsiteX4" fmla="*/ 349351 w 592209"/>
                    <a:gd name="connsiteY4" fmla="*/ 32884 h 587237"/>
                    <a:gd name="connsiteX5" fmla="*/ 368401 w 592209"/>
                    <a:gd name="connsiteY5" fmla="*/ 138718 h 587237"/>
                    <a:gd name="connsiteX6" fmla="*/ 584301 w 592209"/>
                    <a:gd name="connsiteY6" fmla="*/ 566284 h 587237"/>
                    <a:gd name="connsiteX7" fmla="*/ 525034 w 592209"/>
                    <a:gd name="connsiteY7" fmla="*/ 473151 h 587237"/>
                    <a:gd name="connsiteX8" fmla="*/ 332417 w 592209"/>
                    <a:gd name="connsiteY8" fmla="*/ 56168 h 587237"/>
                    <a:gd name="connsiteX9" fmla="*/ 419201 w 592209"/>
                    <a:gd name="connsiteY9" fmla="*/ 350384 h 587237"/>
                    <a:gd name="connsiteX10" fmla="*/ 328184 w 592209"/>
                    <a:gd name="connsiteY10" fmla="*/ 85801 h 587237"/>
                    <a:gd name="connsiteX11" fmla="*/ 235051 w 592209"/>
                    <a:gd name="connsiteY11" fmla="*/ 58284 h 587237"/>
                    <a:gd name="connsiteX12" fmla="*/ 2217 w 592209"/>
                    <a:gd name="connsiteY12" fmla="*/ 1134 h 587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2209" h="587237">
                      <a:moveTo>
                        <a:pt x="2217" y="1134"/>
                      </a:moveTo>
                      <a:cubicBezTo>
                        <a:pt x="27970" y="-5216"/>
                        <a:pt x="351114" y="17009"/>
                        <a:pt x="389567" y="20184"/>
                      </a:cubicBezTo>
                      <a:cubicBezTo>
                        <a:pt x="428020" y="23359"/>
                        <a:pt x="232934" y="20184"/>
                        <a:pt x="232934" y="20184"/>
                      </a:cubicBezTo>
                      <a:cubicBezTo>
                        <a:pt x="241753" y="20184"/>
                        <a:pt x="423081" y="18067"/>
                        <a:pt x="442484" y="20184"/>
                      </a:cubicBezTo>
                      <a:cubicBezTo>
                        <a:pt x="461887" y="22301"/>
                        <a:pt x="361698" y="13128"/>
                        <a:pt x="349351" y="32884"/>
                      </a:cubicBezTo>
                      <a:cubicBezTo>
                        <a:pt x="337004" y="52640"/>
                        <a:pt x="329243" y="49818"/>
                        <a:pt x="368401" y="138718"/>
                      </a:cubicBezTo>
                      <a:cubicBezTo>
                        <a:pt x="407559" y="227618"/>
                        <a:pt x="558196" y="510545"/>
                        <a:pt x="584301" y="566284"/>
                      </a:cubicBezTo>
                      <a:cubicBezTo>
                        <a:pt x="610406" y="622023"/>
                        <a:pt x="567015" y="558170"/>
                        <a:pt x="525034" y="473151"/>
                      </a:cubicBezTo>
                      <a:cubicBezTo>
                        <a:pt x="483053" y="388132"/>
                        <a:pt x="350056" y="76629"/>
                        <a:pt x="332417" y="56168"/>
                      </a:cubicBezTo>
                      <a:cubicBezTo>
                        <a:pt x="314778" y="35707"/>
                        <a:pt x="419906" y="345445"/>
                        <a:pt x="419201" y="350384"/>
                      </a:cubicBezTo>
                      <a:cubicBezTo>
                        <a:pt x="418496" y="355323"/>
                        <a:pt x="358876" y="134484"/>
                        <a:pt x="328184" y="85801"/>
                      </a:cubicBezTo>
                      <a:cubicBezTo>
                        <a:pt x="297492" y="37118"/>
                        <a:pt x="287615" y="69926"/>
                        <a:pt x="235051" y="58284"/>
                      </a:cubicBezTo>
                      <a:cubicBezTo>
                        <a:pt x="182487" y="46642"/>
                        <a:pt x="-23536" y="7484"/>
                        <a:pt x="2217" y="113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5" name="フリーフォーム: 図形 464">
                  <a:extLst>
                    <a:ext uri="{FF2B5EF4-FFF2-40B4-BE49-F238E27FC236}">
                      <a16:creationId xmlns:a16="http://schemas.microsoft.com/office/drawing/2014/main" id="{556F1405-A9CF-4960-A7BC-2C251E8F6808}"/>
                    </a:ext>
                  </a:extLst>
                </p:cNvPr>
                <p:cNvSpPr/>
                <p:nvPr/>
              </p:nvSpPr>
              <p:spPr>
                <a:xfrm>
                  <a:off x="5656950" y="6593367"/>
                  <a:ext cx="547479" cy="224271"/>
                </a:xfrm>
                <a:custGeom>
                  <a:avLst/>
                  <a:gdLst>
                    <a:gd name="connsiteX0" fmla="*/ 939 w 504178"/>
                    <a:gd name="connsiteY0" fmla="*/ 54732 h 206533"/>
                    <a:gd name="connsiteX1" fmla="*/ 224777 w 504178"/>
                    <a:gd name="connsiteY1" fmla="*/ 29332 h 206533"/>
                    <a:gd name="connsiteX2" fmla="*/ 408927 w 504178"/>
                    <a:gd name="connsiteY2" fmla="*/ 19807 h 206533"/>
                    <a:gd name="connsiteX3" fmla="*/ 445439 w 504178"/>
                    <a:gd name="connsiteY3" fmla="*/ 757 h 206533"/>
                    <a:gd name="connsiteX4" fmla="*/ 337489 w 504178"/>
                    <a:gd name="connsiteY4" fmla="*/ 48382 h 206533"/>
                    <a:gd name="connsiteX5" fmla="*/ 504177 w 504178"/>
                    <a:gd name="connsiteY5" fmla="*/ 64257 h 206533"/>
                    <a:gd name="connsiteX6" fmla="*/ 334314 w 504178"/>
                    <a:gd name="connsiteY6" fmla="*/ 126170 h 206533"/>
                    <a:gd name="connsiteX7" fmla="*/ 234302 w 504178"/>
                    <a:gd name="connsiteY7" fmla="*/ 205545 h 206533"/>
                    <a:gd name="connsiteX8" fmla="*/ 470839 w 504178"/>
                    <a:gd name="connsiteY8" fmla="*/ 67432 h 206533"/>
                    <a:gd name="connsiteX9" fmla="*/ 337489 w 504178"/>
                    <a:gd name="connsiteY9" fmla="*/ 49970 h 206533"/>
                    <a:gd name="connsiteX10" fmla="*/ 329552 w 504178"/>
                    <a:gd name="connsiteY10" fmla="*/ 38857 h 206533"/>
                    <a:gd name="connsiteX11" fmla="*/ 269227 w 504178"/>
                    <a:gd name="connsiteY11" fmla="*/ 10282 h 206533"/>
                    <a:gd name="connsiteX12" fmla="*/ 150164 w 504178"/>
                    <a:gd name="connsiteY12" fmla="*/ 29332 h 206533"/>
                    <a:gd name="connsiteX13" fmla="*/ 939 w 504178"/>
                    <a:gd name="connsiteY13" fmla="*/ 54732 h 20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4178" h="206533">
                      <a:moveTo>
                        <a:pt x="939" y="54732"/>
                      </a:moveTo>
                      <a:cubicBezTo>
                        <a:pt x="13374" y="54732"/>
                        <a:pt x="156779" y="35153"/>
                        <a:pt x="224777" y="29332"/>
                      </a:cubicBezTo>
                      <a:cubicBezTo>
                        <a:pt x="292775" y="23511"/>
                        <a:pt x="372150" y="24569"/>
                        <a:pt x="408927" y="19807"/>
                      </a:cubicBezTo>
                      <a:cubicBezTo>
                        <a:pt x="445704" y="15044"/>
                        <a:pt x="457345" y="-4005"/>
                        <a:pt x="445439" y="757"/>
                      </a:cubicBezTo>
                      <a:cubicBezTo>
                        <a:pt x="433533" y="5519"/>
                        <a:pt x="327699" y="37799"/>
                        <a:pt x="337489" y="48382"/>
                      </a:cubicBezTo>
                      <a:cubicBezTo>
                        <a:pt x="347279" y="58965"/>
                        <a:pt x="504706" y="51292"/>
                        <a:pt x="504177" y="64257"/>
                      </a:cubicBezTo>
                      <a:cubicBezTo>
                        <a:pt x="503648" y="77222"/>
                        <a:pt x="379293" y="102622"/>
                        <a:pt x="334314" y="126170"/>
                      </a:cubicBezTo>
                      <a:cubicBezTo>
                        <a:pt x="289335" y="149718"/>
                        <a:pt x="211548" y="215335"/>
                        <a:pt x="234302" y="205545"/>
                      </a:cubicBezTo>
                      <a:cubicBezTo>
                        <a:pt x="257056" y="195755"/>
                        <a:pt x="453641" y="93361"/>
                        <a:pt x="470839" y="67432"/>
                      </a:cubicBezTo>
                      <a:cubicBezTo>
                        <a:pt x="488037" y="41503"/>
                        <a:pt x="361037" y="54732"/>
                        <a:pt x="337489" y="49970"/>
                      </a:cubicBezTo>
                      <a:cubicBezTo>
                        <a:pt x="313941" y="45208"/>
                        <a:pt x="340929" y="45472"/>
                        <a:pt x="329552" y="38857"/>
                      </a:cubicBezTo>
                      <a:cubicBezTo>
                        <a:pt x="318175" y="32242"/>
                        <a:pt x="299125" y="11869"/>
                        <a:pt x="269227" y="10282"/>
                      </a:cubicBezTo>
                      <a:cubicBezTo>
                        <a:pt x="239329" y="8695"/>
                        <a:pt x="197524" y="19013"/>
                        <a:pt x="150164" y="29332"/>
                      </a:cubicBezTo>
                      <a:cubicBezTo>
                        <a:pt x="102804" y="39651"/>
                        <a:pt x="-11496" y="54732"/>
                        <a:pt x="939" y="547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6" name="フリーフォーム: 図形 465">
                  <a:extLst>
                    <a:ext uri="{FF2B5EF4-FFF2-40B4-BE49-F238E27FC236}">
                      <a16:creationId xmlns:a16="http://schemas.microsoft.com/office/drawing/2014/main" id="{673DF19B-E205-44C7-A79C-8153BB4BD64C}"/>
                    </a:ext>
                  </a:extLst>
                </p:cNvPr>
                <p:cNvSpPr/>
                <p:nvPr/>
              </p:nvSpPr>
              <p:spPr>
                <a:xfrm>
                  <a:off x="6608949" y="6717757"/>
                  <a:ext cx="284746" cy="561690"/>
                </a:xfrm>
                <a:custGeom>
                  <a:avLst/>
                  <a:gdLst>
                    <a:gd name="connsiteX0" fmla="*/ 15353 w 262225"/>
                    <a:gd name="connsiteY0" fmla="*/ 505 h 517265"/>
                    <a:gd name="connsiteX1" fmla="*/ 11119 w 262225"/>
                    <a:gd name="connsiteY1" fmla="*/ 140205 h 517265"/>
                    <a:gd name="connsiteX2" fmla="*/ 61919 w 262225"/>
                    <a:gd name="connsiteY2" fmla="*/ 237572 h 517265"/>
                    <a:gd name="connsiteX3" fmla="*/ 258769 w 262225"/>
                    <a:gd name="connsiteY3" fmla="*/ 510622 h 517265"/>
                    <a:gd name="connsiteX4" fmla="*/ 176219 w 262225"/>
                    <a:gd name="connsiteY4" fmla="*/ 419605 h 517265"/>
                    <a:gd name="connsiteX5" fmla="*/ 34403 w 262225"/>
                    <a:gd name="connsiteY5" fmla="*/ 269322 h 517265"/>
                    <a:gd name="connsiteX6" fmla="*/ 91553 w 262225"/>
                    <a:gd name="connsiteY6" fmla="*/ 313772 h 517265"/>
                    <a:gd name="connsiteX7" fmla="*/ 4769 w 262225"/>
                    <a:gd name="connsiteY7" fmla="*/ 193122 h 517265"/>
                    <a:gd name="connsiteX8" fmla="*/ 15353 w 262225"/>
                    <a:gd name="connsiteY8" fmla="*/ 505 h 51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225" h="517265">
                      <a:moveTo>
                        <a:pt x="15353" y="505"/>
                      </a:moveTo>
                      <a:cubicBezTo>
                        <a:pt x="16411" y="-8315"/>
                        <a:pt x="3358" y="100694"/>
                        <a:pt x="11119" y="140205"/>
                      </a:cubicBezTo>
                      <a:cubicBezTo>
                        <a:pt x="18880" y="179716"/>
                        <a:pt x="20644" y="175836"/>
                        <a:pt x="61919" y="237572"/>
                      </a:cubicBezTo>
                      <a:cubicBezTo>
                        <a:pt x="103194" y="299308"/>
                        <a:pt x="239719" y="480283"/>
                        <a:pt x="258769" y="510622"/>
                      </a:cubicBezTo>
                      <a:cubicBezTo>
                        <a:pt x="277819" y="540961"/>
                        <a:pt x="213613" y="459822"/>
                        <a:pt x="176219" y="419605"/>
                      </a:cubicBezTo>
                      <a:cubicBezTo>
                        <a:pt x="138825" y="379388"/>
                        <a:pt x="48514" y="286961"/>
                        <a:pt x="34403" y="269322"/>
                      </a:cubicBezTo>
                      <a:cubicBezTo>
                        <a:pt x="20292" y="251683"/>
                        <a:pt x="96492" y="326472"/>
                        <a:pt x="91553" y="313772"/>
                      </a:cubicBezTo>
                      <a:cubicBezTo>
                        <a:pt x="86614" y="301072"/>
                        <a:pt x="19586" y="240747"/>
                        <a:pt x="4769" y="193122"/>
                      </a:cubicBezTo>
                      <a:cubicBezTo>
                        <a:pt x="-10048" y="145497"/>
                        <a:pt x="14295" y="9325"/>
                        <a:pt x="15353" y="50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7" name="フリーフォーム: 図形 466">
                  <a:extLst>
                    <a:ext uri="{FF2B5EF4-FFF2-40B4-BE49-F238E27FC236}">
                      <a16:creationId xmlns:a16="http://schemas.microsoft.com/office/drawing/2014/main" id="{9F2C41AC-E45F-451D-B193-4F70B6515FCA}"/>
                    </a:ext>
                  </a:extLst>
                </p:cNvPr>
                <p:cNvSpPr/>
                <p:nvPr/>
              </p:nvSpPr>
              <p:spPr>
                <a:xfrm>
                  <a:off x="5981027" y="6773235"/>
                  <a:ext cx="299968" cy="642372"/>
                </a:xfrm>
                <a:custGeom>
                  <a:avLst/>
                  <a:gdLst>
                    <a:gd name="connsiteX0" fmla="*/ 146994 w 276243"/>
                    <a:gd name="connsiteY0" fmla="*/ 215 h 591565"/>
                    <a:gd name="connsiteX1" fmla="*/ 94077 w 276243"/>
                    <a:gd name="connsiteY1" fmla="*/ 120865 h 591565"/>
                    <a:gd name="connsiteX2" fmla="*/ 113127 w 276243"/>
                    <a:gd name="connsiteY2" fmla="*/ 194948 h 591565"/>
                    <a:gd name="connsiteX3" fmla="*/ 214727 w 276243"/>
                    <a:gd name="connsiteY3" fmla="*/ 345232 h 591565"/>
                    <a:gd name="connsiteX4" fmla="*/ 259177 w 276243"/>
                    <a:gd name="connsiteY4" fmla="*/ 402382 h 591565"/>
                    <a:gd name="connsiteX5" fmla="*/ 185094 w 276243"/>
                    <a:gd name="connsiteY5" fmla="*/ 292315 h 591565"/>
                    <a:gd name="connsiteX6" fmla="*/ 246477 w 276243"/>
                    <a:gd name="connsiteY6" fmla="*/ 478582 h 591565"/>
                    <a:gd name="connsiteX7" fmla="*/ 276111 w 276243"/>
                    <a:gd name="connsiteY7" fmla="*/ 590765 h 591565"/>
                    <a:gd name="connsiteX8" fmla="*/ 235894 w 276243"/>
                    <a:gd name="connsiteY8" fmla="*/ 423548 h 591565"/>
                    <a:gd name="connsiteX9" fmla="*/ 189327 w 276243"/>
                    <a:gd name="connsiteY9" fmla="*/ 311365 h 591565"/>
                    <a:gd name="connsiteX10" fmla="*/ 944 w 276243"/>
                    <a:gd name="connsiteY10" fmla="*/ 129332 h 591565"/>
                    <a:gd name="connsiteX11" fmla="*/ 115244 w 276243"/>
                    <a:gd name="connsiteY11" fmla="*/ 207648 h 591565"/>
                    <a:gd name="connsiteX12" fmla="*/ 85611 w 276243"/>
                    <a:gd name="connsiteY12" fmla="*/ 152615 h 591565"/>
                    <a:gd name="connsiteX13" fmla="*/ 146994 w 276243"/>
                    <a:gd name="connsiteY13" fmla="*/ 215 h 59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43" h="591565">
                      <a:moveTo>
                        <a:pt x="146994" y="215"/>
                      </a:moveTo>
                      <a:cubicBezTo>
                        <a:pt x="148405" y="-5077"/>
                        <a:pt x="99721" y="88410"/>
                        <a:pt x="94077" y="120865"/>
                      </a:cubicBezTo>
                      <a:cubicBezTo>
                        <a:pt x="88433" y="153320"/>
                        <a:pt x="93019" y="157554"/>
                        <a:pt x="113127" y="194948"/>
                      </a:cubicBezTo>
                      <a:cubicBezTo>
                        <a:pt x="133235" y="232342"/>
                        <a:pt x="190385" y="310660"/>
                        <a:pt x="214727" y="345232"/>
                      </a:cubicBezTo>
                      <a:cubicBezTo>
                        <a:pt x="239069" y="379804"/>
                        <a:pt x="264116" y="411201"/>
                        <a:pt x="259177" y="402382"/>
                      </a:cubicBezTo>
                      <a:cubicBezTo>
                        <a:pt x="254238" y="393563"/>
                        <a:pt x="187211" y="279615"/>
                        <a:pt x="185094" y="292315"/>
                      </a:cubicBezTo>
                      <a:cubicBezTo>
                        <a:pt x="182977" y="305015"/>
                        <a:pt x="231307" y="428840"/>
                        <a:pt x="246477" y="478582"/>
                      </a:cubicBezTo>
                      <a:cubicBezTo>
                        <a:pt x="261647" y="528324"/>
                        <a:pt x="277875" y="599937"/>
                        <a:pt x="276111" y="590765"/>
                      </a:cubicBezTo>
                      <a:cubicBezTo>
                        <a:pt x="274347" y="581593"/>
                        <a:pt x="250358" y="470115"/>
                        <a:pt x="235894" y="423548"/>
                      </a:cubicBezTo>
                      <a:cubicBezTo>
                        <a:pt x="221430" y="376981"/>
                        <a:pt x="228485" y="360401"/>
                        <a:pt x="189327" y="311365"/>
                      </a:cubicBezTo>
                      <a:cubicBezTo>
                        <a:pt x="150169" y="262329"/>
                        <a:pt x="13291" y="146618"/>
                        <a:pt x="944" y="129332"/>
                      </a:cubicBezTo>
                      <a:cubicBezTo>
                        <a:pt x="-11403" y="112046"/>
                        <a:pt x="101133" y="203767"/>
                        <a:pt x="115244" y="207648"/>
                      </a:cubicBezTo>
                      <a:cubicBezTo>
                        <a:pt x="129355" y="211529"/>
                        <a:pt x="82083" y="182954"/>
                        <a:pt x="85611" y="152615"/>
                      </a:cubicBezTo>
                      <a:cubicBezTo>
                        <a:pt x="89139" y="122276"/>
                        <a:pt x="145583" y="5507"/>
                        <a:pt x="146994" y="2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8" name="フリーフォーム: 図形 467">
                  <a:extLst>
                    <a:ext uri="{FF2B5EF4-FFF2-40B4-BE49-F238E27FC236}">
                      <a16:creationId xmlns:a16="http://schemas.microsoft.com/office/drawing/2014/main" id="{C34C4EB9-BCA9-47F2-9C16-5CF63006AF6F}"/>
                    </a:ext>
                  </a:extLst>
                </p:cNvPr>
                <p:cNvSpPr/>
                <p:nvPr/>
              </p:nvSpPr>
              <p:spPr>
                <a:xfrm>
                  <a:off x="6248404" y="6749299"/>
                  <a:ext cx="359417" cy="349817"/>
                </a:xfrm>
                <a:custGeom>
                  <a:avLst/>
                  <a:gdLst>
                    <a:gd name="connsiteX0" fmla="*/ 2364 w 330990"/>
                    <a:gd name="connsiteY0" fmla="*/ 1091 h 322149"/>
                    <a:gd name="connsiteX1" fmla="*/ 330447 w 330990"/>
                    <a:gd name="connsiteY1" fmla="*/ 89991 h 322149"/>
                    <a:gd name="connsiteX2" fmla="*/ 80681 w 330990"/>
                    <a:gd name="connsiteY2" fmla="*/ 26491 h 322149"/>
                    <a:gd name="connsiteX3" fmla="*/ 110314 w 330990"/>
                    <a:gd name="connsiteY3" fmla="*/ 94225 h 322149"/>
                    <a:gd name="connsiteX4" fmla="*/ 135714 w 330990"/>
                    <a:gd name="connsiteY4" fmla="*/ 155608 h 322149"/>
                    <a:gd name="connsiteX5" fmla="*/ 165347 w 330990"/>
                    <a:gd name="connsiteY5" fmla="*/ 246625 h 322149"/>
                    <a:gd name="connsiteX6" fmla="*/ 216147 w 330990"/>
                    <a:gd name="connsiteY6" fmla="*/ 320708 h 322149"/>
                    <a:gd name="connsiteX7" fmla="*/ 150531 w 330990"/>
                    <a:gd name="connsiteY7" fmla="*/ 178891 h 322149"/>
                    <a:gd name="connsiteX8" fmla="*/ 76447 w 330990"/>
                    <a:gd name="connsiteY8" fmla="*/ 77291 h 322149"/>
                    <a:gd name="connsiteX9" fmla="*/ 99731 w 330990"/>
                    <a:gd name="connsiteY9" fmla="*/ 41308 h 322149"/>
                    <a:gd name="connsiteX10" fmla="*/ 178047 w 330990"/>
                    <a:gd name="connsiteY10" fmla="*/ 41308 h 322149"/>
                    <a:gd name="connsiteX11" fmla="*/ 2364 w 330990"/>
                    <a:gd name="connsiteY11" fmla="*/ 1091 h 32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0990" h="322149">
                      <a:moveTo>
                        <a:pt x="2364" y="1091"/>
                      </a:moveTo>
                      <a:cubicBezTo>
                        <a:pt x="27764" y="9205"/>
                        <a:pt x="317394" y="85758"/>
                        <a:pt x="330447" y="89991"/>
                      </a:cubicBezTo>
                      <a:cubicBezTo>
                        <a:pt x="343500" y="94224"/>
                        <a:pt x="117370" y="25785"/>
                        <a:pt x="80681" y="26491"/>
                      </a:cubicBezTo>
                      <a:cubicBezTo>
                        <a:pt x="43992" y="27197"/>
                        <a:pt x="101142" y="72706"/>
                        <a:pt x="110314" y="94225"/>
                      </a:cubicBezTo>
                      <a:cubicBezTo>
                        <a:pt x="119486" y="115744"/>
                        <a:pt x="126542" y="130208"/>
                        <a:pt x="135714" y="155608"/>
                      </a:cubicBezTo>
                      <a:cubicBezTo>
                        <a:pt x="144886" y="181008"/>
                        <a:pt x="151942" y="219108"/>
                        <a:pt x="165347" y="246625"/>
                      </a:cubicBezTo>
                      <a:cubicBezTo>
                        <a:pt x="178753" y="274142"/>
                        <a:pt x="218616" y="331997"/>
                        <a:pt x="216147" y="320708"/>
                      </a:cubicBezTo>
                      <a:cubicBezTo>
                        <a:pt x="213678" y="309419"/>
                        <a:pt x="173814" y="219461"/>
                        <a:pt x="150531" y="178891"/>
                      </a:cubicBezTo>
                      <a:cubicBezTo>
                        <a:pt x="127248" y="138322"/>
                        <a:pt x="84914" y="100222"/>
                        <a:pt x="76447" y="77291"/>
                      </a:cubicBezTo>
                      <a:cubicBezTo>
                        <a:pt x="67980" y="54361"/>
                        <a:pt x="82798" y="47305"/>
                        <a:pt x="99731" y="41308"/>
                      </a:cubicBezTo>
                      <a:cubicBezTo>
                        <a:pt x="116664" y="35311"/>
                        <a:pt x="191805" y="50128"/>
                        <a:pt x="178047" y="41308"/>
                      </a:cubicBezTo>
                      <a:cubicBezTo>
                        <a:pt x="164289" y="32489"/>
                        <a:pt x="-23036" y="-7023"/>
                        <a:pt x="2364" y="10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9" name="フリーフォーム: 図形 468">
                  <a:extLst>
                    <a:ext uri="{FF2B5EF4-FFF2-40B4-BE49-F238E27FC236}">
                      <a16:creationId xmlns:a16="http://schemas.microsoft.com/office/drawing/2014/main" id="{E8F792DF-7B78-4D57-ADF7-6E3563F584E7}"/>
                    </a:ext>
                  </a:extLst>
                </p:cNvPr>
                <p:cNvSpPr/>
                <p:nvPr/>
              </p:nvSpPr>
              <p:spPr>
                <a:xfrm>
                  <a:off x="6239518" y="6759559"/>
                  <a:ext cx="329952" cy="811579"/>
                </a:xfrm>
                <a:custGeom>
                  <a:avLst/>
                  <a:gdLst>
                    <a:gd name="connsiteX0" fmla="*/ 2080 w 303855"/>
                    <a:gd name="connsiteY0" fmla="*/ 4342 h 747389"/>
                    <a:gd name="connsiteX1" fmla="*/ 103680 w 303855"/>
                    <a:gd name="connsiteY1" fmla="*/ 241409 h 747389"/>
                    <a:gd name="connsiteX2" fmla="*/ 275130 w 303855"/>
                    <a:gd name="connsiteY2" fmla="*/ 618176 h 747389"/>
                    <a:gd name="connsiteX3" fmla="*/ 300530 w 303855"/>
                    <a:gd name="connsiteY3" fmla="*/ 745176 h 747389"/>
                    <a:gd name="connsiteX4" fmla="*/ 302647 w 303855"/>
                    <a:gd name="connsiteY4" fmla="*/ 677442 h 747389"/>
                    <a:gd name="connsiteX5" fmla="*/ 292064 w 303855"/>
                    <a:gd name="connsiteY5" fmla="*/ 419209 h 747389"/>
                    <a:gd name="connsiteX6" fmla="*/ 281480 w 303855"/>
                    <a:gd name="connsiteY6" fmla="*/ 558909 h 747389"/>
                    <a:gd name="connsiteX7" fmla="*/ 262430 w 303855"/>
                    <a:gd name="connsiteY7" fmla="*/ 561026 h 747389"/>
                    <a:gd name="connsiteX8" fmla="*/ 194697 w 303855"/>
                    <a:gd name="connsiteY8" fmla="*/ 442492 h 747389"/>
                    <a:gd name="connsiteX9" fmla="*/ 2080 w 303855"/>
                    <a:gd name="connsiteY9" fmla="*/ 4342 h 74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855" h="747389">
                      <a:moveTo>
                        <a:pt x="2080" y="4342"/>
                      </a:moveTo>
                      <a:cubicBezTo>
                        <a:pt x="-13090" y="-29172"/>
                        <a:pt x="58172" y="139103"/>
                        <a:pt x="103680" y="241409"/>
                      </a:cubicBezTo>
                      <a:cubicBezTo>
                        <a:pt x="149188" y="343715"/>
                        <a:pt x="242322" y="534215"/>
                        <a:pt x="275130" y="618176"/>
                      </a:cubicBezTo>
                      <a:cubicBezTo>
                        <a:pt x="307938" y="702137"/>
                        <a:pt x="295944" y="735298"/>
                        <a:pt x="300530" y="745176"/>
                      </a:cubicBezTo>
                      <a:cubicBezTo>
                        <a:pt x="305116" y="755054"/>
                        <a:pt x="304058" y="731770"/>
                        <a:pt x="302647" y="677442"/>
                      </a:cubicBezTo>
                      <a:cubicBezTo>
                        <a:pt x="301236" y="623114"/>
                        <a:pt x="295592" y="438965"/>
                        <a:pt x="292064" y="419209"/>
                      </a:cubicBezTo>
                      <a:cubicBezTo>
                        <a:pt x="288536" y="399453"/>
                        <a:pt x="286419" y="535273"/>
                        <a:pt x="281480" y="558909"/>
                      </a:cubicBezTo>
                      <a:cubicBezTo>
                        <a:pt x="276541" y="582545"/>
                        <a:pt x="276894" y="580429"/>
                        <a:pt x="262430" y="561026"/>
                      </a:cubicBezTo>
                      <a:cubicBezTo>
                        <a:pt x="247966" y="541623"/>
                        <a:pt x="238441" y="531039"/>
                        <a:pt x="194697" y="442492"/>
                      </a:cubicBezTo>
                      <a:cubicBezTo>
                        <a:pt x="150953" y="353945"/>
                        <a:pt x="17250" y="37856"/>
                        <a:pt x="2080" y="434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0" name="フリーフォーム: 図形 469">
                  <a:extLst>
                    <a:ext uri="{FF2B5EF4-FFF2-40B4-BE49-F238E27FC236}">
                      <a16:creationId xmlns:a16="http://schemas.microsoft.com/office/drawing/2014/main" id="{EB698851-B089-451D-8BF9-E156C21BFC11}"/>
                    </a:ext>
                  </a:extLst>
                </p:cNvPr>
                <p:cNvSpPr/>
                <p:nvPr/>
              </p:nvSpPr>
              <p:spPr>
                <a:xfrm>
                  <a:off x="6202113" y="6766331"/>
                  <a:ext cx="124100" cy="477583"/>
                </a:xfrm>
                <a:custGeom>
                  <a:avLst/>
                  <a:gdLst>
                    <a:gd name="connsiteX0" fmla="*/ 11127 w 114285"/>
                    <a:gd name="connsiteY0" fmla="*/ 223 h 439810"/>
                    <a:gd name="connsiteX1" fmla="*/ 15361 w 114285"/>
                    <a:gd name="connsiteY1" fmla="*/ 139923 h 439810"/>
                    <a:gd name="connsiteX2" fmla="*/ 59811 w 114285"/>
                    <a:gd name="connsiteY2" fmla="*/ 256340 h 439810"/>
                    <a:gd name="connsiteX3" fmla="*/ 112727 w 114285"/>
                    <a:gd name="connsiteY3" fmla="*/ 438373 h 439810"/>
                    <a:gd name="connsiteX4" fmla="*/ 91561 w 114285"/>
                    <a:gd name="connsiteY4" fmla="*/ 332540 h 439810"/>
                    <a:gd name="connsiteX5" fmla="*/ 4777 w 114285"/>
                    <a:gd name="connsiteY5" fmla="*/ 173790 h 439810"/>
                    <a:gd name="connsiteX6" fmla="*/ 11127 w 114285"/>
                    <a:gd name="connsiteY6" fmla="*/ 223 h 43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285" h="439810">
                      <a:moveTo>
                        <a:pt x="11127" y="223"/>
                      </a:moveTo>
                      <a:cubicBezTo>
                        <a:pt x="12891" y="-5422"/>
                        <a:pt x="7247" y="97237"/>
                        <a:pt x="15361" y="139923"/>
                      </a:cubicBezTo>
                      <a:cubicBezTo>
                        <a:pt x="23475" y="182609"/>
                        <a:pt x="43583" y="206598"/>
                        <a:pt x="59811" y="256340"/>
                      </a:cubicBezTo>
                      <a:cubicBezTo>
                        <a:pt x="76039" y="306082"/>
                        <a:pt x="107435" y="425673"/>
                        <a:pt x="112727" y="438373"/>
                      </a:cubicBezTo>
                      <a:cubicBezTo>
                        <a:pt x="118019" y="451073"/>
                        <a:pt x="109553" y="376637"/>
                        <a:pt x="91561" y="332540"/>
                      </a:cubicBezTo>
                      <a:cubicBezTo>
                        <a:pt x="73569" y="288443"/>
                        <a:pt x="17830" y="223532"/>
                        <a:pt x="4777" y="173790"/>
                      </a:cubicBezTo>
                      <a:cubicBezTo>
                        <a:pt x="-8276" y="124048"/>
                        <a:pt x="9363" y="5868"/>
                        <a:pt x="11127" y="2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1" name="フリーフォーム: 図形 470">
                  <a:extLst>
                    <a:ext uri="{FF2B5EF4-FFF2-40B4-BE49-F238E27FC236}">
                      <a16:creationId xmlns:a16="http://schemas.microsoft.com/office/drawing/2014/main" id="{C220AEA1-6340-47F5-BF2A-91EE48F40167}"/>
                    </a:ext>
                  </a:extLst>
                </p:cNvPr>
                <p:cNvSpPr/>
                <p:nvPr/>
              </p:nvSpPr>
              <p:spPr>
                <a:xfrm>
                  <a:off x="6814091" y="7198277"/>
                  <a:ext cx="245910" cy="614206"/>
                </a:xfrm>
                <a:custGeom>
                  <a:avLst/>
                  <a:gdLst>
                    <a:gd name="connsiteX0" fmla="*/ 2 w 226460"/>
                    <a:gd name="connsiteY0" fmla="*/ 373 h 565627"/>
                    <a:gd name="connsiteX1" fmla="*/ 69852 w 226460"/>
                    <a:gd name="connsiteY1" fmla="*/ 199340 h 565627"/>
                    <a:gd name="connsiteX2" fmla="*/ 143936 w 226460"/>
                    <a:gd name="connsiteY2" fmla="*/ 349623 h 565627"/>
                    <a:gd name="connsiteX3" fmla="*/ 220136 w 226460"/>
                    <a:gd name="connsiteY3" fmla="*/ 552823 h 565627"/>
                    <a:gd name="connsiteX4" fmla="*/ 205319 w 226460"/>
                    <a:gd name="connsiteY4" fmla="*/ 512607 h 565627"/>
                    <a:gd name="connsiteX5" fmla="*/ 71969 w 226460"/>
                    <a:gd name="connsiteY5" fmla="*/ 252257 h 565627"/>
                    <a:gd name="connsiteX6" fmla="*/ 2 w 226460"/>
                    <a:gd name="connsiteY6" fmla="*/ 373 h 56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460" h="565627">
                      <a:moveTo>
                        <a:pt x="2" y="373"/>
                      </a:moveTo>
                      <a:cubicBezTo>
                        <a:pt x="-351" y="-8446"/>
                        <a:pt x="45863" y="141132"/>
                        <a:pt x="69852" y="199340"/>
                      </a:cubicBezTo>
                      <a:cubicBezTo>
                        <a:pt x="93841" y="257548"/>
                        <a:pt x="118889" y="290709"/>
                        <a:pt x="143936" y="349623"/>
                      </a:cubicBezTo>
                      <a:cubicBezTo>
                        <a:pt x="168983" y="408537"/>
                        <a:pt x="209906" y="525659"/>
                        <a:pt x="220136" y="552823"/>
                      </a:cubicBezTo>
                      <a:cubicBezTo>
                        <a:pt x="230366" y="579987"/>
                        <a:pt x="230013" y="562701"/>
                        <a:pt x="205319" y="512607"/>
                      </a:cubicBezTo>
                      <a:cubicBezTo>
                        <a:pt x="180625" y="462513"/>
                        <a:pt x="104072" y="336924"/>
                        <a:pt x="71969" y="252257"/>
                      </a:cubicBezTo>
                      <a:cubicBezTo>
                        <a:pt x="39866" y="167590"/>
                        <a:pt x="355" y="9192"/>
                        <a:pt x="2" y="3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2" name="フリーフォーム: 図形 471">
                  <a:extLst>
                    <a:ext uri="{FF2B5EF4-FFF2-40B4-BE49-F238E27FC236}">
                      <a16:creationId xmlns:a16="http://schemas.microsoft.com/office/drawing/2014/main" id="{F50B3AA1-8B45-4A10-98DC-86AE7144F73C}"/>
                    </a:ext>
                  </a:extLst>
                </p:cNvPr>
                <p:cNvSpPr/>
                <p:nvPr/>
              </p:nvSpPr>
              <p:spPr>
                <a:xfrm>
                  <a:off x="6877399" y="7297248"/>
                  <a:ext cx="127708" cy="278840"/>
                </a:xfrm>
                <a:custGeom>
                  <a:avLst/>
                  <a:gdLst>
                    <a:gd name="connsiteX0" fmla="*/ 20018 w 117607"/>
                    <a:gd name="connsiteY0" fmla="*/ 247 h 256786"/>
                    <a:gd name="connsiteX1" fmla="*/ 34835 w 117607"/>
                    <a:gd name="connsiteY1" fmla="*/ 80680 h 256786"/>
                    <a:gd name="connsiteX2" fmla="*/ 115268 w 117607"/>
                    <a:gd name="connsiteY2" fmla="*/ 252130 h 256786"/>
                    <a:gd name="connsiteX3" fmla="*/ 87751 w 117607"/>
                    <a:gd name="connsiteY3" fmla="*/ 199214 h 256786"/>
                    <a:gd name="connsiteX4" fmla="*/ 3085 w 117607"/>
                    <a:gd name="connsiteY4" fmla="*/ 103964 h 256786"/>
                    <a:gd name="connsiteX5" fmla="*/ 20018 w 117607"/>
                    <a:gd name="connsiteY5" fmla="*/ 247 h 256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607" h="256786">
                      <a:moveTo>
                        <a:pt x="20018" y="247"/>
                      </a:moveTo>
                      <a:cubicBezTo>
                        <a:pt x="25310" y="-3634"/>
                        <a:pt x="18960" y="38700"/>
                        <a:pt x="34835" y="80680"/>
                      </a:cubicBezTo>
                      <a:cubicBezTo>
                        <a:pt x="50710" y="122661"/>
                        <a:pt x="106449" y="232374"/>
                        <a:pt x="115268" y="252130"/>
                      </a:cubicBezTo>
                      <a:cubicBezTo>
                        <a:pt x="124087" y="271886"/>
                        <a:pt x="106448" y="223908"/>
                        <a:pt x="87751" y="199214"/>
                      </a:cubicBezTo>
                      <a:cubicBezTo>
                        <a:pt x="69054" y="174520"/>
                        <a:pt x="14374" y="136067"/>
                        <a:pt x="3085" y="103964"/>
                      </a:cubicBezTo>
                      <a:cubicBezTo>
                        <a:pt x="-8204" y="71861"/>
                        <a:pt x="14726" y="4128"/>
                        <a:pt x="20018" y="2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3" name="フリーフォーム: 図形 472">
                  <a:extLst>
                    <a:ext uri="{FF2B5EF4-FFF2-40B4-BE49-F238E27FC236}">
                      <a16:creationId xmlns:a16="http://schemas.microsoft.com/office/drawing/2014/main" id="{C7746E10-44E2-482B-9DA0-BBAA475A8E87}"/>
                    </a:ext>
                  </a:extLst>
                </p:cNvPr>
                <p:cNvSpPr/>
                <p:nvPr/>
              </p:nvSpPr>
              <p:spPr>
                <a:xfrm>
                  <a:off x="6029934" y="7204794"/>
                  <a:ext cx="564349" cy="849618"/>
                </a:xfrm>
                <a:custGeom>
                  <a:avLst/>
                  <a:gdLst>
                    <a:gd name="connsiteX0" fmla="*/ 355 w 519713"/>
                    <a:gd name="connsiteY0" fmla="*/ 722 h 782420"/>
                    <a:gd name="connsiteX1" fmla="*/ 207788 w 519713"/>
                    <a:gd name="connsiteY1" fmla="*/ 284356 h 782420"/>
                    <a:gd name="connsiteX2" fmla="*/ 351722 w 519713"/>
                    <a:gd name="connsiteY2" fmla="*/ 489672 h 782420"/>
                    <a:gd name="connsiteX3" fmla="*/ 512588 w 519713"/>
                    <a:gd name="connsiteY3" fmla="*/ 773306 h 782420"/>
                    <a:gd name="connsiteX4" fmla="*/ 459672 w 519713"/>
                    <a:gd name="connsiteY4" fmla="*/ 671706 h 782420"/>
                    <a:gd name="connsiteX5" fmla="*/ 180272 w 519713"/>
                    <a:gd name="connsiteY5" fmla="*/ 271656 h 782420"/>
                    <a:gd name="connsiteX6" fmla="*/ 260705 w 519713"/>
                    <a:gd name="connsiteY6" fmla="*/ 373256 h 782420"/>
                    <a:gd name="connsiteX7" fmla="*/ 355 w 519713"/>
                    <a:gd name="connsiteY7" fmla="*/ 722 h 78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713" h="782420">
                      <a:moveTo>
                        <a:pt x="355" y="722"/>
                      </a:moveTo>
                      <a:cubicBezTo>
                        <a:pt x="-8464" y="-14095"/>
                        <a:pt x="149227" y="202864"/>
                        <a:pt x="207788" y="284356"/>
                      </a:cubicBezTo>
                      <a:cubicBezTo>
                        <a:pt x="266349" y="365848"/>
                        <a:pt x="300922" y="408180"/>
                        <a:pt x="351722" y="489672"/>
                      </a:cubicBezTo>
                      <a:cubicBezTo>
                        <a:pt x="402522" y="571164"/>
                        <a:pt x="494596" y="742967"/>
                        <a:pt x="512588" y="773306"/>
                      </a:cubicBezTo>
                      <a:cubicBezTo>
                        <a:pt x="530580" y="803645"/>
                        <a:pt x="515058" y="755314"/>
                        <a:pt x="459672" y="671706"/>
                      </a:cubicBezTo>
                      <a:cubicBezTo>
                        <a:pt x="404286" y="588098"/>
                        <a:pt x="213433" y="321398"/>
                        <a:pt x="180272" y="271656"/>
                      </a:cubicBezTo>
                      <a:cubicBezTo>
                        <a:pt x="147111" y="221914"/>
                        <a:pt x="289986" y="415589"/>
                        <a:pt x="260705" y="373256"/>
                      </a:cubicBezTo>
                      <a:cubicBezTo>
                        <a:pt x="231424" y="330923"/>
                        <a:pt x="9174" y="15539"/>
                        <a:pt x="355" y="7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フリーフォーム: 図形 473">
                  <a:extLst>
                    <a:ext uri="{FF2B5EF4-FFF2-40B4-BE49-F238E27FC236}">
                      <a16:creationId xmlns:a16="http://schemas.microsoft.com/office/drawing/2014/main" id="{E045BBA0-A3EA-4D97-9C2A-E0E36F21AD08}"/>
                    </a:ext>
                  </a:extLst>
                </p:cNvPr>
                <p:cNvSpPr/>
                <p:nvPr/>
              </p:nvSpPr>
              <p:spPr>
                <a:xfrm>
                  <a:off x="6301008" y="7324759"/>
                  <a:ext cx="347603" cy="595727"/>
                </a:xfrm>
                <a:custGeom>
                  <a:avLst/>
                  <a:gdLst>
                    <a:gd name="connsiteX0" fmla="*/ 30121 w 320110"/>
                    <a:gd name="connsiteY0" fmla="*/ 312 h 548610"/>
                    <a:gd name="connsiteX1" fmla="*/ 17421 w 320110"/>
                    <a:gd name="connsiteY1" fmla="*/ 146362 h 548610"/>
                    <a:gd name="connsiteX2" fmla="*/ 305288 w 320110"/>
                    <a:gd name="connsiteY2" fmla="*/ 531595 h 548610"/>
                    <a:gd name="connsiteX3" fmla="*/ 254488 w 320110"/>
                    <a:gd name="connsiteY3" fmla="*/ 449045 h 548610"/>
                    <a:gd name="connsiteX4" fmla="*/ 47054 w 320110"/>
                    <a:gd name="connsiteY4" fmla="*/ 165412 h 548610"/>
                    <a:gd name="connsiteX5" fmla="*/ 13188 w 320110"/>
                    <a:gd name="connsiteY5" fmla="*/ 108262 h 548610"/>
                    <a:gd name="connsiteX6" fmla="*/ 30121 w 320110"/>
                    <a:gd name="connsiteY6" fmla="*/ 312 h 54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110" h="548610">
                      <a:moveTo>
                        <a:pt x="30121" y="312"/>
                      </a:moveTo>
                      <a:cubicBezTo>
                        <a:pt x="30826" y="6662"/>
                        <a:pt x="-28440" y="57815"/>
                        <a:pt x="17421" y="146362"/>
                      </a:cubicBezTo>
                      <a:cubicBezTo>
                        <a:pt x="63282" y="234909"/>
                        <a:pt x="265777" y="481148"/>
                        <a:pt x="305288" y="531595"/>
                      </a:cubicBezTo>
                      <a:cubicBezTo>
                        <a:pt x="344799" y="582042"/>
                        <a:pt x="297527" y="510075"/>
                        <a:pt x="254488" y="449045"/>
                      </a:cubicBezTo>
                      <a:cubicBezTo>
                        <a:pt x="211449" y="388015"/>
                        <a:pt x="87271" y="222209"/>
                        <a:pt x="47054" y="165412"/>
                      </a:cubicBezTo>
                      <a:cubicBezTo>
                        <a:pt x="6837" y="108615"/>
                        <a:pt x="16010" y="130134"/>
                        <a:pt x="13188" y="108262"/>
                      </a:cubicBezTo>
                      <a:cubicBezTo>
                        <a:pt x="10366" y="86390"/>
                        <a:pt x="29416" y="-6038"/>
                        <a:pt x="30121" y="3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5" name="フリーフォーム: 図形 474">
                  <a:extLst>
                    <a:ext uri="{FF2B5EF4-FFF2-40B4-BE49-F238E27FC236}">
                      <a16:creationId xmlns:a16="http://schemas.microsoft.com/office/drawing/2014/main" id="{752A6EC3-5457-4BDB-926B-4BFBF0EFE0D9}"/>
                    </a:ext>
                  </a:extLst>
                </p:cNvPr>
                <p:cNvSpPr/>
                <p:nvPr/>
              </p:nvSpPr>
              <p:spPr>
                <a:xfrm>
                  <a:off x="5225821" y="5647212"/>
                  <a:ext cx="802219" cy="1242419"/>
                </a:xfrm>
                <a:custGeom>
                  <a:avLst/>
                  <a:gdLst>
                    <a:gd name="connsiteX0" fmla="*/ 738752 w 738770"/>
                    <a:gd name="connsiteY0" fmla="*/ 11 h 1144153"/>
                    <a:gd name="connsiteX1" fmla="*/ 431836 w 738770"/>
                    <a:gd name="connsiteY1" fmla="*/ 696395 h 1144153"/>
                    <a:gd name="connsiteX2" fmla="*/ 330236 w 738770"/>
                    <a:gd name="connsiteY2" fmla="*/ 831861 h 1144153"/>
                    <a:gd name="connsiteX3" fmla="*/ 6386 w 738770"/>
                    <a:gd name="connsiteY3" fmla="*/ 1136661 h 1144153"/>
                    <a:gd name="connsiteX4" fmla="*/ 137619 w 738770"/>
                    <a:gd name="connsiteY4" fmla="*/ 1026595 h 1144153"/>
                    <a:gd name="connsiteX5" fmla="*/ 410669 w 738770"/>
                    <a:gd name="connsiteY5" fmla="*/ 759895 h 1144153"/>
                    <a:gd name="connsiteX6" fmla="*/ 326002 w 738770"/>
                    <a:gd name="connsiteY6" fmla="*/ 922878 h 1144153"/>
                    <a:gd name="connsiteX7" fmla="*/ 622336 w 738770"/>
                    <a:gd name="connsiteY7" fmla="*/ 340795 h 1144153"/>
                    <a:gd name="connsiteX8" fmla="*/ 455119 w 738770"/>
                    <a:gd name="connsiteY8" fmla="*/ 740845 h 1144153"/>
                    <a:gd name="connsiteX9" fmla="*/ 649852 w 738770"/>
                    <a:gd name="connsiteY9" fmla="*/ 143945 h 1144153"/>
                    <a:gd name="connsiteX10" fmla="*/ 417019 w 738770"/>
                    <a:gd name="connsiteY10" fmla="*/ 677345 h 1144153"/>
                    <a:gd name="connsiteX11" fmla="*/ 738752 w 738770"/>
                    <a:gd name="connsiteY11" fmla="*/ 11 h 11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8770" h="1144153">
                      <a:moveTo>
                        <a:pt x="738752" y="11"/>
                      </a:moveTo>
                      <a:cubicBezTo>
                        <a:pt x="741222" y="3186"/>
                        <a:pt x="499922" y="557754"/>
                        <a:pt x="431836" y="696395"/>
                      </a:cubicBezTo>
                      <a:cubicBezTo>
                        <a:pt x="363750" y="835036"/>
                        <a:pt x="401144" y="758483"/>
                        <a:pt x="330236" y="831861"/>
                      </a:cubicBezTo>
                      <a:cubicBezTo>
                        <a:pt x="259328" y="905239"/>
                        <a:pt x="38489" y="1104205"/>
                        <a:pt x="6386" y="1136661"/>
                      </a:cubicBezTo>
                      <a:cubicBezTo>
                        <a:pt x="-25717" y="1169117"/>
                        <a:pt x="70238" y="1089389"/>
                        <a:pt x="137619" y="1026595"/>
                      </a:cubicBezTo>
                      <a:cubicBezTo>
                        <a:pt x="204999" y="963801"/>
                        <a:pt x="379272" y="777181"/>
                        <a:pt x="410669" y="759895"/>
                      </a:cubicBezTo>
                      <a:cubicBezTo>
                        <a:pt x="442066" y="742609"/>
                        <a:pt x="326002" y="922878"/>
                        <a:pt x="326002" y="922878"/>
                      </a:cubicBezTo>
                      <a:cubicBezTo>
                        <a:pt x="361280" y="853028"/>
                        <a:pt x="600816" y="371134"/>
                        <a:pt x="622336" y="340795"/>
                      </a:cubicBezTo>
                      <a:cubicBezTo>
                        <a:pt x="643855" y="310456"/>
                        <a:pt x="450533" y="773653"/>
                        <a:pt x="455119" y="740845"/>
                      </a:cubicBezTo>
                      <a:cubicBezTo>
                        <a:pt x="459705" y="708037"/>
                        <a:pt x="656202" y="154528"/>
                        <a:pt x="649852" y="143945"/>
                      </a:cubicBezTo>
                      <a:cubicBezTo>
                        <a:pt x="643502" y="133362"/>
                        <a:pt x="403966" y="698159"/>
                        <a:pt x="417019" y="677345"/>
                      </a:cubicBezTo>
                      <a:cubicBezTo>
                        <a:pt x="430072" y="656531"/>
                        <a:pt x="736282" y="-3164"/>
                        <a:pt x="738752" y="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6" name="フリーフォーム: 図形 475">
                  <a:extLst>
                    <a:ext uri="{FF2B5EF4-FFF2-40B4-BE49-F238E27FC236}">
                      <a16:creationId xmlns:a16="http://schemas.microsoft.com/office/drawing/2014/main" id="{78A0FE4C-4F1D-404D-96D2-BBED0BE2F074}"/>
                    </a:ext>
                  </a:extLst>
                </p:cNvPr>
                <p:cNvSpPr/>
                <p:nvPr/>
              </p:nvSpPr>
              <p:spPr>
                <a:xfrm>
                  <a:off x="4079441" y="6428083"/>
                  <a:ext cx="1669175" cy="934887"/>
                </a:xfrm>
                <a:custGeom>
                  <a:avLst/>
                  <a:gdLst>
                    <a:gd name="connsiteX0" fmla="*/ 1504479 w 1537156"/>
                    <a:gd name="connsiteY0" fmla="*/ 40785 h 860945"/>
                    <a:gd name="connsiteX1" fmla="*/ 848312 w 1537156"/>
                    <a:gd name="connsiteY1" fmla="*/ 599585 h 860945"/>
                    <a:gd name="connsiteX2" fmla="*/ 1148879 w 1537156"/>
                    <a:gd name="connsiteY2" fmla="*/ 290551 h 860945"/>
                    <a:gd name="connsiteX3" fmla="*/ 1301279 w 1537156"/>
                    <a:gd name="connsiteY3" fmla="*/ 163551 h 860945"/>
                    <a:gd name="connsiteX4" fmla="*/ 932979 w 1537156"/>
                    <a:gd name="connsiteY4" fmla="*/ 476818 h 860945"/>
                    <a:gd name="connsiteX5" fmla="*/ 683212 w 1537156"/>
                    <a:gd name="connsiteY5" fmla="*/ 603818 h 860945"/>
                    <a:gd name="connsiteX6" fmla="*/ 424979 w 1537156"/>
                    <a:gd name="connsiteY6" fmla="*/ 629218 h 860945"/>
                    <a:gd name="connsiteX7" fmla="*/ 662046 w 1537156"/>
                    <a:gd name="connsiteY7" fmla="*/ 582651 h 860945"/>
                    <a:gd name="connsiteX8" fmla="*/ 302212 w 1537156"/>
                    <a:gd name="connsiteY8" fmla="*/ 739285 h 860945"/>
                    <a:gd name="connsiteX9" fmla="*/ 14346 w 1537156"/>
                    <a:gd name="connsiteY9" fmla="*/ 849351 h 860945"/>
                    <a:gd name="connsiteX10" fmla="*/ 767879 w 1537156"/>
                    <a:gd name="connsiteY10" fmla="*/ 451418 h 860945"/>
                    <a:gd name="connsiteX11" fmla="*/ 1369012 w 1537156"/>
                    <a:gd name="connsiteY11" fmla="*/ 87351 h 860945"/>
                    <a:gd name="connsiteX12" fmla="*/ 1504479 w 1537156"/>
                    <a:gd name="connsiteY12" fmla="*/ 40785 h 860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37156" h="860945">
                      <a:moveTo>
                        <a:pt x="1504479" y="40785"/>
                      </a:moveTo>
                      <a:cubicBezTo>
                        <a:pt x="1417696" y="126157"/>
                        <a:pt x="907579" y="557957"/>
                        <a:pt x="848312" y="599585"/>
                      </a:cubicBezTo>
                      <a:cubicBezTo>
                        <a:pt x="789045" y="641213"/>
                        <a:pt x="1073385" y="363223"/>
                        <a:pt x="1148879" y="290551"/>
                      </a:cubicBezTo>
                      <a:cubicBezTo>
                        <a:pt x="1224373" y="217879"/>
                        <a:pt x="1337262" y="132507"/>
                        <a:pt x="1301279" y="163551"/>
                      </a:cubicBezTo>
                      <a:cubicBezTo>
                        <a:pt x="1265296" y="194595"/>
                        <a:pt x="1035990" y="403440"/>
                        <a:pt x="932979" y="476818"/>
                      </a:cubicBezTo>
                      <a:cubicBezTo>
                        <a:pt x="829968" y="550196"/>
                        <a:pt x="767879" y="578418"/>
                        <a:pt x="683212" y="603818"/>
                      </a:cubicBezTo>
                      <a:cubicBezTo>
                        <a:pt x="598545" y="629218"/>
                        <a:pt x="428507" y="632746"/>
                        <a:pt x="424979" y="629218"/>
                      </a:cubicBezTo>
                      <a:cubicBezTo>
                        <a:pt x="421451" y="625690"/>
                        <a:pt x="682507" y="564307"/>
                        <a:pt x="662046" y="582651"/>
                      </a:cubicBezTo>
                      <a:cubicBezTo>
                        <a:pt x="641585" y="600996"/>
                        <a:pt x="410162" y="694835"/>
                        <a:pt x="302212" y="739285"/>
                      </a:cubicBezTo>
                      <a:cubicBezTo>
                        <a:pt x="194262" y="783735"/>
                        <a:pt x="-63265" y="897329"/>
                        <a:pt x="14346" y="849351"/>
                      </a:cubicBezTo>
                      <a:cubicBezTo>
                        <a:pt x="91957" y="801373"/>
                        <a:pt x="542101" y="578418"/>
                        <a:pt x="767879" y="451418"/>
                      </a:cubicBezTo>
                      <a:cubicBezTo>
                        <a:pt x="993657" y="324418"/>
                        <a:pt x="1246951" y="154379"/>
                        <a:pt x="1369012" y="87351"/>
                      </a:cubicBezTo>
                      <a:cubicBezTo>
                        <a:pt x="1491073" y="20323"/>
                        <a:pt x="1591262" y="-44587"/>
                        <a:pt x="1504479" y="407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フリーフォーム: 図形 476">
                  <a:extLst>
                    <a:ext uri="{FF2B5EF4-FFF2-40B4-BE49-F238E27FC236}">
                      <a16:creationId xmlns:a16="http://schemas.microsoft.com/office/drawing/2014/main" id="{7C610053-F22C-432D-80C2-07C5A597CE27}"/>
                    </a:ext>
                  </a:extLst>
                </p:cNvPr>
                <p:cNvSpPr/>
                <p:nvPr/>
              </p:nvSpPr>
              <p:spPr>
                <a:xfrm>
                  <a:off x="4009622" y="6582009"/>
                  <a:ext cx="181433" cy="1010984"/>
                </a:xfrm>
                <a:custGeom>
                  <a:avLst/>
                  <a:gdLst>
                    <a:gd name="connsiteX0" fmla="*/ 143201 w 167083"/>
                    <a:gd name="connsiteY0" fmla="*/ 1691 h 931023"/>
                    <a:gd name="connsiteX1" fmla="*/ 120976 w 167083"/>
                    <a:gd name="connsiteY1" fmla="*/ 611291 h 931023"/>
                    <a:gd name="connsiteX2" fmla="*/ 326 w 167083"/>
                    <a:gd name="connsiteY2" fmla="*/ 928791 h 931023"/>
                    <a:gd name="connsiteX3" fmla="*/ 162251 w 167083"/>
                    <a:gd name="connsiteY3" fmla="*/ 462066 h 931023"/>
                    <a:gd name="connsiteX4" fmla="*/ 124151 w 167083"/>
                    <a:gd name="connsiteY4" fmla="*/ 693841 h 931023"/>
                    <a:gd name="connsiteX5" fmla="*/ 165426 w 167083"/>
                    <a:gd name="connsiteY5" fmla="*/ 436666 h 931023"/>
                    <a:gd name="connsiteX6" fmla="*/ 143201 w 167083"/>
                    <a:gd name="connsiteY6" fmla="*/ 1691 h 931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083" h="931023">
                      <a:moveTo>
                        <a:pt x="143201" y="1691"/>
                      </a:moveTo>
                      <a:cubicBezTo>
                        <a:pt x="135793" y="30795"/>
                        <a:pt x="144788" y="456774"/>
                        <a:pt x="120976" y="611291"/>
                      </a:cubicBezTo>
                      <a:cubicBezTo>
                        <a:pt x="97164" y="765808"/>
                        <a:pt x="-6553" y="953662"/>
                        <a:pt x="326" y="928791"/>
                      </a:cubicBezTo>
                      <a:cubicBezTo>
                        <a:pt x="7205" y="903920"/>
                        <a:pt x="141614" y="501224"/>
                        <a:pt x="162251" y="462066"/>
                      </a:cubicBezTo>
                      <a:cubicBezTo>
                        <a:pt x="182888" y="422908"/>
                        <a:pt x="123622" y="698074"/>
                        <a:pt x="124151" y="693841"/>
                      </a:cubicBezTo>
                      <a:cubicBezTo>
                        <a:pt x="124680" y="689608"/>
                        <a:pt x="157489" y="546204"/>
                        <a:pt x="165426" y="436666"/>
                      </a:cubicBezTo>
                      <a:cubicBezTo>
                        <a:pt x="173364" y="327129"/>
                        <a:pt x="150609" y="-27413"/>
                        <a:pt x="143201" y="16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8" name="フリーフォーム: 図形 477">
                  <a:extLst>
                    <a:ext uri="{FF2B5EF4-FFF2-40B4-BE49-F238E27FC236}">
                      <a16:creationId xmlns:a16="http://schemas.microsoft.com/office/drawing/2014/main" id="{0D62EFB8-4B86-4721-B56D-83613037ED3B}"/>
                    </a:ext>
                  </a:extLst>
                </p:cNvPr>
                <p:cNvSpPr/>
                <p:nvPr/>
              </p:nvSpPr>
              <p:spPr>
                <a:xfrm>
                  <a:off x="3940965" y="6553258"/>
                  <a:ext cx="175920" cy="1128987"/>
                </a:xfrm>
                <a:custGeom>
                  <a:avLst/>
                  <a:gdLst>
                    <a:gd name="connsiteX0" fmla="*/ 161978 w 162006"/>
                    <a:gd name="connsiteY0" fmla="*/ 5943 h 1039693"/>
                    <a:gd name="connsiteX1" fmla="*/ 120703 w 162006"/>
                    <a:gd name="connsiteY1" fmla="*/ 609193 h 1039693"/>
                    <a:gd name="connsiteX2" fmla="*/ 79428 w 162006"/>
                    <a:gd name="connsiteY2" fmla="*/ 688568 h 1039693"/>
                    <a:gd name="connsiteX3" fmla="*/ 53 w 162006"/>
                    <a:gd name="connsiteY3" fmla="*/ 1037818 h 1039693"/>
                    <a:gd name="connsiteX4" fmla="*/ 92128 w 162006"/>
                    <a:gd name="connsiteY4" fmla="*/ 517118 h 1039693"/>
                    <a:gd name="connsiteX5" fmla="*/ 111178 w 162006"/>
                    <a:gd name="connsiteY5" fmla="*/ 609193 h 1039693"/>
                    <a:gd name="connsiteX6" fmla="*/ 114353 w 162006"/>
                    <a:gd name="connsiteY6" fmla="*/ 317093 h 1039693"/>
                    <a:gd name="connsiteX7" fmla="*/ 161978 w 162006"/>
                    <a:gd name="connsiteY7" fmla="*/ 5943 h 103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006" h="1039693">
                      <a:moveTo>
                        <a:pt x="161978" y="5943"/>
                      </a:moveTo>
                      <a:cubicBezTo>
                        <a:pt x="163036" y="54626"/>
                        <a:pt x="134461" y="495422"/>
                        <a:pt x="120703" y="609193"/>
                      </a:cubicBezTo>
                      <a:cubicBezTo>
                        <a:pt x="106945" y="722964"/>
                        <a:pt x="99536" y="617131"/>
                        <a:pt x="79428" y="688568"/>
                      </a:cubicBezTo>
                      <a:cubicBezTo>
                        <a:pt x="59320" y="760005"/>
                        <a:pt x="-2064" y="1066393"/>
                        <a:pt x="53" y="1037818"/>
                      </a:cubicBezTo>
                      <a:cubicBezTo>
                        <a:pt x="2170" y="1009243"/>
                        <a:pt x="73607" y="588555"/>
                        <a:pt x="92128" y="517118"/>
                      </a:cubicBezTo>
                      <a:cubicBezTo>
                        <a:pt x="110649" y="445681"/>
                        <a:pt x="107474" y="642531"/>
                        <a:pt x="111178" y="609193"/>
                      </a:cubicBezTo>
                      <a:cubicBezTo>
                        <a:pt x="114882" y="575855"/>
                        <a:pt x="104828" y="413401"/>
                        <a:pt x="114353" y="317093"/>
                      </a:cubicBezTo>
                      <a:cubicBezTo>
                        <a:pt x="123878" y="220785"/>
                        <a:pt x="160920" y="-42740"/>
                        <a:pt x="161978" y="59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9" name="フリーフォーム: 図形 478">
                  <a:extLst>
                    <a:ext uri="{FF2B5EF4-FFF2-40B4-BE49-F238E27FC236}">
                      <a16:creationId xmlns:a16="http://schemas.microsoft.com/office/drawing/2014/main" id="{A0367416-0CDD-4B6A-A461-871084DA1039}"/>
                    </a:ext>
                  </a:extLst>
                </p:cNvPr>
                <p:cNvSpPr/>
                <p:nvPr/>
              </p:nvSpPr>
              <p:spPr>
                <a:xfrm>
                  <a:off x="4519628" y="4777028"/>
                  <a:ext cx="292880" cy="1120779"/>
                </a:xfrm>
                <a:custGeom>
                  <a:avLst/>
                  <a:gdLst>
                    <a:gd name="connsiteX0" fmla="*/ 251382 w 269715"/>
                    <a:gd name="connsiteY0" fmla="*/ 9737 h 1032134"/>
                    <a:gd name="connsiteX1" fmla="*/ 86282 w 269715"/>
                    <a:gd name="connsiteY1" fmla="*/ 825712 h 1032134"/>
                    <a:gd name="connsiteX2" fmla="*/ 133907 w 269715"/>
                    <a:gd name="connsiteY2" fmla="*/ 647912 h 1032134"/>
                    <a:gd name="connsiteX3" fmla="*/ 557 w 269715"/>
                    <a:gd name="connsiteY3" fmla="*/ 1032087 h 1032134"/>
                    <a:gd name="connsiteX4" fmla="*/ 194232 w 269715"/>
                    <a:gd name="connsiteY4" fmla="*/ 619337 h 1032134"/>
                    <a:gd name="connsiteX5" fmla="*/ 140257 w 269715"/>
                    <a:gd name="connsiteY5" fmla="*/ 1006687 h 1032134"/>
                    <a:gd name="connsiteX6" fmla="*/ 251382 w 269715"/>
                    <a:gd name="connsiteY6" fmla="*/ 412962 h 1032134"/>
                    <a:gd name="connsiteX7" fmla="*/ 251382 w 269715"/>
                    <a:gd name="connsiteY7" fmla="*/ 9737 h 103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715" h="1032134">
                      <a:moveTo>
                        <a:pt x="251382" y="9737"/>
                      </a:moveTo>
                      <a:cubicBezTo>
                        <a:pt x="223865" y="78529"/>
                        <a:pt x="105861" y="719349"/>
                        <a:pt x="86282" y="825712"/>
                      </a:cubicBezTo>
                      <a:cubicBezTo>
                        <a:pt x="66703" y="932075"/>
                        <a:pt x="148194" y="613516"/>
                        <a:pt x="133907" y="647912"/>
                      </a:cubicBezTo>
                      <a:cubicBezTo>
                        <a:pt x="119619" y="682308"/>
                        <a:pt x="-9497" y="1036850"/>
                        <a:pt x="557" y="1032087"/>
                      </a:cubicBezTo>
                      <a:cubicBezTo>
                        <a:pt x="10611" y="1027325"/>
                        <a:pt x="170949" y="623570"/>
                        <a:pt x="194232" y="619337"/>
                      </a:cubicBezTo>
                      <a:cubicBezTo>
                        <a:pt x="217515" y="615104"/>
                        <a:pt x="130732" y="1041083"/>
                        <a:pt x="140257" y="1006687"/>
                      </a:cubicBezTo>
                      <a:cubicBezTo>
                        <a:pt x="149782" y="972291"/>
                        <a:pt x="230215" y="572241"/>
                        <a:pt x="251382" y="412962"/>
                      </a:cubicBezTo>
                      <a:cubicBezTo>
                        <a:pt x="272549" y="253683"/>
                        <a:pt x="278899" y="-59055"/>
                        <a:pt x="251382" y="97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0" name="フリーフォーム: 図形 479">
                  <a:extLst>
                    <a:ext uri="{FF2B5EF4-FFF2-40B4-BE49-F238E27FC236}">
                      <a16:creationId xmlns:a16="http://schemas.microsoft.com/office/drawing/2014/main" id="{3A36C8A1-0D3D-47D9-A618-9FAC1AE234F7}"/>
                    </a:ext>
                  </a:extLst>
                </p:cNvPr>
                <p:cNvSpPr/>
                <p:nvPr/>
              </p:nvSpPr>
              <p:spPr>
                <a:xfrm>
                  <a:off x="4104060" y="5015256"/>
                  <a:ext cx="707269" cy="2311797"/>
                </a:xfrm>
                <a:custGeom>
                  <a:avLst/>
                  <a:gdLst>
                    <a:gd name="connsiteX0" fmla="*/ 520840 w 651329"/>
                    <a:gd name="connsiteY0" fmla="*/ 617968 h 2128952"/>
                    <a:gd name="connsiteX1" fmla="*/ 148307 w 651329"/>
                    <a:gd name="connsiteY1" fmla="*/ 1633968 h 2128952"/>
                    <a:gd name="connsiteX2" fmla="*/ 12840 w 651329"/>
                    <a:gd name="connsiteY2" fmla="*/ 2112334 h 2128952"/>
                    <a:gd name="connsiteX3" fmla="*/ 440407 w 651329"/>
                    <a:gd name="connsiteY3" fmla="*/ 1070934 h 2128952"/>
                    <a:gd name="connsiteX4" fmla="*/ 241440 w 651329"/>
                    <a:gd name="connsiteY4" fmla="*/ 1756734 h 2128952"/>
                    <a:gd name="connsiteX5" fmla="*/ 423474 w 651329"/>
                    <a:gd name="connsiteY5" fmla="*/ 1197934 h 2128952"/>
                    <a:gd name="connsiteX6" fmla="*/ 635140 w 651329"/>
                    <a:gd name="connsiteY6" fmla="*/ 21068 h 2128952"/>
                    <a:gd name="connsiteX7" fmla="*/ 622440 w 651329"/>
                    <a:gd name="connsiteY7" fmla="*/ 457101 h 2128952"/>
                    <a:gd name="connsiteX8" fmla="*/ 520840 w 651329"/>
                    <a:gd name="connsiteY8" fmla="*/ 617968 h 2128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329" h="2128952">
                      <a:moveTo>
                        <a:pt x="520840" y="617968"/>
                      </a:moveTo>
                      <a:cubicBezTo>
                        <a:pt x="441818" y="814112"/>
                        <a:pt x="232974" y="1384907"/>
                        <a:pt x="148307" y="1633968"/>
                      </a:cubicBezTo>
                      <a:cubicBezTo>
                        <a:pt x="63640" y="1883029"/>
                        <a:pt x="-35843" y="2206173"/>
                        <a:pt x="12840" y="2112334"/>
                      </a:cubicBezTo>
                      <a:cubicBezTo>
                        <a:pt x="61523" y="2018495"/>
                        <a:pt x="402307" y="1130201"/>
                        <a:pt x="440407" y="1070934"/>
                      </a:cubicBezTo>
                      <a:cubicBezTo>
                        <a:pt x="478507" y="1011667"/>
                        <a:pt x="244262" y="1735567"/>
                        <a:pt x="241440" y="1756734"/>
                      </a:cubicBezTo>
                      <a:cubicBezTo>
                        <a:pt x="238618" y="1777901"/>
                        <a:pt x="357857" y="1487211"/>
                        <a:pt x="423474" y="1197934"/>
                      </a:cubicBezTo>
                      <a:cubicBezTo>
                        <a:pt x="489091" y="908657"/>
                        <a:pt x="601979" y="144540"/>
                        <a:pt x="635140" y="21068"/>
                      </a:cubicBezTo>
                      <a:cubicBezTo>
                        <a:pt x="668301" y="-102404"/>
                        <a:pt x="643607" y="352679"/>
                        <a:pt x="622440" y="457101"/>
                      </a:cubicBezTo>
                      <a:cubicBezTo>
                        <a:pt x="601273" y="561523"/>
                        <a:pt x="599862" y="421824"/>
                        <a:pt x="520840" y="6179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1" name="フリーフォーム: 図形 480">
                  <a:extLst>
                    <a:ext uri="{FF2B5EF4-FFF2-40B4-BE49-F238E27FC236}">
                      <a16:creationId xmlns:a16="http://schemas.microsoft.com/office/drawing/2014/main" id="{9708BA1B-E173-4B24-9175-2C131C843770}"/>
                    </a:ext>
                  </a:extLst>
                </p:cNvPr>
                <p:cNvSpPr/>
                <p:nvPr/>
              </p:nvSpPr>
              <p:spPr>
                <a:xfrm>
                  <a:off x="4920113" y="4902120"/>
                  <a:ext cx="150096" cy="680948"/>
                </a:xfrm>
                <a:custGeom>
                  <a:avLst/>
                  <a:gdLst>
                    <a:gd name="connsiteX0" fmla="*/ 127048 w 138225"/>
                    <a:gd name="connsiteY0" fmla="*/ 15189 h 627090"/>
                    <a:gd name="connsiteX1" fmla="*/ 48 w 138225"/>
                    <a:gd name="connsiteY1" fmla="*/ 624789 h 627090"/>
                    <a:gd name="connsiteX2" fmla="*/ 111173 w 138225"/>
                    <a:gd name="connsiteY2" fmla="*/ 237439 h 627090"/>
                    <a:gd name="connsiteX3" fmla="*/ 44498 w 138225"/>
                    <a:gd name="connsiteY3" fmla="*/ 612089 h 627090"/>
                    <a:gd name="connsiteX4" fmla="*/ 120698 w 138225"/>
                    <a:gd name="connsiteY4" fmla="*/ 218389 h 627090"/>
                    <a:gd name="connsiteX5" fmla="*/ 127048 w 138225"/>
                    <a:gd name="connsiteY5" fmla="*/ 15189 h 62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225" h="627090">
                      <a:moveTo>
                        <a:pt x="127048" y="15189"/>
                      </a:moveTo>
                      <a:cubicBezTo>
                        <a:pt x="106940" y="82922"/>
                        <a:pt x="2694" y="587747"/>
                        <a:pt x="48" y="624789"/>
                      </a:cubicBezTo>
                      <a:cubicBezTo>
                        <a:pt x="-2598" y="661831"/>
                        <a:pt x="103765" y="239556"/>
                        <a:pt x="111173" y="237439"/>
                      </a:cubicBezTo>
                      <a:cubicBezTo>
                        <a:pt x="118581" y="235322"/>
                        <a:pt x="42911" y="615264"/>
                        <a:pt x="44498" y="612089"/>
                      </a:cubicBezTo>
                      <a:cubicBezTo>
                        <a:pt x="46085" y="608914"/>
                        <a:pt x="104294" y="314168"/>
                        <a:pt x="120698" y="218389"/>
                      </a:cubicBezTo>
                      <a:cubicBezTo>
                        <a:pt x="137102" y="122610"/>
                        <a:pt x="147156" y="-52544"/>
                        <a:pt x="127048" y="151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2" name="フリーフォーム: 図形 481">
                  <a:extLst>
                    <a:ext uri="{FF2B5EF4-FFF2-40B4-BE49-F238E27FC236}">
                      <a16:creationId xmlns:a16="http://schemas.microsoft.com/office/drawing/2014/main" id="{EAF68066-E807-4874-8380-778FC87DCCCA}"/>
                    </a:ext>
                  </a:extLst>
                </p:cNvPr>
                <p:cNvSpPr/>
                <p:nvPr/>
              </p:nvSpPr>
              <p:spPr>
                <a:xfrm>
                  <a:off x="5064786" y="5013394"/>
                  <a:ext cx="193074" cy="874499"/>
                </a:xfrm>
                <a:custGeom>
                  <a:avLst/>
                  <a:gdLst>
                    <a:gd name="connsiteX0" fmla="*/ 171617 w 177803"/>
                    <a:gd name="connsiteY0" fmla="*/ 11141 h 805333"/>
                    <a:gd name="connsiteX1" fmla="*/ 98592 w 177803"/>
                    <a:gd name="connsiteY1" fmla="*/ 595341 h 805333"/>
                    <a:gd name="connsiteX2" fmla="*/ 167 w 177803"/>
                    <a:gd name="connsiteY2" fmla="*/ 804891 h 805333"/>
                    <a:gd name="connsiteX3" fmla="*/ 76367 w 177803"/>
                    <a:gd name="connsiteY3" fmla="*/ 639791 h 805333"/>
                    <a:gd name="connsiteX4" fmla="*/ 127167 w 177803"/>
                    <a:gd name="connsiteY4" fmla="*/ 290541 h 805333"/>
                    <a:gd name="connsiteX5" fmla="*/ 152567 w 177803"/>
                    <a:gd name="connsiteY5" fmla="*/ 503266 h 805333"/>
                    <a:gd name="connsiteX6" fmla="*/ 171617 w 177803"/>
                    <a:gd name="connsiteY6" fmla="*/ 230216 h 805333"/>
                    <a:gd name="connsiteX7" fmla="*/ 171617 w 177803"/>
                    <a:gd name="connsiteY7" fmla="*/ 11141 h 80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803" h="805333">
                      <a:moveTo>
                        <a:pt x="171617" y="11141"/>
                      </a:moveTo>
                      <a:cubicBezTo>
                        <a:pt x="159446" y="71995"/>
                        <a:pt x="127167" y="463049"/>
                        <a:pt x="98592" y="595341"/>
                      </a:cubicBezTo>
                      <a:cubicBezTo>
                        <a:pt x="70017" y="727633"/>
                        <a:pt x="3871" y="797483"/>
                        <a:pt x="167" y="804891"/>
                      </a:cubicBezTo>
                      <a:cubicBezTo>
                        <a:pt x="-3537" y="812299"/>
                        <a:pt x="55200" y="725516"/>
                        <a:pt x="76367" y="639791"/>
                      </a:cubicBezTo>
                      <a:cubicBezTo>
                        <a:pt x="97534" y="554066"/>
                        <a:pt x="114467" y="313295"/>
                        <a:pt x="127167" y="290541"/>
                      </a:cubicBezTo>
                      <a:cubicBezTo>
                        <a:pt x="139867" y="267787"/>
                        <a:pt x="145159" y="513320"/>
                        <a:pt x="152567" y="503266"/>
                      </a:cubicBezTo>
                      <a:cubicBezTo>
                        <a:pt x="159975" y="493212"/>
                        <a:pt x="168442" y="305358"/>
                        <a:pt x="171617" y="230216"/>
                      </a:cubicBezTo>
                      <a:cubicBezTo>
                        <a:pt x="174792" y="155074"/>
                        <a:pt x="183788" y="-49713"/>
                        <a:pt x="171617" y="1114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3" name="フリーフォーム: 図形 482">
                  <a:extLst>
                    <a:ext uri="{FF2B5EF4-FFF2-40B4-BE49-F238E27FC236}">
                      <a16:creationId xmlns:a16="http://schemas.microsoft.com/office/drawing/2014/main" id="{076C0EDF-28D2-453B-A601-ECCB42049602}"/>
                    </a:ext>
                  </a:extLst>
                </p:cNvPr>
                <p:cNvSpPr/>
                <p:nvPr/>
              </p:nvSpPr>
              <p:spPr>
                <a:xfrm>
                  <a:off x="5243998" y="4826995"/>
                  <a:ext cx="289012" cy="558589"/>
                </a:xfrm>
                <a:custGeom>
                  <a:avLst/>
                  <a:gdLst>
                    <a:gd name="connsiteX0" fmla="*/ 229 w 266153"/>
                    <a:gd name="connsiteY0" fmla="*/ 1822 h 514409"/>
                    <a:gd name="connsiteX1" fmla="*/ 105004 w 266153"/>
                    <a:gd name="connsiteY1" fmla="*/ 249472 h 514409"/>
                    <a:gd name="connsiteX2" fmla="*/ 235179 w 266153"/>
                    <a:gd name="connsiteY2" fmla="*/ 500297 h 514409"/>
                    <a:gd name="connsiteX3" fmla="*/ 219304 w 266153"/>
                    <a:gd name="connsiteY3" fmla="*/ 474897 h 514409"/>
                    <a:gd name="connsiteX4" fmla="*/ 263754 w 266153"/>
                    <a:gd name="connsiteY4" fmla="*/ 408222 h 514409"/>
                    <a:gd name="connsiteX5" fmla="*/ 133579 w 266153"/>
                    <a:gd name="connsiteY5" fmla="*/ 382822 h 514409"/>
                    <a:gd name="connsiteX6" fmla="*/ 229 w 266153"/>
                    <a:gd name="connsiteY6" fmla="*/ 1822 h 51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153" h="514409">
                      <a:moveTo>
                        <a:pt x="229" y="1822"/>
                      </a:moveTo>
                      <a:cubicBezTo>
                        <a:pt x="-4534" y="-20403"/>
                        <a:pt x="65846" y="166393"/>
                        <a:pt x="105004" y="249472"/>
                      </a:cubicBezTo>
                      <a:cubicBezTo>
                        <a:pt x="144162" y="332551"/>
                        <a:pt x="216129" y="462726"/>
                        <a:pt x="235179" y="500297"/>
                      </a:cubicBezTo>
                      <a:cubicBezTo>
                        <a:pt x="254229" y="537868"/>
                        <a:pt x="214541" y="490243"/>
                        <a:pt x="219304" y="474897"/>
                      </a:cubicBezTo>
                      <a:cubicBezTo>
                        <a:pt x="224067" y="459551"/>
                        <a:pt x="278042" y="423568"/>
                        <a:pt x="263754" y="408222"/>
                      </a:cubicBezTo>
                      <a:cubicBezTo>
                        <a:pt x="249467" y="392876"/>
                        <a:pt x="172208" y="446851"/>
                        <a:pt x="133579" y="382822"/>
                      </a:cubicBezTo>
                      <a:cubicBezTo>
                        <a:pt x="94950" y="318793"/>
                        <a:pt x="4992" y="24047"/>
                        <a:pt x="229" y="18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フリーフォーム: 図形 483">
                  <a:extLst>
                    <a:ext uri="{FF2B5EF4-FFF2-40B4-BE49-F238E27FC236}">
                      <a16:creationId xmlns:a16="http://schemas.microsoft.com/office/drawing/2014/main" id="{E87D58B1-EEB0-4234-A0D3-7DC2A5EB8AD6}"/>
                    </a:ext>
                  </a:extLst>
                </p:cNvPr>
                <p:cNvSpPr/>
                <p:nvPr/>
              </p:nvSpPr>
              <p:spPr>
                <a:xfrm>
                  <a:off x="5191518" y="5421924"/>
                  <a:ext cx="511582" cy="387109"/>
                </a:xfrm>
                <a:custGeom>
                  <a:avLst/>
                  <a:gdLst>
                    <a:gd name="connsiteX0" fmla="*/ 470834 w 471120"/>
                    <a:gd name="connsiteY0" fmla="*/ 48 h 356492"/>
                    <a:gd name="connsiteX1" fmla="*/ 229534 w 471120"/>
                    <a:gd name="connsiteY1" fmla="*/ 142923 h 356492"/>
                    <a:gd name="connsiteX2" fmla="*/ 61259 w 471120"/>
                    <a:gd name="connsiteY2" fmla="*/ 228648 h 356492"/>
                    <a:gd name="connsiteX3" fmla="*/ 7284 w 471120"/>
                    <a:gd name="connsiteY3" fmla="*/ 276273 h 356492"/>
                    <a:gd name="connsiteX4" fmla="*/ 181909 w 471120"/>
                    <a:gd name="connsiteY4" fmla="*/ 184198 h 356492"/>
                    <a:gd name="connsiteX5" fmla="*/ 934 w 471120"/>
                    <a:gd name="connsiteY5" fmla="*/ 339773 h 356492"/>
                    <a:gd name="connsiteX6" fmla="*/ 108884 w 471120"/>
                    <a:gd name="connsiteY6" fmla="*/ 349298 h 356492"/>
                    <a:gd name="connsiteX7" fmla="*/ 58084 w 471120"/>
                    <a:gd name="connsiteY7" fmla="*/ 314373 h 356492"/>
                    <a:gd name="connsiteX8" fmla="*/ 178734 w 471120"/>
                    <a:gd name="connsiteY8" fmla="*/ 158798 h 356492"/>
                    <a:gd name="connsiteX9" fmla="*/ 470834 w 471120"/>
                    <a:gd name="connsiteY9" fmla="*/ 48 h 35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1120" h="356492">
                      <a:moveTo>
                        <a:pt x="470834" y="48"/>
                      </a:moveTo>
                      <a:cubicBezTo>
                        <a:pt x="479301" y="-2598"/>
                        <a:pt x="297796" y="104823"/>
                        <a:pt x="229534" y="142923"/>
                      </a:cubicBezTo>
                      <a:cubicBezTo>
                        <a:pt x="161271" y="181023"/>
                        <a:pt x="98300" y="206423"/>
                        <a:pt x="61259" y="228648"/>
                      </a:cubicBezTo>
                      <a:cubicBezTo>
                        <a:pt x="24218" y="250873"/>
                        <a:pt x="-12824" y="283681"/>
                        <a:pt x="7284" y="276273"/>
                      </a:cubicBezTo>
                      <a:cubicBezTo>
                        <a:pt x="27392" y="268865"/>
                        <a:pt x="182967" y="173615"/>
                        <a:pt x="181909" y="184198"/>
                      </a:cubicBezTo>
                      <a:cubicBezTo>
                        <a:pt x="180851" y="194781"/>
                        <a:pt x="13105" y="312256"/>
                        <a:pt x="934" y="339773"/>
                      </a:cubicBezTo>
                      <a:cubicBezTo>
                        <a:pt x="-11237" y="367290"/>
                        <a:pt x="99359" y="353531"/>
                        <a:pt x="108884" y="349298"/>
                      </a:cubicBezTo>
                      <a:cubicBezTo>
                        <a:pt x="118409" y="345065"/>
                        <a:pt x="46442" y="346123"/>
                        <a:pt x="58084" y="314373"/>
                      </a:cubicBezTo>
                      <a:cubicBezTo>
                        <a:pt x="69726" y="282623"/>
                        <a:pt x="107296" y="210127"/>
                        <a:pt x="178734" y="158798"/>
                      </a:cubicBezTo>
                      <a:cubicBezTo>
                        <a:pt x="250171" y="107469"/>
                        <a:pt x="462367" y="2694"/>
                        <a:pt x="470834" y="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5" name="フリーフォーム: 図形 484">
                  <a:extLst>
                    <a:ext uri="{FF2B5EF4-FFF2-40B4-BE49-F238E27FC236}">
                      <a16:creationId xmlns:a16="http://schemas.microsoft.com/office/drawing/2014/main" id="{70F35AF4-04E1-43EB-8403-63D142642620}"/>
                    </a:ext>
                  </a:extLst>
                </p:cNvPr>
                <p:cNvSpPr/>
                <p:nvPr/>
              </p:nvSpPr>
              <p:spPr>
                <a:xfrm>
                  <a:off x="4900753" y="5806636"/>
                  <a:ext cx="744015" cy="667575"/>
                </a:xfrm>
                <a:custGeom>
                  <a:avLst/>
                  <a:gdLst>
                    <a:gd name="connsiteX0" fmla="*/ 335376 w 685169"/>
                    <a:gd name="connsiteY0" fmla="*/ 1363 h 614775"/>
                    <a:gd name="connsiteX1" fmla="*/ 227426 w 685169"/>
                    <a:gd name="connsiteY1" fmla="*/ 220438 h 614775"/>
                    <a:gd name="connsiteX2" fmla="*/ 14701 w 685169"/>
                    <a:gd name="connsiteY2" fmla="*/ 601438 h 614775"/>
                    <a:gd name="connsiteX3" fmla="*/ 36926 w 685169"/>
                    <a:gd name="connsiteY3" fmla="*/ 522063 h 614775"/>
                    <a:gd name="connsiteX4" fmla="*/ 186151 w 685169"/>
                    <a:gd name="connsiteY4" fmla="*/ 461738 h 614775"/>
                    <a:gd name="connsiteX5" fmla="*/ 684626 w 685169"/>
                    <a:gd name="connsiteY5" fmla="*/ 255363 h 614775"/>
                    <a:gd name="connsiteX6" fmla="*/ 81376 w 685169"/>
                    <a:gd name="connsiteY6" fmla="*/ 423638 h 614775"/>
                    <a:gd name="connsiteX7" fmla="*/ 290926 w 685169"/>
                    <a:gd name="connsiteY7" fmla="*/ 141063 h 614775"/>
                    <a:gd name="connsiteX8" fmla="*/ 335376 w 685169"/>
                    <a:gd name="connsiteY8" fmla="*/ 1363 h 61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5169" h="614775">
                      <a:moveTo>
                        <a:pt x="335376" y="1363"/>
                      </a:moveTo>
                      <a:cubicBezTo>
                        <a:pt x="324793" y="14592"/>
                        <a:pt x="280872" y="120426"/>
                        <a:pt x="227426" y="220438"/>
                      </a:cubicBezTo>
                      <a:cubicBezTo>
                        <a:pt x="173980" y="320450"/>
                        <a:pt x="46451" y="551167"/>
                        <a:pt x="14701" y="601438"/>
                      </a:cubicBezTo>
                      <a:cubicBezTo>
                        <a:pt x="-17049" y="651709"/>
                        <a:pt x="8351" y="545346"/>
                        <a:pt x="36926" y="522063"/>
                      </a:cubicBezTo>
                      <a:cubicBezTo>
                        <a:pt x="65501" y="498780"/>
                        <a:pt x="186151" y="461738"/>
                        <a:pt x="186151" y="461738"/>
                      </a:cubicBezTo>
                      <a:cubicBezTo>
                        <a:pt x="294101" y="417288"/>
                        <a:pt x="702088" y="261713"/>
                        <a:pt x="684626" y="255363"/>
                      </a:cubicBezTo>
                      <a:cubicBezTo>
                        <a:pt x="667164" y="249013"/>
                        <a:pt x="146993" y="442688"/>
                        <a:pt x="81376" y="423638"/>
                      </a:cubicBezTo>
                      <a:cubicBezTo>
                        <a:pt x="15759" y="404588"/>
                        <a:pt x="247005" y="208267"/>
                        <a:pt x="290926" y="141063"/>
                      </a:cubicBezTo>
                      <a:cubicBezTo>
                        <a:pt x="334847" y="73859"/>
                        <a:pt x="345959" y="-11866"/>
                        <a:pt x="335376" y="13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6" name="フリーフォーム: 図形 485">
                  <a:extLst>
                    <a:ext uri="{FF2B5EF4-FFF2-40B4-BE49-F238E27FC236}">
                      <a16:creationId xmlns:a16="http://schemas.microsoft.com/office/drawing/2014/main" id="{98E78E68-4F4E-4CC8-8438-44CF9346236C}"/>
                    </a:ext>
                  </a:extLst>
                </p:cNvPr>
                <p:cNvSpPr/>
                <p:nvPr/>
              </p:nvSpPr>
              <p:spPr>
                <a:xfrm>
                  <a:off x="4572831" y="5692789"/>
                  <a:ext cx="592367" cy="735284"/>
                </a:xfrm>
                <a:custGeom>
                  <a:avLst/>
                  <a:gdLst>
                    <a:gd name="connsiteX0" fmla="*/ 545287 w 545515"/>
                    <a:gd name="connsiteY0" fmla="*/ 1431 h 677129"/>
                    <a:gd name="connsiteX1" fmla="*/ 319862 w 545515"/>
                    <a:gd name="connsiteY1" fmla="*/ 490381 h 677129"/>
                    <a:gd name="connsiteX2" fmla="*/ 259537 w 545515"/>
                    <a:gd name="connsiteY2" fmla="*/ 518956 h 677129"/>
                    <a:gd name="connsiteX3" fmla="*/ 11887 w 545515"/>
                    <a:gd name="connsiteY3" fmla="*/ 674531 h 677129"/>
                    <a:gd name="connsiteX4" fmla="*/ 65862 w 545515"/>
                    <a:gd name="connsiteY4" fmla="*/ 604681 h 677129"/>
                    <a:gd name="connsiteX5" fmla="*/ 297637 w 545515"/>
                    <a:gd name="connsiteY5" fmla="*/ 455456 h 677129"/>
                    <a:gd name="connsiteX6" fmla="*/ 361137 w 545515"/>
                    <a:gd name="connsiteY6" fmla="*/ 344331 h 677129"/>
                    <a:gd name="connsiteX7" fmla="*/ 545287 w 545515"/>
                    <a:gd name="connsiteY7" fmla="*/ 1431 h 67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5515" h="677129">
                      <a:moveTo>
                        <a:pt x="545287" y="1431"/>
                      </a:moveTo>
                      <a:cubicBezTo>
                        <a:pt x="538408" y="25773"/>
                        <a:pt x="367487" y="404127"/>
                        <a:pt x="319862" y="490381"/>
                      </a:cubicBezTo>
                      <a:cubicBezTo>
                        <a:pt x="272237" y="576635"/>
                        <a:pt x="310866" y="488264"/>
                        <a:pt x="259537" y="518956"/>
                      </a:cubicBezTo>
                      <a:cubicBezTo>
                        <a:pt x="208208" y="549648"/>
                        <a:pt x="44166" y="660244"/>
                        <a:pt x="11887" y="674531"/>
                      </a:cubicBezTo>
                      <a:cubicBezTo>
                        <a:pt x="-20392" y="688819"/>
                        <a:pt x="18237" y="641194"/>
                        <a:pt x="65862" y="604681"/>
                      </a:cubicBezTo>
                      <a:cubicBezTo>
                        <a:pt x="113487" y="568169"/>
                        <a:pt x="248425" y="498848"/>
                        <a:pt x="297637" y="455456"/>
                      </a:cubicBezTo>
                      <a:cubicBezTo>
                        <a:pt x="346849" y="412064"/>
                        <a:pt x="320391" y="418414"/>
                        <a:pt x="361137" y="344331"/>
                      </a:cubicBezTo>
                      <a:cubicBezTo>
                        <a:pt x="401883" y="270248"/>
                        <a:pt x="552166" y="-22911"/>
                        <a:pt x="545287" y="143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7" name="フリーフォーム: 図形 486">
                  <a:extLst>
                    <a:ext uri="{FF2B5EF4-FFF2-40B4-BE49-F238E27FC236}">
                      <a16:creationId xmlns:a16="http://schemas.microsoft.com/office/drawing/2014/main" id="{2B0C49CD-5EB3-4B92-88B3-52C225FF7DEB}"/>
                    </a:ext>
                  </a:extLst>
                </p:cNvPr>
                <p:cNvSpPr/>
                <p:nvPr/>
              </p:nvSpPr>
              <p:spPr>
                <a:xfrm>
                  <a:off x="4726909" y="6328332"/>
                  <a:ext cx="689807" cy="527136"/>
                </a:xfrm>
                <a:custGeom>
                  <a:avLst/>
                  <a:gdLst>
                    <a:gd name="connsiteX0" fmla="*/ 162096 w 635249"/>
                    <a:gd name="connsiteY0" fmla="*/ 354 h 485444"/>
                    <a:gd name="connsiteX1" fmla="*/ 57321 w 635249"/>
                    <a:gd name="connsiteY1" fmla="*/ 349604 h 485444"/>
                    <a:gd name="connsiteX2" fmla="*/ 171 w 635249"/>
                    <a:gd name="connsiteY2" fmla="*/ 448029 h 485444"/>
                    <a:gd name="connsiteX3" fmla="*/ 41446 w 635249"/>
                    <a:gd name="connsiteY3" fmla="*/ 362304 h 485444"/>
                    <a:gd name="connsiteX4" fmla="*/ 92246 w 635249"/>
                    <a:gd name="connsiteY4" fmla="*/ 324204 h 485444"/>
                    <a:gd name="connsiteX5" fmla="*/ 155746 w 635249"/>
                    <a:gd name="connsiteY5" fmla="*/ 289279 h 485444"/>
                    <a:gd name="connsiteX6" fmla="*/ 16046 w 635249"/>
                    <a:gd name="connsiteY6" fmla="*/ 470254 h 485444"/>
                    <a:gd name="connsiteX7" fmla="*/ 133521 w 635249"/>
                    <a:gd name="connsiteY7" fmla="*/ 473429 h 485444"/>
                    <a:gd name="connsiteX8" fmla="*/ 222421 w 635249"/>
                    <a:gd name="connsiteY8" fmla="*/ 454379 h 485444"/>
                    <a:gd name="connsiteX9" fmla="*/ 628821 w 635249"/>
                    <a:gd name="connsiteY9" fmla="*/ 263879 h 485444"/>
                    <a:gd name="connsiteX10" fmla="*/ 444671 w 635249"/>
                    <a:gd name="connsiteY10" fmla="*/ 336904 h 485444"/>
                    <a:gd name="connsiteX11" fmla="*/ 89071 w 635249"/>
                    <a:gd name="connsiteY11" fmla="*/ 444854 h 485444"/>
                    <a:gd name="connsiteX12" fmla="*/ 92246 w 635249"/>
                    <a:gd name="connsiteY12" fmla="*/ 419454 h 485444"/>
                    <a:gd name="connsiteX13" fmla="*/ 123996 w 635249"/>
                    <a:gd name="connsiteY13" fmla="*/ 286104 h 485444"/>
                    <a:gd name="connsiteX14" fmla="*/ 162096 w 635249"/>
                    <a:gd name="connsiteY14" fmla="*/ 354 h 48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5249" h="485444">
                      <a:moveTo>
                        <a:pt x="162096" y="354"/>
                      </a:moveTo>
                      <a:cubicBezTo>
                        <a:pt x="150984" y="10937"/>
                        <a:pt x="84308" y="274992"/>
                        <a:pt x="57321" y="349604"/>
                      </a:cubicBezTo>
                      <a:cubicBezTo>
                        <a:pt x="30333" y="424217"/>
                        <a:pt x="2817" y="445912"/>
                        <a:pt x="171" y="448029"/>
                      </a:cubicBezTo>
                      <a:cubicBezTo>
                        <a:pt x="-2475" y="450146"/>
                        <a:pt x="26100" y="382941"/>
                        <a:pt x="41446" y="362304"/>
                      </a:cubicBezTo>
                      <a:cubicBezTo>
                        <a:pt x="56792" y="341667"/>
                        <a:pt x="73196" y="336375"/>
                        <a:pt x="92246" y="324204"/>
                      </a:cubicBezTo>
                      <a:cubicBezTo>
                        <a:pt x="111296" y="312033"/>
                        <a:pt x="168446" y="264937"/>
                        <a:pt x="155746" y="289279"/>
                      </a:cubicBezTo>
                      <a:cubicBezTo>
                        <a:pt x="143046" y="313621"/>
                        <a:pt x="19750" y="439562"/>
                        <a:pt x="16046" y="470254"/>
                      </a:cubicBezTo>
                      <a:cubicBezTo>
                        <a:pt x="12342" y="500946"/>
                        <a:pt x="99125" y="476075"/>
                        <a:pt x="133521" y="473429"/>
                      </a:cubicBezTo>
                      <a:cubicBezTo>
                        <a:pt x="167917" y="470783"/>
                        <a:pt x="139871" y="489304"/>
                        <a:pt x="222421" y="454379"/>
                      </a:cubicBezTo>
                      <a:cubicBezTo>
                        <a:pt x="304971" y="419454"/>
                        <a:pt x="591779" y="283458"/>
                        <a:pt x="628821" y="263879"/>
                      </a:cubicBezTo>
                      <a:cubicBezTo>
                        <a:pt x="665863" y="244300"/>
                        <a:pt x="534629" y="306742"/>
                        <a:pt x="444671" y="336904"/>
                      </a:cubicBezTo>
                      <a:cubicBezTo>
                        <a:pt x="354713" y="367067"/>
                        <a:pt x="147808" y="431096"/>
                        <a:pt x="89071" y="444854"/>
                      </a:cubicBezTo>
                      <a:cubicBezTo>
                        <a:pt x="30333" y="458612"/>
                        <a:pt x="86425" y="445912"/>
                        <a:pt x="92246" y="419454"/>
                      </a:cubicBezTo>
                      <a:cubicBezTo>
                        <a:pt x="98067" y="392996"/>
                        <a:pt x="109709" y="352779"/>
                        <a:pt x="123996" y="286104"/>
                      </a:cubicBezTo>
                      <a:cubicBezTo>
                        <a:pt x="138283" y="219429"/>
                        <a:pt x="173208" y="-10229"/>
                        <a:pt x="162096" y="3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8" name="フリーフォーム: 図形 487">
                  <a:extLst>
                    <a:ext uri="{FF2B5EF4-FFF2-40B4-BE49-F238E27FC236}">
                      <a16:creationId xmlns:a16="http://schemas.microsoft.com/office/drawing/2014/main" id="{5C2FF9E4-9446-4235-959E-309FEF2408ED}"/>
                    </a:ext>
                  </a:extLst>
                </p:cNvPr>
                <p:cNvSpPr/>
                <p:nvPr/>
              </p:nvSpPr>
              <p:spPr>
                <a:xfrm>
                  <a:off x="4323714" y="6260424"/>
                  <a:ext cx="582661" cy="489295"/>
                </a:xfrm>
                <a:custGeom>
                  <a:avLst/>
                  <a:gdLst>
                    <a:gd name="connsiteX0" fmla="*/ 517526 w 536577"/>
                    <a:gd name="connsiteY0" fmla="*/ 15266 h 450596"/>
                    <a:gd name="connsiteX1" fmla="*/ 368301 w 536577"/>
                    <a:gd name="connsiteY1" fmla="*/ 313716 h 450596"/>
                    <a:gd name="connsiteX2" fmla="*/ 263526 w 536577"/>
                    <a:gd name="connsiteY2" fmla="*/ 412141 h 450596"/>
                    <a:gd name="connsiteX3" fmla="*/ 234951 w 536577"/>
                    <a:gd name="connsiteY3" fmla="*/ 450241 h 450596"/>
                    <a:gd name="connsiteX4" fmla="*/ 263526 w 536577"/>
                    <a:gd name="connsiteY4" fmla="*/ 393091 h 450596"/>
                    <a:gd name="connsiteX5" fmla="*/ 244476 w 536577"/>
                    <a:gd name="connsiteY5" fmla="*/ 396266 h 450596"/>
                    <a:gd name="connsiteX6" fmla="*/ 1 w 536577"/>
                    <a:gd name="connsiteY6" fmla="*/ 424841 h 450596"/>
                    <a:gd name="connsiteX7" fmla="*/ 241301 w 536577"/>
                    <a:gd name="connsiteY7" fmla="*/ 399441 h 450596"/>
                    <a:gd name="connsiteX8" fmla="*/ 323851 w 536577"/>
                    <a:gd name="connsiteY8" fmla="*/ 313716 h 450596"/>
                    <a:gd name="connsiteX9" fmla="*/ 511176 w 536577"/>
                    <a:gd name="connsiteY9" fmla="*/ 69241 h 450596"/>
                    <a:gd name="connsiteX10" fmla="*/ 517526 w 536577"/>
                    <a:gd name="connsiteY10" fmla="*/ 15266 h 450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577" h="450596">
                      <a:moveTo>
                        <a:pt x="517526" y="15266"/>
                      </a:moveTo>
                      <a:cubicBezTo>
                        <a:pt x="493714" y="56012"/>
                        <a:pt x="410634" y="247570"/>
                        <a:pt x="368301" y="313716"/>
                      </a:cubicBezTo>
                      <a:cubicBezTo>
                        <a:pt x="325968" y="379862"/>
                        <a:pt x="285751" y="389387"/>
                        <a:pt x="263526" y="412141"/>
                      </a:cubicBezTo>
                      <a:cubicBezTo>
                        <a:pt x="241301" y="434895"/>
                        <a:pt x="234951" y="453416"/>
                        <a:pt x="234951" y="450241"/>
                      </a:cubicBezTo>
                      <a:cubicBezTo>
                        <a:pt x="234951" y="447066"/>
                        <a:pt x="261939" y="402087"/>
                        <a:pt x="263526" y="393091"/>
                      </a:cubicBezTo>
                      <a:cubicBezTo>
                        <a:pt x="265113" y="384095"/>
                        <a:pt x="244476" y="396266"/>
                        <a:pt x="244476" y="396266"/>
                      </a:cubicBezTo>
                      <a:lnTo>
                        <a:pt x="1" y="424841"/>
                      </a:lnTo>
                      <a:cubicBezTo>
                        <a:pt x="-528" y="425370"/>
                        <a:pt x="187326" y="417962"/>
                        <a:pt x="241301" y="399441"/>
                      </a:cubicBezTo>
                      <a:cubicBezTo>
                        <a:pt x="295276" y="380920"/>
                        <a:pt x="278872" y="368749"/>
                        <a:pt x="323851" y="313716"/>
                      </a:cubicBezTo>
                      <a:cubicBezTo>
                        <a:pt x="368830" y="258683"/>
                        <a:pt x="475722" y="115278"/>
                        <a:pt x="511176" y="69241"/>
                      </a:cubicBezTo>
                      <a:cubicBezTo>
                        <a:pt x="546630" y="23204"/>
                        <a:pt x="541338" y="-25480"/>
                        <a:pt x="517526" y="1526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9" name="フリーフォーム: 図形 488">
                  <a:extLst>
                    <a:ext uri="{FF2B5EF4-FFF2-40B4-BE49-F238E27FC236}">
                      <a16:creationId xmlns:a16="http://schemas.microsoft.com/office/drawing/2014/main" id="{892B9778-221C-466C-962E-BB3FB559FCF6}"/>
                    </a:ext>
                  </a:extLst>
                </p:cNvPr>
                <p:cNvSpPr/>
                <p:nvPr/>
              </p:nvSpPr>
              <p:spPr>
                <a:xfrm>
                  <a:off x="3658267" y="4947344"/>
                  <a:ext cx="460327" cy="1300499"/>
                </a:xfrm>
                <a:custGeom>
                  <a:avLst/>
                  <a:gdLst>
                    <a:gd name="connsiteX0" fmla="*/ 412791 w 423919"/>
                    <a:gd name="connsiteY0" fmla="*/ 17992 h 1197640"/>
                    <a:gd name="connsiteX1" fmla="*/ 222291 w 423919"/>
                    <a:gd name="connsiteY1" fmla="*/ 468842 h 1197640"/>
                    <a:gd name="connsiteX2" fmla="*/ 69891 w 423919"/>
                    <a:gd name="connsiteY2" fmla="*/ 608542 h 1197640"/>
                    <a:gd name="connsiteX3" fmla="*/ 41 w 423919"/>
                    <a:gd name="connsiteY3" fmla="*/ 1192742 h 1197640"/>
                    <a:gd name="connsiteX4" fmla="*/ 63541 w 423919"/>
                    <a:gd name="connsiteY4" fmla="*/ 862542 h 1197640"/>
                    <a:gd name="connsiteX5" fmla="*/ 273091 w 423919"/>
                    <a:gd name="connsiteY5" fmla="*/ 411692 h 1197640"/>
                    <a:gd name="connsiteX6" fmla="*/ 336591 w 423919"/>
                    <a:gd name="connsiteY6" fmla="*/ 176742 h 1197640"/>
                    <a:gd name="connsiteX7" fmla="*/ 393741 w 423919"/>
                    <a:gd name="connsiteY7" fmla="*/ 94192 h 1197640"/>
                    <a:gd name="connsiteX8" fmla="*/ 412791 w 423919"/>
                    <a:gd name="connsiteY8" fmla="*/ 17992 h 119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919" h="1197640">
                      <a:moveTo>
                        <a:pt x="412791" y="17992"/>
                      </a:moveTo>
                      <a:cubicBezTo>
                        <a:pt x="384216" y="80434"/>
                        <a:pt x="279441" y="370417"/>
                        <a:pt x="222291" y="468842"/>
                      </a:cubicBezTo>
                      <a:cubicBezTo>
                        <a:pt x="165141" y="567267"/>
                        <a:pt x="106933" y="487892"/>
                        <a:pt x="69891" y="608542"/>
                      </a:cubicBezTo>
                      <a:cubicBezTo>
                        <a:pt x="32849" y="729192"/>
                        <a:pt x="1099" y="1150409"/>
                        <a:pt x="41" y="1192742"/>
                      </a:cubicBezTo>
                      <a:cubicBezTo>
                        <a:pt x="-1017" y="1235075"/>
                        <a:pt x="18033" y="992717"/>
                        <a:pt x="63541" y="862542"/>
                      </a:cubicBezTo>
                      <a:cubicBezTo>
                        <a:pt x="109049" y="732367"/>
                        <a:pt x="227583" y="525992"/>
                        <a:pt x="273091" y="411692"/>
                      </a:cubicBezTo>
                      <a:cubicBezTo>
                        <a:pt x="318599" y="297392"/>
                        <a:pt x="316483" y="229659"/>
                        <a:pt x="336591" y="176742"/>
                      </a:cubicBezTo>
                      <a:cubicBezTo>
                        <a:pt x="356699" y="123825"/>
                        <a:pt x="379983" y="114300"/>
                        <a:pt x="393741" y="94192"/>
                      </a:cubicBezTo>
                      <a:cubicBezTo>
                        <a:pt x="407499" y="74084"/>
                        <a:pt x="441366" y="-44450"/>
                        <a:pt x="412791" y="17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0" name="フリーフォーム: 図形 489">
                  <a:extLst>
                    <a:ext uri="{FF2B5EF4-FFF2-40B4-BE49-F238E27FC236}">
                      <a16:creationId xmlns:a16="http://schemas.microsoft.com/office/drawing/2014/main" id="{3FB2CA19-B317-447A-9A30-A81FBAE267BE}"/>
                    </a:ext>
                  </a:extLst>
                </p:cNvPr>
                <p:cNvSpPr/>
                <p:nvPr/>
              </p:nvSpPr>
              <p:spPr>
                <a:xfrm>
                  <a:off x="3472013" y="6014294"/>
                  <a:ext cx="179104" cy="697115"/>
                </a:xfrm>
                <a:custGeom>
                  <a:avLst/>
                  <a:gdLst>
                    <a:gd name="connsiteX0" fmla="*/ 114 w 164938"/>
                    <a:gd name="connsiteY0" fmla="*/ 629 h 641979"/>
                    <a:gd name="connsiteX1" fmla="*/ 133464 w 164938"/>
                    <a:gd name="connsiteY1" fmla="*/ 311779 h 641979"/>
                    <a:gd name="connsiteX2" fmla="*/ 139814 w 164938"/>
                    <a:gd name="connsiteY2" fmla="*/ 483229 h 641979"/>
                    <a:gd name="connsiteX3" fmla="*/ 139814 w 164938"/>
                    <a:gd name="connsiteY3" fmla="*/ 641979 h 641979"/>
                    <a:gd name="connsiteX4" fmla="*/ 139814 w 164938"/>
                    <a:gd name="connsiteY4" fmla="*/ 432429 h 641979"/>
                    <a:gd name="connsiteX5" fmla="*/ 158864 w 164938"/>
                    <a:gd name="connsiteY5" fmla="*/ 235579 h 641979"/>
                    <a:gd name="connsiteX6" fmla="*/ 114 w 164938"/>
                    <a:gd name="connsiteY6" fmla="*/ 629 h 64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938" h="641979">
                      <a:moveTo>
                        <a:pt x="114" y="629"/>
                      </a:moveTo>
                      <a:cubicBezTo>
                        <a:pt x="-4119" y="13329"/>
                        <a:pt x="110181" y="231346"/>
                        <a:pt x="133464" y="311779"/>
                      </a:cubicBezTo>
                      <a:cubicBezTo>
                        <a:pt x="156747" y="392212"/>
                        <a:pt x="138756" y="428196"/>
                        <a:pt x="139814" y="483229"/>
                      </a:cubicBezTo>
                      <a:cubicBezTo>
                        <a:pt x="140872" y="538262"/>
                        <a:pt x="139814" y="641979"/>
                        <a:pt x="139814" y="641979"/>
                      </a:cubicBezTo>
                      <a:cubicBezTo>
                        <a:pt x="139814" y="633512"/>
                        <a:pt x="136639" y="500162"/>
                        <a:pt x="139814" y="432429"/>
                      </a:cubicBezTo>
                      <a:cubicBezTo>
                        <a:pt x="142989" y="364696"/>
                        <a:pt x="178972" y="300137"/>
                        <a:pt x="158864" y="235579"/>
                      </a:cubicBezTo>
                      <a:cubicBezTo>
                        <a:pt x="138756" y="171021"/>
                        <a:pt x="4347" y="-12071"/>
                        <a:pt x="114" y="6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1" name="フリーフォーム: 図形 490">
                  <a:extLst>
                    <a:ext uri="{FF2B5EF4-FFF2-40B4-BE49-F238E27FC236}">
                      <a16:creationId xmlns:a16="http://schemas.microsoft.com/office/drawing/2014/main" id="{8A51BA7B-53F3-4E2F-A05B-91F77E1262C3}"/>
                    </a:ext>
                  </a:extLst>
                </p:cNvPr>
                <p:cNvSpPr/>
                <p:nvPr/>
              </p:nvSpPr>
              <p:spPr>
                <a:xfrm>
                  <a:off x="3600229" y="4953914"/>
                  <a:ext cx="488388" cy="489456"/>
                </a:xfrm>
                <a:custGeom>
                  <a:avLst/>
                  <a:gdLst>
                    <a:gd name="connsiteX0" fmla="*/ 447189 w 449760"/>
                    <a:gd name="connsiteY0" fmla="*/ 5592 h 450744"/>
                    <a:gd name="connsiteX1" fmla="*/ 91589 w 449760"/>
                    <a:gd name="connsiteY1" fmla="*/ 265942 h 450744"/>
                    <a:gd name="connsiteX2" fmla="*/ 9039 w 449760"/>
                    <a:gd name="connsiteY2" fmla="*/ 450092 h 450744"/>
                    <a:gd name="connsiteX3" fmla="*/ 104289 w 449760"/>
                    <a:gd name="connsiteY3" fmla="*/ 202442 h 450744"/>
                    <a:gd name="connsiteX4" fmla="*/ 2689 w 449760"/>
                    <a:gd name="connsiteY4" fmla="*/ 348492 h 450744"/>
                    <a:gd name="connsiteX5" fmla="*/ 237639 w 449760"/>
                    <a:gd name="connsiteY5" fmla="*/ 107192 h 450744"/>
                    <a:gd name="connsiteX6" fmla="*/ 447189 w 449760"/>
                    <a:gd name="connsiteY6" fmla="*/ 5592 h 45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9760" h="450744">
                      <a:moveTo>
                        <a:pt x="447189" y="5592"/>
                      </a:moveTo>
                      <a:cubicBezTo>
                        <a:pt x="422847" y="32050"/>
                        <a:pt x="164614" y="191859"/>
                        <a:pt x="91589" y="265942"/>
                      </a:cubicBezTo>
                      <a:cubicBezTo>
                        <a:pt x="18564" y="340025"/>
                        <a:pt x="6922" y="460675"/>
                        <a:pt x="9039" y="450092"/>
                      </a:cubicBezTo>
                      <a:cubicBezTo>
                        <a:pt x="11156" y="439509"/>
                        <a:pt x="105347" y="219375"/>
                        <a:pt x="104289" y="202442"/>
                      </a:cubicBezTo>
                      <a:cubicBezTo>
                        <a:pt x="103231" y="185509"/>
                        <a:pt x="-19536" y="364367"/>
                        <a:pt x="2689" y="348492"/>
                      </a:cubicBezTo>
                      <a:cubicBezTo>
                        <a:pt x="24914" y="332617"/>
                        <a:pt x="158264" y="162225"/>
                        <a:pt x="237639" y="107192"/>
                      </a:cubicBezTo>
                      <a:cubicBezTo>
                        <a:pt x="317014" y="52159"/>
                        <a:pt x="471531" y="-20866"/>
                        <a:pt x="447189" y="55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2" name="フリーフォーム: 図形 491">
                  <a:extLst>
                    <a:ext uri="{FF2B5EF4-FFF2-40B4-BE49-F238E27FC236}">
                      <a16:creationId xmlns:a16="http://schemas.microsoft.com/office/drawing/2014/main" id="{FADCE41A-04FB-458F-97D4-259BB4FC3B7B}"/>
                    </a:ext>
                  </a:extLst>
                </p:cNvPr>
                <p:cNvSpPr/>
                <p:nvPr/>
              </p:nvSpPr>
              <p:spPr>
                <a:xfrm>
                  <a:off x="3415897" y="6059819"/>
                  <a:ext cx="167568" cy="520714"/>
                </a:xfrm>
                <a:custGeom>
                  <a:avLst/>
                  <a:gdLst>
                    <a:gd name="connsiteX0" fmla="*/ 7342 w 154315"/>
                    <a:gd name="connsiteY0" fmla="*/ 9505 h 479530"/>
                    <a:gd name="connsiteX1" fmla="*/ 140692 w 154315"/>
                    <a:gd name="connsiteY1" fmla="*/ 301605 h 479530"/>
                    <a:gd name="connsiteX2" fmla="*/ 147042 w 154315"/>
                    <a:gd name="connsiteY2" fmla="*/ 479405 h 479530"/>
                    <a:gd name="connsiteX3" fmla="*/ 115292 w 154315"/>
                    <a:gd name="connsiteY3" fmla="*/ 276205 h 479530"/>
                    <a:gd name="connsiteX4" fmla="*/ 26392 w 154315"/>
                    <a:gd name="connsiteY4" fmla="*/ 85705 h 479530"/>
                    <a:gd name="connsiteX5" fmla="*/ 7342 w 154315"/>
                    <a:gd name="connsiteY5" fmla="*/ 9505 h 47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315" h="479530">
                      <a:moveTo>
                        <a:pt x="7342" y="9505"/>
                      </a:moveTo>
                      <a:cubicBezTo>
                        <a:pt x="26392" y="45488"/>
                        <a:pt x="117409" y="223288"/>
                        <a:pt x="140692" y="301605"/>
                      </a:cubicBezTo>
                      <a:cubicBezTo>
                        <a:pt x="163975" y="379922"/>
                        <a:pt x="151275" y="483638"/>
                        <a:pt x="147042" y="479405"/>
                      </a:cubicBezTo>
                      <a:cubicBezTo>
                        <a:pt x="142809" y="475172"/>
                        <a:pt x="135400" y="341822"/>
                        <a:pt x="115292" y="276205"/>
                      </a:cubicBezTo>
                      <a:cubicBezTo>
                        <a:pt x="95184" y="210588"/>
                        <a:pt x="42267" y="122747"/>
                        <a:pt x="26392" y="85705"/>
                      </a:cubicBezTo>
                      <a:cubicBezTo>
                        <a:pt x="10517" y="48663"/>
                        <a:pt x="-11708" y="-26478"/>
                        <a:pt x="7342" y="950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3" name="フリーフォーム: 図形 492">
                  <a:extLst>
                    <a:ext uri="{FF2B5EF4-FFF2-40B4-BE49-F238E27FC236}">
                      <a16:creationId xmlns:a16="http://schemas.microsoft.com/office/drawing/2014/main" id="{243DFFCB-9AAF-4D39-AF71-DADD738CA576}"/>
                    </a:ext>
                  </a:extLst>
                </p:cNvPr>
                <p:cNvSpPr/>
                <p:nvPr/>
              </p:nvSpPr>
              <p:spPr>
                <a:xfrm>
                  <a:off x="3356696" y="6256533"/>
                  <a:ext cx="164701" cy="966565"/>
                </a:xfrm>
                <a:custGeom>
                  <a:avLst/>
                  <a:gdLst>
                    <a:gd name="connsiteX0" fmla="*/ 4710 w 151674"/>
                    <a:gd name="connsiteY0" fmla="*/ 25200 h 890117"/>
                    <a:gd name="connsiteX1" fmla="*/ 74560 w 151674"/>
                    <a:gd name="connsiteY1" fmla="*/ 374450 h 890117"/>
                    <a:gd name="connsiteX2" fmla="*/ 125360 w 151674"/>
                    <a:gd name="connsiteY2" fmla="*/ 558600 h 890117"/>
                    <a:gd name="connsiteX3" fmla="*/ 68210 w 151674"/>
                    <a:gd name="connsiteY3" fmla="*/ 799900 h 890117"/>
                    <a:gd name="connsiteX4" fmla="*/ 80910 w 151674"/>
                    <a:gd name="connsiteY4" fmla="*/ 888800 h 890117"/>
                    <a:gd name="connsiteX5" fmla="*/ 80910 w 151674"/>
                    <a:gd name="connsiteY5" fmla="*/ 742750 h 890117"/>
                    <a:gd name="connsiteX6" fmla="*/ 150760 w 151674"/>
                    <a:gd name="connsiteY6" fmla="*/ 482400 h 890117"/>
                    <a:gd name="connsiteX7" fmla="*/ 23760 w 151674"/>
                    <a:gd name="connsiteY7" fmla="*/ 76000 h 890117"/>
                    <a:gd name="connsiteX8" fmla="*/ 4710 w 151674"/>
                    <a:gd name="connsiteY8" fmla="*/ 25200 h 890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674" h="890117">
                      <a:moveTo>
                        <a:pt x="4710" y="25200"/>
                      </a:moveTo>
                      <a:cubicBezTo>
                        <a:pt x="13177" y="74942"/>
                        <a:pt x="54452" y="285550"/>
                        <a:pt x="74560" y="374450"/>
                      </a:cubicBezTo>
                      <a:cubicBezTo>
                        <a:pt x="94668" y="463350"/>
                        <a:pt x="126418" y="487692"/>
                        <a:pt x="125360" y="558600"/>
                      </a:cubicBezTo>
                      <a:cubicBezTo>
                        <a:pt x="124302" y="629508"/>
                        <a:pt x="75618" y="744867"/>
                        <a:pt x="68210" y="799900"/>
                      </a:cubicBezTo>
                      <a:cubicBezTo>
                        <a:pt x="60802" y="854933"/>
                        <a:pt x="78793" y="898325"/>
                        <a:pt x="80910" y="888800"/>
                      </a:cubicBezTo>
                      <a:cubicBezTo>
                        <a:pt x="83027" y="879275"/>
                        <a:pt x="69268" y="810483"/>
                        <a:pt x="80910" y="742750"/>
                      </a:cubicBezTo>
                      <a:cubicBezTo>
                        <a:pt x="92552" y="675017"/>
                        <a:pt x="160285" y="593525"/>
                        <a:pt x="150760" y="482400"/>
                      </a:cubicBezTo>
                      <a:cubicBezTo>
                        <a:pt x="141235" y="371275"/>
                        <a:pt x="50218" y="149025"/>
                        <a:pt x="23760" y="76000"/>
                      </a:cubicBezTo>
                      <a:cubicBezTo>
                        <a:pt x="-2698" y="2975"/>
                        <a:pt x="-3757" y="-24542"/>
                        <a:pt x="4710" y="252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4" name="フリーフォーム: 図形 493">
                  <a:extLst>
                    <a:ext uri="{FF2B5EF4-FFF2-40B4-BE49-F238E27FC236}">
                      <a16:creationId xmlns:a16="http://schemas.microsoft.com/office/drawing/2014/main" id="{9CD57212-F760-452F-AD4E-9961BC75B94B}"/>
                    </a:ext>
                  </a:extLst>
                </p:cNvPr>
                <p:cNvSpPr/>
                <p:nvPr/>
              </p:nvSpPr>
              <p:spPr>
                <a:xfrm>
                  <a:off x="3462353" y="6666604"/>
                  <a:ext cx="217330" cy="342866"/>
                </a:xfrm>
                <a:custGeom>
                  <a:avLst/>
                  <a:gdLst>
                    <a:gd name="connsiteX0" fmla="*/ 45840 w 200141"/>
                    <a:gd name="connsiteY0" fmla="*/ 622 h 315748"/>
                    <a:gd name="connsiteX1" fmla="*/ 167760 w 200141"/>
                    <a:gd name="connsiteY1" fmla="*/ 219062 h 315748"/>
                    <a:gd name="connsiteX2" fmla="*/ 177920 w 200141"/>
                    <a:gd name="connsiteY2" fmla="*/ 274942 h 315748"/>
                    <a:gd name="connsiteX3" fmla="*/ 198240 w 200141"/>
                    <a:gd name="connsiteY3" fmla="*/ 315582 h 315748"/>
                    <a:gd name="connsiteX4" fmla="*/ 162680 w 200141"/>
                    <a:gd name="connsiteY4" fmla="*/ 259702 h 315748"/>
                    <a:gd name="connsiteX5" fmla="*/ 120 w 200141"/>
                    <a:gd name="connsiteY5" fmla="*/ 173342 h 315748"/>
                    <a:gd name="connsiteX6" fmla="*/ 137280 w 200141"/>
                    <a:gd name="connsiteY6" fmla="*/ 280022 h 315748"/>
                    <a:gd name="connsiteX7" fmla="*/ 198240 w 200141"/>
                    <a:gd name="connsiteY7" fmla="*/ 295262 h 315748"/>
                    <a:gd name="connsiteX8" fmla="*/ 45840 w 200141"/>
                    <a:gd name="connsiteY8" fmla="*/ 622 h 31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141" h="315748">
                      <a:moveTo>
                        <a:pt x="45840" y="622"/>
                      </a:moveTo>
                      <a:cubicBezTo>
                        <a:pt x="40760" y="-12078"/>
                        <a:pt x="145747" y="173342"/>
                        <a:pt x="167760" y="219062"/>
                      </a:cubicBezTo>
                      <a:cubicBezTo>
                        <a:pt x="189773" y="264782"/>
                        <a:pt x="172840" y="258855"/>
                        <a:pt x="177920" y="274942"/>
                      </a:cubicBezTo>
                      <a:cubicBezTo>
                        <a:pt x="183000" y="291029"/>
                        <a:pt x="200780" y="318122"/>
                        <a:pt x="198240" y="315582"/>
                      </a:cubicBezTo>
                      <a:cubicBezTo>
                        <a:pt x="195700" y="313042"/>
                        <a:pt x="195700" y="283409"/>
                        <a:pt x="162680" y="259702"/>
                      </a:cubicBezTo>
                      <a:cubicBezTo>
                        <a:pt x="129660" y="235995"/>
                        <a:pt x="4353" y="169955"/>
                        <a:pt x="120" y="173342"/>
                      </a:cubicBezTo>
                      <a:cubicBezTo>
                        <a:pt x="-4113" y="176729"/>
                        <a:pt x="104260" y="259702"/>
                        <a:pt x="137280" y="280022"/>
                      </a:cubicBezTo>
                      <a:cubicBezTo>
                        <a:pt x="170300" y="300342"/>
                        <a:pt x="209247" y="338442"/>
                        <a:pt x="198240" y="295262"/>
                      </a:cubicBezTo>
                      <a:cubicBezTo>
                        <a:pt x="187233" y="252082"/>
                        <a:pt x="50920" y="13322"/>
                        <a:pt x="45840" y="6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BBDEF4C1-B5B6-4652-AD98-047B1B9F09FE}"/>
                    </a:ext>
                  </a:extLst>
                </p:cNvPr>
                <p:cNvSpPr/>
                <p:nvPr/>
              </p:nvSpPr>
              <p:spPr>
                <a:xfrm>
                  <a:off x="3715932" y="5367591"/>
                  <a:ext cx="365800" cy="947902"/>
                </a:xfrm>
                <a:custGeom>
                  <a:avLst/>
                  <a:gdLst>
                    <a:gd name="connsiteX0" fmla="*/ 335557 w 336868"/>
                    <a:gd name="connsiteY0" fmla="*/ 3093 h 872930"/>
                    <a:gd name="connsiteX1" fmla="*/ 218717 w 336868"/>
                    <a:gd name="connsiteY1" fmla="*/ 241853 h 872930"/>
                    <a:gd name="connsiteX2" fmla="*/ 198397 w 336868"/>
                    <a:gd name="connsiteY2" fmla="*/ 399333 h 872930"/>
                    <a:gd name="connsiteX3" fmla="*/ 137437 w 336868"/>
                    <a:gd name="connsiteY3" fmla="*/ 775253 h 872930"/>
                    <a:gd name="connsiteX4" fmla="*/ 223797 w 336868"/>
                    <a:gd name="connsiteY4" fmla="*/ 871773 h 872930"/>
                    <a:gd name="connsiteX5" fmla="*/ 142517 w 336868"/>
                    <a:gd name="connsiteY5" fmla="*/ 831133 h 872930"/>
                    <a:gd name="connsiteX6" fmla="*/ 277 w 336868"/>
                    <a:gd name="connsiteY6" fmla="*/ 760013 h 872930"/>
                    <a:gd name="connsiteX7" fmla="*/ 106957 w 336868"/>
                    <a:gd name="connsiteY7" fmla="*/ 760013 h 872930"/>
                    <a:gd name="connsiteX8" fmla="*/ 132357 w 336868"/>
                    <a:gd name="connsiteY8" fmla="*/ 424733 h 872930"/>
                    <a:gd name="connsiteX9" fmla="*/ 335557 w 336868"/>
                    <a:gd name="connsiteY9" fmla="*/ 3093 h 87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6868" h="872930">
                      <a:moveTo>
                        <a:pt x="335557" y="3093"/>
                      </a:moveTo>
                      <a:cubicBezTo>
                        <a:pt x="349950" y="-27387"/>
                        <a:pt x="241577" y="175813"/>
                        <a:pt x="218717" y="241853"/>
                      </a:cubicBezTo>
                      <a:cubicBezTo>
                        <a:pt x="195857" y="307893"/>
                        <a:pt x="211944" y="310433"/>
                        <a:pt x="198397" y="399333"/>
                      </a:cubicBezTo>
                      <a:cubicBezTo>
                        <a:pt x="184850" y="488233"/>
                        <a:pt x="133204" y="696513"/>
                        <a:pt x="137437" y="775253"/>
                      </a:cubicBezTo>
                      <a:cubicBezTo>
                        <a:pt x="141670" y="853993"/>
                        <a:pt x="222950" y="862460"/>
                        <a:pt x="223797" y="871773"/>
                      </a:cubicBezTo>
                      <a:cubicBezTo>
                        <a:pt x="224644" y="881086"/>
                        <a:pt x="142517" y="831133"/>
                        <a:pt x="142517" y="831133"/>
                      </a:cubicBezTo>
                      <a:cubicBezTo>
                        <a:pt x="105264" y="812506"/>
                        <a:pt x="6204" y="771866"/>
                        <a:pt x="277" y="760013"/>
                      </a:cubicBezTo>
                      <a:cubicBezTo>
                        <a:pt x="-5650" y="748160"/>
                        <a:pt x="84944" y="815893"/>
                        <a:pt x="106957" y="760013"/>
                      </a:cubicBezTo>
                      <a:cubicBezTo>
                        <a:pt x="128970" y="704133"/>
                        <a:pt x="97644" y="549193"/>
                        <a:pt x="132357" y="424733"/>
                      </a:cubicBezTo>
                      <a:cubicBezTo>
                        <a:pt x="167070" y="300273"/>
                        <a:pt x="321164" y="33573"/>
                        <a:pt x="335557" y="309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6" name="フリーフォーム: 図形 495">
                  <a:extLst>
                    <a:ext uri="{FF2B5EF4-FFF2-40B4-BE49-F238E27FC236}">
                      <a16:creationId xmlns:a16="http://schemas.microsoft.com/office/drawing/2014/main" id="{1262B4F7-8158-46ED-967D-4221F5E9D66E}"/>
                    </a:ext>
                  </a:extLst>
                </p:cNvPr>
                <p:cNvSpPr/>
                <p:nvPr/>
              </p:nvSpPr>
              <p:spPr>
                <a:xfrm>
                  <a:off x="5101549" y="5297797"/>
                  <a:ext cx="579547" cy="414644"/>
                </a:xfrm>
                <a:custGeom>
                  <a:avLst/>
                  <a:gdLst>
                    <a:gd name="connsiteX0" fmla="*/ 158929 w 533709"/>
                    <a:gd name="connsiteY0" fmla="*/ 57 h 381849"/>
                    <a:gd name="connsiteX1" fmla="*/ 243595 w 533709"/>
                    <a:gd name="connsiteY1" fmla="*/ 146107 h 381849"/>
                    <a:gd name="connsiteX2" fmla="*/ 307095 w 533709"/>
                    <a:gd name="connsiteY2" fmla="*/ 118590 h 381849"/>
                    <a:gd name="connsiteX3" fmla="*/ 533579 w 533709"/>
                    <a:gd name="connsiteY3" fmla="*/ 38157 h 381849"/>
                    <a:gd name="connsiteX4" fmla="*/ 336729 w 533709"/>
                    <a:gd name="connsiteY4" fmla="*/ 95307 h 381849"/>
                    <a:gd name="connsiteX5" fmla="*/ 139879 w 533709"/>
                    <a:gd name="connsiteY5" fmla="*/ 226540 h 381849"/>
                    <a:gd name="connsiteX6" fmla="*/ 179 w 533709"/>
                    <a:gd name="connsiteY6" fmla="*/ 381057 h 381849"/>
                    <a:gd name="connsiteX7" fmla="*/ 118712 w 533709"/>
                    <a:gd name="connsiteY7" fmla="*/ 277340 h 381849"/>
                    <a:gd name="connsiteX8" fmla="*/ 440445 w 533709"/>
                    <a:gd name="connsiteY8" fmla="*/ 74140 h 381849"/>
                    <a:gd name="connsiteX9" fmla="*/ 228779 w 533709"/>
                    <a:gd name="connsiteY9" fmla="*/ 165157 h 381849"/>
                    <a:gd name="connsiteX10" fmla="*/ 158929 w 533709"/>
                    <a:gd name="connsiteY10" fmla="*/ 57 h 38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3709" h="381849">
                      <a:moveTo>
                        <a:pt x="158929" y="57"/>
                      </a:moveTo>
                      <a:cubicBezTo>
                        <a:pt x="161398" y="-3118"/>
                        <a:pt x="218901" y="126352"/>
                        <a:pt x="243595" y="146107"/>
                      </a:cubicBezTo>
                      <a:cubicBezTo>
                        <a:pt x="268289" y="165862"/>
                        <a:pt x="258764" y="136582"/>
                        <a:pt x="307095" y="118590"/>
                      </a:cubicBezTo>
                      <a:cubicBezTo>
                        <a:pt x="355426" y="100598"/>
                        <a:pt x="528640" y="42038"/>
                        <a:pt x="533579" y="38157"/>
                      </a:cubicBezTo>
                      <a:cubicBezTo>
                        <a:pt x="538518" y="34277"/>
                        <a:pt x="402346" y="63910"/>
                        <a:pt x="336729" y="95307"/>
                      </a:cubicBezTo>
                      <a:cubicBezTo>
                        <a:pt x="271112" y="126704"/>
                        <a:pt x="195971" y="178915"/>
                        <a:pt x="139879" y="226540"/>
                      </a:cubicBezTo>
                      <a:cubicBezTo>
                        <a:pt x="83787" y="274165"/>
                        <a:pt x="3707" y="372590"/>
                        <a:pt x="179" y="381057"/>
                      </a:cubicBezTo>
                      <a:cubicBezTo>
                        <a:pt x="-3349" y="389524"/>
                        <a:pt x="45334" y="328493"/>
                        <a:pt x="118712" y="277340"/>
                      </a:cubicBezTo>
                      <a:cubicBezTo>
                        <a:pt x="192090" y="226187"/>
                        <a:pt x="422101" y="92837"/>
                        <a:pt x="440445" y="74140"/>
                      </a:cubicBezTo>
                      <a:cubicBezTo>
                        <a:pt x="458789" y="55443"/>
                        <a:pt x="271465" y="172918"/>
                        <a:pt x="228779" y="165157"/>
                      </a:cubicBezTo>
                      <a:cubicBezTo>
                        <a:pt x="186093" y="157396"/>
                        <a:pt x="156460" y="3232"/>
                        <a:pt x="158929" y="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7" name="フリーフォーム: 図形 496">
                  <a:extLst>
                    <a:ext uri="{FF2B5EF4-FFF2-40B4-BE49-F238E27FC236}">
                      <a16:creationId xmlns:a16="http://schemas.microsoft.com/office/drawing/2014/main" id="{CBE2D999-22D2-46FC-BA32-3D446601CF68}"/>
                    </a:ext>
                  </a:extLst>
                </p:cNvPr>
                <p:cNvSpPr/>
                <p:nvPr/>
              </p:nvSpPr>
              <p:spPr>
                <a:xfrm>
                  <a:off x="4693982" y="5104692"/>
                  <a:ext cx="327398" cy="648329"/>
                </a:xfrm>
                <a:custGeom>
                  <a:avLst/>
                  <a:gdLst>
                    <a:gd name="connsiteX0" fmla="*/ 301426 w 301503"/>
                    <a:gd name="connsiteY0" fmla="*/ 89 h 597051"/>
                    <a:gd name="connsiteX1" fmla="*/ 182893 w 301503"/>
                    <a:gd name="connsiteY1" fmla="*/ 76289 h 597051"/>
                    <a:gd name="connsiteX2" fmla="*/ 142676 w 301503"/>
                    <a:gd name="connsiteY2" fmla="*/ 175772 h 597051"/>
                    <a:gd name="connsiteX3" fmla="*/ 98226 w 301503"/>
                    <a:gd name="connsiteY3" fmla="*/ 362039 h 597051"/>
                    <a:gd name="connsiteX4" fmla="*/ 132093 w 301503"/>
                    <a:gd name="connsiteY4" fmla="*/ 239272 h 597051"/>
                    <a:gd name="connsiteX5" fmla="*/ 165960 w 301503"/>
                    <a:gd name="connsiteY5" fmla="*/ 173656 h 597051"/>
                    <a:gd name="connsiteX6" fmla="*/ 127860 w 301503"/>
                    <a:gd name="connsiteY6" fmla="*/ 300656 h 597051"/>
                    <a:gd name="connsiteX7" fmla="*/ 2976 w 301503"/>
                    <a:gd name="connsiteY7" fmla="*/ 594872 h 597051"/>
                    <a:gd name="connsiteX8" fmla="*/ 43193 w 301503"/>
                    <a:gd name="connsiteY8" fmla="*/ 423422 h 597051"/>
                    <a:gd name="connsiteX9" fmla="*/ 89760 w 301503"/>
                    <a:gd name="connsiteY9" fmla="*/ 215989 h 597051"/>
                    <a:gd name="connsiteX10" fmla="*/ 163843 w 301503"/>
                    <a:gd name="connsiteY10" fmla="*/ 91106 h 597051"/>
                    <a:gd name="connsiteX11" fmla="*/ 301426 w 301503"/>
                    <a:gd name="connsiteY11" fmla="*/ 89 h 59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1503" h="597051">
                      <a:moveTo>
                        <a:pt x="301426" y="89"/>
                      </a:moveTo>
                      <a:cubicBezTo>
                        <a:pt x="304601" y="-2381"/>
                        <a:pt x="209351" y="47009"/>
                        <a:pt x="182893" y="76289"/>
                      </a:cubicBezTo>
                      <a:cubicBezTo>
                        <a:pt x="156435" y="105570"/>
                        <a:pt x="156787" y="128147"/>
                        <a:pt x="142676" y="175772"/>
                      </a:cubicBezTo>
                      <a:cubicBezTo>
                        <a:pt x="128565" y="223397"/>
                        <a:pt x="99990" y="351456"/>
                        <a:pt x="98226" y="362039"/>
                      </a:cubicBezTo>
                      <a:cubicBezTo>
                        <a:pt x="96462" y="372622"/>
                        <a:pt x="120804" y="270669"/>
                        <a:pt x="132093" y="239272"/>
                      </a:cubicBezTo>
                      <a:cubicBezTo>
                        <a:pt x="143382" y="207875"/>
                        <a:pt x="166665" y="163425"/>
                        <a:pt x="165960" y="173656"/>
                      </a:cubicBezTo>
                      <a:cubicBezTo>
                        <a:pt x="165255" y="183887"/>
                        <a:pt x="155024" y="230453"/>
                        <a:pt x="127860" y="300656"/>
                      </a:cubicBezTo>
                      <a:cubicBezTo>
                        <a:pt x="100696" y="370859"/>
                        <a:pt x="17087" y="574411"/>
                        <a:pt x="2976" y="594872"/>
                      </a:cubicBezTo>
                      <a:cubicBezTo>
                        <a:pt x="-11135" y="615333"/>
                        <a:pt x="28729" y="486569"/>
                        <a:pt x="43193" y="423422"/>
                      </a:cubicBezTo>
                      <a:cubicBezTo>
                        <a:pt x="57657" y="360275"/>
                        <a:pt x="69652" y="271375"/>
                        <a:pt x="89760" y="215989"/>
                      </a:cubicBezTo>
                      <a:cubicBezTo>
                        <a:pt x="109868" y="160603"/>
                        <a:pt x="131387" y="126031"/>
                        <a:pt x="163843" y="91106"/>
                      </a:cubicBezTo>
                      <a:cubicBezTo>
                        <a:pt x="196298" y="56181"/>
                        <a:pt x="298251" y="2559"/>
                        <a:pt x="301426" y="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8" name="フリーフォーム: 図形 497">
                  <a:extLst>
                    <a:ext uri="{FF2B5EF4-FFF2-40B4-BE49-F238E27FC236}">
                      <a16:creationId xmlns:a16="http://schemas.microsoft.com/office/drawing/2014/main" id="{03879F67-80B1-4B98-87FA-4766DEC9436D}"/>
                    </a:ext>
                  </a:extLst>
                </p:cNvPr>
                <p:cNvSpPr/>
                <p:nvPr/>
              </p:nvSpPr>
              <p:spPr>
                <a:xfrm>
                  <a:off x="5391369" y="4948482"/>
                  <a:ext cx="744210" cy="526689"/>
                </a:xfrm>
                <a:custGeom>
                  <a:avLst/>
                  <a:gdLst>
                    <a:gd name="connsiteX0" fmla="*/ 2097 w 685349"/>
                    <a:gd name="connsiteY0" fmla="*/ 11 h 485032"/>
                    <a:gd name="connsiteX1" fmla="*/ 205297 w 685349"/>
                    <a:gd name="connsiteY1" fmla="*/ 190511 h 485032"/>
                    <a:gd name="connsiteX2" fmla="*/ 321714 w 685349"/>
                    <a:gd name="connsiteY2" fmla="*/ 306927 h 485032"/>
                    <a:gd name="connsiteX3" fmla="*/ 486814 w 685349"/>
                    <a:gd name="connsiteY3" fmla="*/ 368311 h 485032"/>
                    <a:gd name="connsiteX4" fmla="*/ 438131 w 685349"/>
                    <a:gd name="connsiteY4" fmla="*/ 374661 h 485032"/>
                    <a:gd name="connsiteX5" fmla="*/ 683664 w 685349"/>
                    <a:gd name="connsiteY5" fmla="*/ 480494 h 485032"/>
                    <a:gd name="connsiteX6" fmla="*/ 533381 w 685349"/>
                    <a:gd name="connsiteY6" fmla="*/ 452977 h 485032"/>
                    <a:gd name="connsiteX7" fmla="*/ 285731 w 685349"/>
                    <a:gd name="connsiteY7" fmla="*/ 338677 h 485032"/>
                    <a:gd name="connsiteX8" fmla="*/ 110047 w 685349"/>
                    <a:gd name="connsiteY8" fmla="*/ 182044 h 485032"/>
                    <a:gd name="connsiteX9" fmla="*/ 2097 w 685349"/>
                    <a:gd name="connsiteY9" fmla="*/ 11 h 48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349" h="485032">
                      <a:moveTo>
                        <a:pt x="2097" y="11"/>
                      </a:moveTo>
                      <a:cubicBezTo>
                        <a:pt x="17972" y="1422"/>
                        <a:pt x="152027" y="139358"/>
                        <a:pt x="205297" y="190511"/>
                      </a:cubicBezTo>
                      <a:cubicBezTo>
                        <a:pt x="258567" y="241664"/>
                        <a:pt x="274795" y="277294"/>
                        <a:pt x="321714" y="306927"/>
                      </a:cubicBezTo>
                      <a:cubicBezTo>
                        <a:pt x="368633" y="336560"/>
                        <a:pt x="467411" y="357022"/>
                        <a:pt x="486814" y="368311"/>
                      </a:cubicBezTo>
                      <a:cubicBezTo>
                        <a:pt x="506217" y="379600"/>
                        <a:pt x="405323" y="355964"/>
                        <a:pt x="438131" y="374661"/>
                      </a:cubicBezTo>
                      <a:cubicBezTo>
                        <a:pt x="470939" y="393358"/>
                        <a:pt x="667789" y="467441"/>
                        <a:pt x="683664" y="480494"/>
                      </a:cubicBezTo>
                      <a:cubicBezTo>
                        <a:pt x="699539" y="493547"/>
                        <a:pt x="599703" y="476613"/>
                        <a:pt x="533381" y="452977"/>
                      </a:cubicBezTo>
                      <a:cubicBezTo>
                        <a:pt x="467059" y="429341"/>
                        <a:pt x="356287" y="383833"/>
                        <a:pt x="285731" y="338677"/>
                      </a:cubicBezTo>
                      <a:cubicBezTo>
                        <a:pt x="215175" y="293522"/>
                        <a:pt x="155908" y="234608"/>
                        <a:pt x="110047" y="182044"/>
                      </a:cubicBezTo>
                      <a:cubicBezTo>
                        <a:pt x="64186" y="129480"/>
                        <a:pt x="-13778" y="-1400"/>
                        <a:pt x="2097" y="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44071CF4-8D32-430C-A8AE-DB1B85AC3630}"/>
                    </a:ext>
                  </a:extLst>
                </p:cNvPr>
                <p:cNvSpPr/>
                <p:nvPr/>
              </p:nvSpPr>
              <p:spPr>
                <a:xfrm>
                  <a:off x="5935243" y="5704626"/>
                  <a:ext cx="556458" cy="675538"/>
                </a:xfrm>
                <a:custGeom>
                  <a:avLst/>
                  <a:gdLst>
                    <a:gd name="connsiteX0" fmla="*/ 127774 w 512446"/>
                    <a:gd name="connsiteY0" fmla="*/ 8522 h 622108"/>
                    <a:gd name="connsiteX1" fmla="*/ 49457 w 512446"/>
                    <a:gd name="connsiteY1" fmla="*/ 160922 h 622108"/>
                    <a:gd name="connsiteX2" fmla="*/ 21940 w 512446"/>
                    <a:gd name="connsiteY2" fmla="*/ 332372 h 622108"/>
                    <a:gd name="connsiteX3" fmla="*/ 21940 w 512446"/>
                    <a:gd name="connsiteY3" fmla="*/ 228655 h 622108"/>
                    <a:gd name="connsiteX4" fmla="*/ 119307 w 512446"/>
                    <a:gd name="connsiteY4" fmla="*/ 275222 h 622108"/>
                    <a:gd name="connsiteX5" fmla="*/ 216674 w 512446"/>
                    <a:gd name="connsiteY5" fmla="*/ 408572 h 622108"/>
                    <a:gd name="connsiteX6" fmla="*/ 506657 w 512446"/>
                    <a:gd name="connsiteY6" fmla="*/ 620238 h 622108"/>
                    <a:gd name="connsiteX7" fmla="*/ 392357 w 512446"/>
                    <a:gd name="connsiteY7" fmla="*/ 499588 h 622108"/>
                    <a:gd name="connsiteX8" fmla="*/ 176457 w 512446"/>
                    <a:gd name="connsiteY8" fmla="*/ 287922 h 622108"/>
                    <a:gd name="connsiteX9" fmla="*/ 7124 w 512446"/>
                    <a:gd name="connsiteY9" fmla="*/ 218072 h 622108"/>
                    <a:gd name="connsiteX10" fmla="*/ 34640 w 512446"/>
                    <a:gd name="connsiteY10" fmla="*/ 108005 h 622108"/>
                    <a:gd name="connsiteX11" fmla="*/ 62157 w 512446"/>
                    <a:gd name="connsiteY11" fmla="*/ 40272 h 622108"/>
                    <a:gd name="connsiteX12" fmla="*/ 5007 w 512446"/>
                    <a:gd name="connsiteY12" fmla="*/ 127055 h 622108"/>
                    <a:gd name="connsiteX13" fmla="*/ 62157 w 512446"/>
                    <a:gd name="connsiteY13" fmla="*/ 29688 h 622108"/>
                    <a:gd name="connsiteX14" fmla="*/ 127774 w 512446"/>
                    <a:gd name="connsiteY14" fmla="*/ 8522 h 62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2446" h="622108">
                      <a:moveTo>
                        <a:pt x="127774" y="8522"/>
                      </a:moveTo>
                      <a:cubicBezTo>
                        <a:pt x="125657" y="30394"/>
                        <a:pt x="67096" y="106947"/>
                        <a:pt x="49457" y="160922"/>
                      </a:cubicBezTo>
                      <a:cubicBezTo>
                        <a:pt x="31818" y="214897"/>
                        <a:pt x="26526" y="321083"/>
                        <a:pt x="21940" y="332372"/>
                      </a:cubicBezTo>
                      <a:cubicBezTo>
                        <a:pt x="17354" y="343661"/>
                        <a:pt x="5712" y="238180"/>
                        <a:pt x="21940" y="228655"/>
                      </a:cubicBezTo>
                      <a:cubicBezTo>
                        <a:pt x="38168" y="219130"/>
                        <a:pt x="86851" y="245236"/>
                        <a:pt x="119307" y="275222"/>
                      </a:cubicBezTo>
                      <a:cubicBezTo>
                        <a:pt x="151763" y="305208"/>
                        <a:pt x="152116" y="351069"/>
                        <a:pt x="216674" y="408572"/>
                      </a:cubicBezTo>
                      <a:cubicBezTo>
                        <a:pt x="281232" y="466075"/>
                        <a:pt x="477377" y="605069"/>
                        <a:pt x="506657" y="620238"/>
                      </a:cubicBezTo>
                      <a:cubicBezTo>
                        <a:pt x="535938" y="635407"/>
                        <a:pt x="447390" y="554974"/>
                        <a:pt x="392357" y="499588"/>
                      </a:cubicBezTo>
                      <a:cubicBezTo>
                        <a:pt x="337324" y="444202"/>
                        <a:pt x="240663" y="334841"/>
                        <a:pt x="176457" y="287922"/>
                      </a:cubicBezTo>
                      <a:cubicBezTo>
                        <a:pt x="112251" y="241003"/>
                        <a:pt x="30760" y="248058"/>
                        <a:pt x="7124" y="218072"/>
                      </a:cubicBezTo>
                      <a:cubicBezTo>
                        <a:pt x="-16512" y="188086"/>
                        <a:pt x="25468" y="137638"/>
                        <a:pt x="34640" y="108005"/>
                      </a:cubicBezTo>
                      <a:cubicBezTo>
                        <a:pt x="43812" y="78372"/>
                        <a:pt x="67096" y="37097"/>
                        <a:pt x="62157" y="40272"/>
                      </a:cubicBezTo>
                      <a:cubicBezTo>
                        <a:pt x="57218" y="43447"/>
                        <a:pt x="5007" y="128819"/>
                        <a:pt x="5007" y="127055"/>
                      </a:cubicBezTo>
                      <a:cubicBezTo>
                        <a:pt x="5007" y="125291"/>
                        <a:pt x="38874" y="47680"/>
                        <a:pt x="62157" y="29688"/>
                      </a:cubicBezTo>
                      <a:cubicBezTo>
                        <a:pt x="85440" y="11696"/>
                        <a:pt x="129891" y="-13350"/>
                        <a:pt x="127774" y="85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0" name="フリーフォーム: 図形 499">
                  <a:extLst>
                    <a:ext uri="{FF2B5EF4-FFF2-40B4-BE49-F238E27FC236}">
                      <a16:creationId xmlns:a16="http://schemas.microsoft.com/office/drawing/2014/main" id="{3FA94E34-4207-4770-AF3C-BC1768767285}"/>
                    </a:ext>
                  </a:extLst>
                </p:cNvPr>
                <p:cNvSpPr/>
                <p:nvPr/>
              </p:nvSpPr>
              <p:spPr>
                <a:xfrm>
                  <a:off x="5788324" y="6059528"/>
                  <a:ext cx="725780" cy="458638"/>
                </a:xfrm>
                <a:custGeom>
                  <a:avLst/>
                  <a:gdLst>
                    <a:gd name="connsiteX0" fmla="*/ 28122 w 668376"/>
                    <a:gd name="connsiteY0" fmla="*/ 244723 h 422363"/>
                    <a:gd name="connsiteX1" fmla="*/ 222855 w 668376"/>
                    <a:gd name="connsiteY1" fmla="*/ 185456 h 422363"/>
                    <a:gd name="connsiteX2" fmla="*/ 360438 w 668376"/>
                    <a:gd name="connsiteY2" fmla="*/ 257423 h 422363"/>
                    <a:gd name="connsiteX3" fmla="*/ 667355 w 668376"/>
                    <a:gd name="connsiteY3" fmla="*/ 397123 h 422363"/>
                    <a:gd name="connsiteX4" fmla="*/ 455688 w 668376"/>
                    <a:gd name="connsiteY4" fmla="*/ 287056 h 422363"/>
                    <a:gd name="connsiteX5" fmla="*/ 343505 w 668376"/>
                    <a:gd name="connsiteY5" fmla="*/ 200273 h 422363"/>
                    <a:gd name="connsiteX6" fmla="*/ 169938 w 668376"/>
                    <a:gd name="connsiteY6" fmla="*/ 24590 h 422363"/>
                    <a:gd name="connsiteX7" fmla="*/ 93738 w 668376"/>
                    <a:gd name="connsiteY7" fmla="*/ 49990 h 422363"/>
                    <a:gd name="connsiteX8" fmla="*/ 30238 w 668376"/>
                    <a:gd name="connsiteY8" fmla="*/ 58456 h 422363"/>
                    <a:gd name="connsiteX9" fmla="*/ 222855 w 668376"/>
                    <a:gd name="connsiteY9" fmla="*/ 3423 h 422363"/>
                    <a:gd name="connsiteX10" fmla="*/ 356205 w 668376"/>
                    <a:gd name="connsiteY10" fmla="*/ 172756 h 422363"/>
                    <a:gd name="connsiteX11" fmla="*/ 449338 w 668376"/>
                    <a:gd name="connsiteY11" fmla="*/ 255306 h 422363"/>
                    <a:gd name="connsiteX12" fmla="*/ 244022 w 668376"/>
                    <a:gd name="connsiteY12" fmla="*/ 136773 h 422363"/>
                    <a:gd name="connsiteX13" fmla="*/ 205922 w 668376"/>
                    <a:gd name="connsiteY13" fmla="*/ 166406 h 422363"/>
                    <a:gd name="connsiteX14" fmla="*/ 106438 w 668376"/>
                    <a:gd name="connsiteY14" fmla="*/ 327273 h 422363"/>
                    <a:gd name="connsiteX15" fmla="*/ 95855 w 668376"/>
                    <a:gd name="connsiteY15" fmla="*/ 378073 h 422363"/>
                    <a:gd name="connsiteX16" fmla="*/ 146655 w 668376"/>
                    <a:gd name="connsiteY16" fmla="*/ 420406 h 422363"/>
                    <a:gd name="connsiteX17" fmla="*/ 40822 w 668376"/>
                    <a:gd name="connsiteY17" fmla="*/ 312456 h 422363"/>
                    <a:gd name="connsiteX18" fmla="*/ 2722 w 668376"/>
                    <a:gd name="connsiteY18" fmla="*/ 344206 h 422363"/>
                    <a:gd name="connsiteX19" fmla="*/ 28122 w 668376"/>
                    <a:gd name="connsiteY19" fmla="*/ 244723 h 422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8376" h="422363">
                      <a:moveTo>
                        <a:pt x="28122" y="244723"/>
                      </a:moveTo>
                      <a:cubicBezTo>
                        <a:pt x="64811" y="218265"/>
                        <a:pt x="167469" y="183339"/>
                        <a:pt x="222855" y="185456"/>
                      </a:cubicBezTo>
                      <a:cubicBezTo>
                        <a:pt x="278241" y="187573"/>
                        <a:pt x="286355" y="222145"/>
                        <a:pt x="360438" y="257423"/>
                      </a:cubicBezTo>
                      <a:cubicBezTo>
                        <a:pt x="434521" y="292701"/>
                        <a:pt x="651480" y="392184"/>
                        <a:pt x="667355" y="397123"/>
                      </a:cubicBezTo>
                      <a:cubicBezTo>
                        <a:pt x="683230" y="402062"/>
                        <a:pt x="509663" y="319864"/>
                        <a:pt x="455688" y="287056"/>
                      </a:cubicBezTo>
                      <a:cubicBezTo>
                        <a:pt x="401713" y="254248"/>
                        <a:pt x="391130" y="244017"/>
                        <a:pt x="343505" y="200273"/>
                      </a:cubicBezTo>
                      <a:cubicBezTo>
                        <a:pt x="295880" y="156529"/>
                        <a:pt x="211566" y="49637"/>
                        <a:pt x="169938" y="24590"/>
                      </a:cubicBezTo>
                      <a:cubicBezTo>
                        <a:pt x="128310" y="-457"/>
                        <a:pt x="117021" y="44346"/>
                        <a:pt x="93738" y="49990"/>
                      </a:cubicBezTo>
                      <a:cubicBezTo>
                        <a:pt x="70455" y="55634"/>
                        <a:pt x="8719" y="66217"/>
                        <a:pt x="30238" y="58456"/>
                      </a:cubicBezTo>
                      <a:cubicBezTo>
                        <a:pt x="51757" y="50695"/>
                        <a:pt x="168527" y="-15627"/>
                        <a:pt x="222855" y="3423"/>
                      </a:cubicBezTo>
                      <a:cubicBezTo>
                        <a:pt x="277183" y="22473"/>
                        <a:pt x="318458" y="130776"/>
                        <a:pt x="356205" y="172756"/>
                      </a:cubicBezTo>
                      <a:cubicBezTo>
                        <a:pt x="393952" y="214736"/>
                        <a:pt x="468035" y="261303"/>
                        <a:pt x="449338" y="255306"/>
                      </a:cubicBezTo>
                      <a:cubicBezTo>
                        <a:pt x="430641" y="249309"/>
                        <a:pt x="284591" y="151590"/>
                        <a:pt x="244022" y="136773"/>
                      </a:cubicBezTo>
                      <a:cubicBezTo>
                        <a:pt x="203453" y="121956"/>
                        <a:pt x="228853" y="134656"/>
                        <a:pt x="205922" y="166406"/>
                      </a:cubicBezTo>
                      <a:cubicBezTo>
                        <a:pt x="182991" y="198156"/>
                        <a:pt x="124782" y="291995"/>
                        <a:pt x="106438" y="327273"/>
                      </a:cubicBezTo>
                      <a:cubicBezTo>
                        <a:pt x="88094" y="362551"/>
                        <a:pt x="89152" y="362551"/>
                        <a:pt x="95855" y="378073"/>
                      </a:cubicBezTo>
                      <a:cubicBezTo>
                        <a:pt x="102558" y="393595"/>
                        <a:pt x="155827" y="431342"/>
                        <a:pt x="146655" y="420406"/>
                      </a:cubicBezTo>
                      <a:cubicBezTo>
                        <a:pt x="137483" y="409470"/>
                        <a:pt x="64811" y="325156"/>
                        <a:pt x="40822" y="312456"/>
                      </a:cubicBezTo>
                      <a:cubicBezTo>
                        <a:pt x="16833" y="299756"/>
                        <a:pt x="5192" y="354789"/>
                        <a:pt x="2722" y="344206"/>
                      </a:cubicBezTo>
                      <a:cubicBezTo>
                        <a:pt x="252" y="333623"/>
                        <a:pt x="-8567" y="271181"/>
                        <a:pt x="28122" y="2447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1" name="フリーフォーム: 図形 500">
                  <a:extLst>
                    <a:ext uri="{FF2B5EF4-FFF2-40B4-BE49-F238E27FC236}">
                      <a16:creationId xmlns:a16="http://schemas.microsoft.com/office/drawing/2014/main" id="{1BADCE82-A9F8-452E-9771-742A8EA59FEC}"/>
                    </a:ext>
                  </a:extLst>
                </p:cNvPr>
                <p:cNvSpPr/>
                <p:nvPr/>
              </p:nvSpPr>
              <p:spPr>
                <a:xfrm>
                  <a:off x="5788791" y="6488861"/>
                  <a:ext cx="526930" cy="126122"/>
                </a:xfrm>
                <a:custGeom>
                  <a:avLst/>
                  <a:gdLst>
                    <a:gd name="connsiteX0" fmla="*/ 175 w 485254"/>
                    <a:gd name="connsiteY0" fmla="*/ 84297 h 116147"/>
                    <a:gd name="connsiteX1" fmla="*/ 279575 w 485254"/>
                    <a:gd name="connsiteY1" fmla="*/ 41964 h 116147"/>
                    <a:gd name="connsiteX2" fmla="*/ 482775 w 485254"/>
                    <a:gd name="connsiteY2" fmla="*/ 116047 h 116147"/>
                    <a:gd name="connsiteX3" fmla="*/ 381175 w 485254"/>
                    <a:gd name="connsiteY3" fmla="*/ 56780 h 116147"/>
                    <a:gd name="connsiteX4" fmla="*/ 213958 w 485254"/>
                    <a:gd name="connsiteY4" fmla="*/ 8097 h 116147"/>
                    <a:gd name="connsiteX5" fmla="*/ 237242 w 485254"/>
                    <a:gd name="connsiteY5" fmla="*/ 5980 h 116147"/>
                    <a:gd name="connsiteX6" fmla="*/ 175 w 485254"/>
                    <a:gd name="connsiteY6" fmla="*/ 84297 h 11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5254" h="116147">
                      <a:moveTo>
                        <a:pt x="175" y="84297"/>
                      </a:moveTo>
                      <a:cubicBezTo>
                        <a:pt x="7230" y="90294"/>
                        <a:pt x="199142" y="36672"/>
                        <a:pt x="279575" y="41964"/>
                      </a:cubicBezTo>
                      <a:cubicBezTo>
                        <a:pt x="360008" y="47256"/>
                        <a:pt x="465842" y="113578"/>
                        <a:pt x="482775" y="116047"/>
                      </a:cubicBezTo>
                      <a:cubicBezTo>
                        <a:pt x="499708" y="118516"/>
                        <a:pt x="425978" y="74772"/>
                        <a:pt x="381175" y="56780"/>
                      </a:cubicBezTo>
                      <a:cubicBezTo>
                        <a:pt x="336372" y="38788"/>
                        <a:pt x="237947" y="16564"/>
                        <a:pt x="213958" y="8097"/>
                      </a:cubicBezTo>
                      <a:cubicBezTo>
                        <a:pt x="189969" y="-370"/>
                        <a:pt x="273225" y="-3898"/>
                        <a:pt x="237242" y="5980"/>
                      </a:cubicBezTo>
                      <a:cubicBezTo>
                        <a:pt x="201259" y="15858"/>
                        <a:pt x="-6880" y="78300"/>
                        <a:pt x="175" y="842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2" name="フリーフォーム: 図形 501">
                  <a:extLst>
                    <a:ext uri="{FF2B5EF4-FFF2-40B4-BE49-F238E27FC236}">
                      <a16:creationId xmlns:a16="http://schemas.microsoft.com/office/drawing/2014/main" id="{1EFB3D49-CB61-4FE1-8062-D12025CC7E86}"/>
                    </a:ext>
                  </a:extLst>
                </p:cNvPr>
                <p:cNvSpPr/>
                <p:nvPr/>
              </p:nvSpPr>
              <p:spPr>
                <a:xfrm>
                  <a:off x="6085105" y="6240108"/>
                  <a:ext cx="430681" cy="511135"/>
                </a:xfrm>
                <a:custGeom>
                  <a:avLst/>
                  <a:gdLst>
                    <a:gd name="connsiteX0" fmla="*/ 348 w 396617"/>
                    <a:gd name="connsiteY0" fmla="*/ 470009 h 470708"/>
                    <a:gd name="connsiteX1" fmla="*/ 279748 w 396617"/>
                    <a:gd name="connsiteY1" fmla="*/ 444609 h 470708"/>
                    <a:gd name="connsiteX2" fmla="*/ 374998 w 396617"/>
                    <a:gd name="connsiteY2" fmla="*/ 465776 h 470708"/>
                    <a:gd name="connsiteX3" fmla="*/ 396165 w 396617"/>
                    <a:gd name="connsiteY3" fmla="*/ 362059 h 470708"/>
                    <a:gd name="connsiteX4" fmla="*/ 387698 w 396617"/>
                    <a:gd name="connsiteY4" fmla="*/ 6459 h 470708"/>
                    <a:gd name="connsiteX5" fmla="*/ 396165 w 396617"/>
                    <a:gd name="connsiteY5" fmla="*/ 152509 h 470708"/>
                    <a:gd name="connsiteX6" fmla="*/ 370765 w 396617"/>
                    <a:gd name="connsiteY6" fmla="*/ 402276 h 470708"/>
                    <a:gd name="connsiteX7" fmla="*/ 322081 w 396617"/>
                    <a:gd name="connsiteY7" fmla="*/ 402276 h 470708"/>
                    <a:gd name="connsiteX8" fmla="*/ 154865 w 396617"/>
                    <a:gd name="connsiteY8" fmla="*/ 408626 h 470708"/>
                    <a:gd name="connsiteX9" fmla="*/ 220481 w 396617"/>
                    <a:gd name="connsiteY9" fmla="*/ 410743 h 470708"/>
                    <a:gd name="connsiteX10" fmla="*/ 348 w 396617"/>
                    <a:gd name="connsiteY10" fmla="*/ 470009 h 47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617" h="470708">
                      <a:moveTo>
                        <a:pt x="348" y="470009"/>
                      </a:moveTo>
                      <a:cubicBezTo>
                        <a:pt x="10226" y="475653"/>
                        <a:pt x="217306" y="445314"/>
                        <a:pt x="279748" y="444609"/>
                      </a:cubicBezTo>
                      <a:cubicBezTo>
                        <a:pt x="342190" y="443903"/>
                        <a:pt x="355595" y="479534"/>
                        <a:pt x="374998" y="465776"/>
                      </a:cubicBezTo>
                      <a:cubicBezTo>
                        <a:pt x="394401" y="452018"/>
                        <a:pt x="394048" y="438612"/>
                        <a:pt x="396165" y="362059"/>
                      </a:cubicBezTo>
                      <a:cubicBezTo>
                        <a:pt x="398282" y="285506"/>
                        <a:pt x="387698" y="41384"/>
                        <a:pt x="387698" y="6459"/>
                      </a:cubicBezTo>
                      <a:cubicBezTo>
                        <a:pt x="387698" y="-28466"/>
                        <a:pt x="398987" y="86540"/>
                        <a:pt x="396165" y="152509"/>
                      </a:cubicBezTo>
                      <a:cubicBezTo>
                        <a:pt x="393343" y="218478"/>
                        <a:pt x="383112" y="360648"/>
                        <a:pt x="370765" y="402276"/>
                      </a:cubicBezTo>
                      <a:cubicBezTo>
                        <a:pt x="358418" y="443904"/>
                        <a:pt x="322081" y="402276"/>
                        <a:pt x="322081" y="402276"/>
                      </a:cubicBezTo>
                      <a:lnTo>
                        <a:pt x="154865" y="408626"/>
                      </a:lnTo>
                      <a:cubicBezTo>
                        <a:pt x="137932" y="410037"/>
                        <a:pt x="247292" y="403688"/>
                        <a:pt x="220481" y="410743"/>
                      </a:cubicBezTo>
                      <a:cubicBezTo>
                        <a:pt x="193670" y="417798"/>
                        <a:pt x="-9530" y="464365"/>
                        <a:pt x="348" y="4700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3" name="フリーフォーム: 図形 502">
                  <a:extLst>
                    <a:ext uri="{FF2B5EF4-FFF2-40B4-BE49-F238E27FC236}">
                      <a16:creationId xmlns:a16="http://schemas.microsoft.com/office/drawing/2014/main" id="{9B4DCABC-13BE-4766-9D6F-C012D60A8921}"/>
                    </a:ext>
                  </a:extLst>
                </p:cNvPr>
                <p:cNvSpPr/>
                <p:nvPr/>
              </p:nvSpPr>
              <p:spPr>
                <a:xfrm>
                  <a:off x="4597378" y="5620655"/>
                  <a:ext cx="236746" cy="809739"/>
                </a:xfrm>
                <a:custGeom>
                  <a:avLst/>
                  <a:gdLst>
                    <a:gd name="connsiteX0" fmla="*/ 130570 w 218021"/>
                    <a:gd name="connsiteY0" fmla="*/ 101198 h 745695"/>
                    <a:gd name="connsiteX1" fmla="*/ 98820 w 218021"/>
                    <a:gd name="connsiteY1" fmla="*/ 164698 h 745695"/>
                    <a:gd name="connsiteX2" fmla="*/ 9920 w 218021"/>
                    <a:gd name="connsiteY2" fmla="*/ 640948 h 745695"/>
                    <a:gd name="connsiteX3" fmla="*/ 52782 w 218021"/>
                    <a:gd name="connsiteY3" fmla="*/ 355198 h 745695"/>
                    <a:gd name="connsiteX4" fmla="*/ 395 w 218021"/>
                    <a:gd name="connsiteY4" fmla="*/ 734610 h 745695"/>
                    <a:gd name="connsiteX5" fmla="*/ 33732 w 218021"/>
                    <a:gd name="connsiteY5" fmla="*/ 601260 h 745695"/>
                    <a:gd name="connsiteX6" fmla="*/ 121045 w 218021"/>
                    <a:gd name="connsiteY6" fmla="*/ 163110 h 745695"/>
                    <a:gd name="connsiteX7" fmla="*/ 217882 w 218021"/>
                    <a:gd name="connsiteY7" fmla="*/ 1185 h 745695"/>
                    <a:gd name="connsiteX8" fmla="*/ 130570 w 218021"/>
                    <a:gd name="connsiteY8" fmla="*/ 101198 h 74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021" h="745695">
                      <a:moveTo>
                        <a:pt x="130570" y="101198"/>
                      </a:moveTo>
                      <a:cubicBezTo>
                        <a:pt x="110726" y="128450"/>
                        <a:pt x="118928" y="74740"/>
                        <a:pt x="98820" y="164698"/>
                      </a:cubicBezTo>
                      <a:cubicBezTo>
                        <a:pt x="78712" y="254656"/>
                        <a:pt x="17593" y="609198"/>
                        <a:pt x="9920" y="640948"/>
                      </a:cubicBezTo>
                      <a:cubicBezTo>
                        <a:pt x="2247" y="672698"/>
                        <a:pt x="54370" y="339588"/>
                        <a:pt x="52782" y="355198"/>
                      </a:cubicBezTo>
                      <a:cubicBezTo>
                        <a:pt x="51194" y="370808"/>
                        <a:pt x="3570" y="693600"/>
                        <a:pt x="395" y="734610"/>
                      </a:cubicBezTo>
                      <a:cubicBezTo>
                        <a:pt x="-2780" y="775620"/>
                        <a:pt x="13624" y="696510"/>
                        <a:pt x="33732" y="601260"/>
                      </a:cubicBezTo>
                      <a:cubicBezTo>
                        <a:pt x="53840" y="506010"/>
                        <a:pt x="90353" y="263123"/>
                        <a:pt x="121045" y="163110"/>
                      </a:cubicBezTo>
                      <a:cubicBezTo>
                        <a:pt x="151737" y="63097"/>
                        <a:pt x="214178" y="13356"/>
                        <a:pt x="217882" y="1185"/>
                      </a:cubicBezTo>
                      <a:cubicBezTo>
                        <a:pt x="221586" y="-10986"/>
                        <a:pt x="150414" y="73946"/>
                        <a:pt x="130570" y="10119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4" name="フリーフォーム: 図形 503">
                  <a:extLst>
                    <a:ext uri="{FF2B5EF4-FFF2-40B4-BE49-F238E27FC236}">
                      <a16:creationId xmlns:a16="http://schemas.microsoft.com/office/drawing/2014/main" id="{ABF12F26-A1CE-4C2B-9915-3972EAD34230}"/>
                    </a:ext>
                  </a:extLst>
                </p:cNvPr>
                <p:cNvSpPr/>
                <p:nvPr/>
              </p:nvSpPr>
              <p:spPr>
                <a:xfrm>
                  <a:off x="4371643" y="7210055"/>
                  <a:ext cx="949560" cy="211932"/>
                </a:xfrm>
                <a:custGeom>
                  <a:avLst/>
                  <a:gdLst>
                    <a:gd name="connsiteX0" fmla="*/ 11955 w 874457"/>
                    <a:gd name="connsiteY0" fmla="*/ 33977 h 195170"/>
                    <a:gd name="connsiteX1" fmla="*/ 306171 w 874457"/>
                    <a:gd name="connsiteY1" fmla="*/ 44561 h 195170"/>
                    <a:gd name="connsiteX2" fmla="*/ 574988 w 874457"/>
                    <a:gd name="connsiteY2" fmla="*/ 129227 h 195170"/>
                    <a:gd name="connsiteX3" fmla="*/ 867088 w 874457"/>
                    <a:gd name="connsiteY3" fmla="*/ 194844 h 195170"/>
                    <a:gd name="connsiteX4" fmla="*/ 754905 w 874457"/>
                    <a:gd name="connsiteY4" fmla="*/ 150394 h 195170"/>
                    <a:gd name="connsiteX5" fmla="*/ 412005 w 874457"/>
                    <a:gd name="connsiteY5" fmla="*/ 61494 h 195170"/>
                    <a:gd name="connsiteX6" fmla="*/ 613088 w 874457"/>
                    <a:gd name="connsiteY6" fmla="*/ 114411 h 195170"/>
                    <a:gd name="connsiteX7" fmla="*/ 547471 w 874457"/>
                    <a:gd name="connsiteY7" fmla="*/ 74194 h 195170"/>
                    <a:gd name="connsiteX8" fmla="*/ 363321 w 874457"/>
                    <a:gd name="connsiteY8" fmla="*/ 25511 h 195170"/>
                    <a:gd name="connsiteX9" fmla="*/ 83921 w 874457"/>
                    <a:gd name="connsiteY9" fmla="*/ 111 h 195170"/>
                    <a:gd name="connsiteX10" fmla="*/ 11955 w 874457"/>
                    <a:gd name="connsiteY10" fmla="*/ 33977 h 19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4457" h="195170">
                      <a:moveTo>
                        <a:pt x="11955" y="33977"/>
                      </a:moveTo>
                      <a:cubicBezTo>
                        <a:pt x="48997" y="41385"/>
                        <a:pt x="212332" y="28686"/>
                        <a:pt x="306171" y="44561"/>
                      </a:cubicBezTo>
                      <a:cubicBezTo>
                        <a:pt x="400010" y="60436"/>
                        <a:pt x="481502" y="104180"/>
                        <a:pt x="574988" y="129227"/>
                      </a:cubicBezTo>
                      <a:cubicBezTo>
                        <a:pt x="668474" y="154274"/>
                        <a:pt x="837102" y="191316"/>
                        <a:pt x="867088" y="194844"/>
                      </a:cubicBezTo>
                      <a:cubicBezTo>
                        <a:pt x="897074" y="198372"/>
                        <a:pt x="830752" y="172619"/>
                        <a:pt x="754905" y="150394"/>
                      </a:cubicBezTo>
                      <a:cubicBezTo>
                        <a:pt x="679058" y="128169"/>
                        <a:pt x="412005" y="61494"/>
                        <a:pt x="412005" y="61494"/>
                      </a:cubicBezTo>
                      <a:cubicBezTo>
                        <a:pt x="388369" y="55497"/>
                        <a:pt x="590510" y="112294"/>
                        <a:pt x="613088" y="114411"/>
                      </a:cubicBezTo>
                      <a:cubicBezTo>
                        <a:pt x="635666" y="116528"/>
                        <a:pt x="589099" y="89011"/>
                        <a:pt x="547471" y="74194"/>
                      </a:cubicBezTo>
                      <a:cubicBezTo>
                        <a:pt x="505843" y="59377"/>
                        <a:pt x="440579" y="37858"/>
                        <a:pt x="363321" y="25511"/>
                      </a:cubicBezTo>
                      <a:cubicBezTo>
                        <a:pt x="286063" y="13164"/>
                        <a:pt x="136838" y="2228"/>
                        <a:pt x="83921" y="111"/>
                      </a:cubicBezTo>
                      <a:cubicBezTo>
                        <a:pt x="31004" y="-2006"/>
                        <a:pt x="-25087" y="26569"/>
                        <a:pt x="11955" y="339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5" name="フリーフォーム: 図形 504">
                  <a:extLst>
                    <a:ext uri="{FF2B5EF4-FFF2-40B4-BE49-F238E27FC236}">
                      <a16:creationId xmlns:a16="http://schemas.microsoft.com/office/drawing/2014/main" id="{3A1D8009-695B-468F-B53C-94A82EB6D24F}"/>
                    </a:ext>
                  </a:extLst>
                </p:cNvPr>
                <p:cNvSpPr/>
                <p:nvPr/>
              </p:nvSpPr>
              <p:spPr>
                <a:xfrm>
                  <a:off x="5246493" y="7407824"/>
                  <a:ext cx="610296" cy="687269"/>
                </a:xfrm>
                <a:custGeom>
                  <a:avLst/>
                  <a:gdLst>
                    <a:gd name="connsiteX0" fmla="*/ 49 w 562026"/>
                    <a:gd name="connsiteY0" fmla="*/ 17 h 632911"/>
                    <a:gd name="connsiteX1" fmla="*/ 383165 w 562026"/>
                    <a:gd name="connsiteY1" fmla="*/ 215917 h 632911"/>
                    <a:gd name="connsiteX2" fmla="*/ 414915 w 562026"/>
                    <a:gd name="connsiteY2" fmla="*/ 262484 h 632911"/>
                    <a:gd name="connsiteX3" fmla="*/ 524982 w 562026"/>
                    <a:gd name="connsiteY3" fmla="*/ 414884 h 632911"/>
                    <a:gd name="connsiteX4" fmla="*/ 474182 w 562026"/>
                    <a:gd name="connsiteY4" fmla="*/ 298467 h 632911"/>
                    <a:gd name="connsiteX5" fmla="*/ 522865 w 562026"/>
                    <a:gd name="connsiteY5" fmla="*/ 448750 h 632911"/>
                    <a:gd name="connsiteX6" fmla="*/ 546149 w 562026"/>
                    <a:gd name="connsiteY6" fmla="*/ 632900 h 632911"/>
                    <a:gd name="connsiteX7" fmla="*/ 552499 w 562026"/>
                    <a:gd name="connsiteY7" fmla="*/ 440284 h 632911"/>
                    <a:gd name="connsiteX8" fmla="*/ 410682 w 562026"/>
                    <a:gd name="connsiteY8" fmla="*/ 205334 h 632911"/>
                    <a:gd name="connsiteX9" fmla="*/ 49 w 562026"/>
                    <a:gd name="connsiteY9" fmla="*/ 17 h 63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2026" h="632911">
                      <a:moveTo>
                        <a:pt x="49" y="17"/>
                      </a:moveTo>
                      <a:cubicBezTo>
                        <a:pt x="-4537" y="1781"/>
                        <a:pt x="314021" y="172173"/>
                        <a:pt x="383165" y="215917"/>
                      </a:cubicBezTo>
                      <a:cubicBezTo>
                        <a:pt x="452309" y="259661"/>
                        <a:pt x="391279" y="229323"/>
                        <a:pt x="414915" y="262484"/>
                      </a:cubicBezTo>
                      <a:cubicBezTo>
                        <a:pt x="438551" y="295645"/>
                        <a:pt x="515104" y="408887"/>
                        <a:pt x="524982" y="414884"/>
                      </a:cubicBezTo>
                      <a:cubicBezTo>
                        <a:pt x="534860" y="420881"/>
                        <a:pt x="474535" y="292823"/>
                        <a:pt x="474182" y="298467"/>
                      </a:cubicBezTo>
                      <a:cubicBezTo>
                        <a:pt x="473829" y="304111"/>
                        <a:pt x="510871" y="393011"/>
                        <a:pt x="522865" y="448750"/>
                      </a:cubicBezTo>
                      <a:cubicBezTo>
                        <a:pt x="534859" y="504489"/>
                        <a:pt x="541210" y="634311"/>
                        <a:pt x="546149" y="632900"/>
                      </a:cubicBezTo>
                      <a:cubicBezTo>
                        <a:pt x="551088" y="631489"/>
                        <a:pt x="575077" y="511545"/>
                        <a:pt x="552499" y="440284"/>
                      </a:cubicBezTo>
                      <a:cubicBezTo>
                        <a:pt x="529921" y="369023"/>
                        <a:pt x="508049" y="280123"/>
                        <a:pt x="410682" y="205334"/>
                      </a:cubicBezTo>
                      <a:cubicBezTo>
                        <a:pt x="313315" y="130545"/>
                        <a:pt x="4635" y="-1747"/>
                        <a:pt x="49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6" name="フリーフォーム: 図形 505">
                  <a:extLst>
                    <a:ext uri="{FF2B5EF4-FFF2-40B4-BE49-F238E27FC236}">
                      <a16:creationId xmlns:a16="http://schemas.microsoft.com/office/drawing/2014/main" id="{FA48D44F-5C8E-405D-8826-CA7F7A0D7AE8}"/>
                    </a:ext>
                  </a:extLst>
                </p:cNvPr>
                <p:cNvSpPr/>
                <p:nvPr/>
              </p:nvSpPr>
              <p:spPr>
                <a:xfrm>
                  <a:off x="3993264" y="8259998"/>
                  <a:ext cx="967712" cy="255702"/>
                </a:xfrm>
                <a:custGeom>
                  <a:avLst/>
                  <a:gdLst>
                    <a:gd name="connsiteX0" fmla="*/ 4807 w 891173"/>
                    <a:gd name="connsiteY0" fmla="*/ 188910 h 235478"/>
                    <a:gd name="connsiteX1" fmla="*/ 250340 w 891173"/>
                    <a:gd name="connsiteY1" fmla="*/ 188910 h 235478"/>
                    <a:gd name="connsiteX2" fmla="*/ 423907 w 891173"/>
                    <a:gd name="connsiteY2" fmla="*/ 74610 h 235478"/>
                    <a:gd name="connsiteX3" fmla="*/ 711773 w 891173"/>
                    <a:gd name="connsiteY3" fmla="*/ 49210 h 235478"/>
                    <a:gd name="connsiteX4" fmla="*/ 889573 w 891173"/>
                    <a:gd name="connsiteY4" fmla="*/ 526 h 235478"/>
                    <a:gd name="connsiteX5" fmla="*/ 798557 w 891173"/>
                    <a:gd name="connsiteY5" fmla="*/ 36510 h 235478"/>
                    <a:gd name="connsiteX6" fmla="*/ 783740 w 891173"/>
                    <a:gd name="connsiteY6" fmla="*/ 212193 h 235478"/>
                    <a:gd name="connsiteX7" fmla="*/ 777390 w 891173"/>
                    <a:gd name="connsiteY7" fmla="*/ 135993 h 235478"/>
                    <a:gd name="connsiteX8" fmla="*/ 470473 w 891173"/>
                    <a:gd name="connsiteY8" fmla="*/ 125410 h 235478"/>
                    <a:gd name="connsiteX9" fmla="*/ 305373 w 891173"/>
                    <a:gd name="connsiteY9" fmla="*/ 193143 h 235478"/>
                    <a:gd name="connsiteX10" fmla="*/ 102173 w 891173"/>
                    <a:gd name="connsiteY10" fmla="*/ 235476 h 235478"/>
                    <a:gd name="connsiteX11" fmla="*/ 4807 w 891173"/>
                    <a:gd name="connsiteY11" fmla="*/ 188910 h 23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1173" h="235478">
                      <a:moveTo>
                        <a:pt x="4807" y="188910"/>
                      </a:moveTo>
                      <a:cubicBezTo>
                        <a:pt x="29501" y="181149"/>
                        <a:pt x="180490" y="207960"/>
                        <a:pt x="250340" y="188910"/>
                      </a:cubicBezTo>
                      <a:cubicBezTo>
                        <a:pt x="320190" y="169860"/>
                        <a:pt x="347002" y="97893"/>
                        <a:pt x="423907" y="74610"/>
                      </a:cubicBezTo>
                      <a:cubicBezTo>
                        <a:pt x="500812" y="51327"/>
                        <a:pt x="634162" y="61557"/>
                        <a:pt x="711773" y="49210"/>
                      </a:cubicBezTo>
                      <a:cubicBezTo>
                        <a:pt x="789384" y="36863"/>
                        <a:pt x="875109" y="2643"/>
                        <a:pt x="889573" y="526"/>
                      </a:cubicBezTo>
                      <a:cubicBezTo>
                        <a:pt x="904037" y="-1591"/>
                        <a:pt x="816196" y="1232"/>
                        <a:pt x="798557" y="36510"/>
                      </a:cubicBezTo>
                      <a:cubicBezTo>
                        <a:pt x="780918" y="71788"/>
                        <a:pt x="787268" y="195612"/>
                        <a:pt x="783740" y="212193"/>
                      </a:cubicBezTo>
                      <a:cubicBezTo>
                        <a:pt x="780212" y="228774"/>
                        <a:pt x="829601" y="150457"/>
                        <a:pt x="777390" y="135993"/>
                      </a:cubicBezTo>
                      <a:cubicBezTo>
                        <a:pt x="725179" y="121529"/>
                        <a:pt x="549142" y="115885"/>
                        <a:pt x="470473" y="125410"/>
                      </a:cubicBezTo>
                      <a:cubicBezTo>
                        <a:pt x="391804" y="134935"/>
                        <a:pt x="366756" y="174799"/>
                        <a:pt x="305373" y="193143"/>
                      </a:cubicBezTo>
                      <a:cubicBezTo>
                        <a:pt x="243990" y="211487"/>
                        <a:pt x="148034" y="235123"/>
                        <a:pt x="102173" y="235476"/>
                      </a:cubicBezTo>
                      <a:cubicBezTo>
                        <a:pt x="56312" y="235829"/>
                        <a:pt x="-19887" y="196671"/>
                        <a:pt x="4807" y="18891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7" name="フリーフォーム: 図形 506">
                  <a:extLst>
                    <a:ext uri="{FF2B5EF4-FFF2-40B4-BE49-F238E27FC236}">
                      <a16:creationId xmlns:a16="http://schemas.microsoft.com/office/drawing/2014/main" id="{DD7C0BBC-A06C-4B86-B1B2-97F611F225B1}"/>
                    </a:ext>
                  </a:extLst>
                </p:cNvPr>
                <p:cNvSpPr/>
                <p:nvPr/>
              </p:nvSpPr>
              <p:spPr>
                <a:xfrm>
                  <a:off x="5025714" y="8058163"/>
                  <a:ext cx="819459" cy="909291"/>
                </a:xfrm>
                <a:custGeom>
                  <a:avLst/>
                  <a:gdLst>
                    <a:gd name="connsiteX0" fmla="*/ 753699 w 754646"/>
                    <a:gd name="connsiteY0" fmla="*/ 132 h 837373"/>
                    <a:gd name="connsiteX1" fmla="*/ 681732 w 754646"/>
                    <a:gd name="connsiteY1" fmla="*/ 309165 h 837373"/>
                    <a:gd name="connsiteX2" fmla="*/ 584366 w 754646"/>
                    <a:gd name="connsiteY2" fmla="*/ 402298 h 837373"/>
                    <a:gd name="connsiteX3" fmla="*/ 497582 w 754646"/>
                    <a:gd name="connsiteY3" fmla="*/ 495432 h 837373"/>
                    <a:gd name="connsiteX4" fmla="*/ 408682 w 754646"/>
                    <a:gd name="connsiteY4" fmla="*/ 586448 h 837373"/>
                    <a:gd name="connsiteX5" fmla="*/ 330366 w 754646"/>
                    <a:gd name="connsiteY5" fmla="*/ 639365 h 837373"/>
                    <a:gd name="connsiteX6" fmla="*/ 156799 w 754646"/>
                    <a:gd name="connsiteY6" fmla="*/ 658415 h 837373"/>
                    <a:gd name="connsiteX7" fmla="*/ 489116 w 754646"/>
                    <a:gd name="connsiteY7" fmla="*/ 571632 h 837373"/>
                    <a:gd name="connsiteX8" fmla="*/ 296499 w 754646"/>
                    <a:gd name="connsiteY8" fmla="*/ 681698 h 837373"/>
                    <a:gd name="connsiteX9" fmla="*/ 2282 w 754646"/>
                    <a:gd name="connsiteY9" fmla="*/ 836215 h 837373"/>
                    <a:gd name="connsiteX10" fmla="*/ 465832 w 754646"/>
                    <a:gd name="connsiteY10" fmla="*/ 594915 h 837373"/>
                    <a:gd name="connsiteX11" fmla="*/ 626699 w 754646"/>
                    <a:gd name="connsiteY11" fmla="*/ 387482 h 837373"/>
                    <a:gd name="connsiteX12" fmla="*/ 715599 w 754646"/>
                    <a:gd name="connsiteY12" fmla="*/ 349382 h 837373"/>
                    <a:gd name="connsiteX13" fmla="*/ 753699 w 754646"/>
                    <a:gd name="connsiteY13" fmla="*/ 132 h 837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4646" h="837373">
                      <a:moveTo>
                        <a:pt x="753699" y="132"/>
                      </a:moveTo>
                      <a:cubicBezTo>
                        <a:pt x="748054" y="-6571"/>
                        <a:pt x="709954" y="242137"/>
                        <a:pt x="681732" y="309165"/>
                      </a:cubicBezTo>
                      <a:cubicBezTo>
                        <a:pt x="653510" y="376193"/>
                        <a:pt x="615058" y="371254"/>
                        <a:pt x="584366" y="402298"/>
                      </a:cubicBezTo>
                      <a:cubicBezTo>
                        <a:pt x="553674" y="433342"/>
                        <a:pt x="526863" y="464740"/>
                        <a:pt x="497582" y="495432"/>
                      </a:cubicBezTo>
                      <a:cubicBezTo>
                        <a:pt x="468301" y="526124"/>
                        <a:pt x="436551" y="562459"/>
                        <a:pt x="408682" y="586448"/>
                      </a:cubicBezTo>
                      <a:cubicBezTo>
                        <a:pt x="380813" y="610437"/>
                        <a:pt x="372346" y="627371"/>
                        <a:pt x="330366" y="639365"/>
                      </a:cubicBezTo>
                      <a:cubicBezTo>
                        <a:pt x="288386" y="651359"/>
                        <a:pt x="130341" y="669704"/>
                        <a:pt x="156799" y="658415"/>
                      </a:cubicBezTo>
                      <a:cubicBezTo>
                        <a:pt x="183257" y="647126"/>
                        <a:pt x="465833" y="567752"/>
                        <a:pt x="489116" y="571632"/>
                      </a:cubicBezTo>
                      <a:cubicBezTo>
                        <a:pt x="512399" y="575512"/>
                        <a:pt x="377638" y="637601"/>
                        <a:pt x="296499" y="681698"/>
                      </a:cubicBezTo>
                      <a:cubicBezTo>
                        <a:pt x="215360" y="725795"/>
                        <a:pt x="-25940" y="850679"/>
                        <a:pt x="2282" y="836215"/>
                      </a:cubicBezTo>
                      <a:cubicBezTo>
                        <a:pt x="30504" y="821751"/>
                        <a:pt x="361763" y="669704"/>
                        <a:pt x="465832" y="594915"/>
                      </a:cubicBezTo>
                      <a:cubicBezTo>
                        <a:pt x="569901" y="520126"/>
                        <a:pt x="585071" y="428404"/>
                        <a:pt x="626699" y="387482"/>
                      </a:cubicBezTo>
                      <a:cubicBezTo>
                        <a:pt x="668327" y="346560"/>
                        <a:pt x="692316" y="408649"/>
                        <a:pt x="715599" y="349382"/>
                      </a:cubicBezTo>
                      <a:cubicBezTo>
                        <a:pt x="738882" y="290115"/>
                        <a:pt x="759344" y="6835"/>
                        <a:pt x="753699" y="1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8" name="フリーフォーム: 図形 507">
                  <a:extLst>
                    <a:ext uri="{FF2B5EF4-FFF2-40B4-BE49-F238E27FC236}">
                      <a16:creationId xmlns:a16="http://schemas.microsoft.com/office/drawing/2014/main" id="{E206D122-A8B3-4F6D-9B64-684F8A0D5DFB}"/>
                    </a:ext>
                  </a:extLst>
                </p:cNvPr>
                <p:cNvSpPr/>
                <p:nvPr/>
              </p:nvSpPr>
              <p:spPr>
                <a:xfrm>
                  <a:off x="5209089" y="7651199"/>
                  <a:ext cx="527102" cy="115493"/>
                </a:xfrm>
                <a:custGeom>
                  <a:avLst/>
                  <a:gdLst>
                    <a:gd name="connsiteX0" fmla="*/ 485344 w 485412"/>
                    <a:gd name="connsiteY0" fmla="*/ 106091 h 106358"/>
                    <a:gd name="connsiteX1" fmla="*/ 282144 w 485412"/>
                    <a:gd name="connsiteY1" fmla="*/ 4491 h 106358"/>
                    <a:gd name="connsiteX2" fmla="*/ 180544 w 485412"/>
                    <a:gd name="connsiteY2" fmla="*/ 23541 h 106358"/>
                    <a:gd name="connsiteX3" fmla="*/ 627 w 485412"/>
                    <a:gd name="connsiteY3" fmla="*/ 74341 h 106358"/>
                    <a:gd name="connsiteX4" fmla="*/ 248277 w 485412"/>
                    <a:gd name="connsiteY4" fmla="*/ 19308 h 106358"/>
                    <a:gd name="connsiteX5" fmla="*/ 182660 w 485412"/>
                    <a:gd name="connsiteY5" fmla="*/ 48941 h 106358"/>
                    <a:gd name="connsiteX6" fmla="*/ 303310 w 485412"/>
                    <a:gd name="connsiteY6" fmla="*/ 34124 h 106358"/>
                    <a:gd name="connsiteX7" fmla="*/ 485344 w 485412"/>
                    <a:gd name="connsiteY7" fmla="*/ 106091 h 10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412" h="106358">
                      <a:moveTo>
                        <a:pt x="485344" y="106091"/>
                      </a:moveTo>
                      <a:cubicBezTo>
                        <a:pt x="481816" y="101152"/>
                        <a:pt x="332944" y="18249"/>
                        <a:pt x="282144" y="4491"/>
                      </a:cubicBezTo>
                      <a:cubicBezTo>
                        <a:pt x="231344" y="-9267"/>
                        <a:pt x="227464" y="11899"/>
                        <a:pt x="180544" y="23541"/>
                      </a:cubicBezTo>
                      <a:cubicBezTo>
                        <a:pt x="133624" y="35183"/>
                        <a:pt x="-10662" y="75046"/>
                        <a:pt x="627" y="74341"/>
                      </a:cubicBezTo>
                      <a:cubicBezTo>
                        <a:pt x="11916" y="73636"/>
                        <a:pt x="217938" y="23541"/>
                        <a:pt x="248277" y="19308"/>
                      </a:cubicBezTo>
                      <a:cubicBezTo>
                        <a:pt x="278616" y="15075"/>
                        <a:pt x="173488" y="46472"/>
                        <a:pt x="182660" y="48941"/>
                      </a:cubicBezTo>
                      <a:cubicBezTo>
                        <a:pt x="191832" y="51410"/>
                        <a:pt x="252157" y="22129"/>
                        <a:pt x="303310" y="34124"/>
                      </a:cubicBezTo>
                      <a:cubicBezTo>
                        <a:pt x="354463" y="46118"/>
                        <a:pt x="488872" y="111030"/>
                        <a:pt x="485344" y="1060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フリーフォーム: 図形 508">
                  <a:extLst>
                    <a:ext uri="{FF2B5EF4-FFF2-40B4-BE49-F238E27FC236}">
                      <a16:creationId xmlns:a16="http://schemas.microsoft.com/office/drawing/2014/main" id="{99875286-E6BD-49D9-818D-622DED52AB57}"/>
                    </a:ext>
                  </a:extLst>
                </p:cNvPr>
                <p:cNvSpPr/>
                <p:nvPr/>
              </p:nvSpPr>
              <p:spPr>
                <a:xfrm>
                  <a:off x="5552677" y="7774785"/>
                  <a:ext cx="265182" cy="523660"/>
                </a:xfrm>
                <a:custGeom>
                  <a:avLst/>
                  <a:gdLst>
                    <a:gd name="connsiteX0" fmla="*/ 113898 w 244208"/>
                    <a:gd name="connsiteY0" fmla="*/ 747 h 482243"/>
                    <a:gd name="connsiteX1" fmla="*/ 139298 w 244208"/>
                    <a:gd name="connsiteY1" fmla="*/ 142563 h 482243"/>
                    <a:gd name="connsiteX2" fmla="*/ 240898 w 244208"/>
                    <a:gd name="connsiteY2" fmla="*/ 271680 h 482243"/>
                    <a:gd name="connsiteX3" fmla="*/ 217615 w 244208"/>
                    <a:gd name="connsiteY3" fmla="*/ 405030 h 482243"/>
                    <a:gd name="connsiteX4" fmla="*/ 198565 w 244208"/>
                    <a:gd name="connsiteY4" fmla="*/ 421963 h 482243"/>
                    <a:gd name="connsiteX5" fmla="*/ 143532 w 244208"/>
                    <a:gd name="connsiteY5" fmla="*/ 481230 h 482243"/>
                    <a:gd name="connsiteX6" fmla="*/ 232432 w 244208"/>
                    <a:gd name="connsiteY6" fmla="*/ 366930 h 482243"/>
                    <a:gd name="connsiteX7" fmla="*/ 223965 w 244208"/>
                    <a:gd name="connsiteY7" fmla="*/ 273797 h 482243"/>
                    <a:gd name="connsiteX8" fmla="*/ 192215 w 244208"/>
                    <a:gd name="connsiteY8" fmla="*/ 218763 h 482243"/>
                    <a:gd name="connsiteX9" fmla="*/ 116015 w 244208"/>
                    <a:gd name="connsiteY9" fmla="*/ 250513 h 482243"/>
                    <a:gd name="connsiteX10" fmla="*/ 12298 w 244208"/>
                    <a:gd name="connsiteY10" fmla="*/ 320363 h 482243"/>
                    <a:gd name="connsiteX11" fmla="*/ 22882 w 244208"/>
                    <a:gd name="connsiteY11" fmla="*/ 373280 h 482243"/>
                    <a:gd name="connsiteX12" fmla="*/ 8065 w 244208"/>
                    <a:gd name="connsiteY12" fmla="*/ 324597 h 482243"/>
                    <a:gd name="connsiteX13" fmla="*/ 168932 w 244208"/>
                    <a:gd name="connsiteY13" fmla="*/ 187013 h 482243"/>
                    <a:gd name="connsiteX14" fmla="*/ 94848 w 244208"/>
                    <a:gd name="connsiteY14" fmla="*/ 89647 h 482243"/>
                    <a:gd name="connsiteX15" fmla="*/ 113898 w 244208"/>
                    <a:gd name="connsiteY15" fmla="*/ 747 h 482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4208" h="482243">
                      <a:moveTo>
                        <a:pt x="113898" y="747"/>
                      </a:moveTo>
                      <a:cubicBezTo>
                        <a:pt x="121306" y="9566"/>
                        <a:pt x="118131" y="97408"/>
                        <a:pt x="139298" y="142563"/>
                      </a:cubicBezTo>
                      <a:cubicBezTo>
                        <a:pt x="160465" y="187718"/>
                        <a:pt x="227845" y="227936"/>
                        <a:pt x="240898" y="271680"/>
                      </a:cubicBezTo>
                      <a:cubicBezTo>
                        <a:pt x="253951" y="315425"/>
                        <a:pt x="224671" y="379983"/>
                        <a:pt x="217615" y="405030"/>
                      </a:cubicBezTo>
                      <a:cubicBezTo>
                        <a:pt x="210560" y="430077"/>
                        <a:pt x="210912" y="409263"/>
                        <a:pt x="198565" y="421963"/>
                      </a:cubicBezTo>
                      <a:cubicBezTo>
                        <a:pt x="186218" y="434663"/>
                        <a:pt x="137887" y="490402"/>
                        <a:pt x="143532" y="481230"/>
                      </a:cubicBezTo>
                      <a:cubicBezTo>
                        <a:pt x="149177" y="472058"/>
                        <a:pt x="219026" y="401502"/>
                        <a:pt x="232432" y="366930"/>
                      </a:cubicBezTo>
                      <a:cubicBezTo>
                        <a:pt x="245838" y="332358"/>
                        <a:pt x="230668" y="298492"/>
                        <a:pt x="223965" y="273797"/>
                      </a:cubicBezTo>
                      <a:cubicBezTo>
                        <a:pt x="217262" y="249103"/>
                        <a:pt x="210207" y="222644"/>
                        <a:pt x="192215" y="218763"/>
                      </a:cubicBezTo>
                      <a:cubicBezTo>
                        <a:pt x="174223" y="214882"/>
                        <a:pt x="146001" y="233580"/>
                        <a:pt x="116015" y="250513"/>
                      </a:cubicBezTo>
                      <a:cubicBezTo>
                        <a:pt x="86029" y="267446"/>
                        <a:pt x="27820" y="299902"/>
                        <a:pt x="12298" y="320363"/>
                      </a:cubicBezTo>
                      <a:cubicBezTo>
                        <a:pt x="-3224" y="340824"/>
                        <a:pt x="23587" y="372574"/>
                        <a:pt x="22882" y="373280"/>
                      </a:cubicBezTo>
                      <a:cubicBezTo>
                        <a:pt x="22177" y="373986"/>
                        <a:pt x="-16277" y="355641"/>
                        <a:pt x="8065" y="324597"/>
                      </a:cubicBezTo>
                      <a:cubicBezTo>
                        <a:pt x="32407" y="293553"/>
                        <a:pt x="154468" y="226171"/>
                        <a:pt x="168932" y="187013"/>
                      </a:cubicBezTo>
                      <a:cubicBezTo>
                        <a:pt x="183396" y="147855"/>
                        <a:pt x="105079" y="115753"/>
                        <a:pt x="94848" y="89647"/>
                      </a:cubicBezTo>
                      <a:cubicBezTo>
                        <a:pt x="84617" y="63542"/>
                        <a:pt x="106490" y="-8072"/>
                        <a:pt x="113898" y="7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フリーフォーム: 図形 509">
                  <a:extLst>
                    <a:ext uri="{FF2B5EF4-FFF2-40B4-BE49-F238E27FC236}">
                      <a16:creationId xmlns:a16="http://schemas.microsoft.com/office/drawing/2014/main" id="{1E46C3BF-9AFA-415A-B0F6-CA6EE92EA6A8}"/>
                    </a:ext>
                  </a:extLst>
                </p:cNvPr>
                <p:cNvSpPr/>
                <p:nvPr/>
              </p:nvSpPr>
              <p:spPr>
                <a:xfrm>
                  <a:off x="5114824" y="8037422"/>
                  <a:ext cx="329820" cy="483570"/>
                </a:xfrm>
                <a:custGeom>
                  <a:avLst/>
                  <a:gdLst>
                    <a:gd name="connsiteX0" fmla="*/ 32404 w 303734"/>
                    <a:gd name="connsiteY0" fmla="*/ 182 h 445323"/>
                    <a:gd name="connsiteX1" fmla="*/ 32404 w 303734"/>
                    <a:gd name="connsiteY1" fmla="*/ 116598 h 445323"/>
                    <a:gd name="connsiteX2" fmla="*/ 40870 w 303734"/>
                    <a:gd name="connsiteY2" fmla="*/ 148348 h 445323"/>
                    <a:gd name="connsiteX3" fmla="*/ 294870 w 303734"/>
                    <a:gd name="connsiteY3" fmla="*/ 368482 h 445323"/>
                    <a:gd name="connsiteX4" fmla="*/ 233487 w 303734"/>
                    <a:gd name="connsiteY4" fmla="*/ 313448 h 445323"/>
                    <a:gd name="connsiteX5" fmla="*/ 112837 w 303734"/>
                    <a:gd name="connsiteY5" fmla="*/ 249948 h 445323"/>
                    <a:gd name="connsiteX6" fmla="*/ 150937 w 303734"/>
                    <a:gd name="connsiteY6" fmla="*/ 315565 h 445323"/>
                    <a:gd name="connsiteX7" fmla="*/ 246187 w 303734"/>
                    <a:gd name="connsiteY7" fmla="*/ 438332 h 445323"/>
                    <a:gd name="connsiteX8" fmla="*/ 218670 w 303734"/>
                    <a:gd name="connsiteY8" fmla="*/ 410815 h 445323"/>
                    <a:gd name="connsiteX9" fmla="*/ 4887 w 303734"/>
                    <a:gd name="connsiteY9" fmla="*/ 249948 h 445323"/>
                    <a:gd name="connsiteX10" fmla="*/ 74737 w 303734"/>
                    <a:gd name="connsiteY10" fmla="*/ 275348 h 445323"/>
                    <a:gd name="connsiteX11" fmla="*/ 142470 w 303734"/>
                    <a:gd name="connsiteY11" fmla="*/ 243598 h 445323"/>
                    <a:gd name="connsiteX12" fmla="*/ 85320 w 303734"/>
                    <a:gd name="connsiteY12" fmla="*/ 190682 h 445323"/>
                    <a:gd name="connsiteX13" fmla="*/ 15470 w 303734"/>
                    <a:gd name="connsiteY13" fmla="*/ 146232 h 445323"/>
                    <a:gd name="connsiteX14" fmla="*/ 32404 w 303734"/>
                    <a:gd name="connsiteY14" fmla="*/ 182 h 44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3734" h="445323">
                      <a:moveTo>
                        <a:pt x="32404" y="182"/>
                      </a:moveTo>
                      <a:cubicBezTo>
                        <a:pt x="35226" y="-4757"/>
                        <a:pt x="30993" y="91904"/>
                        <a:pt x="32404" y="116598"/>
                      </a:cubicBezTo>
                      <a:cubicBezTo>
                        <a:pt x="33815" y="141292"/>
                        <a:pt x="-2874" y="106367"/>
                        <a:pt x="40870" y="148348"/>
                      </a:cubicBezTo>
                      <a:cubicBezTo>
                        <a:pt x="84614" y="190329"/>
                        <a:pt x="262767" y="340965"/>
                        <a:pt x="294870" y="368482"/>
                      </a:cubicBezTo>
                      <a:cubicBezTo>
                        <a:pt x="326973" y="395999"/>
                        <a:pt x="263826" y="333204"/>
                        <a:pt x="233487" y="313448"/>
                      </a:cubicBezTo>
                      <a:cubicBezTo>
                        <a:pt x="203148" y="293692"/>
                        <a:pt x="126595" y="249595"/>
                        <a:pt x="112837" y="249948"/>
                      </a:cubicBezTo>
                      <a:cubicBezTo>
                        <a:pt x="99079" y="250301"/>
                        <a:pt x="128712" y="284168"/>
                        <a:pt x="150937" y="315565"/>
                      </a:cubicBezTo>
                      <a:cubicBezTo>
                        <a:pt x="173162" y="346962"/>
                        <a:pt x="234898" y="422457"/>
                        <a:pt x="246187" y="438332"/>
                      </a:cubicBezTo>
                      <a:cubicBezTo>
                        <a:pt x="257476" y="454207"/>
                        <a:pt x="258887" y="442212"/>
                        <a:pt x="218670" y="410815"/>
                      </a:cubicBezTo>
                      <a:cubicBezTo>
                        <a:pt x="178453" y="379418"/>
                        <a:pt x="28876" y="272526"/>
                        <a:pt x="4887" y="249948"/>
                      </a:cubicBezTo>
                      <a:cubicBezTo>
                        <a:pt x="-19102" y="227370"/>
                        <a:pt x="51807" y="276406"/>
                        <a:pt x="74737" y="275348"/>
                      </a:cubicBezTo>
                      <a:cubicBezTo>
                        <a:pt x="97667" y="274290"/>
                        <a:pt x="140706" y="257709"/>
                        <a:pt x="142470" y="243598"/>
                      </a:cubicBezTo>
                      <a:cubicBezTo>
                        <a:pt x="144234" y="229487"/>
                        <a:pt x="106487" y="206910"/>
                        <a:pt x="85320" y="190682"/>
                      </a:cubicBezTo>
                      <a:cubicBezTo>
                        <a:pt x="64153" y="174454"/>
                        <a:pt x="23584" y="175160"/>
                        <a:pt x="15470" y="146232"/>
                      </a:cubicBezTo>
                      <a:cubicBezTo>
                        <a:pt x="7356" y="117304"/>
                        <a:pt x="29582" y="5121"/>
                        <a:pt x="32404" y="1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690B34C0-6F9B-4C7E-ADF8-D67FDF57016E}"/>
                    </a:ext>
                  </a:extLst>
                </p:cNvPr>
                <p:cNvSpPr/>
                <p:nvPr/>
              </p:nvSpPr>
              <p:spPr>
                <a:xfrm>
                  <a:off x="5308494" y="8216857"/>
                  <a:ext cx="366293" cy="372633"/>
                </a:xfrm>
                <a:custGeom>
                  <a:avLst/>
                  <a:gdLst>
                    <a:gd name="connsiteX0" fmla="*/ 194835 w 337322"/>
                    <a:gd name="connsiteY0" fmla="*/ 39 h 343161"/>
                    <a:gd name="connsiteX1" fmla="*/ 336652 w 337322"/>
                    <a:gd name="connsiteY1" fmla="*/ 72005 h 343161"/>
                    <a:gd name="connsiteX2" fmla="*/ 245635 w 337322"/>
                    <a:gd name="connsiteY2" fmla="*/ 91055 h 343161"/>
                    <a:gd name="connsiteX3" fmla="*/ 184252 w 337322"/>
                    <a:gd name="connsiteY3" fmla="*/ 226522 h 343161"/>
                    <a:gd name="connsiteX4" fmla="*/ 154618 w 337322"/>
                    <a:gd name="connsiteY4" fmla="*/ 279439 h 343161"/>
                    <a:gd name="connsiteX5" fmla="*/ 102 w 337322"/>
                    <a:gd name="connsiteY5" fmla="*/ 342939 h 343161"/>
                    <a:gd name="connsiteX6" fmla="*/ 180018 w 337322"/>
                    <a:gd name="connsiteY6" fmla="*/ 256155 h 343161"/>
                    <a:gd name="connsiteX7" fmla="*/ 232935 w 337322"/>
                    <a:gd name="connsiteY7" fmla="*/ 139739 h 343161"/>
                    <a:gd name="connsiteX8" fmla="*/ 287968 w 337322"/>
                    <a:gd name="connsiteY8" fmla="*/ 82589 h 343161"/>
                    <a:gd name="connsiteX9" fmla="*/ 194835 w 337322"/>
                    <a:gd name="connsiteY9" fmla="*/ 39 h 34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7322" h="343161">
                      <a:moveTo>
                        <a:pt x="194835" y="39"/>
                      </a:moveTo>
                      <a:cubicBezTo>
                        <a:pt x="202949" y="-1725"/>
                        <a:pt x="328185" y="56836"/>
                        <a:pt x="336652" y="72005"/>
                      </a:cubicBezTo>
                      <a:cubicBezTo>
                        <a:pt x="345119" y="87174"/>
                        <a:pt x="271035" y="65302"/>
                        <a:pt x="245635" y="91055"/>
                      </a:cubicBezTo>
                      <a:cubicBezTo>
                        <a:pt x="220235" y="116808"/>
                        <a:pt x="199421" y="195125"/>
                        <a:pt x="184252" y="226522"/>
                      </a:cubicBezTo>
                      <a:cubicBezTo>
                        <a:pt x="169083" y="257919"/>
                        <a:pt x="185310" y="260036"/>
                        <a:pt x="154618" y="279439"/>
                      </a:cubicBezTo>
                      <a:cubicBezTo>
                        <a:pt x="123926" y="298842"/>
                        <a:pt x="-4131" y="346820"/>
                        <a:pt x="102" y="342939"/>
                      </a:cubicBezTo>
                      <a:cubicBezTo>
                        <a:pt x="4335" y="339058"/>
                        <a:pt x="141213" y="290022"/>
                        <a:pt x="180018" y="256155"/>
                      </a:cubicBezTo>
                      <a:cubicBezTo>
                        <a:pt x="218823" y="222288"/>
                        <a:pt x="214943" y="168667"/>
                        <a:pt x="232935" y="139739"/>
                      </a:cubicBezTo>
                      <a:cubicBezTo>
                        <a:pt x="250927" y="110811"/>
                        <a:pt x="293965" y="107636"/>
                        <a:pt x="287968" y="82589"/>
                      </a:cubicBezTo>
                      <a:cubicBezTo>
                        <a:pt x="281971" y="57542"/>
                        <a:pt x="186721" y="1803"/>
                        <a:pt x="194835" y="3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989F4EEF-49A0-4C20-B5E9-A43C9A94B7F4}"/>
                    </a:ext>
                  </a:extLst>
                </p:cNvPr>
                <p:cNvSpPr/>
                <p:nvPr/>
              </p:nvSpPr>
              <p:spPr>
                <a:xfrm>
                  <a:off x="4161041" y="8436679"/>
                  <a:ext cx="196440" cy="234756"/>
                </a:xfrm>
                <a:custGeom>
                  <a:avLst/>
                  <a:gdLst>
                    <a:gd name="connsiteX0" fmla="*/ 180500 w 180903"/>
                    <a:gd name="connsiteY0" fmla="*/ 803 h 216189"/>
                    <a:gd name="connsiteX1" fmla="*/ 106416 w 180903"/>
                    <a:gd name="connsiteY1" fmla="*/ 174369 h 216189"/>
                    <a:gd name="connsiteX2" fmla="*/ 106416 w 180903"/>
                    <a:gd name="connsiteY2" fmla="*/ 201886 h 216189"/>
                    <a:gd name="connsiteX3" fmla="*/ 40800 w 180903"/>
                    <a:gd name="connsiteY3" fmla="*/ 212469 h 216189"/>
                    <a:gd name="connsiteX4" fmla="*/ 583 w 180903"/>
                    <a:gd name="connsiteY4" fmla="*/ 212469 h 216189"/>
                    <a:gd name="connsiteX5" fmla="*/ 70433 w 180903"/>
                    <a:gd name="connsiteY5" fmla="*/ 168019 h 216189"/>
                    <a:gd name="connsiteX6" fmla="*/ 131816 w 180903"/>
                    <a:gd name="connsiteY6" fmla="*/ 110869 h 216189"/>
                    <a:gd name="connsiteX7" fmla="*/ 180500 w 180903"/>
                    <a:gd name="connsiteY7" fmla="*/ 803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903" h="216189">
                      <a:moveTo>
                        <a:pt x="180500" y="803"/>
                      </a:moveTo>
                      <a:cubicBezTo>
                        <a:pt x="176267" y="11386"/>
                        <a:pt x="118763" y="140855"/>
                        <a:pt x="106416" y="174369"/>
                      </a:cubicBezTo>
                      <a:cubicBezTo>
                        <a:pt x="94069" y="207883"/>
                        <a:pt x="117352" y="195536"/>
                        <a:pt x="106416" y="201886"/>
                      </a:cubicBezTo>
                      <a:cubicBezTo>
                        <a:pt x="95480" y="208236"/>
                        <a:pt x="58439" y="210705"/>
                        <a:pt x="40800" y="212469"/>
                      </a:cubicBezTo>
                      <a:cubicBezTo>
                        <a:pt x="23161" y="214233"/>
                        <a:pt x="-4356" y="219877"/>
                        <a:pt x="583" y="212469"/>
                      </a:cubicBezTo>
                      <a:cubicBezTo>
                        <a:pt x="5522" y="205061"/>
                        <a:pt x="48561" y="184952"/>
                        <a:pt x="70433" y="168019"/>
                      </a:cubicBezTo>
                      <a:cubicBezTo>
                        <a:pt x="92305" y="151086"/>
                        <a:pt x="108886" y="134505"/>
                        <a:pt x="131816" y="110869"/>
                      </a:cubicBezTo>
                      <a:cubicBezTo>
                        <a:pt x="154746" y="87233"/>
                        <a:pt x="184733" y="-9780"/>
                        <a:pt x="180500" y="80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フリーフォーム: 図形 512">
                  <a:extLst>
                    <a:ext uri="{FF2B5EF4-FFF2-40B4-BE49-F238E27FC236}">
                      <a16:creationId xmlns:a16="http://schemas.microsoft.com/office/drawing/2014/main" id="{E85620FA-3692-4B1D-9725-3753969C2EBD}"/>
                    </a:ext>
                  </a:extLst>
                </p:cNvPr>
                <p:cNvSpPr/>
                <p:nvPr/>
              </p:nvSpPr>
              <p:spPr>
                <a:xfrm>
                  <a:off x="4464299" y="8515696"/>
                  <a:ext cx="269724" cy="244237"/>
                </a:xfrm>
                <a:custGeom>
                  <a:avLst/>
                  <a:gdLst>
                    <a:gd name="connsiteX0" fmla="*/ 2827 w 248391"/>
                    <a:gd name="connsiteY0" fmla="*/ 2 h 224920"/>
                    <a:gd name="connsiteX1" fmla="*/ 53627 w 248391"/>
                    <a:gd name="connsiteY1" fmla="*/ 207436 h 224920"/>
                    <a:gd name="connsiteX2" fmla="*/ 248360 w 248391"/>
                    <a:gd name="connsiteY2" fmla="*/ 213786 h 224920"/>
                    <a:gd name="connsiteX3" fmla="*/ 68443 w 248391"/>
                    <a:gd name="connsiteY3" fmla="*/ 218019 h 224920"/>
                    <a:gd name="connsiteX4" fmla="*/ 11293 w 248391"/>
                    <a:gd name="connsiteY4" fmla="*/ 203202 h 224920"/>
                    <a:gd name="connsiteX5" fmla="*/ 2827 w 248391"/>
                    <a:gd name="connsiteY5" fmla="*/ 2 h 2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391" h="224920">
                      <a:moveTo>
                        <a:pt x="2827" y="2"/>
                      </a:moveTo>
                      <a:cubicBezTo>
                        <a:pt x="9883" y="708"/>
                        <a:pt x="12705" y="171805"/>
                        <a:pt x="53627" y="207436"/>
                      </a:cubicBezTo>
                      <a:cubicBezTo>
                        <a:pt x="94549" y="243067"/>
                        <a:pt x="245891" y="212022"/>
                        <a:pt x="248360" y="213786"/>
                      </a:cubicBezTo>
                      <a:cubicBezTo>
                        <a:pt x="250829" y="215550"/>
                        <a:pt x="107954" y="219783"/>
                        <a:pt x="68443" y="218019"/>
                      </a:cubicBezTo>
                      <a:cubicBezTo>
                        <a:pt x="28932" y="216255"/>
                        <a:pt x="19407" y="242360"/>
                        <a:pt x="11293" y="203202"/>
                      </a:cubicBezTo>
                      <a:cubicBezTo>
                        <a:pt x="3179" y="164044"/>
                        <a:pt x="-4229" y="-704"/>
                        <a:pt x="2827" y="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DE6A686E-3A92-4470-9579-26F795EBDB34}"/>
                    </a:ext>
                  </a:extLst>
                </p:cNvPr>
                <p:cNvSpPr/>
                <p:nvPr/>
              </p:nvSpPr>
              <p:spPr>
                <a:xfrm>
                  <a:off x="4371111" y="8494844"/>
                  <a:ext cx="296833" cy="282970"/>
                </a:xfrm>
                <a:custGeom>
                  <a:avLst/>
                  <a:gdLst>
                    <a:gd name="connsiteX0" fmla="*/ 37845 w 273356"/>
                    <a:gd name="connsiteY0" fmla="*/ 155 h 260589"/>
                    <a:gd name="connsiteX1" fmla="*/ 23028 w 273356"/>
                    <a:gd name="connsiteY1" fmla="*/ 163139 h 260589"/>
                    <a:gd name="connsiteX2" fmla="*/ 86528 w 273356"/>
                    <a:gd name="connsiteY2" fmla="*/ 222405 h 260589"/>
                    <a:gd name="connsiteX3" fmla="*/ 272795 w 273356"/>
                    <a:gd name="connsiteY3" fmla="*/ 258389 h 260589"/>
                    <a:gd name="connsiteX4" fmla="*/ 139445 w 273356"/>
                    <a:gd name="connsiteY4" fmla="*/ 249922 h 260589"/>
                    <a:gd name="connsiteX5" fmla="*/ 3978 w 273356"/>
                    <a:gd name="connsiteY5" fmla="*/ 194889 h 260589"/>
                    <a:gd name="connsiteX6" fmla="*/ 37845 w 273356"/>
                    <a:gd name="connsiteY6" fmla="*/ 155 h 260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356" h="260589">
                      <a:moveTo>
                        <a:pt x="37845" y="155"/>
                      </a:moveTo>
                      <a:cubicBezTo>
                        <a:pt x="41020" y="-5137"/>
                        <a:pt x="14914" y="126097"/>
                        <a:pt x="23028" y="163139"/>
                      </a:cubicBezTo>
                      <a:cubicBezTo>
                        <a:pt x="31142" y="200181"/>
                        <a:pt x="44900" y="206530"/>
                        <a:pt x="86528" y="222405"/>
                      </a:cubicBezTo>
                      <a:cubicBezTo>
                        <a:pt x="128156" y="238280"/>
                        <a:pt x="263975" y="253803"/>
                        <a:pt x="272795" y="258389"/>
                      </a:cubicBezTo>
                      <a:cubicBezTo>
                        <a:pt x="281615" y="262975"/>
                        <a:pt x="184248" y="260505"/>
                        <a:pt x="139445" y="249922"/>
                      </a:cubicBezTo>
                      <a:cubicBezTo>
                        <a:pt x="94642" y="239339"/>
                        <a:pt x="21970" y="235458"/>
                        <a:pt x="3978" y="194889"/>
                      </a:cubicBezTo>
                      <a:cubicBezTo>
                        <a:pt x="-14014" y="154320"/>
                        <a:pt x="34670" y="5447"/>
                        <a:pt x="37845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C32FD65D-7D61-429B-8322-1133333EF3DA}"/>
                    </a:ext>
                  </a:extLst>
                </p:cNvPr>
                <p:cNvSpPr/>
                <p:nvPr/>
              </p:nvSpPr>
              <p:spPr>
                <a:xfrm>
                  <a:off x="4290387" y="8770827"/>
                  <a:ext cx="652912" cy="239040"/>
                </a:xfrm>
                <a:custGeom>
                  <a:avLst/>
                  <a:gdLst>
                    <a:gd name="connsiteX0" fmla="*/ 0 w 601272"/>
                    <a:gd name="connsiteY0" fmla="*/ 0 h 220134"/>
                    <a:gd name="connsiteX1" fmla="*/ 222250 w 601272"/>
                    <a:gd name="connsiteY1" fmla="*/ 101600 h 220134"/>
                    <a:gd name="connsiteX2" fmla="*/ 361950 w 601272"/>
                    <a:gd name="connsiteY2" fmla="*/ 74084 h 220134"/>
                    <a:gd name="connsiteX3" fmla="*/ 586317 w 601272"/>
                    <a:gd name="connsiteY3" fmla="*/ 14817 h 220134"/>
                    <a:gd name="connsiteX4" fmla="*/ 321734 w 601272"/>
                    <a:gd name="connsiteY4" fmla="*/ 69850 h 220134"/>
                    <a:gd name="connsiteX5" fmla="*/ 400050 w 601272"/>
                    <a:gd name="connsiteY5" fmla="*/ 105834 h 220134"/>
                    <a:gd name="connsiteX6" fmla="*/ 601134 w 601272"/>
                    <a:gd name="connsiteY6" fmla="*/ 148167 h 220134"/>
                    <a:gd name="connsiteX7" fmla="*/ 429684 w 601272"/>
                    <a:gd name="connsiteY7" fmla="*/ 158750 h 220134"/>
                    <a:gd name="connsiteX8" fmla="*/ 315384 w 601272"/>
                    <a:gd name="connsiteY8" fmla="*/ 220134 h 220134"/>
                    <a:gd name="connsiteX9" fmla="*/ 400050 w 601272"/>
                    <a:gd name="connsiteY9" fmla="*/ 158750 h 220134"/>
                    <a:gd name="connsiteX10" fmla="*/ 256117 w 601272"/>
                    <a:gd name="connsiteY10" fmla="*/ 95250 h 220134"/>
                    <a:gd name="connsiteX11" fmla="*/ 383117 w 601272"/>
                    <a:gd name="connsiteY11" fmla="*/ 78317 h 220134"/>
                    <a:gd name="connsiteX12" fmla="*/ 370417 w 601272"/>
                    <a:gd name="connsiteY12" fmla="*/ 78317 h 220134"/>
                    <a:gd name="connsiteX13" fmla="*/ 0 w 601272"/>
                    <a:gd name="connsiteY13" fmla="*/ 0 h 220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1272" h="220134">
                      <a:moveTo>
                        <a:pt x="0" y="0"/>
                      </a:moveTo>
                      <a:cubicBezTo>
                        <a:pt x="80962" y="44626"/>
                        <a:pt x="161925" y="89253"/>
                        <a:pt x="222250" y="101600"/>
                      </a:cubicBezTo>
                      <a:cubicBezTo>
                        <a:pt x="282575" y="113947"/>
                        <a:pt x="301272" y="88548"/>
                        <a:pt x="361950" y="74084"/>
                      </a:cubicBezTo>
                      <a:cubicBezTo>
                        <a:pt x="422628" y="59620"/>
                        <a:pt x="593020" y="15523"/>
                        <a:pt x="586317" y="14817"/>
                      </a:cubicBezTo>
                      <a:cubicBezTo>
                        <a:pt x="579614" y="14111"/>
                        <a:pt x="352778" y="54681"/>
                        <a:pt x="321734" y="69850"/>
                      </a:cubicBezTo>
                      <a:cubicBezTo>
                        <a:pt x="290690" y="85019"/>
                        <a:pt x="353483" y="92781"/>
                        <a:pt x="400050" y="105834"/>
                      </a:cubicBezTo>
                      <a:cubicBezTo>
                        <a:pt x="446617" y="118887"/>
                        <a:pt x="596195" y="139348"/>
                        <a:pt x="601134" y="148167"/>
                      </a:cubicBezTo>
                      <a:cubicBezTo>
                        <a:pt x="606073" y="156986"/>
                        <a:pt x="477309" y="146756"/>
                        <a:pt x="429684" y="158750"/>
                      </a:cubicBezTo>
                      <a:cubicBezTo>
                        <a:pt x="382059" y="170745"/>
                        <a:pt x="320323" y="220134"/>
                        <a:pt x="315384" y="220134"/>
                      </a:cubicBezTo>
                      <a:cubicBezTo>
                        <a:pt x="310445" y="220134"/>
                        <a:pt x="409928" y="179564"/>
                        <a:pt x="400050" y="158750"/>
                      </a:cubicBezTo>
                      <a:cubicBezTo>
                        <a:pt x="390172" y="137936"/>
                        <a:pt x="258939" y="108656"/>
                        <a:pt x="256117" y="95250"/>
                      </a:cubicBezTo>
                      <a:cubicBezTo>
                        <a:pt x="253295" y="81844"/>
                        <a:pt x="364067" y="81139"/>
                        <a:pt x="383117" y="78317"/>
                      </a:cubicBezTo>
                      <a:cubicBezTo>
                        <a:pt x="402167" y="75495"/>
                        <a:pt x="370417" y="78317"/>
                        <a:pt x="370417" y="78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A6CC469A-E5A0-45EB-B027-88678243B36E}"/>
                    </a:ext>
                  </a:extLst>
                </p:cNvPr>
                <p:cNvSpPr/>
                <p:nvPr/>
              </p:nvSpPr>
              <p:spPr>
                <a:xfrm>
                  <a:off x="4095736" y="8878261"/>
                  <a:ext cx="349551" cy="213021"/>
                </a:xfrm>
                <a:custGeom>
                  <a:avLst/>
                  <a:gdLst>
                    <a:gd name="connsiteX0" fmla="*/ 316840 w 321904"/>
                    <a:gd name="connsiteY0" fmla="*/ 547 h 196173"/>
                    <a:gd name="connsiteX1" fmla="*/ 211006 w 321904"/>
                    <a:gd name="connsiteY1" fmla="*/ 74630 h 196173"/>
                    <a:gd name="connsiteX2" fmla="*/ 9923 w 321904"/>
                    <a:gd name="connsiteY2" fmla="*/ 108497 h 196173"/>
                    <a:gd name="connsiteX3" fmla="*/ 45906 w 321904"/>
                    <a:gd name="connsiteY3" fmla="*/ 104263 h 196173"/>
                    <a:gd name="connsiteX4" fmla="*/ 132690 w 321904"/>
                    <a:gd name="connsiteY4" fmla="*/ 157180 h 196173"/>
                    <a:gd name="connsiteX5" fmla="*/ 276623 w 321904"/>
                    <a:gd name="connsiteY5" fmla="*/ 148713 h 196173"/>
                    <a:gd name="connsiteX6" fmla="*/ 3573 w 321904"/>
                    <a:gd name="connsiteY6" fmla="*/ 195280 h 196173"/>
                    <a:gd name="connsiteX7" fmla="*/ 117873 w 321904"/>
                    <a:gd name="connsiteY7" fmla="*/ 178347 h 196173"/>
                    <a:gd name="connsiteX8" fmla="*/ 75540 w 321904"/>
                    <a:gd name="connsiteY8" fmla="*/ 165647 h 196173"/>
                    <a:gd name="connsiteX9" fmla="*/ 62840 w 321904"/>
                    <a:gd name="connsiteY9" fmla="*/ 136013 h 196173"/>
                    <a:gd name="connsiteX10" fmla="*/ 54373 w 321904"/>
                    <a:gd name="connsiteY10" fmla="*/ 116963 h 196173"/>
                    <a:gd name="connsiteX11" fmla="*/ 316840 w 321904"/>
                    <a:gd name="connsiteY11" fmla="*/ 547 h 196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904" h="196173">
                      <a:moveTo>
                        <a:pt x="316840" y="547"/>
                      </a:moveTo>
                      <a:cubicBezTo>
                        <a:pt x="342945" y="-6508"/>
                        <a:pt x="262159" y="56638"/>
                        <a:pt x="211006" y="74630"/>
                      </a:cubicBezTo>
                      <a:cubicBezTo>
                        <a:pt x="159853" y="92622"/>
                        <a:pt x="37440" y="103558"/>
                        <a:pt x="9923" y="108497"/>
                      </a:cubicBezTo>
                      <a:cubicBezTo>
                        <a:pt x="-17594" y="113436"/>
                        <a:pt x="25445" y="96149"/>
                        <a:pt x="45906" y="104263"/>
                      </a:cubicBezTo>
                      <a:cubicBezTo>
                        <a:pt x="66367" y="112377"/>
                        <a:pt x="94237" y="149772"/>
                        <a:pt x="132690" y="157180"/>
                      </a:cubicBezTo>
                      <a:cubicBezTo>
                        <a:pt x="171143" y="164588"/>
                        <a:pt x="298142" y="142363"/>
                        <a:pt x="276623" y="148713"/>
                      </a:cubicBezTo>
                      <a:cubicBezTo>
                        <a:pt x="255104" y="155063"/>
                        <a:pt x="30031" y="190341"/>
                        <a:pt x="3573" y="195280"/>
                      </a:cubicBezTo>
                      <a:cubicBezTo>
                        <a:pt x="-22885" y="200219"/>
                        <a:pt x="105878" y="183286"/>
                        <a:pt x="117873" y="178347"/>
                      </a:cubicBezTo>
                      <a:cubicBezTo>
                        <a:pt x="129867" y="173408"/>
                        <a:pt x="84712" y="172703"/>
                        <a:pt x="75540" y="165647"/>
                      </a:cubicBezTo>
                      <a:cubicBezTo>
                        <a:pt x="66368" y="158591"/>
                        <a:pt x="66368" y="144127"/>
                        <a:pt x="62840" y="136013"/>
                      </a:cubicBezTo>
                      <a:cubicBezTo>
                        <a:pt x="59312" y="127899"/>
                        <a:pt x="13804" y="135660"/>
                        <a:pt x="54373" y="116963"/>
                      </a:cubicBezTo>
                      <a:cubicBezTo>
                        <a:pt x="94942" y="98266"/>
                        <a:pt x="290735" y="7602"/>
                        <a:pt x="316840" y="5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F5333305-7D42-45F8-B786-6FA17ED8119E}"/>
                    </a:ext>
                  </a:extLst>
                </p:cNvPr>
                <p:cNvSpPr/>
                <p:nvPr/>
              </p:nvSpPr>
              <p:spPr>
                <a:xfrm>
                  <a:off x="4081556" y="8935980"/>
                  <a:ext cx="1117099" cy="402998"/>
                </a:xfrm>
                <a:custGeom>
                  <a:avLst/>
                  <a:gdLst>
                    <a:gd name="connsiteX0" fmla="*/ 947964 w 1028745"/>
                    <a:gd name="connsiteY0" fmla="*/ 13009 h 371124"/>
                    <a:gd name="connsiteX1" fmla="*/ 757464 w 1028745"/>
                    <a:gd name="connsiteY1" fmla="*/ 127309 h 371124"/>
                    <a:gd name="connsiteX2" fmla="*/ 378581 w 1028745"/>
                    <a:gd name="connsiteY2" fmla="*/ 309343 h 371124"/>
                    <a:gd name="connsiteX3" fmla="*/ 230414 w 1028745"/>
                    <a:gd name="connsiteY3" fmla="*/ 345326 h 371124"/>
                    <a:gd name="connsiteX4" fmla="*/ 1814 w 1028745"/>
                    <a:gd name="connsiteY4" fmla="*/ 368609 h 371124"/>
                    <a:gd name="connsiteX5" fmla="*/ 363764 w 1028745"/>
                    <a:gd name="connsiteY5" fmla="*/ 283943 h 371124"/>
                    <a:gd name="connsiteX6" fmla="*/ 268514 w 1028745"/>
                    <a:gd name="connsiteY6" fmla="*/ 279709 h 371124"/>
                    <a:gd name="connsiteX7" fmla="*/ 571198 w 1028745"/>
                    <a:gd name="connsiteY7" fmla="*/ 188693 h 371124"/>
                    <a:gd name="connsiteX8" fmla="*/ 719364 w 1028745"/>
                    <a:gd name="connsiteY8" fmla="*/ 140009 h 371124"/>
                    <a:gd name="connsiteX9" fmla="*/ 1013581 w 1028745"/>
                    <a:gd name="connsiteY9" fmla="*/ 15126 h 371124"/>
                    <a:gd name="connsiteX10" fmla="*/ 947964 w 1028745"/>
                    <a:gd name="connsiteY10" fmla="*/ 13009 h 37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8745" h="371124">
                      <a:moveTo>
                        <a:pt x="947964" y="13009"/>
                      </a:moveTo>
                      <a:cubicBezTo>
                        <a:pt x="905278" y="31706"/>
                        <a:pt x="852361" y="77920"/>
                        <a:pt x="757464" y="127309"/>
                      </a:cubicBezTo>
                      <a:cubicBezTo>
                        <a:pt x="662567" y="176698"/>
                        <a:pt x="466423" y="273007"/>
                        <a:pt x="378581" y="309343"/>
                      </a:cubicBezTo>
                      <a:cubicBezTo>
                        <a:pt x="290739" y="345679"/>
                        <a:pt x="293208" y="335448"/>
                        <a:pt x="230414" y="345326"/>
                      </a:cubicBezTo>
                      <a:cubicBezTo>
                        <a:pt x="167620" y="355204"/>
                        <a:pt x="-20411" y="378839"/>
                        <a:pt x="1814" y="368609"/>
                      </a:cubicBezTo>
                      <a:cubicBezTo>
                        <a:pt x="24039" y="358379"/>
                        <a:pt x="319314" y="298760"/>
                        <a:pt x="363764" y="283943"/>
                      </a:cubicBezTo>
                      <a:cubicBezTo>
                        <a:pt x="408214" y="269126"/>
                        <a:pt x="233942" y="295584"/>
                        <a:pt x="268514" y="279709"/>
                      </a:cubicBezTo>
                      <a:cubicBezTo>
                        <a:pt x="303086" y="263834"/>
                        <a:pt x="496056" y="211976"/>
                        <a:pt x="571198" y="188693"/>
                      </a:cubicBezTo>
                      <a:cubicBezTo>
                        <a:pt x="646340" y="165410"/>
                        <a:pt x="645633" y="168937"/>
                        <a:pt x="719364" y="140009"/>
                      </a:cubicBezTo>
                      <a:cubicBezTo>
                        <a:pt x="793094" y="111081"/>
                        <a:pt x="967720" y="33823"/>
                        <a:pt x="1013581" y="15126"/>
                      </a:cubicBezTo>
                      <a:cubicBezTo>
                        <a:pt x="1059442" y="-3571"/>
                        <a:pt x="990650" y="-5688"/>
                        <a:pt x="947964" y="130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フリーフォーム: 図形 517">
                  <a:extLst>
                    <a:ext uri="{FF2B5EF4-FFF2-40B4-BE49-F238E27FC236}">
                      <a16:creationId xmlns:a16="http://schemas.microsoft.com/office/drawing/2014/main" id="{3D0ADB37-9521-4D5B-AF54-1D3248B8D957}"/>
                    </a:ext>
                  </a:extLst>
                </p:cNvPr>
                <p:cNvSpPr/>
                <p:nvPr/>
              </p:nvSpPr>
              <p:spPr>
                <a:xfrm>
                  <a:off x="4154767" y="8858156"/>
                  <a:ext cx="1087564" cy="372406"/>
                </a:xfrm>
                <a:custGeom>
                  <a:avLst/>
                  <a:gdLst>
                    <a:gd name="connsiteX0" fmla="*/ 334444 w 1001546"/>
                    <a:gd name="connsiteY0" fmla="*/ 99495 h 342952"/>
                    <a:gd name="connsiteX1" fmla="*/ 361961 w 1001546"/>
                    <a:gd name="connsiteY1" fmla="*/ 184162 h 342952"/>
                    <a:gd name="connsiteX2" fmla="*/ 395828 w 1001546"/>
                    <a:gd name="connsiteY2" fmla="*/ 186278 h 342952"/>
                    <a:gd name="connsiteX3" fmla="*/ 309044 w 1001546"/>
                    <a:gd name="connsiteY3" fmla="*/ 237078 h 342952"/>
                    <a:gd name="connsiteX4" fmla="*/ 11 w 1001546"/>
                    <a:gd name="connsiteY4" fmla="*/ 342912 h 342952"/>
                    <a:gd name="connsiteX5" fmla="*/ 298461 w 1001546"/>
                    <a:gd name="connsiteY5" fmla="*/ 224378 h 342952"/>
                    <a:gd name="connsiteX6" fmla="*/ 632894 w 1001546"/>
                    <a:gd name="connsiteY6" fmla="*/ 150295 h 342952"/>
                    <a:gd name="connsiteX7" fmla="*/ 1001194 w 1001546"/>
                    <a:gd name="connsiteY7" fmla="*/ 12 h 342952"/>
                    <a:gd name="connsiteX8" fmla="*/ 565161 w 1001546"/>
                    <a:gd name="connsiteY8" fmla="*/ 158762 h 342952"/>
                    <a:gd name="connsiteX9" fmla="*/ 408528 w 1001546"/>
                    <a:gd name="connsiteY9" fmla="*/ 207445 h 342952"/>
                    <a:gd name="connsiteX10" fmla="*/ 334444 w 1001546"/>
                    <a:gd name="connsiteY10" fmla="*/ 99495 h 34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1546" h="342952">
                      <a:moveTo>
                        <a:pt x="334444" y="99495"/>
                      </a:moveTo>
                      <a:cubicBezTo>
                        <a:pt x="326683" y="95614"/>
                        <a:pt x="351730" y="169698"/>
                        <a:pt x="361961" y="184162"/>
                      </a:cubicBezTo>
                      <a:cubicBezTo>
                        <a:pt x="372192" y="198626"/>
                        <a:pt x="404647" y="177459"/>
                        <a:pt x="395828" y="186278"/>
                      </a:cubicBezTo>
                      <a:cubicBezTo>
                        <a:pt x="387009" y="195097"/>
                        <a:pt x="375013" y="210972"/>
                        <a:pt x="309044" y="237078"/>
                      </a:cubicBezTo>
                      <a:cubicBezTo>
                        <a:pt x="243075" y="263184"/>
                        <a:pt x="1775" y="345029"/>
                        <a:pt x="11" y="342912"/>
                      </a:cubicBezTo>
                      <a:cubicBezTo>
                        <a:pt x="-1753" y="340795"/>
                        <a:pt x="192981" y="256481"/>
                        <a:pt x="298461" y="224378"/>
                      </a:cubicBezTo>
                      <a:cubicBezTo>
                        <a:pt x="403941" y="192275"/>
                        <a:pt x="515772" y="187689"/>
                        <a:pt x="632894" y="150295"/>
                      </a:cubicBezTo>
                      <a:cubicBezTo>
                        <a:pt x="750016" y="112901"/>
                        <a:pt x="1012483" y="-1399"/>
                        <a:pt x="1001194" y="12"/>
                      </a:cubicBezTo>
                      <a:cubicBezTo>
                        <a:pt x="989905" y="1423"/>
                        <a:pt x="663939" y="124190"/>
                        <a:pt x="565161" y="158762"/>
                      </a:cubicBezTo>
                      <a:cubicBezTo>
                        <a:pt x="466383" y="193334"/>
                        <a:pt x="443453" y="212031"/>
                        <a:pt x="408528" y="207445"/>
                      </a:cubicBezTo>
                      <a:cubicBezTo>
                        <a:pt x="373603" y="202859"/>
                        <a:pt x="342205" y="103376"/>
                        <a:pt x="334444" y="9949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フリーフォーム: 図形 518">
                  <a:extLst>
                    <a:ext uri="{FF2B5EF4-FFF2-40B4-BE49-F238E27FC236}">
                      <a16:creationId xmlns:a16="http://schemas.microsoft.com/office/drawing/2014/main" id="{A6CD739F-C41E-4746-BB18-C65954DE092B}"/>
                    </a:ext>
                  </a:extLst>
                </p:cNvPr>
                <p:cNvSpPr/>
                <p:nvPr/>
              </p:nvSpPr>
              <p:spPr>
                <a:xfrm>
                  <a:off x="3873760" y="8679861"/>
                  <a:ext cx="346334" cy="301201"/>
                </a:xfrm>
                <a:custGeom>
                  <a:avLst/>
                  <a:gdLst>
                    <a:gd name="connsiteX0" fmla="*/ 318059 w 318942"/>
                    <a:gd name="connsiteY0" fmla="*/ 1221 h 277378"/>
                    <a:gd name="connsiteX1" fmla="*/ 199525 w 318942"/>
                    <a:gd name="connsiteY1" fmla="*/ 102821 h 277378"/>
                    <a:gd name="connsiteX2" fmla="*/ 66175 w 318942"/>
                    <a:gd name="connsiteY2" fmla="*/ 234055 h 277378"/>
                    <a:gd name="connsiteX3" fmla="*/ 559 w 318942"/>
                    <a:gd name="connsiteY3" fmla="*/ 276388 h 277378"/>
                    <a:gd name="connsiteX4" fmla="*/ 100042 w 318942"/>
                    <a:gd name="connsiteY4" fmla="*/ 200188 h 277378"/>
                    <a:gd name="connsiteX5" fmla="*/ 201642 w 318942"/>
                    <a:gd name="connsiteY5" fmla="*/ 94355 h 277378"/>
                    <a:gd name="connsiteX6" fmla="*/ 136025 w 318942"/>
                    <a:gd name="connsiteY6" fmla="*/ 172671 h 277378"/>
                    <a:gd name="connsiteX7" fmla="*/ 318059 w 318942"/>
                    <a:gd name="connsiteY7" fmla="*/ 1221 h 27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8942" h="277378">
                      <a:moveTo>
                        <a:pt x="318059" y="1221"/>
                      </a:moveTo>
                      <a:cubicBezTo>
                        <a:pt x="328642" y="-10421"/>
                        <a:pt x="241506" y="64015"/>
                        <a:pt x="199525" y="102821"/>
                      </a:cubicBezTo>
                      <a:cubicBezTo>
                        <a:pt x="157544" y="141627"/>
                        <a:pt x="99336" y="205127"/>
                        <a:pt x="66175" y="234055"/>
                      </a:cubicBezTo>
                      <a:cubicBezTo>
                        <a:pt x="33014" y="262983"/>
                        <a:pt x="-5085" y="282032"/>
                        <a:pt x="559" y="276388"/>
                      </a:cubicBezTo>
                      <a:cubicBezTo>
                        <a:pt x="6203" y="270744"/>
                        <a:pt x="66528" y="230527"/>
                        <a:pt x="100042" y="200188"/>
                      </a:cubicBezTo>
                      <a:cubicBezTo>
                        <a:pt x="133556" y="169849"/>
                        <a:pt x="195645" y="98941"/>
                        <a:pt x="201642" y="94355"/>
                      </a:cubicBezTo>
                      <a:cubicBezTo>
                        <a:pt x="207639" y="89769"/>
                        <a:pt x="111683" y="185371"/>
                        <a:pt x="136025" y="172671"/>
                      </a:cubicBezTo>
                      <a:cubicBezTo>
                        <a:pt x="160367" y="159971"/>
                        <a:pt x="307476" y="12863"/>
                        <a:pt x="318059" y="122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E62DD72D-D57A-47BC-B6EA-D2738FF8E7B1}"/>
                    </a:ext>
                  </a:extLst>
                </p:cNvPr>
                <p:cNvSpPr/>
                <p:nvPr/>
              </p:nvSpPr>
              <p:spPr>
                <a:xfrm>
                  <a:off x="6613068" y="8095730"/>
                  <a:ext cx="622376" cy="902700"/>
                </a:xfrm>
                <a:custGeom>
                  <a:avLst/>
                  <a:gdLst>
                    <a:gd name="connsiteX0" fmla="*/ 17909 w 573151"/>
                    <a:gd name="connsiteY0" fmla="*/ 84069 h 831303"/>
                    <a:gd name="connsiteX1" fmla="*/ 191475 w 573151"/>
                    <a:gd name="connsiteY1" fmla="*/ 422736 h 831303"/>
                    <a:gd name="connsiteX2" fmla="*/ 369275 w 573151"/>
                    <a:gd name="connsiteY2" fmla="*/ 638636 h 831303"/>
                    <a:gd name="connsiteX3" fmla="*/ 568242 w 573151"/>
                    <a:gd name="connsiteY3" fmla="*/ 829136 h 831303"/>
                    <a:gd name="connsiteX4" fmla="*/ 475109 w 573151"/>
                    <a:gd name="connsiteY4" fmla="*/ 714836 h 831303"/>
                    <a:gd name="connsiteX5" fmla="*/ 81409 w 573151"/>
                    <a:gd name="connsiteY5" fmla="*/ 329602 h 831303"/>
                    <a:gd name="connsiteX6" fmla="*/ 13675 w 573151"/>
                    <a:gd name="connsiteY6" fmla="*/ 16336 h 831303"/>
                    <a:gd name="connsiteX7" fmla="*/ 17909 w 573151"/>
                    <a:gd name="connsiteY7" fmla="*/ 84069 h 83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151" h="831303">
                      <a:moveTo>
                        <a:pt x="17909" y="84069"/>
                      </a:moveTo>
                      <a:cubicBezTo>
                        <a:pt x="47542" y="151802"/>
                        <a:pt x="132914" y="330308"/>
                        <a:pt x="191475" y="422736"/>
                      </a:cubicBezTo>
                      <a:cubicBezTo>
                        <a:pt x="250036" y="515164"/>
                        <a:pt x="306481" y="570903"/>
                        <a:pt x="369275" y="638636"/>
                      </a:cubicBezTo>
                      <a:cubicBezTo>
                        <a:pt x="432069" y="706369"/>
                        <a:pt x="550603" y="816436"/>
                        <a:pt x="568242" y="829136"/>
                      </a:cubicBezTo>
                      <a:cubicBezTo>
                        <a:pt x="585881" y="841836"/>
                        <a:pt x="556248" y="798092"/>
                        <a:pt x="475109" y="714836"/>
                      </a:cubicBezTo>
                      <a:cubicBezTo>
                        <a:pt x="393970" y="631580"/>
                        <a:pt x="158315" y="446018"/>
                        <a:pt x="81409" y="329602"/>
                      </a:cubicBezTo>
                      <a:cubicBezTo>
                        <a:pt x="4503" y="213186"/>
                        <a:pt x="25669" y="57258"/>
                        <a:pt x="13675" y="16336"/>
                      </a:cubicBezTo>
                      <a:cubicBezTo>
                        <a:pt x="1681" y="-24586"/>
                        <a:pt x="-11724" y="16336"/>
                        <a:pt x="17909" y="840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E6205CDA-0372-43CD-A598-9C2C141000AD}"/>
                    </a:ext>
                  </a:extLst>
                </p:cNvPr>
                <p:cNvSpPr/>
                <p:nvPr/>
              </p:nvSpPr>
              <p:spPr>
                <a:xfrm>
                  <a:off x="7192685" y="7919939"/>
                  <a:ext cx="609241" cy="1141195"/>
                </a:xfrm>
                <a:custGeom>
                  <a:avLst/>
                  <a:gdLst>
                    <a:gd name="connsiteX0" fmla="*/ 602 w 561055"/>
                    <a:gd name="connsiteY0" fmla="*/ 423 h 1050935"/>
                    <a:gd name="connsiteX1" fmla="*/ 250369 w 561055"/>
                    <a:gd name="connsiteY1" fmla="*/ 406823 h 1050935"/>
                    <a:gd name="connsiteX2" fmla="*/ 550936 w 561055"/>
                    <a:gd name="connsiteY2" fmla="*/ 1037589 h 1050935"/>
                    <a:gd name="connsiteX3" fmla="*/ 474736 w 561055"/>
                    <a:gd name="connsiteY3" fmla="*/ 808989 h 1050935"/>
                    <a:gd name="connsiteX4" fmla="*/ 322336 w 561055"/>
                    <a:gd name="connsiteY4" fmla="*/ 478789 h 1050935"/>
                    <a:gd name="connsiteX5" fmla="*/ 602 w 561055"/>
                    <a:gd name="connsiteY5" fmla="*/ 423 h 1050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1055" h="1050935">
                      <a:moveTo>
                        <a:pt x="602" y="423"/>
                      </a:moveTo>
                      <a:cubicBezTo>
                        <a:pt x="-11393" y="-11571"/>
                        <a:pt x="158647" y="233962"/>
                        <a:pt x="250369" y="406823"/>
                      </a:cubicBezTo>
                      <a:cubicBezTo>
                        <a:pt x="342091" y="579684"/>
                        <a:pt x="513542" y="970562"/>
                        <a:pt x="550936" y="1037589"/>
                      </a:cubicBezTo>
                      <a:cubicBezTo>
                        <a:pt x="588330" y="1104616"/>
                        <a:pt x="512836" y="902122"/>
                        <a:pt x="474736" y="808989"/>
                      </a:cubicBezTo>
                      <a:cubicBezTo>
                        <a:pt x="436636" y="715856"/>
                        <a:pt x="404180" y="619194"/>
                        <a:pt x="322336" y="478789"/>
                      </a:cubicBezTo>
                      <a:cubicBezTo>
                        <a:pt x="240492" y="338384"/>
                        <a:pt x="12597" y="12417"/>
                        <a:pt x="602" y="4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DD832C9B-DAB5-4A46-B873-9BD34B3C77EF}"/>
                    </a:ext>
                  </a:extLst>
                </p:cNvPr>
                <p:cNvSpPr/>
                <p:nvPr/>
              </p:nvSpPr>
              <p:spPr>
                <a:xfrm>
                  <a:off x="6912662" y="8764307"/>
                  <a:ext cx="939465" cy="1182609"/>
                </a:xfrm>
                <a:custGeom>
                  <a:avLst/>
                  <a:gdLst>
                    <a:gd name="connsiteX0" fmla="*/ 244 w 865161"/>
                    <a:gd name="connsiteY0" fmla="*/ 1771 h 1089074"/>
                    <a:gd name="connsiteX1" fmla="*/ 473319 w 865161"/>
                    <a:gd name="connsiteY1" fmla="*/ 566921 h 1089074"/>
                    <a:gd name="connsiteX2" fmla="*/ 854319 w 865161"/>
                    <a:gd name="connsiteY2" fmla="*/ 1071746 h 1089074"/>
                    <a:gd name="connsiteX3" fmla="*/ 730494 w 865161"/>
                    <a:gd name="connsiteY3" fmla="*/ 919346 h 1089074"/>
                    <a:gd name="connsiteX4" fmla="*/ 412994 w 865161"/>
                    <a:gd name="connsiteY4" fmla="*/ 408171 h 1089074"/>
                    <a:gd name="connsiteX5" fmla="*/ 244 w 865161"/>
                    <a:gd name="connsiteY5" fmla="*/ 1771 h 10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5161" h="1089074">
                      <a:moveTo>
                        <a:pt x="244" y="1771"/>
                      </a:moveTo>
                      <a:cubicBezTo>
                        <a:pt x="10298" y="28229"/>
                        <a:pt x="330973" y="388592"/>
                        <a:pt x="473319" y="566921"/>
                      </a:cubicBezTo>
                      <a:cubicBezTo>
                        <a:pt x="615665" y="745250"/>
                        <a:pt x="811456" y="1013008"/>
                        <a:pt x="854319" y="1071746"/>
                      </a:cubicBezTo>
                      <a:cubicBezTo>
                        <a:pt x="897182" y="1130484"/>
                        <a:pt x="804048" y="1029942"/>
                        <a:pt x="730494" y="919346"/>
                      </a:cubicBezTo>
                      <a:cubicBezTo>
                        <a:pt x="656940" y="808750"/>
                        <a:pt x="532586" y="564804"/>
                        <a:pt x="412994" y="408171"/>
                      </a:cubicBezTo>
                      <a:cubicBezTo>
                        <a:pt x="293402" y="251538"/>
                        <a:pt x="-9810" y="-24687"/>
                        <a:pt x="244" y="17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BA54AC33-934D-4D30-AD99-0D849B76C773}"/>
                    </a:ext>
                  </a:extLst>
                </p:cNvPr>
                <p:cNvSpPr/>
                <p:nvPr/>
              </p:nvSpPr>
              <p:spPr>
                <a:xfrm>
                  <a:off x="7829816" y="9074031"/>
                  <a:ext cx="797525" cy="1202700"/>
                </a:xfrm>
                <a:custGeom>
                  <a:avLst/>
                  <a:gdLst>
                    <a:gd name="connsiteX0" fmla="*/ 6530 w 734447"/>
                    <a:gd name="connsiteY0" fmla="*/ 37219 h 1107576"/>
                    <a:gd name="connsiteX1" fmla="*/ 47805 w 734447"/>
                    <a:gd name="connsiteY1" fmla="*/ 75319 h 1107576"/>
                    <a:gd name="connsiteX2" fmla="*/ 419280 w 734447"/>
                    <a:gd name="connsiteY2" fmla="*/ 799219 h 1107576"/>
                    <a:gd name="connsiteX3" fmla="*/ 501830 w 734447"/>
                    <a:gd name="connsiteY3" fmla="*/ 869069 h 1107576"/>
                    <a:gd name="connsiteX4" fmla="*/ 730430 w 734447"/>
                    <a:gd name="connsiteY4" fmla="*/ 1104019 h 1107576"/>
                    <a:gd name="connsiteX5" fmla="*/ 628830 w 734447"/>
                    <a:gd name="connsiteY5" fmla="*/ 989719 h 1107576"/>
                    <a:gd name="connsiteX6" fmla="*/ 393880 w 734447"/>
                    <a:gd name="connsiteY6" fmla="*/ 710319 h 1107576"/>
                    <a:gd name="connsiteX7" fmla="*/ 63680 w 734447"/>
                    <a:gd name="connsiteY7" fmla="*/ 205494 h 1107576"/>
                    <a:gd name="connsiteX8" fmla="*/ 6530 w 734447"/>
                    <a:gd name="connsiteY8" fmla="*/ 37219 h 110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4447" h="1107576">
                      <a:moveTo>
                        <a:pt x="6530" y="37219"/>
                      </a:moveTo>
                      <a:cubicBezTo>
                        <a:pt x="3884" y="15523"/>
                        <a:pt x="-20987" y="-51681"/>
                        <a:pt x="47805" y="75319"/>
                      </a:cubicBezTo>
                      <a:cubicBezTo>
                        <a:pt x="116597" y="202319"/>
                        <a:pt x="343609" y="666927"/>
                        <a:pt x="419280" y="799219"/>
                      </a:cubicBezTo>
                      <a:cubicBezTo>
                        <a:pt x="494951" y="931511"/>
                        <a:pt x="449972" y="818269"/>
                        <a:pt x="501830" y="869069"/>
                      </a:cubicBezTo>
                      <a:cubicBezTo>
                        <a:pt x="553688" y="919869"/>
                        <a:pt x="709263" y="1083911"/>
                        <a:pt x="730430" y="1104019"/>
                      </a:cubicBezTo>
                      <a:cubicBezTo>
                        <a:pt x="751597" y="1124127"/>
                        <a:pt x="684922" y="1055336"/>
                        <a:pt x="628830" y="989719"/>
                      </a:cubicBezTo>
                      <a:cubicBezTo>
                        <a:pt x="572738" y="924102"/>
                        <a:pt x="488072" y="841023"/>
                        <a:pt x="393880" y="710319"/>
                      </a:cubicBezTo>
                      <a:cubicBezTo>
                        <a:pt x="299688" y="579615"/>
                        <a:pt x="133001" y="321382"/>
                        <a:pt x="63680" y="205494"/>
                      </a:cubicBezTo>
                      <a:cubicBezTo>
                        <a:pt x="-5641" y="89607"/>
                        <a:pt x="9176" y="58915"/>
                        <a:pt x="6530" y="372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75739490-1910-4982-84D8-EA324E83DB74}"/>
                    </a:ext>
                  </a:extLst>
                </p:cNvPr>
                <p:cNvSpPr/>
                <p:nvPr/>
              </p:nvSpPr>
              <p:spPr>
                <a:xfrm>
                  <a:off x="3280484" y="6919133"/>
                  <a:ext cx="83122" cy="776483"/>
                </a:xfrm>
                <a:custGeom>
                  <a:avLst/>
                  <a:gdLst>
                    <a:gd name="connsiteX0" fmla="*/ 49495 w 76548"/>
                    <a:gd name="connsiteY0" fmla="*/ 2381 h 715069"/>
                    <a:gd name="connsiteX1" fmla="*/ 36795 w 76548"/>
                    <a:gd name="connsiteY1" fmla="*/ 389731 h 715069"/>
                    <a:gd name="connsiteX2" fmla="*/ 52670 w 76548"/>
                    <a:gd name="connsiteY2" fmla="*/ 596106 h 715069"/>
                    <a:gd name="connsiteX3" fmla="*/ 68545 w 76548"/>
                    <a:gd name="connsiteY3" fmla="*/ 710406 h 715069"/>
                    <a:gd name="connsiteX4" fmla="*/ 71720 w 76548"/>
                    <a:gd name="connsiteY4" fmla="*/ 637381 h 715069"/>
                    <a:gd name="connsiteX5" fmla="*/ 1870 w 76548"/>
                    <a:gd name="connsiteY5" fmla="*/ 157956 h 715069"/>
                    <a:gd name="connsiteX6" fmla="*/ 20920 w 76548"/>
                    <a:gd name="connsiteY6" fmla="*/ 221456 h 715069"/>
                    <a:gd name="connsiteX7" fmla="*/ 49495 w 76548"/>
                    <a:gd name="connsiteY7" fmla="*/ 2381 h 715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548" h="715069">
                      <a:moveTo>
                        <a:pt x="49495" y="2381"/>
                      </a:moveTo>
                      <a:cubicBezTo>
                        <a:pt x="52141" y="30427"/>
                        <a:pt x="36266" y="290777"/>
                        <a:pt x="36795" y="389731"/>
                      </a:cubicBezTo>
                      <a:cubicBezTo>
                        <a:pt x="37324" y="488685"/>
                        <a:pt x="47378" y="542660"/>
                        <a:pt x="52670" y="596106"/>
                      </a:cubicBezTo>
                      <a:cubicBezTo>
                        <a:pt x="57962" y="649552"/>
                        <a:pt x="65370" y="703527"/>
                        <a:pt x="68545" y="710406"/>
                      </a:cubicBezTo>
                      <a:cubicBezTo>
                        <a:pt x="71720" y="717285"/>
                        <a:pt x="82832" y="729456"/>
                        <a:pt x="71720" y="637381"/>
                      </a:cubicBezTo>
                      <a:cubicBezTo>
                        <a:pt x="60608" y="545306"/>
                        <a:pt x="10337" y="227277"/>
                        <a:pt x="1870" y="157956"/>
                      </a:cubicBezTo>
                      <a:cubicBezTo>
                        <a:pt x="-6597" y="88635"/>
                        <a:pt x="16157" y="239977"/>
                        <a:pt x="20920" y="221456"/>
                      </a:cubicBezTo>
                      <a:cubicBezTo>
                        <a:pt x="25683" y="202935"/>
                        <a:pt x="46849" y="-25665"/>
                        <a:pt x="49495" y="23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A10B3DD3-C962-4E8B-A7D4-047CA551BEE1}"/>
                    </a:ext>
                  </a:extLst>
                </p:cNvPr>
                <p:cNvSpPr/>
                <p:nvPr/>
              </p:nvSpPr>
              <p:spPr>
                <a:xfrm>
                  <a:off x="3920250" y="7579249"/>
                  <a:ext cx="122479" cy="1144238"/>
                </a:xfrm>
                <a:custGeom>
                  <a:avLst/>
                  <a:gdLst>
                    <a:gd name="connsiteX0" fmla="*/ 111204 w 112792"/>
                    <a:gd name="connsiteY0" fmla="*/ 16775 h 1053738"/>
                    <a:gd name="connsiteX1" fmla="*/ 50879 w 112792"/>
                    <a:gd name="connsiteY1" fmla="*/ 337450 h 1053738"/>
                    <a:gd name="connsiteX2" fmla="*/ 31829 w 112792"/>
                    <a:gd name="connsiteY2" fmla="*/ 670825 h 1053738"/>
                    <a:gd name="connsiteX3" fmla="*/ 25479 w 112792"/>
                    <a:gd name="connsiteY3" fmla="*/ 1051825 h 1053738"/>
                    <a:gd name="connsiteX4" fmla="*/ 25479 w 112792"/>
                    <a:gd name="connsiteY4" fmla="*/ 794650 h 1053738"/>
                    <a:gd name="connsiteX5" fmla="*/ 79 w 112792"/>
                    <a:gd name="connsiteY5" fmla="*/ 286650 h 1053738"/>
                    <a:gd name="connsiteX6" fmla="*/ 35004 w 112792"/>
                    <a:gd name="connsiteY6" fmla="*/ 286650 h 1053738"/>
                    <a:gd name="connsiteX7" fmla="*/ 88979 w 112792"/>
                    <a:gd name="connsiteY7" fmla="*/ 70750 h 1053738"/>
                    <a:gd name="connsiteX8" fmla="*/ 111204 w 112792"/>
                    <a:gd name="connsiteY8" fmla="*/ 16775 h 105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92" h="1053738">
                      <a:moveTo>
                        <a:pt x="111204" y="16775"/>
                      </a:moveTo>
                      <a:cubicBezTo>
                        <a:pt x="104854" y="61225"/>
                        <a:pt x="64108" y="228442"/>
                        <a:pt x="50879" y="337450"/>
                      </a:cubicBezTo>
                      <a:cubicBezTo>
                        <a:pt x="37650" y="446458"/>
                        <a:pt x="36062" y="551763"/>
                        <a:pt x="31829" y="670825"/>
                      </a:cubicBezTo>
                      <a:cubicBezTo>
                        <a:pt x="27596" y="789887"/>
                        <a:pt x="26537" y="1031188"/>
                        <a:pt x="25479" y="1051825"/>
                      </a:cubicBezTo>
                      <a:cubicBezTo>
                        <a:pt x="24421" y="1072462"/>
                        <a:pt x="29712" y="922179"/>
                        <a:pt x="25479" y="794650"/>
                      </a:cubicBezTo>
                      <a:cubicBezTo>
                        <a:pt x="21246" y="667121"/>
                        <a:pt x="-1508" y="371317"/>
                        <a:pt x="79" y="286650"/>
                      </a:cubicBezTo>
                      <a:cubicBezTo>
                        <a:pt x="1666" y="201983"/>
                        <a:pt x="20187" y="322633"/>
                        <a:pt x="35004" y="286650"/>
                      </a:cubicBezTo>
                      <a:cubicBezTo>
                        <a:pt x="49821" y="250667"/>
                        <a:pt x="74162" y="116258"/>
                        <a:pt x="88979" y="70750"/>
                      </a:cubicBezTo>
                      <a:cubicBezTo>
                        <a:pt x="103796" y="25242"/>
                        <a:pt x="117554" y="-27675"/>
                        <a:pt x="111204" y="1677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A9A5DC37-7F83-4D54-AB44-1E728BC6C5E5}"/>
                    </a:ext>
                  </a:extLst>
                </p:cNvPr>
                <p:cNvSpPr/>
                <p:nvPr/>
              </p:nvSpPr>
              <p:spPr>
                <a:xfrm>
                  <a:off x="3189410" y="7628463"/>
                  <a:ext cx="146612" cy="617813"/>
                </a:xfrm>
                <a:custGeom>
                  <a:avLst/>
                  <a:gdLst>
                    <a:gd name="connsiteX0" fmla="*/ 133365 w 135016"/>
                    <a:gd name="connsiteY0" fmla="*/ 29 h 568949"/>
                    <a:gd name="connsiteX1" fmla="*/ 92090 w 135016"/>
                    <a:gd name="connsiteY1" fmla="*/ 136554 h 568949"/>
                    <a:gd name="connsiteX2" fmla="*/ 57165 w 135016"/>
                    <a:gd name="connsiteY2" fmla="*/ 193704 h 568949"/>
                    <a:gd name="connsiteX3" fmla="*/ 44465 w 135016"/>
                    <a:gd name="connsiteY3" fmla="*/ 285779 h 568949"/>
                    <a:gd name="connsiteX4" fmla="*/ 69865 w 135016"/>
                    <a:gd name="connsiteY4" fmla="*/ 565179 h 568949"/>
                    <a:gd name="connsiteX5" fmla="*/ 63515 w 135016"/>
                    <a:gd name="connsiteY5" fmla="*/ 428654 h 568949"/>
                    <a:gd name="connsiteX6" fmla="*/ 15 w 135016"/>
                    <a:gd name="connsiteY6" fmla="*/ 168304 h 568949"/>
                    <a:gd name="connsiteX7" fmla="*/ 57165 w 135016"/>
                    <a:gd name="connsiteY7" fmla="*/ 422304 h 568949"/>
                    <a:gd name="connsiteX8" fmla="*/ 31765 w 135016"/>
                    <a:gd name="connsiteY8" fmla="*/ 127029 h 568949"/>
                    <a:gd name="connsiteX9" fmla="*/ 133365 w 135016"/>
                    <a:gd name="connsiteY9" fmla="*/ 29 h 56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16" h="568949">
                      <a:moveTo>
                        <a:pt x="133365" y="29"/>
                      </a:moveTo>
                      <a:cubicBezTo>
                        <a:pt x="143419" y="1616"/>
                        <a:pt x="104790" y="104275"/>
                        <a:pt x="92090" y="136554"/>
                      </a:cubicBezTo>
                      <a:cubicBezTo>
                        <a:pt x="79390" y="168833"/>
                        <a:pt x="65102" y="168833"/>
                        <a:pt x="57165" y="193704"/>
                      </a:cubicBezTo>
                      <a:cubicBezTo>
                        <a:pt x="49228" y="218575"/>
                        <a:pt x="42348" y="223867"/>
                        <a:pt x="44465" y="285779"/>
                      </a:cubicBezTo>
                      <a:cubicBezTo>
                        <a:pt x="46582" y="347691"/>
                        <a:pt x="66690" y="541367"/>
                        <a:pt x="69865" y="565179"/>
                      </a:cubicBezTo>
                      <a:cubicBezTo>
                        <a:pt x="73040" y="588992"/>
                        <a:pt x="75157" y="494800"/>
                        <a:pt x="63515" y="428654"/>
                      </a:cubicBezTo>
                      <a:cubicBezTo>
                        <a:pt x="51873" y="362508"/>
                        <a:pt x="1073" y="169362"/>
                        <a:pt x="15" y="168304"/>
                      </a:cubicBezTo>
                      <a:cubicBezTo>
                        <a:pt x="-1043" y="167246"/>
                        <a:pt x="51873" y="429183"/>
                        <a:pt x="57165" y="422304"/>
                      </a:cubicBezTo>
                      <a:cubicBezTo>
                        <a:pt x="62457" y="415425"/>
                        <a:pt x="21182" y="192646"/>
                        <a:pt x="31765" y="127029"/>
                      </a:cubicBezTo>
                      <a:cubicBezTo>
                        <a:pt x="42348" y="61412"/>
                        <a:pt x="123311" y="-1558"/>
                        <a:pt x="133365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68F5E992-DBAA-49B0-B279-7DF29AAE6453}"/>
                    </a:ext>
                  </a:extLst>
                </p:cNvPr>
                <p:cNvSpPr/>
                <p:nvPr/>
              </p:nvSpPr>
              <p:spPr>
                <a:xfrm>
                  <a:off x="3196028" y="8047441"/>
                  <a:ext cx="61490" cy="1313285"/>
                </a:xfrm>
                <a:custGeom>
                  <a:avLst/>
                  <a:gdLst>
                    <a:gd name="connsiteX0" fmla="*/ 38371 w 56627"/>
                    <a:gd name="connsiteY0" fmla="*/ 1539 h 1209414"/>
                    <a:gd name="connsiteX1" fmla="*/ 35196 w 56627"/>
                    <a:gd name="connsiteY1" fmla="*/ 141239 h 1209414"/>
                    <a:gd name="connsiteX2" fmla="*/ 54246 w 56627"/>
                    <a:gd name="connsiteY2" fmla="*/ 312689 h 1209414"/>
                    <a:gd name="connsiteX3" fmla="*/ 54246 w 56627"/>
                    <a:gd name="connsiteY3" fmla="*/ 741314 h 1209414"/>
                    <a:gd name="connsiteX4" fmla="*/ 35196 w 56627"/>
                    <a:gd name="connsiteY4" fmla="*/ 363489 h 1209414"/>
                    <a:gd name="connsiteX5" fmla="*/ 271 w 56627"/>
                    <a:gd name="connsiteY5" fmla="*/ 522239 h 1209414"/>
                    <a:gd name="connsiteX6" fmla="*/ 19321 w 56627"/>
                    <a:gd name="connsiteY6" fmla="*/ 725439 h 1209414"/>
                    <a:gd name="connsiteX7" fmla="*/ 25671 w 56627"/>
                    <a:gd name="connsiteY7" fmla="*/ 1198514 h 1209414"/>
                    <a:gd name="connsiteX8" fmla="*/ 25671 w 56627"/>
                    <a:gd name="connsiteY8" fmla="*/ 988964 h 1209414"/>
                    <a:gd name="connsiteX9" fmla="*/ 271 w 56627"/>
                    <a:gd name="connsiteY9" fmla="*/ 233314 h 1209414"/>
                    <a:gd name="connsiteX10" fmla="*/ 38371 w 56627"/>
                    <a:gd name="connsiteY10" fmla="*/ 1539 h 1209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627" h="1209414">
                      <a:moveTo>
                        <a:pt x="38371" y="1539"/>
                      </a:moveTo>
                      <a:cubicBezTo>
                        <a:pt x="44192" y="-13807"/>
                        <a:pt x="32550" y="89381"/>
                        <a:pt x="35196" y="141239"/>
                      </a:cubicBezTo>
                      <a:cubicBezTo>
                        <a:pt x="37842" y="193097"/>
                        <a:pt x="51071" y="212677"/>
                        <a:pt x="54246" y="312689"/>
                      </a:cubicBezTo>
                      <a:cubicBezTo>
                        <a:pt x="57421" y="412701"/>
                        <a:pt x="57421" y="732847"/>
                        <a:pt x="54246" y="741314"/>
                      </a:cubicBezTo>
                      <a:cubicBezTo>
                        <a:pt x="51071" y="749781"/>
                        <a:pt x="44192" y="400001"/>
                        <a:pt x="35196" y="363489"/>
                      </a:cubicBezTo>
                      <a:cubicBezTo>
                        <a:pt x="26200" y="326977"/>
                        <a:pt x="2917" y="461914"/>
                        <a:pt x="271" y="522239"/>
                      </a:cubicBezTo>
                      <a:cubicBezTo>
                        <a:pt x="-2375" y="582564"/>
                        <a:pt x="15088" y="612727"/>
                        <a:pt x="19321" y="725439"/>
                      </a:cubicBezTo>
                      <a:cubicBezTo>
                        <a:pt x="23554" y="838151"/>
                        <a:pt x="24613" y="1154593"/>
                        <a:pt x="25671" y="1198514"/>
                      </a:cubicBezTo>
                      <a:cubicBezTo>
                        <a:pt x="26729" y="1242435"/>
                        <a:pt x="29904" y="1149831"/>
                        <a:pt x="25671" y="988964"/>
                      </a:cubicBezTo>
                      <a:cubicBezTo>
                        <a:pt x="21438" y="828097"/>
                        <a:pt x="-258" y="389947"/>
                        <a:pt x="271" y="233314"/>
                      </a:cubicBezTo>
                      <a:cubicBezTo>
                        <a:pt x="800" y="76681"/>
                        <a:pt x="32550" y="16885"/>
                        <a:pt x="38371" y="153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8" name="フリーフォーム: 図形 527">
                  <a:extLst>
                    <a:ext uri="{FF2B5EF4-FFF2-40B4-BE49-F238E27FC236}">
                      <a16:creationId xmlns:a16="http://schemas.microsoft.com/office/drawing/2014/main" id="{ED1F43F5-3DAA-4135-A3C4-CBCF7746A984}"/>
                    </a:ext>
                  </a:extLst>
                </p:cNvPr>
                <p:cNvSpPr/>
                <p:nvPr/>
              </p:nvSpPr>
              <p:spPr>
                <a:xfrm>
                  <a:off x="3168737" y="8630810"/>
                  <a:ext cx="76231" cy="875889"/>
                </a:xfrm>
                <a:custGeom>
                  <a:avLst/>
                  <a:gdLst>
                    <a:gd name="connsiteX0" fmla="*/ 28578 w 70202"/>
                    <a:gd name="connsiteY0" fmla="*/ 4060 h 806613"/>
                    <a:gd name="connsiteX1" fmla="*/ 69853 w 70202"/>
                    <a:gd name="connsiteY1" fmla="*/ 804160 h 806613"/>
                    <a:gd name="connsiteX2" fmla="*/ 3 w 70202"/>
                    <a:gd name="connsiteY2" fmla="*/ 261235 h 806613"/>
                    <a:gd name="connsiteX3" fmla="*/ 66678 w 70202"/>
                    <a:gd name="connsiteY3" fmla="*/ 483485 h 806613"/>
                    <a:gd name="connsiteX4" fmla="*/ 28578 w 70202"/>
                    <a:gd name="connsiteY4" fmla="*/ 4060 h 80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02" h="806613">
                      <a:moveTo>
                        <a:pt x="28578" y="4060"/>
                      </a:moveTo>
                      <a:cubicBezTo>
                        <a:pt x="29107" y="57506"/>
                        <a:pt x="74616" y="761298"/>
                        <a:pt x="69853" y="804160"/>
                      </a:cubicBezTo>
                      <a:cubicBezTo>
                        <a:pt x="65091" y="847023"/>
                        <a:pt x="532" y="314681"/>
                        <a:pt x="3" y="261235"/>
                      </a:cubicBezTo>
                      <a:cubicBezTo>
                        <a:pt x="-526" y="207789"/>
                        <a:pt x="60857" y="525289"/>
                        <a:pt x="66678" y="483485"/>
                      </a:cubicBezTo>
                      <a:cubicBezTo>
                        <a:pt x="72499" y="441681"/>
                        <a:pt x="28049" y="-49386"/>
                        <a:pt x="28578" y="406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9" name="フリーフォーム: 図形 528">
                  <a:extLst>
                    <a:ext uri="{FF2B5EF4-FFF2-40B4-BE49-F238E27FC236}">
                      <a16:creationId xmlns:a16="http://schemas.microsoft.com/office/drawing/2014/main" id="{AB71525F-EC70-4F29-85B4-D2CB825E48AD}"/>
                    </a:ext>
                  </a:extLst>
                </p:cNvPr>
                <p:cNvSpPr/>
                <p:nvPr/>
              </p:nvSpPr>
              <p:spPr>
                <a:xfrm>
                  <a:off x="3766693" y="8492924"/>
                  <a:ext cx="208816" cy="1423646"/>
                </a:xfrm>
                <a:custGeom>
                  <a:avLst/>
                  <a:gdLst>
                    <a:gd name="connsiteX0" fmla="*/ 192291 w 192300"/>
                    <a:gd name="connsiteY0" fmla="*/ 865 h 1311047"/>
                    <a:gd name="connsiteX1" fmla="*/ 81166 w 192300"/>
                    <a:gd name="connsiteY1" fmla="*/ 477115 h 1311047"/>
                    <a:gd name="connsiteX2" fmla="*/ 43066 w 192300"/>
                    <a:gd name="connsiteY2" fmla="*/ 746990 h 1311047"/>
                    <a:gd name="connsiteX3" fmla="*/ 30366 w 192300"/>
                    <a:gd name="connsiteY3" fmla="*/ 1293090 h 1311047"/>
                    <a:gd name="connsiteX4" fmla="*/ 1791 w 192300"/>
                    <a:gd name="connsiteY4" fmla="*/ 1118465 h 1311047"/>
                    <a:gd name="connsiteX5" fmla="*/ 87516 w 192300"/>
                    <a:gd name="connsiteY5" fmla="*/ 521565 h 1311047"/>
                    <a:gd name="connsiteX6" fmla="*/ 87516 w 192300"/>
                    <a:gd name="connsiteY6" fmla="*/ 604115 h 1311047"/>
                    <a:gd name="connsiteX7" fmla="*/ 192291 w 192300"/>
                    <a:gd name="connsiteY7" fmla="*/ 865 h 131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300" h="1311047">
                      <a:moveTo>
                        <a:pt x="192291" y="865"/>
                      </a:moveTo>
                      <a:cubicBezTo>
                        <a:pt x="191233" y="-20302"/>
                        <a:pt x="106037" y="352761"/>
                        <a:pt x="81166" y="477115"/>
                      </a:cubicBezTo>
                      <a:cubicBezTo>
                        <a:pt x="56295" y="601469"/>
                        <a:pt x="51533" y="610994"/>
                        <a:pt x="43066" y="746990"/>
                      </a:cubicBezTo>
                      <a:cubicBezTo>
                        <a:pt x="34599" y="882986"/>
                        <a:pt x="37245" y="1231178"/>
                        <a:pt x="30366" y="1293090"/>
                      </a:cubicBezTo>
                      <a:cubicBezTo>
                        <a:pt x="23487" y="1355002"/>
                        <a:pt x="-7734" y="1247053"/>
                        <a:pt x="1791" y="1118465"/>
                      </a:cubicBezTo>
                      <a:cubicBezTo>
                        <a:pt x="11316" y="989877"/>
                        <a:pt x="73228" y="607290"/>
                        <a:pt x="87516" y="521565"/>
                      </a:cubicBezTo>
                      <a:cubicBezTo>
                        <a:pt x="101804" y="435840"/>
                        <a:pt x="71641" y="687723"/>
                        <a:pt x="87516" y="604115"/>
                      </a:cubicBezTo>
                      <a:cubicBezTo>
                        <a:pt x="103391" y="520507"/>
                        <a:pt x="193349" y="22032"/>
                        <a:pt x="192291" y="8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0" name="フリーフォーム: 図形 529">
                  <a:extLst>
                    <a:ext uri="{FF2B5EF4-FFF2-40B4-BE49-F238E27FC236}">
                      <a16:creationId xmlns:a16="http://schemas.microsoft.com/office/drawing/2014/main" id="{963036FF-E26E-4A14-A953-A6BBCAD2502F}"/>
                    </a:ext>
                  </a:extLst>
                </p:cNvPr>
                <p:cNvSpPr/>
                <p:nvPr/>
              </p:nvSpPr>
              <p:spPr>
                <a:xfrm>
                  <a:off x="3207247" y="9377370"/>
                  <a:ext cx="51749" cy="486947"/>
                </a:xfrm>
                <a:custGeom>
                  <a:avLst/>
                  <a:gdLst>
                    <a:gd name="connsiteX0" fmla="*/ 47089 w 47656"/>
                    <a:gd name="connsiteY0" fmla="*/ 5522 h 448433"/>
                    <a:gd name="connsiteX1" fmla="*/ 5814 w 47656"/>
                    <a:gd name="connsiteY1" fmla="*/ 446847 h 448433"/>
                    <a:gd name="connsiteX2" fmla="*/ 2639 w 47656"/>
                    <a:gd name="connsiteY2" fmla="*/ 154747 h 448433"/>
                    <a:gd name="connsiteX3" fmla="*/ 28039 w 47656"/>
                    <a:gd name="connsiteY3" fmla="*/ 196022 h 448433"/>
                    <a:gd name="connsiteX4" fmla="*/ 47089 w 47656"/>
                    <a:gd name="connsiteY4" fmla="*/ 5522 h 448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56" h="448433">
                      <a:moveTo>
                        <a:pt x="47089" y="5522"/>
                      </a:moveTo>
                      <a:cubicBezTo>
                        <a:pt x="43385" y="47326"/>
                        <a:pt x="13222" y="421976"/>
                        <a:pt x="5814" y="446847"/>
                      </a:cubicBezTo>
                      <a:cubicBezTo>
                        <a:pt x="-1594" y="471718"/>
                        <a:pt x="-1065" y="196551"/>
                        <a:pt x="2639" y="154747"/>
                      </a:cubicBezTo>
                      <a:cubicBezTo>
                        <a:pt x="6343" y="112943"/>
                        <a:pt x="20631" y="219835"/>
                        <a:pt x="28039" y="196022"/>
                      </a:cubicBezTo>
                      <a:cubicBezTo>
                        <a:pt x="35447" y="172210"/>
                        <a:pt x="50793" y="-36282"/>
                        <a:pt x="47089" y="55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CB9759EB-2DDA-429C-9D2D-E734F49AB700}"/>
                    </a:ext>
                  </a:extLst>
                </p:cNvPr>
                <p:cNvSpPr/>
                <p:nvPr/>
              </p:nvSpPr>
              <p:spPr>
                <a:xfrm>
                  <a:off x="3732712" y="9859143"/>
                  <a:ext cx="349906" cy="605005"/>
                </a:xfrm>
                <a:custGeom>
                  <a:avLst/>
                  <a:gdLst>
                    <a:gd name="connsiteX0" fmla="*/ 64834 w 322231"/>
                    <a:gd name="connsiteY0" fmla="*/ 3 h 557154"/>
                    <a:gd name="connsiteX1" fmla="*/ 39434 w 322231"/>
                    <a:gd name="connsiteY1" fmla="*/ 266703 h 557154"/>
                    <a:gd name="connsiteX2" fmla="*/ 45784 w 322231"/>
                    <a:gd name="connsiteY2" fmla="*/ 282578 h 557154"/>
                    <a:gd name="connsiteX3" fmla="*/ 312484 w 322231"/>
                    <a:gd name="connsiteY3" fmla="*/ 552453 h 557154"/>
                    <a:gd name="connsiteX4" fmla="*/ 239459 w 322231"/>
                    <a:gd name="connsiteY4" fmla="*/ 444503 h 557154"/>
                    <a:gd name="connsiteX5" fmla="*/ 4509 w 322231"/>
                    <a:gd name="connsiteY5" fmla="*/ 320678 h 557154"/>
                    <a:gd name="connsiteX6" fmla="*/ 80709 w 322231"/>
                    <a:gd name="connsiteY6" fmla="*/ 393703 h 557154"/>
                    <a:gd name="connsiteX7" fmla="*/ 29909 w 322231"/>
                    <a:gd name="connsiteY7" fmla="*/ 298453 h 557154"/>
                    <a:gd name="connsiteX8" fmla="*/ 1334 w 322231"/>
                    <a:gd name="connsiteY8" fmla="*/ 273053 h 557154"/>
                    <a:gd name="connsiteX9" fmla="*/ 64834 w 322231"/>
                    <a:gd name="connsiteY9" fmla="*/ 3 h 557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2231" h="557154">
                      <a:moveTo>
                        <a:pt x="64834" y="3"/>
                      </a:moveTo>
                      <a:cubicBezTo>
                        <a:pt x="71184" y="-1055"/>
                        <a:pt x="39434" y="266703"/>
                        <a:pt x="39434" y="266703"/>
                      </a:cubicBezTo>
                      <a:cubicBezTo>
                        <a:pt x="36259" y="313799"/>
                        <a:pt x="276" y="234953"/>
                        <a:pt x="45784" y="282578"/>
                      </a:cubicBezTo>
                      <a:cubicBezTo>
                        <a:pt x="91292" y="330203"/>
                        <a:pt x="280205" y="525466"/>
                        <a:pt x="312484" y="552453"/>
                      </a:cubicBezTo>
                      <a:cubicBezTo>
                        <a:pt x="344763" y="579440"/>
                        <a:pt x="290788" y="483132"/>
                        <a:pt x="239459" y="444503"/>
                      </a:cubicBezTo>
                      <a:cubicBezTo>
                        <a:pt x="188130" y="405874"/>
                        <a:pt x="30967" y="329145"/>
                        <a:pt x="4509" y="320678"/>
                      </a:cubicBezTo>
                      <a:cubicBezTo>
                        <a:pt x="-21949" y="312211"/>
                        <a:pt x="76476" y="397407"/>
                        <a:pt x="80709" y="393703"/>
                      </a:cubicBezTo>
                      <a:cubicBezTo>
                        <a:pt x="84942" y="389999"/>
                        <a:pt x="43138" y="318561"/>
                        <a:pt x="29909" y="298453"/>
                      </a:cubicBezTo>
                      <a:cubicBezTo>
                        <a:pt x="16680" y="278345"/>
                        <a:pt x="-5545" y="318032"/>
                        <a:pt x="1334" y="273053"/>
                      </a:cubicBezTo>
                      <a:cubicBezTo>
                        <a:pt x="8213" y="228074"/>
                        <a:pt x="58484" y="1061"/>
                        <a:pt x="64834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59BDB003-44EE-42E4-8D08-52A127CA0EFC}"/>
                    </a:ext>
                  </a:extLst>
                </p:cNvPr>
                <p:cNvSpPr/>
                <p:nvPr/>
              </p:nvSpPr>
              <p:spPr>
                <a:xfrm>
                  <a:off x="3782957" y="9828034"/>
                  <a:ext cx="495028" cy="739132"/>
                </a:xfrm>
                <a:custGeom>
                  <a:avLst/>
                  <a:gdLst>
                    <a:gd name="connsiteX0" fmla="*/ 24913 w 455875"/>
                    <a:gd name="connsiteY0" fmla="*/ 77 h 680672"/>
                    <a:gd name="connsiteX1" fmla="*/ 69363 w 455875"/>
                    <a:gd name="connsiteY1" fmla="*/ 308052 h 680672"/>
                    <a:gd name="connsiteX2" fmla="*/ 263038 w 455875"/>
                    <a:gd name="connsiteY2" fmla="*/ 514427 h 680672"/>
                    <a:gd name="connsiteX3" fmla="*/ 447188 w 455875"/>
                    <a:gd name="connsiteY3" fmla="*/ 676352 h 680672"/>
                    <a:gd name="connsiteX4" fmla="*/ 390038 w 455875"/>
                    <a:gd name="connsiteY4" fmla="*/ 612852 h 680672"/>
                    <a:gd name="connsiteX5" fmla="*/ 78888 w 455875"/>
                    <a:gd name="connsiteY5" fmla="*/ 390602 h 680672"/>
                    <a:gd name="connsiteX6" fmla="*/ 158263 w 455875"/>
                    <a:gd name="connsiteY6" fmla="*/ 403302 h 680672"/>
                    <a:gd name="connsiteX7" fmla="*/ 9038 w 455875"/>
                    <a:gd name="connsiteY7" fmla="*/ 279477 h 680672"/>
                    <a:gd name="connsiteX8" fmla="*/ 24913 w 455875"/>
                    <a:gd name="connsiteY8" fmla="*/ 77 h 680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5875" h="680672">
                      <a:moveTo>
                        <a:pt x="24913" y="77"/>
                      </a:moveTo>
                      <a:cubicBezTo>
                        <a:pt x="34967" y="4840"/>
                        <a:pt x="29676" y="222327"/>
                        <a:pt x="69363" y="308052"/>
                      </a:cubicBezTo>
                      <a:cubicBezTo>
                        <a:pt x="109050" y="393777"/>
                        <a:pt x="200067" y="453044"/>
                        <a:pt x="263038" y="514427"/>
                      </a:cubicBezTo>
                      <a:cubicBezTo>
                        <a:pt x="326009" y="575810"/>
                        <a:pt x="426021" y="659948"/>
                        <a:pt x="447188" y="676352"/>
                      </a:cubicBezTo>
                      <a:cubicBezTo>
                        <a:pt x="468355" y="692756"/>
                        <a:pt x="451421" y="660477"/>
                        <a:pt x="390038" y="612852"/>
                      </a:cubicBezTo>
                      <a:cubicBezTo>
                        <a:pt x="328655" y="565227"/>
                        <a:pt x="117517" y="425527"/>
                        <a:pt x="78888" y="390602"/>
                      </a:cubicBezTo>
                      <a:cubicBezTo>
                        <a:pt x="40259" y="355677"/>
                        <a:pt x="169905" y="421823"/>
                        <a:pt x="158263" y="403302"/>
                      </a:cubicBezTo>
                      <a:cubicBezTo>
                        <a:pt x="146621" y="384781"/>
                        <a:pt x="32851" y="346681"/>
                        <a:pt x="9038" y="279477"/>
                      </a:cubicBezTo>
                      <a:cubicBezTo>
                        <a:pt x="-14775" y="212273"/>
                        <a:pt x="14859" y="-4686"/>
                        <a:pt x="24913" y="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24CBC9D1-24A8-471C-AFD3-00918B24047D}"/>
                    </a:ext>
                  </a:extLst>
                </p:cNvPr>
                <p:cNvSpPr/>
                <p:nvPr/>
              </p:nvSpPr>
              <p:spPr>
                <a:xfrm>
                  <a:off x="3158368" y="9745364"/>
                  <a:ext cx="117827" cy="545485"/>
                </a:xfrm>
                <a:custGeom>
                  <a:avLst/>
                  <a:gdLst>
                    <a:gd name="connsiteX0" fmla="*/ 73052 w 108508"/>
                    <a:gd name="connsiteY0" fmla="*/ 8 h 502341"/>
                    <a:gd name="connsiteX1" fmla="*/ 38127 w 108508"/>
                    <a:gd name="connsiteY1" fmla="*/ 311158 h 502341"/>
                    <a:gd name="connsiteX2" fmla="*/ 41302 w 108508"/>
                    <a:gd name="connsiteY2" fmla="*/ 365133 h 502341"/>
                    <a:gd name="connsiteX3" fmla="*/ 107977 w 108508"/>
                    <a:gd name="connsiteY3" fmla="*/ 501658 h 502341"/>
                    <a:gd name="connsiteX4" fmla="*/ 27 w 108508"/>
                    <a:gd name="connsiteY4" fmla="*/ 301633 h 502341"/>
                    <a:gd name="connsiteX5" fmla="*/ 73052 w 108508"/>
                    <a:gd name="connsiteY5" fmla="*/ 8 h 502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08" h="502341">
                      <a:moveTo>
                        <a:pt x="73052" y="8"/>
                      </a:moveTo>
                      <a:cubicBezTo>
                        <a:pt x="79402" y="1596"/>
                        <a:pt x="43419" y="250304"/>
                        <a:pt x="38127" y="311158"/>
                      </a:cubicBezTo>
                      <a:cubicBezTo>
                        <a:pt x="32835" y="372012"/>
                        <a:pt x="29660" y="333383"/>
                        <a:pt x="41302" y="365133"/>
                      </a:cubicBezTo>
                      <a:cubicBezTo>
                        <a:pt x="52944" y="396883"/>
                        <a:pt x="114856" y="512241"/>
                        <a:pt x="107977" y="501658"/>
                      </a:cubicBezTo>
                      <a:cubicBezTo>
                        <a:pt x="101098" y="491075"/>
                        <a:pt x="1614" y="389475"/>
                        <a:pt x="27" y="301633"/>
                      </a:cubicBezTo>
                      <a:cubicBezTo>
                        <a:pt x="-1561" y="213791"/>
                        <a:pt x="66702" y="-1580"/>
                        <a:pt x="73052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9F4E2AF3-6C1B-4551-A719-4D9C9DF9E175}"/>
                    </a:ext>
                  </a:extLst>
                </p:cNvPr>
                <p:cNvSpPr/>
                <p:nvPr/>
              </p:nvSpPr>
              <p:spPr>
                <a:xfrm>
                  <a:off x="3405406" y="7125114"/>
                  <a:ext cx="78602" cy="862023"/>
                </a:xfrm>
                <a:custGeom>
                  <a:avLst/>
                  <a:gdLst>
                    <a:gd name="connsiteX0" fmla="*/ 14886 w 72385"/>
                    <a:gd name="connsiteY0" fmla="*/ 17 h 793844"/>
                    <a:gd name="connsiteX1" fmla="*/ 19120 w 72385"/>
                    <a:gd name="connsiteY1" fmla="*/ 336567 h 793844"/>
                    <a:gd name="connsiteX2" fmla="*/ 69920 w 72385"/>
                    <a:gd name="connsiteY2" fmla="*/ 414884 h 793844"/>
                    <a:gd name="connsiteX3" fmla="*/ 59336 w 72385"/>
                    <a:gd name="connsiteY3" fmla="*/ 535534 h 793844"/>
                    <a:gd name="connsiteX4" fmla="*/ 14886 w 72385"/>
                    <a:gd name="connsiteY4" fmla="*/ 793767 h 793844"/>
                    <a:gd name="connsiteX5" fmla="*/ 46636 w 72385"/>
                    <a:gd name="connsiteY5" fmla="*/ 508017 h 793844"/>
                    <a:gd name="connsiteX6" fmla="*/ 70 w 72385"/>
                    <a:gd name="connsiteY6" fmla="*/ 728150 h 793844"/>
                    <a:gd name="connsiteX7" fmla="*/ 59336 w 72385"/>
                    <a:gd name="connsiteY7" fmla="*/ 425467 h 793844"/>
                    <a:gd name="connsiteX8" fmla="*/ 36053 w 72385"/>
                    <a:gd name="connsiteY8" fmla="*/ 321750 h 793844"/>
                    <a:gd name="connsiteX9" fmla="*/ 14886 w 72385"/>
                    <a:gd name="connsiteY9" fmla="*/ 17 h 79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85" h="793844">
                      <a:moveTo>
                        <a:pt x="14886" y="17"/>
                      </a:moveTo>
                      <a:cubicBezTo>
                        <a:pt x="12064" y="2487"/>
                        <a:pt x="9948" y="267423"/>
                        <a:pt x="19120" y="336567"/>
                      </a:cubicBezTo>
                      <a:cubicBezTo>
                        <a:pt x="28292" y="405711"/>
                        <a:pt x="63217" y="381723"/>
                        <a:pt x="69920" y="414884"/>
                      </a:cubicBezTo>
                      <a:cubicBezTo>
                        <a:pt x="76623" y="448045"/>
                        <a:pt x="68508" y="472387"/>
                        <a:pt x="59336" y="535534"/>
                      </a:cubicBezTo>
                      <a:cubicBezTo>
                        <a:pt x="50164" y="598681"/>
                        <a:pt x="17003" y="798353"/>
                        <a:pt x="14886" y="793767"/>
                      </a:cubicBezTo>
                      <a:cubicBezTo>
                        <a:pt x="12769" y="789181"/>
                        <a:pt x="49105" y="518953"/>
                        <a:pt x="46636" y="508017"/>
                      </a:cubicBezTo>
                      <a:cubicBezTo>
                        <a:pt x="44167" y="497081"/>
                        <a:pt x="-2047" y="741908"/>
                        <a:pt x="70" y="728150"/>
                      </a:cubicBezTo>
                      <a:cubicBezTo>
                        <a:pt x="2187" y="714392"/>
                        <a:pt x="53339" y="493200"/>
                        <a:pt x="59336" y="425467"/>
                      </a:cubicBezTo>
                      <a:cubicBezTo>
                        <a:pt x="65333" y="357734"/>
                        <a:pt x="43461" y="387014"/>
                        <a:pt x="36053" y="321750"/>
                      </a:cubicBezTo>
                      <a:cubicBezTo>
                        <a:pt x="28645" y="256486"/>
                        <a:pt x="17708" y="-2453"/>
                        <a:pt x="14886" y="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A2B7E6BD-3656-4456-94DE-B8EC22E09419}"/>
                    </a:ext>
                  </a:extLst>
                </p:cNvPr>
                <p:cNvSpPr/>
                <p:nvPr/>
              </p:nvSpPr>
              <p:spPr>
                <a:xfrm>
                  <a:off x="3678998" y="6996399"/>
                  <a:ext cx="163672" cy="882228"/>
                </a:xfrm>
                <a:custGeom>
                  <a:avLst/>
                  <a:gdLst>
                    <a:gd name="connsiteX0" fmla="*/ 84667 w 150727"/>
                    <a:gd name="connsiteY0" fmla="*/ 18 h 812451"/>
                    <a:gd name="connsiteX1" fmla="*/ 0 w 150727"/>
                    <a:gd name="connsiteY1" fmla="*/ 372551 h 812451"/>
                    <a:gd name="connsiteX2" fmla="*/ 84667 w 150727"/>
                    <a:gd name="connsiteY2" fmla="*/ 808584 h 812451"/>
                    <a:gd name="connsiteX3" fmla="*/ 38100 w 150727"/>
                    <a:gd name="connsiteY3" fmla="*/ 590568 h 812451"/>
                    <a:gd name="connsiteX4" fmla="*/ 67733 w 150727"/>
                    <a:gd name="connsiteY4" fmla="*/ 668884 h 812451"/>
                    <a:gd name="connsiteX5" fmla="*/ 150283 w 150727"/>
                    <a:gd name="connsiteY5" fmla="*/ 148184 h 812451"/>
                    <a:gd name="connsiteX6" fmla="*/ 97367 w 150727"/>
                    <a:gd name="connsiteY6" fmla="*/ 330218 h 812451"/>
                    <a:gd name="connsiteX7" fmla="*/ 27517 w 150727"/>
                    <a:gd name="connsiteY7" fmla="*/ 742968 h 812451"/>
                    <a:gd name="connsiteX8" fmla="*/ 25400 w 150727"/>
                    <a:gd name="connsiteY8" fmla="*/ 387368 h 812451"/>
                    <a:gd name="connsiteX9" fmla="*/ 84667 w 150727"/>
                    <a:gd name="connsiteY9" fmla="*/ 18 h 81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727" h="812451">
                      <a:moveTo>
                        <a:pt x="84667" y="18"/>
                      </a:moveTo>
                      <a:cubicBezTo>
                        <a:pt x="80434" y="-2451"/>
                        <a:pt x="0" y="237790"/>
                        <a:pt x="0" y="372551"/>
                      </a:cubicBezTo>
                      <a:cubicBezTo>
                        <a:pt x="0" y="507312"/>
                        <a:pt x="78317" y="772248"/>
                        <a:pt x="84667" y="808584"/>
                      </a:cubicBezTo>
                      <a:cubicBezTo>
                        <a:pt x="91017" y="844920"/>
                        <a:pt x="40922" y="613851"/>
                        <a:pt x="38100" y="590568"/>
                      </a:cubicBezTo>
                      <a:cubicBezTo>
                        <a:pt x="35278" y="567285"/>
                        <a:pt x="49036" y="742615"/>
                        <a:pt x="67733" y="668884"/>
                      </a:cubicBezTo>
                      <a:cubicBezTo>
                        <a:pt x="86430" y="595153"/>
                        <a:pt x="145344" y="204628"/>
                        <a:pt x="150283" y="148184"/>
                      </a:cubicBezTo>
                      <a:cubicBezTo>
                        <a:pt x="155222" y="91740"/>
                        <a:pt x="117828" y="231087"/>
                        <a:pt x="97367" y="330218"/>
                      </a:cubicBezTo>
                      <a:cubicBezTo>
                        <a:pt x="76906" y="429349"/>
                        <a:pt x="39511" y="733443"/>
                        <a:pt x="27517" y="742968"/>
                      </a:cubicBezTo>
                      <a:cubicBezTo>
                        <a:pt x="15523" y="752493"/>
                        <a:pt x="15170" y="508371"/>
                        <a:pt x="25400" y="387368"/>
                      </a:cubicBezTo>
                      <a:cubicBezTo>
                        <a:pt x="35630" y="266365"/>
                        <a:pt x="88900" y="2487"/>
                        <a:pt x="84667" y="1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B5D681D2-1410-4CF9-8D09-46621EE3AE4E}"/>
                    </a:ext>
                  </a:extLst>
                </p:cNvPr>
                <p:cNvSpPr/>
                <p:nvPr/>
              </p:nvSpPr>
              <p:spPr>
                <a:xfrm>
                  <a:off x="3857981" y="7232035"/>
                  <a:ext cx="106051" cy="875847"/>
                </a:xfrm>
                <a:custGeom>
                  <a:avLst/>
                  <a:gdLst>
                    <a:gd name="connsiteX0" fmla="*/ 97640 w 97663"/>
                    <a:gd name="connsiteY0" fmla="*/ 5269 h 806574"/>
                    <a:gd name="connsiteX1" fmla="*/ 53190 w 97663"/>
                    <a:gd name="connsiteY1" fmla="*/ 130152 h 806574"/>
                    <a:gd name="connsiteX2" fmla="*/ 34140 w 97663"/>
                    <a:gd name="connsiteY2" fmla="*/ 331235 h 806574"/>
                    <a:gd name="connsiteX3" fmla="*/ 38373 w 97663"/>
                    <a:gd name="connsiteY3" fmla="*/ 792669 h 806574"/>
                    <a:gd name="connsiteX4" fmla="*/ 29906 w 97663"/>
                    <a:gd name="connsiteY4" fmla="*/ 627569 h 806574"/>
                    <a:gd name="connsiteX5" fmla="*/ 273 w 97663"/>
                    <a:gd name="connsiteY5" fmla="*/ 37019 h 806574"/>
                    <a:gd name="connsiteX6" fmla="*/ 17206 w 97663"/>
                    <a:gd name="connsiteY6" fmla="*/ 684719 h 806574"/>
                    <a:gd name="connsiteX7" fmla="*/ 51073 w 97663"/>
                    <a:gd name="connsiteY7" fmla="*/ 276202 h 806574"/>
                    <a:gd name="connsiteX8" fmla="*/ 46840 w 97663"/>
                    <a:gd name="connsiteY8" fmla="*/ 305835 h 806574"/>
                    <a:gd name="connsiteX9" fmla="*/ 97640 w 97663"/>
                    <a:gd name="connsiteY9" fmla="*/ 5269 h 80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663" h="806574">
                      <a:moveTo>
                        <a:pt x="97640" y="5269"/>
                      </a:moveTo>
                      <a:cubicBezTo>
                        <a:pt x="98698" y="-24011"/>
                        <a:pt x="63773" y="75824"/>
                        <a:pt x="53190" y="130152"/>
                      </a:cubicBezTo>
                      <a:cubicBezTo>
                        <a:pt x="42607" y="184480"/>
                        <a:pt x="36609" y="220816"/>
                        <a:pt x="34140" y="331235"/>
                      </a:cubicBezTo>
                      <a:cubicBezTo>
                        <a:pt x="31671" y="441654"/>
                        <a:pt x="39079" y="743280"/>
                        <a:pt x="38373" y="792669"/>
                      </a:cubicBezTo>
                      <a:cubicBezTo>
                        <a:pt x="37667" y="842058"/>
                        <a:pt x="36256" y="753511"/>
                        <a:pt x="29906" y="627569"/>
                      </a:cubicBezTo>
                      <a:cubicBezTo>
                        <a:pt x="23556" y="501627"/>
                        <a:pt x="2390" y="27494"/>
                        <a:pt x="273" y="37019"/>
                      </a:cubicBezTo>
                      <a:cubicBezTo>
                        <a:pt x="-1844" y="46544"/>
                        <a:pt x="8739" y="644855"/>
                        <a:pt x="17206" y="684719"/>
                      </a:cubicBezTo>
                      <a:cubicBezTo>
                        <a:pt x="25673" y="724583"/>
                        <a:pt x="46134" y="339349"/>
                        <a:pt x="51073" y="276202"/>
                      </a:cubicBezTo>
                      <a:cubicBezTo>
                        <a:pt x="56012" y="213055"/>
                        <a:pt x="41196" y="347463"/>
                        <a:pt x="46840" y="305835"/>
                      </a:cubicBezTo>
                      <a:cubicBezTo>
                        <a:pt x="52484" y="264207"/>
                        <a:pt x="96582" y="34549"/>
                        <a:pt x="97640" y="52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680747E7-2886-4E38-AC12-B62366095742}"/>
                    </a:ext>
                  </a:extLst>
                </p:cNvPr>
                <p:cNvSpPr/>
                <p:nvPr/>
              </p:nvSpPr>
              <p:spPr>
                <a:xfrm>
                  <a:off x="3264665" y="7718790"/>
                  <a:ext cx="164029" cy="764131"/>
                </a:xfrm>
                <a:custGeom>
                  <a:avLst/>
                  <a:gdLst>
                    <a:gd name="connsiteX0" fmla="*/ 148729 w 151056"/>
                    <a:gd name="connsiteY0" fmla="*/ 3629 h 703694"/>
                    <a:gd name="connsiteX1" fmla="*/ 136029 w 151056"/>
                    <a:gd name="connsiteY1" fmla="*/ 189896 h 703694"/>
                    <a:gd name="connsiteX2" fmla="*/ 61945 w 151056"/>
                    <a:gd name="connsiteY2" fmla="*/ 407913 h 703694"/>
                    <a:gd name="connsiteX3" fmla="*/ 85229 w 151056"/>
                    <a:gd name="connsiteY3" fmla="*/ 689429 h 703694"/>
                    <a:gd name="connsiteX4" fmla="*/ 78879 w 151056"/>
                    <a:gd name="connsiteY4" fmla="*/ 625929 h 703694"/>
                    <a:gd name="connsiteX5" fmla="*/ 562 w 151056"/>
                    <a:gd name="connsiteY5" fmla="*/ 314779 h 703694"/>
                    <a:gd name="connsiteX6" fmla="*/ 45012 w 151056"/>
                    <a:gd name="connsiteY6" fmla="*/ 399446 h 703694"/>
                    <a:gd name="connsiteX7" fmla="*/ 70412 w 151056"/>
                    <a:gd name="connsiteY7" fmla="*/ 492579 h 703694"/>
                    <a:gd name="connsiteX8" fmla="*/ 93695 w 151056"/>
                    <a:gd name="connsiteY8" fmla="*/ 687313 h 703694"/>
                    <a:gd name="connsiteX9" fmla="*/ 104279 w 151056"/>
                    <a:gd name="connsiteY9" fmla="*/ 361346 h 703694"/>
                    <a:gd name="connsiteX10" fmla="*/ 148729 w 151056"/>
                    <a:gd name="connsiteY10" fmla="*/ 3629 h 703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1056" h="703694">
                      <a:moveTo>
                        <a:pt x="148729" y="3629"/>
                      </a:moveTo>
                      <a:cubicBezTo>
                        <a:pt x="154021" y="-24946"/>
                        <a:pt x="150493" y="122515"/>
                        <a:pt x="136029" y="189896"/>
                      </a:cubicBezTo>
                      <a:cubicBezTo>
                        <a:pt x="121565" y="257277"/>
                        <a:pt x="70412" y="324658"/>
                        <a:pt x="61945" y="407913"/>
                      </a:cubicBezTo>
                      <a:cubicBezTo>
                        <a:pt x="53478" y="491169"/>
                        <a:pt x="82407" y="653093"/>
                        <a:pt x="85229" y="689429"/>
                      </a:cubicBezTo>
                      <a:cubicBezTo>
                        <a:pt x="88051" y="725765"/>
                        <a:pt x="92990" y="688370"/>
                        <a:pt x="78879" y="625929"/>
                      </a:cubicBezTo>
                      <a:cubicBezTo>
                        <a:pt x="64768" y="563488"/>
                        <a:pt x="6206" y="352526"/>
                        <a:pt x="562" y="314779"/>
                      </a:cubicBezTo>
                      <a:cubicBezTo>
                        <a:pt x="-5083" y="277032"/>
                        <a:pt x="33370" y="369813"/>
                        <a:pt x="45012" y="399446"/>
                      </a:cubicBezTo>
                      <a:cubicBezTo>
                        <a:pt x="56654" y="429079"/>
                        <a:pt x="62298" y="444601"/>
                        <a:pt x="70412" y="492579"/>
                      </a:cubicBezTo>
                      <a:cubicBezTo>
                        <a:pt x="78526" y="540557"/>
                        <a:pt x="88051" y="709185"/>
                        <a:pt x="93695" y="687313"/>
                      </a:cubicBezTo>
                      <a:cubicBezTo>
                        <a:pt x="99339" y="665441"/>
                        <a:pt x="92990" y="472824"/>
                        <a:pt x="104279" y="361346"/>
                      </a:cubicBezTo>
                      <a:cubicBezTo>
                        <a:pt x="115568" y="249868"/>
                        <a:pt x="143437" y="32204"/>
                        <a:pt x="148729" y="36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フリーフォーム: 図形 537">
                  <a:extLst>
                    <a:ext uri="{FF2B5EF4-FFF2-40B4-BE49-F238E27FC236}">
                      <a16:creationId xmlns:a16="http://schemas.microsoft.com/office/drawing/2014/main" id="{44575816-E1FE-41E6-994A-7C18B4ADC70F}"/>
                    </a:ext>
                  </a:extLst>
                </p:cNvPr>
                <p:cNvSpPr/>
                <p:nvPr/>
              </p:nvSpPr>
              <p:spPr>
                <a:xfrm>
                  <a:off x="3425975" y="7799963"/>
                  <a:ext cx="207115" cy="796208"/>
                </a:xfrm>
                <a:custGeom>
                  <a:avLst/>
                  <a:gdLst>
                    <a:gd name="connsiteX0" fmla="*/ 190678 w 190734"/>
                    <a:gd name="connsiteY0" fmla="*/ 843 h 733234"/>
                    <a:gd name="connsiteX1" fmla="*/ 82728 w 190734"/>
                    <a:gd name="connsiteY1" fmla="*/ 240026 h 733234"/>
                    <a:gd name="connsiteX2" fmla="*/ 178 w 190734"/>
                    <a:gd name="connsiteY2" fmla="*/ 733210 h 733234"/>
                    <a:gd name="connsiteX3" fmla="*/ 59444 w 190734"/>
                    <a:gd name="connsiteY3" fmla="*/ 218860 h 733234"/>
                    <a:gd name="connsiteX4" fmla="*/ 14994 w 190734"/>
                    <a:gd name="connsiteY4" fmla="*/ 466510 h 733234"/>
                    <a:gd name="connsiteX5" fmla="*/ 67911 w 190734"/>
                    <a:gd name="connsiteY5" fmla="*/ 172293 h 733234"/>
                    <a:gd name="connsiteX6" fmla="*/ 190678 w 190734"/>
                    <a:gd name="connsiteY6" fmla="*/ 843 h 73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734" h="733234">
                      <a:moveTo>
                        <a:pt x="190678" y="843"/>
                      </a:moveTo>
                      <a:cubicBezTo>
                        <a:pt x="193148" y="12132"/>
                        <a:pt x="114478" y="117965"/>
                        <a:pt x="82728" y="240026"/>
                      </a:cubicBezTo>
                      <a:cubicBezTo>
                        <a:pt x="50978" y="362087"/>
                        <a:pt x="4059" y="736738"/>
                        <a:pt x="178" y="733210"/>
                      </a:cubicBezTo>
                      <a:cubicBezTo>
                        <a:pt x="-3703" y="729682"/>
                        <a:pt x="56975" y="263310"/>
                        <a:pt x="59444" y="218860"/>
                      </a:cubicBezTo>
                      <a:cubicBezTo>
                        <a:pt x="61913" y="174410"/>
                        <a:pt x="13583" y="474271"/>
                        <a:pt x="14994" y="466510"/>
                      </a:cubicBezTo>
                      <a:cubicBezTo>
                        <a:pt x="16405" y="458749"/>
                        <a:pt x="36867" y="250610"/>
                        <a:pt x="67911" y="172293"/>
                      </a:cubicBezTo>
                      <a:cubicBezTo>
                        <a:pt x="98955" y="93976"/>
                        <a:pt x="188208" y="-10446"/>
                        <a:pt x="190678" y="8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0EA3D7E7-BD32-42D2-AA0C-AD26012F3BFD}"/>
                    </a:ext>
                  </a:extLst>
                </p:cNvPr>
                <p:cNvSpPr/>
                <p:nvPr/>
              </p:nvSpPr>
              <p:spPr>
                <a:xfrm>
                  <a:off x="3510552" y="7919748"/>
                  <a:ext cx="167043" cy="1064854"/>
                </a:xfrm>
                <a:custGeom>
                  <a:avLst/>
                  <a:gdLst>
                    <a:gd name="connsiteX0" fmla="*/ 153006 w 153831"/>
                    <a:gd name="connsiteY0" fmla="*/ 599 h 980632"/>
                    <a:gd name="connsiteX1" fmla="*/ 72573 w 153831"/>
                    <a:gd name="connsiteY1" fmla="*/ 286349 h 980632"/>
                    <a:gd name="connsiteX2" fmla="*/ 2723 w 153831"/>
                    <a:gd name="connsiteY2" fmla="*/ 436632 h 980632"/>
                    <a:gd name="connsiteX3" fmla="*/ 72573 w 153831"/>
                    <a:gd name="connsiteY3" fmla="*/ 625015 h 980632"/>
                    <a:gd name="connsiteX4" fmla="*/ 119140 w 153831"/>
                    <a:gd name="connsiteY4" fmla="*/ 703332 h 980632"/>
                    <a:gd name="connsiteX5" fmla="*/ 32356 w 153831"/>
                    <a:gd name="connsiteY5" fmla="*/ 790115 h 980632"/>
                    <a:gd name="connsiteX6" fmla="*/ 4840 w 153831"/>
                    <a:gd name="connsiteY6" fmla="*/ 976382 h 980632"/>
                    <a:gd name="connsiteX7" fmla="*/ 123373 w 153831"/>
                    <a:gd name="connsiteY7" fmla="*/ 589032 h 980632"/>
                    <a:gd name="connsiteX8" fmla="*/ 34473 w 153831"/>
                    <a:gd name="connsiteY8" fmla="*/ 481082 h 980632"/>
                    <a:gd name="connsiteX9" fmla="*/ 19656 w 153831"/>
                    <a:gd name="connsiteY9" fmla="*/ 368899 h 980632"/>
                    <a:gd name="connsiteX10" fmla="*/ 153006 w 153831"/>
                    <a:gd name="connsiteY10" fmla="*/ 599 h 98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831" h="980632">
                      <a:moveTo>
                        <a:pt x="153006" y="599"/>
                      </a:moveTo>
                      <a:cubicBezTo>
                        <a:pt x="161826" y="-13159"/>
                        <a:pt x="97620" y="213677"/>
                        <a:pt x="72573" y="286349"/>
                      </a:cubicBezTo>
                      <a:cubicBezTo>
                        <a:pt x="47526" y="359021"/>
                        <a:pt x="2723" y="380188"/>
                        <a:pt x="2723" y="436632"/>
                      </a:cubicBezTo>
                      <a:cubicBezTo>
                        <a:pt x="2723" y="493076"/>
                        <a:pt x="53170" y="580565"/>
                        <a:pt x="72573" y="625015"/>
                      </a:cubicBezTo>
                      <a:cubicBezTo>
                        <a:pt x="91976" y="669465"/>
                        <a:pt x="125843" y="675815"/>
                        <a:pt x="119140" y="703332"/>
                      </a:cubicBezTo>
                      <a:cubicBezTo>
                        <a:pt x="112437" y="730849"/>
                        <a:pt x="51406" y="744607"/>
                        <a:pt x="32356" y="790115"/>
                      </a:cubicBezTo>
                      <a:cubicBezTo>
                        <a:pt x="13306" y="835623"/>
                        <a:pt x="-10330" y="1009896"/>
                        <a:pt x="4840" y="976382"/>
                      </a:cubicBezTo>
                      <a:cubicBezTo>
                        <a:pt x="20010" y="942868"/>
                        <a:pt x="118434" y="671582"/>
                        <a:pt x="123373" y="589032"/>
                      </a:cubicBezTo>
                      <a:cubicBezTo>
                        <a:pt x="128312" y="506482"/>
                        <a:pt x="51759" y="517771"/>
                        <a:pt x="34473" y="481082"/>
                      </a:cubicBezTo>
                      <a:cubicBezTo>
                        <a:pt x="17187" y="444393"/>
                        <a:pt x="-2569" y="443688"/>
                        <a:pt x="19656" y="368899"/>
                      </a:cubicBezTo>
                      <a:cubicBezTo>
                        <a:pt x="41881" y="294110"/>
                        <a:pt x="144186" y="14357"/>
                        <a:pt x="153006" y="5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F23E3E0C-C9D9-4D06-82C6-8C979C4249E5}"/>
                    </a:ext>
                  </a:extLst>
                </p:cNvPr>
                <p:cNvSpPr/>
                <p:nvPr/>
              </p:nvSpPr>
              <p:spPr>
                <a:xfrm>
                  <a:off x="1766618" y="6190298"/>
                  <a:ext cx="1028674" cy="1213393"/>
                </a:xfrm>
                <a:custGeom>
                  <a:avLst/>
                  <a:gdLst>
                    <a:gd name="connsiteX0" fmla="*/ 945150 w 947314"/>
                    <a:gd name="connsiteY0" fmla="*/ 471 h 1117423"/>
                    <a:gd name="connsiteX1" fmla="*/ 392700 w 947314"/>
                    <a:gd name="connsiteY1" fmla="*/ 368771 h 1117423"/>
                    <a:gd name="connsiteX2" fmla="*/ 186325 w 947314"/>
                    <a:gd name="connsiteY2" fmla="*/ 638646 h 1117423"/>
                    <a:gd name="connsiteX3" fmla="*/ 456200 w 947314"/>
                    <a:gd name="connsiteY3" fmla="*/ 375121 h 1117423"/>
                    <a:gd name="connsiteX4" fmla="*/ 189500 w 947314"/>
                    <a:gd name="connsiteY4" fmla="*/ 667221 h 1117423"/>
                    <a:gd name="connsiteX5" fmla="*/ 91075 w 947314"/>
                    <a:gd name="connsiteY5" fmla="*/ 879946 h 1117423"/>
                    <a:gd name="connsiteX6" fmla="*/ 8525 w 947314"/>
                    <a:gd name="connsiteY6" fmla="*/ 1111721 h 1117423"/>
                    <a:gd name="connsiteX7" fmla="*/ 37100 w 947314"/>
                    <a:gd name="connsiteY7" fmla="*/ 997421 h 1117423"/>
                    <a:gd name="connsiteX8" fmla="*/ 313325 w 947314"/>
                    <a:gd name="connsiteY8" fmla="*/ 483071 h 1117423"/>
                    <a:gd name="connsiteX9" fmla="*/ 573675 w 947314"/>
                    <a:gd name="connsiteY9" fmla="*/ 295746 h 1117423"/>
                    <a:gd name="connsiteX10" fmla="*/ 945150 w 947314"/>
                    <a:gd name="connsiteY10" fmla="*/ 471 h 111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7314" h="1117423">
                      <a:moveTo>
                        <a:pt x="945150" y="471"/>
                      </a:moveTo>
                      <a:cubicBezTo>
                        <a:pt x="914988" y="12642"/>
                        <a:pt x="519171" y="262409"/>
                        <a:pt x="392700" y="368771"/>
                      </a:cubicBezTo>
                      <a:cubicBezTo>
                        <a:pt x="266229" y="475133"/>
                        <a:pt x="175742" y="637588"/>
                        <a:pt x="186325" y="638646"/>
                      </a:cubicBezTo>
                      <a:cubicBezTo>
                        <a:pt x="196908" y="639704"/>
                        <a:pt x="455671" y="370359"/>
                        <a:pt x="456200" y="375121"/>
                      </a:cubicBezTo>
                      <a:cubicBezTo>
                        <a:pt x="456729" y="379884"/>
                        <a:pt x="250354" y="583083"/>
                        <a:pt x="189500" y="667221"/>
                      </a:cubicBezTo>
                      <a:cubicBezTo>
                        <a:pt x="128646" y="751359"/>
                        <a:pt x="121237" y="805863"/>
                        <a:pt x="91075" y="879946"/>
                      </a:cubicBezTo>
                      <a:cubicBezTo>
                        <a:pt x="60913" y="954029"/>
                        <a:pt x="17521" y="1092142"/>
                        <a:pt x="8525" y="1111721"/>
                      </a:cubicBezTo>
                      <a:cubicBezTo>
                        <a:pt x="-471" y="1131300"/>
                        <a:pt x="-13700" y="1102196"/>
                        <a:pt x="37100" y="997421"/>
                      </a:cubicBezTo>
                      <a:cubicBezTo>
                        <a:pt x="87900" y="892646"/>
                        <a:pt x="223896" y="600017"/>
                        <a:pt x="313325" y="483071"/>
                      </a:cubicBezTo>
                      <a:cubicBezTo>
                        <a:pt x="402754" y="366125"/>
                        <a:pt x="465196" y="376179"/>
                        <a:pt x="573675" y="295746"/>
                      </a:cubicBezTo>
                      <a:cubicBezTo>
                        <a:pt x="682154" y="215313"/>
                        <a:pt x="975312" y="-11700"/>
                        <a:pt x="945150" y="4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EA518D45-61C2-4318-9AB8-0D9C2ED1E96F}"/>
                    </a:ext>
                  </a:extLst>
                </p:cNvPr>
                <p:cNvSpPr/>
                <p:nvPr/>
              </p:nvSpPr>
              <p:spPr>
                <a:xfrm>
                  <a:off x="1694357" y="7332045"/>
                  <a:ext cx="133692" cy="663648"/>
                </a:xfrm>
                <a:custGeom>
                  <a:avLst/>
                  <a:gdLst>
                    <a:gd name="connsiteX0" fmla="*/ 122696 w 123118"/>
                    <a:gd name="connsiteY0" fmla="*/ 19002 h 611159"/>
                    <a:gd name="connsiteX1" fmla="*/ 2046 w 123118"/>
                    <a:gd name="connsiteY1" fmla="*/ 596852 h 611159"/>
                    <a:gd name="connsiteX2" fmla="*/ 46496 w 123118"/>
                    <a:gd name="connsiteY2" fmla="*/ 412702 h 611159"/>
                    <a:gd name="connsiteX3" fmla="*/ 43321 w 123118"/>
                    <a:gd name="connsiteY3" fmla="*/ 161877 h 611159"/>
                    <a:gd name="connsiteX4" fmla="*/ 122696 w 123118"/>
                    <a:gd name="connsiteY4" fmla="*/ 19002 h 611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18" h="611159">
                      <a:moveTo>
                        <a:pt x="122696" y="19002"/>
                      </a:moveTo>
                      <a:cubicBezTo>
                        <a:pt x="115817" y="91498"/>
                        <a:pt x="14746" y="531235"/>
                        <a:pt x="2046" y="596852"/>
                      </a:cubicBezTo>
                      <a:cubicBezTo>
                        <a:pt x="-10654" y="662469"/>
                        <a:pt x="39617" y="485198"/>
                        <a:pt x="46496" y="412702"/>
                      </a:cubicBezTo>
                      <a:cubicBezTo>
                        <a:pt x="53375" y="340206"/>
                        <a:pt x="36442" y="223260"/>
                        <a:pt x="43321" y="161877"/>
                      </a:cubicBezTo>
                      <a:cubicBezTo>
                        <a:pt x="50200" y="100494"/>
                        <a:pt x="129575" y="-53494"/>
                        <a:pt x="122696" y="190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E2D14DE4-CE06-4B71-9067-C6C373868BBD}"/>
                    </a:ext>
                  </a:extLst>
                </p:cNvPr>
                <p:cNvSpPr/>
                <p:nvPr/>
              </p:nvSpPr>
              <p:spPr>
                <a:xfrm>
                  <a:off x="2841128" y="7982459"/>
                  <a:ext cx="368985" cy="208008"/>
                </a:xfrm>
                <a:custGeom>
                  <a:avLst/>
                  <a:gdLst>
                    <a:gd name="connsiteX0" fmla="*/ 339801 w 339801"/>
                    <a:gd name="connsiteY0" fmla="*/ 191556 h 191556"/>
                    <a:gd name="connsiteX1" fmla="*/ 238201 w 339801"/>
                    <a:gd name="connsiteY1" fmla="*/ 80431 h 191556"/>
                    <a:gd name="connsiteX2" fmla="*/ 104851 w 339801"/>
                    <a:gd name="connsiteY2" fmla="*/ 1056 h 191556"/>
                    <a:gd name="connsiteX3" fmla="*/ 231851 w 339801"/>
                    <a:gd name="connsiteY3" fmla="*/ 137581 h 191556"/>
                    <a:gd name="connsiteX4" fmla="*/ 108026 w 339801"/>
                    <a:gd name="connsiteY4" fmla="*/ 162981 h 191556"/>
                    <a:gd name="connsiteX5" fmla="*/ 15951 w 339801"/>
                    <a:gd name="connsiteY5" fmla="*/ 169331 h 191556"/>
                    <a:gd name="connsiteX6" fmla="*/ 76 w 339801"/>
                    <a:gd name="connsiteY6" fmla="*/ 175681 h 191556"/>
                    <a:gd name="connsiteX7" fmla="*/ 339801 w 339801"/>
                    <a:gd name="connsiteY7" fmla="*/ 191556 h 19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9801" h="191556">
                      <a:moveTo>
                        <a:pt x="339801" y="191556"/>
                      </a:moveTo>
                      <a:cubicBezTo>
                        <a:pt x="308580" y="151868"/>
                        <a:pt x="277359" y="112181"/>
                        <a:pt x="238201" y="80431"/>
                      </a:cubicBezTo>
                      <a:cubicBezTo>
                        <a:pt x="199043" y="48681"/>
                        <a:pt x="105909" y="-8469"/>
                        <a:pt x="104851" y="1056"/>
                      </a:cubicBezTo>
                      <a:cubicBezTo>
                        <a:pt x="103793" y="10581"/>
                        <a:pt x="231322" y="110594"/>
                        <a:pt x="231851" y="137581"/>
                      </a:cubicBezTo>
                      <a:cubicBezTo>
                        <a:pt x="232380" y="164568"/>
                        <a:pt x="144009" y="157689"/>
                        <a:pt x="108026" y="162981"/>
                      </a:cubicBezTo>
                      <a:cubicBezTo>
                        <a:pt x="72043" y="168273"/>
                        <a:pt x="33943" y="167214"/>
                        <a:pt x="15951" y="169331"/>
                      </a:cubicBezTo>
                      <a:cubicBezTo>
                        <a:pt x="-2041" y="171448"/>
                        <a:pt x="76" y="175681"/>
                        <a:pt x="76" y="175681"/>
                      </a:cubicBezTo>
                      <a:lnTo>
                        <a:pt x="339801" y="191556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82B25425-08AC-4C47-A21D-A4AFEC7C5769}"/>
                    </a:ext>
                  </a:extLst>
                </p:cNvPr>
                <p:cNvSpPr/>
                <p:nvPr/>
              </p:nvSpPr>
              <p:spPr>
                <a:xfrm>
                  <a:off x="2768158" y="8116499"/>
                  <a:ext cx="107606" cy="1034449"/>
                </a:xfrm>
                <a:custGeom>
                  <a:avLst/>
                  <a:gdLst>
                    <a:gd name="connsiteX0" fmla="*/ 22825 w 99095"/>
                    <a:gd name="connsiteY0" fmla="*/ 1443 h 952632"/>
                    <a:gd name="connsiteX1" fmla="*/ 99025 w 99095"/>
                    <a:gd name="connsiteY1" fmla="*/ 306243 h 952632"/>
                    <a:gd name="connsiteX2" fmla="*/ 6950 w 99095"/>
                    <a:gd name="connsiteY2" fmla="*/ 922193 h 952632"/>
                    <a:gd name="connsiteX3" fmla="*/ 13300 w 99095"/>
                    <a:gd name="connsiteY3" fmla="*/ 801543 h 952632"/>
                    <a:gd name="connsiteX4" fmla="*/ 67275 w 99095"/>
                    <a:gd name="connsiteY4" fmla="*/ 306243 h 952632"/>
                    <a:gd name="connsiteX5" fmla="*/ 19650 w 99095"/>
                    <a:gd name="connsiteY5" fmla="*/ 538018 h 952632"/>
                    <a:gd name="connsiteX6" fmla="*/ 60925 w 99095"/>
                    <a:gd name="connsiteY6" fmla="*/ 204643 h 952632"/>
                    <a:gd name="connsiteX7" fmla="*/ 22825 w 99095"/>
                    <a:gd name="connsiteY7" fmla="*/ 1443 h 952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095" h="952632">
                      <a:moveTo>
                        <a:pt x="22825" y="1443"/>
                      </a:moveTo>
                      <a:cubicBezTo>
                        <a:pt x="29175" y="18376"/>
                        <a:pt x="101671" y="152785"/>
                        <a:pt x="99025" y="306243"/>
                      </a:cubicBezTo>
                      <a:cubicBezTo>
                        <a:pt x="96379" y="459701"/>
                        <a:pt x="21237" y="839643"/>
                        <a:pt x="6950" y="922193"/>
                      </a:cubicBezTo>
                      <a:cubicBezTo>
                        <a:pt x="-7337" y="1004743"/>
                        <a:pt x="3246" y="904201"/>
                        <a:pt x="13300" y="801543"/>
                      </a:cubicBezTo>
                      <a:cubicBezTo>
                        <a:pt x="23354" y="698885"/>
                        <a:pt x="66217" y="350164"/>
                        <a:pt x="67275" y="306243"/>
                      </a:cubicBezTo>
                      <a:cubicBezTo>
                        <a:pt x="68333" y="262322"/>
                        <a:pt x="20708" y="554951"/>
                        <a:pt x="19650" y="538018"/>
                      </a:cubicBezTo>
                      <a:cubicBezTo>
                        <a:pt x="18592" y="521085"/>
                        <a:pt x="58279" y="288780"/>
                        <a:pt x="60925" y="204643"/>
                      </a:cubicBezTo>
                      <a:cubicBezTo>
                        <a:pt x="63571" y="120506"/>
                        <a:pt x="16475" y="-15490"/>
                        <a:pt x="22825" y="14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2F8F88CA-3B30-405C-AB1A-EB73B84B0C73}"/>
                    </a:ext>
                  </a:extLst>
                </p:cNvPr>
                <p:cNvSpPr/>
                <p:nvPr/>
              </p:nvSpPr>
              <p:spPr>
                <a:xfrm>
                  <a:off x="1658642" y="7973186"/>
                  <a:ext cx="97941" cy="1315531"/>
                </a:xfrm>
                <a:custGeom>
                  <a:avLst/>
                  <a:gdLst>
                    <a:gd name="connsiteX0" fmla="*/ 88911 w 90195"/>
                    <a:gd name="connsiteY0" fmla="*/ 71 h 1211483"/>
                    <a:gd name="connsiteX1" fmla="*/ 60336 w 90195"/>
                    <a:gd name="connsiteY1" fmla="*/ 196921 h 1211483"/>
                    <a:gd name="connsiteX2" fmla="*/ 57161 w 90195"/>
                    <a:gd name="connsiteY2" fmla="*/ 396946 h 1211483"/>
                    <a:gd name="connsiteX3" fmla="*/ 22236 w 90195"/>
                    <a:gd name="connsiteY3" fmla="*/ 1174821 h 1211483"/>
                    <a:gd name="connsiteX4" fmla="*/ 22236 w 90195"/>
                    <a:gd name="connsiteY4" fmla="*/ 1006546 h 1211483"/>
                    <a:gd name="connsiteX5" fmla="*/ 11 w 90195"/>
                    <a:gd name="connsiteY5" fmla="*/ 317571 h 1211483"/>
                    <a:gd name="connsiteX6" fmla="*/ 19061 w 90195"/>
                    <a:gd name="connsiteY6" fmla="*/ 495371 h 1211483"/>
                    <a:gd name="connsiteX7" fmla="*/ 12711 w 90195"/>
                    <a:gd name="connsiteY7" fmla="*/ 177871 h 1211483"/>
                    <a:gd name="connsiteX8" fmla="*/ 88911 w 90195"/>
                    <a:gd name="connsiteY8" fmla="*/ 71 h 1211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195" h="1211483">
                      <a:moveTo>
                        <a:pt x="88911" y="71"/>
                      </a:moveTo>
                      <a:cubicBezTo>
                        <a:pt x="96849" y="3246"/>
                        <a:pt x="65628" y="130775"/>
                        <a:pt x="60336" y="196921"/>
                      </a:cubicBezTo>
                      <a:cubicBezTo>
                        <a:pt x="55044" y="263067"/>
                        <a:pt x="63511" y="233963"/>
                        <a:pt x="57161" y="396946"/>
                      </a:cubicBezTo>
                      <a:cubicBezTo>
                        <a:pt x="50811" y="559929"/>
                        <a:pt x="28057" y="1073221"/>
                        <a:pt x="22236" y="1174821"/>
                      </a:cubicBezTo>
                      <a:cubicBezTo>
                        <a:pt x="16415" y="1276421"/>
                        <a:pt x="25940" y="1149421"/>
                        <a:pt x="22236" y="1006546"/>
                      </a:cubicBezTo>
                      <a:cubicBezTo>
                        <a:pt x="18532" y="863671"/>
                        <a:pt x="540" y="402767"/>
                        <a:pt x="11" y="317571"/>
                      </a:cubicBezTo>
                      <a:cubicBezTo>
                        <a:pt x="-518" y="232375"/>
                        <a:pt x="16944" y="518654"/>
                        <a:pt x="19061" y="495371"/>
                      </a:cubicBezTo>
                      <a:cubicBezTo>
                        <a:pt x="21178" y="472088"/>
                        <a:pt x="5832" y="256188"/>
                        <a:pt x="12711" y="177871"/>
                      </a:cubicBezTo>
                      <a:cubicBezTo>
                        <a:pt x="19590" y="99554"/>
                        <a:pt x="80973" y="-3104"/>
                        <a:pt x="88911" y="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15C067FE-B441-4490-88FC-AB1D21BC25F5}"/>
                    </a:ext>
                  </a:extLst>
                </p:cNvPr>
                <p:cNvSpPr/>
                <p:nvPr/>
              </p:nvSpPr>
              <p:spPr>
                <a:xfrm>
                  <a:off x="2635075" y="9317451"/>
                  <a:ext cx="187244" cy="1125345"/>
                </a:xfrm>
                <a:custGeom>
                  <a:avLst/>
                  <a:gdLst>
                    <a:gd name="connsiteX0" fmla="*/ 145382 w 172434"/>
                    <a:gd name="connsiteY0" fmla="*/ 32127 h 1036339"/>
                    <a:gd name="connsiteX1" fmla="*/ 123157 w 172434"/>
                    <a:gd name="connsiteY1" fmla="*/ 82927 h 1036339"/>
                    <a:gd name="connsiteX2" fmla="*/ 126332 w 172434"/>
                    <a:gd name="connsiteY2" fmla="*/ 702052 h 1036339"/>
                    <a:gd name="connsiteX3" fmla="*/ 8857 w 172434"/>
                    <a:gd name="connsiteY3" fmla="*/ 1029077 h 1036339"/>
                    <a:gd name="connsiteX4" fmla="*/ 24732 w 172434"/>
                    <a:gd name="connsiteY4" fmla="*/ 892552 h 1036339"/>
                    <a:gd name="connsiteX5" fmla="*/ 154907 w 172434"/>
                    <a:gd name="connsiteY5" fmla="*/ 482977 h 1036339"/>
                    <a:gd name="connsiteX6" fmla="*/ 170782 w 172434"/>
                    <a:gd name="connsiteY6" fmla="*/ 324227 h 1036339"/>
                    <a:gd name="connsiteX7" fmla="*/ 145382 w 172434"/>
                    <a:gd name="connsiteY7" fmla="*/ 32127 h 103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434" h="1036339">
                      <a:moveTo>
                        <a:pt x="145382" y="32127"/>
                      </a:moveTo>
                      <a:cubicBezTo>
                        <a:pt x="137444" y="-8090"/>
                        <a:pt x="126332" y="-28727"/>
                        <a:pt x="123157" y="82927"/>
                      </a:cubicBezTo>
                      <a:cubicBezTo>
                        <a:pt x="119982" y="194581"/>
                        <a:pt x="145382" y="544360"/>
                        <a:pt x="126332" y="702052"/>
                      </a:cubicBezTo>
                      <a:cubicBezTo>
                        <a:pt x="107282" y="859744"/>
                        <a:pt x="25790" y="997327"/>
                        <a:pt x="8857" y="1029077"/>
                      </a:cubicBezTo>
                      <a:cubicBezTo>
                        <a:pt x="-8076" y="1060827"/>
                        <a:pt x="390" y="983569"/>
                        <a:pt x="24732" y="892552"/>
                      </a:cubicBezTo>
                      <a:cubicBezTo>
                        <a:pt x="49074" y="801535"/>
                        <a:pt x="130565" y="577698"/>
                        <a:pt x="154907" y="482977"/>
                      </a:cubicBezTo>
                      <a:cubicBezTo>
                        <a:pt x="179249" y="388256"/>
                        <a:pt x="171311" y="395665"/>
                        <a:pt x="170782" y="324227"/>
                      </a:cubicBezTo>
                      <a:cubicBezTo>
                        <a:pt x="170253" y="252790"/>
                        <a:pt x="153320" y="72344"/>
                        <a:pt x="145382" y="3212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85A0CE88-8C98-483B-95C0-DB2D15629CED}"/>
                    </a:ext>
                  </a:extLst>
                </p:cNvPr>
                <p:cNvSpPr/>
                <p:nvPr/>
              </p:nvSpPr>
              <p:spPr>
                <a:xfrm>
                  <a:off x="1609820" y="9211857"/>
                  <a:ext cx="179898" cy="1115111"/>
                </a:xfrm>
                <a:custGeom>
                  <a:avLst/>
                  <a:gdLst>
                    <a:gd name="connsiteX0" fmla="*/ 67197 w 165669"/>
                    <a:gd name="connsiteY0" fmla="*/ 21419 h 1026914"/>
                    <a:gd name="connsiteX1" fmla="*/ 41797 w 165669"/>
                    <a:gd name="connsiteY1" fmla="*/ 958044 h 1026914"/>
                    <a:gd name="connsiteX2" fmla="*/ 38622 w 165669"/>
                    <a:gd name="connsiteY2" fmla="*/ 865969 h 1026914"/>
                    <a:gd name="connsiteX3" fmla="*/ 522 w 165669"/>
                    <a:gd name="connsiteY3" fmla="*/ 145244 h 1026914"/>
                    <a:gd name="connsiteX4" fmla="*/ 70372 w 165669"/>
                    <a:gd name="connsiteY4" fmla="*/ 364319 h 1026914"/>
                    <a:gd name="connsiteX5" fmla="*/ 165622 w 165669"/>
                    <a:gd name="connsiteY5" fmla="*/ 713569 h 1026914"/>
                    <a:gd name="connsiteX6" fmla="*/ 57672 w 165669"/>
                    <a:gd name="connsiteY6" fmla="*/ 332569 h 1026914"/>
                    <a:gd name="connsiteX7" fmla="*/ 67197 w 165669"/>
                    <a:gd name="connsiteY7" fmla="*/ 21419 h 102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669" h="1026914">
                      <a:moveTo>
                        <a:pt x="67197" y="21419"/>
                      </a:moveTo>
                      <a:cubicBezTo>
                        <a:pt x="64551" y="125665"/>
                        <a:pt x="46559" y="817286"/>
                        <a:pt x="41797" y="958044"/>
                      </a:cubicBezTo>
                      <a:cubicBezTo>
                        <a:pt x="37035" y="1098802"/>
                        <a:pt x="45501" y="1001436"/>
                        <a:pt x="38622" y="865969"/>
                      </a:cubicBezTo>
                      <a:cubicBezTo>
                        <a:pt x="31743" y="730502"/>
                        <a:pt x="-4770" y="228852"/>
                        <a:pt x="522" y="145244"/>
                      </a:cubicBezTo>
                      <a:cubicBezTo>
                        <a:pt x="5814" y="61636"/>
                        <a:pt x="42855" y="269598"/>
                        <a:pt x="70372" y="364319"/>
                      </a:cubicBezTo>
                      <a:cubicBezTo>
                        <a:pt x="97889" y="459040"/>
                        <a:pt x="167739" y="718861"/>
                        <a:pt x="165622" y="713569"/>
                      </a:cubicBezTo>
                      <a:cubicBezTo>
                        <a:pt x="163505" y="708277"/>
                        <a:pt x="70901" y="443694"/>
                        <a:pt x="57672" y="332569"/>
                      </a:cubicBezTo>
                      <a:cubicBezTo>
                        <a:pt x="44443" y="221444"/>
                        <a:pt x="69843" y="-82827"/>
                        <a:pt x="67197" y="214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フリーフォーム: 図形 546">
                  <a:extLst>
                    <a:ext uri="{FF2B5EF4-FFF2-40B4-BE49-F238E27FC236}">
                      <a16:creationId xmlns:a16="http://schemas.microsoft.com/office/drawing/2014/main" id="{A8E27B96-67B5-47C2-859A-E9C09D4D5E3B}"/>
                    </a:ext>
                  </a:extLst>
                </p:cNvPr>
                <p:cNvSpPr/>
                <p:nvPr/>
              </p:nvSpPr>
              <p:spPr>
                <a:xfrm>
                  <a:off x="2207934" y="10070867"/>
                  <a:ext cx="564202" cy="605779"/>
                </a:xfrm>
                <a:custGeom>
                  <a:avLst/>
                  <a:gdLst>
                    <a:gd name="connsiteX0" fmla="*/ 476297 w 519578"/>
                    <a:gd name="connsiteY0" fmla="*/ 286567 h 557867"/>
                    <a:gd name="connsiteX1" fmla="*/ 300614 w 519578"/>
                    <a:gd name="connsiteY1" fmla="*/ 449550 h 557867"/>
                    <a:gd name="connsiteX2" fmla="*/ 203247 w 519578"/>
                    <a:gd name="connsiteY2" fmla="*/ 504583 h 557867"/>
                    <a:gd name="connsiteX3" fmla="*/ 47 w 519578"/>
                    <a:gd name="connsiteY3" fmla="*/ 557500 h 557867"/>
                    <a:gd name="connsiteX4" fmla="*/ 186314 w 519578"/>
                    <a:gd name="connsiteY4" fmla="*/ 477067 h 557867"/>
                    <a:gd name="connsiteX5" fmla="*/ 400097 w 519578"/>
                    <a:gd name="connsiteY5" fmla="*/ 320433 h 557867"/>
                    <a:gd name="connsiteX6" fmla="*/ 516514 w 519578"/>
                    <a:gd name="connsiteY6" fmla="*/ 9283 h 557867"/>
                    <a:gd name="connsiteX7" fmla="*/ 484764 w 519578"/>
                    <a:gd name="connsiteY7" fmla="*/ 98183 h 557867"/>
                    <a:gd name="connsiteX8" fmla="*/ 476297 w 519578"/>
                    <a:gd name="connsiteY8" fmla="*/ 286567 h 55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9578" h="557867">
                      <a:moveTo>
                        <a:pt x="476297" y="286567"/>
                      </a:moveTo>
                      <a:cubicBezTo>
                        <a:pt x="445605" y="345128"/>
                        <a:pt x="346122" y="413214"/>
                        <a:pt x="300614" y="449550"/>
                      </a:cubicBezTo>
                      <a:cubicBezTo>
                        <a:pt x="255106" y="485886"/>
                        <a:pt x="253341" y="486591"/>
                        <a:pt x="203247" y="504583"/>
                      </a:cubicBezTo>
                      <a:cubicBezTo>
                        <a:pt x="153153" y="522575"/>
                        <a:pt x="2869" y="562086"/>
                        <a:pt x="47" y="557500"/>
                      </a:cubicBezTo>
                      <a:cubicBezTo>
                        <a:pt x="-2775" y="552914"/>
                        <a:pt x="119639" y="516578"/>
                        <a:pt x="186314" y="477067"/>
                      </a:cubicBezTo>
                      <a:cubicBezTo>
                        <a:pt x="252989" y="437556"/>
                        <a:pt x="345064" y="398397"/>
                        <a:pt x="400097" y="320433"/>
                      </a:cubicBezTo>
                      <a:cubicBezTo>
                        <a:pt x="455130" y="242469"/>
                        <a:pt x="502403" y="46325"/>
                        <a:pt x="516514" y="9283"/>
                      </a:cubicBezTo>
                      <a:cubicBezTo>
                        <a:pt x="530625" y="-27759"/>
                        <a:pt x="491820" y="55144"/>
                        <a:pt x="484764" y="98183"/>
                      </a:cubicBezTo>
                      <a:cubicBezTo>
                        <a:pt x="477708" y="141222"/>
                        <a:pt x="506989" y="228006"/>
                        <a:pt x="476297" y="2865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3B4D9B4E-B21F-4ACD-88E3-E595DA44D702}"/>
                    </a:ext>
                  </a:extLst>
                </p:cNvPr>
                <p:cNvSpPr/>
                <p:nvPr/>
              </p:nvSpPr>
              <p:spPr>
                <a:xfrm>
                  <a:off x="2240069" y="10140022"/>
                  <a:ext cx="418415" cy="499629"/>
                </a:xfrm>
                <a:custGeom>
                  <a:avLst/>
                  <a:gdLst>
                    <a:gd name="connsiteX0" fmla="*/ 385321 w 385322"/>
                    <a:gd name="connsiteY0" fmla="*/ 632 h 460112"/>
                    <a:gd name="connsiteX1" fmla="*/ 264671 w 385322"/>
                    <a:gd name="connsiteY1" fmla="*/ 275798 h 460112"/>
                    <a:gd name="connsiteX2" fmla="*/ 188471 w 385322"/>
                    <a:gd name="connsiteY2" fmla="*/ 341415 h 460112"/>
                    <a:gd name="connsiteX3" fmla="*/ 88 w 385322"/>
                    <a:gd name="connsiteY3" fmla="*/ 459948 h 460112"/>
                    <a:gd name="connsiteX4" fmla="*/ 213871 w 385322"/>
                    <a:gd name="connsiteY4" fmla="*/ 313898 h 460112"/>
                    <a:gd name="connsiteX5" fmla="*/ 281604 w 385322"/>
                    <a:gd name="connsiteY5" fmla="*/ 205948 h 460112"/>
                    <a:gd name="connsiteX6" fmla="*/ 262554 w 385322"/>
                    <a:gd name="connsiteY6" fmla="*/ 199598 h 460112"/>
                    <a:gd name="connsiteX7" fmla="*/ 385321 w 385322"/>
                    <a:gd name="connsiteY7" fmla="*/ 632 h 46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5322" h="460112">
                      <a:moveTo>
                        <a:pt x="385321" y="632"/>
                      </a:moveTo>
                      <a:cubicBezTo>
                        <a:pt x="385674" y="13332"/>
                        <a:pt x="297479" y="219001"/>
                        <a:pt x="264671" y="275798"/>
                      </a:cubicBezTo>
                      <a:cubicBezTo>
                        <a:pt x="231863" y="332595"/>
                        <a:pt x="232568" y="310723"/>
                        <a:pt x="188471" y="341415"/>
                      </a:cubicBezTo>
                      <a:cubicBezTo>
                        <a:pt x="144374" y="372107"/>
                        <a:pt x="-4145" y="464534"/>
                        <a:pt x="88" y="459948"/>
                      </a:cubicBezTo>
                      <a:cubicBezTo>
                        <a:pt x="4321" y="455362"/>
                        <a:pt x="166952" y="356231"/>
                        <a:pt x="213871" y="313898"/>
                      </a:cubicBezTo>
                      <a:cubicBezTo>
                        <a:pt x="260790" y="271565"/>
                        <a:pt x="273490" y="224998"/>
                        <a:pt x="281604" y="205948"/>
                      </a:cubicBezTo>
                      <a:cubicBezTo>
                        <a:pt x="289718" y="186898"/>
                        <a:pt x="246679" y="228878"/>
                        <a:pt x="262554" y="199598"/>
                      </a:cubicBezTo>
                      <a:cubicBezTo>
                        <a:pt x="278429" y="170318"/>
                        <a:pt x="384968" y="-12068"/>
                        <a:pt x="385321" y="6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446CD3D5-4024-4D78-8C0E-07EB6601F636}"/>
                    </a:ext>
                  </a:extLst>
                </p:cNvPr>
                <p:cNvSpPr/>
                <p:nvPr/>
              </p:nvSpPr>
              <p:spPr>
                <a:xfrm>
                  <a:off x="1767136" y="10116387"/>
                  <a:ext cx="459237" cy="508707"/>
                </a:xfrm>
                <a:custGeom>
                  <a:avLst/>
                  <a:gdLst>
                    <a:gd name="connsiteX0" fmla="*/ 10165 w 422915"/>
                    <a:gd name="connsiteY0" fmla="*/ 1230 h 468472"/>
                    <a:gd name="connsiteX1" fmla="*/ 1698 w 422915"/>
                    <a:gd name="connsiteY1" fmla="*/ 208663 h 468472"/>
                    <a:gd name="connsiteX2" fmla="*/ 44031 w 422915"/>
                    <a:gd name="connsiteY2" fmla="*/ 289097 h 468472"/>
                    <a:gd name="connsiteX3" fmla="*/ 122348 w 422915"/>
                    <a:gd name="connsiteY3" fmla="*/ 348363 h 468472"/>
                    <a:gd name="connsiteX4" fmla="*/ 204898 w 422915"/>
                    <a:gd name="connsiteY4" fmla="*/ 365297 h 468472"/>
                    <a:gd name="connsiteX5" fmla="*/ 101181 w 422915"/>
                    <a:gd name="connsiteY5" fmla="*/ 352597 h 468472"/>
                    <a:gd name="connsiteX6" fmla="*/ 63081 w 422915"/>
                    <a:gd name="connsiteY6" fmla="*/ 337780 h 468472"/>
                    <a:gd name="connsiteX7" fmla="*/ 143515 w 422915"/>
                    <a:gd name="connsiteY7" fmla="*/ 403397 h 468472"/>
                    <a:gd name="connsiteX8" fmla="*/ 245115 w 422915"/>
                    <a:gd name="connsiteY8" fmla="*/ 447847 h 468472"/>
                    <a:gd name="connsiteX9" fmla="*/ 365765 w 422915"/>
                    <a:gd name="connsiteY9" fmla="*/ 466897 h 468472"/>
                    <a:gd name="connsiteX10" fmla="*/ 422915 w 422915"/>
                    <a:gd name="connsiteY10" fmla="*/ 466897 h 468472"/>
                    <a:gd name="connsiteX11" fmla="*/ 272631 w 422915"/>
                    <a:gd name="connsiteY11" fmla="*/ 464780 h 468472"/>
                    <a:gd name="connsiteX12" fmla="*/ 115998 w 422915"/>
                    <a:gd name="connsiteY12" fmla="*/ 424563 h 468472"/>
                    <a:gd name="connsiteX13" fmla="*/ 27098 w 422915"/>
                    <a:gd name="connsiteY13" fmla="*/ 314497 h 468472"/>
                    <a:gd name="connsiteX14" fmla="*/ 10165 w 422915"/>
                    <a:gd name="connsiteY14" fmla="*/ 1230 h 468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2915" h="468472">
                      <a:moveTo>
                        <a:pt x="10165" y="1230"/>
                      </a:moveTo>
                      <a:cubicBezTo>
                        <a:pt x="5932" y="-16409"/>
                        <a:pt x="-3946" y="160685"/>
                        <a:pt x="1698" y="208663"/>
                      </a:cubicBezTo>
                      <a:cubicBezTo>
                        <a:pt x="7342" y="256641"/>
                        <a:pt x="23923" y="265814"/>
                        <a:pt x="44031" y="289097"/>
                      </a:cubicBezTo>
                      <a:cubicBezTo>
                        <a:pt x="64139" y="312380"/>
                        <a:pt x="95537" y="335663"/>
                        <a:pt x="122348" y="348363"/>
                      </a:cubicBezTo>
                      <a:cubicBezTo>
                        <a:pt x="149159" y="361063"/>
                        <a:pt x="208426" y="364591"/>
                        <a:pt x="204898" y="365297"/>
                      </a:cubicBezTo>
                      <a:cubicBezTo>
                        <a:pt x="201370" y="366003"/>
                        <a:pt x="124817" y="357183"/>
                        <a:pt x="101181" y="352597"/>
                      </a:cubicBezTo>
                      <a:cubicBezTo>
                        <a:pt x="77545" y="348011"/>
                        <a:pt x="56025" y="329313"/>
                        <a:pt x="63081" y="337780"/>
                      </a:cubicBezTo>
                      <a:cubicBezTo>
                        <a:pt x="70137" y="346247"/>
                        <a:pt x="113176" y="385053"/>
                        <a:pt x="143515" y="403397"/>
                      </a:cubicBezTo>
                      <a:cubicBezTo>
                        <a:pt x="173854" y="421741"/>
                        <a:pt x="208073" y="437264"/>
                        <a:pt x="245115" y="447847"/>
                      </a:cubicBezTo>
                      <a:cubicBezTo>
                        <a:pt x="282157" y="458430"/>
                        <a:pt x="336132" y="463722"/>
                        <a:pt x="365765" y="466897"/>
                      </a:cubicBezTo>
                      <a:cubicBezTo>
                        <a:pt x="395398" y="470072"/>
                        <a:pt x="422915" y="466897"/>
                        <a:pt x="422915" y="466897"/>
                      </a:cubicBezTo>
                      <a:cubicBezTo>
                        <a:pt x="407393" y="466544"/>
                        <a:pt x="323784" y="471836"/>
                        <a:pt x="272631" y="464780"/>
                      </a:cubicBezTo>
                      <a:cubicBezTo>
                        <a:pt x="221478" y="457724"/>
                        <a:pt x="156920" y="449610"/>
                        <a:pt x="115998" y="424563"/>
                      </a:cubicBezTo>
                      <a:cubicBezTo>
                        <a:pt x="75076" y="399516"/>
                        <a:pt x="45090" y="377644"/>
                        <a:pt x="27098" y="314497"/>
                      </a:cubicBezTo>
                      <a:cubicBezTo>
                        <a:pt x="9106" y="251350"/>
                        <a:pt x="14398" y="18869"/>
                        <a:pt x="10165" y="123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0" name="フリーフォーム: 図形 549">
                  <a:extLst>
                    <a:ext uri="{FF2B5EF4-FFF2-40B4-BE49-F238E27FC236}">
                      <a16:creationId xmlns:a16="http://schemas.microsoft.com/office/drawing/2014/main" id="{74CE3B78-730B-4E56-86BA-F469B63F85EC}"/>
                    </a:ext>
                  </a:extLst>
                </p:cNvPr>
                <p:cNvSpPr/>
                <p:nvPr/>
              </p:nvSpPr>
              <p:spPr>
                <a:xfrm>
                  <a:off x="1901988" y="10209652"/>
                  <a:ext cx="513160" cy="319820"/>
                </a:xfrm>
                <a:custGeom>
                  <a:avLst/>
                  <a:gdLst>
                    <a:gd name="connsiteX0" fmla="*/ 279 w 472573"/>
                    <a:gd name="connsiteY0" fmla="*/ 9 h 294525"/>
                    <a:gd name="connsiteX1" fmla="*/ 218295 w 472573"/>
                    <a:gd name="connsiteY1" fmla="*/ 192625 h 294525"/>
                    <a:gd name="connsiteX2" fmla="*/ 296612 w 472573"/>
                    <a:gd name="connsiteY2" fmla="*/ 245542 h 294525"/>
                    <a:gd name="connsiteX3" fmla="*/ 353762 w 472573"/>
                    <a:gd name="connsiteY3" fmla="*/ 211675 h 294525"/>
                    <a:gd name="connsiteX4" fmla="*/ 472295 w 472573"/>
                    <a:gd name="connsiteY4" fmla="*/ 101609 h 294525"/>
                    <a:gd name="connsiteX5" fmla="*/ 381279 w 472573"/>
                    <a:gd name="connsiteY5" fmla="*/ 192625 h 294525"/>
                    <a:gd name="connsiteX6" fmla="*/ 216179 w 472573"/>
                    <a:gd name="connsiteY6" fmla="*/ 266709 h 294525"/>
                    <a:gd name="connsiteX7" fmla="*/ 123045 w 472573"/>
                    <a:gd name="connsiteY7" fmla="*/ 294225 h 294525"/>
                    <a:gd name="connsiteX8" fmla="*/ 241579 w 472573"/>
                    <a:gd name="connsiteY8" fmla="*/ 251892 h 294525"/>
                    <a:gd name="connsiteX9" fmla="*/ 173845 w 472573"/>
                    <a:gd name="connsiteY9" fmla="*/ 201092 h 294525"/>
                    <a:gd name="connsiteX10" fmla="*/ 279 w 472573"/>
                    <a:gd name="connsiteY10" fmla="*/ 9 h 294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2573" h="294525">
                      <a:moveTo>
                        <a:pt x="279" y="9"/>
                      </a:moveTo>
                      <a:cubicBezTo>
                        <a:pt x="7687" y="-1402"/>
                        <a:pt x="168906" y="151703"/>
                        <a:pt x="218295" y="192625"/>
                      </a:cubicBezTo>
                      <a:cubicBezTo>
                        <a:pt x="267684" y="233547"/>
                        <a:pt x="274034" y="242367"/>
                        <a:pt x="296612" y="245542"/>
                      </a:cubicBezTo>
                      <a:cubicBezTo>
                        <a:pt x="319190" y="248717"/>
                        <a:pt x="324482" y="235664"/>
                        <a:pt x="353762" y="211675"/>
                      </a:cubicBezTo>
                      <a:cubicBezTo>
                        <a:pt x="383042" y="187686"/>
                        <a:pt x="467709" y="104784"/>
                        <a:pt x="472295" y="101609"/>
                      </a:cubicBezTo>
                      <a:cubicBezTo>
                        <a:pt x="476881" y="98434"/>
                        <a:pt x="423965" y="165108"/>
                        <a:pt x="381279" y="192625"/>
                      </a:cubicBezTo>
                      <a:cubicBezTo>
                        <a:pt x="338593" y="220142"/>
                        <a:pt x="259218" y="249776"/>
                        <a:pt x="216179" y="266709"/>
                      </a:cubicBezTo>
                      <a:cubicBezTo>
                        <a:pt x="173140" y="283642"/>
                        <a:pt x="118812" y="296694"/>
                        <a:pt x="123045" y="294225"/>
                      </a:cubicBezTo>
                      <a:cubicBezTo>
                        <a:pt x="127278" y="291756"/>
                        <a:pt x="233112" y="267414"/>
                        <a:pt x="241579" y="251892"/>
                      </a:cubicBezTo>
                      <a:cubicBezTo>
                        <a:pt x="250046" y="236370"/>
                        <a:pt x="212651" y="241309"/>
                        <a:pt x="173845" y="201092"/>
                      </a:cubicBezTo>
                      <a:cubicBezTo>
                        <a:pt x="135039" y="160875"/>
                        <a:pt x="-7129" y="1420"/>
                        <a:pt x="279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1" name="フリーフォーム: 図形 550">
                  <a:extLst>
                    <a:ext uri="{FF2B5EF4-FFF2-40B4-BE49-F238E27FC236}">
                      <a16:creationId xmlns:a16="http://schemas.microsoft.com/office/drawing/2014/main" id="{FA172D95-E60A-4B0A-BCB9-08AA380F485C}"/>
                    </a:ext>
                  </a:extLst>
                </p:cNvPr>
                <p:cNvSpPr/>
                <p:nvPr/>
              </p:nvSpPr>
              <p:spPr>
                <a:xfrm>
                  <a:off x="1486144" y="10126917"/>
                  <a:ext cx="622968" cy="554564"/>
                </a:xfrm>
                <a:custGeom>
                  <a:avLst/>
                  <a:gdLst>
                    <a:gd name="connsiteX0" fmla="*/ 116 w 573696"/>
                    <a:gd name="connsiteY0" fmla="*/ 0 h 510702"/>
                    <a:gd name="connsiteX1" fmla="*/ 167333 w 573696"/>
                    <a:gd name="connsiteY1" fmla="*/ 201083 h 510702"/>
                    <a:gd name="connsiteX2" fmla="*/ 232949 w 573696"/>
                    <a:gd name="connsiteY2" fmla="*/ 321733 h 510702"/>
                    <a:gd name="connsiteX3" fmla="*/ 275283 w 573696"/>
                    <a:gd name="connsiteY3" fmla="*/ 425450 h 510702"/>
                    <a:gd name="connsiteX4" fmla="*/ 347249 w 573696"/>
                    <a:gd name="connsiteY4" fmla="*/ 472016 h 510702"/>
                    <a:gd name="connsiteX5" fmla="*/ 571616 w 573696"/>
                    <a:gd name="connsiteY5" fmla="*/ 510116 h 510702"/>
                    <a:gd name="connsiteX6" fmla="*/ 440383 w 573696"/>
                    <a:gd name="connsiteY6" fmla="*/ 495300 h 510702"/>
                    <a:gd name="connsiteX7" fmla="*/ 135583 w 573696"/>
                    <a:gd name="connsiteY7" fmla="*/ 497416 h 510702"/>
                    <a:gd name="connsiteX8" fmla="*/ 340899 w 573696"/>
                    <a:gd name="connsiteY8" fmla="*/ 488950 h 510702"/>
                    <a:gd name="connsiteX9" fmla="*/ 213899 w 573696"/>
                    <a:gd name="connsiteY9" fmla="*/ 332316 h 510702"/>
                    <a:gd name="connsiteX10" fmla="*/ 141933 w 573696"/>
                    <a:gd name="connsiteY10" fmla="*/ 203200 h 510702"/>
                    <a:gd name="connsiteX11" fmla="*/ 116 w 573696"/>
                    <a:gd name="connsiteY11" fmla="*/ 0 h 51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3696" h="510702">
                      <a:moveTo>
                        <a:pt x="116" y="0"/>
                      </a:moveTo>
                      <a:cubicBezTo>
                        <a:pt x="4349" y="-353"/>
                        <a:pt x="128527" y="147461"/>
                        <a:pt x="167333" y="201083"/>
                      </a:cubicBezTo>
                      <a:cubicBezTo>
                        <a:pt x="206139" y="254705"/>
                        <a:pt x="214957" y="284339"/>
                        <a:pt x="232949" y="321733"/>
                      </a:cubicBezTo>
                      <a:cubicBezTo>
                        <a:pt x="250941" y="359127"/>
                        <a:pt x="256233" y="400403"/>
                        <a:pt x="275283" y="425450"/>
                      </a:cubicBezTo>
                      <a:cubicBezTo>
                        <a:pt x="294333" y="450497"/>
                        <a:pt x="297860" y="457905"/>
                        <a:pt x="347249" y="472016"/>
                      </a:cubicBezTo>
                      <a:cubicBezTo>
                        <a:pt x="396638" y="486127"/>
                        <a:pt x="556094" y="506235"/>
                        <a:pt x="571616" y="510116"/>
                      </a:cubicBezTo>
                      <a:cubicBezTo>
                        <a:pt x="587138" y="513997"/>
                        <a:pt x="513055" y="497417"/>
                        <a:pt x="440383" y="495300"/>
                      </a:cubicBezTo>
                      <a:cubicBezTo>
                        <a:pt x="367711" y="493183"/>
                        <a:pt x="135583" y="497416"/>
                        <a:pt x="135583" y="497416"/>
                      </a:cubicBezTo>
                      <a:cubicBezTo>
                        <a:pt x="119002" y="496358"/>
                        <a:pt x="327846" y="516467"/>
                        <a:pt x="340899" y="488950"/>
                      </a:cubicBezTo>
                      <a:cubicBezTo>
                        <a:pt x="353952" y="461433"/>
                        <a:pt x="247060" y="379941"/>
                        <a:pt x="213899" y="332316"/>
                      </a:cubicBezTo>
                      <a:cubicBezTo>
                        <a:pt x="180738" y="284691"/>
                        <a:pt x="175800" y="255411"/>
                        <a:pt x="141933" y="203200"/>
                      </a:cubicBezTo>
                      <a:cubicBezTo>
                        <a:pt x="108066" y="150989"/>
                        <a:pt x="-4117" y="353"/>
                        <a:pt x="116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フリーフォーム: 図形 551">
                  <a:extLst>
                    <a:ext uri="{FF2B5EF4-FFF2-40B4-BE49-F238E27FC236}">
                      <a16:creationId xmlns:a16="http://schemas.microsoft.com/office/drawing/2014/main" id="{B40731C3-B240-4577-82C3-8950887F35DD}"/>
                    </a:ext>
                  </a:extLst>
                </p:cNvPr>
                <p:cNvSpPr/>
                <p:nvPr/>
              </p:nvSpPr>
              <p:spPr>
                <a:xfrm>
                  <a:off x="1175004" y="9329344"/>
                  <a:ext cx="650719" cy="1312376"/>
                </a:xfrm>
                <a:custGeom>
                  <a:avLst/>
                  <a:gdLst>
                    <a:gd name="connsiteX0" fmla="*/ 897 w 599252"/>
                    <a:gd name="connsiteY0" fmla="*/ 7 h 1208577"/>
                    <a:gd name="connsiteX1" fmla="*/ 66514 w 599252"/>
                    <a:gd name="connsiteY1" fmla="*/ 277291 h 1208577"/>
                    <a:gd name="connsiteX2" fmla="*/ 89797 w 599252"/>
                    <a:gd name="connsiteY2" fmla="*/ 402174 h 1208577"/>
                    <a:gd name="connsiteX3" fmla="*/ 104614 w 599252"/>
                    <a:gd name="connsiteY3" fmla="*/ 531291 h 1208577"/>
                    <a:gd name="connsiteX4" fmla="*/ 235847 w 599252"/>
                    <a:gd name="connsiteY4" fmla="*/ 791641 h 1208577"/>
                    <a:gd name="connsiteX5" fmla="*/ 316280 w 599252"/>
                    <a:gd name="connsiteY5" fmla="*/ 901707 h 1208577"/>
                    <a:gd name="connsiteX6" fmla="*/ 585097 w 599252"/>
                    <a:gd name="connsiteY6" fmla="*/ 1193807 h 1208577"/>
                    <a:gd name="connsiteX7" fmla="*/ 532180 w 599252"/>
                    <a:gd name="connsiteY7" fmla="*/ 1136657 h 1208577"/>
                    <a:gd name="connsiteX8" fmla="*/ 280297 w 599252"/>
                    <a:gd name="connsiteY8" fmla="*/ 889007 h 1208577"/>
                    <a:gd name="connsiteX9" fmla="*/ 172347 w 599252"/>
                    <a:gd name="connsiteY9" fmla="*/ 690041 h 1208577"/>
                    <a:gd name="connsiteX10" fmla="*/ 195630 w 599252"/>
                    <a:gd name="connsiteY10" fmla="*/ 704857 h 1208577"/>
                    <a:gd name="connsiteX11" fmla="*/ 110964 w 599252"/>
                    <a:gd name="connsiteY11" fmla="*/ 457207 h 1208577"/>
                    <a:gd name="connsiteX12" fmla="*/ 32647 w 599252"/>
                    <a:gd name="connsiteY12" fmla="*/ 285757 h 1208577"/>
                    <a:gd name="connsiteX13" fmla="*/ 897 w 599252"/>
                    <a:gd name="connsiteY13" fmla="*/ 7 h 120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9252" h="1208577">
                      <a:moveTo>
                        <a:pt x="897" y="7"/>
                      </a:moveTo>
                      <a:cubicBezTo>
                        <a:pt x="6542" y="-1404"/>
                        <a:pt x="51697" y="210263"/>
                        <a:pt x="66514" y="277291"/>
                      </a:cubicBezTo>
                      <a:cubicBezTo>
                        <a:pt x="81331" y="344319"/>
                        <a:pt x="83447" y="359841"/>
                        <a:pt x="89797" y="402174"/>
                      </a:cubicBezTo>
                      <a:cubicBezTo>
                        <a:pt x="96147" y="444507"/>
                        <a:pt x="80272" y="466380"/>
                        <a:pt x="104614" y="531291"/>
                      </a:cubicBezTo>
                      <a:cubicBezTo>
                        <a:pt x="128956" y="596202"/>
                        <a:pt x="200569" y="729905"/>
                        <a:pt x="235847" y="791641"/>
                      </a:cubicBezTo>
                      <a:cubicBezTo>
                        <a:pt x="271125" y="853377"/>
                        <a:pt x="258072" y="834679"/>
                        <a:pt x="316280" y="901707"/>
                      </a:cubicBezTo>
                      <a:cubicBezTo>
                        <a:pt x="374488" y="968735"/>
                        <a:pt x="549114" y="1154649"/>
                        <a:pt x="585097" y="1193807"/>
                      </a:cubicBezTo>
                      <a:cubicBezTo>
                        <a:pt x="621080" y="1232965"/>
                        <a:pt x="582980" y="1187457"/>
                        <a:pt x="532180" y="1136657"/>
                      </a:cubicBezTo>
                      <a:cubicBezTo>
                        <a:pt x="481380" y="1085857"/>
                        <a:pt x="340269" y="963443"/>
                        <a:pt x="280297" y="889007"/>
                      </a:cubicBezTo>
                      <a:cubicBezTo>
                        <a:pt x="220325" y="814571"/>
                        <a:pt x="186458" y="720733"/>
                        <a:pt x="172347" y="690041"/>
                      </a:cubicBezTo>
                      <a:cubicBezTo>
                        <a:pt x="158236" y="659349"/>
                        <a:pt x="205860" y="743663"/>
                        <a:pt x="195630" y="704857"/>
                      </a:cubicBezTo>
                      <a:cubicBezTo>
                        <a:pt x="185400" y="666051"/>
                        <a:pt x="138128" y="527057"/>
                        <a:pt x="110964" y="457207"/>
                      </a:cubicBezTo>
                      <a:cubicBezTo>
                        <a:pt x="83800" y="387357"/>
                        <a:pt x="47817" y="357724"/>
                        <a:pt x="32647" y="285757"/>
                      </a:cubicBezTo>
                      <a:cubicBezTo>
                        <a:pt x="17478" y="213790"/>
                        <a:pt x="-4748" y="1418"/>
                        <a:pt x="897" y="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フリーフォーム: 図形 552">
                  <a:extLst>
                    <a:ext uri="{FF2B5EF4-FFF2-40B4-BE49-F238E27FC236}">
                      <a16:creationId xmlns:a16="http://schemas.microsoft.com/office/drawing/2014/main" id="{30426F6D-5792-4582-97F3-290D679B199D}"/>
                    </a:ext>
                  </a:extLst>
                </p:cNvPr>
                <p:cNvSpPr/>
                <p:nvPr/>
              </p:nvSpPr>
              <p:spPr>
                <a:xfrm>
                  <a:off x="1344375" y="8910739"/>
                  <a:ext cx="342813" cy="551469"/>
                </a:xfrm>
                <a:custGeom>
                  <a:avLst/>
                  <a:gdLst>
                    <a:gd name="connsiteX0" fmla="*/ 1555 w 315699"/>
                    <a:gd name="connsiteY0" fmla="*/ 271 h 507852"/>
                    <a:gd name="connsiteX1" fmla="*/ 149722 w 315699"/>
                    <a:gd name="connsiteY1" fmla="*/ 178071 h 507852"/>
                    <a:gd name="connsiteX2" fmla="*/ 202639 w 315699"/>
                    <a:gd name="connsiteY2" fmla="*/ 256388 h 507852"/>
                    <a:gd name="connsiteX3" fmla="*/ 249205 w 315699"/>
                    <a:gd name="connsiteY3" fmla="*/ 349521 h 507852"/>
                    <a:gd name="connsiteX4" fmla="*/ 312705 w 315699"/>
                    <a:gd name="connsiteY4" fmla="*/ 506154 h 507852"/>
                    <a:gd name="connsiteX5" fmla="*/ 297889 w 315699"/>
                    <a:gd name="connsiteY5" fmla="*/ 421488 h 507852"/>
                    <a:gd name="connsiteX6" fmla="*/ 232272 w 315699"/>
                    <a:gd name="connsiteY6" fmla="*/ 250038 h 507852"/>
                    <a:gd name="connsiteX7" fmla="*/ 81989 w 315699"/>
                    <a:gd name="connsiteY7" fmla="*/ 139971 h 507852"/>
                    <a:gd name="connsiteX8" fmla="*/ 1555 w 315699"/>
                    <a:gd name="connsiteY8" fmla="*/ 271 h 507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99" h="507852">
                      <a:moveTo>
                        <a:pt x="1555" y="271"/>
                      </a:moveTo>
                      <a:cubicBezTo>
                        <a:pt x="12844" y="6621"/>
                        <a:pt x="116208" y="135385"/>
                        <a:pt x="149722" y="178071"/>
                      </a:cubicBezTo>
                      <a:cubicBezTo>
                        <a:pt x="183236" y="220757"/>
                        <a:pt x="186059" y="227813"/>
                        <a:pt x="202639" y="256388"/>
                      </a:cubicBezTo>
                      <a:cubicBezTo>
                        <a:pt x="219219" y="284963"/>
                        <a:pt x="230861" y="307894"/>
                        <a:pt x="249205" y="349521"/>
                      </a:cubicBezTo>
                      <a:cubicBezTo>
                        <a:pt x="267549" y="391148"/>
                        <a:pt x="304591" y="494160"/>
                        <a:pt x="312705" y="506154"/>
                      </a:cubicBezTo>
                      <a:cubicBezTo>
                        <a:pt x="320819" y="518148"/>
                        <a:pt x="311295" y="464174"/>
                        <a:pt x="297889" y="421488"/>
                      </a:cubicBezTo>
                      <a:cubicBezTo>
                        <a:pt x="284484" y="378802"/>
                        <a:pt x="268255" y="296957"/>
                        <a:pt x="232272" y="250038"/>
                      </a:cubicBezTo>
                      <a:cubicBezTo>
                        <a:pt x="196289" y="203119"/>
                        <a:pt x="121147" y="179129"/>
                        <a:pt x="81989" y="139971"/>
                      </a:cubicBezTo>
                      <a:cubicBezTo>
                        <a:pt x="42831" y="100813"/>
                        <a:pt x="-9734" y="-6079"/>
                        <a:pt x="1555" y="2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フリーフォーム: 図形 553">
                  <a:extLst>
                    <a:ext uri="{FF2B5EF4-FFF2-40B4-BE49-F238E27FC236}">
                      <a16:creationId xmlns:a16="http://schemas.microsoft.com/office/drawing/2014/main" id="{8A2D9136-E61E-4224-9B4D-EEA5D0E82FF8}"/>
                    </a:ext>
                  </a:extLst>
                </p:cNvPr>
                <p:cNvSpPr/>
                <p:nvPr/>
              </p:nvSpPr>
              <p:spPr>
                <a:xfrm>
                  <a:off x="1056457" y="9369924"/>
                  <a:ext cx="221858" cy="368395"/>
                </a:xfrm>
                <a:custGeom>
                  <a:avLst/>
                  <a:gdLst>
                    <a:gd name="connsiteX0" fmla="*/ 1 w 204311"/>
                    <a:gd name="connsiteY0" fmla="*/ 737 h 339258"/>
                    <a:gd name="connsiteX1" fmla="*/ 120651 w 204311"/>
                    <a:gd name="connsiteY1" fmla="*/ 140437 h 339258"/>
                    <a:gd name="connsiteX2" fmla="*/ 201085 w 204311"/>
                    <a:gd name="connsiteY2" fmla="*/ 333054 h 339258"/>
                    <a:gd name="connsiteX3" fmla="*/ 182035 w 204311"/>
                    <a:gd name="connsiteY3" fmla="*/ 273787 h 339258"/>
                    <a:gd name="connsiteX4" fmla="*/ 122768 w 204311"/>
                    <a:gd name="connsiteY4" fmla="*/ 93871 h 339258"/>
                    <a:gd name="connsiteX5" fmla="*/ 1 w 204311"/>
                    <a:gd name="connsiteY5" fmla="*/ 737 h 339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311" h="339258">
                      <a:moveTo>
                        <a:pt x="1" y="737"/>
                      </a:moveTo>
                      <a:cubicBezTo>
                        <a:pt x="-352" y="8498"/>
                        <a:pt x="87137" y="85051"/>
                        <a:pt x="120651" y="140437"/>
                      </a:cubicBezTo>
                      <a:cubicBezTo>
                        <a:pt x="154165" y="195823"/>
                        <a:pt x="190854" y="310829"/>
                        <a:pt x="201085" y="333054"/>
                      </a:cubicBezTo>
                      <a:cubicBezTo>
                        <a:pt x="211316" y="355279"/>
                        <a:pt x="195088" y="313651"/>
                        <a:pt x="182035" y="273787"/>
                      </a:cubicBezTo>
                      <a:cubicBezTo>
                        <a:pt x="168982" y="233923"/>
                        <a:pt x="152401" y="139732"/>
                        <a:pt x="122768" y="93871"/>
                      </a:cubicBezTo>
                      <a:cubicBezTo>
                        <a:pt x="93135" y="48010"/>
                        <a:pt x="354" y="-7024"/>
                        <a:pt x="1" y="7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フリーフォーム: 図形 554">
                  <a:extLst>
                    <a:ext uri="{FF2B5EF4-FFF2-40B4-BE49-F238E27FC236}">
                      <a16:creationId xmlns:a16="http://schemas.microsoft.com/office/drawing/2014/main" id="{D72BD562-9C50-4DE4-AC84-FA12600BA3C9}"/>
                    </a:ext>
                  </a:extLst>
                </p:cNvPr>
                <p:cNvSpPr/>
                <p:nvPr/>
              </p:nvSpPr>
              <p:spPr>
                <a:xfrm>
                  <a:off x="1046985" y="8908675"/>
                  <a:ext cx="294500" cy="483023"/>
                </a:xfrm>
                <a:custGeom>
                  <a:avLst/>
                  <a:gdLst>
                    <a:gd name="connsiteX0" fmla="*/ 271191 w 271207"/>
                    <a:gd name="connsiteY0" fmla="*/ 55 h 444820"/>
                    <a:gd name="connsiteX1" fmla="*/ 97624 w 271207"/>
                    <a:gd name="connsiteY1" fmla="*/ 84722 h 444820"/>
                    <a:gd name="connsiteX2" fmla="*/ 42591 w 271207"/>
                    <a:gd name="connsiteY2" fmla="*/ 165155 h 444820"/>
                    <a:gd name="connsiteX3" fmla="*/ 15074 w 271207"/>
                    <a:gd name="connsiteY3" fmla="*/ 319672 h 444820"/>
                    <a:gd name="connsiteX4" fmla="*/ 15074 w 271207"/>
                    <a:gd name="connsiteY4" fmla="*/ 444555 h 444820"/>
                    <a:gd name="connsiteX5" fmla="*/ 8724 w 271207"/>
                    <a:gd name="connsiteY5" fmla="*/ 347189 h 444820"/>
                    <a:gd name="connsiteX6" fmla="*/ 258 w 271207"/>
                    <a:gd name="connsiteY6" fmla="*/ 167272 h 444820"/>
                    <a:gd name="connsiteX7" fmla="*/ 19308 w 271207"/>
                    <a:gd name="connsiteY7" fmla="*/ 156689 h 444820"/>
                    <a:gd name="connsiteX8" fmla="*/ 40474 w 271207"/>
                    <a:gd name="connsiteY8" fmla="*/ 302739 h 444820"/>
                    <a:gd name="connsiteX9" fmla="*/ 87041 w 271207"/>
                    <a:gd name="connsiteY9" fmla="*/ 97422 h 444820"/>
                    <a:gd name="connsiteX10" fmla="*/ 271191 w 271207"/>
                    <a:gd name="connsiteY10" fmla="*/ 55 h 44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207" h="444820">
                      <a:moveTo>
                        <a:pt x="271191" y="55"/>
                      </a:moveTo>
                      <a:cubicBezTo>
                        <a:pt x="272955" y="-2062"/>
                        <a:pt x="135724" y="57205"/>
                        <a:pt x="97624" y="84722"/>
                      </a:cubicBezTo>
                      <a:cubicBezTo>
                        <a:pt x="59524" y="112239"/>
                        <a:pt x="56349" y="125997"/>
                        <a:pt x="42591" y="165155"/>
                      </a:cubicBezTo>
                      <a:cubicBezTo>
                        <a:pt x="28833" y="204313"/>
                        <a:pt x="19660" y="273105"/>
                        <a:pt x="15074" y="319672"/>
                      </a:cubicBezTo>
                      <a:cubicBezTo>
                        <a:pt x="10488" y="366239"/>
                        <a:pt x="16132" y="439969"/>
                        <a:pt x="15074" y="444555"/>
                      </a:cubicBezTo>
                      <a:cubicBezTo>
                        <a:pt x="14016" y="449141"/>
                        <a:pt x="11193" y="393403"/>
                        <a:pt x="8724" y="347189"/>
                      </a:cubicBezTo>
                      <a:cubicBezTo>
                        <a:pt x="6255" y="300975"/>
                        <a:pt x="-1506" y="199022"/>
                        <a:pt x="258" y="167272"/>
                      </a:cubicBezTo>
                      <a:cubicBezTo>
                        <a:pt x="2022" y="135522"/>
                        <a:pt x="12605" y="134111"/>
                        <a:pt x="19308" y="156689"/>
                      </a:cubicBezTo>
                      <a:cubicBezTo>
                        <a:pt x="26011" y="179267"/>
                        <a:pt x="29185" y="312617"/>
                        <a:pt x="40474" y="302739"/>
                      </a:cubicBezTo>
                      <a:cubicBezTo>
                        <a:pt x="51763" y="292861"/>
                        <a:pt x="44708" y="147517"/>
                        <a:pt x="87041" y="97422"/>
                      </a:cubicBezTo>
                      <a:cubicBezTo>
                        <a:pt x="129374" y="47328"/>
                        <a:pt x="269427" y="2172"/>
                        <a:pt x="271191" y="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フリーフォーム: 図形 555">
                  <a:extLst>
                    <a:ext uri="{FF2B5EF4-FFF2-40B4-BE49-F238E27FC236}">
                      <a16:creationId xmlns:a16="http://schemas.microsoft.com/office/drawing/2014/main" id="{1C5A16DE-5B7F-429D-8D60-A9D59A322A5B}"/>
                    </a:ext>
                  </a:extLst>
                </p:cNvPr>
                <p:cNvSpPr/>
                <p:nvPr/>
              </p:nvSpPr>
              <p:spPr>
                <a:xfrm>
                  <a:off x="3089441" y="5794271"/>
                  <a:ext cx="183752" cy="853197"/>
                </a:xfrm>
                <a:custGeom>
                  <a:avLst/>
                  <a:gdLst>
                    <a:gd name="connsiteX0" fmla="*/ 100545 w 169219"/>
                    <a:gd name="connsiteY0" fmla="*/ 50 h 785716"/>
                    <a:gd name="connsiteX1" fmla="*/ 121711 w 169219"/>
                    <a:gd name="connsiteY1" fmla="*/ 334483 h 785716"/>
                    <a:gd name="connsiteX2" fmla="*/ 81495 w 169219"/>
                    <a:gd name="connsiteY2" fmla="*/ 171500 h 785716"/>
                    <a:gd name="connsiteX3" fmla="*/ 109011 w 169219"/>
                    <a:gd name="connsiteY3" fmla="*/ 342950 h 785716"/>
                    <a:gd name="connsiteX4" fmla="*/ 153461 w 169219"/>
                    <a:gd name="connsiteY4" fmla="*/ 357767 h 785716"/>
                    <a:gd name="connsiteX5" fmla="*/ 92078 w 169219"/>
                    <a:gd name="connsiteY5" fmla="*/ 412800 h 785716"/>
                    <a:gd name="connsiteX6" fmla="*/ 1061 w 169219"/>
                    <a:gd name="connsiteY6" fmla="*/ 474183 h 785716"/>
                    <a:gd name="connsiteX7" fmla="*/ 157695 w 169219"/>
                    <a:gd name="connsiteY7" fmla="*/ 431850 h 785716"/>
                    <a:gd name="connsiteX8" fmla="*/ 109011 w 169219"/>
                    <a:gd name="connsiteY8" fmla="*/ 453017 h 785716"/>
                    <a:gd name="connsiteX9" fmla="*/ 142878 w 169219"/>
                    <a:gd name="connsiteY9" fmla="*/ 785333 h 785716"/>
                    <a:gd name="connsiteX10" fmla="*/ 168278 w 169219"/>
                    <a:gd name="connsiteY10" fmla="*/ 520750 h 785716"/>
                    <a:gd name="connsiteX11" fmla="*/ 109011 w 169219"/>
                    <a:gd name="connsiteY11" fmla="*/ 580017 h 785716"/>
                    <a:gd name="connsiteX12" fmla="*/ 62445 w 169219"/>
                    <a:gd name="connsiteY12" fmla="*/ 362000 h 785716"/>
                    <a:gd name="connsiteX13" fmla="*/ 100545 w 169219"/>
                    <a:gd name="connsiteY13" fmla="*/ 50 h 78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219" h="785716">
                      <a:moveTo>
                        <a:pt x="100545" y="50"/>
                      </a:moveTo>
                      <a:cubicBezTo>
                        <a:pt x="110423" y="-4536"/>
                        <a:pt x="124886" y="305908"/>
                        <a:pt x="121711" y="334483"/>
                      </a:cubicBezTo>
                      <a:cubicBezTo>
                        <a:pt x="118536" y="363058"/>
                        <a:pt x="83612" y="170089"/>
                        <a:pt x="81495" y="171500"/>
                      </a:cubicBezTo>
                      <a:cubicBezTo>
                        <a:pt x="79378" y="172911"/>
                        <a:pt x="97017" y="311906"/>
                        <a:pt x="109011" y="342950"/>
                      </a:cubicBezTo>
                      <a:cubicBezTo>
                        <a:pt x="121005" y="373995"/>
                        <a:pt x="156283" y="346125"/>
                        <a:pt x="153461" y="357767"/>
                      </a:cubicBezTo>
                      <a:cubicBezTo>
                        <a:pt x="150639" y="369409"/>
                        <a:pt x="117478" y="393397"/>
                        <a:pt x="92078" y="412800"/>
                      </a:cubicBezTo>
                      <a:cubicBezTo>
                        <a:pt x="66678" y="432203"/>
                        <a:pt x="-9875" y="471008"/>
                        <a:pt x="1061" y="474183"/>
                      </a:cubicBezTo>
                      <a:cubicBezTo>
                        <a:pt x="11997" y="477358"/>
                        <a:pt x="139703" y="435378"/>
                        <a:pt x="157695" y="431850"/>
                      </a:cubicBezTo>
                      <a:cubicBezTo>
                        <a:pt x="175687" y="428322"/>
                        <a:pt x="111480" y="394103"/>
                        <a:pt x="109011" y="453017"/>
                      </a:cubicBezTo>
                      <a:cubicBezTo>
                        <a:pt x="106542" y="511931"/>
                        <a:pt x="133000" y="774044"/>
                        <a:pt x="142878" y="785333"/>
                      </a:cubicBezTo>
                      <a:cubicBezTo>
                        <a:pt x="152756" y="796622"/>
                        <a:pt x="173922" y="554969"/>
                        <a:pt x="168278" y="520750"/>
                      </a:cubicBezTo>
                      <a:cubicBezTo>
                        <a:pt x="162634" y="486531"/>
                        <a:pt x="126650" y="606475"/>
                        <a:pt x="109011" y="580017"/>
                      </a:cubicBezTo>
                      <a:cubicBezTo>
                        <a:pt x="91372" y="553559"/>
                        <a:pt x="62798" y="453369"/>
                        <a:pt x="62445" y="362000"/>
                      </a:cubicBezTo>
                      <a:cubicBezTo>
                        <a:pt x="62092" y="270631"/>
                        <a:pt x="90667" y="4636"/>
                        <a:pt x="100545" y="5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フリーフォーム: 図形 556">
                  <a:extLst>
                    <a:ext uri="{FF2B5EF4-FFF2-40B4-BE49-F238E27FC236}">
                      <a16:creationId xmlns:a16="http://schemas.microsoft.com/office/drawing/2014/main" id="{35D84928-8C0F-4370-BB7D-8E042C8A3799}"/>
                    </a:ext>
                  </a:extLst>
                </p:cNvPr>
                <p:cNvSpPr/>
                <p:nvPr/>
              </p:nvSpPr>
              <p:spPr>
                <a:xfrm>
                  <a:off x="3026560" y="6028660"/>
                  <a:ext cx="227739" cy="571965"/>
                </a:xfrm>
                <a:custGeom>
                  <a:avLst/>
                  <a:gdLst>
                    <a:gd name="connsiteX0" fmla="*/ 29335 w 209727"/>
                    <a:gd name="connsiteY0" fmla="*/ 100 h 526727"/>
                    <a:gd name="connsiteX1" fmla="*/ 39918 w 209727"/>
                    <a:gd name="connsiteY1" fmla="*/ 154617 h 526727"/>
                    <a:gd name="connsiteX2" fmla="*/ 160568 w 209727"/>
                    <a:gd name="connsiteY2" fmla="*/ 463650 h 526727"/>
                    <a:gd name="connsiteX3" fmla="*/ 209252 w 209727"/>
                    <a:gd name="connsiteY3" fmla="*/ 518683 h 526727"/>
                    <a:gd name="connsiteX4" fmla="*/ 135168 w 209727"/>
                    <a:gd name="connsiteY4" fmla="*/ 349350 h 526727"/>
                    <a:gd name="connsiteX5" fmla="*/ 39918 w 209727"/>
                    <a:gd name="connsiteY5" fmla="*/ 218117 h 526727"/>
                    <a:gd name="connsiteX6" fmla="*/ 69552 w 209727"/>
                    <a:gd name="connsiteY6" fmla="*/ 302783 h 526727"/>
                    <a:gd name="connsiteX7" fmla="*/ 1818 w 209727"/>
                    <a:gd name="connsiteY7" fmla="*/ 133450 h 526727"/>
                    <a:gd name="connsiteX8" fmla="*/ 29335 w 209727"/>
                    <a:gd name="connsiteY8" fmla="*/ 100 h 526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727" h="526727">
                      <a:moveTo>
                        <a:pt x="29335" y="100"/>
                      </a:moveTo>
                      <a:cubicBezTo>
                        <a:pt x="35685" y="3628"/>
                        <a:pt x="18046" y="77359"/>
                        <a:pt x="39918" y="154617"/>
                      </a:cubicBezTo>
                      <a:cubicBezTo>
                        <a:pt x="61790" y="231875"/>
                        <a:pt x="132346" y="402972"/>
                        <a:pt x="160568" y="463650"/>
                      </a:cubicBezTo>
                      <a:cubicBezTo>
                        <a:pt x="188790" y="524328"/>
                        <a:pt x="213485" y="537733"/>
                        <a:pt x="209252" y="518683"/>
                      </a:cubicBezTo>
                      <a:cubicBezTo>
                        <a:pt x="205019" y="499633"/>
                        <a:pt x="163390" y="399444"/>
                        <a:pt x="135168" y="349350"/>
                      </a:cubicBezTo>
                      <a:cubicBezTo>
                        <a:pt x="106946" y="299256"/>
                        <a:pt x="50854" y="225878"/>
                        <a:pt x="39918" y="218117"/>
                      </a:cubicBezTo>
                      <a:cubicBezTo>
                        <a:pt x="28982" y="210356"/>
                        <a:pt x="75902" y="316894"/>
                        <a:pt x="69552" y="302783"/>
                      </a:cubicBezTo>
                      <a:cubicBezTo>
                        <a:pt x="63202" y="288672"/>
                        <a:pt x="11343" y="180017"/>
                        <a:pt x="1818" y="133450"/>
                      </a:cubicBezTo>
                      <a:cubicBezTo>
                        <a:pt x="-7707" y="86883"/>
                        <a:pt x="22985" y="-3428"/>
                        <a:pt x="29335" y="1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0E2E8B92-A9C6-4F78-B9C9-5605E602AF2C}"/>
                    </a:ext>
                  </a:extLst>
                </p:cNvPr>
                <p:cNvSpPr/>
                <p:nvPr/>
              </p:nvSpPr>
              <p:spPr>
                <a:xfrm>
                  <a:off x="2856870" y="6630533"/>
                  <a:ext cx="447072" cy="433744"/>
                </a:xfrm>
                <a:custGeom>
                  <a:avLst/>
                  <a:gdLst>
                    <a:gd name="connsiteX0" fmla="*/ 96704 w 411712"/>
                    <a:gd name="connsiteY0" fmla="*/ 397 h 399438"/>
                    <a:gd name="connsiteX1" fmla="*/ 274504 w 411712"/>
                    <a:gd name="connsiteY1" fmla="*/ 207830 h 399438"/>
                    <a:gd name="connsiteX2" fmla="*/ 382454 w 411712"/>
                    <a:gd name="connsiteY2" fmla="*/ 317897 h 399438"/>
                    <a:gd name="connsiteX3" fmla="*/ 310487 w 411712"/>
                    <a:gd name="connsiteY3" fmla="*/ 239580 h 399438"/>
                    <a:gd name="connsiteX4" fmla="*/ 234287 w 411712"/>
                    <a:gd name="connsiteY4" fmla="*/ 186663 h 399438"/>
                    <a:gd name="connsiteX5" fmla="*/ 407854 w 411712"/>
                    <a:gd name="connsiteY5" fmla="*/ 396213 h 399438"/>
                    <a:gd name="connsiteX6" fmla="*/ 325304 w 411712"/>
                    <a:gd name="connsiteY6" fmla="*/ 296730 h 399438"/>
                    <a:gd name="connsiteX7" fmla="*/ 1454 w 411712"/>
                    <a:gd name="connsiteY7" fmla="*/ 70247 h 399438"/>
                    <a:gd name="connsiteX8" fmla="*/ 202537 w 411712"/>
                    <a:gd name="connsiteY8" fmla="*/ 152797 h 399438"/>
                    <a:gd name="connsiteX9" fmla="*/ 96704 w 411712"/>
                    <a:gd name="connsiteY9" fmla="*/ 397 h 39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12" h="399438">
                      <a:moveTo>
                        <a:pt x="96704" y="397"/>
                      </a:moveTo>
                      <a:cubicBezTo>
                        <a:pt x="108698" y="9569"/>
                        <a:pt x="226879" y="154913"/>
                        <a:pt x="274504" y="207830"/>
                      </a:cubicBezTo>
                      <a:cubicBezTo>
                        <a:pt x="322129" y="260747"/>
                        <a:pt x="376457" y="312605"/>
                        <a:pt x="382454" y="317897"/>
                      </a:cubicBezTo>
                      <a:cubicBezTo>
                        <a:pt x="388451" y="323189"/>
                        <a:pt x="335181" y="261452"/>
                        <a:pt x="310487" y="239580"/>
                      </a:cubicBezTo>
                      <a:cubicBezTo>
                        <a:pt x="285793" y="217708"/>
                        <a:pt x="218059" y="160558"/>
                        <a:pt x="234287" y="186663"/>
                      </a:cubicBezTo>
                      <a:cubicBezTo>
                        <a:pt x="250515" y="212768"/>
                        <a:pt x="407854" y="396213"/>
                        <a:pt x="407854" y="396213"/>
                      </a:cubicBezTo>
                      <a:cubicBezTo>
                        <a:pt x="423024" y="414558"/>
                        <a:pt x="393037" y="351058"/>
                        <a:pt x="325304" y="296730"/>
                      </a:cubicBezTo>
                      <a:cubicBezTo>
                        <a:pt x="257571" y="242402"/>
                        <a:pt x="21915" y="94236"/>
                        <a:pt x="1454" y="70247"/>
                      </a:cubicBezTo>
                      <a:cubicBezTo>
                        <a:pt x="-19007" y="46258"/>
                        <a:pt x="182782" y="161969"/>
                        <a:pt x="202537" y="152797"/>
                      </a:cubicBezTo>
                      <a:cubicBezTo>
                        <a:pt x="222292" y="143625"/>
                        <a:pt x="84710" y="-8775"/>
                        <a:pt x="96704" y="3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F9EAE3E2-0E62-489C-945A-504D69862AB6}"/>
                    </a:ext>
                  </a:extLst>
                </p:cNvPr>
                <p:cNvSpPr/>
                <p:nvPr/>
              </p:nvSpPr>
              <p:spPr>
                <a:xfrm>
                  <a:off x="2717237" y="6086155"/>
                  <a:ext cx="295223" cy="718606"/>
                </a:xfrm>
                <a:custGeom>
                  <a:avLst/>
                  <a:gdLst>
                    <a:gd name="connsiteX0" fmla="*/ 271860 w 271873"/>
                    <a:gd name="connsiteY0" fmla="*/ 69 h 661770"/>
                    <a:gd name="connsiteX1" fmla="*/ 206243 w 271873"/>
                    <a:gd name="connsiteY1" fmla="*/ 146119 h 661770"/>
                    <a:gd name="connsiteX2" fmla="*/ 34793 w 271873"/>
                    <a:gd name="connsiteY2" fmla="*/ 213852 h 661770"/>
                    <a:gd name="connsiteX3" fmla="*/ 28443 w 271873"/>
                    <a:gd name="connsiteY3" fmla="*/ 262535 h 661770"/>
                    <a:gd name="connsiteX4" fmla="*/ 98293 w 271873"/>
                    <a:gd name="connsiteY4" fmla="*/ 652002 h 661770"/>
                    <a:gd name="connsiteX5" fmla="*/ 77126 w 271873"/>
                    <a:gd name="connsiteY5" fmla="*/ 531352 h 661770"/>
                    <a:gd name="connsiteX6" fmla="*/ 30560 w 271873"/>
                    <a:gd name="connsiteY6" fmla="*/ 387419 h 661770"/>
                    <a:gd name="connsiteX7" fmla="*/ 5160 w 271873"/>
                    <a:gd name="connsiteY7" fmla="*/ 203269 h 661770"/>
                    <a:gd name="connsiteX8" fmla="*/ 134276 w 271873"/>
                    <a:gd name="connsiteY8" fmla="*/ 163052 h 661770"/>
                    <a:gd name="connsiteX9" fmla="*/ 202010 w 271873"/>
                    <a:gd name="connsiteY9" fmla="*/ 127069 h 661770"/>
                    <a:gd name="connsiteX10" fmla="*/ 271860 w 271873"/>
                    <a:gd name="connsiteY10" fmla="*/ 69 h 661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873" h="661770">
                      <a:moveTo>
                        <a:pt x="271860" y="69"/>
                      </a:moveTo>
                      <a:cubicBezTo>
                        <a:pt x="272565" y="3244"/>
                        <a:pt x="245754" y="110489"/>
                        <a:pt x="206243" y="146119"/>
                      </a:cubicBezTo>
                      <a:cubicBezTo>
                        <a:pt x="166732" y="181749"/>
                        <a:pt x="64426" y="194449"/>
                        <a:pt x="34793" y="213852"/>
                      </a:cubicBezTo>
                      <a:cubicBezTo>
                        <a:pt x="5160" y="233255"/>
                        <a:pt x="17860" y="189510"/>
                        <a:pt x="28443" y="262535"/>
                      </a:cubicBezTo>
                      <a:cubicBezTo>
                        <a:pt x="39026" y="335560"/>
                        <a:pt x="90179" y="607199"/>
                        <a:pt x="98293" y="652002"/>
                      </a:cubicBezTo>
                      <a:cubicBezTo>
                        <a:pt x="106407" y="696805"/>
                        <a:pt x="88415" y="575449"/>
                        <a:pt x="77126" y="531352"/>
                      </a:cubicBezTo>
                      <a:cubicBezTo>
                        <a:pt x="65837" y="487255"/>
                        <a:pt x="42554" y="442099"/>
                        <a:pt x="30560" y="387419"/>
                      </a:cubicBezTo>
                      <a:cubicBezTo>
                        <a:pt x="18566" y="332739"/>
                        <a:pt x="-12126" y="240664"/>
                        <a:pt x="5160" y="203269"/>
                      </a:cubicBezTo>
                      <a:cubicBezTo>
                        <a:pt x="22446" y="165875"/>
                        <a:pt x="101468" y="175752"/>
                        <a:pt x="134276" y="163052"/>
                      </a:cubicBezTo>
                      <a:cubicBezTo>
                        <a:pt x="167084" y="150352"/>
                        <a:pt x="179432" y="149999"/>
                        <a:pt x="202010" y="127069"/>
                      </a:cubicBezTo>
                      <a:cubicBezTo>
                        <a:pt x="224588" y="104139"/>
                        <a:pt x="271155" y="-3106"/>
                        <a:pt x="271860" y="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フリーフォーム: 図形 559">
                  <a:extLst>
                    <a:ext uri="{FF2B5EF4-FFF2-40B4-BE49-F238E27FC236}">
                      <a16:creationId xmlns:a16="http://schemas.microsoft.com/office/drawing/2014/main" id="{21976237-FC9B-4539-8C3B-9E65D21B18F4}"/>
                    </a:ext>
                  </a:extLst>
                </p:cNvPr>
                <p:cNvSpPr/>
                <p:nvPr/>
              </p:nvSpPr>
              <p:spPr>
                <a:xfrm>
                  <a:off x="2911232" y="6854282"/>
                  <a:ext cx="388544" cy="330353"/>
                </a:xfrm>
                <a:custGeom>
                  <a:avLst/>
                  <a:gdLst>
                    <a:gd name="connsiteX0" fmla="*/ 357792 w 357813"/>
                    <a:gd name="connsiteY0" fmla="*/ 298111 h 304225"/>
                    <a:gd name="connsiteX1" fmla="*/ 287942 w 357813"/>
                    <a:gd name="connsiteY1" fmla="*/ 200745 h 304225"/>
                    <a:gd name="connsiteX2" fmla="*/ 2192 w 357813"/>
                    <a:gd name="connsiteY2" fmla="*/ 6011 h 304225"/>
                    <a:gd name="connsiteX3" fmla="*/ 163059 w 357813"/>
                    <a:gd name="connsiteY3" fmla="*/ 69511 h 304225"/>
                    <a:gd name="connsiteX4" fmla="*/ 294292 w 357813"/>
                    <a:gd name="connsiteY4" fmla="*/ 268478 h 304225"/>
                    <a:gd name="connsiteX5" fmla="*/ 357792 w 357813"/>
                    <a:gd name="connsiteY5" fmla="*/ 298111 h 30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813" h="304225">
                      <a:moveTo>
                        <a:pt x="357792" y="298111"/>
                      </a:moveTo>
                      <a:cubicBezTo>
                        <a:pt x="356734" y="286822"/>
                        <a:pt x="347209" y="249428"/>
                        <a:pt x="287942" y="200745"/>
                      </a:cubicBezTo>
                      <a:cubicBezTo>
                        <a:pt x="228675" y="152062"/>
                        <a:pt x="23006" y="27883"/>
                        <a:pt x="2192" y="6011"/>
                      </a:cubicBezTo>
                      <a:cubicBezTo>
                        <a:pt x="-18622" y="-15861"/>
                        <a:pt x="114376" y="25766"/>
                        <a:pt x="163059" y="69511"/>
                      </a:cubicBezTo>
                      <a:cubicBezTo>
                        <a:pt x="211742" y="113255"/>
                        <a:pt x="267834" y="228967"/>
                        <a:pt x="294292" y="268478"/>
                      </a:cubicBezTo>
                      <a:cubicBezTo>
                        <a:pt x="320750" y="307989"/>
                        <a:pt x="358850" y="309400"/>
                        <a:pt x="357792" y="2981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フリーフォーム: 図形 560">
                  <a:extLst>
                    <a:ext uri="{FF2B5EF4-FFF2-40B4-BE49-F238E27FC236}">
                      <a16:creationId xmlns:a16="http://schemas.microsoft.com/office/drawing/2014/main" id="{A8911167-63CE-4517-B95C-EA50496A3C8F}"/>
                    </a:ext>
                  </a:extLst>
                </p:cNvPr>
                <p:cNvSpPr/>
                <p:nvPr/>
              </p:nvSpPr>
              <p:spPr>
                <a:xfrm>
                  <a:off x="2599771" y="6403145"/>
                  <a:ext cx="376869" cy="737932"/>
                </a:xfrm>
                <a:custGeom>
                  <a:avLst/>
                  <a:gdLst>
                    <a:gd name="connsiteX0" fmla="*/ 39251 w 347062"/>
                    <a:gd name="connsiteY0" fmla="*/ 2367 h 679567"/>
                    <a:gd name="connsiteX1" fmla="*/ 32901 w 347062"/>
                    <a:gd name="connsiteY1" fmla="*/ 123017 h 679567"/>
                    <a:gd name="connsiteX2" fmla="*/ 123918 w 347062"/>
                    <a:gd name="connsiteY2" fmla="*/ 343151 h 679567"/>
                    <a:gd name="connsiteX3" fmla="*/ 344051 w 347062"/>
                    <a:gd name="connsiteY3" fmla="*/ 671234 h 679567"/>
                    <a:gd name="connsiteX4" fmla="*/ 236101 w 347062"/>
                    <a:gd name="connsiteY4" fmla="*/ 554817 h 679567"/>
                    <a:gd name="connsiteX5" fmla="*/ 18085 w 347062"/>
                    <a:gd name="connsiteY5" fmla="*/ 264834 h 679567"/>
                    <a:gd name="connsiteX6" fmla="*/ 13851 w 347062"/>
                    <a:gd name="connsiteY6" fmla="*/ 226734 h 679567"/>
                    <a:gd name="connsiteX7" fmla="*/ 39251 w 347062"/>
                    <a:gd name="connsiteY7" fmla="*/ 2367 h 67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062" h="679567">
                      <a:moveTo>
                        <a:pt x="39251" y="2367"/>
                      </a:moveTo>
                      <a:cubicBezTo>
                        <a:pt x="42426" y="-14919"/>
                        <a:pt x="18790" y="66220"/>
                        <a:pt x="32901" y="123017"/>
                      </a:cubicBezTo>
                      <a:cubicBezTo>
                        <a:pt x="47012" y="179814"/>
                        <a:pt x="72060" y="251782"/>
                        <a:pt x="123918" y="343151"/>
                      </a:cubicBezTo>
                      <a:cubicBezTo>
                        <a:pt x="175776" y="434520"/>
                        <a:pt x="325354" y="635956"/>
                        <a:pt x="344051" y="671234"/>
                      </a:cubicBezTo>
                      <a:cubicBezTo>
                        <a:pt x="362748" y="706512"/>
                        <a:pt x="290429" y="622550"/>
                        <a:pt x="236101" y="554817"/>
                      </a:cubicBezTo>
                      <a:cubicBezTo>
                        <a:pt x="181773" y="487084"/>
                        <a:pt x="55127" y="319514"/>
                        <a:pt x="18085" y="264834"/>
                      </a:cubicBezTo>
                      <a:cubicBezTo>
                        <a:pt x="-18957" y="210154"/>
                        <a:pt x="12087" y="267656"/>
                        <a:pt x="13851" y="226734"/>
                      </a:cubicBezTo>
                      <a:cubicBezTo>
                        <a:pt x="15615" y="185812"/>
                        <a:pt x="36076" y="19653"/>
                        <a:pt x="39251" y="23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30F34558-C471-4512-B94C-6D0199A2AFAD}"/>
                    </a:ext>
                  </a:extLst>
                </p:cNvPr>
                <p:cNvSpPr/>
                <p:nvPr/>
              </p:nvSpPr>
              <p:spPr>
                <a:xfrm>
                  <a:off x="1934469" y="6673636"/>
                  <a:ext cx="1403464" cy="995941"/>
                </a:xfrm>
                <a:custGeom>
                  <a:avLst/>
                  <a:gdLst>
                    <a:gd name="connsiteX0" fmla="*/ 325967 w 1292461"/>
                    <a:gd name="connsiteY0" fmla="*/ 13619 h 917170"/>
                    <a:gd name="connsiteX1" fmla="*/ 1138767 w 1292461"/>
                    <a:gd name="connsiteY1" fmla="*/ 614753 h 917170"/>
                    <a:gd name="connsiteX2" fmla="*/ 1032933 w 1292461"/>
                    <a:gd name="connsiteY2" fmla="*/ 561836 h 917170"/>
                    <a:gd name="connsiteX3" fmla="*/ 234950 w 1292461"/>
                    <a:gd name="connsiteY3" fmla="*/ 153319 h 917170"/>
                    <a:gd name="connsiteX4" fmla="*/ 1187450 w 1292461"/>
                    <a:gd name="connsiteY4" fmla="*/ 695186 h 917170"/>
                    <a:gd name="connsiteX5" fmla="*/ 605367 w 1292461"/>
                    <a:gd name="connsiteY5" fmla="*/ 447536 h 917170"/>
                    <a:gd name="connsiteX6" fmla="*/ 120650 w 1292461"/>
                    <a:gd name="connsiteY6" fmla="*/ 208353 h 917170"/>
                    <a:gd name="connsiteX7" fmla="*/ 1077383 w 1292461"/>
                    <a:gd name="connsiteY7" fmla="*/ 811603 h 917170"/>
                    <a:gd name="connsiteX8" fmla="*/ 228600 w 1292461"/>
                    <a:gd name="connsiteY8" fmla="*/ 369219 h 917170"/>
                    <a:gd name="connsiteX9" fmla="*/ 1214967 w 1292461"/>
                    <a:gd name="connsiteY9" fmla="*/ 885686 h 917170"/>
                    <a:gd name="connsiteX10" fmla="*/ 1049867 w 1292461"/>
                    <a:gd name="connsiteY10" fmla="*/ 851819 h 917170"/>
                    <a:gd name="connsiteX11" fmla="*/ 848783 w 1292461"/>
                    <a:gd name="connsiteY11" fmla="*/ 781969 h 917170"/>
                    <a:gd name="connsiteX12" fmla="*/ 366183 w 1292461"/>
                    <a:gd name="connsiteY12" fmla="*/ 534319 h 917170"/>
                    <a:gd name="connsiteX13" fmla="*/ 0 w 1292461"/>
                    <a:gd name="connsiteY13" fmla="*/ 299369 h 917170"/>
                    <a:gd name="connsiteX14" fmla="*/ 364067 w 1292461"/>
                    <a:gd name="connsiteY14" fmla="*/ 441186 h 917170"/>
                    <a:gd name="connsiteX15" fmla="*/ 1236133 w 1292461"/>
                    <a:gd name="connsiteY15" fmla="*/ 885686 h 917170"/>
                    <a:gd name="connsiteX16" fmla="*/ 1102783 w 1292461"/>
                    <a:gd name="connsiteY16" fmla="*/ 781969 h 917170"/>
                    <a:gd name="connsiteX17" fmla="*/ 262467 w 1292461"/>
                    <a:gd name="connsiteY17" fmla="*/ 307836 h 917170"/>
                    <a:gd name="connsiteX18" fmla="*/ 1189567 w 1292461"/>
                    <a:gd name="connsiteY18" fmla="*/ 678253 h 917170"/>
                    <a:gd name="connsiteX19" fmla="*/ 910167 w 1292461"/>
                    <a:gd name="connsiteY19" fmla="*/ 511036 h 917170"/>
                    <a:gd name="connsiteX20" fmla="*/ 584200 w 1292461"/>
                    <a:gd name="connsiteY20" fmla="*/ 218936 h 917170"/>
                    <a:gd name="connsiteX21" fmla="*/ 325967 w 1292461"/>
                    <a:gd name="connsiteY21" fmla="*/ 13619 h 9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92461" h="917170">
                      <a:moveTo>
                        <a:pt x="325967" y="13619"/>
                      </a:moveTo>
                      <a:cubicBezTo>
                        <a:pt x="418395" y="79589"/>
                        <a:pt x="1020939" y="523384"/>
                        <a:pt x="1138767" y="614753"/>
                      </a:cubicBezTo>
                      <a:cubicBezTo>
                        <a:pt x="1256595" y="706122"/>
                        <a:pt x="1032933" y="561836"/>
                        <a:pt x="1032933" y="561836"/>
                      </a:cubicBezTo>
                      <a:cubicBezTo>
                        <a:pt x="882297" y="484930"/>
                        <a:pt x="209197" y="131094"/>
                        <a:pt x="234950" y="153319"/>
                      </a:cubicBezTo>
                      <a:cubicBezTo>
                        <a:pt x="260703" y="175544"/>
                        <a:pt x="1125714" y="646150"/>
                        <a:pt x="1187450" y="695186"/>
                      </a:cubicBezTo>
                      <a:cubicBezTo>
                        <a:pt x="1249186" y="744222"/>
                        <a:pt x="783167" y="528675"/>
                        <a:pt x="605367" y="447536"/>
                      </a:cubicBezTo>
                      <a:cubicBezTo>
                        <a:pt x="427567" y="366397"/>
                        <a:pt x="41981" y="147675"/>
                        <a:pt x="120650" y="208353"/>
                      </a:cubicBezTo>
                      <a:cubicBezTo>
                        <a:pt x="199319" y="269031"/>
                        <a:pt x="1059391" y="784792"/>
                        <a:pt x="1077383" y="811603"/>
                      </a:cubicBezTo>
                      <a:cubicBezTo>
                        <a:pt x="1095375" y="838414"/>
                        <a:pt x="205669" y="356872"/>
                        <a:pt x="228600" y="369219"/>
                      </a:cubicBezTo>
                      <a:cubicBezTo>
                        <a:pt x="251531" y="381566"/>
                        <a:pt x="1078089" y="805253"/>
                        <a:pt x="1214967" y="885686"/>
                      </a:cubicBezTo>
                      <a:cubicBezTo>
                        <a:pt x="1351845" y="966119"/>
                        <a:pt x="1110898" y="869105"/>
                        <a:pt x="1049867" y="851819"/>
                      </a:cubicBezTo>
                      <a:cubicBezTo>
                        <a:pt x="988836" y="834533"/>
                        <a:pt x="962730" y="834886"/>
                        <a:pt x="848783" y="781969"/>
                      </a:cubicBezTo>
                      <a:cubicBezTo>
                        <a:pt x="734836" y="729052"/>
                        <a:pt x="507647" y="614752"/>
                        <a:pt x="366183" y="534319"/>
                      </a:cubicBezTo>
                      <a:cubicBezTo>
                        <a:pt x="224719" y="453886"/>
                        <a:pt x="353" y="314891"/>
                        <a:pt x="0" y="299369"/>
                      </a:cubicBezTo>
                      <a:cubicBezTo>
                        <a:pt x="-353" y="283847"/>
                        <a:pt x="158045" y="343467"/>
                        <a:pt x="364067" y="441186"/>
                      </a:cubicBezTo>
                      <a:cubicBezTo>
                        <a:pt x="570089" y="538906"/>
                        <a:pt x="1113014" y="828889"/>
                        <a:pt x="1236133" y="885686"/>
                      </a:cubicBezTo>
                      <a:cubicBezTo>
                        <a:pt x="1359252" y="942483"/>
                        <a:pt x="1265061" y="878277"/>
                        <a:pt x="1102783" y="781969"/>
                      </a:cubicBezTo>
                      <a:cubicBezTo>
                        <a:pt x="940505" y="685661"/>
                        <a:pt x="248003" y="325122"/>
                        <a:pt x="262467" y="307836"/>
                      </a:cubicBezTo>
                      <a:cubicBezTo>
                        <a:pt x="276931" y="290550"/>
                        <a:pt x="1081617" y="644386"/>
                        <a:pt x="1189567" y="678253"/>
                      </a:cubicBezTo>
                      <a:cubicBezTo>
                        <a:pt x="1297517" y="712120"/>
                        <a:pt x="1011061" y="587589"/>
                        <a:pt x="910167" y="511036"/>
                      </a:cubicBezTo>
                      <a:cubicBezTo>
                        <a:pt x="809273" y="434483"/>
                        <a:pt x="677686" y="299369"/>
                        <a:pt x="584200" y="218936"/>
                      </a:cubicBezTo>
                      <a:cubicBezTo>
                        <a:pt x="490714" y="138503"/>
                        <a:pt x="233539" y="-52351"/>
                        <a:pt x="325967" y="136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2C07A1AA-4C96-4BB3-B856-6D7B19773CD9}"/>
                    </a:ext>
                  </a:extLst>
                </p:cNvPr>
                <p:cNvSpPr/>
                <p:nvPr/>
              </p:nvSpPr>
              <p:spPr>
                <a:xfrm>
                  <a:off x="1972150" y="7333657"/>
                  <a:ext cx="1241529" cy="834989"/>
                </a:xfrm>
                <a:custGeom>
                  <a:avLst/>
                  <a:gdLst>
                    <a:gd name="connsiteX0" fmla="*/ 1142166 w 1143334"/>
                    <a:gd name="connsiteY0" fmla="*/ 445085 h 768948"/>
                    <a:gd name="connsiteX1" fmla="*/ 744232 w 1143334"/>
                    <a:gd name="connsiteY1" fmla="*/ 282101 h 768948"/>
                    <a:gd name="connsiteX2" fmla="*/ 75366 w 1143334"/>
                    <a:gd name="connsiteY2" fmla="*/ 2701 h 768948"/>
                    <a:gd name="connsiteX3" fmla="*/ 386516 w 1143334"/>
                    <a:gd name="connsiteY3" fmla="*/ 169918 h 768948"/>
                    <a:gd name="connsiteX4" fmla="*/ 1114649 w 1143334"/>
                    <a:gd name="connsiteY4" fmla="*/ 633468 h 768948"/>
                    <a:gd name="connsiteX5" fmla="*/ 924149 w 1143334"/>
                    <a:gd name="connsiteY5" fmla="*/ 536101 h 768948"/>
                    <a:gd name="connsiteX6" fmla="*/ 299732 w 1143334"/>
                    <a:gd name="connsiteY6" fmla="*/ 208018 h 768948"/>
                    <a:gd name="connsiteX7" fmla="*/ 41499 w 1143334"/>
                    <a:gd name="connsiteY7" fmla="*/ 146635 h 768948"/>
                    <a:gd name="connsiteX8" fmla="*/ 1049032 w 1143334"/>
                    <a:gd name="connsiteY8" fmla="*/ 711785 h 768948"/>
                    <a:gd name="connsiteX9" fmla="*/ 674382 w 1143334"/>
                    <a:gd name="connsiteY9" fmla="*/ 550918 h 768948"/>
                    <a:gd name="connsiteX10" fmla="*/ 3399 w 1143334"/>
                    <a:gd name="connsiteY10" fmla="*/ 256701 h 768948"/>
                    <a:gd name="connsiteX11" fmla="*/ 983416 w 1143334"/>
                    <a:gd name="connsiteY11" fmla="*/ 764701 h 768948"/>
                    <a:gd name="connsiteX12" fmla="*/ 452132 w 1143334"/>
                    <a:gd name="connsiteY12" fmla="*/ 483185 h 768948"/>
                    <a:gd name="connsiteX13" fmla="*/ 107116 w 1143334"/>
                    <a:gd name="connsiteY13" fmla="*/ 191085 h 768948"/>
                    <a:gd name="connsiteX14" fmla="*/ 915682 w 1143334"/>
                    <a:gd name="connsiteY14" fmla="*/ 500118 h 768948"/>
                    <a:gd name="connsiteX15" fmla="*/ 644749 w 1143334"/>
                    <a:gd name="connsiteY15" fmla="*/ 366768 h 768948"/>
                    <a:gd name="connsiteX16" fmla="*/ 858532 w 1143334"/>
                    <a:gd name="connsiteY16" fmla="*/ 332901 h 768948"/>
                    <a:gd name="connsiteX17" fmla="*/ 1142166 w 1143334"/>
                    <a:gd name="connsiteY17" fmla="*/ 445085 h 768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334" h="768948">
                      <a:moveTo>
                        <a:pt x="1142166" y="445085"/>
                      </a:moveTo>
                      <a:cubicBezTo>
                        <a:pt x="1123116" y="436618"/>
                        <a:pt x="744232" y="282101"/>
                        <a:pt x="744232" y="282101"/>
                      </a:cubicBezTo>
                      <a:cubicBezTo>
                        <a:pt x="566432" y="208370"/>
                        <a:pt x="134985" y="21398"/>
                        <a:pt x="75366" y="2701"/>
                      </a:cubicBezTo>
                      <a:cubicBezTo>
                        <a:pt x="15747" y="-15996"/>
                        <a:pt x="213302" y="64790"/>
                        <a:pt x="386516" y="169918"/>
                      </a:cubicBezTo>
                      <a:cubicBezTo>
                        <a:pt x="559730" y="275046"/>
                        <a:pt x="1025044" y="572438"/>
                        <a:pt x="1114649" y="633468"/>
                      </a:cubicBezTo>
                      <a:cubicBezTo>
                        <a:pt x="1204254" y="694498"/>
                        <a:pt x="924149" y="536101"/>
                        <a:pt x="924149" y="536101"/>
                      </a:cubicBezTo>
                      <a:cubicBezTo>
                        <a:pt x="788330" y="465193"/>
                        <a:pt x="446840" y="272929"/>
                        <a:pt x="299732" y="208018"/>
                      </a:cubicBezTo>
                      <a:cubicBezTo>
                        <a:pt x="152624" y="143107"/>
                        <a:pt x="-83384" y="62674"/>
                        <a:pt x="41499" y="146635"/>
                      </a:cubicBezTo>
                      <a:cubicBezTo>
                        <a:pt x="166382" y="230596"/>
                        <a:pt x="943551" y="644405"/>
                        <a:pt x="1049032" y="711785"/>
                      </a:cubicBezTo>
                      <a:cubicBezTo>
                        <a:pt x="1154513" y="779166"/>
                        <a:pt x="674382" y="550918"/>
                        <a:pt x="674382" y="550918"/>
                      </a:cubicBezTo>
                      <a:cubicBezTo>
                        <a:pt x="500110" y="475071"/>
                        <a:pt x="-48107" y="221071"/>
                        <a:pt x="3399" y="256701"/>
                      </a:cubicBezTo>
                      <a:cubicBezTo>
                        <a:pt x="54905" y="292331"/>
                        <a:pt x="908627" y="726954"/>
                        <a:pt x="983416" y="764701"/>
                      </a:cubicBezTo>
                      <a:cubicBezTo>
                        <a:pt x="1058205" y="802448"/>
                        <a:pt x="598182" y="578788"/>
                        <a:pt x="452132" y="483185"/>
                      </a:cubicBezTo>
                      <a:cubicBezTo>
                        <a:pt x="306082" y="387582"/>
                        <a:pt x="29858" y="188263"/>
                        <a:pt x="107116" y="191085"/>
                      </a:cubicBezTo>
                      <a:cubicBezTo>
                        <a:pt x="184374" y="193907"/>
                        <a:pt x="826077" y="470838"/>
                        <a:pt x="915682" y="500118"/>
                      </a:cubicBezTo>
                      <a:cubicBezTo>
                        <a:pt x="1005287" y="529398"/>
                        <a:pt x="654274" y="394637"/>
                        <a:pt x="644749" y="366768"/>
                      </a:cubicBezTo>
                      <a:cubicBezTo>
                        <a:pt x="635224" y="338899"/>
                        <a:pt x="774924" y="319143"/>
                        <a:pt x="858532" y="332901"/>
                      </a:cubicBezTo>
                      <a:cubicBezTo>
                        <a:pt x="942140" y="346659"/>
                        <a:pt x="1161216" y="453552"/>
                        <a:pt x="1142166" y="44508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7B19F375-3DF2-42A4-A9E5-659DA160CEC3}"/>
                    </a:ext>
                  </a:extLst>
                </p:cNvPr>
                <p:cNvSpPr/>
                <p:nvPr/>
              </p:nvSpPr>
              <p:spPr>
                <a:xfrm>
                  <a:off x="2023287" y="5756374"/>
                  <a:ext cx="1177286" cy="1034238"/>
                </a:xfrm>
                <a:custGeom>
                  <a:avLst/>
                  <a:gdLst>
                    <a:gd name="connsiteX0" fmla="*/ 1083432 w 1084172"/>
                    <a:gd name="connsiteY0" fmla="*/ 25 h 952438"/>
                    <a:gd name="connsiteX1" fmla="*/ 623057 w 1084172"/>
                    <a:gd name="connsiteY1" fmla="*/ 612800 h 952438"/>
                    <a:gd name="connsiteX2" fmla="*/ 699257 w 1084172"/>
                    <a:gd name="connsiteY2" fmla="*/ 425475 h 952438"/>
                    <a:gd name="connsiteX3" fmla="*/ 632582 w 1084172"/>
                    <a:gd name="connsiteY3" fmla="*/ 504850 h 952438"/>
                    <a:gd name="connsiteX4" fmla="*/ 19807 w 1084172"/>
                    <a:gd name="connsiteY4" fmla="*/ 943000 h 952438"/>
                    <a:gd name="connsiteX5" fmla="*/ 207132 w 1084172"/>
                    <a:gd name="connsiteY5" fmla="*/ 762025 h 952438"/>
                    <a:gd name="connsiteX6" fmla="*/ 772282 w 1084172"/>
                    <a:gd name="connsiteY6" fmla="*/ 263550 h 952438"/>
                    <a:gd name="connsiteX7" fmla="*/ 604007 w 1084172"/>
                    <a:gd name="connsiteY7" fmla="*/ 460400 h 952438"/>
                    <a:gd name="connsiteX8" fmla="*/ 499232 w 1084172"/>
                    <a:gd name="connsiteY8" fmla="*/ 587400 h 952438"/>
                    <a:gd name="connsiteX9" fmla="*/ 1083432 w 1084172"/>
                    <a:gd name="connsiteY9" fmla="*/ 25 h 9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4172" h="952438">
                      <a:moveTo>
                        <a:pt x="1083432" y="25"/>
                      </a:moveTo>
                      <a:cubicBezTo>
                        <a:pt x="1104069" y="4258"/>
                        <a:pt x="687086" y="541892"/>
                        <a:pt x="623057" y="612800"/>
                      </a:cubicBezTo>
                      <a:cubicBezTo>
                        <a:pt x="559028" y="683708"/>
                        <a:pt x="697669" y="443467"/>
                        <a:pt x="699257" y="425475"/>
                      </a:cubicBezTo>
                      <a:cubicBezTo>
                        <a:pt x="700844" y="407483"/>
                        <a:pt x="745824" y="418596"/>
                        <a:pt x="632582" y="504850"/>
                      </a:cubicBezTo>
                      <a:cubicBezTo>
                        <a:pt x="519340" y="591104"/>
                        <a:pt x="90715" y="900138"/>
                        <a:pt x="19807" y="943000"/>
                      </a:cubicBezTo>
                      <a:cubicBezTo>
                        <a:pt x="-51101" y="985862"/>
                        <a:pt x="81719" y="875267"/>
                        <a:pt x="207132" y="762025"/>
                      </a:cubicBezTo>
                      <a:cubicBezTo>
                        <a:pt x="332544" y="648783"/>
                        <a:pt x="706136" y="313821"/>
                        <a:pt x="772282" y="263550"/>
                      </a:cubicBezTo>
                      <a:cubicBezTo>
                        <a:pt x="838428" y="213279"/>
                        <a:pt x="604007" y="460400"/>
                        <a:pt x="604007" y="460400"/>
                      </a:cubicBezTo>
                      <a:cubicBezTo>
                        <a:pt x="558499" y="514375"/>
                        <a:pt x="421444" y="659896"/>
                        <a:pt x="499232" y="587400"/>
                      </a:cubicBezTo>
                      <a:cubicBezTo>
                        <a:pt x="577019" y="514904"/>
                        <a:pt x="1062795" y="-4208"/>
                        <a:pt x="1083432" y="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5" name="フリーフォーム: 図形 564">
                  <a:extLst>
                    <a:ext uri="{FF2B5EF4-FFF2-40B4-BE49-F238E27FC236}">
                      <a16:creationId xmlns:a16="http://schemas.microsoft.com/office/drawing/2014/main" id="{4B3B1957-C80A-43BE-9666-01E00CD50F9B}"/>
                    </a:ext>
                  </a:extLst>
                </p:cNvPr>
                <p:cNvSpPr/>
                <p:nvPr/>
              </p:nvSpPr>
              <p:spPr>
                <a:xfrm>
                  <a:off x="1678642" y="6583329"/>
                  <a:ext cx="761895" cy="1358763"/>
                </a:xfrm>
                <a:custGeom>
                  <a:avLst/>
                  <a:gdLst>
                    <a:gd name="connsiteX0" fmla="*/ 695968 w 701635"/>
                    <a:gd name="connsiteY0" fmla="*/ 476 h 1251295"/>
                    <a:gd name="connsiteX1" fmla="*/ 489593 w 701635"/>
                    <a:gd name="connsiteY1" fmla="*/ 232251 h 1251295"/>
                    <a:gd name="connsiteX2" fmla="*/ 210193 w 701635"/>
                    <a:gd name="connsiteY2" fmla="*/ 692626 h 1251295"/>
                    <a:gd name="connsiteX3" fmla="*/ 537218 w 701635"/>
                    <a:gd name="connsiteY3" fmla="*/ 86201 h 1251295"/>
                    <a:gd name="connsiteX4" fmla="*/ 324493 w 701635"/>
                    <a:gd name="connsiteY4" fmla="*/ 337026 h 1251295"/>
                    <a:gd name="connsiteX5" fmla="*/ 26043 w 701635"/>
                    <a:gd name="connsiteY5" fmla="*/ 1213326 h 1251295"/>
                    <a:gd name="connsiteX6" fmla="*/ 41918 w 701635"/>
                    <a:gd name="connsiteY6" fmla="*/ 1003776 h 1251295"/>
                    <a:gd name="connsiteX7" fmla="*/ 260993 w 701635"/>
                    <a:gd name="connsiteY7" fmla="*/ 200501 h 1251295"/>
                    <a:gd name="connsiteX8" fmla="*/ 695968 w 701635"/>
                    <a:gd name="connsiteY8" fmla="*/ 476 h 125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635" h="1251295">
                      <a:moveTo>
                        <a:pt x="695968" y="476"/>
                      </a:moveTo>
                      <a:cubicBezTo>
                        <a:pt x="734068" y="5768"/>
                        <a:pt x="570555" y="116893"/>
                        <a:pt x="489593" y="232251"/>
                      </a:cubicBezTo>
                      <a:cubicBezTo>
                        <a:pt x="408631" y="347609"/>
                        <a:pt x="202256" y="716968"/>
                        <a:pt x="210193" y="692626"/>
                      </a:cubicBezTo>
                      <a:cubicBezTo>
                        <a:pt x="218130" y="668284"/>
                        <a:pt x="518168" y="145468"/>
                        <a:pt x="537218" y="86201"/>
                      </a:cubicBezTo>
                      <a:cubicBezTo>
                        <a:pt x="556268" y="26934"/>
                        <a:pt x="409689" y="149172"/>
                        <a:pt x="324493" y="337026"/>
                      </a:cubicBezTo>
                      <a:cubicBezTo>
                        <a:pt x="239297" y="524880"/>
                        <a:pt x="73139" y="1102201"/>
                        <a:pt x="26043" y="1213326"/>
                      </a:cubicBezTo>
                      <a:cubicBezTo>
                        <a:pt x="-21053" y="1324451"/>
                        <a:pt x="2760" y="1172580"/>
                        <a:pt x="41918" y="1003776"/>
                      </a:cubicBezTo>
                      <a:cubicBezTo>
                        <a:pt x="81076" y="834972"/>
                        <a:pt x="154631" y="368776"/>
                        <a:pt x="260993" y="200501"/>
                      </a:cubicBezTo>
                      <a:cubicBezTo>
                        <a:pt x="367355" y="32226"/>
                        <a:pt x="657868" y="-4816"/>
                        <a:pt x="695968" y="4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6" name="フリーフォーム: 図形 565">
                  <a:extLst>
                    <a:ext uri="{FF2B5EF4-FFF2-40B4-BE49-F238E27FC236}">
                      <a16:creationId xmlns:a16="http://schemas.microsoft.com/office/drawing/2014/main" id="{15767FB6-EC8C-42E9-9A4E-C43409F663DD}"/>
                    </a:ext>
                  </a:extLst>
                </p:cNvPr>
                <p:cNvSpPr/>
                <p:nvPr/>
              </p:nvSpPr>
              <p:spPr>
                <a:xfrm>
                  <a:off x="5175153" y="7537347"/>
                  <a:ext cx="470352" cy="117356"/>
                </a:xfrm>
                <a:custGeom>
                  <a:avLst/>
                  <a:gdLst>
                    <a:gd name="connsiteX0" fmla="*/ 129 w 433151"/>
                    <a:gd name="connsiteY0" fmla="*/ 1388 h 108074"/>
                    <a:gd name="connsiteX1" fmla="*/ 355729 w 433151"/>
                    <a:gd name="connsiteY1" fmla="*/ 81821 h 108074"/>
                    <a:gd name="connsiteX2" fmla="*/ 431929 w 433151"/>
                    <a:gd name="connsiteY2" fmla="*/ 107221 h 108074"/>
                    <a:gd name="connsiteX3" fmla="*/ 323979 w 433151"/>
                    <a:gd name="connsiteY3" fmla="*/ 56421 h 108074"/>
                    <a:gd name="connsiteX4" fmla="*/ 260479 w 433151"/>
                    <a:gd name="connsiteY4" fmla="*/ 33138 h 108074"/>
                    <a:gd name="connsiteX5" fmla="*/ 313396 w 433151"/>
                    <a:gd name="connsiteY5" fmla="*/ 31021 h 108074"/>
                    <a:gd name="connsiteX6" fmla="*/ 129 w 433151"/>
                    <a:gd name="connsiteY6" fmla="*/ 1388 h 1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3151" h="108074">
                      <a:moveTo>
                        <a:pt x="129" y="1388"/>
                      </a:moveTo>
                      <a:cubicBezTo>
                        <a:pt x="7185" y="9855"/>
                        <a:pt x="283762" y="64182"/>
                        <a:pt x="355729" y="81821"/>
                      </a:cubicBezTo>
                      <a:cubicBezTo>
                        <a:pt x="427696" y="99460"/>
                        <a:pt x="437221" y="111454"/>
                        <a:pt x="431929" y="107221"/>
                      </a:cubicBezTo>
                      <a:cubicBezTo>
                        <a:pt x="426637" y="102988"/>
                        <a:pt x="352554" y="68768"/>
                        <a:pt x="323979" y="56421"/>
                      </a:cubicBezTo>
                      <a:cubicBezTo>
                        <a:pt x="295404" y="44074"/>
                        <a:pt x="262243" y="37371"/>
                        <a:pt x="260479" y="33138"/>
                      </a:cubicBezTo>
                      <a:cubicBezTo>
                        <a:pt x="258715" y="28905"/>
                        <a:pt x="350791" y="36313"/>
                        <a:pt x="313396" y="31021"/>
                      </a:cubicBezTo>
                      <a:cubicBezTo>
                        <a:pt x="276002" y="25729"/>
                        <a:pt x="-6927" y="-7079"/>
                        <a:pt x="129" y="13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7" name="フリーフォーム: 図形 566">
                  <a:extLst>
                    <a:ext uri="{FF2B5EF4-FFF2-40B4-BE49-F238E27FC236}">
                      <a16:creationId xmlns:a16="http://schemas.microsoft.com/office/drawing/2014/main" id="{30ADE875-C7C2-4A36-9520-B031882357DD}"/>
                    </a:ext>
                  </a:extLst>
                </p:cNvPr>
                <p:cNvSpPr/>
                <p:nvPr/>
              </p:nvSpPr>
              <p:spPr>
                <a:xfrm>
                  <a:off x="4948389" y="7423925"/>
                  <a:ext cx="286748" cy="875792"/>
                </a:xfrm>
                <a:custGeom>
                  <a:avLst/>
                  <a:gdLst>
                    <a:gd name="connsiteX0" fmla="*/ 263991 w 264068"/>
                    <a:gd name="connsiteY0" fmla="*/ 6 h 806524"/>
                    <a:gd name="connsiteX1" fmla="*/ 24808 w 264068"/>
                    <a:gd name="connsiteY1" fmla="*/ 91022 h 806524"/>
                    <a:gd name="connsiteX2" fmla="*/ 24808 w 264068"/>
                    <a:gd name="connsiteY2" fmla="*/ 179922 h 806524"/>
                    <a:gd name="connsiteX3" fmla="*/ 52325 w 264068"/>
                    <a:gd name="connsiteY3" fmla="*/ 683689 h 806524"/>
                    <a:gd name="connsiteX4" fmla="*/ 14225 w 264068"/>
                    <a:gd name="connsiteY4" fmla="*/ 484722 h 806524"/>
                    <a:gd name="connsiteX5" fmla="*/ 9991 w 264068"/>
                    <a:gd name="connsiteY5" fmla="*/ 169339 h 806524"/>
                    <a:gd name="connsiteX6" fmla="*/ 12108 w 264068"/>
                    <a:gd name="connsiteY6" fmla="*/ 364072 h 806524"/>
                    <a:gd name="connsiteX7" fmla="*/ 81958 w 264068"/>
                    <a:gd name="connsiteY7" fmla="*/ 802222 h 806524"/>
                    <a:gd name="connsiteX8" fmla="*/ 1525 w 264068"/>
                    <a:gd name="connsiteY8" fmla="*/ 558806 h 806524"/>
                    <a:gd name="connsiteX9" fmla="*/ 50208 w 264068"/>
                    <a:gd name="connsiteY9" fmla="*/ 95256 h 806524"/>
                    <a:gd name="connsiteX10" fmla="*/ 263991 w 264068"/>
                    <a:gd name="connsiteY10" fmla="*/ 6 h 80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4068" h="806524">
                      <a:moveTo>
                        <a:pt x="263991" y="6"/>
                      </a:moveTo>
                      <a:cubicBezTo>
                        <a:pt x="259758" y="-700"/>
                        <a:pt x="64672" y="61036"/>
                        <a:pt x="24808" y="91022"/>
                      </a:cubicBezTo>
                      <a:cubicBezTo>
                        <a:pt x="-15056" y="121008"/>
                        <a:pt x="20222" y="81144"/>
                        <a:pt x="24808" y="179922"/>
                      </a:cubicBezTo>
                      <a:cubicBezTo>
                        <a:pt x="29394" y="278700"/>
                        <a:pt x="54089" y="632889"/>
                        <a:pt x="52325" y="683689"/>
                      </a:cubicBezTo>
                      <a:cubicBezTo>
                        <a:pt x="50561" y="734489"/>
                        <a:pt x="21281" y="570447"/>
                        <a:pt x="14225" y="484722"/>
                      </a:cubicBezTo>
                      <a:cubicBezTo>
                        <a:pt x="7169" y="398997"/>
                        <a:pt x="10344" y="189447"/>
                        <a:pt x="9991" y="169339"/>
                      </a:cubicBezTo>
                      <a:cubicBezTo>
                        <a:pt x="9638" y="149231"/>
                        <a:pt x="114" y="258592"/>
                        <a:pt x="12108" y="364072"/>
                      </a:cubicBezTo>
                      <a:cubicBezTo>
                        <a:pt x="24102" y="469552"/>
                        <a:pt x="83722" y="769766"/>
                        <a:pt x="81958" y="802222"/>
                      </a:cubicBezTo>
                      <a:cubicBezTo>
                        <a:pt x="80194" y="834678"/>
                        <a:pt x="6817" y="676634"/>
                        <a:pt x="1525" y="558806"/>
                      </a:cubicBezTo>
                      <a:cubicBezTo>
                        <a:pt x="-3767" y="440978"/>
                        <a:pt x="2936" y="189095"/>
                        <a:pt x="50208" y="95256"/>
                      </a:cubicBezTo>
                      <a:cubicBezTo>
                        <a:pt x="97480" y="1417"/>
                        <a:pt x="268224" y="712"/>
                        <a:pt x="263991" y="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フリーフォーム: 図形 567">
                  <a:extLst>
                    <a:ext uri="{FF2B5EF4-FFF2-40B4-BE49-F238E27FC236}">
                      <a16:creationId xmlns:a16="http://schemas.microsoft.com/office/drawing/2014/main" id="{5A68F1F6-C61C-42CE-A525-C15939EF8A65}"/>
                    </a:ext>
                  </a:extLst>
                </p:cNvPr>
                <p:cNvSpPr/>
                <p:nvPr/>
              </p:nvSpPr>
              <p:spPr>
                <a:xfrm>
                  <a:off x="5155211" y="7609694"/>
                  <a:ext cx="180977" cy="222352"/>
                </a:xfrm>
                <a:custGeom>
                  <a:avLst/>
                  <a:gdLst>
                    <a:gd name="connsiteX0" fmla="*/ 166661 w 166663"/>
                    <a:gd name="connsiteY0" fmla="*/ 380 h 204766"/>
                    <a:gd name="connsiteX1" fmla="*/ 16377 w 166663"/>
                    <a:gd name="connsiteY1" fmla="*/ 61763 h 204766"/>
                    <a:gd name="connsiteX2" fmla="*/ 33311 w 166663"/>
                    <a:gd name="connsiteY2" fmla="*/ 203580 h 204766"/>
                    <a:gd name="connsiteX3" fmla="*/ 10027 w 166663"/>
                    <a:gd name="connsiteY3" fmla="*/ 127380 h 204766"/>
                    <a:gd name="connsiteX4" fmla="*/ 12144 w 166663"/>
                    <a:gd name="connsiteY4" fmla="*/ 87163 h 204766"/>
                    <a:gd name="connsiteX5" fmla="*/ 166661 w 166663"/>
                    <a:gd name="connsiteY5" fmla="*/ 380 h 20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663" h="204766">
                      <a:moveTo>
                        <a:pt x="166661" y="380"/>
                      </a:moveTo>
                      <a:cubicBezTo>
                        <a:pt x="167367" y="-3853"/>
                        <a:pt x="38602" y="27896"/>
                        <a:pt x="16377" y="61763"/>
                      </a:cubicBezTo>
                      <a:cubicBezTo>
                        <a:pt x="-5848" y="95630"/>
                        <a:pt x="34369" y="192644"/>
                        <a:pt x="33311" y="203580"/>
                      </a:cubicBezTo>
                      <a:cubicBezTo>
                        <a:pt x="32253" y="214516"/>
                        <a:pt x="13555" y="146783"/>
                        <a:pt x="10027" y="127380"/>
                      </a:cubicBezTo>
                      <a:cubicBezTo>
                        <a:pt x="6499" y="107977"/>
                        <a:pt x="-11845" y="109741"/>
                        <a:pt x="12144" y="87163"/>
                      </a:cubicBezTo>
                      <a:cubicBezTo>
                        <a:pt x="36133" y="64585"/>
                        <a:pt x="165955" y="4613"/>
                        <a:pt x="166661" y="38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9" name="フリーフォーム: 図形 568">
                  <a:extLst>
                    <a:ext uri="{FF2B5EF4-FFF2-40B4-BE49-F238E27FC236}">
                      <a16:creationId xmlns:a16="http://schemas.microsoft.com/office/drawing/2014/main" id="{C245FB72-BB19-4116-BBC7-A47B0889C3CF}"/>
                    </a:ext>
                  </a:extLst>
                </p:cNvPr>
                <p:cNvSpPr/>
                <p:nvPr/>
              </p:nvSpPr>
              <p:spPr>
                <a:xfrm>
                  <a:off x="5355562" y="7774115"/>
                  <a:ext cx="153222" cy="374779"/>
                </a:xfrm>
                <a:custGeom>
                  <a:avLst/>
                  <a:gdLst>
                    <a:gd name="connsiteX0" fmla="*/ 75289 w 141103"/>
                    <a:gd name="connsiteY0" fmla="*/ 1364 h 345137"/>
                    <a:gd name="connsiteX1" fmla="*/ 30839 w 141103"/>
                    <a:gd name="connsiteY1" fmla="*/ 172814 h 345137"/>
                    <a:gd name="connsiteX2" fmla="*/ 54122 w 141103"/>
                    <a:gd name="connsiteY2" fmla="*/ 223614 h 345137"/>
                    <a:gd name="connsiteX3" fmla="*/ 138789 w 141103"/>
                    <a:gd name="connsiteY3" fmla="*/ 342147 h 345137"/>
                    <a:gd name="connsiteX4" fmla="*/ 107039 w 141103"/>
                    <a:gd name="connsiteY4" fmla="*/ 293464 h 345137"/>
                    <a:gd name="connsiteX5" fmla="*/ 1206 w 141103"/>
                    <a:gd name="connsiteY5" fmla="*/ 122014 h 345137"/>
                    <a:gd name="connsiteX6" fmla="*/ 47772 w 141103"/>
                    <a:gd name="connsiteY6" fmla="*/ 208797 h 345137"/>
                    <a:gd name="connsiteX7" fmla="*/ 16022 w 141103"/>
                    <a:gd name="connsiteY7" fmla="*/ 96614 h 345137"/>
                    <a:gd name="connsiteX8" fmla="*/ 75289 w 141103"/>
                    <a:gd name="connsiteY8" fmla="*/ 1364 h 34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103" h="345137">
                      <a:moveTo>
                        <a:pt x="75289" y="1364"/>
                      </a:moveTo>
                      <a:cubicBezTo>
                        <a:pt x="77759" y="14064"/>
                        <a:pt x="34367" y="135772"/>
                        <a:pt x="30839" y="172814"/>
                      </a:cubicBezTo>
                      <a:cubicBezTo>
                        <a:pt x="27311" y="209856"/>
                        <a:pt x="36130" y="195392"/>
                        <a:pt x="54122" y="223614"/>
                      </a:cubicBezTo>
                      <a:cubicBezTo>
                        <a:pt x="72114" y="251836"/>
                        <a:pt x="138789" y="342147"/>
                        <a:pt x="138789" y="342147"/>
                      </a:cubicBezTo>
                      <a:cubicBezTo>
                        <a:pt x="147608" y="353789"/>
                        <a:pt x="129969" y="330153"/>
                        <a:pt x="107039" y="293464"/>
                      </a:cubicBezTo>
                      <a:cubicBezTo>
                        <a:pt x="84109" y="256775"/>
                        <a:pt x="11084" y="136125"/>
                        <a:pt x="1206" y="122014"/>
                      </a:cubicBezTo>
                      <a:cubicBezTo>
                        <a:pt x="-8672" y="107903"/>
                        <a:pt x="45303" y="213030"/>
                        <a:pt x="47772" y="208797"/>
                      </a:cubicBezTo>
                      <a:cubicBezTo>
                        <a:pt x="50241" y="204564"/>
                        <a:pt x="15669" y="125189"/>
                        <a:pt x="16022" y="96614"/>
                      </a:cubicBezTo>
                      <a:cubicBezTo>
                        <a:pt x="16375" y="68039"/>
                        <a:pt x="72819" y="-11336"/>
                        <a:pt x="75289" y="13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0" name="フリーフォーム: 図形 569">
                  <a:extLst>
                    <a:ext uri="{FF2B5EF4-FFF2-40B4-BE49-F238E27FC236}">
                      <a16:creationId xmlns:a16="http://schemas.microsoft.com/office/drawing/2014/main" id="{E575082E-95B2-410B-957B-A17D0FA1DAC7}"/>
                    </a:ext>
                  </a:extLst>
                </p:cNvPr>
                <p:cNvSpPr/>
                <p:nvPr/>
              </p:nvSpPr>
              <p:spPr>
                <a:xfrm>
                  <a:off x="2360876" y="8138748"/>
                  <a:ext cx="444397" cy="1078041"/>
                </a:xfrm>
                <a:custGeom>
                  <a:avLst/>
                  <a:gdLst>
                    <a:gd name="connsiteX0" fmla="*/ 1019 w 409249"/>
                    <a:gd name="connsiteY0" fmla="*/ 3 h 992776"/>
                    <a:gd name="connsiteX1" fmla="*/ 391544 w 409249"/>
                    <a:gd name="connsiteY1" fmla="*/ 76203 h 992776"/>
                    <a:gd name="connsiteX2" fmla="*/ 340744 w 409249"/>
                    <a:gd name="connsiteY2" fmla="*/ 82553 h 992776"/>
                    <a:gd name="connsiteX3" fmla="*/ 324869 w 409249"/>
                    <a:gd name="connsiteY3" fmla="*/ 209553 h 992776"/>
                    <a:gd name="connsiteX4" fmla="*/ 308994 w 409249"/>
                    <a:gd name="connsiteY4" fmla="*/ 955678 h 992776"/>
                    <a:gd name="connsiteX5" fmla="*/ 280419 w 409249"/>
                    <a:gd name="connsiteY5" fmla="*/ 812803 h 992776"/>
                    <a:gd name="connsiteX6" fmla="*/ 324869 w 409249"/>
                    <a:gd name="connsiteY6" fmla="*/ 231778 h 992776"/>
                    <a:gd name="connsiteX7" fmla="*/ 324869 w 409249"/>
                    <a:gd name="connsiteY7" fmla="*/ 327028 h 992776"/>
                    <a:gd name="connsiteX8" fmla="*/ 366144 w 409249"/>
                    <a:gd name="connsiteY8" fmla="*/ 107953 h 992776"/>
                    <a:gd name="connsiteX9" fmla="*/ 280419 w 409249"/>
                    <a:gd name="connsiteY9" fmla="*/ 79378 h 992776"/>
                    <a:gd name="connsiteX10" fmla="*/ 1019 w 409249"/>
                    <a:gd name="connsiteY10" fmla="*/ 3 h 992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249" h="992776">
                      <a:moveTo>
                        <a:pt x="1019" y="3"/>
                      </a:moveTo>
                      <a:cubicBezTo>
                        <a:pt x="19540" y="-526"/>
                        <a:pt x="334923" y="62445"/>
                        <a:pt x="391544" y="76203"/>
                      </a:cubicBezTo>
                      <a:cubicBezTo>
                        <a:pt x="448165" y="89961"/>
                        <a:pt x="351856" y="60328"/>
                        <a:pt x="340744" y="82553"/>
                      </a:cubicBezTo>
                      <a:cubicBezTo>
                        <a:pt x="329632" y="104778"/>
                        <a:pt x="330161" y="64032"/>
                        <a:pt x="324869" y="209553"/>
                      </a:cubicBezTo>
                      <a:cubicBezTo>
                        <a:pt x="319577" y="355074"/>
                        <a:pt x="316402" y="855136"/>
                        <a:pt x="308994" y="955678"/>
                      </a:cubicBezTo>
                      <a:cubicBezTo>
                        <a:pt x="301586" y="1056220"/>
                        <a:pt x="277773" y="933453"/>
                        <a:pt x="280419" y="812803"/>
                      </a:cubicBezTo>
                      <a:cubicBezTo>
                        <a:pt x="283065" y="692153"/>
                        <a:pt x="317461" y="312740"/>
                        <a:pt x="324869" y="231778"/>
                      </a:cubicBezTo>
                      <a:cubicBezTo>
                        <a:pt x="332277" y="150816"/>
                        <a:pt x="317990" y="347665"/>
                        <a:pt x="324869" y="327028"/>
                      </a:cubicBezTo>
                      <a:cubicBezTo>
                        <a:pt x="331748" y="306391"/>
                        <a:pt x="373552" y="149228"/>
                        <a:pt x="366144" y="107953"/>
                      </a:cubicBezTo>
                      <a:cubicBezTo>
                        <a:pt x="358736" y="66678"/>
                        <a:pt x="339156" y="96840"/>
                        <a:pt x="280419" y="79378"/>
                      </a:cubicBezTo>
                      <a:cubicBezTo>
                        <a:pt x="221682" y="61916"/>
                        <a:pt x="-17502" y="532"/>
                        <a:pt x="1019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1" name="フリーフォーム: 図形 570">
                  <a:extLst>
                    <a:ext uri="{FF2B5EF4-FFF2-40B4-BE49-F238E27FC236}">
                      <a16:creationId xmlns:a16="http://schemas.microsoft.com/office/drawing/2014/main" id="{CC508786-3553-4FA4-A704-30AE85CB88E2}"/>
                    </a:ext>
                  </a:extLst>
                </p:cNvPr>
                <p:cNvSpPr/>
                <p:nvPr/>
              </p:nvSpPr>
              <p:spPr>
                <a:xfrm>
                  <a:off x="1720414" y="8045367"/>
                  <a:ext cx="425845" cy="1197003"/>
                </a:xfrm>
                <a:custGeom>
                  <a:avLst/>
                  <a:gdLst>
                    <a:gd name="connsiteX0" fmla="*/ 275 w 392164"/>
                    <a:gd name="connsiteY0" fmla="*/ 274 h 1102329"/>
                    <a:gd name="connsiteX1" fmla="*/ 371750 w 392164"/>
                    <a:gd name="connsiteY1" fmla="*/ 51074 h 1102329"/>
                    <a:gd name="connsiteX2" fmla="*/ 343175 w 392164"/>
                    <a:gd name="connsiteY2" fmla="*/ 54249 h 1102329"/>
                    <a:gd name="connsiteX3" fmla="*/ 340000 w 392164"/>
                    <a:gd name="connsiteY3" fmla="*/ 238399 h 1102329"/>
                    <a:gd name="connsiteX4" fmla="*/ 365400 w 392164"/>
                    <a:gd name="connsiteY4" fmla="*/ 1073424 h 1102329"/>
                    <a:gd name="connsiteX5" fmla="*/ 349525 w 392164"/>
                    <a:gd name="connsiteY5" fmla="*/ 844824 h 1102329"/>
                    <a:gd name="connsiteX6" fmla="*/ 295550 w 392164"/>
                    <a:gd name="connsiteY6" fmla="*/ 206649 h 1102329"/>
                    <a:gd name="connsiteX7" fmla="*/ 257450 w 392164"/>
                    <a:gd name="connsiteY7" fmla="*/ 101874 h 1102329"/>
                    <a:gd name="connsiteX8" fmla="*/ 340000 w 392164"/>
                    <a:gd name="connsiteY8" fmla="*/ 165374 h 1102329"/>
                    <a:gd name="connsiteX9" fmla="*/ 311425 w 392164"/>
                    <a:gd name="connsiteY9" fmla="*/ 76474 h 1102329"/>
                    <a:gd name="connsiteX10" fmla="*/ 275 w 392164"/>
                    <a:gd name="connsiteY10" fmla="*/ 274 h 1102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2164" h="1102329">
                      <a:moveTo>
                        <a:pt x="275" y="274"/>
                      </a:moveTo>
                      <a:cubicBezTo>
                        <a:pt x="10329" y="-3959"/>
                        <a:pt x="314600" y="42078"/>
                        <a:pt x="371750" y="51074"/>
                      </a:cubicBezTo>
                      <a:cubicBezTo>
                        <a:pt x="428900" y="60070"/>
                        <a:pt x="348467" y="23028"/>
                        <a:pt x="343175" y="54249"/>
                      </a:cubicBezTo>
                      <a:cubicBezTo>
                        <a:pt x="337883" y="85470"/>
                        <a:pt x="336296" y="68537"/>
                        <a:pt x="340000" y="238399"/>
                      </a:cubicBezTo>
                      <a:cubicBezTo>
                        <a:pt x="343704" y="408261"/>
                        <a:pt x="363813" y="972353"/>
                        <a:pt x="365400" y="1073424"/>
                      </a:cubicBezTo>
                      <a:cubicBezTo>
                        <a:pt x="366988" y="1174495"/>
                        <a:pt x="361167" y="989287"/>
                        <a:pt x="349525" y="844824"/>
                      </a:cubicBezTo>
                      <a:cubicBezTo>
                        <a:pt x="337883" y="700362"/>
                        <a:pt x="310896" y="330474"/>
                        <a:pt x="295550" y="206649"/>
                      </a:cubicBezTo>
                      <a:cubicBezTo>
                        <a:pt x="280204" y="82824"/>
                        <a:pt x="250042" y="108753"/>
                        <a:pt x="257450" y="101874"/>
                      </a:cubicBezTo>
                      <a:cubicBezTo>
                        <a:pt x="264858" y="94995"/>
                        <a:pt x="331004" y="169607"/>
                        <a:pt x="340000" y="165374"/>
                      </a:cubicBezTo>
                      <a:cubicBezTo>
                        <a:pt x="348996" y="161141"/>
                        <a:pt x="364871" y="103991"/>
                        <a:pt x="311425" y="76474"/>
                      </a:cubicBezTo>
                      <a:cubicBezTo>
                        <a:pt x="257979" y="48957"/>
                        <a:pt x="-9779" y="4507"/>
                        <a:pt x="275" y="27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2" name="フリーフォーム: 図形 571">
                  <a:extLst>
                    <a:ext uri="{FF2B5EF4-FFF2-40B4-BE49-F238E27FC236}">
                      <a16:creationId xmlns:a16="http://schemas.microsoft.com/office/drawing/2014/main" id="{2472DC0B-2A8A-4567-98D5-337B96ED6C0E}"/>
                    </a:ext>
                  </a:extLst>
                </p:cNvPr>
                <p:cNvSpPr/>
                <p:nvPr/>
              </p:nvSpPr>
              <p:spPr>
                <a:xfrm>
                  <a:off x="1901475" y="9607383"/>
                  <a:ext cx="259363" cy="681174"/>
                </a:xfrm>
                <a:custGeom>
                  <a:avLst/>
                  <a:gdLst>
                    <a:gd name="connsiteX0" fmla="*/ 223 w 238849"/>
                    <a:gd name="connsiteY0" fmla="*/ 273126 h 627298"/>
                    <a:gd name="connsiteX1" fmla="*/ 155798 w 238849"/>
                    <a:gd name="connsiteY1" fmla="*/ 433464 h 627298"/>
                    <a:gd name="connsiteX2" fmla="*/ 187548 w 238849"/>
                    <a:gd name="connsiteY2" fmla="*/ 523951 h 627298"/>
                    <a:gd name="connsiteX3" fmla="*/ 238348 w 238849"/>
                    <a:gd name="connsiteY3" fmla="*/ 627139 h 627298"/>
                    <a:gd name="connsiteX4" fmla="*/ 212948 w 238849"/>
                    <a:gd name="connsiteY4" fmla="*/ 544589 h 627298"/>
                    <a:gd name="connsiteX5" fmla="*/ 203423 w 238849"/>
                    <a:gd name="connsiteY5" fmla="*/ 428701 h 627298"/>
                    <a:gd name="connsiteX6" fmla="*/ 227235 w 238849"/>
                    <a:gd name="connsiteY6" fmla="*/ 14364 h 627298"/>
                    <a:gd name="connsiteX7" fmla="*/ 222473 w 238849"/>
                    <a:gd name="connsiteY7" fmla="*/ 127076 h 627298"/>
                    <a:gd name="connsiteX8" fmla="*/ 222473 w 238849"/>
                    <a:gd name="connsiteY8" fmla="*/ 438226 h 627298"/>
                    <a:gd name="connsiteX9" fmla="*/ 193898 w 238849"/>
                    <a:gd name="connsiteY9" fmla="*/ 425526 h 627298"/>
                    <a:gd name="connsiteX10" fmla="*/ 223 w 238849"/>
                    <a:gd name="connsiteY10" fmla="*/ 273126 h 62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8849" h="627298">
                      <a:moveTo>
                        <a:pt x="223" y="273126"/>
                      </a:moveTo>
                      <a:cubicBezTo>
                        <a:pt x="-6127" y="274449"/>
                        <a:pt x="124577" y="391660"/>
                        <a:pt x="155798" y="433464"/>
                      </a:cubicBezTo>
                      <a:cubicBezTo>
                        <a:pt x="187019" y="475268"/>
                        <a:pt x="173790" y="491672"/>
                        <a:pt x="187548" y="523951"/>
                      </a:cubicBezTo>
                      <a:cubicBezTo>
                        <a:pt x="201306" y="556230"/>
                        <a:pt x="234115" y="623699"/>
                        <a:pt x="238348" y="627139"/>
                      </a:cubicBezTo>
                      <a:cubicBezTo>
                        <a:pt x="242581" y="630579"/>
                        <a:pt x="218769" y="577662"/>
                        <a:pt x="212948" y="544589"/>
                      </a:cubicBezTo>
                      <a:cubicBezTo>
                        <a:pt x="207127" y="511516"/>
                        <a:pt x="201042" y="517072"/>
                        <a:pt x="203423" y="428701"/>
                      </a:cubicBezTo>
                      <a:cubicBezTo>
                        <a:pt x="205804" y="340330"/>
                        <a:pt x="224060" y="64635"/>
                        <a:pt x="227235" y="14364"/>
                      </a:cubicBezTo>
                      <a:cubicBezTo>
                        <a:pt x="230410" y="-35907"/>
                        <a:pt x="223267" y="56432"/>
                        <a:pt x="222473" y="127076"/>
                      </a:cubicBezTo>
                      <a:cubicBezTo>
                        <a:pt x="221679" y="197720"/>
                        <a:pt x="227235" y="388484"/>
                        <a:pt x="222473" y="438226"/>
                      </a:cubicBezTo>
                      <a:cubicBezTo>
                        <a:pt x="217711" y="487968"/>
                        <a:pt x="225648" y="448809"/>
                        <a:pt x="193898" y="425526"/>
                      </a:cubicBezTo>
                      <a:cubicBezTo>
                        <a:pt x="162148" y="402243"/>
                        <a:pt x="6573" y="271803"/>
                        <a:pt x="223" y="2731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3" name="フリーフォーム: 図形 572">
                  <a:extLst>
                    <a:ext uri="{FF2B5EF4-FFF2-40B4-BE49-F238E27FC236}">
                      <a16:creationId xmlns:a16="http://schemas.microsoft.com/office/drawing/2014/main" id="{2537549F-78C9-447F-B27A-747CE06461FF}"/>
                    </a:ext>
                  </a:extLst>
                </p:cNvPr>
                <p:cNvSpPr/>
                <p:nvPr/>
              </p:nvSpPr>
              <p:spPr>
                <a:xfrm>
                  <a:off x="1726728" y="9733297"/>
                  <a:ext cx="249770" cy="509417"/>
                </a:xfrm>
                <a:custGeom>
                  <a:avLst/>
                  <a:gdLst>
                    <a:gd name="connsiteX0" fmla="*/ 46848 w 230015"/>
                    <a:gd name="connsiteY0" fmla="*/ 9 h 469126"/>
                    <a:gd name="connsiteX1" fmla="*/ 27798 w 230015"/>
                    <a:gd name="connsiteY1" fmla="*/ 166696 h 469126"/>
                    <a:gd name="connsiteX2" fmla="*/ 62723 w 230015"/>
                    <a:gd name="connsiteY2" fmla="*/ 211146 h 469126"/>
                    <a:gd name="connsiteX3" fmla="*/ 226235 w 230015"/>
                    <a:gd name="connsiteY3" fmla="*/ 463559 h 469126"/>
                    <a:gd name="connsiteX4" fmla="*/ 169085 w 230015"/>
                    <a:gd name="connsiteY4" fmla="*/ 373071 h 469126"/>
                    <a:gd name="connsiteX5" fmla="*/ 70660 w 230015"/>
                    <a:gd name="connsiteY5" fmla="*/ 225434 h 469126"/>
                    <a:gd name="connsiteX6" fmla="*/ 161148 w 230015"/>
                    <a:gd name="connsiteY6" fmla="*/ 420696 h 469126"/>
                    <a:gd name="connsiteX7" fmla="*/ 103998 w 230015"/>
                    <a:gd name="connsiteY7" fmla="*/ 322271 h 469126"/>
                    <a:gd name="connsiteX8" fmla="*/ 810 w 230015"/>
                    <a:gd name="connsiteY8" fmla="*/ 174634 h 469126"/>
                    <a:gd name="connsiteX9" fmla="*/ 46848 w 230015"/>
                    <a:gd name="connsiteY9" fmla="*/ 9 h 46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015" h="469126">
                      <a:moveTo>
                        <a:pt x="46848" y="9"/>
                      </a:moveTo>
                      <a:cubicBezTo>
                        <a:pt x="51346" y="-1314"/>
                        <a:pt x="25152" y="131507"/>
                        <a:pt x="27798" y="166696"/>
                      </a:cubicBezTo>
                      <a:cubicBezTo>
                        <a:pt x="30444" y="201885"/>
                        <a:pt x="29650" y="161669"/>
                        <a:pt x="62723" y="211146"/>
                      </a:cubicBezTo>
                      <a:cubicBezTo>
                        <a:pt x="95796" y="260623"/>
                        <a:pt x="208508" y="436571"/>
                        <a:pt x="226235" y="463559"/>
                      </a:cubicBezTo>
                      <a:cubicBezTo>
                        <a:pt x="243962" y="490547"/>
                        <a:pt x="195014" y="412758"/>
                        <a:pt x="169085" y="373071"/>
                      </a:cubicBezTo>
                      <a:cubicBezTo>
                        <a:pt x="143156" y="333384"/>
                        <a:pt x="71983" y="217497"/>
                        <a:pt x="70660" y="225434"/>
                      </a:cubicBezTo>
                      <a:cubicBezTo>
                        <a:pt x="69337" y="233372"/>
                        <a:pt x="155592" y="404557"/>
                        <a:pt x="161148" y="420696"/>
                      </a:cubicBezTo>
                      <a:cubicBezTo>
                        <a:pt x="166704" y="436835"/>
                        <a:pt x="130721" y="363281"/>
                        <a:pt x="103998" y="322271"/>
                      </a:cubicBezTo>
                      <a:cubicBezTo>
                        <a:pt x="77275" y="281261"/>
                        <a:pt x="8483" y="225699"/>
                        <a:pt x="810" y="174634"/>
                      </a:cubicBezTo>
                      <a:cubicBezTo>
                        <a:pt x="-6863" y="123570"/>
                        <a:pt x="42350" y="1332"/>
                        <a:pt x="46848" y="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4" name="フリーフォーム: 図形 573">
                  <a:extLst>
                    <a:ext uri="{FF2B5EF4-FFF2-40B4-BE49-F238E27FC236}">
                      <a16:creationId xmlns:a16="http://schemas.microsoft.com/office/drawing/2014/main" id="{031C13BE-8B8D-46DA-B7DE-8A5E46E83714}"/>
                    </a:ext>
                  </a:extLst>
                </p:cNvPr>
                <p:cNvSpPr/>
                <p:nvPr/>
              </p:nvSpPr>
              <p:spPr>
                <a:xfrm>
                  <a:off x="2043376" y="9957115"/>
                  <a:ext cx="291585" cy="394438"/>
                </a:xfrm>
                <a:custGeom>
                  <a:avLst/>
                  <a:gdLst>
                    <a:gd name="connsiteX0" fmla="*/ 15595 w 268523"/>
                    <a:gd name="connsiteY0" fmla="*/ 268 h 363241"/>
                    <a:gd name="connsiteX1" fmla="*/ 1307 w 268523"/>
                    <a:gd name="connsiteY1" fmla="*/ 262205 h 363241"/>
                    <a:gd name="connsiteX2" fmla="*/ 52107 w 268523"/>
                    <a:gd name="connsiteY2" fmla="*/ 355868 h 363241"/>
                    <a:gd name="connsiteX3" fmla="*/ 207682 w 268523"/>
                    <a:gd name="connsiteY3" fmla="*/ 317768 h 363241"/>
                    <a:gd name="connsiteX4" fmla="*/ 226732 w 268523"/>
                    <a:gd name="connsiteY4" fmla="*/ 195530 h 363241"/>
                    <a:gd name="connsiteX5" fmla="*/ 167995 w 268523"/>
                    <a:gd name="connsiteY5" fmla="*/ 39955 h 363241"/>
                    <a:gd name="connsiteX6" fmla="*/ 229907 w 268523"/>
                    <a:gd name="connsiteY6" fmla="*/ 146318 h 363241"/>
                    <a:gd name="connsiteX7" fmla="*/ 261657 w 268523"/>
                    <a:gd name="connsiteY7" fmla="*/ 236805 h 363241"/>
                    <a:gd name="connsiteX8" fmla="*/ 94970 w 268523"/>
                    <a:gd name="connsiteY8" fmla="*/ 347930 h 363241"/>
                    <a:gd name="connsiteX9" fmla="*/ 79095 w 268523"/>
                    <a:gd name="connsiteY9" fmla="*/ 347930 h 363241"/>
                    <a:gd name="connsiteX10" fmla="*/ 21945 w 268523"/>
                    <a:gd name="connsiteY10" fmla="*/ 214580 h 363241"/>
                    <a:gd name="connsiteX11" fmla="*/ 15595 w 268523"/>
                    <a:gd name="connsiteY11" fmla="*/ 268 h 36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8523" h="363241">
                      <a:moveTo>
                        <a:pt x="15595" y="268"/>
                      </a:moveTo>
                      <a:cubicBezTo>
                        <a:pt x="12155" y="8206"/>
                        <a:pt x="-4778" y="202938"/>
                        <a:pt x="1307" y="262205"/>
                      </a:cubicBezTo>
                      <a:cubicBezTo>
                        <a:pt x="7392" y="321472"/>
                        <a:pt x="17711" y="346608"/>
                        <a:pt x="52107" y="355868"/>
                      </a:cubicBezTo>
                      <a:cubicBezTo>
                        <a:pt x="86503" y="365128"/>
                        <a:pt x="178578" y="344491"/>
                        <a:pt x="207682" y="317768"/>
                      </a:cubicBezTo>
                      <a:cubicBezTo>
                        <a:pt x="236786" y="291045"/>
                        <a:pt x="233347" y="241832"/>
                        <a:pt x="226732" y="195530"/>
                      </a:cubicBezTo>
                      <a:cubicBezTo>
                        <a:pt x="220118" y="149228"/>
                        <a:pt x="167466" y="48157"/>
                        <a:pt x="167995" y="39955"/>
                      </a:cubicBezTo>
                      <a:cubicBezTo>
                        <a:pt x="168524" y="31753"/>
                        <a:pt x="214297" y="113510"/>
                        <a:pt x="229907" y="146318"/>
                      </a:cubicBezTo>
                      <a:cubicBezTo>
                        <a:pt x="245517" y="179126"/>
                        <a:pt x="284146" y="203203"/>
                        <a:pt x="261657" y="236805"/>
                      </a:cubicBezTo>
                      <a:cubicBezTo>
                        <a:pt x="239168" y="270407"/>
                        <a:pt x="125397" y="329409"/>
                        <a:pt x="94970" y="347930"/>
                      </a:cubicBezTo>
                      <a:cubicBezTo>
                        <a:pt x="64543" y="366451"/>
                        <a:pt x="91266" y="370155"/>
                        <a:pt x="79095" y="347930"/>
                      </a:cubicBezTo>
                      <a:cubicBezTo>
                        <a:pt x="66924" y="325705"/>
                        <a:pt x="33057" y="266703"/>
                        <a:pt x="21945" y="214580"/>
                      </a:cubicBezTo>
                      <a:cubicBezTo>
                        <a:pt x="10833" y="162457"/>
                        <a:pt x="19035" y="-7670"/>
                        <a:pt x="15595" y="26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5" name="フリーフォーム: 図形 574">
                  <a:extLst>
                    <a:ext uri="{FF2B5EF4-FFF2-40B4-BE49-F238E27FC236}">
                      <a16:creationId xmlns:a16="http://schemas.microsoft.com/office/drawing/2014/main" id="{DFCAD2BA-77D9-4179-AC17-83E54DABCE82}"/>
                    </a:ext>
                  </a:extLst>
                </p:cNvPr>
                <p:cNvSpPr/>
                <p:nvPr/>
              </p:nvSpPr>
              <p:spPr>
                <a:xfrm>
                  <a:off x="2309100" y="9260383"/>
                  <a:ext cx="274252" cy="772317"/>
                </a:xfrm>
                <a:custGeom>
                  <a:avLst/>
                  <a:gdLst>
                    <a:gd name="connsiteX0" fmla="*/ 245550 w 252561"/>
                    <a:gd name="connsiteY0" fmla="*/ 14 h 711233"/>
                    <a:gd name="connsiteX1" fmla="*/ 226500 w 252561"/>
                    <a:gd name="connsiteY1" fmla="*/ 421231 h 711233"/>
                    <a:gd name="connsiteX2" fmla="*/ 17 w 252561"/>
                    <a:gd name="connsiteY2" fmla="*/ 711214 h 711233"/>
                    <a:gd name="connsiteX3" fmla="*/ 239200 w 252561"/>
                    <a:gd name="connsiteY3" fmla="*/ 408531 h 711233"/>
                    <a:gd name="connsiteX4" fmla="*/ 218033 w 252561"/>
                    <a:gd name="connsiteY4" fmla="*/ 448748 h 711233"/>
                    <a:gd name="connsiteX5" fmla="*/ 209567 w 252561"/>
                    <a:gd name="connsiteY5" fmla="*/ 709098 h 711233"/>
                    <a:gd name="connsiteX6" fmla="*/ 207450 w 252561"/>
                    <a:gd name="connsiteY6" fmla="*/ 436048 h 711233"/>
                    <a:gd name="connsiteX7" fmla="*/ 245550 w 252561"/>
                    <a:gd name="connsiteY7" fmla="*/ 14 h 711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561" h="711233">
                      <a:moveTo>
                        <a:pt x="245550" y="14"/>
                      </a:moveTo>
                      <a:cubicBezTo>
                        <a:pt x="248725" y="-2456"/>
                        <a:pt x="267422" y="302698"/>
                        <a:pt x="226500" y="421231"/>
                      </a:cubicBezTo>
                      <a:cubicBezTo>
                        <a:pt x="185578" y="539764"/>
                        <a:pt x="-2100" y="713331"/>
                        <a:pt x="17" y="711214"/>
                      </a:cubicBezTo>
                      <a:cubicBezTo>
                        <a:pt x="2134" y="709097"/>
                        <a:pt x="202864" y="452275"/>
                        <a:pt x="239200" y="408531"/>
                      </a:cubicBezTo>
                      <a:cubicBezTo>
                        <a:pt x="275536" y="364787"/>
                        <a:pt x="222972" y="398654"/>
                        <a:pt x="218033" y="448748"/>
                      </a:cubicBezTo>
                      <a:cubicBezTo>
                        <a:pt x="213094" y="498842"/>
                        <a:pt x="211331" y="711215"/>
                        <a:pt x="209567" y="709098"/>
                      </a:cubicBezTo>
                      <a:cubicBezTo>
                        <a:pt x="207803" y="706981"/>
                        <a:pt x="201453" y="549290"/>
                        <a:pt x="207450" y="436048"/>
                      </a:cubicBezTo>
                      <a:cubicBezTo>
                        <a:pt x="213447" y="322806"/>
                        <a:pt x="242375" y="2484"/>
                        <a:pt x="245550" y="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6" name="フリーフォーム: 図形 575">
                  <a:extLst>
                    <a:ext uri="{FF2B5EF4-FFF2-40B4-BE49-F238E27FC236}">
                      <a16:creationId xmlns:a16="http://schemas.microsoft.com/office/drawing/2014/main" id="{B640A9E4-60E9-4EC4-AACF-6C59A2781B50}"/>
                    </a:ext>
                  </a:extLst>
                </p:cNvPr>
                <p:cNvSpPr/>
                <p:nvPr/>
              </p:nvSpPr>
              <p:spPr>
                <a:xfrm>
                  <a:off x="2250106" y="8076834"/>
                  <a:ext cx="175882" cy="1867223"/>
                </a:xfrm>
                <a:custGeom>
                  <a:avLst/>
                  <a:gdLst>
                    <a:gd name="connsiteX0" fmla="*/ 70008 w 161971"/>
                    <a:gd name="connsiteY0" fmla="*/ 37970 h 1719540"/>
                    <a:gd name="connsiteX1" fmla="*/ 115728 w 161971"/>
                    <a:gd name="connsiteY1" fmla="*/ 759330 h 1719540"/>
                    <a:gd name="connsiteX2" fmla="*/ 90328 w 161971"/>
                    <a:gd name="connsiteY2" fmla="*/ 652650 h 1719540"/>
                    <a:gd name="connsiteX3" fmla="*/ 90328 w 161971"/>
                    <a:gd name="connsiteY3" fmla="*/ 967610 h 1719540"/>
                    <a:gd name="connsiteX4" fmla="*/ 3968 w 161971"/>
                    <a:gd name="connsiteY4" fmla="*/ 1704210 h 1719540"/>
                    <a:gd name="connsiteX5" fmla="*/ 24288 w 161971"/>
                    <a:gd name="connsiteY5" fmla="*/ 1414650 h 1719540"/>
                    <a:gd name="connsiteX6" fmla="*/ 110648 w 161971"/>
                    <a:gd name="connsiteY6" fmla="*/ 799970 h 1719540"/>
                    <a:gd name="connsiteX7" fmla="*/ 161448 w 161971"/>
                    <a:gd name="connsiteY7" fmla="*/ 368170 h 1719540"/>
                    <a:gd name="connsiteX8" fmla="*/ 80168 w 161971"/>
                    <a:gd name="connsiteY8" fmla="*/ 124330 h 1719540"/>
                    <a:gd name="connsiteX9" fmla="*/ 70008 w 161971"/>
                    <a:gd name="connsiteY9" fmla="*/ 37970 h 1719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71" h="1719540">
                      <a:moveTo>
                        <a:pt x="70008" y="37970"/>
                      </a:moveTo>
                      <a:cubicBezTo>
                        <a:pt x="75935" y="143803"/>
                        <a:pt x="112341" y="656883"/>
                        <a:pt x="115728" y="759330"/>
                      </a:cubicBezTo>
                      <a:cubicBezTo>
                        <a:pt x="119115" y="861777"/>
                        <a:pt x="94561" y="617937"/>
                        <a:pt x="90328" y="652650"/>
                      </a:cubicBezTo>
                      <a:cubicBezTo>
                        <a:pt x="86095" y="687363"/>
                        <a:pt x="104721" y="792350"/>
                        <a:pt x="90328" y="967610"/>
                      </a:cubicBezTo>
                      <a:cubicBezTo>
                        <a:pt x="75935" y="1142870"/>
                        <a:pt x="14975" y="1629703"/>
                        <a:pt x="3968" y="1704210"/>
                      </a:cubicBezTo>
                      <a:cubicBezTo>
                        <a:pt x="-7039" y="1778717"/>
                        <a:pt x="6508" y="1565357"/>
                        <a:pt x="24288" y="1414650"/>
                      </a:cubicBezTo>
                      <a:cubicBezTo>
                        <a:pt x="42068" y="1263943"/>
                        <a:pt x="87788" y="974383"/>
                        <a:pt x="110648" y="799970"/>
                      </a:cubicBezTo>
                      <a:cubicBezTo>
                        <a:pt x="133508" y="625557"/>
                        <a:pt x="166528" y="480777"/>
                        <a:pt x="161448" y="368170"/>
                      </a:cubicBezTo>
                      <a:cubicBezTo>
                        <a:pt x="156368" y="255563"/>
                        <a:pt x="93715" y="172590"/>
                        <a:pt x="80168" y="124330"/>
                      </a:cubicBezTo>
                      <a:cubicBezTo>
                        <a:pt x="66621" y="76070"/>
                        <a:pt x="64081" y="-67863"/>
                        <a:pt x="70008" y="3797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7" name="フリーフォーム: 図形 576">
                  <a:extLst>
                    <a:ext uri="{FF2B5EF4-FFF2-40B4-BE49-F238E27FC236}">
                      <a16:creationId xmlns:a16="http://schemas.microsoft.com/office/drawing/2014/main" id="{BB83EC14-463A-40E0-BF00-590687DD1FF7}"/>
                    </a:ext>
                  </a:extLst>
                </p:cNvPr>
                <p:cNvSpPr/>
                <p:nvPr/>
              </p:nvSpPr>
              <p:spPr>
                <a:xfrm>
                  <a:off x="1960750" y="8667406"/>
                  <a:ext cx="159850" cy="1003094"/>
                </a:xfrm>
                <a:custGeom>
                  <a:avLst/>
                  <a:gdLst>
                    <a:gd name="connsiteX0" fmla="*/ 6278 w 147207"/>
                    <a:gd name="connsiteY0" fmla="*/ 22428 h 923757"/>
                    <a:gd name="connsiteX1" fmla="*/ 26598 w 147207"/>
                    <a:gd name="connsiteY1" fmla="*/ 179908 h 923757"/>
                    <a:gd name="connsiteX2" fmla="*/ 143438 w 147207"/>
                    <a:gd name="connsiteY2" fmla="*/ 916508 h 923757"/>
                    <a:gd name="connsiteX3" fmla="*/ 118038 w 147207"/>
                    <a:gd name="connsiteY3" fmla="*/ 555828 h 923757"/>
                    <a:gd name="connsiteX4" fmla="*/ 112958 w 147207"/>
                    <a:gd name="connsiteY4" fmla="*/ 550748 h 923757"/>
                    <a:gd name="connsiteX5" fmla="*/ 6278 w 147207"/>
                    <a:gd name="connsiteY5" fmla="*/ 22428 h 92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207" h="923757">
                      <a:moveTo>
                        <a:pt x="6278" y="22428"/>
                      </a:moveTo>
                      <a:cubicBezTo>
                        <a:pt x="-8115" y="-39379"/>
                        <a:pt x="3738" y="30895"/>
                        <a:pt x="26598" y="179908"/>
                      </a:cubicBezTo>
                      <a:cubicBezTo>
                        <a:pt x="49458" y="328921"/>
                        <a:pt x="128198" y="853855"/>
                        <a:pt x="143438" y="916508"/>
                      </a:cubicBezTo>
                      <a:cubicBezTo>
                        <a:pt x="158678" y="979161"/>
                        <a:pt x="123118" y="616788"/>
                        <a:pt x="118038" y="555828"/>
                      </a:cubicBezTo>
                      <a:cubicBezTo>
                        <a:pt x="112958" y="494868"/>
                        <a:pt x="129891" y="635415"/>
                        <a:pt x="112958" y="550748"/>
                      </a:cubicBezTo>
                      <a:cubicBezTo>
                        <a:pt x="96025" y="466081"/>
                        <a:pt x="20671" y="84235"/>
                        <a:pt x="6278" y="224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8" name="フリーフォーム: 図形 577">
                  <a:extLst>
                    <a:ext uri="{FF2B5EF4-FFF2-40B4-BE49-F238E27FC236}">
                      <a16:creationId xmlns:a16="http://schemas.microsoft.com/office/drawing/2014/main" id="{4D776B26-22C0-47BB-9742-BDCD8293E226}"/>
                    </a:ext>
                  </a:extLst>
                </p:cNvPr>
                <p:cNvSpPr/>
                <p:nvPr/>
              </p:nvSpPr>
              <p:spPr>
                <a:xfrm>
                  <a:off x="6661479" y="7366353"/>
                  <a:ext cx="184888" cy="475289"/>
                </a:xfrm>
                <a:custGeom>
                  <a:avLst/>
                  <a:gdLst>
                    <a:gd name="connsiteX0" fmla="*/ 170177 w 170265"/>
                    <a:gd name="connsiteY0" fmla="*/ 2225 h 437697"/>
                    <a:gd name="connsiteX1" fmla="*/ 115143 w 170265"/>
                    <a:gd name="connsiteY1" fmla="*/ 103825 h 437697"/>
                    <a:gd name="connsiteX2" fmla="*/ 125727 w 170265"/>
                    <a:gd name="connsiteY2" fmla="*/ 431908 h 437697"/>
                    <a:gd name="connsiteX3" fmla="*/ 108793 w 170265"/>
                    <a:gd name="connsiteY3" fmla="*/ 302791 h 437697"/>
                    <a:gd name="connsiteX4" fmla="*/ 91860 w 170265"/>
                    <a:gd name="connsiteY4" fmla="*/ 167325 h 437697"/>
                    <a:gd name="connsiteX5" fmla="*/ 5077 w 170265"/>
                    <a:gd name="connsiteY5" fmla="*/ 29741 h 437697"/>
                    <a:gd name="connsiteX6" fmla="*/ 22010 w 170265"/>
                    <a:gd name="connsiteY6" fmla="*/ 78425 h 437697"/>
                    <a:gd name="connsiteX7" fmla="*/ 119377 w 170265"/>
                    <a:gd name="connsiteY7" fmla="*/ 292208 h 437697"/>
                    <a:gd name="connsiteX8" fmla="*/ 100327 w 170265"/>
                    <a:gd name="connsiteY8" fmla="*/ 180025 h 437697"/>
                    <a:gd name="connsiteX9" fmla="*/ 170177 w 170265"/>
                    <a:gd name="connsiteY9" fmla="*/ 2225 h 437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265" h="437697">
                      <a:moveTo>
                        <a:pt x="170177" y="2225"/>
                      </a:moveTo>
                      <a:cubicBezTo>
                        <a:pt x="172646" y="-10475"/>
                        <a:pt x="122551" y="32211"/>
                        <a:pt x="115143" y="103825"/>
                      </a:cubicBezTo>
                      <a:cubicBezTo>
                        <a:pt x="107735" y="175439"/>
                        <a:pt x="126785" y="398747"/>
                        <a:pt x="125727" y="431908"/>
                      </a:cubicBezTo>
                      <a:cubicBezTo>
                        <a:pt x="124669" y="465069"/>
                        <a:pt x="114437" y="346888"/>
                        <a:pt x="108793" y="302791"/>
                      </a:cubicBezTo>
                      <a:cubicBezTo>
                        <a:pt x="103149" y="258694"/>
                        <a:pt x="109146" y="212833"/>
                        <a:pt x="91860" y="167325"/>
                      </a:cubicBezTo>
                      <a:cubicBezTo>
                        <a:pt x="74574" y="121817"/>
                        <a:pt x="16719" y="44557"/>
                        <a:pt x="5077" y="29741"/>
                      </a:cubicBezTo>
                      <a:cubicBezTo>
                        <a:pt x="-6565" y="14925"/>
                        <a:pt x="2960" y="34681"/>
                        <a:pt x="22010" y="78425"/>
                      </a:cubicBezTo>
                      <a:cubicBezTo>
                        <a:pt x="41060" y="122169"/>
                        <a:pt x="106324" y="275275"/>
                        <a:pt x="119377" y="292208"/>
                      </a:cubicBezTo>
                      <a:cubicBezTo>
                        <a:pt x="132430" y="309141"/>
                        <a:pt x="94683" y="222006"/>
                        <a:pt x="100327" y="180025"/>
                      </a:cubicBezTo>
                      <a:cubicBezTo>
                        <a:pt x="105971" y="138045"/>
                        <a:pt x="167708" y="14925"/>
                        <a:pt x="170177" y="22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9" name="フリーフォーム: 図形 578">
                  <a:extLst>
                    <a:ext uri="{FF2B5EF4-FFF2-40B4-BE49-F238E27FC236}">
                      <a16:creationId xmlns:a16="http://schemas.microsoft.com/office/drawing/2014/main" id="{9B5CA717-D97A-43E6-88D2-2269D1C3AAEB}"/>
                    </a:ext>
                  </a:extLst>
                </p:cNvPr>
                <p:cNvSpPr/>
                <p:nvPr/>
              </p:nvSpPr>
              <p:spPr>
                <a:xfrm>
                  <a:off x="6644007" y="7778142"/>
                  <a:ext cx="495638" cy="479462"/>
                </a:xfrm>
                <a:custGeom>
                  <a:avLst/>
                  <a:gdLst>
                    <a:gd name="connsiteX0" fmla="*/ 0 w 456437"/>
                    <a:gd name="connsiteY0" fmla="*/ 202971 h 441540"/>
                    <a:gd name="connsiteX1" fmla="*/ 135467 w 456437"/>
                    <a:gd name="connsiteY1" fmla="*/ 217788 h 441540"/>
                    <a:gd name="connsiteX2" fmla="*/ 340783 w 456437"/>
                    <a:gd name="connsiteY2" fmla="*/ 435805 h 441540"/>
                    <a:gd name="connsiteX3" fmla="*/ 330200 w 456437"/>
                    <a:gd name="connsiteY3" fmla="*/ 372305 h 441540"/>
                    <a:gd name="connsiteX4" fmla="*/ 330200 w 456437"/>
                    <a:gd name="connsiteY4" fmla="*/ 308805 h 441540"/>
                    <a:gd name="connsiteX5" fmla="*/ 452967 w 456437"/>
                    <a:gd name="connsiteY5" fmla="*/ 143705 h 441540"/>
                    <a:gd name="connsiteX6" fmla="*/ 419100 w 456437"/>
                    <a:gd name="connsiteY6" fmla="*/ 188155 h 441540"/>
                    <a:gd name="connsiteX7" fmla="*/ 381000 w 456437"/>
                    <a:gd name="connsiteY7" fmla="*/ 241071 h 441540"/>
                    <a:gd name="connsiteX8" fmla="*/ 349250 w 456437"/>
                    <a:gd name="connsiteY8" fmla="*/ 346905 h 441540"/>
                    <a:gd name="connsiteX9" fmla="*/ 378883 w 456437"/>
                    <a:gd name="connsiteY9" fmla="*/ 209321 h 441540"/>
                    <a:gd name="connsiteX10" fmla="*/ 306917 w 456437"/>
                    <a:gd name="connsiteY10" fmla="*/ 251655 h 441540"/>
                    <a:gd name="connsiteX11" fmla="*/ 279400 w 456437"/>
                    <a:gd name="connsiteY11" fmla="*/ 202971 h 441540"/>
                    <a:gd name="connsiteX12" fmla="*/ 334433 w 456437"/>
                    <a:gd name="connsiteY12" fmla="*/ 6121 h 441540"/>
                    <a:gd name="connsiteX13" fmla="*/ 289983 w 456437"/>
                    <a:gd name="connsiteY13" fmla="*/ 71738 h 441540"/>
                    <a:gd name="connsiteX14" fmla="*/ 287867 w 456437"/>
                    <a:gd name="connsiteY14" fmla="*/ 289755 h 441540"/>
                    <a:gd name="connsiteX15" fmla="*/ 289983 w 456437"/>
                    <a:gd name="connsiteY15" fmla="*/ 296105 h 441540"/>
                    <a:gd name="connsiteX16" fmla="*/ 254000 w 456437"/>
                    <a:gd name="connsiteY16" fmla="*/ 300338 h 441540"/>
                    <a:gd name="connsiteX17" fmla="*/ 162983 w 456437"/>
                    <a:gd name="connsiteY17" fmla="*/ 217788 h 441540"/>
                    <a:gd name="connsiteX18" fmla="*/ 148167 w 456437"/>
                    <a:gd name="connsiteY18" fmla="*/ 27288 h 441540"/>
                    <a:gd name="connsiteX19" fmla="*/ 135467 w 456437"/>
                    <a:gd name="connsiteY19" fmla="*/ 162755 h 441540"/>
                    <a:gd name="connsiteX20" fmla="*/ 135467 w 456437"/>
                    <a:gd name="connsiteY20" fmla="*/ 183921 h 441540"/>
                    <a:gd name="connsiteX21" fmla="*/ 0 w 456437"/>
                    <a:gd name="connsiteY21" fmla="*/ 202971 h 44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6437" h="441540">
                      <a:moveTo>
                        <a:pt x="0" y="202971"/>
                      </a:moveTo>
                      <a:cubicBezTo>
                        <a:pt x="0" y="208615"/>
                        <a:pt x="78670" y="178982"/>
                        <a:pt x="135467" y="217788"/>
                      </a:cubicBezTo>
                      <a:cubicBezTo>
                        <a:pt x="192264" y="256594"/>
                        <a:pt x="308328" y="410052"/>
                        <a:pt x="340783" y="435805"/>
                      </a:cubicBezTo>
                      <a:cubicBezTo>
                        <a:pt x="373238" y="461558"/>
                        <a:pt x="331964" y="393472"/>
                        <a:pt x="330200" y="372305"/>
                      </a:cubicBezTo>
                      <a:cubicBezTo>
                        <a:pt x="328436" y="351138"/>
                        <a:pt x="309739" y="346905"/>
                        <a:pt x="330200" y="308805"/>
                      </a:cubicBezTo>
                      <a:cubicBezTo>
                        <a:pt x="350661" y="270705"/>
                        <a:pt x="438150" y="163813"/>
                        <a:pt x="452967" y="143705"/>
                      </a:cubicBezTo>
                      <a:cubicBezTo>
                        <a:pt x="467784" y="123597"/>
                        <a:pt x="431094" y="171927"/>
                        <a:pt x="419100" y="188155"/>
                      </a:cubicBezTo>
                      <a:cubicBezTo>
                        <a:pt x="407106" y="204383"/>
                        <a:pt x="392642" y="214613"/>
                        <a:pt x="381000" y="241071"/>
                      </a:cubicBezTo>
                      <a:cubicBezTo>
                        <a:pt x="369358" y="267529"/>
                        <a:pt x="349603" y="352197"/>
                        <a:pt x="349250" y="346905"/>
                      </a:cubicBezTo>
                      <a:cubicBezTo>
                        <a:pt x="348897" y="341613"/>
                        <a:pt x="385938" y="225196"/>
                        <a:pt x="378883" y="209321"/>
                      </a:cubicBezTo>
                      <a:cubicBezTo>
                        <a:pt x="371828" y="193446"/>
                        <a:pt x="323497" y="252713"/>
                        <a:pt x="306917" y="251655"/>
                      </a:cubicBezTo>
                      <a:cubicBezTo>
                        <a:pt x="290337" y="250597"/>
                        <a:pt x="274814" y="243893"/>
                        <a:pt x="279400" y="202971"/>
                      </a:cubicBezTo>
                      <a:cubicBezTo>
                        <a:pt x="283986" y="162049"/>
                        <a:pt x="332669" y="27993"/>
                        <a:pt x="334433" y="6121"/>
                      </a:cubicBezTo>
                      <a:cubicBezTo>
                        <a:pt x="336197" y="-15751"/>
                        <a:pt x="297744" y="24466"/>
                        <a:pt x="289983" y="71738"/>
                      </a:cubicBezTo>
                      <a:cubicBezTo>
                        <a:pt x="282222" y="119010"/>
                        <a:pt x="287867" y="252361"/>
                        <a:pt x="287867" y="289755"/>
                      </a:cubicBezTo>
                      <a:cubicBezTo>
                        <a:pt x="287867" y="327149"/>
                        <a:pt x="295627" y="294341"/>
                        <a:pt x="289983" y="296105"/>
                      </a:cubicBezTo>
                      <a:cubicBezTo>
                        <a:pt x="284339" y="297869"/>
                        <a:pt x="275167" y="313391"/>
                        <a:pt x="254000" y="300338"/>
                      </a:cubicBezTo>
                      <a:cubicBezTo>
                        <a:pt x="232833" y="287285"/>
                        <a:pt x="180622" y="263296"/>
                        <a:pt x="162983" y="217788"/>
                      </a:cubicBezTo>
                      <a:cubicBezTo>
                        <a:pt x="145344" y="172280"/>
                        <a:pt x="152753" y="36460"/>
                        <a:pt x="148167" y="27288"/>
                      </a:cubicBezTo>
                      <a:cubicBezTo>
                        <a:pt x="143581" y="18116"/>
                        <a:pt x="137584" y="136650"/>
                        <a:pt x="135467" y="162755"/>
                      </a:cubicBezTo>
                      <a:cubicBezTo>
                        <a:pt x="133350" y="188860"/>
                        <a:pt x="161573" y="174749"/>
                        <a:pt x="135467" y="183921"/>
                      </a:cubicBezTo>
                      <a:cubicBezTo>
                        <a:pt x="109361" y="193093"/>
                        <a:pt x="0" y="197327"/>
                        <a:pt x="0" y="20297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0" name="フリーフォーム: 図形 579">
                  <a:extLst>
                    <a:ext uri="{FF2B5EF4-FFF2-40B4-BE49-F238E27FC236}">
                      <a16:creationId xmlns:a16="http://schemas.microsoft.com/office/drawing/2014/main" id="{D970A55F-24EB-4170-8306-7B324E5A1176}"/>
                    </a:ext>
                  </a:extLst>
                </p:cNvPr>
                <p:cNvSpPr/>
                <p:nvPr/>
              </p:nvSpPr>
              <p:spPr>
                <a:xfrm>
                  <a:off x="7189989" y="8462310"/>
                  <a:ext cx="329738" cy="570637"/>
                </a:xfrm>
                <a:custGeom>
                  <a:avLst/>
                  <a:gdLst>
                    <a:gd name="connsiteX0" fmla="*/ 7318 w 303658"/>
                    <a:gd name="connsiteY0" fmla="*/ 483 h 525504"/>
                    <a:gd name="connsiteX1" fmla="*/ 9434 w 303658"/>
                    <a:gd name="connsiteY1" fmla="*/ 146533 h 525504"/>
                    <a:gd name="connsiteX2" fmla="*/ 96218 w 303658"/>
                    <a:gd name="connsiteY2" fmla="*/ 243900 h 525504"/>
                    <a:gd name="connsiteX3" fmla="*/ 218984 w 303658"/>
                    <a:gd name="connsiteY3" fmla="*/ 381483 h 525504"/>
                    <a:gd name="connsiteX4" fmla="*/ 303651 w 303658"/>
                    <a:gd name="connsiteY4" fmla="*/ 525416 h 525504"/>
                    <a:gd name="connsiteX5" fmla="*/ 214751 w 303658"/>
                    <a:gd name="connsiteY5" fmla="*/ 400533 h 525504"/>
                    <a:gd name="connsiteX6" fmla="*/ 102568 w 303658"/>
                    <a:gd name="connsiteY6" fmla="*/ 254483 h 525504"/>
                    <a:gd name="connsiteX7" fmla="*/ 53884 w 303658"/>
                    <a:gd name="connsiteY7" fmla="*/ 199450 h 525504"/>
                    <a:gd name="connsiteX8" fmla="*/ 7318 w 303658"/>
                    <a:gd name="connsiteY8" fmla="*/ 483 h 52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658" h="525504">
                      <a:moveTo>
                        <a:pt x="7318" y="483"/>
                      </a:moveTo>
                      <a:cubicBezTo>
                        <a:pt x="-90" y="-8336"/>
                        <a:pt x="-5383" y="105964"/>
                        <a:pt x="9434" y="146533"/>
                      </a:cubicBezTo>
                      <a:cubicBezTo>
                        <a:pt x="24251" y="187102"/>
                        <a:pt x="61293" y="204742"/>
                        <a:pt x="96218" y="243900"/>
                      </a:cubicBezTo>
                      <a:cubicBezTo>
                        <a:pt x="131143" y="283058"/>
                        <a:pt x="184412" y="334564"/>
                        <a:pt x="218984" y="381483"/>
                      </a:cubicBezTo>
                      <a:cubicBezTo>
                        <a:pt x="253556" y="428402"/>
                        <a:pt x="304356" y="522241"/>
                        <a:pt x="303651" y="525416"/>
                      </a:cubicBezTo>
                      <a:cubicBezTo>
                        <a:pt x="302946" y="528591"/>
                        <a:pt x="248265" y="445689"/>
                        <a:pt x="214751" y="400533"/>
                      </a:cubicBezTo>
                      <a:cubicBezTo>
                        <a:pt x="181237" y="355378"/>
                        <a:pt x="129379" y="287997"/>
                        <a:pt x="102568" y="254483"/>
                      </a:cubicBezTo>
                      <a:cubicBezTo>
                        <a:pt x="75757" y="220969"/>
                        <a:pt x="70465" y="240725"/>
                        <a:pt x="53884" y="199450"/>
                      </a:cubicBezTo>
                      <a:cubicBezTo>
                        <a:pt x="37303" y="158175"/>
                        <a:pt x="14726" y="9302"/>
                        <a:pt x="7318" y="4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1" name="フリーフォーム: 図形 580">
                  <a:extLst>
                    <a:ext uri="{FF2B5EF4-FFF2-40B4-BE49-F238E27FC236}">
                      <a16:creationId xmlns:a16="http://schemas.microsoft.com/office/drawing/2014/main" id="{301191DD-A78F-48B7-B24F-9892D6FA13AB}"/>
                    </a:ext>
                  </a:extLst>
                </p:cNvPr>
                <p:cNvSpPr/>
                <p:nvPr/>
              </p:nvSpPr>
              <p:spPr>
                <a:xfrm>
                  <a:off x="6837022" y="8235128"/>
                  <a:ext cx="257592" cy="511155"/>
                </a:xfrm>
                <a:custGeom>
                  <a:avLst/>
                  <a:gdLst>
                    <a:gd name="connsiteX0" fmla="*/ 51 w 237218"/>
                    <a:gd name="connsiteY0" fmla="*/ 146 h 470727"/>
                    <a:gd name="connsiteX1" fmla="*/ 65668 w 237218"/>
                    <a:gd name="connsiteY1" fmla="*/ 222396 h 470727"/>
                    <a:gd name="connsiteX2" fmla="*/ 235001 w 237218"/>
                    <a:gd name="connsiteY2" fmla="*/ 465813 h 470727"/>
                    <a:gd name="connsiteX3" fmla="*/ 156684 w 237218"/>
                    <a:gd name="connsiteY3" fmla="*/ 370563 h 470727"/>
                    <a:gd name="connsiteX4" fmla="*/ 74134 w 237218"/>
                    <a:gd name="connsiteY4" fmla="*/ 190646 h 470727"/>
                    <a:gd name="connsiteX5" fmla="*/ 51 w 237218"/>
                    <a:gd name="connsiteY5" fmla="*/ 146 h 47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218" h="470727">
                      <a:moveTo>
                        <a:pt x="51" y="146"/>
                      </a:moveTo>
                      <a:cubicBezTo>
                        <a:pt x="-1360" y="5438"/>
                        <a:pt x="26510" y="144785"/>
                        <a:pt x="65668" y="222396"/>
                      </a:cubicBezTo>
                      <a:cubicBezTo>
                        <a:pt x="104826" y="300007"/>
                        <a:pt x="219832" y="441118"/>
                        <a:pt x="235001" y="465813"/>
                      </a:cubicBezTo>
                      <a:cubicBezTo>
                        <a:pt x="250170" y="490508"/>
                        <a:pt x="183495" y="416424"/>
                        <a:pt x="156684" y="370563"/>
                      </a:cubicBezTo>
                      <a:cubicBezTo>
                        <a:pt x="129873" y="324702"/>
                        <a:pt x="99534" y="247443"/>
                        <a:pt x="74134" y="190646"/>
                      </a:cubicBezTo>
                      <a:cubicBezTo>
                        <a:pt x="48734" y="133849"/>
                        <a:pt x="1462" y="-5146"/>
                        <a:pt x="51" y="1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2" name="フリーフォーム: 図形 581">
                  <a:extLst>
                    <a:ext uri="{FF2B5EF4-FFF2-40B4-BE49-F238E27FC236}">
                      <a16:creationId xmlns:a16="http://schemas.microsoft.com/office/drawing/2014/main" id="{25EF50B6-E7BA-4047-BFDC-B5022D921308}"/>
                    </a:ext>
                  </a:extLst>
                </p:cNvPr>
                <p:cNvSpPr/>
                <p:nvPr/>
              </p:nvSpPr>
              <p:spPr>
                <a:xfrm>
                  <a:off x="7613684" y="9535581"/>
                  <a:ext cx="341242" cy="437275"/>
                </a:xfrm>
                <a:custGeom>
                  <a:avLst/>
                  <a:gdLst>
                    <a:gd name="connsiteX0" fmla="*/ 250 w 314252"/>
                    <a:gd name="connsiteY0" fmla="*/ 582 h 402690"/>
                    <a:gd name="connsiteX1" fmla="*/ 300817 w 314252"/>
                    <a:gd name="connsiteY1" fmla="*/ 383699 h 402690"/>
                    <a:gd name="connsiteX2" fmla="*/ 254250 w 314252"/>
                    <a:gd name="connsiteY2" fmla="*/ 335016 h 402690"/>
                    <a:gd name="connsiteX3" fmla="*/ 184400 w 314252"/>
                    <a:gd name="connsiteY3" fmla="*/ 252466 h 402690"/>
                    <a:gd name="connsiteX4" fmla="*/ 247900 w 314252"/>
                    <a:gd name="connsiteY4" fmla="*/ 294799 h 402690"/>
                    <a:gd name="connsiteX5" fmla="*/ 250 w 314252"/>
                    <a:gd name="connsiteY5" fmla="*/ 582 h 40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252" h="402690">
                      <a:moveTo>
                        <a:pt x="250" y="582"/>
                      </a:moveTo>
                      <a:cubicBezTo>
                        <a:pt x="9069" y="15399"/>
                        <a:pt x="258484" y="327960"/>
                        <a:pt x="300817" y="383699"/>
                      </a:cubicBezTo>
                      <a:cubicBezTo>
                        <a:pt x="343150" y="439438"/>
                        <a:pt x="273653" y="356888"/>
                        <a:pt x="254250" y="335016"/>
                      </a:cubicBezTo>
                      <a:cubicBezTo>
                        <a:pt x="234847" y="313144"/>
                        <a:pt x="185458" y="259169"/>
                        <a:pt x="184400" y="252466"/>
                      </a:cubicBezTo>
                      <a:cubicBezTo>
                        <a:pt x="183342" y="245763"/>
                        <a:pt x="277180" y="331488"/>
                        <a:pt x="247900" y="294799"/>
                      </a:cubicBezTo>
                      <a:cubicBezTo>
                        <a:pt x="218620" y="258110"/>
                        <a:pt x="-8569" y="-14235"/>
                        <a:pt x="250" y="5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3" name="フリーフォーム: 図形 582">
                  <a:extLst>
                    <a:ext uri="{FF2B5EF4-FFF2-40B4-BE49-F238E27FC236}">
                      <a16:creationId xmlns:a16="http://schemas.microsoft.com/office/drawing/2014/main" id="{3DF9F523-F70E-484B-AC28-1F6C1B4298A2}"/>
                    </a:ext>
                  </a:extLst>
                </p:cNvPr>
                <p:cNvSpPr/>
                <p:nvPr/>
              </p:nvSpPr>
              <p:spPr>
                <a:xfrm>
                  <a:off x="7650712" y="9478752"/>
                  <a:ext cx="357651" cy="590525"/>
                </a:xfrm>
                <a:custGeom>
                  <a:avLst/>
                  <a:gdLst>
                    <a:gd name="connsiteX0" fmla="*/ 18 w 329364"/>
                    <a:gd name="connsiteY0" fmla="*/ 0 h 543819"/>
                    <a:gd name="connsiteX1" fmla="*/ 239201 w 329364"/>
                    <a:gd name="connsiteY1" fmla="*/ 294216 h 543819"/>
                    <a:gd name="connsiteX2" fmla="*/ 268835 w 329364"/>
                    <a:gd name="connsiteY2" fmla="*/ 359833 h 543819"/>
                    <a:gd name="connsiteX3" fmla="*/ 328101 w 329364"/>
                    <a:gd name="connsiteY3" fmla="*/ 539750 h 543819"/>
                    <a:gd name="connsiteX4" fmla="*/ 302701 w 329364"/>
                    <a:gd name="connsiteY4" fmla="*/ 469900 h 543819"/>
                    <a:gd name="connsiteX5" fmla="*/ 226501 w 329364"/>
                    <a:gd name="connsiteY5" fmla="*/ 294216 h 543819"/>
                    <a:gd name="connsiteX6" fmla="*/ 18 w 329364"/>
                    <a:gd name="connsiteY6" fmla="*/ 0 h 5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64" h="543819">
                      <a:moveTo>
                        <a:pt x="18" y="0"/>
                      </a:moveTo>
                      <a:cubicBezTo>
                        <a:pt x="2135" y="0"/>
                        <a:pt x="194398" y="234244"/>
                        <a:pt x="239201" y="294216"/>
                      </a:cubicBezTo>
                      <a:cubicBezTo>
                        <a:pt x="284004" y="354188"/>
                        <a:pt x="254018" y="318911"/>
                        <a:pt x="268835" y="359833"/>
                      </a:cubicBezTo>
                      <a:cubicBezTo>
                        <a:pt x="283652" y="400755"/>
                        <a:pt x="322457" y="521406"/>
                        <a:pt x="328101" y="539750"/>
                      </a:cubicBezTo>
                      <a:cubicBezTo>
                        <a:pt x="333745" y="558094"/>
                        <a:pt x="319634" y="510822"/>
                        <a:pt x="302701" y="469900"/>
                      </a:cubicBezTo>
                      <a:cubicBezTo>
                        <a:pt x="285768" y="428978"/>
                        <a:pt x="278712" y="372885"/>
                        <a:pt x="226501" y="294216"/>
                      </a:cubicBezTo>
                      <a:cubicBezTo>
                        <a:pt x="174290" y="215547"/>
                        <a:pt x="-209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4" name="フリーフォーム: 図形 583">
                  <a:extLst>
                    <a:ext uri="{FF2B5EF4-FFF2-40B4-BE49-F238E27FC236}">
                      <a16:creationId xmlns:a16="http://schemas.microsoft.com/office/drawing/2014/main" id="{24B6BE0E-87CB-4651-9F4E-1A5BE177464F}"/>
                    </a:ext>
                  </a:extLst>
                </p:cNvPr>
                <p:cNvSpPr/>
                <p:nvPr/>
              </p:nvSpPr>
              <p:spPr>
                <a:xfrm>
                  <a:off x="7844828" y="9882748"/>
                  <a:ext cx="291836" cy="586057"/>
                </a:xfrm>
                <a:custGeom>
                  <a:avLst/>
                  <a:gdLst>
                    <a:gd name="connsiteX0" fmla="*/ 24455 w 268754"/>
                    <a:gd name="connsiteY0" fmla="*/ 490 h 539704"/>
                    <a:gd name="connsiteX1" fmla="*/ 10168 w 268754"/>
                    <a:gd name="connsiteY1" fmla="*/ 130665 h 539704"/>
                    <a:gd name="connsiteX2" fmla="*/ 27630 w 268754"/>
                    <a:gd name="connsiteY2" fmla="*/ 171940 h 539704"/>
                    <a:gd name="connsiteX3" fmla="*/ 237180 w 268754"/>
                    <a:gd name="connsiteY3" fmla="*/ 503728 h 539704"/>
                    <a:gd name="connsiteX4" fmla="*/ 267343 w 268754"/>
                    <a:gd name="connsiteY4" fmla="*/ 529128 h 539704"/>
                    <a:gd name="connsiteX5" fmla="*/ 232418 w 268754"/>
                    <a:gd name="connsiteY5" fmla="*/ 489440 h 539704"/>
                    <a:gd name="connsiteX6" fmla="*/ 13343 w 268754"/>
                    <a:gd name="connsiteY6" fmla="*/ 183053 h 539704"/>
                    <a:gd name="connsiteX7" fmla="*/ 24455 w 268754"/>
                    <a:gd name="connsiteY7" fmla="*/ 490 h 53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8754" h="539704">
                      <a:moveTo>
                        <a:pt x="24455" y="490"/>
                      </a:moveTo>
                      <a:cubicBezTo>
                        <a:pt x="23926" y="-8241"/>
                        <a:pt x="9639" y="102090"/>
                        <a:pt x="10168" y="130665"/>
                      </a:cubicBezTo>
                      <a:cubicBezTo>
                        <a:pt x="10697" y="159240"/>
                        <a:pt x="-10205" y="109763"/>
                        <a:pt x="27630" y="171940"/>
                      </a:cubicBezTo>
                      <a:cubicBezTo>
                        <a:pt x="65465" y="234117"/>
                        <a:pt x="197228" y="444197"/>
                        <a:pt x="237180" y="503728"/>
                      </a:cubicBezTo>
                      <a:cubicBezTo>
                        <a:pt x="277132" y="563259"/>
                        <a:pt x="268137" y="531509"/>
                        <a:pt x="267343" y="529128"/>
                      </a:cubicBezTo>
                      <a:cubicBezTo>
                        <a:pt x="266549" y="526747"/>
                        <a:pt x="274751" y="547119"/>
                        <a:pt x="232418" y="489440"/>
                      </a:cubicBezTo>
                      <a:cubicBezTo>
                        <a:pt x="190085" y="431761"/>
                        <a:pt x="49062" y="262428"/>
                        <a:pt x="13343" y="183053"/>
                      </a:cubicBezTo>
                      <a:cubicBezTo>
                        <a:pt x="-22376" y="103678"/>
                        <a:pt x="24984" y="9221"/>
                        <a:pt x="24455" y="49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5" name="フリーフォーム: 図形 584">
                  <a:extLst>
                    <a:ext uri="{FF2B5EF4-FFF2-40B4-BE49-F238E27FC236}">
                      <a16:creationId xmlns:a16="http://schemas.microsoft.com/office/drawing/2014/main" id="{FFFFBA54-960B-4744-986F-142B82510EAE}"/>
                    </a:ext>
                  </a:extLst>
                </p:cNvPr>
                <p:cNvSpPr/>
                <p:nvPr/>
              </p:nvSpPr>
              <p:spPr>
                <a:xfrm>
                  <a:off x="7872868" y="10007333"/>
                  <a:ext cx="382594" cy="560362"/>
                </a:xfrm>
                <a:custGeom>
                  <a:avLst/>
                  <a:gdLst>
                    <a:gd name="connsiteX0" fmla="*/ 221 w 352334"/>
                    <a:gd name="connsiteY0" fmla="*/ 1647 h 516042"/>
                    <a:gd name="connsiteX1" fmla="*/ 192308 w 352334"/>
                    <a:gd name="connsiteY1" fmla="*/ 241359 h 516042"/>
                    <a:gd name="connsiteX2" fmla="*/ 282796 w 352334"/>
                    <a:gd name="connsiteY2" fmla="*/ 390584 h 516042"/>
                    <a:gd name="connsiteX3" fmla="*/ 300258 w 352334"/>
                    <a:gd name="connsiteY3" fmla="*/ 511234 h 516042"/>
                    <a:gd name="connsiteX4" fmla="*/ 300258 w 352334"/>
                    <a:gd name="connsiteY4" fmla="*/ 474722 h 516042"/>
                    <a:gd name="connsiteX5" fmla="*/ 351058 w 352334"/>
                    <a:gd name="connsiteY5" fmla="*/ 315972 h 516042"/>
                    <a:gd name="connsiteX6" fmla="*/ 239933 w 352334"/>
                    <a:gd name="connsiteY6" fmla="*/ 236597 h 516042"/>
                    <a:gd name="connsiteX7" fmla="*/ 155796 w 352334"/>
                    <a:gd name="connsiteY7" fmla="*/ 141347 h 516042"/>
                    <a:gd name="connsiteX8" fmla="*/ 221 w 352334"/>
                    <a:gd name="connsiteY8" fmla="*/ 1647 h 51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334" h="516042">
                      <a:moveTo>
                        <a:pt x="221" y="1647"/>
                      </a:moveTo>
                      <a:cubicBezTo>
                        <a:pt x="6306" y="18315"/>
                        <a:pt x="145212" y="176536"/>
                        <a:pt x="192308" y="241359"/>
                      </a:cubicBezTo>
                      <a:cubicBezTo>
                        <a:pt x="239404" y="306182"/>
                        <a:pt x="264804" y="345605"/>
                        <a:pt x="282796" y="390584"/>
                      </a:cubicBezTo>
                      <a:cubicBezTo>
                        <a:pt x="300788" y="435563"/>
                        <a:pt x="297348" y="497211"/>
                        <a:pt x="300258" y="511234"/>
                      </a:cubicBezTo>
                      <a:cubicBezTo>
                        <a:pt x="303168" y="525257"/>
                        <a:pt x="291791" y="507266"/>
                        <a:pt x="300258" y="474722"/>
                      </a:cubicBezTo>
                      <a:cubicBezTo>
                        <a:pt x="308725" y="442178"/>
                        <a:pt x="361112" y="355659"/>
                        <a:pt x="351058" y="315972"/>
                      </a:cubicBezTo>
                      <a:cubicBezTo>
                        <a:pt x="341004" y="276285"/>
                        <a:pt x="272477" y="265701"/>
                        <a:pt x="239933" y="236597"/>
                      </a:cubicBezTo>
                      <a:cubicBezTo>
                        <a:pt x="207389" y="207493"/>
                        <a:pt x="196542" y="183416"/>
                        <a:pt x="155796" y="141347"/>
                      </a:cubicBezTo>
                      <a:cubicBezTo>
                        <a:pt x="115050" y="99278"/>
                        <a:pt x="-5864" y="-15021"/>
                        <a:pt x="221" y="16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6" name="フリーフォーム: 図形 585">
                  <a:extLst>
                    <a:ext uri="{FF2B5EF4-FFF2-40B4-BE49-F238E27FC236}">
                      <a16:creationId xmlns:a16="http://schemas.microsoft.com/office/drawing/2014/main" id="{F95EF7F6-8B3F-425C-B6D6-960E90BE255B}"/>
                    </a:ext>
                  </a:extLst>
                </p:cNvPr>
                <p:cNvSpPr/>
                <p:nvPr/>
              </p:nvSpPr>
              <p:spPr>
                <a:xfrm>
                  <a:off x="8042030" y="9880834"/>
                  <a:ext cx="72903" cy="317536"/>
                </a:xfrm>
                <a:custGeom>
                  <a:avLst/>
                  <a:gdLst>
                    <a:gd name="connsiteX0" fmla="*/ 53988 w 67137"/>
                    <a:gd name="connsiteY0" fmla="*/ 666 h 292421"/>
                    <a:gd name="connsiteX1" fmla="*/ 25413 w 67137"/>
                    <a:gd name="connsiteY1" fmla="*/ 192753 h 292421"/>
                    <a:gd name="connsiteX2" fmla="*/ 66688 w 67137"/>
                    <a:gd name="connsiteY2" fmla="*/ 289591 h 292421"/>
                    <a:gd name="connsiteX3" fmla="*/ 44463 w 67137"/>
                    <a:gd name="connsiteY3" fmla="*/ 254666 h 292421"/>
                    <a:gd name="connsiteX4" fmla="*/ 13 w 67137"/>
                    <a:gd name="connsiteY4" fmla="*/ 134016 h 292421"/>
                    <a:gd name="connsiteX5" fmla="*/ 53988 w 67137"/>
                    <a:gd name="connsiteY5" fmla="*/ 666 h 292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137" h="292421">
                      <a:moveTo>
                        <a:pt x="53988" y="666"/>
                      </a:moveTo>
                      <a:cubicBezTo>
                        <a:pt x="58221" y="10455"/>
                        <a:pt x="23296" y="144599"/>
                        <a:pt x="25413" y="192753"/>
                      </a:cubicBezTo>
                      <a:cubicBezTo>
                        <a:pt x="27530" y="240907"/>
                        <a:pt x="63513" y="279272"/>
                        <a:pt x="66688" y="289591"/>
                      </a:cubicBezTo>
                      <a:cubicBezTo>
                        <a:pt x="69863" y="299910"/>
                        <a:pt x="55576" y="280595"/>
                        <a:pt x="44463" y="254666"/>
                      </a:cubicBezTo>
                      <a:cubicBezTo>
                        <a:pt x="33350" y="228737"/>
                        <a:pt x="-781" y="176614"/>
                        <a:pt x="13" y="134016"/>
                      </a:cubicBezTo>
                      <a:cubicBezTo>
                        <a:pt x="807" y="91418"/>
                        <a:pt x="49755" y="-9123"/>
                        <a:pt x="53988" y="66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7" name="フリーフォーム: 図形 586">
                  <a:extLst>
                    <a:ext uri="{FF2B5EF4-FFF2-40B4-BE49-F238E27FC236}">
                      <a16:creationId xmlns:a16="http://schemas.microsoft.com/office/drawing/2014/main" id="{AB437998-95AB-4987-8CB9-C07E9AFAB45F}"/>
                    </a:ext>
                  </a:extLst>
                </p:cNvPr>
                <p:cNvSpPr/>
                <p:nvPr/>
              </p:nvSpPr>
              <p:spPr>
                <a:xfrm>
                  <a:off x="8143528" y="9972675"/>
                  <a:ext cx="108279" cy="437314"/>
                </a:xfrm>
                <a:custGeom>
                  <a:avLst/>
                  <a:gdLst>
                    <a:gd name="connsiteX0" fmla="*/ 205 w 99715"/>
                    <a:gd name="connsiteY0" fmla="*/ 226 h 402726"/>
                    <a:gd name="connsiteX1" fmla="*/ 43068 w 99715"/>
                    <a:gd name="connsiteY1" fmla="*/ 160564 h 402726"/>
                    <a:gd name="connsiteX2" fmla="*/ 33543 w 99715"/>
                    <a:gd name="connsiteY2" fmla="*/ 225651 h 402726"/>
                    <a:gd name="connsiteX3" fmla="*/ 30368 w 99715"/>
                    <a:gd name="connsiteY3" fmla="*/ 236764 h 402726"/>
                    <a:gd name="connsiteX4" fmla="*/ 97043 w 99715"/>
                    <a:gd name="connsiteY4" fmla="*/ 400276 h 402726"/>
                    <a:gd name="connsiteX5" fmla="*/ 84343 w 99715"/>
                    <a:gd name="connsiteY5" fmla="*/ 325664 h 402726"/>
                    <a:gd name="connsiteX6" fmla="*/ 63705 w 99715"/>
                    <a:gd name="connsiteY6" fmla="*/ 198664 h 402726"/>
                    <a:gd name="connsiteX7" fmla="*/ 205 w 99715"/>
                    <a:gd name="connsiteY7" fmla="*/ 226 h 40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715" h="402726">
                      <a:moveTo>
                        <a:pt x="205" y="226"/>
                      </a:moveTo>
                      <a:cubicBezTo>
                        <a:pt x="-3234" y="-6124"/>
                        <a:pt x="37512" y="122993"/>
                        <a:pt x="43068" y="160564"/>
                      </a:cubicBezTo>
                      <a:cubicBezTo>
                        <a:pt x="48624" y="198135"/>
                        <a:pt x="35660" y="212951"/>
                        <a:pt x="33543" y="225651"/>
                      </a:cubicBezTo>
                      <a:cubicBezTo>
                        <a:pt x="31426" y="238351"/>
                        <a:pt x="19785" y="207660"/>
                        <a:pt x="30368" y="236764"/>
                      </a:cubicBezTo>
                      <a:cubicBezTo>
                        <a:pt x="40951" y="265868"/>
                        <a:pt x="88047" y="385459"/>
                        <a:pt x="97043" y="400276"/>
                      </a:cubicBezTo>
                      <a:cubicBezTo>
                        <a:pt x="106039" y="415093"/>
                        <a:pt x="89899" y="359266"/>
                        <a:pt x="84343" y="325664"/>
                      </a:cubicBezTo>
                      <a:cubicBezTo>
                        <a:pt x="78787" y="292062"/>
                        <a:pt x="76670" y="251581"/>
                        <a:pt x="63705" y="198664"/>
                      </a:cubicBezTo>
                      <a:cubicBezTo>
                        <a:pt x="50740" y="145747"/>
                        <a:pt x="3644" y="6576"/>
                        <a:pt x="205" y="2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8" name="フリーフォーム: 図形 587">
                  <a:extLst>
                    <a:ext uri="{FF2B5EF4-FFF2-40B4-BE49-F238E27FC236}">
                      <a16:creationId xmlns:a16="http://schemas.microsoft.com/office/drawing/2014/main" id="{C387AF38-7477-447D-A32A-5D490D54481B}"/>
                    </a:ext>
                  </a:extLst>
                </p:cNvPr>
                <p:cNvSpPr/>
                <p:nvPr/>
              </p:nvSpPr>
              <p:spPr>
                <a:xfrm>
                  <a:off x="8263983" y="9934157"/>
                  <a:ext cx="134638" cy="392152"/>
                </a:xfrm>
                <a:custGeom>
                  <a:avLst/>
                  <a:gdLst>
                    <a:gd name="connsiteX0" fmla="*/ 402 w 123989"/>
                    <a:gd name="connsiteY0" fmla="*/ 772 h 361136"/>
                    <a:gd name="connsiteX1" fmla="*/ 121052 w 123989"/>
                    <a:gd name="connsiteY1" fmla="*/ 281760 h 361136"/>
                    <a:gd name="connsiteX2" fmla="*/ 89302 w 123989"/>
                    <a:gd name="connsiteY2" fmla="*/ 361135 h 361136"/>
                    <a:gd name="connsiteX3" fmla="*/ 117877 w 123989"/>
                    <a:gd name="connsiteY3" fmla="*/ 283347 h 361136"/>
                    <a:gd name="connsiteX4" fmla="*/ 82952 w 123989"/>
                    <a:gd name="connsiteY4" fmla="*/ 200797 h 361136"/>
                    <a:gd name="connsiteX5" fmla="*/ 402 w 123989"/>
                    <a:gd name="connsiteY5" fmla="*/ 772 h 36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989" h="361136">
                      <a:moveTo>
                        <a:pt x="402" y="772"/>
                      </a:moveTo>
                      <a:cubicBezTo>
                        <a:pt x="6752" y="14266"/>
                        <a:pt x="106235" y="221700"/>
                        <a:pt x="121052" y="281760"/>
                      </a:cubicBezTo>
                      <a:cubicBezTo>
                        <a:pt x="135869" y="341821"/>
                        <a:pt x="89831" y="360871"/>
                        <a:pt x="89302" y="361135"/>
                      </a:cubicBezTo>
                      <a:cubicBezTo>
                        <a:pt x="88773" y="361400"/>
                        <a:pt x="118935" y="310070"/>
                        <a:pt x="117877" y="283347"/>
                      </a:cubicBezTo>
                      <a:cubicBezTo>
                        <a:pt x="116819" y="256624"/>
                        <a:pt x="101208" y="247099"/>
                        <a:pt x="82952" y="200797"/>
                      </a:cubicBezTo>
                      <a:cubicBezTo>
                        <a:pt x="64696" y="154495"/>
                        <a:pt x="-5948" y="-12722"/>
                        <a:pt x="402" y="77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9" name="フリーフォーム: 図形 588">
                  <a:extLst>
                    <a:ext uri="{FF2B5EF4-FFF2-40B4-BE49-F238E27FC236}">
                      <a16:creationId xmlns:a16="http://schemas.microsoft.com/office/drawing/2014/main" id="{2ED68527-7EAC-4428-83BC-A135327C9987}"/>
                    </a:ext>
                  </a:extLst>
                </p:cNvPr>
                <p:cNvSpPr/>
                <p:nvPr/>
              </p:nvSpPr>
              <p:spPr>
                <a:xfrm>
                  <a:off x="8193690" y="10284870"/>
                  <a:ext cx="244964" cy="321672"/>
                </a:xfrm>
                <a:custGeom>
                  <a:avLst/>
                  <a:gdLst>
                    <a:gd name="connsiteX0" fmla="*/ 225473 w 225589"/>
                    <a:gd name="connsiteY0" fmla="*/ 1648 h 296230"/>
                    <a:gd name="connsiteX1" fmla="*/ 208010 w 225589"/>
                    <a:gd name="connsiteY1" fmla="*/ 82611 h 296230"/>
                    <a:gd name="connsiteX2" fmla="*/ 201660 w 225589"/>
                    <a:gd name="connsiteY2" fmla="*/ 257236 h 296230"/>
                    <a:gd name="connsiteX3" fmla="*/ 48 w 225589"/>
                    <a:gd name="connsiteY3" fmla="*/ 295336 h 296230"/>
                    <a:gd name="connsiteX4" fmla="*/ 182610 w 225589"/>
                    <a:gd name="connsiteY4" fmla="*/ 277873 h 296230"/>
                    <a:gd name="connsiteX5" fmla="*/ 198485 w 225589"/>
                    <a:gd name="connsiteY5" fmla="*/ 209611 h 296230"/>
                    <a:gd name="connsiteX6" fmla="*/ 198485 w 225589"/>
                    <a:gd name="connsiteY6" fmla="*/ 150873 h 296230"/>
                    <a:gd name="connsiteX7" fmla="*/ 225473 w 225589"/>
                    <a:gd name="connsiteY7" fmla="*/ 1648 h 29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589" h="296230">
                      <a:moveTo>
                        <a:pt x="225473" y="1648"/>
                      </a:moveTo>
                      <a:cubicBezTo>
                        <a:pt x="227061" y="-9729"/>
                        <a:pt x="211979" y="40013"/>
                        <a:pt x="208010" y="82611"/>
                      </a:cubicBezTo>
                      <a:cubicBezTo>
                        <a:pt x="204041" y="125209"/>
                        <a:pt x="236320" y="221782"/>
                        <a:pt x="201660" y="257236"/>
                      </a:cubicBezTo>
                      <a:cubicBezTo>
                        <a:pt x="167000" y="292690"/>
                        <a:pt x="3223" y="291896"/>
                        <a:pt x="48" y="295336"/>
                      </a:cubicBezTo>
                      <a:cubicBezTo>
                        <a:pt x="-3127" y="298776"/>
                        <a:pt x="149537" y="292161"/>
                        <a:pt x="182610" y="277873"/>
                      </a:cubicBezTo>
                      <a:cubicBezTo>
                        <a:pt x="215683" y="263586"/>
                        <a:pt x="195839" y="230778"/>
                        <a:pt x="198485" y="209611"/>
                      </a:cubicBezTo>
                      <a:cubicBezTo>
                        <a:pt x="201131" y="188444"/>
                        <a:pt x="193193" y="185798"/>
                        <a:pt x="198485" y="150873"/>
                      </a:cubicBezTo>
                      <a:cubicBezTo>
                        <a:pt x="203777" y="115948"/>
                        <a:pt x="223885" y="13025"/>
                        <a:pt x="225473" y="16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0" name="フリーフォーム: 図形 589">
                  <a:extLst>
                    <a:ext uri="{FF2B5EF4-FFF2-40B4-BE49-F238E27FC236}">
                      <a16:creationId xmlns:a16="http://schemas.microsoft.com/office/drawing/2014/main" id="{03D1FEF0-E7AC-45D8-9C1E-F8EA0DFF6D50}"/>
                    </a:ext>
                  </a:extLst>
                </p:cNvPr>
                <p:cNvSpPr/>
                <p:nvPr/>
              </p:nvSpPr>
              <p:spPr>
                <a:xfrm>
                  <a:off x="8167754" y="10309031"/>
                  <a:ext cx="272763" cy="285304"/>
                </a:xfrm>
                <a:custGeom>
                  <a:avLst/>
                  <a:gdLst>
                    <a:gd name="connsiteX0" fmla="*/ 250945 w 251190"/>
                    <a:gd name="connsiteY0" fmla="*/ 36 h 262739"/>
                    <a:gd name="connsiteX1" fmla="*/ 195383 w 251190"/>
                    <a:gd name="connsiteY1" fmla="*/ 87348 h 262739"/>
                    <a:gd name="connsiteX2" fmla="*/ 203320 w 251190"/>
                    <a:gd name="connsiteY2" fmla="*/ 215936 h 262739"/>
                    <a:gd name="connsiteX3" fmla="*/ 182683 w 251190"/>
                    <a:gd name="connsiteY3" fmla="*/ 236573 h 262739"/>
                    <a:gd name="connsiteX4" fmla="*/ 120 w 251190"/>
                    <a:gd name="connsiteY4" fmla="*/ 255623 h 262739"/>
                    <a:gd name="connsiteX5" fmla="*/ 212845 w 251190"/>
                    <a:gd name="connsiteY5" fmla="*/ 255623 h 262739"/>
                    <a:gd name="connsiteX6" fmla="*/ 206495 w 251190"/>
                    <a:gd name="connsiteY6" fmla="*/ 169898 h 262739"/>
                    <a:gd name="connsiteX7" fmla="*/ 169983 w 251190"/>
                    <a:gd name="connsiteY7" fmla="*/ 77823 h 262739"/>
                    <a:gd name="connsiteX8" fmla="*/ 250945 w 251190"/>
                    <a:gd name="connsiteY8" fmla="*/ 36 h 26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190" h="262739">
                      <a:moveTo>
                        <a:pt x="250945" y="36"/>
                      </a:moveTo>
                      <a:cubicBezTo>
                        <a:pt x="255178" y="1623"/>
                        <a:pt x="203320" y="51365"/>
                        <a:pt x="195383" y="87348"/>
                      </a:cubicBezTo>
                      <a:cubicBezTo>
                        <a:pt x="187445" y="123331"/>
                        <a:pt x="205437" y="191065"/>
                        <a:pt x="203320" y="215936"/>
                      </a:cubicBezTo>
                      <a:cubicBezTo>
                        <a:pt x="201203" y="240807"/>
                        <a:pt x="216550" y="229959"/>
                        <a:pt x="182683" y="236573"/>
                      </a:cubicBezTo>
                      <a:cubicBezTo>
                        <a:pt x="148816" y="243188"/>
                        <a:pt x="-4907" y="252448"/>
                        <a:pt x="120" y="255623"/>
                      </a:cubicBezTo>
                      <a:cubicBezTo>
                        <a:pt x="5147" y="258798"/>
                        <a:pt x="178449" y="269911"/>
                        <a:pt x="212845" y="255623"/>
                      </a:cubicBezTo>
                      <a:cubicBezTo>
                        <a:pt x="247241" y="241336"/>
                        <a:pt x="213639" y="199531"/>
                        <a:pt x="206495" y="169898"/>
                      </a:cubicBezTo>
                      <a:cubicBezTo>
                        <a:pt x="199351" y="140265"/>
                        <a:pt x="161252" y="106927"/>
                        <a:pt x="169983" y="77823"/>
                      </a:cubicBezTo>
                      <a:cubicBezTo>
                        <a:pt x="178714" y="48719"/>
                        <a:pt x="246712" y="-1551"/>
                        <a:pt x="250945" y="3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1" name="フリーフォーム: 図形 590">
                  <a:extLst>
                    <a:ext uri="{FF2B5EF4-FFF2-40B4-BE49-F238E27FC236}">
                      <a16:creationId xmlns:a16="http://schemas.microsoft.com/office/drawing/2014/main" id="{B5342574-B7AA-41D7-BEAF-E1F28DFA7DDC}"/>
                    </a:ext>
                  </a:extLst>
                </p:cNvPr>
                <p:cNvSpPr/>
                <p:nvPr/>
              </p:nvSpPr>
              <p:spPr>
                <a:xfrm>
                  <a:off x="8290152" y="10224391"/>
                  <a:ext cx="53950" cy="258736"/>
                </a:xfrm>
                <a:custGeom>
                  <a:avLst/>
                  <a:gdLst>
                    <a:gd name="connsiteX0" fmla="*/ 42978 w 49683"/>
                    <a:gd name="connsiteY0" fmla="*/ 194 h 238272"/>
                    <a:gd name="connsiteX1" fmla="*/ 19166 w 49683"/>
                    <a:gd name="connsiteY1" fmla="*/ 125607 h 238272"/>
                    <a:gd name="connsiteX2" fmla="*/ 49328 w 49683"/>
                    <a:gd name="connsiteY2" fmla="*/ 236732 h 238272"/>
                    <a:gd name="connsiteX3" fmla="*/ 33453 w 49683"/>
                    <a:gd name="connsiteY3" fmla="*/ 184344 h 238272"/>
                    <a:gd name="connsiteX4" fmla="*/ 116 w 49683"/>
                    <a:gd name="connsiteY4" fmla="*/ 98619 h 238272"/>
                    <a:gd name="connsiteX5" fmla="*/ 42978 w 49683"/>
                    <a:gd name="connsiteY5" fmla="*/ 194 h 23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83" h="238272">
                      <a:moveTo>
                        <a:pt x="42978" y="194"/>
                      </a:moveTo>
                      <a:cubicBezTo>
                        <a:pt x="46153" y="4692"/>
                        <a:pt x="18108" y="86184"/>
                        <a:pt x="19166" y="125607"/>
                      </a:cubicBezTo>
                      <a:cubicBezTo>
                        <a:pt x="20224" y="165030"/>
                        <a:pt x="46947" y="226943"/>
                        <a:pt x="49328" y="236732"/>
                      </a:cubicBezTo>
                      <a:cubicBezTo>
                        <a:pt x="51709" y="246521"/>
                        <a:pt x="41655" y="207363"/>
                        <a:pt x="33453" y="184344"/>
                      </a:cubicBezTo>
                      <a:cubicBezTo>
                        <a:pt x="25251" y="161325"/>
                        <a:pt x="-2001" y="126929"/>
                        <a:pt x="116" y="98619"/>
                      </a:cubicBezTo>
                      <a:cubicBezTo>
                        <a:pt x="2233" y="70309"/>
                        <a:pt x="39803" y="-4304"/>
                        <a:pt x="42978" y="19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2" name="フリーフォーム: 図形 591">
                  <a:extLst>
                    <a:ext uri="{FF2B5EF4-FFF2-40B4-BE49-F238E27FC236}">
                      <a16:creationId xmlns:a16="http://schemas.microsoft.com/office/drawing/2014/main" id="{1F6A445B-BA5E-4490-962D-D9F1C2BD9292}"/>
                    </a:ext>
                  </a:extLst>
                </p:cNvPr>
                <p:cNvSpPr/>
                <p:nvPr/>
              </p:nvSpPr>
              <p:spPr>
                <a:xfrm>
                  <a:off x="8239638" y="10259333"/>
                  <a:ext cx="19657" cy="232530"/>
                </a:xfrm>
                <a:custGeom>
                  <a:avLst/>
                  <a:gdLst>
                    <a:gd name="connsiteX0" fmla="*/ 18060 w 18102"/>
                    <a:gd name="connsiteY0" fmla="*/ 2940 h 214139"/>
                    <a:gd name="connsiteX1" fmla="*/ 597 w 18102"/>
                    <a:gd name="connsiteY1" fmla="*/ 212490 h 214139"/>
                    <a:gd name="connsiteX2" fmla="*/ 5360 w 18102"/>
                    <a:gd name="connsiteY2" fmla="*/ 96603 h 214139"/>
                    <a:gd name="connsiteX3" fmla="*/ 18060 w 18102"/>
                    <a:gd name="connsiteY3" fmla="*/ 2940 h 21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02" h="214139">
                      <a:moveTo>
                        <a:pt x="18060" y="2940"/>
                      </a:moveTo>
                      <a:cubicBezTo>
                        <a:pt x="17266" y="22254"/>
                        <a:pt x="2714" y="196880"/>
                        <a:pt x="597" y="212490"/>
                      </a:cubicBezTo>
                      <a:cubicBezTo>
                        <a:pt x="-1520" y="228100"/>
                        <a:pt x="2450" y="128617"/>
                        <a:pt x="5360" y="96603"/>
                      </a:cubicBezTo>
                      <a:cubicBezTo>
                        <a:pt x="8270" y="64589"/>
                        <a:pt x="18854" y="-16374"/>
                        <a:pt x="18060" y="294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3" name="フリーフォーム: 図形 592">
                  <a:extLst>
                    <a:ext uri="{FF2B5EF4-FFF2-40B4-BE49-F238E27FC236}">
                      <a16:creationId xmlns:a16="http://schemas.microsoft.com/office/drawing/2014/main" id="{C402F179-FC12-46A5-BA21-6897F7869FB2}"/>
                    </a:ext>
                  </a:extLst>
                </p:cNvPr>
                <p:cNvSpPr/>
                <p:nvPr/>
              </p:nvSpPr>
              <p:spPr>
                <a:xfrm>
                  <a:off x="8186312" y="10508787"/>
                  <a:ext cx="178251" cy="86467"/>
                </a:xfrm>
                <a:custGeom>
                  <a:avLst/>
                  <a:gdLst>
                    <a:gd name="connsiteX0" fmla="*/ 43355 w 164153"/>
                    <a:gd name="connsiteY0" fmla="*/ 79604 h 79628"/>
                    <a:gd name="connsiteX1" fmla="*/ 493 w 164153"/>
                    <a:gd name="connsiteY1" fmla="*/ 33566 h 79628"/>
                    <a:gd name="connsiteX2" fmla="*/ 76693 w 164153"/>
                    <a:gd name="connsiteY2" fmla="*/ 229 h 79628"/>
                    <a:gd name="connsiteX3" fmla="*/ 138605 w 164153"/>
                    <a:gd name="connsiteY3" fmla="*/ 20866 h 79628"/>
                    <a:gd name="connsiteX4" fmla="*/ 164005 w 164153"/>
                    <a:gd name="connsiteY4" fmla="*/ 58966 h 79628"/>
                    <a:gd name="connsiteX5" fmla="*/ 146543 w 164153"/>
                    <a:gd name="connsiteY5" fmla="*/ 17691 h 79628"/>
                    <a:gd name="connsiteX6" fmla="*/ 97330 w 164153"/>
                    <a:gd name="connsiteY6" fmla="*/ 6579 h 79628"/>
                    <a:gd name="connsiteX7" fmla="*/ 32243 w 164153"/>
                    <a:gd name="connsiteY7" fmla="*/ 27216 h 79628"/>
                    <a:gd name="connsiteX8" fmla="*/ 43355 w 164153"/>
                    <a:gd name="connsiteY8" fmla="*/ 79604 h 7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153" h="79628">
                      <a:moveTo>
                        <a:pt x="43355" y="79604"/>
                      </a:moveTo>
                      <a:cubicBezTo>
                        <a:pt x="38064" y="80662"/>
                        <a:pt x="-5063" y="46795"/>
                        <a:pt x="493" y="33566"/>
                      </a:cubicBezTo>
                      <a:cubicBezTo>
                        <a:pt x="6049" y="20337"/>
                        <a:pt x="53674" y="2346"/>
                        <a:pt x="76693" y="229"/>
                      </a:cubicBezTo>
                      <a:cubicBezTo>
                        <a:pt x="99712" y="-1888"/>
                        <a:pt x="124053" y="11077"/>
                        <a:pt x="138605" y="20866"/>
                      </a:cubicBezTo>
                      <a:cubicBezTo>
                        <a:pt x="153157" y="30655"/>
                        <a:pt x="162682" y="59495"/>
                        <a:pt x="164005" y="58966"/>
                      </a:cubicBezTo>
                      <a:cubicBezTo>
                        <a:pt x="165328" y="58437"/>
                        <a:pt x="157656" y="26422"/>
                        <a:pt x="146543" y="17691"/>
                      </a:cubicBezTo>
                      <a:cubicBezTo>
                        <a:pt x="135430" y="8960"/>
                        <a:pt x="116380" y="4992"/>
                        <a:pt x="97330" y="6579"/>
                      </a:cubicBezTo>
                      <a:cubicBezTo>
                        <a:pt x="78280" y="8166"/>
                        <a:pt x="44414" y="18749"/>
                        <a:pt x="32243" y="27216"/>
                      </a:cubicBezTo>
                      <a:cubicBezTo>
                        <a:pt x="20072" y="35683"/>
                        <a:pt x="48646" y="78546"/>
                        <a:pt x="43355" y="7960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4" name="フリーフォーム: 図形 593">
                  <a:extLst>
                    <a:ext uri="{FF2B5EF4-FFF2-40B4-BE49-F238E27FC236}">
                      <a16:creationId xmlns:a16="http://schemas.microsoft.com/office/drawing/2014/main" id="{58360871-B2F1-437B-884F-F48BC8129E4B}"/>
                    </a:ext>
                  </a:extLst>
                </p:cNvPr>
                <p:cNvSpPr/>
                <p:nvPr/>
              </p:nvSpPr>
              <p:spPr>
                <a:xfrm>
                  <a:off x="8396258" y="10422265"/>
                  <a:ext cx="598976" cy="81604"/>
                </a:xfrm>
                <a:custGeom>
                  <a:avLst/>
                  <a:gdLst>
                    <a:gd name="connsiteX0" fmla="*/ 827 w 551602"/>
                    <a:gd name="connsiteY0" fmla="*/ 13233 h 75150"/>
                    <a:gd name="connsiteX1" fmla="*/ 227839 w 551602"/>
                    <a:gd name="connsiteY1" fmla="*/ 56095 h 75150"/>
                    <a:gd name="connsiteX2" fmla="*/ 321502 w 551602"/>
                    <a:gd name="connsiteY2" fmla="*/ 75145 h 75150"/>
                    <a:gd name="connsiteX3" fmla="*/ 488189 w 551602"/>
                    <a:gd name="connsiteY3" fmla="*/ 54508 h 75150"/>
                    <a:gd name="connsiteX4" fmla="*/ 550102 w 551602"/>
                    <a:gd name="connsiteY4" fmla="*/ 32283 h 75150"/>
                    <a:gd name="connsiteX5" fmla="*/ 434214 w 551602"/>
                    <a:gd name="connsiteY5" fmla="*/ 44983 h 75150"/>
                    <a:gd name="connsiteX6" fmla="*/ 281814 w 551602"/>
                    <a:gd name="connsiteY6" fmla="*/ 44983 h 75150"/>
                    <a:gd name="connsiteX7" fmla="*/ 204027 w 551602"/>
                    <a:gd name="connsiteY7" fmla="*/ 24345 h 75150"/>
                    <a:gd name="connsiteX8" fmla="*/ 153227 w 551602"/>
                    <a:gd name="connsiteY8" fmla="*/ 533 h 75150"/>
                    <a:gd name="connsiteX9" fmla="*/ 827 w 551602"/>
                    <a:gd name="connsiteY9" fmla="*/ 13233 h 7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02" h="75150">
                      <a:moveTo>
                        <a:pt x="827" y="13233"/>
                      </a:moveTo>
                      <a:cubicBezTo>
                        <a:pt x="13262" y="22493"/>
                        <a:pt x="174393" y="45776"/>
                        <a:pt x="227839" y="56095"/>
                      </a:cubicBezTo>
                      <a:cubicBezTo>
                        <a:pt x="281285" y="66414"/>
                        <a:pt x="278110" y="75410"/>
                        <a:pt x="321502" y="75145"/>
                      </a:cubicBezTo>
                      <a:cubicBezTo>
                        <a:pt x="364894" y="74881"/>
                        <a:pt x="450089" y="61652"/>
                        <a:pt x="488189" y="54508"/>
                      </a:cubicBezTo>
                      <a:cubicBezTo>
                        <a:pt x="526289" y="47364"/>
                        <a:pt x="559098" y="33870"/>
                        <a:pt x="550102" y="32283"/>
                      </a:cubicBezTo>
                      <a:cubicBezTo>
                        <a:pt x="541106" y="30696"/>
                        <a:pt x="478929" y="42866"/>
                        <a:pt x="434214" y="44983"/>
                      </a:cubicBezTo>
                      <a:cubicBezTo>
                        <a:pt x="389499" y="47100"/>
                        <a:pt x="320178" y="48423"/>
                        <a:pt x="281814" y="44983"/>
                      </a:cubicBezTo>
                      <a:cubicBezTo>
                        <a:pt x="243450" y="41543"/>
                        <a:pt x="225458" y="31753"/>
                        <a:pt x="204027" y="24345"/>
                      </a:cubicBezTo>
                      <a:cubicBezTo>
                        <a:pt x="182596" y="16937"/>
                        <a:pt x="186829" y="2914"/>
                        <a:pt x="153227" y="533"/>
                      </a:cubicBezTo>
                      <a:cubicBezTo>
                        <a:pt x="119625" y="-1848"/>
                        <a:pt x="-11608" y="3973"/>
                        <a:pt x="827" y="132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5" name="フリーフォーム: 図形 594">
                  <a:extLst>
                    <a:ext uri="{FF2B5EF4-FFF2-40B4-BE49-F238E27FC236}">
                      <a16:creationId xmlns:a16="http://schemas.microsoft.com/office/drawing/2014/main" id="{0AC61A6D-AC93-4B0C-9D7C-C4FB0A8E9167}"/>
                    </a:ext>
                  </a:extLst>
                </p:cNvPr>
                <p:cNvSpPr/>
                <p:nvPr/>
              </p:nvSpPr>
              <p:spPr>
                <a:xfrm>
                  <a:off x="8449331" y="10181497"/>
                  <a:ext cx="588860" cy="123424"/>
                </a:xfrm>
                <a:custGeom>
                  <a:avLst/>
                  <a:gdLst>
                    <a:gd name="connsiteX0" fmla="*/ 99589 w 542286"/>
                    <a:gd name="connsiteY0" fmla="*/ 69858 h 113662"/>
                    <a:gd name="connsiteX1" fmla="*/ 291677 w 542286"/>
                    <a:gd name="connsiteY1" fmla="*/ 98433 h 113662"/>
                    <a:gd name="connsiteX2" fmla="*/ 358352 w 542286"/>
                    <a:gd name="connsiteY2" fmla="*/ 111133 h 113662"/>
                    <a:gd name="connsiteX3" fmla="*/ 517102 w 542286"/>
                    <a:gd name="connsiteY3" fmla="*/ 109545 h 113662"/>
                    <a:gd name="connsiteX4" fmla="*/ 532977 w 542286"/>
                    <a:gd name="connsiteY4" fmla="*/ 111133 h 113662"/>
                    <a:gd name="connsiteX5" fmla="*/ 426614 w 542286"/>
                    <a:gd name="connsiteY5" fmla="*/ 111133 h 113662"/>
                    <a:gd name="connsiteX6" fmla="*/ 288502 w 542286"/>
                    <a:gd name="connsiteY6" fmla="*/ 77795 h 113662"/>
                    <a:gd name="connsiteX7" fmla="*/ 159914 w 542286"/>
                    <a:gd name="connsiteY7" fmla="*/ 65095 h 113662"/>
                    <a:gd name="connsiteX8" fmla="*/ 1164 w 542286"/>
                    <a:gd name="connsiteY8" fmla="*/ 8 h 113662"/>
                    <a:gd name="connsiteX9" fmla="*/ 99589 w 542286"/>
                    <a:gd name="connsiteY9" fmla="*/ 69858 h 113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2286" h="113662">
                      <a:moveTo>
                        <a:pt x="99589" y="69858"/>
                      </a:moveTo>
                      <a:cubicBezTo>
                        <a:pt x="148008" y="86262"/>
                        <a:pt x="248550" y="91554"/>
                        <a:pt x="291677" y="98433"/>
                      </a:cubicBezTo>
                      <a:cubicBezTo>
                        <a:pt x="334804" y="105312"/>
                        <a:pt x="320781" y="109281"/>
                        <a:pt x="358352" y="111133"/>
                      </a:cubicBezTo>
                      <a:cubicBezTo>
                        <a:pt x="395923" y="112985"/>
                        <a:pt x="487998" y="109545"/>
                        <a:pt x="517102" y="109545"/>
                      </a:cubicBezTo>
                      <a:cubicBezTo>
                        <a:pt x="546206" y="109545"/>
                        <a:pt x="548058" y="110868"/>
                        <a:pt x="532977" y="111133"/>
                      </a:cubicBezTo>
                      <a:cubicBezTo>
                        <a:pt x="517896" y="111398"/>
                        <a:pt x="467360" y="116689"/>
                        <a:pt x="426614" y="111133"/>
                      </a:cubicBezTo>
                      <a:cubicBezTo>
                        <a:pt x="385868" y="105577"/>
                        <a:pt x="332952" y="85468"/>
                        <a:pt x="288502" y="77795"/>
                      </a:cubicBezTo>
                      <a:cubicBezTo>
                        <a:pt x="244052" y="70122"/>
                        <a:pt x="207804" y="78059"/>
                        <a:pt x="159914" y="65095"/>
                      </a:cubicBezTo>
                      <a:cubicBezTo>
                        <a:pt x="112024" y="52131"/>
                        <a:pt x="11483" y="802"/>
                        <a:pt x="1164" y="8"/>
                      </a:cubicBezTo>
                      <a:cubicBezTo>
                        <a:pt x="-9155" y="-786"/>
                        <a:pt x="51170" y="53454"/>
                        <a:pt x="99589" y="698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6" name="フリーフォーム: 図形 595">
                  <a:extLst>
                    <a:ext uri="{FF2B5EF4-FFF2-40B4-BE49-F238E27FC236}">
                      <a16:creationId xmlns:a16="http://schemas.microsoft.com/office/drawing/2014/main" id="{98CCBC7F-2786-458C-B2E4-9FAFCE654ED1}"/>
                    </a:ext>
                  </a:extLst>
                </p:cNvPr>
                <p:cNvSpPr/>
                <p:nvPr/>
              </p:nvSpPr>
              <p:spPr>
                <a:xfrm>
                  <a:off x="8681535" y="10301281"/>
                  <a:ext cx="560481" cy="68968"/>
                </a:xfrm>
                <a:custGeom>
                  <a:avLst/>
                  <a:gdLst>
                    <a:gd name="connsiteX0" fmla="*/ 50 w 516151"/>
                    <a:gd name="connsiteY0" fmla="*/ 823 h 63513"/>
                    <a:gd name="connsiteX1" fmla="*/ 288975 w 516151"/>
                    <a:gd name="connsiteY1" fmla="*/ 27810 h 63513"/>
                    <a:gd name="connsiteX2" fmla="*/ 369938 w 516151"/>
                    <a:gd name="connsiteY2" fmla="*/ 51623 h 63513"/>
                    <a:gd name="connsiteX3" fmla="*/ 515988 w 516151"/>
                    <a:gd name="connsiteY3" fmla="*/ 40510 h 63513"/>
                    <a:gd name="connsiteX4" fmla="*/ 396925 w 516151"/>
                    <a:gd name="connsiteY4" fmla="*/ 48448 h 63513"/>
                    <a:gd name="connsiteX5" fmla="*/ 312788 w 516151"/>
                    <a:gd name="connsiteY5" fmla="*/ 61148 h 63513"/>
                    <a:gd name="connsiteX6" fmla="*/ 50 w 516151"/>
                    <a:gd name="connsiteY6" fmla="*/ 823 h 63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51" h="63513">
                      <a:moveTo>
                        <a:pt x="50" y="823"/>
                      </a:moveTo>
                      <a:cubicBezTo>
                        <a:pt x="-3919" y="-4733"/>
                        <a:pt x="227327" y="19343"/>
                        <a:pt x="288975" y="27810"/>
                      </a:cubicBezTo>
                      <a:cubicBezTo>
                        <a:pt x="350623" y="36277"/>
                        <a:pt x="332103" y="49506"/>
                        <a:pt x="369938" y="51623"/>
                      </a:cubicBezTo>
                      <a:cubicBezTo>
                        <a:pt x="407773" y="53740"/>
                        <a:pt x="511490" y="41039"/>
                        <a:pt x="515988" y="40510"/>
                      </a:cubicBezTo>
                      <a:cubicBezTo>
                        <a:pt x="520486" y="39981"/>
                        <a:pt x="430792" y="45008"/>
                        <a:pt x="396925" y="48448"/>
                      </a:cubicBezTo>
                      <a:cubicBezTo>
                        <a:pt x="363058" y="51888"/>
                        <a:pt x="377081" y="69879"/>
                        <a:pt x="312788" y="61148"/>
                      </a:cubicBezTo>
                      <a:cubicBezTo>
                        <a:pt x="248495" y="52417"/>
                        <a:pt x="4019" y="6379"/>
                        <a:pt x="50" y="8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7" name="フリーフォーム: 図形 596">
                  <a:extLst>
                    <a:ext uri="{FF2B5EF4-FFF2-40B4-BE49-F238E27FC236}">
                      <a16:creationId xmlns:a16="http://schemas.microsoft.com/office/drawing/2014/main" id="{E88E11F7-596D-4D99-A530-9F2900B0E8D6}"/>
                    </a:ext>
                  </a:extLst>
                </p:cNvPr>
                <p:cNvSpPr/>
                <p:nvPr/>
              </p:nvSpPr>
              <p:spPr>
                <a:xfrm>
                  <a:off x="8893729" y="10326288"/>
                  <a:ext cx="370620" cy="70507"/>
                </a:xfrm>
                <a:custGeom>
                  <a:avLst/>
                  <a:gdLst>
                    <a:gd name="connsiteX0" fmla="*/ 1489 w 341307"/>
                    <a:gd name="connsiteY0" fmla="*/ 19 h 64930"/>
                    <a:gd name="connsiteX1" fmla="*/ 290414 w 341307"/>
                    <a:gd name="connsiteY1" fmla="*/ 57169 h 64930"/>
                    <a:gd name="connsiteX2" fmla="*/ 311052 w 341307"/>
                    <a:gd name="connsiteY2" fmla="*/ 58756 h 64930"/>
                    <a:gd name="connsiteX3" fmla="*/ 341214 w 341307"/>
                    <a:gd name="connsiteY3" fmla="*/ 4781 h 64930"/>
                    <a:gd name="connsiteX4" fmla="*/ 318989 w 341307"/>
                    <a:gd name="connsiteY4" fmla="*/ 36531 h 64930"/>
                    <a:gd name="connsiteX5" fmla="*/ 277714 w 341307"/>
                    <a:gd name="connsiteY5" fmla="*/ 52406 h 64930"/>
                    <a:gd name="connsiteX6" fmla="*/ 182464 w 341307"/>
                    <a:gd name="connsiteY6" fmla="*/ 50819 h 64930"/>
                    <a:gd name="connsiteX7" fmla="*/ 1489 w 341307"/>
                    <a:gd name="connsiteY7" fmla="*/ 19 h 6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1307" h="64930">
                      <a:moveTo>
                        <a:pt x="1489" y="19"/>
                      </a:moveTo>
                      <a:cubicBezTo>
                        <a:pt x="19480" y="1077"/>
                        <a:pt x="238820" y="47380"/>
                        <a:pt x="290414" y="57169"/>
                      </a:cubicBezTo>
                      <a:cubicBezTo>
                        <a:pt x="342008" y="66959"/>
                        <a:pt x="302585" y="67487"/>
                        <a:pt x="311052" y="58756"/>
                      </a:cubicBezTo>
                      <a:cubicBezTo>
                        <a:pt x="319519" y="50025"/>
                        <a:pt x="339891" y="8485"/>
                        <a:pt x="341214" y="4781"/>
                      </a:cubicBezTo>
                      <a:cubicBezTo>
                        <a:pt x="342537" y="1077"/>
                        <a:pt x="329572" y="28594"/>
                        <a:pt x="318989" y="36531"/>
                      </a:cubicBezTo>
                      <a:cubicBezTo>
                        <a:pt x="308406" y="44468"/>
                        <a:pt x="300468" y="50025"/>
                        <a:pt x="277714" y="52406"/>
                      </a:cubicBezTo>
                      <a:cubicBezTo>
                        <a:pt x="254960" y="54787"/>
                        <a:pt x="231412" y="60079"/>
                        <a:pt x="182464" y="50819"/>
                      </a:cubicBezTo>
                      <a:cubicBezTo>
                        <a:pt x="133516" y="41559"/>
                        <a:pt x="-16502" y="-1039"/>
                        <a:pt x="1489" y="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8" name="フリーフォーム: 図形 597">
                  <a:extLst>
                    <a:ext uri="{FF2B5EF4-FFF2-40B4-BE49-F238E27FC236}">
                      <a16:creationId xmlns:a16="http://schemas.microsoft.com/office/drawing/2014/main" id="{B6C24E12-39B2-4B01-A3F6-C1CF273197C9}"/>
                    </a:ext>
                  </a:extLst>
                </p:cNvPr>
                <p:cNvSpPr/>
                <p:nvPr/>
              </p:nvSpPr>
              <p:spPr>
                <a:xfrm>
                  <a:off x="8850526" y="10353703"/>
                  <a:ext cx="434921" cy="119131"/>
                </a:xfrm>
                <a:custGeom>
                  <a:avLst/>
                  <a:gdLst>
                    <a:gd name="connsiteX0" fmla="*/ 0 w 400522"/>
                    <a:gd name="connsiteY0" fmla="*/ 109709 h 109709"/>
                    <a:gd name="connsiteX1" fmla="*/ 106363 w 400522"/>
                    <a:gd name="connsiteY1" fmla="*/ 85897 h 109709"/>
                    <a:gd name="connsiteX2" fmla="*/ 127000 w 400522"/>
                    <a:gd name="connsiteY2" fmla="*/ 58909 h 109709"/>
                    <a:gd name="connsiteX3" fmla="*/ 153988 w 400522"/>
                    <a:gd name="connsiteY3" fmla="*/ 82722 h 109709"/>
                    <a:gd name="connsiteX4" fmla="*/ 227013 w 400522"/>
                    <a:gd name="connsiteY4" fmla="*/ 63672 h 109709"/>
                    <a:gd name="connsiteX5" fmla="*/ 384175 w 400522"/>
                    <a:gd name="connsiteY5" fmla="*/ 68434 h 109709"/>
                    <a:gd name="connsiteX6" fmla="*/ 358775 w 400522"/>
                    <a:gd name="connsiteY6" fmla="*/ 68434 h 109709"/>
                    <a:gd name="connsiteX7" fmla="*/ 360363 w 400522"/>
                    <a:gd name="connsiteY7" fmla="*/ 172 h 109709"/>
                    <a:gd name="connsiteX8" fmla="*/ 382588 w 400522"/>
                    <a:gd name="connsiteY8" fmla="*/ 49384 h 109709"/>
                    <a:gd name="connsiteX9" fmla="*/ 392113 w 400522"/>
                    <a:gd name="connsiteY9" fmla="*/ 65259 h 109709"/>
                    <a:gd name="connsiteX10" fmla="*/ 254000 w 400522"/>
                    <a:gd name="connsiteY10" fmla="*/ 76372 h 109709"/>
                    <a:gd name="connsiteX11" fmla="*/ 119063 w 400522"/>
                    <a:gd name="connsiteY11" fmla="*/ 93834 h 109709"/>
                    <a:gd name="connsiteX12" fmla="*/ 0 w 400522"/>
                    <a:gd name="connsiteY12" fmla="*/ 109709 h 109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0522" h="109709">
                      <a:moveTo>
                        <a:pt x="0" y="109709"/>
                      </a:moveTo>
                      <a:cubicBezTo>
                        <a:pt x="42598" y="102036"/>
                        <a:pt x="85196" y="94364"/>
                        <a:pt x="106363" y="85897"/>
                      </a:cubicBezTo>
                      <a:cubicBezTo>
                        <a:pt x="127530" y="77430"/>
                        <a:pt x="119063" y="59438"/>
                        <a:pt x="127000" y="58909"/>
                      </a:cubicBezTo>
                      <a:cubicBezTo>
                        <a:pt x="134938" y="58380"/>
                        <a:pt x="137319" y="81928"/>
                        <a:pt x="153988" y="82722"/>
                      </a:cubicBezTo>
                      <a:cubicBezTo>
                        <a:pt x="170657" y="83516"/>
                        <a:pt x="188649" y="66053"/>
                        <a:pt x="227013" y="63672"/>
                      </a:cubicBezTo>
                      <a:cubicBezTo>
                        <a:pt x="265377" y="61291"/>
                        <a:pt x="362215" y="67640"/>
                        <a:pt x="384175" y="68434"/>
                      </a:cubicBezTo>
                      <a:cubicBezTo>
                        <a:pt x="406135" y="69228"/>
                        <a:pt x="362744" y="79811"/>
                        <a:pt x="358775" y="68434"/>
                      </a:cubicBezTo>
                      <a:cubicBezTo>
                        <a:pt x="354806" y="57057"/>
                        <a:pt x="356394" y="3347"/>
                        <a:pt x="360363" y="172"/>
                      </a:cubicBezTo>
                      <a:cubicBezTo>
                        <a:pt x="364332" y="-3003"/>
                        <a:pt x="377296" y="38536"/>
                        <a:pt x="382588" y="49384"/>
                      </a:cubicBezTo>
                      <a:cubicBezTo>
                        <a:pt x="387880" y="60232"/>
                        <a:pt x="413544" y="60761"/>
                        <a:pt x="392113" y="65259"/>
                      </a:cubicBezTo>
                      <a:cubicBezTo>
                        <a:pt x="370682" y="69757"/>
                        <a:pt x="299508" y="71610"/>
                        <a:pt x="254000" y="76372"/>
                      </a:cubicBezTo>
                      <a:cubicBezTo>
                        <a:pt x="208492" y="81134"/>
                        <a:pt x="119063" y="93834"/>
                        <a:pt x="119063" y="93834"/>
                      </a:cubicBezTo>
                      <a:lnTo>
                        <a:pt x="0" y="109709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9" name="フリーフォーム: 図形 598">
                  <a:extLst>
                    <a:ext uri="{FF2B5EF4-FFF2-40B4-BE49-F238E27FC236}">
                      <a16:creationId xmlns:a16="http://schemas.microsoft.com/office/drawing/2014/main" id="{1E1079B5-3848-4FB7-8F0E-C00D3402CAB8}"/>
                    </a:ext>
                  </a:extLst>
                </p:cNvPr>
                <p:cNvSpPr/>
                <p:nvPr/>
              </p:nvSpPr>
              <p:spPr>
                <a:xfrm>
                  <a:off x="8433254" y="10260720"/>
                  <a:ext cx="539498" cy="183845"/>
                </a:xfrm>
                <a:custGeom>
                  <a:avLst/>
                  <a:gdLst>
                    <a:gd name="connsiteX0" fmla="*/ 57244 w 496828"/>
                    <a:gd name="connsiteY0" fmla="*/ 76 h 169304"/>
                    <a:gd name="connsiteX1" fmla="*/ 15969 w 496828"/>
                    <a:gd name="connsiteY1" fmla="*/ 120726 h 169304"/>
                    <a:gd name="connsiteX2" fmla="*/ 123919 w 496828"/>
                    <a:gd name="connsiteY2" fmla="*/ 127076 h 169304"/>
                    <a:gd name="connsiteX3" fmla="*/ 165194 w 496828"/>
                    <a:gd name="connsiteY3" fmla="*/ 144538 h 169304"/>
                    <a:gd name="connsiteX4" fmla="*/ 190594 w 496828"/>
                    <a:gd name="connsiteY4" fmla="*/ 139776 h 169304"/>
                    <a:gd name="connsiteX5" fmla="*/ 247744 w 496828"/>
                    <a:gd name="connsiteY5" fmla="*/ 168351 h 169304"/>
                    <a:gd name="connsiteX6" fmla="*/ 341407 w 496828"/>
                    <a:gd name="connsiteY6" fmla="*/ 160413 h 169304"/>
                    <a:gd name="connsiteX7" fmla="*/ 446182 w 496828"/>
                    <a:gd name="connsiteY7" fmla="*/ 139776 h 169304"/>
                    <a:gd name="connsiteX8" fmla="*/ 492219 w 496828"/>
                    <a:gd name="connsiteY8" fmla="*/ 101676 h 169304"/>
                    <a:gd name="connsiteX9" fmla="*/ 485869 w 496828"/>
                    <a:gd name="connsiteY9" fmla="*/ 136601 h 169304"/>
                    <a:gd name="connsiteX10" fmla="*/ 409669 w 496828"/>
                    <a:gd name="connsiteY10" fmla="*/ 144538 h 169304"/>
                    <a:gd name="connsiteX11" fmla="*/ 244569 w 496828"/>
                    <a:gd name="connsiteY11" fmla="*/ 165176 h 169304"/>
                    <a:gd name="connsiteX12" fmla="*/ 150907 w 496828"/>
                    <a:gd name="connsiteY12" fmla="*/ 142951 h 169304"/>
                    <a:gd name="connsiteX13" fmla="*/ 1682 w 496828"/>
                    <a:gd name="connsiteY13" fmla="*/ 103263 h 169304"/>
                    <a:gd name="connsiteX14" fmla="*/ 57244 w 496828"/>
                    <a:gd name="connsiteY14" fmla="*/ 76 h 169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6828" h="169304">
                      <a:moveTo>
                        <a:pt x="57244" y="76"/>
                      </a:moveTo>
                      <a:cubicBezTo>
                        <a:pt x="59625" y="2986"/>
                        <a:pt x="4856" y="99559"/>
                        <a:pt x="15969" y="120726"/>
                      </a:cubicBezTo>
                      <a:cubicBezTo>
                        <a:pt x="27081" y="141893"/>
                        <a:pt x="99048" y="123107"/>
                        <a:pt x="123919" y="127076"/>
                      </a:cubicBezTo>
                      <a:cubicBezTo>
                        <a:pt x="148790" y="131045"/>
                        <a:pt x="154082" y="142421"/>
                        <a:pt x="165194" y="144538"/>
                      </a:cubicBezTo>
                      <a:cubicBezTo>
                        <a:pt x="176306" y="146655"/>
                        <a:pt x="176836" y="135807"/>
                        <a:pt x="190594" y="139776"/>
                      </a:cubicBezTo>
                      <a:cubicBezTo>
                        <a:pt x="204352" y="143745"/>
                        <a:pt x="222609" y="164912"/>
                        <a:pt x="247744" y="168351"/>
                      </a:cubicBezTo>
                      <a:cubicBezTo>
                        <a:pt x="272880" y="171791"/>
                        <a:pt x="308334" y="165176"/>
                        <a:pt x="341407" y="160413"/>
                      </a:cubicBezTo>
                      <a:cubicBezTo>
                        <a:pt x="374480" y="155651"/>
                        <a:pt x="421047" y="149566"/>
                        <a:pt x="446182" y="139776"/>
                      </a:cubicBezTo>
                      <a:cubicBezTo>
                        <a:pt x="471317" y="129986"/>
                        <a:pt x="485605" y="102205"/>
                        <a:pt x="492219" y="101676"/>
                      </a:cubicBezTo>
                      <a:cubicBezTo>
                        <a:pt x="498833" y="101147"/>
                        <a:pt x="499627" y="129457"/>
                        <a:pt x="485869" y="136601"/>
                      </a:cubicBezTo>
                      <a:cubicBezTo>
                        <a:pt x="472111" y="143745"/>
                        <a:pt x="449886" y="139776"/>
                        <a:pt x="409669" y="144538"/>
                      </a:cubicBezTo>
                      <a:cubicBezTo>
                        <a:pt x="369452" y="149301"/>
                        <a:pt x="287696" y="165441"/>
                        <a:pt x="244569" y="165176"/>
                      </a:cubicBezTo>
                      <a:cubicBezTo>
                        <a:pt x="201442" y="164912"/>
                        <a:pt x="150907" y="142951"/>
                        <a:pt x="150907" y="142951"/>
                      </a:cubicBezTo>
                      <a:cubicBezTo>
                        <a:pt x="110426" y="132632"/>
                        <a:pt x="14647" y="128134"/>
                        <a:pt x="1682" y="103263"/>
                      </a:cubicBezTo>
                      <a:cubicBezTo>
                        <a:pt x="-11283" y="78392"/>
                        <a:pt x="54863" y="-2834"/>
                        <a:pt x="57244" y="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フリーフォーム: 図形 599">
                  <a:extLst>
                    <a:ext uri="{FF2B5EF4-FFF2-40B4-BE49-F238E27FC236}">
                      <a16:creationId xmlns:a16="http://schemas.microsoft.com/office/drawing/2014/main" id="{2CD0319C-A51E-43D0-9EC9-B481EBFED0C8}"/>
                    </a:ext>
                  </a:extLst>
                </p:cNvPr>
                <p:cNvSpPr/>
                <p:nvPr/>
              </p:nvSpPr>
              <p:spPr>
                <a:xfrm>
                  <a:off x="8391614" y="10136389"/>
                  <a:ext cx="59352" cy="320970"/>
                </a:xfrm>
                <a:custGeom>
                  <a:avLst/>
                  <a:gdLst>
                    <a:gd name="connsiteX0" fmla="*/ 14629 w 54658"/>
                    <a:gd name="connsiteY0" fmla="*/ 273 h 295584"/>
                    <a:gd name="connsiteX1" fmla="*/ 54316 w 54658"/>
                    <a:gd name="connsiteY1" fmla="*/ 165373 h 295584"/>
                    <a:gd name="connsiteX2" fmla="*/ 33679 w 54658"/>
                    <a:gd name="connsiteY2" fmla="*/ 232048 h 295584"/>
                    <a:gd name="connsiteX3" fmla="*/ 30504 w 54658"/>
                    <a:gd name="connsiteY3" fmla="*/ 295548 h 295584"/>
                    <a:gd name="connsiteX4" fmla="*/ 11454 w 54658"/>
                    <a:gd name="connsiteY4" fmla="*/ 239985 h 295584"/>
                    <a:gd name="connsiteX5" fmla="*/ 341 w 54658"/>
                    <a:gd name="connsiteY5" fmla="*/ 162198 h 295584"/>
                    <a:gd name="connsiteX6" fmla="*/ 24154 w 54658"/>
                    <a:gd name="connsiteY6" fmla="*/ 127273 h 295584"/>
                    <a:gd name="connsiteX7" fmla="*/ 14629 w 54658"/>
                    <a:gd name="connsiteY7" fmla="*/ 273 h 29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658" h="295584">
                      <a:moveTo>
                        <a:pt x="14629" y="273"/>
                      </a:moveTo>
                      <a:cubicBezTo>
                        <a:pt x="19656" y="6623"/>
                        <a:pt x="51141" y="126744"/>
                        <a:pt x="54316" y="165373"/>
                      </a:cubicBezTo>
                      <a:cubicBezTo>
                        <a:pt x="57491" y="204002"/>
                        <a:pt x="37648" y="210352"/>
                        <a:pt x="33679" y="232048"/>
                      </a:cubicBezTo>
                      <a:cubicBezTo>
                        <a:pt x="29710" y="253744"/>
                        <a:pt x="34208" y="294225"/>
                        <a:pt x="30504" y="295548"/>
                      </a:cubicBezTo>
                      <a:cubicBezTo>
                        <a:pt x="26800" y="296871"/>
                        <a:pt x="16481" y="262210"/>
                        <a:pt x="11454" y="239985"/>
                      </a:cubicBezTo>
                      <a:cubicBezTo>
                        <a:pt x="6427" y="217760"/>
                        <a:pt x="-1776" y="180983"/>
                        <a:pt x="341" y="162198"/>
                      </a:cubicBezTo>
                      <a:cubicBezTo>
                        <a:pt x="2458" y="143413"/>
                        <a:pt x="20185" y="154525"/>
                        <a:pt x="24154" y="127273"/>
                      </a:cubicBezTo>
                      <a:cubicBezTo>
                        <a:pt x="28123" y="100021"/>
                        <a:pt x="9602" y="-6077"/>
                        <a:pt x="14629" y="2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1" name="フリーフォーム: 図形 600">
                  <a:extLst>
                    <a:ext uri="{FF2B5EF4-FFF2-40B4-BE49-F238E27FC236}">
                      <a16:creationId xmlns:a16="http://schemas.microsoft.com/office/drawing/2014/main" id="{9FB9AD05-895E-4B54-9959-D9E37FCA0F69}"/>
                    </a:ext>
                  </a:extLst>
                </p:cNvPr>
                <p:cNvSpPr/>
                <p:nvPr/>
              </p:nvSpPr>
              <p:spPr>
                <a:xfrm>
                  <a:off x="8838306" y="10277001"/>
                  <a:ext cx="282494" cy="103965"/>
                </a:xfrm>
                <a:custGeom>
                  <a:avLst/>
                  <a:gdLst>
                    <a:gd name="connsiteX0" fmla="*/ 142 w 260151"/>
                    <a:gd name="connsiteY0" fmla="*/ 958 h 95742"/>
                    <a:gd name="connsiteX1" fmla="*/ 181117 w 260151"/>
                    <a:gd name="connsiteY1" fmla="*/ 32708 h 95742"/>
                    <a:gd name="connsiteX2" fmla="*/ 258904 w 260151"/>
                    <a:gd name="connsiteY2" fmla="*/ 94620 h 95742"/>
                    <a:gd name="connsiteX3" fmla="*/ 212867 w 260151"/>
                    <a:gd name="connsiteY3" fmla="*/ 67633 h 95742"/>
                    <a:gd name="connsiteX4" fmla="*/ 142 w 260151"/>
                    <a:gd name="connsiteY4" fmla="*/ 958 h 9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51" h="95742">
                      <a:moveTo>
                        <a:pt x="142" y="958"/>
                      </a:moveTo>
                      <a:cubicBezTo>
                        <a:pt x="-5150" y="-4863"/>
                        <a:pt x="137990" y="17098"/>
                        <a:pt x="181117" y="32708"/>
                      </a:cubicBezTo>
                      <a:cubicBezTo>
                        <a:pt x="224244" y="48318"/>
                        <a:pt x="253612" y="88799"/>
                        <a:pt x="258904" y="94620"/>
                      </a:cubicBezTo>
                      <a:cubicBezTo>
                        <a:pt x="264196" y="100441"/>
                        <a:pt x="253348" y="82450"/>
                        <a:pt x="212867" y="67633"/>
                      </a:cubicBezTo>
                      <a:cubicBezTo>
                        <a:pt x="172386" y="52816"/>
                        <a:pt x="5434" y="6779"/>
                        <a:pt x="142" y="9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2" name="フリーフォーム: 図形 601">
                  <a:extLst>
                    <a:ext uri="{FF2B5EF4-FFF2-40B4-BE49-F238E27FC236}">
                      <a16:creationId xmlns:a16="http://schemas.microsoft.com/office/drawing/2014/main" id="{9292E162-9845-4B0B-9B61-626CD4AE1B75}"/>
                    </a:ext>
                  </a:extLst>
                </p:cNvPr>
                <p:cNvSpPr/>
                <p:nvPr/>
              </p:nvSpPr>
              <p:spPr>
                <a:xfrm>
                  <a:off x="4187318" y="10521095"/>
                  <a:ext cx="227226" cy="238521"/>
                </a:xfrm>
                <a:custGeom>
                  <a:avLst/>
                  <a:gdLst>
                    <a:gd name="connsiteX0" fmla="*/ 197 w 209254"/>
                    <a:gd name="connsiteY0" fmla="*/ 7 h 219656"/>
                    <a:gd name="connsiteX1" fmla="*/ 103384 w 209254"/>
                    <a:gd name="connsiteY1" fmla="*/ 96845 h 219656"/>
                    <a:gd name="connsiteX2" fmla="*/ 204984 w 209254"/>
                    <a:gd name="connsiteY2" fmla="*/ 217495 h 219656"/>
                    <a:gd name="connsiteX3" fmla="*/ 184347 w 209254"/>
                    <a:gd name="connsiteY3" fmla="*/ 168282 h 219656"/>
                    <a:gd name="connsiteX4" fmla="*/ 130372 w 209254"/>
                    <a:gd name="connsiteY4" fmla="*/ 92082 h 219656"/>
                    <a:gd name="connsiteX5" fmla="*/ 197 w 209254"/>
                    <a:gd name="connsiteY5" fmla="*/ 7 h 21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9254" h="219656">
                      <a:moveTo>
                        <a:pt x="197" y="7"/>
                      </a:moveTo>
                      <a:cubicBezTo>
                        <a:pt x="-4301" y="801"/>
                        <a:pt x="69253" y="60597"/>
                        <a:pt x="103384" y="96845"/>
                      </a:cubicBezTo>
                      <a:cubicBezTo>
                        <a:pt x="137515" y="133093"/>
                        <a:pt x="191490" y="205589"/>
                        <a:pt x="204984" y="217495"/>
                      </a:cubicBezTo>
                      <a:cubicBezTo>
                        <a:pt x="218478" y="229401"/>
                        <a:pt x="196782" y="189184"/>
                        <a:pt x="184347" y="168282"/>
                      </a:cubicBezTo>
                      <a:cubicBezTo>
                        <a:pt x="171912" y="147380"/>
                        <a:pt x="158418" y="120657"/>
                        <a:pt x="130372" y="92082"/>
                      </a:cubicBezTo>
                      <a:cubicBezTo>
                        <a:pt x="102326" y="63507"/>
                        <a:pt x="4695" y="-787"/>
                        <a:pt x="197" y="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3" name="フリーフォーム: 図形 602">
                  <a:extLst>
                    <a:ext uri="{FF2B5EF4-FFF2-40B4-BE49-F238E27FC236}">
                      <a16:creationId xmlns:a16="http://schemas.microsoft.com/office/drawing/2014/main" id="{7835FE1D-81FC-4A5B-9A58-DF85BCD8265E}"/>
                    </a:ext>
                  </a:extLst>
                </p:cNvPr>
                <p:cNvSpPr/>
                <p:nvPr/>
              </p:nvSpPr>
              <p:spPr>
                <a:xfrm>
                  <a:off x="4360589" y="10698380"/>
                  <a:ext cx="200238" cy="202586"/>
                </a:xfrm>
                <a:custGeom>
                  <a:avLst/>
                  <a:gdLst>
                    <a:gd name="connsiteX0" fmla="*/ 2556 w 184401"/>
                    <a:gd name="connsiteY0" fmla="*/ 256 h 186563"/>
                    <a:gd name="connsiteX1" fmla="*/ 35893 w 184401"/>
                    <a:gd name="connsiteY1" fmla="*/ 89156 h 186563"/>
                    <a:gd name="connsiteX2" fmla="*/ 181943 w 184401"/>
                    <a:gd name="connsiteY2" fmla="*/ 185993 h 186563"/>
                    <a:gd name="connsiteX3" fmla="*/ 123206 w 184401"/>
                    <a:gd name="connsiteY3" fmla="*/ 127256 h 186563"/>
                    <a:gd name="connsiteX4" fmla="*/ 66056 w 184401"/>
                    <a:gd name="connsiteY4" fmla="*/ 85981 h 186563"/>
                    <a:gd name="connsiteX5" fmla="*/ 85106 w 184401"/>
                    <a:gd name="connsiteY5" fmla="*/ 117731 h 186563"/>
                    <a:gd name="connsiteX6" fmla="*/ 2556 w 184401"/>
                    <a:gd name="connsiteY6" fmla="*/ 256 h 18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401" h="186563">
                      <a:moveTo>
                        <a:pt x="2556" y="256"/>
                      </a:moveTo>
                      <a:cubicBezTo>
                        <a:pt x="-5646" y="-4507"/>
                        <a:pt x="5995" y="58200"/>
                        <a:pt x="35893" y="89156"/>
                      </a:cubicBezTo>
                      <a:cubicBezTo>
                        <a:pt x="65791" y="120112"/>
                        <a:pt x="167391" y="179643"/>
                        <a:pt x="181943" y="185993"/>
                      </a:cubicBezTo>
                      <a:cubicBezTo>
                        <a:pt x="196495" y="192343"/>
                        <a:pt x="142521" y="143925"/>
                        <a:pt x="123206" y="127256"/>
                      </a:cubicBezTo>
                      <a:cubicBezTo>
                        <a:pt x="103891" y="110587"/>
                        <a:pt x="72406" y="87569"/>
                        <a:pt x="66056" y="85981"/>
                      </a:cubicBezTo>
                      <a:cubicBezTo>
                        <a:pt x="59706" y="84394"/>
                        <a:pt x="93573" y="130696"/>
                        <a:pt x="85106" y="117731"/>
                      </a:cubicBezTo>
                      <a:cubicBezTo>
                        <a:pt x="76639" y="104766"/>
                        <a:pt x="10758" y="5019"/>
                        <a:pt x="2556" y="25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4" name="フリーフォーム: 図形 603">
                  <a:extLst>
                    <a:ext uri="{FF2B5EF4-FFF2-40B4-BE49-F238E27FC236}">
                      <a16:creationId xmlns:a16="http://schemas.microsoft.com/office/drawing/2014/main" id="{71696629-5819-482B-9336-12F2CA70FAEE}"/>
                    </a:ext>
                  </a:extLst>
                </p:cNvPr>
                <p:cNvSpPr/>
                <p:nvPr/>
              </p:nvSpPr>
              <p:spPr>
                <a:xfrm>
                  <a:off x="4478851" y="10884235"/>
                  <a:ext cx="230302" cy="131652"/>
                </a:xfrm>
                <a:custGeom>
                  <a:avLst/>
                  <a:gdLst>
                    <a:gd name="connsiteX0" fmla="*/ 9 w 212087"/>
                    <a:gd name="connsiteY0" fmla="*/ 8488 h 121239"/>
                    <a:gd name="connsiteX1" fmla="*/ 123834 w 212087"/>
                    <a:gd name="connsiteY1" fmla="*/ 8488 h 121239"/>
                    <a:gd name="connsiteX2" fmla="*/ 206384 w 212087"/>
                    <a:gd name="connsiteY2" fmla="*/ 116438 h 121239"/>
                    <a:gd name="connsiteX3" fmla="*/ 195272 w 212087"/>
                    <a:gd name="connsiteY3" fmla="*/ 94213 h 121239"/>
                    <a:gd name="connsiteX4" fmla="*/ 117484 w 212087"/>
                    <a:gd name="connsiteY4" fmla="*/ 21188 h 121239"/>
                    <a:gd name="connsiteX5" fmla="*/ 9 w 212087"/>
                    <a:gd name="connsiteY5" fmla="*/ 8488 h 121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2087" h="121239">
                      <a:moveTo>
                        <a:pt x="9" y="8488"/>
                      </a:moveTo>
                      <a:cubicBezTo>
                        <a:pt x="1067" y="6371"/>
                        <a:pt x="89438" y="-9504"/>
                        <a:pt x="123834" y="8488"/>
                      </a:cubicBezTo>
                      <a:cubicBezTo>
                        <a:pt x="158230" y="26480"/>
                        <a:pt x="194478" y="102151"/>
                        <a:pt x="206384" y="116438"/>
                      </a:cubicBezTo>
                      <a:cubicBezTo>
                        <a:pt x="218290" y="130725"/>
                        <a:pt x="210089" y="110088"/>
                        <a:pt x="195272" y="94213"/>
                      </a:cubicBezTo>
                      <a:cubicBezTo>
                        <a:pt x="180455" y="78338"/>
                        <a:pt x="146853" y="34152"/>
                        <a:pt x="117484" y="21188"/>
                      </a:cubicBezTo>
                      <a:cubicBezTo>
                        <a:pt x="88115" y="8224"/>
                        <a:pt x="-1049" y="10605"/>
                        <a:pt x="9" y="84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5" name="フリーフォーム: 図形 604">
                  <a:extLst>
                    <a:ext uri="{FF2B5EF4-FFF2-40B4-BE49-F238E27FC236}">
                      <a16:creationId xmlns:a16="http://schemas.microsoft.com/office/drawing/2014/main" id="{9DADFB1A-83D5-4D32-B18B-181C6DAB7CE7}"/>
                    </a:ext>
                  </a:extLst>
                </p:cNvPr>
                <p:cNvSpPr/>
                <p:nvPr/>
              </p:nvSpPr>
              <p:spPr>
                <a:xfrm>
                  <a:off x="4678505" y="10971711"/>
                  <a:ext cx="209107" cy="118601"/>
                </a:xfrm>
                <a:custGeom>
                  <a:avLst/>
                  <a:gdLst>
                    <a:gd name="connsiteX0" fmla="*/ 1884 w 192568"/>
                    <a:gd name="connsiteY0" fmla="*/ 108906 h 109221"/>
                    <a:gd name="connsiteX1" fmla="*/ 32046 w 192568"/>
                    <a:gd name="connsiteY1" fmla="*/ 34294 h 109221"/>
                    <a:gd name="connsiteX2" fmla="*/ 192384 w 192568"/>
                    <a:gd name="connsiteY2" fmla="*/ 45406 h 109221"/>
                    <a:gd name="connsiteX3" fmla="*/ 62209 w 192568"/>
                    <a:gd name="connsiteY3" fmla="*/ 956 h 109221"/>
                    <a:gd name="connsiteX4" fmla="*/ 1884 w 192568"/>
                    <a:gd name="connsiteY4" fmla="*/ 108906 h 109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568" h="109221">
                      <a:moveTo>
                        <a:pt x="1884" y="108906"/>
                      </a:moveTo>
                      <a:cubicBezTo>
                        <a:pt x="-3143" y="114462"/>
                        <a:pt x="296" y="44877"/>
                        <a:pt x="32046" y="34294"/>
                      </a:cubicBezTo>
                      <a:cubicBezTo>
                        <a:pt x="63796" y="23711"/>
                        <a:pt x="187357" y="50962"/>
                        <a:pt x="192384" y="45406"/>
                      </a:cubicBezTo>
                      <a:cubicBezTo>
                        <a:pt x="197411" y="39850"/>
                        <a:pt x="98192" y="-7246"/>
                        <a:pt x="62209" y="956"/>
                      </a:cubicBezTo>
                      <a:cubicBezTo>
                        <a:pt x="26226" y="9158"/>
                        <a:pt x="6911" y="103350"/>
                        <a:pt x="1884" y="10890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6" name="フリーフォーム: 図形 605">
                  <a:extLst>
                    <a:ext uri="{FF2B5EF4-FFF2-40B4-BE49-F238E27FC236}">
                      <a16:creationId xmlns:a16="http://schemas.microsoft.com/office/drawing/2014/main" id="{4DE93214-D6EB-4C7A-9214-5FC44268EFF5}"/>
                    </a:ext>
                  </a:extLst>
                </p:cNvPr>
                <p:cNvSpPr/>
                <p:nvPr/>
              </p:nvSpPr>
              <p:spPr>
                <a:xfrm>
                  <a:off x="4504719" y="11091156"/>
                  <a:ext cx="451922" cy="67768"/>
                </a:xfrm>
                <a:custGeom>
                  <a:avLst/>
                  <a:gdLst>
                    <a:gd name="connsiteX0" fmla="*/ 0 w 416178"/>
                    <a:gd name="connsiteY0" fmla="*/ 62408 h 62408"/>
                    <a:gd name="connsiteX1" fmla="*/ 263525 w 416178"/>
                    <a:gd name="connsiteY1" fmla="*/ 51296 h 62408"/>
                    <a:gd name="connsiteX2" fmla="*/ 350837 w 416178"/>
                    <a:gd name="connsiteY2" fmla="*/ 25896 h 62408"/>
                    <a:gd name="connsiteX3" fmla="*/ 415925 w 416178"/>
                    <a:gd name="connsiteY3" fmla="*/ 496 h 62408"/>
                    <a:gd name="connsiteX4" fmla="*/ 327025 w 416178"/>
                    <a:gd name="connsiteY4" fmla="*/ 8433 h 62408"/>
                    <a:gd name="connsiteX5" fmla="*/ 0 w 416178"/>
                    <a:gd name="connsiteY5" fmla="*/ 62408 h 6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178" h="62408">
                      <a:moveTo>
                        <a:pt x="0" y="62408"/>
                      </a:moveTo>
                      <a:cubicBezTo>
                        <a:pt x="102526" y="59894"/>
                        <a:pt x="205052" y="57381"/>
                        <a:pt x="263525" y="51296"/>
                      </a:cubicBezTo>
                      <a:cubicBezTo>
                        <a:pt x="321998" y="45211"/>
                        <a:pt x="325437" y="34363"/>
                        <a:pt x="350837" y="25896"/>
                      </a:cubicBezTo>
                      <a:cubicBezTo>
                        <a:pt x="376237" y="17429"/>
                        <a:pt x="419894" y="3406"/>
                        <a:pt x="415925" y="496"/>
                      </a:cubicBezTo>
                      <a:cubicBezTo>
                        <a:pt x="411956" y="-2415"/>
                        <a:pt x="327025" y="8433"/>
                        <a:pt x="327025" y="8433"/>
                      </a:cubicBezTo>
                      <a:lnTo>
                        <a:pt x="0" y="62408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7" name="フリーフォーム: 図形 606">
                  <a:extLst>
                    <a:ext uri="{FF2B5EF4-FFF2-40B4-BE49-F238E27FC236}">
                      <a16:creationId xmlns:a16="http://schemas.microsoft.com/office/drawing/2014/main" id="{E8993750-9901-4649-8F5D-AD271DD19A94}"/>
                    </a:ext>
                  </a:extLst>
                </p:cNvPr>
                <p:cNvSpPr/>
                <p:nvPr/>
              </p:nvSpPr>
              <p:spPr>
                <a:xfrm>
                  <a:off x="4787331" y="10994805"/>
                  <a:ext cx="204056" cy="142963"/>
                </a:xfrm>
                <a:custGeom>
                  <a:avLst/>
                  <a:gdLst>
                    <a:gd name="connsiteX0" fmla="*/ 12791 w 187917"/>
                    <a:gd name="connsiteY0" fmla="*/ 326 h 131656"/>
                    <a:gd name="connsiteX1" fmla="*/ 187416 w 187917"/>
                    <a:gd name="connsiteY1" fmla="*/ 71763 h 131656"/>
                    <a:gd name="connsiteX2" fmla="*/ 63591 w 187917"/>
                    <a:gd name="connsiteY2" fmla="*/ 101926 h 131656"/>
                    <a:gd name="connsiteX3" fmla="*/ 91 w 187917"/>
                    <a:gd name="connsiteY3" fmla="*/ 130501 h 131656"/>
                    <a:gd name="connsiteX4" fmla="*/ 49303 w 187917"/>
                    <a:gd name="connsiteY4" fmla="*/ 60651 h 131656"/>
                    <a:gd name="connsiteX5" fmla="*/ 39778 w 187917"/>
                    <a:gd name="connsiteY5" fmla="*/ 89226 h 131656"/>
                    <a:gd name="connsiteX6" fmla="*/ 76291 w 187917"/>
                    <a:gd name="connsiteY6" fmla="*/ 36838 h 131656"/>
                    <a:gd name="connsiteX7" fmla="*/ 163603 w 187917"/>
                    <a:gd name="connsiteY7" fmla="*/ 67001 h 131656"/>
                    <a:gd name="connsiteX8" fmla="*/ 85816 w 187917"/>
                    <a:gd name="connsiteY8" fmla="*/ 51126 h 131656"/>
                    <a:gd name="connsiteX9" fmla="*/ 20728 w 187917"/>
                    <a:gd name="connsiteY9" fmla="*/ 92401 h 131656"/>
                    <a:gd name="connsiteX10" fmla="*/ 128678 w 187917"/>
                    <a:gd name="connsiteY10" fmla="*/ 46363 h 131656"/>
                    <a:gd name="connsiteX11" fmla="*/ 12791 w 187917"/>
                    <a:gd name="connsiteY11" fmla="*/ 326 h 13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7917" h="131656">
                      <a:moveTo>
                        <a:pt x="12791" y="326"/>
                      </a:moveTo>
                      <a:cubicBezTo>
                        <a:pt x="22581" y="4559"/>
                        <a:pt x="178949" y="54830"/>
                        <a:pt x="187416" y="71763"/>
                      </a:cubicBezTo>
                      <a:cubicBezTo>
                        <a:pt x="195883" y="88696"/>
                        <a:pt x="94812" y="92136"/>
                        <a:pt x="63591" y="101926"/>
                      </a:cubicBezTo>
                      <a:cubicBezTo>
                        <a:pt x="32370" y="111716"/>
                        <a:pt x="2472" y="137380"/>
                        <a:pt x="91" y="130501"/>
                      </a:cubicBezTo>
                      <a:cubicBezTo>
                        <a:pt x="-2290" y="123622"/>
                        <a:pt x="42689" y="67530"/>
                        <a:pt x="49303" y="60651"/>
                      </a:cubicBezTo>
                      <a:cubicBezTo>
                        <a:pt x="55917" y="53772"/>
                        <a:pt x="35280" y="93195"/>
                        <a:pt x="39778" y="89226"/>
                      </a:cubicBezTo>
                      <a:cubicBezTo>
                        <a:pt x="44276" y="85257"/>
                        <a:pt x="55653" y="40542"/>
                        <a:pt x="76291" y="36838"/>
                      </a:cubicBezTo>
                      <a:cubicBezTo>
                        <a:pt x="96929" y="33134"/>
                        <a:pt x="162016" y="64620"/>
                        <a:pt x="163603" y="67001"/>
                      </a:cubicBezTo>
                      <a:cubicBezTo>
                        <a:pt x="165190" y="69382"/>
                        <a:pt x="109628" y="46893"/>
                        <a:pt x="85816" y="51126"/>
                      </a:cubicBezTo>
                      <a:cubicBezTo>
                        <a:pt x="62004" y="55359"/>
                        <a:pt x="13584" y="93195"/>
                        <a:pt x="20728" y="92401"/>
                      </a:cubicBezTo>
                      <a:cubicBezTo>
                        <a:pt x="27872" y="91607"/>
                        <a:pt x="128942" y="58534"/>
                        <a:pt x="128678" y="46363"/>
                      </a:cubicBezTo>
                      <a:cubicBezTo>
                        <a:pt x="128414" y="34192"/>
                        <a:pt x="3001" y="-3907"/>
                        <a:pt x="12791" y="3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8" name="フリーフォーム: 図形 607">
                  <a:extLst>
                    <a:ext uri="{FF2B5EF4-FFF2-40B4-BE49-F238E27FC236}">
                      <a16:creationId xmlns:a16="http://schemas.microsoft.com/office/drawing/2014/main" id="{EA2DEB7B-4CF6-4457-8782-A7F846BFC8D1}"/>
                    </a:ext>
                  </a:extLst>
                </p:cNvPr>
                <p:cNvSpPr/>
                <p:nvPr/>
              </p:nvSpPr>
              <p:spPr>
                <a:xfrm>
                  <a:off x="4065139" y="10977921"/>
                  <a:ext cx="553425" cy="194932"/>
                </a:xfrm>
                <a:custGeom>
                  <a:avLst/>
                  <a:gdLst>
                    <a:gd name="connsiteX0" fmla="*/ 0 w 509653"/>
                    <a:gd name="connsiteY0" fmla="*/ 0 h 179514"/>
                    <a:gd name="connsiteX1" fmla="*/ 179388 w 509653"/>
                    <a:gd name="connsiteY1" fmla="*/ 31750 h 179514"/>
                    <a:gd name="connsiteX2" fmla="*/ 293688 w 509653"/>
                    <a:gd name="connsiteY2" fmla="*/ 93662 h 179514"/>
                    <a:gd name="connsiteX3" fmla="*/ 403225 w 509653"/>
                    <a:gd name="connsiteY3" fmla="*/ 141287 h 179514"/>
                    <a:gd name="connsiteX4" fmla="*/ 415925 w 509653"/>
                    <a:gd name="connsiteY4" fmla="*/ 119062 h 179514"/>
                    <a:gd name="connsiteX5" fmla="*/ 509588 w 509653"/>
                    <a:gd name="connsiteY5" fmla="*/ 179387 h 179514"/>
                    <a:gd name="connsiteX6" fmla="*/ 400050 w 509653"/>
                    <a:gd name="connsiteY6" fmla="*/ 100012 h 179514"/>
                    <a:gd name="connsiteX7" fmla="*/ 306388 w 509653"/>
                    <a:gd name="connsiteY7" fmla="*/ 66675 h 179514"/>
                    <a:gd name="connsiteX8" fmla="*/ 0 w 509653"/>
                    <a:gd name="connsiteY8" fmla="*/ 0 h 17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9653" h="179514">
                      <a:moveTo>
                        <a:pt x="0" y="0"/>
                      </a:moveTo>
                      <a:cubicBezTo>
                        <a:pt x="65220" y="8070"/>
                        <a:pt x="130440" y="16140"/>
                        <a:pt x="179388" y="31750"/>
                      </a:cubicBezTo>
                      <a:cubicBezTo>
                        <a:pt x="228336" y="47360"/>
                        <a:pt x="256382" y="75406"/>
                        <a:pt x="293688" y="93662"/>
                      </a:cubicBezTo>
                      <a:cubicBezTo>
                        <a:pt x="330994" y="111918"/>
                        <a:pt x="382852" y="137054"/>
                        <a:pt x="403225" y="141287"/>
                      </a:cubicBezTo>
                      <a:cubicBezTo>
                        <a:pt x="423598" y="145520"/>
                        <a:pt x="398198" y="112712"/>
                        <a:pt x="415925" y="119062"/>
                      </a:cubicBezTo>
                      <a:cubicBezTo>
                        <a:pt x="433652" y="125412"/>
                        <a:pt x="512234" y="182562"/>
                        <a:pt x="509588" y="179387"/>
                      </a:cubicBezTo>
                      <a:cubicBezTo>
                        <a:pt x="506942" y="176212"/>
                        <a:pt x="433917" y="118797"/>
                        <a:pt x="400050" y="100012"/>
                      </a:cubicBezTo>
                      <a:cubicBezTo>
                        <a:pt x="366183" y="81227"/>
                        <a:pt x="306388" y="66675"/>
                        <a:pt x="306388" y="666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: 図形 608">
                  <a:extLst>
                    <a:ext uri="{FF2B5EF4-FFF2-40B4-BE49-F238E27FC236}">
                      <a16:creationId xmlns:a16="http://schemas.microsoft.com/office/drawing/2014/main" id="{76C62C9A-CCE5-44F6-9D11-015C024DAE7D}"/>
                    </a:ext>
                  </a:extLst>
                </p:cNvPr>
                <p:cNvSpPr/>
                <p:nvPr/>
              </p:nvSpPr>
              <p:spPr>
                <a:xfrm>
                  <a:off x="4501645" y="10912478"/>
                  <a:ext cx="104784" cy="228662"/>
                </a:xfrm>
                <a:custGeom>
                  <a:avLst/>
                  <a:gdLst>
                    <a:gd name="connsiteX0" fmla="*/ 56806 w 96496"/>
                    <a:gd name="connsiteY0" fmla="*/ 3117 h 210577"/>
                    <a:gd name="connsiteX1" fmla="*/ 1243 w 96496"/>
                    <a:gd name="connsiteY1" fmla="*/ 87254 h 210577"/>
                    <a:gd name="connsiteX2" fmla="*/ 18706 w 96496"/>
                    <a:gd name="connsiteY2" fmla="*/ 207904 h 210577"/>
                    <a:gd name="connsiteX3" fmla="*/ 25056 w 96496"/>
                    <a:gd name="connsiteY3" fmla="*/ 160279 h 210577"/>
                    <a:gd name="connsiteX4" fmla="*/ 96493 w 96496"/>
                    <a:gd name="connsiteY4" fmla="*/ 39629 h 210577"/>
                    <a:gd name="connsiteX5" fmla="*/ 28231 w 96496"/>
                    <a:gd name="connsiteY5" fmla="*/ 161867 h 210577"/>
                    <a:gd name="connsiteX6" fmla="*/ 2831 w 96496"/>
                    <a:gd name="connsiteY6" fmla="*/ 31692 h 210577"/>
                    <a:gd name="connsiteX7" fmla="*/ 56806 w 96496"/>
                    <a:gd name="connsiteY7" fmla="*/ 3117 h 2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496" h="210577">
                      <a:moveTo>
                        <a:pt x="56806" y="3117"/>
                      </a:moveTo>
                      <a:cubicBezTo>
                        <a:pt x="56541" y="12377"/>
                        <a:pt x="7593" y="53123"/>
                        <a:pt x="1243" y="87254"/>
                      </a:cubicBezTo>
                      <a:cubicBezTo>
                        <a:pt x="-5107" y="121385"/>
                        <a:pt x="14737" y="195733"/>
                        <a:pt x="18706" y="207904"/>
                      </a:cubicBezTo>
                      <a:cubicBezTo>
                        <a:pt x="22675" y="220075"/>
                        <a:pt x="12092" y="188325"/>
                        <a:pt x="25056" y="160279"/>
                      </a:cubicBezTo>
                      <a:cubicBezTo>
                        <a:pt x="38020" y="132233"/>
                        <a:pt x="95964" y="39364"/>
                        <a:pt x="96493" y="39629"/>
                      </a:cubicBezTo>
                      <a:cubicBezTo>
                        <a:pt x="97022" y="39894"/>
                        <a:pt x="43841" y="163190"/>
                        <a:pt x="28231" y="161867"/>
                      </a:cubicBezTo>
                      <a:cubicBezTo>
                        <a:pt x="12621" y="160544"/>
                        <a:pt x="-609" y="57621"/>
                        <a:pt x="2831" y="31692"/>
                      </a:cubicBezTo>
                      <a:cubicBezTo>
                        <a:pt x="6271" y="5763"/>
                        <a:pt x="57071" y="-6143"/>
                        <a:pt x="56806" y="311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: 図形 609">
                  <a:extLst>
                    <a:ext uri="{FF2B5EF4-FFF2-40B4-BE49-F238E27FC236}">
                      <a16:creationId xmlns:a16="http://schemas.microsoft.com/office/drawing/2014/main" id="{47771CCD-4245-4AE5-9E2A-ACA71B423832}"/>
                    </a:ext>
                  </a:extLst>
                </p:cNvPr>
                <p:cNvSpPr/>
                <p:nvPr/>
              </p:nvSpPr>
              <p:spPr>
                <a:xfrm>
                  <a:off x="4128617" y="10928482"/>
                  <a:ext cx="340287" cy="77608"/>
                </a:xfrm>
                <a:custGeom>
                  <a:avLst/>
                  <a:gdLst>
                    <a:gd name="connsiteX0" fmla="*/ 1867 w 313373"/>
                    <a:gd name="connsiteY0" fmla="*/ 1079 h 71470"/>
                    <a:gd name="connsiteX1" fmla="*/ 111405 w 313373"/>
                    <a:gd name="connsiteY1" fmla="*/ 7429 h 71470"/>
                    <a:gd name="connsiteX2" fmla="*/ 235230 w 313373"/>
                    <a:gd name="connsiteY2" fmla="*/ 45529 h 71470"/>
                    <a:gd name="connsiteX3" fmla="*/ 313017 w 313373"/>
                    <a:gd name="connsiteY3" fmla="*/ 70929 h 71470"/>
                    <a:gd name="connsiteX4" fmla="*/ 205067 w 313373"/>
                    <a:gd name="connsiteY4" fmla="*/ 21716 h 71470"/>
                    <a:gd name="connsiteX5" fmla="*/ 1867 w 313373"/>
                    <a:gd name="connsiteY5" fmla="*/ 1079 h 7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71470">
                      <a:moveTo>
                        <a:pt x="1867" y="1079"/>
                      </a:moveTo>
                      <a:cubicBezTo>
                        <a:pt x="-13743" y="-1302"/>
                        <a:pt x="72511" y="21"/>
                        <a:pt x="111405" y="7429"/>
                      </a:cubicBezTo>
                      <a:cubicBezTo>
                        <a:pt x="150299" y="14837"/>
                        <a:pt x="201628" y="34946"/>
                        <a:pt x="235230" y="45529"/>
                      </a:cubicBezTo>
                      <a:cubicBezTo>
                        <a:pt x="268832" y="56112"/>
                        <a:pt x="318044" y="74898"/>
                        <a:pt x="313017" y="70929"/>
                      </a:cubicBezTo>
                      <a:cubicBezTo>
                        <a:pt x="307990" y="66960"/>
                        <a:pt x="250311" y="36268"/>
                        <a:pt x="205067" y="21716"/>
                      </a:cubicBezTo>
                      <a:cubicBezTo>
                        <a:pt x="159823" y="7164"/>
                        <a:pt x="17477" y="3460"/>
                        <a:pt x="1867" y="10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: 図形 610">
                  <a:extLst>
                    <a:ext uri="{FF2B5EF4-FFF2-40B4-BE49-F238E27FC236}">
                      <a16:creationId xmlns:a16="http://schemas.microsoft.com/office/drawing/2014/main" id="{676744A2-9750-4E3B-A92D-8FC1103F6310}"/>
                    </a:ext>
                  </a:extLst>
                </p:cNvPr>
                <p:cNvSpPr/>
                <p:nvPr/>
              </p:nvSpPr>
              <p:spPr>
                <a:xfrm>
                  <a:off x="3806827" y="10620104"/>
                  <a:ext cx="363473" cy="608843"/>
                </a:xfrm>
                <a:custGeom>
                  <a:avLst/>
                  <a:gdLst>
                    <a:gd name="connsiteX0" fmla="*/ 215656 w 334725"/>
                    <a:gd name="connsiteY0" fmla="*/ 2491 h 560688"/>
                    <a:gd name="connsiteX1" fmla="*/ 156919 w 334725"/>
                    <a:gd name="connsiteY1" fmla="*/ 277128 h 560688"/>
                    <a:gd name="connsiteX2" fmla="*/ 137869 w 334725"/>
                    <a:gd name="connsiteY2" fmla="*/ 385078 h 560688"/>
                    <a:gd name="connsiteX3" fmla="*/ 2931 w 334725"/>
                    <a:gd name="connsiteY3" fmla="*/ 556528 h 560688"/>
                    <a:gd name="connsiteX4" fmla="*/ 55319 w 334725"/>
                    <a:gd name="connsiteY4" fmla="*/ 493028 h 560688"/>
                    <a:gd name="connsiteX5" fmla="*/ 174381 w 334725"/>
                    <a:gd name="connsiteY5" fmla="*/ 331103 h 560688"/>
                    <a:gd name="connsiteX6" fmla="*/ 334719 w 334725"/>
                    <a:gd name="connsiteY6" fmla="*/ 259666 h 560688"/>
                    <a:gd name="connsiteX7" fmla="*/ 180731 w 334725"/>
                    <a:gd name="connsiteY7" fmla="*/ 300941 h 560688"/>
                    <a:gd name="connsiteX8" fmla="*/ 204544 w 334725"/>
                    <a:gd name="connsiteY8" fmla="*/ 202516 h 560688"/>
                    <a:gd name="connsiteX9" fmla="*/ 210894 w 334725"/>
                    <a:gd name="connsiteY9" fmla="*/ 113616 h 560688"/>
                    <a:gd name="connsiteX10" fmla="*/ 215656 w 334725"/>
                    <a:gd name="connsiteY10" fmla="*/ 139016 h 560688"/>
                    <a:gd name="connsiteX11" fmla="*/ 215656 w 334725"/>
                    <a:gd name="connsiteY11" fmla="*/ 2491 h 56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4725" h="560688">
                      <a:moveTo>
                        <a:pt x="215656" y="2491"/>
                      </a:moveTo>
                      <a:cubicBezTo>
                        <a:pt x="205866" y="25510"/>
                        <a:pt x="169883" y="213364"/>
                        <a:pt x="156919" y="277128"/>
                      </a:cubicBezTo>
                      <a:cubicBezTo>
                        <a:pt x="143954" y="340893"/>
                        <a:pt x="163534" y="338511"/>
                        <a:pt x="137869" y="385078"/>
                      </a:cubicBezTo>
                      <a:cubicBezTo>
                        <a:pt x="112204" y="431645"/>
                        <a:pt x="16689" y="538536"/>
                        <a:pt x="2931" y="556528"/>
                      </a:cubicBezTo>
                      <a:cubicBezTo>
                        <a:pt x="-10827" y="574520"/>
                        <a:pt x="26744" y="530599"/>
                        <a:pt x="55319" y="493028"/>
                      </a:cubicBezTo>
                      <a:cubicBezTo>
                        <a:pt x="83894" y="455457"/>
                        <a:pt x="127814" y="369997"/>
                        <a:pt x="174381" y="331103"/>
                      </a:cubicBezTo>
                      <a:cubicBezTo>
                        <a:pt x="220948" y="292209"/>
                        <a:pt x="333661" y="264693"/>
                        <a:pt x="334719" y="259666"/>
                      </a:cubicBezTo>
                      <a:cubicBezTo>
                        <a:pt x="335777" y="254639"/>
                        <a:pt x="202427" y="310466"/>
                        <a:pt x="180731" y="300941"/>
                      </a:cubicBezTo>
                      <a:cubicBezTo>
                        <a:pt x="159035" y="291416"/>
                        <a:pt x="199517" y="233737"/>
                        <a:pt x="204544" y="202516"/>
                      </a:cubicBezTo>
                      <a:cubicBezTo>
                        <a:pt x="209571" y="171295"/>
                        <a:pt x="209042" y="124199"/>
                        <a:pt x="210894" y="113616"/>
                      </a:cubicBezTo>
                      <a:cubicBezTo>
                        <a:pt x="212746" y="103033"/>
                        <a:pt x="214333" y="154891"/>
                        <a:pt x="215656" y="139016"/>
                      </a:cubicBezTo>
                      <a:cubicBezTo>
                        <a:pt x="216979" y="123141"/>
                        <a:pt x="225446" y="-20528"/>
                        <a:pt x="215656" y="249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: 図形 611">
                  <a:extLst>
                    <a:ext uri="{FF2B5EF4-FFF2-40B4-BE49-F238E27FC236}">
                      <a16:creationId xmlns:a16="http://schemas.microsoft.com/office/drawing/2014/main" id="{C3DF11DE-85DA-432C-907E-C680BC92EC93}"/>
                    </a:ext>
                  </a:extLst>
                </p:cNvPr>
                <p:cNvSpPr/>
                <p:nvPr/>
              </p:nvSpPr>
              <p:spPr>
                <a:xfrm>
                  <a:off x="4088114" y="10591780"/>
                  <a:ext cx="280518" cy="280390"/>
                </a:xfrm>
                <a:custGeom>
                  <a:avLst/>
                  <a:gdLst>
                    <a:gd name="connsiteX0" fmla="*/ 67742 w 258331"/>
                    <a:gd name="connsiteY0" fmla="*/ 0 h 258213"/>
                    <a:gd name="connsiteX1" fmla="*/ 26467 w 258331"/>
                    <a:gd name="connsiteY1" fmla="*/ 136525 h 258213"/>
                    <a:gd name="connsiteX2" fmla="*/ 28055 w 258331"/>
                    <a:gd name="connsiteY2" fmla="*/ 257175 h 258213"/>
                    <a:gd name="connsiteX3" fmla="*/ 55042 w 258331"/>
                    <a:gd name="connsiteY3" fmla="*/ 196850 h 258213"/>
                    <a:gd name="connsiteX4" fmla="*/ 120130 w 258331"/>
                    <a:gd name="connsiteY4" fmla="*/ 231775 h 258213"/>
                    <a:gd name="connsiteX5" fmla="*/ 258242 w 258331"/>
                    <a:gd name="connsiteY5" fmla="*/ 153987 h 258213"/>
                    <a:gd name="connsiteX6" fmla="*/ 142355 w 258331"/>
                    <a:gd name="connsiteY6" fmla="*/ 119062 h 258213"/>
                    <a:gd name="connsiteX7" fmla="*/ 212205 w 258331"/>
                    <a:gd name="connsiteY7" fmla="*/ 166687 h 258213"/>
                    <a:gd name="connsiteX8" fmla="*/ 94730 w 258331"/>
                    <a:gd name="connsiteY8" fmla="*/ 225425 h 258213"/>
                    <a:gd name="connsiteX9" fmla="*/ 9005 w 258331"/>
                    <a:gd name="connsiteY9" fmla="*/ 254000 h 258213"/>
                    <a:gd name="connsiteX10" fmla="*/ 7417 w 258331"/>
                    <a:gd name="connsiteY10" fmla="*/ 136525 h 258213"/>
                    <a:gd name="connsiteX11" fmla="*/ 67742 w 258331"/>
                    <a:gd name="connsiteY11" fmla="*/ 0 h 25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8331" h="258213">
                      <a:moveTo>
                        <a:pt x="67742" y="0"/>
                      </a:moveTo>
                      <a:cubicBezTo>
                        <a:pt x="70917" y="0"/>
                        <a:pt x="33081" y="93663"/>
                        <a:pt x="26467" y="136525"/>
                      </a:cubicBezTo>
                      <a:cubicBezTo>
                        <a:pt x="19852" y="179388"/>
                        <a:pt x="23292" y="247121"/>
                        <a:pt x="28055" y="257175"/>
                      </a:cubicBezTo>
                      <a:cubicBezTo>
                        <a:pt x="32817" y="267229"/>
                        <a:pt x="39696" y="201083"/>
                        <a:pt x="55042" y="196850"/>
                      </a:cubicBezTo>
                      <a:cubicBezTo>
                        <a:pt x="70388" y="192617"/>
                        <a:pt x="86264" y="238919"/>
                        <a:pt x="120130" y="231775"/>
                      </a:cubicBezTo>
                      <a:cubicBezTo>
                        <a:pt x="153996" y="224631"/>
                        <a:pt x="254538" y="172772"/>
                        <a:pt x="258242" y="153987"/>
                      </a:cubicBezTo>
                      <a:cubicBezTo>
                        <a:pt x="261946" y="135202"/>
                        <a:pt x="150028" y="116945"/>
                        <a:pt x="142355" y="119062"/>
                      </a:cubicBezTo>
                      <a:cubicBezTo>
                        <a:pt x="134682" y="121179"/>
                        <a:pt x="220143" y="148960"/>
                        <a:pt x="212205" y="166687"/>
                      </a:cubicBezTo>
                      <a:cubicBezTo>
                        <a:pt x="204268" y="184414"/>
                        <a:pt x="128597" y="210873"/>
                        <a:pt x="94730" y="225425"/>
                      </a:cubicBezTo>
                      <a:cubicBezTo>
                        <a:pt x="60863" y="239977"/>
                        <a:pt x="23557" y="268817"/>
                        <a:pt x="9005" y="254000"/>
                      </a:cubicBezTo>
                      <a:cubicBezTo>
                        <a:pt x="-5547" y="239183"/>
                        <a:pt x="273" y="173038"/>
                        <a:pt x="7417" y="136525"/>
                      </a:cubicBezTo>
                      <a:cubicBezTo>
                        <a:pt x="14561" y="100013"/>
                        <a:pt x="64567" y="0"/>
                        <a:pt x="67742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: 図形 612">
                  <a:extLst>
                    <a:ext uri="{FF2B5EF4-FFF2-40B4-BE49-F238E27FC236}">
                      <a16:creationId xmlns:a16="http://schemas.microsoft.com/office/drawing/2014/main" id="{1F5AAFDF-17BA-4592-BFA1-45B65E1BE116}"/>
                    </a:ext>
                  </a:extLst>
                </p:cNvPr>
                <p:cNvSpPr/>
                <p:nvPr/>
              </p:nvSpPr>
              <p:spPr>
                <a:xfrm>
                  <a:off x="3485984" y="10546870"/>
                  <a:ext cx="482268" cy="695571"/>
                </a:xfrm>
                <a:custGeom>
                  <a:avLst/>
                  <a:gdLst>
                    <a:gd name="connsiteX0" fmla="*/ 420636 w 444124"/>
                    <a:gd name="connsiteY0" fmla="*/ 83 h 640557"/>
                    <a:gd name="connsiteX1" fmla="*/ 441273 w 444124"/>
                    <a:gd name="connsiteY1" fmla="*/ 382670 h 640557"/>
                    <a:gd name="connsiteX2" fmla="*/ 352373 w 444124"/>
                    <a:gd name="connsiteY2" fmla="*/ 539833 h 640557"/>
                    <a:gd name="connsiteX3" fmla="*/ 293636 w 444124"/>
                    <a:gd name="connsiteY3" fmla="*/ 592220 h 640557"/>
                    <a:gd name="connsiteX4" fmla="*/ 168223 w 444124"/>
                    <a:gd name="connsiteY4" fmla="*/ 623970 h 640557"/>
                    <a:gd name="connsiteX5" fmla="*/ 3123 w 444124"/>
                    <a:gd name="connsiteY5" fmla="*/ 638258 h 640557"/>
                    <a:gd name="connsiteX6" fmla="*/ 323798 w 444124"/>
                    <a:gd name="connsiteY6" fmla="*/ 576345 h 640557"/>
                    <a:gd name="connsiteX7" fmla="*/ 404761 w 444124"/>
                    <a:gd name="connsiteY7" fmla="*/ 417595 h 640557"/>
                    <a:gd name="connsiteX8" fmla="*/ 420636 w 444124"/>
                    <a:gd name="connsiteY8" fmla="*/ 83 h 64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124" h="640557">
                      <a:moveTo>
                        <a:pt x="420636" y="83"/>
                      </a:moveTo>
                      <a:cubicBezTo>
                        <a:pt x="426721" y="-5738"/>
                        <a:pt x="452650" y="292712"/>
                        <a:pt x="441273" y="382670"/>
                      </a:cubicBezTo>
                      <a:cubicBezTo>
                        <a:pt x="429896" y="472628"/>
                        <a:pt x="376979" y="504908"/>
                        <a:pt x="352373" y="539833"/>
                      </a:cubicBezTo>
                      <a:cubicBezTo>
                        <a:pt x="327767" y="574758"/>
                        <a:pt x="324328" y="578197"/>
                        <a:pt x="293636" y="592220"/>
                      </a:cubicBezTo>
                      <a:cubicBezTo>
                        <a:pt x="262944" y="606243"/>
                        <a:pt x="216642" y="616297"/>
                        <a:pt x="168223" y="623970"/>
                      </a:cubicBezTo>
                      <a:cubicBezTo>
                        <a:pt x="119804" y="631643"/>
                        <a:pt x="-22806" y="646195"/>
                        <a:pt x="3123" y="638258"/>
                      </a:cubicBezTo>
                      <a:cubicBezTo>
                        <a:pt x="29052" y="630321"/>
                        <a:pt x="256858" y="613122"/>
                        <a:pt x="323798" y="576345"/>
                      </a:cubicBezTo>
                      <a:cubicBezTo>
                        <a:pt x="390738" y="539568"/>
                        <a:pt x="388092" y="507024"/>
                        <a:pt x="404761" y="417595"/>
                      </a:cubicBezTo>
                      <a:cubicBezTo>
                        <a:pt x="421430" y="328166"/>
                        <a:pt x="414551" y="5904"/>
                        <a:pt x="420636" y="8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: 図形 613">
                  <a:extLst>
                    <a:ext uri="{FF2B5EF4-FFF2-40B4-BE49-F238E27FC236}">
                      <a16:creationId xmlns:a16="http://schemas.microsoft.com/office/drawing/2014/main" id="{3190D944-E401-4C67-BE4A-134825A485DF}"/>
                    </a:ext>
                  </a:extLst>
                </p:cNvPr>
                <p:cNvSpPr/>
                <p:nvPr/>
              </p:nvSpPr>
              <p:spPr>
                <a:xfrm>
                  <a:off x="3175003" y="10184378"/>
                  <a:ext cx="42600" cy="549148"/>
                </a:xfrm>
                <a:custGeom>
                  <a:avLst/>
                  <a:gdLst>
                    <a:gd name="connsiteX0" fmla="*/ 30216 w 39231"/>
                    <a:gd name="connsiteY0" fmla="*/ 0 h 505715"/>
                    <a:gd name="connsiteX1" fmla="*/ 15400 w 39231"/>
                    <a:gd name="connsiteY1" fmla="*/ 366184 h 505715"/>
                    <a:gd name="connsiteX2" fmla="*/ 583 w 39231"/>
                    <a:gd name="connsiteY2" fmla="*/ 503767 h 505715"/>
                    <a:gd name="connsiteX3" fmla="*/ 36566 w 39231"/>
                    <a:gd name="connsiteY3" fmla="*/ 279400 h 505715"/>
                    <a:gd name="connsiteX4" fmla="*/ 36566 w 39231"/>
                    <a:gd name="connsiteY4" fmla="*/ 192617 h 505715"/>
                    <a:gd name="connsiteX5" fmla="*/ 30216 w 39231"/>
                    <a:gd name="connsiteY5" fmla="*/ 0 h 50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31" h="505715">
                      <a:moveTo>
                        <a:pt x="30216" y="0"/>
                      </a:moveTo>
                      <a:cubicBezTo>
                        <a:pt x="25277" y="141111"/>
                        <a:pt x="20339" y="282223"/>
                        <a:pt x="15400" y="366184"/>
                      </a:cubicBezTo>
                      <a:cubicBezTo>
                        <a:pt x="10461" y="450145"/>
                        <a:pt x="-2945" y="518231"/>
                        <a:pt x="583" y="503767"/>
                      </a:cubicBezTo>
                      <a:cubicBezTo>
                        <a:pt x="4111" y="489303"/>
                        <a:pt x="30569" y="331258"/>
                        <a:pt x="36566" y="279400"/>
                      </a:cubicBezTo>
                      <a:cubicBezTo>
                        <a:pt x="42563" y="227542"/>
                        <a:pt x="36566" y="192617"/>
                        <a:pt x="36566" y="192617"/>
                      </a:cubicBezTo>
                      <a:lnTo>
                        <a:pt x="30216" y="0"/>
                      </a:ln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: 図形 614">
                  <a:extLst>
                    <a:ext uri="{FF2B5EF4-FFF2-40B4-BE49-F238E27FC236}">
                      <a16:creationId xmlns:a16="http://schemas.microsoft.com/office/drawing/2014/main" id="{E3F95E4A-8BBC-4727-8F4F-5872DECBC12C}"/>
                    </a:ext>
                  </a:extLst>
                </p:cNvPr>
                <p:cNvSpPr/>
                <p:nvPr/>
              </p:nvSpPr>
              <p:spPr>
                <a:xfrm>
                  <a:off x="3180102" y="10166093"/>
                  <a:ext cx="87264" cy="579109"/>
                </a:xfrm>
                <a:custGeom>
                  <a:avLst/>
                  <a:gdLst>
                    <a:gd name="connsiteX0" fmla="*/ 74204 w 80362"/>
                    <a:gd name="connsiteY0" fmla="*/ 14723 h 533306"/>
                    <a:gd name="connsiteX1" fmla="*/ 57270 w 80362"/>
                    <a:gd name="connsiteY1" fmla="*/ 338573 h 533306"/>
                    <a:gd name="connsiteX2" fmla="*/ 120 w 80362"/>
                    <a:gd name="connsiteY2" fmla="*/ 533306 h 533306"/>
                    <a:gd name="connsiteX3" fmla="*/ 74204 w 80362"/>
                    <a:gd name="connsiteY3" fmla="*/ 336456 h 533306"/>
                    <a:gd name="connsiteX4" fmla="*/ 76320 w 80362"/>
                    <a:gd name="connsiteY4" fmla="*/ 184056 h 533306"/>
                    <a:gd name="connsiteX5" fmla="*/ 76320 w 80362"/>
                    <a:gd name="connsiteY5" fmla="*/ 65523 h 533306"/>
                    <a:gd name="connsiteX6" fmla="*/ 74204 w 80362"/>
                    <a:gd name="connsiteY6" fmla="*/ 14723 h 533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62" h="533306">
                      <a:moveTo>
                        <a:pt x="74204" y="14723"/>
                      </a:moveTo>
                      <a:cubicBezTo>
                        <a:pt x="71029" y="60231"/>
                        <a:pt x="69617" y="252143"/>
                        <a:pt x="57270" y="338573"/>
                      </a:cubicBezTo>
                      <a:cubicBezTo>
                        <a:pt x="44923" y="425003"/>
                        <a:pt x="-2702" y="533659"/>
                        <a:pt x="120" y="533306"/>
                      </a:cubicBezTo>
                      <a:cubicBezTo>
                        <a:pt x="2942" y="532953"/>
                        <a:pt x="61504" y="394664"/>
                        <a:pt x="74204" y="336456"/>
                      </a:cubicBezTo>
                      <a:cubicBezTo>
                        <a:pt x="86904" y="278248"/>
                        <a:pt x="75967" y="229211"/>
                        <a:pt x="76320" y="184056"/>
                      </a:cubicBezTo>
                      <a:cubicBezTo>
                        <a:pt x="76673" y="138901"/>
                        <a:pt x="75614" y="89512"/>
                        <a:pt x="76320" y="65523"/>
                      </a:cubicBezTo>
                      <a:cubicBezTo>
                        <a:pt x="77026" y="41534"/>
                        <a:pt x="77379" y="-30785"/>
                        <a:pt x="74204" y="147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: 図形 615">
                  <a:extLst>
                    <a:ext uri="{FF2B5EF4-FFF2-40B4-BE49-F238E27FC236}">
                      <a16:creationId xmlns:a16="http://schemas.microsoft.com/office/drawing/2014/main" id="{98AC95D0-188E-4FC4-9D17-42B8D03C2AA0}"/>
                    </a:ext>
                  </a:extLst>
                </p:cNvPr>
                <p:cNvSpPr/>
                <p:nvPr/>
              </p:nvSpPr>
              <p:spPr>
                <a:xfrm>
                  <a:off x="2983277" y="10381977"/>
                  <a:ext cx="243038" cy="623458"/>
                </a:xfrm>
                <a:custGeom>
                  <a:avLst/>
                  <a:gdLst>
                    <a:gd name="connsiteX0" fmla="*/ 223712 w 223816"/>
                    <a:gd name="connsiteY0" fmla="*/ 63 h 574147"/>
                    <a:gd name="connsiteX1" fmla="*/ 109412 w 223816"/>
                    <a:gd name="connsiteY1" fmla="*/ 298513 h 574147"/>
                    <a:gd name="connsiteX2" fmla="*/ 35328 w 223816"/>
                    <a:gd name="connsiteY2" fmla="*/ 520763 h 574147"/>
                    <a:gd name="connsiteX3" fmla="*/ 20512 w 223816"/>
                    <a:gd name="connsiteY3" fmla="*/ 552513 h 574147"/>
                    <a:gd name="connsiteX4" fmla="*/ 1462 w 223816"/>
                    <a:gd name="connsiteY4" fmla="*/ 567329 h 574147"/>
                    <a:gd name="connsiteX5" fmla="*/ 62845 w 223816"/>
                    <a:gd name="connsiteY5" fmla="*/ 438213 h 574147"/>
                    <a:gd name="connsiteX6" fmla="*/ 88245 w 223816"/>
                    <a:gd name="connsiteY6" fmla="*/ 273113 h 574147"/>
                    <a:gd name="connsiteX7" fmla="*/ 223712 w 223816"/>
                    <a:gd name="connsiteY7" fmla="*/ 63 h 574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3816" h="574147">
                      <a:moveTo>
                        <a:pt x="223712" y="63"/>
                      </a:moveTo>
                      <a:cubicBezTo>
                        <a:pt x="227240" y="4296"/>
                        <a:pt x="140809" y="211730"/>
                        <a:pt x="109412" y="298513"/>
                      </a:cubicBezTo>
                      <a:cubicBezTo>
                        <a:pt x="78015" y="385296"/>
                        <a:pt x="50145" y="478430"/>
                        <a:pt x="35328" y="520763"/>
                      </a:cubicBezTo>
                      <a:cubicBezTo>
                        <a:pt x="20511" y="563096"/>
                        <a:pt x="26156" y="544752"/>
                        <a:pt x="20512" y="552513"/>
                      </a:cubicBezTo>
                      <a:cubicBezTo>
                        <a:pt x="14868" y="560274"/>
                        <a:pt x="-5594" y="586379"/>
                        <a:pt x="1462" y="567329"/>
                      </a:cubicBezTo>
                      <a:cubicBezTo>
                        <a:pt x="8517" y="548279"/>
                        <a:pt x="48381" y="487249"/>
                        <a:pt x="62845" y="438213"/>
                      </a:cubicBezTo>
                      <a:cubicBezTo>
                        <a:pt x="77309" y="389177"/>
                        <a:pt x="64256" y="342963"/>
                        <a:pt x="88245" y="273113"/>
                      </a:cubicBezTo>
                      <a:cubicBezTo>
                        <a:pt x="112234" y="203263"/>
                        <a:pt x="220184" y="-4170"/>
                        <a:pt x="223712" y="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: 図形 616">
                  <a:extLst>
                    <a:ext uri="{FF2B5EF4-FFF2-40B4-BE49-F238E27FC236}">
                      <a16:creationId xmlns:a16="http://schemas.microsoft.com/office/drawing/2014/main" id="{7BBF61AA-7E57-4B6A-B496-65E08FE6C0F5}"/>
                    </a:ext>
                  </a:extLst>
                </p:cNvPr>
                <p:cNvSpPr/>
                <p:nvPr/>
              </p:nvSpPr>
              <p:spPr>
                <a:xfrm>
                  <a:off x="2835999" y="10964009"/>
                  <a:ext cx="205228" cy="61370"/>
                </a:xfrm>
                <a:custGeom>
                  <a:avLst/>
                  <a:gdLst>
                    <a:gd name="connsiteX0" fmla="*/ 188949 w 188996"/>
                    <a:gd name="connsiteY0" fmla="*/ 112 h 56516"/>
                    <a:gd name="connsiteX1" fmla="*/ 96874 w 188996"/>
                    <a:gd name="connsiteY1" fmla="*/ 41387 h 56516"/>
                    <a:gd name="connsiteX2" fmla="*/ 37 w 188996"/>
                    <a:gd name="connsiteY2" fmla="*/ 44562 h 56516"/>
                    <a:gd name="connsiteX3" fmla="*/ 107987 w 188996"/>
                    <a:gd name="connsiteY3" fmla="*/ 55674 h 56516"/>
                    <a:gd name="connsiteX4" fmla="*/ 188949 w 188996"/>
                    <a:gd name="connsiteY4" fmla="*/ 112 h 56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996" h="56516">
                      <a:moveTo>
                        <a:pt x="188949" y="112"/>
                      </a:moveTo>
                      <a:cubicBezTo>
                        <a:pt x="187097" y="-2269"/>
                        <a:pt x="128359" y="33979"/>
                        <a:pt x="96874" y="41387"/>
                      </a:cubicBezTo>
                      <a:cubicBezTo>
                        <a:pt x="65389" y="48795"/>
                        <a:pt x="-1815" y="42181"/>
                        <a:pt x="37" y="44562"/>
                      </a:cubicBezTo>
                      <a:cubicBezTo>
                        <a:pt x="1889" y="46943"/>
                        <a:pt x="77560" y="59907"/>
                        <a:pt x="107987" y="55674"/>
                      </a:cubicBezTo>
                      <a:cubicBezTo>
                        <a:pt x="138414" y="51441"/>
                        <a:pt x="190801" y="2493"/>
                        <a:pt x="188949" y="11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: 図形 617">
                  <a:extLst>
                    <a:ext uri="{FF2B5EF4-FFF2-40B4-BE49-F238E27FC236}">
                      <a16:creationId xmlns:a16="http://schemas.microsoft.com/office/drawing/2014/main" id="{4E07960C-14CF-4AEA-ADD6-2000333459FC}"/>
                    </a:ext>
                  </a:extLst>
                </p:cNvPr>
                <p:cNvSpPr/>
                <p:nvPr/>
              </p:nvSpPr>
              <p:spPr>
                <a:xfrm>
                  <a:off x="2721825" y="10993159"/>
                  <a:ext cx="273003" cy="149949"/>
                </a:xfrm>
                <a:custGeom>
                  <a:avLst/>
                  <a:gdLst>
                    <a:gd name="connsiteX0" fmla="*/ 406 w 251411"/>
                    <a:gd name="connsiteY0" fmla="*/ 136779 h 138089"/>
                    <a:gd name="connsiteX1" fmla="*/ 132168 w 251411"/>
                    <a:gd name="connsiteY1" fmla="*/ 12954 h 138089"/>
                    <a:gd name="connsiteX2" fmla="*/ 251231 w 251411"/>
                    <a:gd name="connsiteY2" fmla="*/ 3429 h 138089"/>
                    <a:gd name="connsiteX3" fmla="*/ 157568 w 251411"/>
                    <a:gd name="connsiteY3" fmla="*/ 9779 h 138089"/>
                    <a:gd name="connsiteX4" fmla="*/ 92481 w 251411"/>
                    <a:gd name="connsiteY4" fmla="*/ 74867 h 138089"/>
                    <a:gd name="connsiteX5" fmla="*/ 406 w 251411"/>
                    <a:gd name="connsiteY5" fmla="*/ 136779 h 138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411" h="138089">
                      <a:moveTo>
                        <a:pt x="406" y="136779"/>
                      </a:moveTo>
                      <a:cubicBezTo>
                        <a:pt x="7021" y="126460"/>
                        <a:pt x="90364" y="35179"/>
                        <a:pt x="132168" y="12954"/>
                      </a:cubicBezTo>
                      <a:cubicBezTo>
                        <a:pt x="173972" y="-9271"/>
                        <a:pt x="246998" y="3958"/>
                        <a:pt x="251231" y="3429"/>
                      </a:cubicBezTo>
                      <a:cubicBezTo>
                        <a:pt x="255464" y="2900"/>
                        <a:pt x="184026" y="-2127"/>
                        <a:pt x="157568" y="9779"/>
                      </a:cubicBezTo>
                      <a:cubicBezTo>
                        <a:pt x="131110" y="21685"/>
                        <a:pt x="115235" y="56082"/>
                        <a:pt x="92481" y="74867"/>
                      </a:cubicBezTo>
                      <a:cubicBezTo>
                        <a:pt x="69727" y="93652"/>
                        <a:pt x="-6209" y="147098"/>
                        <a:pt x="406" y="13677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: 図形 618">
                  <a:extLst>
                    <a:ext uri="{FF2B5EF4-FFF2-40B4-BE49-F238E27FC236}">
                      <a16:creationId xmlns:a16="http://schemas.microsoft.com/office/drawing/2014/main" id="{A44E65A6-CD94-4CD9-B18C-1F190EA23464}"/>
                    </a:ext>
                  </a:extLst>
                </p:cNvPr>
                <p:cNvSpPr/>
                <p:nvPr/>
              </p:nvSpPr>
              <p:spPr>
                <a:xfrm>
                  <a:off x="2675577" y="11105809"/>
                  <a:ext cx="136337" cy="131468"/>
                </a:xfrm>
                <a:custGeom>
                  <a:avLst/>
                  <a:gdLst>
                    <a:gd name="connsiteX0" fmla="*/ 73158 w 125554"/>
                    <a:gd name="connsiteY0" fmla="*/ 1289 h 121070"/>
                    <a:gd name="connsiteX1" fmla="*/ 11246 w 125554"/>
                    <a:gd name="connsiteY1" fmla="*/ 93364 h 121070"/>
                    <a:gd name="connsiteX2" fmla="*/ 11246 w 125554"/>
                    <a:gd name="connsiteY2" fmla="*/ 120352 h 121070"/>
                    <a:gd name="connsiteX3" fmla="*/ 125546 w 125554"/>
                    <a:gd name="connsiteY3" fmla="*/ 71139 h 121070"/>
                    <a:gd name="connsiteX4" fmla="*/ 4896 w 125554"/>
                    <a:gd name="connsiteY4" fmla="*/ 112414 h 121070"/>
                    <a:gd name="connsiteX5" fmla="*/ 33471 w 125554"/>
                    <a:gd name="connsiteY5" fmla="*/ 42564 h 121070"/>
                    <a:gd name="connsiteX6" fmla="*/ 73158 w 125554"/>
                    <a:gd name="connsiteY6" fmla="*/ 1289 h 12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554" h="121070">
                      <a:moveTo>
                        <a:pt x="73158" y="1289"/>
                      </a:moveTo>
                      <a:cubicBezTo>
                        <a:pt x="69454" y="9756"/>
                        <a:pt x="21565" y="73520"/>
                        <a:pt x="11246" y="93364"/>
                      </a:cubicBezTo>
                      <a:cubicBezTo>
                        <a:pt x="927" y="113208"/>
                        <a:pt x="-7804" y="124056"/>
                        <a:pt x="11246" y="120352"/>
                      </a:cubicBezTo>
                      <a:cubicBezTo>
                        <a:pt x="30296" y="116648"/>
                        <a:pt x="126604" y="72462"/>
                        <a:pt x="125546" y="71139"/>
                      </a:cubicBezTo>
                      <a:cubicBezTo>
                        <a:pt x="124488" y="69816"/>
                        <a:pt x="20242" y="117177"/>
                        <a:pt x="4896" y="112414"/>
                      </a:cubicBezTo>
                      <a:cubicBezTo>
                        <a:pt x="-10450" y="107651"/>
                        <a:pt x="23417" y="56851"/>
                        <a:pt x="33471" y="42564"/>
                      </a:cubicBezTo>
                      <a:cubicBezTo>
                        <a:pt x="43525" y="28277"/>
                        <a:pt x="76862" y="-7178"/>
                        <a:pt x="73158" y="12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: 図形 619">
                  <a:extLst>
                    <a:ext uri="{FF2B5EF4-FFF2-40B4-BE49-F238E27FC236}">
                      <a16:creationId xmlns:a16="http://schemas.microsoft.com/office/drawing/2014/main" id="{CD6F6EF1-F03C-40C2-9ED4-FFC05F2830F7}"/>
                    </a:ext>
                  </a:extLst>
                </p:cNvPr>
                <p:cNvSpPr/>
                <p:nvPr/>
              </p:nvSpPr>
              <p:spPr>
                <a:xfrm>
                  <a:off x="2732542" y="10974445"/>
                  <a:ext cx="348898" cy="212293"/>
                </a:xfrm>
                <a:custGeom>
                  <a:avLst/>
                  <a:gdLst>
                    <a:gd name="connsiteX0" fmla="*/ 62 w 321303"/>
                    <a:gd name="connsiteY0" fmla="*/ 133376 h 195502"/>
                    <a:gd name="connsiteX1" fmla="*/ 61974 w 321303"/>
                    <a:gd name="connsiteY1" fmla="*/ 195288 h 195502"/>
                    <a:gd name="connsiteX2" fmla="*/ 117537 w 321303"/>
                    <a:gd name="connsiteY2" fmla="*/ 150838 h 195502"/>
                    <a:gd name="connsiteX3" fmla="*/ 182624 w 321303"/>
                    <a:gd name="connsiteY3" fmla="*/ 74638 h 195502"/>
                    <a:gd name="connsiteX4" fmla="*/ 215962 w 321303"/>
                    <a:gd name="connsiteY4" fmla="*/ 68288 h 195502"/>
                    <a:gd name="connsiteX5" fmla="*/ 252474 w 321303"/>
                    <a:gd name="connsiteY5" fmla="*/ 52413 h 195502"/>
                    <a:gd name="connsiteX6" fmla="*/ 320737 w 321303"/>
                    <a:gd name="connsiteY6" fmla="*/ 26 h 195502"/>
                    <a:gd name="connsiteX7" fmla="*/ 211199 w 321303"/>
                    <a:gd name="connsiteY7" fmla="*/ 46063 h 195502"/>
                    <a:gd name="connsiteX8" fmla="*/ 147699 w 321303"/>
                    <a:gd name="connsiteY8" fmla="*/ 96863 h 195502"/>
                    <a:gd name="connsiteX9" fmla="*/ 101662 w 321303"/>
                    <a:gd name="connsiteY9" fmla="*/ 152426 h 195502"/>
                    <a:gd name="connsiteX10" fmla="*/ 50862 w 321303"/>
                    <a:gd name="connsiteY10" fmla="*/ 188938 h 195502"/>
                    <a:gd name="connsiteX11" fmla="*/ 62 w 321303"/>
                    <a:gd name="connsiteY11" fmla="*/ 133376 h 19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303" h="195502">
                      <a:moveTo>
                        <a:pt x="62" y="133376"/>
                      </a:moveTo>
                      <a:cubicBezTo>
                        <a:pt x="1914" y="134434"/>
                        <a:pt x="42395" y="192378"/>
                        <a:pt x="61974" y="195288"/>
                      </a:cubicBezTo>
                      <a:cubicBezTo>
                        <a:pt x="81553" y="198198"/>
                        <a:pt x="97429" y="170946"/>
                        <a:pt x="117537" y="150838"/>
                      </a:cubicBezTo>
                      <a:cubicBezTo>
                        <a:pt x="137645" y="130730"/>
                        <a:pt x="166220" y="88396"/>
                        <a:pt x="182624" y="74638"/>
                      </a:cubicBezTo>
                      <a:cubicBezTo>
                        <a:pt x="199028" y="60880"/>
                        <a:pt x="204320" y="71992"/>
                        <a:pt x="215962" y="68288"/>
                      </a:cubicBezTo>
                      <a:cubicBezTo>
                        <a:pt x="227604" y="64584"/>
                        <a:pt x="235011" y="63790"/>
                        <a:pt x="252474" y="52413"/>
                      </a:cubicBezTo>
                      <a:cubicBezTo>
                        <a:pt x="269937" y="41036"/>
                        <a:pt x="327616" y="1084"/>
                        <a:pt x="320737" y="26"/>
                      </a:cubicBezTo>
                      <a:cubicBezTo>
                        <a:pt x="313858" y="-1032"/>
                        <a:pt x="240039" y="29923"/>
                        <a:pt x="211199" y="46063"/>
                      </a:cubicBezTo>
                      <a:cubicBezTo>
                        <a:pt x="182359" y="62203"/>
                        <a:pt x="165955" y="79136"/>
                        <a:pt x="147699" y="96863"/>
                      </a:cubicBezTo>
                      <a:cubicBezTo>
                        <a:pt x="129443" y="114590"/>
                        <a:pt x="117801" y="137080"/>
                        <a:pt x="101662" y="152426"/>
                      </a:cubicBezTo>
                      <a:cubicBezTo>
                        <a:pt x="85523" y="167772"/>
                        <a:pt x="63827" y="191055"/>
                        <a:pt x="50862" y="188938"/>
                      </a:cubicBezTo>
                      <a:cubicBezTo>
                        <a:pt x="37897" y="186821"/>
                        <a:pt x="-1790" y="132318"/>
                        <a:pt x="62" y="1333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: 図形 620">
                  <a:extLst>
                    <a:ext uri="{FF2B5EF4-FFF2-40B4-BE49-F238E27FC236}">
                      <a16:creationId xmlns:a16="http://schemas.microsoft.com/office/drawing/2014/main" id="{2D24FE3E-295A-4D7B-BF34-8C8F05FEF9A0}"/>
                    </a:ext>
                  </a:extLst>
                </p:cNvPr>
                <p:cNvSpPr/>
                <p:nvPr/>
              </p:nvSpPr>
              <p:spPr>
                <a:xfrm>
                  <a:off x="2628754" y="10810482"/>
                  <a:ext cx="543439" cy="457013"/>
                </a:xfrm>
                <a:custGeom>
                  <a:avLst/>
                  <a:gdLst>
                    <a:gd name="connsiteX0" fmla="*/ 500453 w 500457"/>
                    <a:gd name="connsiteY0" fmla="*/ 208 h 420867"/>
                    <a:gd name="connsiteX1" fmla="*/ 430603 w 500457"/>
                    <a:gd name="connsiteY1" fmla="*/ 143083 h 420867"/>
                    <a:gd name="connsiteX2" fmla="*/ 375041 w 500457"/>
                    <a:gd name="connsiteY2" fmla="*/ 184358 h 420867"/>
                    <a:gd name="connsiteX3" fmla="*/ 329003 w 500457"/>
                    <a:gd name="connsiteY3" fmla="*/ 225633 h 420867"/>
                    <a:gd name="connsiteX4" fmla="*/ 255978 w 500457"/>
                    <a:gd name="connsiteY4" fmla="*/ 254208 h 420867"/>
                    <a:gd name="connsiteX5" fmla="*/ 202003 w 500457"/>
                    <a:gd name="connsiteY5" fmla="*/ 330408 h 420867"/>
                    <a:gd name="connsiteX6" fmla="*/ 138503 w 500457"/>
                    <a:gd name="connsiteY6" fmla="*/ 374858 h 420867"/>
                    <a:gd name="connsiteX7" fmla="*/ 3566 w 500457"/>
                    <a:gd name="connsiteY7" fmla="*/ 416133 h 420867"/>
                    <a:gd name="connsiteX8" fmla="*/ 297253 w 500457"/>
                    <a:gd name="connsiteY8" fmla="*/ 257383 h 420867"/>
                    <a:gd name="connsiteX9" fmla="*/ 427428 w 500457"/>
                    <a:gd name="connsiteY9" fmla="*/ 178008 h 420867"/>
                    <a:gd name="connsiteX10" fmla="*/ 500453 w 500457"/>
                    <a:gd name="connsiteY10" fmla="*/ 208 h 420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457" h="420867">
                      <a:moveTo>
                        <a:pt x="500453" y="208"/>
                      </a:moveTo>
                      <a:cubicBezTo>
                        <a:pt x="500982" y="-5613"/>
                        <a:pt x="451505" y="112391"/>
                        <a:pt x="430603" y="143083"/>
                      </a:cubicBezTo>
                      <a:cubicBezTo>
                        <a:pt x="409701" y="173775"/>
                        <a:pt x="391974" y="170600"/>
                        <a:pt x="375041" y="184358"/>
                      </a:cubicBezTo>
                      <a:cubicBezTo>
                        <a:pt x="358108" y="198116"/>
                        <a:pt x="348847" y="213991"/>
                        <a:pt x="329003" y="225633"/>
                      </a:cubicBezTo>
                      <a:cubicBezTo>
                        <a:pt x="309159" y="237275"/>
                        <a:pt x="277145" y="236746"/>
                        <a:pt x="255978" y="254208"/>
                      </a:cubicBezTo>
                      <a:cubicBezTo>
                        <a:pt x="234811" y="271670"/>
                        <a:pt x="221582" y="310300"/>
                        <a:pt x="202003" y="330408"/>
                      </a:cubicBezTo>
                      <a:cubicBezTo>
                        <a:pt x="182424" y="350516"/>
                        <a:pt x="171576" y="360571"/>
                        <a:pt x="138503" y="374858"/>
                      </a:cubicBezTo>
                      <a:cubicBezTo>
                        <a:pt x="105430" y="389146"/>
                        <a:pt x="-22892" y="435712"/>
                        <a:pt x="3566" y="416133"/>
                      </a:cubicBezTo>
                      <a:cubicBezTo>
                        <a:pt x="30024" y="396554"/>
                        <a:pt x="226609" y="297070"/>
                        <a:pt x="297253" y="257383"/>
                      </a:cubicBezTo>
                      <a:cubicBezTo>
                        <a:pt x="367897" y="217696"/>
                        <a:pt x="393826" y="218225"/>
                        <a:pt x="427428" y="178008"/>
                      </a:cubicBezTo>
                      <a:cubicBezTo>
                        <a:pt x="461030" y="137791"/>
                        <a:pt x="499924" y="6029"/>
                        <a:pt x="500453" y="20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: 図形 621">
                  <a:extLst>
                    <a:ext uri="{FF2B5EF4-FFF2-40B4-BE49-F238E27FC236}">
                      <a16:creationId xmlns:a16="http://schemas.microsoft.com/office/drawing/2014/main" id="{A4A6FD1F-88BB-4752-80DA-C404E6184E50}"/>
                    </a:ext>
                  </a:extLst>
                </p:cNvPr>
                <p:cNvSpPr/>
                <p:nvPr/>
              </p:nvSpPr>
              <p:spPr>
                <a:xfrm>
                  <a:off x="3102050" y="10690894"/>
                  <a:ext cx="184791" cy="366610"/>
                </a:xfrm>
                <a:custGeom>
                  <a:avLst/>
                  <a:gdLst>
                    <a:gd name="connsiteX0" fmla="*/ 169366 w 170175"/>
                    <a:gd name="connsiteY0" fmla="*/ 800 h 337614"/>
                    <a:gd name="connsiteX1" fmla="*/ 104279 w 170175"/>
                    <a:gd name="connsiteY1" fmla="*/ 227812 h 337614"/>
                    <a:gd name="connsiteX2" fmla="*/ 47129 w 170175"/>
                    <a:gd name="connsiteY2" fmla="*/ 294487 h 337614"/>
                    <a:gd name="connsiteX3" fmla="*/ 2679 w 170175"/>
                    <a:gd name="connsiteY3" fmla="*/ 334175 h 337614"/>
                    <a:gd name="connsiteX4" fmla="*/ 128091 w 170175"/>
                    <a:gd name="connsiteY4" fmla="*/ 205587 h 337614"/>
                    <a:gd name="connsiteX5" fmla="*/ 118566 w 170175"/>
                    <a:gd name="connsiteY5" fmla="*/ 256387 h 337614"/>
                    <a:gd name="connsiteX6" fmla="*/ 126504 w 170175"/>
                    <a:gd name="connsiteY6" fmla="*/ 292900 h 337614"/>
                    <a:gd name="connsiteX7" fmla="*/ 145554 w 170175"/>
                    <a:gd name="connsiteY7" fmla="*/ 197650 h 337614"/>
                    <a:gd name="connsiteX8" fmla="*/ 159841 w 170175"/>
                    <a:gd name="connsiteY8" fmla="*/ 277025 h 337614"/>
                    <a:gd name="connsiteX9" fmla="*/ 142379 w 170175"/>
                    <a:gd name="connsiteY9" fmla="*/ 156375 h 337614"/>
                    <a:gd name="connsiteX10" fmla="*/ 169366 w 170175"/>
                    <a:gd name="connsiteY10" fmla="*/ 800 h 337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175" h="337614">
                      <a:moveTo>
                        <a:pt x="169366" y="800"/>
                      </a:moveTo>
                      <a:cubicBezTo>
                        <a:pt x="163016" y="12706"/>
                        <a:pt x="124652" y="178864"/>
                        <a:pt x="104279" y="227812"/>
                      </a:cubicBezTo>
                      <a:cubicBezTo>
                        <a:pt x="83906" y="276760"/>
                        <a:pt x="64062" y="276760"/>
                        <a:pt x="47129" y="294487"/>
                      </a:cubicBezTo>
                      <a:cubicBezTo>
                        <a:pt x="30196" y="312214"/>
                        <a:pt x="-10815" y="348992"/>
                        <a:pt x="2679" y="334175"/>
                      </a:cubicBezTo>
                      <a:cubicBezTo>
                        <a:pt x="16173" y="319358"/>
                        <a:pt x="108777" y="218552"/>
                        <a:pt x="128091" y="205587"/>
                      </a:cubicBezTo>
                      <a:cubicBezTo>
                        <a:pt x="147405" y="192622"/>
                        <a:pt x="118830" y="241835"/>
                        <a:pt x="118566" y="256387"/>
                      </a:cubicBezTo>
                      <a:cubicBezTo>
                        <a:pt x="118302" y="270939"/>
                        <a:pt x="122006" y="302690"/>
                        <a:pt x="126504" y="292900"/>
                      </a:cubicBezTo>
                      <a:cubicBezTo>
                        <a:pt x="131002" y="283111"/>
                        <a:pt x="139998" y="200296"/>
                        <a:pt x="145554" y="197650"/>
                      </a:cubicBezTo>
                      <a:cubicBezTo>
                        <a:pt x="151110" y="195004"/>
                        <a:pt x="160370" y="283904"/>
                        <a:pt x="159841" y="277025"/>
                      </a:cubicBezTo>
                      <a:cubicBezTo>
                        <a:pt x="159312" y="270146"/>
                        <a:pt x="142114" y="199767"/>
                        <a:pt x="142379" y="156375"/>
                      </a:cubicBezTo>
                      <a:cubicBezTo>
                        <a:pt x="142644" y="112983"/>
                        <a:pt x="175716" y="-11106"/>
                        <a:pt x="169366" y="8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99AE15D5-3485-4DD5-8FCE-CB7051090303}"/>
                    </a:ext>
                  </a:extLst>
                </p:cNvPr>
                <p:cNvSpPr/>
                <p:nvPr/>
              </p:nvSpPr>
              <p:spPr>
                <a:xfrm>
                  <a:off x="2545836" y="11005011"/>
                  <a:ext cx="638688" cy="284220"/>
                </a:xfrm>
                <a:custGeom>
                  <a:avLst/>
                  <a:gdLst>
                    <a:gd name="connsiteX0" fmla="*/ 586338 w 588173"/>
                    <a:gd name="connsiteY0" fmla="*/ 3628 h 261740"/>
                    <a:gd name="connsiteX1" fmla="*/ 446638 w 588173"/>
                    <a:gd name="connsiteY1" fmla="*/ 130628 h 261740"/>
                    <a:gd name="connsiteX2" fmla="*/ 352976 w 588173"/>
                    <a:gd name="connsiteY2" fmla="*/ 192540 h 261740"/>
                    <a:gd name="connsiteX3" fmla="*/ 281538 w 588173"/>
                    <a:gd name="connsiteY3" fmla="*/ 224290 h 261740"/>
                    <a:gd name="connsiteX4" fmla="*/ 214863 w 588173"/>
                    <a:gd name="connsiteY4" fmla="*/ 241753 h 261740"/>
                    <a:gd name="connsiteX5" fmla="*/ 2138 w 588173"/>
                    <a:gd name="connsiteY5" fmla="*/ 259215 h 261740"/>
                    <a:gd name="connsiteX6" fmla="*/ 360913 w 588173"/>
                    <a:gd name="connsiteY6" fmla="*/ 183015 h 261740"/>
                    <a:gd name="connsiteX7" fmla="*/ 432351 w 588173"/>
                    <a:gd name="connsiteY7" fmla="*/ 122690 h 261740"/>
                    <a:gd name="connsiteX8" fmla="*/ 521251 w 588173"/>
                    <a:gd name="connsiteY8" fmla="*/ 41728 h 261740"/>
                    <a:gd name="connsiteX9" fmla="*/ 586338 w 588173"/>
                    <a:gd name="connsiteY9" fmla="*/ 3628 h 26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8173" h="261740">
                      <a:moveTo>
                        <a:pt x="586338" y="3628"/>
                      </a:moveTo>
                      <a:cubicBezTo>
                        <a:pt x="573903" y="18445"/>
                        <a:pt x="485532" y="99143"/>
                        <a:pt x="446638" y="130628"/>
                      </a:cubicBezTo>
                      <a:cubicBezTo>
                        <a:pt x="407744" y="162113"/>
                        <a:pt x="380493" y="176930"/>
                        <a:pt x="352976" y="192540"/>
                      </a:cubicBezTo>
                      <a:cubicBezTo>
                        <a:pt x="325459" y="208150"/>
                        <a:pt x="304557" y="216088"/>
                        <a:pt x="281538" y="224290"/>
                      </a:cubicBezTo>
                      <a:cubicBezTo>
                        <a:pt x="258519" y="232492"/>
                        <a:pt x="261430" y="235932"/>
                        <a:pt x="214863" y="241753"/>
                      </a:cubicBezTo>
                      <a:cubicBezTo>
                        <a:pt x="168296" y="247574"/>
                        <a:pt x="-22204" y="269005"/>
                        <a:pt x="2138" y="259215"/>
                      </a:cubicBezTo>
                      <a:cubicBezTo>
                        <a:pt x="26480" y="249425"/>
                        <a:pt x="289211" y="205769"/>
                        <a:pt x="360913" y="183015"/>
                      </a:cubicBezTo>
                      <a:cubicBezTo>
                        <a:pt x="432615" y="160261"/>
                        <a:pt x="405628" y="146238"/>
                        <a:pt x="432351" y="122690"/>
                      </a:cubicBezTo>
                      <a:cubicBezTo>
                        <a:pt x="459074" y="99142"/>
                        <a:pt x="497703" y="60513"/>
                        <a:pt x="521251" y="41728"/>
                      </a:cubicBezTo>
                      <a:cubicBezTo>
                        <a:pt x="544799" y="22943"/>
                        <a:pt x="598773" y="-11189"/>
                        <a:pt x="586338" y="36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: 図形 623">
                  <a:extLst>
                    <a:ext uri="{FF2B5EF4-FFF2-40B4-BE49-F238E27FC236}">
                      <a16:creationId xmlns:a16="http://schemas.microsoft.com/office/drawing/2014/main" id="{3B86F097-EAFE-418D-A7B0-709AD2823BE9}"/>
                    </a:ext>
                  </a:extLst>
                </p:cNvPr>
                <p:cNvSpPr/>
                <p:nvPr/>
              </p:nvSpPr>
              <p:spPr>
                <a:xfrm>
                  <a:off x="2802891" y="10721678"/>
                  <a:ext cx="523147" cy="560135"/>
                </a:xfrm>
                <a:custGeom>
                  <a:avLst/>
                  <a:gdLst>
                    <a:gd name="connsiteX0" fmla="*/ 471852 w 481770"/>
                    <a:gd name="connsiteY0" fmla="*/ 1026 h 515833"/>
                    <a:gd name="connsiteX1" fmla="*/ 446452 w 481770"/>
                    <a:gd name="connsiteY1" fmla="*/ 264551 h 515833"/>
                    <a:gd name="connsiteX2" fmla="*/ 343264 w 481770"/>
                    <a:gd name="connsiteY2" fmla="*/ 337576 h 515833"/>
                    <a:gd name="connsiteX3" fmla="*/ 194039 w 481770"/>
                    <a:gd name="connsiteY3" fmla="*/ 437588 h 515833"/>
                    <a:gd name="connsiteX4" fmla="*/ 95614 w 481770"/>
                    <a:gd name="connsiteY4" fmla="*/ 482038 h 515833"/>
                    <a:gd name="connsiteX5" fmla="*/ 21002 w 481770"/>
                    <a:gd name="connsiteY5" fmla="*/ 510613 h 515833"/>
                    <a:gd name="connsiteX6" fmla="*/ 6714 w 481770"/>
                    <a:gd name="connsiteY6" fmla="*/ 512201 h 515833"/>
                    <a:gd name="connsiteX7" fmla="*/ 116252 w 481770"/>
                    <a:gd name="connsiteY7" fmla="*/ 472513 h 515833"/>
                    <a:gd name="connsiteX8" fmla="*/ 413114 w 481770"/>
                    <a:gd name="connsiteY8" fmla="*/ 267726 h 515833"/>
                    <a:gd name="connsiteX9" fmla="*/ 425814 w 481770"/>
                    <a:gd name="connsiteY9" fmla="*/ 237563 h 515833"/>
                    <a:gd name="connsiteX10" fmla="*/ 481377 w 481770"/>
                    <a:gd name="connsiteY10" fmla="*/ 99451 h 515833"/>
                    <a:gd name="connsiteX11" fmla="*/ 451214 w 481770"/>
                    <a:gd name="connsiteY11" fmla="*/ 169301 h 515833"/>
                    <a:gd name="connsiteX12" fmla="*/ 471852 w 481770"/>
                    <a:gd name="connsiteY12" fmla="*/ 1026 h 5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1770" h="515833">
                      <a:moveTo>
                        <a:pt x="471852" y="1026"/>
                      </a:moveTo>
                      <a:cubicBezTo>
                        <a:pt x="471058" y="16901"/>
                        <a:pt x="467883" y="208459"/>
                        <a:pt x="446452" y="264551"/>
                      </a:cubicBezTo>
                      <a:cubicBezTo>
                        <a:pt x="425021" y="320643"/>
                        <a:pt x="343264" y="337576"/>
                        <a:pt x="343264" y="337576"/>
                      </a:cubicBezTo>
                      <a:cubicBezTo>
                        <a:pt x="301195" y="366415"/>
                        <a:pt x="235314" y="413511"/>
                        <a:pt x="194039" y="437588"/>
                      </a:cubicBezTo>
                      <a:cubicBezTo>
                        <a:pt x="152764" y="461665"/>
                        <a:pt x="124453" y="469867"/>
                        <a:pt x="95614" y="482038"/>
                      </a:cubicBezTo>
                      <a:cubicBezTo>
                        <a:pt x="66775" y="494209"/>
                        <a:pt x="35818" y="505586"/>
                        <a:pt x="21002" y="510613"/>
                      </a:cubicBezTo>
                      <a:cubicBezTo>
                        <a:pt x="6186" y="515640"/>
                        <a:pt x="-9161" y="518551"/>
                        <a:pt x="6714" y="512201"/>
                      </a:cubicBezTo>
                      <a:cubicBezTo>
                        <a:pt x="22589" y="505851"/>
                        <a:pt x="48519" y="513259"/>
                        <a:pt x="116252" y="472513"/>
                      </a:cubicBezTo>
                      <a:cubicBezTo>
                        <a:pt x="183985" y="431767"/>
                        <a:pt x="361520" y="306884"/>
                        <a:pt x="413114" y="267726"/>
                      </a:cubicBezTo>
                      <a:cubicBezTo>
                        <a:pt x="464708" y="228568"/>
                        <a:pt x="414437" y="265609"/>
                        <a:pt x="425814" y="237563"/>
                      </a:cubicBezTo>
                      <a:cubicBezTo>
                        <a:pt x="437191" y="209517"/>
                        <a:pt x="477144" y="110828"/>
                        <a:pt x="481377" y="99451"/>
                      </a:cubicBezTo>
                      <a:cubicBezTo>
                        <a:pt x="485610" y="88074"/>
                        <a:pt x="454389" y="180149"/>
                        <a:pt x="451214" y="169301"/>
                      </a:cubicBezTo>
                      <a:cubicBezTo>
                        <a:pt x="448039" y="158453"/>
                        <a:pt x="472646" y="-14849"/>
                        <a:pt x="471852" y="10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: 図形 624">
                  <a:extLst>
                    <a:ext uri="{FF2B5EF4-FFF2-40B4-BE49-F238E27FC236}">
                      <a16:creationId xmlns:a16="http://schemas.microsoft.com/office/drawing/2014/main" id="{73FC2AA2-AFC4-4CF9-9B76-FD62C7C370B0}"/>
                    </a:ext>
                  </a:extLst>
                </p:cNvPr>
                <p:cNvSpPr/>
                <p:nvPr/>
              </p:nvSpPr>
              <p:spPr>
                <a:xfrm>
                  <a:off x="2710253" y="11108580"/>
                  <a:ext cx="620612" cy="346531"/>
                </a:xfrm>
                <a:custGeom>
                  <a:avLst/>
                  <a:gdLst>
                    <a:gd name="connsiteX0" fmla="*/ 571450 w 571526"/>
                    <a:gd name="connsiteY0" fmla="*/ 325 h 319123"/>
                    <a:gd name="connsiteX1" fmla="*/ 312688 w 571526"/>
                    <a:gd name="connsiteY1" fmla="*/ 120975 h 319123"/>
                    <a:gd name="connsiteX2" fmla="*/ 169813 w 571526"/>
                    <a:gd name="connsiteY2" fmla="*/ 267025 h 319123"/>
                    <a:gd name="connsiteX3" fmla="*/ 92025 w 571526"/>
                    <a:gd name="connsiteY3" fmla="*/ 297187 h 319123"/>
                    <a:gd name="connsiteX4" fmla="*/ 1538 w 571526"/>
                    <a:gd name="connsiteY4" fmla="*/ 314650 h 319123"/>
                    <a:gd name="connsiteX5" fmla="*/ 171400 w 571526"/>
                    <a:gd name="connsiteY5" fmla="*/ 211462 h 319123"/>
                    <a:gd name="connsiteX6" fmla="*/ 338088 w 571526"/>
                    <a:gd name="connsiteY6" fmla="*/ 89225 h 319123"/>
                    <a:gd name="connsiteX7" fmla="*/ 571450 w 571526"/>
                    <a:gd name="connsiteY7" fmla="*/ 325 h 31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26" h="319123">
                      <a:moveTo>
                        <a:pt x="571450" y="325"/>
                      </a:moveTo>
                      <a:cubicBezTo>
                        <a:pt x="567217" y="5617"/>
                        <a:pt x="379627" y="76525"/>
                        <a:pt x="312688" y="120975"/>
                      </a:cubicBezTo>
                      <a:cubicBezTo>
                        <a:pt x="245749" y="165425"/>
                        <a:pt x="206590" y="237656"/>
                        <a:pt x="169813" y="267025"/>
                      </a:cubicBezTo>
                      <a:cubicBezTo>
                        <a:pt x="133036" y="296394"/>
                        <a:pt x="120071" y="289250"/>
                        <a:pt x="92025" y="297187"/>
                      </a:cubicBezTo>
                      <a:cubicBezTo>
                        <a:pt x="63979" y="305125"/>
                        <a:pt x="-11691" y="328938"/>
                        <a:pt x="1538" y="314650"/>
                      </a:cubicBezTo>
                      <a:cubicBezTo>
                        <a:pt x="14767" y="300363"/>
                        <a:pt x="115308" y="249033"/>
                        <a:pt x="171400" y="211462"/>
                      </a:cubicBezTo>
                      <a:cubicBezTo>
                        <a:pt x="227492" y="173891"/>
                        <a:pt x="273001" y="122827"/>
                        <a:pt x="338088" y="89225"/>
                      </a:cubicBezTo>
                      <a:cubicBezTo>
                        <a:pt x="403175" y="55623"/>
                        <a:pt x="575683" y="-4967"/>
                        <a:pt x="571450" y="32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: 図形 625">
                  <a:extLst>
                    <a:ext uri="{FF2B5EF4-FFF2-40B4-BE49-F238E27FC236}">
                      <a16:creationId xmlns:a16="http://schemas.microsoft.com/office/drawing/2014/main" id="{7C0DE922-DEA8-42DC-A20A-817E23063DCC}"/>
                    </a:ext>
                  </a:extLst>
                </p:cNvPr>
                <p:cNvSpPr/>
                <p:nvPr/>
              </p:nvSpPr>
              <p:spPr>
                <a:xfrm>
                  <a:off x="2470943" y="11267485"/>
                  <a:ext cx="422364" cy="123062"/>
                </a:xfrm>
                <a:custGeom>
                  <a:avLst/>
                  <a:gdLst>
                    <a:gd name="connsiteX0" fmla="*/ 185407 w 388958"/>
                    <a:gd name="connsiteY0" fmla="*/ 38 h 113329"/>
                    <a:gd name="connsiteX1" fmla="*/ 387020 w 388958"/>
                    <a:gd name="connsiteY1" fmla="*/ 44488 h 113329"/>
                    <a:gd name="connsiteX2" fmla="*/ 279070 w 388958"/>
                    <a:gd name="connsiteY2" fmla="*/ 47663 h 113329"/>
                    <a:gd name="connsiteX3" fmla="*/ 140957 w 388958"/>
                    <a:gd name="connsiteY3" fmla="*/ 71475 h 113329"/>
                    <a:gd name="connsiteX4" fmla="*/ 4432 w 388958"/>
                    <a:gd name="connsiteY4" fmla="*/ 112750 h 113329"/>
                    <a:gd name="connsiteX5" fmla="*/ 313995 w 388958"/>
                    <a:gd name="connsiteY5" fmla="*/ 38138 h 113329"/>
                    <a:gd name="connsiteX6" fmla="*/ 185407 w 388958"/>
                    <a:gd name="connsiteY6" fmla="*/ 38 h 11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8958" h="113329">
                      <a:moveTo>
                        <a:pt x="185407" y="38"/>
                      </a:moveTo>
                      <a:cubicBezTo>
                        <a:pt x="197578" y="1096"/>
                        <a:pt x="371410" y="36551"/>
                        <a:pt x="387020" y="44488"/>
                      </a:cubicBezTo>
                      <a:cubicBezTo>
                        <a:pt x="402631" y="52426"/>
                        <a:pt x="320080" y="43165"/>
                        <a:pt x="279070" y="47663"/>
                      </a:cubicBezTo>
                      <a:cubicBezTo>
                        <a:pt x="238060" y="52161"/>
                        <a:pt x="186730" y="60627"/>
                        <a:pt x="140957" y="71475"/>
                      </a:cubicBezTo>
                      <a:cubicBezTo>
                        <a:pt x="95184" y="82323"/>
                        <a:pt x="-24408" y="118306"/>
                        <a:pt x="4432" y="112750"/>
                      </a:cubicBezTo>
                      <a:cubicBezTo>
                        <a:pt x="33272" y="107194"/>
                        <a:pt x="281980" y="56130"/>
                        <a:pt x="313995" y="38138"/>
                      </a:cubicBezTo>
                      <a:cubicBezTo>
                        <a:pt x="346010" y="20146"/>
                        <a:pt x="173236" y="-1020"/>
                        <a:pt x="185407" y="3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: 図形 626">
                  <a:extLst>
                    <a:ext uri="{FF2B5EF4-FFF2-40B4-BE49-F238E27FC236}">
                      <a16:creationId xmlns:a16="http://schemas.microsoft.com/office/drawing/2014/main" id="{9275044F-9DA7-408D-B76D-B0C5E604B20C}"/>
                    </a:ext>
                  </a:extLst>
                </p:cNvPr>
                <p:cNvSpPr/>
                <p:nvPr/>
              </p:nvSpPr>
              <p:spPr>
                <a:xfrm>
                  <a:off x="2475599" y="11249923"/>
                  <a:ext cx="261523" cy="136595"/>
                </a:xfrm>
                <a:custGeom>
                  <a:avLst/>
                  <a:gdLst>
                    <a:gd name="connsiteX0" fmla="*/ 239857 w 240839"/>
                    <a:gd name="connsiteY0" fmla="*/ 336 h 125791"/>
                    <a:gd name="connsiteX1" fmla="*/ 71582 w 240839"/>
                    <a:gd name="connsiteY1" fmla="*/ 60661 h 125791"/>
                    <a:gd name="connsiteX2" fmla="*/ 144 w 240839"/>
                    <a:gd name="connsiteY2" fmla="*/ 125748 h 125791"/>
                    <a:gd name="connsiteX3" fmla="*/ 87457 w 240839"/>
                    <a:gd name="connsiteY3" fmla="*/ 70186 h 125791"/>
                    <a:gd name="connsiteX4" fmla="*/ 139844 w 240839"/>
                    <a:gd name="connsiteY4" fmla="*/ 36848 h 125791"/>
                    <a:gd name="connsiteX5" fmla="*/ 239857 w 240839"/>
                    <a:gd name="connsiteY5" fmla="*/ 336 h 12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0839" h="125791">
                      <a:moveTo>
                        <a:pt x="239857" y="336"/>
                      </a:moveTo>
                      <a:cubicBezTo>
                        <a:pt x="228480" y="4305"/>
                        <a:pt x="111534" y="39759"/>
                        <a:pt x="71582" y="60661"/>
                      </a:cubicBezTo>
                      <a:cubicBezTo>
                        <a:pt x="31630" y="81563"/>
                        <a:pt x="-2502" y="124161"/>
                        <a:pt x="144" y="125748"/>
                      </a:cubicBezTo>
                      <a:cubicBezTo>
                        <a:pt x="2790" y="127336"/>
                        <a:pt x="64174" y="85003"/>
                        <a:pt x="87457" y="70186"/>
                      </a:cubicBezTo>
                      <a:cubicBezTo>
                        <a:pt x="110740" y="55369"/>
                        <a:pt x="119206" y="45050"/>
                        <a:pt x="139844" y="36848"/>
                      </a:cubicBezTo>
                      <a:cubicBezTo>
                        <a:pt x="160481" y="28646"/>
                        <a:pt x="251234" y="-3633"/>
                        <a:pt x="239857" y="33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: 図形 627">
                  <a:extLst>
                    <a:ext uri="{FF2B5EF4-FFF2-40B4-BE49-F238E27FC236}">
                      <a16:creationId xmlns:a16="http://schemas.microsoft.com/office/drawing/2014/main" id="{9B61F608-F48F-4314-8E98-A9D08F2D994C}"/>
                    </a:ext>
                  </a:extLst>
                </p:cNvPr>
                <p:cNvSpPr/>
                <p:nvPr/>
              </p:nvSpPr>
              <p:spPr>
                <a:xfrm>
                  <a:off x="2668752" y="11255410"/>
                  <a:ext cx="287186" cy="189416"/>
                </a:xfrm>
                <a:custGeom>
                  <a:avLst/>
                  <a:gdLst>
                    <a:gd name="connsiteX0" fmla="*/ 228668 w 264472"/>
                    <a:gd name="connsiteY0" fmla="*/ 45 h 174435"/>
                    <a:gd name="connsiteX1" fmla="*/ 41343 w 264472"/>
                    <a:gd name="connsiteY1" fmla="*/ 107995 h 174435"/>
                    <a:gd name="connsiteX2" fmla="*/ 17531 w 264472"/>
                    <a:gd name="connsiteY2" fmla="*/ 161970 h 174435"/>
                    <a:gd name="connsiteX3" fmla="*/ 66743 w 264472"/>
                    <a:gd name="connsiteY3" fmla="*/ 173083 h 174435"/>
                    <a:gd name="connsiteX4" fmla="*/ 176281 w 264472"/>
                    <a:gd name="connsiteY4" fmla="*/ 139745 h 174435"/>
                    <a:gd name="connsiteX5" fmla="*/ 262006 w 264472"/>
                    <a:gd name="connsiteY5" fmla="*/ 84183 h 174435"/>
                    <a:gd name="connsiteX6" fmla="*/ 77856 w 264472"/>
                    <a:gd name="connsiteY6" fmla="*/ 146095 h 174435"/>
                    <a:gd name="connsiteX7" fmla="*/ 68 w 264472"/>
                    <a:gd name="connsiteY7" fmla="*/ 165145 h 174435"/>
                    <a:gd name="connsiteX8" fmla="*/ 88968 w 264472"/>
                    <a:gd name="connsiteY8" fmla="*/ 95295 h 174435"/>
                    <a:gd name="connsiteX9" fmla="*/ 228668 w 264472"/>
                    <a:gd name="connsiteY9" fmla="*/ 45 h 174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4472" h="174435">
                      <a:moveTo>
                        <a:pt x="228668" y="45"/>
                      </a:moveTo>
                      <a:cubicBezTo>
                        <a:pt x="220731" y="2162"/>
                        <a:pt x="76532" y="81008"/>
                        <a:pt x="41343" y="107995"/>
                      </a:cubicBezTo>
                      <a:cubicBezTo>
                        <a:pt x="6154" y="134982"/>
                        <a:pt x="13298" y="151122"/>
                        <a:pt x="17531" y="161970"/>
                      </a:cubicBezTo>
                      <a:cubicBezTo>
                        <a:pt x="21764" y="172818"/>
                        <a:pt x="40285" y="176787"/>
                        <a:pt x="66743" y="173083"/>
                      </a:cubicBezTo>
                      <a:cubicBezTo>
                        <a:pt x="93201" y="169379"/>
                        <a:pt x="143737" y="154562"/>
                        <a:pt x="176281" y="139745"/>
                      </a:cubicBezTo>
                      <a:cubicBezTo>
                        <a:pt x="208825" y="124928"/>
                        <a:pt x="278410" y="83125"/>
                        <a:pt x="262006" y="84183"/>
                      </a:cubicBezTo>
                      <a:cubicBezTo>
                        <a:pt x="245602" y="85241"/>
                        <a:pt x="121512" y="132601"/>
                        <a:pt x="77856" y="146095"/>
                      </a:cubicBezTo>
                      <a:cubicBezTo>
                        <a:pt x="34200" y="159589"/>
                        <a:pt x="-1784" y="173612"/>
                        <a:pt x="68" y="165145"/>
                      </a:cubicBezTo>
                      <a:cubicBezTo>
                        <a:pt x="1920" y="156678"/>
                        <a:pt x="49810" y="120960"/>
                        <a:pt x="88968" y="95295"/>
                      </a:cubicBezTo>
                      <a:cubicBezTo>
                        <a:pt x="128126" y="69630"/>
                        <a:pt x="236605" y="-2072"/>
                        <a:pt x="228668" y="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: 図形 628">
                  <a:extLst>
                    <a:ext uri="{FF2B5EF4-FFF2-40B4-BE49-F238E27FC236}">
                      <a16:creationId xmlns:a16="http://schemas.microsoft.com/office/drawing/2014/main" id="{656887DB-AE32-4B8A-A3D1-C46B75152DF1}"/>
                    </a:ext>
                  </a:extLst>
                </p:cNvPr>
                <p:cNvSpPr/>
                <p:nvPr/>
              </p:nvSpPr>
              <p:spPr>
                <a:xfrm>
                  <a:off x="2559881" y="11284763"/>
                  <a:ext cx="328196" cy="152913"/>
                </a:xfrm>
                <a:custGeom>
                  <a:avLst/>
                  <a:gdLst>
                    <a:gd name="connsiteX0" fmla="*/ 116203 w 302238"/>
                    <a:gd name="connsiteY0" fmla="*/ 39689 h 140819"/>
                    <a:gd name="connsiteX1" fmla="*/ 3491 w 302238"/>
                    <a:gd name="connsiteY1" fmla="*/ 92077 h 140819"/>
                    <a:gd name="connsiteX2" fmla="*/ 35241 w 302238"/>
                    <a:gd name="connsiteY2" fmla="*/ 138114 h 140819"/>
                    <a:gd name="connsiteX3" fmla="*/ 101916 w 302238"/>
                    <a:gd name="connsiteY3" fmla="*/ 120652 h 140819"/>
                    <a:gd name="connsiteX4" fmla="*/ 301941 w 302238"/>
                    <a:gd name="connsiteY4" fmla="*/ 2 h 140819"/>
                    <a:gd name="connsiteX5" fmla="*/ 52703 w 302238"/>
                    <a:gd name="connsiteY5" fmla="*/ 123827 h 140819"/>
                    <a:gd name="connsiteX6" fmla="*/ 32066 w 302238"/>
                    <a:gd name="connsiteY6" fmla="*/ 122239 h 140819"/>
                    <a:gd name="connsiteX7" fmla="*/ 20953 w 302238"/>
                    <a:gd name="connsiteY7" fmla="*/ 100014 h 140819"/>
                    <a:gd name="connsiteX8" fmla="*/ 116203 w 302238"/>
                    <a:gd name="connsiteY8" fmla="*/ 39689 h 14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38" h="140819">
                      <a:moveTo>
                        <a:pt x="116203" y="39689"/>
                      </a:moveTo>
                      <a:cubicBezTo>
                        <a:pt x="113293" y="38366"/>
                        <a:pt x="16985" y="75673"/>
                        <a:pt x="3491" y="92077"/>
                      </a:cubicBezTo>
                      <a:cubicBezTo>
                        <a:pt x="-10003" y="108481"/>
                        <a:pt x="18837" y="133351"/>
                        <a:pt x="35241" y="138114"/>
                      </a:cubicBezTo>
                      <a:cubicBezTo>
                        <a:pt x="51645" y="142877"/>
                        <a:pt x="57466" y="143671"/>
                        <a:pt x="101916" y="120652"/>
                      </a:cubicBezTo>
                      <a:cubicBezTo>
                        <a:pt x="146366" y="97633"/>
                        <a:pt x="310143" y="-527"/>
                        <a:pt x="301941" y="2"/>
                      </a:cubicBezTo>
                      <a:cubicBezTo>
                        <a:pt x="293739" y="531"/>
                        <a:pt x="97682" y="103454"/>
                        <a:pt x="52703" y="123827"/>
                      </a:cubicBezTo>
                      <a:cubicBezTo>
                        <a:pt x="7724" y="144200"/>
                        <a:pt x="37358" y="126208"/>
                        <a:pt x="32066" y="122239"/>
                      </a:cubicBezTo>
                      <a:cubicBezTo>
                        <a:pt x="26774" y="118270"/>
                        <a:pt x="1639" y="114301"/>
                        <a:pt x="20953" y="100014"/>
                      </a:cubicBezTo>
                      <a:cubicBezTo>
                        <a:pt x="40267" y="85727"/>
                        <a:pt x="119113" y="41012"/>
                        <a:pt x="116203" y="396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: 図形 629">
                  <a:extLst>
                    <a:ext uri="{FF2B5EF4-FFF2-40B4-BE49-F238E27FC236}">
                      <a16:creationId xmlns:a16="http://schemas.microsoft.com/office/drawing/2014/main" id="{C02DCD2C-4021-4F1F-A0FC-85383DDEBECC}"/>
                    </a:ext>
                  </a:extLst>
                </p:cNvPr>
                <p:cNvSpPr/>
                <p:nvPr/>
              </p:nvSpPr>
              <p:spPr>
                <a:xfrm>
                  <a:off x="2666974" y="11312338"/>
                  <a:ext cx="226176" cy="110369"/>
                </a:xfrm>
                <a:custGeom>
                  <a:avLst/>
                  <a:gdLst>
                    <a:gd name="connsiteX0" fmla="*/ 208081 w 208287"/>
                    <a:gd name="connsiteY0" fmla="*/ 8 h 101640"/>
                    <a:gd name="connsiteX1" fmla="*/ 130294 w 208287"/>
                    <a:gd name="connsiteY1" fmla="*/ 71445 h 101640"/>
                    <a:gd name="connsiteX2" fmla="*/ 119 w 208287"/>
                    <a:gd name="connsiteY2" fmla="*/ 101608 h 101640"/>
                    <a:gd name="connsiteX3" fmla="*/ 108069 w 208287"/>
                    <a:gd name="connsiteY3" fmla="*/ 66683 h 101640"/>
                    <a:gd name="connsiteX4" fmla="*/ 208081 w 208287"/>
                    <a:gd name="connsiteY4" fmla="*/ 8 h 10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287" h="101640">
                      <a:moveTo>
                        <a:pt x="208081" y="8"/>
                      </a:moveTo>
                      <a:cubicBezTo>
                        <a:pt x="211785" y="802"/>
                        <a:pt x="164954" y="54512"/>
                        <a:pt x="130294" y="71445"/>
                      </a:cubicBezTo>
                      <a:cubicBezTo>
                        <a:pt x="95634" y="88378"/>
                        <a:pt x="3823" y="102402"/>
                        <a:pt x="119" y="101608"/>
                      </a:cubicBezTo>
                      <a:cubicBezTo>
                        <a:pt x="-3585" y="100814"/>
                        <a:pt x="79494" y="80441"/>
                        <a:pt x="108069" y="66683"/>
                      </a:cubicBezTo>
                      <a:cubicBezTo>
                        <a:pt x="136644" y="52925"/>
                        <a:pt x="204377" y="-786"/>
                        <a:pt x="208081" y="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B890C1EB-6B0E-4DCB-9CF9-920AB95B91E9}"/>
                    </a:ext>
                  </a:extLst>
                </p:cNvPr>
                <p:cNvSpPr/>
                <p:nvPr/>
              </p:nvSpPr>
              <p:spPr>
                <a:xfrm>
                  <a:off x="3028685" y="11014090"/>
                  <a:ext cx="467643" cy="256911"/>
                </a:xfrm>
                <a:custGeom>
                  <a:avLst/>
                  <a:gdLst>
                    <a:gd name="connsiteX0" fmla="*/ 430603 w 430656"/>
                    <a:gd name="connsiteY0" fmla="*/ 29 h 236591"/>
                    <a:gd name="connsiteX1" fmla="*/ 300428 w 430656"/>
                    <a:gd name="connsiteY1" fmla="*/ 125442 h 236591"/>
                    <a:gd name="connsiteX2" fmla="*/ 211528 w 430656"/>
                    <a:gd name="connsiteY2" fmla="*/ 185767 h 236591"/>
                    <a:gd name="connsiteX3" fmla="*/ 391 w 430656"/>
                    <a:gd name="connsiteY3" fmla="*/ 236567 h 236591"/>
                    <a:gd name="connsiteX4" fmla="*/ 162316 w 430656"/>
                    <a:gd name="connsiteY4" fmla="*/ 179417 h 236591"/>
                    <a:gd name="connsiteX5" fmla="*/ 284553 w 430656"/>
                    <a:gd name="connsiteY5" fmla="*/ 114329 h 236591"/>
                    <a:gd name="connsiteX6" fmla="*/ 430603 w 430656"/>
                    <a:gd name="connsiteY6" fmla="*/ 29 h 236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656" h="236591">
                      <a:moveTo>
                        <a:pt x="430603" y="29"/>
                      </a:moveTo>
                      <a:cubicBezTo>
                        <a:pt x="433249" y="1881"/>
                        <a:pt x="336940" y="94486"/>
                        <a:pt x="300428" y="125442"/>
                      </a:cubicBezTo>
                      <a:cubicBezTo>
                        <a:pt x="263916" y="156398"/>
                        <a:pt x="261534" y="167246"/>
                        <a:pt x="211528" y="185767"/>
                      </a:cubicBezTo>
                      <a:cubicBezTo>
                        <a:pt x="161522" y="204288"/>
                        <a:pt x="8593" y="237625"/>
                        <a:pt x="391" y="236567"/>
                      </a:cubicBezTo>
                      <a:cubicBezTo>
                        <a:pt x="-7811" y="235509"/>
                        <a:pt x="114956" y="199790"/>
                        <a:pt x="162316" y="179417"/>
                      </a:cubicBezTo>
                      <a:cubicBezTo>
                        <a:pt x="209676" y="159044"/>
                        <a:pt x="239574" y="143698"/>
                        <a:pt x="284553" y="114329"/>
                      </a:cubicBezTo>
                      <a:cubicBezTo>
                        <a:pt x="329532" y="84960"/>
                        <a:pt x="427957" y="-1823"/>
                        <a:pt x="430603" y="2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DAAF39DD-C487-4354-A1E3-5A6B5E0F00F2}"/>
                    </a:ext>
                  </a:extLst>
                </p:cNvPr>
                <p:cNvSpPr/>
                <p:nvPr/>
              </p:nvSpPr>
              <p:spPr>
                <a:xfrm>
                  <a:off x="3008194" y="11193383"/>
                  <a:ext cx="850272" cy="220858"/>
                </a:xfrm>
                <a:custGeom>
                  <a:avLst/>
                  <a:gdLst>
                    <a:gd name="connsiteX0" fmla="*/ 212 w 783022"/>
                    <a:gd name="connsiteY0" fmla="*/ 203216 h 203390"/>
                    <a:gd name="connsiteX1" fmla="*/ 298662 w 783022"/>
                    <a:gd name="connsiteY1" fmla="*/ 176229 h 203390"/>
                    <a:gd name="connsiteX2" fmla="*/ 333587 w 783022"/>
                    <a:gd name="connsiteY2" fmla="*/ 87329 h 203390"/>
                    <a:gd name="connsiteX3" fmla="*/ 339937 w 783022"/>
                    <a:gd name="connsiteY3" fmla="*/ 127016 h 203390"/>
                    <a:gd name="connsiteX4" fmla="*/ 449474 w 783022"/>
                    <a:gd name="connsiteY4" fmla="*/ 76216 h 203390"/>
                    <a:gd name="connsiteX5" fmla="*/ 538374 w 783022"/>
                    <a:gd name="connsiteY5" fmla="*/ 3191 h 203390"/>
                    <a:gd name="connsiteX6" fmla="*/ 493924 w 783022"/>
                    <a:gd name="connsiteY6" fmla="*/ 76216 h 203390"/>
                    <a:gd name="connsiteX7" fmla="*/ 782849 w 783022"/>
                    <a:gd name="connsiteY7" fmla="*/ 16 h 203390"/>
                    <a:gd name="connsiteX8" fmla="*/ 532024 w 783022"/>
                    <a:gd name="connsiteY8" fmla="*/ 84154 h 203390"/>
                    <a:gd name="connsiteX9" fmla="*/ 255799 w 783022"/>
                    <a:gd name="connsiteY9" fmla="*/ 166704 h 203390"/>
                    <a:gd name="connsiteX10" fmla="*/ 212 w 783022"/>
                    <a:gd name="connsiteY10" fmla="*/ 203216 h 203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3022" h="203390">
                      <a:moveTo>
                        <a:pt x="212" y="203216"/>
                      </a:moveTo>
                      <a:cubicBezTo>
                        <a:pt x="7356" y="204804"/>
                        <a:pt x="243100" y="195543"/>
                        <a:pt x="298662" y="176229"/>
                      </a:cubicBezTo>
                      <a:cubicBezTo>
                        <a:pt x="354225" y="156914"/>
                        <a:pt x="326708" y="95531"/>
                        <a:pt x="333587" y="87329"/>
                      </a:cubicBezTo>
                      <a:cubicBezTo>
                        <a:pt x="340466" y="79127"/>
                        <a:pt x="320623" y="128868"/>
                        <a:pt x="339937" y="127016"/>
                      </a:cubicBezTo>
                      <a:cubicBezTo>
                        <a:pt x="359251" y="125164"/>
                        <a:pt x="416401" y="96853"/>
                        <a:pt x="449474" y="76216"/>
                      </a:cubicBezTo>
                      <a:cubicBezTo>
                        <a:pt x="482547" y="55578"/>
                        <a:pt x="530966" y="3191"/>
                        <a:pt x="538374" y="3191"/>
                      </a:cubicBezTo>
                      <a:cubicBezTo>
                        <a:pt x="545782" y="3191"/>
                        <a:pt x="453178" y="76745"/>
                        <a:pt x="493924" y="76216"/>
                      </a:cubicBezTo>
                      <a:cubicBezTo>
                        <a:pt x="534670" y="75687"/>
                        <a:pt x="776499" y="-1307"/>
                        <a:pt x="782849" y="16"/>
                      </a:cubicBezTo>
                      <a:cubicBezTo>
                        <a:pt x="789199" y="1339"/>
                        <a:pt x="619866" y="56373"/>
                        <a:pt x="532024" y="84154"/>
                      </a:cubicBezTo>
                      <a:cubicBezTo>
                        <a:pt x="444182" y="111935"/>
                        <a:pt x="343641" y="149241"/>
                        <a:pt x="255799" y="166704"/>
                      </a:cubicBezTo>
                      <a:cubicBezTo>
                        <a:pt x="167957" y="184166"/>
                        <a:pt x="-6932" y="201628"/>
                        <a:pt x="212" y="2032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F3B1F2A6-159D-4B1B-A353-C9D6BCB91D95}"/>
                    </a:ext>
                  </a:extLst>
                </p:cNvPr>
                <p:cNvSpPr/>
                <p:nvPr/>
              </p:nvSpPr>
              <p:spPr>
                <a:xfrm>
                  <a:off x="2923955" y="11262337"/>
                  <a:ext cx="274311" cy="106525"/>
                </a:xfrm>
                <a:custGeom>
                  <a:avLst/>
                  <a:gdLst>
                    <a:gd name="connsiteX0" fmla="*/ 252413 w 252615"/>
                    <a:gd name="connsiteY0" fmla="*/ 16 h 98100"/>
                    <a:gd name="connsiteX1" fmla="*/ 96838 w 252615"/>
                    <a:gd name="connsiteY1" fmla="*/ 23829 h 98100"/>
                    <a:gd name="connsiteX2" fmla="*/ 0 w 252615"/>
                    <a:gd name="connsiteY2" fmla="*/ 96854 h 98100"/>
                    <a:gd name="connsiteX3" fmla="*/ 96838 w 252615"/>
                    <a:gd name="connsiteY3" fmla="*/ 71454 h 98100"/>
                    <a:gd name="connsiteX4" fmla="*/ 138113 w 252615"/>
                    <a:gd name="connsiteY4" fmla="*/ 92091 h 98100"/>
                    <a:gd name="connsiteX5" fmla="*/ 198438 w 252615"/>
                    <a:gd name="connsiteY5" fmla="*/ 53991 h 98100"/>
                    <a:gd name="connsiteX6" fmla="*/ 142875 w 252615"/>
                    <a:gd name="connsiteY6" fmla="*/ 65104 h 98100"/>
                    <a:gd name="connsiteX7" fmla="*/ 58738 w 252615"/>
                    <a:gd name="connsiteY7" fmla="*/ 68279 h 98100"/>
                    <a:gd name="connsiteX8" fmla="*/ 68263 w 252615"/>
                    <a:gd name="connsiteY8" fmla="*/ 50816 h 98100"/>
                    <a:gd name="connsiteX9" fmla="*/ 128588 w 252615"/>
                    <a:gd name="connsiteY9" fmla="*/ 20654 h 98100"/>
                    <a:gd name="connsiteX10" fmla="*/ 252413 w 252615"/>
                    <a:gd name="connsiteY10" fmla="*/ 16 h 9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615" h="98100">
                      <a:moveTo>
                        <a:pt x="252413" y="16"/>
                      </a:moveTo>
                      <a:cubicBezTo>
                        <a:pt x="247121" y="545"/>
                        <a:pt x="138907" y="7689"/>
                        <a:pt x="96838" y="23829"/>
                      </a:cubicBezTo>
                      <a:cubicBezTo>
                        <a:pt x="54769" y="39969"/>
                        <a:pt x="0" y="88917"/>
                        <a:pt x="0" y="96854"/>
                      </a:cubicBezTo>
                      <a:cubicBezTo>
                        <a:pt x="0" y="104791"/>
                        <a:pt x="73819" y="72248"/>
                        <a:pt x="96838" y="71454"/>
                      </a:cubicBezTo>
                      <a:cubicBezTo>
                        <a:pt x="119857" y="70660"/>
                        <a:pt x="121180" y="95001"/>
                        <a:pt x="138113" y="92091"/>
                      </a:cubicBezTo>
                      <a:cubicBezTo>
                        <a:pt x="155046" y="89181"/>
                        <a:pt x="197644" y="58489"/>
                        <a:pt x="198438" y="53991"/>
                      </a:cubicBezTo>
                      <a:cubicBezTo>
                        <a:pt x="199232" y="49493"/>
                        <a:pt x="166158" y="62723"/>
                        <a:pt x="142875" y="65104"/>
                      </a:cubicBezTo>
                      <a:cubicBezTo>
                        <a:pt x="119592" y="67485"/>
                        <a:pt x="71173" y="70660"/>
                        <a:pt x="58738" y="68279"/>
                      </a:cubicBezTo>
                      <a:cubicBezTo>
                        <a:pt x="46303" y="65898"/>
                        <a:pt x="56621" y="58754"/>
                        <a:pt x="68263" y="50816"/>
                      </a:cubicBezTo>
                      <a:cubicBezTo>
                        <a:pt x="79905" y="42879"/>
                        <a:pt x="99219" y="29385"/>
                        <a:pt x="128588" y="20654"/>
                      </a:cubicBezTo>
                      <a:cubicBezTo>
                        <a:pt x="157957" y="11923"/>
                        <a:pt x="257705" y="-513"/>
                        <a:pt x="252413" y="1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63DD0812-5DD1-4919-A051-B248659B0EF2}"/>
                    </a:ext>
                  </a:extLst>
                </p:cNvPr>
                <p:cNvSpPr/>
                <p:nvPr/>
              </p:nvSpPr>
              <p:spPr>
                <a:xfrm>
                  <a:off x="3008331" y="11251188"/>
                  <a:ext cx="269098" cy="135787"/>
                </a:xfrm>
                <a:custGeom>
                  <a:avLst/>
                  <a:gdLst>
                    <a:gd name="connsiteX0" fmla="*/ 247735 w 247814"/>
                    <a:gd name="connsiteY0" fmla="*/ 758 h 125047"/>
                    <a:gd name="connsiteX1" fmla="*/ 136610 w 247814"/>
                    <a:gd name="connsiteY1" fmla="*/ 21396 h 125047"/>
                    <a:gd name="connsiteX2" fmla="*/ 122322 w 247814"/>
                    <a:gd name="connsiteY2" fmla="*/ 26158 h 125047"/>
                    <a:gd name="connsiteX3" fmla="*/ 95335 w 247814"/>
                    <a:gd name="connsiteY3" fmla="*/ 64258 h 125047"/>
                    <a:gd name="connsiteX4" fmla="*/ 60410 w 247814"/>
                    <a:gd name="connsiteY4" fmla="*/ 89658 h 125047"/>
                    <a:gd name="connsiteX5" fmla="*/ 1672 w 247814"/>
                    <a:gd name="connsiteY5" fmla="*/ 124583 h 125047"/>
                    <a:gd name="connsiteX6" fmla="*/ 131847 w 247814"/>
                    <a:gd name="connsiteY6" fmla="*/ 62671 h 125047"/>
                    <a:gd name="connsiteX7" fmla="*/ 117560 w 247814"/>
                    <a:gd name="connsiteY7" fmla="*/ 51558 h 125047"/>
                    <a:gd name="connsiteX8" fmla="*/ 247735 w 247814"/>
                    <a:gd name="connsiteY8" fmla="*/ 758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814" h="125047">
                      <a:moveTo>
                        <a:pt x="247735" y="758"/>
                      </a:moveTo>
                      <a:cubicBezTo>
                        <a:pt x="250910" y="-4269"/>
                        <a:pt x="157512" y="17163"/>
                        <a:pt x="136610" y="21396"/>
                      </a:cubicBezTo>
                      <a:cubicBezTo>
                        <a:pt x="115708" y="25629"/>
                        <a:pt x="129201" y="19014"/>
                        <a:pt x="122322" y="26158"/>
                      </a:cubicBezTo>
                      <a:cubicBezTo>
                        <a:pt x="115443" y="33302"/>
                        <a:pt x="105654" y="53675"/>
                        <a:pt x="95335" y="64258"/>
                      </a:cubicBezTo>
                      <a:cubicBezTo>
                        <a:pt x="85016" y="74841"/>
                        <a:pt x="76020" y="79604"/>
                        <a:pt x="60410" y="89658"/>
                      </a:cubicBezTo>
                      <a:cubicBezTo>
                        <a:pt x="44800" y="99712"/>
                        <a:pt x="-10234" y="129081"/>
                        <a:pt x="1672" y="124583"/>
                      </a:cubicBezTo>
                      <a:cubicBezTo>
                        <a:pt x="13578" y="120085"/>
                        <a:pt x="112532" y="74842"/>
                        <a:pt x="131847" y="62671"/>
                      </a:cubicBezTo>
                      <a:cubicBezTo>
                        <a:pt x="151162" y="50500"/>
                        <a:pt x="99833" y="62406"/>
                        <a:pt x="117560" y="51558"/>
                      </a:cubicBezTo>
                      <a:cubicBezTo>
                        <a:pt x="135287" y="40710"/>
                        <a:pt x="244560" y="5785"/>
                        <a:pt x="247735" y="75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8787DF2B-6706-4583-889D-47081865C4A4}"/>
                    </a:ext>
                  </a:extLst>
                </p:cNvPr>
                <p:cNvSpPr/>
                <p:nvPr/>
              </p:nvSpPr>
              <p:spPr>
                <a:xfrm>
                  <a:off x="3299381" y="10609236"/>
                  <a:ext cx="243825" cy="415688"/>
                </a:xfrm>
                <a:custGeom>
                  <a:avLst/>
                  <a:gdLst>
                    <a:gd name="connsiteX0" fmla="*/ 81305 w 224540"/>
                    <a:gd name="connsiteY0" fmla="*/ 1387 h 382810"/>
                    <a:gd name="connsiteX1" fmla="*/ 146392 w 224540"/>
                    <a:gd name="connsiteY1" fmla="*/ 244275 h 382810"/>
                    <a:gd name="connsiteX2" fmla="*/ 92417 w 224540"/>
                    <a:gd name="connsiteY2" fmla="*/ 274437 h 382810"/>
                    <a:gd name="connsiteX3" fmla="*/ 342 w 224540"/>
                    <a:gd name="connsiteY3" fmla="*/ 382387 h 382810"/>
                    <a:gd name="connsiteX4" fmla="*/ 63842 w 224540"/>
                    <a:gd name="connsiteY4" fmla="*/ 312537 h 382810"/>
                    <a:gd name="connsiteX5" fmla="*/ 133692 w 224540"/>
                    <a:gd name="connsiteY5" fmla="*/ 326825 h 382810"/>
                    <a:gd name="connsiteX6" fmla="*/ 149567 w 224540"/>
                    <a:gd name="connsiteY6" fmla="*/ 245862 h 382810"/>
                    <a:gd name="connsiteX7" fmla="*/ 179730 w 224540"/>
                    <a:gd name="connsiteY7" fmla="*/ 317300 h 382810"/>
                    <a:gd name="connsiteX8" fmla="*/ 187667 w 224540"/>
                    <a:gd name="connsiteY8" fmla="*/ 237925 h 382810"/>
                    <a:gd name="connsiteX9" fmla="*/ 221005 w 224540"/>
                    <a:gd name="connsiteY9" fmla="*/ 125212 h 382810"/>
                    <a:gd name="connsiteX10" fmla="*/ 92417 w 224540"/>
                    <a:gd name="connsiteY10" fmla="*/ 152200 h 382810"/>
                    <a:gd name="connsiteX11" fmla="*/ 82892 w 224540"/>
                    <a:gd name="connsiteY11" fmla="*/ 153787 h 382810"/>
                    <a:gd name="connsiteX12" fmla="*/ 167030 w 224540"/>
                    <a:gd name="connsiteY12" fmla="*/ 144262 h 382810"/>
                    <a:gd name="connsiteX13" fmla="*/ 81305 w 224540"/>
                    <a:gd name="connsiteY13" fmla="*/ 1387 h 382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4540" h="382810">
                      <a:moveTo>
                        <a:pt x="81305" y="1387"/>
                      </a:moveTo>
                      <a:cubicBezTo>
                        <a:pt x="77865" y="18056"/>
                        <a:pt x="144540" y="198767"/>
                        <a:pt x="146392" y="244275"/>
                      </a:cubicBezTo>
                      <a:cubicBezTo>
                        <a:pt x="148244" y="289783"/>
                        <a:pt x="116759" y="251418"/>
                        <a:pt x="92417" y="274437"/>
                      </a:cubicBezTo>
                      <a:cubicBezTo>
                        <a:pt x="68075" y="297456"/>
                        <a:pt x="5104" y="376037"/>
                        <a:pt x="342" y="382387"/>
                      </a:cubicBezTo>
                      <a:cubicBezTo>
                        <a:pt x="-4420" y="388737"/>
                        <a:pt x="41617" y="321797"/>
                        <a:pt x="63842" y="312537"/>
                      </a:cubicBezTo>
                      <a:cubicBezTo>
                        <a:pt x="86067" y="303277"/>
                        <a:pt x="119405" y="337938"/>
                        <a:pt x="133692" y="326825"/>
                      </a:cubicBezTo>
                      <a:cubicBezTo>
                        <a:pt x="147980" y="315713"/>
                        <a:pt x="141894" y="247449"/>
                        <a:pt x="149567" y="245862"/>
                      </a:cubicBezTo>
                      <a:cubicBezTo>
                        <a:pt x="157240" y="244275"/>
                        <a:pt x="173380" y="318623"/>
                        <a:pt x="179730" y="317300"/>
                      </a:cubicBezTo>
                      <a:cubicBezTo>
                        <a:pt x="186080" y="315977"/>
                        <a:pt x="180788" y="269940"/>
                        <a:pt x="187667" y="237925"/>
                      </a:cubicBezTo>
                      <a:cubicBezTo>
                        <a:pt x="194546" y="205910"/>
                        <a:pt x="236880" y="139500"/>
                        <a:pt x="221005" y="125212"/>
                      </a:cubicBezTo>
                      <a:cubicBezTo>
                        <a:pt x="205130" y="110925"/>
                        <a:pt x="115436" y="147438"/>
                        <a:pt x="92417" y="152200"/>
                      </a:cubicBezTo>
                      <a:cubicBezTo>
                        <a:pt x="69398" y="156963"/>
                        <a:pt x="82892" y="153787"/>
                        <a:pt x="82892" y="153787"/>
                      </a:cubicBezTo>
                      <a:cubicBezTo>
                        <a:pt x="95328" y="152464"/>
                        <a:pt x="165972" y="165164"/>
                        <a:pt x="167030" y="144262"/>
                      </a:cubicBezTo>
                      <a:cubicBezTo>
                        <a:pt x="168088" y="123360"/>
                        <a:pt x="84745" y="-15282"/>
                        <a:pt x="81305" y="13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73968836-34D3-4D81-81E3-742934B5A548}"/>
                    </a:ext>
                  </a:extLst>
                </p:cNvPr>
                <p:cNvSpPr/>
                <p:nvPr/>
              </p:nvSpPr>
              <p:spPr>
                <a:xfrm>
                  <a:off x="3111837" y="11153474"/>
                  <a:ext cx="644985" cy="231452"/>
                </a:xfrm>
                <a:custGeom>
                  <a:avLst/>
                  <a:gdLst>
                    <a:gd name="connsiteX0" fmla="*/ 16 w 593972"/>
                    <a:gd name="connsiteY0" fmla="*/ 212982 h 213146"/>
                    <a:gd name="connsiteX1" fmla="*/ 192103 w 593972"/>
                    <a:gd name="connsiteY1" fmla="*/ 120907 h 213146"/>
                    <a:gd name="connsiteX2" fmla="*/ 209566 w 593972"/>
                    <a:gd name="connsiteY2" fmla="*/ 51057 h 213146"/>
                    <a:gd name="connsiteX3" fmla="*/ 254016 w 593972"/>
                    <a:gd name="connsiteY3" fmla="*/ 73282 h 213146"/>
                    <a:gd name="connsiteX4" fmla="*/ 417528 w 593972"/>
                    <a:gd name="connsiteY4" fmla="*/ 32007 h 213146"/>
                    <a:gd name="connsiteX5" fmla="*/ 593741 w 593972"/>
                    <a:gd name="connsiteY5" fmla="*/ 257 h 213146"/>
                    <a:gd name="connsiteX6" fmla="*/ 379428 w 593972"/>
                    <a:gd name="connsiteY6" fmla="*/ 49469 h 213146"/>
                    <a:gd name="connsiteX7" fmla="*/ 203216 w 593972"/>
                    <a:gd name="connsiteY7" fmla="*/ 97094 h 213146"/>
                    <a:gd name="connsiteX8" fmla="*/ 16 w 593972"/>
                    <a:gd name="connsiteY8" fmla="*/ 212982 h 21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972" h="213146">
                      <a:moveTo>
                        <a:pt x="16" y="212982"/>
                      </a:moveTo>
                      <a:cubicBezTo>
                        <a:pt x="-1836" y="216951"/>
                        <a:pt x="157178" y="147894"/>
                        <a:pt x="192103" y="120907"/>
                      </a:cubicBezTo>
                      <a:cubicBezTo>
                        <a:pt x="227028" y="93919"/>
                        <a:pt x="199247" y="58994"/>
                        <a:pt x="209566" y="51057"/>
                      </a:cubicBezTo>
                      <a:cubicBezTo>
                        <a:pt x="219885" y="43120"/>
                        <a:pt x="219356" y="76457"/>
                        <a:pt x="254016" y="73282"/>
                      </a:cubicBezTo>
                      <a:cubicBezTo>
                        <a:pt x="288676" y="70107"/>
                        <a:pt x="360907" y="44178"/>
                        <a:pt x="417528" y="32007"/>
                      </a:cubicBezTo>
                      <a:cubicBezTo>
                        <a:pt x="474149" y="19836"/>
                        <a:pt x="600091" y="-2653"/>
                        <a:pt x="593741" y="257"/>
                      </a:cubicBezTo>
                      <a:cubicBezTo>
                        <a:pt x="587391" y="3167"/>
                        <a:pt x="444516" y="33329"/>
                        <a:pt x="379428" y="49469"/>
                      </a:cubicBezTo>
                      <a:cubicBezTo>
                        <a:pt x="314341" y="65608"/>
                        <a:pt x="263541" y="68254"/>
                        <a:pt x="203216" y="97094"/>
                      </a:cubicBezTo>
                      <a:cubicBezTo>
                        <a:pt x="142891" y="125934"/>
                        <a:pt x="1868" y="209013"/>
                        <a:pt x="16" y="21298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0DE29574-FEB1-4509-8A88-A19450C3D67E}"/>
                    </a:ext>
                  </a:extLst>
                </p:cNvPr>
                <p:cNvSpPr/>
                <p:nvPr/>
              </p:nvSpPr>
              <p:spPr>
                <a:xfrm>
                  <a:off x="3395439" y="10788210"/>
                  <a:ext cx="483536" cy="402103"/>
                </a:xfrm>
                <a:custGeom>
                  <a:avLst/>
                  <a:gdLst>
                    <a:gd name="connsiteX0" fmla="*/ 445282 w 445292"/>
                    <a:gd name="connsiteY0" fmla="*/ 81 h 370300"/>
                    <a:gd name="connsiteX1" fmla="*/ 388132 w 445292"/>
                    <a:gd name="connsiteY1" fmla="*/ 150893 h 370300"/>
                    <a:gd name="connsiteX2" fmla="*/ 246845 w 445292"/>
                    <a:gd name="connsiteY2" fmla="*/ 188993 h 370300"/>
                    <a:gd name="connsiteX3" fmla="*/ 3957 w 445292"/>
                    <a:gd name="connsiteY3" fmla="*/ 246143 h 370300"/>
                    <a:gd name="connsiteX4" fmla="*/ 97620 w 445292"/>
                    <a:gd name="connsiteY4" fmla="*/ 246143 h 370300"/>
                    <a:gd name="connsiteX5" fmla="*/ 116670 w 445292"/>
                    <a:gd name="connsiteY5" fmla="*/ 306468 h 370300"/>
                    <a:gd name="connsiteX6" fmla="*/ 124607 w 445292"/>
                    <a:gd name="connsiteY6" fmla="*/ 369968 h 370300"/>
                    <a:gd name="connsiteX7" fmla="*/ 142070 w 445292"/>
                    <a:gd name="connsiteY7" fmla="*/ 277893 h 370300"/>
                    <a:gd name="connsiteX8" fmla="*/ 264307 w 445292"/>
                    <a:gd name="connsiteY8" fmla="*/ 222331 h 370300"/>
                    <a:gd name="connsiteX9" fmla="*/ 391307 w 445292"/>
                    <a:gd name="connsiteY9" fmla="*/ 173118 h 370300"/>
                    <a:gd name="connsiteX10" fmla="*/ 445282 w 445292"/>
                    <a:gd name="connsiteY10" fmla="*/ 81 h 370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5292" h="370300">
                      <a:moveTo>
                        <a:pt x="445282" y="81"/>
                      </a:moveTo>
                      <a:cubicBezTo>
                        <a:pt x="444753" y="-3623"/>
                        <a:pt x="421205" y="119408"/>
                        <a:pt x="388132" y="150893"/>
                      </a:cubicBezTo>
                      <a:cubicBezTo>
                        <a:pt x="355059" y="182378"/>
                        <a:pt x="310874" y="173118"/>
                        <a:pt x="246845" y="188993"/>
                      </a:cubicBezTo>
                      <a:cubicBezTo>
                        <a:pt x="182816" y="204868"/>
                        <a:pt x="28828" y="236618"/>
                        <a:pt x="3957" y="246143"/>
                      </a:cubicBezTo>
                      <a:cubicBezTo>
                        <a:pt x="-20914" y="255668"/>
                        <a:pt x="78835" y="236089"/>
                        <a:pt x="97620" y="246143"/>
                      </a:cubicBezTo>
                      <a:cubicBezTo>
                        <a:pt x="116405" y="256197"/>
                        <a:pt x="112172" y="285831"/>
                        <a:pt x="116670" y="306468"/>
                      </a:cubicBezTo>
                      <a:cubicBezTo>
                        <a:pt x="121168" y="327105"/>
                        <a:pt x="120374" y="374730"/>
                        <a:pt x="124607" y="369968"/>
                      </a:cubicBezTo>
                      <a:cubicBezTo>
                        <a:pt x="128840" y="365206"/>
                        <a:pt x="118787" y="302499"/>
                        <a:pt x="142070" y="277893"/>
                      </a:cubicBezTo>
                      <a:cubicBezTo>
                        <a:pt x="165353" y="253287"/>
                        <a:pt x="222767" y="239794"/>
                        <a:pt x="264307" y="222331"/>
                      </a:cubicBezTo>
                      <a:cubicBezTo>
                        <a:pt x="305846" y="204869"/>
                        <a:pt x="356647" y="211747"/>
                        <a:pt x="391307" y="173118"/>
                      </a:cubicBezTo>
                      <a:cubicBezTo>
                        <a:pt x="425967" y="134489"/>
                        <a:pt x="445811" y="3785"/>
                        <a:pt x="445282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E3936180-2BF3-4A78-B1A0-1FDB135C1CA4}"/>
                    </a:ext>
                  </a:extLst>
                </p:cNvPr>
                <p:cNvSpPr/>
                <p:nvPr/>
              </p:nvSpPr>
              <p:spPr>
                <a:xfrm>
                  <a:off x="3358067" y="10739995"/>
                  <a:ext cx="219263" cy="250235"/>
                </a:xfrm>
                <a:custGeom>
                  <a:avLst/>
                  <a:gdLst>
                    <a:gd name="connsiteX0" fmla="*/ 201886 w 201921"/>
                    <a:gd name="connsiteY0" fmla="*/ 33 h 230443"/>
                    <a:gd name="connsiteX1" fmla="*/ 168548 w 201921"/>
                    <a:gd name="connsiteY1" fmla="*/ 161958 h 230443"/>
                    <a:gd name="connsiteX2" fmla="*/ 119336 w 201921"/>
                    <a:gd name="connsiteY2" fmla="*/ 227045 h 230443"/>
                    <a:gd name="connsiteX3" fmla="*/ 273 w 201921"/>
                    <a:gd name="connsiteY3" fmla="*/ 220695 h 230443"/>
                    <a:gd name="connsiteX4" fmla="*/ 155848 w 201921"/>
                    <a:gd name="connsiteY4" fmla="*/ 215933 h 230443"/>
                    <a:gd name="connsiteX5" fmla="*/ 174898 w 201921"/>
                    <a:gd name="connsiteY5" fmla="*/ 176245 h 230443"/>
                    <a:gd name="connsiteX6" fmla="*/ 201886 w 201921"/>
                    <a:gd name="connsiteY6" fmla="*/ 33 h 23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921" h="230443">
                      <a:moveTo>
                        <a:pt x="201886" y="33"/>
                      </a:moveTo>
                      <a:cubicBezTo>
                        <a:pt x="200828" y="-2348"/>
                        <a:pt x="182306" y="124123"/>
                        <a:pt x="168548" y="161958"/>
                      </a:cubicBezTo>
                      <a:cubicBezTo>
                        <a:pt x="154790" y="199793"/>
                        <a:pt x="147382" y="217256"/>
                        <a:pt x="119336" y="227045"/>
                      </a:cubicBezTo>
                      <a:cubicBezTo>
                        <a:pt x="91290" y="236834"/>
                        <a:pt x="-5812" y="222547"/>
                        <a:pt x="273" y="220695"/>
                      </a:cubicBezTo>
                      <a:cubicBezTo>
                        <a:pt x="6358" y="218843"/>
                        <a:pt x="126744" y="223341"/>
                        <a:pt x="155848" y="215933"/>
                      </a:cubicBezTo>
                      <a:cubicBezTo>
                        <a:pt x="184952" y="208525"/>
                        <a:pt x="169871" y="206672"/>
                        <a:pt x="174898" y="176245"/>
                      </a:cubicBezTo>
                      <a:cubicBezTo>
                        <a:pt x="179925" y="145818"/>
                        <a:pt x="202944" y="2414"/>
                        <a:pt x="201886" y="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88DFC005-62CB-4A8A-B1C6-27B870A3814A}"/>
                    </a:ext>
                  </a:extLst>
                </p:cNvPr>
                <p:cNvSpPr/>
                <p:nvPr/>
              </p:nvSpPr>
              <p:spPr>
                <a:xfrm>
                  <a:off x="3597617" y="10844618"/>
                  <a:ext cx="222143" cy="95395"/>
                </a:xfrm>
                <a:custGeom>
                  <a:avLst/>
                  <a:gdLst>
                    <a:gd name="connsiteX0" fmla="*/ 332 w 204573"/>
                    <a:gd name="connsiteY0" fmla="*/ 73547 h 87850"/>
                    <a:gd name="connsiteX1" fmla="*/ 93994 w 204573"/>
                    <a:gd name="connsiteY1" fmla="*/ 13222 h 87850"/>
                    <a:gd name="connsiteX2" fmla="*/ 203532 w 204573"/>
                    <a:gd name="connsiteY2" fmla="*/ 87835 h 87850"/>
                    <a:gd name="connsiteX3" fmla="*/ 147969 w 204573"/>
                    <a:gd name="connsiteY3" fmla="*/ 19572 h 87850"/>
                    <a:gd name="connsiteX4" fmla="*/ 127332 w 204573"/>
                    <a:gd name="connsiteY4" fmla="*/ 2110 h 87850"/>
                    <a:gd name="connsiteX5" fmla="*/ 332 w 204573"/>
                    <a:gd name="connsiteY5" fmla="*/ 73547 h 8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573" h="87850">
                      <a:moveTo>
                        <a:pt x="332" y="73547"/>
                      </a:moveTo>
                      <a:cubicBezTo>
                        <a:pt x="-5224" y="75399"/>
                        <a:pt x="60127" y="10841"/>
                        <a:pt x="93994" y="13222"/>
                      </a:cubicBezTo>
                      <a:cubicBezTo>
                        <a:pt x="127861" y="15603"/>
                        <a:pt x="194536" y="86777"/>
                        <a:pt x="203532" y="87835"/>
                      </a:cubicBezTo>
                      <a:cubicBezTo>
                        <a:pt x="212528" y="88893"/>
                        <a:pt x="160669" y="33859"/>
                        <a:pt x="147969" y="19572"/>
                      </a:cubicBezTo>
                      <a:cubicBezTo>
                        <a:pt x="135269" y="5284"/>
                        <a:pt x="149292" y="-4505"/>
                        <a:pt x="127332" y="2110"/>
                      </a:cubicBezTo>
                      <a:cubicBezTo>
                        <a:pt x="105372" y="8725"/>
                        <a:pt x="5888" y="71695"/>
                        <a:pt x="332" y="7354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E62F7A1E-7298-40F6-9487-ABB083D08403}"/>
                    </a:ext>
                  </a:extLst>
                </p:cNvPr>
                <p:cNvSpPr/>
                <p:nvPr/>
              </p:nvSpPr>
              <p:spPr>
                <a:xfrm>
                  <a:off x="3466483" y="10298505"/>
                  <a:ext cx="126895" cy="357633"/>
                </a:xfrm>
                <a:custGeom>
                  <a:avLst/>
                  <a:gdLst>
                    <a:gd name="connsiteX0" fmla="*/ 27432 w 116859"/>
                    <a:gd name="connsiteY0" fmla="*/ 6554 h 329347"/>
                    <a:gd name="connsiteX1" fmla="*/ 63945 w 116859"/>
                    <a:gd name="connsiteY1" fmla="*/ 70054 h 329347"/>
                    <a:gd name="connsiteX2" fmla="*/ 73470 w 116859"/>
                    <a:gd name="connsiteY2" fmla="*/ 295479 h 329347"/>
                    <a:gd name="connsiteX3" fmla="*/ 445 w 116859"/>
                    <a:gd name="connsiteY3" fmla="*/ 327229 h 329347"/>
                    <a:gd name="connsiteX4" fmla="*/ 113157 w 116859"/>
                    <a:gd name="connsiteY4" fmla="*/ 284366 h 329347"/>
                    <a:gd name="connsiteX5" fmla="*/ 86170 w 116859"/>
                    <a:gd name="connsiteY5" fmla="*/ 203404 h 329347"/>
                    <a:gd name="connsiteX6" fmla="*/ 27432 w 116859"/>
                    <a:gd name="connsiteY6" fmla="*/ 6554 h 32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859" h="329347">
                      <a:moveTo>
                        <a:pt x="27432" y="6554"/>
                      </a:moveTo>
                      <a:cubicBezTo>
                        <a:pt x="23728" y="-15671"/>
                        <a:pt x="56272" y="21900"/>
                        <a:pt x="63945" y="70054"/>
                      </a:cubicBezTo>
                      <a:cubicBezTo>
                        <a:pt x="71618" y="118208"/>
                        <a:pt x="84053" y="252617"/>
                        <a:pt x="73470" y="295479"/>
                      </a:cubicBezTo>
                      <a:cubicBezTo>
                        <a:pt x="62887" y="338341"/>
                        <a:pt x="-6170" y="329081"/>
                        <a:pt x="445" y="327229"/>
                      </a:cubicBezTo>
                      <a:cubicBezTo>
                        <a:pt x="7059" y="325377"/>
                        <a:pt x="98870" y="305003"/>
                        <a:pt x="113157" y="284366"/>
                      </a:cubicBezTo>
                      <a:cubicBezTo>
                        <a:pt x="127444" y="263729"/>
                        <a:pt x="96489" y="251558"/>
                        <a:pt x="86170" y="203404"/>
                      </a:cubicBezTo>
                      <a:cubicBezTo>
                        <a:pt x="75851" y="155250"/>
                        <a:pt x="31136" y="28779"/>
                        <a:pt x="27432" y="65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4B51449A-8D34-47D2-ACDB-AFFA4067D6B7}"/>
                    </a:ext>
                  </a:extLst>
                </p:cNvPr>
                <p:cNvSpPr/>
                <p:nvPr/>
              </p:nvSpPr>
              <p:spPr>
                <a:xfrm>
                  <a:off x="3658312" y="10267366"/>
                  <a:ext cx="225493" cy="482068"/>
                </a:xfrm>
                <a:custGeom>
                  <a:avLst/>
                  <a:gdLst>
                    <a:gd name="connsiteX0" fmla="*/ 20638 w 207658"/>
                    <a:gd name="connsiteY0" fmla="*/ 306 h 443940"/>
                    <a:gd name="connsiteX1" fmla="*/ 179388 w 207658"/>
                    <a:gd name="connsiteY1" fmla="*/ 319393 h 443940"/>
                    <a:gd name="connsiteX2" fmla="*/ 93663 w 207658"/>
                    <a:gd name="connsiteY2" fmla="*/ 317806 h 443940"/>
                    <a:gd name="connsiteX3" fmla="*/ 0 w 207658"/>
                    <a:gd name="connsiteY3" fmla="*/ 317806 h 443940"/>
                    <a:gd name="connsiteX4" fmla="*/ 100013 w 207658"/>
                    <a:gd name="connsiteY4" fmla="*/ 319393 h 443940"/>
                    <a:gd name="connsiteX5" fmla="*/ 204788 w 207658"/>
                    <a:gd name="connsiteY5" fmla="*/ 443218 h 443940"/>
                    <a:gd name="connsiteX6" fmla="*/ 176213 w 207658"/>
                    <a:gd name="connsiteY6" fmla="*/ 365431 h 443940"/>
                    <a:gd name="connsiteX7" fmla="*/ 155575 w 207658"/>
                    <a:gd name="connsiteY7" fmla="*/ 262243 h 443940"/>
                    <a:gd name="connsiteX8" fmla="*/ 20638 w 207658"/>
                    <a:gd name="connsiteY8" fmla="*/ 306 h 44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658" h="443940">
                      <a:moveTo>
                        <a:pt x="20638" y="306"/>
                      </a:moveTo>
                      <a:cubicBezTo>
                        <a:pt x="24607" y="9831"/>
                        <a:pt x="167217" y="266476"/>
                        <a:pt x="179388" y="319393"/>
                      </a:cubicBezTo>
                      <a:cubicBezTo>
                        <a:pt x="191559" y="372310"/>
                        <a:pt x="93663" y="317806"/>
                        <a:pt x="93663" y="317806"/>
                      </a:cubicBezTo>
                      <a:lnTo>
                        <a:pt x="0" y="317806"/>
                      </a:lnTo>
                      <a:cubicBezTo>
                        <a:pt x="1058" y="318071"/>
                        <a:pt x="65882" y="298491"/>
                        <a:pt x="100013" y="319393"/>
                      </a:cubicBezTo>
                      <a:cubicBezTo>
                        <a:pt x="134144" y="340295"/>
                        <a:pt x="192088" y="435545"/>
                        <a:pt x="204788" y="443218"/>
                      </a:cubicBezTo>
                      <a:cubicBezTo>
                        <a:pt x="217488" y="450891"/>
                        <a:pt x="184415" y="395593"/>
                        <a:pt x="176213" y="365431"/>
                      </a:cubicBezTo>
                      <a:cubicBezTo>
                        <a:pt x="168011" y="335269"/>
                        <a:pt x="178594" y="318335"/>
                        <a:pt x="155575" y="262243"/>
                      </a:cubicBezTo>
                      <a:cubicBezTo>
                        <a:pt x="132556" y="206151"/>
                        <a:pt x="16669" y="-9219"/>
                        <a:pt x="20638" y="30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E0F8E195-1A02-4C59-9B43-CA3525BFF47C}"/>
                    </a:ext>
                  </a:extLst>
                </p:cNvPr>
                <p:cNvSpPr/>
                <p:nvPr/>
              </p:nvSpPr>
              <p:spPr>
                <a:xfrm>
                  <a:off x="3671061" y="10232176"/>
                  <a:ext cx="199410" cy="388827"/>
                </a:xfrm>
                <a:custGeom>
                  <a:avLst/>
                  <a:gdLst>
                    <a:gd name="connsiteX0" fmla="*/ 2547 w 183638"/>
                    <a:gd name="connsiteY0" fmla="*/ 2549 h 358074"/>
                    <a:gd name="connsiteX1" fmla="*/ 175584 w 183638"/>
                    <a:gd name="connsiteY1" fmla="*/ 343862 h 358074"/>
                    <a:gd name="connsiteX2" fmla="*/ 147009 w 183638"/>
                    <a:gd name="connsiteY2" fmla="*/ 283537 h 358074"/>
                    <a:gd name="connsiteX3" fmla="*/ 75572 w 183638"/>
                    <a:gd name="connsiteY3" fmla="*/ 191462 h 358074"/>
                    <a:gd name="connsiteX4" fmla="*/ 2547 w 183638"/>
                    <a:gd name="connsiteY4" fmla="*/ 2549 h 35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638" h="358074">
                      <a:moveTo>
                        <a:pt x="2547" y="2549"/>
                      </a:moveTo>
                      <a:cubicBezTo>
                        <a:pt x="19216" y="27949"/>
                        <a:pt x="151507" y="297031"/>
                        <a:pt x="175584" y="343862"/>
                      </a:cubicBezTo>
                      <a:cubicBezTo>
                        <a:pt x="199661" y="390693"/>
                        <a:pt x="163678" y="308937"/>
                        <a:pt x="147009" y="283537"/>
                      </a:cubicBezTo>
                      <a:cubicBezTo>
                        <a:pt x="130340" y="258137"/>
                        <a:pt x="95416" y="234060"/>
                        <a:pt x="75572" y="191462"/>
                      </a:cubicBezTo>
                      <a:cubicBezTo>
                        <a:pt x="55728" y="148864"/>
                        <a:pt x="-14122" y="-22851"/>
                        <a:pt x="2547" y="25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0D3629EB-C001-4C4F-B32A-CE7045F72BEB}"/>
                    </a:ext>
                  </a:extLst>
                </p:cNvPr>
                <p:cNvSpPr/>
                <p:nvPr/>
              </p:nvSpPr>
              <p:spPr>
                <a:xfrm>
                  <a:off x="3412973" y="9965531"/>
                  <a:ext cx="206448" cy="405602"/>
                </a:xfrm>
                <a:custGeom>
                  <a:avLst/>
                  <a:gdLst>
                    <a:gd name="connsiteX0" fmla="*/ 40197 w 190120"/>
                    <a:gd name="connsiteY0" fmla="*/ 455 h 373522"/>
                    <a:gd name="connsiteX1" fmla="*/ 92584 w 190120"/>
                    <a:gd name="connsiteY1" fmla="*/ 149680 h 373522"/>
                    <a:gd name="connsiteX2" fmla="*/ 17972 w 190120"/>
                    <a:gd name="connsiteY2" fmla="*/ 187780 h 373522"/>
                    <a:gd name="connsiteX3" fmla="*/ 509 w 190120"/>
                    <a:gd name="connsiteY3" fmla="*/ 195718 h 373522"/>
                    <a:gd name="connsiteX4" fmla="*/ 30672 w 190120"/>
                    <a:gd name="connsiteY4" fmla="*/ 192543 h 373522"/>
                    <a:gd name="connsiteX5" fmla="*/ 138622 w 190120"/>
                    <a:gd name="connsiteY5" fmla="*/ 287793 h 373522"/>
                    <a:gd name="connsiteX6" fmla="*/ 184659 w 190120"/>
                    <a:gd name="connsiteY6" fmla="*/ 310018 h 373522"/>
                    <a:gd name="connsiteX7" fmla="*/ 184659 w 190120"/>
                    <a:gd name="connsiteY7" fmla="*/ 373518 h 373522"/>
                    <a:gd name="connsiteX8" fmla="*/ 143384 w 190120"/>
                    <a:gd name="connsiteY8" fmla="*/ 306843 h 373522"/>
                    <a:gd name="connsiteX9" fmla="*/ 76709 w 190120"/>
                    <a:gd name="connsiteY9" fmla="*/ 203655 h 373522"/>
                    <a:gd name="connsiteX10" fmla="*/ 40197 w 190120"/>
                    <a:gd name="connsiteY10" fmla="*/ 455 h 3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120" h="373522">
                      <a:moveTo>
                        <a:pt x="40197" y="455"/>
                      </a:moveTo>
                      <a:cubicBezTo>
                        <a:pt x="42843" y="-8541"/>
                        <a:pt x="96288" y="118459"/>
                        <a:pt x="92584" y="149680"/>
                      </a:cubicBezTo>
                      <a:cubicBezTo>
                        <a:pt x="88880" y="180901"/>
                        <a:pt x="33318" y="180107"/>
                        <a:pt x="17972" y="187780"/>
                      </a:cubicBezTo>
                      <a:cubicBezTo>
                        <a:pt x="2626" y="195453"/>
                        <a:pt x="-1608" y="194924"/>
                        <a:pt x="509" y="195718"/>
                      </a:cubicBezTo>
                      <a:cubicBezTo>
                        <a:pt x="2626" y="196512"/>
                        <a:pt x="7653" y="177197"/>
                        <a:pt x="30672" y="192543"/>
                      </a:cubicBezTo>
                      <a:cubicBezTo>
                        <a:pt x="53691" y="207889"/>
                        <a:pt x="112957" y="268214"/>
                        <a:pt x="138622" y="287793"/>
                      </a:cubicBezTo>
                      <a:cubicBezTo>
                        <a:pt x="164287" y="307372"/>
                        <a:pt x="176986" y="295731"/>
                        <a:pt x="184659" y="310018"/>
                      </a:cubicBezTo>
                      <a:cubicBezTo>
                        <a:pt x="192332" y="324306"/>
                        <a:pt x="191538" y="374047"/>
                        <a:pt x="184659" y="373518"/>
                      </a:cubicBezTo>
                      <a:cubicBezTo>
                        <a:pt x="177780" y="372989"/>
                        <a:pt x="161376" y="335154"/>
                        <a:pt x="143384" y="306843"/>
                      </a:cubicBezTo>
                      <a:cubicBezTo>
                        <a:pt x="125392" y="278532"/>
                        <a:pt x="90732" y="252338"/>
                        <a:pt x="76709" y="203655"/>
                      </a:cubicBezTo>
                      <a:cubicBezTo>
                        <a:pt x="62686" y="154972"/>
                        <a:pt x="37551" y="9451"/>
                        <a:pt x="40197" y="4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D75128F8-C38D-43F4-B183-749CEAFFAD2E}"/>
                    </a:ext>
                  </a:extLst>
                </p:cNvPr>
                <p:cNvSpPr/>
                <p:nvPr/>
              </p:nvSpPr>
              <p:spPr>
                <a:xfrm>
                  <a:off x="3242104" y="9714500"/>
                  <a:ext cx="295539" cy="471482"/>
                </a:xfrm>
                <a:custGeom>
                  <a:avLst/>
                  <a:gdLst>
                    <a:gd name="connsiteX0" fmla="*/ 272164 w 272164"/>
                    <a:gd name="connsiteY0" fmla="*/ 80819 h 434191"/>
                    <a:gd name="connsiteX1" fmla="*/ 78489 w 272164"/>
                    <a:gd name="connsiteY1" fmla="*/ 407844 h 434191"/>
                    <a:gd name="connsiteX2" fmla="*/ 65789 w 272164"/>
                    <a:gd name="connsiteY2" fmla="*/ 368156 h 434191"/>
                    <a:gd name="connsiteX3" fmla="*/ 702 w 272164"/>
                    <a:gd name="connsiteY3" fmla="*/ 1444 h 434191"/>
                    <a:gd name="connsiteX4" fmla="*/ 34039 w 272164"/>
                    <a:gd name="connsiteY4" fmla="*/ 244331 h 434191"/>
                    <a:gd name="connsiteX5" fmla="*/ 76902 w 272164"/>
                    <a:gd name="connsiteY5" fmla="*/ 344344 h 434191"/>
                    <a:gd name="connsiteX6" fmla="*/ 272164 w 272164"/>
                    <a:gd name="connsiteY6" fmla="*/ 80819 h 434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164" h="434191">
                      <a:moveTo>
                        <a:pt x="272164" y="80819"/>
                      </a:moveTo>
                      <a:cubicBezTo>
                        <a:pt x="272429" y="91402"/>
                        <a:pt x="112885" y="359955"/>
                        <a:pt x="78489" y="407844"/>
                      </a:cubicBezTo>
                      <a:cubicBezTo>
                        <a:pt x="44093" y="455734"/>
                        <a:pt x="78753" y="435889"/>
                        <a:pt x="65789" y="368156"/>
                      </a:cubicBezTo>
                      <a:cubicBezTo>
                        <a:pt x="52824" y="300423"/>
                        <a:pt x="5994" y="22081"/>
                        <a:pt x="702" y="1444"/>
                      </a:cubicBezTo>
                      <a:cubicBezTo>
                        <a:pt x="-4590" y="-19193"/>
                        <a:pt x="21339" y="187181"/>
                        <a:pt x="34039" y="244331"/>
                      </a:cubicBezTo>
                      <a:cubicBezTo>
                        <a:pt x="46739" y="301481"/>
                        <a:pt x="41448" y="365511"/>
                        <a:pt x="76902" y="344344"/>
                      </a:cubicBezTo>
                      <a:cubicBezTo>
                        <a:pt x="112356" y="323177"/>
                        <a:pt x="271899" y="70236"/>
                        <a:pt x="272164" y="808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332B71C0-BE36-43D0-9006-CF46C032F5E6}"/>
                    </a:ext>
                  </a:extLst>
                </p:cNvPr>
                <p:cNvSpPr/>
                <p:nvPr/>
              </p:nvSpPr>
              <p:spPr>
                <a:xfrm>
                  <a:off x="3299299" y="8932930"/>
                  <a:ext cx="224468" cy="524869"/>
                </a:xfrm>
                <a:custGeom>
                  <a:avLst/>
                  <a:gdLst>
                    <a:gd name="connsiteX0" fmla="*/ 11001 w 206714"/>
                    <a:gd name="connsiteY0" fmla="*/ 26402 h 483356"/>
                    <a:gd name="connsiteX1" fmla="*/ 203618 w 206714"/>
                    <a:gd name="connsiteY1" fmla="*/ 479368 h 483356"/>
                    <a:gd name="connsiteX2" fmla="*/ 123185 w 206714"/>
                    <a:gd name="connsiteY2" fmla="*/ 238068 h 483356"/>
                    <a:gd name="connsiteX3" fmla="*/ 34285 w 206714"/>
                    <a:gd name="connsiteY3" fmla="*/ 70852 h 483356"/>
                    <a:gd name="connsiteX4" fmla="*/ 11001 w 206714"/>
                    <a:gd name="connsiteY4" fmla="*/ 26402 h 4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14" h="483356">
                      <a:moveTo>
                        <a:pt x="11001" y="26402"/>
                      </a:moveTo>
                      <a:cubicBezTo>
                        <a:pt x="39223" y="94488"/>
                        <a:pt x="184921" y="444090"/>
                        <a:pt x="203618" y="479368"/>
                      </a:cubicBezTo>
                      <a:cubicBezTo>
                        <a:pt x="222315" y="514646"/>
                        <a:pt x="151407" y="306154"/>
                        <a:pt x="123185" y="238068"/>
                      </a:cubicBezTo>
                      <a:cubicBezTo>
                        <a:pt x="94963" y="169982"/>
                        <a:pt x="52982" y="101896"/>
                        <a:pt x="34285" y="70852"/>
                      </a:cubicBezTo>
                      <a:cubicBezTo>
                        <a:pt x="15588" y="39808"/>
                        <a:pt x="-17221" y="-41684"/>
                        <a:pt x="11001" y="2640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93041086-DB57-4681-8499-70EA84CAEE14}"/>
                    </a:ext>
                  </a:extLst>
                </p:cNvPr>
                <p:cNvSpPr/>
                <p:nvPr/>
              </p:nvSpPr>
              <p:spPr>
                <a:xfrm>
                  <a:off x="3561742" y="8997401"/>
                  <a:ext cx="257848" cy="764791"/>
                </a:xfrm>
                <a:custGeom>
                  <a:avLst/>
                  <a:gdLst>
                    <a:gd name="connsiteX0" fmla="*/ 224399 w 237454"/>
                    <a:gd name="connsiteY0" fmla="*/ 3013 h 704302"/>
                    <a:gd name="connsiteX1" fmla="*/ 141849 w 237454"/>
                    <a:gd name="connsiteY1" fmla="*/ 381896 h 704302"/>
                    <a:gd name="connsiteX2" fmla="*/ 69882 w 237454"/>
                    <a:gd name="connsiteY2" fmla="*/ 439046 h 704302"/>
                    <a:gd name="connsiteX3" fmla="*/ 32 w 237454"/>
                    <a:gd name="connsiteY3" fmla="*/ 703630 h 704302"/>
                    <a:gd name="connsiteX4" fmla="*/ 63532 w 237454"/>
                    <a:gd name="connsiteY4" fmla="*/ 511013 h 704302"/>
                    <a:gd name="connsiteX5" fmla="*/ 237099 w 237454"/>
                    <a:gd name="connsiteY5" fmla="*/ 386130 h 704302"/>
                    <a:gd name="connsiteX6" fmla="*/ 110099 w 237454"/>
                    <a:gd name="connsiteY6" fmla="*/ 451746 h 704302"/>
                    <a:gd name="connsiteX7" fmla="*/ 158782 w 237454"/>
                    <a:gd name="connsiteY7" fmla="*/ 214680 h 704302"/>
                    <a:gd name="connsiteX8" fmla="*/ 224399 w 237454"/>
                    <a:gd name="connsiteY8" fmla="*/ 3013 h 7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454" h="704302">
                      <a:moveTo>
                        <a:pt x="224399" y="3013"/>
                      </a:moveTo>
                      <a:cubicBezTo>
                        <a:pt x="221577" y="30882"/>
                        <a:pt x="167602" y="309224"/>
                        <a:pt x="141849" y="381896"/>
                      </a:cubicBezTo>
                      <a:cubicBezTo>
                        <a:pt x="116096" y="454568"/>
                        <a:pt x="93518" y="385424"/>
                        <a:pt x="69882" y="439046"/>
                      </a:cubicBezTo>
                      <a:cubicBezTo>
                        <a:pt x="46246" y="492668"/>
                        <a:pt x="1090" y="691636"/>
                        <a:pt x="32" y="703630"/>
                      </a:cubicBezTo>
                      <a:cubicBezTo>
                        <a:pt x="-1026" y="715624"/>
                        <a:pt x="24021" y="563930"/>
                        <a:pt x="63532" y="511013"/>
                      </a:cubicBezTo>
                      <a:cubicBezTo>
                        <a:pt x="103043" y="458096"/>
                        <a:pt x="229338" y="396008"/>
                        <a:pt x="237099" y="386130"/>
                      </a:cubicBezTo>
                      <a:cubicBezTo>
                        <a:pt x="244860" y="376252"/>
                        <a:pt x="123152" y="480321"/>
                        <a:pt x="110099" y="451746"/>
                      </a:cubicBezTo>
                      <a:cubicBezTo>
                        <a:pt x="97046" y="423171"/>
                        <a:pt x="139732" y="281355"/>
                        <a:pt x="158782" y="214680"/>
                      </a:cubicBezTo>
                      <a:cubicBezTo>
                        <a:pt x="177832" y="148005"/>
                        <a:pt x="227221" y="-24856"/>
                        <a:pt x="224399" y="301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A4AD0E2C-ED0D-431B-81CC-0A61B2F12AC6}"/>
                    </a:ext>
                  </a:extLst>
                </p:cNvPr>
                <p:cNvSpPr/>
                <p:nvPr/>
              </p:nvSpPr>
              <p:spPr>
                <a:xfrm>
                  <a:off x="3779493" y="9187692"/>
                  <a:ext cx="430455" cy="776066"/>
                </a:xfrm>
                <a:custGeom>
                  <a:avLst/>
                  <a:gdLst>
                    <a:gd name="connsiteX0" fmla="*/ 93720 w 396409"/>
                    <a:gd name="connsiteY0" fmla="*/ 5573 h 714685"/>
                    <a:gd name="connsiteX1" fmla="*/ 248236 w 396409"/>
                    <a:gd name="connsiteY1" fmla="*/ 196073 h 714685"/>
                    <a:gd name="connsiteX2" fmla="*/ 269403 w 396409"/>
                    <a:gd name="connsiteY2" fmla="*/ 325190 h 714685"/>
                    <a:gd name="connsiteX3" fmla="*/ 205903 w 396409"/>
                    <a:gd name="connsiteY3" fmla="*/ 411973 h 714685"/>
                    <a:gd name="connsiteX4" fmla="*/ 78903 w 396409"/>
                    <a:gd name="connsiteY4" fmla="*/ 553790 h 714685"/>
                    <a:gd name="connsiteX5" fmla="*/ 68320 w 396409"/>
                    <a:gd name="connsiteY5" fmla="*/ 714656 h 714685"/>
                    <a:gd name="connsiteX6" fmla="*/ 586 w 396409"/>
                    <a:gd name="connsiteY6" fmla="*/ 541090 h 714685"/>
                    <a:gd name="connsiteX7" fmla="*/ 49270 w 396409"/>
                    <a:gd name="connsiteY7" fmla="*/ 678673 h 714685"/>
                    <a:gd name="connsiteX8" fmla="*/ 258820 w 396409"/>
                    <a:gd name="connsiteY8" fmla="*/ 437373 h 714685"/>
                    <a:gd name="connsiteX9" fmla="*/ 313853 w 396409"/>
                    <a:gd name="connsiteY9" fmla="*/ 242640 h 714685"/>
                    <a:gd name="connsiteX10" fmla="*/ 210136 w 396409"/>
                    <a:gd name="connsiteY10" fmla="*/ 71190 h 714685"/>
                    <a:gd name="connsiteX11" fmla="*/ 396403 w 396409"/>
                    <a:gd name="connsiteY11" fmla="*/ 166440 h 714685"/>
                    <a:gd name="connsiteX12" fmla="*/ 216486 w 396409"/>
                    <a:gd name="connsiteY12" fmla="*/ 64840 h 714685"/>
                    <a:gd name="connsiteX13" fmla="*/ 93720 w 396409"/>
                    <a:gd name="connsiteY13" fmla="*/ 5573 h 7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6409" h="714685">
                      <a:moveTo>
                        <a:pt x="93720" y="5573"/>
                      </a:moveTo>
                      <a:cubicBezTo>
                        <a:pt x="99012" y="27445"/>
                        <a:pt x="218956" y="142804"/>
                        <a:pt x="248236" y="196073"/>
                      </a:cubicBezTo>
                      <a:cubicBezTo>
                        <a:pt x="277516" y="249342"/>
                        <a:pt x="276459" y="289207"/>
                        <a:pt x="269403" y="325190"/>
                      </a:cubicBezTo>
                      <a:cubicBezTo>
                        <a:pt x="262348" y="361173"/>
                        <a:pt x="237653" y="373873"/>
                        <a:pt x="205903" y="411973"/>
                      </a:cubicBezTo>
                      <a:cubicBezTo>
                        <a:pt x="174153" y="450073"/>
                        <a:pt x="101833" y="503343"/>
                        <a:pt x="78903" y="553790"/>
                      </a:cubicBezTo>
                      <a:cubicBezTo>
                        <a:pt x="55973" y="604237"/>
                        <a:pt x="81373" y="716773"/>
                        <a:pt x="68320" y="714656"/>
                      </a:cubicBezTo>
                      <a:cubicBezTo>
                        <a:pt x="55267" y="712539"/>
                        <a:pt x="3761" y="547087"/>
                        <a:pt x="586" y="541090"/>
                      </a:cubicBezTo>
                      <a:cubicBezTo>
                        <a:pt x="-2589" y="535093"/>
                        <a:pt x="6231" y="695959"/>
                        <a:pt x="49270" y="678673"/>
                      </a:cubicBezTo>
                      <a:cubicBezTo>
                        <a:pt x="92309" y="661387"/>
                        <a:pt x="214723" y="510045"/>
                        <a:pt x="258820" y="437373"/>
                      </a:cubicBezTo>
                      <a:cubicBezTo>
                        <a:pt x="302917" y="364701"/>
                        <a:pt x="321967" y="303671"/>
                        <a:pt x="313853" y="242640"/>
                      </a:cubicBezTo>
                      <a:cubicBezTo>
                        <a:pt x="305739" y="181610"/>
                        <a:pt x="196378" y="83890"/>
                        <a:pt x="210136" y="71190"/>
                      </a:cubicBezTo>
                      <a:cubicBezTo>
                        <a:pt x="223894" y="58490"/>
                        <a:pt x="395345" y="167498"/>
                        <a:pt x="396403" y="166440"/>
                      </a:cubicBezTo>
                      <a:cubicBezTo>
                        <a:pt x="397461" y="165382"/>
                        <a:pt x="265522" y="98707"/>
                        <a:pt x="216486" y="64840"/>
                      </a:cubicBezTo>
                      <a:cubicBezTo>
                        <a:pt x="167450" y="30973"/>
                        <a:pt x="88428" y="-16299"/>
                        <a:pt x="93720" y="55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266F6998-8303-475D-A19A-80410ACAD408}"/>
                    </a:ext>
                  </a:extLst>
                </p:cNvPr>
                <p:cNvSpPr/>
                <p:nvPr/>
              </p:nvSpPr>
              <p:spPr>
                <a:xfrm>
                  <a:off x="4147864" y="9560675"/>
                  <a:ext cx="158612" cy="569269"/>
                </a:xfrm>
                <a:custGeom>
                  <a:avLst/>
                  <a:gdLst>
                    <a:gd name="connsiteX0" fmla="*/ 6367 w 146067"/>
                    <a:gd name="connsiteY0" fmla="*/ 2873 h 524244"/>
                    <a:gd name="connsiteX1" fmla="*/ 44467 w 146067"/>
                    <a:gd name="connsiteY1" fmla="*/ 214540 h 524244"/>
                    <a:gd name="connsiteX2" fmla="*/ 146067 w 146067"/>
                    <a:gd name="connsiteY2" fmla="*/ 453723 h 524244"/>
                    <a:gd name="connsiteX3" fmla="*/ 44467 w 146067"/>
                    <a:gd name="connsiteY3" fmla="*/ 129873 h 524244"/>
                    <a:gd name="connsiteX4" fmla="*/ 95267 w 146067"/>
                    <a:gd name="connsiteY4" fmla="*/ 415623 h 524244"/>
                    <a:gd name="connsiteX5" fmla="*/ 17 w 146067"/>
                    <a:gd name="connsiteY5" fmla="*/ 523573 h 524244"/>
                    <a:gd name="connsiteX6" fmla="*/ 86800 w 146067"/>
                    <a:gd name="connsiteY6" fmla="*/ 373290 h 524244"/>
                    <a:gd name="connsiteX7" fmla="*/ 6367 w 146067"/>
                    <a:gd name="connsiteY7" fmla="*/ 2873 h 524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067" h="524244">
                      <a:moveTo>
                        <a:pt x="6367" y="2873"/>
                      </a:moveTo>
                      <a:cubicBezTo>
                        <a:pt x="-688" y="-23585"/>
                        <a:pt x="21184" y="139398"/>
                        <a:pt x="44467" y="214540"/>
                      </a:cubicBezTo>
                      <a:cubicBezTo>
                        <a:pt x="67750" y="289682"/>
                        <a:pt x="146067" y="467834"/>
                        <a:pt x="146067" y="453723"/>
                      </a:cubicBezTo>
                      <a:cubicBezTo>
                        <a:pt x="146067" y="439612"/>
                        <a:pt x="52934" y="136223"/>
                        <a:pt x="44467" y="129873"/>
                      </a:cubicBezTo>
                      <a:cubicBezTo>
                        <a:pt x="36000" y="123523"/>
                        <a:pt x="102675" y="350007"/>
                        <a:pt x="95267" y="415623"/>
                      </a:cubicBezTo>
                      <a:cubicBezTo>
                        <a:pt x="87859" y="481239"/>
                        <a:pt x="1428" y="530629"/>
                        <a:pt x="17" y="523573"/>
                      </a:cubicBezTo>
                      <a:cubicBezTo>
                        <a:pt x="-1394" y="516518"/>
                        <a:pt x="83978" y="453370"/>
                        <a:pt x="86800" y="373290"/>
                      </a:cubicBezTo>
                      <a:cubicBezTo>
                        <a:pt x="89622" y="293210"/>
                        <a:pt x="13422" y="29331"/>
                        <a:pt x="6367" y="287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: 図形 648">
                  <a:extLst>
                    <a:ext uri="{FF2B5EF4-FFF2-40B4-BE49-F238E27FC236}">
                      <a16:creationId xmlns:a16="http://schemas.microsoft.com/office/drawing/2014/main" id="{A0713A20-E6AB-4CB5-92F3-33AB8B7DD9A1}"/>
                    </a:ext>
                  </a:extLst>
                </p:cNvPr>
                <p:cNvSpPr/>
                <p:nvPr/>
              </p:nvSpPr>
              <p:spPr>
                <a:xfrm>
                  <a:off x="3862017" y="9805049"/>
                  <a:ext cx="250898" cy="337104"/>
                </a:xfrm>
                <a:custGeom>
                  <a:avLst/>
                  <a:gdLst>
                    <a:gd name="connsiteX0" fmla="*/ 9256 w 231054"/>
                    <a:gd name="connsiteY0" fmla="*/ 77 h 310442"/>
                    <a:gd name="connsiteX1" fmla="*/ 57939 w 231054"/>
                    <a:gd name="connsiteY1" fmla="*/ 154594 h 310442"/>
                    <a:gd name="connsiteX2" fmla="*/ 229389 w 231054"/>
                    <a:gd name="connsiteY2" fmla="*/ 309111 h 310442"/>
                    <a:gd name="connsiteX3" fmla="*/ 138373 w 231054"/>
                    <a:gd name="connsiteY3" fmla="*/ 224444 h 310442"/>
                    <a:gd name="connsiteX4" fmla="*/ 28306 w 231054"/>
                    <a:gd name="connsiteY4" fmla="*/ 137661 h 310442"/>
                    <a:gd name="connsiteX5" fmla="*/ 2906 w 231054"/>
                    <a:gd name="connsiteY5" fmla="*/ 133427 h 310442"/>
                    <a:gd name="connsiteX6" fmla="*/ 9256 w 231054"/>
                    <a:gd name="connsiteY6" fmla="*/ 77 h 310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54" h="310442">
                      <a:moveTo>
                        <a:pt x="9256" y="77"/>
                      </a:moveTo>
                      <a:cubicBezTo>
                        <a:pt x="18428" y="3605"/>
                        <a:pt x="21250" y="103088"/>
                        <a:pt x="57939" y="154594"/>
                      </a:cubicBezTo>
                      <a:cubicBezTo>
                        <a:pt x="94628" y="206100"/>
                        <a:pt x="215983" y="297469"/>
                        <a:pt x="229389" y="309111"/>
                      </a:cubicBezTo>
                      <a:cubicBezTo>
                        <a:pt x="242795" y="320753"/>
                        <a:pt x="171887" y="253019"/>
                        <a:pt x="138373" y="224444"/>
                      </a:cubicBezTo>
                      <a:cubicBezTo>
                        <a:pt x="104859" y="195869"/>
                        <a:pt x="50884" y="152831"/>
                        <a:pt x="28306" y="137661"/>
                      </a:cubicBezTo>
                      <a:cubicBezTo>
                        <a:pt x="5728" y="122491"/>
                        <a:pt x="8550" y="151772"/>
                        <a:pt x="2906" y="133427"/>
                      </a:cubicBezTo>
                      <a:cubicBezTo>
                        <a:pt x="-2739" y="115083"/>
                        <a:pt x="84" y="-3451"/>
                        <a:pt x="9256" y="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: 図形 649">
                  <a:extLst>
                    <a:ext uri="{FF2B5EF4-FFF2-40B4-BE49-F238E27FC236}">
                      <a16:creationId xmlns:a16="http://schemas.microsoft.com/office/drawing/2014/main" id="{EA3F2B42-000E-4A2E-AE9A-294A2588BDB6}"/>
                    </a:ext>
                  </a:extLst>
                </p:cNvPr>
                <p:cNvSpPr/>
                <p:nvPr/>
              </p:nvSpPr>
              <p:spPr>
                <a:xfrm>
                  <a:off x="3832527" y="10007524"/>
                  <a:ext cx="340219" cy="471136"/>
                </a:xfrm>
                <a:custGeom>
                  <a:avLst/>
                  <a:gdLst>
                    <a:gd name="connsiteX0" fmla="*/ 17364 w 313310"/>
                    <a:gd name="connsiteY0" fmla="*/ 2000 h 433873"/>
                    <a:gd name="connsiteX1" fmla="*/ 17364 w 313310"/>
                    <a:gd name="connsiteY1" fmla="*/ 101483 h 433873"/>
                    <a:gd name="connsiteX2" fmla="*/ 114731 w 313310"/>
                    <a:gd name="connsiteY2" fmla="*/ 262350 h 433873"/>
                    <a:gd name="connsiteX3" fmla="*/ 309464 w 313310"/>
                    <a:gd name="connsiteY3" fmla="*/ 429566 h 433873"/>
                    <a:gd name="connsiteX4" fmla="*/ 233264 w 313310"/>
                    <a:gd name="connsiteY4" fmla="*/ 370300 h 433873"/>
                    <a:gd name="connsiteX5" fmla="*/ 99914 w 313310"/>
                    <a:gd name="connsiteY5" fmla="*/ 217900 h 433873"/>
                    <a:gd name="connsiteX6" fmla="*/ 140131 w 313310"/>
                    <a:gd name="connsiteY6" fmla="*/ 306800 h 433873"/>
                    <a:gd name="connsiteX7" fmla="*/ 6781 w 313310"/>
                    <a:gd name="connsiteY7" fmla="*/ 190383 h 433873"/>
                    <a:gd name="connsiteX8" fmla="*/ 17364 w 313310"/>
                    <a:gd name="connsiteY8" fmla="*/ 2000 h 43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310" h="433873">
                      <a:moveTo>
                        <a:pt x="17364" y="2000"/>
                      </a:moveTo>
                      <a:cubicBezTo>
                        <a:pt x="19128" y="-12817"/>
                        <a:pt x="1136" y="58091"/>
                        <a:pt x="17364" y="101483"/>
                      </a:cubicBezTo>
                      <a:cubicBezTo>
                        <a:pt x="33592" y="144875"/>
                        <a:pt x="66048" y="207670"/>
                        <a:pt x="114731" y="262350"/>
                      </a:cubicBezTo>
                      <a:cubicBezTo>
                        <a:pt x="163414" y="317031"/>
                        <a:pt x="289709" y="411574"/>
                        <a:pt x="309464" y="429566"/>
                      </a:cubicBezTo>
                      <a:cubicBezTo>
                        <a:pt x="329219" y="447558"/>
                        <a:pt x="268189" y="405578"/>
                        <a:pt x="233264" y="370300"/>
                      </a:cubicBezTo>
                      <a:cubicBezTo>
                        <a:pt x="198339" y="335022"/>
                        <a:pt x="115436" y="228483"/>
                        <a:pt x="99914" y="217900"/>
                      </a:cubicBezTo>
                      <a:cubicBezTo>
                        <a:pt x="84392" y="207317"/>
                        <a:pt x="155653" y="311386"/>
                        <a:pt x="140131" y="306800"/>
                      </a:cubicBezTo>
                      <a:cubicBezTo>
                        <a:pt x="124609" y="302214"/>
                        <a:pt x="26184" y="242947"/>
                        <a:pt x="6781" y="190383"/>
                      </a:cubicBezTo>
                      <a:cubicBezTo>
                        <a:pt x="-12622" y="137819"/>
                        <a:pt x="15600" y="16817"/>
                        <a:pt x="17364" y="200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: 図形 650">
                  <a:extLst>
                    <a:ext uri="{FF2B5EF4-FFF2-40B4-BE49-F238E27FC236}">
                      <a16:creationId xmlns:a16="http://schemas.microsoft.com/office/drawing/2014/main" id="{E80BC268-6338-4698-B184-A71BBBF3285D}"/>
                    </a:ext>
                  </a:extLst>
                </p:cNvPr>
                <p:cNvSpPr/>
                <p:nvPr/>
              </p:nvSpPr>
              <p:spPr>
                <a:xfrm>
                  <a:off x="4017087" y="9717771"/>
                  <a:ext cx="229554" cy="429854"/>
                </a:xfrm>
                <a:custGeom>
                  <a:avLst/>
                  <a:gdLst>
                    <a:gd name="connsiteX0" fmla="*/ 6151 w 211398"/>
                    <a:gd name="connsiteY0" fmla="*/ 19 h 395856"/>
                    <a:gd name="connsiteX1" fmla="*/ 27318 w 211398"/>
                    <a:gd name="connsiteY1" fmla="*/ 262486 h 395856"/>
                    <a:gd name="connsiteX2" fmla="*/ 27318 w 211398"/>
                    <a:gd name="connsiteY2" fmla="*/ 207452 h 395856"/>
                    <a:gd name="connsiteX3" fmla="*/ 105634 w 211398"/>
                    <a:gd name="connsiteY3" fmla="*/ 251902 h 395856"/>
                    <a:gd name="connsiteX4" fmla="*/ 209351 w 211398"/>
                    <a:gd name="connsiteY4" fmla="*/ 395836 h 395856"/>
                    <a:gd name="connsiteX5" fmla="*/ 175484 w 211398"/>
                    <a:gd name="connsiteY5" fmla="*/ 241319 h 395856"/>
                    <a:gd name="connsiteX6" fmla="*/ 186068 w 211398"/>
                    <a:gd name="connsiteY6" fmla="*/ 222269 h 395856"/>
                    <a:gd name="connsiteX7" fmla="*/ 18851 w 211398"/>
                    <a:gd name="connsiteY7" fmla="*/ 277302 h 395856"/>
                    <a:gd name="connsiteX8" fmla="*/ 6151 w 211398"/>
                    <a:gd name="connsiteY8" fmla="*/ 19 h 39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398" h="395856">
                      <a:moveTo>
                        <a:pt x="6151" y="19"/>
                      </a:moveTo>
                      <a:cubicBezTo>
                        <a:pt x="7562" y="-2450"/>
                        <a:pt x="23790" y="227914"/>
                        <a:pt x="27318" y="262486"/>
                      </a:cubicBezTo>
                      <a:cubicBezTo>
                        <a:pt x="30846" y="297058"/>
                        <a:pt x="14266" y="209216"/>
                        <a:pt x="27318" y="207452"/>
                      </a:cubicBezTo>
                      <a:cubicBezTo>
                        <a:pt x="40370" y="205688"/>
                        <a:pt x="75295" y="220505"/>
                        <a:pt x="105634" y="251902"/>
                      </a:cubicBezTo>
                      <a:cubicBezTo>
                        <a:pt x="135973" y="283299"/>
                        <a:pt x="197709" y="397600"/>
                        <a:pt x="209351" y="395836"/>
                      </a:cubicBezTo>
                      <a:cubicBezTo>
                        <a:pt x="220993" y="394072"/>
                        <a:pt x="179364" y="270247"/>
                        <a:pt x="175484" y="241319"/>
                      </a:cubicBezTo>
                      <a:cubicBezTo>
                        <a:pt x="171604" y="212391"/>
                        <a:pt x="212173" y="216272"/>
                        <a:pt x="186068" y="222269"/>
                      </a:cubicBezTo>
                      <a:cubicBezTo>
                        <a:pt x="159963" y="228266"/>
                        <a:pt x="50601" y="312580"/>
                        <a:pt x="18851" y="277302"/>
                      </a:cubicBezTo>
                      <a:cubicBezTo>
                        <a:pt x="-12899" y="242024"/>
                        <a:pt x="4740" y="2488"/>
                        <a:pt x="6151" y="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: 図形 651">
                  <a:extLst>
                    <a:ext uri="{FF2B5EF4-FFF2-40B4-BE49-F238E27FC236}">
                      <a16:creationId xmlns:a16="http://schemas.microsoft.com/office/drawing/2014/main" id="{4FA0B981-9194-41A8-AAE9-E714C8784210}"/>
                    </a:ext>
                  </a:extLst>
                </p:cNvPr>
                <p:cNvSpPr/>
                <p:nvPr/>
              </p:nvSpPr>
              <p:spPr>
                <a:xfrm>
                  <a:off x="3908350" y="9645994"/>
                  <a:ext cx="451080" cy="358186"/>
                </a:xfrm>
                <a:custGeom>
                  <a:avLst/>
                  <a:gdLst>
                    <a:gd name="connsiteX0" fmla="*/ 108405 w 415403"/>
                    <a:gd name="connsiteY0" fmla="*/ 6852 h 329856"/>
                    <a:gd name="connsiteX1" fmla="*/ 256571 w 415403"/>
                    <a:gd name="connsiteY1" fmla="*/ 72469 h 329856"/>
                    <a:gd name="connsiteX2" fmla="*/ 121105 w 415403"/>
                    <a:gd name="connsiteY2" fmla="*/ 95752 h 329856"/>
                    <a:gd name="connsiteX3" fmla="*/ 265038 w 415403"/>
                    <a:gd name="connsiteY3" fmla="*/ 125386 h 329856"/>
                    <a:gd name="connsiteX4" fmla="*/ 455 w 415403"/>
                    <a:gd name="connsiteY4" fmla="*/ 197352 h 329856"/>
                    <a:gd name="connsiteX5" fmla="*/ 341238 w 415403"/>
                    <a:gd name="connsiteY5" fmla="*/ 216402 h 329856"/>
                    <a:gd name="connsiteX6" fmla="*/ 15271 w 415403"/>
                    <a:gd name="connsiteY6" fmla="*/ 252386 h 329856"/>
                    <a:gd name="connsiteX7" fmla="*/ 383571 w 415403"/>
                    <a:gd name="connsiteY7" fmla="*/ 260852 h 329856"/>
                    <a:gd name="connsiteX8" fmla="*/ 89355 w 415403"/>
                    <a:gd name="connsiteY8" fmla="*/ 326469 h 329856"/>
                    <a:gd name="connsiteX9" fmla="*/ 415321 w 415403"/>
                    <a:gd name="connsiteY9" fmla="*/ 313769 h 329856"/>
                    <a:gd name="connsiteX10" fmla="*/ 121105 w 415403"/>
                    <a:gd name="connsiteY10" fmla="*/ 256619 h 329856"/>
                    <a:gd name="connsiteX11" fmla="*/ 108405 w 415403"/>
                    <a:gd name="connsiteY11" fmla="*/ 6852 h 3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5403" h="329856">
                      <a:moveTo>
                        <a:pt x="108405" y="6852"/>
                      </a:moveTo>
                      <a:cubicBezTo>
                        <a:pt x="130983" y="-23840"/>
                        <a:pt x="254454" y="57652"/>
                        <a:pt x="256571" y="72469"/>
                      </a:cubicBezTo>
                      <a:cubicBezTo>
                        <a:pt x="258688" y="87286"/>
                        <a:pt x="119694" y="86932"/>
                        <a:pt x="121105" y="95752"/>
                      </a:cubicBezTo>
                      <a:cubicBezTo>
                        <a:pt x="122516" y="104572"/>
                        <a:pt x="285146" y="108453"/>
                        <a:pt x="265038" y="125386"/>
                      </a:cubicBezTo>
                      <a:cubicBezTo>
                        <a:pt x="244930" y="142319"/>
                        <a:pt x="-12245" y="182183"/>
                        <a:pt x="455" y="197352"/>
                      </a:cubicBezTo>
                      <a:cubicBezTo>
                        <a:pt x="13155" y="212521"/>
                        <a:pt x="338769" y="207230"/>
                        <a:pt x="341238" y="216402"/>
                      </a:cubicBezTo>
                      <a:cubicBezTo>
                        <a:pt x="343707" y="225574"/>
                        <a:pt x="8215" y="244978"/>
                        <a:pt x="15271" y="252386"/>
                      </a:cubicBezTo>
                      <a:cubicBezTo>
                        <a:pt x="22326" y="259794"/>
                        <a:pt x="371224" y="248505"/>
                        <a:pt x="383571" y="260852"/>
                      </a:cubicBezTo>
                      <a:cubicBezTo>
                        <a:pt x="395918" y="273199"/>
                        <a:pt x="84063" y="317650"/>
                        <a:pt x="89355" y="326469"/>
                      </a:cubicBezTo>
                      <a:cubicBezTo>
                        <a:pt x="94647" y="335288"/>
                        <a:pt x="410029" y="325411"/>
                        <a:pt x="415321" y="313769"/>
                      </a:cubicBezTo>
                      <a:cubicBezTo>
                        <a:pt x="420613" y="302127"/>
                        <a:pt x="168730" y="307066"/>
                        <a:pt x="121105" y="256619"/>
                      </a:cubicBezTo>
                      <a:cubicBezTo>
                        <a:pt x="73480" y="206172"/>
                        <a:pt x="85827" y="37544"/>
                        <a:pt x="108405" y="685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: 図形 652">
                  <a:extLst>
                    <a:ext uri="{FF2B5EF4-FFF2-40B4-BE49-F238E27FC236}">
                      <a16:creationId xmlns:a16="http://schemas.microsoft.com/office/drawing/2014/main" id="{9597686B-794A-46B2-AAE7-8CA6548B9E54}"/>
                    </a:ext>
                  </a:extLst>
                </p:cNvPr>
                <p:cNvSpPr/>
                <p:nvPr/>
              </p:nvSpPr>
              <p:spPr>
                <a:xfrm>
                  <a:off x="4058936" y="9480682"/>
                  <a:ext cx="545935" cy="481898"/>
                </a:xfrm>
                <a:custGeom>
                  <a:avLst/>
                  <a:gdLst>
                    <a:gd name="connsiteX0" fmla="*/ 117895 w 502756"/>
                    <a:gd name="connsiteY0" fmla="*/ 53256 h 443784"/>
                    <a:gd name="connsiteX1" fmla="*/ 62862 w 502756"/>
                    <a:gd name="connsiteY1" fmla="*/ 165439 h 443784"/>
                    <a:gd name="connsiteX2" fmla="*/ 187745 w 502756"/>
                    <a:gd name="connsiteY2" fmla="*/ 61723 h 443784"/>
                    <a:gd name="connsiteX3" fmla="*/ 306279 w 502756"/>
                    <a:gd name="connsiteY3" fmla="*/ 4573 h 443784"/>
                    <a:gd name="connsiteX4" fmla="*/ 481962 w 502756"/>
                    <a:gd name="connsiteY4" fmla="*/ 6689 h 443784"/>
                    <a:gd name="connsiteX5" fmla="*/ 346495 w 502756"/>
                    <a:gd name="connsiteY5" fmla="*/ 32089 h 443784"/>
                    <a:gd name="connsiteX6" fmla="*/ 490429 w 502756"/>
                    <a:gd name="connsiteY6" fmla="*/ 4573 h 443784"/>
                    <a:gd name="connsiteX7" fmla="*/ 488312 w 502756"/>
                    <a:gd name="connsiteY7" fmla="*/ 74423 h 443784"/>
                    <a:gd name="connsiteX8" fmla="*/ 431162 w 502756"/>
                    <a:gd name="connsiteY8" fmla="*/ 154856 h 443784"/>
                    <a:gd name="connsiteX9" fmla="*/ 289345 w 502756"/>
                    <a:gd name="connsiteY9" fmla="*/ 159089 h 443784"/>
                    <a:gd name="connsiteX10" fmla="*/ 177162 w 502756"/>
                    <a:gd name="connsiteY10" fmla="*/ 161206 h 443784"/>
                    <a:gd name="connsiteX11" fmla="*/ 291462 w 502756"/>
                    <a:gd name="connsiteY11" fmla="*/ 212006 h 443784"/>
                    <a:gd name="connsiteX12" fmla="*/ 344379 w 502756"/>
                    <a:gd name="connsiteY12" fmla="*/ 336889 h 443784"/>
                    <a:gd name="connsiteX13" fmla="*/ 335912 w 502756"/>
                    <a:gd name="connsiteY13" fmla="*/ 400389 h 443784"/>
                    <a:gd name="connsiteX14" fmla="*/ 329562 w 502756"/>
                    <a:gd name="connsiteY14" fmla="*/ 421556 h 443784"/>
                    <a:gd name="connsiteX15" fmla="*/ 329562 w 502756"/>
                    <a:gd name="connsiteY15" fmla="*/ 442723 h 443784"/>
                    <a:gd name="connsiteX16" fmla="*/ 213145 w 502756"/>
                    <a:gd name="connsiteY16" fmla="*/ 415206 h 443784"/>
                    <a:gd name="connsiteX17" fmla="*/ 88262 w 502756"/>
                    <a:gd name="connsiteY17" fmla="*/ 209889 h 443784"/>
                    <a:gd name="connsiteX18" fmla="*/ 170812 w 502756"/>
                    <a:gd name="connsiteY18" fmla="*/ 322073 h 443784"/>
                    <a:gd name="connsiteX19" fmla="*/ 308395 w 502756"/>
                    <a:gd name="connsiteY19" fmla="*/ 394039 h 443784"/>
                    <a:gd name="connsiteX20" fmla="*/ 287229 w 502756"/>
                    <a:gd name="connsiteY20" fmla="*/ 281856 h 443784"/>
                    <a:gd name="connsiteX21" fmla="*/ 130595 w 502756"/>
                    <a:gd name="connsiteY21" fmla="*/ 167556 h 443784"/>
                    <a:gd name="connsiteX22" fmla="*/ 403645 w 502756"/>
                    <a:gd name="connsiteY22" fmla="*/ 120989 h 443784"/>
                    <a:gd name="connsiteX23" fmla="*/ 454445 w 502756"/>
                    <a:gd name="connsiteY23" fmla="*/ 87123 h 443784"/>
                    <a:gd name="connsiteX24" fmla="*/ 431162 w 502756"/>
                    <a:gd name="connsiteY24" fmla="*/ 23623 h 443784"/>
                    <a:gd name="connsiteX25" fmla="*/ 208912 w 502756"/>
                    <a:gd name="connsiteY25" fmla="*/ 89239 h 443784"/>
                    <a:gd name="connsiteX26" fmla="*/ 1479 w 502756"/>
                    <a:gd name="connsiteY26" fmla="*/ 212006 h 443784"/>
                    <a:gd name="connsiteX27" fmla="*/ 117895 w 502756"/>
                    <a:gd name="connsiteY27" fmla="*/ 53256 h 443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02756" h="443784">
                      <a:moveTo>
                        <a:pt x="117895" y="53256"/>
                      </a:moveTo>
                      <a:cubicBezTo>
                        <a:pt x="128125" y="45495"/>
                        <a:pt x="51220" y="164028"/>
                        <a:pt x="62862" y="165439"/>
                      </a:cubicBezTo>
                      <a:cubicBezTo>
                        <a:pt x="74504" y="166850"/>
                        <a:pt x="147176" y="88534"/>
                        <a:pt x="187745" y="61723"/>
                      </a:cubicBezTo>
                      <a:cubicBezTo>
                        <a:pt x="228315" y="34912"/>
                        <a:pt x="257243" y="13745"/>
                        <a:pt x="306279" y="4573"/>
                      </a:cubicBezTo>
                      <a:cubicBezTo>
                        <a:pt x="355315" y="-4599"/>
                        <a:pt x="475259" y="2103"/>
                        <a:pt x="481962" y="6689"/>
                      </a:cubicBezTo>
                      <a:cubicBezTo>
                        <a:pt x="488665" y="11275"/>
                        <a:pt x="345084" y="32442"/>
                        <a:pt x="346495" y="32089"/>
                      </a:cubicBezTo>
                      <a:cubicBezTo>
                        <a:pt x="347906" y="31736"/>
                        <a:pt x="466793" y="-2483"/>
                        <a:pt x="490429" y="4573"/>
                      </a:cubicBezTo>
                      <a:cubicBezTo>
                        <a:pt x="514065" y="11629"/>
                        <a:pt x="498190" y="49376"/>
                        <a:pt x="488312" y="74423"/>
                      </a:cubicBezTo>
                      <a:cubicBezTo>
                        <a:pt x="478434" y="99470"/>
                        <a:pt x="464323" y="140745"/>
                        <a:pt x="431162" y="154856"/>
                      </a:cubicBezTo>
                      <a:cubicBezTo>
                        <a:pt x="398001" y="168967"/>
                        <a:pt x="331678" y="158031"/>
                        <a:pt x="289345" y="159089"/>
                      </a:cubicBezTo>
                      <a:cubicBezTo>
                        <a:pt x="247012" y="160147"/>
                        <a:pt x="176809" y="152387"/>
                        <a:pt x="177162" y="161206"/>
                      </a:cubicBezTo>
                      <a:cubicBezTo>
                        <a:pt x="177515" y="170025"/>
                        <a:pt x="263593" y="182726"/>
                        <a:pt x="291462" y="212006"/>
                      </a:cubicBezTo>
                      <a:cubicBezTo>
                        <a:pt x="319331" y="241286"/>
                        <a:pt x="336971" y="305492"/>
                        <a:pt x="344379" y="336889"/>
                      </a:cubicBezTo>
                      <a:cubicBezTo>
                        <a:pt x="351787" y="368286"/>
                        <a:pt x="338382" y="386278"/>
                        <a:pt x="335912" y="400389"/>
                      </a:cubicBezTo>
                      <a:cubicBezTo>
                        <a:pt x="333442" y="414500"/>
                        <a:pt x="330620" y="414500"/>
                        <a:pt x="329562" y="421556"/>
                      </a:cubicBezTo>
                      <a:cubicBezTo>
                        <a:pt x="328504" y="428612"/>
                        <a:pt x="348965" y="443781"/>
                        <a:pt x="329562" y="442723"/>
                      </a:cubicBezTo>
                      <a:cubicBezTo>
                        <a:pt x="310159" y="441665"/>
                        <a:pt x="253362" y="454012"/>
                        <a:pt x="213145" y="415206"/>
                      </a:cubicBezTo>
                      <a:cubicBezTo>
                        <a:pt x="172928" y="376400"/>
                        <a:pt x="95317" y="225411"/>
                        <a:pt x="88262" y="209889"/>
                      </a:cubicBezTo>
                      <a:cubicBezTo>
                        <a:pt x="81207" y="194367"/>
                        <a:pt x="134123" y="291381"/>
                        <a:pt x="170812" y="322073"/>
                      </a:cubicBezTo>
                      <a:cubicBezTo>
                        <a:pt x="207501" y="352765"/>
                        <a:pt x="288992" y="400742"/>
                        <a:pt x="308395" y="394039"/>
                      </a:cubicBezTo>
                      <a:cubicBezTo>
                        <a:pt x="327798" y="387336"/>
                        <a:pt x="316862" y="319603"/>
                        <a:pt x="287229" y="281856"/>
                      </a:cubicBezTo>
                      <a:cubicBezTo>
                        <a:pt x="257596" y="244109"/>
                        <a:pt x="111192" y="194367"/>
                        <a:pt x="130595" y="167556"/>
                      </a:cubicBezTo>
                      <a:cubicBezTo>
                        <a:pt x="149998" y="140745"/>
                        <a:pt x="349670" y="134394"/>
                        <a:pt x="403645" y="120989"/>
                      </a:cubicBezTo>
                      <a:cubicBezTo>
                        <a:pt x="457620" y="107584"/>
                        <a:pt x="449859" y="103351"/>
                        <a:pt x="454445" y="87123"/>
                      </a:cubicBezTo>
                      <a:cubicBezTo>
                        <a:pt x="459031" y="70895"/>
                        <a:pt x="472084" y="23270"/>
                        <a:pt x="431162" y="23623"/>
                      </a:cubicBezTo>
                      <a:cubicBezTo>
                        <a:pt x="390240" y="23976"/>
                        <a:pt x="280526" y="57842"/>
                        <a:pt x="208912" y="89239"/>
                      </a:cubicBezTo>
                      <a:cubicBezTo>
                        <a:pt x="137298" y="120636"/>
                        <a:pt x="17707" y="217298"/>
                        <a:pt x="1479" y="212006"/>
                      </a:cubicBezTo>
                      <a:cubicBezTo>
                        <a:pt x="-14749" y="206714"/>
                        <a:pt x="107665" y="61017"/>
                        <a:pt x="117895" y="5325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: 図形 653">
                  <a:extLst>
                    <a:ext uri="{FF2B5EF4-FFF2-40B4-BE49-F238E27FC236}">
                      <a16:creationId xmlns:a16="http://schemas.microsoft.com/office/drawing/2014/main" id="{FE7E6AA4-C68B-466B-A2E9-17FBF2496340}"/>
                    </a:ext>
                  </a:extLst>
                </p:cNvPr>
                <p:cNvSpPr/>
                <p:nvPr/>
              </p:nvSpPr>
              <p:spPr>
                <a:xfrm>
                  <a:off x="3911070" y="10133751"/>
                  <a:ext cx="319917" cy="122274"/>
                </a:xfrm>
                <a:custGeom>
                  <a:avLst/>
                  <a:gdLst>
                    <a:gd name="connsiteX0" fmla="*/ 66 w 294614"/>
                    <a:gd name="connsiteY0" fmla="*/ 57 h 112603"/>
                    <a:gd name="connsiteX1" fmla="*/ 165166 w 294614"/>
                    <a:gd name="connsiteY1" fmla="*/ 42390 h 112603"/>
                    <a:gd name="connsiteX2" fmla="*/ 294283 w 294614"/>
                    <a:gd name="connsiteY2" fmla="*/ 112240 h 112603"/>
                    <a:gd name="connsiteX3" fmla="*/ 127066 w 294614"/>
                    <a:gd name="connsiteY3" fmla="*/ 69907 h 112603"/>
                    <a:gd name="connsiteX4" fmla="*/ 67800 w 294614"/>
                    <a:gd name="connsiteY4" fmla="*/ 72023 h 112603"/>
                    <a:gd name="connsiteX5" fmla="*/ 144000 w 294614"/>
                    <a:gd name="connsiteY5" fmla="*/ 50857 h 112603"/>
                    <a:gd name="connsiteX6" fmla="*/ 66 w 294614"/>
                    <a:gd name="connsiteY6" fmla="*/ 57 h 11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614" h="112603">
                      <a:moveTo>
                        <a:pt x="66" y="57"/>
                      </a:moveTo>
                      <a:cubicBezTo>
                        <a:pt x="3594" y="-1354"/>
                        <a:pt x="116130" y="23693"/>
                        <a:pt x="165166" y="42390"/>
                      </a:cubicBezTo>
                      <a:cubicBezTo>
                        <a:pt x="214202" y="61087"/>
                        <a:pt x="300633" y="107654"/>
                        <a:pt x="294283" y="112240"/>
                      </a:cubicBezTo>
                      <a:cubicBezTo>
                        <a:pt x="287933" y="116826"/>
                        <a:pt x="164813" y="76610"/>
                        <a:pt x="127066" y="69907"/>
                      </a:cubicBezTo>
                      <a:cubicBezTo>
                        <a:pt x="89319" y="63204"/>
                        <a:pt x="64978" y="75198"/>
                        <a:pt x="67800" y="72023"/>
                      </a:cubicBezTo>
                      <a:cubicBezTo>
                        <a:pt x="70622" y="68848"/>
                        <a:pt x="153525" y="60735"/>
                        <a:pt x="144000" y="50857"/>
                      </a:cubicBezTo>
                      <a:cubicBezTo>
                        <a:pt x="134475" y="40979"/>
                        <a:pt x="-3462" y="1468"/>
                        <a:pt x="66" y="5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: 図形 654">
                  <a:extLst>
                    <a:ext uri="{FF2B5EF4-FFF2-40B4-BE49-F238E27FC236}">
                      <a16:creationId xmlns:a16="http://schemas.microsoft.com/office/drawing/2014/main" id="{C1759786-F1DA-4BF7-BD38-4AAB3A114927}"/>
                    </a:ext>
                  </a:extLst>
                </p:cNvPr>
                <p:cNvSpPr/>
                <p:nvPr/>
              </p:nvSpPr>
              <p:spPr>
                <a:xfrm>
                  <a:off x="4116938" y="9970618"/>
                  <a:ext cx="288001" cy="496511"/>
                </a:xfrm>
                <a:custGeom>
                  <a:avLst/>
                  <a:gdLst>
                    <a:gd name="connsiteX0" fmla="*/ 130097 w 265222"/>
                    <a:gd name="connsiteY0" fmla="*/ 3 h 457241"/>
                    <a:gd name="connsiteX1" fmla="*/ 157614 w 265222"/>
                    <a:gd name="connsiteY1" fmla="*/ 167220 h 457241"/>
                    <a:gd name="connsiteX2" fmla="*/ 240164 w 265222"/>
                    <a:gd name="connsiteY2" fmla="*/ 279403 h 457241"/>
                    <a:gd name="connsiteX3" fmla="*/ 261330 w 265222"/>
                    <a:gd name="connsiteY3" fmla="*/ 268820 h 457241"/>
                    <a:gd name="connsiteX4" fmla="*/ 172430 w 265222"/>
                    <a:gd name="connsiteY4" fmla="*/ 311153 h 457241"/>
                    <a:gd name="connsiteX5" fmla="*/ 980 w 265222"/>
                    <a:gd name="connsiteY5" fmla="*/ 457203 h 457241"/>
                    <a:gd name="connsiteX6" fmla="*/ 257097 w 265222"/>
                    <a:gd name="connsiteY6" fmla="*/ 296337 h 457241"/>
                    <a:gd name="connsiteX7" fmla="*/ 140680 w 265222"/>
                    <a:gd name="connsiteY7" fmla="*/ 162987 h 457241"/>
                    <a:gd name="connsiteX8" fmla="*/ 130097 w 265222"/>
                    <a:gd name="connsiteY8" fmla="*/ 3 h 45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222" h="457241">
                      <a:moveTo>
                        <a:pt x="130097" y="3"/>
                      </a:moveTo>
                      <a:cubicBezTo>
                        <a:pt x="132919" y="708"/>
                        <a:pt x="139270" y="120653"/>
                        <a:pt x="157614" y="167220"/>
                      </a:cubicBezTo>
                      <a:cubicBezTo>
                        <a:pt x="175959" y="213787"/>
                        <a:pt x="222878" y="262470"/>
                        <a:pt x="240164" y="279403"/>
                      </a:cubicBezTo>
                      <a:cubicBezTo>
                        <a:pt x="257450" y="296336"/>
                        <a:pt x="272619" y="263528"/>
                        <a:pt x="261330" y="268820"/>
                      </a:cubicBezTo>
                      <a:cubicBezTo>
                        <a:pt x="250041" y="274112"/>
                        <a:pt x="215822" y="279756"/>
                        <a:pt x="172430" y="311153"/>
                      </a:cubicBezTo>
                      <a:cubicBezTo>
                        <a:pt x="129038" y="342550"/>
                        <a:pt x="-13131" y="459672"/>
                        <a:pt x="980" y="457203"/>
                      </a:cubicBezTo>
                      <a:cubicBezTo>
                        <a:pt x="15091" y="454734"/>
                        <a:pt x="233814" y="345373"/>
                        <a:pt x="257097" y="296337"/>
                      </a:cubicBezTo>
                      <a:cubicBezTo>
                        <a:pt x="280380" y="247301"/>
                        <a:pt x="161141" y="207437"/>
                        <a:pt x="140680" y="162987"/>
                      </a:cubicBezTo>
                      <a:cubicBezTo>
                        <a:pt x="120219" y="118537"/>
                        <a:pt x="127275" y="-702"/>
                        <a:pt x="130097" y="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: 図形 655">
                  <a:extLst>
                    <a:ext uri="{FF2B5EF4-FFF2-40B4-BE49-F238E27FC236}">
                      <a16:creationId xmlns:a16="http://schemas.microsoft.com/office/drawing/2014/main" id="{8E4691C7-B76D-46DF-9CDB-5A90A0FAE40F}"/>
                    </a:ext>
                  </a:extLst>
                </p:cNvPr>
                <p:cNvSpPr/>
                <p:nvPr/>
              </p:nvSpPr>
              <p:spPr>
                <a:xfrm>
                  <a:off x="4264441" y="9968149"/>
                  <a:ext cx="214915" cy="565747"/>
                </a:xfrm>
                <a:custGeom>
                  <a:avLst/>
                  <a:gdLst>
                    <a:gd name="connsiteX0" fmla="*/ 6961 w 197917"/>
                    <a:gd name="connsiteY0" fmla="*/ 161 h 521001"/>
                    <a:gd name="connsiteX1" fmla="*/ 45061 w 197917"/>
                    <a:gd name="connsiteY1" fmla="*/ 125044 h 521001"/>
                    <a:gd name="connsiteX2" fmla="*/ 110678 w 197917"/>
                    <a:gd name="connsiteY2" fmla="*/ 237227 h 521001"/>
                    <a:gd name="connsiteX3" fmla="*/ 153011 w 197917"/>
                    <a:gd name="connsiteY3" fmla="*/ 277444 h 521001"/>
                    <a:gd name="connsiteX4" fmla="*/ 169944 w 197917"/>
                    <a:gd name="connsiteY4" fmla="*/ 283794 h 521001"/>
                    <a:gd name="connsiteX5" fmla="*/ 131844 w 197917"/>
                    <a:gd name="connsiteY5" fmla="*/ 315544 h 521001"/>
                    <a:gd name="connsiteX6" fmla="*/ 197461 w 197917"/>
                    <a:gd name="connsiteY6" fmla="*/ 321894 h 521001"/>
                    <a:gd name="connsiteX7" fmla="*/ 161478 w 197917"/>
                    <a:gd name="connsiteY7" fmla="*/ 383277 h 521001"/>
                    <a:gd name="connsiteX8" fmla="*/ 172061 w 197917"/>
                    <a:gd name="connsiteY8" fmla="*/ 520861 h 521001"/>
                    <a:gd name="connsiteX9" fmla="*/ 155128 w 197917"/>
                    <a:gd name="connsiteY9" fmla="*/ 355761 h 521001"/>
                    <a:gd name="connsiteX10" fmla="*/ 45061 w 197917"/>
                    <a:gd name="connsiteY10" fmla="*/ 165261 h 521001"/>
                    <a:gd name="connsiteX11" fmla="*/ 4844 w 197917"/>
                    <a:gd name="connsiteY11" fmla="*/ 99644 h 521001"/>
                    <a:gd name="connsiteX12" fmla="*/ 6961 w 197917"/>
                    <a:gd name="connsiteY12" fmla="*/ 161 h 52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7917" h="521001">
                      <a:moveTo>
                        <a:pt x="6961" y="161"/>
                      </a:moveTo>
                      <a:cubicBezTo>
                        <a:pt x="13664" y="4394"/>
                        <a:pt x="27775" y="85533"/>
                        <a:pt x="45061" y="125044"/>
                      </a:cubicBezTo>
                      <a:cubicBezTo>
                        <a:pt x="62347" y="164555"/>
                        <a:pt x="92686" y="211827"/>
                        <a:pt x="110678" y="237227"/>
                      </a:cubicBezTo>
                      <a:cubicBezTo>
                        <a:pt x="128670" y="262627"/>
                        <a:pt x="143133" y="269683"/>
                        <a:pt x="153011" y="277444"/>
                      </a:cubicBezTo>
                      <a:cubicBezTo>
                        <a:pt x="162889" y="285205"/>
                        <a:pt x="173472" y="277444"/>
                        <a:pt x="169944" y="283794"/>
                      </a:cubicBezTo>
                      <a:cubicBezTo>
                        <a:pt x="166416" y="290144"/>
                        <a:pt x="127258" y="309194"/>
                        <a:pt x="131844" y="315544"/>
                      </a:cubicBezTo>
                      <a:cubicBezTo>
                        <a:pt x="136430" y="321894"/>
                        <a:pt x="192522" y="310605"/>
                        <a:pt x="197461" y="321894"/>
                      </a:cubicBezTo>
                      <a:cubicBezTo>
                        <a:pt x="202400" y="333183"/>
                        <a:pt x="165711" y="350116"/>
                        <a:pt x="161478" y="383277"/>
                      </a:cubicBezTo>
                      <a:cubicBezTo>
                        <a:pt x="157245" y="416438"/>
                        <a:pt x="173119" y="525447"/>
                        <a:pt x="172061" y="520861"/>
                      </a:cubicBezTo>
                      <a:cubicBezTo>
                        <a:pt x="171003" y="516275"/>
                        <a:pt x="176295" y="415028"/>
                        <a:pt x="155128" y="355761"/>
                      </a:cubicBezTo>
                      <a:cubicBezTo>
                        <a:pt x="133961" y="296494"/>
                        <a:pt x="70108" y="207947"/>
                        <a:pt x="45061" y="165261"/>
                      </a:cubicBezTo>
                      <a:cubicBezTo>
                        <a:pt x="20014" y="122575"/>
                        <a:pt x="13311" y="122927"/>
                        <a:pt x="4844" y="99644"/>
                      </a:cubicBezTo>
                      <a:cubicBezTo>
                        <a:pt x="-3623" y="76361"/>
                        <a:pt x="258" y="-4072"/>
                        <a:pt x="6961" y="16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: 図形 656">
                  <a:extLst>
                    <a:ext uri="{FF2B5EF4-FFF2-40B4-BE49-F238E27FC236}">
                      <a16:creationId xmlns:a16="http://schemas.microsoft.com/office/drawing/2014/main" id="{C5A8AFCE-5E10-41CA-847C-EACF2650A8B9}"/>
                    </a:ext>
                  </a:extLst>
                </p:cNvPr>
                <p:cNvSpPr/>
                <p:nvPr/>
              </p:nvSpPr>
              <p:spPr>
                <a:xfrm>
                  <a:off x="4158325" y="10342837"/>
                  <a:ext cx="310720" cy="182745"/>
                </a:xfrm>
                <a:custGeom>
                  <a:avLst/>
                  <a:gdLst>
                    <a:gd name="connsiteX0" fmla="*/ 967 w 286144"/>
                    <a:gd name="connsiteY0" fmla="*/ 127124 h 168291"/>
                    <a:gd name="connsiteX1" fmla="*/ 151251 w 286144"/>
                    <a:gd name="connsiteY1" fmla="*/ 12824 h 168291"/>
                    <a:gd name="connsiteX2" fmla="*/ 204167 w 286144"/>
                    <a:gd name="connsiteY2" fmla="*/ 29758 h 168291"/>
                    <a:gd name="connsiteX3" fmla="*/ 282484 w 286144"/>
                    <a:gd name="connsiteY3" fmla="*/ 137708 h 168291"/>
                    <a:gd name="connsiteX4" fmla="*/ 252851 w 286144"/>
                    <a:gd name="connsiteY4" fmla="*/ 152524 h 168291"/>
                    <a:gd name="connsiteX5" fmla="*/ 77167 w 286144"/>
                    <a:gd name="connsiteY5" fmla="*/ 167341 h 168291"/>
                    <a:gd name="connsiteX6" fmla="*/ 206284 w 286144"/>
                    <a:gd name="connsiteY6" fmla="*/ 158874 h 168291"/>
                    <a:gd name="connsiteX7" fmla="*/ 254967 w 286144"/>
                    <a:gd name="connsiteY7" fmla="*/ 95374 h 168291"/>
                    <a:gd name="connsiteX8" fmla="*/ 231684 w 286144"/>
                    <a:gd name="connsiteY8" fmla="*/ 124 h 168291"/>
                    <a:gd name="connsiteX9" fmla="*/ 967 w 286144"/>
                    <a:gd name="connsiteY9" fmla="*/ 127124 h 16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6144" h="168291">
                      <a:moveTo>
                        <a:pt x="967" y="127124"/>
                      </a:moveTo>
                      <a:cubicBezTo>
                        <a:pt x="-12439" y="129241"/>
                        <a:pt x="117384" y="29052"/>
                        <a:pt x="151251" y="12824"/>
                      </a:cubicBezTo>
                      <a:cubicBezTo>
                        <a:pt x="185118" y="-3404"/>
                        <a:pt x="182295" y="8944"/>
                        <a:pt x="204167" y="29758"/>
                      </a:cubicBezTo>
                      <a:cubicBezTo>
                        <a:pt x="226039" y="50572"/>
                        <a:pt x="274370" y="117247"/>
                        <a:pt x="282484" y="137708"/>
                      </a:cubicBezTo>
                      <a:cubicBezTo>
                        <a:pt x="290598" y="158169"/>
                        <a:pt x="287071" y="147585"/>
                        <a:pt x="252851" y="152524"/>
                      </a:cubicBezTo>
                      <a:cubicBezTo>
                        <a:pt x="218632" y="157463"/>
                        <a:pt x="84928" y="166283"/>
                        <a:pt x="77167" y="167341"/>
                      </a:cubicBezTo>
                      <a:cubicBezTo>
                        <a:pt x="69406" y="168399"/>
                        <a:pt x="176651" y="170869"/>
                        <a:pt x="206284" y="158874"/>
                      </a:cubicBezTo>
                      <a:cubicBezTo>
                        <a:pt x="235917" y="146880"/>
                        <a:pt x="250734" y="121832"/>
                        <a:pt x="254967" y="95374"/>
                      </a:cubicBezTo>
                      <a:cubicBezTo>
                        <a:pt x="259200" y="68916"/>
                        <a:pt x="271901" y="-3404"/>
                        <a:pt x="231684" y="124"/>
                      </a:cubicBezTo>
                      <a:cubicBezTo>
                        <a:pt x="191467" y="3652"/>
                        <a:pt x="14373" y="125007"/>
                        <a:pt x="967" y="12712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: 図形 657">
                  <a:extLst>
                    <a:ext uri="{FF2B5EF4-FFF2-40B4-BE49-F238E27FC236}">
                      <a16:creationId xmlns:a16="http://schemas.microsoft.com/office/drawing/2014/main" id="{3D7AA6D2-B413-491A-9816-8A1AD248F357}"/>
                    </a:ext>
                  </a:extLst>
                </p:cNvPr>
                <p:cNvSpPr/>
                <p:nvPr/>
              </p:nvSpPr>
              <p:spPr>
                <a:xfrm>
                  <a:off x="3797634" y="9014558"/>
                  <a:ext cx="233229" cy="849119"/>
                </a:xfrm>
                <a:custGeom>
                  <a:avLst/>
                  <a:gdLst>
                    <a:gd name="connsiteX0" fmla="*/ 68547 w 214782"/>
                    <a:gd name="connsiteY0" fmla="*/ 18963 h 781960"/>
                    <a:gd name="connsiteX1" fmla="*/ 11397 w 214782"/>
                    <a:gd name="connsiteY1" fmla="*/ 662430 h 781960"/>
                    <a:gd name="connsiteX2" fmla="*/ 32564 w 214782"/>
                    <a:gd name="connsiteY2" fmla="*/ 645496 h 781960"/>
                    <a:gd name="connsiteX3" fmla="*/ 74897 w 214782"/>
                    <a:gd name="connsiteY3" fmla="*/ 780963 h 781960"/>
                    <a:gd name="connsiteX4" fmla="*/ 814 w 214782"/>
                    <a:gd name="connsiteY4" fmla="*/ 698413 h 781960"/>
                    <a:gd name="connsiteX5" fmla="*/ 38914 w 214782"/>
                    <a:gd name="connsiteY5" fmla="*/ 541780 h 781960"/>
                    <a:gd name="connsiteX6" fmla="*/ 93947 w 214782"/>
                    <a:gd name="connsiteY6" fmla="*/ 158663 h 781960"/>
                    <a:gd name="connsiteX7" fmla="*/ 212480 w 214782"/>
                    <a:gd name="connsiteY7" fmla="*/ 319530 h 781960"/>
                    <a:gd name="connsiteX8" fmla="*/ 165914 w 214782"/>
                    <a:gd name="connsiteY8" fmla="*/ 226396 h 781960"/>
                    <a:gd name="connsiteX9" fmla="*/ 87597 w 214782"/>
                    <a:gd name="connsiteY9" fmla="*/ 173480 h 781960"/>
                    <a:gd name="connsiteX10" fmla="*/ 68547 w 214782"/>
                    <a:gd name="connsiteY10" fmla="*/ 18963 h 78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782" h="781960">
                      <a:moveTo>
                        <a:pt x="68547" y="18963"/>
                      </a:moveTo>
                      <a:cubicBezTo>
                        <a:pt x="55847" y="100455"/>
                        <a:pt x="17394" y="558008"/>
                        <a:pt x="11397" y="662430"/>
                      </a:cubicBezTo>
                      <a:cubicBezTo>
                        <a:pt x="5400" y="766852"/>
                        <a:pt x="21981" y="625741"/>
                        <a:pt x="32564" y="645496"/>
                      </a:cubicBezTo>
                      <a:cubicBezTo>
                        <a:pt x="43147" y="665251"/>
                        <a:pt x="80189" y="772144"/>
                        <a:pt x="74897" y="780963"/>
                      </a:cubicBezTo>
                      <a:cubicBezTo>
                        <a:pt x="69605" y="789782"/>
                        <a:pt x="6811" y="738277"/>
                        <a:pt x="814" y="698413"/>
                      </a:cubicBezTo>
                      <a:cubicBezTo>
                        <a:pt x="-5183" y="658549"/>
                        <a:pt x="23392" y="631738"/>
                        <a:pt x="38914" y="541780"/>
                      </a:cubicBezTo>
                      <a:cubicBezTo>
                        <a:pt x="54436" y="451822"/>
                        <a:pt x="65019" y="195705"/>
                        <a:pt x="93947" y="158663"/>
                      </a:cubicBezTo>
                      <a:cubicBezTo>
                        <a:pt x="122875" y="121621"/>
                        <a:pt x="200486" y="308241"/>
                        <a:pt x="212480" y="319530"/>
                      </a:cubicBezTo>
                      <a:cubicBezTo>
                        <a:pt x="224474" y="330819"/>
                        <a:pt x="186728" y="250738"/>
                        <a:pt x="165914" y="226396"/>
                      </a:cubicBezTo>
                      <a:cubicBezTo>
                        <a:pt x="145100" y="202054"/>
                        <a:pt x="104178" y="203819"/>
                        <a:pt x="87597" y="173480"/>
                      </a:cubicBezTo>
                      <a:cubicBezTo>
                        <a:pt x="71016" y="143141"/>
                        <a:pt x="81247" y="-62529"/>
                        <a:pt x="68547" y="1896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: 図形 658">
                  <a:extLst>
                    <a:ext uri="{FF2B5EF4-FFF2-40B4-BE49-F238E27FC236}">
                      <a16:creationId xmlns:a16="http://schemas.microsoft.com/office/drawing/2014/main" id="{0D88E5FB-8AAA-47F9-94A0-4115793AE653}"/>
                    </a:ext>
                  </a:extLst>
                </p:cNvPr>
                <p:cNvSpPr/>
                <p:nvPr/>
              </p:nvSpPr>
              <p:spPr>
                <a:xfrm>
                  <a:off x="1015662" y="8896586"/>
                  <a:ext cx="337467" cy="556111"/>
                </a:xfrm>
                <a:custGeom>
                  <a:avLst/>
                  <a:gdLst>
                    <a:gd name="connsiteX0" fmla="*/ 63500 w 310776"/>
                    <a:gd name="connsiteY0" fmla="*/ 472092 h 512127"/>
                    <a:gd name="connsiteX1" fmla="*/ 79375 w 310776"/>
                    <a:gd name="connsiteY1" fmla="*/ 172054 h 512127"/>
                    <a:gd name="connsiteX2" fmla="*/ 307975 w 310776"/>
                    <a:gd name="connsiteY2" fmla="*/ 5367 h 512127"/>
                    <a:gd name="connsiteX3" fmla="*/ 198437 w 310776"/>
                    <a:gd name="connsiteY3" fmla="*/ 48229 h 512127"/>
                    <a:gd name="connsiteX4" fmla="*/ 76200 w 310776"/>
                    <a:gd name="connsiteY4" fmla="*/ 121254 h 512127"/>
                    <a:gd name="connsiteX5" fmla="*/ 33337 w 310776"/>
                    <a:gd name="connsiteY5" fmla="*/ 200629 h 512127"/>
                    <a:gd name="connsiteX6" fmla="*/ 0 w 310776"/>
                    <a:gd name="connsiteY6" fmla="*/ 324454 h 512127"/>
                    <a:gd name="connsiteX7" fmla="*/ 33337 w 310776"/>
                    <a:gd name="connsiteY7" fmla="*/ 218092 h 512127"/>
                    <a:gd name="connsiteX8" fmla="*/ 6350 w 310776"/>
                    <a:gd name="connsiteY8" fmla="*/ 402242 h 512127"/>
                    <a:gd name="connsiteX9" fmla="*/ 25400 w 310776"/>
                    <a:gd name="connsiteY9" fmla="*/ 508604 h 512127"/>
                    <a:gd name="connsiteX10" fmla="*/ 44450 w 310776"/>
                    <a:gd name="connsiteY10" fmla="*/ 275242 h 512127"/>
                    <a:gd name="connsiteX11" fmla="*/ 192087 w 310776"/>
                    <a:gd name="connsiteY11" fmla="*/ 54579 h 512127"/>
                    <a:gd name="connsiteX12" fmla="*/ 90487 w 310776"/>
                    <a:gd name="connsiteY12" fmla="*/ 162529 h 512127"/>
                    <a:gd name="connsiteX13" fmla="*/ 63500 w 310776"/>
                    <a:gd name="connsiteY13" fmla="*/ 472092 h 51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0776" h="512127">
                      <a:moveTo>
                        <a:pt x="63500" y="472092"/>
                      </a:moveTo>
                      <a:cubicBezTo>
                        <a:pt x="61648" y="473679"/>
                        <a:pt x="38629" y="249841"/>
                        <a:pt x="79375" y="172054"/>
                      </a:cubicBezTo>
                      <a:cubicBezTo>
                        <a:pt x="120121" y="94267"/>
                        <a:pt x="288131" y="26004"/>
                        <a:pt x="307975" y="5367"/>
                      </a:cubicBezTo>
                      <a:cubicBezTo>
                        <a:pt x="327819" y="-15270"/>
                        <a:pt x="237066" y="28915"/>
                        <a:pt x="198437" y="48229"/>
                      </a:cubicBezTo>
                      <a:cubicBezTo>
                        <a:pt x="159808" y="67543"/>
                        <a:pt x="103717" y="95854"/>
                        <a:pt x="76200" y="121254"/>
                      </a:cubicBezTo>
                      <a:cubicBezTo>
                        <a:pt x="48683" y="146654"/>
                        <a:pt x="46037" y="166762"/>
                        <a:pt x="33337" y="200629"/>
                      </a:cubicBezTo>
                      <a:cubicBezTo>
                        <a:pt x="20637" y="234496"/>
                        <a:pt x="0" y="321544"/>
                        <a:pt x="0" y="324454"/>
                      </a:cubicBezTo>
                      <a:cubicBezTo>
                        <a:pt x="0" y="327364"/>
                        <a:pt x="32279" y="205127"/>
                        <a:pt x="33337" y="218092"/>
                      </a:cubicBezTo>
                      <a:cubicBezTo>
                        <a:pt x="34395" y="231057"/>
                        <a:pt x="7673" y="353823"/>
                        <a:pt x="6350" y="402242"/>
                      </a:cubicBezTo>
                      <a:cubicBezTo>
                        <a:pt x="5027" y="450661"/>
                        <a:pt x="19050" y="529771"/>
                        <a:pt x="25400" y="508604"/>
                      </a:cubicBezTo>
                      <a:cubicBezTo>
                        <a:pt x="31750" y="487437"/>
                        <a:pt x="16669" y="350913"/>
                        <a:pt x="44450" y="275242"/>
                      </a:cubicBezTo>
                      <a:cubicBezTo>
                        <a:pt x="72231" y="199571"/>
                        <a:pt x="184414" y="73365"/>
                        <a:pt x="192087" y="54579"/>
                      </a:cubicBezTo>
                      <a:cubicBezTo>
                        <a:pt x="199760" y="35793"/>
                        <a:pt x="114829" y="94002"/>
                        <a:pt x="90487" y="162529"/>
                      </a:cubicBezTo>
                      <a:cubicBezTo>
                        <a:pt x="66145" y="231056"/>
                        <a:pt x="65352" y="470505"/>
                        <a:pt x="63500" y="4720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: 図形 659">
                  <a:extLst>
                    <a:ext uri="{FF2B5EF4-FFF2-40B4-BE49-F238E27FC236}">
                      <a16:creationId xmlns:a16="http://schemas.microsoft.com/office/drawing/2014/main" id="{7DC42003-A561-4C41-8D39-BFFCAC75165E}"/>
                    </a:ext>
                  </a:extLst>
                </p:cNvPr>
                <p:cNvSpPr/>
                <p:nvPr/>
              </p:nvSpPr>
              <p:spPr>
                <a:xfrm>
                  <a:off x="1294118" y="8878482"/>
                  <a:ext cx="228396" cy="249423"/>
                </a:xfrm>
                <a:custGeom>
                  <a:avLst/>
                  <a:gdLst>
                    <a:gd name="connsiteX0" fmla="*/ 743 w 210332"/>
                    <a:gd name="connsiteY0" fmla="*/ 1401 h 229696"/>
                    <a:gd name="connsiteX1" fmla="*/ 91230 w 210332"/>
                    <a:gd name="connsiteY1" fmla="*/ 64901 h 229696"/>
                    <a:gd name="connsiteX2" fmla="*/ 146793 w 210332"/>
                    <a:gd name="connsiteY2" fmla="*/ 179201 h 229696"/>
                    <a:gd name="connsiteX3" fmla="*/ 176955 w 210332"/>
                    <a:gd name="connsiteY3" fmla="*/ 226826 h 229696"/>
                    <a:gd name="connsiteX4" fmla="*/ 169018 w 210332"/>
                    <a:gd name="connsiteY4" fmla="*/ 101414 h 229696"/>
                    <a:gd name="connsiteX5" fmla="*/ 172193 w 210332"/>
                    <a:gd name="connsiteY5" fmla="*/ 44264 h 229696"/>
                    <a:gd name="connsiteX6" fmla="*/ 210293 w 210332"/>
                    <a:gd name="connsiteY6" fmla="*/ 204601 h 229696"/>
                    <a:gd name="connsiteX7" fmla="*/ 164255 w 210332"/>
                    <a:gd name="connsiteY7" fmla="*/ 42676 h 229696"/>
                    <a:gd name="connsiteX8" fmla="*/ 135680 w 210332"/>
                    <a:gd name="connsiteY8" fmla="*/ 77601 h 229696"/>
                    <a:gd name="connsiteX9" fmla="*/ 170605 w 210332"/>
                    <a:gd name="connsiteY9" fmla="*/ 190314 h 229696"/>
                    <a:gd name="connsiteX10" fmla="*/ 145205 w 210332"/>
                    <a:gd name="connsiteY10" fmla="*/ 123639 h 229696"/>
                    <a:gd name="connsiteX11" fmla="*/ 743 w 210332"/>
                    <a:gd name="connsiteY11" fmla="*/ 1401 h 2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0332" h="229696">
                      <a:moveTo>
                        <a:pt x="743" y="1401"/>
                      </a:moveTo>
                      <a:cubicBezTo>
                        <a:pt x="-8253" y="-8389"/>
                        <a:pt x="66888" y="35268"/>
                        <a:pt x="91230" y="64901"/>
                      </a:cubicBezTo>
                      <a:cubicBezTo>
                        <a:pt x="115572" y="94534"/>
                        <a:pt x="132506" y="152214"/>
                        <a:pt x="146793" y="179201"/>
                      </a:cubicBezTo>
                      <a:cubicBezTo>
                        <a:pt x="161081" y="206189"/>
                        <a:pt x="173251" y="239790"/>
                        <a:pt x="176955" y="226826"/>
                      </a:cubicBezTo>
                      <a:cubicBezTo>
                        <a:pt x="180659" y="213862"/>
                        <a:pt x="169812" y="131841"/>
                        <a:pt x="169018" y="101414"/>
                      </a:cubicBezTo>
                      <a:cubicBezTo>
                        <a:pt x="168224" y="70987"/>
                        <a:pt x="165314" y="27066"/>
                        <a:pt x="172193" y="44264"/>
                      </a:cubicBezTo>
                      <a:cubicBezTo>
                        <a:pt x="179072" y="61462"/>
                        <a:pt x="211616" y="204866"/>
                        <a:pt x="210293" y="204601"/>
                      </a:cubicBezTo>
                      <a:cubicBezTo>
                        <a:pt x="208970" y="204336"/>
                        <a:pt x="176690" y="63843"/>
                        <a:pt x="164255" y="42676"/>
                      </a:cubicBezTo>
                      <a:cubicBezTo>
                        <a:pt x="151820" y="21509"/>
                        <a:pt x="134622" y="52995"/>
                        <a:pt x="135680" y="77601"/>
                      </a:cubicBezTo>
                      <a:cubicBezTo>
                        <a:pt x="136738" y="102207"/>
                        <a:pt x="169018" y="182641"/>
                        <a:pt x="170605" y="190314"/>
                      </a:cubicBezTo>
                      <a:cubicBezTo>
                        <a:pt x="172192" y="197987"/>
                        <a:pt x="168753" y="153802"/>
                        <a:pt x="145205" y="123639"/>
                      </a:cubicBezTo>
                      <a:cubicBezTo>
                        <a:pt x="121657" y="93477"/>
                        <a:pt x="9739" y="11191"/>
                        <a:pt x="743" y="140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1" name="フリーフォーム: 図形 660">
                  <a:extLst>
                    <a:ext uri="{FF2B5EF4-FFF2-40B4-BE49-F238E27FC236}">
                      <a16:creationId xmlns:a16="http://schemas.microsoft.com/office/drawing/2014/main" id="{1C57A43B-9A6E-431E-A6DA-B68AE60CB75A}"/>
                    </a:ext>
                  </a:extLst>
                </p:cNvPr>
                <p:cNvSpPr/>
                <p:nvPr/>
              </p:nvSpPr>
              <p:spPr>
                <a:xfrm>
                  <a:off x="1151643" y="8720484"/>
                  <a:ext cx="438083" cy="466093"/>
                </a:xfrm>
                <a:custGeom>
                  <a:avLst/>
                  <a:gdLst>
                    <a:gd name="connsiteX0" fmla="*/ 186 w 403434"/>
                    <a:gd name="connsiteY0" fmla="*/ 16728 h 429229"/>
                    <a:gd name="connsiteX1" fmla="*/ 192274 w 403434"/>
                    <a:gd name="connsiteY1" fmla="*/ 26253 h 429229"/>
                    <a:gd name="connsiteX2" fmla="*/ 268474 w 403434"/>
                    <a:gd name="connsiteY2" fmla="*/ 81816 h 429229"/>
                    <a:gd name="connsiteX3" fmla="*/ 289111 w 403434"/>
                    <a:gd name="connsiteY3" fmla="*/ 165953 h 429229"/>
                    <a:gd name="connsiteX4" fmla="*/ 351024 w 403434"/>
                    <a:gd name="connsiteY4" fmla="*/ 365978 h 429229"/>
                    <a:gd name="connsiteX5" fmla="*/ 403411 w 403434"/>
                    <a:gd name="connsiteY5" fmla="*/ 427891 h 429229"/>
                    <a:gd name="connsiteX6" fmla="*/ 344674 w 403434"/>
                    <a:gd name="connsiteY6" fmla="*/ 319941 h 429229"/>
                    <a:gd name="connsiteX7" fmla="*/ 260536 w 403434"/>
                    <a:gd name="connsiteY7" fmla="*/ 31016 h 429229"/>
                    <a:gd name="connsiteX8" fmla="*/ 133536 w 403434"/>
                    <a:gd name="connsiteY8" fmla="*/ 7203 h 429229"/>
                    <a:gd name="connsiteX9" fmla="*/ 155761 w 403434"/>
                    <a:gd name="connsiteY9" fmla="*/ 23078 h 429229"/>
                    <a:gd name="connsiteX10" fmla="*/ 186 w 403434"/>
                    <a:gd name="connsiteY10" fmla="*/ 16728 h 4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3434" h="429229">
                      <a:moveTo>
                        <a:pt x="186" y="16728"/>
                      </a:moveTo>
                      <a:cubicBezTo>
                        <a:pt x="6271" y="17257"/>
                        <a:pt x="147559" y="15405"/>
                        <a:pt x="192274" y="26253"/>
                      </a:cubicBezTo>
                      <a:cubicBezTo>
                        <a:pt x="236989" y="37101"/>
                        <a:pt x="252335" y="58533"/>
                        <a:pt x="268474" y="81816"/>
                      </a:cubicBezTo>
                      <a:cubicBezTo>
                        <a:pt x="284613" y="105099"/>
                        <a:pt x="275353" y="118593"/>
                        <a:pt x="289111" y="165953"/>
                      </a:cubicBezTo>
                      <a:cubicBezTo>
                        <a:pt x="302869" y="213313"/>
                        <a:pt x="331974" y="322322"/>
                        <a:pt x="351024" y="365978"/>
                      </a:cubicBezTo>
                      <a:cubicBezTo>
                        <a:pt x="370074" y="409634"/>
                        <a:pt x="404469" y="435564"/>
                        <a:pt x="403411" y="427891"/>
                      </a:cubicBezTo>
                      <a:cubicBezTo>
                        <a:pt x="402353" y="420218"/>
                        <a:pt x="368486" y="386087"/>
                        <a:pt x="344674" y="319941"/>
                      </a:cubicBezTo>
                      <a:cubicBezTo>
                        <a:pt x="320862" y="253795"/>
                        <a:pt x="295726" y="83139"/>
                        <a:pt x="260536" y="31016"/>
                      </a:cubicBezTo>
                      <a:cubicBezTo>
                        <a:pt x="225346" y="-21107"/>
                        <a:pt x="150999" y="8526"/>
                        <a:pt x="133536" y="7203"/>
                      </a:cubicBezTo>
                      <a:cubicBezTo>
                        <a:pt x="116073" y="5880"/>
                        <a:pt x="172959" y="22813"/>
                        <a:pt x="155761" y="23078"/>
                      </a:cubicBezTo>
                      <a:cubicBezTo>
                        <a:pt x="138563" y="23343"/>
                        <a:pt x="-5899" y="16199"/>
                        <a:pt x="186" y="167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: 図形 661">
                  <a:extLst>
                    <a:ext uri="{FF2B5EF4-FFF2-40B4-BE49-F238E27FC236}">
                      <a16:creationId xmlns:a16="http://schemas.microsoft.com/office/drawing/2014/main" id="{4A7FF160-5BA8-4453-9970-D85D5C854819}"/>
                    </a:ext>
                  </a:extLst>
                </p:cNvPr>
                <p:cNvSpPr/>
                <p:nvPr/>
              </p:nvSpPr>
              <p:spPr>
                <a:xfrm>
                  <a:off x="1100090" y="8753926"/>
                  <a:ext cx="342430" cy="105862"/>
                </a:xfrm>
                <a:custGeom>
                  <a:avLst/>
                  <a:gdLst>
                    <a:gd name="connsiteX0" fmla="*/ 314361 w 315346"/>
                    <a:gd name="connsiteY0" fmla="*/ 82769 h 97489"/>
                    <a:gd name="connsiteX1" fmla="*/ 239749 w 315346"/>
                    <a:gd name="connsiteY1" fmla="*/ 55781 h 97489"/>
                    <a:gd name="connsiteX2" fmla="*/ 225461 w 315346"/>
                    <a:gd name="connsiteY2" fmla="*/ 19269 h 97489"/>
                    <a:gd name="connsiteX3" fmla="*/ 112749 w 315346"/>
                    <a:gd name="connsiteY3" fmla="*/ 219 h 97489"/>
                    <a:gd name="connsiteX4" fmla="*/ 76236 w 315346"/>
                    <a:gd name="connsiteY4" fmla="*/ 11331 h 97489"/>
                    <a:gd name="connsiteX5" fmla="*/ 36 w 315346"/>
                    <a:gd name="connsiteY5" fmla="*/ 46256 h 97489"/>
                    <a:gd name="connsiteX6" fmla="*/ 66711 w 315346"/>
                    <a:gd name="connsiteY6" fmla="*/ 54194 h 97489"/>
                    <a:gd name="connsiteX7" fmla="*/ 109574 w 315346"/>
                    <a:gd name="connsiteY7" fmla="*/ 89119 h 97489"/>
                    <a:gd name="connsiteX8" fmla="*/ 66711 w 315346"/>
                    <a:gd name="connsiteY8" fmla="*/ 43081 h 97489"/>
                    <a:gd name="connsiteX9" fmla="*/ 142911 w 315346"/>
                    <a:gd name="connsiteY9" fmla="*/ 17681 h 97489"/>
                    <a:gd name="connsiteX10" fmla="*/ 82586 w 315346"/>
                    <a:gd name="connsiteY10" fmla="*/ 65306 h 97489"/>
                    <a:gd name="connsiteX11" fmla="*/ 131799 w 315346"/>
                    <a:gd name="connsiteY11" fmla="*/ 66894 h 97489"/>
                    <a:gd name="connsiteX12" fmla="*/ 150849 w 315346"/>
                    <a:gd name="connsiteY12" fmla="*/ 90706 h 97489"/>
                    <a:gd name="connsiteX13" fmla="*/ 190536 w 315346"/>
                    <a:gd name="connsiteY13" fmla="*/ 46256 h 97489"/>
                    <a:gd name="connsiteX14" fmla="*/ 192124 w 315346"/>
                    <a:gd name="connsiteY14" fmla="*/ 44669 h 97489"/>
                    <a:gd name="connsiteX15" fmla="*/ 193711 w 315346"/>
                    <a:gd name="connsiteY15" fmla="*/ 68481 h 97489"/>
                    <a:gd name="connsiteX16" fmla="*/ 220699 w 315346"/>
                    <a:gd name="connsiteY16" fmla="*/ 57369 h 97489"/>
                    <a:gd name="connsiteX17" fmla="*/ 179424 w 315346"/>
                    <a:gd name="connsiteY17" fmla="*/ 97056 h 97489"/>
                    <a:gd name="connsiteX18" fmla="*/ 314361 w 315346"/>
                    <a:gd name="connsiteY18" fmla="*/ 82769 h 97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5346" h="97489">
                      <a:moveTo>
                        <a:pt x="314361" y="82769"/>
                      </a:moveTo>
                      <a:cubicBezTo>
                        <a:pt x="324415" y="75890"/>
                        <a:pt x="254566" y="66364"/>
                        <a:pt x="239749" y="55781"/>
                      </a:cubicBezTo>
                      <a:cubicBezTo>
                        <a:pt x="224932" y="45198"/>
                        <a:pt x="246628" y="28529"/>
                        <a:pt x="225461" y="19269"/>
                      </a:cubicBezTo>
                      <a:cubicBezTo>
                        <a:pt x="204294" y="10009"/>
                        <a:pt x="137620" y="1542"/>
                        <a:pt x="112749" y="219"/>
                      </a:cubicBezTo>
                      <a:cubicBezTo>
                        <a:pt x="87878" y="-1104"/>
                        <a:pt x="95022" y="3658"/>
                        <a:pt x="76236" y="11331"/>
                      </a:cubicBezTo>
                      <a:cubicBezTo>
                        <a:pt x="57450" y="19004"/>
                        <a:pt x="1623" y="39112"/>
                        <a:pt x="36" y="46256"/>
                      </a:cubicBezTo>
                      <a:cubicBezTo>
                        <a:pt x="-1552" y="53400"/>
                        <a:pt x="48455" y="47050"/>
                        <a:pt x="66711" y="54194"/>
                      </a:cubicBezTo>
                      <a:cubicBezTo>
                        <a:pt x="84967" y="61338"/>
                        <a:pt x="109574" y="90971"/>
                        <a:pt x="109574" y="89119"/>
                      </a:cubicBezTo>
                      <a:cubicBezTo>
                        <a:pt x="109574" y="87267"/>
                        <a:pt x="61155" y="54987"/>
                        <a:pt x="66711" y="43081"/>
                      </a:cubicBezTo>
                      <a:cubicBezTo>
                        <a:pt x="72267" y="31175"/>
                        <a:pt x="140265" y="13977"/>
                        <a:pt x="142911" y="17681"/>
                      </a:cubicBezTo>
                      <a:cubicBezTo>
                        <a:pt x="145557" y="21385"/>
                        <a:pt x="84438" y="57104"/>
                        <a:pt x="82586" y="65306"/>
                      </a:cubicBezTo>
                      <a:cubicBezTo>
                        <a:pt x="80734" y="73508"/>
                        <a:pt x="120422" y="62661"/>
                        <a:pt x="131799" y="66894"/>
                      </a:cubicBezTo>
                      <a:cubicBezTo>
                        <a:pt x="143176" y="71127"/>
                        <a:pt x="141059" y="94146"/>
                        <a:pt x="150849" y="90706"/>
                      </a:cubicBezTo>
                      <a:cubicBezTo>
                        <a:pt x="160638" y="87266"/>
                        <a:pt x="183657" y="53929"/>
                        <a:pt x="190536" y="46256"/>
                      </a:cubicBezTo>
                      <a:cubicBezTo>
                        <a:pt x="197415" y="38583"/>
                        <a:pt x="191595" y="40965"/>
                        <a:pt x="192124" y="44669"/>
                      </a:cubicBezTo>
                      <a:cubicBezTo>
                        <a:pt x="192653" y="48373"/>
                        <a:pt x="188949" y="66364"/>
                        <a:pt x="193711" y="68481"/>
                      </a:cubicBezTo>
                      <a:cubicBezTo>
                        <a:pt x="198473" y="70598"/>
                        <a:pt x="223080" y="52607"/>
                        <a:pt x="220699" y="57369"/>
                      </a:cubicBezTo>
                      <a:cubicBezTo>
                        <a:pt x="218318" y="62131"/>
                        <a:pt x="164078" y="94410"/>
                        <a:pt x="179424" y="97056"/>
                      </a:cubicBezTo>
                      <a:cubicBezTo>
                        <a:pt x="194770" y="99702"/>
                        <a:pt x="304307" y="89648"/>
                        <a:pt x="314361" y="8276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: 図形 662">
                  <a:extLst>
                    <a:ext uri="{FF2B5EF4-FFF2-40B4-BE49-F238E27FC236}">
                      <a16:creationId xmlns:a16="http://schemas.microsoft.com/office/drawing/2014/main" id="{C96EE18F-20CB-4750-A74F-E0646D8383B7}"/>
                    </a:ext>
                  </a:extLst>
                </p:cNvPr>
                <p:cNvSpPr/>
                <p:nvPr/>
              </p:nvSpPr>
              <p:spPr>
                <a:xfrm>
                  <a:off x="958398" y="8722321"/>
                  <a:ext cx="372258" cy="340245"/>
                </a:xfrm>
                <a:custGeom>
                  <a:avLst/>
                  <a:gdLst>
                    <a:gd name="connsiteX0" fmla="*/ 341660 w 342815"/>
                    <a:gd name="connsiteY0" fmla="*/ 5511 h 313334"/>
                    <a:gd name="connsiteX1" fmla="*/ 197197 w 342815"/>
                    <a:gd name="connsiteY1" fmla="*/ 5511 h 313334"/>
                    <a:gd name="connsiteX2" fmla="*/ 122585 w 342815"/>
                    <a:gd name="connsiteY2" fmla="*/ 72186 h 313334"/>
                    <a:gd name="connsiteX3" fmla="*/ 1935 w 342815"/>
                    <a:gd name="connsiteY3" fmla="*/ 310311 h 313334"/>
                    <a:gd name="connsiteX4" fmla="*/ 51147 w 342815"/>
                    <a:gd name="connsiteY4" fmla="*/ 197599 h 313334"/>
                    <a:gd name="connsiteX5" fmla="*/ 90835 w 342815"/>
                    <a:gd name="connsiteY5" fmla="*/ 65836 h 313334"/>
                    <a:gd name="connsiteX6" fmla="*/ 44797 w 342815"/>
                    <a:gd name="connsiteY6" fmla="*/ 172199 h 313334"/>
                    <a:gd name="connsiteX7" fmla="*/ 111472 w 342815"/>
                    <a:gd name="connsiteY7" fmla="*/ 19799 h 313334"/>
                    <a:gd name="connsiteX8" fmla="*/ 341660 w 342815"/>
                    <a:gd name="connsiteY8" fmla="*/ 5511 h 3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815" h="313334">
                      <a:moveTo>
                        <a:pt x="341660" y="5511"/>
                      </a:moveTo>
                      <a:cubicBezTo>
                        <a:pt x="355947" y="3130"/>
                        <a:pt x="233709" y="-5601"/>
                        <a:pt x="197197" y="5511"/>
                      </a:cubicBezTo>
                      <a:cubicBezTo>
                        <a:pt x="160685" y="16623"/>
                        <a:pt x="155129" y="21386"/>
                        <a:pt x="122585" y="72186"/>
                      </a:cubicBezTo>
                      <a:cubicBezTo>
                        <a:pt x="90041" y="122986"/>
                        <a:pt x="13841" y="289409"/>
                        <a:pt x="1935" y="310311"/>
                      </a:cubicBezTo>
                      <a:cubicBezTo>
                        <a:pt x="-9971" y="331213"/>
                        <a:pt x="36330" y="238345"/>
                        <a:pt x="51147" y="197599"/>
                      </a:cubicBezTo>
                      <a:cubicBezTo>
                        <a:pt x="65964" y="156853"/>
                        <a:pt x="91893" y="70069"/>
                        <a:pt x="90835" y="65836"/>
                      </a:cubicBezTo>
                      <a:cubicBezTo>
                        <a:pt x="89777" y="61603"/>
                        <a:pt x="41358" y="179872"/>
                        <a:pt x="44797" y="172199"/>
                      </a:cubicBezTo>
                      <a:cubicBezTo>
                        <a:pt x="48236" y="164526"/>
                        <a:pt x="63847" y="50491"/>
                        <a:pt x="111472" y="19799"/>
                      </a:cubicBezTo>
                      <a:cubicBezTo>
                        <a:pt x="159097" y="-10893"/>
                        <a:pt x="327373" y="7892"/>
                        <a:pt x="341660" y="55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: 図形 663">
                  <a:extLst>
                    <a:ext uri="{FF2B5EF4-FFF2-40B4-BE49-F238E27FC236}">
                      <a16:creationId xmlns:a16="http://schemas.microsoft.com/office/drawing/2014/main" id="{8252DC54-246C-4AB8-A654-D41B1DF63806}"/>
                    </a:ext>
                  </a:extLst>
                </p:cNvPr>
                <p:cNvSpPr/>
                <p:nvPr/>
              </p:nvSpPr>
              <p:spPr>
                <a:xfrm>
                  <a:off x="985776" y="8840306"/>
                  <a:ext cx="283450" cy="408600"/>
                </a:xfrm>
                <a:custGeom>
                  <a:avLst/>
                  <a:gdLst>
                    <a:gd name="connsiteX0" fmla="*/ 260884 w 261031"/>
                    <a:gd name="connsiteY0" fmla="*/ 46 h 376283"/>
                    <a:gd name="connsiteX1" fmla="*/ 132297 w 261031"/>
                    <a:gd name="connsiteY1" fmla="*/ 95296 h 376283"/>
                    <a:gd name="connsiteX2" fmla="*/ 60859 w 261031"/>
                    <a:gd name="connsiteY2" fmla="*/ 149271 h 376283"/>
                    <a:gd name="connsiteX3" fmla="*/ 195797 w 261031"/>
                    <a:gd name="connsiteY3" fmla="*/ 128633 h 376283"/>
                    <a:gd name="connsiteX4" fmla="*/ 44984 w 261031"/>
                    <a:gd name="connsiteY4" fmla="*/ 193721 h 376283"/>
                    <a:gd name="connsiteX5" fmla="*/ 534 w 261031"/>
                    <a:gd name="connsiteY5" fmla="*/ 376283 h 376283"/>
                    <a:gd name="connsiteX6" fmla="*/ 67209 w 261031"/>
                    <a:gd name="connsiteY6" fmla="*/ 195308 h 376283"/>
                    <a:gd name="connsiteX7" fmla="*/ 105309 w 261031"/>
                    <a:gd name="connsiteY7" fmla="*/ 84183 h 376283"/>
                    <a:gd name="connsiteX8" fmla="*/ 260884 w 261031"/>
                    <a:gd name="connsiteY8" fmla="*/ 46 h 376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1031" h="376283">
                      <a:moveTo>
                        <a:pt x="260884" y="46"/>
                      </a:moveTo>
                      <a:cubicBezTo>
                        <a:pt x="265382" y="1898"/>
                        <a:pt x="165634" y="70425"/>
                        <a:pt x="132297" y="95296"/>
                      </a:cubicBezTo>
                      <a:cubicBezTo>
                        <a:pt x="98960" y="120167"/>
                        <a:pt x="50276" y="143715"/>
                        <a:pt x="60859" y="149271"/>
                      </a:cubicBezTo>
                      <a:cubicBezTo>
                        <a:pt x="71442" y="154827"/>
                        <a:pt x="198443" y="121225"/>
                        <a:pt x="195797" y="128633"/>
                      </a:cubicBezTo>
                      <a:cubicBezTo>
                        <a:pt x="193151" y="136041"/>
                        <a:pt x="77528" y="152446"/>
                        <a:pt x="44984" y="193721"/>
                      </a:cubicBezTo>
                      <a:cubicBezTo>
                        <a:pt x="12440" y="234996"/>
                        <a:pt x="-3170" y="376019"/>
                        <a:pt x="534" y="376283"/>
                      </a:cubicBezTo>
                      <a:cubicBezTo>
                        <a:pt x="4238" y="376547"/>
                        <a:pt x="49747" y="243991"/>
                        <a:pt x="67209" y="195308"/>
                      </a:cubicBezTo>
                      <a:cubicBezTo>
                        <a:pt x="84671" y="146625"/>
                        <a:pt x="76205" y="115668"/>
                        <a:pt x="105309" y="84183"/>
                      </a:cubicBezTo>
                      <a:cubicBezTo>
                        <a:pt x="134413" y="52698"/>
                        <a:pt x="256386" y="-1806"/>
                        <a:pt x="260884" y="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: 図形 664">
                  <a:extLst>
                    <a:ext uri="{FF2B5EF4-FFF2-40B4-BE49-F238E27FC236}">
                      <a16:creationId xmlns:a16="http://schemas.microsoft.com/office/drawing/2014/main" id="{FFD6AD47-80ED-4F43-8220-26A3F1F1D4C2}"/>
                    </a:ext>
                  </a:extLst>
                </p:cNvPr>
                <p:cNvSpPr/>
                <p:nvPr/>
              </p:nvSpPr>
              <p:spPr>
                <a:xfrm>
                  <a:off x="989791" y="8823035"/>
                  <a:ext cx="182389" cy="151873"/>
                </a:xfrm>
                <a:custGeom>
                  <a:avLst/>
                  <a:gdLst>
                    <a:gd name="connsiteX0" fmla="*/ 88912 w 167963"/>
                    <a:gd name="connsiteY0" fmla="*/ 76 h 139861"/>
                    <a:gd name="connsiteX1" fmla="*/ 166700 w 167963"/>
                    <a:gd name="connsiteY1" fmla="*/ 25476 h 139861"/>
                    <a:gd name="connsiteX2" fmla="*/ 127012 w 167963"/>
                    <a:gd name="connsiteY2" fmla="*/ 63576 h 139861"/>
                    <a:gd name="connsiteX3" fmla="*/ 12 w 167963"/>
                    <a:gd name="connsiteY3" fmla="*/ 139776 h 139861"/>
                    <a:gd name="connsiteX4" fmla="*/ 134950 w 167963"/>
                    <a:gd name="connsiteY4" fmla="*/ 47701 h 139861"/>
                    <a:gd name="connsiteX5" fmla="*/ 38112 w 167963"/>
                    <a:gd name="connsiteY5" fmla="*/ 61988 h 139861"/>
                    <a:gd name="connsiteX6" fmla="*/ 109550 w 167963"/>
                    <a:gd name="connsiteY6" fmla="*/ 74688 h 139861"/>
                    <a:gd name="connsiteX7" fmla="*/ 141300 w 167963"/>
                    <a:gd name="connsiteY7" fmla="*/ 42938 h 139861"/>
                    <a:gd name="connsiteX8" fmla="*/ 150825 w 167963"/>
                    <a:gd name="connsiteY8" fmla="*/ 33413 h 139861"/>
                    <a:gd name="connsiteX9" fmla="*/ 88912 w 167963"/>
                    <a:gd name="connsiteY9" fmla="*/ 76 h 139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963" h="139861">
                      <a:moveTo>
                        <a:pt x="88912" y="76"/>
                      </a:moveTo>
                      <a:cubicBezTo>
                        <a:pt x="91558" y="-1247"/>
                        <a:pt x="160350" y="14893"/>
                        <a:pt x="166700" y="25476"/>
                      </a:cubicBezTo>
                      <a:cubicBezTo>
                        <a:pt x="173050" y="36059"/>
                        <a:pt x="154793" y="44526"/>
                        <a:pt x="127012" y="63576"/>
                      </a:cubicBezTo>
                      <a:cubicBezTo>
                        <a:pt x="99231" y="82626"/>
                        <a:pt x="-1311" y="142422"/>
                        <a:pt x="12" y="139776"/>
                      </a:cubicBezTo>
                      <a:cubicBezTo>
                        <a:pt x="1335" y="137130"/>
                        <a:pt x="128600" y="60666"/>
                        <a:pt x="134950" y="47701"/>
                      </a:cubicBezTo>
                      <a:cubicBezTo>
                        <a:pt x="141300" y="34736"/>
                        <a:pt x="42345" y="57490"/>
                        <a:pt x="38112" y="61988"/>
                      </a:cubicBezTo>
                      <a:cubicBezTo>
                        <a:pt x="33879" y="66486"/>
                        <a:pt x="92352" y="77863"/>
                        <a:pt x="109550" y="74688"/>
                      </a:cubicBezTo>
                      <a:cubicBezTo>
                        <a:pt x="126748" y="71513"/>
                        <a:pt x="134421" y="49817"/>
                        <a:pt x="141300" y="42938"/>
                      </a:cubicBezTo>
                      <a:cubicBezTo>
                        <a:pt x="148179" y="36059"/>
                        <a:pt x="154000" y="37382"/>
                        <a:pt x="150825" y="33413"/>
                      </a:cubicBezTo>
                      <a:cubicBezTo>
                        <a:pt x="147650" y="29444"/>
                        <a:pt x="86266" y="1399"/>
                        <a:pt x="88912" y="7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: 図形 665">
                  <a:extLst>
                    <a:ext uri="{FF2B5EF4-FFF2-40B4-BE49-F238E27FC236}">
                      <a16:creationId xmlns:a16="http://schemas.microsoft.com/office/drawing/2014/main" id="{A6550B55-C839-4356-A98E-597B784E9935}"/>
                    </a:ext>
                  </a:extLst>
                </p:cNvPr>
                <p:cNvSpPr/>
                <p:nvPr/>
              </p:nvSpPr>
              <p:spPr>
                <a:xfrm>
                  <a:off x="920773" y="8819215"/>
                  <a:ext cx="106984" cy="515892"/>
                </a:xfrm>
                <a:custGeom>
                  <a:avLst/>
                  <a:gdLst>
                    <a:gd name="connsiteX0" fmla="*/ 98496 w 98522"/>
                    <a:gd name="connsiteY0" fmla="*/ 419 h 475089"/>
                    <a:gd name="connsiteX1" fmla="*/ 39759 w 98522"/>
                    <a:gd name="connsiteY1" fmla="*/ 157581 h 475089"/>
                    <a:gd name="connsiteX2" fmla="*/ 30234 w 98522"/>
                    <a:gd name="connsiteY2" fmla="*/ 262356 h 475089"/>
                    <a:gd name="connsiteX3" fmla="*/ 71 w 98522"/>
                    <a:gd name="connsiteY3" fmla="*/ 475081 h 475089"/>
                    <a:gd name="connsiteX4" fmla="*/ 39759 w 98522"/>
                    <a:gd name="connsiteY4" fmla="*/ 254419 h 475089"/>
                    <a:gd name="connsiteX5" fmla="*/ 58809 w 98522"/>
                    <a:gd name="connsiteY5" fmla="*/ 403644 h 475089"/>
                    <a:gd name="connsiteX6" fmla="*/ 47696 w 98522"/>
                    <a:gd name="connsiteY6" fmla="*/ 208381 h 475089"/>
                    <a:gd name="connsiteX7" fmla="*/ 98496 w 98522"/>
                    <a:gd name="connsiteY7" fmla="*/ 419 h 47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522" h="475089">
                      <a:moveTo>
                        <a:pt x="98496" y="419"/>
                      </a:moveTo>
                      <a:cubicBezTo>
                        <a:pt x="97173" y="-8048"/>
                        <a:pt x="51136" y="113925"/>
                        <a:pt x="39759" y="157581"/>
                      </a:cubicBezTo>
                      <a:cubicBezTo>
                        <a:pt x="28382" y="201237"/>
                        <a:pt x="36849" y="209439"/>
                        <a:pt x="30234" y="262356"/>
                      </a:cubicBezTo>
                      <a:cubicBezTo>
                        <a:pt x="23619" y="315273"/>
                        <a:pt x="-1516" y="476404"/>
                        <a:pt x="71" y="475081"/>
                      </a:cubicBezTo>
                      <a:cubicBezTo>
                        <a:pt x="1658" y="473758"/>
                        <a:pt x="29969" y="266325"/>
                        <a:pt x="39759" y="254419"/>
                      </a:cubicBezTo>
                      <a:cubicBezTo>
                        <a:pt x="49549" y="242513"/>
                        <a:pt x="57486" y="411317"/>
                        <a:pt x="58809" y="403644"/>
                      </a:cubicBezTo>
                      <a:cubicBezTo>
                        <a:pt x="60132" y="395971"/>
                        <a:pt x="44521" y="269500"/>
                        <a:pt x="47696" y="208381"/>
                      </a:cubicBezTo>
                      <a:cubicBezTo>
                        <a:pt x="50871" y="147262"/>
                        <a:pt x="99819" y="8886"/>
                        <a:pt x="98496" y="41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: 図形 666">
                  <a:extLst>
                    <a:ext uri="{FF2B5EF4-FFF2-40B4-BE49-F238E27FC236}">
                      <a16:creationId xmlns:a16="http://schemas.microsoft.com/office/drawing/2014/main" id="{3C868CEC-C659-4CFA-B61E-4B45E7DF9020}"/>
                    </a:ext>
                  </a:extLst>
                </p:cNvPr>
                <p:cNvSpPr/>
                <p:nvPr/>
              </p:nvSpPr>
              <p:spPr>
                <a:xfrm>
                  <a:off x="1044682" y="9226497"/>
                  <a:ext cx="190653" cy="400221"/>
                </a:xfrm>
                <a:custGeom>
                  <a:avLst/>
                  <a:gdLst>
                    <a:gd name="connsiteX0" fmla="*/ 24075 w 175574"/>
                    <a:gd name="connsiteY0" fmla="*/ 0 h 368567"/>
                    <a:gd name="connsiteX1" fmla="*/ 44712 w 175574"/>
                    <a:gd name="connsiteY1" fmla="*/ 139700 h 368567"/>
                    <a:gd name="connsiteX2" fmla="*/ 173300 w 175574"/>
                    <a:gd name="connsiteY2" fmla="*/ 344487 h 368567"/>
                    <a:gd name="connsiteX3" fmla="*/ 120912 w 175574"/>
                    <a:gd name="connsiteY3" fmla="*/ 269875 h 368567"/>
                    <a:gd name="connsiteX4" fmla="*/ 44712 w 175574"/>
                    <a:gd name="connsiteY4" fmla="*/ 188912 h 368567"/>
                    <a:gd name="connsiteX5" fmla="*/ 168537 w 175574"/>
                    <a:gd name="connsiteY5" fmla="*/ 368300 h 368567"/>
                    <a:gd name="connsiteX6" fmla="*/ 9787 w 175574"/>
                    <a:gd name="connsiteY6" fmla="*/ 141287 h 368567"/>
                    <a:gd name="connsiteX7" fmla="*/ 24075 w 175574"/>
                    <a:gd name="connsiteY7" fmla="*/ 0 h 368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574" h="368567">
                      <a:moveTo>
                        <a:pt x="24075" y="0"/>
                      </a:moveTo>
                      <a:cubicBezTo>
                        <a:pt x="29896" y="-264"/>
                        <a:pt x="19841" y="82286"/>
                        <a:pt x="44712" y="139700"/>
                      </a:cubicBezTo>
                      <a:cubicBezTo>
                        <a:pt x="69583" y="197114"/>
                        <a:pt x="160600" y="322791"/>
                        <a:pt x="173300" y="344487"/>
                      </a:cubicBezTo>
                      <a:cubicBezTo>
                        <a:pt x="186000" y="366183"/>
                        <a:pt x="142343" y="295804"/>
                        <a:pt x="120912" y="269875"/>
                      </a:cubicBezTo>
                      <a:cubicBezTo>
                        <a:pt x="99481" y="243946"/>
                        <a:pt x="36775" y="172508"/>
                        <a:pt x="44712" y="188912"/>
                      </a:cubicBezTo>
                      <a:cubicBezTo>
                        <a:pt x="52650" y="205316"/>
                        <a:pt x="174358" y="376237"/>
                        <a:pt x="168537" y="368300"/>
                      </a:cubicBezTo>
                      <a:cubicBezTo>
                        <a:pt x="162716" y="360363"/>
                        <a:pt x="36245" y="197908"/>
                        <a:pt x="9787" y="141287"/>
                      </a:cubicBezTo>
                      <a:cubicBezTo>
                        <a:pt x="-16671" y="84666"/>
                        <a:pt x="18254" y="264"/>
                        <a:pt x="24075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: 図形 667">
                  <a:extLst>
                    <a:ext uri="{FF2B5EF4-FFF2-40B4-BE49-F238E27FC236}">
                      <a16:creationId xmlns:a16="http://schemas.microsoft.com/office/drawing/2014/main" id="{5651DA3F-A4AF-4D8D-8DB3-496FA9B7B664}"/>
                    </a:ext>
                  </a:extLst>
                </p:cNvPr>
                <p:cNvSpPr/>
                <p:nvPr/>
              </p:nvSpPr>
              <p:spPr>
                <a:xfrm>
                  <a:off x="865131" y="9238419"/>
                  <a:ext cx="69730" cy="322564"/>
                </a:xfrm>
                <a:custGeom>
                  <a:avLst/>
                  <a:gdLst>
                    <a:gd name="connsiteX0" fmla="*/ 64012 w 64215"/>
                    <a:gd name="connsiteY0" fmla="*/ 133 h 297052"/>
                    <a:gd name="connsiteX1" fmla="*/ 32262 w 64215"/>
                    <a:gd name="connsiteY1" fmla="*/ 119196 h 297052"/>
                    <a:gd name="connsiteX2" fmla="*/ 512 w 64215"/>
                    <a:gd name="connsiteY2" fmla="*/ 296996 h 297052"/>
                    <a:gd name="connsiteX3" fmla="*/ 16387 w 64215"/>
                    <a:gd name="connsiteY3" fmla="*/ 100146 h 297052"/>
                    <a:gd name="connsiteX4" fmla="*/ 64012 w 64215"/>
                    <a:gd name="connsiteY4" fmla="*/ 133 h 297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15" h="297052">
                      <a:moveTo>
                        <a:pt x="64012" y="133"/>
                      </a:moveTo>
                      <a:cubicBezTo>
                        <a:pt x="66658" y="3308"/>
                        <a:pt x="42845" y="69719"/>
                        <a:pt x="32262" y="119196"/>
                      </a:cubicBezTo>
                      <a:cubicBezTo>
                        <a:pt x="21679" y="168673"/>
                        <a:pt x="3158" y="300171"/>
                        <a:pt x="512" y="296996"/>
                      </a:cubicBezTo>
                      <a:cubicBezTo>
                        <a:pt x="-2134" y="293821"/>
                        <a:pt x="5804" y="149094"/>
                        <a:pt x="16387" y="100146"/>
                      </a:cubicBezTo>
                      <a:cubicBezTo>
                        <a:pt x="26970" y="51198"/>
                        <a:pt x="61366" y="-3042"/>
                        <a:pt x="64012" y="1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: 図形 668">
                  <a:extLst>
                    <a:ext uri="{FF2B5EF4-FFF2-40B4-BE49-F238E27FC236}">
                      <a16:creationId xmlns:a16="http://schemas.microsoft.com/office/drawing/2014/main" id="{6F5BFCCB-743D-45AB-9B64-FF803769A8FC}"/>
                    </a:ext>
                  </a:extLst>
                </p:cNvPr>
                <p:cNvSpPr/>
                <p:nvPr/>
              </p:nvSpPr>
              <p:spPr>
                <a:xfrm>
                  <a:off x="922546" y="9157541"/>
                  <a:ext cx="76872" cy="437954"/>
                </a:xfrm>
                <a:custGeom>
                  <a:avLst/>
                  <a:gdLst>
                    <a:gd name="connsiteX0" fmla="*/ 68288 w 70792"/>
                    <a:gd name="connsiteY0" fmla="*/ 2 h 403315"/>
                    <a:gd name="connsiteX1" fmla="*/ 39713 w 70792"/>
                    <a:gd name="connsiteY1" fmla="*/ 131764 h 403315"/>
                    <a:gd name="connsiteX2" fmla="*/ 63526 w 70792"/>
                    <a:gd name="connsiteY2" fmla="*/ 152402 h 403315"/>
                    <a:gd name="connsiteX3" fmla="*/ 63526 w 70792"/>
                    <a:gd name="connsiteY3" fmla="*/ 269877 h 403315"/>
                    <a:gd name="connsiteX4" fmla="*/ 66701 w 70792"/>
                    <a:gd name="connsiteY4" fmla="*/ 368302 h 403315"/>
                    <a:gd name="connsiteX5" fmla="*/ 26 w 70792"/>
                    <a:gd name="connsiteY5" fmla="*/ 244477 h 403315"/>
                    <a:gd name="connsiteX6" fmla="*/ 58763 w 70792"/>
                    <a:gd name="connsiteY6" fmla="*/ 342902 h 403315"/>
                    <a:gd name="connsiteX7" fmla="*/ 63526 w 70792"/>
                    <a:gd name="connsiteY7" fmla="*/ 396877 h 403315"/>
                    <a:gd name="connsiteX8" fmla="*/ 63526 w 70792"/>
                    <a:gd name="connsiteY8" fmla="*/ 193677 h 403315"/>
                    <a:gd name="connsiteX9" fmla="*/ 25426 w 70792"/>
                    <a:gd name="connsiteY9" fmla="*/ 128589 h 403315"/>
                    <a:gd name="connsiteX10" fmla="*/ 68288 w 70792"/>
                    <a:gd name="connsiteY10" fmla="*/ 2 h 403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792" h="403315">
                      <a:moveTo>
                        <a:pt x="68288" y="2"/>
                      </a:moveTo>
                      <a:cubicBezTo>
                        <a:pt x="70669" y="531"/>
                        <a:pt x="40507" y="106364"/>
                        <a:pt x="39713" y="131764"/>
                      </a:cubicBezTo>
                      <a:cubicBezTo>
                        <a:pt x="38919" y="157164"/>
                        <a:pt x="59557" y="129383"/>
                        <a:pt x="63526" y="152402"/>
                      </a:cubicBezTo>
                      <a:cubicBezTo>
                        <a:pt x="67495" y="175421"/>
                        <a:pt x="62997" y="233894"/>
                        <a:pt x="63526" y="269877"/>
                      </a:cubicBezTo>
                      <a:cubicBezTo>
                        <a:pt x="64055" y="305860"/>
                        <a:pt x="77284" y="372535"/>
                        <a:pt x="66701" y="368302"/>
                      </a:cubicBezTo>
                      <a:cubicBezTo>
                        <a:pt x="56118" y="364069"/>
                        <a:pt x="1349" y="248710"/>
                        <a:pt x="26" y="244477"/>
                      </a:cubicBezTo>
                      <a:cubicBezTo>
                        <a:pt x="-1297" y="240244"/>
                        <a:pt x="48180" y="317502"/>
                        <a:pt x="58763" y="342902"/>
                      </a:cubicBezTo>
                      <a:cubicBezTo>
                        <a:pt x="69346" y="368302"/>
                        <a:pt x="62732" y="421748"/>
                        <a:pt x="63526" y="396877"/>
                      </a:cubicBezTo>
                      <a:cubicBezTo>
                        <a:pt x="64320" y="372006"/>
                        <a:pt x="69876" y="238392"/>
                        <a:pt x="63526" y="193677"/>
                      </a:cubicBezTo>
                      <a:cubicBezTo>
                        <a:pt x="57176" y="148962"/>
                        <a:pt x="25955" y="154518"/>
                        <a:pt x="25426" y="128589"/>
                      </a:cubicBezTo>
                      <a:cubicBezTo>
                        <a:pt x="24897" y="102660"/>
                        <a:pt x="65907" y="-527"/>
                        <a:pt x="68288" y="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: 図形 669">
                  <a:extLst>
                    <a:ext uri="{FF2B5EF4-FFF2-40B4-BE49-F238E27FC236}">
                      <a16:creationId xmlns:a16="http://schemas.microsoft.com/office/drawing/2014/main" id="{3BBD40EB-70C4-4065-8063-820F95660277}"/>
                    </a:ext>
                  </a:extLst>
                </p:cNvPr>
                <p:cNvSpPr/>
                <p:nvPr/>
              </p:nvSpPr>
              <p:spPr>
                <a:xfrm>
                  <a:off x="900118" y="9174776"/>
                  <a:ext cx="94878" cy="494216"/>
                </a:xfrm>
                <a:custGeom>
                  <a:avLst/>
                  <a:gdLst>
                    <a:gd name="connsiteX0" fmla="*/ 87355 w 87374"/>
                    <a:gd name="connsiteY0" fmla="*/ 5 h 455127"/>
                    <a:gd name="connsiteX1" fmla="*/ 33380 w 87374"/>
                    <a:gd name="connsiteY1" fmla="*/ 180980 h 455127"/>
                    <a:gd name="connsiteX2" fmla="*/ 28617 w 87374"/>
                    <a:gd name="connsiteY2" fmla="*/ 254005 h 455127"/>
                    <a:gd name="connsiteX3" fmla="*/ 47667 w 87374"/>
                    <a:gd name="connsiteY3" fmla="*/ 450855 h 455127"/>
                    <a:gd name="connsiteX4" fmla="*/ 36555 w 87374"/>
                    <a:gd name="connsiteY4" fmla="*/ 377830 h 455127"/>
                    <a:gd name="connsiteX5" fmla="*/ 42 w 87374"/>
                    <a:gd name="connsiteY5" fmla="*/ 242892 h 455127"/>
                    <a:gd name="connsiteX6" fmla="*/ 44492 w 87374"/>
                    <a:gd name="connsiteY6" fmla="*/ 146055 h 455127"/>
                    <a:gd name="connsiteX7" fmla="*/ 39730 w 87374"/>
                    <a:gd name="connsiteY7" fmla="*/ 187330 h 455127"/>
                    <a:gd name="connsiteX8" fmla="*/ 87355 w 87374"/>
                    <a:gd name="connsiteY8" fmla="*/ 5 h 45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374" h="455127">
                      <a:moveTo>
                        <a:pt x="87355" y="5"/>
                      </a:moveTo>
                      <a:cubicBezTo>
                        <a:pt x="86297" y="-1053"/>
                        <a:pt x="43170" y="138647"/>
                        <a:pt x="33380" y="180980"/>
                      </a:cubicBezTo>
                      <a:cubicBezTo>
                        <a:pt x="23590" y="223313"/>
                        <a:pt x="26236" y="209026"/>
                        <a:pt x="28617" y="254005"/>
                      </a:cubicBezTo>
                      <a:cubicBezTo>
                        <a:pt x="30998" y="298984"/>
                        <a:pt x="46344" y="430218"/>
                        <a:pt x="47667" y="450855"/>
                      </a:cubicBezTo>
                      <a:cubicBezTo>
                        <a:pt x="48990" y="471493"/>
                        <a:pt x="44492" y="412490"/>
                        <a:pt x="36555" y="377830"/>
                      </a:cubicBezTo>
                      <a:cubicBezTo>
                        <a:pt x="28618" y="343170"/>
                        <a:pt x="-1281" y="281521"/>
                        <a:pt x="42" y="242892"/>
                      </a:cubicBezTo>
                      <a:cubicBezTo>
                        <a:pt x="1365" y="204263"/>
                        <a:pt x="37877" y="155315"/>
                        <a:pt x="44492" y="146055"/>
                      </a:cubicBezTo>
                      <a:cubicBezTo>
                        <a:pt x="51107" y="136795"/>
                        <a:pt x="34174" y="208232"/>
                        <a:pt x="39730" y="187330"/>
                      </a:cubicBezTo>
                      <a:cubicBezTo>
                        <a:pt x="45286" y="166428"/>
                        <a:pt x="88413" y="1063"/>
                        <a:pt x="87355" y="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: 図形 670">
                  <a:extLst>
                    <a:ext uri="{FF2B5EF4-FFF2-40B4-BE49-F238E27FC236}">
                      <a16:creationId xmlns:a16="http://schemas.microsoft.com/office/drawing/2014/main" id="{300037E8-FE45-4A10-8A50-F7BDE63EC31A}"/>
                    </a:ext>
                  </a:extLst>
                </p:cNvPr>
                <p:cNvSpPr/>
                <p:nvPr/>
              </p:nvSpPr>
              <p:spPr>
                <a:xfrm>
                  <a:off x="1017303" y="9362443"/>
                  <a:ext cx="203498" cy="362719"/>
                </a:xfrm>
                <a:custGeom>
                  <a:avLst/>
                  <a:gdLst>
                    <a:gd name="connsiteX0" fmla="*/ 50876 w 187403"/>
                    <a:gd name="connsiteY0" fmla="*/ 218 h 334031"/>
                    <a:gd name="connsiteX1" fmla="*/ 1664 w 187403"/>
                    <a:gd name="connsiteY1" fmla="*/ 160556 h 334031"/>
                    <a:gd name="connsiteX2" fmla="*/ 22301 w 187403"/>
                    <a:gd name="connsiteY2" fmla="*/ 211356 h 334031"/>
                    <a:gd name="connsiteX3" fmla="*/ 123901 w 187403"/>
                    <a:gd name="connsiteY3" fmla="*/ 333593 h 334031"/>
                    <a:gd name="connsiteX4" fmla="*/ 50876 w 187403"/>
                    <a:gd name="connsiteY4" fmla="*/ 249456 h 334031"/>
                    <a:gd name="connsiteX5" fmla="*/ 27064 w 187403"/>
                    <a:gd name="connsiteY5" fmla="*/ 176431 h 334031"/>
                    <a:gd name="connsiteX6" fmla="*/ 68339 w 187403"/>
                    <a:gd name="connsiteY6" fmla="*/ 255806 h 334031"/>
                    <a:gd name="connsiteX7" fmla="*/ 117551 w 187403"/>
                    <a:gd name="connsiteY7" fmla="*/ 289143 h 334031"/>
                    <a:gd name="connsiteX8" fmla="*/ 28651 w 187403"/>
                    <a:gd name="connsiteY8" fmla="*/ 238343 h 334031"/>
                    <a:gd name="connsiteX9" fmla="*/ 55639 w 187403"/>
                    <a:gd name="connsiteY9" fmla="*/ 81181 h 334031"/>
                    <a:gd name="connsiteX10" fmla="*/ 187401 w 187403"/>
                    <a:gd name="connsiteY10" fmla="*/ 224056 h 334031"/>
                    <a:gd name="connsiteX11" fmla="*/ 58814 w 187403"/>
                    <a:gd name="connsiteY11" fmla="*/ 68481 h 334031"/>
                    <a:gd name="connsiteX12" fmla="*/ 14364 w 187403"/>
                    <a:gd name="connsiteY12" fmla="*/ 124043 h 334031"/>
                    <a:gd name="connsiteX13" fmla="*/ 50876 w 187403"/>
                    <a:gd name="connsiteY13" fmla="*/ 218 h 334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7403" h="334031">
                      <a:moveTo>
                        <a:pt x="50876" y="218"/>
                      </a:moveTo>
                      <a:cubicBezTo>
                        <a:pt x="48759" y="6304"/>
                        <a:pt x="6426" y="125366"/>
                        <a:pt x="1664" y="160556"/>
                      </a:cubicBezTo>
                      <a:cubicBezTo>
                        <a:pt x="-3098" y="195746"/>
                        <a:pt x="1928" y="182517"/>
                        <a:pt x="22301" y="211356"/>
                      </a:cubicBezTo>
                      <a:cubicBezTo>
                        <a:pt x="42674" y="240196"/>
                        <a:pt x="119139" y="327243"/>
                        <a:pt x="123901" y="333593"/>
                      </a:cubicBezTo>
                      <a:cubicBezTo>
                        <a:pt x="128663" y="339943"/>
                        <a:pt x="67015" y="275650"/>
                        <a:pt x="50876" y="249456"/>
                      </a:cubicBezTo>
                      <a:cubicBezTo>
                        <a:pt x="34737" y="223262"/>
                        <a:pt x="24154" y="175373"/>
                        <a:pt x="27064" y="176431"/>
                      </a:cubicBezTo>
                      <a:cubicBezTo>
                        <a:pt x="29974" y="177489"/>
                        <a:pt x="53258" y="237021"/>
                        <a:pt x="68339" y="255806"/>
                      </a:cubicBezTo>
                      <a:cubicBezTo>
                        <a:pt x="83420" y="274591"/>
                        <a:pt x="124166" y="292054"/>
                        <a:pt x="117551" y="289143"/>
                      </a:cubicBezTo>
                      <a:cubicBezTo>
                        <a:pt x="110936" y="286233"/>
                        <a:pt x="38970" y="273003"/>
                        <a:pt x="28651" y="238343"/>
                      </a:cubicBezTo>
                      <a:cubicBezTo>
                        <a:pt x="18332" y="203683"/>
                        <a:pt x="29181" y="83562"/>
                        <a:pt x="55639" y="81181"/>
                      </a:cubicBezTo>
                      <a:cubicBezTo>
                        <a:pt x="82097" y="78800"/>
                        <a:pt x="186872" y="226173"/>
                        <a:pt x="187401" y="224056"/>
                      </a:cubicBezTo>
                      <a:cubicBezTo>
                        <a:pt x="187930" y="221939"/>
                        <a:pt x="87653" y="85150"/>
                        <a:pt x="58814" y="68481"/>
                      </a:cubicBezTo>
                      <a:cubicBezTo>
                        <a:pt x="29975" y="51812"/>
                        <a:pt x="14629" y="130922"/>
                        <a:pt x="14364" y="124043"/>
                      </a:cubicBezTo>
                      <a:cubicBezTo>
                        <a:pt x="14099" y="117164"/>
                        <a:pt x="52993" y="-5868"/>
                        <a:pt x="50876" y="21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: 図形 671">
                  <a:extLst>
                    <a:ext uri="{FF2B5EF4-FFF2-40B4-BE49-F238E27FC236}">
                      <a16:creationId xmlns:a16="http://schemas.microsoft.com/office/drawing/2014/main" id="{7159875C-7313-4488-A077-0AF356695803}"/>
                    </a:ext>
                  </a:extLst>
                </p:cNvPr>
                <p:cNvSpPr/>
                <p:nvPr/>
              </p:nvSpPr>
              <p:spPr>
                <a:xfrm>
                  <a:off x="751687" y="9414437"/>
                  <a:ext cx="160547" cy="470602"/>
                </a:xfrm>
                <a:custGeom>
                  <a:avLst/>
                  <a:gdLst>
                    <a:gd name="connsiteX0" fmla="*/ 147846 w 147849"/>
                    <a:gd name="connsiteY0" fmla="*/ 33299 h 433381"/>
                    <a:gd name="connsiteX1" fmla="*/ 66883 w 147849"/>
                    <a:gd name="connsiteY1" fmla="*/ 265074 h 433381"/>
                    <a:gd name="connsiteX2" fmla="*/ 14496 w 147849"/>
                    <a:gd name="connsiteY2" fmla="*/ 423824 h 433381"/>
                    <a:gd name="connsiteX3" fmla="*/ 71646 w 147849"/>
                    <a:gd name="connsiteY3" fmla="*/ 203161 h 433381"/>
                    <a:gd name="connsiteX4" fmla="*/ 208 w 147849"/>
                    <a:gd name="connsiteY4" fmla="*/ 433349 h 433381"/>
                    <a:gd name="connsiteX5" fmla="*/ 49421 w 147849"/>
                    <a:gd name="connsiteY5" fmla="*/ 220624 h 433381"/>
                    <a:gd name="connsiteX6" fmla="*/ 36721 w 147849"/>
                    <a:gd name="connsiteY6" fmla="*/ 309524 h 433381"/>
                    <a:gd name="connsiteX7" fmla="*/ 93871 w 147849"/>
                    <a:gd name="connsiteY7" fmla="*/ 1549 h 433381"/>
                    <a:gd name="connsiteX8" fmla="*/ 70058 w 147849"/>
                    <a:gd name="connsiteY8" fmla="*/ 184111 h 433381"/>
                    <a:gd name="connsiteX9" fmla="*/ 147846 w 147849"/>
                    <a:gd name="connsiteY9" fmla="*/ 33299 h 433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849" h="433381">
                      <a:moveTo>
                        <a:pt x="147846" y="33299"/>
                      </a:moveTo>
                      <a:cubicBezTo>
                        <a:pt x="147317" y="46793"/>
                        <a:pt x="89108" y="199987"/>
                        <a:pt x="66883" y="265074"/>
                      </a:cubicBezTo>
                      <a:cubicBezTo>
                        <a:pt x="44658" y="330161"/>
                        <a:pt x="13702" y="434143"/>
                        <a:pt x="14496" y="423824"/>
                      </a:cubicBezTo>
                      <a:cubicBezTo>
                        <a:pt x="15290" y="413505"/>
                        <a:pt x="74027" y="201574"/>
                        <a:pt x="71646" y="203161"/>
                      </a:cubicBezTo>
                      <a:cubicBezTo>
                        <a:pt x="69265" y="204748"/>
                        <a:pt x="3912" y="430439"/>
                        <a:pt x="208" y="433349"/>
                      </a:cubicBezTo>
                      <a:cubicBezTo>
                        <a:pt x="-3496" y="436260"/>
                        <a:pt x="43336" y="241261"/>
                        <a:pt x="49421" y="220624"/>
                      </a:cubicBezTo>
                      <a:cubicBezTo>
                        <a:pt x="55506" y="199987"/>
                        <a:pt x="29313" y="346036"/>
                        <a:pt x="36721" y="309524"/>
                      </a:cubicBezTo>
                      <a:cubicBezTo>
                        <a:pt x="44129" y="273012"/>
                        <a:pt x="88315" y="22451"/>
                        <a:pt x="93871" y="1549"/>
                      </a:cubicBezTo>
                      <a:cubicBezTo>
                        <a:pt x="99427" y="-19353"/>
                        <a:pt x="60798" y="178026"/>
                        <a:pt x="70058" y="184111"/>
                      </a:cubicBezTo>
                      <a:cubicBezTo>
                        <a:pt x="79318" y="190196"/>
                        <a:pt x="148375" y="19805"/>
                        <a:pt x="147846" y="3329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: 図形 672">
                  <a:extLst>
                    <a:ext uri="{FF2B5EF4-FFF2-40B4-BE49-F238E27FC236}">
                      <a16:creationId xmlns:a16="http://schemas.microsoft.com/office/drawing/2014/main" id="{B518F93E-55C0-4D1E-A1E9-3541E0D0D8A3}"/>
                    </a:ext>
                  </a:extLst>
                </p:cNvPr>
                <p:cNvSpPr/>
                <p:nvPr/>
              </p:nvSpPr>
              <p:spPr>
                <a:xfrm>
                  <a:off x="707429" y="9769358"/>
                  <a:ext cx="65628" cy="491174"/>
                </a:xfrm>
                <a:custGeom>
                  <a:avLst/>
                  <a:gdLst>
                    <a:gd name="connsiteX0" fmla="*/ 60016 w 60437"/>
                    <a:gd name="connsiteY0" fmla="*/ 137 h 452326"/>
                    <a:gd name="connsiteX1" fmla="*/ 2866 w 60437"/>
                    <a:gd name="connsiteY1" fmla="*/ 160475 h 452326"/>
                    <a:gd name="connsiteX2" fmla="*/ 12391 w 60437"/>
                    <a:gd name="connsiteY2" fmla="*/ 270012 h 452326"/>
                    <a:gd name="connsiteX3" fmla="*/ 45729 w 60437"/>
                    <a:gd name="connsiteY3" fmla="*/ 450987 h 452326"/>
                    <a:gd name="connsiteX4" fmla="*/ 25091 w 60437"/>
                    <a:gd name="connsiteY4" fmla="*/ 343037 h 452326"/>
                    <a:gd name="connsiteX5" fmla="*/ 12391 w 60437"/>
                    <a:gd name="connsiteY5" fmla="*/ 171587 h 452326"/>
                    <a:gd name="connsiteX6" fmla="*/ 28266 w 60437"/>
                    <a:gd name="connsiteY6" fmla="*/ 189050 h 452326"/>
                    <a:gd name="connsiteX7" fmla="*/ 60016 w 60437"/>
                    <a:gd name="connsiteY7" fmla="*/ 137 h 45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37" h="452326">
                      <a:moveTo>
                        <a:pt x="60016" y="137"/>
                      </a:moveTo>
                      <a:cubicBezTo>
                        <a:pt x="55783" y="-4625"/>
                        <a:pt x="10804" y="115496"/>
                        <a:pt x="2866" y="160475"/>
                      </a:cubicBezTo>
                      <a:cubicBezTo>
                        <a:pt x="-5072" y="205454"/>
                        <a:pt x="5247" y="221593"/>
                        <a:pt x="12391" y="270012"/>
                      </a:cubicBezTo>
                      <a:cubicBezTo>
                        <a:pt x="19535" y="318431"/>
                        <a:pt x="43612" y="438816"/>
                        <a:pt x="45729" y="450987"/>
                      </a:cubicBezTo>
                      <a:cubicBezTo>
                        <a:pt x="47846" y="463158"/>
                        <a:pt x="30647" y="389604"/>
                        <a:pt x="25091" y="343037"/>
                      </a:cubicBezTo>
                      <a:cubicBezTo>
                        <a:pt x="19535" y="296470"/>
                        <a:pt x="11862" y="197251"/>
                        <a:pt x="12391" y="171587"/>
                      </a:cubicBezTo>
                      <a:cubicBezTo>
                        <a:pt x="12920" y="145923"/>
                        <a:pt x="21122" y="217096"/>
                        <a:pt x="28266" y="189050"/>
                      </a:cubicBezTo>
                      <a:cubicBezTo>
                        <a:pt x="35410" y="161004"/>
                        <a:pt x="64249" y="4899"/>
                        <a:pt x="60016" y="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: 図形 673">
                  <a:extLst>
                    <a:ext uri="{FF2B5EF4-FFF2-40B4-BE49-F238E27FC236}">
                      <a16:creationId xmlns:a16="http://schemas.microsoft.com/office/drawing/2014/main" id="{38F53E4E-38B7-4406-B8A9-12E0A53FEF53}"/>
                    </a:ext>
                  </a:extLst>
                </p:cNvPr>
                <p:cNvSpPr/>
                <p:nvPr/>
              </p:nvSpPr>
              <p:spPr>
                <a:xfrm>
                  <a:off x="848448" y="10255462"/>
                  <a:ext cx="579215" cy="317379"/>
                </a:xfrm>
                <a:custGeom>
                  <a:avLst/>
                  <a:gdLst>
                    <a:gd name="connsiteX0" fmla="*/ 533400 w 533403"/>
                    <a:gd name="connsiteY0" fmla="*/ 155 h 292277"/>
                    <a:gd name="connsiteX1" fmla="*/ 447675 w 533403"/>
                    <a:gd name="connsiteY1" fmla="*/ 185893 h 292277"/>
                    <a:gd name="connsiteX2" fmla="*/ 392113 w 533403"/>
                    <a:gd name="connsiteY2" fmla="*/ 222405 h 292277"/>
                    <a:gd name="connsiteX3" fmla="*/ 287338 w 533403"/>
                    <a:gd name="connsiteY3" fmla="*/ 250980 h 292277"/>
                    <a:gd name="connsiteX4" fmla="*/ 0 w 533403"/>
                    <a:gd name="connsiteY4" fmla="*/ 255743 h 292277"/>
                    <a:gd name="connsiteX5" fmla="*/ 419100 w 533403"/>
                    <a:gd name="connsiteY5" fmla="*/ 250980 h 292277"/>
                    <a:gd name="connsiteX6" fmla="*/ 42863 w 533403"/>
                    <a:gd name="connsiteY6" fmla="*/ 292255 h 292277"/>
                    <a:gd name="connsiteX7" fmla="*/ 401638 w 533403"/>
                    <a:gd name="connsiteY7" fmla="*/ 244630 h 292277"/>
                    <a:gd name="connsiteX8" fmla="*/ 444500 w 533403"/>
                    <a:gd name="connsiteY8" fmla="*/ 155730 h 292277"/>
                    <a:gd name="connsiteX9" fmla="*/ 533400 w 533403"/>
                    <a:gd name="connsiteY9" fmla="*/ 155 h 29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3403" h="292277">
                      <a:moveTo>
                        <a:pt x="533400" y="155"/>
                      </a:moveTo>
                      <a:cubicBezTo>
                        <a:pt x="533929" y="5182"/>
                        <a:pt x="471223" y="148851"/>
                        <a:pt x="447675" y="185893"/>
                      </a:cubicBezTo>
                      <a:cubicBezTo>
                        <a:pt x="424127" y="222935"/>
                        <a:pt x="418836" y="211557"/>
                        <a:pt x="392113" y="222405"/>
                      </a:cubicBezTo>
                      <a:cubicBezTo>
                        <a:pt x="365390" y="233253"/>
                        <a:pt x="352690" y="245424"/>
                        <a:pt x="287338" y="250980"/>
                      </a:cubicBezTo>
                      <a:cubicBezTo>
                        <a:pt x="221986" y="256536"/>
                        <a:pt x="0" y="255743"/>
                        <a:pt x="0" y="255743"/>
                      </a:cubicBezTo>
                      <a:cubicBezTo>
                        <a:pt x="21960" y="255743"/>
                        <a:pt x="411956" y="244895"/>
                        <a:pt x="419100" y="250980"/>
                      </a:cubicBezTo>
                      <a:cubicBezTo>
                        <a:pt x="426244" y="257065"/>
                        <a:pt x="45773" y="293313"/>
                        <a:pt x="42863" y="292255"/>
                      </a:cubicBezTo>
                      <a:cubicBezTo>
                        <a:pt x="39953" y="291197"/>
                        <a:pt x="334699" y="267384"/>
                        <a:pt x="401638" y="244630"/>
                      </a:cubicBezTo>
                      <a:cubicBezTo>
                        <a:pt x="468577" y="221876"/>
                        <a:pt x="422275" y="197799"/>
                        <a:pt x="444500" y="155730"/>
                      </a:cubicBezTo>
                      <a:cubicBezTo>
                        <a:pt x="466725" y="113661"/>
                        <a:pt x="532871" y="-4872"/>
                        <a:pt x="533400" y="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: 図形 674">
                  <a:extLst>
                    <a:ext uri="{FF2B5EF4-FFF2-40B4-BE49-F238E27FC236}">
                      <a16:creationId xmlns:a16="http://schemas.microsoft.com/office/drawing/2014/main" id="{A8E43684-BD61-49E1-B347-0378487A1860}"/>
                    </a:ext>
                  </a:extLst>
                </p:cNvPr>
                <p:cNvSpPr/>
                <p:nvPr/>
              </p:nvSpPr>
              <p:spPr>
                <a:xfrm>
                  <a:off x="851882" y="9683087"/>
                  <a:ext cx="359662" cy="330514"/>
                </a:xfrm>
                <a:custGeom>
                  <a:avLst/>
                  <a:gdLst>
                    <a:gd name="connsiteX0" fmla="*/ 34938 w 331215"/>
                    <a:gd name="connsiteY0" fmla="*/ 209 h 304373"/>
                    <a:gd name="connsiteX1" fmla="*/ 244488 w 331215"/>
                    <a:gd name="connsiteY1" fmla="*/ 38309 h 304373"/>
                    <a:gd name="connsiteX2" fmla="*/ 330213 w 331215"/>
                    <a:gd name="connsiteY2" fmla="*/ 106572 h 304373"/>
                    <a:gd name="connsiteX3" fmla="*/ 198451 w 331215"/>
                    <a:gd name="connsiteY3" fmla="*/ 95459 h 304373"/>
                    <a:gd name="connsiteX4" fmla="*/ 196863 w 331215"/>
                    <a:gd name="connsiteY4" fmla="*/ 152609 h 304373"/>
                    <a:gd name="connsiteX5" fmla="*/ 163526 w 331215"/>
                    <a:gd name="connsiteY5" fmla="*/ 100222 h 304373"/>
                    <a:gd name="connsiteX6" fmla="*/ 104788 w 331215"/>
                    <a:gd name="connsiteY6" fmla="*/ 185947 h 304373"/>
                    <a:gd name="connsiteX7" fmla="*/ 112726 w 331215"/>
                    <a:gd name="connsiteY7" fmla="*/ 301834 h 304373"/>
                    <a:gd name="connsiteX8" fmla="*/ 80976 w 331215"/>
                    <a:gd name="connsiteY8" fmla="*/ 252622 h 304373"/>
                    <a:gd name="connsiteX9" fmla="*/ 13 w 331215"/>
                    <a:gd name="connsiteY9" fmla="*/ 101809 h 304373"/>
                    <a:gd name="connsiteX10" fmla="*/ 74626 w 331215"/>
                    <a:gd name="connsiteY10" fmla="*/ 144672 h 304373"/>
                    <a:gd name="connsiteX11" fmla="*/ 93676 w 331215"/>
                    <a:gd name="connsiteY11" fmla="*/ 66884 h 304373"/>
                    <a:gd name="connsiteX12" fmla="*/ 115901 w 331215"/>
                    <a:gd name="connsiteY12" fmla="*/ 81172 h 304373"/>
                    <a:gd name="connsiteX13" fmla="*/ 150826 w 331215"/>
                    <a:gd name="connsiteY13" fmla="*/ 52597 h 304373"/>
                    <a:gd name="connsiteX14" fmla="*/ 328626 w 331215"/>
                    <a:gd name="connsiteY14" fmla="*/ 85934 h 304373"/>
                    <a:gd name="connsiteX15" fmla="*/ 239726 w 331215"/>
                    <a:gd name="connsiteY15" fmla="*/ 54184 h 304373"/>
                    <a:gd name="connsiteX16" fmla="*/ 34938 w 331215"/>
                    <a:gd name="connsiteY16" fmla="*/ 209 h 30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1215" h="304373">
                      <a:moveTo>
                        <a:pt x="34938" y="209"/>
                      </a:moveTo>
                      <a:cubicBezTo>
                        <a:pt x="35732" y="-2437"/>
                        <a:pt x="195275" y="20582"/>
                        <a:pt x="244488" y="38309"/>
                      </a:cubicBezTo>
                      <a:cubicBezTo>
                        <a:pt x="293701" y="56036"/>
                        <a:pt x="337886" y="97047"/>
                        <a:pt x="330213" y="106572"/>
                      </a:cubicBezTo>
                      <a:cubicBezTo>
                        <a:pt x="322540" y="116097"/>
                        <a:pt x="220676" y="87786"/>
                        <a:pt x="198451" y="95459"/>
                      </a:cubicBezTo>
                      <a:cubicBezTo>
                        <a:pt x="176226" y="103132"/>
                        <a:pt x="202684" y="151815"/>
                        <a:pt x="196863" y="152609"/>
                      </a:cubicBezTo>
                      <a:cubicBezTo>
                        <a:pt x="191042" y="153403"/>
                        <a:pt x="178872" y="94666"/>
                        <a:pt x="163526" y="100222"/>
                      </a:cubicBezTo>
                      <a:cubicBezTo>
                        <a:pt x="148180" y="105778"/>
                        <a:pt x="113255" y="152345"/>
                        <a:pt x="104788" y="185947"/>
                      </a:cubicBezTo>
                      <a:cubicBezTo>
                        <a:pt x="96321" y="219549"/>
                        <a:pt x="116695" y="290722"/>
                        <a:pt x="112726" y="301834"/>
                      </a:cubicBezTo>
                      <a:cubicBezTo>
                        <a:pt x="108757" y="312946"/>
                        <a:pt x="99762" y="285960"/>
                        <a:pt x="80976" y="252622"/>
                      </a:cubicBezTo>
                      <a:cubicBezTo>
                        <a:pt x="62190" y="219284"/>
                        <a:pt x="1071" y="119800"/>
                        <a:pt x="13" y="101809"/>
                      </a:cubicBezTo>
                      <a:cubicBezTo>
                        <a:pt x="-1045" y="83818"/>
                        <a:pt x="59016" y="150493"/>
                        <a:pt x="74626" y="144672"/>
                      </a:cubicBezTo>
                      <a:cubicBezTo>
                        <a:pt x="90236" y="138851"/>
                        <a:pt x="86797" y="77467"/>
                        <a:pt x="93676" y="66884"/>
                      </a:cubicBezTo>
                      <a:cubicBezTo>
                        <a:pt x="100555" y="56301"/>
                        <a:pt x="106376" y="83553"/>
                        <a:pt x="115901" y="81172"/>
                      </a:cubicBezTo>
                      <a:cubicBezTo>
                        <a:pt x="125426" y="78791"/>
                        <a:pt x="115372" y="51803"/>
                        <a:pt x="150826" y="52597"/>
                      </a:cubicBezTo>
                      <a:cubicBezTo>
                        <a:pt x="186280" y="53391"/>
                        <a:pt x="313809" y="85670"/>
                        <a:pt x="328626" y="85934"/>
                      </a:cubicBezTo>
                      <a:cubicBezTo>
                        <a:pt x="343443" y="86199"/>
                        <a:pt x="292113" y="65296"/>
                        <a:pt x="239726" y="54184"/>
                      </a:cubicBezTo>
                      <a:cubicBezTo>
                        <a:pt x="187339" y="43072"/>
                        <a:pt x="34144" y="2855"/>
                        <a:pt x="34938" y="2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6" name="フリーフォーム: 図形 675">
                  <a:extLst>
                    <a:ext uri="{FF2B5EF4-FFF2-40B4-BE49-F238E27FC236}">
                      <a16:creationId xmlns:a16="http://schemas.microsoft.com/office/drawing/2014/main" id="{C107CAE0-FDB9-4CE9-AF6D-00B8090251C7}"/>
                    </a:ext>
                  </a:extLst>
                </p:cNvPr>
                <p:cNvSpPr/>
                <p:nvPr/>
              </p:nvSpPr>
              <p:spPr>
                <a:xfrm>
                  <a:off x="598445" y="9521209"/>
                  <a:ext cx="666316" cy="451712"/>
                </a:xfrm>
                <a:custGeom>
                  <a:avLst/>
                  <a:gdLst>
                    <a:gd name="connsiteX0" fmla="*/ 276268 w 613615"/>
                    <a:gd name="connsiteY0" fmla="*/ 4822 h 415985"/>
                    <a:gd name="connsiteX1" fmla="*/ 276268 w 613615"/>
                    <a:gd name="connsiteY1" fmla="*/ 73084 h 415985"/>
                    <a:gd name="connsiteX2" fmla="*/ 287380 w 613615"/>
                    <a:gd name="connsiteY2" fmla="*/ 204847 h 415985"/>
                    <a:gd name="connsiteX3" fmla="*/ 244518 w 613615"/>
                    <a:gd name="connsiteY3" fmla="*/ 242947 h 415985"/>
                    <a:gd name="connsiteX4" fmla="*/ 43 w 613615"/>
                    <a:gd name="connsiteY4" fmla="*/ 415984 h 415985"/>
                    <a:gd name="connsiteX5" fmla="*/ 265155 w 613615"/>
                    <a:gd name="connsiteY5" fmla="*/ 239772 h 415985"/>
                    <a:gd name="connsiteX6" fmla="*/ 298493 w 613615"/>
                    <a:gd name="connsiteY6" fmla="*/ 266759 h 415985"/>
                    <a:gd name="connsiteX7" fmla="*/ 241343 w 613615"/>
                    <a:gd name="connsiteY7" fmla="*/ 209609 h 415985"/>
                    <a:gd name="connsiteX8" fmla="*/ 214355 w 613615"/>
                    <a:gd name="connsiteY8" fmla="*/ 227072 h 415985"/>
                    <a:gd name="connsiteX9" fmla="*/ 333418 w 613615"/>
                    <a:gd name="connsiteY9" fmla="*/ 188972 h 415985"/>
                    <a:gd name="connsiteX10" fmla="*/ 395330 w 613615"/>
                    <a:gd name="connsiteY10" fmla="*/ 176272 h 415985"/>
                    <a:gd name="connsiteX11" fmla="*/ 463593 w 613615"/>
                    <a:gd name="connsiteY11" fmla="*/ 160397 h 415985"/>
                    <a:gd name="connsiteX12" fmla="*/ 336593 w 613615"/>
                    <a:gd name="connsiteY12" fmla="*/ 27047 h 415985"/>
                    <a:gd name="connsiteX13" fmla="*/ 361993 w 613615"/>
                    <a:gd name="connsiteY13" fmla="*/ 115947 h 415985"/>
                    <a:gd name="connsiteX14" fmla="*/ 377868 w 613615"/>
                    <a:gd name="connsiteY14" fmla="*/ 161984 h 415985"/>
                    <a:gd name="connsiteX15" fmla="*/ 514393 w 613615"/>
                    <a:gd name="connsiteY15" fmla="*/ 131822 h 415985"/>
                    <a:gd name="connsiteX16" fmla="*/ 515980 w 613615"/>
                    <a:gd name="connsiteY16" fmla="*/ 141347 h 415985"/>
                    <a:gd name="connsiteX17" fmla="*/ 569955 w 613615"/>
                    <a:gd name="connsiteY17" fmla="*/ 147697 h 415985"/>
                    <a:gd name="connsiteX18" fmla="*/ 611230 w 613615"/>
                    <a:gd name="connsiteY18" fmla="*/ 150872 h 415985"/>
                    <a:gd name="connsiteX19" fmla="*/ 496930 w 613615"/>
                    <a:gd name="connsiteY19" fmla="*/ 166747 h 415985"/>
                    <a:gd name="connsiteX20" fmla="*/ 327068 w 613615"/>
                    <a:gd name="connsiteY20" fmla="*/ 174684 h 415985"/>
                    <a:gd name="connsiteX21" fmla="*/ 288968 w 613615"/>
                    <a:gd name="connsiteY21" fmla="*/ 203259 h 415985"/>
                    <a:gd name="connsiteX22" fmla="*/ 276268 w 613615"/>
                    <a:gd name="connsiteY22" fmla="*/ 4822 h 41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3615" h="415985">
                      <a:moveTo>
                        <a:pt x="276268" y="4822"/>
                      </a:moveTo>
                      <a:cubicBezTo>
                        <a:pt x="274151" y="-16874"/>
                        <a:pt x="274416" y="39747"/>
                        <a:pt x="276268" y="73084"/>
                      </a:cubicBezTo>
                      <a:cubicBezTo>
                        <a:pt x="278120" y="106421"/>
                        <a:pt x="292672" y="176537"/>
                        <a:pt x="287380" y="204847"/>
                      </a:cubicBezTo>
                      <a:cubicBezTo>
                        <a:pt x="282088" y="233157"/>
                        <a:pt x="292408" y="207758"/>
                        <a:pt x="244518" y="242947"/>
                      </a:cubicBezTo>
                      <a:cubicBezTo>
                        <a:pt x="196628" y="278137"/>
                        <a:pt x="-3396" y="416513"/>
                        <a:pt x="43" y="415984"/>
                      </a:cubicBezTo>
                      <a:cubicBezTo>
                        <a:pt x="3482" y="415455"/>
                        <a:pt x="215413" y="264643"/>
                        <a:pt x="265155" y="239772"/>
                      </a:cubicBezTo>
                      <a:cubicBezTo>
                        <a:pt x="314897" y="214901"/>
                        <a:pt x="302462" y="271786"/>
                        <a:pt x="298493" y="266759"/>
                      </a:cubicBezTo>
                      <a:cubicBezTo>
                        <a:pt x="294524" y="261732"/>
                        <a:pt x="255366" y="216223"/>
                        <a:pt x="241343" y="209609"/>
                      </a:cubicBezTo>
                      <a:cubicBezTo>
                        <a:pt x="227320" y="202995"/>
                        <a:pt x="199009" y="230512"/>
                        <a:pt x="214355" y="227072"/>
                      </a:cubicBezTo>
                      <a:cubicBezTo>
                        <a:pt x="229701" y="223633"/>
                        <a:pt x="333418" y="188972"/>
                        <a:pt x="333418" y="188972"/>
                      </a:cubicBezTo>
                      <a:cubicBezTo>
                        <a:pt x="363581" y="180505"/>
                        <a:pt x="373634" y="181034"/>
                        <a:pt x="395330" y="176272"/>
                      </a:cubicBezTo>
                      <a:cubicBezTo>
                        <a:pt x="417026" y="171510"/>
                        <a:pt x="473383" y="185268"/>
                        <a:pt x="463593" y="160397"/>
                      </a:cubicBezTo>
                      <a:cubicBezTo>
                        <a:pt x="453803" y="135526"/>
                        <a:pt x="353526" y="34455"/>
                        <a:pt x="336593" y="27047"/>
                      </a:cubicBezTo>
                      <a:cubicBezTo>
                        <a:pt x="319660" y="19639"/>
                        <a:pt x="355114" y="93458"/>
                        <a:pt x="361993" y="115947"/>
                      </a:cubicBezTo>
                      <a:cubicBezTo>
                        <a:pt x="368872" y="138437"/>
                        <a:pt x="352468" y="159338"/>
                        <a:pt x="377868" y="161984"/>
                      </a:cubicBezTo>
                      <a:cubicBezTo>
                        <a:pt x="403268" y="164630"/>
                        <a:pt x="491374" y="135262"/>
                        <a:pt x="514393" y="131822"/>
                      </a:cubicBezTo>
                      <a:cubicBezTo>
                        <a:pt x="537412" y="128382"/>
                        <a:pt x="506720" y="138701"/>
                        <a:pt x="515980" y="141347"/>
                      </a:cubicBezTo>
                      <a:cubicBezTo>
                        <a:pt x="525240" y="143993"/>
                        <a:pt x="554080" y="146110"/>
                        <a:pt x="569955" y="147697"/>
                      </a:cubicBezTo>
                      <a:cubicBezTo>
                        <a:pt x="585830" y="149285"/>
                        <a:pt x="623401" y="147697"/>
                        <a:pt x="611230" y="150872"/>
                      </a:cubicBezTo>
                      <a:cubicBezTo>
                        <a:pt x="599059" y="154047"/>
                        <a:pt x="544290" y="162778"/>
                        <a:pt x="496930" y="166747"/>
                      </a:cubicBezTo>
                      <a:cubicBezTo>
                        <a:pt x="449570" y="170716"/>
                        <a:pt x="361728" y="168599"/>
                        <a:pt x="327068" y="174684"/>
                      </a:cubicBezTo>
                      <a:cubicBezTo>
                        <a:pt x="292408" y="180769"/>
                        <a:pt x="297170" y="227865"/>
                        <a:pt x="288968" y="203259"/>
                      </a:cubicBezTo>
                      <a:cubicBezTo>
                        <a:pt x="280766" y="178653"/>
                        <a:pt x="278385" y="26518"/>
                        <a:pt x="276268" y="48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7" name="フリーフォーム: 図形 676">
                  <a:extLst>
                    <a:ext uri="{FF2B5EF4-FFF2-40B4-BE49-F238E27FC236}">
                      <a16:creationId xmlns:a16="http://schemas.microsoft.com/office/drawing/2014/main" id="{3906395B-D3A5-4EC1-8224-20A2E7BBB11E}"/>
                    </a:ext>
                  </a:extLst>
                </p:cNvPr>
                <p:cNvSpPr/>
                <p:nvPr/>
              </p:nvSpPr>
              <p:spPr>
                <a:xfrm>
                  <a:off x="765263" y="9819411"/>
                  <a:ext cx="121141" cy="595190"/>
                </a:xfrm>
                <a:custGeom>
                  <a:avLst/>
                  <a:gdLst>
                    <a:gd name="connsiteX0" fmla="*/ 106769 w 111560"/>
                    <a:gd name="connsiteY0" fmla="*/ 81 h 548115"/>
                    <a:gd name="connsiteX1" fmla="*/ 21044 w 111560"/>
                    <a:gd name="connsiteY1" fmla="*/ 74693 h 548115"/>
                    <a:gd name="connsiteX2" fmla="*/ 108356 w 111560"/>
                    <a:gd name="connsiteY2" fmla="*/ 74693 h 548115"/>
                    <a:gd name="connsiteX3" fmla="*/ 22631 w 111560"/>
                    <a:gd name="connsiteY3" fmla="*/ 101681 h 548115"/>
                    <a:gd name="connsiteX4" fmla="*/ 28981 w 111560"/>
                    <a:gd name="connsiteY4" fmla="*/ 125493 h 548115"/>
                    <a:gd name="connsiteX5" fmla="*/ 75019 w 111560"/>
                    <a:gd name="connsiteY5" fmla="*/ 114381 h 548115"/>
                    <a:gd name="connsiteX6" fmla="*/ 27394 w 111560"/>
                    <a:gd name="connsiteY6" fmla="*/ 192168 h 548115"/>
                    <a:gd name="connsiteX7" fmla="*/ 25806 w 111560"/>
                    <a:gd name="connsiteY7" fmla="*/ 217568 h 548115"/>
                    <a:gd name="connsiteX8" fmla="*/ 44856 w 111560"/>
                    <a:gd name="connsiteY8" fmla="*/ 376318 h 548115"/>
                    <a:gd name="connsiteX9" fmla="*/ 111531 w 111560"/>
                    <a:gd name="connsiteY9" fmla="*/ 547768 h 548115"/>
                    <a:gd name="connsiteX10" fmla="*/ 52794 w 111560"/>
                    <a:gd name="connsiteY10" fmla="*/ 414418 h 548115"/>
                    <a:gd name="connsiteX11" fmla="*/ 8344 w 111560"/>
                    <a:gd name="connsiteY11" fmla="*/ 201693 h 548115"/>
                    <a:gd name="connsiteX12" fmla="*/ 27394 w 111560"/>
                    <a:gd name="connsiteY12" fmla="*/ 144543 h 548115"/>
                    <a:gd name="connsiteX13" fmla="*/ 1994 w 111560"/>
                    <a:gd name="connsiteY13" fmla="*/ 61993 h 548115"/>
                    <a:gd name="connsiteX14" fmla="*/ 106769 w 111560"/>
                    <a:gd name="connsiteY14" fmla="*/ 81 h 54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560" h="548115">
                      <a:moveTo>
                        <a:pt x="106769" y="81"/>
                      </a:moveTo>
                      <a:cubicBezTo>
                        <a:pt x="109944" y="2198"/>
                        <a:pt x="20780" y="62258"/>
                        <a:pt x="21044" y="74693"/>
                      </a:cubicBezTo>
                      <a:cubicBezTo>
                        <a:pt x="21308" y="87128"/>
                        <a:pt x="108092" y="70195"/>
                        <a:pt x="108356" y="74693"/>
                      </a:cubicBezTo>
                      <a:cubicBezTo>
                        <a:pt x="108621" y="79191"/>
                        <a:pt x="35860" y="93214"/>
                        <a:pt x="22631" y="101681"/>
                      </a:cubicBezTo>
                      <a:cubicBezTo>
                        <a:pt x="9402" y="110148"/>
                        <a:pt x="20250" y="123376"/>
                        <a:pt x="28981" y="125493"/>
                      </a:cubicBezTo>
                      <a:cubicBezTo>
                        <a:pt x="37712" y="127610"/>
                        <a:pt x="75283" y="103269"/>
                        <a:pt x="75019" y="114381"/>
                      </a:cubicBezTo>
                      <a:cubicBezTo>
                        <a:pt x="74755" y="125493"/>
                        <a:pt x="35596" y="174970"/>
                        <a:pt x="27394" y="192168"/>
                      </a:cubicBezTo>
                      <a:cubicBezTo>
                        <a:pt x="19192" y="209366"/>
                        <a:pt x="22896" y="186876"/>
                        <a:pt x="25806" y="217568"/>
                      </a:cubicBezTo>
                      <a:cubicBezTo>
                        <a:pt x="28716" y="248260"/>
                        <a:pt x="30568" y="321285"/>
                        <a:pt x="44856" y="376318"/>
                      </a:cubicBezTo>
                      <a:cubicBezTo>
                        <a:pt x="59143" y="431351"/>
                        <a:pt x="110208" y="541418"/>
                        <a:pt x="111531" y="547768"/>
                      </a:cubicBezTo>
                      <a:cubicBezTo>
                        <a:pt x="112854" y="554118"/>
                        <a:pt x="69992" y="472097"/>
                        <a:pt x="52794" y="414418"/>
                      </a:cubicBezTo>
                      <a:cubicBezTo>
                        <a:pt x="35596" y="356739"/>
                        <a:pt x="12577" y="246672"/>
                        <a:pt x="8344" y="201693"/>
                      </a:cubicBezTo>
                      <a:cubicBezTo>
                        <a:pt x="4111" y="156714"/>
                        <a:pt x="28452" y="167826"/>
                        <a:pt x="27394" y="144543"/>
                      </a:cubicBezTo>
                      <a:cubicBezTo>
                        <a:pt x="26336" y="121260"/>
                        <a:pt x="-8589" y="86335"/>
                        <a:pt x="1994" y="61993"/>
                      </a:cubicBezTo>
                      <a:cubicBezTo>
                        <a:pt x="12577" y="37651"/>
                        <a:pt x="103594" y="-2036"/>
                        <a:pt x="106769" y="8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8" name="フリーフォーム: 図形 677">
                  <a:extLst>
                    <a:ext uri="{FF2B5EF4-FFF2-40B4-BE49-F238E27FC236}">
                      <a16:creationId xmlns:a16="http://schemas.microsoft.com/office/drawing/2014/main" id="{150D239E-98E9-45CC-93C7-521B3A8033EF}"/>
                    </a:ext>
                  </a:extLst>
                </p:cNvPr>
                <p:cNvSpPr/>
                <p:nvPr/>
              </p:nvSpPr>
              <p:spPr>
                <a:xfrm>
                  <a:off x="698359" y="10067571"/>
                  <a:ext cx="281854" cy="474606"/>
                </a:xfrm>
                <a:custGeom>
                  <a:avLst/>
                  <a:gdLst>
                    <a:gd name="connsiteX0" fmla="*/ 30268 w 259561"/>
                    <a:gd name="connsiteY0" fmla="*/ 3323 h 437068"/>
                    <a:gd name="connsiteX1" fmla="*/ 81068 w 259561"/>
                    <a:gd name="connsiteY1" fmla="*/ 219223 h 437068"/>
                    <a:gd name="connsiteX2" fmla="*/ 216006 w 259561"/>
                    <a:gd name="connsiteY2" fmla="*/ 382735 h 437068"/>
                    <a:gd name="connsiteX3" fmla="*/ 258868 w 259561"/>
                    <a:gd name="connsiteY3" fmla="*/ 435123 h 437068"/>
                    <a:gd name="connsiteX4" fmla="*/ 189018 w 259561"/>
                    <a:gd name="connsiteY4" fmla="*/ 362098 h 437068"/>
                    <a:gd name="connsiteX5" fmla="*/ 82656 w 259561"/>
                    <a:gd name="connsiteY5" fmla="*/ 279548 h 437068"/>
                    <a:gd name="connsiteX6" fmla="*/ 211243 w 259561"/>
                    <a:gd name="connsiteY6" fmla="*/ 436710 h 437068"/>
                    <a:gd name="connsiteX7" fmla="*/ 79481 w 259561"/>
                    <a:gd name="connsiteY7" fmla="*/ 227160 h 437068"/>
                    <a:gd name="connsiteX8" fmla="*/ 1693 w 259561"/>
                    <a:gd name="connsiteY8" fmla="*/ 95398 h 437068"/>
                    <a:gd name="connsiteX9" fmla="*/ 30268 w 259561"/>
                    <a:gd name="connsiteY9" fmla="*/ 3323 h 43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561" h="437068">
                      <a:moveTo>
                        <a:pt x="30268" y="3323"/>
                      </a:moveTo>
                      <a:cubicBezTo>
                        <a:pt x="43497" y="23961"/>
                        <a:pt x="50112" y="155988"/>
                        <a:pt x="81068" y="219223"/>
                      </a:cubicBezTo>
                      <a:cubicBezTo>
                        <a:pt x="112024" y="282458"/>
                        <a:pt x="186373" y="346752"/>
                        <a:pt x="216006" y="382735"/>
                      </a:cubicBezTo>
                      <a:cubicBezTo>
                        <a:pt x="245639" y="418718"/>
                        <a:pt x="263366" y="438562"/>
                        <a:pt x="258868" y="435123"/>
                      </a:cubicBezTo>
                      <a:cubicBezTo>
                        <a:pt x="254370" y="431684"/>
                        <a:pt x="218387" y="388027"/>
                        <a:pt x="189018" y="362098"/>
                      </a:cubicBezTo>
                      <a:cubicBezTo>
                        <a:pt x="159649" y="336169"/>
                        <a:pt x="78952" y="267113"/>
                        <a:pt x="82656" y="279548"/>
                      </a:cubicBezTo>
                      <a:cubicBezTo>
                        <a:pt x="86360" y="291983"/>
                        <a:pt x="211772" y="445441"/>
                        <a:pt x="211243" y="436710"/>
                      </a:cubicBezTo>
                      <a:cubicBezTo>
                        <a:pt x="210714" y="427979"/>
                        <a:pt x="114406" y="284045"/>
                        <a:pt x="79481" y="227160"/>
                      </a:cubicBezTo>
                      <a:cubicBezTo>
                        <a:pt x="44556" y="170275"/>
                        <a:pt x="9895" y="127148"/>
                        <a:pt x="1693" y="95398"/>
                      </a:cubicBezTo>
                      <a:cubicBezTo>
                        <a:pt x="-6509" y="63648"/>
                        <a:pt x="17039" y="-17315"/>
                        <a:pt x="30268" y="332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9" name="フリーフォーム: 図形 678">
                  <a:extLst>
                    <a:ext uri="{FF2B5EF4-FFF2-40B4-BE49-F238E27FC236}">
                      <a16:creationId xmlns:a16="http://schemas.microsoft.com/office/drawing/2014/main" id="{1C2BD94E-49DD-470E-A1AB-23F2F3930222}"/>
                    </a:ext>
                  </a:extLst>
                </p:cNvPr>
                <p:cNvSpPr/>
                <p:nvPr/>
              </p:nvSpPr>
              <p:spPr>
                <a:xfrm>
                  <a:off x="923854" y="10216243"/>
                  <a:ext cx="478647" cy="285068"/>
                </a:xfrm>
                <a:custGeom>
                  <a:avLst/>
                  <a:gdLst>
                    <a:gd name="connsiteX0" fmla="*/ 438558 w 440790"/>
                    <a:gd name="connsiteY0" fmla="*/ 7697 h 262521"/>
                    <a:gd name="connsiteX1" fmla="*/ 260758 w 440790"/>
                    <a:gd name="connsiteY1" fmla="*/ 215660 h 262521"/>
                    <a:gd name="connsiteX2" fmla="*/ 200433 w 440790"/>
                    <a:gd name="connsiteY2" fmla="*/ 245822 h 262521"/>
                    <a:gd name="connsiteX3" fmla="*/ 87721 w 440790"/>
                    <a:gd name="connsiteY3" fmla="*/ 206135 h 262521"/>
                    <a:gd name="connsiteX4" fmla="*/ 3583 w 440790"/>
                    <a:gd name="connsiteY4" fmla="*/ 142635 h 262521"/>
                    <a:gd name="connsiteX5" fmla="*/ 209958 w 440790"/>
                    <a:gd name="connsiteY5" fmla="*/ 260110 h 262521"/>
                    <a:gd name="connsiteX6" fmla="*/ 186146 w 440790"/>
                    <a:gd name="connsiteY6" fmla="*/ 217247 h 262521"/>
                    <a:gd name="connsiteX7" fmla="*/ 313146 w 440790"/>
                    <a:gd name="connsiteY7" fmla="*/ 161685 h 262521"/>
                    <a:gd name="connsiteX8" fmla="*/ 357596 w 440790"/>
                    <a:gd name="connsiteY8" fmla="*/ 55322 h 262521"/>
                    <a:gd name="connsiteX9" fmla="*/ 438558 w 440790"/>
                    <a:gd name="connsiteY9" fmla="*/ 7697 h 262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0790" h="262521">
                      <a:moveTo>
                        <a:pt x="438558" y="7697"/>
                      </a:moveTo>
                      <a:cubicBezTo>
                        <a:pt x="422418" y="34420"/>
                        <a:pt x="300445" y="175973"/>
                        <a:pt x="260758" y="215660"/>
                      </a:cubicBezTo>
                      <a:cubicBezTo>
                        <a:pt x="221071" y="255347"/>
                        <a:pt x="229272" y="247409"/>
                        <a:pt x="200433" y="245822"/>
                      </a:cubicBezTo>
                      <a:cubicBezTo>
                        <a:pt x="171594" y="244235"/>
                        <a:pt x="120529" y="223333"/>
                        <a:pt x="87721" y="206135"/>
                      </a:cubicBezTo>
                      <a:cubicBezTo>
                        <a:pt x="54913" y="188937"/>
                        <a:pt x="-16790" y="133639"/>
                        <a:pt x="3583" y="142635"/>
                      </a:cubicBezTo>
                      <a:cubicBezTo>
                        <a:pt x="23956" y="151631"/>
                        <a:pt x="179531" y="247675"/>
                        <a:pt x="209958" y="260110"/>
                      </a:cubicBezTo>
                      <a:cubicBezTo>
                        <a:pt x="240385" y="272545"/>
                        <a:pt x="168948" y="233651"/>
                        <a:pt x="186146" y="217247"/>
                      </a:cubicBezTo>
                      <a:cubicBezTo>
                        <a:pt x="203344" y="200843"/>
                        <a:pt x="284571" y="188673"/>
                        <a:pt x="313146" y="161685"/>
                      </a:cubicBezTo>
                      <a:cubicBezTo>
                        <a:pt x="341721" y="134698"/>
                        <a:pt x="336429" y="80193"/>
                        <a:pt x="357596" y="55322"/>
                      </a:cubicBezTo>
                      <a:cubicBezTo>
                        <a:pt x="378763" y="30451"/>
                        <a:pt x="454698" y="-19026"/>
                        <a:pt x="438558" y="769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0" name="フリーフォーム: 図形 679">
                  <a:extLst>
                    <a:ext uri="{FF2B5EF4-FFF2-40B4-BE49-F238E27FC236}">
                      <a16:creationId xmlns:a16="http://schemas.microsoft.com/office/drawing/2014/main" id="{2AFAEA7A-597F-4EFD-BB0A-7663FD11A7E9}"/>
                    </a:ext>
                  </a:extLst>
                </p:cNvPr>
                <p:cNvSpPr/>
                <p:nvPr/>
              </p:nvSpPr>
              <p:spPr>
                <a:xfrm>
                  <a:off x="828629" y="9871179"/>
                  <a:ext cx="133764" cy="299999"/>
                </a:xfrm>
                <a:custGeom>
                  <a:avLst/>
                  <a:gdLst>
                    <a:gd name="connsiteX0" fmla="*/ 123027 w 123184"/>
                    <a:gd name="connsiteY0" fmla="*/ 32 h 276271"/>
                    <a:gd name="connsiteX1" fmla="*/ 24602 w 123184"/>
                    <a:gd name="connsiteY1" fmla="*/ 165132 h 276271"/>
                    <a:gd name="connsiteX2" fmla="*/ 3965 w 123184"/>
                    <a:gd name="connsiteY2" fmla="*/ 239744 h 276271"/>
                    <a:gd name="connsiteX3" fmla="*/ 40477 w 123184"/>
                    <a:gd name="connsiteY3" fmla="*/ 139732 h 276271"/>
                    <a:gd name="connsiteX4" fmla="*/ 64290 w 123184"/>
                    <a:gd name="connsiteY4" fmla="*/ 20669 h 276271"/>
                    <a:gd name="connsiteX5" fmla="*/ 8727 w 123184"/>
                    <a:gd name="connsiteY5" fmla="*/ 173069 h 276271"/>
                    <a:gd name="connsiteX6" fmla="*/ 3965 w 123184"/>
                    <a:gd name="connsiteY6" fmla="*/ 276257 h 276271"/>
                    <a:gd name="connsiteX7" fmla="*/ 46827 w 123184"/>
                    <a:gd name="connsiteY7" fmla="*/ 179419 h 276271"/>
                    <a:gd name="connsiteX8" fmla="*/ 123027 w 123184"/>
                    <a:gd name="connsiteY8" fmla="*/ 32 h 276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184" h="276271">
                      <a:moveTo>
                        <a:pt x="123027" y="32"/>
                      </a:moveTo>
                      <a:cubicBezTo>
                        <a:pt x="119323" y="-2349"/>
                        <a:pt x="44446" y="125180"/>
                        <a:pt x="24602" y="165132"/>
                      </a:cubicBezTo>
                      <a:cubicBezTo>
                        <a:pt x="4758" y="205084"/>
                        <a:pt x="1319" y="243977"/>
                        <a:pt x="3965" y="239744"/>
                      </a:cubicBezTo>
                      <a:cubicBezTo>
                        <a:pt x="6611" y="235511"/>
                        <a:pt x="30423" y="176244"/>
                        <a:pt x="40477" y="139732"/>
                      </a:cubicBezTo>
                      <a:cubicBezTo>
                        <a:pt x="50531" y="103220"/>
                        <a:pt x="69582" y="15113"/>
                        <a:pt x="64290" y="20669"/>
                      </a:cubicBezTo>
                      <a:cubicBezTo>
                        <a:pt x="58998" y="26225"/>
                        <a:pt x="18781" y="130471"/>
                        <a:pt x="8727" y="173069"/>
                      </a:cubicBezTo>
                      <a:cubicBezTo>
                        <a:pt x="-1327" y="215667"/>
                        <a:pt x="-2385" y="275199"/>
                        <a:pt x="3965" y="276257"/>
                      </a:cubicBezTo>
                      <a:cubicBezTo>
                        <a:pt x="10315" y="277315"/>
                        <a:pt x="29629" y="221223"/>
                        <a:pt x="46827" y="179419"/>
                      </a:cubicBezTo>
                      <a:cubicBezTo>
                        <a:pt x="64025" y="137615"/>
                        <a:pt x="126731" y="2413"/>
                        <a:pt x="123027" y="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: 図形 680">
                  <a:extLst>
                    <a:ext uri="{FF2B5EF4-FFF2-40B4-BE49-F238E27FC236}">
                      <a16:creationId xmlns:a16="http://schemas.microsoft.com/office/drawing/2014/main" id="{1234E8BC-82D4-4449-8691-B74EDC06C801}"/>
                    </a:ext>
                  </a:extLst>
                </p:cNvPr>
                <p:cNvSpPr/>
                <p:nvPr/>
              </p:nvSpPr>
              <p:spPr>
                <a:xfrm>
                  <a:off x="973146" y="9791754"/>
                  <a:ext cx="277272" cy="221973"/>
                </a:xfrm>
                <a:custGeom>
                  <a:avLst/>
                  <a:gdLst>
                    <a:gd name="connsiteX0" fmla="*/ 255053 w 255342"/>
                    <a:gd name="connsiteY0" fmla="*/ 27137 h 204417"/>
                    <a:gd name="connsiteX1" fmla="*/ 78840 w 255342"/>
                    <a:gd name="connsiteY1" fmla="*/ 36662 h 204417"/>
                    <a:gd name="connsiteX2" fmla="*/ 1053 w 255342"/>
                    <a:gd name="connsiteY2" fmla="*/ 195412 h 204417"/>
                    <a:gd name="connsiteX3" fmla="*/ 34390 w 255342"/>
                    <a:gd name="connsiteY3" fmla="*/ 168425 h 204417"/>
                    <a:gd name="connsiteX4" fmla="*/ 42328 w 255342"/>
                    <a:gd name="connsiteY4" fmla="*/ 203350 h 204417"/>
                    <a:gd name="connsiteX5" fmla="*/ 191553 w 255342"/>
                    <a:gd name="connsiteY5" fmla="*/ 190650 h 204417"/>
                    <a:gd name="connsiteX6" fmla="*/ 29628 w 255342"/>
                    <a:gd name="connsiteY6" fmla="*/ 143025 h 204417"/>
                    <a:gd name="connsiteX7" fmla="*/ 236003 w 255342"/>
                    <a:gd name="connsiteY7" fmla="*/ 130325 h 204417"/>
                    <a:gd name="connsiteX8" fmla="*/ 109003 w 255342"/>
                    <a:gd name="connsiteY8" fmla="*/ 95400 h 204417"/>
                    <a:gd name="connsiteX9" fmla="*/ 185203 w 255342"/>
                    <a:gd name="connsiteY9" fmla="*/ 95400 h 204417"/>
                    <a:gd name="connsiteX10" fmla="*/ 43915 w 255342"/>
                    <a:gd name="connsiteY10" fmla="*/ 71587 h 204417"/>
                    <a:gd name="connsiteX11" fmla="*/ 118528 w 255342"/>
                    <a:gd name="connsiteY11" fmla="*/ 1737 h 204417"/>
                    <a:gd name="connsiteX12" fmla="*/ 255053 w 255342"/>
                    <a:gd name="connsiteY12" fmla="*/ 27137 h 204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5342" h="204417">
                      <a:moveTo>
                        <a:pt x="255053" y="27137"/>
                      </a:moveTo>
                      <a:cubicBezTo>
                        <a:pt x="248438" y="32958"/>
                        <a:pt x="121173" y="8616"/>
                        <a:pt x="78840" y="36662"/>
                      </a:cubicBezTo>
                      <a:cubicBezTo>
                        <a:pt x="36507" y="64708"/>
                        <a:pt x="8461" y="173452"/>
                        <a:pt x="1053" y="195412"/>
                      </a:cubicBezTo>
                      <a:cubicBezTo>
                        <a:pt x="-6355" y="217372"/>
                        <a:pt x="27511" y="167102"/>
                        <a:pt x="34390" y="168425"/>
                      </a:cubicBezTo>
                      <a:cubicBezTo>
                        <a:pt x="41269" y="169748"/>
                        <a:pt x="16134" y="199646"/>
                        <a:pt x="42328" y="203350"/>
                      </a:cubicBezTo>
                      <a:cubicBezTo>
                        <a:pt x="68522" y="207054"/>
                        <a:pt x="193670" y="200704"/>
                        <a:pt x="191553" y="190650"/>
                      </a:cubicBezTo>
                      <a:cubicBezTo>
                        <a:pt x="189436" y="180596"/>
                        <a:pt x="22220" y="153079"/>
                        <a:pt x="29628" y="143025"/>
                      </a:cubicBezTo>
                      <a:cubicBezTo>
                        <a:pt x="37036" y="132971"/>
                        <a:pt x="222774" y="138262"/>
                        <a:pt x="236003" y="130325"/>
                      </a:cubicBezTo>
                      <a:cubicBezTo>
                        <a:pt x="249232" y="122388"/>
                        <a:pt x="117470" y="101221"/>
                        <a:pt x="109003" y="95400"/>
                      </a:cubicBezTo>
                      <a:cubicBezTo>
                        <a:pt x="100536" y="89579"/>
                        <a:pt x="196051" y="99369"/>
                        <a:pt x="185203" y="95400"/>
                      </a:cubicBezTo>
                      <a:cubicBezTo>
                        <a:pt x="174355" y="91431"/>
                        <a:pt x="55027" y="87197"/>
                        <a:pt x="43915" y="71587"/>
                      </a:cubicBezTo>
                      <a:cubicBezTo>
                        <a:pt x="32803" y="55977"/>
                        <a:pt x="83867" y="10733"/>
                        <a:pt x="118528" y="1737"/>
                      </a:cubicBezTo>
                      <a:cubicBezTo>
                        <a:pt x="153188" y="-7259"/>
                        <a:pt x="261668" y="21316"/>
                        <a:pt x="255053" y="271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2" name="フリーフォーム: 図形 681">
                  <a:extLst>
                    <a:ext uri="{FF2B5EF4-FFF2-40B4-BE49-F238E27FC236}">
                      <a16:creationId xmlns:a16="http://schemas.microsoft.com/office/drawing/2014/main" id="{C8E854CA-2E56-40BD-9D02-61F1DE224D1E}"/>
                    </a:ext>
                  </a:extLst>
                </p:cNvPr>
                <p:cNvSpPr/>
                <p:nvPr/>
              </p:nvSpPr>
              <p:spPr>
                <a:xfrm>
                  <a:off x="836992" y="10081507"/>
                  <a:ext cx="250634" cy="440762"/>
                </a:xfrm>
                <a:custGeom>
                  <a:avLst/>
                  <a:gdLst>
                    <a:gd name="connsiteX0" fmla="*/ 105800 w 230811"/>
                    <a:gd name="connsiteY0" fmla="*/ 14 h 405901"/>
                    <a:gd name="connsiteX1" fmla="*/ 51825 w 230811"/>
                    <a:gd name="connsiteY1" fmla="*/ 112726 h 405901"/>
                    <a:gd name="connsiteX2" fmla="*/ 58175 w 230811"/>
                    <a:gd name="connsiteY2" fmla="*/ 206389 h 405901"/>
                    <a:gd name="connsiteX3" fmla="*/ 170888 w 230811"/>
                    <a:gd name="connsiteY3" fmla="*/ 388951 h 405901"/>
                    <a:gd name="connsiteX4" fmla="*/ 229625 w 230811"/>
                    <a:gd name="connsiteY4" fmla="*/ 390539 h 405901"/>
                    <a:gd name="connsiteX5" fmla="*/ 120088 w 230811"/>
                    <a:gd name="connsiteY5" fmla="*/ 323864 h 405901"/>
                    <a:gd name="connsiteX6" fmla="*/ 4200 w 230811"/>
                    <a:gd name="connsiteY6" fmla="*/ 160351 h 405901"/>
                    <a:gd name="connsiteX7" fmla="*/ 26425 w 230811"/>
                    <a:gd name="connsiteY7" fmla="*/ 141301 h 405901"/>
                    <a:gd name="connsiteX8" fmla="*/ 35950 w 230811"/>
                    <a:gd name="connsiteY8" fmla="*/ 104789 h 405901"/>
                    <a:gd name="connsiteX9" fmla="*/ 105800 w 230811"/>
                    <a:gd name="connsiteY9" fmla="*/ 14 h 40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811" h="405901">
                      <a:moveTo>
                        <a:pt x="105800" y="14"/>
                      </a:moveTo>
                      <a:cubicBezTo>
                        <a:pt x="108446" y="1337"/>
                        <a:pt x="59762" y="78330"/>
                        <a:pt x="51825" y="112726"/>
                      </a:cubicBezTo>
                      <a:cubicBezTo>
                        <a:pt x="43888" y="147122"/>
                        <a:pt x="38331" y="160352"/>
                        <a:pt x="58175" y="206389"/>
                      </a:cubicBezTo>
                      <a:cubicBezTo>
                        <a:pt x="78019" y="252426"/>
                        <a:pt x="142313" y="358259"/>
                        <a:pt x="170888" y="388951"/>
                      </a:cubicBezTo>
                      <a:cubicBezTo>
                        <a:pt x="199463" y="419643"/>
                        <a:pt x="238092" y="401387"/>
                        <a:pt x="229625" y="390539"/>
                      </a:cubicBezTo>
                      <a:cubicBezTo>
                        <a:pt x="221158" y="379691"/>
                        <a:pt x="157659" y="362229"/>
                        <a:pt x="120088" y="323864"/>
                      </a:cubicBezTo>
                      <a:cubicBezTo>
                        <a:pt x="82517" y="285499"/>
                        <a:pt x="19810" y="190778"/>
                        <a:pt x="4200" y="160351"/>
                      </a:cubicBezTo>
                      <a:cubicBezTo>
                        <a:pt x="-11411" y="129924"/>
                        <a:pt x="21133" y="150561"/>
                        <a:pt x="26425" y="141301"/>
                      </a:cubicBezTo>
                      <a:cubicBezTo>
                        <a:pt x="31717" y="132041"/>
                        <a:pt x="23779" y="123310"/>
                        <a:pt x="35950" y="104789"/>
                      </a:cubicBezTo>
                      <a:cubicBezTo>
                        <a:pt x="48121" y="86268"/>
                        <a:pt x="103154" y="-1309"/>
                        <a:pt x="105800" y="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: 図形 682">
                  <a:extLst>
                    <a:ext uri="{FF2B5EF4-FFF2-40B4-BE49-F238E27FC236}">
                      <a16:creationId xmlns:a16="http://schemas.microsoft.com/office/drawing/2014/main" id="{40C4E3C7-946E-406A-983A-57E91BD86E4F}"/>
                    </a:ext>
                  </a:extLst>
                </p:cNvPr>
                <p:cNvSpPr/>
                <p:nvPr/>
              </p:nvSpPr>
              <p:spPr>
                <a:xfrm>
                  <a:off x="1074258" y="9839026"/>
                  <a:ext cx="257075" cy="299508"/>
                </a:xfrm>
                <a:custGeom>
                  <a:avLst/>
                  <a:gdLst>
                    <a:gd name="connsiteX0" fmla="*/ 13 w 236742"/>
                    <a:gd name="connsiteY0" fmla="*/ 1067 h 275819"/>
                    <a:gd name="connsiteX1" fmla="*/ 155588 w 236742"/>
                    <a:gd name="connsiteY1" fmla="*/ 43929 h 275819"/>
                    <a:gd name="connsiteX2" fmla="*/ 120663 w 236742"/>
                    <a:gd name="connsiteY2" fmla="*/ 132829 h 275819"/>
                    <a:gd name="connsiteX3" fmla="*/ 146063 w 236742"/>
                    <a:gd name="connsiteY3" fmla="*/ 186804 h 275819"/>
                    <a:gd name="connsiteX4" fmla="*/ 215913 w 236742"/>
                    <a:gd name="connsiteY4" fmla="*/ 275704 h 275819"/>
                    <a:gd name="connsiteX5" fmla="*/ 150825 w 236742"/>
                    <a:gd name="connsiteY5" fmla="*/ 202679 h 275819"/>
                    <a:gd name="connsiteX6" fmla="*/ 195275 w 236742"/>
                    <a:gd name="connsiteY6" fmla="*/ 82029 h 275819"/>
                    <a:gd name="connsiteX7" fmla="*/ 192100 w 236742"/>
                    <a:gd name="connsiteY7" fmla="*/ 85204 h 275819"/>
                    <a:gd name="connsiteX8" fmla="*/ 209563 w 236742"/>
                    <a:gd name="connsiteY8" fmla="*/ 164579 h 275819"/>
                    <a:gd name="connsiteX9" fmla="*/ 204800 w 236742"/>
                    <a:gd name="connsiteY9" fmla="*/ 215379 h 275819"/>
                    <a:gd name="connsiteX10" fmla="*/ 184163 w 236742"/>
                    <a:gd name="connsiteY10" fmla="*/ 220142 h 275819"/>
                    <a:gd name="connsiteX11" fmla="*/ 236550 w 236742"/>
                    <a:gd name="connsiteY11" fmla="*/ 240779 h 275819"/>
                    <a:gd name="connsiteX12" fmla="*/ 161938 w 236742"/>
                    <a:gd name="connsiteY12" fmla="*/ 255067 h 275819"/>
                    <a:gd name="connsiteX13" fmla="*/ 157175 w 236742"/>
                    <a:gd name="connsiteY13" fmla="*/ 158229 h 275819"/>
                    <a:gd name="connsiteX14" fmla="*/ 165113 w 236742"/>
                    <a:gd name="connsiteY14" fmla="*/ 85204 h 275819"/>
                    <a:gd name="connsiteX15" fmla="*/ 13 w 236742"/>
                    <a:gd name="connsiteY15" fmla="*/ 1067 h 27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36742" h="275819">
                      <a:moveTo>
                        <a:pt x="13" y="1067"/>
                      </a:moveTo>
                      <a:cubicBezTo>
                        <a:pt x="-1574" y="-5812"/>
                        <a:pt x="135480" y="21969"/>
                        <a:pt x="155588" y="43929"/>
                      </a:cubicBezTo>
                      <a:cubicBezTo>
                        <a:pt x="175696" y="65889"/>
                        <a:pt x="122251" y="109016"/>
                        <a:pt x="120663" y="132829"/>
                      </a:cubicBezTo>
                      <a:cubicBezTo>
                        <a:pt x="119075" y="156642"/>
                        <a:pt x="130188" y="162992"/>
                        <a:pt x="146063" y="186804"/>
                      </a:cubicBezTo>
                      <a:cubicBezTo>
                        <a:pt x="161938" y="210617"/>
                        <a:pt x="215119" y="273058"/>
                        <a:pt x="215913" y="275704"/>
                      </a:cubicBezTo>
                      <a:cubicBezTo>
                        <a:pt x="216707" y="278350"/>
                        <a:pt x="154265" y="234958"/>
                        <a:pt x="150825" y="202679"/>
                      </a:cubicBezTo>
                      <a:cubicBezTo>
                        <a:pt x="147385" y="170400"/>
                        <a:pt x="188396" y="101608"/>
                        <a:pt x="195275" y="82029"/>
                      </a:cubicBezTo>
                      <a:cubicBezTo>
                        <a:pt x="202154" y="62450"/>
                        <a:pt x="189719" y="71446"/>
                        <a:pt x="192100" y="85204"/>
                      </a:cubicBezTo>
                      <a:cubicBezTo>
                        <a:pt x="194481" y="98962"/>
                        <a:pt x="207446" y="142883"/>
                        <a:pt x="209563" y="164579"/>
                      </a:cubicBezTo>
                      <a:cubicBezTo>
                        <a:pt x="211680" y="186275"/>
                        <a:pt x="209033" y="206119"/>
                        <a:pt x="204800" y="215379"/>
                      </a:cubicBezTo>
                      <a:cubicBezTo>
                        <a:pt x="200567" y="224639"/>
                        <a:pt x="178871" y="215909"/>
                        <a:pt x="184163" y="220142"/>
                      </a:cubicBezTo>
                      <a:cubicBezTo>
                        <a:pt x="189455" y="224375"/>
                        <a:pt x="240254" y="234958"/>
                        <a:pt x="236550" y="240779"/>
                      </a:cubicBezTo>
                      <a:cubicBezTo>
                        <a:pt x="232846" y="246600"/>
                        <a:pt x="175167" y="268825"/>
                        <a:pt x="161938" y="255067"/>
                      </a:cubicBezTo>
                      <a:cubicBezTo>
                        <a:pt x="148709" y="241309"/>
                        <a:pt x="156646" y="186539"/>
                        <a:pt x="157175" y="158229"/>
                      </a:cubicBezTo>
                      <a:cubicBezTo>
                        <a:pt x="157704" y="129919"/>
                        <a:pt x="192100" y="111133"/>
                        <a:pt x="165113" y="85204"/>
                      </a:cubicBezTo>
                      <a:cubicBezTo>
                        <a:pt x="138126" y="59275"/>
                        <a:pt x="1600" y="7946"/>
                        <a:pt x="13" y="106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4" name="フリーフォーム: 図形 683">
                  <a:extLst>
                    <a:ext uri="{FF2B5EF4-FFF2-40B4-BE49-F238E27FC236}">
                      <a16:creationId xmlns:a16="http://schemas.microsoft.com/office/drawing/2014/main" id="{397BA397-678D-49FE-A8DF-F8CED30E6203}"/>
                    </a:ext>
                  </a:extLst>
                </p:cNvPr>
                <p:cNvSpPr/>
                <p:nvPr/>
              </p:nvSpPr>
              <p:spPr>
                <a:xfrm>
                  <a:off x="922390" y="10015964"/>
                  <a:ext cx="328613" cy="100290"/>
                </a:xfrm>
                <a:custGeom>
                  <a:avLst/>
                  <a:gdLst>
                    <a:gd name="connsiteX0" fmla="*/ 62082 w 302622"/>
                    <a:gd name="connsiteY0" fmla="*/ 48 h 92358"/>
                    <a:gd name="connsiteX1" fmla="*/ 287507 w 302622"/>
                    <a:gd name="connsiteY1" fmla="*/ 73073 h 92358"/>
                    <a:gd name="connsiteX2" fmla="*/ 76370 w 302622"/>
                    <a:gd name="connsiteY2" fmla="*/ 60373 h 92358"/>
                    <a:gd name="connsiteX3" fmla="*/ 11282 w 302622"/>
                    <a:gd name="connsiteY3" fmla="*/ 42910 h 92358"/>
                    <a:gd name="connsiteX4" fmla="*/ 287507 w 302622"/>
                    <a:gd name="connsiteY4" fmla="*/ 88948 h 92358"/>
                    <a:gd name="connsiteX5" fmla="*/ 268457 w 302622"/>
                    <a:gd name="connsiteY5" fmla="*/ 88948 h 92358"/>
                    <a:gd name="connsiteX6" fmla="*/ 119232 w 302622"/>
                    <a:gd name="connsiteY6" fmla="*/ 88948 h 92358"/>
                    <a:gd name="connsiteX7" fmla="*/ 171620 w 302622"/>
                    <a:gd name="connsiteY7" fmla="*/ 61960 h 92358"/>
                    <a:gd name="connsiteX8" fmla="*/ 62082 w 302622"/>
                    <a:gd name="connsiteY8" fmla="*/ 48 h 9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622" h="92358">
                      <a:moveTo>
                        <a:pt x="62082" y="48"/>
                      </a:moveTo>
                      <a:cubicBezTo>
                        <a:pt x="81396" y="1900"/>
                        <a:pt x="285126" y="63019"/>
                        <a:pt x="287507" y="73073"/>
                      </a:cubicBezTo>
                      <a:cubicBezTo>
                        <a:pt x="289888" y="83127"/>
                        <a:pt x="122407" y="65400"/>
                        <a:pt x="76370" y="60373"/>
                      </a:cubicBezTo>
                      <a:cubicBezTo>
                        <a:pt x="30333" y="55346"/>
                        <a:pt x="-23907" y="38148"/>
                        <a:pt x="11282" y="42910"/>
                      </a:cubicBezTo>
                      <a:cubicBezTo>
                        <a:pt x="46471" y="47672"/>
                        <a:pt x="244644" y="81275"/>
                        <a:pt x="287507" y="88948"/>
                      </a:cubicBezTo>
                      <a:cubicBezTo>
                        <a:pt x="330370" y="96621"/>
                        <a:pt x="268457" y="88948"/>
                        <a:pt x="268457" y="88948"/>
                      </a:cubicBezTo>
                      <a:cubicBezTo>
                        <a:pt x="240411" y="88948"/>
                        <a:pt x="135372" y="93446"/>
                        <a:pt x="119232" y="88948"/>
                      </a:cubicBezTo>
                      <a:cubicBezTo>
                        <a:pt x="103093" y="84450"/>
                        <a:pt x="176118" y="74131"/>
                        <a:pt x="171620" y="61960"/>
                      </a:cubicBezTo>
                      <a:cubicBezTo>
                        <a:pt x="167122" y="49789"/>
                        <a:pt x="42768" y="-1804"/>
                        <a:pt x="62082" y="4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: 図形 684">
                  <a:extLst>
                    <a:ext uri="{FF2B5EF4-FFF2-40B4-BE49-F238E27FC236}">
                      <a16:creationId xmlns:a16="http://schemas.microsoft.com/office/drawing/2014/main" id="{E3B08E5C-2F39-42C2-BC94-014F060E7B05}"/>
                    </a:ext>
                  </a:extLst>
                </p:cNvPr>
                <p:cNvSpPr/>
                <p:nvPr/>
              </p:nvSpPr>
              <p:spPr>
                <a:xfrm>
                  <a:off x="923659" y="10052217"/>
                  <a:ext cx="166339" cy="367554"/>
                </a:xfrm>
                <a:custGeom>
                  <a:avLst/>
                  <a:gdLst>
                    <a:gd name="connsiteX0" fmla="*/ 14876 w 153183"/>
                    <a:gd name="connsiteY0" fmla="*/ 0 h 338483"/>
                    <a:gd name="connsiteX1" fmla="*/ 152988 w 153183"/>
                    <a:gd name="connsiteY1" fmla="*/ 80963 h 338483"/>
                    <a:gd name="connsiteX2" fmla="*/ 45038 w 153183"/>
                    <a:gd name="connsiteY2" fmla="*/ 131763 h 338483"/>
                    <a:gd name="connsiteX3" fmla="*/ 37101 w 153183"/>
                    <a:gd name="connsiteY3" fmla="*/ 165100 h 338483"/>
                    <a:gd name="connsiteX4" fmla="*/ 46626 w 153183"/>
                    <a:gd name="connsiteY4" fmla="*/ 233363 h 338483"/>
                    <a:gd name="connsiteX5" fmla="*/ 54563 w 153183"/>
                    <a:gd name="connsiteY5" fmla="*/ 338138 h 338483"/>
                    <a:gd name="connsiteX6" fmla="*/ 27576 w 153183"/>
                    <a:gd name="connsiteY6" fmla="*/ 263525 h 338483"/>
                    <a:gd name="connsiteX7" fmla="*/ 588 w 153183"/>
                    <a:gd name="connsiteY7" fmla="*/ 166688 h 338483"/>
                    <a:gd name="connsiteX8" fmla="*/ 54563 w 153183"/>
                    <a:gd name="connsiteY8" fmla="*/ 104775 h 338483"/>
                    <a:gd name="connsiteX9" fmla="*/ 89488 w 153183"/>
                    <a:gd name="connsiteY9" fmla="*/ 112713 h 338483"/>
                    <a:gd name="connsiteX10" fmla="*/ 127588 w 153183"/>
                    <a:gd name="connsiteY10" fmla="*/ 79375 h 338483"/>
                    <a:gd name="connsiteX11" fmla="*/ 14876 w 153183"/>
                    <a:gd name="connsiteY11" fmla="*/ 0 h 33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3183" h="338483">
                      <a:moveTo>
                        <a:pt x="14876" y="0"/>
                      </a:moveTo>
                      <a:cubicBezTo>
                        <a:pt x="19109" y="265"/>
                        <a:pt x="147961" y="59003"/>
                        <a:pt x="152988" y="80963"/>
                      </a:cubicBezTo>
                      <a:cubicBezTo>
                        <a:pt x="158015" y="102924"/>
                        <a:pt x="64352" y="117740"/>
                        <a:pt x="45038" y="131763"/>
                      </a:cubicBezTo>
                      <a:cubicBezTo>
                        <a:pt x="25724" y="145786"/>
                        <a:pt x="36836" y="148167"/>
                        <a:pt x="37101" y="165100"/>
                      </a:cubicBezTo>
                      <a:cubicBezTo>
                        <a:pt x="37366" y="182033"/>
                        <a:pt x="43716" y="204524"/>
                        <a:pt x="46626" y="233363"/>
                      </a:cubicBezTo>
                      <a:cubicBezTo>
                        <a:pt x="49536" y="262202"/>
                        <a:pt x="57738" y="333111"/>
                        <a:pt x="54563" y="338138"/>
                      </a:cubicBezTo>
                      <a:cubicBezTo>
                        <a:pt x="51388" y="343165"/>
                        <a:pt x="36572" y="292100"/>
                        <a:pt x="27576" y="263525"/>
                      </a:cubicBezTo>
                      <a:cubicBezTo>
                        <a:pt x="18580" y="234950"/>
                        <a:pt x="-3910" y="193146"/>
                        <a:pt x="588" y="166688"/>
                      </a:cubicBezTo>
                      <a:cubicBezTo>
                        <a:pt x="5086" y="140230"/>
                        <a:pt x="39746" y="113771"/>
                        <a:pt x="54563" y="104775"/>
                      </a:cubicBezTo>
                      <a:cubicBezTo>
                        <a:pt x="69380" y="95779"/>
                        <a:pt x="77317" y="116946"/>
                        <a:pt x="89488" y="112713"/>
                      </a:cubicBezTo>
                      <a:cubicBezTo>
                        <a:pt x="101659" y="108480"/>
                        <a:pt x="139230" y="93927"/>
                        <a:pt x="127588" y="79375"/>
                      </a:cubicBezTo>
                      <a:cubicBezTo>
                        <a:pt x="115946" y="64823"/>
                        <a:pt x="10643" y="-265"/>
                        <a:pt x="14876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95F65CB0-AD68-46DD-9A0A-51917117525E}"/>
                    </a:ext>
                  </a:extLst>
                </p:cNvPr>
                <p:cNvSpPr/>
                <p:nvPr/>
              </p:nvSpPr>
              <p:spPr>
                <a:xfrm>
                  <a:off x="1015966" y="10125206"/>
                  <a:ext cx="278124" cy="153148"/>
                </a:xfrm>
                <a:custGeom>
                  <a:avLst/>
                  <a:gdLst>
                    <a:gd name="connsiteX0" fmla="*/ 253720 w 256126"/>
                    <a:gd name="connsiteY0" fmla="*/ 4222 h 141035"/>
                    <a:gd name="connsiteX1" fmla="*/ 134657 w 256126"/>
                    <a:gd name="connsiteY1" fmla="*/ 37559 h 141035"/>
                    <a:gd name="connsiteX2" fmla="*/ 2895 w 256126"/>
                    <a:gd name="connsiteY2" fmla="*/ 66134 h 141035"/>
                    <a:gd name="connsiteX3" fmla="*/ 53695 w 256126"/>
                    <a:gd name="connsiteY3" fmla="*/ 97884 h 141035"/>
                    <a:gd name="connsiteX4" fmla="*/ 169582 w 256126"/>
                    <a:gd name="connsiteY4" fmla="*/ 75659 h 141035"/>
                    <a:gd name="connsiteX5" fmla="*/ 202920 w 256126"/>
                    <a:gd name="connsiteY5" fmla="*/ 64547 h 141035"/>
                    <a:gd name="connsiteX6" fmla="*/ 215620 w 256126"/>
                    <a:gd name="connsiteY6" fmla="*/ 77247 h 141035"/>
                    <a:gd name="connsiteX7" fmla="*/ 21945 w 256126"/>
                    <a:gd name="connsiteY7" fmla="*/ 140747 h 141035"/>
                    <a:gd name="connsiteX8" fmla="*/ 253720 w 256126"/>
                    <a:gd name="connsiteY8" fmla="*/ 4222 h 14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6126" h="141035">
                      <a:moveTo>
                        <a:pt x="253720" y="4222"/>
                      </a:moveTo>
                      <a:cubicBezTo>
                        <a:pt x="272505" y="-12976"/>
                        <a:pt x="176461" y="27240"/>
                        <a:pt x="134657" y="37559"/>
                      </a:cubicBezTo>
                      <a:cubicBezTo>
                        <a:pt x="92853" y="47878"/>
                        <a:pt x="16389" y="56080"/>
                        <a:pt x="2895" y="66134"/>
                      </a:cubicBezTo>
                      <a:cubicBezTo>
                        <a:pt x="-10599" y="76188"/>
                        <a:pt x="25914" y="96297"/>
                        <a:pt x="53695" y="97884"/>
                      </a:cubicBezTo>
                      <a:cubicBezTo>
                        <a:pt x="81476" y="99471"/>
                        <a:pt x="144711" y="81215"/>
                        <a:pt x="169582" y="75659"/>
                      </a:cubicBezTo>
                      <a:cubicBezTo>
                        <a:pt x="194453" y="70103"/>
                        <a:pt x="195247" y="64282"/>
                        <a:pt x="202920" y="64547"/>
                      </a:cubicBezTo>
                      <a:cubicBezTo>
                        <a:pt x="210593" y="64812"/>
                        <a:pt x="245782" y="64547"/>
                        <a:pt x="215620" y="77247"/>
                      </a:cubicBezTo>
                      <a:cubicBezTo>
                        <a:pt x="185457" y="89947"/>
                        <a:pt x="16124" y="145509"/>
                        <a:pt x="21945" y="140747"/>
                      </a:cubicBezTo>
                      <a:cubicBezTo>
                        <a:pt x="27766" y="135985"/>
                        <a:pt x="234935" y="21420"/>
                        <a:pt x="253720" y="422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: 図形 686">
                  <a:extLst>
                    <a:ext uri="{FF2B5EF4-FFF2-40B4-BE49-F238E27FC236}">
                      <a16:creationId xmlns:a16="http://schemas.microsoft.com/office/drawing/2014/main" id="{80B6C280-F06A-4A5B-A878-18AD5DFA3249}"/>
                    </a:ext>
                  </a:extLst>
                </p:cNvPr>
                <p:cNvSpPr/>
                <p:nvPr/>
              </p:nvSpPr>
              <p:spPr>
                <a:xfrm>
                  <a:off x="1000090" y="10160819"/>
                  <a:ext cx="318230" cy="261202"/>
                </a:xfrm>
                <a:custGeom>
                  <a:avLst/>
                  <a:gdLst>
                    <a:gd name="connsiteX0" fmla="*/ 292152 w 293060"/>
                    <a:gd name="connsiteY0" fmla="*/ 0 h 240543"/>
                    <a:gd name="connsiteX1" fmla="*/ 260402 w 293060"/>
                    <a:gd name="connsiteY1" fmla="*/ 80962 h 240543"/>
                    <a:gd name="connsiteX2" fmla="*/ 182615 w 293060"/>
                    <a:gd name="connsiteY2" fmla="*/ 114300 h 240543"/>
                    <a:gd name="connsiteX3" fmla="*/ 52 w 293060"/>
                    <a:gd name="connsiteY3" fmla="*/ 176212 h 240543"/>
                    <a:gd name="connsiteX4" fmla="*/ 201665 w 293060"/>
                    <a:gd name="connsiteY4" fmla="*/ 123825 h 240543"/>
                    <a:gd name="connsiteX5" fmla="*/ 227065 w 293060"/>
                    <a:gd name="connsiteY5" fmla="*/ 153987 h 240543"/>
                    <a:gd name="connsiteX6" fmla="*/ 134990 w 293060"/>
                    <a:gd name="connsiteY6" fmla="*/ 219075 h 240543"/>
                    <a:gd name="connsiteX7" fmla="*/ 65140 w 293060"/>
                    <a:gd name="connsiteY7" fmla="*/ 238125 h 240543"/>
                    <a:gd name="connsiteX8" fmla="*/ 249290 w 293060"/>
                    <a:gd name="connsiteY8" fmla="*/ 171450 h 240543"/>
                    <a:gd name="connsiteX9" fmla="*/ 273102 w 293060"/>
                    <a:gd name="connsiteY9" fmla="*/ 133350 h 240543"/>
                    <a:gd name="connsiteX10" fmla="*/ 11165 w 293060"/>
                    <a:gd name="connsiteY10" fmla="*/ 161925 h 240543"/>
                    <a:gd name="connsiteX11" fmla="*/ 136577 w 293060"/>
                    <a:gd name="connsiteY11" fmla="*/ 114300 h 240543"/>
                    <a:gd name="connsiteX12" fmla="*/ 228652 w 293060"/>
                    <a:gd name="connsiteY12" fmla="*/ 80962 h 240543"/>
                    <a:gd name="connsiteX13" fmla="*/ 292152 w 293060"/>
                    <a:gd name="connsiteY13" fmla="*/ 0 h 24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3060" h="240543">
                      <a:moveTo>
                        <a:pt x="292152" y="0"/>
                      </a:moveTo>
                      <a:cubicBezTo>
                        <a:pt x="297444" y="0"/>
                        <a:pt x="278658" y="61912"/>
                        <a:pt x="260402" y="80962"/>
                      </a:cubicBezTo>
                      <a:cubicBezTo>
                        <a:pt x="242146" y="100012"/>
                        <a:pt x="226007" y="98425"/>
                        <a:pt x="182615" y="114300"/>
                      </a:cubicBezTo>
                      <a:cubicBezTo>
                        <a:pt x="139223" y="130175"/>
                        <a:pt x="-3123" y="174625"/>
                        <a:pt x="52" y="176212"/>
                      </a:cubicBezTo>
                      <a:cubicBezTo>
                        <a:pt x="3227" y="177799"/>
                        <a:pt x="163829" y="127529"/>
                        <a:pt x="201665" y="123825"/>
                      </a:cubicBezTo>
                      <a:cubicBezTo>
                        <a:pt x="239500" y="120121"/>
                        <a:pt x="238177" y="138112"/>
                        <a:pt x="227065" y="153987"/>
                      </a:cubicBezTo>
                      <a:cubicBezTo>
                        <a:pt x="215952" y="169862"/>
                        <a:pt x="161977" y="205052"/>
                        <a:pt x="134990" y="219075"/>
                      </a:cubicBezTo>
                      <a:cubicBezTo>
                        <a:pt x="108003" y="233098"/>
                        <a:pt x="46090" y="246062"/>
                        <a:pt x="65140" y="238125"/>
                      </a:cubicBezTo>
                      <a:cubicBezTo>
                        <a:pt x="84190" y="230188"/>
                        <a:pt x="214630" y="188913"/>
                        <a:pt x="249290" y="171450"/>
                      </a:cubicBezTo>
                      <a:cubicBezTo>
                        <a:pt x="283950" y="153988"/>
                        <a:pt x="312789" y="134937"/>
                        <a:pt x="273102" y="133350"/>
                      </a:cubicBezTo>
                      <a:cubicBezTo>
                        <a:pt x="233415" y="131763"/>
                        <a:pt x="33919" y="165100"/>
                        <a:pt x="11165" y="161925"/>
                      </a:cubicBezTo>
                      <a:cubicBezTo>
                        <a:pt x="-11589" y="158750"/>
                        <a:pt x="136577" y="114300"/>
                        <a:pt x="136577" y="114300"/>
                      </a:cubicBezTo>
                      <a:cubicBezTo>
                        <a:pt x="172825" y="100806"/>
                        <a:pt x="207221" y="94191"/>
                        <a:pt x="228652" y="80962"/>
                      </a:cubicBezTo>
                      <a:cubicBezTo>
                        <a:pt x="250083" y="67733"/>
                        <a:pt x="286860" y="0"/>
                        <a:pt x="292152" y="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8" name="フリーフォーム: 図形 687">
                  <a:extLst>
                    <a:ext uri="{FF2B5EF4-FFF2-40B4-BE49-F238E27FC236}">
                      <a16:creationId xmlns:a16="http://schemas.microsoft.com/office/drawing/2014/main" id="{7BED5F3C-D640-429F-AF7D-BD637B1B180D}"/>
                    </a:ext>
                  </a:extLst>
                </p:cNvPr>
                <p:cNvSpPr/>
                <p:nvPr/>
              </p:nvSpPr>
              <p:spPr>
                <a:xfrm>
                  <a:off x="5346767" y="4749022"/>
                  <a:ext cx="1051718" cy="661903"/>
                </a:xfrm>
                <a:custGeom>
                  <a:avLst/>
                  <a:gdLst>
                    <a:gd name="connsiteX0" fmla="*/ 98358 w 1051718"/>
                    <a:gd name="connsiteY0" fmla="*/ 778 h 661903"/>
                    <a:gd name="connsiteX1" fmla="*/ 279333 w 1051718"/>
                    <a:gd name="connsiteY1" fmla="*/ 330978 h 661903"/>
                    <a:gd name="connsiteX2" fmla="*/ 495233 w 1051718"/>
                    <a:gd name="connsiteY2" fmla="*/ 499253 h 661903"/>
                    <a:gd name="connsiteX3" fmla="*/ 434908 w 1051718"/>
                    <a:gd name="connsiteY3" fmla="*/ 470678 h 661903"/>
                    <a:gd name="connsiteX4" fmla="*/ 685733 w 1051718"/>
                    <a:gd name="connsiteY4" fmla="*/ 540528 h 661903"/>
                    <a:gd name="connsiteX5" fmla="*/ 923858 w 1051718"/>
                    <a:gd name="connsiteY5" fmla="*/ 540528 h 661903"/>
                    <a:gd name="connsiteX6" fmla="*/ 838133 w 1051718"/>
                    <a:gd name="connsiteY6" fmla="*/ 531003 h 661903"/>
                    <a:gd name="connsiteX7" fmla="*/ 1050858 w 1051718"/>
                    <a:gd name="connsiteY7" fmla="*/ 496078 h 661903"/>
                    <a:gd name="connsiteX8" fmla="*/ 907983 w 1051718"/>
                    <a:gd name="connsiteY8" fmla="*/ 559578 h 661903"/>
                    <a:gd name="connsiteX9" fmla="*/ 780983 w 1051718"/>
                    <a:gd name="connsiteY9" fmla="*/ 642128 h 661903"/>
                    <a:gd name="connsiteX10" fmla="*/ 536508 w 1051718"/>
                    <a:gd name="connsiteY10" fmla="*/ 604028 h 661903"/>
                    <a:gd name="connsiteX11" fmla="*/ 3108 w 1051718"/>
                    <a:gd name="connsiteY11" fmla="*/ 67453 h 661903"/>
                    <a:gd name="connsiteX12" fmla="*/ 307908 w 1051718"/>
                    <a:gd name="connsiteY12" fmla="*/ 432578 h 661903"/>
                    <a:gd name="connsiteX13" fmla="*/ 98358 w 1051718"/>
                    <a:gd name="connsiteY13" fmla="*/ 778 h 66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51718" h="661903">
                      <a:moveTo>
                        <a:pt x="98358" y="778"/>
                      </a:moveTo>
                      <a:cubicBezTo>
                        <a:pt x="93596" y="-16155"/>
                        <a:pt x="213187" y="247899"/>
                        <a:pt x="279333" y="330978"/>
                      </a:cubicBezTo>
                      <a:cubicBezTo>
                        <a:pt x="345479" y="414057"/>
                        <a:pt x="469304" y="475970"/>
                        <a:pt x="495233" y="499253"/>
                      </a:cubicBezTo>
                      <a:cubicBezTo>
                        <a:pt x="521162" y="522536"/>
                        <a:pt x="403158" y="463799"/>
                        <a:pt x="434908" y="470678"/>
                      </a:cubicBezTo>
                      <a:cubicBezTo>
                        <a:pt x="466658" y="477557"/>
                        <a:pt x="604241" y="528886"/>
                        <a:pt x="685733" y="540528"/>
                      </a:cubicBezTo>
                      <a:cubicBezTo>
                        <a:pt x="767225" y="552170"/>
                        <a:pt x="898458" y="542116"/>
                        <a:pt x="923858" y="540528"/>
                      </a:cubicBezTo>
                      <a:cubicBezTo>
                        <a:pt x="949258" y="538941"/>
                        <a:pt x="816966" y="538411"/>
                        <a:pt x="838133" y="531003"/>
                      </a:cubicBezTo>
                      <a:cubicBezTo>
                        <a:pt x="859300" y="523595"/>
                        <a:pt x="1039216" y="491316"/>
                        <a:pt x="1050858" y="496078"/>
                      </a:cubicBezTo>
                      <a:cubicBezTo>
                        <a:pt x="1062500" y="500840"/>
                        <a:pt x="952962" y="535236"/>
                        <a:pt x="907983" y="559578"/>
                      </a:cubicBezTo>
                      <a:cubicBezTo>
                        <a:pt x="863004" y="583920"/>
                        <a:pt x="842895" y="634720"/>
                        <a:pt x="780983" y="642128"/>
                      </a:cubicBezTo>
                      <a:cubicBezTo>
                        <a:pt x="719071" y="649536"/>
                        <a:pt x="666154" y="699807"/>
                        <a:pt x="536508" y="604028"/>
                      </a:cubicBezTo>
                      <a:cubicBezTo>
                        <a:pt x="406862" y="508249"/>
                        <a:pt x="41208" y="96028"/>
                        <a:pt x="3108" y="67453"/>
                      </a:cubicBezTo>
                      <a:cubicBezTo>
                        <a:pt x="-34992" y="38878"/>
                        <a:pt x="289387" y="439457"/>
                        <a:pt x="307908" y="432578"/>
                      </a:cubicBezTo>
                      <a:cubicBezTo>
                        <a:pt x="326429" y="425699"/>
                        <a:pt x="103120" y="17711"/>
                        <a:pt x="98358" y="77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: 図形 688">
                  <a:extLst>
                    <a:ext uri="{FF2B5EF4-FFF2-40B4-BE49-F238E27FC236}">
                      <a16:creationId xmlns:a16="http://schemas.microsoft.com/office/drawing/2014/main" id="{4F21C86D-E6E7-4A1C-AA4E-3AA9C91F42EF}"/>
                    </a:ext>
                  </a:extLst>
                </p:cNvPr>
                <p:cNvSpPr/>
                <p:nvPr/>
              </p:nvSpPr>
              <p:spPr>
                <a:xfrm>
                  <a:off x="5865966" y="4376966"/>
                  <a:ext cx="499730" cy="170605"/>
                </a:xfrm>
                <a:custGeom>
                  <a:avLst/>
                  <a:gdLst>
                    <a:gd name="connsiteX0" fmla="*/ 36359 w 499730"/>
                    <a:gd name="connsiteY0" fmla="*/ 33109 h 170605"/>
                    <a:gd name="connsiteX1" fmla="*/ 230034 w 499730"/>
                    <a:gd name="connsiteY1" fmla="*/ 102959 h 170605"/>
                    <a:gd name="connsiteX2" fmla="*/ 496734 w 499730"/>
                    <a:gd name="connsiteY2" fmla="*/ 1359 h 170605"/>
                    <a:gd name="connsiteX3" fmla="*/ 369734 w 499730"/>
                    <a:gd name="connsiteY3" fmla="*/ 52159 h 170605"/>
                    <a:gd name="connsiteX4" fmla="*/ 309409 w 499730"/>
                    <a:gd name="connsiteY4" fmla="*/ 160109 h 170605"/>
                    <a:gd name="connsiteX5" fmla="*/ 188759 w 499730"/>
                    <a:gd name="connsiteY5" fmla="*/ 166459 h 170605"/>
                    <a:gd name="connsiteX6" fmla="*/ 4609 w 499730"/>
                    <a:gd name="connsiteY6" fmla="*/ 163284 h 170605"/>
                    <a:gd name="connsiteX7" fmla="*/ 395134 w 499730"/>
                    <a:gd name="connsiteY7" fmla="*/ 106134 h 170605"/>
                    <a:gd name="connsiteX8" fmla="*/ 36359 w 499730"/>
                    <a:gd name="connsiteY8" fmla="*/ 33109 h 17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9730" h="170605">
                      <a:moveTo>
                        <a:pt x="36359" y="33109"/>
                      </a:moveTo>
                      <a:cubicBezTo>
                        <a:pt x="8842" y="32580"/>
                        <a:pt x="153305" y="108251"/>
                        <a:pt x="230034" y="102959"/>
                      </a:cubicBezTo>
                      <a:cubicBezTo>
                        <a:pt x="306763" y="97667"/>
                        <a:pt x="473451" y="9826"/>
                        <a:pt x="496734" y="1359"/>
                      </a:cubicBezTo>
                      <a:cubicBezTo>
                        <a:pt x="520017" y="-7108"/>
                        <a:pt x="400955" y="25701"/>
                        <a:pt x="369734" y="52159"/>
                      </a:cubicBezTo>
                      <a:cubicBezTo>
                        <a:pt x="338513" y="78617"/>
                        <a:pt x="339572" y="141059"/>
                        <a:pt x="309409" y="160109"/>
                      </a:cubicBezTo>
                      <a:cubicBezTo>
                        <a:pt x="279247" y="179159"/>
                        <a:pt x="188759" y="166459"/>
                        <a:pt x="188759" y="166459"/>
                      </a:cubicBezTo>
                      <a:cubicBezTo>
                        <a:pt x="137959" y="166988"/>
                        <a:pt x="-29787" y="173338"/>
                        <a:pt x="4609" y="163284"/>
                      </a:cubicBezTo>
                      <a:cubicBezTo>
                        <a:pt x="39005" y="153230"/>
                        <a:pt x="386138" y="124655"/>
                        <a:pt x="395134" y="106134"/>
                      </a:cubicBezTo>
                      <a:cubicBezTo>
                        <a:pt x="404130" y="87613"/>
                        <a:pt x="63876" y="33638"/>
                        <a:pt x="36359" y="3310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0" name="フリーフォーム: 図形 689">
                  <a:extLst>
                    <a:ext uri="{FF2B5EF4-FFF2-40B4-BE49-F238E27FC236}">
                      <a16:creationId xmlns:a16="http://schemas.microsoft.com/office/drawing/2014/main" id="{FF089EDA-FFD4-4A50-B554-65FA0530EDAB}"/>
                    </a:ext>
                  </a:extLst>
                </p:cNvPr>
                <p:cNvSpPr/>
                <p:nvPr/>
              </p:nvSpPr>
              <p:spPr>
                <a:xfrm>
                  <a:off x="5556250" y="4349438"/>
                  <a:ext cx="831258" cy="496174"/>
                </a:xfrm>
                <a:custGeom>
                  <a:avLst/>
                  <a:gdLst>
                    <a:gd name="connsiteX0" fmla="*/ 810683 w 831258"/>
                    <a:gd name="connsiteY0" fmla="*/ 6662 h 496174"/>
                    <a:gd name="connsiteX1" fmla="*/ 810683 w 831258"/>
                    <a:gd name="connsiteY1" fmla="*/ 379195 h 496174"/>
                    <a:gd name="connsiteX2" fmla="*/ 802217 w 831258"/>
                    <a:gd name="connsiteY2" fmla="*/ 275479 h 496174"/>
                    <a:gd name="connsiteX3" fmla="*/ 802217 w 831258"/>
                    <a:gd name="connsiteY3" fmla="*/ 457512 h 496174"/>
                    <a:gd name="connsiteX4" fmla="*/ 757767 w 831258"/>
                    <a:gd name="connsiteY4" fmla="*/ 455395 h 496174"/>
                    <a:gd name="connsiteX5" fmla="*/ 0 w 831258"/>
                    <a:gd name="connsiteY5" fmla="*/ 472329 h 496174"/>
                    <a:gd name="connsiteX6" fmla="*/ 768350 w 831258"/>
                    <a:gd name="connsiteY6" fmla="*/ 495612 h 496174"/>
                    <a:gd name="connsiteX7" fmla="*/ 785283 w 831258"/>
                    <a:gd name="connsiteY7" fmla="*/ 446929 h 496174"/>
                    <a:gd name="connsiteX8" fmla="*/ 768350 w 831258"/>
                    <a:gd name="connsiteY8" fmla="*/ 159062 h 496174"/>
                    <a:gd name="connsiteX9" fmla="*/ 810683 w 831258"/>
                    <a:gd name="connsiteY9" fmla="*/ 6662 h 4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31258" h="496174">
                      <a:moveTo>
                        <a:pt x="810683" y="6662"/>
                      </a:moveTo>
                      <a:cubicBezTo>
                        <a:pt x="817739" y="43351"/>
                        <a:pt x="812094" y="334392"/>
                        <a:pt x="810683" y="379195"/>
                      </a:cubicBezTo>
                      <a:cubicBezTo>
                        <a:pt x="809272" y="423998"/>
                        <a:pt x="803628" y="262426"/>
                        <a:pt x="802217" y="275479"/>
                      </a:cubicBezTo>
                      <a:cubicBezTo>
                        <a:pt x="800806" y="288532"/>
                        <a:pt x="809625" y="427526"/>
                        <a:pt x="802217" y="457512"/>
                      </a:cubicBezTo>
                      <a:cubicBezTo>
                        <a:pt x="794809" y="487498"/>
                        <a:pt x="757767" y="455395"/>
                        <a:pt x="757767" y="455395"/>
                      </a:cubicBezTo>
                      <a:lnTo>
                        <a:pt x="0" y="472329"/>
                      </a:lnTo>
                      <a:cubicBezTo>
                        <a:pt x="1764" y="479032"/>
                        <a:pt x="637470" y="499845"/>
                        <a:pt x="768350" y="495612"/>
                      </a:cubicBezTo>
                      <a:cubicBezTo>
                        <a:pt x="899230" y="491379"/>
                        <a:pt x="785283" y="503021"/>
                        <a:pt x="785283" y="446929"/>
                      </a:cubicBezTo>
                      <a:cubicBezTo>
                        <a:pt x="785283" y="390837"/>
                        <a:pt x="763411" y="224326"/>
                        <a:pt x="768350" y="159062"/>
                      </a:cubicBezTo>
                      <a:cubicBezTo>
                        <a:pt x="773289" y="93798"/>
                        <a:pt x="803627" y="-30027"/>
                        <a:pt x="810683" y="6662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91" name="フリーフォーム: 図形 690">
                  <a:extLst>
                    <a:ext uri="{FF2B5EF4-FFF2-40B4-BE49-F238E27FC236}">
                      <a16:creationId xmlns:a16="http://schemas.microsoft.com/office/drawing/2014/main" id="{64706F99-4733-46A6-AC97-E742EA11C422}"/>
                    </a:ext>
                  </a:extLst>
                </p:cNvPr>
                <p:cNvSpPr/>
                <p:nvPr/>
              </p:nvSpPr>
              <p:spPr>
                <a:xfrm>
                  <a:off x="5636585" y="3484845"/>
                  <a:ext cx="692645" cy="606236"/>
                </a:xfrm>
                <a:custGeom>
                  <a:avLst/>
                  <a:gdLst>
                    <a:gd name="connsiteX0" fmla="*/ 423432 w 692645"/>
                    <a:gd name="connsiteY0" fmla="*/ 18238 h 606236"/>
                    <a:gd name="connsiteX1" fmla="*/ 622398 w 692645"/>
                    <a:gd name="connsiteY1" fmla="*/ 208738 h 606236"/>
                    <a:gd name="connsiteX2" fmla="*/ 690132 w 692645"/>
                    <a:gd name="connsiteY2" fmla="*/ 587622 h 606236"/>
                    <a:gd name="connsiteX3" fmla="*/ 660498 w 692645"/>
                    <a:gd name="connsiteY3" fmla="*/ 507188 h 606236"/>
                    <a:gd name="connsiteX4" fmla="*/ 499632 w 692645"/>
                    <a:gd name="connsiteY4" fmla="*/ 153705 h 606236"/>
                    <a:gd name="connsiteX5" fmla="*/ 575832 w 692645"/>
                    <a:gd name="connsiteY5" fmla="*/ 212972 h 606236"/>
                    <a:gd name="connsiteX6" fmla="*/ 476348 w 692645"/>
                    <a:gd name="connsiteY6" fmla="*/ 105022 h 606236"/>
                    <a:gd name="connsiteX7" fmla="*/ 332415 w 692645"/>
                    <a:gd name="connsiteY7" fmla="*/ 28822 h 606236"/>
                    <a:gd name="connsiteX8" fmla="*/ 98 w 692645"/>
                    <a:gd name="connsiteY8" fmla="*/ 22472 h 606236"/>
                    <a:gd name="connsiteX9" fmla="*/ 298548 w 692645"/>
                    <a:gd name="connsiteY9" fmla="*/ 7655 h 606236"/>
                    <a:gd name="connsiteX10" fmla="*/ 423432 w 692645"/>
                    <a:gd name="connsiteY10" fmla="*/ 18238 h 606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2645" h="606236">
                      <a:moveTo>
                        <a:pt x="423432" y="18238"/>
                      </a:moveTo>
                      <a:cubicBezTo>
                        <a:pt x="477407" y="51752"/>
                        <a:pt x="577948" y="113841"/>
                        <a:pt x="622398" y="208738"/>
                      </a:cubicBezTo>
                      <a:cubicBezTo>
                        <a:pt x="666848" y="303635"/>
                        <a:pt x="683782" y="537880"/>
                        <a:pt x="690132" y="587622"/>
                      </a:cubicBezTo>
                      <a:cubicBezTo>
                        <a:pt x="696482" y="637364"/>
                        <a:pt x="692248" y="579507"/>
                        <a:pt x="660498" y="507188"/>
                      </a:cubicBezTo>
                      <a:cubicBezTo>
                        <a:pt x="628748" y="434869"/>
                        <a:pt x="513743" y="202741"/>
                        <a:pt x="499632" y="153705"/>
                      </a:cubicBezTo>
                      <a:cubicBezTo>
                        <a:pt x="485521" y="104669"/>
                        <a:pt x="579713" y="221086"/>
                        <a:pt x="575832" y="212972"/>
                      </a:cubicBezTo>
                      <a:cubicBezTo>
                        <a:pt x="571951" y="204858"/>
                        <a:pt x="516918" y="135714"/>
                        <a:pt x="476348" y="105022"/>
                      </a:cubicBezTo>
                      <a:cubicBezTo>
                        <a:pt x="435779" y="74330"/>
                        <a:pt x="411790" y="42580"/>
                        <a:pt x="332415" y="28822"/>
                      </a:cubicBezTo>
                      <a:cubicBezTo>
                        <a:pt x="253040" y="15064"/>
                        <a:pt x="5742" y="26000"/>
                        <a:pt x="98" y="22472"/>
                      </a:cubicBezTo>
                      <a:cubicBezTo>
                        <a:pt x="-5547" y="18944"/>
                        <a:pt x="232579" y="7655"/>
                        <a:pt x="298548" y="7655"/>
                      </a:cubicBezTo>
                      <a:cubicBezTo>
                        <a:pt x="364517" y="7655"/>
                        <a:pt x="369457" y="-15276"/>
                        <a:pt x="423432" y="18238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2" name="フリーフォーム: 図形 691">
                  <a:extLst>
                    <a:ext uri="{FF2B5EF4-FFF2-40B4-BE49-F238E27FC236}">
                      <a16:creationId xmlns:a16="http://schemas.microsoft.com/office/drawing/2014/main" id="{227014EE-98C6-41E5-9BE0-1B82B30A8B51}"/>
                    </a:ext>
                  </a:extLst>
                </p:cNvPr>
                <p:cNvSpPr/>
                <p:nvPr/>
              </p:nvSpPr>
              <p:spPr>
                <a:xfrm>
                  <a:off x="5422298" y="4860448"/>
                  <a:ext cx="675710" cy="377241"/>
                </a:xfrm>
                <a:custGeom>
                  <a:avLst/>
                  <a:gdLst>
                    <a:gd name="connsiteX0" fmla="*/ 240315 w 675710"/>
                    <a:gd name="connsiteY0" fmla="*/ 135415 h 377241"/>
                    <a:gd name="connsiteX1" fmla="*/ 438752 w 675710"/>
                    <a:gd name="connsiteY1" fmla="*/ 243365 h 377241"/>
                    <a:gd name="connsiteX2" fmla="*/ 530827 w 675710"/>
                    <a:gd name="connsiteY2" fmla="*/ 303690 h 377241"/>
                    <a:gd name="connsiteX3" fmla="*/ 661002 w 675710"/>
                    <a:gd name="connsiteY3" fmla="*/ 219552 h 377241"/>
                    <a:gd name="connsiteX4" fmla="*/ 651477 w 675710"/>
                    <a:gd name="connsiteY4" fmla="*/ 275115 h 377241"/>
                    <a:gd name="connsiteX5" fmla="*/ 675290 w 675710"/>
                    <a:gd name="connsiteY5" fmla="*/ 376715 h 377241"/>
                    <a:gd name="connsiteX6" fmla="*/ 627665 w 675710"/>
                    <a:gd name="connsiteY6" fmla="*/ 316390 h 377241"/>
                    <a:gd name="connsiteX7" fmla="*/ 543527 w 675710"/>
                    <a:gd name="connsiteY7" fmla="*/ 349727 h 377241"/>
                    <a:gd name="connsiteX8" fmla="*/ 308577 w 675710"/>
                    <a:gd name="connsiteY8" fmla="*/ 216377 h 377241"/>
                    <a:gd name="connsiteX9" fmla="*/ 2190 w 675710"/>
                    <a:gd name="connsiteY9" fmla="*/ 477 h 377241"/>
                    <a:gd name="connsiteX10" fmla="*/ 475265 w 675710"/>
                    <a:gd name="connsiteY10" fmla="*/ 279877 h 377241"/>
                    <a:gd name="connsiteX11" fmla="*/ 240315 w 675710"/>
                    <a:gd name="connsiteY11" fmla="*/ 135415 h 37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5710" h="377241">
                      <a:moveTo>
                        <a:pt x="240315" y="135415"/>
                      </a:moveTo>
                      <a:cubicBezTo>
                        <a:pt x="234230" y="129330"/>
                        <a:pt x="390333" y="215319"/>
                        <a:pt x="438752" y="243365"/>
                      </a:cubicBezTo>
                      <a:cubicBezTo>
                        <a:pt x="487171" y="271411"/>
                        <a:pt x="493785" y="307659"/>
                        <a:pt x="530827" y="303690"/>
                      </a:cubicBezTo>
                      <a:cubicBezTo>
                        <a:pt x="567869" y="299721"/>
                        <a:pt x="640894" y="224314"/>
                        <a:pt x="661002" y="219552"/>
                      </a:cubicBezTo>
                      <a:cubicBezTo>
                        <a:pt x="681110" y="214790"/>
                        <a:pt x="649096" y="248921"/>
                        <a:pt x="651477" y="275115"/>
                      </a:cubicBezTo>
                      <a:cubicBezTo>
                        <a:pt x="653858" y="301309"/>
                        <a:pt x="679259" y="369836"/>
                        <a:pt x="675290" y="376715"/>
                      </a:cubicBezTo>
                      <a:cubicBezTo>
                        <a:pt x="671321" y="383594"/>
                        <a:pt x="649626" y="320888"/>
                        <a:pt x="627665" y="316390"/>
                      </a:cubicBezTo>
                      <a:cubicBezTo>
                        <a:pt x="605705" y="311892"/>
                        <a:pt x="596708" y="366396"/>
                        <a:pt x="543527" y="349727"/>
                      </a:cubicBezTo>
                      <a:cubicBezTo>
                        <a:pt x="490346" y="333058"/>
                        <a:pt x="398800" y="274585"/>
                        <a:pt x="308577" y="216377"/>
                      </a:cubicBezTo>
                      <a:cubicBezTo>
                        <a:pt x="218354" y="158169"/>
                        <a:pt x="-25591" y="-10106"/>
                        <a:pt x="2190" y="477"/>
                      </a:cubicBezTo>
                      <a:cubicBezTo>
                        <a:pt x="29971" y="11060"/>
                        <a:pt x="436107" y="254742"/>
                        <a:pt x="475265" y="279877"/>
                      </a:cubicBezTo>
                      <a:cubicBezTo>
                        <a:pt x="514423" y="305012"/>
                        <a:pt x="246400" y="141500"/>
                        <a:pt x="240315" y="13541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3" name="フリーフォーム: 図形 692">
                  <a:extLst>
                    <a:ext uri="{FF2B5EF4-FFF2-40B4-BE49-F238E27FC236}">
                      <a16:creationId xmlns:a16="http://schemas.microsoft.com/office/drawing/2014/main" id="{AAFDC923-9769-40F4-A83A-26C4570AD21D}"/>
                    </a:ext>
                  </a:extLst>
                </p:cNvPr>
                <p:cNvSpPr/>
                <p:nvPr/>
              </p:nvSpPr>
              <p:spPr>
                <a:xfrm>
                  <a:off x="6490847" y="4484455"/>
                  <a:ext cx="105451" cy="221143"/>
                </a:xfrm>
                <a:custGeom>
                  <a:avLst/>
                  <a:gdLst>
                    <a:gd name="connsiteX0" fmla="*/ 441 w 105451"/>
                    <a:gd name="connsiteY0" fmla="*/ 233 h 221143"/>
                    <a:gd name="connsiteX1" fmla="*/ 63941 w 105451"/>
                    <a:gd name="connsiteY1" fmla="*/ 128820 h 221143"/>
                    <a:gd name="connsiteX2" fmla="*/ 102041 w 105451"/>
                    <a:gd name="connsiteY2" fmla="*/ 58970 h 221143"/>
                    <a:gd name="connsiteX3" fmla="*/ 102041 w 105451"/>
                    <a:gd name="connsiteY3" fmla="*/ 181208 h 221143"/>
                    <a:gd name="connsiteX4" fmla="*/ 102041 w 105451"/>
                    <a:gd name="connsiteY4" fmla="*/ 214545 h 221143"/>
                    <a:gd name="connsiteX5" fmla="*/ 56003 w 105451"/>
                    <a:gd name="connsiteY5" fmla="*/ 65320 h 221143"/>
                    <a:gd name="connsiteX6" fmla="*/ 100453 w 105451"/>
                    <a:gd name="connsiteY6" fmla="*/ 195495 h 221143"/>
                    <a:gd name="connsiteX7" fmla="*/ 38541 w 105451"/>
                    <a:gd name="connsiteY7" fmla="*/ 166920 h 221143"/>
                    <a:gd name="connsiteX8" fmla="*/ 441 w 105451"/>
                    <a:gd name="connsiteY8" fmla="*/ 233 h 22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1" h="221143">
                      <a:moveTo>
                        <a:pt x="441" y="233"/>
                      </a:moveTo>
                      <a:cubicBezTo>
                        <a:pt x="4674" y="-6117"/>
                        <a:pt x="47008" y="119031"/>
                        <a:pt x="63941" y="128820"/>
                      </a:cubicBezTo>
                      <a:cubicBezTo>
                        <a:pt x="80874" y="138609"/>
                        <a:pt x="95691" y="50239"/>
                        <a:pt x="102041" y="58970"/>
                      </a:cubicBezTo>
                      <a:cubicBezTo>
                        <a:pt x="108391" y="67701"/>
                        <a:pt x="102041" y="181208"/>
                        <a:pt x="102041" y="181208"/>
                      </a:cubicBezTo>
                      <a:cubicBezTo>
                        <a:pt x="102041" y="207137"/>
                        <a:pt x="109714" y="233860"/>
                        <a:pt x="102041" y="214545"/>
                      </a:cubicBezTo>
                      <a:cubicBezTo>
                        <a:pt x="94368" y="195230"/>
                        <a:pt x="56268" y="68495"/>
                        <a:pt x="56003" y="65320"/>
                      </a:cubicBezTo>
                      <a:cubicBezTo>
                        <a:pt x="55738" y="62145"/>
                        <a:pt x="103363" y="178562"/>
                        <a:pt x="100453" y="195495"/>
                      </a:cubicBezTo>
                      <a:cubicBezTo>
                        <a:pt x="97543" y="212428"/>
                        <a:pt x="53622" y="195759"/>
                        <a:pt x="38541" y="166920"/>
                      </a:cubicBezTo>
                      <a:cubicBezTo>
                        <a:pt x="23460" y="138081"/>
                        <a:pt x="-3792" y="6583"/>
                        <a:pt x="441" y="23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4" name="フリーフォーム: 図形 693">
                  <a:extLst>
                    <a:ext uri="{FF2B5EF4-FFF2-40B4-BE49-F238E27FC236}">
                      <a16:creationId xmlns:a16="http://schemas.microsoft.com/office/drawing/2014/main" id="{520B77AA-DFEC-4468-BBF9-1B6CA809B20A}"/>
                    </a:ext>
                  </a:extLst>
                </p:cNvPr>
                <p:cNvSpPr/>
                <p:nvPr/>
              </p:nvSpPr>
              <p:spPr>
                <a:xfrm>
                  <a:off x="5319171" y="4173037"/>
                  <a:ext cx="302909" cy="607261"/>
                </a:xfrm>
                <a:custGeom>
                  <a:avLst/>
                  <a:gdLst>
                    <a:gd name="connsiteX0" fmla="*/ 12 w 302909"/>
                    <a:gd name="connsiteY0" fmla="*/ 434946 h 607261"/>
                    <a:gd name="connsiteX1" fmla="*/ 268829 w 302909"/>
                    <a:gd name="connsiteY1" fmla="*/ 536546 h 607261"/>
                    <a:gd name="connsiteX2" fmla="*/ 82562 w 302909"/>
                    <a:gd name="connsiteY2" fmla="*/ 489980 h 607261"/>
                    <a:gd name="connsiteX3" fmla="*/ 182046 w 302909"/>
                    <a:gd name="connsiteY3" fmla="*/ 481513 h 607261"/>
                    <a:gd name="connsiteX4" fmla="*/ 177812 w 302909"/>
                    <a:gd name="connsiteY4" fmla="*/ 415896 h 607261"/>
                    <a:gd name="connsiteX5" fmla="*/ 302696 w 302909"/>
                    <a:gd name="connsiteY5" fmla="*/ 5263 h 607261"/>
                    <a:gd name="connsiteX6" fmla="*/ 209562 w 302909"/>
                    <a:gd name="connsiteY6" fmla="*/ 210580 h 607261"/>
                    <a:gd name="connsiteX7" fmla="*/ 281529 w 302909"/>
                    <a:gd name="connsiteY7" fmla="*/ 602163 h 607261"/>
                    <a:gd name="connsiteX8" fmla="*/ 12 w 302909"/>
                    <a:gd name="connsiteY8" fmla="*/ 434946 h 60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909" h="607261">
                      <a:moveTo>
                        <a:pt x="12" y="434946"/>
                      </a:moveTo>
                      <a:cubicBezTo>
                        <a:pt x="-2105" y="424010"/>
                        <a:pt x="255071" y="527374"/>
                        <a:pt x="268829" y="536546"/>
                      </a:cubicBezTo>
                      <a:cubicBezTo>
                        <a:pt x="282587" y="545718"/>
                        <a:pt x="97026" y="499152"/>
                        <a:pt x="82562" y="489980"/>
                      </a:cubicBezTo>
                      <a:cubicBezTo>
                        <a:pt x="68098" y="480808"/>
                        <a:pt x="166171" y="493860"/>
                        <a:pt x="182046" y="481513"/>
                      </a:cubicBezTo>
                      <a:cubicBezTo>
                        <a:pt x="197921" y="469166"/>
                        <a:pt x="157704" y="495271"/>
                        <a:pt x="177812" y="415896"/>
                      </a:cubicBezTo>
                      <a:cubicBezTo>
                        <a:pt x="197920" y="336521"/>
                        <a:pt x="297404" y="39482"/>
                        <a:pt x="302696" y="5263"/>
                      </a:cubicBezTo>
                      <a:cubicBezTo>
                        <a:pt x="307988" y="-28956"/>
                        <a:pt x="213090" y="111097"/>
                        <a:pt x="209562" y="210580"/>
                      </a:cubicBezTo>
                      <a:cubicBezTo>
                        <a:pt x="206034" y="310063"/>
                        <a:pt x="312221" y="563358"/>
                        <a:pt x="281529" y="602163"/>
                      </a:cubicBezTo>
                      <a:cubicBezTo>
                        <a:pt x="250837" y="640968"/>
                        <a:pt x="2129" y="445882"/>
                        <a:pt x="12" y="43494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5" name="フリーフォーム: 図形 694">
                  <a:extLst>
                    <a:ext uri="{FF2B5EF4-FFF2-40B4-BE49-F238E27FC236}">
                      <a16:creationId xmlns:a16="http://schemas.microsoft.com/office/drawing/2014/main" id="{45664EEA-2A98-4538-BCB3-582C827E9E22}"/>
                    </a:ext>
                  </a:extLst>
                </p:cNvPr>
                <p:cNvSpPr/>
                <p:nvPr/>
              </p:nvSpPr>
              <p:spPr>
                <a:xfrm>
                  <a:off x="5444935" y="3578779"/>
                  <a:ext cx="804843" cy="417820"/>
                </a:xfrm>
                <a:custGeom>
                  <a:avLst/>
                  <a:gdLst>
                    <a:gd name="connsiteX0" fmla="*/ 147298 w 804843"/>
                    <a:gd name="connsiteY0" fmla="*/ 11088 h 417820"/>
                    <a:gd name="connsiteX1" fmla="*/ 612965 w 804843"/>
                    <a:gd name="connsiteY1" fmla="*/ 146554 h 417820"/>
                    <a:gd name="connsiteX2" fmla="*/ 388598 w 804843"/>
                    <a:gd name="connsiteY2" fmla="*/ 49188 h 417820"/>
                    <a:gd name="connsiteX3" fmla="*/ 511365 w 804843"/>
                    <a:gd name="connsiteY3" fmla="*/ 129621 h 417820"/>
                    <a:gd name="connsiteX4" fmla="*/ 799232 w 804843"/>
                    <a:gd name="connsiteY4" fmla="*/ 413254 h 417820"/>
                    <a:gd name="connsiteX5" fmla="*/ 689165 w 804843"/>
                    <a:gd name="connsiteY5" fmla="*/ 303188 h 417820"/>
                    <a:gd name="connsiteX6" fmla="*/ 532532 w 804843"/>
                    <a:gd name="connsiteY6" fmla="*/ 282021 h 417820"/>
                    <a:gd name="connsiteX7" fmla="*/ 20298 w 804843"/>
                    <a:gd name="connsiteY7" fmla="*/ 328588 h 417820"/>
                    <a:gd name="connsiteX8" fmla="*/ 553698 w 804843"/>
                    <a:gd name="connsiteY8" fmla="*/ 294721 h 417820"/>
                    <a:gd name="connsiteX9" fmla="*/ 113432 w 804843"/>
                    <a:gd name="connsiteY9" fmla="*/ 265088 h 417820"/>
                    <a:gd name="connsiteX10" fmla="*/ 28765 w 804843"/>
                    <a:gd name="connsiteY10" fmla="*/ 252388 h 417820"/>
                    <a:gd name="connsiteX11" fmla="*/ 528298 w 804843"/>
                    <a:gd name="connsiteY11" fmla="*/ 243921 h 417820"/>
                    <a:gd name="connsiteX12" fmla="*/ 109198 w 804843"/>
                    <a:gd name="connsiteY12" fmla="*/ 133854 h 417820"/>
                    <a:gd name="connsiteX13" fmla="*/ 397065 w 804843"/>
                    <a:gd name="connsiteY13" fmla="*/ 116921 h 417820"/>
                    <a:gd name="connsiteX14" fmla="*/ 481732 w 804843"/>
                    <a:gd name="connsiteY14" fmla="*/ 19554 h 417820"/>
                    <a:gd name="connsiteX15" fmla="*/ 147298 w 804843"/>
                    <a:gd name="connsiteY15" fmla="*/ 11088 h 41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4843" h="417820">
                      <a:moveTo>
                        <a:pt x="147298" y="11088"/>
                      </a:moveTo>
                      <a:cubicBezTo>
                        <a:pt x="169170" y="32255"/>
                        <a:pt x="572748" y="140204"/>
                        <a:pt x="612965" y="146554"/>
                      </a:cubicBezTo>
                      <a:cubicBezTo>
                        <a:pt x="653182" y="152904"/>
                        <a:pt x="405531" y="52010"/>
                        <a:pt x="388598" y="49188"/>
                      </a:cubicBezTo>
                      <a:cubicBezTo>
                        <a:pt x="371665" y="46366"/>
                        <a:pt x="442926" y="68943"/>
                        <a:pt x="511365" y="129621"/>
                      </a:cubicBezTo>
                      <a:cubicBezTo>
                        <a:pt x="579804" y="190299"/>
                        <a:pt x="769599" y="384326"/>
                        <a:pt x="799232" y="413254"/>
                      </a:cubicBezTo>
                      <a:cubicBezTo>
                        <a:pt x="828865" y="442182"/>
                        <a:pt x="733615" y="325060"/>
                        <a:pt x="689165" y="303188"/>
                      </a:cubicBezTo>
                      <a:cubicBezTo>
                        <a:pt x="644715" y="281316"/>
                        <a:pt x="644010" y="277788"/>
                        <a:pt x="532532" y="282021"/>
                      </a:cubicBezTo>
                      <a:cubicBezTo>
                        <a:pt x="421054" y="286254"/>
                        <a:pt x="16770" y="326471"/>
                        <a:pt x="20298" y="328588"/>
                      </a:cubicBezTo>
                      <a:cubicBezTo>
                        <a:pt x="23826" y="330705"/>
                        <a:pt x="538176" y="305304"/>
                        <a:pt x="553698" y="294721"/>
                      </a:cubicBezTo>
                      <a:cubicBezTo>
                        <a:pt x="569220" y="284138"/>
                        <a:pt x="200921" y="272143"/>
                        <a:pt x="113432" y="265088"/>
                      </a:cubicBezTo>
                      <a:cubicBezTo>
                        <a:pt x="25943" y="258033"/>
                        <a:pt x="-40379" y="255916"/>
                        <a:pt x="28765" y="252388"/>
                      </a:cubicBezTo>
                      <a:cubicBezTo>
                        <a:pt x="97909" y="248860"/>
                        <a:pt x="514893" y="263677"/>
                        <a:pt x="528298" y="243921"/>
                      </a:cubicBezTo>
                      <a:cubicBezTo>
                        <a:pt x="541703" y="224165"/>
                        <a:pt x="131070" y="155021"/>
                        <a:pt x="109198" y="133854"/>
                      </a:cubicBezTo>
                      <a:cubicBezTo>
                        <a:pt x="87326" y="112687"/>
                        <a:pt x="334976" y="135971"/>
                        <a:pt x="397065" y="116921"/>
                      </a:cubicBezTo>
                      <a:cubicBezTo>
                        <a:pt x="459154" y="97871"/>
                        <a:pt x="519126" y="36487"/>
                        <a:pt x="481732" y="19554"/>
                      </a:cubicBezTo>
                      <a:cubicBezTo>
                        <a:pt x="444338" y="2621"/>
                        <a:pt x="125426" y="-10079"/>
                        <a:pt x="147298" y="11088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6" name="フリーフォーム: 図形 695">
                  <a:extLst>
                    <a:ext uri="{FF2B5EF4-FFF2-40B4-BE49-F238E27FC236}">
                      <a16:creationId xmlns:a16="http://schemas.microsoft.com/office/drawing/2014/main" id="{F184B3E8-9959-4090-8F2F-AF0FD497963D}"/>
                    </a:ext>
                  </a:extLst>
                </p:cNvPr>
                <p:cNvSpPr/>
                <p:nvPr/>
              </p:nvSpPr>
              <p:spPr>
                <a:xfrm>
                  <a:off x="4099485" y="7092298"/>
                  <a:ext cx="1065108" cy="1693057"/>
                </a:xfrm>
                <a:custGeom>
                  <a:avLst/>
                  <a:gdLst>
                    <a:gd name="connsiteX0" fmla="*/ 203275 w 1065108"/>
                    <a:gd name="connsiteY0" fmla="*/ 4462 h 1693057"/>
                    <a:gd name="connsiteX1" fmla="*/ 1036395 w 1065108"/>
                    <a:gd name="connsiteY1" fmla="*/ 146702 h 1693057"/>
                    <a:gd name="connsiteX2" fmla="*/ 863675 w 1065108"/>
                    <a:gd name="connsiteY2" fmla="*/ 141622 h 1693057"/>
                    <a:gd name="connsiteX3" fmla="*/ 772235 w 1065108"/>
                    <a:gd name="connsiteY3" fmla="*/ 329582 h 1693057"/>
                    <a:gd name="connsiteX4" fmla="*/ 772235 w 1065108"/>
                    <a:gd name="connsiteY4" fmla="*/ 883302 h 1693057"/>
                    <a:gd name="connsiteX5" fmla="*/ 721435 w 1065108"/>
                    <a:gd name="connsiteY5" fmla="*/ 741062 h 1693057"/>
                    <a:gd name="connsiteX6" fmla="*/ 975435 w 1065108"/>
                    <a:gd name="connsiteY6" fmla="*/ 1660542 h 1693057"/>
                    <a:gd name="connsiteX7" fmla="*/ 924635 w 1065108"/>
                    <a:gd name="connsiteY7" fmla="*/ 1497982 h 1693057"/>
                    <a:gd name="connsiteX8" fmla="*/ 848435 w 1065108"/>
                    <a:gd name="connsiteY8" fmla="*/ 1614822 h 1693057"/>
                    <a:gd name="connsiteX9" fmla="*/ 823035 w 1065108"/>
                    <a:gd name="connsiteY9" fmla="*/ 1665622 h 1693057"/>
                    <a:gd name="connsiteX10" fmla="*/ 558875 w 1065108"/>
                    <a:gd name="connsiteY10" fmla="*/ 1553862 h 1693057"/>
                    <a:gd name="connsiteX11" fmla="*/ 335355 w 1065108"/>
                    <a:gd name="connsiteY11" fmla="*/ 954422 h 1693057"/>
                    <a:gd name="connsiteX12" fmla="*/ 213435 w 1065108"/>
                    <a:gd name="connsiteY12" fmla="*/ 476902 h 1693057"/>
                    <a:gd name="connsiteX13" fmla="*/ 10235 w 1065108"/>
                    <a:gd name="connsiteY13" fmla="*/ 426102 h 1693057"/>
                    <a:gd name="connsiteX14" fmla="*/ 76275 w 1065108"/>
                    <a:gd name="connsiteY14" fmla="*/ 329582 h 1693057"/>
                    <a:gd name="connsiteX15" fmla="*/ 467435 w 1065108"/>
                    <a:gd name="connsiteY15" fmla="*/ 339742 h 1693057"/>
                    <a:gd name="connsiteX16" fmla="*/ 30555 w 1065108"/>
                    <a:gd name="connsiteY16" fmla="*/ 339742 h 1693057"/>
                    <a:gd name="connsiteX17" fmla="*/ 203275 w 1065108"/>
                    <a:gd name="connsiteY17" fmla="*/ 4462 h 1693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65108" h="1693057">
                      <a:moveTo>
                        <a:pt x="203275" y="4462"/>
                      </a:moveTo>
                      <a:cubicBezTo>
                        <a:pt x="370915" y="-27711"/>
                        <a:pt x="926328" y="123842"/>
                        <a:pt x="1036395" y="146702"/>
                      </a:cubicBezTo>
                      <a:cubicBezTo>
                        <a:pt x="1146462" y="169562"/>
                        <a:pt x="907702" y="111142"/>
                        <a:pt x="863675" y="141622"/>
                      </a:cubicBezTo>
                      <a:cubicBezTo>
                        <a:pt x="819648" y="172102"/>
                        <a:pt x="787475" y="205969"/>
                        <a:pt x="772235" y="329582"/>
                      </a:cubicBezTo>
                      <a:cubicBezTo>
                        <a:pt x="756995" y="453195"/>
                        <a:pt x="780702" y="814722"/>
                        <a:pt x="772235" y="883302"/>
                      </a:cubicBezTo>
                      <a:cubicBezTo>
                        <a:pt x="763768" y="951882"/>
                        <a:pt x="687568" y="611522"/>
                        <a:pt x="721435" y="741062"/>
                      </a:cubicBezTo>
                      <a:cubicBezTo>
                        <a:pt x="755302" y="870602"/>
                        <a:pt x="941568" y="1534389"/>
                        <a:pt x="975435" y="1660542"/>
                      </a:cubicBezTo>
                      <a:cubicBezTo>
                        <a:pt x="1009302" y="1786695"/>
                        <a:pt x="945802" y="1505602"/>
                        <a:pt x="924635" y="1497982"/>
                      </a:cubicBezTo>
                      <a:cubicBezTo>
                        <a:pt x="903468" y="1490362"/>
                        <a:pt x="865368" y="1586882"/>
                        <a:pt x="848435" y="1614822"/>
                      </a:cubicBezTo>
                      <a:cubicBezTo>
                        <a:pt x="831502" y="1642762"/>
                        <a:pt x="871295" y="1675782"/>
                        <a:pt x="823035" y="1665622"/>
                      </a:cubicBezTo>
                      <a:cubicBezTo>
                        <a:pt x="774775" y="1655462"/>
                        <a:pt x="640155" y="1672395"/>
                        <a:pt x="558875" y="1553862"/>
                      </a:cubicBezTo>
                      <a:cubicBezTo>
                        <a:pt x="477595" y="1435329"/>
                        <a:pt x="392928" y="1133915"/>
                        <a:pt x="335355" y="954422"/>
                      </a:cubicBezTo>
                      <a:cubicBezTo>
                        <a:pt x="277782" y="774929"/>
                        <a:pt x="267622" y="564955"/>
                        <a:pt x="213435" y="476902"/>
                      </a:cubicBezTo>
                      <a:cubicBezTo>
                        <a:pt x="159248" y="388849"/>
                        <a:pt x="33095" y="450655"/>
                        <a:pt x="10235" y="426102"/>
                      </a:cubicBezTo>
                      <a:cubicBezTo>
                        <a:pt x="-12625" y="401549"/>
                        <a:pt x="75" y="343975"/>
                        <a:pt x="76275" y="329582"/>
                      </a:cubicBezTo>
                      <a:cubicBezTo>
                        <a:pt x="152475" y="315189"/>
                        <a:pt x="475055" y="338049"/>
                        <a:pt x="467435" y="339742"/>
                      </a:cubicBezTo>
                      <a:cubicBezTo>
                        <a:pt x="459815" y="341435"/>
                        <a:pt x="75428" y="397315"/>
                        <a:pt x="30555" y="339742"/>
                      </a:cubicBezTo>
                      <a:cubicBezTo>
                        <a:pt x="-14318" y="282169"/>
                        <a:pt x="35635" y="36635"/>
                        <a:pt x="203275" y="4462"/>
                      </a:cubicBezTo>
                      <a:close/>
                    </a:path>
                  </a:pathLst>
                </a:custGeom>
                <a:solidFill>
                  <a:srgbClr val="FF656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7" name="フリーフォーム: 図形 696">
                  <a:extLst>
                    <a:ext uri="{FF2B5EF4-FFF2-40B4-BE49-F238E27FC236}">
                      <a16:creationId xmlns:a16="http://schemas.microsoft.com/office/drawing/2014/main" id="{3BF7B5A5-4AA5-4851-A6DC-ABAE0247A425}"/>
                    </a:ext>
                  </a:extLst>
                </p:cNvPr>
                <p:cNvSpPr/>
                <p:nvPr/>
              </p:nvSpPr>
              <p:spPr>
                <a:xfrm>
                  <a:off x="4122194" y="5659265"/>
                  <a:ext cx="468982" cy="1456873"/>
                </a:xfrm>
                <a:custGeom>
                  <a:avLst/>
                  <a:gdLst>
                    <a:gd name="connsiteX0" fmla="*/ 452981 w 468982"/>
                    <a:gd name="connsiteY0" fmla="*/ 4935 h 1456873"/>
                    <a:gd name="connsiteX1" fmla="*/ 402181 w 468982"/>
                    <a:gd name="connsiteY1" fmla="*/ 265285 h 1456873"/>
                    <a:gd name="connsiteX2" fmla="*/ 100556 w 468982"/>
                    <a:gd name="connsiteY2" fmla="*/ 1398760 h 1456873"/>
                    <a:gd name="connsiteX3" fmla="*/ 116431 w 468982"/>
                    <a:gd name="connsiteY3" fmla="*/ 1217785 h 1456873"/>
                    <a:gd name="connsiteX4" fmla="*/ 2131 w 468982"/>
                    <a:gd name="connsiteY4" fmla="*/ 573260 h 1456873"/>
                    <a:gd name="connsiteX5" fmla="*/ 52931 w 468982"/>
                    <a:gd name="connsiteY5" fmla="*/ 735185 h 1456873"/>
                    <a:gd name="connsiteX6" fmla="*/ 186281 w 468982"/>
                    <a:gd name="connsiteY6" fmla="*/ 401810 h 1456873"/>
                    <a:gd name="connsiteX7" fmla="*/ 452981 w 468982"/>
                    <a:gd name="connsiteY7" fmla="*/ 4935 h 1456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8982" h="1456873">
                      <a:moveTo>
                        <a:pt x="452981" y="4935"/>
                      </a:moveTo>
                      <a:cubicBezTo>
                        <a:pt x="488964" y="-17819"/>
                        <a:pt x="460919" y="32981"/>
                        <a:pt x="402181" y="265285"/>
                      </a:cubicBezTo>
                      <a:cubicBezTo>
                        <a:pt x="343443" y="497589"/>
                        <a:pt x="148181" y="1240010"/>
                        <a:pt x="100556" y="1398760"/>
                      </a:cubicBezTo>
                      <a:cubicBezTo>
                        <a:pt x="52931" y="1557510"/>
                        <a:pt x="132835" y="1355368"/>
                        <a:pt x="116431" y="1217785"/>
                      </a:cubicBezTo>
                      <a:cubicBezTo>
                        <a:pt x="100027" y="1080202"/>
                        <a:pt x="12714" y="653693"/>
                        <a:pt x="2131" y="573260"/>
                      </a:cubicBezTo>
                      <a:cubicBezTo>
                        <a:pt x="-8452" y="492827"/>
                        <a:pt x="22239" y="763760"/>
                        <a:pt x="52931" y="735185"/>
                      </a:cubicBezTo>
                      <a:cubicBezTo>
                        <a:pt x="83623" y="706610"/>
                        <a:pt x="113785" y="520872"/>
                        <a:pt x="186281" y="401810"/>
                      </a:cubicBezTo>
                      <a:cubicBezTo>
                        <a:pt x="258777" y="282748"/>
                        <a:pt x="416998" y="27689"/>
                        <a:pt x="452981" y="493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8" name="フリーフォーム: 図形 697">
                  <a:extLst>
                    <a:ext uri="{FF2B5EF4-FFF2-40B4-BE49-F238E27FC236}">
                      <a16:creationId xmlns:a16="http://schemas.microsoft.com/office/drawing/2014/main" id="{1555EDB1-7E30-49AF-8356-964C8023ED0F}"/>
                    </a:ext>
                  </a:extLst>
                </p:cNvPr>
                <p:cNvSpPr/>
                <p:nvPr/>
              </p:nvSpPr>
              <p:spPr>
                <a:xfrm>
                  <a:off x="4196829" y="8149092"/>
                  <a:ext cx="1586629" cy="1059970"/>
                </a:xfrm>
                <a:custGeom>
                  <a:avLst/>
                  <a:gdLst>
                    <a:gd name="connsiteX0" fmla="*/ 1585904 w 1586629"/>
                    <a:gd name="connsiteY0" fmla="*/ 75 h 1059970"/>
                    <a:gd name="connsiteX1" fmla="*/ 1116004 w 1586629"/>
                    <a:gd name="connsiteY1" fmla="*/ 440341 h 1059970"/>
                    <a:gd name="connsiteX2" fmla="*/ 506404 w 1586629"/>
                    <a:gd name="connsiteY2" fmla="*/ 800175 h 1059970"/>
                    <a:gd name="connsiteX3" fmla="*/ 2638 w 1586629"/>
                    <a:gd name="connsiteY3" fmla="*/ 1058408 h 1059970"/>
                    <a:gd name="connsiteX4" fmla="*/ 726538 w 1586629"/>
                    <a:gd name="connsiteY4" fmla="*/ 774775 h 1059970"/>
                    <a:gd name="connsiteX5" fmla="*/ 83071 w 1586629"/>
                    <a:gd name="connsiteY5" fmla="*/ 1058408 h 1059970"/>
                    <a:gd name="connsiteX6" fmla="*/ 984771 w 1586629"/>
                    <a:gd name="connsiteY6" fmla="*/ 618141 h 1059970"/>
                    <a:gd name="connsiteX7" fmla="*/ 1149871 w 1586629"/>
                    <a:gd name="connsiteY7" fmla="*/ 508075 h 1059970"/>
                    <a:gd name="connsiteX8" fmla="*/ 1221838 w 1586629"/>
                    <a:gd name="connsiteY8" fmla="*/ 474208 h 1059970"/>
                    <a:gd name="connsiteX9" fmla="*/ 1585904 w 1586629"/>
                    <a:gd name="connsiteY9" fmla="*/ 75 h 105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6629" h="1059970">
                      <a:moveTo>
                        <a:pt x="1585904" y="75"/>
                      </a:moveTo>
                      <a:cubicBezTo>
                        <a:pt x="1568265" y="-5570"/>
                        <a:pt x="1295921" y="306991"/>
                        <a:pt x="1116004" y="440341"/>
                      </a:cubicBezTo>
                      <a:cubicBezTo>
                        <a:pt x="936087" y="573691"/>
                        <a:pt x="691965" y="697164"/>
                        <a:pt x="506404" y="800175"/>
                      </a:cubicBezTo>
                      <a:cubicBezTo>
                        <a:pt x="320843" y="903186"/>
                        <a:pt x="-34051" y="1062641"/>
                        <a:pt x="2638" y="1058408"/>
                      </a:cubicBezTo>
                      <a:cubicBezTo>
                        <a:pt x="39327" y="1054175"/>
                        <a:pt x="713133" y="774775"/>
                        <a:pt x="726538" y="774775"/>
                      </a:cubicBezTo>
                      <a:cubicBezTo>
                        <a:pt x="739943" y="774775"/>
                        <a:pt x="40032" y="1084514"/>
                        <a:pt x="83071" y="1058408"/>
                      </a:cubicBezTo>
                      <a:cubicBezTo>
                        <a:pt x="126110" y="1032302"/>
                        <a:pt x="806971" y="709863"/>
                        <a:pt x="984771" y="618141"/>
                      </a:cubicBezTo>
                      <a:cubicBezTo>
                        <a:pt x="1162571" y="526419"/>
                        <a:pt x="1110360" y="532064"/>
                        <a:pt x="1149871" y="508075"/>
                      </a:cubicBezTo>
                      <a:cubicBezTo>
                        <a:pt x="1189382" y="484086"/>
                        <a:pt x="1149166" y="558169"/>
                        <a:pt x="1221838" y="474208"/>
                      </a:cubicBezTo>
                      <a:cubicBezTo>
                        <a:pt x="1294510" y="390247"/>
                        <a:pt x="1603543" y="5720"/>
                        <a:pt x="1585904" y="7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9" name="フリーフォーム: 図形 698">
                  <a:extLst>
                    <a:ext uri="{FF2B5EF4-FFF2-40B4-BE49-F238E27FC236}">
                      <a16:creationId xmlns:a16="http://schemas.microsoft.com/office/drawing/2014/main" id="{27B69634-E859-4E52-BB60-E95C79A98B44}"/>
                    </a:ext>
                  </a:extLst>
                </p:cNvPr>
                <p:cNvSpPr/>
                <p:nvPr/>
              </p:nvSpPr>
              <p:spPr>
                <a:xfrm>
                  <a:off x="2366885" y="7747360"/>
                  <a:ext cx="730967" cy="1414861"/>
                </a:xfrm>
                <a:custGeom>
                  <a:avLst/>
                  <a:gdLst>
                    <a:gd name="connsiteX0" fmla="*/ 710748 w 730967"/>
                    <a:gd name="connsiteY0" fmla="*/ 63140 h 1414861"/>
                    <a:gd name="connsiteX1" fmla="*/ 477915 w 730967"/>
                    <a:gd name="connsiteY1" fmla="*/ 308673 h 1414861"/>
                    <a:gd name="connsiteX2" fmla="*/ 486382 w 730967"/>
                    <a:gd name="connsiteY2" fmla="*/ 1180740 h 1414861"/>
                    <a:gd name="connsiteX3" fmla="*/ 486382 w 730967"/>
                    <a:gd name="connsiteY3" fmla="*/ 1409340 h 1414861"/>
                    <a:gd name="connsiteX4" fmla="*/ 452515 w 730967"/>
                    <a:gd name="connsiteY4" fmla="*/ 1307740 h 1414861"/>
                    <a:gd name="connsiteX5" fmla="*/ 380548 w 730967"/>
                    <a:gd name="connsiteY5" fmla="*/ 918273 h 1414861"/>
                    <a:gd name="connsiteX6" fmla="*/ 321282 w 730967"/>
                    <a:gd name="connsiteY6" fmla="*/ 626173 h 1414861"/>
                    <a:gd name="connsiteX7" fmla="*/ 75748 w 730967"/>
                    <a:gd name="connsiteY7" fmla="*/ 228240 h 1414861"/>
                    <a:gd name="connsiteX8" fmla="*/ 8015 w 730967"/>
                    <a:gd name="connsiteY8" fmla="*/ 139340 h 1414861"/>
                    <a:gd name="connsiteX9" fmla="*/ 232382 w 730967"/>
                    <a:gd name="connsiteY9" fmla="*/ 291740 h 1414861"/>
                    <a:gd name="connsiteX10" fmla="*/ 659948 w 730967"/>
                    <a:gd name="connsiteY10" fmla="*/ 16573 h 1414861"/>
                    <a:gd name="connsiteX11" fmla="*/ 710748 w 730967"/>
                    <a:gd name="connsiteY11" fmla="*/ 63140 h 141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0967" h="1414861">
                      <a:moveTo>
                        <a:pt x="710748" y="63140"/>
                      </a:moveTo>
                      <a:cubicBezTo>
                        <a:pt x="680409" y="111823"/>
                        <a:pt x="515309" y="122406"/>
                        <a:pt x="477915" y="308673"/>
                      </a:cubicBezTo>
                      <a:cubicBezTo>
                        <a:pt x="440521" y="494940"/>
                        <a:pt x="484971" y="997296"/>
                        <a:pt x="486382" y="1180740"/>
                      </a:cubicBezTo>
                      <a:cubicBezTo>
                        <a:pt x="487793" y="1364184"/>
                        <a:pt x="492026" y="1388173"/>
                        <a:pt x="486382" y="1409340"/>
                      </a:cubicBezTo>
                      <a:cubicBezTo>
                        <a:pt x="480738" y="1430507"/>
                        <a:pt x="470154" y="1389585"/>
                        <a:pt x="452515" y="1307740"/>
                      </a:cubicBezTo>
                      <a:cubicBezTo>
                        <a:pt x="434876" y="1225895"/>
                        <a:pt x="402420" y="1031868"/>
                        <a:pt x="380548" y="918273"/>
                      </a:cubicBezTo>
                      <a:cubicBezTo>
                        <a:pt x="358676" y="804679"/>
                        <a:pt x="372082" y="741178"/>
                        <a:pt x="321282" y="626173"/>
                      </a:cubicBezTo>
                      <a:cubicBezTo>
                        <a:pt x="270482" y="511168"/>
                        <a:pt x="127959" y="309379"/>
                        <a:pt x="75748" y="228240"/>
                      </a:cubicBezTo>
                      <a:cubicBezTo>
                        <a:pt x="23537" y="147101"/>
                        <a:pt x="-18091" y="128757"/>
                        <a:pt x="8015" y="139340"/>
                      </a:cubicBezTo>
                      <a:cubicBezTo>
                        <a:pt x="34121" y="149923"/>
                        <a:pt x="123727" y="312201"/>
                        <a:pt x="232382" y="291740"/>
                      </a:cubicBezTo>
                      <a:cubicBezTo>
                        <a:pt x="341037" y="271279"/>
                        <a:pt x="573165" y="56084"/>
                        <a:pt x="659948" y="16573"/>
                      </a:cubicBezTo>
                      <a:cubicBezTo>
                        <a:pt x="746731" y="-22938"/>
                        <a:pt x="741087" y="14457"/>
                        <a:pt x="710748" y="6314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0" name="フリーフォーム: 図形 699">
                  <a:extLst>
                    <a:ext uri="{FF2B5EF4-FFF2-40B4-BE49-F238E27FC236}">
                      <a16:creationId xmlns:a16="http://schemas.microsoft.com/office/drawing/2014/main" id="{9423F2DB-337A-495B-82D4-801BA08A40D9}"/>
                    </a:ext>
                  </a:extLst>
                </p:cNvPr>
                <p:cNvSpPr/>
                <p:nvPr/>
              </p:nvSpPr>
              <p:spPr>
                <a:xfrm>
                  <a:off x="1172731" y="9295049"/>
                  <a:ext cx="1515774" cy="1299869"/>
                </a:xfrm>
                <a:custGeom>
                  <a:avLst/>
                  <a:gdLst>
                    <a:gd name="connsiteX0" fmla="*/ 51549 w 1515774"/>
                    <a:gd name="connsiteY0" fmla="*/ 11511 h 1299869"/>
                    <a:gd name="connsiteX1" fmla="*/ 71869 w 1515774"/>
                    <a:gd name="connsiteY1" fmla="*/ 57231 h 1299869"/>
                    <a:gd name="connsiteX2" fmla="*/ 498589 w 1515774"/>
                    <a:gd name="connsiteY2" fmla="*/ 976711 h 1299869"/>
                    <a:gd name="connsiteX3" fmla="*/ 549389 w 1515774"/>
                    <a:gd name="connsiteY3" fmla="*/ 991951 h 1299869"/>
                    <a:gd name="connsiteX4" fmla="*/ 991349 w 1515774"/>
                    <a:gd name="connsiteY4" fmla="*/ 1179911 h 1299869"/>
                    <a:gd name="connsiteX5" fmla="*/ 1509509 w 1515774"/>
                    <a:gd name="connsiteY5" fmla="*/ 956391 h 1299869"/>
                    <a:gd name="connsiteX6" fmla="*/ 1255509 w 1515774"/>
                    <a:gd name="connsiteY6" fmla="*/ 1164671 h 1299869"/>
                    <a:gd name="connsiteX7" fmla="*/ 915149 w 1515774"/>
                    <a:gd name="connsiteY7" fmla="*/ 1240871 h 1299869"/>
                    <a:gd name="connsiteX8" fmla="*/ 656069 w 1515774"/>
                    <a:gd name="connsiteY8" fmla="*/ 1240871 h 1299869"/>
                    <a:gd name="connsiteX9" fmla="*/ 5829 w 1515774"/>
                    <a:gd name="connsiteY9" fmla="*/ 483951 h 1299869"/>
                    <a:gd name="connsiteX10" fmla="*/ 320789 w 1515774"/>
                    <a:gd name="connsiteY10" fmla="*/ 722711 h 1299869"/>
                    <a:gd name="connsiteX11" fmla="*/ 46469 w 1515774"/>
                    <a:gd name="connsiteY11" fmla="*/ 311231 h 1299869"/>
                    <a:gd name="connsiteX12" fmla="*/ 51549 w 1515774"/>
                    <a:gd name="connsiteY12" fmla="*/ 11511 h 1299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5774" h="1299869">
                      <a:moveTo>
                        <a:pt x="51549" y="11511"/>
                      </a:moveTo>
                      <a:cubicBezTo>
                        <a:pt x="55782" y="-30822"/>
                        <a:pt x="71869" y="57231"/>
                        <a:pt x="71869" y="57231"/>
                      </a:cubicBezTo>
                      <a:cubicBezTo>
                        <a:pt x="146376" y="218098"/>
                        <a:pt x="419002" y="820924"/>
                        <a:pt x="498589" y="976711"/>
                      </a:cubicBezTo>
                      <a:cubicBezTo>
                        <a:pt x="578176" y="1132498"/>
                        <a:pt x="467262" y="958084"/>
                        <a:pt x="549389" y="991951"/>
                      </a:cubicBezTo>
                      <a:cubicBezTo>
                        <a:pt x="631516" y="1025818"/>
                        <a:pt x="831329" y="1185838"/>
                        <a:pt x="991349" y="1179911"/>
                      </a:cubicBezTo>
                      <a:cubicBezTo>
                        <a:pt x="1151369" y="1173984"/>
                        <a:pt x="1465482" y="958931"/>
                        <a:pt x="1509509" y="956391"/>
                      </a:cubicBezTo>
                      <a:cubicBezTo>
                        <a:pt x="1553536" y="953851"/>
                        <a:pt x="1354569" y="1117258"/>
                        <a:pt x="1255509" y="1164671"/>
                      </a:cubicBezTo>
                      <a:cubicBezTo>
                        <a:pt x="1156449" y="1212084"/>
                        <a:pt x="1015056" y="1228171"/>
                        <a:pt x="915149" y="1240871"/>
                      </a:cubicBezTo>
                      <a:cubicBezTo>
                        <a:pt x="815242" y="1253571"/>
                        <a:pt x="807622" y="1367024"/>
                        <a:pt x="656069" y="1240871"/>
                      </a:cubicBezTo>
                      <a:cubicBezTo>
                        <a:pt x="504516" y="1114718"/>
                        <a:pt x="61709" y="570311"/>
                        <a:pt x="5829" y="483951"/>
                      </a:cubicBezTo>
                      <a:cubicBezTo>
                        <a:pt x="-50051" y="397591"/>
                        <a:pt x="314016" y="751498"/>
                        <a:pt x="320789" y="722711"/>
                      </a:cubicBezTo>
                      <a:cubicBezTo>
                        <a:pt x="327562" y="693924"/>
                        <a:pt x="91342" y="427224"/>
                        <a:pt x="46469" y="311231"/>
                      </a:cubicBezTo>
                      <a:cubicBezTo>
                        <a:pt x="1596" y="195238"/>
                        <a:pt x="47316" y="53844"/>
                        <a:pt x="51549" y="1151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1" name="フリーフォーム: 図形 700">
                  <a:extLst>
                    <a:ext uri="{FF2B5EF4-FFF2-40B4-BE49-F238E27FC236}">
                      <a16:creationId xmlns:a16="http://schemas.microsoft.com/office/drawing/2014/main" id="{2975B1F7-54F8-4B41-8948-AF00FC529261}"/>
                    </a:ext>
                  </a:extLst>
                </p:cNvPr>
                <p:cNvSpPr/>
                <p:nvPr/>
              </p:nvSpPr>
              <p:spPr>
                <a:xfrm>
                  <a:off x="1693951" y="7851123"/>
                  <a:ext cx="369303" cy="2566358"/>
                </a:xfrm>
                <a:custGeom>
                  <a:avLst/>
                  <a:gdLst>
                    <a:gd name="connsiteX0" fmla="*/ 2769 w 369303"/>
                    <a:gd name="connsiteY0" fmla="*/ 22877 h 2566358"/>
                    <a:gd name="connsiteX1" fmla="*/ 272009 w 369303"/>
                    <a:gd name="connsiteY1" fmla="*/ 297197 h 2566358"/>
                    <a:gd name="connsiteX2" fmla="*/ 236449 w 369303"/>
                    <a:gd name="connsiteY2" fmla="*/ 1150637 h 2566358"/>
                    <a:gd name="connsiteX3" fmla="*/ 368529 w 369303"/>
                    <a:gd name="connsiteY3" fmla="*/ 2075197 h 2566358"/>
                    <a:gd name="connsiteX4" fmla="*/ 165329 w 369303"/>
                    <a:gd name="connsiteY4" fmla="*/ 1607837 h 2566358"/>
                    <a:gd name="connsiteX5" fmla="*/ 343129 w 369303"/>
                    <a:gd name="connsiteY5" fmla="*/ 2562877 h 2566358"/>
                    <a:gd name="connsiteX6" fmla="*/ 190729 w 369303"/>
                    <a:gd name="connsiteY6" fmla="*/ 1887237 h 2566358"/>
                    <a:gd name="connsiteX7" fmla="*/ 134849 w 369303"/>
                    <a:gd name="connsiteY7" fmla="*/ 815357 h 2566358"/>
                    <a:gd name="connsiteX8" fmla="*/ 2769 w 369303"/>
                    <a:gd name="connsiteY8" fmla="*/ 22877 h 256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303" h="2566358">
                      <a:moveTo>
                        <a:pt x="2769" y="22877"/>
                      </a:moveTo>
                      <a:cubicBezTo>
                        <a:pt x="25629" y="-63483"/>
                        <a:pt x="233062" y="109237"/>
                        <a:pt x="272009" y="297197"/>
                      </a:cubicBezTo>
                      <a:cubicBezTo>
                        <a:pt x="310956" y="485157"/>
                        <a:pt x="220362" y="854304"/>
                        <a:pt x="236449" y="1150637"/>
                      </a:cubicBezTo>
                      <a:cubicBezTo>
                        <a:pt x="252536" y="1446970"/>
                        <a:pt x="380382" y="1998997"/>
                        <a:pt x="368529" y="2075197"/>
                      </a:cubicBezTo>
                      <a:cubicBezTo>
                        <a:pt x="356676" y="2151397"/>
                        <a:pt x="169562" y="1526557"/>
                        <a:pt x="165329" y="1607837"/>
                      </a:cubicBezTo>
                      <a:cubicBezTo>
                        <a:pt x="161096" y="1689117"/>
                        <a:pt x="338896" y="2516310"/>
                        <a:pt x="343129" y="2562877"/>
                      </a:cubicBezTo>
                      <a:cubicBezTo>
                        <a:pt x="347362" y="2609444"/>
                        <a:pt x="225442" y="2178490"/>
                        <a:pt x="190729" y="1887237"/>
                      </a:cubicBezTo>
                      <a:cubicBezTo>
                        <a:pt x="156016" y="1595984"/>
                        <a:pt x="164482" y="1121004"/>
                        <a:pt x="134849" y="815357"/>
                      </a:cubicBezTo>
                      <a:cubicBezTo>
                        <a:pt x="105216" y="509710"/>
                        <a:pt x="-20091" y="109237"/>
                        <a:pt x="2769" y="2287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2" name="フリーフォーム: 図形 701">
                  <a:extLst>
                    <a:ext uri="{FF2B5EF4-FFF2-40B4-BE49-F238E27FC236}">
                      <a16:creationId xmlns:a16="http://schemas.microsoft.com/office/drawing/2014/main" id="{6C20AD71-7DA7-4685-8B0A-272BDF75C2BF}"/>
                    </a:ext>
                  </a:extLst>
                </p:cNvPr>
                <p:cNvSpPr/>
                <p:nvPr/>
              </p:nvSpPr>
              <p:spPr>
                <a:xfrm>
                  <a:off x="2531611" y="8457208"/>
                  <a:ext cx="257853" cy="1761817"/>
                </a:xfrm>
                <a:custGeom>
                  <a:avLst/>
                  <a:gdLst>
                    <a:gd name="connsiteX0" fmla="*/ 176029 w 257853"/>
                    <a:gd name="connsiteY0" fmla="*/ 992 h 1761817"/>
                    <a:gd name="connsiteX1" fmla="*/ 13469 w 257853"/>
                    <a:gd name="connsiteY1" fmla="*/ 844272 h 1761817"/>
                    <a:gd name="connsiteX2" fmla="*/ 13469 w 257853"/>
                    <a:gd name="connsiteY2" fmla="*/ 1636752 h 1761817"/>
                    <a:gd name="connsiteX3" fmla="*/ 49029 w 257853"/>
                    <a:gd name="connsiteY3" fmla="*/ 1245592 h 1761817"/>
                    <a:gd name="connsiteX4" fmla="*/ 165869 w 257853"/>
                    <a:gd name="connsiteY4" fmla="*/ 1758672 h 1761817"/>
                    <a:gd name="connsiteX5" fmla="*/ 257309 w 257853"/>
                    <a:gd name="connsiteY5" fmla="*/ 950952 h 1761817"/>
                    <a:gd name="connsiteX6" fmla="*/ 201429 w 257853"/>
                    <a:gd name="connsiteY6" fmla="*/ 1265912 h 1761817"/>
                    <a:gd name="connsiteX7" fmla="*/ 150629 w 257853"/>
                    <a:gd name="connsiteY7" fmla="*/ 686792 h 1761817"/>
                    <a:gd name="connsiteX8" fmla="*/ 176029 w 257853"/>
                    <a:gd name="connsiteY8" fmla="*/ 992 h 17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7853" h="1761817">
                      <a:moveTo>
                        <a:pt x="176029" y="992"/>
                      </a:moveTo>
                      <a:cubicBezTo>
                        <a:pt x="153169" y="27239"/>
                        <a:pt x="40562" y="571645"/>
                        <a:pt x="13469" y="844272"/>
                      </a:cubicBezTo>
                      <a:cubicBezTo>
                        <a:pt x="-13624" y="1116899"/>
                        <a:pt x="7542" y="1569865"/>
                        <a:pt x="13469" y="1636752"/>
                      </a:cubicBezTo>
                      <a:cubicBezTo>
                        <a:pt x="19396" y="1703639"/>
                        <a:pt x="23629" y="1225272"/>
                        <a:pt x="49029" y="1245592"/>
                      </a:cubicBezTo>
                      <a:cubicBezTo>
                        <a:pt x="74429" y="1265912"/>
                        <a:pt x="131156" y="1807779"/>
                        <a:pt x="165869" y="1758672"/>
                      </a:cubicBezTo>
                      <a:cubicBezTo>
                        <a:pt x="200582" y="1709565"/>
                        <a:pt x="251382" y="1033079"/>
                        <a:pt x="257309" y="950952"/>
                      </a:cubicBezTo>
                      <a:cubicBezTo>
                        <a:pt x="263236" y="868825"/>
                        <a:pt x="219209" y="1309939"/>
                        <a:pt x="201429" y="1265912"/>
                      </a:cubicBezTo>
                      <a:cubicBezTo>
                        <a:pt x="183649" y="1221885"/>
                        <a:pt x="151476" y="897612"/>
                        <a:pt x="150629" y="686792"/>
                      </a:cubicBezTo>
                      <a:cubicBezTo>
                        <a:pt x="149782" y="475972"/>
                        <a:pt x="198889" y="-25255"/>
                        <a:pt x="176029" y="99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3" name="フリーフォーム: 図形 702">
                  <a:extLst>
                    <a:ext uri="{FF2B5EF4-FFF2-40B4-BE49-F238E27FC236}">
                      <a16:creationId xmlns:a16="http://schemas.microsoft.com/office/drawing/2014/main" id="{7F80C10B-5A80-4E09-9D73-88BFF3D49339}"/>
                    </a:ext>
                  </a:extLst>
                </p:cNvPr>
                <p:cNvSpPr/>
                <p:nvPr/>
              </p:nvSpPr>
              <p:spPr>
                <a:xfrm>
                  <a:off x="1867593" y="6368855"/>
                  <a:ext cx="669921" cy="1561562"/>
                </a:xfrm>
                <a:custGeom>
                  <a:avLst/>
                  <a:gdLst>
                    <a:gd name="connsiteX0" fmla="*/ 652087 w 669921"/>
                    <a:gd name="connsiteY0" fmla="*/ 362145 h 1561562"/>
                    <a:gd name="connsiteX1" fmla="*/ 276167 w 669921"/>
                    <a:gd name="connsiteY1" fmla="*/ 870145 h 1561562"/>
                    <a:gd name="connsiteX2" fmla="*/ 103447 w 669921"/>
                    <a:gd name="connsiteY2" fmla="*/ 1469585 h 1561562"/>
                    <a:gd name="connsiteX3" fmla="*/ 194887 w 669921"/>
                    <a:gd name="connsiteY3" fmla="*/ 788865 h 1561562"/>
                    <a:gd name="connsiteX4" fmla="*/ 1847 w 669921"/>
                    <a:gd name="connsiteY4" fmla="*/ 1561025 h 1561562"/>
                    <a:gd name="connsiteX5" fmla="*/ 123767 w 669921"/>
                    <a:gd name="connsiteY5" fmla="*/ 895545 h 1561562"/>
                    <a:gd name="connsiteX6" fmla="*/ 530167 w 669921"/>
                    <a:gd name="connsiteY6" fmla="*/ 26865 h 1561562"/>
                    <a:gd name="connsiteX7" fmla="*/ 530167 w 669921"/>
                    <a:gd name="connsiteY7" fmla="*/ 235145 h 1561562"/>
                    <a:gd name="connsiteX8" fmla="*/ 601287 w 669921"/>
                    <a:gd name="connsiteY8" fmla="*/ 377385 h 1561562"/>
                    <a:gd name="connsiteX9" fmla="*/ 652087 w 669921"/>
                    <a:gd name="connsiteY9" fmla="*/ 362145 h 1561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9921" h="1561562">
                      <a:moveTo>
                        <a:pt x="652087" y="362145"/>
                      </a:moveTo>
                      <a:cubicBezTo>
                        <a:pt x="597900" y="444272"/>
                        <a:pt x="367607" y="685572"/>
                        <a:pt x="276167" y="870145"/>
                      </a:cubicBezTo>
                      <a:cubicBezTo>
                        <a:pt x="184727" y="1054718"/>
                        <a:pt x="116994" y="1483132"/>
                        <a:pt x="103447" y="1469585"/>
                      </a:cubicBezTo>
                      <a:cubicBezTo>
                        <a:pt x="89900" y="1456038"/>
                        <a:pt x="211820" y="773625"/>
                        <a:pt x="194887" y="788865"/>
                      </a:cubicBezTo>
                      <a:cubicBezTo>
                        <a:pt x="177954" y="804105"/>
                        <a:pt x="13700" y="1543245"/>
                        <a:pt x="1847" y="1561025"/>
                      </a:cubicBezTo>
                      <a:cubicBezTo>
                        <a:pt x="-10006" y="1578805"/>
                        <a:pt x="35714" y="1151238"/>
                        <a:pt x="123767" y="895545"/>
                      </a:cubicBezTo>
                      <a:cubicBezTo>
                        <a:pt x="211820" y="639852"/>
                        <a:pt x="462434" y="136932"/>
                        <a:pt x="530167" y="26865"/>
                      </a:cubicBezTo>
                      <a:cubicBezTo>
                        <a:pt x="597900" y="-83202"/>
                        <a:pt x="518314" y="176725"/>
                        <a:pt x="530167" y="235145"/>
                      </a:cubicBezTo>
                      <a:cubicBezTo>
                        <a:pt x="542020" y="293565"/>
                        <a:pt x="580967" y="351985"/>
                        <a:pt x="601287" y="377385"/>
                      </a:cubicBezTo>
                      <a:cubicBezTo>
                        <a:pt x="621607" y="402785"/>
                        <a:pt x="706274" y="280018"/>
                        <a:pt x="652087" y="36214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フリーフォーム: 図形 703">
                  <a:extLst>
                    <a:ext uri="{FF2B5EF4-FFF2-40B4-BE49-F238E27FC236}">
                      <a16:creationId xmlns:a16="http://schemas.microsoft.com/office/drawing/2014/main" id="{44C44D11-9E2F-494B-9CA1-82D262E63757}"/>
                    </a:ext>
                  </a:extLst>
                </p:cNvPr>
                <p:cNvSpPr/>
                <p:nvPr/>
              </p:nvSpPr>
              <p:spPr>
                <a:xfrm>
                  <a:off x="3268133" y="6234268"/>
                  <a:ext cx="266073" cy="1876840"/>
                </a:xfrm>
                <a:custGeom>
                  <a:avLst/>
                  <a:gdLst>
                    <a:gd name="connsiteX0" fmla="*/ 101600 w 266073"/>
                    <a:gd name="connsiteY0" fmla="*/ 14132 h 1876840"/>
                    <a:gd name="connsiteX1" fmla="*/ 262467 w 266073"/>
                    <a:gd name="connsiteY1" fmla="*/ 894665 h 1876840"/>
                    <a:gd name="connsiteX2" fmla="*/ 203200 w 266073"/>
                    <a:gd name="connsiteY2" fmla="*/ 1876799 h 1876840"/>
                    <a:gd name="connsiteX3" fmla="*/ 84667 w 266073"/>
                    <a:gd name="connsiteY3" fmla="*/ 936999 h 1876840"/>
                    <a:gd name="connsiteX4" fmla="*/ 0 w 266073"/>
                    <a:gd name="connsiteY4" fmla="*/ 1622799 h 1876840"/>
                    <a:gd name="connsiteX5" fmla="*/ 101600 w 266073"/>
                    <a:gd name="connsiteY5" fmla="*/ 14132 h 1876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073" h="1876840">
                      <a:moveTo>
                        <a:pt x="101600" y="14132"/>
                      </a:moveTo>
                      <a:cubicBezTo>
                        <a:pt x="145344" y="-107224"/>
                        <a:pt x="245534" y="584221"/>
                        <a:pt x="262467" y="894665"/>
                      </a:cubicBezTo>
                      <a:cubicBezTo>
                        <a:pt x="279400" y="1205109"/>
                        <a:pt x="232833" y="1869743"/>
                        <a:pt x="203200" y="1876799"/>
                      </a:cubicBezTo>
                      <a:cubicBezTo>
                        <a:pt x="173567" y="1883855"/>
                        <a:pt x="118534" y="979332"/>
                        <a:pt x="84667" y="936999"/>
                      </a:cubicBezTo>
                      <a:cubicBezTo>
                        <a:pt x="50800" y="894666"/>
                        <a:pt x="0" y="1769555"/>
                        <a:pt x="0" y="1622799"/>
                      </a:cubicBezTo>
                      <a:cubicBezTo>
                        <a:pt x="0" y="1476043"/>
                        <a:pt x="57856" y="135488"/>
                        <a:pt x="101600" y="14132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5" name="フリーフォーム: 図形 704">
                  <a:extLst>
                    <a:ext uri="{FF2B5EF4-FFF2-40B4-BE49-F238E27FC236}">
                      <a16:creationId xmlns:a16="http://schemas.microsoft.com/office/drawing/2014/main" id="{EB78917D-CF45-427B-B22E-1D783C4A95F0}"/>
                    </a:ext>
                  </a:extLst>
                </p:cNvPr>
                <p:cNvSpPr/>
                <p:nvPr/>
              </p:nvSpPr>
              <p:spPr>
                <a:xfrm>
                  <a:off x="3298007" y="4864100"/>
                  <a:ext cx="822441" cy="1894916"/>
                </a:xfrm>
                <a:custGeom>
                  <a:avLst/>
                  <a:gdLst>
                    <a:gd name="connsiteX0" fmla="*/ 816793 w 822441"/>
                    <a:gd name="connsiteY0" fmla="*/ 8155 h 2063091"/>
                    <a:gd name="connsiteX1" fmla="*/ 3993 w 822441"/>
                    <a:gd name="connsiteY1" fmla="*/ 668555 h 2063091"/>
                    <a:gd name="connsiteX2" fmla="*/ 496753 w 822441"/>
                    <a:gd name="connsiteY2" fmla="*/ 434875 h 2063091"/>
                    <a:gd name="connsiteX3" fmla="*/ 293553 w 822441"/>
                    <a:gd name="connsiteY3" fmla="*/ 632995 h 2063091"/>
                    <a:gd name="connsiteX4" fmla="*/ 232593 w 822441"/>
                    <a:gd name="connsiteY4" fmla="*/ 1085115 h 2063091"/>
                    <a:gd name="connsiteX5" fmla="*/ 34473 w 822441"/>
                    <a:gd name="connsiteY5" fmla="*/ 2060475 h 2063091"/>
                    <a:gd name="connsiteX6" fmla="*/ 100513 w 822441"/>
                    <a:gd name="connsiteY6" fmla="*/ 1354355 h 2063091"/>
                    <a:gd name="connsiteX7" fmla="*/ 100513 w 822441"/>
                    <a:gd name="connsiteY7" fmla="*/ 820955 h 2063091"/>
                    <a:gd name="connsiteX8" fmla="*/ 166553 w 822441"/>
                    <a:gd name="connsiteY8" fmla="*/ 2024915 h 2063091"/>
                    <a:gd name="connsiteX9" fmla="*/ 354513 w 822441"/>
                    <a:gd name="connsiteY9" fmla="*/ 1207035 h 2063091"/>
                    <a:gd name="connsiteX10" fmla="*/ 816793 w 822441"/>
                    <a:gd name="connsiteY10" fmla="*/ 8155 h 206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2441" h="2063091">
                      <a:moveTo>
                        <a:pt x="816793" y="8155"/>
                      </a:moveTo>
                      <a:cubicBezTo>
                        <a:pt x="758373" y="-81592"/>
                        <a:pt x="57333" y="597435"/>
                        <a:pt x="3993" y="668555"/>
                      </a:cubicBezTo>
                      <a:cubicBezTo>
                        <a:pt x="-49347" y="739675"/>
                        <a:pt x="448493" y="440802"/>
                        <a:pt x="496753" y="434875"/>
                      </a:cubicBezTo>
                      <a:cubicBezTo>
                        <a:pt x="545013" y="428948"/>
                        <a:pt x="337580" y="524622"/>
                        <a:pt x="293553" y="632995"/>
                      </a:cubicBezTo>
                      <a:cubicBezTo>
                        <a:pt x="249526" y="741368"/>
                        <a:pt x="275773" y="847202"/>
                        <a:pt x="232593" y="1085115"/>
                      </a:cubicBezTo>
                      <a:cubicBezTo>
                        <a:pt x="189413" y="1323028"/>
                        <a:pt x="56486" y="2015602"/>
                        <a:pt x="34473" y="2060475"/>
                      </a:cubicBezTo>
                      <a:cubicBezTo>
                        <a:pt x="12460" y="2105348"/>
                        <a:pt x="89506" y="1560942"/>
                        <a:pt x="100513" y="1354355"/>
                      </a:cubicBezTo>
                      <a:cubicBezTo>
                        <a:pt x="111520" y="1147768"/>
                        <a:pt x="89506" y="709195"/>
                        <a:pt x="100513" y="820955"/>
                      </a:cubicBezTo>
                      <a:cubicBezTo>
                        <a:pt x="111520" y="932715"/>
                        <a:pt x="124220" y="1960568"/>
                        <a:pt x="166553" y="2024915"/>
                      </a:cubicBezTo>
                      <a:cubicBezTo>
                        <a:pt x="208886" y="2089262"/>
                        <a:pt x="245293" y="1544855"/>
                        <a:pt x="354513" y="1207035"/>
                      </a:cubicBezTo>
                      <a:cubicBezTo>
                        <a:pt x="463733" y="869215"/>
                        <a:pt x="875213" y="97902"/>
                        <a:pt x="816793" y="815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6" name="フリーフォーム: 図形 705">
                  <a:extLst>
                    <a:ext uri="{FF2B5EF4-FFF2-40B4-BE49-F238E27FC236}">
                      <a16:creationId xmlns:a16="http://schemas.microsoft.com/office/drawing/2014/main" id="{073080BE-9C01-430B-82A0-EFF074A4985B}"/>
                    </a:ext>
                  </a:extLst>
                </p:cNvPr>
                <p:cNvSpPr/>
                <p:nvPr/>
              </p:nvSpPr>
              <p:spPr>
                <a:xfrm>
                  <a:off x="5390188" y="4848054"/>
                  <a:ext cx="696367" cy="1009829"/>
                </a:xfrm>
                <a:custGeom>
                  <a:avLst/>
                  <a:gdLst>
                    <a:gd name="connsiteX0" fmla="*/ 254962 w 696367"/>
                    <a:gd name="connsiteY0" fmla="*/ 301796 h 1009829"/>
                    <a:gd name="connsiteX1" fmla="*/ 686762 w 696367"/>
                    <a:gd name="connsiteY1" fmla="*/ 657396 h 1009829"/>
                    <a:gd name="connsiteX2" fmla="*/ 547062 w 696367"/>
                    <a:gd name="connsiteY2" fmla="*/ 590721 h 1009829"/>
                    <a:gd name="connsiteX3" fmla="*/ 458162 w 696367"/>
                    <a:gd name="connsiteY3" fmla="*/ 749471 h 1009829"/>
                    <a:gd name="connsiteX4" fmla="*/ 426412 w 696367"/>
                    <a:gd name="connsiteY4" fmla="*/ 946321 h 1009829"/>
                    <a:gd name="connsiteX5" fmla="*/ 410537 w 696367"/>
                    <a:gd name="connsiteY5" fmla="*/ 609771 h 1009829"/>
                    <a:gd name="connsiteX6" fmla="*/ 207337 w 696367"/>
                    <a:gd name="connsiteY6" fmla="*/ 1009821 h 1009829"/>
                    <a:gd name="connsiteX7" fmla="*/ 315287 w 696367"/>
                    <a:gd name="connsiteY7" fmla="*/ 597071 h 1009829"/>
                    <a:gd name="connsiteX8" fmla="*/ 324812 w 696367"/>
                    <a:gd name="connsiteY8" fmla="*/ 517696 h 1009829"/>
                    <a:gd name="connsiteX9" fmla="*/ 223212 w 696367"/>
                    <a:gd name="connsiteY9" fmla="*/ 365296 h 1009829"/>
                    <a:gd name="connsiteX10" fmla="*/ 962 w 696367"/>
                    <a:gd name="connsiteY10" fmla="*/ 6521 h 1009829"/>
                    <a:gd name="connsiteX11" fmla="*/ 147012 w 696367"/>
                    <a:gd name="connsiteY11" fmla="*/ 146221 h 1009829"/>
                    <a:gd name="connsiteX12" fmla="*/ 254962 w 696367"/>
                    <a:gd name="connsiteY12" fmla="*/ 301796 h 100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6367" h="1009829">
                      <a:moveTo>
                        <a:pt x="254962" y="301796"/>
                      </a:moveTo>
                      <a:cubicBezTo>
                        <a:pt x="344920" y="386992"/>
                        <a:pt x="638079" y="609242"/>
                        <a:pt x="686762" y="657396"/>
                      </a:cubicBezTo>
                      <a:cubicBezTo>
                        <a:pt x="735445" y="705550"/>
                        <a:pt x="585162" y="575375"/>
                        <a:pt x="547062" y="590721"/>
                      </a:cubicBezTo>
                      <a:cubicBezTo>
                        <a:pt x="508962" y="606067"/>
                        <a:pt x="478270" y="690204"/>
                        <a:pt x="458162" y="749471"/>
                      </a:cubicBezTo>
                      <a:cubicBezTo>
                        <a:pt x="438054" y="808738"/>
                        <a:pt x="434350" y="969604"/>
                        <a:pt x="426412" y="946321"/>
                      </a:cubicBezTo>
                      <a:cubicBezTo>
                        <a:pt x="418475" y="923038"/>
                        <a:pt x="447049" y="599188"/>
                        <a:pt x="410537" y="609771"/>
                      </a:cubicBezTo>
                      <a:cubicBezTo>
                        <a:pt x="374025" y="620354"/>
                        <a:pt x="223212" y="1011938"/>
                        <a:pt x="207337" y="1009821"/>
                      </a:cubicBezTo>
                      <a:cubicBezTo>
                        <a:pt x="191462" y="1007704"/>
                        <a:pt x="295708" y="679092"/>
                        <a:pt x="315287" y="597071"/>
                      </a:cubicBezTo>
                      <a:cubicBezTo>
                        <a:pt x="334866" y="515050"/>
                        <a:pt x="340158" y="556325"/>
                        <a:pt x="324812" y="517696"/>
                      </a:cubicBezTo>
                      <a:cubicBezTo>
                        <a:pt x="309466" y="479067"/>
                        <a:pt x="277187" y="450492"/>
                        <a:pt x="223212" y="365296"/>
                      </a:cubicBezTo>
                      <a:cubicBezTo>
                        <a:pt x="169237" y="280100"/>
                        <a:pt x="13662" y="43033"/>
                        <a:pt x="962" y="6521"/>
                      </a:cubicBezTo>
                      <a:cubicBezTo>
                        <a:pt x="-11738" y="-29992"/>
                        <a:pt x="104679" y="96480"/>
                        <a:pt x="147012" y="146221"/>
                      </a:cubicBezTo>
                      <a:cubicBezTo>
                        <a:pt x="189345" y="195962"/>
                        <a:pt x="165004" y="216600"/>
                        <a:pt x="254962" y="30179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7" name="フリーフォーム: 図形 706">
                  <a:extLst>
                    <a:ext uri="{FF2B5EF4-FFF2-40B4-BE49-F238E27FC236}">
                      <a16:creationId xmlns:a16="http://schemas.microsoft.com/office/drawing/2014/main" id="{E33883B0-C49A-4491-8978-DF5C2976532E}"/>
                    </a:ext>
                  </a:extLst>
                </p:cNvPr>
                <p:cNvSpPr/>
                <p:nvPr/>
              </p:nvSpPr>
              <p:spPr>
                <a:xfrm>
                  <a:off x="5400100" y="6503269"/>
                  <a:ext cx="804868" cy="451782"/>
                </a:xfrm>
                <a:custGeom>
                  <a:avLst/>
                  <a:gdLst>
                    <a:gd name="connsiteX0" fmla="*/ 6925 w 804868"/>
                    <a:gd name="connsiteY0" fmla="*/ 37231 h 451782"/>
                    <a:gd name="connsiteX1" fmla="*/ 800675 w 804868"/>
                    <a:gd name="connsiteY1" fmla="*/ 2306 h 451782"/>
                    <a:gd name="connsiteX2" fmla="*/ 330775 w 804868"/>
                    <a:gd name="connsiteY2" fmla="*/ 97556 h 451782"/>
                    <a:gd name="connsiteX3" fmla="*/ 562550 w 804868"/>
                    <a:gd name="connsiteY3" fmla="*/ 91206 h 451782"/>
                    <a:gd name="connsiteX4" fmla="*/ 486350 w 804868"/>
                    <a:gd name="connsiteY4" fmla="*/ 173756 h 451782"/>
                    <a:gd name="connsiteX5" fmla="*/ 619700 w 804868"/>
                    <a:gd name="connsiteY5" fmla="*/ 449981 h 451782"/>
                    <a:gd name="connsiteX6" fmla="*/ 556200 w 804868"/>
                    <a:gd name="connsiteY6" fmla="*/ 284881 h 451782"/>
                    <a:gd name="connsiteX7" fmla="*/ 422850 w 804868"/>
                    <a:gd name="connsiteY7" fmla="*/ 122956 h 451782"/>
                    <a:gd name="connsiteX8" fmla="*/ 6925 w 804868"/>
                    <a:gd name="connsiteY8" fmla="*/ 37231 h 45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868" h="451782">
                      <a:moveTo>
                        <a:pt x="6925" y="37231"/>
                      </a:moveTo>
                      <a:cubicBezTo>
                        <a:pt x="69896" y="17123"/>
                        <a:pt x="746700" y="-7748"/>
                        <a:pt x="800675" y="2306"/>
                      </a:cubicBezTo>
                      <a:cubicBezTo>
                        <a:pt x="854650" y="12360"/>
                        <a:pt x="370462" y="82739"/>
                        <a:pt x="330775" y="97556"/>
                      </a:cubicBezTo>
                      <a:cubicBezTo>
                        <a:pt x="291088" y="112373"/>
                        <a:pt x="536621" y="78506"/>
                        <a:pt x="562550" y="91206"/>
                      </a:cubicBezTo>
                      <a:cubicBezTo>
                        <a:pt x="588479" y="103906"/>
                        <a:pt x="476825" y="113960"/>
                        <a:pt x="486350" y="173756"/>
                      </a:cubicBezTo>
                      <a:cubicBezTo>
                        <a:pt x="495875" y="233552"/>
                        <a:pt x="608058" y="431460"/>
                        <a:pt x="619700" y="449981"/>
                      </a:cubicBezTo>
                      <a:cubicBezTo>
                        <a:pt x="631342" y="468502"/>
                        <a:pt x="589008" y="339385"/>
                        <a:pt x="556200" y="284881"/>
                      </a:cubicBezTo>
                      <a:cubicBezTo>
                        <a:pt x="523392" y="230377"/>
                        <a:pt x="517042" y="164231"/>
                        <a:pt x="422850" y="122956"/>
                      </a:cubicBezTo>
                      <a:cubicBezTo>
                        <a:pt x="328658" y="81681"/>
                        <a:pt x="-56046" y="57339"/>
                        <a:pt x="6925" y="37231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8" name="フリーフォーム: 図形 707">
                  <a:extLst>
                    <a:ext uri="{FF2B5EF4-FFF2-40B4-BE49-F238E27FC236}">
                      <a16:creationId xmlns:a16="http://schemas.microsoft.com/office/drawing/2014/main" id="{AD00EF74-65E0-4789-AF8B-533042791D6E}"/>
                    </a:ext>
                  </a:extLst>
                </p:cNvPr>
                <p:cNvSpPr/>
                <p:nvPr/>
              </p:nvSpPr>
              <p:spPr>
                <a:xfrm>
                  <a:off x="5882449" y="5603688"/>
                  <a:ext cx="729550" cy="1000381"/>
                </a:xfrm>
                <a:custGeom>
                  <a:avLst/>
                  <a:gdLst>
                    <a:gd name="connsiteX0" fmla="*/ 159576 w 729550"/>
                    <a:gd name="connsiteY0" fmla="*/ 6537 h 1000381"/>
                    <a:gd name="connsiteX1" fmla="*/ 248476 w 729550"/>
                    <a:gd name="connsiteY1" fmla="*/ 120837 h 1000381"/>
                    <a:gd name="connsiteX2" fmla="*/ 556451 w 729550"/>
                    <a:gd name="connsiteY2" fmla="*/ 489137 h 1000381"/>
                    <a:gd name="connsiteX3" fmla="*/ 543751 w 729550"/>
                    <a:gd name="connsiteY3" fmla="*/ 416112 h 1000381"/>
                    <a:gd name="connsiteX4" fmla="*/ 727901 w 729550"/>
                    <a:gd name="connsiteY4" fmla="*/ 981262 h 1000381"/>
                    <a:gd name="connsiteX5" fmla="*/ 619951 w 729550"/>
                    <a:gd name="connsiteY5" fmla="*/ 838387 h 1000381"/>
                    <a:gd name="connsiteX6" fmla="*/ 381826 w 729550"/>
                    <a:gd name="connsiteY6" fmla="*/ 549462 h 1000381"/>
                    <a:gd name="connsiteX7" fmla="*/ 826 w 729550"/>
                    <a:gd name="connsiteY7" fmla="*/ 206562 h 1000381"/>
                    <a:gd name="connsiteX8" fmla="*/ 277051 w 729550"/>
                    <a:gd name="connsiteY8" fmla="*/ 358962 h 1000381"/>
                    <a:gd name="connsiteX9" fmla="*/ 159576 w 729550"/>
                    <a:gd name="connsiteY9" fmla="*/ 6537 h 100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9550" h="1000381">
                      <a:moveTo>
                        <a:pt x="159576" y="6537"/>
                      </a:moveTo>
                      <a:cubicBezTo>
                        <a:pt x="154813" y="-33151"/>
                        <a:pt x="248476" y="120837"/>
                        <a:pt x="248476" y="120837"/>
                      </a:cubicBezTo>
                      <a:cubicBezTo>
                        <a:pt x="314622" y="201270"/>
                        <a:pt x="507239" y="439925"/>
                        <a:pt x="556451" y="489137"/>
                      </a:cubicBezTo>
                      <a:cubicBezTo>
                        <a:pt x="605663" y="538349"/>
                        <a:pt x="515176" y="334091"/>
                        <a:pt x="543751" y="416112"/>
                      </a:cubicBezTo>
                      <a:cubicBezTo>
                        <a:pt x="572326" y="498133"/>
                        <a:pt x="715201" y="910883"/>
                        <a:pt x="727901" y="981262"/>
                      </a:cubicBezTo>
                      <a:cubicBezTo>
                        <a:pt x="740601" y="1051641"/>
                        <a:pt x="677630" y="910354"/>
                        <a:pt x="619951" y="838387"/>
                      </a:cubicBezTo>
                      <a:cubicBezTo>
                        <a:pt x="562272" y="766420"/>
                        <a:pt x="485013" y="654766"/>
                        <a:pt x="381826" y="549462"/>
                      </a:cubicBezTo>
                      <a:cubicBezTo>
                        <a:pt x="278639" y="444158"/>
                        <a:pt x="18288" y="238312"/>
                        <a:pt x="826" y="206562"/>
                      </a:cubicBezTo>
                      <a:cubicBezTo>
                        <a:pt x="-16636" y="174812"/>
                        <a:pt x="247947" y="388595"/>
                        <a:pt x="277051" y="358962"/>
                      </a:cubicBezTo>
                      <a:cubicBezTo>
                        <a:pt x="306155" y="329329"/>
                        <a:pt x="164339" y="46225"/>
                        <a:pt x="159576" y="653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9" name="フリーフォーム: 図形 708">
                  <a:extLst>
                    <a:ext uri="{FF2B5EF4-FFF2-40B4-BE49-F238E27FC236}">
                      <a16:creationId xmlns:a16="http://schemas.microsoft.com/office/drawing/2014/main" id="{A9225B99-E09B-4997-A294-2C4BA10CEBD5}"/>
                    </a:ext>
                  </a:extLst>
                </p:cNvPr>
                <p:cNvSpPr/>
                <p:nvPr/>
              </p:nvSpPr>
              <p:spPr>
                <a:xfrm>
                  <a:off x="5641186" y="6446916"/>
                  <a:ext cx="756203" cy="265505"/>
                </a:xfrm>
                <a:custGeom>
                  <a:avLst/>
                  <a:gdLst>
                    <a:gd name="connsiteX0" fmla="*/ 2694 w 756203"/>
                    <a:gd name="connsiteY0" fmla="*/ 9764 h 265505"/>
                    <a:gd name="connsiteX1" fmla="*/ 139854 w 756203"/>
                    <a:gd name="connsiteY1" fmla="*/ 25004 h 265505"/>
                    <a:gd name="connsiteX2" fmla="*/ 754534 w 756203"/>
                    <a:gd name="connsiteY2" fmla="*/ 96124 h 265505"/>
                    <a:gd name="connsiteX3" fmla="*/ 322734 w 756203"/>
                    <a:gd name="connsiteY3" fmla="*/ 152004 h 265505"/>
                    <a:gd name="connsiteX4" fmla="*/ 358294 w 756203"/>
                    <a:gd name="connsiteY4" fmla="*/ 258684 h 265505"/>
                    <a:gd name="connsiteX5" fmla="*/ 556414 w 756203"/>
                    <a:gd name="connsiteY5" fmla="*/ 248524 h 265505"/>
                    <a:gd name="connsiteX6" fmla="*/ 292254 w 756203"/>
                    <a:gd name="connsiteY6" fmla="*/ 197724 h 265505"/>
                    <a:gd name="connsiteX7" fmla="*/ 2694 w 756203"/>
                    <a:gd name="connsiteY7" fmla="*/ 9764 h 265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6203" h="265505">
                      <a:moveTo>
                        <a:pt x="2694" y="9764"/>
                      </a:moveTo>
                      <a:cubicBezTo>
                        <a:pt x="-22706" y="-19023"/>
                        <a:pt x="139854" y="25004"/>
                        <a:pt x="139854" y="25004"/>
                      </a:cubicBezTo>
                      <a:cubicBezTo>
                        <a:pt x="265161" y="39397"/>
                        <a:pt x="724054" y="74957"/>
                        <a:pt x="754534" y="96124"/>
                      </a:cubicBezTo>
                      <a:cubicBezTo>
                        <a:pt x="785014" y="117291"/>
                        <a:pt x="388774" y="124911"/>
                        <a:pt x="322734" y="152004"/>
                      </a:cubicBezTo>
                      <a:cubicBezTo>
                        <a:pt x="256694" y="179097"/>
                        <a:pt x="319347" y="242597"/>
                        <a:pt x="358294" y="258684"/>
                      </a:cubicBezTo>
                      <a:cubicBezTo>
                        <a:pt x="397241" y="274771"/>
                        <a:pt x="567421" y="258684"/>
                        <a:pt x="556414" y="248524"/>
                      </a:cubicBezTo>
                      <a:cubicBezTo>
                        <a:pt x="545407" y="238364"/>
                        <a:pt x="382001" y="235824"/>
                        <a:pt x="292254" y="197724"/>
                      </a:cubicBezTo>
                      <a:cubicBezTo>
                        <a:pt x="202507" y="159624"/>
                        <a:pt x="28094" y="38551"/>
                        <a:pt x="2694" y="976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0" name="フリーフォーム: 図形 709">
                  <a:extLst>
                    <a:ext uri="{FF2B5EF4-FFF2-40B4-BE49-F238E27FC236}">
                      <a16:creationId xmlns:a16="http://schemas.microsoft.com/office/drawing/2014/main" id="{CF0B157B-69E0-41DD-AB2F-38D25E89C3D5}"/>
                    </a:ext>
                  </a:extLst>
                </p:cNvPr>
                <p:cNvSpPr/>
                <p:nvPr/>
              </p:nvSpPr>
              <p:spPr>
                <a:xfrm>
                  <a:off x="5637220" y="5562072"/>
                  <a:ext cx="394036" cy="887303"/>
                </a:xfrm>
                <a:custGeom>
                  <a:avLst/>
                  <a:gdLst>
                    <a:gd name="connsiteX0" fmla="*/ 387660 w 394036"/>
                    <a:gd name="connsiteY0" fmla="*/ 528 h 887303"/>
                    <a:gd name="connsiteX1" fmla="*/ 1580 w 394036"/>
                    <a:gd name="connsiteY1" fmla="*/ 874288 h 887303"/>
                    <a:gd name="connsiteX2" fmla="*/ 250500 w 394036"/>
                    <a:gd name="connsiteY2" fmla="*/ 539008 h 887303"/>
                    <a:gd name="connsiteX3" fmla="*/ 240340 w 394036"/>
                    <a:gd name="connsiteY3" fmla="*/ 742208 h 887303"/>
                    <a:gd name="connsiteX4" fmla="*/ 387660 w 394036"/>
                    <a:gd name="connsiteY4" fmla="*/ 528 h 887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36" h="887303">
                      <a:moveTo>
                        <a:pt x="387660" y="528"/>
                      </a:moveTo>
                      <a:cubicBezTo>
                        <a:pt x="347867" y="22541"/>
                        <a:pt x="24440" y="784541"/>
                        <a:pt x="1580" y="874288"/>
                      </a:cubicBezTo>
                      <a:cubicBezTo>
                        <a:pt x="-21280" y="964035"/>
                        <a:pt x="210707" y="561021"/>
                        <a:pt x="250500" y="539008"/>
                      </a:cubicBezTo>
                      <a:cubicBezTo>
                        <a:pt x="290293" y="516995"/>
                        <a:pt x="211553" y="832801"/>
                        <a:pt x="240340" y="742208"/>
                      </a:cubicBezTo>
                      <a:cubicBezTo>
                        <a:pt x="269127" y="651615"/>
                        <a:pt x="427453" y="-21485"/>
                        <a:pt x="387660" y="52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1" name="フリーフォーム: 図形 710">
                  <a:extLst>
                    <a:ext uri="{FF2B5EF4-FFF2-40B4-BE49-F238E27FC236}">
                      <a16:creationId xmlns:a16="http://schemas.microsoft.com/office/drawing/2014/main" id="{64350832-435F-4AEE-87C1-328B6560FD52}"/>
                    </a:ext>
                  </a:extLst>
                </p:cNvPr>
                <p:cNvSpPr/>
                <p:nvPr/>
              </p:nvSpPr>
              <p:spPr>
                <a:xfrm>
                  <a:off x="5816153" y="6552946"/>
                  <a:ext cx="704646" cy="254898"/>
                </a:xfrm>
                <a:custGeom>
                  <a:avLst/>
                  <a:gdLst>
                    <a:gd name="connsiteX0" fmla="*/ 447 w 704646"/>
                    <a:gd name="connsiteY0" fmla="*/ 51054 h 254898"/>
                    <a:gd name="connsiteX1" fmla="*/ 95697 w 704646"/>
                    <a:gd name="connsiteY1" fmla="*/ 252137 h 254898"/>
                    <a:gd name="connsiteX2" fmla="*/ 95697 w 704646"/>
                    <a:gd name="connsiteY2" fmla="*/ 159004 h 254898"/>
                    <a:gd name="connsiteX3" fmla="*/ 512680 w 704646"/>
                    <a:gd name="connsiteY3" fmla="*/ 32004 h 254898"/>
                    <a:gd name="connsiteX4" fmla="*/ 694714 w 704646"/>
                    <a:gd name="connsiteY4" fmla="*/ 254 h 254898"/>
                    <a:gd name="connsiteX5" fmla="*/ 231164 w 704646"/>
                    <a:gd name="connsiteY5" fmla="*/ 42587 h 254898"/>
                    <a:gd name="connsiteX6" fmla="*/ 121097 w 704646"/>
                    <a:gd name="connsiteY6" fmla="*/ 139954 h 254898"/>
                    <a:gd name="connsiteX7" fmla="*/ 131680 w 704646"/>
                    <a:gd name="connsiteY7" fmla="*/ 139954 h 254898"/>
                    <a:gd name="connsiteX8" fmla="*/ 140147 w 704646"/>
                    <a:gd name="connsiteY8" fmla="*/ 84921 h 254898"/>
                    <a:gd name="connsiteX9" fmla="*/ 447 w 704646"/>
                    <a:gd name="connsiteY9" fmla="*/ 51054 h 2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4646" h="254898">
                      <a:moveTo>
                        <a:pt x="447" y="51054"/>
                      </a:moveTo>
                      <a:cubicBezTo>
                        <a:pt x="-6961" y="78923"/>
                        <a:pt x="79822" y="234145"/>
                        <a:pt x="95697" y="252137"/>
                      </a:cubicBezTo>
                      <a:cubicBezTo>
                        <a:pt x="111572" y="270129"/>
                        <a:pt x="26200" y="195693"/>
                        <a:pt x="95697" y="159004"/>
                      </a:cubicBezTo>
                      <a:cubicBezTo>
                        <a:pt x="165194" y="122315"/>
                        <a:pt x="412844" y="58462"/>
                        <a:pt x="512680" y="32004"/>
                      </a:cubicBezTo>
                      <a:cubicBezTo>
                        <a:pt x="612516" y="5546"/>
                        <a:pt x="741633" y="-1510"/>
                        <a:pt x="694714" y="254"/>
                      </a:cubicBezTo>
                      <a:cubicBezTo>
                        <a:pt x="647795" y="2018"/>
                        <a:pt x="326767" y="19304"/>
                        <a:pt x="231164" y="42587"/>
                      </a:cubicBezTo>
                      <a:cubicBezTo>
                        <a:pt x="135561" y="65870"/>
                        <a:pt x="137678" y="123726"/>
                        <a:pt x="121097" y="139954"/>
                      </a:cubicBezTo>
                      <a:cubicBezTo>
                        <a:pt x="104516" y="156182"/>
                        <a:pt x="128505" y="149126"/>
                        <a:pt x="131680" y="139954"/>
                      </a:cubicBezTo>
                      <a:cubicBezTo>
                        <a:pt x="134855" y="130782"/>
                        <a:pt x="160961" y="100090"/>
                        <a:pt x="140147" y="84921"/>
                      </a:cubicBezTo>
                      <a:cubicBezTo>
                        <a:pt x="119333" y="69752"/>
                        <a:pt x="7855" y="23185"/>
                        <a:pt x="447" y="510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2" name="フリーフォーム: 図形 711">
                  <a:extLst>
                    <a:ext uri="{FF2B5EF4-FFF2-40B4-BE49-F238E27FC236}">
                      <a16:creationId xmlns:a16="http://schemas.microsoft.com/office/drawing/2014/main" id="{A85317F6-B5FF-49B0-9E2B-5FF6112EB2CB}"/>
                    </a:ext>
                  </a:extLst>
                </p:cNvPr>
                <p:cNvSpPr/>
                <p:nvPr/>
              </p:nvSpPr>
              <p:spPr>
                <a:xfrm>
                  <a:off x="5872416" y="6711341"/>
                  <a:ext cx="551699" cy="913371"/>
                </a:xfrm>
                <a:custGeom>
                  <a:avLst/>
                  <a:gdLst>
                    <a:gd name="connsiteX0" fmla="*/ 9801 w 551699"/>
                    <a:gd name="connsiteY0" fmla="*/ 15426 h 913371"/>
                    <a:gd name="connsiteX1" fmla="*/ 37317 w 551699"/>
                    <a:gd name="connsiteY1" fmla="*/ 76809 h 913371"/>
                    <a:gd name="connsiteX2" fmla="*/ 371751 w 551699"/>
                    <a:gd name="connsiteY2" fmla="*/ 612326 h 913371"/>
                    <a:gd name="connsiteX3" fmla="*/ 215117 w 551699"/>
                    <a:gd name="connsiteY3" fmla="*/ 430292 h 913371"/>
                    <a:gd name="connsiteX4" fmla="*/ 100817 w 551699"/>
                    <a:gd name="connsiteY4" fmla="*/ 210159 h 913371"/>
                    <a:gd name="connsiteX5" fmla="*/ 416201 w 551699"/>
                    <a:gd name="connsiteY5" fmla="*/ 728742 h 913371"/>
                    <a:gd name="connsiteX6" fmla="*/ 551667 w 551699"/>
                    <a:gd name="connsiteY6" fmla="*/ 912892 h 913371"/>
                    <a:gd name="connsiteX7" fmla="*/ 424667 w 551699"/>
                    <a:gd name="connsiteY7" fmla="*/ 760492 h 913371"/>
                    <a:gd name="connsiteX8" fmla="*/ 52134 w 551699"/>
                    <a:gd name="connsiteY8" fmla="*/ 193226 h 913371"/>
                    <a:gd name="connsiteX9" fmla="*/ 9801 w 551699"/>
                    <a:gd name="connsiteY9" fmla="*/ 15426 h 913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99" h="913371">
                      <a:moveTo>
                        <a:pt x="9801" y="15426"/>
                      </a:moveTo>
                      <a:cubicBezTo>
                        <a:pt x="7332" y="-3977"/>
                        <a:pt x="-23008" y="-22674"/>
                        <a:pt x="37317" y="76809"/>
                      </a:cubicBezTo>
                      <a:cubicBezTo>
                        <a:pt x="97642" y="176292"/>
                        <a:pt x="342118" y="553412"/>
                        <a:pt x="371751" y="612326"/>
                      </a:cubicBezTo>
                      <a:cubicBezTo>
                        <a:pt x="401384" y="671240"/>
                        <a:pt x="260273" y="497320"/>
                        <a:pt x="215117" y="430292"/>
                      </a:cubicBezTo>
                      <a:cubicBezTo>
                        <a:pt x="169961" y="363264"/>
                        <a:pt x="67303" y="160417"/>
                        <a:pt x="100817" y="210159"/>
                      </a:cubicBezTo>
                      <a:cubicBezTo>
                        <a:pt x="134331" y="259901"/>
                        <a:pt x="341059" y="611620"/>
                        <a:pt x="416201" y="728742"/>
                      </a:cubicBezTo>
                      <a:cubicBezTo>
                        <a:pt x="491343" y="845864"/>
                        <a:pt x="550256" y="907600"/>
                        <a:pt x="551667" y="912892"/>
                      </a:cubicBezTo>
                      <a:cubicBezTo>
                        <a:pt x="553078" y="918184"/>
                        <a:pt x="507922" y="880436"/>
                        <a:pt x="424667" y="760492"/>
                      </a:cubicBezTo>
                      <a:cubicBezTo>
                        <a:pt x="341412" y="640548"/>
                        <a:pt x="120573" y="321637"/>
                        <a:pt x="52134" y="193226"/>
                      </a:cubicBezTo>
                      <a:cubicBezTo>
                        <a:pt x="-16305" y="64815"/>
                        <a:pt x="12270" y="34829"/>
                        <a:pt x="9801" y="15426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3" name="フリーフォーム: 図形 712">
                  <a:extLst>
                    <a:ext uri="{FF2B5EF4-FFF2-40B4-BE49-F238E27FC236}">
                      <a16:creationId xmlns:a16="http://schemas.microsoft.com/office/drawing/2014/main" id="{1373C413-4EA8-4DE9-A822-1F20F3E0A4F5}"/>
                    </a:ext>
                  </a:extLst>
                </p:cNvPr>
                <p:cNvSpPr/>
                <p:nvPr/>
              </p:nvSpPr>
              <p:spPr>
                <a:xfrm>
                  <a:off x="6260756" y="7312780"/>
                  <a:ext cx="517958" cy="961191"/>
                </a:xfrm>
                <a:custGeom>
                  <a:avLst/>
                  <a:gdLst>
                    <a:gd name="connsiteX0" fmla="*/ 2461 w 517958"/>
                    <a:gd name="connsiteY0" fmla="*/ 2420 h 961191"/>
                    <a:gd name="connsiteX1" fmla="*/ 336894 w 517958"/>
                    <a:gd name="connsiteY1" fmla="*/ 546403 h 961191"/>
                    <a:gd name="connsiteX2" fmla="*/ 504111 w 517958"/>
                    <a:gd name="connsiteY2" fmla="*/ 935870 h 961191"/>
                    <a:gd name="connsiteX3" fmla="*/ 457544 w 517958"/>
                    <a:gd name="connsiteY3" fmla="*/ 838503 h 961191"/>
                    <a:gd name="connsiteX4" fmla="*/ 55377 w 517958"/>
                    <a:gd name="connsiteY4" fmla="*/ 154820 h 961191"/>
                    <a:gd name="connsiteX5" fmla="*/ 178144 w 517958"/>
                    <a:gd name="connsiteY5" fmla="*/ 338970 h 961191"/>
                    <a:gd name="connsiteX6" fmla="*/ 2461 w 517958"/>
                    <a:gd name="connsiteY6" fmla="*/ 2420 h 96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7958" h="961191">
                      <a:moveTo>
                        <a:pt x="2461" y="2420"/>
                      </a:moveTo>
                      <a:cubicBezTo>
                        <a:pt x="28919" y="36992"/>
                        <a:pt x="253286" y="390828"/>
                        <a:pt x="336894" y="546403"/>
                      </a:cubicBezTo>
                      <a:cubicBezTo>
                        <a:pt x="420502" y="701978"/>
                        <a:pt x="484003" y="887187"/>
                        <a:pt x="504111" y="935870"/>
                      </a:cubicBezTo>
                      <a:cubicBezTo>
                        <a:pt x="524219" y="984553"/>
                        <a:pt x="532333" y="968678"/>
                        <a:pt x="457544" y="838503"/>
                      </a:cubicBezTo>
                      <a:cubicBezTo>
                        <a:pt x="382755" y="708328"/>
                        <a:pt x="101944" y="238075"/>
                        <a:pt x="55377" y="154820"/>
                      </a:cubicBezTo>
                      <a:cubicBezTo>
                        <a:pt x="8810" y="71565"/>
                        <a:pt x="184847" y="363311"/>
                        <a:pt x="178144" y="338970"/>
                      </a:cubicBezTo>
                      <a:cubicBezTo>
                        <a:pt x="171441" y="314629"/>
                        <a:pt x="-23997" y="-32152"/>
                        <a:pt x="2461" y="24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4" name="フリーフォーム: 図形 713">
                  <a:extLst>
                    <a:ext uri="{FF2B5EF4-FFF2-40B4-BE49-F238E27FC236}">
                      <a16:creationId xmlns:a16="http://schemas.microsoft.com/office/drawing/2014/main" id="{2F83FD88-BEDA-4B2E-B983-2ACB69F46E28}"/>
                    </a:ext>
                  </a:extLst>
                </p:cNvPr>
                <p:cNvSpPr/>
                <p:nvPr/>
              </p:nvSpPr>
              <p:spPr>
                <a:xfrm>
                  <a:off x="6546194" y="7817368"/>
                  <a:ext cx="660821" cy="1106909"/>
                </a:xfrm>
                <a:custGeom>
                  <a:avLst/>
                  <a:gdLst>
                    <a:gd name="connsiteX0" fmla="*/ 150939 w 660821"/>
                    <a:gd name="connsiteY0" fmla="*/ 274649 h 1106909"/>
                    <a:gd name="connsiteX1" fmla="*/ 271589 w 660821"/>
                    <a:gd name="connsiteY1" fmla="*/ 577332 h 1106909"/>
                    <a:gd name="connsiteX2" fmla="*/ 652589 w 660821"/>
                    <a:gd name="connsiteY2" fmla="*/ 1091682 h 1106909"/>
                    <a:gd name="connsiteX3" fmla="*/ 510773 w 660821"/>
                    <a:gd name="connsiteY3" fmla="*/ 937165 h 1106909"/>
                    <a:gd name="connsiteX4" fmla="*/ 248306 w 660821"/>
                    <a:gd name="connsiteY4" fmla="*/ 590032 h 1106909"/>
                    <a:gd name="connsiteX5" fmla="*/ 491723 w 660821"/>
                    <a:gd name="connsiteY5" fmla="*/ 971032 h 1106909"/>
                    <a:gd name="connsiteX6" fmla="*/ 254656 w 660821"/>
                    <a:gd name="connsiteY6" fmla="*/ 719149 h 1106909"/>
                    <a:gd name="connsiteX7" fmla="*/ 153056 w 660821"/>
                    <a:gd name="connsiteY7" fmla="*/ 560399 h 1106909"/>
                    <a:gd name="connsiteX8" fmla="*/ 9123 w 660821"/>
                    <a:gd name="connsiteY8" fmla="*/ 35465 h 1106909"/>
                    <a:gd name="connsiteX9" fmla="*/ 32406 w 660821"/>
                    <a:gd name="connsiteY9" fmla="*/ 92615 h 1106909"/>
                    <a:gd name="connsiteX10" fmla="*/ 176339 w 660821"/>
                    <a:gd name="connsiteY10" fmla="*/ 456682 h 1106909"/>
                    <a:gd name="connsiteX11" fmla="*/ 150939 w 660821"/>
                    <a:gd name="connsiteY11" fmla="*/ 274649 h 110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0821" h="1106909">
                      <a:moveTo>
                        <a:pt x="150939" y="274649"/>
                      </a:moveTo>
                      <a:cubicBezTo>
                        <a:pt x="166814" y="294757"/>
                        <a:pt x="187981" y="441160"/>
                        <a:pt x="271589" y="577332"/>
                      </a:cubicBezTo>
                      <a:cubicBezTo>
                        <a:pt x="355197" y="713504"/>
                        <a:pt x="612725" y="1031710"/>
                        <a:pt x="652589" y="1091682"/>
                      </a:cubicBezTo>
                      <a:cubicBezTo>
                        <a:pt x="692453" y="1151654"/>
                        <a:pt x="578153" y="1020773"/>
                        <a:pt x="510773" y="937165"/>
                      </a:cubicBezTo>
                      <a:cubicBezTo>
                        <a:pt x="443393" y="853557"/>
                        <a:pt x="251481" y="584387"/>
                        <a:pt x="248306" y="590032"/>
                      </a:cubicBezTo>
                      <a:cubicBezTo>
                        <a:pt x="245131" y="595677"/>
                        <a:pt x="490665" y="949513"/>
                        <a:pt x="491723" y="971032"/>
                      </a:cubicBezTo>
                      <a:cubicBezTo>
                        <a:pt x="492781" y="992551"/>
                        <a:pt x="311101" y="787588"/>
                        <a:pt x="254656" y="719149"/>
                      </a:cubicBezTo>
                      <a:cubicBezTo>
                        <a:pt x="198211" y="650710"/>
                        <a:pt x="193978" y="674346"/>
                        <a:pt x="153056" y="560399"/>
                      </a:cubicBezTo>
                      <a:cubicBezTo>
                        <a:pt x="112134" y="446452"/>
                        <a:pt x="29231" y="113429"/>
                        <a:pt x="9123" y="35465"/>
                      </a:cubicBezTo>
                      <a:cubicBezTo>
                        <a:pt x="-10985" y="-42499"/>
                        <a:pt x="4537" y="22412"/>
                        <a:pt x="32406" y="92615"/>
                      </a:cubicBezTo>
                      <a:cubicBezTo>
                        <a:pt x="60275" y="162818"/>
                        <a:pt x="158700" y="422110"/>
                        <a:pt x="176339" y="456682"/>
                      </a:cubicBezTo>
                      <a:cubicBezTo>
                        <a:pt x="193978" y="491254"/>
                        <a:pt x="135064" y="254541"/>
                        <a:pt x="150939" y="27464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5" name="フリーフォーム: 図形 714">
                  <a:extLst>
                    <a:ext uri="{FF2B5EF4-FFF2-40B4-BE49-F238E27FC236}">
                      <a16:creationId xmlns:a16="http://schemas.microsoft.com/office/drawing/2014/main" id="{2CCA1E8C-93CC-4EAB-A303-BC91BA7534B5}"/>
                    </a:ext>
                  </a:extLst>
                </p:cNvPr>
                <p:cNvSpPr/>
                <p:nvPr/>
              </p:nvSpPr>
              <p:spPr>
                <a:xfrm>
                  <a:off x="7176259" y="8889308"/>
                  <a:ext cx="674334" cy="955592"/>
                </a:xfrm>
                <a:custGeom>
                  <a:avLst/>
                  <a:gdLst>
                    <a:gd name="connsiteX0" fmla="*/ 24641 w 674334"/>
                    <a:gd name="connsiteY0" fmla="*/ 34559 h 955592"/>
                    <a:gd name="connsiteX1" fmla="*/ 122008 w 674334"/>
                    <a:gd name="connsiteY1" fmla="*/ 131925 h 955592"/>
                    <a:gd name="connsiteX2" fmla="*/ 663874 w 674334"/>
                    <a:gd name="connsiteY2" fmla="*/ 936259 h 955592"/>
                    <a:gd name="connsiteX3" fmla="*/ 460674 w 674334"/>
                    <a:gd name="connsiteY3" fmla="*/ 678025 h 955592"/>
                    <a:gd name="connsiteX4" fmla="*/ 227841 w 674334"/>
                    <a:gd name="connsiteY4" fmla="*/ 368992 h 955592"/>
                    <a:gd name="connsiteX5" fmla="*/ 469141 w 674334"/>
                    <a:gd name="connsiteY5" fmla="*/ 483292 h 955592"/>
                    <a:gd name="connsiteX6" fmla="*/ 24641 w 674334"/>
                    <a:gd name="connsiteY6" fmla="*/ 34559 h 95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334" h="955592">
                      <a:moveTo>
                        <a:pt x="24641" y="34559"/>
                      </a:moveTo>
                      <a:cubicBezTo>
                        <a:pt x="-33214" y="-24002"/>
                        <a:pt x="15469" y="-18358"/>
                        <a:pt x="122008" y="131925"/>
                      </a:cubicBezTo>
                      <a:cubicBezTo>
                        <a:pt x="228547" y="282208"/>
                        <a:pt x="607430" y="845242"/>
                        <a:pt x="663874" y="936259"/>
                      </a:cubicBezTo>
                      <a:cubicBezTo>
                        <a:pt x="720318" y="1027276"/>
                        <a:pt x="533346" y="772570"/>
                        <a:pt x="460674" y="678025"/>
                      </a:cubicBezTo>
                      <a:cubicBezTo>
                        <a:pt x="388002" y="583481"/>
                        <a:pt x="226430" y="401447"/>
                        <a:pt x="227841" y="368992"/>
                      </a:cubicBezTo>
                      <a:cubicBezTo>
                        <a:pt x="229252" y="336537"/>
                        <a:pt x="504419" y="545381"/>
                        <a:pt x="469141" y="483292"/>
                      </a:cubicBezTo>
                      <a:cubicBezTo>
                        <a:pt x="433863" y="421203"/>
                        <a:pt x="82496" y="93120"/>
                        <a:pt x="24641" y="3455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6" name="フリーフォーム: 図形 715">
                  <a:extLst>
                    <a:ext uri="{FF2B5EF4-FFF2-40B4-BE49-F238E27FC236}">
                      <a16:creationId xmlns:a16="http://schemas.microsoft.com/office/drawing/2014/main" id="{84E16866-E465-4342-91ED-690070D85318}"/>
                    </a:ext>
                  </a:extLst>
                </p:cNvPr>
                <p:cNvSpPr/>
                <p:nvPr/>
              </p:nvSpPr>
              <p:spPr>
                <a:xfrm>
                  <a:off x="3259481" y="7162357"/>
                  <a:ext cx="239399" cy="2812204"/>
                </a:xfrm>
                <a:custGeom>
                  <a:avLst/>
                  <a:gdLst>
                    <a:gd name="connsiteX0" fmla="*/ 239369 w 239399"/>
                    <a:gd name="connsiteY0" fmla="*/ 698943 h 2812204"/>
                    <a:gd name="connsiteX1" fmla="*/ 93319 w 239399"/>
                    <a:gd name="connsiteY1" fmla="*/ 1714943 h 2812204"/>
                    <a:gd name="connsiteX2" fmla="*/ 118719 w 239399"/>
                    <a:gd name="connsiteY2" fmla="*/ 2394393 h 2812204"/>
                    <a:gd name="connsiteX3" fmla="*/ 4419 w 239399"/>
                    <a:gd name="connsiteY3" fmla="*/ 1289493 h 2812204"/>
                    <a:gd name="connsiteX4" fmla="*/ 23469 w 239399"/>
                    <a:gd name="connsiteY4" fmla="*/ 2788093 h 2812204"/>
                    <a:gd name="connsiteX5" fmla="*/ 23469 w 239399"/>
                    <a:gd name="connsiteY5" fmla="*/ 2057843 h 2812204"/>
                    <a:gd name="connsiteX6" fmla="*/ 67919 w 239399"/>
                    <a:gd name="connsiteY6" fmla="*/ 51243 h 2812204"/>
                    <a:gd name="connsiteX7" fmla="*/ 74269 w 239399"/>
                    <a:gd name="connsiteY7" fmla="*/ 641793 h 2812204"/>
                    <a:gd name="connsiteX8" fmla="*/ 106019 w 239399"/>
                    <a:gd name="connsiteY8" fmla="*/ 1137093 h 2812204"/>
                    <a:gd name="connsiteX9" fmla="*/ 239369 w 239399"/>
                    <a:gd name="connsiteY9" fmla="*/ 698943 h 2812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9399" h="2812204">
                      <a:moveTo>
                        <a:pt x="239369" y="698943"/>
                      </a:moveTo>
                      <a:cubicBezTo>
                        <a:pt x="237252" y="795251"/>
                        <a:pt x="113427" y="1432368"/>
                        <a:pt x="93319" y="1714943"/>
                      </a:cubicBezTo>
                      <a:cubicBezTo>
                        <a:pt x="73211" y="1997518"/>
                        <a:pt x="133536" y="2465301"/>
                        <a:pt x="118719" y="2394393"/>
                      </a:cubicBezTo>
                      <a:cubicBezTo>
                        <a:pt x="103902" y="2323485"/>
                        <a:pt x="20294" y="1223876"/>
                        <a:pt x="4419" y="1289493"/>
                      </a:cubicBezTo>
                      <a:cubicBezTo>
                        <a:pt x="-11456" y="1355110"/>
                        <a:pt x="20294" y="2660035"/>
                        <a:pt x="23469" y="2788093"/>
                      </a:cubicBezTo>
                      <a:cubicBezTo>
                        <a:pt x="26644" y="2916151"/>
                        <a:pt x="16061" y="2513985"/>
                        <a:pt x="23469" y="2057843"/>
                      </a:cubicBezTo>
                      <a:cubicBezTo>
                        <a:pt x="30877" y="1601701"/>
                        <a:pt x="59452" y="287251"/>
                        <a:pt x="67919" y="51243"/>
                      </a:cubicBezTo>
                      <a:cubicBezTo>
                        <a:pt x="76386" y="-184765"/>
                        <a:pt x="67919" y="460818"/>
                        <a:pt x="74269" y="641793"/>
                      </a:cubicBezTo>
                      <a:cubicBezTo>
                        <a:pt x="80619" y="822768"/>
                        <a:pt x="78502" y="1126510"/>
                        <a:pt x="106019" y="1137093"/>
                      </a:cubicBezTo>
                      <a:cubicBezTo>
                        <a:pt x="133536" y="1147676"/>
                        <a:pt x="241486" y="602635"/>
                        <a:pt x="239369" y="698943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7" name="フリーフォーム: 図形 716">
                  <a:extLst>
                    <a:ext uri="{FF2B5EF4-FFF2-40B4-BE49-F238E27FC236}">
                      <a16:creationId xmlns:a16="http://schemas.microsoft.com/office/drawing/2014/main" id="{8E6F5B58-E1F0-4565-8B71-522F90B0C958}"/>
                    </a:ext>
                  </a:extLst>
                </p:cNvPr>
                <p:cNvSpPr/>
                <p:nvPr/>
              </p:nvSpPr>
              <p:spPr>
                <a:xfrm>
                  <a:off x="4955707" y="7246380"/>
                  <a:ext cx="873186" cy="582336"/>
                </a:xfrm>
                <a:custGeom>
                  <a:avLst/>
                  <a:gdLst>
                    <a:gd name="connsiteX0" fmla="*/ 31160 w 873186"/>
                    <a:gd name="connsiteY0" fmla="*/ 1087 h 582336"/>
                    <a:gd name="connsiteX1" fmla="*/ 661926 w 873186"/>
                    <a:gd name="connsiteY1" fmla="*/ 238153 h 582336"/>
                    <a:gd name="connsiteX2" fmla="*/ 454493 w 873186"/>
                    <a:gd name="connsiteY2" fmla="*/ 174653 h 582336"/>
                    <a:gd name="connsiteX3" fmla="*/ 700026 w 873186"/>
                    <a:gd name="connsiteY3" fmla="*/ 305887 h 582336"/>
                    <a:gd name="connsiteX4" fmla="*/ 869360 w 873186"/>
                    <a:gd name="connsiteY4" fmla="*/ 581053 h 582336"/>
                    <a:gd name="connsiteX5" fmla="*/ 771993 w 873186"/>
                    <a:gd name="connsiteY5" fmla="*/ 399020 h 582336"/>
                    <a:gd name="connsiteX6" fmla="*/ 285160 w 873186"/>
                    <a:gd name="connsiteY6" fmla="*/ 170420 h 582336"/>
                    <a:gd name="connsiteX7" fmla="*/ 5760 w 873186"/>
                    <a:gd name="connsiteY7" fmla="*/ 157720 h 582336"/>
                    <a:gd name="connsiteX8" fmla="*/ 534926 w 873186"/>
                    <a:gd name="connsiteY8" fmla="*/ 149253 h 582336"/>
                    <a:gd name="connsiteX9" fmla="*/ 31160 w 873186"/>
                    <a:gd name="connsiteY9" fmla="*/ 1087 h 58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186" h="582336">
                      <a:moveTo>
                        <a:pt x="31160" y="1087"/>
                      </a:moveTo>
                      <a:cubicBezTo>
                        <a:pt x="52327" y="15904"/>
                        <a:pt x="591371" y="209225"/>
                        <a:pt x="661926" y="238153"/>
                      </a:cubicBezTo>
                      <a:cubicBezTo>
                        <a:pt x="732482" y="267081"/>
                        <a:pt x="448143" y="163364"/>
                        <a:pt x="454493" y="174653"/>
                      </a:cubicBezTo>
                      <a:cubicBezTo>
                        <a:pt x="460843" y="185942"/>
                        <a:pt x="630882" y="238154"/>
                        <a:pt x="700026" y="305887"/>
                      </a:cubicBezTo>
                      <a:cubicBezTo>
                        <a:pt x="769170" y="373620"/>
                        <a:pt x="857366" y="565531"/>
                        <a:pt x="869360" y="581053"/>
                      </a:cubicBezTo>
                      <a:cubicBezTo>
                        <a:pt x="881354" y="596575"/>
                        <a:pt x="869360" y="467459"/>
                        <a:pt x="771993" y="399020"/>
                      </a:cubicBezTo>
                      <a:cubicBezTo>
                        <a:pt x="674626" y="330581"/>
                        <a:pt x="412866" y="210637"/>
                        <a:pt x="285160" y="170420"/>
                      </a:cubicBezTo>
                      <a:cubicBezTo>
                        <a:pt x="157454" y="130203"/>
                        <a:pt x="-35868" y="161248"/>
                        <a:pt x="5760" y="157720"/>
                      </a:cubicBezTo>
                      <a:cubicBezTo>
                        <a:pt x="47388" y="154192"/>
                        <a:pt x="526459" y="171125"/>
                        <a:pt x="534926" y="149253"/>
                      </a:cubicBezTo>
                      <a:cubicBezTo>
                        <a:pt x="543393" y="127381"/>
                        <a:pt x="9993" y="-13730"/>
                        <a:pt x="31160" y="10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8" name="フリーフォーム: 図形 717">
                  <a:extLst>
                    <a:ext uri="{FF2B5EF4-FFF2-40B4-BE49-F238E27FC236}">
                      <a16:creationId xmlns:a16="http://schemas.microsoft.com/office/drawing/2014/main" id="{3B50802B-4B1B-49BC-B52A-E3130239C0D7}"/>
                    </a:ext>
                  </a:extLst>
                </p:cNvPr>
                <p:cNvSpPr/>
                <p:nvPr/>
              </p:nvSpPr>
              <p:spPr>
                <a:xfrm>
                  <a:off x="4567460" y="7975180"/>
                  <a:ext cx="661368" cy="859920"/>
                </a:xfrm>
                <a:custGeom>
                  <a:avLst/>
                  <a:gdLst>
                    <a:gd name="connsiteX0" fmla="*/ 372840 w 661368"/>
                    <a:gd name="connsiteY0" fmla="*/ 420 h 859920"/>
                    <a:gd name="connsiteX1" fmla="*/ 504073 w 661368"/>
                    <a:gd name="connsiteY1" fmla="*/ 512653 h 859920"/>
                    <a:gd name="connsiteX2" fmla="*/ 660707 w 661368"/>
                    <a:gd name="connsiteY2" fmla="*/ 584620 h 859920"/>
                    <a:gd name="connsiteX3" fmla="*/ 440573 w 661368"/>
                    <a:gd name="connsiteY3" fmla="*/ 694687 h 859920"/>
                    <a:gd name="connsiteX4" fmla="*/ 307 w 661368"/>
                    <a:gd name="connsiteY4" fmla="*/ 859787 h 859920"/>
                    <a:gd name="connsiteX5" fmla="*/ 512540 w 661368"/>
                    <a:gd name="connsiteY5" fmla="*/ 724320 h 859920"/>
                    <a:gd name="connsiteX6" fmla="*/ 305107 w 661368"/>
                    <a:gd name="connsiteY6" fmla="*/ 821687 h 859920"/>
                    <a:gd name="connsiteX7" fmla="*/ 635307 w 661368"/>
                    <a:gd name="connsiteY7" fmla="*/ 601553 h 859920"/>
                    <a:gd name="connsiteX8" fmla="*/ 402473 w 661368"/>
                    <a:gd name="connsiteY8" fmla="*/ 427987 h 859920"/>
                    <a:gd name="connsiteX9" fmla="*/ 372840 w 661368"/>
                    <a:gd name="connsiteY9" fmla="*/ 420 h 859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368" h="859920">
                      <a:moveTo>
                        <a:pt x="372840" y="420"/>
                      </a:moveTo>
                      <a:cubicBezTo>
                        <a:pt x="389773" y="14531"/>
                        <a:pt x="456095" y="415286"/>
                        <a:pt x="504073" y="512653"/>
                      </a:cubicBezTo>
                      <a:cubicBezTo>
                        <a:pt x="552051" y="610020"/>
                        <a:pt x="671290" y="554281"/>
                        <a:pt x="660707" y="584620"/>
                      </a:cubicBezTo>
                      <a:cubicBezTo>
                        <a:pt x="650124" y="614959"/>
                        <a:pt x="550640" y="648826"/>
                        <a:pt x="440573" y="694687"/>
                      </a:cubicBezTo>
                      <a:cubicBezTo>
                        <a:pt x="330506" y="740548"/>
                        <a:pt x="-11688" y="854848"/>
                        <a:pt x="307" y="859787"/>
                      </a:cubicBezTo>
                      <a:cubicBezTo>
                        <a:pt x="12301" y="864726"/>
                        <a:pt x="461740" y="730670"/>
                        <a:pt x="512540" y="724320"/>
                      </a:cubicBezTo>
                      <a:cubicBezTo>
                        <a:pt x="563340" y="717970"/>
                        <a:pt x="284646" y="842148"/>
                        <a:pt x="305107" y="821687"/>
                      </a:cubicBezTo>
                      <a:cubicBezTo>
                        <a:pt x="325568" y="801226"/>
                        <a:pt x="619079" y="667170"/>
                        <a:pt x="635307" y="601553"/>
                      </a:cubicBezTo>
                      <a:cubicBezTo>
                        <a:pt x="651535" y="535936"/>
                        <a:pt x="445512" y="524648"/>
                        <a:pt x="402473" y="427987"/>
                      </a:cubicBezTo>
                      <a:cubicBezTo>
                        <a:pt x="359434" y="331326"/>
                        <a:pt x="355907" y="-13691"/>
                        <a:pt x="372840" y="420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9" name="フリーフォーム: 図形 718">
                  <a:extLst>
                    <a:ext uri="{FF2B5EF4-FFF2-40B4-BE49-F238E27FC236}">
                      <a16:creationId xmlns:a16="http://schemas.microsoft.com/office/drawing/2014/main" id="{38BFF76C-8B4E-4FCC-BB91-E7055309640C}"/>
                    </a:ext>
                  </a:extLst>
                </p:cNvPr>
                <p:cNvSpPr/>
                <p:nvPr/>
              </p:nvSpPr>
              <p:spPr>
                <a:xfrm>
                  <a:off x="5971756" y="5363062"/>
                  <a:ext cx="615333" cy="1196749"/>
                </a:xfrm>
                <a:custGeom>
                  <a:avLst/>
                  <a:gdLst>
                    <a:gd name="connsiteX0" fmla="*/ 22644 w 615333"/>
                    <a:gd name="connsiteY0" fmla="*/ 40788 h 1196749"/>
                    <a:gd name="connsiteX1" fmla="*/ 390944 w 615333"/>
                    <a:gd name="connsiteY1" fmla="*/ 548788 h 1196749"/>
                    <a:gd name="connsiteX2" fmla="*/ 606844 w 615333"/>
                    <a:gd name="connsiteY2" fmla="*/ 1196488 h 1196749"/>
                    <a:gd name="connsiteX3" fmla="*/ 486194 w 615333"/>
                    <a:gd name="connsiteY3" fmla="*/ 631338 h 1196749"/>
                    <a:gd name="connsiteX4" fmla="*/ 606844 w 615333"/>
                    <a:gd name="connsiteY4" fmla="*/ 923438 h 1196749"/>
                    <a:gd name="connsiteX5" fmla="*/ 200444 w 615333"/>
                    <a:gd name="connsiteY5" fmla="*/ 396388 h 1196749"/>
                    <a:gd name="connsiteX6" fmla="*/ 213144 w 615333"/>
                    <a:gd name="connsiteY6" fmla="*/ 434488 h 1196749"/>
                    <a:gd name="connsiteX7" fmla="*/ 60744 w 615333"/>
                    <a:gd name="connsiteY7" fmla="*/ 78888 h 1196749"/>
                    <a:gd name="connsiteX8" fmla="*/ 22644 w 615333"/>
                    <a:gd name="connsiteY8" fmla="*/ 40788 h 1196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5333" h="1196749">
                      <a:moveTo>
                        <a:pt x="22644" y="40788"/>
                      </a:moveTo>
                      <a:cubicBezTo>
                        <a:pt x="77677" y="119105"/>
                        <a:pt x="293577" y="356171"/>
                        <a:pt x="390944" y="548788"/>
                      </a:cubicBezTo>
                      <a:cubicBezTo>
                        <a:pt x="488311" y="741405"/>
                        <a:pt x="590969" y="1182730"/>
                        <a:pt x="606844" y="1196488"/>
                      </a:cubicBezTo>
                      <a:cubicBezTo>
                        <a:pt x="622719" y="1210246"/>
                        <a:pt x="486194" y="676846"/>
                        <a:pt x="486194" y="631338"/>
                      </a:cubicBezTo>
                      <a:cubicBezTo>
                        <a:pt x="486194" y="585830"/>
                        <a:pt x="654469" y="962596"/>
                        <a:pt x="606844" y="923438"/>
                      </a:cubicBezTo>
                      <a:cubicBezTo>
                        <a:pt x="559219" y="884280"/>
                        <a:pt x="266061" y="477880"/>
                        <a:pt x="200444" y="396388"/>
                      </a:cubicBezTo>
                      <a:cubicBezTo>
                        <a:pt x="134827" y="314896"/>
                        <a:pt x="236427" y="487405"/>
                        <a:pt x="213144" y="434488"/>
                      </a:cubicBezTo>
                      <a:cubicBezTo>
                        <a:pt x="189861" y="381571"/>
                        <a:pt x="95669" y="148738"/>
                        <a:pt x="60744" y="78888"/>
                      </a:cubicBezTo>
                      <a:cubicBezTo>
                        <a:pt x="25819" y="9038"/>
                        <a:pt x="-32389" y="-37529"/>
                        <a:pt x="22644" y="40788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0" name="フリーフォーム: 図形 719">
                  <a:extLst>
                    <a:ext uri="{FF2B5EF4-FFF2-40B4-BE49-F238E27FC236}">
                      <a16:creationId xmlns:a16="http://schemas.microsoft.com/office/drawing/2014/main" id="{4DD48394-85DD-467B-98B6-20307296A71A}"/>
                    </a:ext>
                  </a:extLst>
                </p:cNvPr>
                <p:cNvSpPr/>
                <p:nvPr/>
              </p:nvSpPr>
              <p:spPr>
                <a:xfrm>
                  <a:off x="6514407" y="6454160"/>
                  <a:ext cx="1176606" cy="2200903"/>
                </a:xfrm>
                <a:custGeom>
                  <a:avLst/>
                  <a:gdLst>
                    <a:gd name="connsiteX0" fmla="*/ 216593 w 1176606"/>
                    <a:gd name="connsiteY0" fmla="*/ 450407 h 2200903"/>
                    <a:gd name="connsiteX1" fmla="*/ 258926 w 1176606"/>
                    <a:gd name="connsiteY1" fmla="*/ 509673 h 2200903"/>
                    <a:gd name="connsiteX2" fmla="*/ 474826 w 1176606"/>
                    <a:gd name="connsiteY2" fmla="*/ 962640 h 2200903"/>
                    <a:gd name="connsiteX3" fmla="*/ 821960 w 1176606"/>
                    <a:gd name="connsiteY3" fmla="*/ 1525673 h 2200903"/>
                    <a:gd name="connsiteX4" fmla="*/ 673793 w 1176606"/>
                    <a:gd name="connsiteY4" fmla="*/ 1339407 h 2200903"/>
                    <a:gd name="connsiteX5" fmla="*/ 275860 w 1176606"/>
                    <a:gd name="connsiteY5" fmla="*/ 662073 h 2200903"/>
                    <a:gd name="connsiteX6" fmla="*/ 601826 w 1176606"/>
                    <a:gd name="connsiteY6" fmla="*/ 1246273 h 2200903"/>
                    <a:gd name="connsiteX7" fmla="*/ 1152160 w 1176606"/>
                    <a:gd name="connsiteY7" fmla="*/ 2177607 h 2200903"/>
                    <a:gd name="connsiteX8" fmla="*/ 1050560 w 1176606"/>
                    <a:gd name="connsiteY8" fmla="*/ 1881273 h 2200903"/>
                    <a:gd name="connsiteX9" fmla="*/ 783860 w 1176606"/>
                    <a:gd name="connsiteY9" fmla="*/ 1457940 h 2200903"/>
                    <a:gd name="connsiteX10" fmla="*/ 199660 w 1176606"/>
                    <a:gd name="connsiteY10" fmla="*/ 679007 h 2200903"/>
                    <a:gd name="connsiteX11" fmla="*/ 693 w 1176606"/>
                    <a:gd name="connsiteY11" fmla="*/ 10140 h 2200903"/>
                    <a:gd name="connsiteX12" fmla="*/ 136160 w 1176606"/>
                    <a:gd name="connsiteY12" fmla="*/ 285307 h 2200903"/>
                    <a:gd name="connsiteX13" fmla="*/ 216593 w 1176606"/>
                    <a:gd name="connsiteY13" fmla="*/ 450407 h 2200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76606" h="2200903">
                      <a:moveTo>
                        <a:pt x="216593" y="450407"/>
                      </a:moveTo>
                      <a:cubicBezTo>
                        <a:pt x="237054" y="487801"/>
                        <a:pt x="215887" y="424301"/>
                        <a:pt x="258926" y="509673"/>
                      </a:cubicBezTo>
                      <a:cubicBezTo>
                        <a:pt x="301965" y="595045"/>
                        <a:pt x="380987" y="793307"/>
                        <a:pt x="474826" y="962640"/>
                      </a:cubicBezTo>
                      <a:cubicBezTo>
                        <a:pt x="568665" y="1131973"/>
                        <a:pt x="788799" y="1462879"/>
                        <a:pt x="821960" y="1525673"/>
                      </a:cubicBezTo>
                      <a:cubicBezTo>
                        <a:pt x="855121" y="1588467"/>
                        <a:pt x="764810" y="1483340"/>
                        <a:pt x="673793" y="1339407"/>
                      </a:cubicBezTo>
                      <a:cubicBezTo>
                        <a:pt x="582776" y="1195474"/>
                        <a:pt x="287854" y="677595"/>
                        <a:pt x="275860" y="662073"/>
                      </a:cubicBezTo>
                      <a:cubicBezTo>
                        <a:pt x="263866" y="646551"/>
                        <a:pt x="455776" y="993684"/>
                        <a:pt x="601826" y="1246273"/>
                      </a:cubicBezTo>
                      <a:cubicBezTo>
                        <a:pt x="747876" y="1498862"/>
                        <a:pt x="1077371" y="2071774"/>
                        <a:pt x="1152160" y="2177607"/>
                      </a:cubicBezTo>
                      <a:cubicBezTo>
                        <a:pt x="1226949" y="2283440"/>
                        <a:pt x="1111943" y="2001217"/>
                        <a:pt x="1050560" y="1881273"/>
                      </a:cubicBezTo>
                      <a:cubicBezTo>
                        <a:pt x="989177" y="1761329"/>
                        <a:pt x="925677" y="1658318"/>
                        <a:pt x="783860" y="1457940"/>
                      </a:cubicBezTo>
                      <a:cubicBezTo>
                        <a:pt x="642043" y="1257562"/>
                        <a:pt x="330188" y="920307"/>
                        <a:pt x="199660" y="679007"/>
                      </a:cubicBezTo>
                      <a:cubicBezTo>
                        <a:pt x="69132" y="437707"/>
                        <a:pt x="11276" y="75757"/>
                        <a:pt x="693" y="10140"/>
                      </a:cubicBezTo>
                      <a:cubicBezTo>
                        <a:pt x="-9890" y="-55477"/>
                        <a:pt x="103705" y="216163"/>
                        <a:pt x="136160" y="285307"/>
                      </a:cubicBezTo>
                      <a:cubicBezTo>
                        <a:pt x="168615" y="354451"/>
                        <a:pt x="196132" y="413013"/>
                        <a:pt x="216593" y="45040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720">
                  <a:extLst>
                    <a:ext uri="{FF2B5EF4-FFF2-40B4-BE49-F238E27FC236}">
                      <a16:creationId xmlns:a16="http://schemas.microsoft.com/office/drawing/2014/main" id="{5E5FEA94-9093-46AF-9390-76470407B622}"/>
                    </a:ext>
                  </a:extLst>
                </p:cNvPr>
                <p:cNvSpPr/>
                <p:nvPr/>
              </p:nvSpPr>
              <p:spPr>
                <a:xfrm>
                  <a:off x="5095276" y="5282779"/>
                  <a:ext cx="717211" cy="478317"/>
                </a:xfrm>
                <a:custGeom>
                  <a:avLst/>
                  <a:gdLst>
                    <a:gd name="connsiteX0" fmla="*/ 581624 w 717211"/>
                    <a:gd name="connsiteY0" fmla="*/ 4654 h 478317"/>
                    <a:gd name="connsiteX1" fmla="*/ 5891 w 717211"/>
                    <a:gd name="connsiteY1" fmla="*/ 385654 h 478317"/>
                    <a:gd name="connsiteX2" fmla="*/ 272591 w 717211"/>
                    <a:gd name="connsiteY2" fmla="*/ 250188 h 478317"/>
                    <a:gd name="connsiteX3" fmla="*/ 99024 w 717211"/>
                    <a:gd name="connsiteY3" fmla="*/ 423754 h 478317"/>
                    <a:gd name="connsiteX4" fmla="*/ 556224 w 717211"/>
                    <a:gd name="connsiteY4" fmla="*/ 436454 h 478317"/>
                    <a:gd name="connsiteX5" fmla="*/ 666291 w 717211"/>
                    <a:gd name="connsiteY5" fmla="*/ 178221 h 478317"/>
                    <a:gd name="connsiteX6" fmla="*/ 717091 w 717211"/>
                    <a:gd name="connsiteY6" fmla="*/ 457621 h 478317"/>
                    <a:gd name="connsiteX7" fmla="*/ 653591 w 717211"/>
                    <a:gd name="connsiteY7" fmla="*/ 457621 h 478317"/>
                    <a:gd name="connsiteX8" fmla="*/ 99024 w 717211"/>
                    <a:gd name="connsiteY8" fmla="*/ 457621 h 478317"/>
                    <a:gd name="connsiteX9" fmla="*/ 293757 w 717211"/>
                    <a:gd name="connsiteY9" fmla="*/ 351788 h 478317"/>
                    <a:gd name="connsiteX10" fmla="*/ 441924 w 717211"/>
                    <a:gd name="connsiteY10" fmla="*/ 245954 h 478317"/>
                    <a:gd name="connsiteX11" fmla="*/ 221791 w 717211"/>
                    <a:gd name="connsiteY11" fmla="*/ 364488 h 478317"/>
                    <a:gd name="connsiteX12" fmla="*/ 551991 w 717211"/>
                    <a:gd name="connsiteY12" fmla="*/ 313688 h 478317"/>
                    <a:gd name="connsiteX13" fmla="*/ 259891 w 717211"/>
                    <a:gd name="connsiteY13" fmla="*/ 440688 h 478317"/>
                    <a:gd name="connsiteX14" fmla="*/ 475791 w 717211"/>
                    <a:gd name="connsiteY14" fmla="*/ 190921 h 478317"/>
                    <a:gd name="connsiteX15" fmla="*/ 581624 w 717211"/>
                    <a:gd name="connsiteY15" fmla="*/ 4654 h 478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17211" h="478317">
                      <a:moveTo>
                        <a:pt x="581624" y="4654"/>
                      </a:moveTo>
                      <a:cubicBezTo>
                        <a:pt x="503307" y="37109"/>
                        <a:pt x="57396" y="344732"/>
                        <a:pt x="5891" y="385654"/>
                      </a:cubicBezTo>
                      <a:cubicBezTo>
                        <a:pt x="-45614" y="426576"/>
                        <a:pt x="257069" y="243838"/>
                        <a:pt x="272591" y="250188"/>
                      </a:cubicBezTo>
                      <a:cubicBezTo>
                        <a:pt x="288113" y="256538"/>
                        <a:pt x="51752" y="392710"/>
                        <a:pt x="99024" y="423754"/>
                      </a:cubicBezTo>
                      <a:cubicBezTo>
                        <a:pt x="146296" y="454798"/>
                        <a:pt x="461680" y="477376"/>
                        <a:pt x="556224" y="436454"/>
                      </a:cubicBezTo>
                      <a:cubicBezTo>
                        <a:pt x="650768" y="395532"/>
                        <a:pt x="639480" y="174693"/>
                        <a:pt x="666291" y="178221"/>
                      </a:cubicBezTo>
                      <a:cubicBezTo>
                        <a:pt x="693102" y="181749"/>
                        <a:pt x="719208" y="411054"/>
                        <a:pt x="717091" y="457621"/>
                      </a:cubicBezTo>
                      <a:cubicBezTo>
                        <a:pt x="714974" y="504188"/>
                        <a:pt x="653591" y="457621"/>
                        <a:pt x="653591" y="457621"/>
                      </a:cubicBezTo>
                      <a:cubicBezTo>
                        <a:pt x="550580" y="457621"/>
                        <a:pt x="158996" y="475260"/>
                        <a:pt x="99024" y="457621"/>
                      </a:cubicBezTo>
                      <a:cubicBezTo>
                        <a:pt x="39052" y="439982"/>
                        <a:pt x="236607" y="387066"/>
                        <a:pt x="293757" y="351788"/>
                      </a:cubicBezTo>
                      <a:cubicBezTo>
                        <a:pt x="350907" y="316510"/>
                        <a:pt x="453918" y="243837"/>
                        <a:pt x="441924" y="245954"/>
                      </a:cubicBezTo>
                      <a:cubicBezTo>
                        <a:pt x="429930" y="248071"/>
                        <a:pt x="203447" y="353199"/>
                        <a:pt x="221791" y="364488"/>
                      </a:cubicBezTo>
                      <a:cubicBezTo>
                        <a:pt x="240135" y="375777"/>
                        <a:pt x="545641" y="300988"/>
                        <a:pt x="551991" y="313688"/>
                      </a:cubicBezTo>
                      <a:cubicBezTo>
                        <a:pt x="558341" y="326388"/>
                        <a:pt x="272591" y="461149"/>
                        <a:pt x="259891" y="440688"/>
                      </a:cubicBezTo>
                      <a:cubicBezTo>
                        <a:pt x="247191" y="420227"/>
                        <a:pt x="420758" y="264299"/>
                        <a:pt x="475791" y="190921"/>
                      </a:cubicBezTo>
                      <a:cubicBezTo>
                        <a:pt x="530824" y="117543"/>
                        <a:pt x="659941" y="-27801"/>
                        <a:pt x="581624" y="465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2" name="フリーフォーム: 図形 721">
                  <a:extLst>
                    <a:ext uri="{FF2B5EF4-FFF2-40B4-BE49-F238E27FC236}">
                      <a16:creationId xmlns:a16="http://schemas.microsoft.com/office/drawing/2014/main" id="{1F0A0647-F7CF-41A9-A49B-988141B3F0BF}"/>
                    </a:ext>
                  </a:extLst>
                </p:cNvPr>
                <p:cNvSpPr/>
                <p:nvPr/>
              </p:nvSpPr>
              <p:spPr>
                <a:xfrm>
                  <a:off x="4026967" y="6578486"/>
                  <a:ext cx="1231165" cy="583210"/>
                </a:xfrm>
                <a:custGeom>
                  <a:avLst/>
                  <a:gdLst>
                    <a:gd name="connsiteX0" fmla="*/ 176733 w 1231165"/>
                    <a:gd name="connsiteY0" fmla="*/ 431914 h 583210"/>
                    <a:gd name="connsiteX1" fmla="*/ 1175800 w 1231165"/>
                    <a:gd name="connsiteY1" fmla="*/ 194847 h 583210"/>
                    <a:gd name="connsiteX2" fmla="*/ 879466 w 1231165"/>
                    <a:gd name="connsiteY2" fmla="*/ 338781 h 583210"/>
                    <a:gd name="connsiteX3" fmla="*/ 502700 w 1231165"/>
                    <a:gd name="connsiteY3" fmla="*/ 478481 h 583210"/>
                    <a:gd name="connsiteX4" fmla="*/ 125933 w 1231165"/>
                    <a:gd name="connsiteY4" fmla="*/ 575847 h 583210"/>
                    <a:gd name="connsiteX5" fmla="*/ 976833 w 1231165"/>
                    <a:gd name="connsiteY5" fmla="*/ 275281 h 583210"/>
                    <a:gd name="connsiteX6" fmla="*/ 3166 w 1231165"/>
                    <a:gd name="connsiteY6" fmla="*/ 580081 h 583210"/>
                    <a:gd name="connsiteX7" fmla="*/ 684733 w 1231165"/>
                    <a:gd name="connsiteY7" fmla="*/ 300681 h 583210"/>
                    <a:gd name="connsiteX8" fmla="*/ 1230833 w 1231165"/>
                    <a:gd name="connsiteY8" fmla="*/ 114 h 583210"/>
                    <a:gd name="connsiteX9" fmla="*/ 608533 w 1231165"/>
                    <a:gd name="connsiteY9" fmla="*/ 266814 h 583210"/>
                    <a:gd name="connsiteX10" fmla="*/ 176733 w 1231165"/>
                    <a:gd name="connsiteY10" fmla="*/ 431914 h 58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1165" h="583210">
                      <a:moveTo>
                        <a:pt x="176733" y="431914"/>
                      </a:moveTo>
                      <a:cubicBezTo>
                        <a:pt x="271277" y="419920"/>
                        <a:pt x="1058678" y="210369"/>
                        <a:pt x="1175800" y="194847"/>
                      </a:cubicBezTo>
                      <a:cubicBezTo>
                        <a:pt x="1292922" y="179325"/>
                        <a:pt x="991649" y="291509"/>
                        <a:pt x="879466" y="338781"/>
                      </a:cubicBezTo>
                      <a:cubicBezTo>
                        <a:pt x="767283" y="386053"/>
                        <a:pt x="628289" y="438970"/>
                        <a:pt x="502700" y="478481"/>
                      </a:cubicBezTo>
                      <a:cubicBezTo>
                        <a:pt x="377111" y="517992"/>
                        <a:pt x="46911" y="609714"/>
                        <a:pt x="125933" y="575847"/>
                      </a:cubicBezTo>
                      <a:cubicBezTo>
                        <a:pt x="204955" y="541980"/>
                        <a:pt x="997294" y="274575"/>
                        <a:pt x="976833" y="275281"/>
                      </a:cubicBezTo>
                      <a:cubicBezTo>
                        <a:pt x="956372" y="275987"/>
                        <a:pt x="51849" y="575848"/>
                        <a:pt x="3166" y="580081"/>
                      </a:cubicBezTo>
                      <a:cubicBezTo>
                        <a:pt x="-45517" y="584314"/>
                        <a:pt x="480122" y="397342"/>
                        <a:pt x="684733" y="300681"/>
                      </a:cubicBezTo>
                      <a:cubicBezTo>
                        <a:pt x="889344" y="204020"/>
                        <a:pt x="1243533" y="5758"/>
                        <a:pt x="1230833" y="114"/>
                      </a:cubicBezTo>
                      <a:cubicBezTo>
                        <a:pt x="1218133" y="-5530"/>
                        <a:pt x="784216" y="199081"/>
                        <a:pt x="608533" y="266814"/>
                      </a:cubicBezTo>
                      <a:cubicBezTo>
                        <a:pt x="432850" y="334547"/>
                        <a:pt x="82189" y="443908"/>
                        <a:pt x="176733" y="431914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3" name="フリーフォーム: 図形 722">
                  <a:extLst>
                    <a:ext uri="{FF2B5EF4-FFF2-40B4-BE49-F238E27FC236}">
                      <a16:creationId xmlns:a16="http://schemas.microsoft.com/office/drawing/2014/main" id="{2E5B8D7A-ADC8-4E14-8639-5B67EE1664AE}"/>
                    </a:ext>
                  </a:extLst>
                </p:cNvPr>
                <p:cNvSpPr/>
                <p:nvPr/>
              </p:nvSpPr>
              <p:spPr>
                <a:xfrm>
                  <a:off x="4530538" y="4886060"/>
                  <a:ext cx="707495" cy="1562927"/>
                </a:xfrm>
                <a:custGeom>
                  <a:avLst/>
                  <a:gdLst>
                    <a:gd name="connsiteX0" fmla="*/ 593912 w 707495"/>
                    <a:gd name="connsiteY0" fmla="*/ 393965 h 1562927"/>
                    <a:gd name="connsiteX1" fmla="*/ 549462 w 707495"/>
                    <a:gd name="connsiteY1" fmla="*/ 1028965 h 1562927"/>
                    <a:gd name="connsiteX2" fmla="*/ 536762 w 707495"/>
                    <a:gd name="connsiteY2" fmla="*/ 914665 h 1562927"/>
                    <a:gd name="connsiteX3" fmla="*/ 371662 w 707495"/>
                    <a:gd name="connsiteY3" fmla="*/ 1127390 h 1562927"/>
                    <a:gd name="connsiteX4" fmla="*/ 155762 w 707495"/>
                    <a:gd name="connsiteY4" fmla="*/ 1400440 h 1562927"/>
                    <a:gd name="connsiteX5" fmla="*/ 200212 w 707495"/>
                    <a:gd name="connsiteY5" fmla="*/ 813065 h 1562927"/>
                    <a:gd name="connsiteX6" fmla="*/ 143062 w 707495"/>
                    <a:gd name="connsiteY6" fmla="*/ 1184540 h 1562927"/>
                    <a:gd name="connsiteX7" fmla="*/ 120837 w 707495"/>
                    <a:gd name="connsiteY7" fmla="*/ 1362340 h 1562927"/>
                    <a:gd name="connsiteX8" fmla="*/ 187 w 707495"/>
                    <a:gd name="connsiteY8" fmla="*/ 1562365 h 1562927"/>
                    <a:gd name="connsiteX9" fmla="*/ 98612 w 707495"/>
                    <a:gd name="connsiteY9" fmla="*/ 1416315 h 1562927"/>
                    <a:gd name="connsiteX10" fmla="*/ 301812 w 707495"/>
                    <a:gd name="connsiteY10" fmla="*/ 1238515 h 1562927"/>
                    <a:gd name="connsiteX11" fmla="*/ 438337 w 707495"/>
                    <a:gd name="connsiteY11" fmla="*/ 892440 h 1562927"/>
                    <a:gd name="connsiteX12" fmla="*/ 698687 w 707495"/>
                    <a:gd name="connsiteY12" fmla="*/ 47890 h 1562927"/>
                    <a:gd name="connsiteX13" fmla="*/ 638362 w 707495"/>
                    <a:gd name="connsiteY13" fmla="*/ 216165 h 1562927"/>
                    <a:gd name="connsiteX14" fmla="*/ 558987 w 707495"/>
                    <a:gd name="connsiteY14" fmla="*/ 1143265 h 1562927"/>
                    <a:gd name="connsiteX15" fmla="*/ 593912 w 707495"/>
                    <a:gd name="connsiteY15" fmla="*/ 393965 h 1562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7495" h="1562927">
                      <a:moveTo>
                        <a:pt x="593912" y="393965"/>
                      </a:moveTo>
                      <a:cubicBezTo>
                        <a:pt x="592325" y="374915"/>
                        <a:pt x="558987" y="942182"/>
                        <a:pt x="549462" y="1028965"/>
                      </a:cubicBezTo>
                      <a:cubicBezTo>
                        <a:pt x="539937" y="1115748"/>
                        <a:pt x="566395" y="898261"/>
                        <a:pt x="536762" y="914665"/>
                      </a:cubicBezTo>
                      <a:cubicBezTo>
                        <a:pt x="507129" y="931069"/>
                        <a:pt x="371662" y="1127390"/>
                        <a:pt x="371662" y="1127390"/>
                      </a:cubicBezTo>
                      <a:cubicBezTo>
                        <a:pt x="308162" y="1208352"/>
                        <a:pt x="184337" y="1452827"/>
                        <a:pt x="155762" y="1400440"/>
                      </a:cubicBezTo>
                      <a:cubicBezTo>
                        <a:pt x="127187" y="1348053"/>
                        <a:pt x="202329" y="849048"/>
                        <a:pt x="200212" y="813065"/>
                      </a:cubicBezTo>
                      <a:cubicBezTo>
                        <a:pt x="198095" y="777082"/>
                        <a:pt x="156291" y="1092994"/>
                        <a:pt x="143062" y="1184540"/>
                      </a:cubicBezTo>
                      <a:cubicBezTo>
                        <a:pt x="129833" y="1276086"/>
                        <a:pt x="144649" y="1299369"/>
                        <a:pt x="120837" y="1362340"/>
                      </a:cubicBezTo>
                      <a:cubicBezTo>
                        <a:pt x="97025" y="1425311"/>
                        <a:pt x="3891" y="1553369"/>
                        <a:pt x="187" y="1562365"/>
                      </a:cubicBezTo>
                      <a:cubicBezTo>
                        <a:pt x="-3517" y="1571361"/>
                        <a:pt x="48341" y="1470290"/>
                        <a:pt x="98612" y="1416315"/>
                      </a:cubicBezTo>
                      <a:cubicBezTo>
                        <a:pt x="148883" y="1362340"/>
                        <a:pt x="245191" y="1325828"/>
                        <a:pt x="301812" y="1238515"/>
                      </a:cubicBezTo>
                      <a:cubicBezTo>
                        <a:pt x="358433" y="1151203"/>
                        <a:pt x="372191" y="1090877"/>
                        <a:pt x="438337" y="892440"/>
                      </a:cubicBezTo>
                      <a:cubicBezTo>
                        <a:pt x="504483" y="694003"/>
                        <a:pt x="665350" y="160602"/>
                        <a:pt x="698687" y="47890"/>
                      </a:cubicBezTo>
                      <a:cubicBezTo>
                        <a:pt x="732024" y="-64822"/>
                        <a:pt x="661645" y="33602"/>
                        <a:pt x="638362" y="216165"/>
                      </a:cubicBezTo>
                      <a:cubicBezTo>
                        <a:pt x="615079" y="398728"/>
                        <a:pt x="570099" y="1110457"/>
                        <a:pt x="558987" y="1143265"/>
                      </a:cubicBezTo>
                      <a:cubicBezTo>
                        <a:pt x="547874" y="1176073"/>
                        <a:pt x="595499" y="413015"/>
                        <a:pt x="593912" y="393965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4" name="フリーフォーム: 図形 723">
                  <a:extLst>
                    <a:ext uri="{FF2B5EF4-FFF2-40B4-BE49-F238E27FC236}">
                      <a16:creationId xmlns:a16="http://schemas.microsoft.com/office/drawing/2014/main" id="{4312E20B-F75C-4AA1-ABE0-9EFFDF5C8623}"/>
                    </a:ext>
                  </a:extLst>
                </p:cNvPr>
                <p:cNvSpPr/>
                <p:nvPr/>
              </p:nvSpPr>
              <p:spPr>
                <a:xfrm>
                  <a:off x="3732957" y="6886011"/>
                  <a:ext cx="236562" cy="3173252"/>
                </a:xfrm>
                <a:custGeom>
                  <a:avLst/>
                  <a:gdLst>
                    <a:gd name="connsiteX0" fmla="*/ 159593 w 236562"/>
                    <a:gd name="connsiteY0" fmla="*/ 124389 h 3173252"/>
                    <a:gd name="connsiteX1" fmla="*/ 19893 w 236562"/>
                    <a:gd name="connsiteY1" fmla="*/ 2232589 h 3173252"/>
                    <a:gd name="connsiteX2" fmla="*/ 89743 w 236562"/>
                    <a:gd name="connsiteY2" fmla="*/ 1661089 h 3173252"/>
                    <a:gd name="connsiteX3" fmla="*/ 51643 w 236562"/>
                    <a:gd name="connsiteY3" fmla="*/ 2492939 h 3173252"/>
                    <a:gd name="connsiteX4" fmla="*/ 843 w 236562"/>
                    <a:gd name="connsiteY4" fmla="*/ 3172389 h 3173252"/>
                    <a:gd name="connsiteX5" fmla="*/ 96093 w 236562"/>
                    <a:gd name="connsiteY5" fmla="*/ 2607239 h 3173252"/>
                    <a:gd name="connsiteX6" fmla="*/ 204043 w 236562"/>
                    <a:gd name="connsiteY6" fmla="*/ 1464239 h 3173252"/>
                    <a:gd name="connsiteX7" fmla="*/ 172293 w 236562"/>
                    <a:gd name="connsiteY7" fmla="*/ 1508689 h 3173252"/>
                    <a:gd name="connsiteX8" fmla="*/ 115143 w 236562"/>
                    <a:gd name="connsiteY8" fmla="*/ 1330889 h 3173252"/>
                    <a:gd name="connsiteX9" fmla="*/ 235793 w 236562"/>
                    <a:gd name="connsiteY9" fmla="*/ 359339 h 3173252"/>
                    <a:gd name="connsiteX10" fmla="*/ 159593 w 236562"/>
                    <a:gd name="connsiteY10" fmla="*/ 124389 h 317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6562" h="3173252">
                      <a:moveTo>
                        <a:pt x="159593" y="124389"/>
                      </a:moveTo>
                      <a:cubicBezTo>
                        <a:pt x="123610" y="436597"/>
                        <a:pt x="31535" y="1976472"/>
                        <a:pt x="19893" y="2232589"/>
                      </a:cubicBezTo>
                      <a:cubicBezTo>
                        <a:pt x="8251" y="2488706"/>
                        <a:pt x="84451" y="1617697"/>
                        <a:pt x="89743" y="1661089"/>
                      </a:cubicBezTo>
                      <a:cubicBezTo>
                        <a:pt x="95035" y="1704481"/>
                        <a:pt x="66460" y="2241056"/>
                        <a:pt x="51643" y="2492939"/>
                      </a:cubicBezTo>
                      <a:cubicBezTo>
                        <a:pt x="36826" y="2744822"/>
                        <a:pt x="-6565" y="3153339"/>
                        <a:pt x="843" y="3172389"/>
                      </a:cubicBezTo>
                      <a:cubicBezTo>
                        <a:pt x="8251" y="3191439"/>
                        <a:pt x="62226" y="2891931"/>
                        <a:pt x="96093" y="2607239"/>
                      </a:cubicBezTo>
                      <a:cubicBezTo>
                        <a:pt x="129960" y="2322547"/>
                        <a:pt x="191343" y="1647330"/>
                        <a:pt x="204043" y="1464239"/>
                      </a:cubicBezTo>
                      <a:cubicBezTo>
                        <a:pt x="216743" y="1281148"/>
                        <a:pt x="187110" y="1530914"/>
                        <a:pt x="172293" y="1508689"/>
                      </a:cubicBezTo>
                      <a:cubicBezTo>
                        <a:pt x="157476" y="1486464"/>
                        <a:pt x="104560" y="1522447"/>
                        <a:pt x="115143" y="1330889"/>
                      </a:cubicBezTo>
                      <a:cubicBezTo>
                        <a:pt x="125726" y="1139331"/>
                        <a:pt x="228385" y="556189"/>
                        <a:pt x="235793" y="359339"/>
                      </a:cubicBezTo>
                      <a:cubicBezTo>
                        <a:pt x="243201" y="162489"/>
                        <a:pt x="195576" y="-187819"/>
                        <a:pt x="159593" y="124389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5" name="フリーフォーム: 図形 724">
                  <a:extLst>
                    <a:ext uri="{FF2B5EF4-FFF2-40B4-BE49-F238E27FC236}">
                      <a16:creationId xmlns:a16="http://schemas.microsoft.com/office/drawing/2014/main" id="{0571943B-D033-4A98-A347-3AAF119AE943}"/>
                    </a:ext>
                  </a:extLst>
                </p:cNvPr>
                <p:cNvSpPr/>
                <p:nvPr/>
              </p:nvSpPr>
              <p:spPr>
                <a:xfrm>
                  <a:off x="5854688" y="3151488"/>
                  <a:ext cx="493196" cy="519842"/>
                </a:xfrm>
                <a:custGeom>
                  <a:avLst/>
                  <a:gdLst>
                    <a:gd name="connsiteX0" fmla="*/ 100025 w 493196"/>
                    <a:gd name="connsiteY0" fmla="*/ 1287 h 519842"/>
                    <a:gd name="connsiteX1" fmla="*/ 398475 w 493196"/>
                    <a:gd name="connsiteY1" fmla="*/ 255287 h 519842"/>
                    <a:gd name="connsiteX2" fmla="*/ 246075 w 493196"/>
                    <a:gd name="connsiteY2" fmla="*/ 90187 h 519842"/>
                    <a:gd name="connsiteX3" fmla="*/ 382600 w 493196"/>
                    <a:gd name="connsiteY3" fmla="*/ 277512 h 519842"/>
                    <a:gd name="connsiteX4" fmla="*/ 492137 w 493196"/>
                    <a:gd name="connsiteY4" fmla="*/ 517225 h 519842"/>
                    <a:gd name="connsiteX5" fmla="*/ 431812 w 493196"/>
                    <a:gd name="connsiteY5" fmla="*/ 396575 h 519842"/>
                    <a:gd name="connsiteX6" fmla="*/ 328625 w 493196"/>
                    <a:gd name="connsiteY6" fmla="*/ 263225 h 519842"/>
                    <a:gd name="connsiteX7" fmla="*/ 12 w 493196"/>
                    <a:gd name="connsiteY7" fmla="*/ 193375 h 519842"/>
                    <a:gd name="connsiteX8" fmla="*/ 315925 w 493196"/>
                    <a:gd name="connsiteY8" fmla="*/ 202900 h 519842"/>
                    <a:gd name="connsiteX9" fmla="*/ 276237 w 493196"/>
                    <a:gd name="connsiteY9" fmla="*/ 191787 h 519842"/>
                    <a:gd name="connsiteX10" fmla="*/ 223850 w 493196"/>
                    <a:gd name="connsiteY10" fmla="*/ 134637 h 519842"/>
                    <a:gd name="connsiteX11" fmla="*/ 307987 w 493196"/>
                    <a:gd name="connsiteY11" fmla="*/ 155275 h 519842"/>
                    <a:gd name="connsiteX12" fmla="*/ 100025 w 493196"/>
                    <a:gd name="connsiteY12" fmla="*/ 1287 h 51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3196" h="519842">
                      <a:moveTo>
                        <a:pt x="100025" y="1287"/>
                      </a:moveTo>
                      <a:cubicBezTo>
                        <a:pt x="115106" y="17956"/>
                        <a:pt x="374133" y="240470"/>
                        <a:pt x="398475" y="255287"/>
                      </a:cubicBezTo>
                      <a:cubicBezTo>
                        <a:pt x="422817" y="270104"/>
                        <a:pt x="248721" y="86483"/>
                        <a:pt x="246075" y="90187"/>
                      </a:cubicBezTo>
                      <a:cubicBezTo>
                        <a:pt x="243429" y="93891"/>
                        <a:pt x="341590" y="206339"/>
                        <a:pt x="382600" y="277512"/>
                      </a:cubicBezTo>
                      <a:cubicBezTo>
                        <a:pt x="423610" y="348685"/>
                        <a:pt x="483935" y="497381"/>
                        <a:pt x="492137" y="517225"/>
                      </a:cubicBezTo>
                      <a:cubicBezTo>
                        <a:pt x="500339" y="537069"/>
                        <a:pt x="459064" y="438908"/>
                        <a:pt x="431812" y="396575"/>
                      </a:cubicBezTo>
                      <a:cubicBezTo>
                        <a:pt x="404560" y="354242"/>
                        <a:pt x="400592" y="297092"/>
                        <a:pt x="328625" y="263225"/>
                      </a:cubicBezTo>
                      <a:cubicBezTo>
                        <a:pt x="256658" y="229358"/>
                        <a:pt x="2129" y="203429"/>
                        <a:pt x="12" y="193375"/>
                      </a:cubicBezTo>
                      <a:cubicBezTo>
                        <a:pt x="-2105" y="183321"/>
                        <a:pt x="269888" y="203165"/>
                        <a:pt x="315925" y="202900"/>
                      </a:cubicBezTo>
                      <a:cubicBezTo>
                        <a:pt x="361962" y="202635"/>
                        <a:pt x="291583" y="203164"/>
                        <a:pt x="276237" y="191787"/>
                      </a:cubicBezTo>
                      <a:cubicBezTo>
                        <a:pt x="260891" y="180410"/>
                        <a:pt x="218558" y="140722"/>
                        <a:pt x="223850" y="134637"/>
                      </a:cubicBezTo>
                      <a:cubicBezTo>
                        <a:pt x="229142" y="128552"/>
                        <a:pt x="326243" y="175648"/>
                        <a:pt x="307987" y="155275"/>
                      </a:cubicBezTo>
                      <a:cubicBezTo>
                        <a:pt x="289731" y="134902"/>
                        <a:pt x="84944" y="-15382"/>
                        <a:pt x="100025" y="1287"/>
                      </a:cubicBezTo>
                      <a:close/>
                    </a:path>
                  </a:pathLst>
                </a:custGeom>
                <a:solidFill>
                  <a:srgbClr val="FF65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6" name="フリーフォーム: 図形 725">
                  <a:extLst>
                    <a:ext uri="{FF2B5EF4-FFF2-40B4-BE49-F238E27FC236}">
                      <a16:creationId xmlns:a16="http://schemas.microsoft.com/office/drawing/2014/main" id="{1D1DE1B4-DAEF-45A1-A913-1CA021E2D65E}"/>
                    </a:ext>
                  </a:extLst>
                </p:cNvPr>
                <p:cNvSpPr/>
                <p:nvPr/>
              </p:nvSpPr>
              <p:spPr>
                <a:xfrm>
                  <a:off x="5748246" y="4002919"/>
                  <a:ext cx="519314" cy="386639"/>
                </a:xfrm>
                <a:custGeom>
                  <a:avLst/>
                  <a:gdLst>
                    <a:gd name="connsiteX0" fmla="*/ 63592 w 519314"/>
                    <a:gd name="connsiteY0" fmla="*/ 2344 h 386639"/>
                    <a:gd name="connsiteX1" fmla="*/ 479517 w 519314"/>
                    <a:gd name="connsiteY1" fmla="*/ 186494 h 386639"/>
                    <a:gd name="connsiteX2" fmla="*/ 411254 w 519314"/>
                    <a:gd name="connsiteY2" fmla="*/ 149981 h 386639"/>
                    <a:gd name="connsiteX3" fmla="*/ 200117 w 519314"/>
                    <a:gd name="connsiteY3" fmla="*/ 99181 h 386639"/>
                    <a:gd name="connsiteX4" fmla="*/ 422367 w 519314"/>
                    <a:gd name="connsiteY4" fmla="*/ 170619 h 386639"/>
                    <a:gd name="connsiteX5" fmla="*/ 519204 w 519314"/>
                    <a:gd name="connsiteY5" fmla="*/ 286506 h 386639"/>
                    <a:gd name="connsiteX6" fmla="*/ 438242 w 519314"/>
                    <a:gd name="connsiteY6" fmla="*/ 218244 h 386639"/>
                    <a:gd name="connsiteX7" fmla="*/ 290604 w 519314"/>
                    <a:gd name="connsiteY7" fmla="*/ 200781 h 386639"/>
                    <a:gd name="connsiteX8" fmla="*/ 449354 w 519314"/>
                    <a:gd name="connsiteY8" fmla="*/ 243644 h 386639"/>
                    <a:gd name="connsiteX9" fmla="*/ 516029 w 519314"/>
                    <a:gd name="connsiteY9" fmla="*/ 302381 h 386639"/>
                    <a:gd name="connsiteX10" fmla="*/ 417604 w 519314"/>
                    <a:gd name="connsiteY10" fmla="*/ 361119 h 386639"/>
                    <a:gd name="connsiteX11" fmla="*/ 458879 w 519314"/>
                    <a:gd name="connsiteY11" fmla="*/ 346831 h 386639"/>
                    <a:gd name="connsiteX12" fmla="*/ 403317 w 519314"/>
                    <a:gd name="connsiteY12" fmla="*/ 342069 h 386639"/>
                    <a:gd name="connsiteX13" fmla="*/ 373154 w 519314"/>
                    <a:gd name="connsiteY13" fmla="*/ 342069 h 386639"/>
                    <a:gd name="connsiteX14" fmla="*/ 31842 w 519314"/>
                    <a:gd name="connsiteY14" fmla="*/ 134106 h 386639"/>
                    <a:gd name="connsiteX15" fmla="*/ 212817 w 519314"/>
                    <a:gd name="connsiteY15" fmla="*/ 276981 h 386639"/>
                    <a:gd name="connsiteX16" fmla="*/ 349342 w 519314"/>
                    <a:gd name="connsiteY16" fmla="*/ 386519 h 386639"/>
                    <a:gd name="connsiteX17" fmla="*/ 163604 w 519314"/>
                    <a:gd name="connsiteY17" fmla="*/ 256344 h 386639"/>
                    <a:gd name="connsiteX18" fmla="*/ 92 w 519314"/>
                    <a:gd name="connsiteY18" fmla="*/ 48381 h 386639"/>
                    <a:gd name="connsiteX19" fmla="*/ 185829 w 519314"/>
                    <a:gd name="connsiteY19" fmla="*/ 130931 h 386639"/>
                    <a:gd name="connsiteX20" fmla="*/ 412842 w 519314"/>
                    <a:gd name="connsiteY20" fmla="*/ 208719 h 386639"/>
                    <a:gd name="connsiteX21" fmla="*/ 349342 w 519314"/>
                    <a:gd name="connsiteY21" fmla="*/ 189669 h 386639"/>
                    <a:gd name="connsiteX22" fmla="*/ 319179 w 519314"/>
                    <a:gd name="connsiteY22" fmla="*/ 137281 h 386639"/>
                    <a:gd name="connsiteX23" fmla="*/ 209642 w 519314"/>
                    <a:gd name="connsiteY23" fmla="*/ 81719 h 386639"/>
                    <a:gd name="connsiteX24" fmla="*/ 300129 w 519314"/>
                    <a:gd name="connsiteY24" fmla="*/ 81719 h 386639"/>
                    <a:gd name="connsiteX25" fmla="*/ 63592 w 519314"/>
                    <a:gd name="connsiteY25" fmla="*/ 2344 h 38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19314" h="386639">
                      <a:moveTo>
                        <a:pt x="63592" y="2344"/>
                      </a:moveTo>
                      <a:cubicBezTo>
                        <a:pt x="93490" y="19807"/>
                        <a:pt x="421573" y="161888"/>
                        <a:pt x="479517" y="186494"/>
                      </a:cubicBezTo>
                      <a:cubicBezTo>
                        <a:pt x="537461" y="211100"/>
                        <a:pt x="457821" y="164533"/>
                        <a:pt x="411254" y="149981"/>
                      </a:cubicBezTo>
                      <a:cubicBezTo>
                        <a:pt x="364687" y="135429"/>
                        <a:pt x="198265" y="95741"/>
                        <a:pt x="200117" y="99181"/>
                      </a:cubicBezTo>
                      <a:cubicBezTo>
                        <a:pt x="201969" y="102621"/>
                        <a:pt x="369186" y="139398"/>
                        <a:pt x="422367" y="170619"/>
                      </a:cubicBezTo>
                      <a:cubicBezTo>
                        <a:pt x="475548" y="201840"/>
                        <a:pt x="516558" y="278569"/>
                        <a:pt x="519204" y="286506"/>
                      </a:cubicBezTo>
                      <a:cubicBezTo>
                        <a:pt x="521850" y="294443"/>
                        <a:pt x="476342" y="232531"/>
                        <a:pt x="438242" y="218244"/>
                      </a:cubicBezTo>
                      <a:cubicBezTo>
                        <a:pt x="400142" y="203957"/>
                        <a:pt x="288752" y="196548"/>
                        <a:pt x="290604" y="200781"/>
                      </a:cubicBezTo>
                      <a:cubicBezTo>
                        <a:pt x="292456" y="205014"/>
                        <a:pt x="411783" y="226711"/>
                        <a:pt x="449354" y="243644"/>
                      </a:cubicBezTo>
                      <a:cubicBezTo>
                        <a:pt x="486925" y="260577"/>
                        <a:pt x="521321" y="282802"/>
                        <a:pt x="516029" y="302381"/>
                      </a:cubicBezTo>
                      <a:cubicBezTo>
                        <a:pt x="510737" y="321960"/>
                        <a:pt x="427129" y="353711"/>
                        <a:pt x="417604" y="361119"/>
                      </a:cubicBezTo>
                      <a:cubicBezTo>
                        <a:pt x="408079" y="368527"/>
                        <a:pt x="461260" y="350006"/>
                        <a:pt x="458879" y="346831"/>
                      </a:cubicBezTo>
                      <a:cubicBezTo>
                        <a:pt x="456498" y="343656"/>
                        <a:pt x="417604" y="342863"/>
                        <a:pt x="403317" y="342069"/>
                      </a:cubicBezTo>
                      <a:cubicBezTo>
                        <a:pt x="389030" y="341275"/>
                        <a:pt x="435067" y="376730"/>
                        <a:pt x="373154" y="342069"/>
                      </a:cubicBezTo>
                      <a:cubicBezTo>
                        <a:pt x="311241" y="307408"/>
                        <a:pt x="58565" y="144954"/>
                        <a:pt x="31842" y="134106"/>
                      </a:cubicBezTo>
                      <a:cubicBezTo>
                        <a:pt x="5119" y="123258"/>
                        <a:pt x="212817" y="276981"/>
                        <a:pt x="212817" y="276981"/>
                      </a:cubicBezTo>
                      <a:cubicBezTo>
                        <a:pt x="265734" y="319050"/>
                        <a:pt x="357544" y="389958"/>
                        <a:pt x="349342" y="386519"/>
                      </a:cubicBezTo>
                      <a:cubicBezTo>
                        <a:pt x="341140" y="383080"/>
                        <a:pt x="221812" y="312700"/>
                        <a:pt x="163604" y="256344"/>
                      </a:cubicBezTo>
                      <a:cubicBezTo>
                        <a:pt x="105396" y="199988"/>
                        <a:pt x="-3612" y="69283"/>
                        <a:pt x="92" y="48381"/>
                      </a:cubicBezTo>
                      <a:cubicBezTo>
                        <a:pt x="3796" y="27479"/>
                        <a:pt x="117037" y="104208"/>
                        <a:pt x="185829" y="130931"/>
                      </a:cubicBezTo>
                      <a:cubicBezTo>
                        <a:pt x="254621" y="157654"/>
                        <a:pt x="385590" y="198929"/>
                        <a:pt x="412842" y="208719"/>
                      </a:cubicBezTo>
                      <a:cubicBezTo>
                        <a:pt x="440094" y="218509"/>
                        <a:pt x="364952" y="201575"/>
                        <a:pt x="349342" y="189669"/>
                      </a:cubicBezTo>
                      <a:cubicBezTo>
                        <a:pt x="333732" y="177763"/>
                        <a:pt x="342462" y="155273"/>
                        <a:pt x="319179" y="137281"/>
                      </a:cubicBezTo>
                      <a:cubicBezTo>
                        <a:pt x="295896" y="119289"/>
                        <a:pt x="212817" y="90979"/>
                        <a:pt x="209642" y="81719"/>
                      </a:cubicBezTo>
                      <a:cubicBezTo>
                        <a:pt x="206467" y="72459"/>
                        <a:pt x="319443" y="93096"/>
                        <a:pt x="300129" y="81719"/>
                      </a:cubicBezTo>
                      <a:cubicBezTo>
                        <a:pt x="280815" y="70342"/>
                        <a:pt x="33694" y="-15119"/>
                        <a:pt x="63592" y="2344"/>
                      </a:cubicBezTo>
                      <a:close/>
                    </a:path>
                  </a:pathLst>
                </a:custGeom>
                <a:solidFill>
                  <a:srgbClr val="FFFF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7" name="フリーフォーム: 図形 726">
                  <a:extLst>
                    <a:ext uri="{FF2B5EF4-FFF2-40B4-BE49-F238E27FC236}">
                      <a16:creationId xmlns:a16="http://schemas.microsoft.com/office/drawing/2014/main" id="{079F3BBF-8790-44EA-959F-48BAC92591F6}"/>
                    </a:ext>
                  </a:extLst>
                </p:cNvPr>
                <p:cNvSpPr/>
                <p:nvPr/>
              </p:nvSpPr>
              <p:spPr>
                <a:xfrm>
                  <a:off x="6540497" y="4221137"/>
                  <a:ext cx="199911" cy="306133"/>
                </a:xfrm>
                <a:custGeom>
                  <a:avLst/>
                  <a:gdLst>
                    <a:gd name="connsiteX0" fmla="*/ 14291 w 199911"/>
                    <a:gd name="connsiteY0" fmla="*/ 244501 h 306133"/>
                    <a:gd name="connsiteX1" fmla="*/ 3 w 199911"/>
                    <a:gd name="connsiteY1" fmla="*/ 55588 h 306133"/>
                    <a:gd name="connsiteX2" fmla="*/ 15878 w 199911"/>
                    <a:gd name="connsiteY2" fmla="*/ 109563 h 306133"/>
                    <a:gd name="connsiteX3" fmla="*/ 44453 w 199911"/>
                    <a:gd name="connsiteY3" fmla="*/ 17488 h 306133"/>
                    <a:gd name="connsiteX4" fmla="*/ 138116 w 199911"/>
                    <a:gd name="connsiteY4" fmla="*/ 6376 h 306133"/>
                    <a:gd name="connsiteX5" fmla="*/ 52391 w 199911"/>
                    <a:gd name="connsiteY5" fmla="*/ 3201 h 306133"/>
                    <a:gd name="connsiteX6" fmla="*/ 153991 w 199911"/>
                    <a:gd name="connsiteY6" fmla="*/ 15901 h 306133"/>
                    <a:gd name="connsiteX7" fmla="*/ 188916 w 199911"/>
                    <a:gd name="connsiteY7" fmla="*/ 61938 h 306133"/>
                    <a:gd name="connsiteX8" fmla="*/ 193678 w 199911"/>
                    <a:gd name="connsiteY8" fmla="*/ 88926 h 306133"/>
                    <a:gd name="connsiteX9" fmla="*/ 107953 w 199911"/>
                    <a:gd name="connsiteY9" fmla="*/ 268313 h 306133"/>
                    <a:gd name="connsiteX10" fmla="*/ 177803 w 199911"/>
                    <a:gd name="connsiteY10" fmla="*/ 190526 h 306133"/>
                    <a:gd name="connsiteX11" fmla="*/ 30166 w 199911"/>
                    <a:gd name="connsiteY11" fmla="*/ 303238 h 306133"/>
                    <a:gd name="connsiteX12" fmla="*/ 147641 w 199911"/>
                    <a:gd name="connsiteY12" fmla="*/ 47651 h 306133"/>
                    <a:gd name="connsiteX13" fmla="*/ 12703 w 199911"/>
                    <a:gd name="connsiteY13" fmla="*/ 303238 h 306133"/>
                    <a:gd name="connsiteX14" fmla="*/ 7941 w 199911"/>
                    <a:gd name="connsiteY14" fmla="*/ 12726 h 306133"/>
                    <a:gd name="connsiteX15" fmla="*/ 7941 w 199911"/>
                    <a:gd name="connsiteY15" fmla="*/ 69876 h 306133"/>
                    <a:gd name="connsiteX16" fmla="*/ 14291 w 199911"/>
                    <a:gd name="connsiteY16" fmla="*/ 244501 h 30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9911" h="306133">
                      <a:moveTo>
                        <a:pt x="14291" y="244501"/>
                      </a:moveTo>
                      <a:cubicBezTo>
                        <a:pt x="12968" y="242120"/>
                        <a:pt x="-261" y="78078"/>
                        <a:pt x="3" y="55588"/>
                      </a:cubicBezTo>
                      <a:cubicBezTo>
                        <a:pt x="267" y="33098"/>
                        <a:pt x="8470" y="115913"/>
                        <a:pt x="15878" y="109563"/>
                      </a:cubicBezTo>
                      <a:cubicBezTo>
                        <a:pt x="23286" y="103213"/>
                        <a:pt x="24080" y="34686"/>
                        <a:pt x="44453" y="17488"/>
                      </a:cubicBezTo>
                      <a:cubicBezTo>
                        <a:pt x="64826" y="290"/>
                        <a:pt x="136793" y="8757"/>
                        <a:pt x="138116" y="6376"/>
                      </a:cubicBezTo>
                      <a:cubicBezTo>
                        <a:pt x="139439" y="3995"/>
                        <a:pt x="49745" y="1613"/>
                        <a:pt x="52391" y="3201"/>
                      </a:cubicBezTo>
                      <a:cubicBezTo>
                        <a:pt x="55037" y="4788"/>
                        <a:pt x="131237" y="6112"/>
                        <a:pt x="153991" y="15901"/>
                      </a:cubicBezTo>
                      <a:cubicBezTo>
                        <a:pt x="176745" y="25690"/>
                        <a:pt x="182302" y="49767"/>
                        <a:pt x="188916" y="61938"/>
                      </a:cubicBezTo>
                      <a:cubicBezTo>
                        <a:pt x="195531" y="74109"/>
                        <a:pt x="207172" y="54530"/>
                        <a:pt x="193678" y="88926"/>
                      </a:cubicBezTo>
                      <a:cubicBezTo>
                        <a:pt x="180184" y="123322"/>
                        <a:pt x="110599" y="251380"/>
                        <a:pt x="107953" y="268313"/>
                      </a:cubicBezTo>
                      <a:cubicBezTo>
                        <a:pt x="105307" y="285246"/>
                        <a:pt x="190767" y="184705"/>
                        <a:pt x="177803" y="190526"/>
                      </a:cubicBezTo>
                      <a:cubicBezTo>
                        <a:pt x="164839" y="196347"/>
                        <a:pt x="35193" y="327050"/>
                        <a:pt x="30166" y="303238"/>
                      </a:cubicBezTo>
                      <a:cubicBezTo>
                        <a:pt x="25139" y="279426"/>
                        <a:pt x="150551" y="47651"/>
                        <a:pt x="147641" y="47651"/>
                      </a:cubicBezTo>
                      <a:cubicBezTo>
                        <a:pt x="144731" y="47651"/>
                        <a:pt x="35986" y="309059"/>
                        <a:pt x="12703" y="303238"/>
                      </a:cubicBezTo>
                      <a:cubicBezTo>
                        <a:pt x="-10580" y="297417"/>
                        <a:pt x="8735" y="51620"/>
                        <a:pt x="7941" y="12726"/>
                      </a:cubicBezTo>
                      <a:cubicBezTo>
                        <a:pt x="7147" y="-26168"/>
                        <a:pt x="6089" y="33099"/>
                        <a:pt x="7941" y="69876"/>
                      </a:cubicBezTo>
                      <a:cubicBezTo>
                        <a:pt x="9793" y="106653"/>
                        <a:pt x="15614" y="246882"/>
                        <a:pt x="14291" y="244501"/>
                      </a:cubicBezTo>
                      <a:close/>
                    </a:path>
                  </a:pathLst>
                </a:custGeom>
                <a:solidFill>
                  <a:srgbClr val="FFFF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29" name="グループ化 728">
                <a:extLst>
                  <a:ext uri="{FF2B5EF4-FFF2-40B4-BE49-F238E27FC236}">
                    <a16:creationId xmlns:a16="http://schemas.microsoft.com/office/drawing/2014/main" id="{63355484-003F-457D-9324-1D3457843CB7}"/>
                  </a:ext>
                </a:extLst>
              </p:cNvPr>
              <p:cNvGrpSpPr/>
              <p:nvPr/>
            </p:nvGrpSpPr>
            <p:grpSpPr>
              <a:xfrm>
                <a:off x="50312" y="10077651"/>
                <a:ext cx="9982216" cy="3018550"/>
                <a:chOff x="50312" y="10077651"/>
                <a:chExt cx="9982216" cy="3018550"/>
              </a:xfrm>
              <a:solidFill>
                <a:srgbClr val="00B050"/>
              </a:solidFill>
            </p:grpSpPr>
            <p:sp>
              <p:nvSpPr>
                <p:cNvPr id="730" name="フリーフォーム: 図形 729">
                  <a:extLst>
                    <a:ext uri="{FF2B5EF4-FFF2-40B4-BE49-F238E27FC236}">
                      <a16:creationId xmlns:a16="http://schemas.microsoft.com/office/drawing/2014/main" id="{2553F9B7-71A5-434E-A3BC-699119276E20}"/>
                    </a:ext>
                  </a:extLst>
                </p:cNvPr>
                <p:cNvSpPr/>
                <p:nvPr/>
              </p:nvSpPr>
              <p:spPr>
                <a:xfrm>
                  <a:off x="3415463" y="10277154"/>
                  <a:ext cx="6396737" cy="1149236"/>
                </a:xfrm>
                <a:custGeom>
                  <a:avLst/>
                  <a:gdLst>
                    <a:gd name="connsiteX0" fmla="*/ 136259 w 6396737"/>
                    <a:gd name="connsiteY0" fmla="*/ 1128783 h 1149236"/>
                    <a:gd name="connsiteX1" fmla="*/ 338390 w 6396737"/>
                    <a:gd name="connsiteY1" fmla="*/ 1080657 h 1149236"/>
                    <a:gd name="connsiteX2" fmla="*/ 6123173 w 6396737"/>
                    <a:gd name="connsiteY2" fmla="*/ 50753 h 1149236"/>
                    <a:gd name="connsiteX3" fmla="*/ 5526406 w 6396737"/>
                    <a:gd name="connsiteY3" fmla="*/ 147006 h 1149236"/>
                    <a:gd name="connsiteX4" fmla="*/ 3476225 w 6396737"/>
                    <a:gd name="connsiteY4" fmla="*/ 455014 h 1149236"/>
                    <a:gd name="connsiteX5" fmla="*/ 136259 w 6396737"/>
                    <a:gd name="connsiteY5" fmla="*/ 1128783 h 11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96737" h="1149236">
                      <a:moveTo>
                        <a:pt x="136259" y="1128783"/>
                      </a:moveTo>
                      <a:cubicBezTo>
                        <a:pt x="-261585" y="1194556"/>
                        <a:pt x="338390" y="1080657"/>
                        <a:pt x="338390" y="1080657"/>
                      </a:cubicBezTo>
                      <a:lnTo>
                        <a:pt x="6123173" y="50753"/>
                      </a:lnTo>
                      <a:cubicBezTo>
                        <a:pt x="6987842" y="-104855"/>
                        <a:pt x="5526406" y="147006"/>
                        <a:pt x="5526406" y="147006"/>
                      </a:cubicBezTo>
                      <a:cubicBezTo>
                        <a:pt x="5085248" y="214383"/>
                        <a:pt x="4372979" y="283363"/>
                        <a:pt x="3476225" y="455014"/>
                      </a:cubicBezTo>
                      <a:cubicBezTo>
                        <a:pt x="2579471" y="626664"/>
                        <a:pt x="1362677" y="901786"/>
                        <a:pt x="136259" y="11287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1" name="フリーフォーム: 図形 730">
                  <a:extLst>
                    <a:ext uri="{FF2B5EF4-FFF2-40B4-BE49-F238E27FC236}">
                      <a16:creationId xmlns:a16="http://schemas.microsoft.com/office/drawing/2014/main" id="{28857B16-22E7-4049-B9C2-5BCE39636677}"/>
                    </a:ext>
                  </a:extLst>
                </p:cNvPr>
                <p:cNvSpPr/>
                <p:nvPr/>
              </p:nvSpPr>
              <p:spPr>
                <a:xfrm>
                  <a:off x="3465095" y="10356132"/>
                  <a:ext cx="4871615" cy="838049"/>
                </a:xfrm>
                <a:custGeom>
                  <a:avLst/>
                  <a:gdLst>
                    <a:gd name="connsiteX0" fmla="*/ 0 w 4871615"/>
                    <a:gd name="connsiteY0" fmla="*/ 838049 h 838049"/>
                    <a:gd name="connsiteX1" fmla="*/ 57751 w 4871615"/>
                    <a:gd name="connsiteY1" fmla="*/ 828424 h 838049"/>
                    <a:gd name="connsiteX2" fmla="*/ 3407343 w 4871615"/>
                    <a:gd name="connsiteY2" fmla="*/ 289409 h 838049"/>
                    <a:gd name="connsiteX3" fmla="*/ 4851132 w 4871615"/>
                    <a:gd name="connsiteY3" fmla="*/ 651 h 838049"/>
                    <a:gd name="connsiteX4" fmla="*/ 4138863 w 4871615"/>
                    <a:gd name="connsiteY4" fmla="*/ 222032 h 838049"/>
                    <a:gd name="connsiteX5" fmla="*/ 2521819 w 4871615"/>
                    <a:gd name="connsiteY5" fmla="*/ 578167 h 838049"/>
                    <a:gd name="connsiteX6" fmla="*/ 0 w 4871615"/>
                    <a:gd name="connsiteY6" fmla="*/ 838049 h 838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1615" h="838049">
                      <a:moveTo>
                        <a:pt x="0" y="838049"/>
                      </a:moveTo>
                      <a:lnTo>
                        <a:pt x="57751" y="828424"/>
                      </a:lnTo>
                      <a:lnTo>
                        <a:pt x="3407343" y="289409"/>
                      </a:lnTo>
                      <a:cubicBezTo>
                        <a:pt x="4206240" y="151447"/>
                        <a:pt x="4729212" y="11880"/>
                        <a:pt x="4851132" y="651"/>
                      </a:cubicBezTo>
                      <a:cubicBezTo>
                        <a:pt x="4973052" y="-10579"/>
                        <a:pt x="4527082" y="125779"/>
                        <a:pt x="4138863" y="222032"/>
                      </a:cubicBezTo>
                      <a:cubicBezTo>
                        <a:pt x="3750644" y="318285"/>
                        <a:pt x="3218046" y="477102"/>
                        <a:pt x="2521819" y="578167"/>
                      </a:cubicBezTo>
                      <a:cubicBezTo>
                        <a:pt x="1825592" y="679232"/>
                        <a:pt x="893545" y="753828"/>
                        <a:pt x="0" y="8380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2" name="フリーフォーム: 図形 731">
                  <a:extLst>
                    <a:ext uri="{FF2B5EF4-FFF2-40B4-BE49-F238E27FC236}">
                      <a16:creationId xmlns:a16="http://schemas.microsoft.com/office/drawing/2014/main" id="{590EB0AF-28D1-4F36-8CAB-8397AB60C34F}"/>
                    </a:ext>
                  </a:extLst>
                </p:cNvPr>
                <p:cNvSpPr/>
                <p:nvPr/>
              </p:nvSpPr>
              <p:spPr>
                <a:xfrm>
                  <a:off x="7035856" y="10555043"/>
                  <a:ext cx="2752056" cy="447107"/>
                </a:xfrm>
                <a:custGeom>
                  <a:avLst/>
                  <a:gdLst>
                    <a:gd name="connsiteX0" fmla="*/ 211 w 2752056"/>
                    <a:gd name="connsiteY0" fmla="*/ 446633 h 447107"/>
                    <a:gd name="connsiteX1" fmla="*/ 1039740 w 2752056"/>
                    <a:gd name="connsiteY1" fmla="*/ 90498 h 447107"/>
                    <a:gd name="connsiteX2" fmla="*/ 1944515 w 2752056"/>
                    <a:gd name="connsiteY2" fmla="*/ 138624 h 447107"/>
                    <a:gd name="connsiteX3" fmla="*/ 2743411 w 2752056"/>
                    <a:gd name="connsiteY3" fmla="*/ 244502 h 447107"/>
                    <a:gd name="connsiteX4" fmla="*/ 2291024 w 2752056"/>
                    <a:gd name="connsiteY4" fmla="*/ 225252 h 447107"/>
                    <a:gd name="connsiteX5" fmla="*/ 1126367 w 2752056"/>
                    <a:gd name="connsiteY5" fmla="*/ 3871 h 447107"/>
                    <a:gd name="connsiteX6" fmla="*/ 211 w 2752056"/>
                    <a:gd name="connsiteY6" fmla="*/ 446633 h 447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2056" h="447107">
                      <a:moveTo>
                        <a:pt x="211" y="446633"/>
                      </a:moveTo>
                      <a:cubicBezTo>
                        <a:pt x="-14227" y="461071"/>
                        <a:pt x="715690" y="141833"/>
                        <a:pt x="1039740" y="90498"/>
                      </a:cubicBezTo>
                      <a:cubicBezTo>
                        <a:pt x="1363790" y="39163"/>
                        <a:pt x="1660570" y="112957"/>
                        <a:pt x="1944515" y="138624"/>
                      </a:cubicBezTo>
                      <a:cubicBezTo>
                        <a:pt x="2228460" y="164291"/>
                        <a:pt x="2685660" y="230064"/>
                        <a:pt x="2743411" y="244502"/>
                      </a:cubicBezTo>
                      <a:cubicBezTo>
                        <a:pt x="2801163" y="258940"/>
                        <a:pt x="2560531" y="265357"/>
                        <a:pt x="2291024" y="225252"/>
                      </a:cubicBezTo>
                      <a:cubicBezTo>
                        <a:pt x="2021517" y="185147"/>
                        <a:pt x="1500148" y="-31422"/>
                        <a:pt x="1126367" y="3871"/>
                      </a:cubicBezTo>
                      <a:cubicBezTo>
                        <a:pt x="752586" y="39164"/>
                        <a:pt x="14649" y="432195"/>
                        <a:pt x="211" y="4466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3" name="フリーフォーム: 図形 732">
                  <a:extLst>
                    <a:ext uri="{FF2B5EF4-FFF2-40B4-BE49-F238E27FC236}">
                      <a16:creationId xmlns:a16="http://schemas.microsoft.com/office/drawing/2014/main" id="{DC29AC65-33CC-49FD-93A9-5D3EE289873C}"/>
                    </a:ext>
                  </a:extLst>
                </p:cNvPr>
                <p:cNvSpPr/>
                <p:nvPr/>
              </p:nvSpPr>
              <p:spPr>
                <a:xfrm>
                  <a:off x="7150026" y="10836478"/>
                  <a:ext cx="2882502" cy="223156"/>
                </a:xfrm>
                <a:custGeom>
                  <a:avLst/>
                  <a:gdLst>
                    <a:gd name="connsiteX0" fmla="*/ 11170 w 2882502"/>
                    <a:gd name="connsiteY0" fmla="*/ 11194 h 223156"/>
                    <a:gd name="connsiteX1" fmla="*/ 2812121 w 2882502"/>
                    <a:gd name="connsiteY1" fmla="*/ 222949 h 223156"/>
                    <a:gd name="connsiteX2" fmla="*/ 1868846 w 2882502"/>
                    <a:gd name="connsiteY2" fmla="*/ 49695 h 223156"/>
                    <a:gd name="connsiteX3" fmla="*/ 11170 w 2882502"/>
                    <a:gd name="connsiteY3" fmla="*/ 11194 h 22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2502" h="223156">
                      <a:moveTo>
                        <a:pt x="11170" y="11194"/>
                      </a:moveTo>
                      <a:cubicBezTo>
                        <a:pt x="168382" y="40070"/>
                        <a:pt x="2502508" y="216532"/>
                        <a:pt x="2812121" y="222949"/>
                      </a:cubicBezTo>
                      <a:cubicBezTo>
                        <a:pt x="3121734" y="229366"/>
                        <a:pt x="2337275" y="84987"/>
                        <a:pt x="1868846" y="49695"/>
                      </a:cubicBezTo>
                      <a:cubicBezTo>
                        <a:pt x="1400417" y="14403"/>
                        <a:pt x="-146042" y="-17682"/>
                        <a:pt x="11170" y="111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4" name="フリーフォーム: 図形 733">
                  <a:extLst>
                    <a:ext uri="{FF2B5EF4-FFF2-40B4-BE49-F238E27FC236}">
                      <a16:creationId xmlns:a16="http://schemas.microsoft.com/office/drawing/2014/main" id="{21747150-87B7-45B1-9EE7-8252E53CA5A2}"/>
                    </a:ext>
                  </a:extLst>
                </p:cNvPr>
                <p:cNvSpPr/>
                <p:nvPr/>
              </p:nvSpPr>
              <p:spPr>
                <a:xfrm>
                  <a:off x="57105" y="11719551"/>
                  <a:ext cx="4169818" cy="1376650"/>
                </a:xfrm>
                <a:custGeom>
                  <a:avLst/>
                  <a:gdLst>
                    <a:gd name="connsiteX0" fmla="*/ 3937379 w 4169818"/>
                    <a:gd name="connsiteY0" fmla="*/ 1284180 h 1376650"/>
                    <a:gd name="connsiteX1" fmla="*/ 3783375 w 4169818"/>
                    <a:gd name="connsiteY1" fmla="*/ 1264929 h 1376650"/>
                    <a:gd name="connsiteX2" fmla="*/ 2147080 w 4169818"/>
                    <a:gd name="connsiteY2" fmla="*/ 571910 h 1376650"/>
                    <a:gd name="connsiteX3" fmla="*/ 39148 w 4169818"/>
                    <a:gd name="connsiteY3" fmla="*/ 4020 h 1376650"/>
                    <a:gd name="connsiteX4" fmla="*/ 1020924 w 4169818"/>
                    <a:gd name="connsiteY4" fmla="*/ 369780 h 1376650"/>
                    <a:gd name="connsiteX5" fmla="*/ 3937379 w 4169818"/>
                    <a:gd name="connsiteY5" fmla="*/ 1284180 h 1376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9818" h="1376650">
                      <a:moveTo>
                        <a:pt x="3937379" y="1284180"/>
                      </a:moveTo>
                      <a:cubicBezTo>
                        <a:pt x="4397788" y="1433372"/>
                        <a:pt x="4081758" y="1383641"/>
                        <a:pt x="3783375" y="1264929"/>
                      </a:cubicBezTo>
                      <a:cubicBezTo>
                        <a:pt x="3484992" y="1146217"/>
                        <a:pt x="2771118" y="782061"/>
                        <a:pt x="2147080" y="571910"/>
                      </a:cubicBezTo>
                      <a:cubicBezTo>
                        <a:pt x="1523042" y="361759"/>
                        <a:pt x="226841" y="37708"/>
                        <a:pt x="39148" y="4020"/>
                      </a:cubicBezTo>
                      <a:cubicBezTo>
                        <a:pt x="-148545" y="-29668"/>
                        <a:pt x="364802" y="153212"/>
                        <a:pt x="1020924" y="369780"/>
                      </a:cubicBezTo>
                      <a:cubicBezTo>
                        <a:pt x="1677046" y="586348"/>
                        <a:pt x="3476970" y="1134988"/>
                        <a:pt x="3937379" y="12841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5" name="フリーフォーム: 図形 734">
                  <a:extLst>
                    <a:ext uri="{FF2B5EF4-FFF2-40B4-BE49-F238E27FC236}">
                      <a16:creationId xmlns:a16="http://schemas.microsoft.com/office/drawing/2014/main" id="{F60BF3C8-6671-4F0F-BABA-93ED67671340}"/>
                    </a:ext>
                  </a:extLst>
                </p:cNvPr>
                <p:cNvSpPr/>
                <p:nvPr/>
              </p:nvSpPr>
              <p:spPr>
                <a:xfrm>
                  <a:off x="50312" y="11389088"/>
                  <a:ext cx="5653938" cy="1482385"/>
                </a:xfrm>
                <a:custGeom>
                  <a:avLst/>
                  <a:gdLst>
                    <a:gd name="connsiteX0" fmla="*/ 248071 w 5653938"/>
                    <a:gd name="connsiteY0" fmla="*/ 74600 h 1482385"/>
                    <a:gd name="connsiteX1" fmla="*/ 325073 w 5653938"/>
                    <a:gd name="connsiteY1" fmla="*/ 74600 h 1482385"/>
                    <a:gd name="connsiteX2" fmla="*/ 2134623 w 5653938"/>
                    <a:gd name="connsiteY2" fmla="*/ 680992 h 1482385"/>
                    <a:gd name="connsiteX3" fmla="*/ 2375254 w 5653938"/>
                    <a:gd name="connsiteY3" fmla="*/ 652116 h 1482385"/>
                    <a:gd name="connsiteX4" fmla="*/ 5513090 w 5653938"/>
                    <a:gd name="connsiteY4" fmla="*/ 1460638 h 1482385"/>
                    <a:gd name="connsiteX5" fmla="*/ 4887448 w 5653938"/>
                    <a:gd name="connsiteY5" fmla="*/ 1200756 h 1482385"/>
                    <a:gd name="connsiteX6" fmla="*/ 2885393 w 5653938"/>
                    <a:gd name="connsiteY6" fmla="*/ 661741 h 1482385"/>
                    <a:gd name="connsiteX7" fmla="*/ 248071 w 5653938"/>
                    <a:gd name="connsiteY7" fmla="*/ 74600 h 1482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53938" h="1482385">
                      <a:moveTo>
                        <a:pt x="248071" y="74600"/>
                      </a:moveTo>
                      <a:cubicBezTo>
                        <a:pt x="-178649" y="-23257"/>
                        <a:pt x="10648" y="-26465"/>
                        <a:pt x="325073" y="74600"/>
                      </a:cubicBezTo>
                      <a:cubicBezTo>
                        <a:pt x="639498" y="175665"/>
                        <a:pt x="1792926" y="584739"/>
                        <a:pt x="2134623" y="680992"/>
                      </a:cubicBezTo>
                      <a:cubicBezTo>
                        <a:pt x="2476320" y="777245"/>
                        <a:pt x="1812176" y="522175"/>
                        <a:pt x="2375254" y="652116"/>
                      </a:cubicBezTo>
                      <a:cubicBezTo>
                        <a:pt x="2938332" y="782057"/>
                        <a:pt x="5094391" y="1369198"/>
                        <a:pt x="5513090" y="1460638"/>
                      </a:cubicBezTo>
                      <a:cubicBezTo>
                        <a:pt x="5931789" y="1552078"/>
                        <a:pt x="5325397" y="1333905"/>
                        <a:pt x="4887448" y="1200756"/>
                      </a:cubicBezTo>
                      <a:cubicBezTo>
                        <a:pt x="4449499" y="1067607"/>
                        <a:pt x="3665039" y="851038"/>
                        <a:pt x="2885393" y="661741"/>
                      </a:cubicBezTo>
                      <a:cubicBezTo>
                        <a:pt x="2105747" y="472444"/>
                        <a:pt x="674791" y="172457"/>
                        <a:pt x="248071" y="746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6" name="フリーフォーム: 図形 735">
                  <a:extLst>
                    <a:ext uri="{FF2B5EF4-FFF2-40B4-BE49-F238E27FC236}">
                      <a16:creationId xmlns:a16="http://schemas.microsoft.com/office/drawing/2014/main" id="{CE2A73FD-AEFC-4DBA-92B7-5678B921FD0D}"/>
                    </a:ext>
                  </a:extLst>
                </p:cNvPr>
                <p:cNvSpPr/>
                <p:nvPr/>
              </p:nvSpPr>
              <p:spPr>
                <a:xfrm>
                  <a:off x="4485373" y="10077651"/>
                  <a:ext cx="3559858" cy="97018"/>
                </a:xfrm>
                <a:custGeom>
                  <a:avLst/>
                  <a:gdLst>
                    <a:gd name="connsiteX0" fmla="*/ 0 w 3559858"/>
                    <a:gd name="connsiteY0" fmla="*/ 57751 h 97018"/>
                    <a:gd name="connsiteX1" fmla="*/ 163629 w 3559858"/>
                    <a:gd name="connsiteY1" fmla="*/ 48126 h 97018"/>
                    <a:gd name="connsiteX2" fmla="*/ 3397718 w 3559858"/>
                    <a:gd name="connsiteY2" fmla="*/ 96252 h 97018"/>
                    <a:gd name="connsiteX3" fmla="*/ 3041583 w 3559858"/>
                    <a:gd name="connsiteY3" fmla="*/ 77002 h 97018"/>
                    <a:gd name="connsiteX4" fmla="*/ 2743200 w 3559858"/>
                    <a:gd name="connsiteY4" fmla="*/ 67376 h 97018"/>
                    <a:gd name="connsiteX5" fmla="*/ 1992429 w 3559858"/>
                    <a:gd name="connsiteY5" fmla="*/ 0 h 97018"/>
                    <a:gd name="connsiteX6" fmla="*/ 0 w 3559858"/>
                    <a:gd name="connsiteY6" fmla="*/ 57751 h 9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59858" h="97018">
                      <a:moveTo>
                        <a:pt x="0" y="57751"/>
                      </a:moveTo>
                      <a:lnTo>
                        <a:pt x="163629" y="48126"/>
                      </a:lnTo>
                      <a:lnTo>
                        <a:pt x="3397718" y="96252"/>
                      </a:lnTo>
                      <a:cubicBezTo>
                        <a:pt x="3877377" y="101065"/>
                        <a:pt x="3150669" y="81815"/>
                        <a:pt x="3041583" y="77002"/>
                      </a:cubicBezTo>
                      <a:cubicBezTo>
                        <a:pt x="2932497" y="72189"/>
                        <a:pt x="2918059" y="80210"/>
                        <a:pt x="2743200" y="67376"/>
                      </a:cubicBezTo>
                      <a:cubicBezTo>
                        <a:pt x="2568341" y="54542"/>
                        <a:pt x="2446421" y="0"/>
                        <a:pt x="1992429" y="0"/>
                      </a:cubicBezTo>
                      <a:cubicBezTo>
                        <a:pt x="1538437" y="0"/>
                        <a:pt x="778843" y="33688"/>
                        <a:pt x="0" y="577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7" name="フリーフォーム: 図形 736">
                  <a:extLst>
                    <a:ext uri="{FF2B5EF4-FFF2-40B4-BE49-F238E27FC236}">
                      <a16:creationId xmlns:a16="http://schemas.microsoft.com/office/drawing/2014/main" id="{58AEF613-A738-45F6-8A62-DC42D6C00D08}"/>
                    </a:ext>
                  </a:extLst>
                </p:cNvPr>
                <p:cNvSpPr/>
                <p:nvPr/>
              </p:nvSpPr>
              <p:spPr>
                <a:xfrm>
                  <a:off x="8797463" y="10100511"/>
                  <a:ext cx="1171080" cy="141037"/>
                </a:xfrm>
                <a:custGeom>
                  <a:avLst/>
                  <a:gdLst>
                    <a:gd name="connsiteX0" fmla="*/ 9653 w 1171080"/>
                    <a:gd name="connsiteY0" fmla="*/ 15641 h 141037"/>
                    <a:gd name="connsiteX1" fmla="*/ 1155059 w 1171080"/>
                    <a:gd name="connsiteY1" fmla="*/ 15641 h 141037"/>
                    <a:gd name="connsiteX2" fmla="*/ 635295 w 1171080"/>
                    <a:gd name="connsiteY2" fmla="*/ 140769 h 141037"/>
                    <a:gd name="connsiteX3" fmla="*/ 9653 w 1171080"/>
                    <a:gd name="connsiteY3" fmla="*/ 15641 h 14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1080" h="141037">
                      <a:moveTo>
                        <a:pt x="9653" y="15641"/>
                      </a:moveTo>
                      <a:cubicBezTo>
                        <a:pt x="96280" y="-5214"/>
                        <a:pt x="1050785" y="-5214"/>
                        <a:pt x="1155059" y="15641"/>
                      </a:cubicBezTo>
                      <a:cubicBezTo>
                        <a:pt x="1259333" y="36496"/>
                        <a:pt x="827800" y="134352"/>
                        <a:pt x="635295" y="140769"/>
                      </a:cubicBezTo>
                      <a:cubicBezTo>
                        <a:pt x="442790" y="147186"/>
                        <a:pt x="-76974" y="36496"/>
                        <a:pt x="9653" y="156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20" name="グループ化 319">
              <a:extLst>
                <a:ext uri="{FF2B5EF4-FFF2-40B4-BE49-F238E27FC236}">
                  <a16:creationId xmlns:a16="http://schemas.microsoft.com/office/drawing/2014/main" id="{5F799E9F-DE98-4FC1-BFCE-B74CC7055179}"/>
                </a:ext>
              </a:extLst>
            </p:cNvPr>
            <p:cNvGrpSpPr/>
            <p:nvPr/>
          </p:nvGrpSpPr>
          <p:grpSpPr>
            <a:xfrm>
              <a:off x="327379" y="218273"/>
              <a:ext cx="1920521" cy="734227"/>
              <a:chOff x="1068352" y="1170773"/>
              <a:chExt cx="3866275" cy="1478101"/>
            </a:xfrm>
            <a:solidFill>
              <a:srgbClr val="FF6565"/>
            </a:solidFill>
          </p:grpSpPr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13BD48D1-E04A-4E42-AECB-AC5D76E2F915}"/>
                  </a:ext>
                </a:extLst>
              </p:cNvPr>
              <p:cNvSpPr/>
              <p:nvPr/>
            </p:nvSpPr>
            <p:spPr>
              <a:xfrm>
                <a:off x="1068352" y="1224955"/>
                <a:ext cx="513289" cy="1423919"/>
              </a:xfrm>
              <a:custGeom>
                <a:avLst/>
                <a:gdLst>
                  <a:gd name="connsiteX0" fmla="*/ 512798 w 513289"/>
                  <a:gd name="connsiteY0" fmla="*/ 595 h 1423919"/>
                  <a:gd name="connsiteX1" fmla="*/ 55598 w 513289"/>
                  <a:gd name="connsiteY1" fmla="*/ 756245 h 1423919"/>
                  <a:gd name="connsiteX2" fmla="*/ 23848 w 513289"/>
                  <a:gd name="connsiteY2" fmla="*/ 1029295 h 1423919"/>
                  <a:gd name="connsiteX3" fmla="*/ 201648 w 513289"/>
                  <a:gd name="connsiteY3" fmla="*/ 1422995 h 1423919"/>
                  <a:gd name="connsiteX4" fmla="*/ 144498 w 513289"/>
                  <a:gd name="connsiteY4" fmla="*/ 1130895 h 1423919"/>
                  <a:gd name="connsiteX5" fmla="*/ 144498 w 513289"/>
                  <a:gd name="connsiteY5" fmla="*/ 889595 h 1423919"/>
                  <a:gd name="connsiteX6" fmla="*/ 512798 w 513289"/>
                  <a:gd name="connsiteY6" fmla="*/ 595 h 142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89" h="1423919">
                    <a:moveTo>
                      <a:pt x="512798" y="595"/>
                    </a:moveTo>
                    <a:cubicBezTo>
                      <a:pt x="497981" y="-21630"/>
                      <a:pt x="137090" y="584795"/>
                      <a:pt x="55598" y="756245"/>
                    </a:cubicBezTo>
                    <a:cubicBezTo>
                      <a:pt x="-25894" y="927695"/>
                      <a:pt x="-494" y="918170"/>
                      <a:pt x="23848" y="1029295"/>
                    </a:cubicBezTo>
                    <a:cubicBezTo>
                      <a:pt x="48190" y="1140420"/>
                      <a:pt x="181540" y="1406062"/>
                      <a:pt x="201648" y="1422995"/>
                    </a:cubicBezTo>
                    <a:cubicBezTo>
                      <a:pt x="221756" y="1439928"/>
                      <a:pt x="154023" y="1219795"/>
                      <a:pt x="144498" y="1130895"/>
                    </a:cubicBezTo>
                    <a:cubicBezTo>
                      <a:pt x="134973" y="1041995"/>
                      <a:pt x="86290" y="1073745"/>
                      <a:pt x="144498" y="889595"/>
                    </a:cubicBezTo>
                    <a:cubicBezTo>
                      <a:pt x="202706" y="705445"/>
                      <a:pt x="527615" y="22820"/>
                      <a:pt x="512798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D0277F9D-DEE2-4F92-A839-F9E73699D4EF}"/>
                  </a:ext>
                </a:extLst>
              </p:cNvPr>
              <p:cNvSpPr/>
              <p:nvPr/>
            </p:nvSpPr>
            <p:spPr>
              <a:xfrm>
                <a:off x="1219595" y="1246705"/>
                <a:ext cx="3715032" cy="1323398"/>
              </a:xfrm>
              <a:custGeom>
                <a:avLst/>
                <a:gdLst>
                  <a:gd name="connsiteX0" fmla="*/ 5955 w 3715032"/>
                  <a:gd name="connsiteY0" fmla="*/ 1204395 h 1323398"/>
                  <a:gd name="connsiteX1" fmla="*/ 780655 w 3715032"/>
                  <a:gd name="connsiteY1" fmla="*/ 1223445 h 1323398"/>
                  <a:gd name="connsiteX2" fmla="*/ 1066405 w 3715032"/>
                  <a:gd name="connsiteY2" fmla="*/ 1115495 h 1323398"/>
                  <a:gd name="connsiteX3" fmla="*/ 3638155 w 3715032"/>
                  <a:gd name="connsiteY3" fmla="*/ 29645 h 1323398"/>
                  <a:gd name="connsiteX4" fmla="*/ 3092055 w 3715032"/>
                  <a:gd name="connsiteY4" fmla="*/ 283645 h 1323398"/>
                  <a:gd name="connsiteX5" fmla="*/ 1034655 w 3715032"/>
                  <a:gd name="connsiteY5" fmla="*/ 1204395 h 1323398"/>
                  <a:gd name="connsiteX6" fmla="*/ 456805 w 3715032"/>
                  <a:gd name="connsiteY6" fmla="*/ 1312345 h 1323398"/>
                  <a:gd name="connsiteX7" fmla="*/ 5955 w 3715032"/>
                  <a:gd name="connsiteY7" fmla="*/ 1204395 h 132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5032" h="1323398">
                    <a:moveTo>
                      <a:pt x="5955" y="1204395"/>
                    </a:moveTo>
                    <a:cubicBezTo>
                      <a:pt x="59930" y="1189578"/>
                      <a:pt x="603913" y="1238262"/>
                      <a:pt x="780655" y="1223445"/>
                    </a:cubicBezTo>
                    <a:cubicBezTo>
                      <a:pt x="957397" y="1208628"/>
                      <a:pt x="1066405" y="1115495"/>
                      <a:pt x="1066405" y="1115495"/>
                    </a:cubicBezTo>
                    <a:lnTo>
                      <a:pt x="3638155" y="29645"/>
                    </a:lnTo>
                    <a:cubicBezTo>
                      <a:pt x="3975763" y="-108997"/>
                      <a:pt x="3092055" y="283645"/>
                      <a:pt x="3092055" y="283645"/>
                    </a:cubicBezTo>
                    <a:cubicBezTo>
                      <a:pt x="2658138" y="479437"/>
                      <a:pt x="1473863" y="1032945"/>
                      <a:pt x="1034655" y="1204395"/>
                    </a:cubicBezTo>
                    <a:cubicBezTo>
                      <a:pt x="595447" y="1375845"/>
                      <a:pt x="635663" y="1311287"/>
                      <a:pt x="456805" y="1312345"/>
                    </a:cubicBezTo>
                    <a:cubicBezTo>
                      <a:pt x="277947" y="1313403"/>
                      <a:pt x="-48020" y="1219212"/>
                      <a:pt x="5955" y="1204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649FA712-6CBE-4D3E-B18D-2E02A7C39273}"/>
                  </a:ext>
                </a:extLst>
              </p:cNvPr>
              <p:cNvSpPr/>
              <p:nvPr/>
            </p:nvSpPr>
            <p:spPr>
              <a:xfrm>
                <a:off x="1463698" y="1170773"/>
                <a:ext cx="3400402" cy="957682"/>
              </a:xfrm>
              <a:custGeom>
                <a:avLst/>
                <a:gdLst>
                  <a:gd name="connsiteX0" fmla="*/ 130152 w 3400402"/>
                  <a:gd name="connsiteY0" fmla="*/ 3977 h 957682"/>
                  <a:gd name="connsiteX1" fmla="*/ 3152 w 3400402"/>
                  <a:gd name="connsiteY1" fmla="*/ 384977 h 957682"/>
                  <a:gd name="connsiteX2" fmla="*/ 66652 w 3400402"/>
                  <a:gd name="connsiteY2" fmla="*/ 702477 h 957682"/>
                  <a:gd name="connsiteX3" fmla="*/ 358752 w 3400402"/>
                  <a:gd name="connsiteY3" fmla="*/ 918377 h 957682"/>
                  <a:gd name="connsiteX4" fmla="*/ 1146152 w 3400402"/>
                  <a:gd name="connsiteY4" fmla="*/ 702477 h 957682"/>
                  <a:gd name="connsiteX5" fmla="*/ 2898752 w 3400402"/>
                  <a:gd name="connsiteY5" fmla="*/ 245277 h 957682"/>
                  <a:gd name="connsiteX6" fmla="*/ 3400402 w 3400402"/>
                  <a:gd name="connsiteY6" fmla="*/ 92877 h 957682"/>
                  <a:gd name="connsiteX7" fmla="*/ 2555852 w 3400402"/>
                  <a:gd name="connsiteY7" fmla="*/ 340527 h 957682"/>
                  <a:gd name="connsiteX8" fmla="*/ 295252 w 3400402"/>
                  <a:gd name="connsiteY8" fmla="*/ 950127 h 957682"/>
                  <a:gd name="connsiteX9" fmla="*/ 79352 w 3400402"/>
                  <a:gd name="connsiteY9" fmla="*/ 638977 h 957682"/>
                  <a:gd name="connsiteX10" fmla="*/ 130152 w 3400402"/>
                  <a:gd name="connsiteY10" fmla="*/ 3977 h 95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402" h="957682">
                    <a:moveTo>
                      <a:pt x="130152" y="3977"/>
                    </a:moveTo>
                    <a:cubicBezTo>
                      <a:pt x="117452" y="-38356"/>
                      <a:pt x="13735" y="268560"/>
                      <a:pt x="3152" y="384977"/>
                    </a:cubicBezTo>
                    <a:cubicBezTo>
                      <a:pt x="-7431" y="501394"/>
                      <a:pt x="7385" y="613577"/>
                      <a:pt x="66652" y="702477"/>
                    </a:cubicBezTo>
                    <a:cubicBezTo>
                      <a:pt x="125919" y="791377"/>
                      <a:pt x="178835" y="918377"/>
                      <a:pt x="358752" y="918377"/>
                    </a:cubicBezTo>
                    <a:cubicBezTo>
                      <a:pt x="538669" y="918377"/>
                      <a:pt x="1146152" y="702477"/>
                      <a:pt x="1146152" y="702477"/>
                    </a:cubicBezTo>
                    <a:lnTo>
                      <a:pt x="2898752" y="245277"/>
                    </a:lnTo>
                    <a:cubicBezTo>
                      <a:pt x="3274460" y="143677"/>
                      <a:pt x="3400402" y="92877"/>
                      <a:pt x="3400402" y="92877"/>
                    </a:cubicBezTo>
                    <a:cubicBezTo>
                      <a:pt x="3343252" y="108752"/>
                      <a:pt x="2555852" y="340527"/>
                      <a:pt x="2555852" y="340527"/>
                    </a:cubicBezTo>
                    <a:cubicBezTo>
                      <a:pt x="2038327" y="483402"/>
                      <a:pt x="708002" y="900385"/>
                      <a:pt x="295252" y="950127"/>
                    </a:cubicBezTo>
                    <a:cubicBezTo>
                      <a:pt x="-117498" y="999869"/>
                      <a:pt x="111102" y="793494"/>
                      <a:pt x="79352" y="638977"/>
                    </a:cubicBezTo>
                    <a:cubicBezTo>
                      <a:pt x="47602" y="484460"/>
                      <a:pt x="142852" y="46310"/>
                      <a:pt x="130152" y="39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7" name="グループ化 746">
              <a:extLst>
                <a:ext uri="{FF2B5EF4-FFF2-40B4-BE49-F238E27FC236}">
                  <a16:creationId xmlns:a16="http://schemas.microsoft.com/office/drawing/2014/main" id="{594F73D2-262A-498B-A033-3B6F66A77673}"/>
                </a:ext>
              </a:extLst>
            </p:cNvPr>
            <p:cNvGrpSpPr/>
            <p:nvPr/>
          </p:nvGrpSpPr>
          <p:grpSpPr>
            <a:xfrm rot="11642995">
              <a:off x="4156429" y="10666832"/>
              <a:ext cx="4225571" cy="1615462"/>
              <a:chOff x="1068352" y="1170773"/>
              <a:chExt cx="3866275" cy="1478101"/>
            </a:xfrm>
            <a:solidFill>
              <a:srgbClr val="FF6565"/>
            </a:solidFill>
          </p:grpSpPr>
          <p:sp>
            <p:nvSpPr>
              <p:cNvPr id="748" name="フリーフォーム: 図形 747">
                <a:extLst>
                  <a:ext uri="{FF2B5EF4-FFF2-40B4-BE49-F238E27FC236}">
                    <a16:creationId xmlns:a16="http://schemas.microsoft.com/office/drawing/2014/main" id="{FDE352DE-257F-4DEC-8C77-A80869D83A03}"/>
                  </a:ext>
                </a:extLst>
              </p:cNvPr>
              <p:cNvSpPr/>
              <p:nvPr/>
            </p:nvSpPr>
            <p:spPr>
              <a:xfrm>
                <a:off x="1068352" y="1224955"/>
                <a:ext cx="513289" cy="1423919"/>
              </a:xfrm>
              <a:custGeom>
                <a:avLst/>
                <a:gdLst>
                  <a:gd name="connsiteX0" fmla="*/ 512798 w 513289"/>
                  <a:gd name="connsiteY0" fmla="*/ 595 h 1423919"/>
                  <a:gd name="connsiteX1" fmla="*/ 55598 w 513289"/>
                  <a:gd name="connsiteY1" fmla="*/ 756245 h 1423919"/>
                  <a:gd name="connsiteX2" fmla="*/ 23848 w 513289"/>
                  <a:gd name="connsiteY2" fmla="*/ 1029295 h 1423919"/>
                  <a:gd name="connsiteX3" fmla="*/ 201648 w 513289"/>
                  <a:gd name="connsiteY3" fmla="*/ 1422995 h 1423919"/>
                  <a:gd name="connsiteX4" fmla="*/ 144498 w 513289"/>
                  <a:gd name="connsiteY4" fmla="*/ 1130895 h 1423919"/>
                  <a:gd name="connsiteX5" fmla="*/ 144498 w 513289"/>
                  <a:gd name="connsiteY5" fmla="*/ 889595 h 1423919"/>
                  <a:gd name="connsiteX6" fmla="*/ 512798 w 513289"/>
                  <a:gd name="connsiteY6" fmla="*/ 595 h 142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89" h="1423919">
                    <a:moveTo>
                      <a:pt x="512798" y="595"/>
                    </a:moveTo>
                    <a:cubicBezTo>
                      <a:pt x="497981" y="-21630"/>
                      <a:pt x="137090" y="584795"/>
                      <a:pt x="55598" y="756245"/>
                    </a:cubicBezTo>
                    <a:cubicBezTo>
                      <a:pt x="-25894" y="927695"/>
                      <a:pt x="-494" y="918170"/>
                      <a:pt x="23848" y="1029295"/>
                    </a:cubicBezTo>
                    <a:cubicBezTo>
                      <a:pt x="48190" y="1140420"/>
                      <a:pt x="181540" y="1406062"/>
                      <a:pt x="201648" y="1422995"/>
                    </a:cubicBezTo>
                    <a:cubicBezTo>
                      <a:pt x="221756" y="1439928"/>
                      <a:pt x="154023" y="1219795"/>
                      <a:pt x="144498" y="1130895"/>
                    </a:cubicBezTo>
                    <a:cubicBezTo>
                      <a:pt x="134973" y="1041995"/>
                      <a:pt x="86290" y="1073745"/>
                      <a:pt x="144498" y="889595"/>
                    </a:cubicBezTo>
                    <a:cubicBezTo>
                      <a:pt x="202706" y="705445"/>
                      <a:pt x="527615" y="22820"/>
                      <a:pt x="512798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9" name="フリーフォーム: 図形 748">
                <a:extLst>
                  <a:ext uri="{FF2B5EF4-FFF2-40B4-BE49-F238E27FC236}">
                    <a16:creationId xmlns:a16="http://schemas.microsoft.com/office/drawing/2014/main" id="{374A34A3-17EB-4D44-B992-E08C4425EB04}"/>
                  </a:ext>
                </a:extLst>
              </p:cNvPr>
              <p:cNvSpPr/>
              <p:nvPr/>
            </p:nvSpPr>
            <p:spPr>
              <a:xfrm>
                <a:off x="1219595" y="1246705"/>
                <a:ext cx="3715032" cy="1323398"/>
              </a:xfrm>
              <a:custGeom>
                <a:avLst/>
                <a:gdLst>
                  <a:gd name="connsiteX0" fmla="*/ 5955 w 3715032"/>
                  <a:gd name="connsiteY0" fmla="*/ 1204395 h 1323398"/>
                  <a:gd name="connsiteX1" fmla="*/ 780655 w 3715032"/>
                  <a:gd name="connsiteY1" fmla="*/ 1223445 h 1323398"/>
                  <a:gd name="connsiteX2" fmla="*/ 1066405 w 3715032"/>
                  <a:gd name="connsiteY2" fmla="*/ 1115495 h 1323398"/>
                  <a:gd name="connsiteX3" fmla="*/ 3638155 w 3715032"/>
                  <a:gd name="connsiteY3" fmla="*/ 29645 h 1323398"/>
                  <a:gd name="connsiteX4" fmla="*/ 3092055 w 3715032"/>
                  <a:gd name="connsiteY4" fmla="*/ 283645 h 1323398"/>
                  <a:gd name="connsiteX5" fmla="*/ 1034655 w 3715032"/>
                  <a:gd name="connsiteY5" fmla="*/ 1204395 h 1323398"/>
                  <a:gd name="connsiteX6" fmla="*/ 456805 w 3715032"/>
                  <a:gd name="connsiteY6" fmla="*/ 1312345 h 1323398"/>
                  <a:gd name="connsiteX7" fmla="*/ 5955 w 3715032"/>
                  <a:gd name="connsiteY7" fmla="*/ 1204395 h 1323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5032" h="1323398">
                    <a:moveTo>
                      <a:pt x="5955" y="1204395"/>
                    </a:moveTo>
                    <a:cubicBezTo>
                      <a:pt x="59930" y="1189578"/>
                      <a:pt x="603913" y="1238262"/>
                      <a:pt x="780655" y="1223445"/>
                    </a:cubicBezTo>
                    <a:cubicBezTo>
                      <a:pt x="957397" y="1208628"/>
                      <a:pt x="1066405" y="1115495"/>
                      <a:pt x="1066405" y="1115495"/>
                    </a:cubicBezTo>
                    <a:lnTo>
                      <a:pt x="3638155" y="29645"/>
                    </a:lnTo>
                    <a:cubicBezTo>
                      <a:pt x="3975763" y="-108997"/>
                      <a:pt x="3092055" y="283645"/>
                      <a:pt x="3092055" y="283645"/>
                    </a:cubicBezTo>
                    <a:cubicBezTo>
                      <a:pt x="2658138" y="479437"/>
                      <a:pt x="1473863" y="1032945"/>
                      <a:pt x="1034655" y="1204395"/>
                    </a:cubicBezTo>
                    <a:cubicBezTo>
                      <a:pt x="595447" y="1375845"/>
                      <a:pt x="635663" y="1311287"/>
                      <a:pt x="456805" y="1312345"/>
                    </a:cubicBezTo>
                    <a:cubicBezTo>
                      <a:pt x="277947" y="1313403"/>
                      <a:pt x="-48020" y="1219212"/>
                      <a:pt x="5955" y="1204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0" name="フリーフォーム: 図形 749">
                <a:extLst>
                  <a:ext uri="{FF2B5EF4-FFF2-40B4-BE49-F238E27FC236}">
                    <a16:creationId xmlns:a16="http://schemas.microsoft.com/office/drawing/2014/main" id="{51C173B7-908B-4946-A5AE-839F3B662AA0}"/>
                  </a:ext>
                </a:extLst>
              </p:cNvPr>
              <p:cNvSpPr/>
              <p:nvPr/>
            </p:nvSpPr>
            <p:spPr>
              <a:xfrm>
                <a:off x="1463698" y="1170773"/>
                <a:ext cx="3400402" cy="957682"/>
              </a:xfrm>
              <a:custGeom>
                <a:avLst/>
                <a:gdLst>
                  <a:gd name="connsiteX0" fmla="*/ 130152 w 3400402"/>
                  <a:gd name="connsiteY0" fmla="*/ 3977 h 957682"/>
                  <a:gd name="connsiteX1" fmla="*/ 3152 w 3400402"/>
                  <a:gd name="connsiteY1" fmla="*/ 384977 h 957682"/>
                  <a:gd name="connsiteX2" fmla="*/ 66652 w 3400402"/>
                  <a:gd name="connsiteY2" fmla="*/ 702477 h 957682"/>
                  <a:gd name="connsiteX3" fmla="*/ 358752 w 3400402"/>
                  <a:gd name="connsiteY3" fmla="*/ 918377 h 957682"/>
                  <a:gd name="connsiteX4" fmla="*/ 1146152 w 3400402"/>
                  <a:gd name="connsiteY4" fmla="*/ 702477 h 957682"/>
                  <a:gd name="connsiteX5" fmla="*/ 2898752 w 3400402"/>
                  <a:gd name="connsiteY5" fmla="*/ 245277 h 957682"/>
                  <a:gd name="connsiteX6" fmla="*/ 3400402 w 3400402"/>
                  <a:gd name="connsiteY6" fmla="*/ 92877 h 957682"/>
                  <a:gd name="connsiteX7" fmla="*/ 2555852 w 3400402"/>
                  <a:gd name="connsiteY7" fmla="*/ 340527 h 957682"/>
                  <a:gd name="connsiteX8" fmla="*/ 295252 w 3400402"/>
                  <a:gd name="connsiteY8" fmla="*/ 950127 h 957682"/>
                  <a:gd name="connsiteX9" fmla="*/ 79352 w 3400402"/>
                  <a:gd name="connsiteY9" fmla="*/ 638977 h 957682"/>
                  <a:gd name="connsiteX10" fmla="*/ 130152 w 3400402"/>
                  <a:gd name="connsiteY10" fmla="*/ 3977 h 95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402" h="957682">
                    <a:moveTo>
                      <a:pt x="130152" y="3977"/>
                    </a:moveTo>
                    <a:cubicBezTo>
                      <a:pt x="117452" y="-38356"/>
                      <a:pt x="13735" y="268560"/>
                      <a:pt x="3152" y="384977"/>
                    </a:cubicBezTo>
                    <a:cubicBezTo>
                      <a:pt x="-7431" y="501394"/>
                      <a:pt x="7385" y="613577"/>
                      <a:pt x="66652" y="702477"/>
                    </a:cubicBezTo>
                    <a:cubicBezTo>
                      <a:pt x="125919" y="791377"/>
                      <a:pt x="178835" y="918377"/>
                      <a:pt x="358752" y="918377"/>
                    </a:cubicBezTo>
                    <a:cubicBezTo>
                      <a:pt x="538669" y="918377"/>
                      <a:pt x="1146152" y="702477"/>
                      <a:pt x="1146152" y="702477"/>
                    </a:cubicBezTo>
                    <a:lnTo>
                      <a:pt x="2898752" y="245277"/>
                    </a:lnTo>
                    <a:cubicBezTo>
                      <a:pt x="3274460" y="143677"/>
                      <a:pt x="3400402" y="92877"/>
                      <a:pt x="3400402" y="92877"/>
                    </a:cubicBezTo>
                    <a:cubicBezTo>
                      <a:pt x="3343252" y="108752"/>
                      <a:pt x="2555852" y="340527"/>
                      <a:pt x="2555852" y="340527"/>
                    </a:cubicBezTo>
                    <a:cubicBezTo>
                      <a:pt x="2038327" y="483402"/>
                      <a:pt x="708002" y="900385"/>
                      <a:pt x="295252" y="950127"/>
                    </a:cubicBezTo>
                    <a:cubicBezTo>
                      <a:pt x="-117498" y="999869"/>
                      <a:pt x="111102" y="793494"/>
                      <a:pt x="79352" y="638977"/>
                    </a:cubicBezTo>
                    <a:cubicBezTo>
                      <a:pt x="47602" y="484460"/>
                      <a:pt x="142852" y="46310"/>
                      <a:pt x="130152" y="39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4ACC188C-4AD6-43EB-A522-CE7168EDFA83}"/>
                </a:ext>
              </a:extLst>
            </p:cNvPr>
            <p:cNvSpPr/>
            <p:nvPr/>
          </p:nvSpPr>
          <p:spPr>
            <a:xfrm>
              <a:off x="6076770" y="6857712"/>
              <a:ext cx="1686472" cy="2666713"/>
            </a:xfrm>
            <a:custGeom>
              <a:avLst/>
              <a:gdLst>
                <a:gd name="connsiteX0" fmla="*/ 2297 w 1686472"/>
                <a:gd name="connsiteY0" fmla="*/ 8755 h 2666713"/>
                <a:gd name="connsiteX1" fmla="*/ 950563 w 1686472"/>
                <a:gd name="connsiteY1" fmla="*/ 1702088 h 2666713"/>
                <a:gd name="connsiteX2" fmla="*/ 789697 w 1686472"/>
                <a:gd name="connsiteY2" fmla="*/ 1515821 h 2666713"/>
                <a:gd name="connsiteX3" fmla="*/ 1661763 w 1686472"/>
                <a:gd name="connsiteY3" fmla="*/ 2624955 h 2666713"/>
                <a:gd name="connsiteX4" fmla="*/ 1382363 w 1686472"/>
                <a:gd name="connsiteY4" fmla="*/ 2303221 h 2666713"/>
                <a:gd name="connsiteX5" fmla="*/ 705030 w 1686472"/>
                <a:gd name="connsiteY5" fmla="*/ 1092488 h 2666713"/>
                <a:gd name="connsiteX6" fmla="*/ 2297 w 1686472"/>
                <a:gd name="connsiteY6" fmla="*/ 8755 h 26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6472" h="2666713">
                  <a:moveTo>
                    <a:pt x="2297" y="8755"/>
                  </a:moveTo>
                  <a:cubicBezTo>
                    <a:pt x="43219" y="110355"/>
                    <a:pt x="819330" y="1450910"/>
                    <a:pt x="950563" y="1702088"/>
                  </a:cubicBezTo>
                  <a:cubicBezTo>
                    <a:pt x="1081796" y="1953266"/>
                    <a:pt x="671164" y="1362010"/>
                    <a:pt x="789697" y="1515821"/>
                  </a:cubicBezTo>
                  <a:cubicBezTo>
                    <a:pt x="908230" y="1669632"/>
                    <a:pt x="1562985" y="2493722"/>
                    <a:pt x="1661763" y="2624955"/>
                  </a:cubicBezTo>
                  <a:cubicBezTo>
                    <a:pt x="1760541" y="2756188"/>
                    <a:pt x="1541819" y="2558632"/>
                    <a:pt x="1382363" y="2303221"/>
                  </a:cubicBezTo>
                  <a:cubicBezTo>
                    <a:pt x="1222908" y="2047810"/>
                    <a:pt x="932219" y="1469255"/>
                    <a:pt x="705030" y="1092488"/>
                  </a:cubicBezTo>
                  <a:cubicBezTo>
                    <a:pt x="477841" y="715721"/>
                    <a:pt x="-38625" y="-92845"/>
                    <a:pt x="2297" y="8755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テキスト ボックス 322">
              <a:extLst>
                <a:ext uri="{FF2B5EF4-FFF2-40B4-BE49-F238E27FC236}">
                  <a16:creationId xmlns:a16="http://schemas.microsoft.com/office/drawing/2014/main" id="{7F3D0F89-8AB6-4E56-AB61-4982CCBC0EB2}"/>
                </a:ext>
              </a:extLst>
            </p:cNvPr>
            <p:cNvSpPr txBox="1"/>
            <p:nvPr/>
          </p:nvSpPr>
          <p:spPr>
            <a:xfrm>
              <a:off x="1020502" y="544753"/>
              <a:ext cx="7571303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i="0" dirty="0">
                  <a:solidFill>
                    <a:srgbClr val="FF6565"/>
                  </a:solidFill>
                  <a:effectLst/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飛ばねぇ豚は、ただの豚だ。</a:t>
              </a:r>
              <a:endParaRPr lang="en-US" altLang="ja-JP" sz="3200" b="1" i="0" dirty="0">
                <a:solidFill>
                  <a:srgbClr val="FF6565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lang="ja-JP" altLang="en-US" sz="3200" b="1" dirty="0">
                  <a:solidFill>
                    <a:srgbClr val="FF6565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でもよぉ、走りはじめれば、いいのさ。</a:t>
              </a:r>
              <a:endParaRPr lang="en-US" altLang="ja-JP" sz="3200" b="1" dirty="0">
                <a:solidFill>
                  <a:srgbClr val="FF6565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lang="ja-JP" altLang="en-US" sz="3200" b="1" i="0" dirty="0">
                  <a:solidFill>
                    <a:srgbClr val="FF6565"/>
                  </a:solidFill>
                  <a:effectLst/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時には、休み休み歩けば、いいさ。</a:t>
              </a:r>
              <a:endParaRPr lang="en-US" altLang="ja-JP" sz="3200" b="1" i="0" dirty="0">
                <a:solidFill>
                  <a:srgbClr val="FF6565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endParaRPr lang="en-US" altLang="ja-JP" sz="2000" b="1" dirty="0">
                <a:solidFill>
                  <a:srgbClr val="FF6565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pPr algn="ctr"/>
              <a:r>
                <a:rPr lang="ja-JP" altLang="en-US" sz="2800" b="1" dirty="0">
                  <a:solidFill>
                    <a:srgbClr val="FF6565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～引退した初代ウルトラマンより～</a:t>
              </a:r>
              <a:endParaRPr lang="ja-JP" altLang="en-US" sz="2800" b="1" i="0" dirty="0">
                <a:solidFill>
                  <a:srgbClr val="FF6565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D40C395E-8CF4-4036-A59C-CB83444C99E6}"/>
                </a:ext>
              </a:extLst>
            </p:cNvPr>
            <p:cNvSpPr/>
            <p:nvPr/>
          </p:nvSpPr>
          <p:spPr>
            <a:xfrm>
              <a:off x="2715499" y="10044870"/>
              <a:ext cx="492549" cy="81995"/>
            </a:xfrm>
            <a:custGeom>
              <a:avLst/>
              <a:gdLst>
                <a:gd name="connsiteX0" fmla="*/ 8651 w 492549"/>
                <a:gd name="connsiteY0" fmla="*/ 70680 h 81995"/>
                <a:gd name="connsiteX1" fmla="*/ 484901 w 492549"/>
                <a:gd name="connsiteY1" fmla="*/ 77030 h 81995"/>
                <a:gd name="connsiteX2" fmla="*/ 294401 w 492549"/>
                <a:gd name="connsiteY2" fmla="*/ 830 h 81995"/>
                <a:gd name="connsiteX3" fmla="*/ 186451 w 492549"/>
                <a:gd name="connsiteY3" fmla="*/ 38930 h 81995"/>
                <a:gd name="connsiteX4" fmla="*/ 8651 w 492549"/>
                <a:gd name="connsiteY4" fmla="*/ 70680 h 8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549" h="81995">
                  <a:moveTo>
                    <a:pt x="8651" y="70680"/>
                  </a:moveTo>
                  <a:cubicBezTo>
                    <a:pt x="58393" y="77030"/>
                    <a:pt x="437276" y="88672"/>
                    <a:pt x="484901" y="77030"/>
                  </a:cubicBezTo>
                  <a:cubicBezTo>
                    <a:pt x="532526" y="65388"/>
                    <a:pt x="344143" y="7180"/>
                    <a:pt x="294401" y="830"/>
                  </a:cubicBezTo>
                  <a:cubicBezTo>
                    <a:pt x="244659" y="-5520"/>
                    <a:pt x="235134" y="26230"/>
                    <a:pt x="186451" y="38930"/>
                  </a:cubicBezTo>
                  <a:cubicBezTo>
                    <a:pt x="137768" y="51630"/>
                    <a:pt x="-41091" y="64330"/>
                    <a:pt x="8651" y="7068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0D603E80-7AFB-4B4D-82D6-E3D170CE1F99}"/>
                </a:ext>
              </a:extLst>
            </p:cNvPr>
            <p:cNvSpPr/>
            <p:nvPr/>
          </p:nvSpPr>
          <p:spPr>
            <a:xfrm>
              <a:off x="4328" y="10048028"/>
              <a:ext cx="713736" cy="93137"/>
            </a:xfrm>
            <a:custGeom>
              <a:avLst/>
              <a:gdLst>
                <a:gd name="connsiteX0" fmla="*/ 706872 w 713736"/>
                <a:gd name="connsiteY0" fmla="*/ 4022 h 93137"/>
                <a:gd name="connsiteX1" fmla="*/ 8372 w 713736"/>
                <a:gd name="connsiteY1" fmla="*/ 23072 h 93137"/>
                <a:gd name="connsiteX2" fmla="*/ 344922 w 713736"/>
                <a:gd name="connsiteY2" fmla="*/ 92922 h 93137"/>
                <a:gd name="connsiteX3" fmla="*/ 706872 w 713736"/>
                <a:gd name="connsiteY3" fmla="*/ 4022 h 9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736" h="93137">
                  <a:moveTo>
                    <a:pt x="706872" y="4022"/>
                  </a:moveTo>
                  <a:cubicBezTo>
                    <a:pt x="650780" y="-7620"/>
                    <a:pt x="68697" y="8255"/>
                    <a:pt x="8372" y="23072"/>
                  </a:cubicBezTo>
                  <a:cubicBezTo>
                    <a:pt x="-51953" y="37889"/>
                    <a:pt x="229564" y="97155"/>
                    <a:pt x="344922" y="92922"/>
                  </a:cubicBezTo>
                  <a:cubicBezTo>
                    <a:pt x="460280" y="88689"/>
                    <a:pt x="762964" y="15664"/>
                    <a:pt x="706872" y="402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C0D504F7-601C-4AF4-8B4C-E4C58DB4760A}"/>
                </a:ext>
              </a:extLst>
            </p:cNvPr>
            <p:cNvSpPr/>
            <p:nvPr/>
          </p:nvSpPr>
          <p:spPr>
            <a:xfrm>
              <a:off x="414220" y="10570274"/>
              <a:ext cx="2624036" cy="244771"/>
            </a:xfrm>
            <a:custGeom>
              <a:avLst/>
              <a:gdLst>
                <a:gd name="connsiteX0" fmla="*/ 9113 w 2624036"/>
                <a:gd name="connsiteY0" fmla="*/ 233193 h 244771"/>
                <a:gd name="connsiteX1" fmla="*/ 2523713 w 2624036"/>
                <a:gd name="connsiteY1" fmla="*/ 4593 h 244771"/>
                <a:gd name="connsiteX2" fmla="*/ 2083447 w 2624036"/>
                <a:gd name="connsiteY2" fmla="*/ 89259 h 244771"/>
                <a:gd name="connsiteX3" fmla="*/ 1693980 w 2624036"/>
                <a:gd name="connsiteY3" fmla="*/ 199326 h 244771"/>
                <a:gd name="connsiteX4" fmla="*/ 9113 w 2624036"/>
                <a:gd name="connsiteY4" fmla="*/ 233193 h 2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036" h="244771">
                  <a:moveTo>
                    <a:pt x="9113" y="233193"/>
                  </a:moveTo>
                  <a:cubicBezTo>
                    <a:pt x="147402" y="200738"/>
                    <a:pt x="2177991" y="28582"/>
                    <a:pt x="2523713" y="4593"/>
                  </a:cubicBezTo>
                  <a:cubicBezTo>
                    <a:pt x="2869435" y="-19396"/>
                    <a:pt x="2221736" y="56804"/>
                    <a:pt x="2083447" y="89259"/>
                  </a:cubicBezTo>
                  <a:cubicBezTo>
                    <a:pt x="1945158" y="121714"/>
                    <a:pt x="2041113" y="176748"/>
                    <a:pt x="1693980" y="199326"/>
                  </a:cubicBezTo>
                  <a:cubicBezTo>
                    <a:pt x="1346847" y="221904"/>
                    <a:pt x="-129176" y="265648"/>
                    <a:pt x="9113" y="23319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EDD23E2E-9519-4509-A995-DC43157BFE85}"/>
                </a:ext>
              </a:extLst>
            </p:cNvPr>
            <p:cNvSpPr/>
            <p:nvPr/>
          </p:nvSpPr>
          <p:spPr>
            <a:xfrm>
              <a:off x="207258" y="9577535"/>
              <a:ext cx="574833" cy="100063"/>
            </a:xfrm>
            <a:custGeom>
              <a:avLst/>
              <a:gdLst>
                <a:gd name="connsiteX0" fmla="*/ 2292 w 574833"/>
                <a:gd name="connsiteY0" fmla="*/ 23665 h 100063"/>
                <a:gd name="connsiteX1" fmla="*/ 561092 w 574833"/>
                <a:gd name="connsiteY1" fmla="*/ 4615 h 100063"/>
                <a:gd name="connsiteX2" fmla="*/ 370592 w 574833"/>
                <a:gd name="connsiteY2" fmla="*/ 99865 h 100063"/>
                <a:gd name="connsiteX3" fmla="*/ 2292 w 574833"/>
                <a:gd name="connsiteY3" fmla="*/ 23665 h 1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33" h="100063">
                  <a:moveTo>
                    <a:pt x="2292" y="23665"/>
                  </a:moveTo>
                  <a:cubicBezTo>
                    <a:pt x="34042" y="7790"/>
                    <a:pt x="499709" y="-8085"/>
                    <a:pt x="561092" y="4615"/>
                  </a:cubicBezTo>
                  <a:cubicBezTo>
                    <a:pt x="622475" y="17315"/>
                    <a:pt x="463725" y="95632"/>
                    <a:pt x="370592" y="99865"/>
                  </a:cubicBezTo>
                  <a:cubicBezTo>
                    <a:pt x="277459" y="104098"/>
                    <a:pt x="-29458" y="39540"/>
                    <a:pt x="2292" y="2366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9A664BB2-1410-4D14-99D6-62F59047E044}"/>
                </a:ext>
              </a:extLst>
            </p:cNvPr>
            <p:cNvSpPr/>
            <p:nvPr/>
          </p:nvSpPr>
          <p:spPr>
            <a:xfrm>
              <a:off x="2802972" y="9463578"/>
              <a:ext cx="458236" cy="89425"/>
            </a:xfrm>
            <a:custGeom>
              <a:avLst/>
              <a:gdLst>
                <a:gd name="connsiteX0" fmla="*/ 3728 w 458236"/>
                <a:gd name="connsiteY0" fmla="*/ 4272 h 89425"/>
                <a:gd name="connsiteX1" fmla="*/ 441878 w 458236"/>
                <a:gd name="connsiteY1" fmla="*/ 16972 h 89425"/>
                <a:gd name="connsiteX2" fmla="*/ 352978 w 458236"/>
                <a:gd name="connsiteY2" fmla="*/ 61422 h 89425"/>
                <a:gd name="connsiteX3" fmla="*/ 238678 w 458236"/>
                <a:gd name="connsiteY3" fmla="*/ 86822 h 89425"/>
                <a:gd name="connsiteX4" fmla="*/ 3728 w 458236"/>
                <a:gd name="connsiteY4" fmla="*/ 4272 h 8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36" h="89425">
                  <a:moveTo>
                    <a:pt x="3728" y="4272"/>
                  </a:moveTo>
                  <a:cubicBezTo>
                    <a:pt x="37595" y="-7370"/>
                    <a:pt x="383670" y="7447"/>
                    <a:pt x="441878" y="16972"/>
                  </a:cubicBezTo>
                  <a:cubicBezTo>
                    <a:pt x="500086" y="26497"/>
                    <a:pt x="386845" y="49780"/>
                    <a:pt x="352978" y="61422"/>
                  </a:cubicBezTo>
                  <a:cubicBezTo>
                    <a:pt x="319111" y="73064"/>
                    <a:pt x="301120" y="97405"/>
                    <a:pt x="238678" y="86822"/>
                  </a:cubicBezTo>
                  <a:cubicBezTo>
                    <a:pt x="176236" y="76239"/>
                    <a:pt x="-30139" y="15914"/>
                    <a:pt x="3728" y="427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7C5A5B94-AF1D-4A1B-AE6C-505CF4D70849}"/>
                </a:ext>
              </a:extLst>
            </p:cNvPr>
            <p:cNvSpPr/>
            <p:nvPr/>
          </p:nvSpPr>
          <p:spPr>
            <a:xfrm>
              <a:off x="4190652" y="9299215"/>
              <a:ext cx="3226151" cy="201842"/>
            </a:xfrm>
            <a:custGeom>
              <a:avLst/>
              <a:gdLst>
                <a:gd name="connsiteX0" fmla="*/ 489298 w 3226151"/>
                <a:gd name="connsiteY0" fmla="*/ 124185 h 201842"/>
                <a:gd name="connsiteX1" fmla="*/ 13048 w 3226151"/>
                <a:gd name="connsiteY1" fmla="*/ 111485 h 201842"/>
                <a:gd name="connsiteX2" fmla="*/ 908398 w 3226151"/>
                <a:gd name="connsiteY2" fmla="*/ 98785 h 201842"/>
                <a:gd name="connsiteX3" fmla="*/ 2584798 w 3226151"/>
                <a:gd name="connsiteY3" fmla="*/ 16235 h 201842"/>
                <a:gd name="connsiteX4" fmla="*/ 3226148 w 3226151"/>
                <a:gd name="connsiteY4" fmla="*/ 3535 h 201842"/>
                <a:gd name="connsiteX5" fmla="*/ 2578448 w 3226151"/>
                <a:gd name="connsiteY5" fmla="*/ 60685 h 201842"/>
                <a:gd name="connsiteX6" fmla="*/ 1981548 w 3226151"/>
                <a:gd name="connsiteY6" fmla="*/ 200385 h 201842"/>
                <a:gd name="connsiteX7" fmla="*/ 489298 w 3226151"/>
                <a:gd name="connsiteY7" fmla="*/ 124185 h 2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6151" h="201842">
                  <a:moveTo>
                    <a:pt x="489298" y="124185"/>
                  </a:moveTo>
                  <a:cubicBezTo>
                    <a:pt x="161215" y="109368"/>
                    <a:pt x="-56802" y="115718"/>
                    <a:pt x="13048" y="111485"/>
                  </a:cubicBezTo>
                  <a:cubicBezTo>
                    <a:pt x="82898" y="107252"/>
                    <a:pt x="479773" y="114660"/>
                    <a:pt x="908398" y="98785"/>
                  </a:cubicBezTo>
                  <a:cubicBezTo>
                    <a:pt x="1337023" y="82910"/>
                    <a:pt x="2198506" y="32110"/>
                    <a:pt x="2584798" y="16235"/>
                  </a:cubicBezTo>
                  <a:cubicBezTo>
                    <a:pt x="2971090" y="360"/>
                    <a:pt x="3227206" y="-3873"/>
                    <a:pt x="3226148" y="3535"/>
                  </a:cubicBezTo>
                  <a:cubicBezTo>
                    <a:pt x="3225090" y="10943"/>
                    <a:pt x="2785881" y="27877"/>
                    <a:pt x="2578448" y="60685"/>
                  </a:cubicBezTo>
                  <a:cubicBezTo>
                    <a:pt x="2371015" y="93493"/>
                    <a:pt x="2326565" y="187685"/>
                    <a:pt x="1981548" y="200385"/>
                  </a:cubicBezTo>
                  <a:cubicBezTo>
                    <a:pt x="1636531" y="213085"/>
                    <a:pt x="817381" y="139002"/>
                    <a:pt x="489298" y="12418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6744FB62-00E3-4EEA-96A9-DD3C7623425F}"/>
                </a:ext>
              </a:extLst>
            </p:cNvPr>
            <p:cNvSpPr/>
            <p:nvPr/>
          </p:nvSpPr>
          <p:spPr>
            <a:xfrm>
              <a:off x="8047048" y="9093093"/>
              <a:ext cx="2009443" cy="226241"/>
            </a:xfrm>
            <a:custGeom>
              <a:avLst/>
              <a:gdLst>
                <a:gd name="connsiteX0" fmla="*/ 9297 w 2009443"/>
                <a:gd name="connsiteY0" fmla="*/ 137534 h 226241"/>
                <a:gd name="connsiteX1" fmla="*/ 1924725 w 2009443"/>
                <a:gd name="connsiteY1" fmla="*/ 2781 h 226241"/>
                <a:gd name="connsiteX2" fmla="*/ 1626341 w 2009443"/>
                <a:gd name="connsiteY2" fmla="*/ 60532 h 226241"/>
                <a:gd name="connsiteX3" fmla="*/ 1212455 w 2009443"/>
                <a:gd name="connsiteY3" fmla="*/ 224162 h 226241"/>
                <a:gd name="connsiteX4" fmla="*/ 9297 w 2009443"/>
                <a:gd name="connsiteY4" fmla="*/ 137534 h 2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443" h="226241">
                  <a:moveTo>
                    <a:pt x="9297" y="137534"/>
                  </a:moveTo>
                  <a:cubicBezTo>
                    <a:pt x="128009" y="100637"/>
                    <a:pt x="1655218" y="15615"/>
                    <a:pt x="1924725" y="2781"/>
                  </a:cubicBezTo>
                  <a:cubicBezTo>
                    <a:pt x="2194232" y="-10053"/>
                    <a:pt x="1745053" y="23635"/>
                    <a:pt x="1626341" y="60532"/>
                  </a:cubicBezTo>
                  <a:cubicBezTo>
                    <a:pt x="1507629" y="97429"/>
                    <a:pt x="1481962" y="209724"/>
                    <a:pt x="1212455" y="224162"/>
                  </a:cubicBezTo>
                  <a:cubicBezTo>
                    <a:pt x="942948" y="238600"/>
                    <a:pt x="-109415" y="174431"/>
                    <a:pt x="9297" y="13753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2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94043"/>
            <a:ext cx="9270999" cy="13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" name="グループ化 269">
            <a:extLst>
              <a:ext uri="{FF2B5EF4-FFF2-40B4-BE49-F238E27FC236}">
                <a16:creationId xmlns:a16="http://schemas.microsoft.com/office/drawing/2014/main" id="{8ECA9F8A-5320-4266-98FF-A744AEB4816D}"/>
              </a:ext>
            </a:extLst>
          </p:cNvPr>
          <p:cNvGrpSpPr/>
          <p:nvPr/>
        </p:nvGrpSpPr>
        <p:grpSpPr>
          <a:xfrm>
            <a:off x="50312" y="3086101"/>
            <a:ext cx="9982216" cy="10010100"/>
            <a:chOff x="50312" y="3086101"/>
            <a:chExt cx="9982216" cy="10010100"/>
          </a:xfrm>
        </p:grpSpPr>
        <p:grpSp>
          <p:nvGrpSpPr>
            <p:cNvPr id="269" name="グループ化 268">
              <a:extLst>
                <a:ext uri="{FF2B5EF4-FFF2-40B4-BE49-F238E27FC236}">
                  <a16:creationId xmlns:a16="http://schemas.microsoft.com/office/drawing/2014/main" id="{97839C50-B5C0-4451-ADCE-AB6128BE2C1C}"/>
                </a:ext>
              </a:extLst>
            </p:cNvPr>
            <p:cNvGrpSpPr/>
            <p:nvPr/>
          </p:nvGrpSpPr>
          <p:grpSpPr>
            <a:xfrm>
              <a:off x="598445" y="3086101"/>
              <a:ext cx="8687002" cy="8369010"/>
              <a:chOff x="598445" y="3086101"/>
              <a:chExt cx="8687002" cy="8369010"/>
            </a:xfrm>
          </p:grpSpPr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3404AFEA-C9B9-43E8-9631-612E2C8BE793}"/>
                  </a:ext>
                </a:extLst>
              </p:cNvPr>
              <p:cNvSpPr/>
              <p:nvPr/>
            </p:nvSpPr>
            <p:spPr>
              <a:xfrm>
                <a:off x="5796541" y="3965454"/>
                <a:ext cx="496708" cy="208942"/>
              </a:xfrm>
              <a:custGeom>
                <a:avLst/>
                <a:gdLst>
                  <a:gd name="connsiteX0" fmla="*/ 0 w 782874"/>
                  <a:gd name="connsiteY0" fmla="*/ 0 h 329318"/>
                  <a:gd name="connsiteX1" fmla="*/ 158750 w 782874"/>
                  <a:gd name="connsiteY1" fmla="*/ 4762 h 329318"/>
                  <a:gd name="connsiteX2" fmla="*/ 269875 w 782874"/>
                  <a:gd name="connsiteY2" fmla="*/ 44450 h 329318"/>
                  <a:gd name="connsiteX3" fmla="*/ 284163 w 782874"/>
                  <a:gd name="connsiteY3" fmla="*/ 46037 h 329318"/>
                  <a:gd name="connsiteX4" fmla="*/ 438150 w 782874"/>
                  <a:gd name="connsiteY4" fmla="*/ 98425 h 329318"/>
                  <a:gd name="connsiteX5" fmla="*/ 554038 w 782874"/>
                  <a:gd name="connsiteY5" fmla="*/ 166687 h 329318"/>
                  <a:gd name="connsiteX6" fmla="*/ 690563 w 782874"/>
                  <a:gd name="connsiteY6" fmla="*/ 271462 h 329318"/>
                  <a:gd name="connsiteX7" fmla="*/ 781050 w 782874"/>
                  <a:gd name="connsiteY7" fmla="*/ 328612 h 329318"/>
                  <a:gd name="connsiteX8" fmla="*/ 719138 w 782874"/>
                  <a:gd name="connsiteY8" fmla="*/ 288925 h 329318"/>
                  <a:gd name="connsiteX9" fmla="*/ 379413 w 782874"/>
                  <a:gd name="connsiteY9" fmla="*/ 101600 h 329318"/>
                  <a:gd name="connsiteX10" fmla="*/ 247650 w 782874"/>
                  <a:gd name="connsiteY10" fmla="*/ 52387 h 329318"/>
                  <a:gd name="connsiteX11" fmla="*/ 74613 w 782874"/>
                  <a:gd name="connsiteY11" fmla="*/ 61912 h 329318"/>
                  <a:gd name="connsiteX12" fmla="*/ 233363 w 782874"/>
                  <a:gd name="connsiteY12" fmla="*/ 41275 h 329318"/>
                  <a:gd name="connsiteX13" fmla="*/ 169863 w 782874"/>
                  <a:gd name="connsiteY13" fmla="*/ 28575 h 329318"/>
                  <a:gd name="connsiteX14" fmla="*/ 0 w 782874"/>
                  <a:gd name="connsiteY14" fmla="*/ 0 h 32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2874" h="329318">
                    <a:moveTo>
                      <a:pt x="0" y="0"/>
                    </a:moveTo>
                    <a:lnTo>
                      <a:pt x="158750" y="4762"/>
                    </a:lnTo>
                    <a:cubicBezTo>
                      <a:pt x="203729" y="12170"/>
                      <a:pt x="248973" y="37571"/>
                      <a:pt x="269875" y="44450"/>
                    </a:cubicBezTo>
                    <a:cubicBezTo>
                      <a:pt x="290777" y="51329"/>
                      <a:pt x="256117" y="37041"/>
                      <a:pt x="284163" y="46037"/>
                    </a:cubicBezTo>
                    <a:cubicBezTo>
                      <a:pt x="312209" y="55033"/>
                      <a:pt x="393171" y="78317"/>
                      <a:pt x="438150" y="98425"/>
                    </a:cubicBezTo>
                    <a:cubicBezTo>
                      <a:pt x="483129" y="118533"/>
                      <a:pt x="511969" y="137848"/>
                      <a:pt x="554038" y="166687"/>
                    </a:cubicBezTo>
                    <a:cubicBezTo>
                      <a:pt x="596107" y="195526"/>
                      <a:pt x="652728" y="244475"/>
                      <a:pt x="690563" y="271462"/>
                    </a:cubicBezTo>
                    <a:cubicBezTo>
                      <a:pt x="728398" y="298449"/>
                      <a:pt x="776288" y="325702"/>
                      <a:pt x="781050" y="328612"/>
                    </a:cubicBezTo>
                    <a:cubicBezTo>
                      <a:pt x="785812" y="331522"/>
                      <a:pt x="786077" y="326760"/>
                      <a:pt x="719138" y="288925"/>
                    </a:cubicBezTo>
                    <a:cubicBezTo>
                      <a:pt x="652199" y="251090"/>
                      <a:pt x="457994" y="141023"/>
                      <a:pt x="379413" y="101600"/>
                    </a:cubicBezTo>
                    <a:cubicBezTo>
                      <a:pt x="300832" y="62177"/>
                      <a:pt x="298450" y="59002"/>
                      <a:pt x="247650" y="52387"/>
                    </a:cubicBezTo>
                    <a:cubicBezTo>
                      <a:pt x="196850" y="45772"/>
                      <a:pt x="76994" y="63764"/>
                      <a:pt x="74613" y="61912"/>
                    </a:cubicBezTo>
                    <a:cubicBezTo>
                      <a:pt x="72232" y="60060"/>
                      <a:pt x="217488" y="46831"/>
                      <a:pt x="233363" y="41275"/>
                    </a:cubicBezTo>
                    <a:cubicBezTo>
                      <a:pt x="249238" y="35719"/>
                      <a:pt x="169863" y="28575"/>
                      <a:pt x="169863" y="285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51B5D532-D812-4A06-A1A7-DBB3FD877B1A}"/>
                  </a:ext>
                </a:extLst>
              </p:cNvPr>
              <p:cNvSpPr/>
              <p:nvPr/>
            </p:nvSpPr>
            <p:spPr>
              <a:xfrm>
                <a:off x="5782358" y="3938189"/>
                <a:ext cx="512392" cy="230847"/>
              </a:xfrm>
              <a:custGeom>
                <a:avLst/>
                <a:gdLst>
                  <a:gd name="connsiteX0" fmla="*/ 128 w 807594"/>
                  <a:gd name="connsiteY0" fmla="*/ 23923 h 363844"/>
                  <a:gd name="connsiteX1" fmla="*/ 203328 w 807594"/>
                  <a:gd name="connsiteY1" fmla="*/ 110 h 363844"/>
                  <a:gd name="connsiteX2" fmla="*/ 149353 w 807594"/>
                  <a:gd name="connsiteY2" fmla="*/ 15985 h 363844"/>
                  <a:gd name="connsiteX3" fmla="*/ 236666 w 807594"/>
                  <a:gd name="connsiteY3" fmla="*/ 38210 h 363844"/>
                  <a:gd name="connsiteX4" fmla="*/ 441453 w 807594"/>
                  <a:gd name="connsiteY4" fmla="*/ 85835 h 363844"/>
                  <a:gd name="connsiteX5" fmla="*/ 363666 w 807594"/>
                  <a:gd name="connsiteY5" fmla="*/ 79485 h 363844"/>
                  <a:gd name="connsiteX6" fmla="*/ 463678 w 807594"/>
                  <a:gd name="connsiteY6" fmla="*/ 109648 h 363844"/>
                  <a:gd name="connsiteX7" fmla="*/ 563691 w 807594"/>
                  <a:gd name="connsiteY7" fmla="*/ 163623 h 363844"/>
                  <a:gd name="connsiteX8" fmla="*/ 627191 w 807594"/>
                  <a:gd name="connsiteY8" fmla="*/ 212835 h 363844"/>
                  <a:gd name="connsiteX9" fmla="*/ 643066 w 807594"/>
                  <a:gd name="connsiteY9" fmla="*/ 219185 h 363844"/>
                  <a:gd name="connsiteX10" fmla="*/ 711328 w 807594"/>
                  <a:gd name="connsiteY10" fmla="*/ 257285 h 363844"/>
                  <a:gd name="connsiteX11" fmla="*/ 800228 w 807594"/>
                  <a:gd name="connsiteY11" fmla="*/ 362060 h 363844"/>
                  <a:gd name="connsiteX12" fmla="*/ 746253 w 807594"/>
                  <a:gd name="connsiteY12" fmla="*/ 301735 h 363844"/>
                  <a:gd name="connsiteX13" fmla="*/ 303341 w 807594"/>
                  <a:gd name="connsiteY13" fmla="*/ 44560 h 363844"/>
                  <a:gd name="connsiteX14" fmla="*/ 174753 w 807594"/>
                  <a:gd name="connsiteY14" fmla="*/ 25510 h 363844"/>
                  <a:gd name="connsiteX15" fmla="*/ 128 w 807594"/>
                  <a:gd name="connsiteY15" fmla="*/ 23923 h 3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7594" h="363844">
                    <a:moveTo>
                      <a:pt x="128" y="23923"/>
                    </a:moveTo>
                    <a:cubicBezTo>
                      <a:pt x="4890" y="19690"/>
                      <a:pt x="178457" y="1433"/>
                      <a:pt x="203328" y="110"/>
                    </a:cubicBezTo>
                    <a:cubicBezTo>
                      <a:pt x="228199" y="-1213"/>
                      <a:pt x="143797" y="9635"/>
                      <a:pt x="149353" y="15985"/>
                    </a:cubicBezTo>
                    <a:cubicBezTo>
                      <a:pt x="154909" y="22335"/>
                      <a:pt x="236666" y="38210"/>
                      <a:pt x="236666" y="38210"/>
                    </a:cubicBezTo>
                    <a:cubicBezTo>
                      <a:pt x="285349" y="49852"/>
                      <a:pt x="420287" y="78956"/>
                      <a:pt x="441453" y="85835"/>
                    </a:cubicBezTo>
                    <a:cubicBezTo>
                      <a:pt x="462619" y="92714"/>
                      <a:pt x="359962" y="75516"/>
                      <a:pt x="363666" y="79485"/>
                    </a:cubicBezTo>
                    <a:cubicBezTo>
                      <a:pt x="367370" y="83454"/>
                      <a:pt x="430341" y="95625"/>
                      <a:pt x="463678" y="109648"/>
                    </a:cubicBezTo>
                    <a:cubicBezTo>
                      <a:pt x="497016" y="123671"/>
                      <a:pt x="536439" y="146425"/>
                      <a:pt x="563691" y="163623"/>
                    </a:cubicBezTo>
                    <a:cubicBezTo>
                      <a:pt x="590943" y="180821"/>
                      <a:pt x="613962" y="203575"/>
                      <a:pt x="627191" y="212835"/>
                    </a:cubicBezTo>
                    <a:cubicBezTo>
                      <a:pt x="640420" y="222095"/>
                      <a:pt x="629043" y="211777"/>
                      <a:pt x="643066" y="219185"/>
                    </a:cubicBezTo>
                    <a:cubicBezTo>
                      <a:pt x="657089" y="226593"/>
                      <a:pt x="685134" y="233473"/>
                      <a:pt x="711328" y="257285"/>
                    </a:cubicBezTo>
                    <a:cubicBezTo>
                      <a:pt x="737522" y="281097"/>
                      <a:pt x="794407" y="354652"/>
                      <a:pt x="800228" y="362060"/>
                    </a:cubicBezTo>
                    <a:cubicBezTo>
                      <a:pt x="806049" y="369468"/>
                      <a:pt x="829067" y="354652"/>
                      <a:pt x="746253" y="301735"/>
                    </a:cubicBezTo>
                    <a:cubicBezTo>
                      <a:pt x="663439" y="248818"/>
                      <a:pt x="398591" y="90598"/>
                      <a:pt x="303341" y="44560"/>
                    </a:cubicBezTo>
                    <a:cubicBezTo>
                      <a:pt x="208091" y="-1478"/>
                      <a:pt x="225289" y="29214"/>
                      <a:pt x="174753" y="25510"/>
                    </a:cubicBezTo>
                    <a:cubicBezTo>
                      <a:pt x="124217" y="21806"/>
                      <a:pt x="-4634" y="28156"/>
                      <a:pt x="128" y="2392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B9BE7467-B962-40F9-97B5-C9B66BB3DED7}"/>
                  </a:ext>
                </a:extLst>
              </p:cNvPr>
              <p:cNvSpPr/>
              <p:nvPr/>
            </p:nvSpPr>
            <p:spPr>
              <a:xfrm>
                <a:off x="5714363" y="3966455"/>
                <a:ext cx="73165" cy="137639"/>
              </a:xfrm>
              <a:custGeom>
                <a:avLst/>
                <a:gdLst>
                  <a:gd name="connsiteX0" fmla="*/ 115235 w 115317"/>
                  <a:gd name="connsiteY0" fmla="*/ 9 h 216936"/>
                  <a:gd name="connsiteX1" fmla="*/ 24747 w 115317"/>
                  <a:gd name="connsiteY1" fmla="*/ 68272 h 216936"/>
                  <a:gd name="connsiteX2" fmla="*/ 15222 w 115317"/>
                  <a:gd name="connsiteY2" fmla="*/ 104784 h 216936"/>
                  <a:gd name="connsiteX3" fmla="*/ 15222 w 115317"/>
                  <a:gd name="connsiteY3" fmla="*/ 150822 h 216936"/>
                  <a:gd name="connsiteX4" fmla="*/ 26335 w 115317"/>
                  <a:gd name="connsiteY4" fmla="*/ 215909 h 216936"/>
                  <a:gd name="connsiteX5" fmla="*/ 13635 w 115317"/>
                  <a:gd name="connsiteY5" fmla="*/ 185747 h 216936"/>
                  <a:gd name="connsiteX6" fmla="*/ 935 w 115317"/>
                  <a:gd name="connsiteY6" fmla="*/ 120659 h 216936"/>
                  <a:gd name="connsiteX7" fmla="*/ 40622 w 115317"/>
                  <a:gd name="connsiteY7" fmla="*/ 73034 h 216936"/>
                  <a:gd name="connsiteX8" fmla="*/ 115235 w 115317"/>
                  <a:gd name="connsiteY8" fmla="*/ 9 h 21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17" h="216936">
                    <a:moveTo>
                      <a:pt x="115235" y="9"/>
                    </a:moveTo>
                    <a:cubicBezTo>
                      <a:pt x="112589" y="-785"/>
                      <a:pt x="41416" y="50810"/>
                      <a:pt x="24747" y="68272"/>
                    </a:cubicBezTo>
                    <a:cubicBezTo>
                      <a:pt x="8078" y="85735"/>
                      <a:pt x="16809" y="91026"/>
                      <a:pt x="15222" y="104784"/>
                    </a:cubicBezTo>
                    <a:cubicBezTo>
                      <a:pt x="13635" y="118542"/>
                      <a:pt x="13370" y="132301"/>
                      <a:pt x="15222" y="150822"/>
                    </a:cubicBezTo>
                    <a:cubicBezTo>
                      <a:pt x="17074" y="169343"/>
                      <a:pt x="26599" y="210088"/>
                      <a:pt x="26335" y="215909"/>
                    </a:cubicBezTo>
                    <a:cubicBezTo>
                      <a:pt x="26071" y="221730"/>
                      <a:pt x="17868" y="201622"/>
                      <a:pt x="13635" y="185747"/>
                    </a:cubicBezTo>
                    <a:cubicBezTo>
                      <a:pt x="9402" y="169872"/>
                      <a:pt x="-3563" y="139445"/>
                      <a:pt x="935" y="120659"/>
                    </a:cubicBezTo>
                    <a:cubicBezTo>
                      <a:pt x="5433" y="101874"/>
                      <a:pt x="25012" y="88909"/>
                      <a:pt x="40622" y="73034"/>
                    </a:cubicBezTo>
                    <a:cubicBezTo>
                      <a:pt x="56232" y="57159"/>
                      <a:pt x="117881" y="803"/>
                      <a:pt x="115235" y="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0F1DF81F-3033-46E0-9B42-D8A685D10178}"/>
                  </a:ext>
                </a:extLst>
              </p:cNvPr>
              <p:cNvSpPr/>
              <p:nvPr/>
            </p:nvSpPr>
            <p:spPr>
              <a:xfrm>
                <a:off x="5690759" y="3944287"/>
                <a:ext cx="104814" cy="211812"/>
              </a:xfrm>
              <a:custGeom>
                <a:avLst/>
                <a:gdLst>
                  <a:gd name="connsiteX0" fmla="*/ 165138 w 165200"/>
                  <a:gd name="connsiteY0" fmla="*/ 24 h 333842"/>
                  <a:gd name="connsiteX1" fmla="*/ 27025 w 165200"/>
                  <a:gd name="connsiteY1" fmla="*/ 96862 h 333842"/>
                  <a:gd name="connsiteX2" fmla="*/ 25438 w 165200"/>
                  <a:gd name="connsiteY2" fmla="*/ 134962 h 333842"/>
                  <a:gd name="connsiteX3" fmla="*/ 25438 w 165200"/>
                  <a:gd name="connsiteY3" fmla="*/ 190524 h 333842"/>
                  <a:gd name="connsiteX4" fmla="*/ 30200 w 165200"/>
                  <a:gd name="connsiteY4" fmla="*/ 273074 h 333842"/>
                  <a:gd name="connsiteX5" fmla="*/ 74650 w 165200"/>
                  <a:gd name="connsiteY5" fmla="*/ 333399 h 333842"/>
                  <a:gd name="connsiteX6" fmla="*/ 50838 w 165200"/>
                  <a:gd name="connsiteY6" fmla="*/ 295299 h 333842"/>
                  <a:gd name="connsiteX7" fmla="*/ 38 w 165200"/>
                  <a:gd name="connsiteY7" fmla="*/ 203224 h 333842"/>
                  <a:gd name="connsiteX8" fmla="*/ 44488 w 165200"/>
                  <a:gd name="connsiteY8" fmla="*/ 106387 h 333842"/>
                  <a:gd name="connsiteX9" fmla="*/ 165138 w 165200"/>
                  <a:gd name="connsiteY9" fmla="*/ 24 h 33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200" h="333842">
                    <a:moveTo>
                      <a:pt x="165138" y="24"/>
                    </a:moveTo>
                    <a:cubicBezTo>
                      <a:pt x="162228" y="-1563"/>
                      <a:pt x="50308" y="74372"/>
                      <a:pt x="27025" y="96862"/>
                    </a:cubicBezTo>
                    <a:cubicBezTo>
                      <a:pt x="3742" y="119352"/>
                      <a:pt x="25702" y="119352"/>
                      <a:pt x="25438" y="134962"/>
                    </a:cubicBezTo>
                    <a:cubicBezTo>
                      <a:pt x="25174" y="150572"/>
                      <a:pt x="24644" y="167505"/>
                      <a:pt x="25438" y="190524"/>
                    </a:cubicBezTo>
                    <a:cubicBezTo>
                      <a:pt x="26232" y="213543"/>
                      <a:pt x="21998" y="249262"/>
                      <a:pt x="30200" y="273074"/>
                    </a:cubicBezTo>
                    <a:cubicBezTo>
                      <a:pt x="38402" y="296886"/>
                      <a:pt x="71210" y="329695"/>
                      <a:pt x="74650" y="333399"/>
                    </a:cubicBezTo>
                    <a:cubicBezTo>
                      <a:pt x="78090" y="337103"/>
                      <a:pt x="63273" y="316995"/>
                      <a:pt x="50838" y="295299"/>
                    </a:cubicBezTo>
                    <a:cubicBezTo>
                      <a:pt x="38403" y="273603"/>
                      <a:pt x="1096" y="234709"/>
                      <a:pt x="38" y="203224"/>
                    </a:cubicBezTo>
                    <a:cubicBezTo>
                      <a:pt x="-1020" y="171739"/>
                      <a:pt x="20146" y="136550"/>
                      <a:pt x="44488" y="106387"/>
                    </a:cubicBezTo>
                    <a:cubicBezTo>
                      <a:pt x="68830" y="76225"/>
                      <a:pt x="168048" y="1611"/>
                      <a:pt x="165138" y="2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6D2902CB-D112-466A-9E88-DE7EC34C23AC}"/>
                  </a:ext>
                </a:extLst>
              </p:cNvPr>
              <p:cNvSpPr/>
              <p:nvPr/>
            </p:nvSpPr>
            <p:spPr>
              <a:xfrm>
                <a:off x="6230300" y="4134288"/>
                <a:ext cx="84266" cy="211374"/>
              </a:xfrm>
              <a:custGeom>
                <a:avLst/>
                <a:gdLst>
                  <a:gd name="connsiteX0" fmla="*/ 555 w 132814"/>
                  <a:gd name="connsiteY0" fmla="*/ 2183 h 333152"/>
                  <a:gd name="connsiteX1" fmla="*/ 124380 w 132814"/>
                  <a:gd name="connsiteY1" fmla="*/ 173633 h 333152"/>
                  <a:gd name="connsiteX2" fmla="*/ 114855 w 132814"/>
                  <a:gd name="connsiteY2" fmla="*/ 229196 h 333152"/>
                  <a:gd name="connsiteX3" fmla="*/ 127555 w 132814"/>
                  <a:gd name="connsiteY3" fmla="*/ 332383 h 333152"/>
                  <a:gd name="connsiteX4" fmla="*/ 132317 w 132814"/>
                  <a:gd name="connsiteY4" fmla="*/ 268883 h 333152"/>
                  <a:gd name="connsiteX5" fmla="*/ 116442 w 132814"/>
                  <a:gd name="connsiteY5" fmla="*/ 135533 h 333152"/>
                  <a:gd name="connsiteX6" fmla="*/ 79930 w 132814"/>
                  <a:gd name="connsiteY6" fmla="*/ 79971 h 333152"/>
                  <a:gd name="connsiteX7" fmla="*/ 555 w 132814"/>
                  <a:gd name="connsiteY7" fmla="*/ 2183 h 33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14" h="333152">
                    <a:moveTo>
                      <a:pt x="555" y="2183"/>
                    </a:moveTo>
                    <a:cubicBezTo>
                      <a:pt x="7963" y="17793"/>
                      <a:pt x="105330" y="135797"/>
                      <a:pt x="124380" y="173633"/>
                    </a:cubicBezTo>
                    <a:cubicBezTo>
                      <a:pt x="143430" y="211469"/>
                      <a:pt x="114326" y="202738"/>
                      <a:pt x="114855" y="229196"/>
                    </a:cubicBezTo>
                    <a:cubicBezTo>
                      <a:pt x="115384" y="255654"/>
                      <a:pt x="124645" y="325769"/>
                      <a:pt x="127555" y="332383"/>
                    </a:cubicBezTo>
                    <a:cubicBezTo>
                      <a:pt x="130465" y="338997"/>
                      <a:pt x="134169" y="301691"/>
                      <a:pt x="132317" y="268883"/>
                    </a:cubicBezTo>
                    <a:cubicBezTo>
                      <a:pt x="130465" y="236075"/>
                      <a:pt x="125173" y="167018"/>
                      <a:pt x="116442" y="135533"/>
                    </a:cubicBezTo>
                    <a:cubicBezTo>
                      <a:pt x="107711" y="104048"/>
                      <a:pt x="97922" y="100873"/>
                      <a:pt x="79930" y="79971"/>
                    </a:cubicBezTo>
                    <a:cubicBezTo>
                      <a:pt x="61938" y="59069"/>
                      <a:pt x="-6853" y="-13427"/>
                      <a:pt x="555" y="218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B4C283FB-361C-4606-A32F-A49B14B87261}"/>
                  </a:ext>
                </a:extLst>
              </p:cNvPr>
              <p:cNvSpPr/>
              <p:nvPr/>
            </p:nvSpPr>
            <p:spPr>
              <a:xfrm>
                <a:off x="6288863" y="4164275"/>
                <a:ext cx="46880" cy="190987"/>
              </a:xfrm>
              <a:custGeom>
                <a:avLst/>
                <a:gdLst>
                  <a:gd name="connsiteX0" fmla="*/ 327 w 73889"/>
                  <a:gd name="connsiteY0" fmla="*/ 959 h 301019"/>
                  <a:gd name="connsiteX1" fmla="*/ 73352 w 73889"/>
                  <a:gd name="connsiteY1" fmla="*/ 147009 h 301019"/>
                  <a:gd name="connsiteX2" fmla="*/ 35252 w 73889"/>
                  <a:gd name="connsiteY2" fmla="*/ 300996 h 301019"/>
                  <a:gd name="connsiteX3" fmla="*/ 70177 w 73889"/>
                  <a:gd name="connsiteY3" fmla="*/ 158121 h 301019"/>
                  <a:gd name="connsiteX4" fmla="*/ 46364 w 73889"/>
                  <a:gd name="connsiteY4" fmla="*/ 86684 h 301019"/>
                  <a:gd name="connsiteX5" fmla="*/ 327 w 73889"/>
                  <a:gd name="connsiteY5" fmla="*/ 959 h 30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889" h="301019">
                    <a:moveTo>
                      <a:pt x="327" y="959"/>
                    </a:moveTo>
                    <a:cubicBezTo>
                      <a:pt x="4825" y="11013"/>
                      <a:pt x="67531" y="97003"/>
                      <a:pt x="73352" y="147009"/>
                    </a:cubicBezTo>
                    <a:cubicBezTo>
                      <a:pt x="79173" y="197015"/>
                      <a:pt x="35781" y="299144"/>
                      <a:pt x="35252" y="300996"/>
                    </a:cubicBezTo>
                    <a:cubicBezTo>
                      <a:pt x="34723" y="302848"/>
                      <a:pt x="68325" y="193840"/>
                      <a:pt x="70177" y="158121"/>
                    </a:cubicBezTo>
                    <a:cubicBezTo>
                      <a:pt x="72029" y="122402"/>
                      <a:pt x="53772" y="110761"/>
                      <a:pt x="46364" y="86684"/>
                    </a:cubicBezTo>
                    <a:cubicBezTo>
                      <a:pt x="38956" y="62607"/>
                      <a:pt x="-4171" y="-9095"/>
                      <a:pt x="327" y="95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F5248B44-9F73-4471-8C6B-5AE7E2745D56}"/>
                  </a:ext>
                </a:extLst>
              </p:cNvPr>
              <p:cNvSpPr/>
              <p:nvPr/>
            </p:nvSpPr>
            <p:spPr>
              <a:xfrm>
                <a:off x="5741017" y="4165581"/>
                <a:ext cx="141195" cy="155242"/>
              </a:xfrm>
              <a:custGeom>
                <a:avLst/>
                <a:gdLst>
                  <a:gd name="connsiteX0" fmla="*/ 200 w 222541"/>
                  <a:gd name="connsiteY0" fmla="*/ 487 h 244680"/>
                  <a:gd name="connsiteX1" fmla="*/ 93862 w 222541"/>
                  <a:gd name="connsiteY1" fmla="*/ 124312 h 244680"/>
                  <a:gd name="connsiteX2" fmla="*/ 220862 w 222541"/>
                  <a:gd name="connsiteY2" fmla="*/ 243375 h 244680"/>
                  <a:gd name="connsiteX3" fmla="*/ 170062 w 222541"/>
                  <a:gd name="connsiteY3" fmla="*/ 190987 h 244680"/>
                  <a:gd name="connsiteX4" fmla="*/ 71637 w 222541"/>
                  <a:gd name="connsiteY4" fmla="*/ 86212 h 244680"/>
                  <a:gd name="connsiteX5" fmla="*/ 200 w 222541"/>
                  <a:gd name="connsiteY5" fmla="*/ 487 h 24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541" h="244680">
                    <a:moveTo>
                      <a:pt x="200" y="487"/>
                    </a:moveTo>
                    <a:cubicBezTo>
                      <a:pt x="3904" y="6837"/>
                      <a:pt x="57085" y="83831"/>
                      <a:pt x="93862" y="124312"/>
                    </a:cubicBezTo>
                    <a:cubicBezTo>
                      <a:pt x="130639" y="164793"/>
                      <a:pt x="208162" y="232263"/>
                      <a:pt x="220862" y="243375"/>
                    </a:cubicBezTo>
                    <a:cubicBezTo>
                      <a:pt x="233562" y="254487"/>
                      <a:pt x="170062" y="190987"/>
                      <a:pt x="170062" y="190987"/>
                    </a:cubicBezTo>
                    <a:cubicBezTo>
                      <a:pt x="145191" y="164793"/>
                      <a:pt x="98360" y="121137"/>
                      <a:pt x="71637" y="86212"/>
                    </a:cubicBezTo>
                    <a:cubicBezTo>
                      <a:pt x="44914" y="51287"/>
                      <a:pt x="-3504" y="-5863"/>
                      <a:pt x="200" y="48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DF7BFFCB-76EF-4862-A0C1-12A2C8444740}"/>
                  </a:ext>
                </a:extLst>
              </p:cNvPr>
              <p:cNvSpPr/>
              <p:nvPr/>
            </p:nvSpPr>
            <p:spPr>
              <a:xfrm>
                <a:off x="6098474" y="4344163"/>
                <a:ext cx="216796" cy="71026"/>
              </a:xfrm>
              <a:custGeom>
                <a:avLst/>
                <a:gdLst>
                  <a:gd name="connsiteX0" fmla="*/ 341678 w 341697"/>
                  <a:gd name="connsiteY0" fmla="*/ 8 h 111945"/>
                  <a:gd name="connsiteX1" fmla="*/ 219440 w 341697"/>
                  <a:gd name="connsiteY1" fmla="*/ 71445 h 111945"/>
                  <a:gd name="connsiteX2" fmla="*/ 160703 w 341697"/>
                  <a:gd name="connsiteY2" fmla="*/ 98433 h 111945"/>
                  <a:gd name="connsiteX3" fmla="*/ 365 w 341697"/>
                  <a:gd name="connsiteY3" fmla="*/ 111133 h 111945"/>
                  <a:gd name="connsiteX4" fmla="*/ 209915 w 341697"/>
                  <a:gd name="connsiteY4" fmla="*/ 76208 h 111945"/>
                  <a:gd name="connsiteX5" fmla="*/ 341678 w 341697"/>
                  <a:gd name="connsiteY5" fmla="*/ 8 h 1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697" h="111945">
                    <a:moveTo>
                      <a:pt x="341678" y="8"/>
                    </a:moveTo>
                    <a:cubicBezTo>
                      <a:pt x="343265" y="-786"/>
                      <a:pt x="249602" y="55041"/>
                      <a:pt x="219440" y="71445"/>
                    </a:cubicBezTo>
                    <a:cubicBezTo>
                      <a:pt x="189278" y="87849"/>
                      <a:pt x="197215" y="91818"/>
                      <a:pt x="160703" y="98433"/>
                    </a:cubicBezTo>
                    <a:cubicBezTo>
                      <a:pt x="124191" y="105048"/>
                      <a:pt x="-7837" y="114837"/>
                      <a:pt x="365" y="111133"/>
                    </a:cubicBezTo>
                    <a:cubicBezTo>
                      <a:pt x="8567" y="107429"/>
                      <a:pt x="156469" y="91818"/>
                      <a:pt x="209915" y="76208"/>
                    </a:cubicBezTo>
                    <a:cubicBezTo>
                      <a:pt x="263361" y="60598"/>
                      <a:pt x="340091" y="802"/>
                      <a:pt x="341678" y="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FF40269C-23BC-432D-B565-6C0E5EEA8E2C}"/>
                  </a:ext>
                </a:extLst>
              </p:cNvPr>
              <p:cNvSpPr/>
              <p:nvPr/>
            </p:nvSpPr>
            <p:spPr>
              <a:xfrm>
                <a:off x="5724015" y="4153760"/>
                <a:ext cx="359965" cy="275048"/>
              </a:xfrm>
              <a:custGeom>
                <a:avLst/>
                <a:gdLst>
                  <a:gd name="connsiteX0" fmla="*/ 9 w 567349"/>
                  <a:gd name="connsiteY0" fmla="*/ 68 h 433510"/>
                  <a:gd name="connsiteX1" fmla="*/ 130184 w 567349"/>
                  <a:gd name="connsiteY1" fmla="*/ 176281 h 433510"/>
                  <a:gd name="connsiteX2" fmla="*/ 254009 w 567349"/>
                  <a:gd name="connsiteY2" fmla="*/ 287406 h 433510"/>
                  <a:gd name="connsiteX3" fmla="*/ 373072 w 567349"/>
                  <a:gd name="connsiteY3" fmla="*/ 373131 h 433510"/>
                  <a:gd name="connsiteX4" fmla="*/ 566747 w 567349"/>
                  <a:gd name="connsiteY4" fmla="*/ 433456 h 433510"/>
                  <a:gd name="connsiteX5" fmla="*/ 436572 w 567349"/>
                  <a:gd name="connsiteY5" fmla="*/ 384243 h 433510"/>
                  <a:gd name="connsiteX6" fmla="*/ 515947 w 567349"/>
                  <a:gd name="connsiteY6" fmla="*/ 401706 h 433510"/>
                  <a:gd name="connsiteX7" fmla="*/ 306397 w 567349"/>
                  <a:gd name="connsiteY7" fmla="*/ 319156 h 433510"/>
                  <a:gd name="connsiteX8" fmla="*/ 136534 w 567349"/>
                  <a:gd name="connsiteY8" fmla="*/ 157231 h 433510"/>
                  <a:gd name="connsiteX9" fmla="*/ 9 w 567349"/>
                  <a:gd name="connsiteY9" fmla="*/ 68 h 433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7349" h="433510">
                    <a:moveTo>
                      <a:pt x="9" y="68"/>
                    </a:moveTo>
                    <a:cubicBezTo>
                      <a:pt x="-1049" y="3243"/>
                      <a:pt x="87851" y="128391"/>
                      <a:pt x="130184" y="176281"/>
                    </a:cubicBezTo>
                    <a:cubicBezTo>
                      <a:pt x="172517" y="224171"/>
                      <a:pt x="213528" y="254598"/>
                      <a:pt x="254009" y="287406"/>
                    </a:cubicBezTo>
                    <a:cubicBezTo>
                      <a:pt x="294490" y="320214"/>
                      <a:pt x="320949" y="348789"/>
                      <a:pt x="373072" y="373131"/>
                    </a:cubicBezTo>
                    <a:cubicBezTo>
                      <a:pt x="425195" y="397473"/>
                      <a:pt x="556164" y="431604"/>
                      <a:pt x="566747" y="433456"/>
                    </a:cubicBezTo>
                    <a:cubicBezTo>
                      <a:pt x="577330" y="435308"/>
                      <a:pt x="445039" y="389535"/>
                      <a:pt x="436572" y="384243"/>
                    </a:cubicBezTo>
                    <a:cubicBezTo>
                      <a:pt x="428105" y="378951"/>
                      <a:pt x="537643" y="412554"/>
                      <a:pt x="515947" y="401706"/>
                    </a:cubicBezTo>
                    <a:cubicBezTo>
                      <a:pt x="494251" y="390858"/>
                      <a:pt x="369633" y="359902"/>
                      <a:pt x="306397" y="319156"/>
                    </a:cubicBezTo>
                    <a:cubicBezTo>
                      <a:pt x="243161" y="278410"/>
                      <a:pt x="184953" y="209354"/>
                      <a:pt x="136534" y="157231"/>
                    </a:cubicBezTo>
                    <a:cubicBezTo>
                      <a:pt x="88115" y="105108"/>
                      <a:pt x="1067" y="-3107"/>
                      <a:pt x="9" y="6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0F4371A7-D1BE-4312-871B-D9CD1780F9D5}"/>
                  </a:ext>
                </a:extLst>
              </p:cNvPr>
              <p:cNvSpPr/>
              <p:nvPr/>
            </p:nvSpPr>
            <p:spPr>
              <a:xfrm>
                <a:off x="6045310" y="4352135"/>
                <a:ext cx="288207" cy="76295"/>
              </a:xfrm>
              <a:custGeom>
                <a:avLst/>
                <a:gdLst>
                  <a:gd name="connsiteX0" fmla="*/ 22 w 454250"/>
                  <a:gd name="connsiteY0" fmla="*/ 119204 h 120250"/>
                  <a:gd name="connsiteX1" fmla="*/ 269897 w 454250"/>
                  <a:gd name="connsiteY1" fmla="*/ 106504 h 120250"/>
                  <a:gd name="connsiteX2" fmla="*/ 228622 w 454250"/>
                  <a:gd name="connsiteY2" fmla="*/ 100154 h 120250"/>
                  <a:gd name="connsiteX3" fmla="*/ 311172 w 454250"/>
                  <a:gd name="connsiteY3" fmla="*/ 79517 h 120250"/>
                  <a:gd name="connsiteX4" fmla="*/ 454047 w 454250"/>
                  <a:gd name="connsiteY4" fmla="*/ 142 h 120250"/>
                  <a:gd name="connsiteX5" fmla="*/ 341334 w 454250"/>
                  <a:gd name="connsiteY5" fmla="*/ 60467 h 120250"/>
                  <a:gd name="connsiteX6" fmla="*/ 285772 w 454250"/>
                  <a:gd name="connsiteY6" fmla="*/ 76342 h 120250"/>
                  <a:gd name="connsiteX7" fmla="*/ 22 w 454250"/>
                  <a:gd name="connsiteY7" fmla="*/ 119204 h 12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250" h="120250">
                    <a:moveTo>
                      <a:pt x="22" y="119204"/>
                    </a:moveTo>
                    <a:cubicBezTo>
                      <a:pt x="-2624" y="124231"/>
                      <a:pt x="231797" y="109679"/>
                      <a:pt x="269897" y="106504"/>
                    </a:cubicBezTo>
                    <a:cubicBezTo>
                      <a:pt x="307997" y="103329"/>
                      <a:pt x="221743" y="104652"/>
                      <a:pt x="228622" y="100154"/>
                    </a:cubicBezTo>
                    <a:cubicBezTo>
                      <a:pt x="235501" y="95656"/>
                      <a:pt x="273601" y="96186"/>
                      <a:pt x="311172" y="79517"/>
                    </a:cubicBezTo>
                    <a:cubicBezTo>
                      <a:pt x="348743" y="62848"/>
                      <a:pt x="449020" y="3317"/>
                      <a:pt x="454047" y="142"/>
                    </a:cubicBezTo>
                    <a:cubicBezTo>
                      <a:pt x="459074" y="-3033"/>
                      <a:pt x="369380" y="47767"/>
                      <a:pt x="341334" y="60467"/>
                    </a:cubicBezTo>
                    <a:cubicBezTo>
                      <a:pt x="313288" y="73167"/>
                      <a:pt x="343451" y="67082"/>
                      <a:pt x="285772" y="76342"/>
                    </a:cubicBezTo>
                    <a:cubicBezTo>
                      <a:pt x="228093" y="85602"/>
                      <a:pt x="2668" y="114177"/>
                      <a:pt x="22" y="11920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818966B9-7B6A-4796-A25B-5DCD5680E58B}"/>
                  </a:ext>
                </a:extLst>
              </p:cNvPr>
              <p:cNvSpPr/>
              <p:nvPr/>
            </p:nvSpPr>
            <p:spPr>
              <a:xfrm>
                <a:off x="6493516" y="4169626"/>
                <a:ext cx="128990" cy="106052"/>
              </a:xfrm>
              <a:custGeom>
                <a:avLst/>
                <a:gdLst>
                  <a:gd name="connsiteX0" fmla="*/ 203231 w 203304"/>
                  <a:gd name="connsiteY0" fmla="*/ 461 h 167151"/>
                  <a:gd name="connsiteX1" fmla="*/ 100044 w 203304"/>
                  <a:gd name="connsiteY1" fmla="*/ 35386 h 167151"/>
                  <a:gd name="connsiteX2" fmla="*/ 73056 w 203304"/>
                  <a:gd name="connsiteY2" fmla="*/ 59199 h 167151"/>
                  <a:gd name="connsiteX3" fmla="*/ 31 w 203304"/>
                  <a:gd name="connsiteY3" fmla="*/ 167149 h 167151"/>
                  <a:gd name="connsiteX4" fmla="*/ 82581 w 203304"/>
                  <a:gd name="connsiteY4" fmla="*/ 62374 h 167151"/>
                  <a:gd name="connsiteX5" fmla="*/ 203231 w 203304"/>
                  <a:gd name="connsiteY5" fmla="*/ 461 h 16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304" h="167151">
                    <a:moveTo>
                      <a:pt x="203231" y="461"/>
                    </a:moveTo>
                    <a:cubicBezTo>
                      <a:pt x="206142" y="-4037"/>
                      <a:pt x="121740" y="25596"/>
                      <a:pt x="100044" y="35386"/>
                    </a:cubicBezTo>
                    <a:cubicBezTo>
                      <a:pt x="78348" y="45176"/>
                      <a:pt x="89725" y="37239"/>
                      <a:pt x="73056" y="59199"/>
                    </a:cubicBezTo>
                    <a:cubicBezTo>
                      <a:pt x="56387" y="81159"/>
                      <a:pt x="-1556" y="166620"/>
                      <a:pt x="31" y="167149"/>
                    </a:cubicBezTo>
                    <a:cubicBezTo>
                      <a:pt x="1618" y="167678"/>
                      <a:pt x="56652" y="89097"/>
                      <a:pt x="82581" y="62374"/>
                    </a:cubicBezTo>
                    <a:cubicBezTo>
                      <a:pt x="108510" y="35651"/>
                      <a:pt x="200320" y="4959"/>
                      <a:pt x="203231" y="46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C0B8776F-6DE4-43AB-911A-10AE4FF73ADF}"/>
                  </a:ext>
                </a:extLst>
              </p:cNvPr>
              <p:cNvSpPr/>
              <p:nvPr/>
            </p:nvSpPr>
            <p:spPr>
              <a:xfrm>
                <a:off x="6571900" y="4176875"/>
                <a:ext cx="176466" cy="84722"/>
              </a:xfrm>
              <a:custGeom>
                <a:avLst/>
                <a:gdLst>
                  <a:gd name="connsiteX0" fmla="*/ 312 w 278132"/>
                  <a:gd name="connsiteY0" fmla="*/ 6500 h 133533"/>
                  <a:gd name="connsiteX1" fmla="*/ 114612 w 278132"/>
                  <a:gd name="connsiteY1" fmla="*/ 150 h 133533"/>
                  <a:gd name="connsiteX2" fmla="*/ 171762 w 278132"/>
                  <a:gd name="connsiteY2" fmla="*/ 12850 h 133533"/>
                  <a:gd name="connsiteX3" fmla="*/ 138425 w 278132"/>
                  <a:gd name="connsiteY3" fmla="*/ 8087 h 133533"/>
                  <a:gd name="connsiteX4" fmla="*/ 187637 w 278132"/>
                  <a:gd name="connsiteY4" fmla="*/ 30312 h 133533"/>
                  <a:gd name="connsiteX5" fmla="*/ 278125 w 278132"/>
                  <a:gd name="connsiteY5" fmla="*/ 133500 h 133533"/>
                  <a:gd name="connsiteX6" fmla="*/ 192400 w 278132"/>
                  <a:gd name="connsiteY6" fmla="*/ 41425 h 133533"/>
                  <a:gd name="connsiteX7" fmla="*/ 152712 w 278132"/>
                  <a:gd name="connsiteY7" fmla="*/ 16025 h 133533"/>
                  <a:gd name="connsiteX8" fmla="*/ 312 w 278132"/>
                  <a:gd name="connsiteY8" fmla="*/ 6500 h 133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132" h="133533">
                    <a:moveTo>
                      <a:pt x="312" y="6500"/>
                    </a:moveTo>
                    <a:cubicBezTo>
                      <a:pt x="-6038" y="3854"/>
                      <a:pt x="86037" y="-908"/>
                      <a:pt x="114612" y="150"/>
                    </a:cubicBezTo>
                    <a:cubicBezTo>
                      <a:pt x="143187" y="1208"/>
                      <a:pt x="167793" y="11527"/>
                      <a:pt x="171762" y="12850"/>
                    </a:cubicBezTo>
                    <a:cubicBezTo>
                      <a:pt x="175731" y="14173"/>
                      <a:pt x="135779" y="5177"/>
                      <a:pt x="138425" y="8087"/>
                    </a:cubicBezTo>
                    <a:cubicBezTo>
                      <a:pt x="141071" y="10997"/>
                      <a:pt x="164354" y="9410"/>
                      <a:pt x="187637" y="30312"/>
                    </a:cubicBezTo>
                    <a:cubicBezTo>
                      <a:pt x="210920" y="51214"/>
                      <a:pt x="277331" y="131648"/>
                      <a:pt x="278125" y="133500"/>
                    </a:cubicBezTo>
                    <a:cubicBezTo>
                      <a:pt x="278919" y="135352"/>
                      <a:pt x="213302" y="61004"/>
                      <a:pt x="192400" y="41425"/>
                    </a:cubicBezTo>
                    <a:cubicBezTo>
                      <a:pt x="171498" y="21846"/>
                      <a:pt x="183404" y="21581"/>
                      <a:pt x="152712" y="16025"/>
                    </a:cubicBezTo>
                    <a:cubicBezTo>
                      <a:pt x="122020" y="10469"/>
                      <a:pt x="6662" y="9146"/>
                      <a:pt x="312" y="650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E02FC7F-B601-401D-B12A-CDDAE450BE66}"/>
                  </a:ext>
                </a:extLst>
              </p:cNvPr>
              <p:cNvSpPr/>
              <p:nvPr/>
            </p:nvSpPr>
            <p:spPr>
              <a:xfrm>
                <a:off x="6618504" y="4270519"/>
                <a:ext cx="149247" cy="272647"/>
              </a:xfrm>
              <a:custGeom>
                <a:avLst/>
                <a:gdLst>
                  <a:gd name="connsiteX0" fmla="*/ 207847 w 235232"/>
                  <a:gd name="connsiteY0" fmla="*/ 192 h 429726"/>
                  <a:gd name="connsiteX1" fmla="*/ 218959 w 235232"/>
                  <a:gd name="connsiteY1" fmla="*/ 79567 h 429726"/>
                  <a:gd name="connsiteX2" fmla="*/ 222134 w 235232"/>
                  <a:gd name="connsiteY2" fmla="*/ 100205 h 429726"/>
                  <a:gd name="connsiteX3" fmla="*/ 220547 w 235232"/>
                  <a:gd name="connsiteY3" fmla="*/ 135130 h 429726"/>
                  <a:gd name="connsiteX4" fmla="*/ 203084 w 235232"/>
                  <a:gd name="connsiteY4" fmla="*/ 201805 h 429726"/>
                  <a:gd name="connsiteX5" fmla="*/ 176097 w 235232"/>
                  <a:gd name="connsiteY5" fmla="*/ 281180 h 429726"/>
                  <a:gd name="connsiteX6" fmla="*/ 112597 w 235232"/>
                  <a:gd name="connsiteY6" fmla="*/ 344680 h 429726"/>
                  <a:gd name="connsiteX7" fmla="*/ 1472 w 235232"/>
                  <a:gd name="connsiteY7" fmla="*/ 428817 h 429726"/>
                  <a:gd name="connsiteX8" fmla="*/ 58622 w 235232"/>
                  <a:gd name="connsiteY8" fmla="*/ 384367 h 429726"/>
                  <a:gd name="connsiteX9" fmla="*/ 195147 w 235232"/>
                  <a:gd name="connsiteY9" fmla="*/ 308167 h 429726"/>
                  <a:gd name="connsiteX10" fmla="*/ 217372 w 235232"/>
                  <a:gd name="connsiteY10" fmla="*/ 177992 h 429726"/>
                  <a:gd name="connsiteX11" fmla="*/ 234834 w 235232"/>
                  <a:gd name="connsiteY11" fmla="*/ 90680 h 429726"/>
                  <a:gd name="connsiteX12" fmla="*/ 199909 w 235232"/>
                  <a:gd name="connsiteY12" fmla="*/ 181167 h 429726"/>
                  <a:gd name="connsiteX13" fmla="*/ 230072 w 235232"/>
                  <a:gd name="connsiteY13" fmla="*/ 104967 h 429726"/>
                  <a:gd name="connsiteX14" fmla="*/ 207847 w 235232"/>
                  <a:gd name="connsiteY14" fmla="*/ 192 h 42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5232" h="429726">
                    <a:moveTo>
                      <a:pt x="207847" y="192"/>
                    </a:moveTo>
                    <a:cubicBezTo>
                      <a:pt x="205995" y="-4041"/>
                      <a:pt x="216578" y="62898"/>
                      <a:pt x="218959" y="79567"/>
                    </a:cubicBezTo>
                    <a:cubicBezTo>
                      <a:pt x="221340" y="96236"/>
                      <a:pt x="221869" y="90945"/>
                      <a:pt x="222134" y="100205"/>
                    </a:cubicBezTo>
                    <a:cubicBezTo>
                      <a:pt x="222399" y="109465"/>
                      <a:pt x="223722" y="118197"/>
                      <a:pt x="220547" y="135130"/>
                    </a:cubicBezTo>
                    <a:cubicBezTo>
                      <a:pt x="217372" y="152063"/>
                      <a:pt x="210492" y="177463"/>
                      <a:pt x="203084" y="201805"/>
                    </a:cubicBezTo>
                    <a:cubicBezTo>
                      <a:pt x="195676" y="226147"/>
                      <a:pt x="191178" y="257368"/>
                      <a:pt x="176097" y="281180"/>
                    </a:cubicBezTo>
                    <a:cubicBezTo>
                      <a:pt x="161016" y="304992"/>
                      <a:pt x="141701" y="320074"/>
                      <a:pt x="112597" y="344680"/>
                    </a:cubicBezTo>
                    <a:cubicBezTo>
                      <a:pt x="83493" y="369286"/>
                      <a:pt x="10468" y="422202"/>
                      <a:pt x="1472" y="428817"/>
                    </a:cubicBezTo>
                    <a:cubicBezTo>
                      <a:pt x="-7524" y="435432"/>
                      <a:pt x="26343" y="404475"/>
                      <a:pt x="58622" y="384367"/>
                    </a:cubicBezTo>
                    <a:cubicBezTo>
                      <a:pt x="90901" y="364259"/>
                      <a:pt x="168689" y="342563"/>
                      <a:pt x="195147" y="308167"/>
                    </a:cubicBezTo>
                    <a:cubicBezTo>
                      <a:pt x="221605" y="273771"/>
                      <a:pt x="210758" y="214240"/>
                      <a:pt x="217372" y="177992"/>
                    </a:cubicBezTo>
                    <a:cubicBezTo>
                      <a:pt x="223987" y="141744"/>
                      <a:pt x="237745" y="90151"/>
                      <a:pt x="234834" y="90680"/>
                    </a:cubicBezTo>
                    <a:cubicBezTo>
                      <a:pt x="231924" y="91209"/>
                      <a:pt x="200703" y="178786"/>
                      <a:pt x="199909" y="181167"/>
                    </a:cubicBezTo>
                    <a:cubicBezTo>
                      <a:pt x="199115" y="183548"/>
                      <a:pt x="226632" y="133277"/>
                      <a:pt x="230072" y="104967"/>
                    </a:cubicBezTo>
                    <a:cubicBezTo>
                      <a:pt x="233512" y="76657"/>
                      <a:pt x="209699" y="4425"/>
                      <a:pt x="207847" y="19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D40B8E29-07E2-4B6D-AA03-219F2F6C3B18}"/>
                  </a:ext>
                </a:extLst>
              </p:cNvPr>
              <p:cNvSpPr/>
              <p:nvPr/>
            </p:nvSpPr>
            <p:spPr>
              <a:xfrm>
                <a:off x="6499987" y="4191813"/>
                <a:ext cx="188074" cy="166580"/>
              </a:xfrm>
              <a:custGeom>
                <a:avLst/>
                <a:gdLst>
                  <a:gd name="connsiteX0" fmla="*/ 296220 w 296428"/>
                  <a:gd name="connsiteY0" fmla="*/ 13117 h 262550"/>
                  <a:gd name="connsiteX1" fmla="*/ 113657 w 296428"/>
                  <a:gd name="connsiteY1" fmla="*/ 17880 h 262550"/>
                  <a:gd name="connsiteX2" fmla="*/ 215257 w 296428"/>
                  <a:gd name="connsiteY2" fmla="*/ 2005 h 262550"/>
                  <a:gd name="connsiteX3" fmla="*/ 143820 w 296428"/>
                  <a:gd name="connsiteY3" fmla="*/ 6767 h 262550"/>
                  <a:gd name="connsiteX4" fmla="*/ 70795 w 296428"/>
                  <a:gd name="connsiteY4" fmla="*/ 60742 h 262550"/>
                  <a:gd name="connsiteX5" fmla="*/ 27932 w 296428"/>
                  <a:gd name="connsiteY5" fmla="*/ 122655 h 262550"/>
                  <a:gd name="connsiteX6" fmla="*/ 15232 w 296428"/>
                  <a:gd name="connsiteY6" fmla="*/ 170280 h 262550"/>
                  <a:gd name="connsiteX7" fmla="*/ 10470 w 296428"/>
                  <a:gd name="connsiteY7" fmla="*/ 262355 h 262550"/>
                  <a:gd name="connsiteX8" fmla="*/ 5707 w 296428"/>
                  <a:gd name="connsiteY8" fmla="*/ 192505 h 262550"/>
                  <a:gd name="connsiteX9" fmla="*/ 5707 w 296428"/>
                  <a:gd name="connsiteY9" fmla="*/ 119480 h 262550"/>
                  <a:gd name="connsiteX10" fmla="*/ 80320 w 296428"/>
                  <a:gd name="connsiteY10" fmla="*/ 51217 h 262550"/>
                  <a:gd name="connsiteX11" fmla="*/ 148582 w 296428"/>
                  <a:gd name="connsiteY11" fmla="*/ 17880 h 262550"/>
                  <a:gd name="connsiteX12" fmla="*/ 296220 w 296428"/>
                  <a:gd name="connsiteY12" fmla="*/ 13117 h 26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428" h="262550">
                    <a:moveTo>
                      <a:pt x="296220" y="13117"/>
                    </a:moveTo>
                    <a:cubicBezTo>
                      <a:pt x="290399" y="13117"/>
                      <a:pt x="127151" y="19732"/>
                      <a:pt x="113657" y="17880"/>
                    </a:cubicBezTo>
                    <a:cubicBezTo>
                      <a:pt x="100163" y="16028"/>
                      <a:pt x="210230" y="3857"/>
                      <a:pt x="215257" y="2005"/>
                    </a:cubicBezTo>
                    <a:cubicBezTo>
                      <a:pt x="220284" y="153"/>
                      <a:pt x="167897" y="-3022"/>
                      <a:pt x="143820" y="6767"/>
                    </a:cubicBezTo>
                    <a:cubicBezTo>
                      <a:pt x="119743" y="16556"/>
                      <a:pt x="90110" y="41427"/>
                      <a:pt x="70795" y="60742"/>
                    </a:cubicBezTo>
                    <a:cubicBezTo>
                      <a:pt x="51480" y="80057"/>
                      <a:pt x="37193" y="104399"/>
                      <a:pt x="27932" y="122655"/>
                    </a:cubicBezTo>
                    <a:cubicBezTo>
                      <a:pt x="18671" y="140911"/>
                      <a:pt x="18142" y="146997"/>
                      <a:pt x="15232" y="170280"/>
                    </a:cubicBezTo>
                    <a:cubicBezTo>
                      <a:pt x="12322" y="193563"/>
                      <a:pt x="12057" y="258651"/>
                      <a:pt x="10470" y="262355"/>
                    </a:cubicBezTo>
                    <a:cubicBezTo>
                      <a:pt x="8883" y="266059"/>
                      <a:pt x="6501" y="216317"/>
                      <a:pt x="5707" y="192505"/>
                    </a:cubicBezTo>
                    <a:cubicBezTo>
                      <a:pt x="4913" y="168693"/>
                      <a:pt x="-6728" y="143028"/>
                      <a:pt x="5707" y="119480"/>
                    </a:cubicBezTo>
                    <a:cubicBezTo>
                      <a:pt x="18142" y="95932"/>
                      <a:pt x="56507" y="68150"/>
                      <a:pt x="80320" y="51217"/>
                    </a:cubicBezTo>
                    <a:cubicBezTo>
                      <a:pt x="104132" y="34284"/>
                      <a:pt x="112599" y="23701"/>
                      <a:pt x="148582" y="17880"/>
                    </a:cubicBezTo>
                    <a:cubicBezTo>
                      <a:pt x="184565" y="12059"/>
                      <a:pt x="302041" y="13117"/>
                      <a:pt x="296220" y="1311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54869F15-5F27-4813-89CA-9DD6167C9D46}"/>
                  </a:ext>
                </a:extLst>
              </p:cNvPr>
              <p:cNvSpPr/>
              <p:nvPr/>
            </p:nvSpPr>
            <p:spPr>
              <a:xfrm>
                <a:off x="6491437" y="4295686"/>
                <a:ext cx="116118" cy="242914"/>
              </a:xfrm>
              <a:custGeom>
                <a:avLst/>
                <a:gdLst>
                  <a:gd name="connsiteX0" fmla="*/ 132 w 183016"/>
                  <a:gd name="connsiteY0" fmla="*/ 1800 h 382862"/>
                  <a:gd name="connsiteX1" fmla="*/ 38232 w 183016"/>
                  <a:gd name="connsiteY1" fmla="*/ 241513 h 382862"/>
                  <a:gd name="connsiteX2" fmla="*/ 35057 w 183016"/>
                  <a:gd name="connsiteY2" fmla="*/ 173250 h 382862"/>
                  <a:gd name="connsiteX3" fmla="*/ 35057 w 183016"/>
                  <a:gd name="connsiteY3" fmla="*/ 109750 h 382862"/>
                  <a:gd name="connsiteX4" fmla="*/ 50932 w 183016"/>
                  <a:gd name="connsiteY4" fmla="*/ 214525 h 382862"/>
                  <a:gd name="connsiteX5" fmla="*/ 55695 w 183016"/>
                  <a:gd name="connsiteY5" fmla="*/ 276438 h 382862"/>
                  <a:gd name="connsiteX6" fmla="*/ 66807 w 183016"/>
                  <a:gd name="connsiteY6" fmla="*/ 314538 h 382862"/>
                  <a:gd name="connsiteX7" fmla="*/ 123957 w 183016"/>
                  <a:gd name="connsiteY7" fmla="*/ 365338 h 382862"/>
                  <a:gd name="connsiteX8" fmla="*/ 182695 w 183016"/>
                  <a:gd name="connsiteY8" fmla="*/ 382800 h 382862"/>
                  <a:gd name="connsiteX9" fmla="*/ 96970 w 183016"/>
                  <a:gd name="connsiteY9" fmla="*/ 360575 h 382862"/>
                  <a:gd name="connsiteX10" fmla="*/ 65220 w 183016"/>
                  <a:gd name="connsiteY10" fmla="*/ 317713 h 382862"/>
                  <a:gd name="connsiteX11" fmla="*/ 28707 w 183016"/>
                  <a:gd name="connsiteY11" fmla="*/ 100225 h 382862"/>
                  <a:gd name="connsiteX12" fmla="*/ 25532 w 183016"/>
                  <a:gd name="connsiteY12" fmla="*/ 128800 h 382862"/>
                  <a:gd name="connsiteX13" fmla="*/ 132 w 183016"/>
                  <a:gd name="connsiteY13" fmla="*/ 1800 h 38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3016" h="382862">
                    <a:moveTo>
                      <a:pt x="132" y="1800"/>
                    </a:moveTo>
                    <a:cubicBezTo>
                      <a:pt x="2249" y="20585"/>
                      <a:pt x="32411" y="212938"/>
                      <a:pt x="38232" y="241513"/>
                    </a:cubicBezTo>
                    <a:cubicBezTo>
                      <a:pt x="44053" y="270088"/>
                      <a:pt x="35586" y="195210"/>
                      <a:pt x="35057" y="173250"/>
                    </a:cubicBezTo>
                    <a:cubicBezTo>
                      <a:pt x="34528" y="151290"/>
                      <a:pt x="32411" y="102871"/>
                      <a:pt x="35057" y="109750"/>
                    </a:cubicBezTo>
                    <a:cubicBezTo>
                      <a:pt x="37703" y="116629"/>
                      <a:pt x="47492" y="186744"/>
                      <a:pt x="50932" y="214525"/>
                    </a:cubicBezTo>
                    <a:cubicBezTo>
                      <a:pt x="54372" y="242306"/>
                      <a:pt x="53049" y="259769"/>
                      <a:pt x="55695" y="276438"/>
                    </a:cubicBezTo>
                    <a:cubicBezTo>
                      <a:pt x="58341" y="293107"/>
                      <a:pt x="55430" y="299721"/>
                      <a:pt x="66807" y="314538"/>
                    </a:cubicBezTo>
                    <a:cubicBezTo>
                      <a:pt x="78184" y="329355"/>
                      <a:pt x="104642" y="353961"/>
                      <a:pt x="123957" y="365338"/>
                    </a:cubicBezTo>
                    <a:cubicBezTo>
                      <a:pt x="143272" y="376715"/>
                      <a:pt x="187193" y="383594"/>
                      <a:pt x="182695" y="382800"/>
                    </a:cubicBezTo>
                    <a:cubicBezTo>
                      <a:pt x="178197" y="382006"/>
                      <a:pt x="116549" y="371423"/>
                      <a:pt x="96970" y="360575"/>
                    </a:cubicBezTo>
                    <a:cubicBezTo>
                      <a:pt x="77391" y="349727"/>
                      <a:pt x="76597" y="361105"/>
                      <a:pt x="65220" y="317713"/>
                    </a:cubicBezTo>
                    <a:cubicBezTo>
                      <a:pt x="53843" y="274321"/>
                      <a:pt x="35322" y="131710"/>
                      <a:pt x="28707" y="100225"/>
                    </a:cubicBezTo>
                    <a:cubicBezTo>
                      <a:pt x="22092" y="68740"/>
                      <a:pt x="29236" y="140442"/>
                      <a:pt x="25532" y="128800"/>
                    </a:cubicBezTo>
                    <a:cubicBezTo>
                      <a:pt x="21828" y="117158"/>
                      <a:pt x="-1985" y="-16985"/>
                      <a:pt x="132" y="180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0F35A193-EF34-4C29-9C4B-D09A3B63CB5D}"/>
                  </a:ext>
                </a:extLst>
              </p:cNvPr>
              <p:cNvSpPr/>
              <p:nvPr/>
            </p:nvSpPr>
            <p:spPr>
              <a:xfrm>
                <a:off x="6543882" y="4292462"/>
                <a:ext cx="213418" cy="242148"/>
              </a:xfrm>
              <a:custGeom>
                <a:avLst/>
                <a:gdLst>
                  <a:gd name="connsiteX0" fmla="*/ 334986 w 336373"/>
                  <a:gd name="connsiteY0" fmla="*/ 3707 h 381655"/>
                  <a:gd name="connsiteX1" fmla="*/ 263548 w 336373"/>
                  <a:gd name="connsiteY1" fmla="*/ 187857 h 381655"/>
                  <a:gd name="connsiteX2" fmla="*/ 190523 w 336373"/>
                  <a:gd name="connsiteY2" fmla="*/ 246595 h 381655"/>
                  <a:gd name="connsiteX3" fmla="*/ 190523 w 336373"/>
                  <a:gd name="connsiteY3" fmla="*/ 248182 h 381655"/>
                  <a:gd name="connsiteX4" fmla="*/ 307998 w 336373"/>
                  <a:gd name="connsiteY4" fmla="*/ 106895 h 381655"/>
                  <a:gd name="connsiteX5" fmla="*/ 157186 w 336373"/>
                  <a:gd name="connsiteY5" fmla="*/ 278345 h 381655"/>
                  <a:gd name="connsiteX6" fmla="*/ 28598 w 336373"/>
                  <a:gd name="connsiteY6" fmla="*/ 324382 h 381655"/>
                  <a:gd name="connsiteX7" fmla="*/ 7961 w 336373"/>
                  <a:gd name="connsiteY7" fmla="*/ 324382 h 381655"/>
                  <a:gd name="connsiteX8" fmla="*/ 133373 w 336373"/>
                  <a:gd name="connsiteY8" fmla="*/ 294220 h 381655"/>
                  <a:gd name="connsiteX9" fmla="*/ 101623 w 336373"/>
                  <a:gd name="connsiteY9" fmla="*/ 354545 h 381655"/>
                  <a:gd name="connsiteX10" fmla="*/ 82573 w 336373"/>
                  <a:gd name="connsiteY10" fmla="*/ 381532 h 381655"/>
                  <a:gd name="connsiteX11" fmla="*/ 147661 w 336373"/>
                  <a:gd name="connsiteY11" fmla="*/ 345020 h 381655"/>
                  <a:gd name="connsiteX12" fmla="*/ 277836 w 336373"/>
                  <a:gd name="connsiteY12" fmla="*/ 265645 h 381655"/>
                  <a:gd name="connsiteX13" fmla="*/ 127023 w 336373"/>
                  <a:gd name="connsiteY13" fmla="*/ 322795 h 381655"/>
                  <a:gd name="connsiteX14" fmla="*/ 231798 w 336373"/>
                  <a:gd name="connsiteY14" fmla="*/ 229132 h 381655"/>
                  <a:gd name="connsiteX15" fmla="*/ 285773 w 336373"/>
                  <a:gd name="connsiteY15" fmla="*/ 141820 h 381655"/>
                  <a:gd name="connsiteX16" fmla="*/ 311173 w 336373"/>
                  <a:gd name="connsiteY16" fmla="*/ 68795 h 381655"/>
                  <a:gd name="connsiteX17" fmla="*/ 334986 w 336373"/>
                  <a:gd name="connsiteY17" fmla="*/ 3707 h 381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6373" h="381655">
                    <a:moveTo>
                      <a:pt x="334986" y="3707"/>
                    </a:moveTo>
                    <a:cubicBezTo>
                      <a:pt x="327049" y="23551"/>
                      <a:pt x="287625" y="147376"/>
                      <a:pt x="263548" y="187857"/>
                    </a:cubicBezTo>
                    <a:cubicBezTo>
                      <a:pt x="239471" y="228338"/>
                      <a:pt x="202694" y="236541"/>
                      <a:pt x="190523" y="246595"/>
                    </a:cubicBezTo>
                    <a:cubicBezTo>
                      <a:pt x="178352" y="256649"/>
                      <a:pt x="170944" y="271465"/>
                      <a:pt x="190523" y="248182"/>
                    </a:cubicBezTo>
                    <a:cubicBezTo>
                      <a:pt x="210102" y="224899"/>
                      <a:pt x="313554" y="101868"/>
                      <a:pt x="307998" y="106895"/>
                    </a:cubicBezTo>
                    <a:cubicBezTo>
                      <a:pt x="302442" y="111922"/>
                      <a:pt x="203753" y="242097"/>
                      <a:pt x="157186" y="278345"/>
                    </a:cubicBezTo>
                    <a:cubicBezTo>
                      <a:pt x="110619" y="314593"/>
                      <a:pt x="53469" y="316709"/>
                      <a:pt x="28598" y="324382"/>
                    </a:cubicBezTo>
                    <a:cubicBezTo>
                      <a:pt x="3727" y="332055"/>
                      <a:pt x="-9501" y="329409"/>
                      <a:pt x="7961" y="324382"/>
                    </a:cubicBezTo>
                    <a:cubicBezTo>
                      <a:pt x="25423" y="319355"/>
                      <a:pt x="117763" y="289193"/>
                      <a:pt x="133373" y="294220"/>
                    </a:cubicBezTo>
                    <a:cubicBezTo>
                      <a:pt x="148983" y="299247"/>
                      <a:pt x="110090" y="339993"/>
                      <a:pt x="101623" y="354545"/>
                    </a:cubicBezTo>
                    <a:cubicBezTo>
                      <a:pt x="93156" y="369097"/>
                      <a:pt x="74900" y="383119"/>
                      <a:pt x="82573" y="381532"/>
                    </a:cubicBezTo>
                    <a:cubicBezTo>
                      <a:pt x="90246" y="379945"/>
                      <a:pt x="147661" y="345020"/>
                      <a:pt x="147661" y="345020"/>
                    </a:cubicBezTo>
                    <a:cubicBezTo>
                      <a:pt x="180205" y="325706"/>
                      <a:pt x="281276" y="269349"/>
                      <a:pt x="277836" y="265645"/>
                    </a:cubicBezTo>
                    <a:cubicBezTo>
                      <a:pt x="274396" y="261941"/>
                      <a:pt x="134696" y="328880"/>
                      <a:pt x="127023" y="322795"/>
                    </a:cubicBezTo>
                    <a:cubicBezTo>
                      <a:pt x="119350" y="316710"/>
                      <a:pt x="205340" y="259294"/>
                      <a:pt x="231798" y="229132"/>
                    </a:cubicBezTo>
                    <a:cubicBezTo>
                      <a:pt x="258256" y="198970"/>
                      <a:pt x="272544" y="168543"/>
                      <a:pt x="285773" y="141820"/>
                    </a:cubicBezTo>
                    <a:cubicBezTo>
                      <a:pt x="299002" y="115097"/>
                      <a:pt x="307998" y="88374"/>
                      <a:pt x="311173" y="68795"/>
                    </a:cubicBezTo>
                    <a:cubicBezTo>
                      <a:pt x="314348" y="49216"/>
                      <a:pt x="342923" y="-16137"/>
                      <a:pt x="334986" y="370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AF878ECD-48A9-4936-8D06-E6DBD6B11863}"/>
                  </a:ext>
                </a:extLst>
              </p:cNvPr>
              <p:cNvSpPr/>
              <p:nvPr/>
            </p:nvSpPr>
            <p:spPr>
              <a:xfrm>
                <a:off x="5666163" y="3117426"/>
                <a:ext cx="230990" cy="326847"/>
              </a:xfrm>
              <a:custGeom>
                <a:avLst/>
                <a:gdLst>
                  <a:gd name="connsiteX0" fmla="*/ 362654 w 364069"/>
                  <a:gd name="connsiteY0" fmla="*/ 3097 h 515152"/>
                  <a:gd name="connsiteX1" fmla="*/ 203904 w 364069"/>
                  <a:gd name="connsiteY1" fmla="*/ 163434 h 515152"/>
                  <a:gd name="connsiteX2" fmla="*/ 302329 w 364069"/>
                  <a:gd name="connsiteY2" fmla="*/ 53897 h 515152"/>
                  <a:gd name="connsiteX3" fmla="*/ 195966 w 364069"/>
                  <a:gd name="connsiteY3" fmla="*/ 147559 h 515152"/>
                  <a:gd name="connsiteX4" fmla="*/ 157866 w 364069"/>
                  <a:gd name="connsiteY4" fmla="*/ 198359 h 515152"/>
                  <a:gd name="connsiteX5" fmla="*/ 221366 w 364069"/>
                  <a:gd name="connsiteY5" fmla="*/ 149147 h 515152"/>
                  <a:gd name="connsiteX6" fmla="*/ 164216 w 364069"/>
                  <a:gd name="connsiteY6" fmla="*/ 223759 h 515152"/>
                  <a:gd name="connsiteX7" fmla="*/ 62616 w 364069"/>
                  <a:gd name="connsiteY7" fmla="*/ 412672 h 515152"/>
                  <a:gd name="connsiteX8" fmla="*/ 21341 w 364069"/>
                  <a:gd name="connsiteY8" fmla="*/ 512684 h 515152"/>
                  <a:gd name="connsiteX9" fmla="*/ 61029 w 364069"/>
                  <a:gd name="connsiteY9" fmla="*/ 480934 h 515152"/>
                  <a:gd name="connsiteX10" fmla="*/ 213429 w 364069"/>
                  <a:gd name="connsiteY10" fmla="*/ 439659 h 515152"/>
                  <a:gd name="connsiteX11" fmla="*/ 704 w 364069"/>
                  <a:gd name="connsiteY11" fmla="*/ 511097 h 515152"/>
                  <a:gd name="connsiteX12" fmla="*/ 141991 w 364069"/>
                  <a:gd name="connsiteY12" fmla="*/ 434897 h 515152"/>
                  <a:gd name="connsiteX13" fmla="*/ 62616 w 364069"/>
                  <a:gd name="connsiteY13" fmla="*/ 436484 h 515152"/>
                  <a:gd name="connsiteX14" fmla="*/ 140404 w 364069"/>
                  <a:gd name="connsiteY14" fmla="*/ 290434 h 515152"/>
                  <a:gd name="connsiteX15" fmla="*/ 229304 w 364069"/>
                  <a:gd name="connsiteY15" fmla="*/ 128509 h 515152"/>
                  <a:gd name="connsiteX16" fmla="*/ 280104 w 364069"/>
                  <a:gd name="connsiteY16" fmla="*/ 61834 h 515152"/>
                  <a:gd name="connsiteX17" fmla="*/ 362654 w 364069"/>
                  <a:gd name="connsiteY17" fmla="*/ 3097 h 5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069" h="515152">
                    <a:moveTo>
                      <a:pt x="362654" y="3097"/>
                    </a:moveTo>
                    <a:cubicBezTo>
                      <a:pt x="349954" y="20030"/>
                      <a:pt x="213958" y="154967"/>
                      <a:pt x="203904" y="163434"/>
                    </a:cubicBezTo>
                    <a:cubicBezTo>
                      <a:pt x="193850" y="171901"/>
                      <a:pt x="303652" y="56543"/>
                      <a:pt x="302329" y="53897"/>
                    </a:cubicBezTo>
                    <a:cubicBezTo>
                      <a:pt x="301006" y="51251"/>
                      <a:pt x="220043" y="123482"/>
                      <a:pt x="195966" y="147559"/>
                    </a:cubicBezTo>
                    <a:cubicBezTo>
                      <a:pt x="171889" y="171636"/>
                      <a:pt x="153633" y="198094"/>
                      <a:pt x="157866" y="198359"/>
                    </a:cubicBezTo>
                    <a:cubicBezTo>
                      <a:pt x="162099" y="198624"/>
                      <a:pt x="220308" y="144914"/>
                      <a:pt x="221366" y="149147"/>
                    </a:cubicBezTo>
                    <a:cubicBezTo>
                      <a:pt x="222424" y="153380"/>
                      <a:pt x="190674" y="179838"/>
                      <a:pt x="164216" y="223759"/>
                    </a:cubicBezTo>
                    <a:cubicBezTo>
                      <a:pt x="137758" y="267680"/>
                      <a:pt x="86428" y="364518"/>
                      <a:pt x="62616" y="412672"/>
                    </a:cubicBezTo>
                    <a:cubicBezTo>
                      <a:pt x="38804" y="460826"/>
                      <a:pt x="21605" y="501307"/>
                      <a:pt x="21341" y="512684"/>
                    </a:cubicBezTo>
                    <a:cubicBezTo>
                      <a:pt x="21076" y="524061"/>
                      <a:pt x="29014" y="493105"/>
                      <a:pt x="61029" y="480934"/>
                    </a:cubicBezTo>
                    <a:cubicBezTo>
                      <a:pt x="93044" y="468763"/>
                      <a:pt x="223483" y="434632"/>
                      <a:pt x="213429" y="439659"/>
                    </a:cubicBezTo>
                    <a:cubicBezTo>
                      <a:pt x="203375" y="444686"/>
                      <a:pt x="12610" y="511891"/>
                      <a:pt x="704" y="511097"/>
                    </a:cubicBezTo>
                    <a:cubicBezTo>
                      <a:pt x="-11202" y="510303"/>
                      <a:pt x="131672" y="447333"/>
                      <a:pt x="141991" y="434897"/>
                    </a:cubicBezTo>
                    <a:cubicBezTo>
                      <a:pt x="152310" y="422462"/>
                      <a:pt x="62880" y="460561"/>
                      <a:pt x="62616" y="436484"/>
                    </a:cubicBezTo>
                    <a:cubicBezTo>
                      <a:pt x="62352" y="412407"/>
                      <a:pt x="112623" y="341763"/>
                      <a:pt x="140404" y="290434"/>
                    </a:cubicBezTo>
                    <a:cubicBezTo>
                      <a:pt x="168185" y="239105"/>
                      <a:pt x="206021" y="166609"/>
                      <a:pt x="229304" y="128509"/>
                    </a:cubicBezTo>
                    <a:cubicBezTo>
                      <a:pt x="252587" y="90409"/>
                      <a:pt x="261319" y="80355"/>
                      <a:pt x="280104" y="61834"/>
                    </a:cubicBezTo>
                    <a:cubicBezTo>
                      <a:pt x="298889" y="43313"/>
                      <a:pt x="375354" y="-13836"/>
                      <a:pt x="362654" y="309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23933233-51E1-4F19-81D9-FE820E62E6F1}"/>
                  </a:ext>
                </a:extLst>
              </p:cNvPr>
              <p:cNvSpPr/>
              <p:nvPr/>
            </p:nvSpPr>
            <p:spPr>
              <a:xfrm>
                <a:off x="5750939" y="3119470"/>
                <a:ext cx="142170" cy="283225"/>
              </a:xfrm>
              <a:custGeom>
                <a:avLst/>
                <a:gdLst>
                  <a:gd name="connsiteX0" fmla="*/ 222687 w 224078"/>
                  <a:gd name="connsiteY0" fmla="*/ 6226 h 446398"/>
                  <a:gd name="connsiteX1" fmla="*/ 133787 w 224078"/>
                  <a:gd name="connsiteY1" fmla="*/ 206251 h 446398"/>
                  <a:gd name="connsiteX2" fmla="*/ 149662 w 224078"/>
                  <a:gd name="connsiteY2" fmla="*/ 130051 h 446398"/>
                  <a:gd name="connsiteX3" fmla="*/ 103624 w 224078"/>
                  <a:gd name="connsiteY3" fmla="*/ 268163 h 446398"/>
                  <a:gd name="connsiteX4" fmla="*/ 29012 w 224078"/>
                  <a:gd name="connsiteY4" fmla="*/ 415801 h 446398"/>
                  <a:gd name="connsiteX5" fmla="*/ 437 w 224078"/>
                  <a:gd name="connsiteY5" fmla="*/ 442788 h 446398"/>
                  <a:gd name="connsiteX6" fmla="*/ 48062 w 224078"/>
                  <a:gd name="connsiteY6" fmla="*/ 401513 h 446398"/>
                  <a:gd name="connsiteX7" fmla="*/ 36949 w 224078"/>
                  <a:gd name="connsiteY7" fmla="*/ 445963 h 446398"/>
                  <a:gd name="connsiteX8" fmla="*/ 78224 w 224078"/>
                  <a:gd name="connsiteY8" fmla="*/ 368176 h 446398"/>
                  <a:gd name="connsiteX9" fmla="*/ 127437 w 224078"/>
                  <a:gd name="connsiteY9" fmla="*/ 241176 h 446398"/>
                  <a:gd name="connsiteX10" fmla="*/ 175062 w 224078"/>
                  <a:gd name="connsiteY10" fmla="*/ 80838 h 446398"/>
                  <a:gd name="connsiteX11" fmla="*/ 187762 w 224078"/>
                  <a:gd name="connsiteY11" fmla="*/ 50676 h 446398"/>
                  <a:gd name="connsiteX12" fmla="*/ 222687 w 224078"/>
                  <a:gd name="connsiteY12" fmla="*/ 6226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078" h="446398">
                    <a:moveTo>
                      <a:pt x="222687" y="6226"/>
                    </a:moveTo>
                    <a:cubicBezTo>
                      <a:pt x="213691" y="32155"/>
                      <a:pt x="145958" y="185614"/>
                      <a:pt x="133787" y="206251"/>
                    </a:cubicBezTo>
                    <a:cubicBezTo>
                      <a:pt x="121616" y="226888"/>
                      <a:pt x="154689" y="119732"/>
                      <a:pt x="149662" y="130051"/>
                    </a:cubicBezTo>
                    <a:cubicBezTo>
                      <a:pt x="144635" y="140370"/>
                      <a:pt x="123732" y="220538"/>
                      <a:pt x="103624" y="268163"/>
                    </a:cubicBezTo>
                    <a:cubicBezTo>
                      <a:pt x="83516" y="315788"/>
                      <a:pt x="46210" y="386697"/>
                      <a:pt x="29012" y="415801"/>
                    </a:cubicBezTo>
                    <a:cubicBezTo>
                      <a:pt x="11814" y="444905"/>
                      <a:pt x="-2738" y="445169"/>
                      <a:pt x="437" y="442788"/>
                    </a:cubicBezTo>
                    <a:cubicBezTo>
                      <a:pt x="3612" y="440407"/>
                      <a:pt x="41977" y="400984"/>
                      <a:pt x="48062" y="401513"/>
                    </a:cubicBezTo>
                    <a:cubicBezTo>
                      <a:pt x="54147" y="402042"/>
                      <a:pt x="31922" y="451519"/>
                      <a:pt x="36949" y="445963"/>
                    </a:cubicBezTo>
                    <a:cubicBezTo>
                      <a:pt x="41976" y="440407"/>
                      <a:pt x="63143" y="402307"/>
                      <a:pt x="78224" y="368176"/>
                    </a:cubicBezTo>
                    <a:cubicBezTo>
                      <a:pt x="93305" y="334045"/>
                      <a:pt x="111297" y="289066"/>
                      <a:pt x="127437" y="241176"/>
                    </a:cubicBezTo>
                    <a:cubicBezTo>
                      <a:pt x="143577" y="193286"/>
                      <a:pt x="165008" y="112588"/>
                      <a:pt x="175062" y="80838"/>
                    </a:cubicBezTo>
                    <a:cubicBezTo>
                      <a:pt x="185116" y="49088"/>
                      <a:pt x="181148" y="58084"/>
                      <a:pt x="187762" y="50676"/>
                    </a:cubicBezTo>
                    <a:cubicBezTo>
                      <a:pt x="194376" y="43268"/>
                      <a:pt x="231683" y="-19703"/>
                      <a:pt x="222687" y="622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7C073CF7-2460-4C2E-B2F3-27765959DB1D}"/>
                  </a:ext>
                </a:extLst>
              </p:cNvPr>
              <p:cNvSpPr/>
              <p:nvPr/>
            </p:nvSpPr>
            <p:spPr>
              <a:xfrm>
                <a:off x="5784191" y="3086101"/>
                <a:ext cx="119314" cy="307977"/>
              </a:xfrm>
              <a:custGeom>
                <a:avLst/>
                <a:gdLst>
                  <a:gd name="connsiteX0" fmla="*/ 187739 w 188054"/>
                  <a:gd name="connsiteY0" fmla="*/ 81 h 485410"/>
                  <a:gd name="connsiteX1" fmla="*/ 144877 w 188054"/>
                  <a:gd name="connsiteY1" fmla="*/ 155656 h 485410"/>
                  <a:gd name="connsiteX2" fmla="*/ 173452 w 188054"/>
                  <a:gd name="connsiteY2" fmla="*/ 100094 h 485410"/>
                  <a:gd name="connsiteX3" fmla="*/ 106777 w 188054"/>
                  <a:gd name="connsiteY3" fmla="*/ 260431 h 485410"/>
                  <a:gd name="connsiteX4" fmla="*/ 140114 w 188054"/>
                  <a:gd name="connsiteY4" fmla="*/ 169944 h 485410"/>
                  <a:gd name="connsiteX5" fmla="*/ 68677 w 188054"/>
                  <a:gd name="connsiteY5" fmla="*/ 333456 h 485410"/>
                  <a:gd name="connsiteX6" fmla="*/ 414 w 188054"/>
                  <a:gd name="connsiteY6" fmla="*/ 484269 h 485410"/>
                  <a:gd name="connsiteX7" fmla="*/ 38514 w 188054"/>
                  <a:gd name="connsiteY7" fmla="*/ 406481 h 485410"/>
                  <a:gd name="connsiteX8" fmla="*/ 5177 w 188054"/>
                  <a:gd name="connsiteY8" fmla="*/ 479506 h 485410"/>
                  <a:gd name="connsiteX9" fmla="*/ 109952 w 188054"/>
                  <a:gd name="connsiteY9" fmla="*/ 233444 h 485410"/>
                  <a:gd name="connsiteX10" fmla="*/ 117889 w 188054"/>
                  <a:gd name="connsiteY10" fmla="*/ 179469 h 485410"/>
                  <a:gd name="connsiteX11" fmla="*/ 187739 w 188054"/>
                  <a:gd name="connsiteY11" fmla="*/ 81 h 48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054" h="485410">
                    <a:moveTo>
                      <a:pt x="187739" y="81"/>
                    </a:moveTo>
                    <a:cubicBezTo>
                      <a:pt x="192237" y="-3888"/>
                      <a:pt x="147258" y="138987"/>
                      <a:pt x="144877" y="155656"/>
                    </a:cubicBezTo>
                    <a:cubicBezTo>
                      <a:pt x="142496" y="172325"/>
                      <a:pt x="179802" y="82632"/>
                      <a:pt x="173452" y="100094"/>
                    </a:cubicBezTo>
                    <a:cubicBezTo>
                      <a:pt x="167102" y="117556"/>
                      <a:pt x="112333" y="248789"/>
                      <a:pt x="106777" y="260431"/>
                    </a:cubicBezTo>
                    <a:cubicBezTo>
                      <a:pt x="101221" y="272073"/>
                      <a:pt x="146464" y="157773"/>
                      <a:pt x="140114" y="169944"/>
                    </a:cubicBezTo>
                    <a:cubicBezTo>
                      <a:pt x="133764" y="182115"/>
                      <a:pt x="91960" y="281069"/>
                      <a:pt x="68677" y="333456"/>
                    </a:cubicBezTo>
                    <a:cubicBezTo>
                      <a:pt x="45394" y="385844"/>
                      <a:pt x="5441" y="472098"/>
                      <a:pt x="414" y="484269"/>
                    </a:cubicBezTo>
                    <a:cubicBezTo>
                      <a:pt x="-4613" y="496440"/>
                      <a:pt x="37720" y="407275"/>
                      <a:pt x="38514" y="406481"/>
                    </a:cubicBezTo>
                    <a:cubicBezTo>
                      <a:pt x="39308" y="405687"/>
                      <a:pt x="-6729" y="508346"/>
                      <a:pt x="5177" y="479506"/>
                    </a:cubicBezTo>
                    <a:cubicBezTo>
                      <a:pt x="17083" y="450667"/>
                      <a:pt x="91167" y="283450"/>
                      <a:pt x="109952" y="233444"/>
                    </a:cubicBezTo>
                    <a:cubicBezTo>
                      <a:pt x="128737" y="183438"/>
                      <a:pt x="106777" y="216246"/>
                      <a:pt x="117889" y="179469"/>
                    </a:cubicBezTo>
                    <a:cubicBezTo>
                      <a:pt x="129001" y="142692"/>
                      <a:pt x="183241" y="4050"/>
                      <a:pt x="187739" y="8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8B9799B2-62C4-46DF-8FBE-0192F25FA04A}"/>
                  </a:ext>
                </a:extLst>
              </p:cNvPr>
              <p:cNvSpPr/>
              <p:nvPr/>
            </p:nvSpPr>
            <p:spPr>
              <a:xfrm>
                <a:off x="5800632" y="3105202"/>
                <a:ext cx="116769" cy="283982"/>
              </a:xfrm>
              <a:custGeom>
                <a:avLst/>
                <a:gdLst>
                  <a:gd name="connsiteX0" fmla="*/ 182464 w 184042"/>
                  <a:gd name="connsiteY0" fmla="*/ 1726 h 447590"/>
                  <a:gd name="connsiteX1" fmla="*/ 111026 w 184042"/>
                  <a:gd name="connsiteY1" fmla="*/ 206514 h 447590"/>
                  <a:gd name="connsiteX2" fmla="*/ 149126 w 184042"/>
                  <a:gd name="connsiteY2" fmla="*/ 144601 h 447590"/>
                  <a:gd name="connsiteX3" fmla="*/ 111026 w 184042"/>
                  <a:gd name="connsiteY3" fmla="*/ 228739 h 447590"/>
                  <a:gd name="connsiteX4" fmla="*/ 22126 w 184042"/>
                  <a:gd name="connsiteY4" fmla="*/ 411301 h 447590"/>
                  <a:gd name="connsiteX5" fmla="*/ 45939 w 184042"/>
                  <a:gd name="connsiteY5" fmla="*/ 336689 h 447590"/>
                  <a:gd name="connsiteX6" fmla="*/ 1489 w 184042"/>
                  <a:gd name="connsiteY6" fmla="*/ 446226 h 447590"/>
                  <a:gd name="connsiteX7" fmla="*/ 111026 w 184042"/>
                  <a:gd name="connsiteY7" fmla="*/ 244614 h 447590"/>
                  <a:gd name="connsiteX8" fmla="*/ 157064 w 184042"/>
                  <a:gd name="connsiteY8" fmla="*/ 114439 h 447590"/>
                  <a:gd name="connsiteX9" fmla="*/ 182464 w 184042"/>
                  <a:gd name="connsiteY9" fmla="*/ 1726 h 44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042" h="447590">
                    <a:moveTo>
                      <a:pt x="182464" y="1726"/>
                    </a:moveTo>
                    <a:cubicBezTo>
                      <a:pt x="174791" y="17072"/>
                      <a:pt x="116582" y="182702"/>
                      <a:pt x="111026" y="206514"/>
                    </a:cubicBezTo>
                    <a:cubicBezTo>
                      <a:pt x="105470" y="230326"/>
                      <a:pt x="149126" y="140897"/>
                      <a:pt x="149126" y="144601"/>
                    </a:cubicBezTo>
                    <a:cubicBezTo>
                      <a:pt x="149126" y="148305"/>
                      <a:pt x="132193" y="184289"/>
                      <a:pt x="111026" y="228739"/>
                    </a:cubicBezTo>
                    <a:cubicBezTo>
                      <a:pt x="89859" y="273189"/>
                      <a:pt x="32974" y="393309"/>
                      <a:pt x="22126" y="411301"/>
                    </a:cubicBezTo>
                    <a:cubicBezTo>
                      <a:pt x="11278" y="429293"/>
                      <a:pt x="49378" y="330868"/>
                      <a:pt x="45939" y="336689"/>
                    </a:cubicBezTo>
                    <a:cubicBezTo>
                      <a:pt x="42500" y="342510"/>
                      <a:pt x="-9359" y="461572"/>
                      <a:pt x="1489" y="446226"/>
                    </a:cubicBezTo>
                    <a:cubicBezTo>
                      <a:pt x="12337" y="430880"/>
                      <a:pt x="85097" y="299912"/>
                      <a:pt x="111026" y="244614"/>
                    </a:cubicBezTo>
                    <a:cubicBezTo>
                      <a:pt x="136955" y="189316"/>
                      <a:pt x="146216" y="151481"/>
                      <a:pt x="157064" y="114439"/>
                    </a:cubicBezTo>
                    <a:cubicBezTo>
                      <a:pt x="167912" y="77397"/>
                      <a:pt x="190137" y="-13620"/>
                      <a:pt x="182464" y="172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E349E16A-E7CD-4617-A4A2-11F882850FBF}"/>
                  </a:ext>
                </a:extLst>
              </p:cNvPr>
              <p:cNvSpPr/>
              <p:nvPr/>
            </p:nvSpPr>
            <p:spPr>
              <a:xfrm>
                <a:off x="5909951" y="3109090"/>
                <a:ext cx="367815" cy="251088"/>
              </a:xfrm>
              <a:custGeom>
                <a:avLst/>
                <a:gdLst>
                  <a:gd name="connsiteX0" fmla="*/ 639 w 579722"/>
                  <a:gd name="connsiteY0" fmla="*/ 360 h 395746"/>
                  <a:gd name="connsiteX1" fmla="*/ 151451 w 579722"/>
                  <a:gd name="connsiteY1" fmla="*/ 22585 h 395746"/>
                  <a:gd name="connsiteX2" fmla="*/ 91126 w 579722"/>
                  <a:gd name="connsiteY2" fmla="*/ 20997 h 395746"/>
                  <a:gd name="connsiteX3" fmla="*/ 192726 w 579722"/>
                  <a:gd name="connsiteY3" fmla="*/ 47985 h 395746"/>
                  <a:gd name="connsiteX4" fmla="*/ 254639 w 579722"/>
                  <a:gd name="connsiteY4" fmla="*/ 67035 h 395746"/>
                  <a:gd name="connsiteX5" fmla="*/ 381639 w 579722"/>
                  <a:gd name="connsiteY5" fmla="*/ 167047 h 395746"/>
                  <a:gd name="connsiteX6" fmla="*/ 359414 w 579722"/>
                  <a:gd name="connsiteY6" fmla="*/ 140060 h 395746"/>
                  <a:gd name="connsiteX7" fmla="*/ 576901 w 579722"/>
                  <a:gd name="connsiteY7" fmla="*/ 392472 h 395746"/>
                  <a:gd name="connsiteX8" fmla="*/ 468951 w 579722"/>
                  <a:gd name="connsiteY8" fmla="*/ 270235 h 395746"/>
                  <a:gd name="connsiteX9" fmla="*/ 265751 w 579722"/>
                  <a:gd name="connsiteY9" fmla="*/ 76560 h 395746"/>
                  <a:gd name="connsiteX10" fmla="*/ 103826 w 579722"/>
                  <a:gd name="connsiteY10" fmla="*/ 43222 h 395746"/>
                  <a:gd name="connsiteX11" fmla="*/ 639 w 579722"/>
                  <a:gd name="connsiteY11" fmla="*/ 360 h 3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9722" h="395746">
                    <a:moveTo>
                      <a:pt x="639" y="360"/>
                    </a:moveTo>
                    <a:cubicBezTo>
                      <a:pt x="8576" y="-3079"/>
                      <a:pt x="136370" y="19146"/>
                      <a:pt x="151451" y="22585"/>
                    </a:cubicBezTo>
                    <a:cubicBezTo>
                      <a:pt x="166532" y="26024"/>
                      <a:pt x="84247" y="16764"/>
                      <a:pt x="91126" y="20997"/>
                    </a:cubicBezTo>
                    <a:cubicBezTo>
                      <a:pt x="98005" y="25230"/>
                      <a:pt x="165474" y="40312"/>
                      <a:pt x="192726" y="47985"/>
                    </a:cubicBezTo>
                    <a:cubicBezTo>
                      <a:pt x="219978" y="55658"/>
                      <a:pt x="223154" y="47192"/>
                      <a:pt x="254639" y="67035"/>
                    </a:cubicBezTo>
                    <a:cubicBezTo>
                      <a:pt x="286124" y="86878"/>
                      <a:pt x="364177" y="154876"/>
                      <a:pt x="381639" y="167047"/>
                    </a:cubicBezTo>
                    <a:cubicBezTo>
                      <a:pt x="399101" y="179218"/>
                      <a:pt x="359414" y="140060"/>
                      <a:pt x="359414" y="140060"/>
                    </a:cubicBezTo>
                    <a:lnTo>
                      <a:pt x="576901" y="392472"/>
                    </a:lnTo>
                    <a:cubicBezTo>
                      <a:pt x="595157" y="414168"/>
                      <a:pt x="520809" y="322887"/>
                      <a:pt x="468951" y="270235"/>
                    </a:cubicBezTo>
                    <a:cubicBezTo>
                      <a:pt x="417093" y="217583"/>
                      <a:pt x="326605" y="114395"/>
                      <a:pt x="265751" y="76560"/>
                    </a:cubicBezTo>
                    <a:cubicBezTo>
                      <a:pt x="204897" y="38725"/>
                      <a:pt x="147218" y="56451"/>
                      <a:pt x="103826" y="43222"/>
                    </a:cubicBezTo>
                    <a:cubicBezTo>
                      <a:pt x="60434" y="29993"/>
                      <a:pt x="-7298" y="3799"/>
                      <a:pt x="639" y="36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4E5A9B29-6984-4319-B607-CE7AD4106E51}"/>
                  </a:ext>
                </a:extLst>
              </p:cNvPr>
              <p:cNvSpPr/>
              <p:nvPr/>
            </p:nvSpPr>
            <p:spPr>
              <a:xfrm>
                <a:off x="5901091" y="3090117"/>
                <a:ext cx="493528" cy="371340"/>
              </a:xfrm>
              <a:custGeom>
                <a:avLst/>
                <a:gdLst>
                  <a:gd name="connsiteX0" fmla="*/ 315 w 777861"/>
                  <a:gd name="connsiteY0" fmla="*/ 101 h 585278"/>
                  <a:gd name="connsiteX1" fmla="*/ 235265 w 777861"/>
                  <a:gd name="connsiteY1" fmla="*/ 36614 h 585278"/>
                  <a:gd name="connsiteX2" fmla="*/ 211453 w 777861"/>
                  <a:gd name="connsiteY2" fmla="*/ 42964 h 585278"/>
                  <a:gd name="connsiteX3" fmla="*/ 387665 w 777861"/>
                  <a:gd name="connsiteY3" fmla="*/ 96939 h 585278"/>
                  <a:gd name="connsiteX4" fmla="*/ 346390 w 777861"/>
                  <a:gd name="connsiteY4" fmla="*/ 96939 h 585278"/>
                  <a:gd name="connsiteX5" fmla="*/ 490853 w 777861"/>
                  <a:gd name="connsiteY5" fmla="*/ 166789 h 585278"/>
                  <a:gd name="connsiteX6" fmla="*/ 627378 w 777861"/>
                  <a:gd name="connsiteY6" fmla="*/ 330301 h 585278"/>
                  <a:gd name="connsiteX7" fmla="*/ 551178 w 777861"/>
                  <a:gd name="connsiteY7" fmla="*/ 246164 h 585278"/>
                  <a:gd name="connsiteX8" fmla="*/ 771840 w 777861"/>
                  <a:gd name="connsiteY8" fmla="*/ 577951 h 585278"/>
                  <a:gd name="connsiteX9" fmla="*/ 689290 w 777861"/>
                  <a:gd name="connsiteY9" fmla="*/ 446189 h 585278"/>
                  <a:gd name="connsiteX10" fmla="*/ 416240 w 777861"/>
                  <a:gd name="connsiteY10" fmla="*/ 108051 h 585278"/>
                  <a:gd name="connsiteX11" fmla="*/ 292415 w 777861"/>
                  <a:gd name="connsiteY11" fmla="*/ 49314 h 585278"/>
                  <a:gd name="connsiteX12" fmla="*/ 315 w 777861"/>
                  <a:gd name="connsiteY12" fmla="*/ 101 h 58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7861" h="585278">
                    <a:moveTo>
                      <a:pt x="315" y="101"/>
                    </a:moveTo>
                    <a:cubicBezTo>
                      <a:pt x="-9210" y="-2016"/>
                      <a:pt x="200075" y="29470"/>
                      <a:pt x="235265" y="36614"/>
                    </a:cubicBezTo>
                    <a:cubicBezTo>
                      <a:pt x="270455" y="43758"/>
                      <a:pt x="186053" y="32910"/>
                      <a:pt x="211453" y="42964"/>
                    </a:cubicBezTo>
                    <a:cubicBezTo>
                      <a:pt x="236853" y="53018"/>
                      <a:pt x="365176" y="87943"/>
                      <a:pt x="387665" y="96939"/>
                    </a:cubicBezTo>
                    <a:cubicBezTo>
                      <a:pt x="410154" y="105935"/>
                      <a:pt x="329192" y="85297"/>
                      <a:pt x="346390" y="96939"/>
                    </a:cubicBezTo>
                    <a:cubicBezTo>
                      <a:pt x="363588" y="108581"/>
                      <a:pt x="444022" y="127895"/>
                      <a:pt x="490853" y="166789"/>
                    </a:cubicBezTo>
                    <a:cubicBezTo>
                      <a:pt x="537684" y="205683"/>
                      <a:pt x="617324" y="317072"/>
                      <a:pt x="627378" y="330301"/>
                    </a:cubicBezTo>
                    <a:cubicBezTo>
                      <a:pt x="637432" y="343530"/>
                      <a:pt x="527101" y="204889"/>
                      <a:pt x="551178" y="246164"/>
                    </a:cubicBezTo>
                    <a:cubicBezTo>
                      <a:pt x="575255" y="287439"/>
                      <a:pt x="748821" y="544614"/>
                      <a:pt x="771840" y="577951"/>
                    </a:cubicBezTo>
                    <a:cubicBezTo>
                      <a:pt x="794859" y="611288"/>
                      <a:pt x="748557" y="524506"/>
                      <a:pt x="689290" y="446189"/>
                    </a:cubicBezTo>
                    <a:cubicBezTo>
                      <a:pt x="630023" y="367872"/>
                      <a:pt x="482386" y="174197"/>
                      <a:pt x="416240" y="108051"/>
                    </a:cubicBezTo>
                    <a:cubicBezTo>
                      <a:pt x="350094" y="41905"/>
                      <a:pt x="358032" y="67306"/>
                      <a:pt x="292415" y="49314"/>
                    </a:cubicBezTo>
                    <a:cubicBezTo>
                      <a:pt x="226798" y="31322"/>
                      <a:pt x="9840" y="2218"/>
                      <a:pt x="315" y="10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718BEDC5-118F-4B8B-BF7D-E144A6C4828A}"/>
                  </a:ext>
                </a:extLst>
              </p:cNvPr>
              <p:cNvSpPr/>
              <p:nvPr/>
            </p:nvSpPr>
            <p:spPr>
              <a:xfrm>
                <a:off x="5899070" y="3088191"/>
                <a:ext cx="252153" cy="48174"/>
              </a:xfrm>
              <a:custGeom>
                <a:avLst/>
                <a:gdLst>
                  <a:gd name="connsiteX0" fmla="*/ 326 w 397424"/>
                  <a:gd name="connsiteY0" fmla="*/ 3137 h 75928"/>
                  <a:gd name="connsiteX1" fmla="*/ 190826 w 397424"/>
                  <a:gd name="connsiteY1" fmla="*/ 9487 h 75928"/>
                  <a:gd name="connsiteX2" fmla="*/ 119389 w 397424"/>
                  <a:gd name="connsiteY2" fmla="*/ 17425 h 75928"/>
                  <a:gd name="connsiteX3" fmla="*/ 274964 w 397424"/>
                  <a:gd name="connsiteY3" fmla="*/ 42825 h 75928"/>
                  <a:gd name="connsiteX4" fmla="*/ 397201 w 397424"/>
                  <a:gd name="connsiteY4" fmla="*/ 74575 h 75928"/>
                  <a:gd name="connsiteX5" fmla="*/ 244801 w 397424"/>
                  <a:gd name="connsiteY5" fmla="*/ 63462 h 75928"/>
                  <a:gd name="connsiteX6" fmla="*/ 326 w 397424"/>
                  <a:gd name="connsiteY6" fmla="*/ 3137 h 7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424" h="75928">
                    <a:moveTo>
                      <a:pt x="326" y="3137"/>
                    </a:moveTo>
                    <a:cubicBezTo>
                      <a:pt x="-8670" y="-5859"/>
                      <a:pt x="170982" y="7106"/>
                      <a:pt x="190826" y="9487"/>
                    </a:cubicBezTo>
                    <a:cubicBezTo>
                      <a:pt x="210670" y="11868"/>
                      <a:pt x="105366" y="11869"/>
                      <a:pt x="119389" y="17425"/>
                    </a:cubicBezTo>
                    <a:cubicBezTo>
                      <a:pt x="133412" y="22981"/>
                      <a:pt x="228662" y="33300"/>
                      <a:pt x="274964" y="42825"/>
                    </a:cubicBezTo>
                    <a:cubicBezTo>
                      <a:pt x="321266" y="52350"/>
                      <a:pt x="402228" y="71136"/>
                      <a:pt x="397201" y="74575"/>
                    </a:cubicBezTo>
                    <a:cubicBezTo>
                      <a:pt x="392174" y="78014"/>
                      <a:pt x="306978" y="75104"/>
                      <a:pt x="244801" y="63462"/>
                    </a:cubicBezTo>
                    <a:cubicBezTo>
                      <a:pt x="182624" y="51820"/>
                      <a:pt x="9322" y="12133"/>
                      <a:pt x="326" y="313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652B2A92-3D0E-403A-847A-DF6DAEA6118A}"/>
                  </a:ext>
                </a:extLst>
              </p:cNvPr>
              <p:cNvSpPr/>
              <p:nvPr/>
            </p:nvSpPr>
            <p:spPr>
              <a:xfrm>
                <a:off x="6081143" y="3130740"/>
                <a:ext cx="263714" cy="318570"/>
              </a:xfrm>
              <a:custGeom>
                <a:avLst/>
                <a:gdLst>
                  <a:gd name="connsiteX0" fmla="*/ 694 w 415646"/>
                  <a:gd name="connsiteY0" fmla="*/ 2749 h 502105"/>
                  <a:gd name="connsiteX1" fmla="*/ 226119 w 415646"/>
                  <a:gd name="connsiteY1" fmla="*/ 220237 h 502105"/>
                  <a:gd name="connsiteX2" fmla="*/ 184844 w 415646"/>
                  <a:gd name="connsiteY2" fmla="*/ 151974 h 502105"/>
                  <a:gd name="connsiteX3" fmla="*/ 256281 w 415646"/>
                  <a:gd name="connsiteY3" fmla="*/ 236112 h 502105"/>
                  <a:gd name="connsiteX4" fmla="*/ 413444 w 415646"/>
                  <a:gd name="connsiteY4" fmla="*/ 498049 h 502105"/>
                  <a:gd name="connsiteX5" fmla="*/ 335656 w 415646"/>
                  <a:gd name="connsiteY5" fmla="*/ 375812 h 502105"/>
                  <a:gd name="connsiteX6" fmla="*/ 161031 w 415646"/>
                  <a:gd name="connsiteY6" fmla="*/ 115462 h 502105"/>
                  <a:gd name="connsiteX7" fmla="*/ 694 w 415646"/>
                  <a:gd name="connsiteY7" fmla="*/ 2749 h 50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646" h="502105">
                    <a:moveTo>
                      <a:pt x="694" y="2749"/>
                    </a:moveTo>
                    <a:cubicBezTo>
                      <a:pt x="11542" y="20211"/>
                      <a:pt x="195427" y="195366"/>
                      <a:pt x="226119" y="220237"/>
                    </a:cubicBezTo>
                    <a:cubicBezTo>
                      <a:pt x="256811" y="245108"/>
                      <a:pt x="179817" y="149328"/>
                      <a:pt x="184844" y="151974"/>
                    </a:cubicBezTo>
                    <a:cubicBezTo>
                      <a:pt x="189871" y="154620"/>
                      <a:pt x="218181" y="178433"/>
                      <a:pt x="256281" y="236112"/>
                    </a:cubicBezTo>
                    <a:cubicBezTo>
                      <a:pt x="294381" y="293791"/>
                      <a:pt x="400215" y="474766"/>
                      <a:pt x="413444" y="498049"/>
                    </a:cubicBezTo>
                    <a:cubicBezTo>
                      <a:pt x="426673" y="521332"/>
                      <a:pt x="377725" y="439576"/>
                      <a:pt x="335656" y="375812"/>
                    </a:cubicBezTo>
                    <a:cubicBezTo>
                      <a:pt x="293587" y="312048"/>
                      <a:pt x="213154" y="176581"/>
                      <a:pt x="161031" y="115462"/>
                    </a:cubicBezTo>
                    <a:cubicBezTo>
                      <a:pt x="108908" y="54343"/>
                      <a:pt x="-10154" y="-14713"/>
                      <a:pt x="694" y="274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C4A0410D-BE12-4294-AD22-294CC065DCA8}"/>
                  </a:ext>
                </a:extLst>
              </p:cNvPr>
              <p:cNvSpPr/>
              <p:nvPr/>
            </p:nvSpPr>
            <p:spPr>
              <a:xfrm>
                <a:off x="6222582" y="3311718"/>
                <a:ext cx="158000" cy="313916"/>
              </a:xfrm>
              <a:custGeom>
                <a:avLst/>
                <a:gdLst>
                  <a:gd name="connsiteX0" fmla="*/ 19 w 249027"/>
                  <a:gd name="connsiteY0" fmla="*/ 80 h 494771"/>
                  <a:gd name="connsiteX1" fmla="*/ 127019 w 249027"/>
                  <a:gd name="connsiteY1" fmla="*/ 146130 h 494771"/>
                  <a:gd name="connsiteX2" fmla="*/ 147656 w 249027"/>
                  <a:gd name="connsiteY2" fmla="*/ 195343 h 494771"/>
                  <a:gd name="connsiteX3" fmla="*/ 165119 w 249027"/>
                  <a:gd name="connsiteY3" fmla="*/ 266780 h 494771"/>
                  <a:gd name="connsiteX4" fmla="*/ 171469 w 249027"/>
                  <a:gd name="connsiteY4" fmla="*/ 295355 h 494771"/>
                  <a:gd name="connsiteX5" fmla="*/ 247669 w 249027"/>
                  <a:gd name="connsiteY5" fmla="*/ 490618 h 494771"/>
                  <a:gd name="connsiteX6" fmla="*/ 222269 w 249027"/>
                  <a:gd name="connsiteY6" fmla="*/ 433468 h 494771"/>
                  <a:gd name="connsiteX7" fmla="*/ 134956 w 249027"/>
                  <a:gd name="connsiteY7" fmla="*/ 228680 h 494771"/>
                  <a:gd name="connsiteX8" fmla="*/ 152419 w 249027"/>
                  <a:gd name="connsiteY8" fmla="*/ 231855 h 494771"/>
                  <a:gd name="connsiteX9" fmla="*/ 117494 w 249027"/>
                  <a:gd name="connsiteY9" fmla="*/ 127080 h 494771"/>
                  <a:gd name="connsiteX10" fmla="*/ 19 w 249027"/>
                  <a:gd name="connsiteY10" fmla="*/ 80 h 49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027" h="494771">
                    <a:moveTo>
                      <a:pt x="19" y="80"/>
                    </a:moveTo>
                    <a:cubicBezTo>
                      <a:pt x="1606" y="3255"/>
                      <a:pt x="102413" y="113586"/>
                      <a:pt x="127019" y="146130"/>
                    </a:cubicBezTo>
                    <a:cubicBezTo>
                      <a:pt x="151625" y="178674"/>
                      <a:pt x="141306" y="175235"/>
                      <a:pt x="147656" y="195343"/>
                    </a:cubicBezTo>
                    <a:cubicBezTo>
                      <a:pt x="154006" y="215451"/>
                      <a:pt x="161150" y="250111"/>
                      <a:pt x="165119" y="266780"/>
                    </a:cubicBezTo>
                    <a:cubicBezTo>
                      <a:pt x="169088" y="283449"/>
                      <a:pt x="157711" y="258049"/>
                      <a:pt x="171469" y="295355"/>
                    </a:cubicBezTo>
                    <a:cubicBezTo>
                      <a:pt x="185227" y="332661"/>
                      <a:pt x="239202" y="467599"/>
                      <a:pt x="247669" y="490618"/>
                    </a:cubicBezTo>
                    <a:cubicBezTo>
                      <a:pt x="256136" y="513637"/>
                      <a:pt x="222269" y="433468"/>
                      <a:pt x="222269" y="433468"/>
                    </a:cubicBezTo>
                    <a:cubicBezTo>
                      <a:pt x="203484" y="389812"/>
                      <a:pt x="146598" y="262282"/>
                      <a:pt x="134956" y="228680"/>
                    </a:cubicBezTo>
                    <a:cubicBezTo>
                      <a:pt x="123314" y="195078"/>
                      <a:pt x="155329" y="248788"/>
                      <a:pt x="152419" y="231855"/>
                    </a:cubicBezTo>
                    <a:cubicBezTo>
                      <a:pt x="149509" y="214922"/>
                      <a:pt x="139719" y="165444"/>
                      <a:pt x="117494" y="127080"/>
                    </a:cubicBezTo>
                    <a:cubicBezTo>
                      <a:pt x="95269" y="88716"/>
                      <a:pt x="-1568" y="-3095"/>
                      <a:pt x="19" y="8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9FED8583-CA09-4842-82A4-8D57B65A8273}"/>
                  </a:ext>
                </a:extLst>
              </p:cNvPr>
              <p:cNvSpPr/>
              <p:nvPr/>
            </p:nvSpPr>
            <p:spPr>
              <a:xfrm>
                <a:off x="6309203" y="3304404"/>
                <a:ext cx="129643" cy="248589"/>
              </a:xfrm>
              <a:custGeom>
                <a:avLst/>
                <a:gdLst>
                  <a:gd name="connsiteX0" fmla="*/ 18 w 204334"/>
                  <a:gd name="connsiteY0" fmla="*/ 497 h 391807"/>
                  <a:gd name="connsiteX1" fmla="*/ 103205 w 204334"/>
                  <a:gd name="connsiteY1" fmla="*/ 133847 h 391807"/>
                  <a:gd name="connsiteX2" fmla="*/ 200043 w 204334"/>
                  <a:gd name="connsiteY2" fmla="*/ 384672 h 391807"/>
                  <a:gd name="connsiteX3" fmla="*/ 174643 w 204334"/>
                  <a:gd name="connsiteY3" fmla="*/ 303709 h 391807"/>
                  <a:gd name="connsiteX4" fmla="*/ 61930 w 204334"/>
                  <a:gd name="connsiteY4" fmla="*/ 100509 h 391807"/>
                  <a:gd name="connsiteX5" fmla="*/ 111143 w 204334"/>
                  <a:gd name="connsiteY5" fmla="*/ 178297 h 391807"/>
                  <a:gd name="connsiteX6" fmla="*/ 18 w 204334"/>
                  <a:gd name="connsiteY6" fmla="*/ 497 h 39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34" h="391807">
                    <a:moveTo>
                      <a:pt x="18" y="497"/>
                    </a:moveTo>
                    <a:cubicBezTo>
                      <a:pt x="-1305" y="-6911"/>
                      <a:pt x="69868" y="69818"/>
                      <a:pt x="103205" y="133847"/>
                    </a:cubicBezTo>
                    <a:cubicBezTo>
                      <a:pt x="136542" y="197876"/>
                      <a:pt x="188137" y="356362"/>
                      <a:pt x="200043" y="384672"/>
                    </a:cubicBezTo>
                    <a:cubicBezTo>
                      <a:pt x="211949" y="412982"/>
                      <a:pt x="197662" y="351069"/>
                      <a:pt x="174643" y="303709"/>
                    </a:cubicBezTo>
                    <a:cubicBezTo>
                      <a:pt x="151624" y="256349"/>
                      <a:pt x="72513" y="121411"/>
                      <a:pt x="61930" y="100509"/>
                    </a:cubicBezTo>
                    <a:cubicBezTo>
                      <a:pt x="51347" y="79607"/>
                      <a:pt x="122785" y="193907"/>
                      <a:pt x="111143" y="178297"/>
                    </a:cubicBezTo>
                    <a:cubicBezTo>
                      <a:pt x="99501" y="162687"/>
                      <a:pt x="1341" y="7905"/>
                      <a:pt x="18" y="49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6A772BB8-9FCD-4F69-AD3A-C9E8EBEA5579}"/>
                  </a:ext>
                </a:extLst>
              </p:cNvPr>
              <p:cNvSpPr/>
              <p:nvPr/>
            </p:nvSpPr>
            <p:spPr>
              <a:xfrm>
                <a:off x="6397014" y="3455297"/>
                <a:ext cx="69440" cy="278059"/>
              </a:xfrm>
              <a:custGeom>
                <a:avLst/>
                <a:gdLst>
                  <a:gd name="connsiteX0" fmla="*/ 1318 w 109446"/>
                  <a:gd name="connsiteY0" fmla="*/ 8733 h 438255"/>
                  <a:gd name="connsiteX1" fmla="*/ 107680 w 109446"/>
                  <a:gd name="connsiteY1" fmla="*/ 434183 h 438255"/>
                  <a:gd name="connsiteX2" fmla="*/ 67993 w 109446"/>
                  <a:gd name="connsiteY2" fmla="*/ 227808 h 438255"/>
                  <a:gd name="connsiteX3" fmla="*/ 71168 w 109446"/>
                  <a:gd name="connsiteY3" fmla="*/ 299246 h 438255"/>
                  <a:gd name="connsiteX4" fmla="*/ 50530 w 109446"/>
                  <a:gd name="connsiteY4" fmla="*/ 156371 h 438255"/>
                  <a:gd name="connsiteX5" fmla="*/ 1318 w 109446"/>
                  <a:gd name="connsiteY5" fmla="*/ 8733 h 43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446" h="438255">
                    <a:moveTo>
                      <a:pt x="1318" y="8733"/>
                    </a:moveTo>
                    <a:cubicBezTo>
                      <a:pt x="10843" y="55035"/>
                      <a:pt x="96568" y="397671"/>
                      <a:pt x="107680" y="434183"/>
                    </a:cubicBezTo>
                    <a:cubicBezTo>
                      <a:pt x="118792" y="470695"/>
                      <a:pt x="74078" y="250298"/>
                      <a:pt x="67993" y="227808"/>
                    </a:cubicBezTo>
                    <a:cubicBezTo>
                      <a:pt x="61908" y="205319"/>
                      <a:pt x="74079" y="311152"/>
                      <a:pt x="71168" y="299246"/>
                    </a:cubicBezTo>
                    <a:cubicBezTo>
                      <a:pt x="68258" y="287340"/>
                      <a:pt x="64553" y="199498"/>
                      <a:pt x="50530" y="156371"/>
                    </a:cubicBezTo>
                    <a:cubicBezTo>
                      <a:pt x="36507" y="113244"/>
                      <a:pt x="-8207" y="-37569"/>
                      <a:pt x="1318" y="873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51D3E477-CA1D-4FF1-9A93-5C244A6E9CEF}"/>
                  </a:ext>
                </a:extLst>
              </p:cNvPr>
              <p:cNvSpPr/>
              <p:nvPr/>
            </p:nvSpPr>
            <p:spPr>
              <a:xfrm>
                <a:off x="6452169" y="3581489"/>
                <a:ext cx="45646" cy="318556"/>
              </a:xfrm>
              <a:custGeom>
                <a:avLst/>
                <a:gdLst>
                  <a:gd name="connsiteX0" fmla="*/ 112 w 71943"/>
                  <a:gd name="connsiteY0" fmla="*/ 6689 h 502084"/>
                  <a:gd name="connsiteX1" fmla="*/ 57262 w 71943"/>
                  <a:gd name="connsiteY1" fmla="*/ 438489 h 502084"/>
                  <a:gd name="connsiteX2" fmla="*/ 49324 w 71943"/>
                  <a:gd name="connsiteY2" fmla="*/ 221002 h 502084"/>
                  <a:gd name="connsiteX3" fmla="*/ 49324 w 71943"/>
                  <a:gd name="connsiteY3" fmla="*/ 325777 h 502084"/>
                  <a:gd name="connsiteX4" fmla="*/ 71549 w 71943"/>
                  <a:gd name="connsiteY4" fmla="*/ 501989 h 502084"/>
                  <a:gd name="connsiteX5" fmla="*/ 62024 w 71943"/>
                  <a:gd name="connsiteY5" fmla="*/ 348002 h 502084"/>
                  <a:gd name="connsiteX6" fmla="*/ 42974 w 71943"/>
                  <a:gd name="connsiteY6" fmla="*/ 186077 h 502084"/>
                  <a:gd name="connsiteX7" fmla="*/ 112 w 71943"/>
                  <a:gd name="connsiteY7" fmla="*/ 6689 h 50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43" h="502084">
                    <a:moveTo>
                      <a:pt x="112" y="6689"/>
                    </a:moveTo>
                    <a:cubicBezTo>
                      <a:pt x="2493" y="48758"/>
                      <a:pt x="49060" y="402770"/>
                      <a:pt x="57262" y="438489"/>
                    </a:cubicBezTo>
                    <a:cubicBezTo>
                      <a:pt x="65464" y="474208"/>
                      <a:pt x="50647" y="239787"/>
                      <a:pt x="49324" y="221002"/>
                    </a:cubicBezTo>
                    <a:cubicBezTo>
                      <a:pt x="48001" y="202217"/>
                      <a:pt x="45620" y="278946"/>
                      <a:pt x="49324" y="325777"/>
                    </a:cubicBezTo>
                    <a:cubicBezTo>
                      <a:pt x="53028" y="372608"/>
                      <a:pt x="69432" y="498285"/>
                      <a:pt x="71549" y="501989"/>
                    </a:cubicBezTo>
                    <a:cubicBezTo>
                      <a:pt x="73666" y="505693"/>
                      <a:pt x="66786" y="400654"/>
                      <a:pt x="62024" y="348002"/>
                    </a:cubicBezTo>
                    <a:cubicBezTo>
                      <a:pt x="57262" y="295350"/>
                      <a:pt x="51970" y="239523"/>
                      <a:pt x="42974" y="186077"/>
                    </a:cubicBezTo>
                    <a:cubicBezTo>
                      <a:pt x="33978" y="132631"/>
                      <a:pt x="-2269" y="-35380"/>
                      <a:pt x="112" y="668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D785694D-D2EB-453B-A4AC-879C40835414}"/>
                  </a:ext>
                </a:extLst>
              </p:cNvPr>
              <p:cNvSpPr/>
              <p:nvPr/>
            </p:nvSpPr>
            <p:spPr>
              <a:xfrm>
                <a:off x="6343300" y="3443702"/>
                <a:ext cx="87301" cy="454539"/>
              </a:xfrm>
              <a:custGeom>
                <a:avLst/>
                <a:gdLst>
                  <a:gd name="connsiteX0" fmla="*/ 252 w 137597"/>
                  <a:gd name="connsiteY0" fmla="*/ 1608 h 716409"/>
                  <a:gd name="connsiteX1" fmla="*/ 65339 w 137597"/>
                  <a:gd name="connsiteY1" fmla="*/ 268308 h 716409"/>
                  <a:gd name="connsiteX2" fmla="*/ 11364 w 137597"/>
                  <a:gd name="connsiteY2" fmla="*/ 111146 h 716409"/>
                  <a:gd name="connsiteX3" fmla="*/ 24064 w 137597"/>
                  <a:gd name="connsiteY3" fmla="*/ 163533 h 716409"/>
                  <a:gd name="connsiteX4" fmla="*/ 119314 w 137597"/>
                  <a:gd name="connsiteY4" fmla="*/ 427058 h 716409"/>
                  <a:gd name="connsiteX5" fmla="*/ 136777 w 137597"/>
                  <a:gd name="connsiteY5" fmla="*/ 711221 h 716409"/>
                  <a:gd name="connsiteX6" fmla="*/ 132014 w 137597"/>
                  <a:gd name="connsiteY6" fmla="*/ 590571 h 716409"/>
                  <a:gd name="connsiteX7" fmla="*/ 108202 w 137597"/>
                  <a:gd name="connsiteY7" fmla="*/ 339746 h 716409"/>
                  <a:gd name="connsiteX8" fmla="*/ 101852 w 137597"/>
                  <a:gd name="connsiteY8" fmla="*/ 325458 h 716409"/>
                  <a:gd name="connsiteX9" fmla="*/ 44702 w 137597"/>
                  <a:gd name="connsiteY9" fmla="*/ 163533 h 716409"/>
                  <a:gd name="connsiteX10" fmla="*/ 252 w 137597"/>
                  <a:gd name="connsiteY10" fmla="*/ 1608 h 71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597" h="716409">
                    <a:moveTo>
                      <a:pt x="252" y="1608"/>
                    </a:moveTo>
                    <a:cubicBezTo>
                      <a:pt x="3691" y="19070"/>
                      <a:pt x="63487" y="250052"/>
                      <a:pt x="65339" y="268308"/>
                    </a:cubicBezTo>
                    <a:cubicBezTo>
                      <a:pt x="67191" y="286564"/>
                      <a:pt x="18243" y="128608"/>
                      <a:pt x="11364" y="111146"/>
                    </a:cubicBezTo>
                    <a:cubicBezTo>
                      <a:pt x="4485" y="93684"/>
                      <a:pt x="6072" y="110881"/>
                      <a:pt x="24064" y="163533"/>
                    </a:cubicBezTo>
                    <a:cubicBezTo>
                      <a:pt x="42056" y="216185"/>
                      <a:pt x="100529" y="335777"/>
                      <a:pt x="119314" y="427058"/>
                    </a:cubicBezTo>
                    <a:cubicBezTo>
                      <a:pt x="138099" y="518339"/>
                      <a:pt x="134660" y="683969"/>
                      <a:pt x="136777" y="711221"/>
                    </a:cubicBezTo>
                    <a:cubicBezTo>
                      <a:pt x="138894" y="738473"/>
                      <a:pt x="136777" y="652484"/>
                      <a:pt x="132014" y="590571"/>
                    </a:cubicBezTo>
                    <a:cubicBezTo>
                      <a:pt x="127252" y="528659"/>
                      <a:pt x="113229" y="383931"/>
                      <a:pt x="108202" y="339746"/>
                    </a:cubicBezTo>
                    <a:cubicBezTo>
                      <a:pt x="103175" y="295561"/>
                      <a:pt x="112435" y="354827"/>
                      <a:pt x="101852" y="325458"/>
                    </a:cubicBezTo>
                    <a:cubicBezTo>
                      <a:pt x="91269" y="296089"/>
                      <a:pt x="60048" y="213539"/>
                      <a:pt x="44702" y="163533"/>
                    </a:cubicBezTo>
                    <a:cubicBezTo>
                      <a:pt x="29356" y="113527"/>
                      <a:pt x="-3187" y="-15854"/>
                      <a:pt x="252" y="160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ECD42152-838C-42F9-95C0-E8DE98CF0481}"/>
                  </a:ext>
                </a:extLst>
              </p:cNvPr>
              <p:cNvSpPr/>
              <p:nvPr/>
            </p:nvSpPr>
            <p:spPr>
              <a:xfrm>
                <a:off x="6351600" y="3578197"/>
                <a:ext cx="72357" cy="332784"/>
              </a:xfrm>
              <a:custGeom>
                <a:avLst/>
                <a:gdLst>
                  <a:gd name="connsiteX0" fmla="*/ 1457 w 114043"/>
                  <a:gd name="connsiteY0" fmla="*/ 15052 h 524508"/>
                  <a:gd name="connsiteX1" fmla="*/ 104645 w 114043"/>
                  <a:gd name="connsiteY1" fmla="*/ 497652 h 524508"/>
                  <a:gd name="connsiteX2" fmla="*/ 106232 w 114043"/>
                  <a:gd name="connsiteY2" fmla="*/ 427802 h 524508"/>
                  <a:gd name="connsiteX3" fmla="*/ 77657 w 114043"/>
                  <a:gd name="connsiteY3" fmla="*/ 134115 h 524508"/>
                  <a:gd name="connsiteX4" fmla="*/ 77657 w 114043"/>
                  <a:gd name="connsiteY4" fmla="*/ 196027 h 524508"/>
                  <a:gd name="connsiteX5" fmla="*/ 82420 w 114043"/>
                  <a:gd name="connsiteY5" fmla="*/ 278577 h 524508"/>
                  <a:gd name="connsiteX6" fmla="*/ 91945 w 114043"/>
                  <a:gd name="connsiteY6" fmla="*/ 467490 h 524508"/>
                  <a:gd name="connsiteX7" fmla="*/ 87182 w 114043"/>
                  <a:gd name="connsiteY7" fmla="*/ 326202 h 524508"/>
                  <a:gd name="connsiteX8" fmla="*/ 57020 w 114043"/>
                  <a:gd name="connsiteY8" fmla="*/ 159515 h 524508"/>
                  <a:gd name="connsiteX9" fmla="*/ 57020 w 114043"/>
                  <a:gd name="connsiteY9" fmla="*/ 210315 h 524508"/>
                  <a:gd name="connsiteX10" fmla="*/ 44320 w 114043"/>
                  <a:gd name="connsiteY10" fmla="*/ 127765 h 524508"/>
                  <a:gd name="connsiteX11" fmla="*/ 1457 w 114043"/>
                  <a:gd name="connsiteY11" fmla="*/ 15052 h 52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043" h="524508">
                    <a:moveTo>
                      <a:pt x="1457" y="15052"/>
                    </a:moveTo>
                    <a:cubicBezTo>
                      <a:pt x="11511" y="76700"/>
                      <a:pt x="87183" y="428860"/>
                      <a:pt x="104645" y="497652"/>
                    </a:cubicBezTo>
                    <a:cubicBezTo>
                      <a:pt x="122107" y="566444"/>
                      <a:pt x="110730" y="488392"/>
                      <a:pt x="106232" y="427802"/>
                    </a:cubicBezTo>
                    <a:cubicBezTo>
                      <a:pt x="101734" y="367213"/>
                      <a:pt x="82419" y="172744"/>
                      <a:pt x="77657" y="134115"/>
                    </a:cubicBezTo>
                    <a:cubicBezTo>
                      <a:pt x="72895" y="95486"/>
                      <a:pt x="76863" y="171950"/>
                      <a:pt x="77657" y="196027"/>
                    </a:cubicBezTo>
                    <a:cubicBezTo>
                      <a:pt x="78451" y="220104"/>
                      <a:pt x="80039" y="233333"/>
                      <a:pt x="82420" y="278577"/>
                    </a:cubicBezTo>
                    <a:cubicBezTo>
                      <a:pt x="84801" y="323821"/>
                      <a:pt x="91151" y="459553"/>
                      <a:pt x="91945" y="467490"/>
                    </a:cubicBezTo>
                    <a:cubicBezTo>
                      <a:pt x="92739" y="475427"/>
                      <a:pt x="93003" y="377531"/>
                      <a:pt x="87182" y="326202"/>
                    </a:cubicBezTo>
                    <a:cubicBezTo>
                      <a:pt x="81361" y="274873"/>
                      <a:pt x="62047" y="178829"/>
                      <a:pt x="57020" y="159515"/>
                    </a:cubicBezTo>
                    <a:cubicBezTo>
                      <a:pt x="51993" y="140201"/>
                      <a:pt x="59137" y="215607"/>
                      <a:pt x="57020" y="210315"/>
                    </a:cubicBezTo>
                    <a:cubicBezTo>
                      <a:pt x="54903" y="205023"/>
                      <a:pt x="52258" y="156340"/>
                      <a:pt x="44320" y="127765"/>
                    </a:cubicBezTo>
                    <a:cubicBezTo>
                      <a:pt x="36382" y="99190"/>
                      <a:pt x="-8597" y="-46596"/>
                      <a:pt x="1457" y="1505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8AE12116-6E8D-4601-8628-F4D29CE1059C}"/>
                  </a:ext>
                </a:extLst>
              </p:cNvPr>
              <p:cNvSpPr/>
              <p:nvPr/>
            </p:nvSpPr>
            <p:spPr>
              <a:xfrm>
                <a:off x="6467874" y="3787678"/>
                <a:ext cx="25834" cy="438705"/>
              </a:xfrm>
              <a:custGeom>
                <a:avLst/>
                <a:gdLst>
                  <a:gd name="connsiteX0" fmla="*/ 13458 w 40717"/>
                  <a:gd name="connsiteY0" fmla="*/ 2384 h 691453"/>
                  <a:gd name="connsiteX1" fmla="*/ 24570 w 40717"/>
                  <a:gd name="connsiteY1" fmla="*/ 251622 h 691453"/>
                  <a:gd name="connsiteX2" fmla="*/ 22983 w 40717"/>
                  <a:gd name="connsiteY2" fmla="*/ 199234 h 691453"/>
                  <a:gd name="connsiteX3" fmla="*/ 40445 w 40717"/>
                  <a:gd name="connsiteY3" fmla="*/ 324647 h 691453"/>
                  <a:gd name="connsiteX4" fmla="*/ 7108 w 40717"/>
                  <a:gd name="connsiteY4" fmla="*/ 691359 h 691453"/>
                  <a:gd name="connsiteX5" fmla="*/ 30920 w 40717"/>
                  <a:gd name="connsiteY5" fmla="*/ 288134 h 691453"/>
                  <a:gd name="connsiteX6" fmla="*/ 29333 w 40717"/>
                  <a:gd name="connsiteY6" fmla="*/ 299247 h 691453"/>
                  <a:gd name="connsiteX7" fmla="*/ 758 w 40717"/>
                  <a:gd name="connsiteY7" fmla="*/ 134147 h 691453"/>
                  <a:gd name="connsiteX8" fmla="*/ 13458 w 40717"/>
                  <a:gd name="connsiteY8" fmla="*/ 2384 h 69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17" h="691453">
                    <a:moveTo>
                      <a:pt x="13458" y="2384"/>
                    </a:moveTo>
                    <a:cubicBezTo>
                      <a:pt x="17427" y="21963"/>
                      <a:pt x="22983" y="218814"/>
                      <a:pt x="24570" y="251622"/>
                    </a:cubicBezTo>
                    <a:cubicBezTo>
                      <a:pt x="26158" y="284430"/>
                      <a:pt x="20337" y="187063"/>
                      <a:pt x="22983" y="199234"/>
                    </a:cubicBezTo>
                    <a:cubicBezTo>
                      <a:pt x="25629" y="211405"/>
                      <a:pt x="43091" y="242626"/>
                      <a:pt x="40445" y="324647"/>
                    </a:cubicBezTo>
                    <a:cubicBezTo>
                      <a:pt x="37799" y="406668"/>
                      <a:pt x="8695" y="697444"/>
                      <a:pt x="7108" y="691359"/>
                    </a:cubicBezTo>
                    <a:cubicBezTo>
                      <a:pt x="5521" y="685274"/>
                      <a:pt x="27216" y="353486"/>
                      <a:pt x="30920" y="288134"/>
                    </a:cubicBezTo>
                    <a:cubicBezTo>
                      <a:pt x="34624" y="222782"/>
                      <a:pt x="34360" y="324912"/>
                      <a:pt x="29333" y="299247"/>
                    </a:cubicBezTo>
                    <a:cubicBezTo>
                      <a:pt x="24306" y="273582"/>
                      <a:pt x="4727" y="179391"/>
                      <a:pt x="758" y="134147"/>
                    </a:cubicBezTo>
                    <a:cubicBezTo>
                      <a:pt x="-3211" y="88903"/>
                      <a:pt x="9489" y="-17195"/>
                      <a:pt x="13458" y="238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FAF8AEB2-E8D4-4A16-84ED-204096F3B5DE}"/>
                  </a:ext>
                </a:extLst>
              </p:cNvPr>
              <p:cNvSpPr/>
              <p:nvPr/>
            </p:nvSpPr>
            <p:spPr>
              <a:xfrm>
                <a:off x="6411605" y="3852756"/>
                <a:ext cx="17384" cy="522998"/>
              </a:xfrm>
              <a:custGeom>
                <a:avLst/>
                <a:gdLst>
                  <a:gd name="connsiteX0" fmla="*/ 546 w 27399"/>
                  <a:gd name="connsiteY0" fmla="*/ 23638 h 824310"/>
                  <a:gd name="connsiteX1" fmla="*/ 25946 w 27399"/>
                  <a:gd name="connsiteY1" fmla="*/ 539576 h 824310"/>
                  <a:gd name="connsiteX2" fmla="*/ 22771 w 27399"/>
                  <a:gd name="connsiteY2" fmla="*/ 177626 h 824310"/>
                  <a:gd name="connsiteX3" fmla="*/ 10071 w 27399"/>
                  <a:gd name="connsiteY3" fmla="*/ 223663 h 824310"/>
                  <a:gd name="connsiteX4" fmla="*/ 2133 w 27399"/>
                  <a:gd name="connsiteY4" fmla="*/ 379238 h 824310"/>
                  <a:gd name="connsiteX5" fmla="*/ 11658 w 27399"/>
                  <a:gd name="connsiteY5" fmla="*/ 753888 h 824310"/>
                  <a:gd name="connsiteX6" fmla="*/ 16421 w 27399"/>
                  <a:gd name="connsiteY6" fmla="*/ 603076 h 824310"/>
                  <a:gd name="connsiteX7" fmla="*/ 546 w 27399"/>
                  <a:gd name="connsiteY7" fmla="*/ 818976 h 824310"/>
                  <a:gd name="connsiteX8" fmla="*/ 5308 w 27399"/>
                  <a:gd name="connsiteY8" fmla="*/ 704676 h 824310"/>
                  <a:gd name="connsiteX9" fmla="*/ 21183 w 27399"/>
                  <a:gd name="connsiteY9" fmla="*/ 149051 h 824310"/>
                  <a:gd name="connsiteX10" fmla="*/ 546 w 27399"/>
                  <a:gd name="connsiteY10" fmla="*/ 23638 h 82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99" h="824310">
                    <a:moveTo>
                      <a:pt x="546" y="23638"/>
                    </a:moveTo>
                    <a:cubicBezTo>
                      <a:pt x="1340" y="88725"/>
                      <a:pt x="22242" y="513911"/>
                      <a:pt x="25946" y="539576"/>
                    </a:cubicBezTo>
                    <a:cubicBezTo>
                      <a:pt x="29650" y="565241"/>
                      <a:pt x="25417" y="230278"/>
                      <a:pt x="22771" y="177626"/>
                    </a:cubicBezTo>
                    <a:cubicBezTo>
                      <a:pt x="20125" y="124974"/>
                      <a:pt x="13511" y="190061"/>
                      <a:pt x="10071" y="223663"/>
                    </a:cubicBezTo>
                    <a:cubicBezTo>
                      <a:pt x="6631" y="257265"/>
                      <a:pt x="1869" y="290867"/>
                      <a:pt x="2133" y="379238"/>
                    </a:cubicBezTo>
                    <a:cubicBezTo>
                      <a:pt x="2397" y="467609"/>
                      <a:pt x="9277" y="716582"/>
                      <a:pt x="11658" y="753888"/>
                    </a:cubicBezTo>
                    <a:cubicBezTo>
                      <a:pt x="14039" y="791194"/>
                      <a:pt x="18273" y="592228"/>
                      <a:pt x="16421" y="603076"/>
                    </a:cubicBezTo>
                    <a:cubicBezTo>
                      <a:pt x="14569" y="613924"/>
                      <a:pt x="2398" y="802043"/>
                      <a:pt x="546" y="818976"/>
                    </a:cubicBezTo>
                    <a:cubicBezTo>
                      <a:pt x="-1306" y="835909"/>
                      <a:pt x="1869" y="816330"/>
                      <a:pt x="5308" y="704676"/>
                    </a:cubicBezTo>
                    <a:cubicBezTo>
                      <a:pt x="8748" y="593022"/>
                      <a:pt x="21183" y="261234"/>
                      <a:pt x="21183" y="149051"/>
                    </a:cubicBezTo>
                    <a:cubicBezTo>
                      <a:pt x="21183" y="36868"/>
                      <a:pt x="-248" y="-41449"/>
                      <a:pt x="546" y="2363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EE27C21F-D676-4312-B8F4-67C6B574D822}"/>
                  </a:ext>
                </a:extLst>
              </p:cNvPr>
              <p:cNvSpPr/>
              <p:nvPr/>
            </p:nvSpPr>
            <p:spPr>
              <a:xfrm>
                <a:off x="6430875" y="3788424"/>
                <a:ext cx="24590" cy="381164"/>
              </a:xfrm>
              <a:custGeom>
                <a:avLst/>
                <a:gdLst>
                  <a:gd name="connsiteX0" fmla="*/ 336 w 38757"/>
                  <a:gd name="connsiteY0" fmla="*/ 1208 h 600762"/>
                  <a:gd name="connsiteX1" fmla="*/ 13036 w 38757"/>
                  <a:gd name="connsiteY1" fmla="*/ 264733 h 600762"/>
                  <a:gd name="connsiteX2" fmla="*/ 9861 w 38757"/>
                  <a:gd name="connsiteY2" fmla="*/ 591758 h 600762"/>
                  <a:gd name="connsiteX3" fmla="*/ 19386 w 38757"/>
                  <a:gd name="connsiteY3" fmla="*/ 483808 h 600762"/>
                  <a:gd name="connsiteX4" fmla="*/ 38436 w 38757"/>
                  <a:gd name="connsiteY4" fmla="*/ 218696 h 600762"/>
                  <a:gd name="connsiteX5" fmla="*/ 30499 w 38757"/>
                  <a:gd name="connsiteY5" fmla="*/ 340933 h 600762"/>
                  <a:gd name="connsiteX6" fmla="*/ 19386 w 38757"/>
                  <a:gd name="connsiteY6" fmla="*/ 409196 h 600762"/>
                  <a:gd name="connsiteX7" fmla="*/ 28911 w 38757"/>
                  <a:gd name="connsiteY7" fmla="*/ 175833 h 600762"/>
                  <a:gd name="connsiteX8" fmla="*/ 336 w 38757"/>
                  <a:gd name="connsiteY8" fmla="*/ 1208 h 60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57" h="600762">
                    <a:moveTo>
                      <a:pt x="336" y="1208"/>
                    </a:moveTo>
                    <a:cubicBezTo>
                      <a:pt x="-2310" y="16025"/>
                      <a:pt x="11449" y="166308"/>
                      <a:pt x="13036" y="264733"/>
                    </a:cubicBezTo>
                    <a:cubicBezTo>
                      <a:pt x="14624" y="363158"/>
                      <a:pt x="8803" y="555246"/>
                      <a:pt x="9861" y="591758"/>
                    </a:cubicBezTo>
                    <a:cubicBezTo>
                      <a:pt x="10919" y="628270"/>
                      <a:pt x="14624" y="545985"/>
                      <a:pt x="19386" y="483808"/>
                    </a:cubicBezTo>
                    <a:cubicBezTo>
                      <a:pt x="24148" y="421631"/>
                      <a:pt x="36584" y="242508"/>
                      <a:pt x="38436" y="218696"/>
                    </a:cubicBezTo>
                    <a:cubicBezTo>
                      <a:pt x="40288" y="194884"/>
                      <a:pt x="33674" y="309183"/>
                      <a:pt x="30499" y="340933"/>
                    </a:cubicBezTo>
                    <a:cubicBezTo>
                      <a:pt x="27324" y="372683"/>
                      <a:pt x="19651" y="436713"/>
                      <a:pt x="19386" y="409196"/>
                    </a:cubicBezTo>
                    <a:cubicBezTo>
                      <a:pt x="19121" y="381679"/>
                      <a:pt x="31028" y="240127"/>
                      <a:pt x="28911" y="175833"/>
                    </a:cubicBezTo>
                    <a:cubicBezTo>
                      <a:pt x="26794" y="111539"/>
                      <a:pt x="2982" y="-13609"/>
                      <a:pt x="336" y="120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81F9D700-EC00-4FB3-BACD-8EDA7C85806F}"/>
                  </a:ext>
                </a:extLst>
              </p:cNvPr>
              <p:cNvSpPr/>
              <p:nvPr/>
            </p:nvSpPr>
            <p:spPr>
              <a:xfrm>
                <a:off x="6488369" y="3725997"/>
                <a:ext cx="147830" cy="454523"/>
              </a:xfrm>
              <a:custGeom>
                <a:avLst/>
                <a:gdLst>
                  <a:gd name="connsiteX0" fmla="*/ 11318 w 232998"/>
                  <a:gd name="connsiteY0" fmla="*/ 113889 h 716384"/>
                  <a:gd name="connsiteX1" fmla="*/ 151018 w 232998"/>
                  <a:gd name="connsiteY1" fmla="*/ 480601 h 716384"/>
                  <a:gd name="connsiteX2" fmla="*/ 87518 w 232998"/>
                  <a:gd name="connsiteY2" fmla="*/ 255176 h 716384"/>
                  <a:gd name="connsiteX3" fmla="*/ 128793 w 232998"/>
                  <a:gd name="connsiteY3" fmla="*/ 398051 h 716384"/>
                  <a:gd name="connsiteX4" fmla="*/ 163718 w 232998"/>
                  <a:gd name="connsiteY4" fmla="*/ 583789 h 716384"/>
                  <a:gd name="connsiteX5" fmla="*/ 108156 w 232998"/>
                  <a:gd name="connsiteY5" fmla="*/ 380589 h 716384"/>
                  <a:gd name="connsiteX6" fmla="*/ 154193 w 232998"/>
                  <a:gd name="connsiteY6" fmla="*/ 553626 h 716384"/>
                  <a:gd name="connsiteX7" fmla="*/ 230393 w 232998"/>
                  <a:gd name="connsiteY7" fmla="*/ 713964 h 716384"/>
                  <a:gd name="connsiteX8" fmla="*/ 206581 w 232998"/>
                  <a:gd name="connsiteY8" fmla="*/ 628239 h 716384"/>
                  <a:gd name="connsiteX9" fmla="*/ 122443 w 232998"/>
                  <a:gd name="connsiteY9" fmla="*/ 344076 h 716384"/>
                  <a:gd name="connsiteX10" fmla="*/ 146256 w 232998"/>
                  <a:gd name="connsiteY10" fmla="*/ 642526 h 716384"/>
                  <a:gd name="connsiteX11" fmla="*/ 111331 w 232998"/>
                  <a:gd name="connsiteY11" fmla="*/ 415514 h 716384"/>
                  <a:gd name="connsiteX12" fmla="*/ 82756 w 232998"/>
                  <a:gd name="connsiteY12" fmla="*/ 232951 h 716384"/>
                  <a:gd name="connsiteX13" fmla="*/ 17668 w 232998"/>
                  <a:gd name="connsiteY13" fmla="*/ 4351 h 716384"/>
                  <a:gd name="connsiteX14" fmla="*/ 11318 w 232998"/>
                  <a:gd name="connsiteY14" fmla="*/ 113889 h 71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2998" h="716384">
                    <a:moveTo>
                      <a:pt x="11318" y="113889"/>
                    </a:moveTo>
                    <a:cubicBezTo>
                      <a:pt x="33543" y="193264"/>
                      <a:pt x="138318" y="457053"/>
                      <a:pt x="151018" y="480601"/>
                    </a:cubicBezTo>
                    <a:cubicBezTo>
                      <a:pt x="163718" y="504149"/>
                      <a:pt x="91222" y="268934"/>
                      <a:pt x="87518" y="255176"/>
                    </a:cubicBezTo>
                    <a:cubicBezTo>
                      <a:pt x="83814" y="241418"/>
                      <a:pt x="116093" y="343282"/>
                      <a:pt x="128793" y="398051"/>
                    </a:cubicBezTo>
                    <a:cubicBezTo>
                      <a:pt x="141493" y="452820"/>
                      <a:pt x="167157" y="586699"/>
                      <a:pt x="163718" y="583789"/>
                    </a:cubicBezTo>
                    <a:cubicBezTo>
                      <a:pt x="160279" y="580879"/>
                      <a:pt x="109743" y="385616"/>
                      <a:pt x="108156" y="380589"/>
                    </a:cubicBezTo>
                    <a:cubicBezTo>
                      <a:pt x="106569" y="375562"/>
                      <a:pt x="133820" y="498064"/>
                      <a:pt x="154193" y="553626"/>
                    </a:cubicBezTo>
                    <a:cubicBezTo>
                      <a:pt x="174566" y="609188"/>
                      <a:pt x="221662" y="701529"/>
                      <a:pt x="230393" y="713964"/>
                    </a:cubicBezTo>
                    <a:cubicBezTo>
                      <a:pt x="239124" y="726399"/>
                      <a:pt x="224573" y="689887"/>
                      <a:pt x="206581" y="628239"/>
                    </a:cubicBezTo>
                    <a:cubicBezTo>
                      <a:pt x="188589" y="566591"/>
                      <a:pt x="132497" y="341695"/>
                      <a:pt x="122443" y="344076"/>
                    </a:cubicBezTo>
                    <a:cubicBezTo>
                      <a:pt x="112389" y="346457"/>
                      <a:pt x="148108" y="630620"/>
                      <a:pt x="146256" y="642526"/>
                    </a:cubicBezTo>
                    <a:cubicBezTo>
                      <a:pt x="144404" y="654432"/>
                      <a:pt x="121914" y="483777"/>
                      <a:pt x="111331" y="415514"/>
                    </a:cubicBezTo>
                    <a:cubicBezTo>
                      <a:pt x="100748" y="347252"/>
                      <a:pt x="98366" y="301478"/>
                      <a:pt x="82756" y="232951"/>
                    </a:cubicBezTo>
                    <a:cubicBezTo>
                      <a:pt x="67146" y="164424"/>
                      <a:pt x="31162" y="24195"/>
                      <a:pt x="17668" y="4351"/>
                    </a:cubicBezTo>
                    <a:cubicBezTo>
                      <a:pt x="4174" y="-15493"/>
                      <a:pt x="-10907" y="34514"/>
                      <a:pt x="11318" y="11388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BEEE5F38-08A5-4EF8-8570-C5702D7E056D}"/>
                  </a:ext>
                </a:extLst>
              </p:cNvPr>
              <p:cNvSpPr/>
              <p:nvPr/>
            </p:nvSpPr>
            <p:spPr>
              <a:xfrm>
                <a:off x="5704588" y="3410376"/>
                <a:ext cx="561817" cy="208151"/>
              </a:xfrm>
              <a:custGeom>
                <a:avLst/>
                <a:gdLst>
                  <a:gd name="connsiteX0" fmla="*/ 6286 w 885493"/>
                  <a:gd name="connsiteY0" fmla="*/ 44609 h 328072"/>
                  <a:gd name="connsiteX1" fmla="*/ 476186 w 885493"/>
                  <a:gd name="connsiteY1" fmla="*/ 27676 h 328072"/>
                  <a:gd name="connsiteX2" fmla="*/ 133286 w 885493"/>
                  <a:gd name="connsiteY2" fmla="*/ 12859 h 328072"/>
                  <a:gd name="connsiteX3" fmla="*/ 416920 w 885493"/>
                  <a:gd name="connsiteY3" fmla="*/ 25559 h 328072"/>
                  <a:gd name="connsiteX4" fmla="*/ 615886 w 885493"/>
                  <a:gd name="connsiteY4" fmla="*/ 101759 h 328072"/>
                  <a:gd name="connsiteX5" fmla="*/ 874120 w 885493"/>
                  <a:gd name="connsiteY5" fmla="*/ 324009 h 328072"/>
                  <a:gd name="connsiteX6" fmla="*/ 791570 w 885493"/>
                  <a:gd name="connsiteY6" fmla="*/ 228759 h 328072"/>
                  <a:gd name="connsiteX7" fmla="*/ 366120 w 885493"/>
                  <a:gd name="connsiteY7" fmla="*/ 21326 h 328072"/>
                  <a:gd name="connsiteX8" fmla="*/ 215836 w 885493"/>
                  <a:gd name="connsiteY8" fmla="*/ 8626 h 328072"/>
                  <a:gd name="connsiteX9" fmla="*/ 6286 w 885493"/>
                  <a:gd name="connsiteY9" fmla="*/ 44609 h 32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493" h="328072">
                    <a:moveTo>
                      <a:pt x="6286" y="44609"/>
                    </a:moveTo>
                    <a:cubicBezTo>
                      <a:pt x="49678" y="47784"/>
                      <a:pt x="455020" y="32968"/>
                      <a:pt x="476186" y="27676"/>
                    </a:cubicBezTo>
                    <a:cubicBezTo>
                      <a:pt x="497352" y="22384"/>
                      <a:pt x="143164" y="13212"/>
                      <a:pt x="133286" y="12859"/>
                    </a:cubicBezTo>
                    <a:cubicBezTo>
                      <a:pt x="123408" y="12506"/>
                      <a:pt x="336487" y="10742"/>
                      <a:pt x="416920" y="25559"/>
                    </a:cubicBezTo>
                    <a:cubicBezTo>
                      <a:pt x="497353" y="40376"/>
                      <a:pt x="539686" y="52017"/>
                      <a:pt x="615886" y="101759"/>
                    </a:cubicBezTo>
                    <a:cubicBezTo>
                      <a:pt x="692086" y="151501"/>
                      <a:pt x="844839" y="302842"/>
                      <a:pt x="874120" y="324009"/>
                    </a:cubicBezTo>
                    <a:cubicBezTo>
                      <a:pt x="903401" y="345176"/>
                      <a:pt x="876237" y="279206"/>
                      <a:pt x="791570" y="228759"/>
                    </a:cubicBezTo>
                    <a:cubicBezTo>
                      <a:pt x="706903" y="178312"/>
                      <a:pt x="462076" y="58015"/>
                      <a:pt x="366120" y="21326"/>
                    </a:cubicBezTo>
                    <a:cubicBezTo>
                      <a:pt x="270164" y="-15363"/>
                      <a:pt x="275455" y="5804"/>
                      <a:pt x="215836" y="8626"/>
                    </a:cubicBezTo>
                    <a:cubicBezTo>
                      <a:pt x="156217" y="11448"/>
                      <a:pt x="-37106" y="41434"/>
                      <a:pt x="6286" y="4460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B5A7D915-48B6-4A25-ACF1-C0D7A7DA0CBE}"/>
                  </a:ext>
                </a:extLst>
              </p:cNvPr>
              <p:cNvSpPr/>
              <p:nvPr/>
            </p:nvSpPr>
            <p:spPr>
              <a:xfrm>
                <a:off x="5799821" y="3381891"/>
                <a:ext cx="545991" cy="364273"/>
              </a:xfrm>
              <a:custGeom>
                <a:avLst/>
                <a:gdLst>
                  <a:gd name="connsiteX0" fmla="*/ 121 w 860550"/>
                  <a:gd name="connsiteY0" fmla="*/ 9071 h 574139"/>
                  <a:gd name="connsiteX1" fmla="*/ 467904 w 860550"/>
                  <a:gd name="connsiteY1" fmla="*/ 57754 h 574139"/>
                  <a:gd name="connsiteX2" fmla="*/ 222371 w 860550"/>
                  <a:gd name="connsiteY2" fmla="*/ 604 h 574139"/>
                  <a:gd name="connsiteX3" fmla="*/ 457321 w 860550"/>
                  <a:gd name="connsiteY3" fmla="*/ 102204 h 574139"/>
                  <a:gd name="connsiteX4" fmla="*/ 575854 w 860550"/>
                  <a:gd name="connsiteY4" fmla="*/ 165704 h 574139"/>
                  <a:gd name="connsiteX5" fmla="*/ 704971 w 860550"/>
                  <a:gd name="connsiteY5" fmla="*/ 290587 h 574139"/>
                  <a:gd name="connsiteX6" fmla="*/ 855254 w 860550"/>
                  <a:gd name="connsiteY6" fmla="*/ 567871 h 574139"/>
                  <a:gd name="connsiteX7" fmla="*/ 787521 w 860550"/>
                  <a:gd name="connsiteY7" fmla="*/ 449337 h 574139"/>
                  <a:gd name="connsiteX8" fmla="*/ 425571 w 860550"/>
                  <a:gd name="connsiteY8" fmla="*/ 61987 h 574139"/>
                  <a:gd name="connsiteX9" fmla="*/ 121 w 860550"/>
                  <a:gd name="connsiteY9" fmla="*/ 9071 h 57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0550" h="574139">
                    <a:moveTo>
                      <a:pt x="121" y="9071"/>
                    </a:moveTo>
                    <a:cubicBezTo>
                      <a:pt x="7176" y="8366"/>
                      <a:pt x="430862" y="59165"/>
                      <a:pt x="467904" y="57754"/>
                    </a:cubicBezTo>
                    <a:cubicBezTo>
                      <a:pt x="504946" y="56343"/>
                      <a:pt x="224135" y="-6804"/>
                      <a:pt x="222371" y="604"/>
                    </a:cubicBezTo>
                    <a:cubicBezTo>
                      <a:pt x="220607" y="8012"/>
                      <a:pt x="398407" y="74687"/>
                      <a:pt x="457321" y="102204"/>
                    </a:cubicBezTo>
                    <a:cubicBezTo>
                      <a:pt x="516235" y="129721"/>
                      <a:pt x="534579" y="134307"/>
                      <a:pt x="575854" y="165704"/>
                    </a:cubicBezTo>
                    <a:cubicBezTo>
                      <a:pt x="617129" y="197101"/>
                      <a:pt x="658404" y="223559"/>
                      <a:pt x="704971" y="290587"/>
                    </a:cubicBezTo>
                    <a:cubicBezTo>
                      <a:pt x="751538" y="357615"/>
                      <a:pt x="841496" y="541413"/>
                      <a:pt x="855254" y="567871"/>
                    </a:cubicBezTo>
                    <a:cubicBezTo>
                      <a:pt x="869012" y="594329"/>
                      <a:pt x="859135" y="533651"/>
                      <a:pt x="787521" y="449337"/>
                    </a:cubicBezTo>
                    <a:cubicBezTo>
                      <a:pt x="715907" y="365023"/>
                      <a:pt x="556804" y="138893"/>
                      <a:pt x="425571" y="61987"/>
                    </a:cubicBezTo>
                    <a:cubicBezTo>
                      <a:pt x="294338" y="-14919"/>
                      <a:pt x="-6934" y="9776"/>
                      <a:pt x="121" y="907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74349515-0082-4F19-A061-FE4FC6552495}"/>
                  </a:ext>
                </a:extLst>
              </p:cNvPr>
              <p:cNvSpPr/>
              <p:nvPr/>
            </p:nvSpPr>
            <p:spPr>
              <a:xfrm>
                <a:off x="6237815" y="3594883"/>
                <a:ext cx="129515" cy="401427"/>
              </a:xfrm>
              <a:custGeom>
                <a:avLst/>
                <a:gdLst>
                  <a:gd name="connsiteX0" fmla="*/ 1939 w 204131"/>
                  <a:gd name="connsiteY0" fmla="*/ 14152 h 632699"/>
                  <a:gd name="connsiteX1" fmla="*/ 194555 w 204131"/>
                  <a:gd name="connsiteY1" fmla="*/ 604702 h 632699"/>
                  <a:gd name="connsiteX2" fmla="*/ 169155 w 204131"/>
                  <a:gd name="connsiteY2" fmla="*/ 503102 h 632699"/>
                  <a:gd name="connsiteX3" fmla="*/ 118355 w 204131"/>
                  <a:gd name="connsiteY3" fmla="*/ 200419 h 632699"/>
                  <a:gd name="connsiteX4" fmla="*/ 137405 w 204131"/>
                  <a:gd name="connsiteY4" fmla="*/ 361285 h 632699"/>
                  <a:gd name="connsiteX5" fmla="*/ 97189 w 204131"/>
                  <a:gd name="connsiteY5" fmla="*/ 196185 h 632699"/>
                  <a:gd name="connsiteX6" fmla="*/ 1939 w 204131"/>
                  <a:gd name="connsiteY6" fmla="*/ 14152 h 63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31" h="632699">
                    <a:moveTo>
                      <a:pt x="1939" y="14152"/>
                    </a:moveTo>
                    <a:cubicBezTo>
                      <a:pt x="18167" y="82238"/>
                      <a:pt x="166686" y="523210"/>
                      <a:pt x="194555" y="604702"/>
                    </a:cubicBezTo>
                    <a:cubicBezTo>
                      <a:pt x="222424" y="686194"/>
                      <a:pt x="181855" y="570483"/>
                      <a:pt x="169155" y="503102"/>
                    </a:cubicBezTo>
                    <a:cubicBezTo>
                      <a:pt x="156455" y="435722"/>
                      <a:pt x="123647" y="224055"/>
                      <a:pt x="118355" y="200419"/>
                    </a:cubicBezTo>
                    <a:cubicBezTo>
                      <a:pt x="113063" y="176783"/>
                      <a:pt x="140933" y="361991"/>
                      <a:pt x="137405" y="361285"/>
                    </a:cubicBezTo>
                    <a:cubicBezTo>
                      <a:pt x="133877" y="360579"/>
                      <a:pt x="118356" y="249454"/>
                      <a:pt x="97189" y="196185"/>
                    </a:cubicBezTo>
                    <a:cubicBezTo>
                      <a:pt x="76022" y="142916"/>
                      <a:pt x="-14289" y="-53934"/>
                      <a:pt x="1939" y="1415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7B2FA4EA-352A-4B10-9F3B-5C26F4DDC1D6}"/>
                  </a:ext>
                </a:extLst>
              </p:cNvPr>
              <p:cNvSpPr/>
              <p:nvPr/>
            </p:nvSpPr>
            <p:spPr>
              <a:xfrm>
                <a:off x="6325979" y="3730595"/>
                <a:ext cx="60420" cy="312045"/>
              </a:xfrm>
              <a:custGeom>
                <a:avLst/>
                <a:gdLst>
                  <a:gd name="connsiteX0" fmla="*/ 4797 w 95229"/>
                  <a:gd name="connsiteY0" fmla="*/ 9803 h 491822"/>
                  <a:gd name="connsiteX1" fmla="*/ 25964 w 95229"/>
                  <a:gd name="connsiteY1" fmla="*/ 62720 h 491822"/>
                  <a:gd name="connsiteX2" fmla="*/ 93697 w 95229"/>
                  <a:gd name="connsiteY2" fmla="*/ 490286 h 491822"/>
                  <a:gd name="connsiteX3" fmla="*/ 72531 w 95229"/>
                  <a:gd name="connsiteY3" fmla="*/ 206653 h 491822"/>
                  <a:gd name="connsiteX4" fmla="*/ 64064 w 95229"/>
                  <a:gd name="connsiteY4" fmla="*/ 229936 h 491822"/>
                  <a:gd name="connsiteX5" fmla="*/ 2681 w 95229"/>
                  <a:gd name="connsiteY5" fmla="*/ 136803 h 491822"/>
                  <a:gd name="connsiteX6" fmla="*/ 4797 w 95229"/>
                  <a:gd name="connsiteY6" fmla="*/ 9803 h 49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29" h="491822">
                    <a:moveTo>
                      <a:pt x="4797" y="9803"/>
                    </a:moveTo>
                    <a:cubicBezTo>
                      <a:pt x="8678" y="-2544"/>
                      <a:pt x="11147" y="-17361"/>
                      <a:pt x="25964" y="62720"/>
                    </a:cubicBezTo>
                    <a:cubicBezTo>
                      <a:pt x="40781" y="142801"/>
                      <a:pt x="85936" y="466297"/>
                      <a:pt x="93697" y="490286"/>
                    </a:cubicBezTo>
                    <a:cubicBezTo>
                      <a:pt x="101458" y="514275"/>
                      <a:pt x="77470" y="250045"/>
                      <a:pt x="72531" y="206653"/>
                    </a:cubicBezTo>
                    <a:cubicBezTo>
                      <a:pt x="67592" y="163261"/>
                      <a:pt x="75706" y="241578"/>
                      <a:pt x="64064" y="229936"/>
                    </a:cubicBezTo>
                    <a:cubicBezTo>
                      <a:pt x="52422" y="218294"/>
                      <a:pt x="7973" y="170317"/>
                      <a:pt x="2681" y="136803"/>
                    </a:cubicBezTo>
                    <a:cubicBezTo>
                      <a:pt x="-2611" y="103289"/>
                      <a:pt x="916" y="22150"/>
                      <a:pt x="4797" y="980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062C220D-3501-487B-837D-701A746196C1}"/>
                  </a:ext>
                </a:extLst>
              </p:cNvPr>
              <p:cNvSpPr/>
              <p:nvPr/>
            </p:nvSpPr>
            <p:spPr>
              <a:xfrm>
                <a:off x="6353639" y="3898341"/>
                <a:ext cx="42868" cy="507965"/>
              </a:xfrm>
              <a:custGeom>
                <a:avLst/>
                <a:gdLst>
                  <a:gd name="connsiteX0" fmla="*/ 3536 w 67565"/>
                  <a:gd name="connsiteY0" fmla="*/ 18465 h 800616"/>
                  <a:gd name="connsiteX1" fmla="*/ 67036 w 67565"/>
                  <a:gd name="connsiteY1" fmla="*/ 797398 h 800616"/>
                  <a:gd name="connsiteX2" fmla="*/ 33169 w 67565"/>
                  <a:gd name="connsiteY2" fmla="*/ 308448 h 800616"/>
                  <a:gd name="connsiteX3" fmla="*/ 20469 w 67565"/>
                  <a:gd name="connsiteY3" fmla="*/ 642882 h 800616"/>
                  <a:gd name="connsiteX4" fmla="*/ 9886 w 67565"/>
                  <a:gd name="connsiteY4" fmla="*/ 274582 h 800616"/>
                  <a:gd name="connsiteX5" fmla="*/ 3536 w 67565"/>
                  <a:gd name="connsiteY5" fmla="*/ 18465 h 80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65" h="800616">
                    <a:moveTo>
                      <a:pt x="3536" y="18465"/>
                    </a:moveTo>
                    <a:cubicBezTo>
                      <a:pt x="13061" y="105601"/>
                      <a:pt x="62097" y="749068"/>
                      <a:pt x="67036" y="797398"/>
                    </a:cubicBezTo>
                    <a:cubicBezTo>
                      <a:pt x="71975" y="845729"/>
                      <a:pt x="40930" y="334201"/>
                      <a:pt x="33169" y="308448"/>
                    </a:cubicBezTo>
                    <a:cubicBezTo>
                      <a:pt x="25408" y="282695"/>
                      <a:pt x="24349" y="648526"/>
                      <a:pt x="20469" y="642882"/>
                    </a:cubicBezTo>
                    <a:cubicBezTo>
                      <a:pt x="16589" y="637238"/>
                      <a:pt x="13414" y="373713"/>
                      <a:pt x="9886" y="274582"/>
                    </a:cubicBezTo>
                    <a:cubicBezTo>
                      <a:pt x="6358" y="175451"/>
                      <a:pt x="-5989" y="-68671"/>
                      <a:pt x="3536" y="1846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8EEA369A-90D3-4F79-A44D-262D77B798D3}"/>
                  </a:ext>
                </a:extLst>
              </p:cNvPr>
              <p:cNvSpPr/>
              <p:nvPr/>
            </p:nvSpPr>
            <p:spPr>
              <a:xfrm>
                <a:off x="6390748" y="4007850"/>
                <a:ext cx="20229" cy="396270"/>
              </a:xfrm>
              <a:custGeom>
                <a:avLst/>
                <a:gdLst>
                  <a:gd name="connsiteX0" fmla="*/ 2197 w 31884"/>
                  <a:gd name="connsiteY0" fmla="*/ 17315 h 624571"/>
                  <a:gd name="connsiteX1" fmla="*/ 4313 w 31884"/>
                  <a:gd name="connsiteY1" fmla="*/ 82932 h 624571"/>
                  <a:gd name="connsiteX2" fmla="*/ 21247 w 31884"/>
                  <a:gd name="connsiteY2" fmla="*/ 622682 h 624571"/>
                  <a:gd name="connsiteX3" fmla="*/ 2197 w 31884"/>
                  <a:gd name="connsiteY3" fmla="*/ 260732 h 624571"/>
                  <a:gd name="connsiteX4" fmla="*/ 31830 w 31884"/>
                  <a:gd name="connsiteY4" fmla="*/ 239565 h 624571"/>
                  <a:gd name="connsiteX5" fmla="*/ 2197 w 31884"/>
                  <a:gd name="connsiteY5" fmla="*/ 17315 h 62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84" h="624571">
                    <a:moveTo>
                      <a:pt x="2197" y="17315"/>
                    </a:moveTo>
                    <a:cubicBezTo>
                      <a:pt x="-2389" y="-8791"/>
                      <a:pt x="1138" y="-17962"/>
                      <a:pt x="4313" y="82932"/>
                    </a:cubicBezTo>
                    <a:cubicBezTo>
                      <a:pt x="7488" y="183826"/>
                      <a:pt x="21600" y="593049"/>
                      <a:pt x="21247" y="622682"/>
                    </a:cubicBezTo>
                    <a:cubicBezTo>
                      <a:pt x="20894" y="652315"/>
                      <a:pt x="433" y="324585"/>
                      <a:pt x="2197" y="260732"/>
                    </a:cubicBezTo>
                    <a:cubicBezTo>
                      <a:pt x="3961" y="196879"/>
                      <a:pt x="30419" y="277665"/>
                      <a:pt x="31830" y="239565"/>
                    </a:cubicBezTo>
                    <a:cubicBezTo>
                      <a:pt x="33241" y="201465"/>
                      <a:pt x="6783" y="43421"/>
                      <a:pt x="2197" y="1731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E648526C-4153-4846-9E52-C137826EB1D0}"/>
                  </a:ext>
                </a:extLst>
              </p:cNvPr>
              <p:cNvSpPr/>
              <p:nvPr/>
            </p:nvSpPr>
            <p:spPr>
              <a:xfrm>
                <a:off x="6422762" y="4079060"/>
                <a:ext cx="83202" cy="706788"/>
              </a:xfrm>
              <a:custGeom>
                <a:avLst/>
                <a:gdLst>
                  <a:gd name="connsiteX0" fmla="*/ 118955 w 131136"/>
                  <a:gd name="connsiteY0" fmla="*/ 17263 h 1113986"/>
                  <a:gd name="connsiteX1" fmla="*/ 46989 w 131136"/>
                  <a:gd name="connsiteY1" fmla="*/ 696713 h 1113986"/>
                  <a:gd name="connsiteX2" fmla="*/ 76622 w 131136"/>
                  <a:gd name="connsiteY2" fmla="*/ 537963 h 1113986"/>
                  <a:gd name="connsiteX3" fmla="*/ 422 w 131136"/>
                  <a:gd name="connsiteY3" fmla="*/ 1111580 h 1113986"/>
                  <a:gd name="connsiteX4" fmla="*/ 116839 w 131136"/>
                  <a:gd name="connsiteY4" fmla="*/ 279730 h 1113986"/>
                  <a:gd name="connsiteX5" fmla="*/ 118955 w 131136"/>
                  <a:gd name="connsiteY5" fmla="*/ 17263 h 111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136" h="1113986">
                    <a:moveTo>
                      <a:pt x="118955" y="17263"/>
                    </a:moveTo>
                    <a:cubicBezTo>
                      <a:pt x="107313" y="86760"/>
                      <a:pt x="54044" y="609930"/>
                      <a:pt x="46989" y="696713"/>
                    </a:cubicBezTo>
                    <a:cubicBezTo>
                      <a:pt x="39934" y="783496"/>
                      <a:pt x="84383" y="468819"/>
                      <a:pt x="76622" y="537963"/>
                    </a:cubicBezTo>
                    <a:cubicBezTo>
                      <a:pt x="68861" y="607107"/>
                      <a:pt x="-6281" y="1154619"/>
                      <a:pt x="422" y="1111580"/>
                    </a:cubicBezTo>
                    <a:cubicBezTo>
                      <a:pt x="7125" y="1068541"/>
                      <a:pt x="93556" y="460705"/>
                      <a:pt x="116839" y="279730"/>
                    </a:cubicBezTo>
                    <a:cubicBezTo>
                      <a:pt x="140122" y="98755"/>
                      <a:pt x="130597" y="-52234"/>
                      <a:pt x="118955" y="1726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F5F72AA9-A6C9-41EA-83C7-6A4E28BC279B}"/>
                  </a:ext>
                </a:extLst>
              </p:cNvPr>
              <p:cNvSpPr/>
              <p:nvPr/>
            </p:nvSpPr>
            <p:spPr>
              <a:xfrm>
                <a:off x="6405870" y="4520402"/>
                <a:ext cx="46972" cy="338316"/>
              </a:xfrm>
              <a:custGeom>
                <a:avLst/>
                <a:gdLst>
                  <a:gd name="connsiteX0" fmla="*/ 65146 w 74034"/>
                  <a:gd name="connsiteY0" fmla="*/ 15920 h 533228"/>
                  <a:gd name="connsiteX1" fmla="*/ 1646 w 74034"/>
                  <a:gd name="connsiteY1" fmla="*/ 528683 h 533228"/>
                  <a:gd name="connsiteX2" fmla="*/ 19109 w 74034"/>
                  <a:gd name="connsiteY2" fmla="*/ 277858 h 533228"/>
                  <a:gd name="connsiteX3" fmla="*/ 23871 w 74034"/>
                  <a:gd name="connsiteY3" fmla="*/ 471533 h 533228"/>
                  <a:gd name="connsiteX4" fmla="*/ 68321 w 74034"/>
                  <a:gd name="connsiteY4" fmla="*/ 157208 h 533228"/>
                  <a:gd name="connsiteX5" fmla="*/ 65146 w 74034"/>
                  <a:gd name="connsiteY5" fmla="*/ 15920 h 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034" h="533228">
                    <a:moveTo>
                      <a:pt x="65146" y="15920"/>
                    </a:moveTo>
                    <a:cubicBezTo>
                      <a:pt x="54033" y="77833"/>
                      <a:pt x="9319" y="485027"/>
                      <a:pt x="1646" y="528683"/>
                    </a:cubicBezTo>
                    <a:cubicBezTo>
                      <a:pt x="-6027" y="572339"/>
                      <a:pt x="15405" y="287383"/>
                      <a:pt x="19109" y="277858"/>
                    </a:cubicBezTo>
                    <a:cubicBezTo>
                      <a:pt x="22813" y="268333"/>
                      <a:pt x="15669" y="491641"/>
                      <a:pt x="23871" y="471533"/>
                    </a:cubicBezTo>
                    <a:cubicBezTo>
                      <a:pt x="32073" y="451425"/>
                      <a:pt x="60119" y="226529"/>
                      <a:pt x="68321" y="157208"/>
                    </a:cubicBezTo>
                    <a:cubicBezTo>
                      <a:pt x="76523" y="87887"/>
                      <a:pt x="76259" y="-45993"/>
                      <a:pt x="65146" y="1592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9482DB29-D161-4A5E-9A0A-97AE3313CFF7}"/>
                  </a:ext>
                </a:extLst>
              </p:cNvPr>
              <p:cNvSpPr/>
              <p:nvPr/>
            </p:nvSpPr>
            <p:spPr>
              <a:xfrm>
                <a:off x="6378815" y="4359042"/>
                <a:ext cx="61115" cy="516345"/>
              </a:xfrm>
              <a:custGeom>
                <a:avLst/>
                <a:gdLst>
                  <a:gd name="connsiteX0" fmla="*/ 26826 w 96325"/>
                  <a:gd name="connsiteY0" fmla="*/ 51168 h 813823"/>
                  <a:gd name="connsiteX1" fmla="*/ 53813 w 96325"/>
                  <a:gd name="connsiteY1" fmla="*/ 365493 h 813823"/>
                  <a:gd name="connsiteX2" fmla="*/ 45876 w 96325"/>
                  <a:gd name="connsiteY2" fmla="*/ 295643 h 813823"/>
                  <a:gd name="connsiteX3" fmla="*/ 95088 w 96325"/>
                  <a:gd name="connsiteY3" fmla="*/ 8306 h 813823"/>
                  <a:gd name="connsiteX4" fmla="*/ 80801 w 96325"/>
                  <a:gd name="connsiteY4" fmla="*/ 105143 h 813823"/>
                  <a:gd name="connsiteX5" fmla="*/ 72863 w 96325"/>
                  <a:gd name="connsiteY5" fmla="*/ 389306 h 813823"/>
                  <a:gd name="connsiteX6" fmla="*/ 6188 w 96325"/>
                  <a:gd name="connsiteY6" fmla="*/ 790943 h 813823"/>
                  <a:gd name="connsiteX7" fmla="*/ 7776 w 96325"/>
                  <a:gd name="connsiteY7" fmla="*/ 721093 h 813823"/>
                  <a:gd name="connsiteX8" fmla="*/ 49051 w 96325"/>
                  <a:gd name="connsiteY8" fmla="*/ 360731 h 813823"/>
                  <a:gd name="connsiteX9" fmla="*/ 23651 w 96325"/>
                  <a:gd name="connsiteY9" fmla="*/ 214681 h 813823"/>
                  <a:gd name="connsiteX10" fmla="*/ 26826 w 96325"/>
                  <a:gd name="connsiteY10" fmla="*/ 51168 h 81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325" h="813823">
                    <a:moveTo>
                      <a:pt x="26826" y="51168"/>
                    </a:moveTo>
                    <a:cubicBezTo>
                      <a:pt x="31853" y="76303"/>
                      <a:pt x="50638" y="324747"/>
                      <a:pt x="53813" y="365493"/>
                    </a:cubicBezTo>
                    <a:cubicBezTo>
                      <a:pt x="56988" y="406239"/>
                      <a:pt x="38997" y="355174"/>
                      <a:pt x="45876" y="295643"/>
                    </a:cubicBezTo>
                    <a:cubicBezTo>
                      <a:pt x="52755" y="236112"/>
                      <a:pt x="89267" y="40056"/>
                      <a:pt x="95088" y="8306"/>
                    </a:cubicBezTo>
                    <a:cubicBezTo>
                      <a:pt x="100909" y="-23444"/>
                      <a:pt x="84505" y="41643"/>
                      <a:pt x="80801" y="105143"/>
                    </a:cubicBezTo>
                    <a:cubicBezTo>
                      <a:pt x="77097" y="168643"/>
                      <a:pt x="85298" y="275006"/>
                      <a:pt x="72863" y="389306"/>
                    </a:cubicBezTo>
                    <a:cubicBezTo>
                      <a:pt x="60428" y="503606"/>
                      <a:pt x="17036" y="735645"/>
                      <a:pt x="6188" y="790943"/>
                    </a:cubicBezTo>
                    <a:cubicBezTo>
                      <a:pt x="-4660" y="846241"/>
                      <a:pt x="632" y="792795"/>
                      <a:pt x="7776" y="721093"/>
                    </a:cubicBezTo>
                    <a:cubicBezTo>
                      <a:pt x="14920" y="649391"/>
                      <a:pt x="46405" y="445133"/>
                      <a:pt x="49051" y="360731"/>
                    </a:cubicBezTo>
                    <a:cubicBezTo>
                      <a:pt x="51697" y="276329"/>
                      <a:pt x="27884" y="260719"/>
                      <a:pt x="23651" y="214681"/>
                    </a:cubicBezTo>
                    <a:cubicBezTo>
                      <a:pt x="19418" y="168644"/>
                      <a:pt x="21799" y="26033"/>
                      <a:pt x="26826" y="5116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D58533B3-BFFE-4ADC-9C12-63AEE270FF3C}"/>
                  </a:ext>
                </a:extLst>
              </p:cNvPr>
              <p:cNvSpPr/>
              <p:nvPr/>
            </p:nvSpPr>
            <p:spPr>
              <a:xfrm>
                <a:off x="6576012" y="4431950"/>
                <a:ext cx="189426" cy="450697"/>
              </a:xfrm>
              <a:custGeom>
                <a:avLst/>
                <a:gdLst>
                  <a:gd name="connsiteX0" fmla="*/ 293870 w 298559"/>
                  <a:gd name="connsiteY0" fmla="*/ 21982 h 710355"/>
                  <a:gd name="connsiteX1" fmla="*/ 231957 w 298559"/>
                  <a:gd name="connsiteY1" fmla="*/ 180732 h 710355"/>
                  <a:gd name="connsiteX2" fmla="*/ 112895 w 298559"/>
                  <a:gd name="connsiteY2" fmla="*/ 629995 h 710355"/>
                  <a:gd name="connsiteX3" fmla="*/ 257357 w 298559"/>
                  <a:gd name="connsiteY3" fmla="*/ 182320 h 710355"/>
                  <a:gd name="connsiteX4" fmla="*/ 131945 w 298559"/>
                  <a:gd name="connsiteY4" fmla="*/ 563320 h 710355"/>
                  <a:gd name="connsiteX5" fmla="*/ 182 w 298559"/>
                  <a:gd name="connsiteY5" fmla="*/ 698257 h 710355"/>
                  <a:gd name="connsiteX6" fmla="*/ 108132 w 298559"/>
                  <a:gd name="connsiteY6" fmla="*/ 629995 h 710355"/>
                  <a:gd name="connsiteX7" fmla="*/ 293870 w 298559"/>
                  <a:gd name="connsiteY7" fmla="*/ 21982 h 71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559" h="710355">
                    <a:moveTo>
                      <a:pt x="293870" y="21982"/>
                    </a:moveTo>
                    <a:cubicBezTo>
                      <a:pt x="314508" y="-52895"/>
                      <a:pt x="262119" y="79397"/>
                      <a:pt x="231957" y="180732"/>
                    </a:cubicBezTo>
                    <a:cubicBezTo>
                      <a:pt x="201795" y="282067"/>
                      <a:pt x="108662" y="629730"/>
                      <a:pt x="112895" y="629995"/>
                    </a:cubicBezTo>
                    <a:cubicBezTo>
                      <a:pt x="117128" y="630260"/>
                      <a:pt x="254182" y="193433"/>
                      <a:pt x="257357" y="182320"/>
                    </a:cubicBezTo>
                    <a:cubicBezTo>
                      <a:pt x="260532" y="171207"/>
                      <a:pt x="174807" y="477331"/>
                      <a:pt x="131945" y="563320"/>
                    </a:cubicBezTo>
                    <a:cubicBezTo>
                      <a:pt x="89083" y="649309"/>
                      <a:pt x="4151" y="687145"/>
                      <a:pt x="182" y="698257"/>
                    </a:cubicBezTo>
                    <a:cubicBezTo>
                      <a:pt x="-3787" y="709369"/>
                      <a:pt x="57861" y="738739"/>
                      <a:pt x="108132" y="629995"/>
                    </a:cubicBezTo>
                    <a:cubicBezTo>
                      <a:pt x="158403" y="521251"/>
                      <a:pt x="273232" y="96859"/>
                      <a:pt x="293870" y="2198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4501EC7E-9AF7-4962-AA8F-06E2942F887B}"/>
                  </a:ext>
                </a:extLst>
              </p:cNvPr>
              <p:cNvSpPr/>
              <p:nvPr/>
            </p:nvSpPr>
            <p:spPr>
              <a:xfrm>
                <a:off x="6565851" y="4527121"/>
                <a:ext cx="81650" cy="379782"/>
              </a:xfrm>
              <a:custGeom>
                <a:avLst/>
                <a:gdLst>
                  <a:gd name="connsiteX0" fmla="*/ 109860 w 128690"/>
                  <a:gd name="connsiteY0" fmla="*/ 18030 h 598583"/>
                  <a:gd name="connsiteX1" fmla="*/ 322 w 128690"/>
                  <a:gd name="connsiteY1" fmla="*/ 589530 h 598583"/>
                  <a:gd name="connsiteX2" fmla="*/ 76522 w 128690"/>
                  <a:gd name="connsiteY2" fmla="*/ 360930 h 598583"/>
                  <a:gd name="connsiteX3" fmla="*/ 82872 w 128690"/>
                  <a:gd name="connsiteY3" fmla="*/ 254568 h 598583"/>
                  <a:gd name="connsiteX4" fmla="*/ 49535 w 128690"/>
                  <a:gd name="connsiteY4" fmla="*/ 310130 h 598583"/>
                  <a:gd name="connsiteX5" fmla="*/ 124147 w 128690"/>
                  <a:gd name="connsiteY5" fmla="*/ 156143 h 598583"/>
                  <a:gd name="connsiteX6" fmla="*/ 109860 w 128690"/>
                  <a:gd name="connsiteY6" fmla="*/ 18030 h 59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90" h="598583">
                    <a:moveTo>
                      <a:pt x="109860" y="18030"/>
                    </a:moveTo>
                    <a:cubicBezTo>
                      <a:pt x="89223" y="90261"/>
                      <a:pt x="5878" y="532380"/>
                      <a:pt x="322" y="589530"/>
                    </a:cubicBezTo>
                    <a:cubicBezTo>
                      <a:pt x="-5234" y="646680"/>
                      <a:pt x="62764" y="416757"/>
                      <a:pt x="76522" y="360930"/>
                    </a:cubicBezTo>
                    <a:cubicBezTo>
                      <a:pt x="90280" y="305103"/>
                      <a:pt x="87370" y="263035"/>
                      <a:pt x="82872" y="254568"/>
                    </a:cubicBezTo>
                    <a:cubicBezTo>
                      <a:pt x="78374" y="246101"/>
                      <a:pt x="42656" y="326534"/>
                      <a:pt x="49535" y="310130"/>
                    </a:cubicBezTo>
                    <a:cubicBezTo>
                      <a:pt x="56414" y="293726"/>
                      <a:pt x="115945" y="201387"/>
                      <a:pt x="124147" y="156143"/>
                    </a:cubicBezTo>
                    <a:cubicBezTo>
                      <a:pt x="132349" y="110899"/>
                      <a:pt x="130497" y="-54201"/>
                      <a:pt x="109860" y="1803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9E927398-5F05-4263-9ED7-C8A02A8FC31E}"/>
                  </a:ext>
                </a:extLst>
              </p:cNvPr>
              <p:cNvSpPr/>
              <p:nvPr/>
            </p:nvSpPr>
            <p:spPr>
              <a:xfrm>
                <a:off x="5310958" y="3431355"/>
                <a:ext cx="431901" cy="491810"/>
              </a:xfrm>
              <a:custGeom>
                <a:avLst/>
                <a:gdLst>
                  <a:gd name="connsiteX0" fmla="*/ 679614 w 680730"/>
                  <a:gd name="connsiteY0" fmla="*/ 3076 h 775153"/>
                  <a:gd name="connsiteX1" fmla="*/ 207597 w 680730"/>
                  <a:gd name="connsiteY1" fmla="*/ 252843 h 775153"/>
                  <a:gd name="connsiteX2" fmla="*/ 548381 w 680730"/>
                  <a:gd name="connsiteY2" fmla="*/ 30593 h 775153"/>
                  <a:gd name="connsiteX3" fmla="*/ 296497 w 680730"/>
                  <a:gd name="connsiteY3" fmla="*/ 185110 h 775153"/>
                  <a:gd name="connsiteX4" fmla="*/ 245697 w 680730"/>
                  <a:gd name="connsiteY4" fmla="*/ 348093 h 775153"/>
                  <a:gd name="connsiteX5" fmla="*/ 72131 w 680730"/>
                  <a:gd name="connsiteY5" fmla="*/ 701576 h 775153"/>
                  <a:gd name="connsiteX6" fmla="*/ 164 w 680730"/>
                  <a:gd name="connsiteY6" fmla="*/ 769310 h 775153"/>
                  <a:gd name="connsiteX7" fmla="*/ 89064 w 680730"/>
                  <a:gd name="connsiteY7" fmla="*/ 608443 h 775153"/>
                  <a:gd name="connsiteX8" fmla="*/ 177964 w 680730"/>
                  <a:gd name="connsiteY8" fmla="*/ 337510 h 775153"/>
                  <a:gd name="connsiteX9" fmla="*/ 135631 w 680730"/>
                  <a:gd name="connsiteY9" fmla="*/ 479326 h 775153"/>
                  <a:gd name="connsiteX10" fmla="*/ 256281 w 680730"/>
                  <a:gd name="connsiteY10" fmla="*/ 240143 h 775153"/>
                  <a:gd name="connsiteX11" fmla="*/ 336714 w 680730"/>
                  <a:gd name="connsiteY11" fmla="*/ 121610 h 775153"/>
                  <a:gd name="connsiteX12" fmla="*/ 679614 w 680730"/>
                  <a:gd name="connsiteY12" fmla="*/ 3076 h 77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0730" h="775153">
                    <a:moveTo>
                      <a:pt x="679614" y="3076"/>
                    </a:moveTo>
                    <a:cubicBezTo>
                      <a:pt x="658094" y="24948"/>
                      <a:pt x="229469" y="248257"/>
                      <a:pt x="207597" y="252843"/>
                    </a:cubicBezTo>
                    <a:cubicBezTo>
                      <a:pt x="185725" y="257429"/>
                      <a:pt x="533564" y="41882"/>
                      <a:pt x="548381" y="30593"/>
                    </a:cubicBezTo>
                    <a:cubicBezTo>
                      <a:pt x="563198" y="19304"/>
                      <a:pt x="346944" y="132193"/>
                      <a:pt x="296497" y="185110"/>
                    </a:cubicBezTo>
                    <a:cubicBezTo>
                      <a:pt x="246050" y="238027"/>
                      <a:pt x="283091" y="262015"/>
                      <a:pt x="245697" y="348093"/>
                    </a:cubicBezTo>
                    <a:cubicBezTo>
                      <a:pt x="208303" y="434171"/>
                      <a:pt x="113053" y="631373"/>
                      <a:pt x="72131" y="701576"/>
                    </a:cubicBezTo>
                    <a:cubicBezTo>
                      <a:pt x="31209" y="771779"/>
                      <a:pt x="-2658" y="784832"/>
                      <a:pt x="164" y="769310"/>
                    </a:cubicBezTo>
                    <a:cubicBezTo>
                      <a:pt x="2986" y="753788"/>
                      <a:pt x="59431" y="680410"/>
                      <a:pt x="89064" y="608443"/>
                    </a:cubicBezTo>
                    <a:cubicBezTo>
                      <a:pt x="118697" y="536476"/>
                      <a:pt x="170203" y="359029"/>
                      <a:pt x="177964" y="337510"/>
                    </a:cubicBezTo>
                    <a:cubicBezTo>
                      <a:pt x="185725" y="315991"/>
                      <a:pt x="122578" y="495554"/>
                      <a:pt x="135631" y="479326"/>
                    </a:cubicBezTo>
                    <a:cubicBezTo>
                      <a:pt x="148684" y="463098"/>
                      <a:pt x="222767" y="299762"/>
                      <a:pt x="256281" y="240143"/>
                    </a:cubicBezTo>
                    <a:cubicBezTo>
                      <a:pt x="289795" y="180524"/>
                      <a:pt x="268275" y="161474"/>
                      <a:pt x="336714" y="121610"/>
                    </a:cubicBezTo>
                    <a:cubicBezTo>
                      <a:pt x="405153" y="81746"/>
                      <a:pt x="701134" y="-18796"/>
                      <a:pt x="679614" y="307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3C83DD64-2AF9-4FB2-89B6-83DC1402DFB9}"/>
                  </a:ext>
                </a:extLst>
              </p:cNvPr>
              <p:cNvSpPr/>
              <p:nvPr/>
            </p:nvSpPr>
            <p:spPr>
              <a:xfrm>
                <a:off x="5300109" y="3862590"/>
                <a:ext cx="374381" cy="217676"/>
              </a:xfrm>
              <a:custGeom>
                <a:avLst/>
                <a:gdLst>
                  <a:gd name="connsiteX0" fmla="*/ 29963 w 590071"/>
                  <a:gd name="connsiteY0" fmla="*/ 730 h 343085"/>
                  <a:gd name="connsiteX1" fmla="*/ 38430 w 590071"/>
                  <a:gd name="connsiteY1" fmla="*/ 95980 h 343085"/>
                  <a:gd name="connsiteX2" fmla="*/ 87113 w 590071"/>
                  <a:gd name="connsiteY2" fmla="*/ 148896 h 343085"/>
                  <a:gd name="connsiteX3" fmla="*/ 561246 w 590071"/>
                  <a:gd name="connsiteY3" fmla="*/ 330930 h 343085"/>
                  <a:gd name="connsiteX4" fmla="*/ 540080 w 590071"/>
                  <a:gd name="connsiteY4" fmla="*/ 326696 h 343085"/>
                  <a:gd name="connsiteX5" fmla="*/ 224696 w 590071"/>
                  <a:gd name="connsiteY5" fmla="*/ 210280 h 343085"/>
                  <a:gd name="connsiteX6" fmla="*/ 512563 w 590071"/>
                  <a:gd name="connsiteY6" fmla="*/ 299180 h 343085"/>
                  <a:gd name="connsiteX7" fmla="*/ 362280 w 590071"/>
                  <a:gd name="connsiteY7" fmla="*/ 214513 h 343085"/>
                  <a:gd name="connsiteX8" fmla="*/ 25730 w 590071"/>
                  <a:gd name="connsiteY8" fmla="*/ 151013 h 343085"/>
                  <a:gd name="connsiteX9" fmla="*/ 29963 w 590071"/>
                  <a:gd name="connsiteY9" fmla="*/ 730 h 34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071" h="343085">
                    <a:moveTo>
                      <a:pt x="29963" y="730"/>
                    </a:moveTo>
                    <a:cubicBezTo>
                      <a:pt x="32080" y="-8442"/>
                      <a:pt x="28905" y="71286"/>
                      <a:pt x="38430" y="95980"/>
                    </a:cubicBezTo>
                    <a:cubicBezTo>
                      <a:pt x="47955" y="120674"/>
                      <a:pt x="-23" y="109738"/>
                      <a:pt x="87113" y="148896"/>
                    </a:cubicBezTo>
                    <a:cubicBezTo>
                      <a:pt x="174249" y="188054"/>
                      <a:pt x="485752" y="301297"/>
                      <a:pt x="561246" y="330930"/>
                    </a:cubicBezTo>
                    <a:cubicBezTo>
                      <a:pt x="636740" y="360563"/>
                      <a:pt x="540080" y="326696"/>
                      <a:pt x="540080" y="326696"/>
                    </a:cubicBezTo>
                    <a:cubicBezTo>
                      <a:pt x="483988" y="306588"/>
                      <a:pt x="229282" y="214866"/>
                      <a:pt x="224696" y="210280"/>
                    </a:cubicBezTo>
                    <a:cubicBezTo>
                      <a:pt x="220110" y="205694"/>
                      <a:pt x="489632" y="298475"/>
                      <a:pt x="512563" y="299180"/>
                    </a:cubicBezTo>
                    <a:cubicBezTo>
                      <a:pt x="535494" y="299885"/>
                      <a:pt x="443419" y="239207"/>
                      <a:pt x="362280" y="214513"/>
                    </a:cubicBezTo>
                    <a:cubicBezTo>
                      <a:pt x="281141" y="189819"/>
                      <a:pt x="84997" y="181705"/>
                      <a:pt x="25730" y="151013"/>
                    </a:cubicBezTo>
                    <a:cubicBezTo>
                      <a:pt x="-33537" y="120321"/>
                      <a:pt x="27846" y="9902"/>
                      <a:pt x="29963" y="73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1C8AC6E5-CFC5-44AE-B770-9893E6CD96E2}"/>
                  </a:ext>
                </a:extLst>
              </p:cNvPr>
              <p:cNvSpPr/>
              <p:nvPr/>
            </p:nvSpPr>
            <p:spPr>
              <a:xfrm>
                <a:off x="5161503" y="3882971"/>
                <a:ext cx="235021" cy="671218"/>
              </a:xfrm>
              <a:custGeom>
                <a:avLst/>
                <a:gdLst>
                  <a:gd name="connsiteX0" fmla="*/ 369073 w 370422"/>
                  <a:gd name="connsiteY0" fmla="*/ 357 h 1057922"/>
                  <a:gd name="connsiteX1" fmla="*/ 9240 w 370422"/>
                  <a:gd name="connsiteY1" fmla="*/ 226840 h 1057922"/>
                  <a:gd name="connsiteX2" fmla="*/ 106606 w 370422"/>
                  <a:gd name="connsiteY2" fmla="*/ 169690 h 1057922"/>
                  <a:gd name="connsiteX3" fmla="*/ 106606 w 370422"/>
                  <a:gd name="connsiteY3" fmla="*/ 239540 h 1057922"/>
                  <a:gd name="connsiteX4" fmla="*/ 83323 w 370422"/>
                  <a:gd name="connsiteY4" fmla="*/ 499890 h 1057922"/>
                  <a:gd name="connsiteX5" fmla="*/ 68506 w 370422"/>
                  <a:gd name="connsiteY5" fmla="*/ 341140 h 1057922"/>
                  <a:gd name="connsiteX6" fmla="*/ 102373 w 370422"/>
                  <a:gd name="connsiteY6" fmla="*/ 637473 h 1057922"/>
                  <a:gd name="connsiteX7" fmla="*/ 142590 w 370422"/>
                  <a:gd name="connsiteY7" fmla="*/ 1050223 h 1057922"/>
                  <a:gd name="connsiteX8" fmla="*/ 146823 w 370422"/>
                  <a:gd name="connsiteY8" fmla="*/ 851257 h 1057922"/>
                  <a:gd name="connsiteX9" fmla="*/ 132006 w 370422"/>
                  <a:gd name="connsiteY9" fmla="*/ 192973 h 1057922"/>
                  <a:gd name="connsiteX10" fmla="*/ 369073 w 370422"/>
                  <a:gd name="connsiteY10" fmla="*/ 357 h 105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422" h="1057922">
                    <a:moveTo>
                      <a:pt x="369073" y="357"/>
                    </a:moveTo>
                    <a:cubicBezTo>
                      <a:pt x="348612" y="6002"/>
                      <a:pt x="52984" y="198618"/>
                      <a:pt x="9240" y="226840"/>
                    </a:cubicBezTo>
                    <a:cubicBezTo>
                      <a:pt x="-34505" y="255062"/>
                      <a:pt x="90378" y="167573"/>
                      <a:pt x="106606" y="169690"/>
                    </a:cubicBezTo>
                    <a:cubicBezTo>
                      <a:pt x="122834" y="171807"/>
                      <a:pt x="110486" y="184507"/>
                      <a:pt x="106606" y="239540"/>
                    </a:cubicBezTo>
                    <a:cubicBezTo>
                      <a:pt x="102725" y="294573"/>
                      <a:pt x="89673" y="482957"/>
                      <a:pt x="83323" y="499890"/>
                    </a:cubicBezTo>
                    <a:cubicBezTo>
                      <a:pt x="76973" y="516823"/>
                      <a:pt x="65331" y="318210"/>
                      <a:pt x="68506" y="341140"/>
                    </a:cubicBezTo>
                    <a:cubicBezTo>
                      <a:pt x="71681" y="364071"/>
                      <a:pt x="90026" y="519293"/>
                      <a:pt x="102373" y="637473"/>
                    </a:cubicBezTo>
                    <a:cubicBezTo>
                      <a:pt x="114720" y="755653"/>
                      <a:pt x="135182" y="1014592"/>
                      <a:pt x="142590" y="1050223"/>
                    </a:cubicBezTo>
                    <a:cubicBezTo>
                      <a:pt x="149998" y="1085854"/>
                      <a:pt x="148587" y="994132"/>
                      <a:pt x="146823" y="851257"/>
                    </a:cubicBezTo>
                    <a:cubicBezTo>
                      <a:pt x="145059" y="708382"/>
                      <a:pt x="92848" y="330204"/>
                      <a:pt x="132006" y="192973"/>
                    </a:cubicBezTo>
                    <a:cubicBezTo>
                      <a:pt x="171164" y="55742"/>
                      <a:pt x="389534" y="-5288"/>
                      <a:pt x="369073" y="35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836551A2-8D39-430C-AF3E-EC842AB522A1}"/>
                  </a:ext>
                </a:extLst>
              </p:cNvPr>
              <p:cNvSpPr/>
              <p:nvPr/>
            </p:nvSpPr>
            <p:spPr>
              <a:xfrm>
                <a:off x="5240457" y="4000164"/>
                <a:ext cx="415666" cy="573239"/>
              </a:xfrm>
              <a:custGeom>
                <a:avLst/>
                <a:gdLst>
                  <a:gd name="connsiteX0" fmla="*/ 1215 w 655141"/>
                  <a:gd name="connsiteY0" fmla="*/ 4029 h 903496"/>
                  <a:gd name="connsiteX1" fmla="*/ 286965 w 655141"/>
                  <a:gd name="connsiteY1" fmla="*/ 147962 h 903496"/>
                  <a:gd name="connsiteX2" fmla="*/ 301782 w 655141"/>
                  <a:gd name="connsiteY2" fmla="*/ 219929 h 903496"/>
                  <a:gd name="connsiteX3" fmla="*/ 225582 w 655141"/>
                  <a:gd name="connsiteY3" fmla="*/ 869746 h 903496"/>
                  <a:gd name="connsiteX4" fmla="*/ 248865 w 655141"/>
                  <a:gd name="connsiteY4" fmla="*/ 751212 h 903496"/>
                  <a:gd name="connsiteX5" fmla="*/ 348349 w 655141"/>
                  <a:gd name="connsiteY5" fmla="*/ 238979 h 903496"/>
                  <a:gd name="connsiteX6" fmla="*/ 308132 w 655141"/>
                  <a:gd name="connsiteY6" fmla="*/ 321529 h 903496"/>
                  <a:gd name="connsiteX7" fmla="*/ 329299 w 655141"/>
                  <a:gd name="connsiteY7" fmla="*/ 169129 h 903496"/>
                  <a:gd name="connsiteX8" fmla="*/ 636215 w 655141"/>
                  <a:gd name="connsiteY8" fmla="*/ 143729 h 903496"/>
                  <a:gd name="connsiteX9" fmla="*/ 623515 w 655141"/>
                  <a:gd name="connsiteY9" fmla="*/ 143729 h 903496"/>
                  <a:gd name="connsiteX10" fmla="*/ 341999 w 655141"/>
                  <a:gd name="connsiteY10" fmla="*/ 109862 h 903496"/>
                  <a:gd name="connsiteX11" fmla="*/ 460532 w 655141"/>
                  <a:gd name="connsiteY11" fmla="*/ 109862 h 903496"/>
                  <a:gd name="connsiteX12" fmla="*/ 293315 w 655141"/>
                  <a:gd name="connsiteY12" fmla="*/ 88696 h 903496"/>
                  <a:gd name="connsiteX13" fmla="*/ 187482 w 655141"/>
                  <a:gd name="connsiteY13" fmla="*/ 44246 h 903496"/>
                  <a:gd name="connsiteX14" fmla="*/ 1215 w 655141"/>
                  <a:gd name="connsiteY14" fmla="*/ 4029 h 90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5141" h="903496">
                    <a:moveTo>
                      <a:pt x="1215" y="4029"/>
                    </a:moveTo>
                    <a:cubicBezTo>
                      <a:pt x="17795" y="21315"/>
                      <a:pt x="236871" y="111979"/>
                      <a:pt x="286965" y="147962"/>
                    </a:cubicBezTo>
                    <a:cubicBezTo>
                      <a:pt x="337059" y="183945"/>
                      <a:pt x="312012" y="99632"/>
                      <a:pt x="301782" y="219929"/>
                    </a:cubicBezTo>
                    <a:cubicBezTo>
                      <a:pt x="291552" y="340226"/>
                      <a:pt x="234401" y="781199"/>
                      <a:pt x="225582" y="869746"/>
                    </a:cubicBezTo>
                    <a:cubicBezTo>
                      <a:pt x="216763" y="958293"/>
                      <a:pt x="228404" y="856340"/>
                      <a:pt x="248865" y="751212"/>
                    </a:cubicBezTo>
                    <a:cubicBezTo>
                      <a:pt x="269326" y="646084"/>
                      <a:pt x="338471" y="310593"/>
                      <a:pt x="348349" y="238979"/>
                    </a:cubicBezTo>
                    <a:cubicBezTo>
                      <a:pt x="358227" y="167365"/>
                      <a:pt x="311307" y="333171"/>
                      <a:pt x="308132" y="321529"/>
                    </a:cubicBezTo>
                    <a:cubicBezTo>
                      <a:pt x="304957" y="309887"/>
                      <a:pt x="274619" y="198762"/>
                      <a:pt x="329299" y="169129"/>
                    </a:cubicBezTo>
                    <a:cubicBezTo>
                      <a:pt x="383979" y="139496"/>
                      <a:pt x="587179" y="147962"/>
                      <a:pt x="636215" y="143729"/>
                    </a:cubicBezTo>
                    <a:cubicBezTo>
                      <a:pt x="685251" y="139496"/>
                      <a:pt x="623515" y="143729"/>
                      <a:pt x="623515" y="143729"/>
                    </a:cubicBezTo>
                    <a:lnTo>
                      <a:pt x="341999" y="109862"/>
                    </a:lnTo>
                    <a:cubicBezTo>
                      <a:pt x="314835" y="104218"/>
                      <a:pt x="468646" y="113390"/>
                      <a:pt x="460532" y="109862"/>
                    </a:cubicBezTo>
                    <a:cubicBezTo>
                      <a:pt x="452418" y="106334"/>
                      <a:pt x="338823" y="99632"/>
                      <a:pt x="293315" y="88696"/>
                    </a:cubicBezTo>
                    <a:cubicBezTo>
                      <a:pt x="247807" y="77760"/>
                      <a:pt x="232637" y="58710"/>
                      <a:pt x="187482" y="44246"/>
                    </a:cubicBezTo>
                    <a:cubicBezTo>
                      <a:pt x="142327" y="29782"/>
                      <a:pt x="-15365" y="-13257"/>
                      <a:pt x="1215" y="402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09426E78-F9BE-4CAD-84C5-6FBD1AD45E6E}"/>
                  </a:ext>
                </a:extLst>
              </p:cNvPr>
              <p:cNvSpPr/>
              <p:nvPr/>
            </p:nvSpPr>
            <p:spPr>
              <a:xfrm>
                <a:off x="5336459" y="4087051"/>
                <a:ext cx="264237" cy="583582"/>
              </a:xfrm>
              <a:custGeom>
                <a:avLst/>
                <a:gdLst>
                  <a:gd name="connsiteX0" fmla="*/ 415054 w 416470"/>
                  <a:gd name="connsiteY0" fmla="*/ 13135 h 919798"/>
                  <a:gd name="connsiteX1" fmla="*/ 249954 w 416470"/>
                  <a:gd name="connsiteY1" fmla="*/ 493618 h 919798"/>
                  <a:gd name="connsiteX2" fmla="*/ 343088 w 416470"/>
                  <a:gd name="connsiteY2" fmla="*/ 127435 h 919798"/>
                  <a:gd name="connsiteX3" fmla="*/ 213971 w 416470"/>
                  <a:gd name="connsiteY3" fmla="*/ 652368 h 919798"/>
                  <a:gd name="connsiteX4" fmla="*/ 211854 w 416470"/>
                  <a:gd name="connsiteY4" fmla="*/ 908485 h 919798"/>
                  <a:gd name="connsiteX5" fmla="*/ 199154 w 416470"/>
                  <a:gd name="connsiteY5" fmla="*/ 857685 h 919798"/>
                  <a:gd name="connsiteX6" fmla="*/ 188 w 416470"/>
                  <a:gd name="connsiteY6" fmla="*/ 705285 h 919798"/>
                  <a:gd name="connsiteX7" fmla="*/ 163171 w 416470"/>
                  <a:gd name="connsiteY7" fmla="*/ 773018 h 919798"/>
                  <a:gd name="connsiteX8" fmla="*/ 182221 w 416470"/>
                  <a:gd name="connsiteY8" fmla="*/ 677768 h 919798"/>
                  <a:gd name="connsiteX9" fmla="*/ 321921 w 416470"/>
                  <a:gd name="connsiteY9" fmla="*/ 180352 h 919798"/>
                  <a:gd name="connsiteX10" fmla="*/ 415054 w 416470"/>
                  <a:gd name="connsiteY10" fmla="*/ 13135 h 91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6470" h="919798">
                    <a:moveTo>
                      <a:pt x="415054" y="13135"/>
                    </a:moveTo>
                    <a:cubicBezTo>
                      <a:pt x="403059" y="65346"/>
                      <a:pt x="261948" y="474568"/>
                      <a:pt x="249954" y="493618"/>
                    </a:cubicBezTo>
                    <a:cubicBezTo>
                      <a:pt x="237960" y="512668"/>
                      <a:pt x="349085" y="100977"/>
                      <a:pt x="343088" y="127435"/>
                    </a:cubicBezTo>
                    <a:cubicBezTo>
                      <a:pt x="337091" y="153893"/>
                      <a:pt x="235843" y="522193"/>
                      <a:pt x="213971" y="652368"/>
                    </a:cubicBezTo>
                    <a:cubicBezTo>
                      <a:pt x="192099" y="782543"/>
                      <a:pt x="214323" y="874266"/>
                      <a:pt x="211854" y="908485"/>
                    </a:cubicBezTo>
                    <a:cubicBezTo>
                      <a:pt x="209385" y="942704"/>
                      <a:pt x="234432" y="891552"/>
                      <a:pt x="199154" y="857685"/>
                    </a:cubicBezTo>
                    <a:cubicBezTo>
                      <a:pt x="163876" y="823818"/>
                      <a:pt x="6185" y="719396"/>
                      <a:pt x="188" y="705285"/>
                    </a:cubicBezTo>
                    <a:cubicBezTo>
                      <a:pt x="-5809" y="691174"/>
                      <a:pt x="132832" y="777604"/>
                      <a:pt x="163171" y="773018"/>
                    </a:cubicBezTo>
                    <a:cubicBezTo>
                      <a:pt x="193510" y="768432"/>
                      <a:pt x="155763" y="776546"/>
                      <a:pt x="182221" y="677768"/>
                    </a:cubicBezTo>
                    <a:cubicBezTo>
                      <a:pt x="208679" y="578990"/>
                      <a:pt x="283821" y="286538"/>
                      <a:pt x="321921" y="180352"/>
                    </a:cubicBezTo>
                    <a:cubicBezTo>
                      <a:pt x="360021" y="74166"/>
                      <a:pt x="427049" y="-39076"/>
                      <a:pt x="415054" y="1313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F207CD9A-7F11-40E9-8C52-4AFCBD43D86E}"/>
                  </a:ext>
                </a:extLst>
              </p:cNvPr>
              <p:cNvSpPr/>
              <p:nvPr/>
            </p:nvSpPr>
            <p:spPr>
              <a:xfrm>
                <a:off x="5231461" y="4530569"/>
                <a:ext cx="264933" cy="119459"/>
              </a:xfrm>
              <a:custGeom>
                <a:avLst/>
                <a:gdLst>
                  <a:gd name="connsiteX0" fmla="*/ 4811 w 417568"/>
                  <a:gd name="connsiteY0" fmla="*/ 2012 h 188282"/>
                  <a:gd name="connsiteX1" fmla="*/ 265161 w 417568"/>
                  <a:gd name="connsiteY1" fmla="*/ 76095 h 188282"/>
                  <a:gd name="connsiteX2" fmla="*/ 337128 w 417568"/>
                  <a:gd name="connsiteY2" fmla="*/ 148062 h 188282"/>
                  <a:gd name="connsiteX3" fmla="*/ 417561 w 417568"/>
                  <a:gd name="connsiteY3" fmla="*/ 188278 h 188282"/>
                  <a:gd name="connsiteX4" fmla="*/ 341361 w 417568"/>
                  <a:gd name="connsiteY4" fmla="*/ 145945 h 188282"/>
                  <a:gd name="connsiteX5" fmla="*/ 243994 w 417568"/>
                  <a:gd name="connsiteY5" fmla="*/ 152295 h 188282"/>
                  <a:gd name="connsiteX6" fmla="*/ 55611 w 417568"/>
                  <a:gd name="connsiteY6" fmla="*/ 139595 h 188282"/>
                  <a:gd name="connsiteX7" fmla="*/ 326544 w 417568"/>
                  <a:gd name="connsiteY7" fmla="*/ 156528 h 188282"/>
                  <a:gd name="connsiteX8" fmla="*/ 263044 w 417568"/>
                  <a:gd name="connsiteY8" fmla="*/ 103612 h 188282"/>
                  <a:gd name="connsiteX9" fmla="*/ 159328 w 417568"/>
                  <a:gd name="connsiteY9" fmla="*/ 61278 h 188282"/>
                  <a:gd name="connsiteX10" fmla="*/ 51378 w 417568"/>
                  <a:gd name="connsiteY10" fmla="*/ 21062 h 188282"/>
                  <a:gd name="connsiteX11" fmla="*/ 91594 w 417568"/>
                  <a:gd name="connsiteY11" fmla="*/ 160762 h 188282"/>
                  <a:gd name="connsiteX12" fmla="*/ 4811 w 417568"/>
                  <a:gd name="connsiteY12" fmla="*/ 2012 h 1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7568" h="188282">
                    <a:moveTo>
                      <a:pt x="4811" y="2012"/>
                    </a:moveTo>
                    <a:cubicBezTo>
                      <a:pt x="33739" y="-12099"/>
                      <a:pt x="209775" y="51753"/>
                      <a:pt x="265161" y="76095"/>
                    </a:cubicBezTo>
                    <a:cubicBezTo>
                      <a:pt x="320547" y="100437"/>
                      <a:pt x="311728" y="129365"/>
                      <a:pt x="337128" y="148062"/>
                    </a:cubicBezTo>
                    <a:cubicBezTo>
                      <a:pt x="362528" y="166759"/>
                      <a:pt x="416856" y="188631"/>
                      <a:pt x="417561" y="188278"/>
                    </a:cubicBezTo>
                    <a:cubicBezTo>
                      <a:pt x="418266" y="187925"/>
                      <a:pt x="370289" y="151942"/>
                      <a:pt x="341361" y="145945"/>
                    </a:cubicBezTo>
                    <a:cubicBezTo>
                      <a:pt x="312433" y="139948"/>
                      <a:pt x="291619" y="153353"/>
                      <a:pt x="243994" y="152295"/>
                    </a:cubicBezTo>
                    <a:cubicBezTo>
                      <a:pt x="196369" y="151237"/>
                      <a:pt x="41853" y="138890"/>
                      <a:pt x="55611" y="139595"/>
                    </a:cubicBezTo>
                    <a:cubicBezTo>
                      <a:pt x="69369" y="140301"/>
                      <a:pt x="291972" y="162525"/>
                      <a:pt x="326544" y="156528"/>
                    </a:cubicBezTo>
                    <a:cubicBezTo>
                      <a:pt x="361116" y="150531"/>
                      <a:pt x="290913" y="119487"/>
                      <a:pt x="263044" y="103612"/>
                    </a:cubicBezTo>
                    <a:cubicBezTo>
                      <a:pt x="235175" y="87737"/>
                      <a:pt x="194606" y="75036"/>
                      <a:pt x="159328" y="61278"/>
                    </a:cubicBezTo>
                    <a:cubicBezTo>
                      <a:pt x="124050" y="47520"/>
                      <a:pt x="62667" y="4481"/>
                      <a:pt x="51378" y="21062"/>
                    </a:cubicBezTo>
                    <a:cubicBezTo>
                      <a:pt x="40089" y="37643"/>
                      <a:pt x="96533" y="160762"/>
                      <a:pt x="91594" y="160762"/>
                    </a:cubicBezTo>
                    <a:cubicBezTo>
                      <a:pt x="86655" y="160762"/>
                      <a:pt x="-24117" y="16123"/>
                      <a:pt x="4811" y="201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6FAA8E8A-746C-4D4D-9728-1096285CC085}"/>
                  </a:ext>
                </a:extLst>
              </p:cNvPr>
              <p:cNvSpPr/>
              <p:nvPr/>
            </p:nvSpPr>
            <p:spPr>
              <a:xfrm>
                <a:off x="5243788" y="4069172"/>
                <a:ext cx="154300" cy="456519"/>
              </a:xfrm>
              <a:custGeom>
                <a:avLst/>
                <a:gdLst>
                  <a:gd name="connsiteX0" fmla="*/ 27714 w 243196"/>
                  <a:gd name="connsiteY0" fmla="*/ 3214 h 719531"/>
                  <a:gd name="connsiteX1" fmla="*/ 190698 w 243196"/>
                  <a:gd name="connsiteY1" fmla="*/ 89997 h 719531"/>
                  <a:gd name="connsiteX2" fmla="*/ 205514 w 243196"/>
                  <a:gd name="connsiteY2" fmla="*/ 168314 h 719531"/>
                  <a:gd name="connsiteX3" fmla="*/ 216098 w 243196"/>
                  <a:gd name="connsiteY3" fmla="*/ 360931 h 719531"/>
                  <a:gd name="connsiteX4" fmla="*/ 213981 w 243196"/>
                  <a:gd name="connsiteY4" fmla="*/ 358814 h 719531"/>
                  <a:gd name="connsiteX5" fmla="*/ 95448 w 243196"/>
                  <a:gd name="connsiteY5" fmla="*/ 352464 h 719531"/>
                  <a:gd name="connsiteX6" fmla="*/ 226681 w 243196"/>
                  <a:gd name="connsiteY6" fmla="*/ 375747 h 719531"/>
                  <a:gd name="connsiteX7" fmla="*/ 192814 w 243196"/>
                  <a:gd name="connsiteY7" fmla="*/ 676314 h 719531"/>
                  <a:gd name="connsiteX8" fmla="*/ 173764 w 243196"/>
                  <a:gd name="connsiteY8" fmla="*/ 669964 h 719531"/>
                  <a:gd name="connsiteX9" fmla="*/ 198 w 243196"/>
                  <a:gd name="connsiteY9" fmla="*/ 617047 h 719531"/>
                  <a:gd name="connsiteX10" fmla="*/ 211864 w 243196"/>
                  <a:gd name="connsiteY10" fmla="*/ 693247 h 719531"/>
                  <a:gd name="connsiteX11" fmla="*/ 224564 w 243196"/>
                  <a:gd name="connsiteY11" fmla="*/ 89997 h 719531"/>
                  <a:gd name="connsiteX12" fmla="*/ 27714 w 243196"/>
                  <a:gd name="connsiteY12" fmla="*/ 3214 h 71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196" h="719531">
                    <a:moveTo>
                      <a:pt x="27714" y="3214"/>
                    </a:moveTo>
                    <a:cubicBezTo>
                      <a:pt x="22070" y="3214"/>
                      <a:pt x="161065" y="62480"/>
                      <a:pt x="190698" y="89997"/>
                    </a:cubicBezTo>
                    <a:cubicBezTo>
                      <a:pt x="220331" y="117514"/>
                      <a:pt x="201281" y="123158"/>
                      <a:pt x="205514" y="168314"/>
                    </a:cubicBezTo>
                    <a:cubicBezTo>
                      <a:pt x="209747" y="213470"/>
                      <a:pt x="214687" y="329181"/>
                      <a:pt x="216098" y="360931"/>
                    </a:cubicBezTo>
                    <a:cubicBezTo>
                      <a:pt x="217509" y="392681"/>
                      <a:pt x="234089" y="360225"/>
                      <a:pt x="213981" y="358814"/>
                    </a:cubicBezTo>
                    <a:cubicBezTo>
                      <a:pt x="193873" y="357403"/>
                      <a:pt x="93331" y="349642"/>
                      <a:pt x="95448" y="352464"/>
                    </a:cubicBezTo>
                    <a:cubicBezTo>
                      <a:pt x="97565" y="355286"/>
                      <a:pt x="210453" y="321772"/>
                      <a:pt x="226681" y="375747"/>
                    </a:cubicBezTo>
                    <a:cubicBezTo>
                      <a:pt x="242909" y="429722"/>
                      <a:pt x="201634" y="627278"/>
                      <a:pt x="192814" y="676314"/>
                    </a:cubicBezTo>
                    <a:cubicBezTo>
                      <a:pt x="183994" y="725350"/>
                      <a:pt x="173764" y="669964"/>
                      <a:pt x="173764" y="669964"/>
                    </a:cubicBezTo>
                    <a:cubicBezTo>
                      <a:pt x="141661" y="660086"/>
                      <a:pt x="-6152" y="613167"/>
                      <a:pt x="198" y="617047"/>
                    </a:cubicBezTo>
                    <a:cubicBezTo>
                      <a:pt x="6548" y="620928"/>
                      <a:pt x="174470" y="781089"/>
                      <a:pt x="211864" y="693247"/>
                    </a:cubicBezTo>
                    <a:cubicBezTo>
                      <a:pt x="249258" y="605405"/>
                      <a:pt x="252786" y="205708"/>
                      <a:pt x="224564" y="89997"/>
                    </a:cubicBezTo>
                    <a:cubicBezTo>
                      <a:pt x="196342" y="-25714"/>
                      <a:pt x="33358" y="3214"/>
                      <a:pt x="27714" y="321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637A2D30-9C9F-4264-B346-3479F43511D6}"/>
                  </a:ext>
                </a:extLst>
              </p:cNvPr>
              <p:cNvSpPr/>
              <p:nvPr/>
            </p:nvSpPr>
            <p:spPr>
              <a:xfrm>
                <a:off x="5253869" y="4099737"/>
                <a:ext cx="40357" cy="370425"/>
              </a:xfrm>
              <a:custGeom>
                <a:avLst/>
                <a:gdLst>
                  <a:gd name="connsiteX0" fmla="*/ 35109 w 63607"/>
                  <a:gd name="connsiteY0" fmla="*/ 1607 h 583836"/>
                  <a:gd name="connsiteX1" fmla="*/ 30875 w 63607"/>
                  <a:gd name="connsiteY1" fmla="*/ 189990 h 583836"/>
                  <a:gd name="connsiteX2" fmla="*/ 45692 w 63607"/>
                  <a:gd name="connsiteY2" fmla="*/ 583690 h 583836"/>
                  <a:gd name="connsiteX3" fmla="*/ 1242 w 63607"/>
                  <a:gd name="connsiteY3" fmla="*/ 236557 h 583836"/>
                  <a:gd name="connsiteX4" fmla="*/ 35109 w 63607"/>
                  <a:gd name="connsiteY4" fmla="*/ 272540 h 583836"/>
                  <a:gd name="connsiteX5" fmla="*/ 62625 w 63607"/>
                  <a:gd name="connsiteY5" fmla="*/ 143423 h 583836"/>
                  <a:gd name="connsiteX6" fmla="*/ 52042 w 63607"/>
                  <a:gd name="connsiteY6" fmla="*/ 376257 h 583836"/>
                  <a:gd name="connsiteX7" fmla="*/ 1242 w 63607"/>
                  <a:gd name="connsiteY7" fmla="*/ 113790 h 583836"/>
                  <a:gd name="connsiteX8" fmla="*/ 35109 w 63607"/>
                  <a:gd name="connsiteY8" fmla="*/ 1607 h 58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07" h="583836">
                    <a:moveTo>
                      <a:pt x="35109" y="1607"/>
                    </a:moveTo>
                    <a:cubicBezTo>
                      <a:pt x="40048" y="14307"/>
                      <a:pt x="29111" y="92976"/>
                      <a:pt x="30875" y="189990"/>
                    </a:cubicBezTo>
                    <a:cubicBezTo>
                      <a:pt x="32639" y="287004"/>
                      <a:pt x="50631" y="575929"/>
                      <a:pt x="45692" y="583690"/>
                    </a:cubicBezTo>
                    <a:cubicBezTo>
                      <a:pt x="40753" y="591451"/>
                      <a:pt x="3006" y="288415"/>
                      <a:pt x="1242" y="236557"/>
                    </a:cubicBezTo>
                    <a:cubicBezTo>
                      <a:pt x="-522" y="184699"/>
                      <a:pt x="24878" y="288062"/>
                      <a:pt x="35109" y="272540"/>
                    </a:cubicBezTo>
                    <a:cubicBezTo>
                      <a:pt x="45340" y="257018"/>
                      <a:pt x="59803" y="126137"/>
                      <a:pt x="62625" y="143423"/>
                    </a:cubicBezTo>
                    <a:cubicBezTo>
                      <a:pt x="65447" y="160709"/>
                      <a:pt x="62272" y="381196"/>
                      <a:pt x="52042" y="376257"/>
                    </a:cubicBezTo>
                    <a:cubicBezTo>
                      <a:pt x="41812" y="371318"/>
                      <a:pt x="9709" y="173762"/>
                      <a:pt x="1242" y="113790"/>
                    </a:cubicBezTo>
                    <a:cubicBezTo>
                      <a:pt x="-7225" y="53818"/>
                      <a:pt x="30170" y="-11093"/>
                      <a:pt x="35109" y="160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6943AD30-5DCE-48C8-82CA-730C9F053CEC}"/>
                  </a:ext>
                </a:extLst>
              </p:cNvPr>
              <p:cNvSpPr/>
              <p:nvPr/>
            </p:nvSpPr>
            <p:spPr>
              <a:xfrm>
                <a:off x="5290893" y="4583567"/>
                <a:ext cx="233342" cy="561780"/>
              </a:xfrm>
              <a:custGeom>
                <a:avLst/>
                <a:gdLst>
                  <a:gd name="connsiteX0" fmla="*/ 39 w 367776"/>
                  <a:gd name="connsiteY0" fmla="*/ 502 h 885435"/>
                  <a:gd name="connsiteX1" fmla="*/ 244514 w 367776"/>
                  <a:gd name="connsiteY1" fmla="*/ 606927 h 885435"/>
                  <a:gd name="connsiteX2" fmla="*/ 31789 w 367776"/>
                  <a:gd name="connsiteY2" fmla="*/ 129089 h 885435"/>
                  <a:gd name="connsiteX3" fmla="*/ 87352 w 367776"/>
                  <a:gd name="connsiteY3" fmla="*/ 224339 h 885435"/>
                  <a:gd name="connsiteX4" fmla="*/ 268327 w 367776"/>
                  <a:gd name="connsiteY4" fmla="*/ 727577 h 885435"/>
                  <a:gd name="connsiteX5" fmla="*/ 366752 w 367776"/>
                  <a:gd name="connsiteY5" fmla="*/ 884739 h 885435"/>
                  <a:gd name="connsiteX6" fmla="*/ 315952 w 367776"/>
                  <a:gd name="connsiteY6" fmla="*/ 775202 h 885435"/>
                  <a:gd name="connsiteX7" fmla="*/ 255627 w 367776"/>
                  <a:gd name="connsiteY7" fmla="*/ 548189 h 885435"/>
                  <a:gd name="connsiteX8" fmla="*/ 225464 w 367776"/>
                  <a:gd name="connsiteY8" fmla="*/ 503739 h 885435"/>
                  <a:gd name="connsiteX9" fmla="*/ 39 w 367776"/>
                  <a:gd name="connsiteY9" fmla="*/ 502 h 88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776" h="885435">
                    <a:moveTo>
                      <a:pt x="39" y="502"/>
                    </a:moveTo>
                    <a:cubicBezTo>
                      <a:pt x="3214" y="17700"/>
                      <a:pt x="239222" y="585496"/>
                      <a:pt x="244514" y="606927"/>
                    </a:cubicBezTo>
                    <a:cubicBezTo>
                      <a:pt x="249806" y="628358"/>
                      <a:pt x="57983" y="192854"/>
                      <a:pt x="31789" y="129089"/>
                    </a:cubicBezTo>
                    <a:cubicBezTo>
                      <a:pt x="5595" y="65324"/>
                      <a:pt x="47929" y="124591"/>
                      <a:pt x="87352" y="224339"/>
                    </a:cubicBezTo>
                    <a:cubicBezTo>
                      <a:pt x="126775" y="324087"/>
                      <a:pt x="221760" y="617510"/>
                      <a:pt x="268327" y="727577"/>
                    </a:cubicBezTo>
                    <a:cubicBezTo>
                      <a:pt x="314894" y="837644"/>
                      <a:pt x="358815" y="876802"/>
                      <a:pt x="366752" y="884739"/>
                    </a:cubicBezTo>
                    <a:cubicBezTo>
                      <a:pt x="374689" y="892676"/>
                      <a:pt x="334473" y="831294"/>
                      <a:pt x="315952" y="775202"/>
                    </a:cubicBezTo>
                    <a:cubicBezTo>
                      <a:pt x="297431" y="719110"/>
                      <a:pt x="270708" y="593433"/>
                      <a:pt x="255627" y="548189"/>
                    </a:cubicBezTo>
                    <a:cubicBezTo>
                      <a:pt x="240546" y="502945"/>
                      <a:pt x="266474" y="594491"/>
                      <a:pt x="225464" y="503739"/>
                    </a:cubicBezTo>
                    <a:cubicBezTo>
                      <a:pt x="184454" y="412987"/>
                      <a:pt x="-3136" y="-16696"/>
                      <a:pt x="39" y="50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6D87D6A2-60C7-443B-AE4A-9A3427B82052}"/>
                  </a:ext>
                </a:extLst>
              </p:cNvPr>
              <p:cNvSpPr/>
              <p:nvPr/>
            </p:nvSpPr>
            <p:spPr>
              <a:xfrm>
                <a:off x="5513428" y="5137042"/>
                <a:ext cx="697655" cy="320107"/>
              </a:xfrm>
              <a:custGeom>
                <a:avLst/>
                <a:gdLst>
                  <a:gd name="connsiteX0" fmla="*/ 1721 w 1099590"/>
                  <a:gd name="connsiteY0" fmla="*/ 6044 h 504528"/>
                  <a:gd name="connsiteX1" fmla="*/ 252546 w 1099590"/>
                  <a:gd name="connsiteY1" fmla="*/ 234644 h 504528"/>
                  <a:gd name="connsiteX2" fmla="*/ 712921 w 1099590"/>
                  <a:gd name="connsiteY2" fmla="*/ 380694 h 504528"/>
                  <a:gd name="connsiteX3" fmla="*/ 243021 w 1099590"/>
                  <a:gd name="connsiteY3" fmla="*/ 190194 h 504528"/>
                  <a:gd name="connsiteX4" fmla="*/ 1090746 w 1099590"/>
                  <a:gd name="connsiteY4" fmla="*/ 498169 h 504528"/>
                  <a:gd name="connsiteX5" fmla="*/ 655771 w 1099590"/>
                  <a:gd name="connsiteY5" fmla="*/ 374344 h 504528"/>
                  <a:gd name="connsiteX6" fmla="*/ 169996 w 1099590"/>
                  <a:gd name="connsiteY6" fmla="*/ 91769 h 504528"/>
                  <a:gd name="connsiteX7" fmla="*/ 1721 w 1099590"/>
                  <a:gd name="connsiteY7" fmla="*/ 6044 h 50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9590" h="504528">
                    <a:moveTo>
                      <a:pt x="1721" y="6044"/>
                    </a:moveTo>
                    <a:cubicBezTo>
                      <a:pt x="15479" y="29856"/>
                      <a:pt x="134013" y="172202"/>
                      <a:pt x="252546" y="234644"/>
                    </a:cubicBezTo>
                    <a:cubicBezTo>
                      <a:pt x="371079" y="297086"/>
                      <a:pt x="714508" y="388102"/>
                      <a:pt x="712921" y="380694"/>
                    </a:cubicBezTo>
                    <a:cubicBezTo>
                      <a:pt x="711334" y="373286"/>
                      <a:pt x="180050" y="170615"/>
                      <a:pt x="243021" y="190194"/>
                    </a:cubicBezTo>
                    <a:cubicBezTo>
                      <a:pt x="305992" y="209773"/>
                      <a:pt x="1021954" y="467477"/>
                      <a:pt x="1090746" y="498169"/>
                    </a:cubicBezTo>
                    <a:cubicBezTo>
                      <a:pt x="1159538" y="528861"/>
                      <a:pt x="809229" y="442077"/>
                      <a:pt x="655771" y="374344"/>
                    </a:cubicBezTo>
                    <a:cubicBezTo>
                      <a:pt x="502313" y="306611"/>
                      <a:pt x="282179" y="151036"/>
                      <a:pt x="169996" y="91769"/>
                    </a:cubicBezTo>
                    <a:cubicBezTo>
                      <a:pt x="57813" y="32502"/>
                      <a:pt x="-12037" y="-17768"/>
                      <a:pt x="1721" y="604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C7200CBD-F5BF-4D27-A906-2C8F41BCB33C}"/>
                  </a:ext>
                </a:extLst>
              </p:cNvPr>
              <p:cNvSpPr/>
              <p:nvPr/>
            </p:nvSpPr>
            <p:spPr>
              <a:xfrm>
                <a:off x="6147009" y="4865454"/>
                <a:ext cx="450465" cy="586858"/>
              </a:xfrm>
              <a:custGeom>
                <a:avLst/>
                <a:gdLst>
                  <a:gd name="connsiteX0" fmla="*/ 695394 w 709988"/>
                  <a:gd name="connsiteY0" fmla="*/ 8650 h 924961"/>
                  <a:gd name="connsiteX1" fmla="*/ 479494 w 709988"/>
                  <a:gd name="connsiteY1" fmla="*/ 478550 h 924961"/>
                  <a:gd name="connsiteX2" fmla="*/ 666819 w 709988"/>
                  <a:gd name="connsiteY2" fmla="*/ 230900 h 924961"/>
                  <a:gd name="connsiteX3" fmla="*/ 508069 w 709988"/>
                  <a:gd name="connsiteY3" fmla="*/ 453150 h 924961"/>
                  <a:gd name="connsiteX4" fmla="*/ 330269 w 709988"/>
                  <a:gd name="connsiteY4" fmla="*/ 751600 h 924961"/>
                  <a:gd name="connsiteX5" fmla="*/ 269944 w 709988"/>
                  <a:gd name="connsiteY5" fmla="*/ 850025 h 924961"/>
                  <a:gd name="connsiteX6" fmla="*/ 69 w 709988"/>
                  <a:gd name="connsiteY6" fmla="*/ 913525 h 924961"/>
                  <a:gd name="connsiteX7" fmla="*/ 247719 w 709988"/>
                  <a:gd name="connsiteY7" fmla="*/ 850025 h 924961"/>
                  <a:gd name="connsiteX8" fmla="*/ 641419 w 709988"/>
                  <a:gd name="connsiteY8" fmla="*/ 224550 h 924961"/>
                  <a:gd name="connsiteX9" fmla="*/ 695394 w 709988"/>
                  <a:gd name="connsiteY9" fmla="*/ 8650 h 92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988" h="924961">
                    <a:moveTo>
                      <a:pt x="695394" y="8650"/>
                    </a:moveTo>
                    <a:cubicBezTo>
                      <a:pt x="668406" y="50983"/>
                      <a:pt x="484256" y="441508"/>
                      <a:pt x="479494" y="478550"/>
                    </a:cubicBezTo>
                    <a:cubicBezTo>
                      <a:pt x="474732" y="515592"/>
                      <a:pt x="662057" y="235133"/>
                      <a:pt x="666819" y="230900"/>
                    </a:cubicBezTo>
                    <a:cubicBezTo>
                      <a:pt x="671581" y="226667"/>
                      <a:pt x="564161" y="366367"/>
                      <a:pt x="508069" y="453150"/>
                    </a:cubicBezTo>
                    <a:cubicBezTo>
                      <a:pt x="451977" y="539933"/>
                      <a:pt x="369956" y="685454"/>
                      <a:pt x="330269" y="751600"/>
                    </a:cubicBezTo>
                    <a:cubicBezTo>
                      <a:pt x="290581" y="817746"/>
                      <a:pt x="324977" y="823038"/>
                      <a:pt x="269944" y="850025"/>
                    </a:cubicBezTo>
                    <a:cubicBezTo>
                      <a:pt x="214911" y="877012"/>
                      <a:pt x="3773" y="913525"/>
                      <a:pt x="69" y="913525"/>
                    </a:cubicBezTo>
                    <a:cubicBezTo>
                      <a:pt x="-3635" y="913525"/>
                      <a:pt x="140827" y="964854"/>
                      <a:pt x="247719" y="850025"/>
                    </a:cubicBezTo>
                    <a:cubicBezTo>
                      <a:pt x="354611" y="735196"/>
                      <a:pt x="566807" y="363192"/>
                      <a:pt x="641419" y="224550"/>
                    </a:cubicBezTo>
                    <a:cubicBezTo>
                      <a:pt x="716031" y="85908"/>
                      <a:pt x="722382" y="-33683"/>
                      <a:pt x="695394" y="865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C2609513-0571-4EAE-8ED1-FA5D10F64E69}"/>
                  </a:ext>
                </a:extLst>
              </p:cNvPr>
              <p:cNvSpPr/>
              <p:nvPr/>
            </p:nvSpPr>
            <p:spPr>
              <a:xfrm>
                <a:off x="5825539" y="4851304"/>
                <a:ext cx="550727" cy="28879"/>
              </a:xfrm>
              <a:custGeom>
                <a:avLst/>
                <a:gdLst>
                  <a:gd name="connsiteX0" fmla="*/ 13033 w 868014"/>
                  <a:gd name="connsiteY0" fmla="*/ 791 h 45517"/>
                  <a:gd name="connsiteX1" fmla="*/ 860758 w 868014"/>
                  <a:gd name="connsiteY1" fmla="*/ 18253 h 45517"/>
                  <a:gd name="connsiteX2" fmla="*/ 440070 w 868014"/>
                  <a:gd name="connsiteY2" fmla="*/ 37303 h 45517"/>
                  <a:gd name="connsiteX3" fmla="*/ 762333 w 868014"/>
                  <a:gd name="connsiteY3" fmla="*/ 32541 h 45517"/>
                  <a:gd name="connsiteX4" fmla="*/ 373395 w 868014"/>
                  <a:gd name="connsiteY4" fmla="*/ 45241 h 45517"/>
                  <a:gd name="connsiteX5" fmla="*/ 13033 w 868014"/>
                  <a:gd name="connsiteY5" fmla="*/ 791 h 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8014" h="45517">
                    <a:moveTo>
                      <a:pt x="13033" y="791"/>
                    </a:moveTo>
                    <a:cubicBezTo>
                      <a:pt x="94260" y="-3707"/>
                      <a:pt x="789585" y="12168"/>
                      <a:pt x="860758" y="18253"/>
                    </a:cubicBezTo>
                    <a:cubicBezTo>
                      <a:pt x="931931" y="24338"/>
                      <a:pt x="456474" y="34922"/>
                      <a:pt x="440070" y="37303"/>
                    </a:cubicBezTo>
                    <a:cubicBezTo>
                      <a:pt x="423666" y="39684"/>
                      <a:pt x="773445" y="31218"/>
                      <a:pt x="762333" y="32541"/>
                    </a:cubicBezTo>
                    <a:cubicBezTo>
                      <a:pt x="751221" y="33864"/>
                      <a:pt x="494839" y="47622"/>
                      <a:pt x="373395" y="45241"/>
                    </a:cubicBezTo>
                    <a:cubicBezTo>
                      <a:pt x="251951" y="42860"/>
                      <a:pt x="-68194" y="5289"/>
                      <a:pt x="13033" y="79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0373F701-25ED-466F-8CF1-34E598D4AF9D}"/>
                  </a:ext>
                </a:extLst>
              </p:cNvPr>
              <p:cNvSpPr/>
              <p:nvPr/>
            </p:nvSpPr>
            <p:spPr>
              <a:xfrm>
                <a:off x="6373207" y="4858414"/>
                <a:ext cx="148123" cy="163167"/>
              </a:xfrm>
              <a:custGeom>
                <a:avLst/>
                <a:gdLst>
                  <a:gd name="connsiteX0" fmla="*/ 5502 w 233460"/>
                  <a:gd name="connsiteY0" fmla="*/ 14985 h 257172"/>
                  <a:gd name="connsiteX1" fmla="*/ 227752 w 233460"/>
                  <a:gd name="connsiteY1" fmla="*/ 254697 h 257172"/>
                  <a:gd name="connsiteX2" fmla="*/ 170602 w 233460"/>
                  <a:gd name="connsiteY2" fmla="*/ 141985 h 257172"/>
                  <a:gd name="connsiteX3" fmla="*/ 203940 w 233460"/>
                  <a:gd name="connsiteY3" fmla="*/ 178497 h 257172"/>
                  <a:gd name="connsiteX4" fmla="*/ 143615 w 233460"/>
                  <a:gd name="connsiteY4" fmla="*/ 127697 h 257172"/>
                  <a:gd name="connsiteX5" fmla="*/ 73765 w 233460"/>
                  <a:gd name="connsiteY5" fmla="*/ 37210 h 257172"/>
                  <a:gd name="connsiteX6" fmla="*/ 5502 w 233460"/>
                  <a:gd name="connsiteY6" fmla="*/ 14985 h 25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460" h="257172">
                    <a:moveTo>
                      <a:pt x="5502" y="14985"/>
                    </a:moveTo>
                    <a:cubicBezTo>
                      <a:pt x="31166" y="51233"/>
                      <a:pt x="200235" y="233530"/>
                      <a:pt x="227752" y="254697"/>
                    </a:cubicBezTo>
                    <a:cubicBezTo>
                      <a:pt x="255269" y="275864"/>
                      <a:pt x="174571" y="154685"/>
                      <a:pt x="170602" y="141985"/>
                    </a:cubicBezTo>
                    <a:cubicBezTo>
                      <a:pt x="166633" y="129285"/>
                      <a:pt x="208438" y="180878"/>
                      <a:pt x="203940" y="178497"/>
                    </a:cubicBezTo>
                    <a:cubicBezTo>
                      <a:pt x="199442" y="176116"/>
                      <a:pt x="165311" y="151245"/>
                      <a:pt x="143615" y="127697"/>
                    </a:cubicBezTo>
                    <a:cubicBezTo>
                      <a:pt x="121919" y="104149"/>
                      <a:pt x="96519" y="57318"/>
                      <a:pt x="73765" y="37210"/>
                    </a:cubicBezTo>
                    <a:cubicBezTo>
                      <a:pt x="51011" y="17102"/>
                      <a:pt x="-20162" y="-21263"/>
                      <a:pt x="5502" y="1498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5638ECF8-C8E5-4270-85AA-10A97D357023}"/>
                  </a:ext>
                </a:extLst>
              </p:cNvPr>
              <p:cNvSpPr/>
              <p:nvPr/>
            </p:nvSpPr>
            <p:spPr>
              <a:xfrm>
                <a:off x="5946616" y="4868830"/>
                <a:ext cx="447237" cy="129409"/>
              </a:xfrm>
              <a:custGeom>
                <a:avLst/>
                <a:gdLst>
                  <a:gd name="connsiteX0" fmla="*/ 698500 w 704901"/>
                  <a:gd name="connsiteY0" fmla="*/ 155 h 203964"/>
                  <a:gd name="connsiteX1" fmla="*/ 601662 w 704901"/>
                  <a:gd name="connsiteY1" fmla="*/ 90643 h 203964"/>
                  <a:gd name="connsiteX2" fmla="*/ 519112 w 704901"/>
                  <a:gd name="connsiteY2" fmla="*/ 127155 h 203964"/>
                  <a:gd name="connsiteX3" fmla="*/ 474662 w 704901"/>
                  <a:gd name="connsiteY3" fmla="*/ 122393 h 203964"/>
                  <a:gd name="connsiteX4" fmla="*/ 0 w 704901"/>
                  <a:gd name="connsiteY4" fmla="*/ 58893 h 203964"/>
                  <a:gd name="connsiteX5" fmla="*/ 495300 w 704901"/>
                  <a:gd name="connsiteY5" fmla="*/ 147793 h 203964"/>
                  <a:gd name="connsiteX6" fmla="*/ 558800 w 704901"/>
                  <a:gd name="connsiteY6" fmla="*/ 106518 h 203964"/>
                  <a:gd name="connsiteX7" fmla="*/ 598487 w 704901"/>
                  <a:gd name="connsiteY7" fmla="*/ 66830 h 203964"/>
                  <a:gd name="connsiteX8" fmla="*/ 588962 w 704901"/>
                  <a:gd name="connsiteY8" fmla="*/ 138268 h 203964"/>
                  <a:gd name="connsiteX9" fmla="*/ 704850 w 704901"/>
                  <a:gd name="connsiteY9" fmla="*/ 203355 h 203964"/>
                  <a:gd name="connsiteX10" fmla="*/ 573087 w 704901"/>
                  <a:gd name="connsiteY10" fmla="*/ 170018 h 203964"/>
                  <a:gd name="connsiteX11" fmla="*/ 541337 w 704901"/>
                  <a:gd name="connsiteY11" fmla="*/ 155730 h 203964"/>
                  <a:gd name="connsiteX12" fmla="*/ 654050 w 704901"/>
                  <a:gd name="connsiteY12" fmla="*/ 114455 h 203964"/>
                  <a:gd name="connsiteX13" fmla="*/ 698500 w 704901"/>
                  <a:gd name="connsiteY13" fmla="*/ 155 h 2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4901" h="203964">
                    <a:moveTo>
                      <a:pt x="698500" y="155"/>
                    </a:moveTo>
                    <a:cubicBezTo>
                      <a:pt x="689769" y="-3814"/>
                      <a:pt x="631560" y="69476"/>
                      <a:pt x="601662" y="90643"/>
                    </a:cubicBezTo>
                    <a:cubicBezTo>
                      <a:pt x="571764" y="111810"/>
                      <a:pt x="540278" y="121863"/>
                      <a:pt x="519112" y="127155"/>
                    </a:cubicBezTo>
                    <a:cubicBezTo>
                      <a:pt x="497946" y="132447"/>
                      <a:pt x="474662" y="122393"/>
                      <a:pt x="474662" y="122393"/>
                    </a:cubicBezTo>
                    <a:lnTo>
                      <a:pt x="0" y="58893"/>
                    </a:lnTo>
                    <a:cubicBezTo>
                      <a:pt x="3440" y="63126"/>
                      <a:pt x="402167" y="139856"/>
                      <a:pt x="495300" y="147793"/>
                    </a:cubicBezTo>
                    <a:cubicBezTo>
                      <a:pt x="588433" y="155730"/>
                      <a:pt x="541602" y="120012"/>
                      <a:pt x="558800" y="106518"/>
                    </a:cubicBezTo>
                    <a:cubicBezTo>
                      <a:pt x="575998" y="93024"/>
                      <a:pt x="593460" y="61538"/>
                      <a:pt x="598487" y="66830"/>
                    </a:cubicBezTo>
                    <a:cubicBezTo>
                      <a:pt x="603514" y="72122"/>
                      <a:pt x="571235" y="115514"/>
                      <a:pt x="588962" y="138268"/>
                    </a:cubicBezTo>
                    <a:cubicBezTo>
                      <a:pt x="606689" y="161022"/>
                      <a:pt x="707496" y="198063"/>
                      <a:pt x="704850" y="203355"/>
                    </a:cubicBezTo>
                    <a:cubicBezTo>
                      <a:pt x="702204" y="208647"/>
                      <a:pt x="600339" y="177955"/>
                      <a:pt x="573087" y="170018"/>
                    </a:cubicBezTo>
                    <a:cubicBezTo>
                      <a:pt x="545835" y="162081"/>
                      <a:pt x="527843" y="164991"/>
                      <a:pt x="541337" y="155730"/>
                    </a:cubicBezTo>
                    <a:cubicBezTo>
                      <a:pt x="554831" y="146469"/>
                      <a:pt x="627063" y="136415"/>
                      <a:pt x="654050" y="114455"/>
                    </a:cubicBezTo>
                    <a:cubicBezTo>
                      <a:pt x="681037" y="92495"/>
                      <a:pt x="707231" y="4124"/>
                      <a:pt x="698500" y="15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A940B99A-286B-4F0A-861E-426F789C75AC}"/>
                  </a:ext>
                </a:extLst>
              </p:cNvPr>
              <p:cNvSpPr/>
              <p:nvPr/>
            </p:nvSpPr>
            <p:spPr>
              <a:xfrm>
                <a:off x="5897181" y="4913251"/>
                <a:ext cx="475569" cy="150935"/>
              </a:xfrm>
              <a:custGeom>
                <a:avLst/>
                <a:gdLst>
                  <a:gd name="connsiteX0" fmla="*/ 12829 w 749556"/>
                  <a:gd name="connsiteY0" fmla="*/ 1579 h 237893"/>
                  <a:gd name="connsiteX1" fmla="*/ 536704 w 749556"/>
                  <a:gd name="connsiteY1" fmla="*/ 177791 h 237893"/>
                  <a:gd name="connsiteX2" fmla="*/ 279529 w 749556"/>
                  <a:gd name="connsiteY2" fmla="*/ 114291 h 237893"/>
                  <a:gd name="connsiteX3" fmla="*/ 743079 w 749556"/>
                  <a:gd name="connsiteY3" fmla="*/ 234941 h 237893"/>
                  <a:gd name="connsiteX4" fmla="*/ 547817 w 749556"/>
                  <a:gd name="connsiteY4" fmla="*/ 200016 h 237893"/>
                  <a:gd name="connsiteX5" fmla="*/ 503367 w 749556"/>
                  <a:gd name="connsiteY5" fmla="*/ 190491 h 237893"/>
                  <a:gd name="connsiteX6" fmla="*/ 187454 w 749556"/>
                  <a:gd name="connsiteY6" fmla="*/ 95241 h 237893"/>
                  <a:gd name="connsiteX7" fmla="*/ 12829 w 749556"/>
                  <a:gd name="connsiteY7" fmla="*/ 1579 h 2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556" h="237893">
                    <a:moveTo>
                      <a:pt x="12829" y="1579"/>
                    </a:moveTo>
                    <a:cubicBezTo>
                      <a:pt x="71037" y="15337"/>
                      <a:pt x="492254" y="159006"/>
                      <a:pt x="536704" y="177791"/>
                    </a:cubicBezTo>
                    <a:cubicBezTo>
                      <a:pt x="581154" y="196576"/>
                      <a:pt x="279529" y="114291"/>
                      <a:pt x="279529" y="114291"/>
                    </a:cubicBezTo>
                    <a:cubicBezTo>
                      <a:pt x="313925" y="123816"/>
                      <a:pt x="698364" y="220654"/>
                      <a:pt x="743079" y="234941"/>
                    </a:cubicBezTo>
                    <a:cubicBezTo>
                      <a:pt x="787794" y="249228"/>
                      <a:pt x="587769" y="207424"/>
                      <a:pt x="547817" y="200016"/>
                    </a:cubicBezTo>
                    <a:cubicBezTo>
                      <a:pt x="507865" y="192608"/>
                      <a:pt x="563427" y="207953"/>
                      <a:pt x="503367" y="190491"/>
                    </a:cubicBezTo>
                    <a:cubicBezTo>
                      <a:pt x="443307" y="173029"/>
                      <a:pt x="266035" y="122758"/>
                      <a:pt x="187454" y="95241"/>
                    </a:cubicBezTo>
                    <a:cubicBezTo>
                      <a:pt x="108873" y="67724"/>
                      <a:pt x="-45379" y="-12179"/>
                      <a:pt x="12829" y="157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968BEFDB-0BE5-4A0B-AA2C-B8514CC2E3B4}"/>
                  </a:ext>
                </a:extLst>
              </p:cNvPr>
              <p:cNvSpPr/>
              <p:nvPr/>
            </p:nvSpPr>
            <p:spPr>
              <a:xfrm>
                <a:off x="6299112" y="4965193"/>
                <a:ext cx="226658" cy="116552"/>
              </a:xfrm>
              <a:custGeom>
                <a:avLst/>
                <a:gdLst>
                  <a:gd name="connsiteX0" fmla="*/ 82598 w 357241"/>
                  <a:gd name="connsiteY0" fmla="*/ 81638 h 183701"/>
                  <a:gd name="connsiteX1" fmla="*/ 206423 w 357241"/>
                  <a:gd name="connsiteY1" fmla="*/ 73700 h 183701"/>
                  <a:gd name="connsiteX2" fmla="*/ 171498 w 357241"/>
                  <a:gd name="connsiteY2" fmla="*/ 21313 h 183701"/>
                  <a:gd name="connsiteX3" fmla="*/ 257223 w 357241"/>
                  <a:gd name="connsiteY3" fmla="*/ 95925 h 183701"/>
                  <a:gd name="connsiteX4" fmla="*/ 357235 w 357241"/>
                  <a:gd name="connsiteY4" fmla="*/ 94338 h 183701"/>
                  <a:gd name="connsiteX5" fmla="*/ 252460 w 357241"/>
                  <a:gd name="connsiteY5" fmla="*/ 99100 h 183701"/>
                  <a:gd name="connsiteX6" fmla="*/ 166735 w 357241"/>
                  <a:gd name="connsiteY6" fmla="*/ 183238 h 183701"/>
                  <a:gd name="connsiteX7" fmla="*/ 48 w 357241"/>
                  <a:gd name="connsiteY7" fmla="*/ 134025 h 183701"/>
                  <a:gd name="connsiteX8" fmla="*/ 184198 w 357241"/>
                  <a:gd name="connsiteY8" fmla="*/ 157838 h 183701"/>
                  <a:gd name="connsiteX9" fmla="*/ 258810 w 357241"/>
                  <a:gd name="connsiteY9" fmla="*/ 100688 h 183701"/>
                  <a:gd name="connsiteX10" fmla="*/ 154035 w 357241"/>
                  <a:gd name="connsiteY10" fmla="*/ 675 h 183701"/>
                  <a:gd name="connsiteX11" fmla="*/ 173085 w 357241"/>
                  <a:gd name="connsiteY11" fmla="*/ 57825 h 183701"/>
                  <a:gd name="connsiteX12" fmla="*/ 177848 w 357241"/>
                  <a:gd name="connsiteY12" fmla="*/ 76875 h 183701"/>
                  <a:gd name="connsiteX13" fmla="*/ 82598 w 357241"/>
                  <a:gd name="connsiteY13" fmla="*/ 81638 h 1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241" h="183701">
                    <a:moveTo>
                      <a:pt x="82598" y="81638"/>
                    </a:moveTo>
                    <a:cubicBezTo>
                      <a:pt x="87361" y="81109"/>
                      <a:pt x="191606" y="83754"/>
                      <a:pt x="206423" y="73700"/>
                    </a:cubicBezTo>
                    <a:cubicBezTo>
                      <a:pt x="221240" y="63646"/>
                      <a:pt x="163031" y="17609"/>
                      <a:pt x="171498" y="21313"/>
                    </a:cubicBezTo>
                    <a:cubicBezTo>
                      <a:pt x="179965" y="25017"/>
                      <a:pt x="226267" y="83754"/>
                      <a:pt x="257223" y="95925"/>
                    </a:cubicBezTo>
                    <a:cubicBezTo>
                      <a:pt x="288179" y="108096"/>
                      <a:pt x="358029" y="93809"/>
                      <a:pt x="357235" y="94338"/>
                    </a:cubicBezTo>
                    <a:cubicBezTo>
                      <a:pt x="356441" y="94867"/>
                      <a:pt x="284210" y="84283"/>
                      <a:pt x="252460" y="99100"/>
                    </a:cubicBezTo>
                    <a:cubicBezTo>
                      <a:pt x="220710" y="113917"/>
                      <a:pt x="208804" y="177417"/>
                      <a:pt x="166735" y="183238"/>
                    </a:cubicBezTo>
                    <a:cubicBezTo>
                      <a:pt x="124666" y="189059"/>
                      <a:pt x="-2862" y="138258"/>
                      <a:pt x="48" y="134025"/>
                    </a:cubicBezTo>
                    <a:cubicBezTo>
                      <a:pt x="2958" y="129792"/>
                      <a:pt x="141071" y="163394"/>
                      <a:pt x="184198" y="157838"/>
                    </a:cubicBezTo>
                    <a:cubicBezTo>
                      <a:pt x="227325" y="152282"/>
                      <a:pt x="263837" y="126882"/>
                      <a:pt x="258810" y="100688"/>
                    </a:cubicBezTo>
                    <a:cubicBezTo>
                      <a:pt x="253783" y="74494"/>
                      <a:pt x="168323" y="7819"/>
                      <a:pt x="154035" y="675"/>
                    </a:cubicBezTo>
                    <a:cubicBezTo>
                      <a:pt x="139748" y="-6469"/>
                      <a:pt x="169116" y="45125"/>
                      <a:pt x="173085" y="57825"/>
                    </a:cubicBezTo>
                    <a:cubicBezTo>
                      <a:pt x="177054" y="70525"/>
                      <a:pt x="186050" y="73700"/>
                      <a:pt x="177848" y="76875"/>
                    </a:cubicBezTo>
                    <a:cubicBezTo>
                      <a:pt x="169646" y="80050"/>
                      <a:pt x="77835" y="82167"/>
                      <a:pt x="82598" y="8163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C0939724-C70B-4611-B57F-E14C59C9BD44}"/>
                  </a:ext>
                </a:extLst>
              </p:cNvPr>
              <p:cNvSpPr/>
              <p:nvPr/>
            </p:nvSpPr>
            <p:spPr>
              <a:xfrm>
                <a:off x="6262689" y="4971653"/>
                <a:ext cx="148688" cy="105776"/>
              </a:xfrm>
              <a:custGeom>
                <a:avLst/>
                <a:gdLst>
                  <a:gd name="connsiteX0" fmla="*/ 305 w 234350"/>
                  <a:gd name="connsiteY0" fmla="*/ 17 h 166716"/>
                  <a:gd name="connsiteX1" fmla="*/ 222555 w 234350"/>
                  <a:gd name="connsiteY1" fmla="*/ 61930 h 166716"/>
                  <a:gd name="connsiteX2" fmla="*/ 203505 w 234350"/>
                  <a:gd name="connsiteY2" fmla="*/ 85742 h 166716"/>
                  <a:gd name="connsiteX3" fmla="*/ 201917 w 234350"/>
                  <a:gd name="connsiteY3" fmla="*/ 166705 h 166716"/>
                  <a:gd name="connsiteX4" fmla="*/ 187630 w 234350"/>
                  <a:gd name="connsiteY4" fmla="*/ 92092 h 166716"/>
                  <a:gd name="connsiteX5" fmla="*/ 165405 w 234350"/>
                  <a:gd name="connsiteY5" fmla="*/ 152417 h 166716"/>
                  <a:gd name="connsiteX6" fmla="*/ 166992 w 234350"/>
                  <a:gd name="connsiteY6" fmla="*/ 63517 h 166716"/>
                  <a:gd name="connsiteX7" fmla="*/ 174930 w 234350"/>
                  <a:gd name="connsiteY7" fmla="*/ 55580 h 166716"/>
                  <a:gd name="connsiteX8" fmla="*/ 305 w 234350"/>
                  <a:gd name="connsiteY8" fmla="*/ 17 h 16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50" h="166716">
                    <a:moveTo>
                      <a:pt x="305" y="17"/>
                    </a:moveTo>
                    <a:cubicBezTo>
                      <a:pt x="8242" y="1075"/>
                      <a:pt x="188688" y="47642"/>
                      <a:pt x="222555" y="61930"/>
                    </a:cubicBezTo>
                    <a:cubicBezTo>
                      <a:pt x="256422" y="76218"/>
                      <a:pt x="206945" y="68280"/>
                      <a:pt x="203505" y="85742"/>
                    </a:cubicBezTo>
                    <a:cubicBezTo>
                      <a:pt x="200065" y="103205"/>
                      <a:pt x="204563" y="165647"/>
                      <a:pt x="201917" y="166705"/>
                    </a:cubicBezTo>
                    <a:cubicBezTo>
                      <a:pt x="199271" y="167763"/>
                      <a:pt x="193715" y="94473"/>
                      <a:pt x="187630" y="92092"/>
                    </a:cubicBezTo>
                    <a:cubicBezTo>
                      <a:pt x="181545" y="89711"/>
                      <a:pt x="168845" y="157179"/>
                      <a:pt x="165405" y="152417"/>
                    </a:cubicBezTo>
                    <a:cubicBezTo>
                      <a:pt x="161965" y="147655"/>
                      <a:pt x="165405" y="79657"/>
                      <a:pt x="166992" y="63517"/>
                    </a:cubicBezTo>
                    <a:cubicBezTo>
                      <a:pt x="168580" y="47378"/>
                      <a:pt x="208532" y="65634"/>
                      <a:pt x="174930" y="55580"/>
                    </a:cubicBezTo>
                    <a:cubicBezTo>
                      <a:pt x="141328" y="45526"/>
                      <a:pt x="-7632" y="-1041"/>
                      <a:pt x="305" y="1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553BF452-309A-47CE-A52E-18E3A1261E6B}"/>
                  </a:ext>
                </a:extLst>
              </p:cNvPr>
              <p:cNvSpPr/>
              <p:nvPr/>
            </p:nvSpPr>
            <p:spPr>
              <a:xfrm>
                <a:off x="5810700" y="4806480"/>
                <a:ext cx="167106" cy="394482"/>
              </a:xfrm>
              <a:custGeom>
                <a:avLst/>
                <a:gdLst>
                  <a:gd name="connsiteX0" fmla="*/ 42771 w 263380"/>
                  <a:gd name="connsiteY0" fmla="*/ 139701 h 621752"/>
                  <a:gd name="connsiteX1" fmla="*/ 25308 w 263380"/>
                  <a:gd name="connsiteY1" fmla="*/ 201614 h 621752"/>
                  <a:gd name="connsiteX2" fmla="*/ 63408 w 263380"/>
                  <a:gd name="connsiteY2" fmla="*/ 263526 h 621752"/>
                  <a:gd name="connsiteX3" fmla="*/ 255496 w 263380"/>
                  <a:gd name="connsiteY3" fmla="*/ 608014 h 621752"/>
                  <a:gd name="connsiteX4" fmla="*/ 204696 w 263380"/>
                  <a:gd name="connsiteY4" fmla="*/ 522289 h 621752"/>
                  <a:gd name="connsiteX5" fmla="*/ 6258 w 263380"/>
                  <a:gd name="connsiteY5" fmla="*/ 234951 h 621752"/>
                  <a:gd name="connsiteX6" fmla="*/ 47533 w 263380"/>
                  <a:gd name="connsiteY6" fmla="*/ 261939 h 621752"/>
                  <a:gd name="connsiteX7" fmla="*/ 25308 w 263380"/>
                  <a:gd name="connsiteY7" fmla="*/ 3176 h 621752"/>
                  <a:gd name="connsiteX8" fmla="*/ 42771 w 263380"/>
                  <a:gd name="connsiteY8" fmla="*/ 139701 h 62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380" h="621752">
                    <a:moveTo>
                      <a:pt x="42771" y="139701"/>
                    </a:moveTo>
                    <a:cubicBezTo>
                      <a:pt x="42771" y="172774"/>
                      <a:pt x="21869" y="180977"/>
                      <a:pt x="25308" y="201614"/>
                    </a:cubicBezTo>
                    <a:cubicBezTo>
                      <a:pt x="28747" y="222251"/>
                      <a:pt x="25043" y="195793"/>
                      <a:pt x="63408" y="263526"/>
                    </a:cubicBezTo>
                    <a:cubicBezTo>
                      <a:pt x="101773" y="331259"/>
                      <a:pt x="231948" y="564887"/>
                      <a:pt x="255496" y="608014"/>
                    </a:cubicBezTo>
                    <a:cubicBezTo>
                      <a:pt x="279044" y="651141"/>
                      <a:pt x="246236" y="584466"/>
                      <a:pt x="204696" y="522289"/>
                    </a:cubicBezTo>
                    <a:cubicBezTo>
                      <a:pt x="163156" y="460112"/>
                      <a:pt x="32452" y="278343"/>
                      <a:pt x="6258" y="234951"/>
                    </a:cubicBezTo>
                    <a:cubicBezTo>
                      <a:pt x="-19936" y="191559"/>
                      <a:pt x="44358" y="300568"/>
                      <a:pt x="47533" y="261939"/>
                    </a:cubicBezTo>
                    <a:cubicBezTo>
                      <a:pt x="50708" y="223310"/>
                      <a:pt x="29806" y="28047"/>
                      <a:pt x="25308" y="3176"/>
                    </a:cubicBezTo>
                    <a:cubicBezTo>
                      <a:pt x="20810" y="-21695"/>
                      <a:pt x="42771" y="106628"/>
                      <a:pt x="42771" y="13970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51973378-22C3-4C85-9556-C7E2970192F1}"/>
                  </a:ext>
                </a:extLst>
              </p:cNvPr>
              <p:cNvSpPr/>
              <p:nvPr/>
            </p:nvSpPr>
            <p:spPr>
              <a:xfrm>
                <a:off x="5868441" y="4896110"/>
                <a:ext cx="201459" cy="297916"/>
              </a:xfrm>
              <a:custGeom>
                <a:avLst/>
                <a:gdLst>
                  <a:gd name="connsiteX0" fmla="*/ 74001 w 317525"/>
                  <a:gd name="connsiteY0" fmla="*/ 98446 h 469552"/>
                  <a:gd name="connsiteX1" fmla="*/ 280376 w 317525"/>
                  <a:gd name="connsiteY1" fmla="*/ 461983 h 469552"/>
                  <a:gd name="connsiteX2" fmla="*/ 210526 w 317525"/>
                  <a:gd name="connsiteY2" fmla="*/ 328633 h 469552"/>
                  <a:gd name="connsiteX3" fmla="*/ 150201 w 317525"/>
                  <a:gd name="connsiteY3" fmla="*/ 134958 h 469552"/>
                  <a:gd name="connsiteX4" fmla="*/ 310539 w 317525"/>
                  <a:gd name="connsiteY4" fmla="*/ 217508 h 469552"/>
                  <a:gd name="connsiteX5" fmla="*/ 259739 w 317525"/>
                  <a:gd name="connsiteY5" fmla="*/ 158771 h 469552"/>
                  <a:gd name="connsiteX6" fmla="*/ 2564 w 317525"/>
                  <a:gd name="connsiteY6" fmla="*/ 21 h 469552"/>
                  <a:gd name="connsiteX7" fmla="*/ 131151 w 317525"/>
                  <a:gd name="connsiteY7" fmla="*/ 149246 h 469552"/>
                  <a:gd name="connsiteX8" fmla="*/ 188301 w 317525"/>
                  <a:gd name="connsiteY8" fmla="*/ 395308 h 469552"/>
                  <a:gd name="connsiteX9" fmla="*/ 74001 w 317525"/>
                  <a:gd name="connsiteY9" fmla="*/ 98446 h 46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525" h="469552">
                    <a:moveTo>
                      <a:pt x="74001" y="98446"/>
                    </a:moveTo>
                    <a:cubicBezTo>
                      <a:pt x="89347" y="109558"/>
                      <a:pt x="257622" y="423619"/>
                      <a:pt x="280376" y="461983"/>
                    </a:cubicBezTo>
                    <a:cubicBezTo>
                      <a:pt x="303130" y="500347"/>
                      <a:pt x="232222" y="383137"/>
                      <a:pt x="210526" y="328633"/>
                    </a:cubicBezTo>
                    <a:cubicBezTo>
                      <a:pt x="188830" y="274129"/>
                      <a:pt x="133532" y="153479"/>
                      <a:pt x="150201" y="134958"/>
                    </a:cubicBezTo>
                    <a:cubicBezTo>
                      <a:pt x="166870" y="116437"/>
                      <a:pt x="292283" y="213539"/>
                      <a:pt x="310539" y="217508"/>
                    </a:cubicBezTo>
                    <a:cubicBezTo>
                      <a:pt x="328795" y="221477"/>
                      <a:pt x="311068" y="195019"/>
                      <a:pt x="259739" y="158771"/>
                    </a:cubicBezTo>
                    <a:cubicBezTo>
                      <a:pt x="208410" y="122523"/>
                      <a:pt x="23995" y="1609"/>
                      <a:pt x="2564" y="21"/>
                    </a:cubicBezTo>
                    <a:cubicBezTo>
                      <a:pt x="-18867" y="-1567"/>
                      <a:pt x="100195" y="83365"/>
                      <a:pt x="131151" y="149246"/>
                    </a:cubicBezTo>
                    <a:cubicBezTo>
                      <a:pt x="162107" y="215127"/>
                      <a:pt x="197032" y="401658"/>
                      <a:pt x="188301" y="395308"/>
                    </a:cubicBezTo>
                    <a:cubicBezTo>
                      <a:pt x="179570" y="388958"/>
                      <a:pt x="58655" y="87334"/>
                      <a:pt x="74001" y="9844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85723BFD-A0A9-4557-A0E7-37231975EE65}"/>
                  </a:ext>
                </a:extLst>
              </p:cNvPr>
              <p:cNvSpPr/>
              <p:nvPr/>
            </p:nvSpPr>
            <p:spPr>
              <a:xfrm>
                <a:off x="6083509" y="5056813"/>
                <a:ext cx="319598" cy="189119"/>
              </a:xfrm>
              <a:custGeom>
                <a:avLst/>
                <a:gdLst>
                  <a:gd name="connsiteX0" fmla="*/ 503377 w 503726"/>
                  <a:gd name="connsiteY0" fmla="*/ 8670 h 298075"/>
                  <a:gd name="connsiteX1" fmla="*/ 373202 w 503726"/>
                  <a:gd name="connsiteY1" fmla="*/ 110270 h 298075"/>
                  <a:gd name="connsiteX2" fmla="*/ 362090 w 503726"/>
                  <a:gd name="connsiteY2" fmla="*/ 134083 h 298075"/>
                  <a:gd name="connsiteX3" fmla="*/ 331927 w 503726"/>
                  <a:gd name="connsiteY3" fmla="*/ 296008 h 298075"/>
                  <a:gd name="connsiteX4" fmla="*/ 333515 w 503726"/>
                  <a:gd name="connsiteY4" fmla="*/ 219808 h 298075"/>
                  <a:gd name="connsiteX5" fmla="*/ 346215 w 503726"/>
                  <a:gd name="connsiteY5" fmla="*/ 134083 h 298075"/>
                  <a:gd name="connsiteX6" fmla="*/ 146190 w 503726"/>
                  <a:gd name="connsiteY6" fmla="*/ 62645 h 298075"/>
                  <a:gd name="connsiteX7" fmla="*/ 4902 w 503726"/>
                  <a:gd name="connsiteY7" fmla="*/ 733 h 298075"/>
                  <a:gd name="connsiteX8" fmla="*/ 325577 w 503726"/>
                  <a:gd name="connsiteY8" fmla="*/ 105508 h 298075"/>
                  <a:gd name="connsiteX9" fmla="*/ 409715 w 503726"/>
                  <a:gd name="connsiteY9" fmla="*/ 76933 h 298075"/>
                  <a:gd name="connsiteX10" fmla="*/ 503377 w 503726"/>
                  <a:gd name="connsiteY10" fmla="*/ 8670 h 29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726" h="298075">
                    <a:moveTo>
                      <a:pt x="503377" y="8670"/>
                    </a:moveTo>
                    <a:cubicBezTo>
                      <a:pt x="497291" y="14226"/>
                      <a:pt x="396750" y="89368"/>
                      <a:pt x="373202" y="110270"/>
                    </a:cubicBezTo>
                    <a:cubicBezTo>
                      <a:pt x="349654" y="131172"/>
                      <a:pt x="368969" y="103127"/>
                      <a:pt x="362090" y="134083"/>
                    </a:cubicBezTo>
                    <a:cubicBezTo>
                      <a:pt x="355211" y="165039"/>
                      <a:pt x="336690" y="281720"/>
                      <a:pt x="331927" y="296008"/>
                    </a:cubicBezTo>
                    <a:cubicBezTo>
                      <a:pt x="327164" y="310296"/>
                      <a:pt x="331134" y="246796"/>
                      <a:pt x="333515" y="219808"/>
                    </a:cubicBezTo>
                    <a:cubicBezTo>
                      <a:pt x="335896" y="192821"/>
                      <a:pt x="377436" y="160277"/>
                      <a:pt x="346215" y="134083"/>
                    </a:cubicBezTo>
                    <a:cubicBezTo>
                      <a:pt x="314994" y="107889"/>
                      <a:pt x="203075" y="84870"/>
                      <a:pt x="146190" y="62645"/>
                    </a:cubicBezTo>
                    <a:cubicBezTo>
                      <a:pt x="89305" y="40420"/>
                      <a:pt x="-24996" y="-6411"/>
                      <a:pt x="4902" y="733"/>
                    </a:cubicBezTo>
                    <a:cubicBezTo>
                      <a:pt x="34800" y="7877"/>
                      <a:pt x="258108" y="92808"/>
                      <a:pt x="325577" y="105508"/>
                    </a:cubicBezTo>
                    <a:cubicBezTo>
                      <a:pt x="393046" y="118208"/>
                      <a:pt x="385109" y="91221"/>
                      <a:pt x="409715" y="76933"/>
                    </a:cubicBezTo>
                    <a:cubicBezTo>
                      <a:pt x="434321" y="62646"/>
                      <a:pt x="509463" y="3114"/>
                      <a:pt x="503377" y="867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5FBD320A-2A7B-4A1D-8937-F14F78BCD44C}"/>
                  </a:ext>
                </a:extLst>
              </p:cNvPr>
              <p:cNvSpPr/>
              <p:nvPr/>
            </p:nvSpPr>
            <p:spPr>
              <a:xfrm>
                <a:off x="6315233" y="5089512"/>
                <a:ext cx="103768" cy="292816"/>
              </a:xfrm>
              <a:custGeom>
                <a:avLst/>
                <a:gdLst>
                  <a:gd name="connsiteX0" fmla="*/ 163552 w 163552"/>
                  <a:gd name="connsiteY0" fmla="*/ 1583 h 461515"/>
                  <a:gd name="connsiteX1" fmla="*/ 81002 w 163552"/>
                  <a:gd name="connsiteY1" fmla="*/ 119058 h 461515"/>
                  <a:gd name="connsiteX2" fmla="*/ 57190 w 163552"/>
                  <a:gd name="connsiteY2" fmla="*/ 222246 h 461515"/>
                  <a:gd name="connsiteX3" fmla="*/ 40 w 163552"/>
                  <a:gd name="connsiteY3" fmla="*/ 460371 h 461515"/>
                  <a:gd name="connsiteX4" fmla="*/ 66715 w 163552"/>
                  <a:gd name="connsiteY4" fmla="*/ 114296 h 461515"/>
                  <a:gd name="connsiteX5" fmla="*/ 58777 w 163552"/>
                  <a:gd name="connsiteY5" fmla="*/ 261933 h 461515"/>
                  <a:gd name="connsiteX6" fmla="*/ 79415 w 163552"/>
                  <a:gd name="connsiteY6" fmla="*/ 65083 h 461515"/>
                  <a:gd name="connsiteX7" fmla="*/ 163552 w 163552"/>
                  <a:gd name="connsiteY7" fmla="*/ 1583 h 46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552" h="461515">
                    <a:moveTo>
                      <a:pt x="163552" y="1583"/>
                    </a:moveTo>
                    <a:cubicBezTo>
                      <a:pt x="163816" y="10579"/>
                      <a:pt x="98729" y="82281"/>
                      <a:pt x="81002" y="119058"/>
                    </a:cubicBezTo>
                    <a:cubicBezTo>
                      <a:pt x="63275" y="155835"/>
                      <a:pt x="70684" y="165361"/>
                      <a:pt x="57190" y="222246"/>
                    </a:cubicBezTo>
                    <a:cubicBezTo>
                      <a:pt x="43696" y="279131"/>
                      <a:pt x="-1548" y="478363"/>
                      <a:pt x="40" y="460371"/>
                    </a:cubicBezTo>
                    <a:cubicBezTo>
                      <a:pt x="1627" y="442379"/>
                      <a:pt x="56926" y="147369"/>
                      <a:pt x="66715" y="114296"/>
                    </a:cubicBezTo>
                    <a:cubicBezTo>
                      <a:pt x="76504" y="81223"/>
                      <a:pt x="56660" y="270135"/>
                      <a:pt x="58777" y="261933"/>
                    </a:cubicBezTo>
                    <a:cubicBezTo>
                      <a:pt x="60894" y="253731"/>
                      <a:pt x="60630" y="107152"/>
                      <a:pt x="79415" y="65083"/>
                    </a:cubicBezTo>
                    <a:cubicBezTo>
                      <a:pt x="98200" y="23014"/>
                      <a:pt x="163288" y="-7413"/>
                      <a:pt x="163552" y="158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D893DA6A-C8A0-4A1D-97E2-42EDD512349E}"/>
                  </a:ext>
                </a:extLst>
              </p:cNvPr>
              <p:cNvSpPr/>
              <p:nvPr/>
            </p:nvSpPr>
            <p:spPr>
              <a:xfrm>
                <a:off x="5878867" y="5103433"/>
                <a:ext cx="361304" cy="260108"/>
              </a:xfrm>
              <a:custGeom>
                <a:avLst/>
                <a:gdLst>
                  <a:gd name="connsiteX0" fmla="*/ 448093 w 569460"/>
                  <a:gd name="connsiteY0" fmla="*/ 279 h 409962"/>
                  <a:gd name="connsiteX1" fmla="*/ 417931 w 569460"/>
                  <a:gd name="connsiteY1" fmla="*/ 108229 h 409962"/>
                  <a:gd name="connsiteX2" fmla="*/ 470318 w 569460"/>
                  <a:gd name="connsiteY2" fmla="*/ 192366 h 409962"/>
                  <a:gd name="connsiteX3" fmla="*/ 427456 w 569460"/>
                  <a:gd name="connsiteY3" fmla="*/ 135216 h 409962"/>
                  <a:gd name="connsiteX4" fmla="*/ 492543 w 569460"/>
                  <a:gd name="connsiteY4" fmla="*/ 208241 h 409962"/>
                  <a:gd name="connsiteX5" fmla="*/ 446506 w 569460"/>
                  <a:gd name="connsiteY5" fmla="*/ 281266 h 409962"/>
                  <a:gd name="connsiteX6" fmla="*/ 413168 w 569460"/>
                  <a:gd name="connsiteY6" fmla="*/ 332066 h 409962"/>
                  <a:gd name="connsiteX7" fmla="*/ 384593 w 569460"/>
                  <a:gd name="connsiteY7" fmla="*/ 349529 h 409962"/>
                  <a:gd name="connsiteX8" fmla="*/ 276643 w 569460"/>
                  <a:gd name="connsiteY8" fmla="*/ 351116 h 409962"/>
                  <a:gd name="connsiteX9" fmla="*/ 418 w 569460"/>
                  <a:gd name="connsiteY9" fmla="*/ 355879 h 409962"/>
                  <a:gd name="connsiteX10" fmla="*/ 344906 w 569460"/>
                  <a:gd name="connsiteY10" fmla="*/ 371754 h 409962"/>
                  <a:gd name="connsiteX11" fmla="*/ 256006 w 569460"/>
                  <a:gd name="connsiteY11" fmla="*/ 392391 h 409962"/>
                  <a:gd name="connsiteX12" fmla="*/ 484606 w 569460"/>
                  <a:gd name="connsiteY12" fmla="*/ 397154 h 409962"/>
                  <a:gd name="connsiteX13" fmla="*/ 565568 w 569460"/>
                  <a:gd name="connsiteY13" fmla="*/ 409854 h 409962"/>
                  <a:gd name="connsiteX14" fmla="*/ 376656 w 569460"/>
                  <a:gd name="connsiteY14" fmla="*/ 389216 h 409962"/>
                  <a:gd name="connsiteX15" fmla="*/ 405231 w 569460"/>
                  <a:gd name="connsiteY15" fmla="*/ 328891 h 409962"/>
                  <a:gd name="connsiteX16" fmla="*/ 465556 w 569460"/>
                  <a:gd name="connsiteY16" fmla="*/ 201891 h 409962"/>
                  <a:gd name="connsiteX17" fmla="*/ 368718 w 569460"/>
                  <a:gd name="connsiteY17" fmla="*/ 114579 h 409962"/>
                  <a:gd name="connsiteX18" fmla="*/ 375068 w 569460"/>
                  <a:gd name="connsiteY18" fmla="*/ 78066 h 409962"/>
                  <a:gd name="connsiteX19" fmla="*/ 448093 w 569460"/>
                  <a:gd name="connsiteY19" fmla="*/ 279 h 40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9460" h="409962">
                    <a:moveTo>
                      <a:pt x="448093" y="279"/>
                    </a:moveTo>
                    <a:cubicBezTo>
                      <a:pt x="455237" y="5306"/>
                      <a:pt x="414227" y="76215"/>
                      <a:pt x="417931" y="108229"/>
                    </a:cubicBezTo>
                    <a:cubicBezTo>
                      <a:pt x="421635" y="140244"/>
                      <a:pt x="468731" y="187868"/>
                      <a:pt x="470318" y="192366"/>
                    </a:cubicBezTo>
                    <a:cubicBezTo>
                      <a:pt x="471905" y="196864"/>
                      <a:pt x="423752" y="132570"/>
                      <a:pt x="427456" y="135216"/>
                    </a:cubicBezTo>
                    <a:cubicBezTo>
                      <a:pt x="431160" y="137862"/>
                      <a:pt x="489368" y="183899"/>
                      <a:pt x="492543" y="208241"/>
                    </a:cubicBezTo>
                    <a:cubicBezTo>
                      <a:pt x="495718" y="232583"/>
                      <a:pt x="459735" y="260628"/>
                      <a:pt x="446506" y="281266"/>
                    </a:cubicBezTo>
                    <a:cubicBezTo>
                      <a:pt x="433277" y="301904"/>
                      <a:pt x="423487" y="320689"/>
                      <a:pt x="413168" y="332066"/>
                    </a:cubicBezTo>
                    <a:cubicBezTo>
                      <a:pt x="402849" y="343443"/>
                      <a:pt x="407347" y="346354"/>
                      <a:pt x="384593" y="349529"/>
                    </a:cubicBezTo>
                    <a:cubicBezTo>
                      <a:pt x="361839" y="352704"/>
                      <a:pt x="276643" y="351116"/>
                      <a:pt x="276643" y="351116"/>
                    </a:cubicBezTo>
                    <a:cubicBezTo>
                      <a:pt x="212614" y="352174"/>
                      <a:pt x="-10959" y="352439"/>
                      <a:pt x="418" y="355879"/>
                    </a:cubicBezTo>
                    <a:cubicBezTo>
                      <a:pt x="11795" y="359319"/>
                      <a:pt x="302308" y="365669"/>
                      <a:pt x="344906" y="371754"/>
                    </a:cubicBezTo>
                    <a:cubicBezTo>
                      <a:pt x="387504" y="377839"/>
                      <a:pt x="232723" y="388158"/>
                      <a:pt x="256006" y="392391"/>
                    </a:cubicBezTo>
                    <a:cubicBezTo>
                      <a:pt x="279289" y="396624"/>
                      <a:pt x="433012" y="394243"/>
                      <a:pt x="484606" y="397154"/>
                    </a:cubicBezTo>
                    <a:cubicBezTo>
                      <a:pt x="536200" y="400065"/>
                      <a:pt x="583560" y="411177"/>
                      <a:pt x="565568" y="409854"/>
                    </a:cubicBezTo>
                    <a:cubicBezTo>
                      <a:pt x="547576" y="408531"/>
                      <a:pt x="403379" y="402710"/>
                      <a:pt x="376656" y="389216"/>
                    </a:cubicBezTo>
                    <a:cubicBezTo>
                      <a:pt x="349933" y="375722"/>
                      <a:pt x="405231" y="328891"/>
                      <a:pt x="405231" y="328891"/>
                    </a:cubicBezTo>
                    <a:cubicBezTo>
                      <a:pt x="420048" y="297670"/>
                      <a:pt x="471642" y="237610"/>
                      <a:pt x="465556" y="201891"/>
                    </a:cubicBezTo>
                    <a:cubicBezTo>
                      <a:pt x="459471" y="166172"/>
                      <a:pt x="383799" y="135216"/>
                      <a:pt x="368718" y="114579"/>
                    </a:cubicBezTo>
                    <a:cubicBezTo>
                      <a:pt x="353637" y="93942"/>
                      <a:pt x="362633" y="96587"/>
                      <a:pt x="375068" y="78066"/>
                    </a:cubicBezTo>
                    <a:cubicBezTo>
                      <a:pt x="387503" y="59545"/>
                      <a:pt x="440949" y="-4748"/>
                      <a:pt x="448093" y="27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C9481C3C-5A95-4940-85E4-EB4D137BA38C}"/>
                  </a:ext>
                </a:extLst>
              </p:cNvPr>
              <p:cNvSpPr/>
              <p:nvPr/>
            </p:nvSpPr>
            <p:spPr>
              <a:xfrm>
                <a:off x="6154088" y="5167885"/>
                <a:ext cx="132986" cy="59170"/>
              </a:xfrm>
              <a:custGeom>
                <a:avLst/>
                <a:gdLst>
                  <a:gd name="connsiteX0" fmla="*/ 24 w 209603"/>
                  <a:gd name="connsiteY0" fmla="*/ 295 h 93260"/>
                  <a:gd name="connsiteX1" fmla="*/ 80986 w 209603"/>
                  <a:gd name="connsiteY1" fmla="*/ 81257 h 93260"/>
                  <a:gd name="connsiteX2" fmla="*/ 203224 w 209603"/>
                  <a:gd name="connsiteY2" fmla="*/ 90782 h 93260"/>
                  <a:gd name="connsiteX3" fmla="*/ 193699 w 209603"/>
                  <a:gd name="connsiteY3" fmla="*/ 60620 h 93260"/>
                  <a:gd name="connsiteX4" fmla="*/ 209574 w 209603"/>
                  <a:gd name="connsiteY4" fmla="*/ 20932 h 93260"/>
                  <a:gd name="connsiteX5" fmla="*/ 188936 w 209603"/>
                  <a:gd name="connsiteY5" fmla="*/ 39982 h 93260"/>
                  <a:gd name="connsiteX6" fmla="*/ 87336 w 209603"/>
                  <a:gd name="connsiteY6" fmla="*/ 12995 h 93260"/>
                  <a:gd name="connsiteX7" fmla="*/ 179411 w 209603"/>
                  <a:gd name="connsiteY7" fmla="*/ 38395 h 93260"/>
                  <a:gd name="connsiteX8" fmla="*/ 198461 w 209603"/>
                  <a:gd name="connsiteY8" fmla="*/ 63795 h 93260"/>
                  <a:gd name="connsiteX9" fmla="*/ 195286 w 209603"/>
                  <a:gd name="connsiteY9" fmla="*/ 90782 h 93260"/>
                  <a:gd name="connsiteX10" fmla="*/ 139724 w 209603"/>
                  <a:gd name="connsiteY10" fmla="*/ 76495 h 93260"/>
                  <a:gd name="connsiteX11" fmla="*/ 73049 w 209603"/>
                  <a:gd name="connsiteY11" fmla="*/ 54270 h 93260"/>
                  <a:gd name="connsiteX12" fmla="*/ 24 w 209603"/>
                  <a:gd name="connsiteY12" fmla="*/ 295 h 9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603" h="93260">
                    <a:moveTo>
                      <a:pt x="24" y="295"/>
                    </a:moveTo>
                    <a:cubicBezTo>
                      <a:pt x="1347" y="4793"/>
                      <a:pt x="47119" y="66176"/>
                      <a:pt x="80986" y="81257"/>
                    </a:cubicBezTo>
                    <a:cubicBezTo>
                      <a:pt x="114853" y="96338"/>
                      <a:pt x="184439" y="94221"/>
                      <a:pt x="203224" y="90782"/>
                    </a:cubicBezTo>
                    <a:cubicBezTo>
                      <a:pt x="222009" y="87343"/>
                      <a:pt x="192641" y="72262"/>
                      <a:pt x="193699" y="60620"/>
                    </a:cubicBezTo>
                    <a:cubicBezTo>
                      <a:pt x="194757" y="48978"/>
                      <a:pt x="210368" y="24372"/>
                      <a:pt x="209574" y="20932"/>
                    </a:cubicBezTo>
                    <a:cubicBezTo>
                      <a:pt x="208780" y="17492"/>
                      <a:pt x="209309" y="41305"/>
                      <a:pt x="188936" y="39982"/>
                    </a:cubicBezTo>
                    <a:cubicBezTo>
                      <a:pt x="168563" y="38659"/>
                      <a:pt x="88923" y="13259"/>
                      <a:pt x="87336" y="12995"/>
                    </a:cubicBezTo>
                    <a:cubicBezTo>
                      <a:pt x="85749" y="12731"/>
                      <a:pt x="160890" y="29928"/>
                      <a:pt x="179411" y="38395"/>
                    </a:cubicBezTo>
                    <a:cubicBezTo>
                      <a:pt x="197932" y="46862"/>
                      <a:pt x="195815" y="55064"/>
                      <a:pt x="198461" y="63795"/>
                    </a:cubicBezTo>
                    <a:cubicBezTo>
                      <a:pt x="201107" y="72526"/>
                      <a:pt x="205075" y="88665"/>
                      <a:pt x="195286" y="90782"/>
                    </a:cubicBezTo>
                    <a:cubicBezTo>
                      <a:pt x="185497" y="92899"/>
                      <a:pt x="160097" y="82580"/>
                      <a:pt x="139724" y="76495"/>
                    </a:cubicBezTo>
                    <a:cubicBezTo>
                      <a:pt x="119351" y="70410"/>
                      <a:pt x="95539" y="64589"/>
                      <a:pt x="73049" y="54270"/>
                    </a:cubicBezTo>
                    <a:cubicBezTo>
                      <a:pt x="50559" y="43951"/>
                      <a:pt x="-1299" y="-4203"/>
                      <a:pt x="24" y="29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06B2BC27-0B79-43F4-95D4-11475F40F9F8}"/>
                  </a:ext>
                </a:extLst>
              </p:cNvPr>
              <p:cNvSpPr/>
              <p:nvPr/>
            </p:nvSpPr>
            <p:spPr>
              <a:xfrm>
                <a:off x="6067470" y="5246929"/>
                <a:ext cx="230884" cy="163896"/>
              </a:xfrm>
              <a:custGeom>
                <a:avLst/>
                <a:gdLst>
                  <a:gd name="connsiteX0" fmla="*/ 171470 w 363902"/>
                  <a:gd name="connsiteY0" fmla="*/ 5887 h 258321"/>
                  <a:gd name="connsiteX1" fmla="*/ 330220 w 363902"/>
                  <a:gd name="connsiteY1" fmla="*/ 5887 h 258321"/>
                  <a:gd name="connsiteX2" fmla="*/ 325457 w 363902"/>
                  <a:gd name="connsiteY2" fmla="*/ 58274 h 258321"/>
                  <a:gd name="connsiteX3" fmla="*/ 336570 w 363902"/>
                  <a:gd name="connsiteY3" fmla="*/ 164637 h 258321"/>
                  <a:gd name="connsiteX4" fmla="*/ 342920 w 363902"/>
                  <a:gd name="connsiteY4" fmla="*/ 210674 h 258321"/>
                  <a:gd name="connsiteX5" fmla="*/ 263545 w 363902"/>
                  <a:gd name="connsiteY5" fmla="*/ 207499 h 258321"/>
                  <a:gd name="connsiteX6" fmla="*/ 20 w 363902"/>
                  <a:gd name="connsiteY6" fmla="*/ 193212 h 258321"/>
                  <a:gd name="connsiteX7" fmla="*/ 277832 w 363902"/>
                  <a:gd name="connsiteY7" fmla="*/ 228137 h 258321"/>
                  <a:gd name="connsiteX8" fmla="*/ 363557 w 363902"/>
                  <a:gd name="connsiteY8" fmla="*/ 258299 h 258321"/>
                  <a:gd name="connsiteX9" fmla="*/ 309582 w 363902"/>
                  <a:gd name="connsiteY9" fmla="*/ 223374 h 258321"/>
                  <a:gd name="connsiteX10" fmla="*/ 350857 w 363902"/>
                  <a:gd name="connsiteY10" fmla="*/ 48749 h 258321"/>
                  <a:gd name="connsiteX11" fmla="*/ 344507 w 363902"/>
                  <a:gd name="connsiteY11" fmla="*/ 2712 h 258321"/>
                  <a:gd name="connsiteX12" fmla="*/ 171470 w 363902"/>
                  <a:gd name="connsiteY12" fmla="*/ 5887 h 25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3902" h="258321">
                    <a:moveTo>
                      <a:pt x="171470" y="5887"/>
                    </a:moveTo>
                    <a:cubicBezTo>
                      <a:pt x="169089" y="6416"/>
                      <a:pt x="304556" y="-2844"/>
                      <a:pt x="330220" y="5887"/>
                    </a:cubicBezTo>
                    <a:cubicBezTo>
                      <a:pt x="355884" y="14618"/>
                      <a:pt x="324399" y="31816"/>
                      <a:pt x="325457" y="58274"/>
                    </a:cubicBezTo>
                    <a:cubicBezTo>
                      <a:pt x="326515" y="84732"/>
                      <a:pt x="333660" y="139237"/>
                      <a:pt x="336570" y="164637"/>
                    </a:cubicBezTo>
                    <a:cubicBezTo>
                      <a:pt x="339481" y="190037"/>
                      <a:pt x="355091" y="203530"/>
                      <a:pt x="342920" y="210674"/>
                    </a:cubicBezTo>
                    <a:cubicBezTo>
                      <a:pt x="330749" y="217818"/>
                      <a:pt x="263545" y="207499"/>
                      <a:pt x="263545" y="207499"/>
                    </a:cubicBezTo>
                    <a:cubicBezTo>
                      <a:pt x="206395" y="204589"/>
                      <a:pt x="-2361" y="189772"/>
                      <a:pt x="20" y="193212"/>
                    </a:cubicBezTo>
                    <a:cubicBezTo>
                      <a:pt x="2401" y="196652"/>
                      <a:pt x="217243" y="217289"/>
                      <a:pt x="277832" y="228137"/>
                    </a:cubicBezTo>
                    <a:cubicBezTo>
                      <a:pt x="338422" y="238985"/>
                      <a:pt x="358265" y="259093"/>
                      <a:pt x="363557" y="258299"/>
                    </a:cubicBezTo>
                    <a:cubicBezTo>
                      <a:pt x="368849" y="257505"/>
                      <a:pt x="311699" y="258299"/>
                      <a:pt x="309582" y="223374"/>
                    </a:cubicBezTo>
                    <a:cubicBezTo>
                      <a:pt x="307465" y="188449"/>
                      <a:pt x="345036" y="85526"/>
                      <a:pt x="350857" y="48749"/>
                    </a:cubicBezTo>
                    <a:cubicBezTo>
                      <a:pt x="356678" y="11972"/>
                      <a:pt x="370701" y="10120"/>
                      <a:pt x="344507" y="2712"/>
                    </a:cubicBezTo>
                    <a:cubicBezTo>
                      <a:pt x="318313" y="-4696"/>
                      <a:pt x="173851" y="5358"/>
                      <a:pt x="171470" y="588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65E2B6FC-2CB9-4BB1-9FEB-113748AF646C}"/>
                  </a:ext>
                </a:extLst>
              </p:cNvPr>
              <p:cNvSpPr/>
              <p:nvPr/>
            </p:nvSpPr>
            <p:spPr>
              <a:xfrm>
                <a:off x="6149826" y="5091900"/>
                <a:ext cx="155556" cy="96631"/>
              </a:xfrm>
              <a:custGeom>
                <a:avLst/>
                <a:gdLst>
                  <a:gd name="connsiteX0" fmla="*/ 60716 w 245175"/>
                  <a:gd name="connsiteY0" fmla="*/ 993 h 152303"/>
                  <a:gd name="connsiteX1" fmla="*/ 391 w 245175"/>
                  <a:gd name="connsiteY1" fmla="*/ 112118 h 152303"/>
                  <a:gd name="connsiteX2" fmla="*/ 95641 w 245175"/>
                  <a:gd name="connsiteY2" fmla="*/ 131168 h 152303"/>
                  <a:gd name="connsiteX3" fmla="*/ 235341 w 245175"/>
                  <a:gd name="connsiteY3" fmla="*/ 150218 h 152303"/>
                  <a:gd name="connsiteX4" fmla="*/ 233753 w 245175"/>
                  <a:gd name="connsiteY4" fmla="*/ 151806 h 152303"/>
                  <a:gd name="connsiteX5" fmla="*/ 52778 w 245175"/>
                  <a:gd name="connsiteY5" fmla="*/ 127993 h 152303"/>
                  <a:gd name="connsiteX6" fmla="*/ 48016 w 245175"/>
                  <a:gd name="connsiteY6" fmla="*/ 94656 h 152303"/>
                  <a:gd name="connsiteX7" fmla="*/ 21028 w 245175"/>
                  <a:gd name="connsiteY7" fmla="*/ 115293 h 152303"/>
                  <a:gd name="connsiteX8" fmla="*/ 22616 w 245175"/>
                  <a:gd name="connsiteY8" fmla="*/ 97831 h 152303"/>
                  <a:gd name="connsiteX9" fmla="*/ 32141 w 245175"/>
                  <a:gd name="connsiteY9" fmla="*/ 58143 h 152303"/>
                  <a:gd name="connsiteX10" fmla="*/ 60716 w 245175"/>
                  <a:gd name="connsiteY10" fmla="*/ 993 h 15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75" h="152303">
                    <a:moveTo>
                      <a:pt x="60716" y="993"/>
                    </a:moveTo>
                    <a:cubicBezTo>
                      <a:pt x="55424" y="9989"/>
                      <a:pt x="-5430" y="90422"/>
                      <a:pt x="391" y="112118"/>
                    </a:cubicBezTo>
                    <a:cubicBezTo>
                      <a:pt x="6212" y="133814"/>
                      <a:pt x="56483" y="124818"/>
                      <a:pt x="95641" y="131168"/>
                    </a:cubicBezTo>
                    <a:cubicBezTo>
                      <a:pt x="134799" y="137518"/>
                      <a:pt x="235341" y="150218"/>
                      <a:pt x="235341" y="150218"/>
                    </a:cubicBezTo>
                    <a:cubicBezTo>
                      <a:pt x="258360" y="153658"/>
                      <a:pt x="233753" y="151806"/>
                      <a:pt x="233753" y="151806"/>
                    </a:cubicBezTo>
                    <a:cubicBezTo>
                      <a:pt x="203326" y="148102"/>
                      <a:pt x="83734" y="137518"/>
                      <a:pt x="52778" y="127993"/>
                    </a:cubicBezTo>
                    <a:cubicBezTo>
                      <a:pt x="21822" y="118468"/>
                      <a:pt x="53308" y="96773"/>
                      <a:pt x="48016" y="94656"/>
                    </a:cubicBezTo>
                    <a:cubicBezTo>
                      <a:pt x="42724" y="92539"/>
                      <a:pt x="25261" y="114764"/>
                      <a:pt x="21028" y="115293"/>
                    </a:cubicBezTo>
                    <a:cubicBezTo>
                      <a:pt x="16795" y="115822"/>
                      <a:pt x="20764" y="107356"/>
                      <a:pt x="22616" y="97831"/>
                    </a:cubicBezTo>
                    <a:cubicBezTo>
                      <a:pt x="24468" y="88306"/>
                      <a:pt x="28437" y="69520"/>
                      <a:pt x="32141" y="58143"/>
                    </a:cubicBezTo>
                    <a:cubicBezTo>
                      <a:pt x="35845" y="46766"/>
                      <a:pt x="66008" y="-8003"/>
                      <a:pt x="60716" y="99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14940285-1392-49AC-8B02-9BA5F2EC2004}"/>
                  </a:ext>
                </a:extLst>
              </p:cNvPr>
              <p:cNvSpPr/>
              <p:nvPr/>
            </p:nvSpPr>
            <p:spPr>
              <a:xfrm>
                <a:off x="6179533" y="5101268"/>
                <a:ext cx="113141" cy="94970"/>
              </a:xfrm>
              <a:custGeom>
                <a:avLst/>
                <a:gdLst>
                  <a:gd name="connsiteX0" fmla="*/ 1195 w 178325"/>
                  <a:gd name="connsiteY0" fmla="*/ 516 h 149685"/>
                  <a:gd name="connsiteX1" fmla="*/ 10720 w 178325"/>
                  <a:gd name="connsiteY1" fmla="*/ 91003 h 149685"/>
                  <a:gd name="connsiteX2" fmla="*/ 42470 w 178325"/>
                  <a:gd name="connsiteY2" fmla="*/ 65603 h 149685"/>
                  <a:gd name="connsiteX3" fmla="*/ 172645 w 178325"/>
                  <a:gd name="connsiteY3" fmla="*/ 91003 h 149685"/>
                  <a:gd name="connsiteX4" fmla="*/ 155182 w 178325"/>
                  <a:gd name="connsiteY4" fmla="*/ 130691 h 149685"/>
                  <a:gd name="connsiteX5" fmla="*/ 156770 w 178325"/>
                  <a:gd name="connsiteY5" fmla="*/ 146566 h 149685"/>
                  <a:gd name="connsiteX6" fmla="*/ 129782 w 178325"/>
                  <a:gd name="connsiteY6" fmla="*/ 70366 h 149685"/>
                  <a:gd name="connsiteX7" fmla="*/ 34532 w 178325"/>
                  <a:gd name="connsiteY7" fmla="*/ 52903 h 149685"/>
                  <a:gd name="connsiteX8" fmla="*/ 1195 w 178325"/>
                  <a:gd name="connsiteY8" fmla="*/ 516 h 149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25" h="149685">
                    <a:moveTo>
                      <a:pt x="1195" y="516"/>
                    </a:moveTo>
                    <a:cubicBezTo>
                      <a:pt x="-2774" y="6866"/>
                      <a:pt x="3841" y="80155"/>
                      <a:pt x="10720" y="91003"/>
                    </a:cubicBezTo>
                    <a:cubicBezTo>
                      <a:pt x="17599" y="101851"/>
                      <a:pt x="15483" y="65603"/>
                      <a:pt x="42470" y="65603"/>
                    </a:cubicBezTo>
                    <a:cubicBezTo>
                      <a:pt x="69457" y="65603"/>
                      <a:pt x="153860" y="80155"/>
                      <a:pt x="172645" y="91003"/>
                    </a:cubicBezTo>
                    <a:cubicBezTo>
                      <a:pt x="191430" y="101851"/>
                      <a:pt x="157828" y="121431"/>
                      <a:pt x="155182" y="130691"/>
                    </a:cubicBezTo>
                    <a:cubicBezTo>
                      <a:pt x="152536" y="139952"/>
                      <a:pt x="161003" y="156620"/>
                      <a:pt x="156770" y="146566"/>
                    </a:cubicBezTo>
                    <a:cubicBezTo>
                      <a:pt x="152537" y="136512"/>
                      <a:pt x="150155" y="85976"/>
                      <a:pt x="129782" y="70366"/>
                    </a:cubicBezTo>
                    <a:cubicBezTo>
                      <a:pt x="109409" y="54756"/>
                      <a:pt x="54376" y="57401"/>
                      <a:pt x="34532" y="52903"/>
                    </a:cubicBezTo>
                    <a:cubicBezTo>
                      <a:pt x="14688" y="48405"/>
                      <a:pt x="5164" y="-5834"/>
                      <a:pt x="1195" y="51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8A37C8F7-E134-4A32-91D7-F01CE4073C2C}"/>
                  </a:ext>
                </a:extLst>
              </p:cNvPr>
              <p:cNvSpPr/>
              <p:nvPr/>
            </p:nvSpPr>
            <p:spPr>
              <a:xfrm>
                <a:off x="4779309" y="4661730"/>
                <a:ext cx="577019" cy="205681"/>
              </a:xfrm>
              <a:custGeom>
                <a:avLst/>
                <a:gdLst>
                  <a:gd name="connsiteX0" fmla="*/ 531353 w 531381"/>
                  <a:gd name="connsiteY0" fmla="*/ 29 h 189413"/>
                  <a:gd name="connsiteX1" fmla="*/ 331328 w 531381"/>
                  <a:gd name="connsiteY1" fmla="*/ 73054 h 189413"/>
                  <a:gd name="connsiteX2" fmla="*/ 299578 w 531381"/>
                  <a:gd name="connsiteY2" fmla="*/ 188941 h 189413"/>
                  <a:gd name="connsiteX3" fmla="*/ 290053 w 531381"/>
                  <a:gd name="connsiteY3" fmla="*/ 114329 h 189413"/>
                  <a:gd name="connsiteX4" fmla="*/ 99553 w 531381"/>
                  <a:gd name="connsiteY4" fmla="*/ 122266 h 189413"/>
                  <a:gd name="connsiteX5" fmla="*/ 2715 w 531381"/>
                  <a:gd name="connsiteY5" fmla="*/ 122266 h 189413"/>
                  <a:gd name="connsiteX6" fmla="*/ 201153 w 531381"/>
                  <a:gd name="connsiteY6" fmla="*/ 115916 h 189413"/>
                  <a:gd name="connsiteX7" fmla="*/ 313865 w 531381"/>
                  <a:gd name="connsiteY7" fmla="*/ 185766 h 189413"/>
                  <a:gd name="connsiteX8" fmla="*/ 345615 w 531381"/>
                  <a:gd name="connsiteY8" fmla="*/ 80991 h 189413"/>
                  <a:gd name="connsiteX9" fmla="*/ 531353 w 531381"/>
                  <a:gd name="connsiteY9" fmla="*/ 29 h 18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1381" h="189413">
                    <a:moveTo>
                      <a:pt x="531353" y="29"/>
                    </a:moveTo>
                    <a:cubicBezTo>
                      <a:pt x="528972" y="-1294"/>
                      <a:pt x="369957" y="41569"/>
                      <a:pt x="331328" y="73054"/>
                    </a:cubicBezTo>
                    <a:cubicBezTo>
                      <a:pt x="292699" y="104539"/>
                      <a:pt x="306457" y="182062"/>
                      <a:pt x="299578" y="188941"/>
                    </a:cubicBezTo>
                    <a:cubicBezTo>
                      <a:pt x="292699" y="195820"/>
                      <a:pt x="323390" y="125441"/>
                      <a:pt x="290053" y="114329"/>
                    </a:cubicBezTo>
                    <a:cubicBezTo>
                      <a:pt x="256716" y="103217"/>
                      <a:pt x="147443" y="120943"/>
                      <a:pt x="99553" y="122266"/>
                    </a:cubicBezTo>
                    <a:cubicBezTo>
                      <a:pt x="51663" y="123589"/>
                      <a:pt x="-14218" y="123324"/>
                      <a:pt x="2715" y="122266"/>
                    </a:cubicBezTo>
                    <a:cubicBezTo>
                      <a:pt x="19648" y="121208"/>
                      <a:pt x="149295" y="105333"/>
                      <a:pt x="201153" y="115916"/>
                    </a:cubicBezTo>
                    <a:cubicBezTo>
                      <a:pt x="253011" y="126499"/>
                      <a:pt x="289788" y="191587"/>
                      <a:pt x="313865" y="185766"/>
                    </a:cubicBezTo>
                    <a:cubicBezTo>
                      <a:pt x="337942" y="179945"/>
                      <a:pt x="306986" y="111154"/>
                      <a:pt x="345615" y="80991"/>
                    </a:cubicBezTo>
                    <a:cubicBezTo>
                      <a:pt x="384244" y="50829"/>
                      <a:pt x="533734" y="1352"/>
                      <a:pt x="531353" y="2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3C3BAD32-9CB2-4034-A3BE-18E3978B87DF}"/>
                  </a:ext>
                </a:extLst>
              </p:cNvPr>
              <p:cNvSpPr/>
              <p:nvPr/>
            </p:nvSpPr>
            <p:spPr>
              <a:xfrm>
                <a:off x="5664009" y="5378867"/>
                <a:ext cx="133312" cy="371564"/>
              </a:xfrm>
              <a:custGeom>
                <a:avLst/>
                <a:gdLst>
                  <a:gd name="connsiteX0" fmla="*/ 121438 w 122768"/>
                  <a:gd name="connsiteY0" fmla="*/ 1599 h 342176"/>
                  <a:gd name="connsiteX1" fmla="*/ 70638 w 122768"/>
                  <a:gd name="connsiteY1" fmla="*/ 113782 h 342176"/>
                  <a:gd name="connsiteX2" fmla="*/ 5021 w 122768"/>
                  <a:gd name="connsiteY2" fmla="*/ 336032 h 342176"/>
                  <a:gd name="connsiteX3" fmla="*/ 5021 w 122768"/>
                  <a:gd name="connsiteY3" fmla="*/ 266182 h 342176"/>
                  <a:gd name="connsiteX4" fmla="*/ 9255 w 122768"/>
                  <a:gd name="connsiteY4" fmla="*/ 120132 h 342176"/>
                  <a:gd name="connsiteX5" fmla="*/ 15605 w 122768"/>
                  <a:gd name="connsiteY5" fmla="*/ 192099 h 342176"/>
                  <a:gd name="connsiteX6" fmla="*/ 121438 w 122768"/>
                  <a:gd name="connsiteY6" fmla="*/ 1599 h 34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68" h="342176">
                    <a:moveTo>
                      <a:pt x="121438" y="1599"/>
                    </a:moveTo>
                    <a:cubicBezTo>
                      <a:pt x="130610" y="-11454"/>
                      <a:pt x="90041" y="58043"/>
                      <a:pt x="70638" y="113782"/>
                    </a:cubicBezTo>
                    <a:cubicBezTo>
                      <a:pt x="51235" y="169521"/>
                      <a:pt x="15957" y="310632"/>
                      <a:pt x="5021" y="336032"/>
                    </a:cubicBezTo>
                    <a:cubicBezTo>
                      <a:pt x="-5915" y="361432"/>
                      <a:pt x="4315" y="302165"/>
                      <a:pt x="5021" y="266182"/>
                    </a:cubicBezTo>
                    <a:cubicBezTo>
                      <a:pt x="5727" y="230199"/>
                      <a:pt x="7491" y="132479"/>
                      <a:pt x="9255" y="120132"/>
                    </a:cubicBezTo>
                    <a:cubicBezTo>
                      <a:pt x="11019" y="107785"/>
                      <a:pt x="788" y="207974"/>
                      <a:pt x="15605" y="192099"/>
                    </a:cubicBezTo>
                    <a:cubicBezTo>
                      <a:pt x="30422" y="176224"/>
                      <a:pt x="112266" y="14652"/>
                      <a:pt x="121438" y="159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5A8077FD-3E1D-4D59-9319-3B55B6711002}"/>
                  </a:ext>
                </a:extLst>
              </p:cNvPr>
              <p:cNvSpPr/>
              <p:nvPr/>
            </p:nvSpPr>
            <p:spPr>
              <a:xfrm>
                <a:off x="4110708" y="4720697"/>
                <a:ext cx="950273" cy="268932"/>
              </a:xfrm>
              <a:custGeom>
                <a:avLst/>
                <a:gdLst>
                  <a:gd name="connsiteX0" fmla="*/ 874552 w 875114"/>
                  <a:gd name="connsiteY0" fmla="*/ 230 h 247662"/>
                  <a:gd name="connsiteX1" fmla="*/ 804702 w 875114"/>
                  <a:gd name="connsiteY1" fmla="*/ 106063 h 247662"/>
                  <a:gd name="connsiteX2" fmla="*/ 781418 w 875114"/>
                  <a:gd name="connsiteY2" fmla="*/ 245763 h 247662"/>
                  <a:gd name="connsiteX3" fmla="*/ 781418 w 875114"/>
                  <a:gd name="connsiteY3" fmla="*/ 190730 h 247662"/>
                  <a:gd name="connsiteX4" fmla="*/ 781418 w 875114"/>
                  <a:gd name="connsiteY4" fmla="*/ 133580 h 247662"/>
                  <a:gd name="connsiteX5" fmla="*/ 739085 w 875114"/>
                  <a:gd name="connsiteY5" fmla="*/ 93363 h 247662"/>
                  <a:gd name="connsiteX6" fmla="*/ 584568 w 875114"/>
                  <a:gd name="connsiteY6" fmla="*/ 70080 h 247662"/>
                  <a:gd name="connsiteX7" fmla="*/ 2485 w 875114"/>
                  <a:gd name="connsiteY7" fmla="*/ 87013 h 247662"/>
                  <a:gd name="connsiteX8" fmla="*/ 362318 w 875114"/>
                  <a:gd name="connsiteY8" fmla="*/ 61613 h 247662"/>
                  <a:gd name="connsiteX9" fmla="*/ 49052 w 875114"/>
                  <a:gd name="connsiteY9" fmla="*/ 36213 h 247662"/>
                  <a:gd name="connsiteX10" fmla="*/ 709452 w 875114"/>
                  <a:gd name="connsiteY10" fmla="*/ 57380 h 247662"/>
                  <a:gd name="connsiteX11" fmla="*/ 762368 w 875114"/>
                  <a:gd name="connsiteY11" fmla="*/ 76430 h 247662"/>
                  <a:gd name="connsiteX12" fmla="*/ 874552 w 875114"/>
                  <a:gd name="connsiteY12" fmla="*/ 230 h 2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5114" h="247662">
                    <a:moveTo>
                      <a:pt x="874552" y="230"/>
                    </a:moveTo>
                    <a:cubicBezTo>
                      <a:pt x="881608" y="5169"/>
                      <a:pt x="820224" y="65141"/>
                      <a:pt x="804702" y="106063"/>
                    </a:cubicBezTo>
                    <a:cubicBezTo>
                      <a:pt x="789180" y="146985"/>
                      <a:pt x="785299" y="231652"/>
                      <a:pt x="781418" y="245763"/>
                    </a:cubicBezTo>
                    <a:cubicBezTo>
                      <a:pt x="777537" y="259874"/>
                      <a:pt x="781418" y="190730"/>
                      <a:pt x="781418" y="190730"/>
                    </a:cubicBezTo>
                    <a:cubicBezTo>
                      <a:pt x="781418" y="172033"/>
                      <a:pt x="788473" y="149808"/>
                      <a:pt x="781418" y="133580"/>
                    </a:cubicBezTo>
                    <a:cubicBezTo>
                      <a:pt x="774362" y="117352"/>
                      <a:pt x="771893" y="103946"/>
                      <a:pt x="739085" y="93363"/>
                    </a:cubicBezTo>
                    <a:cubicBezTo>
                      <a:pt x="706277" y="82780"/>
                      <a:pt x="707335" y="71138"/>
                      <a:pt x="584568" y="70080"/>
                    </a:cubicBezTo>
                    <a:cubicBezTo>
                      <a:pt x="461801" y="69022"/>
                      <a:pt x="39527" y="88424"/>
                      <a:pt x="2485" y="87013"/>
                    </a:cubicBezTo>
                    <a:cubicBezTo>
                      <a:pt x="-34557" y="85602"/>
                      <a:pt x="354557" y="70080"/>
                      <a:pt x="362318" y="61613"/>
                    </a:cubicBezTo>
                    <a:cubicBezTo>
                      <a:pt x="370079" y="53146"/>
                      <a:pt x="49052" y="36213"/>
                      <a:pt x="49052" y="36213"/>
                    </a:cubicBezTo>
                    <a:cubicBezTo>
                      <a:pt x="106908" y="35507"/>
                      <a:pt x="590566" y="50677"/>
                      <a:pt x="709452" y="57380"/>
                    </a:cubicBezTo>
                    <a:cubicBezTo>
                      <a:pt x="828338" y="64083"/>
                      <a:pt x="740849" y="81722"/>
                      <a:pt x="762368" y="76430"/>
                    </a:cubicBezTo>
                    <a:cubicBezTo>
                      <a:pt x="783887" y="71138"/>
                      <a:pt x="867496" y="-4709"/>
                      <a:pt x="874552" y="23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685F5479-C2DE-46FE-9BA7-B0824F56A11C}"/>
                  </a:ext>
                </a:extLst>
              </p:cNvPr>
              <p:cNvSpPr/>
              <p:nvPr/>
            </p:nvSpPr>
            <p:spPr>
              <a:xfrm>
                <a:off x="4829969" y="4828817"/>
                <a:ext cx="269885" cy="364493"/>
              </a:xfrm>
              <a:custGeom>
                <a:avLst/>
                <a:gdLst>
                  <a:gd name="connsiteX0" fmla="*/ 201595 w 248539"/>
                  <a:gd name="connsiteY0" fmla="*/ 144 h 335664"/>
                  <a:gd name="connsiteX1" fmla="*/ 193129 w 248539"/>
                  <a:gd name="connsiteY1" fmla="*/ 150427 h 335664"/>
                  <a:gd name="connsiteX2" fmla="*/ 248162 w 248539"/>
                  <a:gd name="connsiteY2" fmla="*/ 334577 h 335664"/>
                  <a:gd name="connsiteX3" fmla="*/ 216412 w 248539"/>
                  <a:gd name="connsiteY3" fmla="*/ 224511 h 335664"/>
                  <a:gd name="connsiteX4" fmla="*/ 197362 w 248539"/>
                  <a:gd name="connsiteY4" fmla="*/ 177944 h 335664"/>
                  <a:gd name="connsiteX5" fmla="*/ 55545 w 248539"/>
                  <a:gd name="connsiteY5" fmla="*/ 211811 h 335664"/>
                  <a:gd name="connsiteX6" fmla="*/ 21679 w 248539"/>
                  <a:gd name="connsiteY6" fmla="*/ 243561 h 335664"/>
                  <a:gd name="connsiteX7" fmla="*/ 512 w 248539"/>
                  <a:gd name="connsiteY7" fmla="*/ 298594 h 335664"/>
                  <a:gd name="connsiteX8" fmla="*/ 42845 w 248539"/>
                  <a:gd name="connsiteY8" fmla="*/ 199111 h 335664"/>
                  <a:gd name="connsiteX9" fmla="*/ 68245 w 248539"/>
                  <a:gd name="connsiteY9" fmla="*/ 141961 h 335664"/>
                  <a:gd name="connsiteX10" fmla="*/ 176195 w 248539"/>
                  <a:gd name="connsiteY10" fmla="*/ 146194 h 335664"/>
                  <a:gd name="connsiteX11" fmla="*/ 167729 w 248539"/>
                  <a:gd name="connsiteY11" fmla="*/ 122911 h 335664"/>
                  <a:gd name="connsiteX12" fmla="*/ 201595 w 248539"/>
                  <a:gd name="connsiteY12" fmla="*/ 144 h 33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539" h="335664">
                    <a:moveTo>
                      <a:pt x="201595" y="144"/>
                    </a:moveTo>
                    <a:cubicBezTo>
                      <a:pt x="205828" y="4730"/>
                      <a:pt x="185368" y="94688"/>
                      <a:pt x="193129" y="150427"/>
                    </a:cubicBezTo>
                    <a:cubicBezTo>
                      <a:pt x="200890" y="206166"/>
                      <a:pt x="244282" y="322230"/>
                      <a:pt x="248162" y="334577"/>
                    </a:cubicBezTo>
                    <a:cubicBezTo>
                      <a:pt x="252043" y="346924"/>
                      <a:pt x="224879" y="250617"/>
                      <a:pt x="216412" y="224511"/>
                    </a:cubicBezTo>
                    <a:cubicBezTo>
                      <a:pt x="207945" y="198405"/>
                      <a:pt x="224173" y="180061"/>
                      <a:pt x="197362" y="177944"/>
                    </a:cubicBezTo>
                    <a:cubicBezTo>
                      <a:pt x="170551" y="175827"/>
                      <a:pt x="84825" y="200875"/>
                      <a:pt x="55545" y="211811"/>
                    </a:cubicBezTo>
                    <a:cubicBezTo>
                      <a:pt x="26264" y="222747"/>
                      <a:pt x="30851" y="229097"/>
                      <a:pt x="21679" y="243561"/>
                    </a:cubicBezTo>
                    <a:cubicBezTo>
                      <a:pt x="12507" y="258025"/>
                      <a:pt x="-3016" y="306002"/>
                      <a:pt x="512" y="298594"/>
                    </a:cubicBezTo>
                    <a:cubicBezTo>
                      <a:pt x="4040" y="291186"/>
                      <a:pt x="42845" y="199111"/>
                      <a:pt x="42845" y="199111"/>
                    </a:cubicBezTo>
                    <a:cubicBezTo>
                      <a:pt x="54134" y="173006"/>
                      <a:pt x="46020" y="150780"/>
                      <a:pt x="68245" y="141961"/>
                    </a:cubicBezTo>
                    <a:cubicBezTo>
                      <a:pt x="90470" y="133142"/>
                      <a:pt x="159614" y="149369"/>
                      <a:pt x="176195" y="146194"/>
                    </a:cubicBezTo>
                    <a:cubicBezTo>
                      <a:pt x="192776" y="143019"/>
                      <a:pt x="168787" y="144078"/>
                      <a:pt x="167729" y="122911"/>
                    </a:cubicBezTo>
                    <a:cubicBezTo>
                      <a:pt x="166671" y="101744"/>
                      <a:pt x="197362" y="-4442"/>
                      <a:pt x="201595" y="14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09E67860-7A8C-4CDB-9C7C-F66919F198B9}"/>
                  </a:ext>
                </a:extLst>
              </p:cNvPr>
              <p:cNvSpPr/>
              <p:nvPr/>
            </p:nvSpPr>
            <p:spPr>
              <a:xfrm>
                <a:off x="6009621" y="5565278"/>
                <a:ext cx="575559" cy="904581"/>
              </a:xfrm>
              <a:custGeom>
                <a:avLst/>
                <a:gdLst>
                  <a:gd name="connsiteX0" fmla="*/ 3186 w 530037"/>
                  <a:gd name="connsiteY0" fmla="*/ 1382 h 833036"/>
                  <a:gd name="connsiteX1" fmla="*/ 222261 w 530037"/>
                  <a:gd name="connsiteY1" fmla="*/ 344282 h 833036"/>
                  <a:gd name="connsiteX2" fmla="*/ 149236 w 530037"/>
                  <a:gd name="connsiteY2" fmla="*/ 249032 h 833036"/>
                  <a:gd name="connsiteX3" fmla="*/ 69861 w 530037"/>
                  <a:gd name="connsiteY3" fmla="*/ 147432 h 833036"/>
                  <a:gd name="connsiteX4" fmla="*/ 285761 w 530037"/>
                  <a:gd name="connsiteY4" fmla="*/ 363332 h 833036"/>
                  <a:gd name="connsiteX5" fmla="*/ 314336 w 530037"/>
                  <a:gd name="connsiteY5" fmla="*/ 372857 h 833036"/>
                  <a:gd name="connsiteX6" fmla="*/ 523886 w 530037"/>
                  <a:gd name="connsiteY6" fmla="*/ 823707 h 833036"/>
                  <a:gd name="connsiteX7" fmla="*/ 460386 w 530037"/>
                  <a:gd name="connsiteY7" fmla="*/ 655432 h 833036"/>
                  <a:gd name="connsiteX8" fmla="*/ 317511 w 530037"/>
                  <a:gd name="connsiteY8" fmla="*/ 388732 h 833036"/>
                  <a:gd name="connsiteX9" fmla="*/ 107961 w 530037"/>
                  <a:gd name="connsiteY9" fmla="*/ 229982 h 833036"/>
                  <a:gd name="connsiteX10" fmla="*/ 3186 w 530037"/>
                  <a:gd name="connsiteY10" fmla="*/ 1382 h 8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037" h="833036">
                    <a:moveTo>
                      <a:pt x="3186" y="1382"/>
                    </a:moveTo>
                    <a:cubicBezTo>
                      <a:pt x="22236" y="20432"/>
                      <a:pt x="197919" y="303007"/>
                      <a:pt x="222261" y="344282"/>
                    </a:cubicBezTo>
                    <a:cubicBezTo>
                      <a:pt x="246603" y="385557"/>
                      <a:pt x="174636" y="281840"/>
                      <a:pt x="149236" y="249032"/>
                    </a:cubicBezTo>
                    <a:cubicBezTo>
                      <a:pt x="123836" y="216224"/>
                      <a:pt x="47107" y="128382"/>
                      <a:pt x="69861" y="147432"/>
                    </a:cubicBezTo>
                    <a:cubicBezTo>
                      <a:pt x="92615" y="166482"/>
                      <a:pt x="245015" y="325761"/>
                      <a:pt x="285761" y="363332"/>
                    </a:cubicBezTo>
                    <a:cubicBezTo>
                      <a:pt x="326507" y="400903"/>
                      <a:pt x="274649" y="296128"/>
                      <a:pt x="314336" y="372857"/>
                    </a:cubicBezTo>
                    <a:cubicBezTo>
                      <a:pt x="354024" y="449586"/>
                      <a:pt x="499544" y="776611"/>
                      <a:pt x="523886" y="823707"/>
                    </a:cubicBezTo>
                    <a:cubicBezTo>
                      <a:pt x="548228" y="870803"/>
                      <a:pt x="494782" y="727928"/>
                      <a:pt x="460386" y="655432"/>
                    </a:cubicBezTo>
                    <a:cubicBezTo>
                      <a:pt x="425990" y="582936"/>
                      <a:pt x="376248" y="459640"/>
                      <a:pt x="317511" y="388732"/>
                    </a:cubicBezTo>
                    <a:cubicBezTo>
                      <a:pt x="258774" y="317824"/>
                      <a:pt x="161407" y="294540"/>
                      <a:pt x="107961" y="229982"/>
                    </a:cubicBezTo>
                    <a:cubicBezTo>
                      <a:pt x="54515" y="165424"/>
                      <a:pt x="-15864" y="-17668"/>
                      <a:pt x="3186" y="138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E67E477E-48D0-4522-BF1B-90C74B6989D7}"/>
                  </a:ext>
                </a:extLst>
              </p:cNvPr>
              <p:cNvSpPr/>
              <p:nvPr/>
            </p:nvSpPr>
            <p:spPr>
              <a:xfrm>
                <a:off x="6481693" y="6252191"/>
                <a:ext cx="116221" cy="660592"/>
              </a:xfrm>
              <a:custGeom>
                <a:avLst/>
                <a:gdLst>
                  <a:gd name="connsiteX0" fmla="*/ 252 w 107029"/>
                  <a:gd name="connsiteY0" fmla="*/ 623 h 608344"/>
                  <a:gd name="connsiteX1" fmla="*/ 87565 w 107029"/>
                  <a:gd name="connsiteY1" fmla="*/ 275261 h 608344"/>
                  <a:gd name="connsiteX2" fmla="*/ 81215 w 107029"/>
                  <a:gd name="connsiteY2" fmla="*/ 402261 h 608344"/>
                  <a:gd name="connsiteX3" fmla="*/ 106615 w 107029"/>
                  <a:gd name="connsiteY3" fmla="*/ 605461 h 608344"/>
                  <a:gd name="connsiteX4" fmla="*/ 97090 w 107029"/>
                  <a:gd name="connsiteY4" fmla="*/ 500686 h 608344"/>
                  <a:gd name="connsiteX5" fmla="*/ 98677 w 107029"/>
                  <a:gd name="connsiteY5" fmla="*/ 214936 h 608344"/>
                  <a:gd name="connsiteX6" fmla="*/ 57402 w 107029"/>
                  <a:gd name="connsiteY6" fmla="*/ 422898 h 608344"/>
                  <a:gd name="connsiteX7" fmla="*/ 60577 w 107029"/>
                  <a:gd name="connsiteY7" fmla="*/ 206998 h 608344"/>
                  <a:gd name="connsiteX8" fmla="*/ 252 w 107029"/>
                  <a:gd name="connsiteY8" fmla="*/ 623 h 6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029" h="608344">
                    <a:moveTo>
                      <a:pt x="252" y="623"/>
                    </a:moveTo>
                    <a:cubicBezTo>
                      <a:pt x="4750" y="12000"/>
                      <a:pt x="74071" y="208321"/>
                      <a:pt x="87565" y="275261"/>
                    </a:cubicBezTo>
                    <a:cubicBezTo>
                      <a:pt x="101059" y="342201"/>
                      <a:pt x="78040" y="347228"/>
                      <a:pt x="81215" y="402261"/>
                    </a:cubicBezTo>
                    <a:cubicBezTo>
                      <a:pt x="84390" y="457294"/>
                      <a:pt x="103969" y="589057"/>
                      <a:pt x="106615" y="605461"/>
                    </a:cubicBezTo>
                    <a:cubicBezTo>
                      <a:pt x="109261" y="621865"/>
                      <a:pt x="98413" y="565773"/>
                      <a:pt x="97090" y="500686"/>
                    </a:cubicBezTo>
                    <a:cubicBezTo>
                      <a:pt x="95767" y="435599"/>
                      <a:pt x="105292" y="227901"/>
                      <a:pt x="98677" y="214936"/>
                    </a:cubicBezTo>
                    <a:cubicBezTo>
                      <a:pt x="92062" y="201971"/>
                      <a:pt x="63752" y="424221"/>
                      <a:pt x="57402" y="422898"/>
                    </a:cubicBezTo>
                    <a:cubicBezTo>
                      <a:pt x="51052" y="421575"/>
                      <a:pt x="68515" y="277642"/>
                      <a:pt x="60577" y="206998"/>
                    </a:cubicBezTo>
                    <a:cubicBezTo>
                      <a:pt x="52639" y="136354"/>
                      <a:pt x="-4246" y="-10754"/>
                      <a:pt x="252" y="62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07E4FA28-D165-4C30-BE8E-6C5B9132C5B8}"/>
                  </a:ext>
                </a:extLst>
              </p:cNvPr>
              <p:cNvSpPr/>
              <p:nvPr/>
            </p:nvSpPr>
            <p:spPr>
              <a:xfrm>
                <a:off x="3615183" y="4767483"/>
                <a:ext cx="1089508" cy="342573"/>
              </a:xfrm>
              <a:custGeom>
                <a:avLst/>
                <a:gdLst>
                  <a:gd name="connsiteX0" fmla="*/ 31 w 1003336"/>
                  <a:gd name="connsiteY0" fmla="*/ 315390 h 315478"/>
                  <a:gd name="connsiteX1" fmla="*/ 349281 w 1003336"/>
                  <a:gd name="connsiteY1" fmla="*/ 112190 h 315478"/>
                  <a:gd name="connsiteX2" fmla="*/ 150843 w 1003336"/>
                  <a:gd name="connsiteY2" fmla="*/ 196327 h 315478"/>
                  <a:gd name="connsiteX3" fmla="*/ 374681 w 1003336"/>
                  <a:gd name="connsiteY3" fmla="*/ 89965 h 315478"/>
                  <a:gd name="connsiteX4" fmla="*/ 666781 w 1003336"/>
                  <a:gd name="connsiteY4" fmla="*/ 29640 h 315478"/>
                  <a:gd name="connsiteX5" fmla="*/ 1003331 w 1003336"/>
                  <a:gd name="connsiteY5" fmla="*/ 29640 h 315478"/>
                  <a:gd name="connsiteX6" fmla="*/ 658843 w 1003336"/>
                  <a:gd name="connsiteY6" fmla="*/ 1065 h 315478"/>
                  <a:gd name="connsiteX7" fmla="*/ 368331 w 1003336"/>
                  <a:gd name="connsiteY7" fmla="*/ 72502 h 315478"/>
                  <a:gd name="connsiteX8" fmla="*/ 481043 w 1003336"/>
                  <a:gd name="connsiteY8" fmla="*/ 1065 h 315478"/>
                  <a:gd name="connsiteX9" fmla="*/ 295306 w 1003336"/>
                  <a:gd name="connsiteY9" fmla="*/ 67740 h 315478"/>
                  <a:gd name="connsiteX10" fmla="*/ 73056 w 1003336"/>
                  <a:gd name="connsiteY10" fmla="*/ 158227 h 315478"/>
                  <a:gd name="connsiteX11" fmla="*/ 327056 w 1003336"/>
                  <a:gd name="connsiteY11" fmla="*/ 83615 h 315478"/>
                  <a:gd name="connsiteX12" fmla="*/ 31 w 1003336"/>
                  <a:gd name="connsiteY12" fmla="*/ 315390 h 31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3336" h="315478">
                    <a:moveTo>
                      <a:pt x="31" y="315390"/>
                    </a:moveTo>
                    <a:cubicBezTo>
                      <a:pt x="3735" y="320152"/>
                      <a:pt x="324146" y="132034"/>
                      <a:pt x="349281" y="112190"/>
                    </a:cubicBezTo>
                    <a:cubicBezTo>
                      <a:pt x="374416" y="92346"/>
                      <a:pt x="146610" y="200031"/>
                      <a:pt x="150843" y="196327"/>
                    </a:cubicBezTo>
                    <a:cubicBezTo>
                      <a:pt x="155076" y="192623"/>
                      <a:pt x="288691" y="117746"/>
                      <a:pt x="374681" y="89965"/>
                    </a:cubicBezTo>
                    <a:cubicBezTo>
                      <a:pt x="460671" y="62184"/>
                      <a:pt x="562006" y="39694"/>
                      <a:pt x="666781" y="29640"/>
                    </a:cubicBezTo>
                    <a:cubicBezTo>
                      <a:pt x="771556" y="19586"/>
                      <a:pt x="1004654" y="34402"/>
                      <a:pt x="1003331" y="29640"/>
                    </a:cubicBezTo>
                    <a:cubicBezTo>
                      <a:pt x="1002008" y="24878"/>
                      <a:pt x="764676" y="-6079"/>
                      <a:pt x="658843" y="1065"/>
                    </a:cubicBezTo>
                    <a:cubicBezTo>
                      <a:pt x="553010" y="8209"/>
                      <a:pt x="397964" y="72502"/>
                      <a:pt x="368331" y="72502"/>
                    </a:cubicBezTo>
                    <a:cubicBezTo>
                      <a:pt x="338698" y="72502"/>
                      <a:pt x="493214" y="1859"/>
                      <a:pt x="481043" y="1065"/>
                    </a:cubicBezTo>
                    <a:cubicBezTo>
                      <a:pt x="468872" y="271"/>
                      <a:pt x="363304" y="41546"/>
                      <a:pt x="295306" y="67740"/>
                    </a:cubicBezTo>
                    <a:cubicBezTo>
                      <a:pt x="227308" y="93934"/>
                      <a:pt x="67764" y="155581"/>
                      <a:pt x="73056" y="158227"/>
                    </a:cubicBezTo>
                    <a:cubicBezTo>
                      <a:pt x="78348" y="160873"/>
                      <a:pt x="338433" y="57686"/>
                      <a:pt x="327056" y="83615"/>
                    </a:cubicBezTo>
                    <a:cubicBezTo>
                      <a:pt x="315679" y="109544"/>
                      <a:pt x="-3673" y="310628"/>
                      <a:pt x="31" y="31539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8039B834-76FE-403F-8799-90EC2CB2AE7A}"/>
                  </a:ext>
                </a:extLst>
              </p:cNvPr>
              <p:cNvSpPr/>
              <p:nvPr/>
            </p:nvSpPr>
            <p:spPr>
              <a:xfrm>
                <a:off x="3222013" y="5102278"/>
                <a:ext cx="404125" cy="948289"/>
              </a:xfrm>
              <a:custGeom>
                <a:avLst/>
                <a:gdLst>
                  <a:gd name="connsiteX0" fmla="*/ 372158 w 372162"/>
                  <a:gd name="connsiteY0" fmla="*/ 195 h 873287"/>
                  <a:gd name="connsiteX1" fmla="*/ 128741 w 372162"/>
                  <a:gd name="connsiteY1" fmla="*/ 258429 h 873287"/>
                  <a:gd name="connsiteX2" fmla="*/ 80058 w 372162"/>
                  <a:gd name="connsiteY2" fmla="*/ 370612 h 873287"/>
                  <a:gd name="connsiteX3" fmla="*/ 33491 w 372162"/>
                  <a:gd name="connsiteY3" fmla="*/ 607679 h 873287"/>
                  <a:gd name="connsiteX4" fmla="*/ 46191 w 372162"/>
                  <a:gd name="connsiteY4" fmla="*/ 292295 h 873287"/>
                  <a:gd name="connsiteX5" fmla="*/ 25024 w 372162"/>
                  <a:gd name="connsiteY5" fmla="*/ 561112 h 873287"/>
                  <a:gd name="connsiteX6" fmla="*/ 48308 w 372162"/>
                  <a:gd name="connsiteY6" fmla="*/ 762195 h 873287"/>
                  <a:gd name="connsiteX7" fmla="*/ 80058 w 372162"/>
                  <a:gd name="connsiteY7" fmla="*/ 872262 h 873287"/>
                  <a:gd name="connsiteX8" fmla="*/ 33491 w 372162"/>
                  <a:gd name="connsiteY8" fmla="*/ 700812 h 873287"/>
                  <a:gd name="connsiteX9" fmla="*/ 3858 w 372162"/>
                  <a:gd name="connsiteY9" fmla="*/ 491262 h 873287"/>
                  <a:gd name="connsiteX10" fmla="*/ 122391 w 372162"/>
                  <a:gd name="connsiteY10" fmla="*/ 220329 h 873287"/>
                  <a:gd name="connsiteX11" fmla="*/ 372158 w 372162"/>
                  <a:gd name="connsiteY11" fmla="*/ 195 h 87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162" h="873287">
                    <a:moveTo>
                      <a:pt x="372158" y="195"/>
                    </a:moveTo>
                    <a:cubicBezTo>
                      <a:pt x="373216" y="6545"/>
                      <a:pt x="177424" y="196693"/>
                      <a:pt x="128741" y="258429"/>
                    </a:cubicBezTo>
                    <a:cubicBezTo>
                      <a:pt x="80058" y="320165"/>
                      <a:pt x="95933" y="312404"/>
                      <a:pt x="80058" y="370612"/>
                    </a:cubicBezTo>
                    <a:cubicBezTo>
                      <a:pt x="64183" y="428820"/>
                      <a:pt x="39135" y="620732"/>
                      <a:pt x="33491" y="607679"/>
                    </a:cubicBezTo>
                    <a:cubicBezTo>
                      <a:pt x="27846" y="594626"/>
                      <a:pt x="47602" y="300056"/>
                      <a:pt x="46191" y="292295"/>
                    </a:cubicBezTo>
                    <a:cubicBezTo>
                      <a:pt x="44780" y="284534"/>
                      <a:pt x="24671" y="482795"/>
                      <a:pt x="25024" y="561112"/>
                    </a:cubicBezTo>
                    <a:cubicBezTo>
                      <a:pt x="25377" y="639429"/>
                      <a:pt x="39136" y="710337"/>
                      <a:pt x="48308" y="762195"/>
                    </a:cubicBezTo>
                    <a:cubicBezTo>
                      <a:pt x="57480" y="814053"/>
                      <a:pt x="82527" y="882492"/>
                      <a:pt x="80058" y="872262"/>
                    </a:cubicBezTo>
                    <a:cubicBezTo>
                      <a:pt x="77589" y="862032"/>
                      <a:pt x="46191" y="764312"/>
                      <a:pt x="33491" y="700812"/>
                    </a:cubicBezTo>
                    <a:cubicBezTo>
                      <a:pt x="20791" y="637312"/>
                      <a:pt x="-10959" y="571343"/>
                      <a:pt x="3858" y="491262"/>
                    </a:cubicBezTo>
                    <a:cubicBezTo>
                      <a:pt x="18675" y="411181"/>
                      <a:pt x="65241" y="297234"/>
                      <a:pt x="122391" y="220329"/>
                    </a:cubicBezTo>
                    <a:cubicBezTo>
                      <a:pt x="179541" y="143424"/>
                      <a:pt x="371100" y="-6155"/>
                      <a:pt x="372158" y="19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8A349F51-AA01-4F5B-816C-4F46DBA8253F}"/>
                  </a:ext>
                </a:extLst>
              </p:cNvPr>
              <p:cNvSpPr/>
              <p:nvPr/>
            </p:nvSpPr>
            <p:spPr>
              <a:xfrm>
                <a:off x="3285877" y="5313895"/>
                <a:ext cx="258147" cy="938389"/>
              </a:xfrm>
              <a:custGeom>
                <a:avLst/>
                <a:gdLst>
                  <a:gd name="connsiteX0" fmla="*/ 237145 w 237730"/>
                  <a:gd name="connsiteY0" fmla="*/ 49 h 864170"/>
                  <a:gd name="connsiteX1" fmla="*/ 133428 w 237730"/>
                  <a:gd name="connsiteY1" fmla="*/ 179965 h 864170"/>
                  <a:gd name="connsiteX2" fmla="*/ 46645 w 237730"/>
                  <a:gd name="connsiteY2" fmla="*/ 647749 h 864170"/>
                  <a:gd name="connsiteX3" fmla="*/ 103795 w 237730"/>
                  <a:gd name="connsiteY3" fmla="*/ 188432 h 864170"/>
                  <a:gd name="connsiteX4" fmla="*/ 29711 w 237730"/>
                  <a:gd name="connsiteY4" fmla="*/ 599065 h 864170"/>
                  <a:gd name="connsiteX5" fmla="*/ 78 w 237730"/>
                  <a:gd name="connsiteY5" fmla="*/ 863649 h 864170"/>
                  <a:gd name="connsiteX6" fmla="*/ 27595 w 237730"/>
                  <a:gd name="connsiteY6" fmla="*/ 651982 h 864170"/>
                  <a:gd name="connsiteX7" fmla="*/ 169411 w 237730"/>
                  <a:gd name="connsiteY7" fmla="*/ 167265 h 864170"/>
                  <a:gd name="connsiteX8" fmla="*/ 237145 w 237730"/>
                  <a:gd name="connsiteY8" fmla="*/ 49 h 86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730" h="864170">
                    <a:moveTo>
                      <a:pt x="237145" y="49"/>
                    </a:moveTo>
                    <a:cubicBezTo>
                      <a:pt x="231148" y="2166"/>
                      <a:pt x="165178" y="72015"/>
                      <a:pt x="133428" y="179965"/>
                    </a:cubicBezTo>
                    <a:cubicBezTo>
                      <a:pt x="101678" y="287915"/>
                      <a:pt x="51584" y="646338"/>
                      <a:pt x="46645" y="647749"/>
                    </a:cubicBezTo>
                    <a:cubicBezTo>
                      <a:pt x="41706" y="649160"/>
                      <a:pt x="106617" y="196546"/>
                      <a:pt x="103795" y="188432"/>
                    </a:cubicBezTo>
                    <a:cubicBezTo>
                      <a:pt x="100973" y="180318"/>
                      <a:pt x="46997" y="486529"/>
                      <a:pt x="29711" y="599065"/>
                    </a:cubicBezTo>
                    <a:cubicBezTo>
                      <a:pt x="12425" y="711601"/>
                      <a:pt x="431" y="854830"/>
                      <a:pt x="78" y="863649"/>
                    </a:cubicBezTo>
                    <a:cubicBezTo>
                      <a:pt x="-275" y="872468"/>
                      <a:pt x="-627" y="768046"/>
                      <a:pt x="27595" y="651982"/>
                    </a:cubicBezTo>
                    <a:cubicBezTo>
                      <a:pt x="55817" y="535918"/>
                      <a:pt x="136956" y="271334"/>
                      <a:pt x="169411" y="167265"/>
                    </a:cubicBezTo>
                    <a:cubicBezTo>
                      <a:pt x="201866" y="63196"/>
                      <a:pt x="243142" y="-2068"/>
                      <a:pt x="237145" y="4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D9613046-F7B3-48D3-871D-FED418D7BFA3}"/>
                  </a:ext>
                </a:extLst>
              </p:cNvPr>
              <p:cNvSpPr/>
              <p:nvPr/>
            </p:nvSpPr>
            <p:spPr>
              <a:xfrm>
                <a:off x="4243600" y="5264434"/>
                <a:ext cx="305933" cy="1073925"/>
              </a:xfrm>
              <a:custGeom>
                <a:avLst/>
                <a:gdLst>
                  <a:gd name="connsiteX0" fmla="*/ 142571 w 281736"/>
                  <a:gd name="connsiteY0" fmla="*/ 3264 h 988986"/>
                  <a:gd name="connsiteX1" fmla="*/ 153154 w 281736"/>
                  <a:gd name="connsiteY1" fmla="*/ 185298 h 988986"/>
                  <a:gd name="connsiteX2" fmla="*/ 216654 w 281736"/>
                  <a:gd name="connsiteY2" fmla="*/ 430831 h 988986"/>
                  <a:gd name="connsiteX3" fmla="*/ 225121 w 281736"/>
                  <a:gd name="connsiteY3" fmla="*/ 513381 h 988986"/>
                  <a:gd name="connsiteX4" fmla="*/ 184904 w 281736"/>
                  <a:gd name="connsiteY4" fmla="*/ 653081 h 988986"/>
                  <a:gd name="connsiteX5" fmla="*/ 754 w 281736"/>
                  <a:gd name="connsiteY5" fmla="*/ 987514 h 988986"/>
                  <a:gd name="connsiteX6" fmla="*/ 125637 w 281736"/>
                  <a:gd name="connsiteY6" fmla="*/ 761031 h 988986"/>
                  <a:gd name="connsiteX7" fmla="*/ 271687 w 281736"/>
                  <a:gd name="connsiteY7" fmla="*/ 426598 h 988986"/>
                  <a:gd name="connsiteX8" fmla="*/ 263221 w 281736"/>
                  <a:gd name="connsiteY8" fmla="*/ 509148 h 988986"/>
                  <a:gd name="connsiteX9" fmla="*/ 216654 w 281736"/>
                  <a:gd name="connsiteY9" fmla="*/ 341931 h 988986"/>
                  <a:gd name="connsiteX10" fmla="*/ 142571 w 281736"/>
                  <a:gd name="connsiteY10" fmla="*/ 3264 h 98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1736" h="988986">
                    <a:moveTo>
                      <a:pt x="142571" y="3264"/>
                    </a:moveTo>
                    <a:cubicBezTo>
                      <a:pt x="131988" y="-22841"/>
                      <a:pt x="140807" y="114037"/>
                      <a:pt x="153154" y="185298"/>
                    </a:cubicBezTo>
                    <a:cubicBezTo>
                      <a:pt x="165501" y="256559"/>
                      <a:pt x="204660" y="376151"/>
                      <a:pt x="216654" y="430831"/>
                    </a:cubicBezTo>
                    <a:cubicBezTo>
                      <a:pt x="228649" y="485512"/>
                      <a:pt x="230413" y="476339"/>
                      <a:pt x="225121" y="513381"/>
                    </a:cubicBezTo>
                    <a:cubicBezTo>
                      <a:pt x="219829" y="550423"/>
                      <a:pt x="222298" y="574059"/>
                      <a:pt x="184904" y="653081"/>
                    </a:cubicBezTo>
                    <a:cubicBezTo>
                      <a:pt x="147510" y="732103"/>
                      <a:pt x="10632" y="969522"/>
                      <a:pt x="754" y="987514"/>
                    </a:cubicBezTo>
                    <a:cubicBezTo>
                      <a:pt x="-9124" y="1005506"/>
                      <a:pt x="80482" y="854517"/>
                      <a:pt x="125637" y="761031"/>
                    </a:cubicBezTo>
                    <a:cubicBezTo>
                      <a:pt x="170792" y="667545"/>
                      <a:pt x="248756" y="468578"/>
                      <a:pt x="271687" y="426598"/>
                    </a:cubicBezTo>
                    <a:cubicBezTo>
                      <a:pt x="294618" y="384618"/>
                      <a:pt x="272393" y="523259"/>
                      <a:pt x="263221" y="509148"/>
                    </a:cubicBezTo>
                    <a:cubicBezTo>
                      <a:pt x="254049" y="495037"/>
                      <a:pt x="236410" y="423423"/>
                      <a:pt x="216654" y="341931"/>
                    </a:cubicBezTo>
                    <a:cubicBezTo>
                      <a:pt x="196898" y="260439"/>
                      <a:pt x="153154" y="29369"/>
                      <a:pt x="142571" y="326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E6CB2D67-EBF7-475C-9200-91D75ED461C7}"/>
                  </a:ext>
                </a:extLst>
              </p:cNvPr>
              <p:cNvSpPr/>
              <p:nvPr/>
            </p:nvSpPr>
            <p:spPr>
              <a:xfrm>
                <a:off x="3998786" y="5221050"/>
                <a:ext cx="263326" cy="1104222"/>
              </a:xfrm>
              <a:custGeom>
                <a:avLst/>
                <a:gdLst>
                  <a:gd name="connsiteX0" fmla="*/ 1838 w 242499"/>
                  <a:gd name="connsiteY0" fmla="*/ 34751 h 1016887"/>
                  <a:gd name="connsiteX1" fmla="*/ 154238 w 242499"/>
                  <a:gd name="connsiteY1" fmla="*/ 100367 h 1016887"/>
                  <a:gd name="connsiteX2" fmla="*/ 190222 w 242499"/>
                  <a:gd name="connsiteY2" fmla="*/ 441151 h 1016887"/>
                  <a:gd name="connsiteX3" fmla="*/ 169055 w 242499"/>
                  <a:gd name="connsiteY3" fmla="*/ 290867 h 1016887"/>
                  <a:gd name="connsiteX4" fmla="*/ 200805 w 242499"/>
                  <a:gd name="connsiteY4" fmla="*/ 640117 h 1016887"/>
                  <a:gd name="connsiteX5" fmla="*/ 82272 w 242499"/>
                  <a:gd name="connsiteY5" fmla="*/ 853901 h 1016887"/>
                  <a:gd name="connsiteX6" fmla="*/ 160588 w 242499"/>
                  <a:gd name="connsiteY6" fmla="*/ 1016884 h 1016887"/>
                  <a:gd name="connsiteX7" fmla="*/ 90738 w 242499"/>
                  <a:gd name="connsiteY7" fmla="*/ 849667 h 1016887"/>
                  <a:gd name="connsiteX8" fmla="*/ 156355 w 242499"/>
                  <a:gd name="connsiteY8" fmla="*/ 925867 h 1016887"/>
                  <a:gd name="connsiteX9" fmla="*/ 158472 w 242499"/>
                  <a:gd name="connsiteY9" fmla="*/ 760767 h 1016887"/>
                  <a:gd name="connsiteX10" fmla="*/ 241022 w 242499"/>
                  <a:gd name="connsiteY10" fmla="*/ 328967 h 1016887"/>
                  <a:gd name="connsiteX11" fmla="*/ 78038 w 242499"/>
                  <a:gd name="connsiteY11" fmla="*/ 22051 h 1016887"/>
                  <a:gd name="connsiteX12" fmla="*/ 1838 w 242499"/>
                  <a:gd name="connsiteY12" fmla="*/ 34751 h 1016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499" h="1016887">
                    <a:moveTo>
                      <a:pt x="1838" y="34751"/>
                    </a:moveTo>
                    <a:cubicBezTo>
                      <a:pt x="14538" y="47804"/>
                      <a:pt x="122841" y="32634"/>
                      <a:pt x="154238" y="100367"/>
                    </a:cubicBezTo>
                    <a:cubicBezTo>
                      <a:pt x="185635" y="168100"/>
                      <a:pt x="187753" y="409401"/>
                      <a:pt x="190222" y="441151"/>
                    </a:cubicBezTo>
                    <a:cubicBezTo>
                      <a:pt x="192692" y="472901"/>
                      <a:pt x="167291" y="257706"/>
                      <a:pt x="169055" y="290867"/>
                    </a:cubicBezTo>
                    <a:cubicBezTo>
                      <a:pt x="170819" y="324028"/>
                      <a:pt x="215269" y="546278"/>
                      <a:pt x="200805" y="640117"/>
                    </a:cubicBezTo>
                    <a:cubicBezTo>
                      <a:pt x="186341" y="733956"/>
                      <a:pt x="88975" y="791106"/>
                      <a:pt x="82272" y="853901"/>
                    </a:cubicBezTo>
                    <a:cubicBezTo>
                      <a:pt x="75569" y="916696"/>
                      <a:pt x="159177" y="1017590"/>
                      <a:pt x="160588" y="1016884"/>
                    </a:cubicBezTo>
                    <a:cubicBezTo>
                      <a:pt x="161999" y="1016178"/>
                      <a:pt x="91443" y="864836"/>
                      <a:pt x="90738" y="849667"/>
                    </a:cubicBezTo>
                    <a:cubicBezTo>
                      <a:pt x="90033" y="834498"/>
                      <a:pt x="145066" y="940684"/>
                      <a:pt x="156355" y="925867"/>
                    </a:cubicBezTo>
                    <a:cubicBezTo>
                      <a:pt x="167644" y="911050"/>
                      <a:pt x="144361" y="860250"/>
                      <a:pt x="158472" y="760767"/>
                    </a:cubicBezTo>
                    <a:cubicBezTo>
                      <a:pt x="172583" y="661284"/>
                      <a:pt x="254428" y="452086"/>
                      <a:pt x="241022" y="328967"/>
                    </a:cubicBezTo>
                    <a:cubicBezTo>
                      <a:pt x="227616" y="205848"/>
                      <a:pt x="110846" y="72498"/>
                      <a:pt x="78038" y="22051"/>
                    </a:cubicBezTo>
                    <a:cubicBezTo>
                      <a:pt x="45230" y="-28396"/>
                      <a:pt x="-10862" y="21698"/>
                      <a:pt x="1838" y="3475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42F6D9A3-7DC8-4445-A8F6-2DC7E2494084}"/>
                  </a:ext>
                </a:extLst>
              </p:cNvPr>
              <p:cNvSpPr/>
              <p:nvPr/>
            </p:nvSpPr>
            <p:spPr>
              <a:xfrm>
                <a:off x="4122691" y="4834792"/>
                <a:ext cx="628537" cy="464672"/>
              </a:xfrm>
              <a:custGeom>
                <a:avLst/>
                <a:gdLst>
                  <a:gd name="connsiteX0" fmla="*/ 578825 w 578825"/>
                  <a:gd name="connsiteY0" fmla="*/ 992 h 427920"/>
                  <a:gd name="connsiteX1" fmla="*/ 186713 w 578825"/>
                  <a:gd name="connsiteY1" fmla="*/ 992 h 427920"/>
                  <a:gd name="connsiteX2" fmla="*/ 397850 w 578825"/>
                  <a:gd name="connsiteY2" fmla="*/ 2580 h 427920"/>
                  <a:gd name="connsiteX3" fmla="*/ 221638 w 578825"/>
                  <a:gd name="connsiteY3" fmla="*/ 10517 h 427920"/>
                  <a:gd name="connsiteX4" fmla="*/ 86700 w 578825"/>
                  <a:gd name="connsiteY4" fmla="*/ 115292 h 427920"/>
                  <a:gd name="connsiteX5" fmla="*/ 975 w 578825"/>
                  <a:gd name="connsiteY5" fmla="*/ 197842 h 427920"/>
                  <a:gd name="connsiteX6" fmla="*/ 47013 w 578825"/>
                  <a:gd name="connsiteY6" fmla="*/ 178792 h 427920"/>
                  <a:gd name="connsiteX7" fmla="*/ 147025 w 578825"/>
                  <a:gd name="connsiteY7" fmla="*/ 229592 h 427920"/>
                  <a:gd name="connsiteX8" fmla="*/ 237513 w 578825"/>
                  <a:gd name="connsiteY8" fmla="*/ 423267 h 427920"/>
                  <a:gd name="connsiteX9" fmla="*/ 210525 w 578825"/>
                  <a:gd name="connsiteY9" fmla="*/ 359767 h 427920"/>
                  <a:gd name="connsiteX10" fmla="*/ 164488 w 578825"/>
                  <a:gd name="connsiteY10" fmla="*/ 270867 h 427920"/>
                  <a:gd name="connsiteX11" fmla="*/ 39075 w 578825"/>
                  <a:gd name="connsiteY11" fmla="*/ 186730 h 427920"/>
                  <a:gd name="connsiteX12" fmla="*/ 69238 w 578825"/>
                  <a:gd name="connsiteY12" fmla="*/ 188317 h 427920"/>
                  <a:gd name="connsiteX13" fmla="*/ 166075 w 578825"/>
                  <a:gd name="connsiteY13" fmla="*/ 64492 h 427920"/>
                  <a:gd name="connsiteX14" fmla="*/ 250213 w 578825"/>
                  <a:gd name="connsiteY14" fmla="*/ 23217 h 427920"/>
                  <a:gd name="connsiteX15" fmla="*/ 578825 w 578825"/>
                  <a:gd name="connsiteY15" fmla="*/ 992 h 42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8825" h="427920">
                    <a:moveTo>
                      <a:pt x="578825" y="992"/>
                    </a:moveTo>
                    <a:lnTo>
                      <a:pt x="186713" y="992"/>
                    </a:lnTo>
                    <a:lnTo>
                      <a:pt x="397850" y="2580"/>
                    </a:lnTo>
                    <a:cubicBezTo>
                      <a:pt x="403671" y="4168"/>
                      <a:pt x="273496" y="-8268"/>
                      <a:pt x="221638" y="10517"/>
                    </a:cubicBezTo>
                    <a:cubicBezTo>
                      <a:pt x="169780" y="29302"/>
                      <a:pt x="123477" y="84071"/>
                      <a:pt x="86700" y="115292"/>
                    </a:cubicBezTo>
                    <a:cubicBezTo>
                      <a:pt x="49923" y="146513"/>
                      <a:pt x="7589" y="187259"/>
                      <a:pt x="975" y="197842"/>
                    </a:cubicBezTo>
                    <a:cubicBezTo>
                      <a:pt x="-5639" y="208425"/>
                      <a:pt x="22671" y="173500"/>
                      <a:pt x="47013" y="178792"/>
                    </a:cubicBezTo>
                    <a:cubicBezTo>
                      <a:pt x="71355" y="184084"/>
                      <a:pt x="115275" y="188846"/>
                      <a:pt x="147025" y="229592"/>
                    </a:cubicBezTo>
                    <a:cubicBezTo>
                      <a:pt x="178775" y="270338"/>
                      <a:pt x="226930" y="401571"/>
                      <a:pt x="237513" y="423267"/>
                    </a:cubicBezTo>
                    <a:cubicBezTo>
                      <a:pt x="248096" y="444963"/>
                      <a:pt x="222696" y="385167"/>
                      <a:pt x="210525" y="359767"/>
                    </a:cubicBezTo>
                    <a:cubicBezTo>
                      <a:pt x="198354" y="334367"/>
                      <a:pt x="193063" y="299707"/>
                      <a:pt x="164488" y="270867"/>
                    </a:cubicBezTo>
                    <a:cubicBezTo>
                      <a:pt x="135913" y="242028"/>
                      <a:pt x="54950" y="200488"/>
                      <a:pt x="39075" y="186730"/>
                    </a:cubicBezTo>
                    <a:cubicBezTo>
                      <a:pt x="23200" y="172972"/>
                      <a:pt x="48071" y="208690"/>
                      <a:pt x="69238" y="188317"/>
                    </a:cubicBezTo>
                    <a:cubicBezTo>
                      <a:pt x="90405" y="167944"/>
                      <a:pt x="135913" y="92009"/>
                      <a:pt x="166075" y="64492"/>
                    </a:cubicBezTo>
                    <a:cubicBezTo>
                      <a:pt x="196237" y="36975"/>
                      <a:pt x="182744" y="32742"/>
                      <a:pt x="250213" y="23217"/>
                    </a:cubicBezTo>
                    <a:cubicBezTo>
                      <a:pt x="317682" y="13692"/>
                      <a:pt x="444285" y="10517"/>
                      <a:pt x="578825" y="99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C354B2D5-01F3-449B-B85A-8976E9363FCD}"/>
                  </a:ext>
                </a:extLst>
              </p:cNvPr>
              <p:cNvSpPr/>
              <p:nvPr/>
            </p:nvSpPr>
            <p:spPr>
              <a:xfrm>
                <a:off x="4380603" y="4890805"/>
                <a:ext cx="305198" cy="751864"/>
              </a:xfrm>
              <a:custGeom>
                <a:avLst/>
                <a:gdLst>
                  <a:gd name="connsiteX0" fmla="*/ 0 w 281059"/>
                  <a:gd name="connsiteY0" fmla="*/ 31959 h 692397"/>
                  <a:gd name="connsiteX1" fmla="*/ 279400 w 281059"/>
                  <a:gd name="connsiteY1" fmla="*/ 24022 h 692397"/>
                  <a:gd name="connsiteX2" fmla="*/ 115887 w 281059"/>
                  <a:gd name="connsiteY2" fmla="*/ 41484 h 692397"/>
                  <a:gd name="connsiteX3" fmla="*/ 112712 w 281059"/>
                  <a:gd name="connsiteY3" fmla="*/ 120859 h 692397"/>
                  <a:gd name="connsiteX4" fmla="*/ 107950 w 281059"/>
                  <a:gd name="connsiteY4" fmla="*/ 282784 h 692397"/>
                  <a:gd name="connsiteX5" fmla="*/ 104775 w 281059"/>
                  <a:gd name="connsiteY5" fmla="*/ 325647 h 692397"/>
                  <a:gd name="connsiteX6" fmla="*/ 195262 w 281059"/>
                  <a:gd name="connsiteY6" fmla="*/ 682834 h 692397"/>
                  <a:gd name="connsiteX7" fmla="*/ 125412 w 281059"/>
                  <a:gd name="connsiteY7" fmla="*/ 543134 h 692397"/>
                  <a:gd name="connsiteX8" fmla="*/ 101600 w 281059"/>
                  <a:gd name="connsiteY8" fmla="*/ 54184 h 692397"/>
                  <a:gd name="connsiteX9" fmla="*/ 279400 w 281059"/>
                  <a:gd name="connsiteY9" fmla="*/ 8147 h 692397"/>
                  <a:gd name="connsiteX10" fmla="*/ 0 w 281059"/>
                  <a:gd name="connsiteY10" fmla="*/ 31959 h 69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1059" h="692397">
                    <a:moveTo>
                      <a:pt x="0" y="31959"/>
                    </a:moveTo>
                    <a:cubicBezTo>
                      <a:pt x="0" y="34605"/>
                      <a:pt x="260086" y="22435"/>
                      <a:pt x="279400" y="24022"/>
                    </a:cubicBezTo>
                    <a:cubicBezTo>
                      <a:pt x="298714" y="25609"/>
                      <a:pt x="143668" y="25345"/>
                      <a:pt x="115887" y="41484"/>
                    </a:cubicBezTo>
                    <a:cubicBezTo>
                      <a:pt x="88106" y="57623"/>
                      <a:pt x="114035" y="80642"/>
                      <a:pt x="112712" y="120859"/>
                    </a:cubicBezTo>
                    <a:cubicBezTo>
                      <a:pt x="111389" y="161076"/>
                      <a:pt x="109273" y="248653"/>
                      <a:pt x="107950" y="282784"/>
                    </a:cubicBezTo>
                    <a:cubicBezTo>
                      <a:pt x="106627" y="316915"/>
                      <a:pt x="90223" y="258972"/>
                      <a:pt x="104775" y="325647"/>
                    </a:cubicBezTo>
                    <a:cubicBezTo>
                      <a:pt x="119327" y="392322"/>
                      <a:pt x="191823" y="646586"/>
                      <a:pt x="195262" y="682834"/>
                    </a:cubicBezTo>
                    <a:cubicBezTo>
                      <a:pt x="198701" y="719082"/>
                      <a:pt x="141022" y="647909"/>
                      <a:pt x="125412" y="543134"/>
                    </a:cubicBezTo>
                    <a:cubicBezTo>
                      <a:pt x="109802" y="438359"/>
                      <a:pt x="75935" y="143348"/>
                      <a:pt x="101600" y="54184"/>
                    </a:cubicBezTo>
                    <a:cubicBezTo>
                      <a:pt x="127265" y="-34980"/>
                      <a:pt x="297921" y="14232"/>
                      <a:pt x="279400" y="8147"/>
                    </a:cubicBezTo>
                    <a:cubicBezTo>
                      <a:pt x="260879" y="2062"/>
                      <a:pt x="0" y="29313"/>
                      <a:pt x="0" y="3195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09B5F367-EF1E-469C-946B-DA0F754279E7}"/>
                  </a:ext>
                </a:extLst>
              </p:cNvPr>
              <p:cNvSpPr/>
              <p:nvPr/>
            </p:nvSpPr>
            <p:spPr>
              <a:xfrm>
                <a:off x="4131701" y="6119789"/>
                <a:ext cx="193682" cy="929741"/>
              </a:xfrm>
              <a:custGeom>
                <a:avLst/>
                <a:gdLst>
                  <a:gd name="connsiteX0" fmla="*/ 177885 w 178363"/>
                  <a:gd name="connsiteY0" fmla="*/ 845 h 856206"/>
                  <a:gd name="connsiteX1" fmla="*/ 63585 w 178363"/>
                  <a:gd name="connsiteY1" fmla="*/ 93978 h 856206"/>
                  <a:gd name="connsiteX2" fmla="*/ 27602 w 178363"/>
                  <a:gd name="connsiteY2" fmla="*/ 208278 h 856206"/>
                  <a:gd name="connsiteX3" fmla="*/ 53002 w 178363"/>
                  <a:gd name="connsiteY3" fmla="*/ 841161 h 856206"/>
                  <a:gd name="connsiteX4" fmla="*/ 48769 w 178363"/>
                  <a:gd name="connsiteY4" fmla="*/ 623145 h 856206"/>
                  <a:gd name="connsiteX5" fmla="*/ 42419 w 178363"/>
                  <a:gd name="connsiteY5" fmla="*/ 233678 h 856206"/>
                  <a:gd name="connsiteX6" fmla="*/ 12785 w 178363"/>
                  <a:gd name="connsiteY6" fmla="*/ 637961 h 856206"/>
                  <a:gd name="connsiteX7" fmla="*/ 14902 w 178363"/>
                  <a:gd name="connsiteY7" fmla="*/ 149011 h 856206"/>
                  <a:gd name="connsiteX8" fmla="*/ 177885 w 178363"/>
                  <a:gd name="connsiteY8" fmla="*/ 845 h 85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363" h="856206">
                    <a:moveTo>
                      <a:pt x="177885" y="845"/>
                    </a:moveTo>
                    <a:cubicBezTo>
                      <a:pt x="185999" y="-8327"/>
                      <a:pt x="88632" y="59406"/>
                      <a:pt x="63585" y="93978"/>
                    </a:cubicBezTo>
                    <a:cubicBezTo>
                      <a:pt x="38538" y="128550"/>
                      <a:pt x="29366" y="83748"/>
                      <a:pt x="27602" y="208278"/>
                    </a:cubicBezTo>
                    <a:cubicBezTo>
                      <a:pt x="25838" y="332808"/>
                      <a:pt x="49474" y="772017"/>
                      <a:pt x="53002" y="841161"/>
                    </a:cubicBezTo>
                    <a:cubicBezTo>
                      <a:pt x="56530" y="910306"/>
                      <a:pt x="50533" y="724392"/>
                      <a:pt x="48769" y="623145"/>
                    </a:cubicBezTo>
                    <a:cubicBezTo>
                      <a:pt x="47005" y="521898"/>
                      <a:pt x="48416" y="231209"/>
                      <a:pt x="42419" y="233678"/>
                    </a:cubicBezTo>
                    <a:cubicBezTo>
                      <a:pt x="36422" y="236147"/>
                      <a:pt x="17371" y="652072"/>
                      <a:pt x="12785" y="637961"/>
                    </a:cubicBezTo>
                    <a:cubicBezTo>
                      <a:pt x="8199" y="623850"/>
                      <a:pt x="-14731" y="248847"/>
                      <a:pt x="14902" y="149011"/>
                    </a:cubicBezTo>
                    <a:cubicBezTo>
                      <a:pt x="44535" y="49175"/>
                      <a:pt x="169771" y="10017"/>
                      <a:pt x="177885" y="84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85AD39EA-FB0B-41B2-905D-CDEE0917BE2C}"/>
                  </a:ext>
                </a:extLst>
              </p:cNvPr>
              <p:cNvSpPr/>
              <p:nvPr/>
            </p:nvSpPr>
            <p:spPr>
              <a:xfrm>
                <a:off x="3278796" y="6058638"/>
                <a:ext cx="92214" cy="890779"/>
              </a:xfrm>
              <a:custGeom>
                <a:avLst/>
                <a:gdLst>
                  <a:gd name="connsiteX0" fmla="*/ 67982 w 84921"/>
                  <a:gd name="connsiteY0" fmla="*/ 10 h 820325"/>
                  <a:gd name="connsiteX1" fmla="*/ 27766 w 84921"/>
                  <a:gd name="connsiteY1" fmla="*/ 118543 h 820325"/>
                  <a:gd name="connsiteX2" fmla="*/ 25649 w 84921"/>
                  <a:gd name="connsiteY2" fmla="*/ 262476 h 820325"/>
                  <a:gd name="connsiteX3" fmla="*/ 15066 w 84921"/>
                  <a:gd name="connsiteY3" fmla="*/ 501660 h 820325"/>
                  <a:gd name="connsiteX4" fmla="*/ 15066 w 84921"/>
                  <a:gd name="connsiteY4" fmla="*/ 400060 h 820325"/>
                  <a:gd name="connsiteX5" fmla="*/ 55282 w 84921"/>
                  <a:gd name="connsiteY5" fmla="*/ 162993 h 820325"/>
                  <a:gd name="connsiteX6" fmla="*/ 38349 w 84921"/>
                  <a:gd name="connsiteY6" fmla="*/ 285760 h 820325"/>
                  <a:gd name="connsiteX7" fmla="*/ 15066 w 84921"/>
                  <a:gd name="connsiteY7" fmla="*/ 787410 h 820325"/>
                  <a:gd name="connsiteX8" fmla="*/ 10832 w 84921"/>
                  <a:gd name="connsiteY8" fmla="*/ 723910 h 820325"/>
                  <a:gd name="connsiteX9" fmla="*/ 84916 w 84921"/>
                  <a:gd name="connsiteY9" fmla="*/ 332326 h 820325"/>
                  <a:gd name="connsiteX10" fmla="*/ 6599 w 84921"/>
                  <a:gd name="connsiteY10" fmla="*/ 520710 h 820325"/>
                  <a:gd name="connsiteX11" fmla="*/ 10832 w 84921"/>
                  <a:gd name="connsiteY11" fmla="*/ 124893 h 820325"/>
                  <a:gd name="connsiteX12" fmla="*/ 67982 w 84921"/>
                  <a:gd name="connsiteY12" fmla="*/ 10 h 82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921" h="820325">
                    <a:moveTo>
                      <a:pt x="67982" y="10"/>
                    </a:moveTo>
                    <a:cubicBezTo>
                      <a:pt x="70804" y="-1048"/>
                      <a:pt x="34821" y="74799"/>
                      <a:pt x="27766" y="118543"/>
                    </a:cubicBezTo>
                    <a:cubicBezTo>
                      <a:pt x="20710" y="162287"/>
                      <a:pt x="27766" y="198623"/>
                      <a:pt x="25649" y="262476"/>
                    </a:cubicBezTo>
                    <a:cubicBezTo>
                      <a:pt x="23532" y="326329"/>
                      <a:pt x="16830" y="478729"/>
                      <a:pt x="15066" y="501660"/>
                    </a:cubicBezTo>
                    <a:cubicBezTo>
                      <a:pt x="13302" y="524591"/>
                      <a:pt x="8363" y="456505"/>
                      <a:pt x="15066" y="400060"/>
                    </a:cubicBezTo>
                    <a:cubicBezTo>
                      <a:pt x="21769" y="343616"/>
                      <a:pt x="51402" y="182043"/>
                      <a:pt x="55282" y="162993"/>
                    </a:cubicBezTo>
                    <a:cubicBezTo>
                      <a:pt x="59162" y="143943"/>
                      <a:pt x="45052" y="181691"/>
                      <a:pt x="38349" y="285760"/>
                    </a:cubicBezTo>
                    <a:cubicBezTo>
                      <a:pt x="31646" y="389829"/>
                      <a:pt x="19652" y="714385"/>
                      <a:pt x="15066" y="787410"/>
                    </a:cubicBezTo>
                    <a:cubicBezTo>
                      <a:pt x="10480" y="860435"/>
                      <a:pt x="-810" y="799757"/>
                      <a:pt x="10832" y="723910"/>
                    </a:cubicBezTo>
                    <a:cubicBezTo>
                      <a:pt x="22474" y="648063"/>
                      <a:pt x="85622" y="366193"/>
                      <a:pt x="84916" y="332326"/>
                    </a:cubicBezTo>
                    <a:cubicBezTo>
                      <a:pt x="84211" y="298459"/>
                      <a:pt x="18946" y="555282"/>
                      <a:pt x="6599" y="520710"/>
                    </a:cubicBezTo>
                    <a:cubicBezTo>
                      <a:pt x="-5748" y="486138"/>
                      <a:pt x="1307" y="207796"/>
                      <a:pt x="10832" y="124893"/>
                    </a:cubicBezTo>
                    <a:cubicBezTo>
                      <a:pt x="20357" y="41990"/>
                      <a:pt x="65160" y="1068"/>
                      <a:pt x="67982" y="1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A66BB245-05F4-4B8B-A085-A8E9C3B101D8}"/>
                  </a:ext>
                </a:extLst>
              </p:cNvPr>
              <p:cNvSpPr/>
              <p:nvPr/>
            </p:nvSpPr>
            <p:spPr>
              <a:xfrm>
                <a:off x="2683089" y="5564114"/>
                <a:ext cx="615343" cy="734297"/>
              </a:xfrm>
              <a:custGeom>
                <a:avLst/>
                <a:gdLst>
                  <a:gd name="connsiteX0" fmla="*/ 565773 w 566674"/>
                  <a:gd name="connsiteY0" fmla="*/ 337 h 676220"/>
                  <a:gd name="connsiteX1" fmla="*/ 407023 w 566674"/>
                  <a:gd name="connsiteY1" fmla="*/ 231054 h 676220"/>
                  <a:gd name="connsiteX2" fmla="*/ 286373 w 566674"/>
                  <a:gd name="connsiteY2" fmla="*/ 358054 h 676220"/>
                  <a:gd name="connsiteX3" fmla="*/ 125507 w 566674"/>
                  <a:gd name="connsiteY3" fmla="*/ 533737 h 676220"/>
                  <a:gd name="connsiteX4" fmla="*/ 4857 w 566674"/>
                  <a:gd name="connsiteY4" fmla="*/ 673437 h 676220"/>
                  <a:gd name="connsiteX5" fmla="*/ 294840 w 566674"/>
                  <a:gd name="connsiteY5" fmla="*/ 404621 h 676220"/>
                  <a:gd name="connsiteX6" fmla="*/ 180540 w 566674"/>
                  <a:gd name="connsiteY6" fmla="*/ 550671 h 676220"/>
                  <a:gd name="connsiteX7" fmla="*/ 402790 w 566674"/>
                  <a:gd name="connsiteY7" fmla="*/ 300904 h 676220"/>
                  <a:gd name="connsiteX8" fmla="*/ 330823 w 566674"/>
                  <a:gd name="connsiteY8" fmla="*/ 286087 h 676220"/>
                  <a:gd name="connsiteX9" fmla="*/ 565773 w 566674"/>
                  <a:gd name="connsiteY9" fmla="*/ 337 h 676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6674" h="676220">
                    <a:moveTo>
                      <a:pt x="565773" y="337"/>
                    </a:moveTo>
                    <a:cubicBezTo>
                      <a:pt x="578473" y="-8835"/>
                      <a:pt x="453590" y="171435"/>
                      <a:pt x="407023" y="231054"/>
                    </a:cubicBezTo>
                    <a:cubicBezTo>
                      <a:pt x="360456" y="290674"/>
                      <a:pt x="333292" y="307607"/>
                      <a:pt x="286373" y="358054"/>
                    </a:cubicBezTo>
                    <a:cubicBezTo>
                      <a:pt x="239454" y="408501"/>
                      <a:pt x="172426" y="481173"/>
                      <a:pt x="125507" y="533737"/>
                    </a:cubicBezTo>
                    <a:cubicBezTo>
                      <a:pt x="78588" y="586301"/>
                      <a:pt x="-23365" y="694956"/>
                      <a:pt x="4857" y="673437"/>
                    </a:cubicBezTo>
                    <a:cubicBezTo>
                      <a:pt x="33079" y="651918"/>
                      <a:pt x="265560" y="425082"/>
                      <a:pt x="294840" y="404621"/>
                    </a:cubicBezTo>
                    <a:cubicBezTo>
                      <a:pt x="324120" y="384160"/>
                      <a:pt x="162548" y="567957"/>
                      <a:pt x="180540" y="550671"/>
                    </a:cubicBezTo>
                    <a:cubicBezTo>
                      <a:pt x="198532" y="533385"/>
                      <a:pt x="377743" y="345001"/>
                      <a:pt x="402790" y="300904"/>
                    </a:cubicBezTo>
                    <a:cubicBezTo>
                      <a:pt x="427837" y="256807"/>
                      <a:pt x="300837" y="331948"/>
                      <a:pt x="330823" y="286087"/>
                    </a:cubicBezTo>
                    <a:cubicBezTo>
                      <a:pt x="360809" y="240226"/>
                      <a:pt x="553073" y="9509"/>
                      <a:pt x="565773" y="33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5CA2D407-AE5E-4472-8954-4A2BE7389894}"/>
                  </a:ext>
                </a:extLst>
              </p:cNvPr>
              <p:cNvSpPr/>
              <p:nvPr/>
            </p:nvSpPr>
            <p:spPr>
              <a:xfrm>
                <a:off x="5467088" y="6659612"/>
                <a:ext cx="643071" cy="637672"/>
              </a:xfrm>
              <a:custGeom>
                <a:avLst/>
                <a:gdLst>
                  <a:gd name="connsiteX0" fmla="*/ 2217 w 592209"/>
                  <a:gd name="connsiteY0" fmla="*/ 1134 h 587237"/>
                  <a:gd name="connsiteX1" fmla="*/ 389567 w 592209"/>
                  <a:gd name="connsiteY1" fmla="*/ 20184 h 587237"/>
                  <a:gd name="connsiteX2" fmla="*/ 232934 w 592209"/>
                  <a:gd name="connsiteY2" fmla="*/ 20184 h 587237"/>
                  <a:gd name="connsiteX3" fmla="*/ 442484 w 592209"/>
                  <a:gd name="connsiteY3" fmla="*/ 20184 h 587237"/>
                  <a:gd name="connsiteX4" fmla="*/ 349351 w 592209"/>
                  <a:gd name="connsiteY4" fmla="*/ 32884 h 587237"/>
                  <a:gd name="connsiteX5" fmla="*/ 368401 w 592209"/>
                  <a:gd name="connsiteY5" fmla="*/ 138718 h 587237"/>
                  <a:gd name="connsiteX6" fmla="*/ 584301 w 592209"/>
                  <a:gd name="connsiteY6" fmla="*/ 566284 h 587237"/>
                  <a:gd name="connsiteX7" fmla="*/ 525034 w 592209"/>
                  <a:gd name="connsiteY7" fmla="*/ 473151 h 587237"/>
                  <a:gd name="connsiteX8" fmla="*/ 332417 w 592209"/>
                  <a:gd name="connsiteY8" fmla="*/ 56168 h 587237"/>
                  <a:gd name="connsiteX9" fmla="*/ 419201 w 592209"/>
                  <a:gd name="connsiteY9" fmla="*/ 350384 h 587237"/>
                  <a:gd name="connsiteX10" fmla="*/ 328184 w 592209"/>
                  <a:gd name="connsiteY10" fmla="*/ 85801 h 587237"/>
                  <a:gd name="connsiteX11" fmla="*/ 235051 w 592209"/>
                  <a:gd name="connsiteY11" fmla="*/ 58284 h 587237"/>
                  <a:gd name="connsiteX12" fmla="*/ 2217 w 592209"/>
                  <a:gd name="connsiteY12" fmla="*/ 1134 h 58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209" h="587237">
                    <a:moveTo>
                      <a:pt x="2217" y="1134"/>
                    </a:moveTo>
                    <a:cubicBezTo>
                      <a:pt x="27970" y="-5216"/>
                      <a:pt x="351114" y="17009"/>
                      <a:pt x="389567" y="20184"/>
                    </a:cubicBezTo>
                    <a:cubicBezTo>
                      <a:pt x="428020" y="23359"/>
                      <a:pt x="232934" y="20184"/>
                      <a:pt x="232934" y="20184"/>
                    </a:cubicBezTo>
                    <a:cubicBezTo>
                      <a:pt x="241753" y="20184"/>
                      <a:pt x="423081" y="18067"/>
                      <a:pt x="442484" y="20184"/>
                    </a:cubicBezTo>
                    <a:cubicBezTo>
                      <a:pt x="461887" y="22301"/>
                      <a:pt x="361698" y="13128"/>
                      <a:pt x="349351" y="32884"/>
                    </a:cubicBezTo>
                    <a:cubicBezTo>
                      <a:pt x="337004" y="52640"/>
                      <a:pt x="329243" y="49818"/>
                      <a:pt x="368401" y="138718"/>
                    </a:cubicBezTo>
                    <a:cubicBezTo>
                      <a:pt x="407559" y="227618"/>
                      <a:pt x="558196" y="510545"/>
                      <a:pt x="584301" y="566284"/>
                    </a:cubicBezTo>
                    <a:cubicBezTo>
                      <a:pt x="610406" y="622023"/>
                      <a:pt x="567015" y="558170"/>
                      <a:pt x="525034" y="473151"/>
                    </a:cubicBezTo>
                    <a:cubicBezTo>
                      <a:pt x="483053" y="388132"/>
                      <a:pt x="350056" y="76629"/>
                      <a:pt x="332417" y="56168"/>
                    </a:cubicBezTo>
                    <a:cubicBezTo>
                      <a:pt x="314778" y="35707"/>
                      <a:pt x="419906" y="345445"/>
                      <a:pt x="419201" y="350384"/>
                    </a:cubicBezTo>
                    <a:cubicBezTo>
                      <a:pt x="418496" y="355323"/>
                      <a:pt x="358876" y="134484"/>
                      <a:pt x="328184" y="85801"/>
                    </a:cubicBezTo>
                    <a:cubicBezTo>
                      <a:pt x="297492" y="37118"/>
                      <a:pt x="287615" y="69926"/>
                      <a:pt x="235051" y="58284"/>
                    </a:cubicBezTo>
                    <a:cubicBezTo>
                      <a:pt x="182487" y="46642"/>
                      <a:pt x="-23536" y="7484"/>
                      <a:pt x="2217" y="113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556F1405-A9CF-4960-A7BC-2C251E8F6808}"/>
                  </a:ext>
                </a:extLst>
              </p:cNvPr>
              <p:cNvSpPr/>
              <p:nvPr/>
            </p:nvSpPr>
            <p:spPr>
              <a:xfrm>
                <a:off x="5656950" y="6593367"/>
                <a:ext cx="547479" cy="224271"/>
              </a:xfrm>
              <a:custGeom>
                <a:avLst/>
                <a:gdLst>
                  <a:gd name="connsiteX0" fmla="*/ 939 w 504178"/>
                  <a:gd name="connsiteY0" fmla="*/ 54732 h 206533"/>
                  <a:gd name="connsiteX1" fmla="*/ 224777 w 504178"/>
                  <a:gd name="connsiteY1" fmla="*/ 29332 h 206533"/>
                  <a:gd name="connsiteX2" fmla="*/ 408927 w 504178"/>
                  <a:gd name="connsiteY2" fmla="*/ 19807 h 206533"/>
                  <a:gd name="connsiteX3" fmla="*/ 445439 w 504178"/>
                  <a:gd name="connsiteY3" fmla="*/ 757 h 206533"/>
                  <a:gd name="connsiteX4" fmla="*/ 337489 w 504178"/>
                  <a:gd name="connsiteY4" fmla="*/ 48382 h 206533"/>
                  <a:gd name="connsiteX5" fmla="*/ 504177 w 504178"/>
                  <a:gd name="connsiteY5" fmla="*/ 64257 h 206533"/>
                  <a:gd name="connsiteX6" fmla="*/ 334314 w 504178"/>
                  <a:gd name="connsiteY6" fmla="*/ 126170 h 206533"/>
                  <a:gd name="connsiteX7" fmla="*/ 234302 w 504178"/>
                  <a:gd name="connsiteY7" fmla="*/ 205545 h 206533"/>
                  <a:gd name="connsiteX8" fmla="*/ 470839 w 504178"/>
                  <a:gd name="connsiteY8" fmla="*/ 67432 h 206533"/>
                  <a:gd name="connsiteX9" fmla="*/ 337489 w 504178"/>
                  <a:gd name="connsiteY9" fmla="*/ 49970 h 206533"/>
                  <a:gd name="connsiteX10" fmla="*/ 329552 w 504178"/>
                  <a:gd name="connsiteY10" fmla="*/ 38857 h 206533"/>
                  <a:gd name="connsiteX11" fmla="*/ 269227 w 504178"/>
                  <a:gd name="connsiteY11" fmla="*/ 10282 h 206533"/>
                  <a:gd name="connsiteX12" fmla="*/ 150164 w 504178"/>
                  <a:gd name="connsiteY12" fmla="*/ 29332 h 206533"/>
                  <a:gd name="connsiteX13" fmla="*/ 939 w 504178"/>
                  <a:gd name="connsiteY13" fmla="*/ 54732 h 206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178" h="206533">
                    <a:moveTo>
                      <a:pt x="939" y="54732"/>
                    </a:moveTo>
                    <a:cubicBezTo>
                      <a:pt x="13374" y="54732"/>
                      <a:pt x="156779" y="35153"/>
                      <a:pt x="224777" y="29332"/>
                    </a:cubicBezTo>
                    <a:cubicBezTo>
                      <a:pt x="292775" y="23511"/>
                      <a:pt x="372150" y="24569"/>
                      <a:pt x="408927" y="19807"/>
                    </a:cubicBezTo>
                    <a:cubicBezTo>
                      <a:pt x="445704" y="15044"/>
                      <a:pt x="457345" y="-4005"/>
                      <a:pt x="445439" y="757"/>
                    </a:cubicBezTo>
                    <a:cubicBezTo>
                      <a:pt x="433533" y="5519"/>
                      <a:pt x="327699" y="37799"/>
                      <a:pt x="337489" y="48382"/>
                    </a:cubicBezTo>
                    <a:cubicBezTo>
                      <a:pt x="347279" y="58965"/>
                      <a:pt x="504706" y="51292"/>
                      <a:pt x="504177" y="64257"/>
                    </a:cubicBezTo>
                    <a:cubicBezTo>
                      <a:pt x="503648" y="77222"/>
                      <a:pt x="379293" y="102622"/>
                      <a:pt x="334314" y="126170"/>
                    </a:cubicBezTo>
                    <a:cubicBezTo>
                      <a:pt x="289335" y="149718"/>
                      <a:pt x="211548" y="215335"/>
                      <a:pt x="234302" y="205545"/>
                    </a:cubicBezTo>
                    <a:cubicBezTo>
                      <a:pt x="257056" y="195755"/>
                      <a:pt x="453641" y="93361"/>
                      <a:pt x="470839" y="67432"/>
                    </a:cubicBezTo>
                    <a:cubicBezTo>
                      <a:pt x="488037" y="41503"/>
                      <a:pt x="361037" y="54732"/>
                      <a:pt x="337489" y="49970"/>
                    </a:cubicBezTo>
                    <a:cubicBezTo>
                      <a:pt x="313941" y="45208"/>
                      <a:pt x="340929" y="45472"/>
                      <a:pt x="329552" y="38857"/>
                    </a:cubicBezTo>
                    <a:cubicBezTo>
                      <a:pt x="318175" y="32242"/>
                      <a:pt x="299125" y="11869"/>
                      <a:pt x="269227" y="10282"/>
                    </a:cubicBezTo>
                    <a:cubicBezTo>
                      <a:pt x="239329" y="8695"/>
                      <a:pt x="197524" y="19013"/>
                      <a:pt x="150164" y="29332"/>
                    </a:cubicBezTo>
                    <a:cubicBezTo>
                      <a:pt x="102804" y="39651"/>
                      <a:pt x="-11496" y="54732"/>
                      <a:pt x="939" y="5473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673DF19B-E205-44C7-A79C-8153BB4BD64C}"/>
                  </a:ext>
                </a:extLst>
              </p:cNvPr>
              <p:cNvSpPr/>
              <p:nvPr/>
            </p:nvSpPr>
            <p:spPr>
              <a:xfrm>
                <a:off x="6608949" y="6717757"/>
                <a:ext cx="284746" cy="561690"/>
              </a:xfrm>
              <a:custGeom>
                <a:avLst/>
                <a:gdLst>
                  <a:gd name="connsiteX0" fmla="*/ 15353 w 262225"/>
                  <a:gd name="connsiteY0" fmla="*/ 505 h 517265"/>
                  <a:gd name="connsiteX1" fmla="*/ 11119 w 262225"/>
                  <a:gd name="connsiteY1" fmla="*/ 140205 h 517265"/>
                  <a:gd name="connsiteX2" fmla="*/ 61919 w 262225"/>
                  <a:gd name="connsiteY2" fmla="*/ 237572 h 517265"/>
                  <a:gd name="connsiteX3" fmla="*/ 258769 w 262225"/>
                  <a:gd name="connsiteY3" fmla="*/ 510622 h 517265"/>
                  <a:gd name="connsiteX4" fmla="*/ 176219 w 262225"/>
                  <a:gd name="connsiteY4" fmla="*/ 419605 h 517265"/>
                  <a:gd name="connsiteX5" fmla="*/ 34403 w 262225"/>
                  <a:gd name="connsiteY5" fmla="*/ 269322 h 517265"/>
                  <a:gd name="connsiteX6" fmla="*/ 91553 w 262225"/>
                  <a:gd name="connsiteY6" fmla="*/ 313772 h 517265"/>
                  <a:gd name="connsiteX7" fmla="*/ 4769 w 262225"/>
                  <a:gd name="connsiteY7" fmla="*/ 193122 h 517265"/>
                  <a:gd name="connsiteX8" fmla="*/ 15353 w 262225"/>
                  <a:gd name="connsiteY8" fmla="*/ 505 h 517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225" h="517265">
                    <a:moveTo>
                      <a:pt x="15353" y="505"/>
                    </a:moveTo>
                    <a:cubicBezTo>
                      <a:pt x="16411" y="-8315"/>
                      <a:pt x="3358" y="100694"/>
                      <a:pt x="11119" y="140205"/>
                    </a:cubicBezTo>
                    <a:cubicBezTo>
                      <a:pt x="18880" y="179716"/>
                      <a:pt x="20644" y="175836"/>
                      <a:pt x="61919" y="237572"/>
                    </a:cubicBezTo>
                    <a:cubicBezTo>
                      <a:pt x="103194" y="299308"/>
                      <a:pt x="239719" y="480283"/>
                      <a:pt x="258769" y="510622"/>
                    </a:cubicBezTo>
                    <a:cubicBezTo>
                      <a:pt x="277819" y="540961"/>
                      <a:pt x="213613" y="459822"/>
                      <a:pt x="176219" y="419605"/>
                    </a:cubicBezTo>
                    <a:cubicBezTo>
                      <a:pt x="138825" y="379388"/>
                      <a:pt x="48514" y="286961"/>
                      <a:pt x="34403" y="269322"/>
                    </a:cubicBezTo>
                    <a:cubicBezTo>
                      <a:pt x="20292" y="251683"/>
                      <a:pt x="96492" y="326472"/>
                      <a:pt x="91553" y="313772"/>
                    </a:cubicBezTo>
                    <a:cubicBezTo>
                      <a:pt x="86614" y="301072"/>
                      <a:pt x="19586" y="240747"/>
                      <a:pt x="4769" y="193122"/>
                    </a:cubicBezTo>
                    <a:cubicBezTo>
                      <a:pt x="-10048" y="145497"/>
                      <a:pt x="14295" y="9325"/>
                      <a:pt x="15353" y="50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9F2C41AC-E45F-451D-B193-4F70B6515FCA}"/>
                  </a:ext>
                </a:extLst>
              </p:cNvPr>
              <p:cNvSpPr/>
              <p:nvPr/>
            </p:nvSpPr>
            <p:spPr>
              <a:xfrm>
                <a:off x="5981027" y="6773235"/>
                <a:ext cx="299968" cy="642372"/>
              </a:xfrm>
              <a:custGeom>
                <a:avLst/>
                <a:gdLst>
                  <a:gd name="connsiteX0" fmla="*/ 146994 w 276243"/>
                  <a:gd name="connsiteY0" fmla="*/ 215 h 591565"/>
                  <a:gd name="connsiteX1" fmla="*/ 94077 w 276243"/>
                  <a:gd name="connsiteY1" fmla="*/ 120865 h 591565"/>
                  <a:gd name="connsiteX2" fmla="*/ 113127 w 276243"/>
                  <a:gd name="connsiteY2" fmla="*/ 194948 h 591565"/>
                  <a:gd name="connsiteX3" fmla="*/ 214727 w 276243"/>
                  <a:gd name="connsiteY3" fmla="*/ 345232 h 591565"/>
                  <a:gd name="connsiteX4" fmla="*/ 259177 w 276243"/>
                  <a:gd name="connsiteY4" fmla="*/ 402382 h 591565"/>
                  <a:gd name="connsiteX5" fmla="*/ 185094 w 276243"/>
                  <a:gd name="connsiteY5" fmla="*/ 292315 h 591565"/>
                  <a:gd name="connsiteX6" fmla="*/ 246477 w 276243"/>
                  <a:gd name="connsiteY6" fmla="*/ 478582 h 591565"/>
                  <a:gd name="connsiteX7" fmla="*/ 276111 w 276243"/>
                  <a:gd name="connsiteY7" fmla="*/ 590765 h 591565"/>
                  <a:gd name="connsiteX8" fmla="*/ 235894 w 276243"/>
                  <a:gd name="connsiteY8" fmla="*/ 423548 h 591565"/>
                  <a:gd name="connsiteX9" fmla="*/ 189327 w 276243"/>
                  <a:gd name="connsiteY9" fmla="*/ 311365 h 591565"/>
                  <a:gd name="connsiteX10" fmla="*/ 944 w 276243"/>
                  <a:gd name="connsiteY10" fmla="*/ 129332 h 591565"/>
                  <a:gd name="connsiteX11" fmla="*/ 115244 w 276243"/>
                  <a:gd name="connsiteY11" fmla="*/ 207648 h 591565"/>
                  <a:gd name="connsiteX12" fmla="*/ 85611 w 276243"/>
                  <a:gd name="connsiteY12" fmla="*/ 152615 h 591565"/>
                  <a:gd name="connsiteX13" fmla="*/ 146994 w 276243"/>
                  <a:gd name="connsiteY13" fmla="*/ 215 h 59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6243" h="591565">
                    <a:moveTo>
                      <a:pt x="146994" y="215"/>
                    </a:moveTo>
                    <a:cubicBezTo>
                      <a:pt x="148405" y="-5077"/>
                      <a:pt x="99721" y="88410"/>
                      <a:pt x="94077" y="120865"/>
                    </a:cubicBezTo>
                    <a:cubicBezTo>
                      <a:pt x="88433" y="153320"/>
                      <a:pt x="93019" y="157554"/>
                      <a:pt x="113127" y="194948"/>
                    </a:cubicBezTo>
                    <a:cubicBezTo>
                      <a:pt x="133235" y="232342"/>
                      <a:pt x="190385" y="310660"/>
                      <a:pt x="214727" y="345232"/>
                    </a:cubicBezTo>
                    <a:cubicBezTo>
                      <a:pt x="239069" y="379804"/>
                      <a:pt x="264116" y="411201"/>
                      <a:pt x="259177" y="402382"/>
                    </a:cubicBezTo>
                    <a:cubicBezTo>
                      <a:pt x="254238" y="393563"/>
                      <a:pt x="187211" y="279615"/>
                      <a:pt x="185094" y="292315"/>
                    </a:cubicBezTo>
                    <a:cubicBezTo>
                      <a:pt x="182977" y="305015"/>
                      <a:pt x="231307" y="428840"/>
                      <a:pt x="246477" y="478582"/>
                    </a:cubicBezTo>
                    <a:cubicBezTo>
                      <a:pt x="261647" y="528324"/>
                      <a:pt x="277875" y="599937"/>
                      <a:pt x="276111" y="590765"/>
                    </a:cubicBezTo>
                    <a:cubicBezTo>
                      <a:pt x="274347" y="581593"/>
                      <a:pt x="250358" y="470115"/>
                      <a:pt x="235894" y="423548"/>
                    </a:cubicBezTo>
                    <a:cubicBezTo>
                      <a:pt x="221430" y="376981"/>
                      <a:pt x="228485" y="360401"/>
                      <a:pt x="189327" y="311365"/>
                    </a:cubicBezTo>
                    <a:cubicBezTo>
                      <a:pt x="150169" y="262329"/>
                      <a:pt x="13291" y="146618"/>
                      <a:pt x="944" y="129332"/>
                    </a:cubicBezTo>
                    <a:cubicBezTo>
                      <a:pt x="-11403" y="112046"/>
                      <a:pt x="101133" y="203767"/>
                      <a:pt x="115244" y="207648"/>
                    </a:cubicBezTo>
                    <a:cubicBezTo>
                      <a:pt x="129355" y="211529"/>
                      <a:pt x="82083" y="182954"/>
                      <a:pt x="85611" y="152615"/>
                    </a:cubicBezTo>
                    <a:cubicBezTo>
                      <a:pt x="89139" y="122276"/>
                      <a:pt x="145583" y="5507"/>
                      <a:pt x="146994" y="21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C34C4EB9-BCA9-47F2-9C16-5CF63006AF6F}"/>
                  </a:ext>
                </a:extLst>
              </p:cNvPr>
              <p:cNvSpPr/>
              <p:nvPr/>
            </p:nvSpPr>
            <p:spPr>
              <a:xfrm>
                <a:off x="6248404" y="6749299"/>
                <a:ext cx="359417" cy="349817"/>
              </a:xfrm>
              <a:custGeom>
                <a:avLst/>
                <a:gdLst>
                  <a:gd name="connsiteX0" fmla="*/ 2364 w 330990"/>
                  <a:gd name="connsiteY0" fmla="*/ 1091 h 322149"/>
                  <a:gd name="connsiteX1" fmla="*/ 330447 w 330990"/>
                  <a:gd name="connsiteY1" fmla="*/ 89991 h 322149"/>
                  <a:gd name="connsiteX2" fmla="*/ 80681 w 330990"/>
                  <a:gd name="connsiteY2" fmla="*/ 26491 h 322149"/>
                  <a:gd name="connsiteX3" fmla="*/ 110314 w 330990"/>
                  <a:gd name="connsiteY3" fmla="*/ 94225 h 322149"/>
                  <a:gd name="connsiteX4" fmla="*/ 135714 w 330990"/>
                  <a:gd name="connsiteY4" fmla="*/ 155608 h 322149"/>
                  <a:gd name="connsiteX5" fmla="*/ 165347 w 330990"/>
                  <a:gd name="connsiteY5" fmla="*/ 246625 h 322149"/>
                  <a:gd name="connsiteX6" fmla="*/ 216147 w 330990"/>
                  <a:gd name="connsiteY6" fmla="*/ 320708 h 322149"/>
                  <a:gd name="connsiteX7" fmla="*/ 150531 w 330990"/>
                  <a:gd name="connsiteY7" fmla="*/ 178891 h 322149"/>
                  <a:gd name="connsiteX8" fmla="*/ 76447 w 330990"/>
                  <a:gd name="connsiteY8" fmla="*/ 77291 h 322149"/>
                  <a:gd name="connsiteX9" fmla="*/ 99731 w 330990"/>
                  <a:gd name="connsiteY9" fmla="*/ 41308 h 322149"/>
                  <a:gd name="connsiteX10" fmla="*/ 178047 w 330990"/>
                  <a:gd name="connsiteY10" fmla="*/ 41308 h 322149"/>
                  <a:gd name="connsiteX11" fmla="*/ 2364 w 330990"/>
                  <a:gd name="connsiteY11" fmla="*/ 1091 h 32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0990" h="322149">
                    <a:moveTo>
                      <a:pt x="2364" y="1091"/>
                    </a:moveTo>
                    <a:cubicBezTo>
                      <a:pt x="27764" y="9205"/>
                      <a:pt x="317394" y="85758"/>
                      <a:pt x="330447" y="89991"/>
                    </a:cubicBezTo>
                    <a:cubicBezTo>
                      <a:pt x="343500" y="94224"/>
                      <a:pt x="117370" y="25785"/>
                      <a:pt x="80681" y="26491"/>
                    </a:cubicBezTo>
                    <a:cubicBezTo>
                      <a:pt x="43992" y="27197"/>
                      <a:pt x="101142" y="72706"/>
                      <a:pt x="110314" y="94225"/>
                    </a:cubicBezTo>
                    <a:cubicBezTo>
                      <a:pt x="119486" y="115744"/>
                      <a:pt x="126542" y="130208"/>
                      <a:pt x="135714" y="155608"/>
                    </a:cubicBezTo>
                    <a:cubicBezTo>
                      <a:pt x="144886" y="181008"/>
                      <a:pt x="151942" y="219108"/>
                      <a:pt x="165347" y="246625"/>
                    </a:cubicBezTo>
                    <a:cubicBezTo>
                      <a:pt x="178753" y="274142"/>
                      <a:pt x="218616" y="331997"/>
                      <a:pt x="216147" y="320708"/>
                    </a:cubicBezTo>
                    <a:cubicBezTo>
                      <a:pt x="213678" y="309419"/>
                      <a:pt x="173814" y="219461"/>
                      <a:pt x="150531" y="178891"/>
                    </a:cubicBezTo>
                    <a:cubicBezTo>
                      <a:pt x="127248" y="138322"/>
                      <a:pt x="84914" y="100222"/>
                      <a:pt x="76447" y="77291"/>
                    </a:cubicBezTo>
                    <a:cubicBezTo>
                      <a:pt x="67980" y="54361"/>
                      <a:pt x="82798" y="47305"/>
                      <a:pt x="99731" y="41308"/>
                    </a:cubicBezTo>
                    <a:cubicBezTo>
                      <a:pt x="116664" y="35311"/>
                      <a:pt x="191805" y="50128"/>
                      <a:pt x="178047" y="41308"/>
                    </a:cubicBezTo>
                    <a:cubicBezTo>
                      <a:pt x="164289" y="32489"/>
                      <a:pt x="-23036" y="-7023"/>
                      <a:pt x="2364" y="109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E8F792DF-7B78-4D57-ADF7-6E3563F584E7}"/>
                  </a:ext>
                </a:extLst>
              </p:cNvPr>
              <p:cNvSpPr/>
              <p:nvPr/>
            </p:nvSpPr>
            <p:spPr>
              <a:xfrm>
                <a:off x="6239518" y="6759559"/>
                <a:ext cx="329952" cy="811579"/>
              </a:xfrm>
              <a:custGeom>
                <a:avLst/>
                <a:gdLst>
                  <a:gd name="connsiteX0" fmla="*/ 2080 w 303855"/>
                  <a:gd name="connsiteY0" fmla="*/ 4342 h 747389"/>
                  <a:gd name="connsiteX1" fmla="*/ 103680 w 303855"/>
                  <a:gd name="connsiteY1" fmla="*/ 241409 h 747389"/>
                  <a:gd name="connsiteX2" fmla="*/ 275130 w 303855"/>
                  <a:gd name="connsiteY2" fmla="*/ 618176 h 747389"/>
                  <a:gd name="connsiteX3" fmla="*/ 300530 w 303855"/>
                  <a:gd name="connsiteY3" fmla="*/ 745176 h 747389"/>
                  <a:gd name="connsiteX4" fmla="*/ 302647 w 303855"/>
                  <a:gd name="connsiteY4" fmla="*/ 677442 h 747389"/>
                  <a:gd name="connsiteX5" fmla="*/ 292064 w 303855"/>
                  <a:gd name="connsiteY5" fmla="*/ 419209 h 747389"/>
                  <a:gd name="connsiteX6" fmla="*/ 281480 w 303855"/>
                  <a:gd name="connsiteY6" fmla="*/ 558909 h 747389"/>
                  <a:gd name="connsiteX7" fmla="*/ 262430 w 303855"/>
                  <a:gd name="connsiteY7" fmla="*/ 561026 h 747389"/>
                  <a:gd name="connsiteX8" fmla="*/ 194697 w 303855"/>
                  <a:gd name="connsiteY8" fmla="*/ 442492 h 747389"/>
                  <a:gd name="connsiteX9" fmla="*/ 2080 w 303855"/>
                  <a:gd name="connsiteY9" fmla="*/ 4342 h 74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855" h="747389">
                    <a:moveTo>
                      <a:pt x="2080" y="4342"/>
                    </a:moveTo>
                    <a:cubicBezTo>
                      <a:pt x="-13090" y="-29172"/>
                      <a:pt x="58172" y="139103"/>
                      <a:pt x="103680" y="241409"/>
                    </a:cubicBezTo>
                    <a:cubicBezTo>
                      <a:pt x="149188" y="343715"/>
                      <a:pt x="242322" y="534215"/>
                      <a:pt x="275130" y="618176"/>
                    </a:cubicBezTo>
                    <a:cubicBezTo>
                      <a:pt x="307938" y="702137"/>
                      <a:pt x="295944" y="735298"/>
                      <a:pt x="300530" y="745176"/>
                    </a:cubicBezTo>
                    <a:cubicBezTo>
                      <a:pt x="305116" y="755054"/>
                      <a:pt x="304058" y="731770"/>
                      <a:pt x="302647" y="677442"/>
                    </a:cubicBezTo>
                    <a:cubicBezTo>
                      <a:pt x="301236" y="623114"/>
                      <a:pt x="295592" y="438965"/>
                      <a:pt x="292064" y="419209"/>
                    </a:cubicBezTo>
                    <a:cubicBezTo>
                      <a:pt x="288536" y="399453"/>
                      <a:pt x="286419" y="535273"/>
                      <a:pt x="281480" y="558909"/>
                    </a:cubicBezTo>
                    <a:cubicBezTo>
                      <a:pt x="276541" y="582545"/>
                      <a:pt x="276894" y="580429"/>
                      <a:pt x="262430" y="561026"/>
                    </a:cubicBezTo>
                    <a:cubicBezTo>
                      <a:pt x="247966" y="541623"/>
                      <a:pt x="238441" y="531039"/>
                      <a:pt x="194697" y="442492"/>
                    </a:cubicBezTo>
                    <a:cubicBezTo>
                      <a:pt x="150953" y="353945"/>
                      <a:pt x="17250" y="37856"/>
                      <a:pt x="2080" y="434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EB698851-B089-451D-8BF9-E156C21BFC11}"/>
                  </a:ext>
                </a:extLst>
              </p:cNvPr>
              <p:cNvSpPr/>
              <p:nvPr/>
            </p:nvSpPr>
            <p:spPr>
              <a:xfrm>
                <a:off x="6202113" y="6766331"/>
                <a:ext cx="124100" cy="477583"/>
              </a:xfrm>
              <a:custGeom>
                <a:avLst/>
                <a:gdLst>
                  <a:gd name="connsiteX0" fmla="*/ 11127 w 114285"/>
                  <a:gd name="connsiteY0" fmla="*/ 223 h 439810"/>
                  <a:gd name="connsiteX1" fmla="*/ 15361 w 114285"/>
                  <a:gd name="connsiteY1" fmla="*/ 139923 h 439810"/>
                  <a:gd name="connsiteX2" fmla="*/ 59811 w 114285"/>
                  <a:gd name="connsiteY2" fmla="*/ 256340 h 439810"/>
                  <a:gd name="connsiteX3" fmla="*/ 112727 w 114285"/>
                  <a:gd name="connsiteY3" fmla="*/ 438373 h 439810"/>
                  <a:gd name="connsiteX4" fmla="*/ 91561 w 114285"/>
                  <a:gd name="connsiteY4" fmla="*/ 332540 h 439810"/>
                  <a:gd name="connsiteX5" fmla="*/ 4777 w 114285"/>
                  <a:gd name="connsiteY5" fmla="*/ 173790 h 439810"/>
                  <a:gd name="connsiteX6" fmla="*/ 11127 w 114285"/>
                  <a:gd name="connsiteY6" fmla="*/ 223 h 43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5" h="439810">
                    <a:moveTo>
                      <a:pt x="11127" y="223"/>
                    </a:moveTo>
                    <a:cubicBezTo>
                      <a:pt x="12891" y="-5422"/>
                      <a:pt x="7247" y="97237"/>
                      <a:pt x="15361" y="139923"/>
                    </a:cubicBezTo>
                    <a:cubicBezTo>
                      <a:pt x="23475" y="182609"/>
                      <a:pt x="43583" y="206598"/>
                      <a:pt x="59811" y="256340"/>
                    </a:cubicBezTo>
                    <a:cubicBezTo>
                      <a:pt x="76039" y="306082"/>
                      <a:pt x="107435" y="425673"/>
                      <a:pt x="112727" y="438373"/>
                    </a:cubicBezTo>
                    <a:cubicBezTo>
                      <a:pt x="118019" y="451073"/>
                      <a:pt x="109553" y="376637"/>
                      <a:pt x="91561" y="332540"/>
                    </a:cubicBezTo>
                    <a:cubicBezTo>
                      <a:pt x="73569" y="288443"/>
                      <a:pt x="17830" y="223532"/>
                      <a:pt x="4777" y="173790"/>
                    </a:cubicBezTo>
                    <a:cubicBezTo>
                      <a:pt x="-8276" y="124048"/>
                      <a:pt x="9363" y="5868"/>
                      <a:pt x="11127" y="22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C220AEA1-6340-47F5-BF2A-91EE48F40167}"/>
                  </a:ext>
                </a:extLst>
              </p:cNvPr>
              <p:cNvSpPr/>
              <p:nvPr/>
            </p:nvSpPr>
            <p:spPr>
              <a:xfrm>
                <a:off x="6814091" y="7198277"/>
                <a:ext cx="245910" cy="614206"/>
              </a:xfrm>
              <a:custGeom>
                <a:avLst/>
                <a:gdLst>
                  <a:gd name="connsiteX0" fmla="*/ 2 w 226460"/>
                  <a:gd name="connsiteY0" fmla="*/ 373 h 565627"/>
                  <a:gd name="connsiteX1" fmla="*/ 69852 w 226460"/>
                  <a:gd name="connsiteY1" fmla="*/ 199340 h 565627"/>
                  <a:gd name="connsiteX2" fmla="*/ 143936 w 226460"/>
                  <a:gd name="connsiteY2" fmla="*/ 349623 h 565627"/>
                  <a:gd name="connsiteX3" fmla="*/ 220136 w 226460"/>
                  <a:gd name="connsiteY3" fmla="*/ 552823 h 565627"/>
                  <a:gd name="connsiteX4" fmla="*/ 205319 w 226460"/>
                  <a:gd name="connsiteY4" fmla="*/ 512607 h 565627"/>
                  <a:gd name="connsiteX5" fmla="*/ 71969 w 226460"/>
                  <a:gd name="connsiteY5" fmla="*/ 252257 h 565627"/>
                  <a:gd name="connsiteX6" fmla="*/ 2 w 226460"/>
                  <a:gd name="connsiteY6" fmla="*/ 373 h 565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460" h="565627">
                    <a:moveTo>
                      <a:pt x="2" y="373"/>
                    </a:moveTo>
                    <a:cubicBezTo>
                      <a:pt x="-351" y="-8446"/>
                      <a:pt x="45863" y="141132"/>
                      <a:pt x="69852" y="199340"/>
                    </a:cubicBezTo>
                    <a:cubicBezTo>
                      <a:pt x="93841" y="257548"/>
                      <a:pt x="118889" y="290709"/>
                      <a:pt x="143936" y="349623"/>
                    </a:cubicBezTo>
                    <a:cubicBezTo>
                      <a:pt x="168983" y="408537"/>
                      <a:pt x="209906" y="525659"/>
                      <a:pt x="220136" y="552823"/>
                    </a:cubicBezTo>
                    <a:cubicBezTo>
                      <a:pt x="230366" y="579987"/>
                      <a:pt x="230013" y="562701"/>
                      <a:pt x="205319" y="512607"/>
                    </a:cubicBezTo>
                    <a:cubicBezTo>
                      <a:pt x="180625" y="462513"/>
                      <a:pt x="104072" y="336924"/>
                      <a:pt x="71969" y="252257"/>
                    </a:cubicBezTo>
                    <a:cubicBezTo>
                      <a:pt x="39866" y="167590"/>
                      <a:pt x="355" y="9192"/>
                      <a:pt x="2" y="37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F50B3AA1-8B45-4A10-98DC-86AE7144F73C}"/>
                  </a:ext>
                </a:extLst>
              </p:cNvPr>
              <p:cNvSpPr/>
              <p:nvPr/>
            </p:nvSpPr>
            <p:spPr>
              <a:xfrm>
                <a:off x="6877399" y="7297248"/>
                <a:ext cx="127708" cy="278840"/>
              </a:xfrm>
              <a:custGeom>
                <a:avLst/>
                <a:gdLst>
                  <a:gd name="connsiteX0" fmla="*/ 20018 w 117607"/>
                  <a:gd name="connsiteY0" fmla="*/ 247 h 256786"/>
                  <a:gd name="connsiteX1" fmla="*/ 34835 w 117607"/>
                  <a:gd name="connsiteY1" fmla="*/ 80680 h 256786"/>
                  <a:gd name="connsiteX2" fmla="*/ 115268 w 117607"/>
                  <a:gd name="connsiteY2" fmla="*/ 252130 h 256786"/>
                  <a:gd name="connsiteX3" fmla="*/ 87751 w 117607"/>
                  <a:gd name="connsiteY3" fmla="*/ 199214 h 256786"/>
                  <a:gd name="connsiteX4" fmla="*/ 3085 w 117607"/>
                  <a:gd name="connsiteY4" fmla="*/ 103964 h 256786"/>
                  <a:gd name="connsiteX5" fmla="*/ 20018 w 117607"/>
                  <a:gd name="connsiteY5" fmla="*/ 247 h 25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607" h="256786">
                    <a:moveTo>
                      <a:pt x="20018" y="247"/>
                    </a:moveTo>
                    <a:cubicBezTo>
                      <a:pt x="25310" y="-3634"/>
                      <a:pt x="18960" y="38700"/>
                      <a:pt x="34835" y="80680"/>
                    </a:cubicBezTo>
                    <a:cubicBezTo>
                      <a:pt x="50710" y="122661"/>
                      <a:pt x="106449" y="232374"/>
                      <a:pt x="115268" y="252130"/>
                    </a:cubicBezTo>
                    <a:cubicBezTo>
                      <a:pt x="124087" y="271886"/>
                      <a:pt x="106448" y="223908"/>
                      <a:pt x="87751" y="199214"/>
                    </a:cubicBezTo>
                    <a:cubicBezTo>
                      <a:pt x="69054" y="174520"/>
                      <a:pt x="14374" y="136067"/>
                      <a:pt x="3085" y="103964"/>
                    </a:cubicBezTo>
                    <a:cubicBezTo>
                      <a:pt x="-8204" y="71861"/>
                      <a:pt x="14726" y="4128"/>
                      <a:pt x="20018" y="24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C7746E10-44E2-482B-9DA0-BBAA475A8E87}"/>
                  </a:ext>
                </a:extLst>
              </p:cNvPr>
              <p:cNvSpPr/>
              <p:nvPr/>
            </p:nvSpPr>
            <p:spPr>
              <a:xfrm>
                <a:off x="6029934" y="7204794"/>
                <a:ext cx="564349" cy="849618"/>
              </a:xfrm>
              <a:custGeom>
                <a:avLst/>
                <a:gdLst>
                  <a:gd name="connsiteX0" fmla="*/ 355 w 519713"/>
                  <a:gd name="connsiteY0" fmla="*/ 722 h 782420"/>
                  <a:gd name="connsiteX1" fmla="*/ 207788 w 519713"/>
                  <a:gd name="connsiteY1" fmla="*/ 284356 h 782420"/>
                  <a:gd name="connsiteX2" fmla="*/ 351722 w 519713"/>
                  <a:gd name="connsiteY2" fmla="*/ 489672 h 782420"/>
                  <a:gd name="connsiteX3" fmla="*/ 512588 w 519713"/>
                  <a:gd name="connsiteY3" fmla="*/ 773306 h 782420"/>
                  <a:gd name="connsiteX4" fmla="*/ 459672 w 519713"/>
                  <a:gd name="connsiteY4" fmla="*/ 671706 h 782420"/>
                  <a:gd name="connsiteX5" fmla="*/ 180272 w 519713"/>
                  <a:gd name="connsiteY5" fmla="*/ 271656 h 782420"/>
                  <a:gd name="connsiteX6" fmla="*/ 260705 w 519713"/>
                  <a:gd name="connsiteY6" fmla="*/ 373256 h 782420"/>
                  <a:gd name="connsiteX7" fmla="*/ 355 w 519713"/>
                  <a:gd name="connsiteY7" fmla="*/ 722 h 78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713" h="782420">
                    <a:moveTo>
                      <a:pt x="355" y="722"/>
                    </a:moveTo>
                    <a:cubicBezTo>
                      <a:pt x="-8464" y="-14095"/>
                      <a:pt x="149227" y="202864"/>
                      <a:pt x="207788" y="284356"/>
                    </a:cubicBezTo>
                    <a:cubicBezTo>
                      <a:pt x="266349" y="365848"/>
                      <a:pt x="300922" y="408180"/>
                      <a:pt x="351722" y="489672"/>
                    </a:cubicBezTo>
                    <a:cubicBezTo>
                      <a:pt x="402522" y="571164"/>
                      <a:pt x="494596" y="742967"/>
                      <a:pt x="512588" y="773306"/>
                    </a:cubicBezTo>
                    <a:cubicBezTo>
                      <a:pt x="530580" y="803645"/>
                      <a:pt x="515058" y="755314"/>
                      <a:pt x="459672" y="671706"/>
                    </a:cubicBezTo>
                    <a:cubicBezTo>
                      <a:pt x="404286" y="588098"/>
                      <a:pt x="213433" y="321398"/>
                      <a:pt x="180272" y="271656"/>
                    </a:cubicBezTo>
                    <a:cubicBezTo>
                      <a:pt x="147111" y="221914"/>
                      <a:pt x="289986" y="415589"/>
                      <a:pt x="260705" y="373256"/>
                    </a:cubicBezTo>
                    <a:cubicBezTo>
                      <a:pt x="231424" y="330923"/>
                      <a:pt x="9174" y="15539"/>
                      <a:pt x="355" y="72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E045BBA0-A3EA-4D97-9C2A-E0E36F21AD08}"/>
                  </a:ext>
                </a:extLst>
              </p:cNvPr>
              <p:cNvSpPr/>
              <p:nvPr/>
            </p:nvSpPr>
            <p:spPr>
              <a:xfrm>
                <a:off x="6301008" y="7324759"/>
                <a:ext cx="347603" cy="595727"/>
              </a:xfrm>
              <a:custGeom>
                <a:avLst/>
                <a:gdLst>
                  <a:gd name="connsiteX0" fmla="*/ 30121 w 320110"/>
                  <a:gd name="connsiteY0" fmla="*/ 312 h 548610"/>
                  <a:gd name="connsiteX1" fmla="*/ 17421 w 320110"/>
                  <a:gd name="connsiteY1" fmla="*/ 146362 h 548610"/>
                  <a:gd name="connsiteX2" fmla="*/ 305288 w 320110"/>
                  <a:gd name="connsiteY2" fmla="*/ 531595 h 548610"/>
                  <a:gd name="connsiteX3" fmla="*/ 254488 w 320110"/>
                  <a:gd name="connsiteY3" fmla="*/ 449045 h 548610"/>
                  <a:gd name="connsiteX4" fmla="*/ 47054 w 320110"/>
                  <a:gd name="connsiteY4" fmla="*/ 165412 h 548610"/>
                  <a:gd name="connsiteX5" fmla="*/ 13188 w 320110"/>
                  <a:gd name="connsiteY5" fmla="*/ 108262 h 548610"/>
                  <a:gd name="connsiteX6" fmla="*/ 30121 w 320110"/>
                  <a:gd name="connsiteY6" fmla="*/ 312 h 54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110" h="548610">
                    <a:moveTo>
                      <a:pt x="30121" y="312"/>
                    </a:moveTo>
                    <a:cubicBezTo>
                      <a:pt x="30826" y="6662"/>
                      <a:pt x="-28440" y="57815"/>
                      <a:pt x="17421" y="146362"/>
                    </a:cubicBezTo>
                    <a:cubicBezTo>
                      <a:pt x="63282" y="234909"/>
                      <a:pt x="265777" y="481148"/>
                      <a:pt x="305288" y="531595"/>
                    </a:cubicBezTo>
                    <a:cubicBezTo>
                      <a:pt x="344799" y="582042"/>
                      <a:pt x="297527" y="510075"/>
                      <a:pt x="254488" y="449045"/>
                    </a:cubicBezTo>
                    <a:cubicBezTo>
                      <a:pt x="211449" y="388015"/>
                      <a:pt x="87271" y="222209"/>
                      <a:pt x="47054" y="165412"/>
                    </a:cubicBezTo>
                    <a:cubicBezTo>
                      <a:pt x="6837" y="108615"/>
                      <a:pt x="16010" y="130134"/>
                      <a:pt x="13188" y="108262"/>
                    </a:cubicBezTo>
                    <a:cubicBezTo>
                      <a:pt x="10366" y="86390"/>
                      <a:pt x="29416" y="-6038"/>
                      <a:pt x="30121" y="31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752A6EC3-5457-4BDB-926B-4BFBF0EFE0D9}"/>
                  </a:ext>
                </a:extLst>
              </p:cNvPr>
              <p:cNvSpPr/>
              <p:nvPr/>
            </p:nvSpPr>
            <p:spPr>
              <a:xfrm>
                <a:off x="5225821" y="5647212"/>
                <a:ext cx="802219" cy="1242419"/>
              </a:xfrm>
              <a:custGeom>
                <a:avLst/>
                <a:gdLst>
                  <a:gd name="connsiteX0" fmla="*/ 738752 w 738770"/>
                  <a:gd name="connsiteY0" fmla="*/ 11 h 1144153"/>
                  <a:gd name="connsiteX1" fmla="*/ 431836 w 738770"/>
                  <a:gd name="connsiteY1" fmla="*/ 696395 h 1144153"/>
                  <a:gd name="connsiteX2" fmla="*/ 330236 w 738770"/>
                  <a:gd name="connsiteY2" fmla="*/ 831861 h 1144153"/>
                  <a:gd name="connsiteX3" fmla="*/ 6386 w 738770"/>
                  <a:gd name="connsiteY3" fmla="*/ 1136661 h 1144153"/>
                  <a:gd name="connsiteX4" fmla="*/ 137619 w 738770"/>
                  <a:gd name="connsiteY4" fmla="*/ 1026595 h 1144153"/>
                  <a:gd name="connsiteX5" fmla="*/ 410669 w 738770"/>
                  <a:gd name="connsiteY5" fmla="*/ 759895 h 1144153"/>
                  <a:gd name="connsiteX6" fmla="*/ 326002 w 738770"/>
                  <a:gd name="connsiteY6" fmla="*/ 922878 h 1144153"/>
                  <a:gd name="connsiteX7" fmla="*/ 622336 w 738770"/>
                  <a:gd name="connsiteY7" fmla="*/ 340795 h 1144153"/>
                  <a:gd name="connsiteX8" fmla="*/ 455119 w 738770"/>
                  <a:gd name="connsiteY8" fmla="*/ 740845 h 1144153"/>
                  <a:gd name="connsiteX9" fmla="*/ 649852 w 738770"/>
                  <a:gd name="connsiteY9" fmla="*/ 143945 h 1144153"/>
                  <a:gd name="connsiteX10" fmla="*/ 417019 w 738770"/>
                  <a:gd name="connsiteY10" fmla="*/ 677345 h 1144153"/>
                  <a:gd name="connsiteX11" fmla="*/ 738752 w 738770"/>
                  <a:gd name="connsiteY11" fmla="*/ 11 h 114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8770" h="1144153">
                    <a:moveTo>
                      <a:pt x="738752" y="11"/>
                    </a:moveTo>
                    <a:cubicBezTo>
                      <a:pt x="741222" y="3186"/>
                      <a:pt x="499922" y="557754"/>
                      <a:pt x="431836" y="696395"/>
                    </a:cubicBezTo>
                    <a:cubicBezTo>
                      <a:pt x="363750" y="835036"/>
                      <a:pt x="401144" y="758483"/>
                      <a:pt x="330236" y="831861"/>
                    </a:cubicBezTo>
                    <a:cubicBezTo>
                      <a:pt x="259328" y="905239"/>
                      <a:pt x="38489" y="1104205"/>
                      <a:pt x="6386" y="1136661"/>
                    </a:cubicBezTo>
                    <a:cubicBezTo>
                      <a:pt x="-25717" y="1169117"/>
                      <a:pt x="70238" y="1089389"/>
                      <a:pt x="137619" y="1026595"/>
                    </a:cubicBezTo>
                    <a:cubicBezTo>
                      <a:pt x="204999" y="963801"/>
                      <a:pt x="379272" y="777181"/>
                      <a:pt x="410669" y="759895"/>
                    </a:cubicBezTo>
                    <a:cubicBezTo>
                      <a:pt x="442066" y="742609"/>
                      <a:pt x="326002" y="922878"/>
                      <a:pt x="326002" y="922878"/>
                    </a:cubicBezTo>
                    <a:cubicBezTo>
                      <a:pt x="361280" y="853028"/>
                      <a:pt x="600816" y="371134"/>
                      <a:pt x="622336" y="340795"/>
                    </a:cubicBezTo>
                    <a:cubicBezTo>
                      <a:pt x="643855" y="310456"/>
                      <a:pt x="450533" y="773653"/>
                      <a:pt x="455119" y="740845"/>
                    </a:cubicBezTo>
                    <a:cubicBezTo>
                      <a:pt x="459705" y="708037"/>
                      <a:pt x="656202" y="154528"/>
                      <a:pt x="649852" y="143945"/>
                    </a:cubicBezTo>
                    <a:cubicBezTo>
                      <a:pt x="643502" y="133362"/>
                      <a:pt x="403966" y="698159"/>
                      <a:pt x="417019" y="677345"/>
                    </a:cubicBezTo>
                    <a:cubicBezTo>
                      <a:pt x="430072" y="656531"/>
                      <a:pt x="736282" y="-3164"/>
                      <a:pt x="738752" y="1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78A0FE4C-4F1D-404D-96D2-BBED0BE2F074}"/>
                  </a:ext>
                </a:extLst>
              </p:cNvPr>
              <p:cNvSpPr/>
              <p:nvPr/>
            </p:nvSpPr>
            <p:spPr>
              <a:xfrm>
                <a:off x="4079441" y="6428083"/>
                <a:ext cx="1669175" cy="934887"/>
              </a:xfrm>
              <a:custGeom>
                <a:avLst/>
                <a:gdLst>
                  <a:gd name="connsiteX0" fmla="*/ 1504479 w 1537156"/>
                  <a:gd name="connsiteY0" fmla="*/ 40785 h 860945"/>
                  <a:gd name="connsiteX1" fmla="*/ 848312 w 1537156"/>
                  <a:gd name="connsiteY1" fmla="*/ 599585 h 860945"/>
                  <a:gd name="connsiteX2" fmla="*/ 1148879 w 1537156"/>
                  <a:gd name="connsiteY2" fmla="*/ 290551 h 860945"/>
                  <a:gd name="connsiteX3" fmla="*/ 1301279 w 1537156"/>
                  <a:gd name="connsiteY3" fmla="*/ 163551 h 860945"/>
                  <a:gd name="connsiteX4" fmla="*/ 932979 w 1537156"/>
                  <a:gd name="connsiteY4" fmla="*/ 476818 h 860945"/>
                  <a:gd name="connsiteX5" fmla="*/ 683212 w 1537156"/>
                  <a:gd name="connsiteY5" fmla="*/ 603818 h 860945"/>
                  <a:gd name="connsiteX6" fmla="*/ 424979 w 1537156"/>
                  <a:gd name="connsiteY6" fmla="*/ 629218 h 860945"/>
                  <a:gd name="connsiteX7" fmla="*/ 662046 w 1537156"/>
                  <a:gd name="connsiteY7" fmla="*/ 582651 h 860945"/>
                  <a:gd name="connsiteX8" fmla="*/ 302212 w 1537156"/>
                  <a:gd name="connsiteY8" fmla="*/ 739285 h 860945"/>
                  <a:gd name="connsiteX9" fmla="*/ 14346 w 1537156"/>
                  <a:gd name="connsiteY9" fmla="*/ 849351 h 860945"/>
                  <a:gd name="connsiteX10" fmla="*/ 767879 w 1537156"/>
                  <a:gd name="connsiteY10" fmla="*/ 451418 h 860945"/>
                  <a:gd name="connsiteX11" fmla="*/ 1369012 w 1537156"/>
                  <a:gd name="connsiteY11" fmla="*/ 87351 h 860945"/>
                  <a:gd name="connsiteX12" fmla="*/ 1504479 w 1537156"/>
                  <a:gd name="connsiteY12" fmla="*/ 40785 h 86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7156" h="860945">
                    <a:moveTo>
                      <a:pt x="1504479" y="40785"/>
                    </a:moveTo>
                    <a:cubicBezTo>
                      <a:pt x="1417696" y="126157"/>
                      <a:pt x="907579" y="557957"/>
                      <a:pt x="848312" y="599585"/>
                    </a:cubicBezTo>
                    <a:cubicBezTo>
                      <a:pt x="789045" y="641213"/>
                      <a:pt x="1073385" y="363223"/>
                      <a:pt x="1148879" y="290551"/>
                    </a:cubicBezTo>
                    <a:cubicBezTo>
                      <a:pt x="1224373" y="217879"/>
                      <a:pt x="1337262" y="132507"/>
                      <a:pt x="1301279" y="163551"/>
                    </a:cubicBezTo>
                    <a:cubicBezTo>
                      <a:pt x="1265296" y="194595"/>
                      <a:pt x="1035990" y="403440"/>
                      <a:pt x="932979" y="476818"/>
                    </a:cubicBezTo>
                    <a:cubicBezTo>
                      <a:pt x="829968" y="550196"/>
                      <a:pt x="767879" y="578418"/>
                      <a:pt x="683212" y="603818"/>
                    </a:cubicBezTo>
                    <a:cubicBezTo>
                      <a:pt x="598545" y="629218"/>
                      <a:pt x="428507" y="632746"/>
                      <a:pt x="424979" y="629218"/>
                    </a:cubicBezTo>
                    <a:cubicBezTo>
                      <a:pt x="421451" y="625690"/>
                      <a:pt x="682507" y="564307"/>
                      <a:pt x="662046" y="582651"/>
                    </a:cubicBezTo>
                    <a:cubicBezTo>
                      <a:pt x="641585" y="600996"/>
                      <a:pt x="410162" y="694835"/>
                      <a:pt x="302212" y="739285"/>
                    </a:cubicBezTo>
                    <a:cubicBezTo>
                      <a:pt x="194262" y="783735"/>
                      <a:pt x="-63265" y="897329"/>
                      <a:pt x="14346" y="849351"/>
                    </a:cubicBezTo>
                    <a:cubicBezTo>
                      <a:pt x="91957" y="801373"/>
                      <a:pt x="542101" y="578418"/>
                      <a:pt x="767879" y="451418"/>
                    </a:cubicBezTo>
                    <a:cubicBezTo>
                      <a:pt x="993657" y="324418"/>
                      <a:pt x="1246951" y="154379"/>
                      <a:pt x="1369012" y="87351"/>
                    </a:cubicBezTo>
                    <a:cubicBezTo>
                      <a:pt x="1491073" y="20323"/>
                      <a:pt x="1591262" y="-44587"/>
                      <a:pt x="1504479" y="4078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7C610053-F22C-432D-80C2-07C5A597CE27}"/>
                  </a:ext>
                </a:extLst>
              </p:cNvPr>
              <p:cNvSpPr/>
              <p:nvPr/>
            </p:nvSpPr>
            <p:spPr>
              <a:xfrm>
                <a:off x="4009622" y="6582009"/>
                <a:ext cx="181433" cy="1010984"/>
              </a:xfrm>
              <a:custGeom>
                <a:avLst/>
                <a:gdLst>
                  <a:gd name="connsiteX0" fmla="*/ 143201 w 167083"/>
                  <a:gd name="connsiteY0" fmla="*/ 1691 h 931023"/>
                  <a:gd name="connsiteX1" fmla="*/ 120976 w 167083"/>
                  <a:gd name="connsiteY1" fmla="*/ 611291 h 931023"/>
                  <a:gd name="connsiteX2" fmla="*/ 326 w 167083"/>
                  <a:gd name="connsiteY2" fmla="*/ 928791 h 931023"/>
                  <a:gd name="connsiteX3" fmla="*/ 162251 w 167083"/>
                  <a:gd name="connsiteY3" fmla="*/ 462066 h 931023"/>
                  <a:gd name="connsiteX4" fmla="*/ 124151 w 167083"/>
                  <a:gd name="connsiteY4" fmla="*/ 693841 h 931023"/>
                  <a:gd name="connsiteX5" fmla="*/ 165426 w 167083"/>
                  <a:gd name="connsiteY5" fmla="*/ 436666 h 931023"/>
                  <a:gd name="connsiteX6" fmla="*/ 143201 w 167083"/>
                  <a:gd name="connsiteY6" fmla="*/ 1691 h 93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083" h="931023">
                    <a:moveTo>
                      <a:pt x="143201" y="1691"/>
                    </a:moveTo>
                    <a:cubicBezTo>
                      <a:pt x="135793" y="30795"/>
                      <a:pt x="144788" y="456774"/>
                      <a:pt x="120976" y="611291"/>
                    </a:cubicBezTo>
                    <a:cubicBezTo>
                      <a:pt x="97164" y="765808"/>
                      <a:pt x="-6553" y="953662"/>
                      <a:pt x="326" y="928791"/>
                    </a:cubicBezTo>
                    <a:cubicBezTo>
                      <a:pt x="7205" y="903920"/>
                      <a:pt x="141614" y="501224"/>
                      <a:pt x="162251" y="462066"/>
                    </a:cubicBezTo>
                    <a:cubicBezTo>
                      <a:pt x="182888" y="422908"/>
                      <a:pt x="123622" y="698074"/>
                      <a:pt x="124151" y="693841"/>
                    </a:cubicBezTo>
                    <a:cubicBezTo>
                      <a:pt x="124680" y="689608"/>
                      <a:pt x="157489" y="546204"/>
                      <a:pt x="165426" y="436666"/>
                    </a:cubicBezTo>
                    <a:cubicBezTo>
                      <a:pt x="173364" y="327129"/>
                      <a:pt x="150609" y="-27413"/>
                      <a:pt x="143201" y="169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0D62EFB8-4B86-4721-B56D-83613037ED3B}"/>
                  </a:ext>
                </a:extLst>
              </p:cNvPr>
              <p:cNvSpPr/>
              <p:nvPr/>
            </p:nvSpPr>
            <p:spPr>
              <a:xfrm>
                <a:off x="3940965" y="6553258"/>
                <a:ext cx="175920" cy="1128987"/>
              </a:xfrm>
              <a:custGeom>
                <a:avLst/>
                <a:gdLst>
                  <a:gd name="connsiteX0" fmla="*/ 161978 w 162006"/>
                  <a:gd name="connsiteY0" fmla="*/ 5943 h 1039693"/>
                  <a:gd name="connsiteX1" fmla="*/ 120703 w 162006"/>
                  <a:gd name="connsiteY1" fmla="*/ 609193 h 1039693"/>
                  <a:gd name="connsiteX2" fmla="*/ 79428 w 162006"/>
                  <a:gd name="connsiteY2" fmla="*/ 688568 h 1039693"/>
                  <a:gd name="connsiteX3" fmla="*/ 53 w 162006"/>
                  <a:gd name="connsiteY3" fmla="*/ 1037818 h 1039693"/>
                  <a:gd name="connsiteX4" fmla="*/ 92128 w 162006"/>
                  <a:gd name="connsiteY4" fmla="*/ 517118 h 1039693"/>
                  <a:gd name="connsiteX5" fmla="*/ 111178 w 162006"/>
                  <a:gd name="connsiteY5" fmla="*/ 609193 h 1039693"/>
                  <a:gd name="connsiteX6" fmla="*/ 114353 w 162006"/>
                  <a:gd name="connsiteY6" fmla="*/ 317093 h 1039693"/>
                  <a:gd name="connsiteX7" fmla="*/ 161978 w 162006"/>
                  <a:gd name="connsiteY7" fmla="*/ 5943 h 103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006" h="1039693">
                    <a:moveTo>
                      <a:pt x="161978" y="5943"/>
                    </a:moveTo>
                    <a:cubicBezTo>
                      <a:pt x="163036" y="54626"/>
                      <a:pt x="134461" y="495422"/>
                      <a:pt x="120703" y="609193"/>
                    </a:cubicBezTo>
                    <a:cubicBezTo>
                      <a:pt x="106945" y="722964"/>
                      <a:pt x="99536" y="617131"/>
                      <a:pt x="79428" y="688568"/>
                    </a:cubicBezTo>
                    <a:cubicBezTo>
                      <a:pt x="59320" y="760005"/>
                      <a:pt x="-2064" y="1066393"/>
                      <a:pt x="53" y="1037818"/>
                    </a:cubicBezTo>
                    <a:cubicBezTo>
                      <a:pt x="2170" y="1009243"/>
                      <a:pt x="73607" y="588555"/>
                      <a:pt x="92128" y="517118"/>
                    </a:cubicBezTo>
                    <a:cubicBezTo>
                      <a:pt x="110649" y="445681"/>
                      <a:pt x="107474" y="642531"/>
                      <a:pt x="111178" y="609193"/>
                    </a:cubicBezTo>
                    <a:cubicBezTo>
                      <a:pt x="114882" y="575855"/>
                      <a:pt x="104828" y="413401"/>
                      <a:pt x="114353" y="317093"/>
                    </a:cubicBezTo>
                    <a:cubicBezTo>
                      <a:pt x="123878" y="220785"/>
                      <a:pt x="160920" y="-42740"/>
                      <a:pt x="161978" y="594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A0367416-0CDD-4B6A-A461-871084DA1039}"/>
                  </a:ext>
                </a:extLst>
              </p:cNvPr>
              <p:cNvSpPr/>
              <p:nvPr/>
            </p:nvSpPr>
            <p:spPr>
              <a:xfrm>
                <a:off x="4519628" y="4777028"/>
                <a:ext cx="292880" cy="1120779"/>
              </a:xfrm>
              <a:custGeom>
                <a:avLst/>
                <a:gdLst>
                  <a:gd name="connsiteX0" fmla="*/ 251382 w 269715"/>
                  <a:gd name="connsiteY0" fmla="*/ 9737 h 1032134"/>
                  <a:gd name="connsiteX1" fmla="*/ 86282 w 269715"/>
                  <a:gd name="connsiteY1" fmla="*/ 825712 h 1032134"/>
                  <a:gd name="connsiteX2" fmla="*/ 133907 w 269715"/>
                  <a:gd name="connsiteY2" fmla="*/ 647912 h 1032134"/>
                  <a:gd name="connsiteX3" fmla="*/ 557 w 269715"/>
                  <a:gd name="connsiteY3" fmla="*/ 1032087 h 1032134"/>
                  <a:gd name="connsiteX4" fmla="*/ 194232 w 269715"/>
                  <a:gd name="connsiteY4" fmla="*/ 619337 h 1032134"/>
                  <a:gd name="connsiteX5" fmla="*/ 140257 w 269715"/>
                  <a:gd name="connsiteY5" fmla="*/ 1006687 h 1032134"/>
                  <a:gd name="connsiteX6" fmla="*/ 251382 w 269715"/>
                  <a:gd name="connsiteY6" fmla="*/ 412962 h 1032134"/>
                  <a:gd name="connsiteX7" fmla="*/ 251382 w 269715"/>
                  <a:gd name="connsiteY7" fmla="*/ 9737 h 103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715" h="1032134">
                    <a:moveTo>
                      <a:pt x="251382" y="9737"/>
                    </a:moveTo>
                    <a:cubicBezTo>
                      <a:pt x="223865" y="78529"/>
                      <a:pt x="105861" y="719349"/>
                      <a:pt x="86282" y="825712"/>
                    </a:cubicBezTo>
                    <a:cubicBezTo>
                      <a:pt x="66703" y="932075"/>
                      <a:pt x="148194" y="613516"/>
                      <a:pt x="133907" y="647912"/>
                    </a:cubicBezTo>
                    <a:cubicBezTo>
                      <a:pt x="119619" y="682308"/>
                      <a:pt x="-9497" y="1036850"/>
                      <a:pt x="557" y="1032087"/>
                    </a:cubicBezTo>
                    <a:cubicBezTo>
                      <a:pt x="10611" y="1027325"/>
                      <a:pt x="170949" y="623570"/>
                      <a:pt x="194232" y="619337"/>
                    </a:cubicBezTo>
                    <a:cubicBezTo>
                      <a:pt x="217515" y="615104"/>
                      <a:pt x="130732" y="1041083"/>
                      <a:pt x="140257" y="1006687"/>
                    </a:cubicBezTo>
                    <a:cubicBezTo>
                      <a:pt x="149782" y="972291"/>
                      <a:pt x="230215" y="572241"/>
                      <a:pt x="251382" y="412962"/>
                    </a:cubicBezTo>
                    <a:cubicBezTo>
                      <a:pt x="272549" y="253683"/>
                      <a:pt x="278899" y="-59055"/>
                      <a:pt x="251382" y="973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3A36C8A1-0D3D-47D9-A618-9FAC1AE234F7}"/>
                  </a:ext>
                </a:extLst>
              </p:cNvPr>
              <p:cNvSpPr/>
              <p:nvPr/>
            </p:nvSpPr>
            <p:spPr>
              <a:xfrm>
                <a:off x="4104060" y="5015256"/>
                <a:ext cx="707269" cy="2311797"/>
              </a:xfrm>
              <a:custGeom>
                <a:avLst/>
                <a:gdLst>
                  <a:gd name="connsiteX0" fmla="*/ 520840 w 651329"/>
                  <a:gd name="connsiteY0" fmla="*/ 617968 h 2128952"/>
                  <a:gd name="connsiteX1" fmla="*/ 148307 w 651329"/>
                  <a:gd name="connsiteY1" fmla="*/ 1633968 h 2128952"/>
                  <a:gd name="connsiteX2" fmla="*/ 12840 w 651329"/>
                  <a:gd name="connsiteY2" fmla="*/ 2112334 h 2128952"/>
                  <a:gd name="connsiteX3" fmla="*/ 440407 w 651329"/>
                  <a:gd name="connsiteY3" fmla="*/ 1070934 h 2128952"/>
                  <a:gd name="connsiteX4" fmla="*/ 241440 w 651329"/>
                  <a:gd name="connsiteY4" fmla="*/ 1756734 h 2128952"/>
                  <a:gd name="connsiteX5" fmla="*/ 423474 w 651329"/>
                  <a:gd name="connsiteY5" fmla="*/ 1197934 h 2128952"/>
                  <a:gd name="connsiteX6" fmla="*/ 635140 w 651329"/>
                  <a:gd name="connsiteY6" fmla="*/ 21068 h 2128952"/>
                  <a:gd name="connsiteX7" fmla="*/ 622440 w 651329"/>
                  <a:gd name="connsiteY7" fmla="*/ 457101 h 2128952"/>
                  <a:gd name="connsiteX8" fmla="*/ 520840 w 651329"/>
                  <a:gd name="connsiteY8" fmla="*/ 617968 h 212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329" h="2128952">
                    <a:moveTo>
                      <a:pt x="520840" y="617968"/>
                    </a:moveTo>
                    <a:cubicBezTo>
                      <a:pt x="441818" y="814112"/>
                      <a:pt x="232974" y="1384907"/>
                      <a:pt x="148307" y="1633968"/>
                    </a:cubicBezTo>
                    <a:cubicBezTo>
                      <a:pt x="63640" y="1883029"/>
                      <a:pt x="-35843" y="2206173"/>
                      <a:pt x="12840" y="2112334"/>
                    </a:cubicBezTo>
                    <a:cubicBezTo>
                      <a:pt x="61523" y="2018495"/>
                      <a:pt x="402307" y="1130201"/>
                      <a:pt x="440407" y="1070934"/>
                    </a:cubicBezTo>
                    <a:cubicBezTo>
                      <a:pt x="478507" y="1011667"/>
                      <a:pt x="244262" y="1735567"/>
                      <a:pt x="241440" y="1756734"/>
                    </a:cubicBezTo>
                    <a:cubicBezTo>
                      <a:pt x="238618" y="1777901"/>
                      <a:pt x="357857" y="1487211"/>
                      <a:pt x="423474" y="1197934"/>
                    </a:cubicBezTo>
                    <a:cubicBezTo>
                      <a:pt x="489091" y="908657"/>
                      <a:pt x="601979" y="144540"/>
                      <a:pt x="635140" y="21068"/>
                    </a:cubicBezTo>
                    <a:cubicBezTo>
                      <a:pt x="668301" y="-102404"/>
                      <a:pt x="643607" y="352679"/>
                      <a:pt x="622440" y="457101"/>
                    </a:cubicBezTo>
                    <a:cubicBezTo>
                      <a:pt x="601273" y="561523"/>
                      <a:pt x="599862" y="421824"/>
                      <a:pt x="520840" y="61796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9708BA1B-E173-4B24-9175-2C131C843770}"/>
                  </a:ext>
                </a:extLst>
              </p:cNvPr>
              <p:cNvSpPr/>
              <p:nvPr/>
            </p:nvSpPr>
            <p:spPr>
              <a:xfrm>
                <a:off x="4920113" y="4902120"/>
                <a:ext cx="150096" cy="680948"/>
              </a:xfrm>
              <a:custGeom>
                <a:avLst/>
                <a:gdLst>
                  <a:gd name="connsiteX0" fmla="*/ 127048 w 138225"/>
                  <a:gd name="connsiteY0" fmla="*/ 15189 h 627090"/>
                  <a:gd name="connsiteX1" fmla="*/ 48 w 138225"/>
                  <a:gd name="connsiteY1" fmla="*/ 624789 h 627090"/>
                  <a:gd name="connsiteX2" fmla="*/ 111173 w 138225"/>
                  <a:gd name="connsiteY2" fmla="*/ 237439 h 627090"/>
                  <a:gd name="connsiteX3" fmla="*/ 44498 w 138225"/>
                  <a:gd name="connsiteY3" fmla="*/ 612089 h 627090"/>
                  <a:gd name="connsiteX4" fmla="*/ 120698 w 138225"/>
                  <a:gd name="connsiteY4" fmla="*/ 218389 h 627090"/>
                  <a:gd name="connsiteX5" fmla="*/ 127048 w 138225"/>
                  <a:gd name="connsiteY5" fmla="*/ 15189 h 62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225" h="627090">
                    <a:moveTo>
                      <a:pt x="127048" y="15189"/>
                    </a:moveTo>
                    <a:cubicBezTo>
                      <a:pt x="106940" y="82922"/>
                      <a:pt x="2694" y="587747"/>
                      <a:pt x="48" y="624789"/>
                    </a:cubicBezTo>
                    <a:cubicBezTo>
                      <a:pt x="-2598" y="661831"/>
                      <a:pt x="103765" y="239556"/>
                      <a:pt x="111173" y="237439"/>
                    </a:cubicBezTo>
                    <a:cubicBezTo>
                      <a:pt x="118581" y="235322"/>
                      <a:pt x="42911" y="615264"/>
                      <a:pt x="44498" y="612089"/>
                    </a:cubicBezTo>
                    <a:cubicBezTo>
                      <a:pt x="46085" y="608914"/>
                      <a:pt x="104294" y="314168"/>
                      <a:pt x="120698" y="218389"/>
                    </a:cubicBezTo>
                    <a:cubicBezTo>
                      <a:pt x="137102" y="122610"/>
                      <a:pt x="147156" y="-52544"/>
                      <a:pt x="127048" y="1518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EAF68066-E807-4874-8380-778FC87DCCCA}"/>
                  </a:ext>
                </a:extLst>
              </p:cNvPr>
              <p:cNvSpPr/>
              <p:nvPr/>
            </p:nvSpPr>
            <p:spPr>
              <a:xfrm>
                <a:off x="5064786" y="5013394"/>
                <a:ext cx="193074" cy="874499"/>
              </a:xfrm>
              <a:custGeom>
                <a:avLst/>
                <a:gdLst>
                  <a:gd name="connsiteX0" fmla="*/ 171617 w 177803"/>
                  <a:gd name="connsiteY0" fmla="*/ 11141 h 805333"/>
                  <a:gd name="connsiteX1" fmla="*/ 98592 w 177803"/>
                  <a:gd name="connsiteY1" fmla="*/ 595341 h 805333"/>
                  <a:gd name="connsiteX2" fmla="*/ 167 w 177803"/>
                  <a:gd name="connsiteY2" fmla="*/ 804891 h 805333"/>
                  <a:gd name="connsiteX3" fmla="*/ 76367 w 177803"/>
                  <a:gd name="connsiteY3" fmla="*/ 639791 h 805333"/>
                  <a:gd name="connsiteX4" fmla="*/ 127167 w 177803"/>
                  <a:gd name="connsiteY4" fmla="*/ 290541 h 805333"/>
                  <a:gd name="connsiteX5" fmla="*/ 152567 w 177803"/>
                  <a:gd name="connsiteY5" fmla="*/ 503266 h 805333"/>
                  <a:gd name="connsiteX6" fmla="*/ 171617 w 177803"/>
                  <a:gd name="connsiteY6" fmla="*/ 230216 h 805333"/>
                  <a:gd name="connsiteX7" fmla="*/ 171617 w 177803"/>
                  <a:gd name="connsiteY7" fmla="*/ 11141 h 80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803" h="805333">
                    <a:moveTo>
                      <a:pt x="171617" y="11141"/>
                    </a:moveTo>
                    <a:cubicBezTo>
                      <a:pt x="159446" y="71995"/>
                      <a:pt x="127167" y="463049"/>
                      <a:pt x="98592" y="595341"/>
                    </a:cubicBezTo>
                    <a:cubicBezTo>
                      <a:pt x="70017" y="727633"/>
                      <a:pt x="3871" y="797483"/>
                      <a:pt x="167" y="804891"/>
                    </a:cubicBezTo>
                    <a:cubicBezTo>
                      <a:pt x="-3537" y="812299"/>
                      <a:pt x="55200" y="725516"/>
                      <a:pt x="76367" y="639791"/>
                    </a:cubicBezTo>
                    <a:cubicBezTo>
                      <a:pt x="97534" y="554066"/>
                      <a:pt x="114467" y="313295"/>
                      <a:pt x="127167" y="290541"/>
                    </a:cubicBezTo>
                    <a:cubicBezTo>
                      <a:pt x="139867" y="267787"/>
                      <a:pt x="145159" y="513320"/>
                      <a:pt x="152567" y="503266"/>
                    </a:cubicBezTo>
                    <a:cubicBezTo>
                      <a:pt x="159975" y="493212"/>
                      <a:pt x="168442" y="305358"/>
                      <a:pt x="171617" y="230216"/>
                    </a:cubicBezTo>
                    <a:cubicBezTo>
                      <a:pt x="174792" y="155074"/>
                      <a:pt x="183788" y="-49713"/>
                      <a:pt x="171617" y="1114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076C0EDF-28D2-453B-A601-ECCB42049602}"/>
                  </a:ext>
                </a:extLst>
              </p:cNvPr>
              <p:cNvSpPr/>
              <p:nvPr/>
            </p:nvSpPr>
            <p:spPr>
              <a:xfrm>
                <a:off x="5243998" y="4826995"/>
                <a:ext cx="289012" cy="558589"/>
              </a:xfrm>
              <a:custGeom>
                <a:avLst/>
                <a:gdLst>
                  <a:gd name="connsiteX0" fmla="*/ 229 w 266153"/>
                  <a:gd name="connsiteY0" fmla="*/ 1822 h 514409"/>
                  <a:gd name="connsiteX1" fmla="*/ 105004 w 266153"/>
                  <a:gd name="connsiteY1" fmla="*/ 249472 h 514409"/>
                  <a:gd name="connsiteX2" fmla="*/ 235179 w 266153"/>
                  <a:gd name="connsiteY2" fmla="*/ 500297 h 514409"/>
                  <a:gd name="connsiteX3" fmla="*/ 219304 w 266153"/>
                  <a:gd name="connsiteY3" fmla="*/ 474897 h 514409"/>
                  <a:gd name="connsiteX4" fmla="*/ 263754 w 266153"/>
                  <a:gd name="connsiteY4" fmla="*/ 408222 h 514409"/>
                  <a:gd name="connsiteX5" fmla="*/ 133579 w 266153"/>
                  <a:gd name="connsiteY5" fmla="*/ 382822 h 514409"/>
                  <a:gd name="connsiteX6" fmla="*/ 229 w 266153"/>
                  <a:gd name="connsiteY6" fmla="*/ 1822 h 51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153" h="514409">
                    <a:moveTo>
                      <a:pt x="229" y="1822"/>
                    </a:moveTo>
                    <a:cubicBezTo>
                      <a:pt x="-4534" y="-20403"/>
                      <a:pt x="65846" y="166393"/>
                      <a:pt x="105004" y="249472"/>
                    </a:cubicBezTo>
                    <a:cubicBezTo>
                      <a:pt x="144162" y="332551"/>
                      <a:pt x="216129" y="462726"/>
                      <a:pt x="235179" y="500297"/>
                    </a:cubicBezTo>
                    <a:cubicBezTo>
                      <a:pt x="254229" y="537868"/>
                      <a:pt x="214541" y="490243"/>
                      <a:pt x="219304" y="474897"/>
                    </a:cubicBezTo>
                    <a:cubicBezTo>
                      <a:pt x="224067" y="459551"/>
                      <a:pt x="278042" y="423568"/>
                      <a:pt x="263754" y="408222"/>
                    </a:cubicBezTo>
                    <a:cubicBezTo>
                      <a:pt x="249467" y="392876"/>
                      <a:pt x="172208" y="446851"/>
                      <a:pt x="133579" y="382822"/>
                    </a:cubicBezTo>
                    <a:cubicBezTo>
                      <a:pt x="94950" y="318793"/>
                      <a:pt x="4992" y="24047"/>
                      <a:pt x="229" y="182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E87D58B1-EEB0-4234-A0D3-7DC2A5EB8AD6}"/>
                  </a:ext>
                </a:extLst>
              </p:cNvPr>
              <p:cNvSpPr/>
              <p:nvPr/>
            </p:nvSpPr>
            <p:spPr>
              <a:xfrm>
                <a:off x="5191518" y="5421924"/>
                <a:ext cx="511582" cy="387109"/>
              </a:xfrm>
              <a:custGeom>
                <a:avLst/>
                <a:gdLst>
                  <a:gd name="connsiteX0" fmla="*/ 470834 w 471120"/>
                  <a:gd name="connsiteY0" fmla="*/ 48 h 356492"/>
                  <a:gd name="connsiteX1" fmla="*/ 229534 w 471120"/>
                  <a:gd name="connsiteY1" fmla="*/ 142923 h 356492"/>
                  <a:gd name="connsiteX2" fmla="*/ 61259 w 471120"/>
                  <a:gd name="connsiteY2" fmla="*/ 228648 h 356492"/>
                  <a:gd name="connsiteX3" fmla="*/ 7284 w 471120"/>
                  <a:gd name="connsiteY3" fmla="*/ 276273 h 356492"/>
                  <a:gd name="connsiteX4" fmla="*/ 181909 w 471120"/>
                  <a:gd name="connsiteY4" fmla="*/ 184198 h 356492"/>
                  <a:gd name="connsiteX5" fmla="*/ 934 w 471120"/>
                  <a:gd name="connsiteY5" fmla="*/ 339773 h 356492"/>
                  <a:gd name="connsiteX6" fmla="*/ 108884 w 471120"/>
                  <a:gd name="connsiteY6" fmla="*/ 349298 h 356492"/>
                  <a:gd name="connsiteX7" fmla="*/ 58084 w 471120"/>
                  <a:gd name="connsiteY7" fmla="*/ 314373 h 356492"/>
                  <a:gd name="connsiteX8" fmla="*/ 178734 w 471120"/>
                  <a:gd name="connsiteY8" fmla="*/ 158798 h 356492"/>
                  <a:gd name="connsiteX9" fmla="*/ 470834 w 471120"/>
                  <a:gd name="connsiteY9" fmla="*/ 48 h 35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120" h="356492">
                    <a:moveTo>
                      <a:pt x="470834" y="48"/>
                    </a:moveTo>
                    <a:cubicBezTo>
                      <a:pt x="479301" y="-2598"/>
                      <a:pt x="297796" y="104823"/>
                      <a:pt x="229534" y="142923"/>
                    </a:cubicBezTo>
                    <a:cubicBezTo>
                      <a:pt x="161271" y="181023"/>
                      <a:pt x="98300" y="206423"/>
                      <a:pt x="61259" y="228648"/>
                    </a:cubicBezTo>
                    <a:cubicBezTo>
                      <a:pt x="24218" y="250873"/>
                      <a:pt x="-12824" y="283681"/>
                      <a:pt x="7284" y="276273"/>
                    </a:cubicBezTo>
                    <a:cubicBezTo>
                      <a:pt x="27392" y="268865"/>
                      <a:pt x="182967" y="173615"/>
                      <a:pt x="181909" y="184198"/>
                    </a:cubicBezTo>
                    <a:cubicBezTo>
                      <a:pt x="180851" y="194781"/>
                      <a:pt x="13105" y="312256"/>
                      <a:pt x="934" y="339773"/>
                    </a:cubicBezTo>
                    <a:cubicBezTo>
                      <a:pt x="-11237" y="367290"/>
                      <a:pt x="99359" y="353531"/>
                      <a:pt x="108884" y="349298"/>
                    </a:cubicBezTo>
                    <a:cubicBezTo>
                      <a:pt x="118409" y="345065"/>
                      <a:pt x="46442" y="346123"/>
                      <a:pt x="58084" y="314373"/>
                    </a:cubicBezTo>
                    <a:cubicBezTo>
                      <a:pt x="69726" y="282623"/>
                      <a:pt x="107296" y="210127"/>
                      <a:pt x="178734" y="158798"/>
                    </a:cubicBezTo>
                    <a:cubicBezTo>
                      <a:pt x="250171" y="107469"/>
                      <a:pt x="462367" y="2694"/>
                      <a:pt x="470834" y="4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70F35AF4-04E1-43EB-8403-63D142642620}"/>
                  </a:ext>
                </a:extLst>
              </p:cNvPr>
              <p:cNvSpPr/>
              <p:nvPr/>
            </p:nvSpPr>
            <p:spPr>
              <a:xfrm>
                <a:off x="4900753" y="5806636"/>
                <a:ext cx="744015" cy="667575"/>
              </a:xfrm>
              <a:custGeom>
                <a:avLst/>
                <a:gdLst>
                  <a:gd name="connsiteX0" fmla="*/ 335376 w 685169"/>
                  <a:gd name="connsiteY0" fmla="*/ 1363 h 614775"/>
                  <a:gd name="connsiteX1" fmla="*/ 227426 w 685169"/>
                  <a:gd name="connsiteY1" fmla="*/ 220438 h 614775"/>
                  <a:gd name="connsiteX2" fmla="*/ 14701 w 685169"/>
                  <a:gd name="connsiteY2" fmla="*/ 601438 h 614775"/>
                  <a:gd name="connsiteX3" fmla="*/ 36926 w 685169"/>
                  <a:gd name="connsiteY3" fmla="*/ 522063 h 614775"/>
                  <a:gd name="connsiteX4" fmla="*/ 186151 w 685169"/>
                  <a:gd name="connsiteY4" fmla="*/ 461738 h 614775"/>
                  <a:gd name="connsiteX5" fmla="*/ 684626 w 685169"/>
                  <a:gd name="connsiteY5" fmla="*/ 255363 h 614775"/>
                  <a:gd name="connsiteX6" fmla="*/ 81376 w 685169"/>
                  <a:gd name="connsiteY6" fmla="*/ 423638 h 614775"/>
                  <a:gd name="connsiteX7" fmla="*/ 290926 w 685169"/>
                  <a:gd name="connsiteY7" fmla="*/ 141063 h 614775"/>
                  <a:gd name="connsiteX8" fmla="*/ 335376 w 685169"/>
                  <a:gd name="connsiteY8" fmla="*/ 1363 h 61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169" h="614775">
                    <a:moveTo>
                      <a:pt x="335376" y="1363"/>
                    </a:moveTo>
                    <a:cubicBezTo>
                      <a:pt x="324793" y="14592"/>
                      <a:pt x="280872" y="120426"/>
                      <a:pt x="227426" y="220438"/>
                    </a:cubicBezTo>
                    <a:cubicBezTo>
                      <a:pt x="173980" y="320450"/>
                      <a:pt x="46451" y="551167"/>
                      <a:pt x="14701" y="601438"/>
                    </a:cubicBezTo>
                    <a:cubicBezTo>
                      <a:pt x="-17049" y="651709"/>
                      <a:pt x="8351" y="545346"/>
                      <a:pt x="36926" y="522063"/>
                    </a:cubicBezTo>
                    <a:cubicBezTo>
                      <a:pt x="65501" y="498780"/>
                      <a:pt x="186151" y="461738"/>
                      <a:pt x="186151" y="461738"/>
                    </a:cubicBezTo>
                    <a:cubicBezTo>
                      <a:pt x="294101" y="417288"/>
                      <a:pt x="702088" y="261713"/>
                      <a:pt x="684626" y="255363"/>
                    </a:cubicBezTo>
                    <a:cubicBezTo>
                      <a:pt x="667164" y="249013"/>
                      <a:pt x="146993" y="442688"/>
                      <a:pt x="81376" y="423638"/>
                    </a:cubicBezTo>
                    <a:cubicBezTo>
                      <a:pt x="15759" y="404588"/>
                      <a:pt x="247005" y="208267"/>
                      <a:pt x="290926" y="141063"/>
                    </a:cubicBezTo>
                    <a:cubicBezTo>
                      <a:pt x="334847" y="73859"/>
                      <a:pt x="345959" y="-11866"/>
                      <a:pt x="335376" y="136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98E78E68-4F4E-4CC8-8438-44CF9346236C}"/>
                  </a:ext>
                </a:extLst>
              </p:cNvPr>
              <p:cNvSpPr/>
              <p:nvPr/>
            </p:nvSpPr>
            <p:spPr>
              <a:xfrm>
                <a:off x="4572831" y="5692789"/>
                <a:ext cx="592367" cy="735284"/>
              </a:xfrm>
              <a:custGeom>
                <a:avLst/>
                <a:gdLst>
                  <a:gd name="connsiteX0" fmla="*/ 545287 w 545515"/>
                  <a:gd name="connsiteY0" fmla="*/ 1431 h 677129"/>
                  <a:gd name="connsiteX1" fmla="*/ 319862 w 545515"/>
                  <a:gd name="connsiteY1" fmla="*/ 490381 h 677129"/>
                  <a:gd name="connsiteX2" fmla="*/ 259537 w 545515"/>
                  <a:gd name="connsiteY2" fmla="*/ 518956 h 677129"/>
                  <a:gd name="connsiteX3" fmla="*/ 11887 w 545515"/>
                  <a:gd name="connsiteY3" fmla="*/ 674531 h 677129"/>
                  <a:gd name="connsiteX4" fmla="*/ 65862 w 545515"/>
                  <a:gd name="connsiteY4" fmla="*/ 604681 h 677129"/>
                  <a:gd name="connsiteX5" fmla="*/ 297637 w 545515"/>
                  <a:gd name="connsiteY5" fmla="*/ 455456 h 677129"/>
                  <a:gd name="connsiteX6" fmla="*/ 361137 w 545515"/>
                  <a:gd name="connsiteY6" fmla="*/ 344331 h 677129"/>
                  <a:gd name="connsiteX7" fmla="*/ 545287 w 545515"/>
                  <a:gd name="connsiteY7" fmla="*/ 1431 h 67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5515" h="677129">
                    <a:moveTo>
                      <a:pt x="545287" y="1431"/>
                    </a:moveTo>
                    <a:cubicBezTo>
                      <a:pt x="538408" y="25773"/>
                      <a:pt x="367487" y="404127"/>
                      <a:pt x="319862" y="490381"/>
                    </a:cubicBezTo>
                    <a:cubicBezTo>
                      <a:pt x="272237" y="576635"/>
                      <a:pt x="310866" y="488264"/>
                      <a:pt x="259537" y="518956"/>
                    </a:cubicBezTo>
                    <a:cubicBezTo>
                      <a:pt x="208208" y="549648"/>
                      <a:pt x="44166" y="660244"/>
                      <a:pt x="11887" y="674531"/>
                    </a:cubicBezTo>
                    <a:cubicBezTo>
                      <a:pt x="-20392" y="688819"/>
                      <a:pt x="18237" y="641194"/>
                      <a:pt x="65862" y="604681"/>
                    </a:cubicBezTo>
                    <a:cubicBezTo>
                      <a:pt x="113487" y="568169"/>
                      <a:pt x="248425" y="498848"/>
                      <a:pt x="297637" y="455456"/>
                    </a:cubicBezTo>
                    <a:cubicBezTo>
                      <a:pt x="346849" y="412064"/>
                      <a:pt x="320391" y="418414"/>
                      <a:pt x="361137" y="344331"/>
                    </a:cubicBezTo>
                    <a:cubicBezTo>
                      <a:pt x="401883" y="270248"/>
                      <a:pt x="552166" y="-22911"/>
                      <a:pt x="545287" y="143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2B0C49CD-5EB3-4B92-88B3-52C225FF7DEB}"/>
                  </a:ext>
                </a:extLst>
              </p:cNvPr>
              <p:cNvSpPr/>
              <p:nvPr/>
            </p:nvSpPr>
            <p:spPr>
              <a:xfrm>
                <a:off x="4726909" y="6328332"/>
                <a:ext cx="689807" cy="527136"/>
              </a:xfrm>
              <a:custGeom>
                <a:avLst/>
                <a:gdLst>
                  <a:gd name="connsiteX0" fmla="*/ 162096 w 635249"/>
                  <a:gd name="connsiteY0" fmla="*/ 354 h 485444"/>
                  <a:gd name="connsiteX1" fmla="*/ 57321 w 635249"/>
                  <a:gd name="connsiteY1" fmla="*/ 349604 h 485444"/>
                  <a:gd name="connsiteX2" fmla="*/ 171 w 635249"/>
                  <a:gd name="connsiteY2" fmla="*/ 448029 h 485444"/>
                  <a:gd name="connsiteX3" fmla="*/ 41446 w 635249"/>
                  <a:gd name="connsiteY3" fmla="*/ 362304 h 485444"/>
                  <a:gd name="connsiteX4" fmla="*/ 92246 w 635249"/>
                  <a:gd name="connsiteY4" fmla="*/ 324204 h 485444"/>
                  <a:gd name="connsiteX5" fmla="*/ 155746 w 635249"/>
                  <a:gd name="connsiteY5" fmla="*/ 289279 h 485444"/>
                  <a:gd name="connsiteX6" fmla="*/ 16046 w 635249"/>
                  <a:gd name="connsiteY6" fmla="*/ 470254 h 485444"/>
                  <a:gd name="connsiteX7" fmla="*/ 133521 w 635249"/>
                  <a:gd name="connsiteY7" fmla="*/ 473429 h 485444"/>
                  <a:gd name="connsiteX8" fmla="*/ 222421 w 635249"/>
                  <a:gd name="connsiteY8" fmla="*/ 454379 h 485444"/>
                  <a:gd name="connsiteX9" fmla="*/ 628821 w 635249"/>
                  <a:gd name="connsiteY9" fmla="*/ 263879 h 485444"/>
                  <a:gd name="connsiteX10" fmla="*/ 444671 w 635249"/>
                  <a:gd name="connsiteY10" fmla="*/ 336904 h 485444"/>
                  <a:gd name="connsiteX11" fmla="*/ 89071 w 635249"/>
                  <a:gd name="connsiteY11" fmla="*/ 444854 h 485444"/>
                  <a:gd name="connsiteX12" fmla="*/ 92246 w 635249"/>
                  <a:gd name="connsiteY12" fmla="*/ 419454 h 485444"/>
                  <a:gd name="connsiteX13" fmla="*/ 123996 w 635249"/>
                  <a:gd name="connsiteY13" fmla="*/ 286104 h 485444"/>
                  <a:gd name="connsiteX14" fmla="*/ 162096 w 635249"/>
                  <a:gd name="connsiteY14" fmla="*/ 354 h 48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5249" h="485444">
                    <a:moveTo>
                      <a:pt x="162096" y="354"/>
                    </a:moveTo>
                    <a:cubicBezTo>
                      <a:pt x="150984" y="10937"/>
                      <a:pt x="84308" y="274992"/>
                      <a:pt x="57321" y="349604"/>
                    </a:cubicBezTo>
                    <a:cubicBezTo>
                      <a:pt x="30333" y="424217"/>
                      <a:pt x="2817" y="445912"/>
                      <a:pt x="171" y="448029"/>
                    </a:cubicBezTo>
                    <a:cubicBezTo>
                      <a:pt x="-2475" y="450146"/>
                      <a:pt x="26100" y="382941"/>
                      <a:pt x="41446" y="362304"/>
                    </a:cubicBezTo>
                    <a:cubicBezTo>
                      <a:pt x="56792" y="341667"/>
                      <a:pt x="73196" y="336375"/>
                      <a:pt x="92246" y="324204"/>
                    </a:cubicBezTo>
                    <a:cubicBezTo>
                      <a:pt x="111296" y="312033"/>
                      <a:pt x="168446" y="264937"/>
                      <a:pt x="155746" y="289279"/>
                    </a:cubicBezTo>
                    <a:cubicBezTo>
                      <a:pt x="143046" y="313621"/>
                      <a:pt x="19750" y="439562"/>
                      <a:pt x="16046" y="470254"/>
                    </a:cubicBezTo>
                    <a:cubicBezTo>
                      <a:pt x="12342" y="500946"/>
                      <a:pt x="99125" y="476075"/>
                      <a:pt x="133521" y="473429"/>
                    </a:cubicBezTo>
                    <a:cubicBezTo>
                      <a:pt x="167917" y="470783"/>
                      <a:pt x="139871" y="489304"/>
                      <a:pt x="222421" y="454379"/>
                    </a:cubicBezTo>
                    <a:cubicBezTo>
                      <a:pt x="304971" y="419454"/>
                      <a:pt x="591779" y="283458"/>
                      <a:pt x="628821" y="263879"/>
                    </a:cubicBezTo>
                    <a:cubicBezTo>
                      <a:pt x="665863" y="244300"/>
                      <a:pt x="534629" y="306742"/>
                      <a:pt x="444671" y="336904"/>
                    </a:cubicBezTo>
                    <a:cubicBezTo>
                      <a:pt x="354713" y="367067"/>
                      <a:pt x="147808" y="431096"/>
                      <a:pt x="89071" y="444854"/>
                    </a:cubicBezTo>
                    <a:cubicBezTo>
                      <a:pt x="30333" y="458612"/>
                      <a:pt x="86425" y="445912"/>
                      <a:pt x="92246" y="419454"/>
                    </a:cubicBezTo>
                    <a:cubicBezTo>
                      <a:pt x="98067" y="392996"/>
                      <a:pt x="109709" y="352779"/>
                      <a:pt x="123996" y="286104"/>
                    </a:cubicBezTo>
                    <a:cubicBezTo>
                      <a:pt x="138283" y="219429"/>
                      <a:pt x="173208" y="-10229"/>
                      <a:pt x="162096" y="35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5C2FF9E4-9446-4235-959E-309FEF2408ED}"/>
                  </a:ext>
                </a:extLst>
              </p:cNvPr>
              <p:cNvSpPr/>
              <p:nvPr/>
            </p:nvSpPr>
            <p:spPr>
              <a:xfrm>
                <a:off x="4323714" y="6260424"/>
                <a:ext cx="582661" cy="489295"/>
              </a:xfrm>
              <a:custGeom>
                <a:avLst/>
                <a:gdLst>
                  <a:gd name="connsiteX0" fmla="*/ 517526 w 536577"/>
                  <a:gd name="connsiteY0" fmla="*/ 15266 h 450596"/>
                  <a:gd name="connsiteX1" fmla="*/ 368301 w 536577"/>
                  <a:gd name="connsiteY1" fmla="*/ 313716 h 450596"/>
                  <a:gd name="connsiteX2" fmla="*/ 263526 w 536577"/>
                  <a:gd name="connsiteY2" fmla="*/ 412141 h 450596"/>
                  <a:gd name="connsiteX3" fmla="*/ 234951 w 536577"/>
                  <a:gd name="connsiteY3" fmla="*/ 450241 h 450596"/>
                  <a:gd name="connsiteX4" fmla="*/ 263526 w 536577"/>
                  <a:gd name="connsiteY4" fmla="*/ 393091 h 450596"/>
                  <a:gd name="connsiteX5" fmla="*/ 244476 w 536577"/>
                  <a:gd name="connsiteY5" fmla="*/ 396266 h 450596"/>
                  <a:gd name="connsiteX6" fmla="*/ 1 w 536577"/>
                  <a:gd name="connsiteY6" fmla="*/ 424841 h 450596"/>
                  <a:gd name="connsiteX7" fmla="*/ 241301 w 536577"/>
                  <a:gd name="connsiteY7" fmla="*/ 399441 h 450596"/>
                  <a:gd name="connsiteX8" fmla="*/ 323851 w 536577"/>
                  <a:gd name="connsiteY8" fmla="*/ 313716 h 450596"/>
                  <a:gd name="connsiteX9" fmla="*/ 511176 w 536577"/>
                  <a:gd name="connsiteY9" fmla="*/ 69241 h 450596"/>
                  <a:gd name="connsiteX10" fmla="*/ 517526 w 536577"/>
                  <a:gd name="connsiteY10" fmla="*/ 15266 h 450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577" h="450596">
                    <a:moveTo>
                      <a:pt x="517526" y="15266"/>
                    </a:moveTo>
                    <a:cubicBezTo>
                      <a:pt x="493714" y="56012"/>
                      <a:pt x="410634" y="247570"/>
                      <a:pt x="368301" y="313716"/>
                    </a:cubicBezTo>
                    <a:cubicBezTo>
                      <a:pt x="325968" y="379862"/>
                      <a:pt x="285751" y="389387"/>
                      <a:pt x="263526" y="412141"/>
                    </a:cubicBezTo>
                    <a:cubicBezTo>
                      <a:pt x="241301" y="434895"/>
                      <a:pt x="234951" y="453416"/>
                      <a:pt x="234951" y="450241"/>
                    </a:cubicBezTo>
                    <a:cubicBezTo>
                      <a:pt x="234951" y="447066"/>
                      <a:pt x="261939" y="402087"/>
                      <a:pt x="263526" y="393091"/>
                    </a:cubicBezTo>
                    <a:cubicBezTo>
                      <a:pt x="265113" y="384095"/>
                      <a:pt x="244476" y="396266"/>
                      <a:pt x="244476" y="396266"/>
                    </a:cubicBezTo>
                    <a:lnTo>
                      <a:pt x="1" y="424841"/>
                    </a:lnTo>
                    <a:cubicBezTo>
                      <a:pt x="-528" y="425370"/>
                      <a:pt x="187326" y="417962"/>
                      <a:pt x="241301" y="399441"/>
                    </a:cubicBezTo>
                    <a:cubicBezTo>
                      <a:pt x="295276" y="380920"/>
                      <a:pt x="278872" y="368749"/>
                      <a:pt x="323851" y="313716"/>
                    </a:cubicBezTo>
                    <a:cubicBezTo>
                      <a:pt x="368830" y="258683"/>
                      <a:pt x="475722" y="115278"/>
                      <a:pt x="511176" y="69241"/>
                    </a:cubicBezTo>
                    <a:cubicBezTo>
                      <a:pt x="546630" y="23204"/>
                      <a:pt x="541338" y="-25480"/>
                      <a:pt x="517526" y="1526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892B9778-221C-466C-962E-BB3FB559FCF6}"/>
                  </a:ext>
                </a:extLst>
              </p:cNvPr>
              <p:cNvSpPr/>
              <p:nvPr/>
            </p:nvSpPr>
            <p:spPr>
              <a:xfrm>
                <a:off x="3658267" y="4947344"/>
                <a:ext cx="460327" cy="1300499"/>
              </a:xfrm>
              <a:custGeom>
                <a:avLst/>
                <a:gdLst>
                  <a:gd name="connsiteX0" fmla="*/ 412791 w 423919"/>
                  <a:gd name="connsiteY0" fmla="*/ 17992 h 1197640"/>
                  <a:gd name="connsiteX1" fmla="*/ 222291 w 423919"/>
                  <a:gd name="connsiteY1" fmla="*/ 468842 h 1197640"/>
                  <a:gd name="connsiteX2" fmla="*/ 69891 w 423919"/>
                  <a:gd name="connsiteY2" fmla="*/ 608542 h 1197640"/>
                  <a:gd name="connsiteX3" fmla="*/ 41 w 423919"/>
                  <a:gd name="connsiteY3" fmla="*/ 1192742 h 1197640"/>
                  <a:gd name="connsiteX4" fmla="*/ 63541 w 423919"/>
                  <a:gd name="connsiteY4" fmla="*/ 862542 h 1197640"/>
                  <a:gd name="connsiteX5" fmla="*/ 273091 w 423919"/>
                  <a:gd name="connsiteY5" fmla="*/ 411692 h 1197640"/>
                  <a:gd name="connsiteX6" fmla="*/ 336591 w 423919"/>
                  <a:gd name="connsiteY6" fmla="*/ 176742 h 1197640"/>
                  <a:gd name="connsiteX7" fmla="*/ 393741 w 423919"/>
                  <a:gd name="connsiteY7" fmla="*/ 94192 h 1197640"/>
                  <a:gd name="connsiteX8" fmla="*/ 412791 w 423919"/>
                  <a:gd name="connsiteY8" fmla="*/ 17992 h 119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919" h="1197640">
                    <a:moveTo>
                      <a:pt x="412791" y="17992"/>
                    </a:moveTo>
                    <a:cubicBezTo>
                      <a:pt x="384216" y="80434"/>
                      <a:pt x="279441" y="370417"/>
                      <a:pt x="222291" y="468842"/>
                    </a:cubicBezTo>
                    <a:cubicBezTo>
                      <a:pt x="165141" y="567267"/>
                      <a:pt x="106933" y="487892"/>
                      <a:pt x="69891" y="608542"/>
                    </a:cubicBezTo>
                    <a:cubicBezTo>
                      <a:pt x="32849" y="729192"/>
                      <a:pt x="1099" y="1150409"/>
                      <a:pt x="41" y="1192742"/>
                    </a:cubicBezTo>
                    <a:cubicBezTo>
                      <a:pt x="-1017" y="1235075"/>
                      <a:pt x="18033" y="992717"/>
                      <a:pt x="63541" y="862542"/>
                    </a:cubicBezTo>
                    <a:cubicBezTo>
                      <a:pt x="109049" y="732367"/>
                      <a:pt x="227583" y="525992"/>
                      <a:pt x="273091" y="411692"/>
                    </a:cubicBezTo>
                    <a:cubicBezTo>
                      <a:pt x="318599" y="297392"/>
                      <a:pt x="316483" y="229659"/>
                      <a:pt x="336591" y="176742"/>
                    </a:cubicBezTo>
                    <a:cubicBezTo>
                      <a:pt x="356699" y="123825"/>
                      <a:pt x="379983" y="114300"/>
                      <a:pt x="393741" y="94192"/>
                    </a:cubicBezTo>
                    <a:cubicBezTo>
                      <a:pt x="407499" y="74084"/>
                      <a:pt x="441366" y="-44450"/>
                      <a:pt x="412791" y="1799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3FB2CA19-B317-447A-9A30-A81FBAE267BE}"/>
                  </a:ext>
                </a:extLst>
              </p:cNvPr>
              <p:cNvSpPr/>
              <p:nvPr/>
            </p:nvSpPr>
            <p:spPr>
              <a:xfrm>
                <a:off x="3472013" y="6014294"/>
                <a:ext cx="179104" cy="697115"/>
              </a:xfrm>
              <a:custGeom>
                <a:avLst/>
                <a:gdLst>
                  <a:gd name="connsiteX0" fmla="*/ 114 w 164938"/>
                  <a:gd name="connsiteY0" fmla="*/ 629 h 641979"/>
                  <a:gd name="connsiteX1" fmla="*/ 133464 w 164938"/>
                  <a:gd name="connsiteY1" fmla="*/ 311779 h 641979"/>
                  <a:gd name="connsiteX2" fmla="*/ 139814 w 164938"/>
                  <a:gd name="connsiteY2" fmla="*/ 483229 h 641979"/>
                  <a:gd name="connsiteX3" fmla="*/ 139814 w 164938"/>
                  <a:gd name="connsiteY3" fmla="*/ 641979 h 641979"/>
                  <a:gd name="connsiteX4" fmla="*/ 139814 w 164938"/>
                  <a:gd name="connsiteY4" fmla="*/ 432429 h 641979"/>
                  <a:gd name="connsiteX5" fmla="*/ 158864 w 164938"/>
                  <a:gd name="connsiteY5" fmla="*/ 235579 h 641979"/>
                  <a:gd name="connsiteX6" fmla="*/ 114 w 164938"/>
                  <a:gd name="connsiteY6" fmla="*/ 629 h 64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938" h="641979">
                    <a:moveTo>
                      <a:pt x="114" y="629"/>
                    </a:moveTo>
                    <a:cubicBezTo>
                      <a:pt x="-4119" y="13329"/>
                      <a:pt x="110181" y="231346"/>
                      <a:pt x="133464" y="311779"/>
                    </a:cubicBezTo>
                    <a:cubicBezTo>
                      <a:pt x="156747" y="392212"/>
                      <a:pt x="138756" y="428196"/>
                      <a:pt x="139814" y="483229"/>
                    </a:cubicBezTo>
                    <a:cubicBezTo>
                      <a:pt x="140872" y="538262"/>
                      <a:pt x="139814" y="641979"/>
                      <a:pt x="139814" y="641979"/>
                    </a:cubicBezTo>
                    <a:cubicBezTo>
                      <a:pt x="139814" y="633512"/>
                      <a:pt x="136639" y="500162"/>
                      <a:pt x="139814" y="432429"/>
                    </a:cubicBezTo>
                    <a:cubicBezTo>
                      <a:pt x="142989" y="364696"/>
                      <a:pt x="178972" y="300137"/>
                      <a:pt x="158864" y="235579"/>
                    </a:cubicBezTo>
                    <a:cubicBezTo>
                      <a:pt x="138756" y="171021"/>
                      <a:pt x="4347" y="-12071"/>
                      <a:pt x="114" y="62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8A51BA7B-53F3-4E2F-A05B-91F77E1262C3}"/>
                  </a:ext>
                </a:extLst>
              </p:cNvPr>
              <p:cNvSpPr/>
              <p:nvPr/>
            </p:nvSpPr>
            <p:spPr>
              <a:xfrm>
                <a:off x="3600229" y="4953914"/>
                <a:ext cx="488388" cy="489456"/>
              </a:xfrm>
              <a:custGeom>
                <a:avLst/>
                <a:gdLst>
                  <a:gd name="connsiteX0" fmla="*/ 447189 w 449760"/>
                  <a:gd name="connsiteY0" fmla="*/ 5592 h 450744"/>
                  <a:gd name="connsiteX1" fmla="*/ 91589 w 449760"/>
                  <a:gd name="connsiteY1" fmla="*/ 265942 h 450744"/>
                  <a:gd name="connsiteX2" fmla="*/ 9039 w 449760"/>
                  <a:gd name="connsiteY2" fmla="*/ 450092 h 450744"/>
                  <a:gd name="connsiteX3" fmla="*/ 104289 w 449760"/>
                  <a:gd name="connsiteY3" fmla="*/ 202442 h 450744"/>
                  <a:gd name="connsiteX4" fmla="*/ 2689 w 449760"/>
                  <a:gd name="connsiteY4" fmla="*/ 348492 h 450744"/>
                  <a:gd name="connsiteX5" fmla="*/ 237639 w 449760"/>
                  <a:gd name="connsiteY5" fmla="*/ 107192 h 450744"/>
                  <a:gd name="connsiteX6" fmla="*/ 447189 w 449760"/>
                  <a:gd name="connsiteY6" fmla="*/ 5592 h 45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760" h="450744">
                    <a:moveTo>
                      <a:pt x="447189" y="5592"/>
                    </a:moveTo>
                    <a:cubicBezTo>
                      <a:pt x="422847" y="32050"/>
                      <a:pt x="164614" y="191859"/>
                      <a:pt x="91589" y="265942"/>
                    </a:cubicBezTo>
                    <a:cubicBezTo>
                      <a:pt x="18564" y="340025"/>
                      <a:pt x="6922" y="460675"/>
                      <a:pt x="9039" y="450092"/>
                    </a:cubicBezTo>
                    <a:cubicBezTo>
                      <a:pt x="11156" y="439509"/>
                      <a:pt x="105347" y="219375"/>
                      <a:pt x="104289" y="202442"/>
                    </a:cubicBezTo>
                    <a:cubicBezTo>
                      <a:pt x="103231" y="185509"/>
                      <a:pt x="-19536" y="364367"/>
                      <a:pt x="2689" y="348492"/>
                    </a:cubicBezTo>
                    <a:cubicBezTo>
                      <a:pt x="24914" y="332617"/>
                      <a:pt x="158264" y="162225"/>
                      <a:pt x="237639" y="107192"/>
                    </a:cubicBezTo>
                    <a:cubicBezTo>
                      <a:pt x="317014" y="52159"/>
                      <a:pt x="471531" y="-20866"/>
                      <a:pt x="447189" y="559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FADCE41A-04FB-458F-97D4-259BB4FC3B7B}"/>
                  </a:ext>
                </a:extLst>
              </p:cNvPr>
              <p:cNvSpPr/>
              <p:nvPr/>
            </p:nvSpPr>
            <p:spPr>
              <a:xfrm>
                <a:off x="3415897" y="6059819"/>
                <a:ext cx="167568" cy="520714"/>
              </a:xfrm>
              <a:custGeom>
                <a:avLst/>
                <a:gdLst>
                  <a:gd name="connsiteX0" fmla="*/ 7342 w 154315"/>
                  <a:gd name="connsiteY0" fmla="*/ 9505 h 479530"/>
                  <a:gd name="connsiteX1" fmla="*/ 140692 w 154315"/>
                  <a:gd name="connsiteY1" fmla="*/ 301605 h 479530"/>
                  <a:gd name="connsiteX2" fmla="*/ 147042 w 154315"/>
                  <a:gd name="connsiteY2" fmla="*/ 479405 h 479530"/>
                  <a:gd name="connsiteX3" fmla="*/ 115292 w 154315"/>
                  <a:gd name="connsiteY3" fmla="*/ 276205 h 479530"/>
                  <a:gd name="connsiteX4" fmla="*/ 26392 w 154315"/>
                  <a:gd name="connsiteY4" fmla="*/ 85705 h 479530"/>
                  <a:gd name="connsiteX5" fmla="*/ 7342 w 154315"/>
                  <a:gd name="connsiteY5" fmla="*/ 9505 h 4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315" h="479530">
                    <a:moveTo>
                      <a:pt x="7342" y="9505"/>
                    </a:moveTo>
                    <a:cubicBezTo>
                      <a:pt x="26392" y="45488"/>
                      <a:pt x="117409" y="223288"/>
                      <a:pt x="140692" y="301605"/>
                    </a:cubicBezTo>
                    <a:cubicBezTo>
                      <a:pt x="163975" y="379922"/>
                      <a:pt x="151275" y="483638"/>
                      <a:pt x="147042" y="479405"/>
                    </a:cubicBezTo>
                    <a:cubicBezTo>
                      <a:pt x="142809" y="475172"/>
                      <a:pt x="135400" y="341822"/>
                      <a:pt x="115292" y="276205"/>
                    </a:cubicBezTo>
                    <a:cubicBezTo>
                      <a:pt x="95184" y="210588"/>
                      <a:pt x="42267" y="122747"/>
                      <a:pt x="26392" y="85705"/>
                    </a:cubicBezTo>
                    <a:cubicBezTo>
                      <a:pt x="10517" y="48663"/>
                      <a:pt x="-11708" y="-26478"/>
                      <a:pt x="7342" y="950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243DFFCB-9AAF-4D39-AF71-DADD738CA576}"/>
                  </a:ext>
                </a:extLst>
              </p:cNvPr>
              <p:cNvSpPr/>
              <p:nvPr/>
            </p:nvSpPr>
            <p:spPr>
              <a:xfrm>
                <a:off x="3356696" y="6256533"/>
                <a:ext cx="164701" cy="966565"/>
              </a:xfrm>
              <a:custGeom>
                <a:avLst/>
                <a:gdLst>
                  <a:gd name="connsiteX0" fmla="*/ 4710 w 151674"/>
                  <a:gd name="connsiteY0" fmla="*/ 25200 h 890117"/>
                  <a:gd name="connsiteX1" fmla="*/ 74560 w 151674"/>
                  <a:gd name="connsiteY1" fmla="*/ 374450 h 890117"/>
                  <a:gd name="connsiteX2" fmla="*/ 125360 w 151674"/>
                  <a:gd name="connsiteY2" fmla="*/ 558600 h 890117"/>
                  <a:gd name="connsiteX3" fmla="*/ 68210 w 151674"/>
                  <a:gd name="connsiteY3" fmla="*/ 799900 h 890117"/>
                  <a:gd name="connsiteX4" fmla="*/ 80910 w 151674"/>
                  <a:gd name="connsiteY4" fmla="*/ 888800 h 890117"/>
                  <a:gd name="connsiteX5" fmla="*/ 80910 w 151674"/>
                  <a:gd name="connsiteY5" fmla="*/ 742750 h 890117"/>
                  <a:gd name="connsiteX6" fmla="*/ 150760 w 151674"/>
                  <a:gd name="connsiteY6" fmla="*/ 482400 h 890117"/>
                  <a:gd name="connsiteX7" fmla="*/ 23760 w 151674"/>
                  <a:gd name="connsiteY7" fmla="*/ 76000 h 890117"/>
                  <a:gd name="connsiteX8" fmla="*/ 4710 w 151674"/>
                  <a:gd name="connsiteY8" fmla="*/ 25200 h 89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674" h="890117">
                    <a:moveTo>
                      <a:pt x="4710" y="25200"/>
                    </a:moveTo>
                    <a:cubicBezTo>
                      <a:pt x="13177" y="74942"/>
                      <a:pt x="54452" y="285550"/>
                      <a:pt x="74560" y="374450"/>
                    </a:cubicBezTo>
                    <a:cubicBezTo>
                      <a:pt x="94668" y="463350"/>
                      <a:pt x="126418" y="487692"/>
                      <a:pt x="125360" y="558600"/>
                    </a:cubicBezTo>
                    <a:cubicBezTo>
                      <a:pt x="124302" y="629508"/>
                      <a:pt x="75618" y="744867"/>
                      <a:pt x="68210" y="799900"/>
                    </a:cubicBezTo>
                    <a:cubicBezTo>
                      <a:pt x="60802" y="854933"/>
                      <a:pt x="78793" y="898325"/>
                      <a:pt x="80910" y="888800"/>
                    </a:cubicBezTo>
                    <a:cubicBezTo>
                      <a:pt x="83027" y="879275"/>
                      <a:pt x="69268" y="810483"/>
                      <a:pt x="80910" y="742750"/>
                    </a:cubicBezTo>
                    <a:cubicBezTo>
                      <a:pt x="92552" y="675017"/>
                      <a:pt x="160285" y="593525"/>
                      <a:pt x="150760" y="482400"/>
                    </a:cubicBezTo>
                    <a:cubicBezTo>
                      <a:pt x="141235" y="371275"/>
                      <a:pt x="50218" y="149025"/>
                      <a:pt x="23760" y="76000"/>
                    </a:cubicBezTo>
                    <a:cubicBezTo>
                      <a:pt x="-2698" y="2975"/>
                      <a:pt x="-3757" y="-24542"/>
                      <a:pt x="4710" y="2520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9CD57212-F760-452F-AD4E-9961BC75B94B}"/>
                  </a:ext>
                </a:extLst>
              </p:cNvPr>
              <p:cNvSpPr/>
              <p:nvPr/>
            </p:nvSpPr>
            <p:spPr>
              <a:xfrm>
                <a:off x="3462353" y="6666604"/>
                <a:ext cx="217330" cy="342866"/>
              </a:xfrm>
              <a:custGeom>
                <a:avLst/>
                <a:gdLst>
                  <a:gd name="connsiteX0" fmla="*/ 45840 w 200141"/>
                  <a:gd name="connsiteY0" fmla="*/ 622 h 315748"/>
                  <a:gd name="connsiteX1" fmla="*/ 167760 w 200141"/>
                  <a:gd name="connsiteY1" fmla="*/ 219062 h 315748"/>
                  <a:gd name="connsiteX2" fmla="*/ 177920 w 200141"/>
                  <a:gd name="connsiteY2" fmla="*/ 274942 h 315748"/>
                  <a:gd name="connsiteX3" fmla="*/ 198240 w 200141"/>
                  <a:gd name="connsiteY3" fmla="*/ 315582 h 315748"/>
                  <a:gd name="connsiteX4" fmla="*/ 162680 w 200141"/>
                  <a:gd name="connsiteY4" fmla="*/ 259702 h 315748"/>
                  <a:gd name="connsiteX5" fmla="*/ 120 w 200141"/>
                  <a:gd name="connsiteY5" fmla="*/ 173342 h 315748"/>
                  <a:gd name="connsiteX6" fmla="*/ 137280 w 200141"/>
                  <a:gd name="connsiteY6" fmla="*/ 280022 h 315748"/>
                  <a:gd name="connsiteX7" fmla="*/ 198240 w 200141"/>
                  <a:gd name="connsiteY7" fmla="*/ 295262 h 315748"/>
                  <a:gd name="connsiteX8" fmla="*/ 45840 w 200141"/>
                  <a:gd name="connsiteY8" fmla="*/ 622 h 31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141" h="315748">
                    <a:moveTo>
                      <a:pt x="45840" y="622"/>
                    </a:moveTo>
                    <a:cubicBezTo>
                      <a:pt x="40760" y="-12078"/>
                      <a:pt x="145747" y="173342"/>
                      <a:pt x="167760" y="219062"/>
                    </a:cubicBezTo>
                    <a:cubicBezTo>
                      <a:pt x="189773" y="264782"/>
                      <a:pt x="172840" y="258855"/>
                      <a:pt x="177920" y="274942"/>
                    </a:cubicBezTo>
                    <a:cubicBezTo>
                      <a:pt x="183000" y="291029"/>
                      <a:pt x="200780" y="318122"/>
                      <a:pt x="198240" y="315582"/>
                    </a:cubicBezTo>
                    <a:cubicBezTo>
                      <a:pt x="195700" y="313042"/>
                      <a:pt x="195700" y="283409"/>
                      <a:pt x="162680" y="259702"/>
                    </a:cubicBezTo>
                    <a:cubicBezTo>
                      <a:pt x="129660" y="235995"/>
                      <a:pt x="4353" y="169955"/>
                      <a:pt x="120" y="173342"/>
                    </a:cubicBezTo>
                    <a:cubicBezTo>
                      <a:pt x="-4113" y="176729"/>
                      <a:pt x="104260" y="259702"/>
                      <a:pt x="137280" y="280022"/>
                    </a:cubicBezTo>
                    <a:cubicBezTo>
                      <a:pt x="170300" y="300342"/>
                      <a:pt x="209247" y="338442"/>
                      <a:pt x="198240" y="295262"/>
                    </a:cubicBezTo>
                    <a:cubicBezTo>
                      <a:pt x="187233" y="252082"/>
                      <a:pt x="50920" y="13322"/>
                      <a:pt x="45840" y="62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BBDEF4C1-B5B6-4652-AD98-047B1B9F09FE}"/>
                  </a:ext>
                </a:extLst>
              </p:cNvPr>
              <p:cNvSpPr/>
              <p:nvPr/>
            </p:nvSpPr>
            <p:spPr>
              <a:xfrm>
                <a:off x="3715932" y="5367591"/>
                <a:ext cx="365800" cy="947902"/>
              </a:xfrm>
              <a:custGeom>
                <a:avLst/>
                <a:gdLst>
                  <a:gd name="connsiteX0" fmla="*/ 335557 w 336868"/>
                  <a:gd name="connsiteY0" fmla="*/ 3093 h 872930"/>
                  <a:gd name="connsiteX1" fmla="*/ 218717 w 336868"/>
                  <a:gd name="connsiteY1" fmla="*/ 241853 h 872930"/>
                  <a:gd name="connsiteX2" fmla="*/ 198397 w 336868"/>
                  <a:gd name="connsiteY2" fmla="*/ 399333 h 872930"/>
                  <a:gd name="connsiteX3" fmla="*/ 137437 w 336868"/>
                  <a:gd name="connsiteY3" fmla="*/ 775253 h 872930"/>
                  <a:gd name="connsiteX4" fmla="*/ 223797 w 336868"/>
                  <a:gd name="connsiteY4" fmla="*/ 871773 h 872930"/>
                  <a:gd name="connsiteX5" fmla="*/ 142517 w 336868"/>
                  <a:gd name="connsiteY5" fmla="*/ 831133 h 872930"/>
                  <a:gd name="connsiteX6" fmla="*/ 277 w 336868"/>
                  <a:gd name="connsiteY6" fmla="*/ 760013 h 872930"/>
                  <a:gd name="connsiteX7" fmla="*/ 106957 w 336868"/>
                  <a:gd name="connsiteY7" fmla="*/ 760013 h 872930"/>
                  <a:gd name="connsiteX8" fmla="*/ 132357 w 336868"/>
                  <a:gd name="connsiteY8" fmla="*/ 424733 h 872930"/>
                  <a:gd name="connsiteX9" fmla="*/ 335557 w 336868"/>
                  <a:gd name="connsiteY9" fmla="*/ 3093 h 87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868" h="872930">
                    <a:moveTo>
                      <a:pt x="335557" y="3093"/>
                    </a:moveTo>
                    <a:cubicBezTo>
                      <a:pt x="349950" y="-27387"/>
                      <a:pt x="241577" y="175813"/>
                      <a:pt x="218717" y="241853"/>
                    </a:cubicBezTo>
                    <a:cubicBezTo>
                      <a:pt x="195857" y="307893"/>
                      <a:pt x="211944" y="310433"/>
                      <a:pt x="198397" y="399333"/>
                    </a:cubicBezTo>
                    <a:cubicBezTo>
                      <a:pt x="184850" y="488233"/>
                      <a:pt x="133204" y="696513"/>
                      <a:pt x="137437" y="775253"/>
                    </a:cubicBezTo>
                    <a:cubicBezTo>
                      <a:pt x="141670" y="853993"/>
                      <a:pt x="222950" y="862460"/>
                      <a:pt x="223797" y="871773"/>
                    </a:cubicBezTo>
                    <a:cubicBezTo>
                      <a:pt x="224644" y="881086"/>
                      <a:pt x="142517" y="831133"/>
                      <a:pt x="142517" y="831133"/>
                    </a:cubicBezTo>
                    <a:cubicBezTo>
                      <a:pt x="105264" y="812506"/>
                      <a:pt x="6204" y="771866"/>
                      <a:pt x="277" y="760013"/>
                    </a:cubicBezTo>
                    <a:cubicBezTo>
                      <a:pt x="-5650" y="748160"/>
                      <a:pt x="84944" y="815893"/>
                      <a:pt x="106957" y="760013"/>
                    </a:cubicBezTo>
                    <a:cubicBezTo>
                      <a:pt x="128970" y="704133"/>
                      <a:pt x="97644" y="549193"/>
                      <a:pt x="132357" y="424733"/>
                    </a:cubicBezTo>
                    <a:cubicBezTo>
                      <a:pt x="167070" y="300273"/>
                      <a:pt x="321164" y="33573"/>
                      <a:pt x="335557" y="309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1262B4F7-8158-46ED-967D-4221F5E9D66E}"/>
                  </a:ext>
                </a:extLst>
              </p:cNvPr>
              <p:cNvSpPr/>
              <p:nvPr/>
            </p:nvSpPr>
            <p:spPr>
              <a:xfrm>
                <a:off x="5101549" y="5297797"/>
                <a:ext cx="579547" cy="414644"/>
              </a:xfrm>
              <a:custGeom>
                <a:avLst/>
                <a:gdLst>
                  <a:gd name="connsiteX0" fmla="*/ 158929 w 533709"/>
                  <a:gd name="connsiteY0" fmla="*/ 57 h 381849"/>
                  <a:gd name="connsiteX1" fmla="*/ 243595 w 533709"/>
                  <a:gd name="connsiteY1" fmla="*/ 146107 h 381849"/>
                  <a:gd name="connsiteX2" fmla="*/ 307095 w 533709"/>
                  <a:gd name="connsiteY2" fmla="*/ 118590 h 381849"/>
                  <a:gd name="connsiteX3" fmla="*/ 533579 w 533709"/>
                  <a:gd name="connsiteY3" fmla="*/ 38157 h 381849"/>
                  <a:gd name="connsiteX4" fmla="*/ 336729 w 533709"/>
                  <a:gd name="connsiteY4" fmla="*/ 95307 h 381849"/>
                  <a:gd name="connsiteX5" fmla="*/ 139879 w 533709"/>
                  <a:gd name="connsiteY5" fmla="*/ 226540 h 381849"/>
                  <a:gd name="connsiteX6" fmla="*/ 179 w 533709"/>
                  <a:gd name="connsiteY6" fmla="*/ 381057 h 381849"/>
                  <a:gd name="connsiteX7" fmla="*/ 118712 w 533709"/>
                  <a:gd name="connsiteY7" fmla="*/ 277340 h 381849"/>
                  <a:gd name="connsiteX8" fmla="*/ 440445 w 533709"/>
                  <a:gd name="connsiteY8" fmla="*/ 74140 h 381849"/>
                  <a:gd name="connsiteX9" fmla="*/ 228779 w 533709"/>
                  <a:gd name="connsiteY9" fmla="*/ 165157 h 381849"/>
                  <a:gd name="connsiteX10" fmla="*/ 158929 w 533709"/>
                  <a:gd name="connsiteY10" fmla="*/ 57 h 38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3709" h="381849">
                    <a:moveTo>
                      <a:pt x="158929" y="57"/>
                    </a:moveTo>
                    <a:cubicBezTo>
                      <a:pt x="161398" y="-3118"/>
                      <a:pt x="218901" y="126352"/>
                      <a:pt x="243595" y="146107"/>
                    </a:cubicBezTo>
                    <a:cubicBezTo>
                      <a:pt x="268289" y="165862"/>
                      <a:pt x="258764" y="136582"/>
                      <a:pt x="307095" y="118590"/>
                    </a:cubicBezTo>
                    <a:cubicBezTo>
                      <a:pt x="355426" y="100598"/>
                      <a:pt x="528640" y="42038"/>
                      <a:pt x="533579" y="38157"/>
                    </a:cubicBezTo>
                    <a:cubicBezTo>
                      <a:pt x="538518" y="34277"/>
                      <a:pt x="402346" y="63910"/>
                      <a:pt x="336729" y="95307"/>
                    </a:cubicBezTo>
                    <a:cubicBezTo>
                      <a:pt x="271112" y="126704"/>
                      <a:pt x="195971" y="178915"/>
                      <a:pt x="139879" y="226540"/>
                    </a:cubicBezTo>
                    <a:cubicBezTo>
                      <a:pt x="83787" y="274165"/>
                      <a:pt x="3707" y="372590"/>
                      <a:pt x="179" y="381057"/>
                    </a:cubicBezTo>
                    <a:cubicBezTo>
                      <a:pt x="-3349" y="389524"/>
                      <a:pt x="45334" y="328493"/>
                      <a:pt x="118712" y="277340"/>
                    </a:cubicBezTo>
                    <a:cubicBezTo>
                      <a:pt x="192090" y="226187"/>
                      <a:pt x="422101" y="92837"/>
                      <a:pt x="440445" y="74140"/>
                    </a:cubicBezTo>
                    <a:cubicBezTo>
                      <a:pt x="458789" y="55443"/>
                      <a:pt x="271465" y="172918"/>
                      <a:pt x="228779" y="165157"/>
                    </a:cubicBezTo>
                    <a:cubicBezTo>
                      <a:pt x="186093" y="157396"/>
                      <a:pt x="156460" y="3232"/>
                      <a:pt x="158929" y="5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CBE2D999-22D2-46FC-BA32-3D446601CF68}"/>
                  </a:ext>
                </a:extLst>
              </p:cNvPr>
              <p:cNvSpPr/>
              <p:nvPr/>
            </p:nvSpPr>
            <p:spPr>
              <a:xfrm>
                <a:off x="4693982" y="5104692"/>
                <a:ext cx="327398" cy="648329"/>
              </a:xfrm>
              <a:custGeom>
                <a:avLst/>
                <a:gdLst>
                  <a:gd name="connsiteX0" fmla="*/ 301426 w 301503"/>
                  <a:gd name="connsiteY0" fmla="*/ 89 h 597051"/>
                  <a:gd name="connsiteX1" fmla="*/ 182893 w 301503"/>
                  <a:gd name="connsiteY1" fmla="*/ 76289 h 597051"/>
                  <a:gd name="connsiteX2" fmla="*/ 142676 w 301503"/>
                  <a:gd name="connsiteY2" fmla="*/ 175772 h 597051"/>
                  <a:gd name="connsiteX3" fmla="*/ 98226 w 301503"/>
                  <a:gd name="connsiteY3" fmla="*/ 362039 h 597051"/>
                  <a:gd name="connsiteX4" fmla="*/ 132093 w 301503"/>
                  <a:gd name="connsiteY4" fmla="*/ 239272 h 597051"/>
                  <a:gd name="connsiteX5" fmla="*/ 165960 w 301503"/>
                  <a:gd name="connsiteY5" fmla="*/ 173656 h 597051"/>
                  <a:gd name="connsiteX6" fmla="*/ 127860 w 301503"/>
                  <a:gd name="connsiteY6" fmla="*/ 300656 h 597051"/>
                  <a:gd name="connsiteX7" fmla="*/ 2976 w 301503"/>
                  <a:gd name="connsiteY7" fmla="*/ 594872 h 597051"/>
                  <a:gd name="connsiteX8" fmla="*/ 43193 w 301503"/>
                  <a:gd name="connsiteY8" fmla="*/ 423422 h 597051"/>
                  <a:gd name="connsiteX9" fmla="*/ 89760 w 301503"/>
                  <a:gd name="connsiteY9" fmla="*/ 215989 h 597051"/>
                  <a:gd name="connsiteX10" fmla="*/ 163843 w 301503"/>
                  <a:gd name="connsiteY10" fmla="*/ 91106 h 597051"/>
                  <a:gd name="connsiteX11" fmla="*/ 301426 w 301503"/>
                  <a:gd name="connsiteY11" fmla="*/ 89 h 59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503" h="597051">
                    <a:moveTo>
                      <a:pt x="301426" y="89"/>
                    </a:moveTo>
                    <a:cubicBezTo>
                      <a:pt x="304601" y="-2381"/>
                      <a:pt x="209351" y="47009"/>
                      <a:pt x="182893" y="76289"/>
                    </a:cubicBezTo>
                    <a:cubicBezTo>
                      <a:pt x="156435" y="105570"/>
                      <a:pt x="156787" y="128147"/>
                      <a:pt x="142676" y="175772"/>
                    </a:cubicBezTo>
                    <a:cubicBezTo>
                      <a:pt x="128565" y="223397"/>
                      <a:pt x="99990" y="351456"/>
                      <a:pt x="98226" y="362039"/>
                    </a:cubicBezTo>
                    <a:cubicBezTo>
                      <a:pt x="96462" y="372622"/>
                      <a:pt x="120804" y="270669"/>
                      <a:pt x="132093" y="239272"/>
                    </a:cubicBezTo>
                    <a:cubicBezTo>
                      <a:pt x="143382" y="207875"/>
                      <a:pt x="166665" y="163425"/>
                      <a:pt x="165960" y="173656"/>
                    </a:cubicBezTo>
                    <a:cubicBezTo>
                      <a:pt x="165255" y="183887"/>
                      <a:pt x="155024" y="230453"/>
                      <a:pt x="127860" y="300656"/>
                    </a:cubicBezTo>
                    <a:cubicBezTo>
                      <a:pt x="100696" y="370859"/>
                      <a:pt x="17087" y="574411"/>
                      <a:pt x="2976" y="594872"/>
                    </a:cubicBezTo>
                    <a:cubicBezTo>
                      <a:pt x="-11135" y="615333"/>
                      <a:pt x="28729" y="486569"/>
                      <a:pt x="43193" y="423422"/>
                    </a:cubicBezTo>
                    <a:cubicBezTo>
                      <a:pt x="57657" y="360275"/>
                      <a:pt x="69652" y="271375"/>
                      <a:pt x="89760" y="215989"/>
                    </a:cubicBezTo>
                    <a:cubicBezTo>
                      <a:pt x="109868" y="160603"/>
                      <a:pt x="131387" y="126031"/>
                      <a:pt x="163843" y="91106"/>
                    </a:cubicBezTo>
                    <a:cubicBezTo>
                      <a:pt x="196298" y="56181"/>
                      <a:pt x="298251" y="2559"/>
                      <a:pt x="301426" y="8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03879F67-80B1-4B98-87FA-4766DEC9436D}"/>
                  </a:ext>
                </a:extLst>
              </p:cNvPr>
              <p:cNvSpPr/>
              <p:nvPr/>
            </p:nvSpPr>
            <p:spPr>
              <a:xfrm>
                <a:off x="5391369" y="4948482"/>
                <a:ext cx="744210" cy="526689"/>
              </a:xfrm>
              <a:custGeom>
                <a:avLst/>
                <a:gdLst>
                  <a:gd name="connsiteX0" fmla="*/ 2097 w 685349"/>
                  <a:gd name="connsiteY0" fmla="*/ 11 h 485032"/>
                  <a:gd name="connsiteX1" fmla="*/ 205297 w 685349"/>
                  <a:gd name="connsiteY1" fmla="*/ 190511 h 485032"/>
                  <a:gd name="connsiteX2" fmla="*/ 321714 w 685349"/>
                  <a:gd name="connsiteY2" fmla="*/ 306927 h 485032"/>
                  <a:gd name="connsiteX3" fmla="*/ 486814 w 685349"/>
                  <a:gd name="connsiteY3" fmla="*/ 368311 h 485032"/>
                  <a:gd name="connsiteX4" fmla="*/ 438131 w 685349"/>
                  <a:gd name="connsiteY4" fmla="*/ 374661 h 485032"/>
                  <a:gd name="connsiteX5" fmla="*/ 683664 w 685349"/>
                  <a:gd name="connsiteY5" fmla="*/ 480494 h 485032"/>
                  <a:gd name="connsiteX6" fmla="*/ 533381 w 685349"/>
                  <a:gd name="connsiteY6" fmla="*/ 452977 h 485032"/>
                  <a:gd name="connsiteX7" fmla="*/ 285731 w 685349"/>
                  <a:gd name="connsiteY7" fmla="*/ 338677 h 485032"/>
                  <a:gd name="connsiteX8" fmla="*/ 110047 w 685349"/>
                  <a:gd name="connsiteY8" fmla="*/ 182044 h 485032"/>
                  <a:gd name="connsiteX9" fmla="*/ 2097 w 685349"/>
                  <a:gd name="connsiteY9" fmla="*/ 11 h 48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5349" h="485032">
                    <a:moveTo>
                      <a:pt x="2097" y="11"/>
                    </a:moveTo>
                    <a:cubicBezTo>
                      <a:pt x="17972" y="1422"/>
                      <a:pt x="152027" y="139358"/>
                      <a:pt x="205297" y="190511"/>
                    </a:cubicBezTo>
                    <a:cubicBezTo>
                      <a:pt x="258567" y="241664"/>
                      <a:pt x="274795" y="277294"/>
                      <a:pt x="321714" y="306927"/>
                    </a:cubicBezTo>
                    <a:cubicBezTo>
                      <a:pt x="368633" y="336560"/>
                      <a:pt x="467411" y="357022"/>
                      <a:pt x="486814" y="368311"/>
                    </a:cubicBezTo>
                    <a:cubicBezTo>
                      <a:pt x="506217" y="379600"/>
                      <a:pt x="405323" y="355964"/>
                      <a:pt x="438131" y="374661"/>
                    </a:cubicBezTo>
                    <a:cubicBezTo>
                      <a:pt x="470939" y="393358"/>
                      <a:pt x="667789" y="467441"/>
                      <a:pt x="683664" y="480494"/>
                    </a:cubicBezTo>
                    <a:cubicBezTo>
                      <a:pt x="699539" y="493547"/>
                      <a:pt x="599703" y="476613"/>
                      <a:pt x="533381" y="452977"/>
                    </a:cubicBezTo>
                    <a:cubicBezTo>
                      <a:pt x="467059" y="429341"/>
                      <a:pt x="356287" y="383833"/>
                      <a:pt x="285731" y="338677"/>
                    </a:cubicBezTo>
                    <a:cubicBezTo>
                      <a:pt x="215175" y="293522"/>
                      <a:pt x="155908" y="234608"/>
                      <a:pt x="110047" y="182044"/>
                    </a:cubicBezTo>
                    <a:cubicBezTo>
                      <a:pt x="64186" y="129480"/>
                      <a:pt x="-13778" y="-1400"/>
                      <a:pt x="2097" y="1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44071CF4-8D32-430C-A8AE-DB1B85AC3630}"/>
                  </a:ext>
                </a:extLst>
              </p:cNvPr>
              <p:cNvSpPr/>
              <p:nvPr/>
            </p:nvSpPr>
            <p:spPr>
              <a:xfrm>
                <a:off x="5935243" y="5704626"/>
                <a:ext cx="556458" cy="675538"/>
              </a:xfrm>
              <a:custGeom>
                <a:avLst/>
                <a:gdLst>
                  <a:gd name="connsiteX0" fmla="*/ 127774 w 512446"/>
                  <a:gd name="connsiteY0" fmla="*/ 8522 h 622108"/>
                  <a:gd name="connsiteX1" fmla="*/ 49457 w 512446"/>
                  <a:gd name="connsiteY1" fmla="*/ 160922 h 622108"/>
                  <a:gd name="connsiteX2" fmla="*/ 21940 w 512446"/>
                  <a:gd name="connsiteY2" fmla="*/ 332372 h 622108"/>
                  <a:gd name="connsiteX3" fmla="*/ 21940 w 512446"/>
                  <a:gd name="connsiteY3" fmla="*/ 228655 h 622108"/>
                  <a:gd name="connsiteX4" fmla="*/ 119307 w 512446"/>
                  <a:gd name="connsiteY4" fmla="*/ 275222 h 622108"/>
                  <a:gd name="connsiteX5" fmla="*/ 216674 w 512446"/>
                  <a:gd name="connsiteY5" fmla="*/ 408572 h 622108"/>
                  <a:gd name="connsiteX6" fmla="*/ 506657 w 512446"/>
                  <a:gd name="connsiteY6" fmla="*/ 620238 h 622108"/>
                  <a:gd name="connsiteX7" fmla="*/ 392357 w 512446"/>
                  <a:gd name="connsiteY7" fmla="*/ 499588 h 622108"/>
                  <a:gd name="connsiteX8" fmla="*/ 176457 w 512446"/>
                  <a:gd name="connsiteY8" fmla="*/ 287922 h 622108"/>
                  <a:gd name="connsiteX9" fmla="*/ 7124 w 512446"/>
                  <a:gd name="connsiteY9" fmla="*/ 218072 h 622108"/>
                  <a:gd name="connsiteX10" fmla="*/ 34640 w 512446"/>
                  <a:gd name="connsiteY10" fmla="*/ 108005 h 622108"/>
                  <a:gd name="connsiteX11" fmla="*/ 62157 w 512446"/>
                  <a:gd name="connsiteY11" fmla="*/ 40272 h 622108"/>
                  <a:gd name="connsiteX12" fmla="*/ 5007 w 512446"/>
                  <a:gd name="connsiteY12" fmla="*/ 127055 h 622108"/>
                  <a:gd name="connsiteX13" fmla="*/ 62157 w 512446"/>
                  <a:gd name="connsiteY13" fmla="*/ 29688 h 622108"/>
                  <a:gd name="connsiteX14" fmla="*/ 127774 w 512446"/>
                  <a:gd name="connsiteY14" fmla="*/ 8522 h 62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2446" h="622108">
                    <a:moveTo>
                      <a:pt x="127774" y="8522"/>
                    </a:moveTo>
                    <a:cubicBezTo>
                      <a:pt x="125657" y="30394"/>
                      <a:pt x="67096" y="106947"/>
                      <a:pt x="49457" y="160922"/>
                    </a:cubicBezTo>
                    <a:cubicBezTo>
                      <a:pt x="31818" y="214897"/>
                      <a:pt x="26526" y="321083"/>
                      <a:pt x="21940" y="332372"/>
                    </a:cubicBezTo>
                    <a:cubicBezTo>
                      <a:pt x="17354" y="343661"/>
                      <a:pt x="5712" y="238180"/>
                      <a:pt x="21940" y="228655"/>
                    </a:cubicBezTo>
                    <a:cubicBezTo>
                      <a:pt x="38168" y="219130"/>
                      <a:pt x="86851" y="245236"/>
                      <a:pt x="119307" y="275222"/>
                    </a:cubicBezTo>
                    <a:cubicBezTo>
                      <a:pt x="151763" y="305208"/>
                      <a:pt x="152116" y="351069"/>
                      <a:pt x="216674" y="408572"/>
                    </a:cubicBezTo>
                    <a:cubicBezTo>
                      <a:pt x="281232" y="466075"/>
                      <a:pt x="477377" y="605069"/>
                      <a:pt x="506657" y="620238"/>
                    </a:cubicBezTo>
                    <a:cubicBezTo>
                      <a:pt x="535938" y="635407"/>
                      <a:pt x="447390" y="554974"/>
                      <a:pt x="392357" y="499588"/>
                    </a:cubicBezTo>
                    <a:cubicBezTo>
                      <a:pt x="337324" y="444202"/>
                      <a:pt x="240663" y="334841"/>
                      <a:pt x="176457" y="287922"/>
                    </a:cubicBezTo>
                    <a:cubicBezTo>
                      <a:pt x="112251" y="241003"/>
                      <a:pt x="30760" y="248058"/>
                      <a:pt x="7124" y="218072"/>
                    </a:cubicBezTo>
                    <a:cubicBezTo>
                      <a:pt x="-16512" y="188086"/>
                      <a:pt x="25468" y="137638"/>
                      <a:pt x="34640" y="108005"/>
                    </a:cubicBezTo>
                    <a:cubicBezTo>
                      <a:pt x="43812" y="78372"/>
                      <a:pt x="67096" y="37097"/>
                      <a:pt x="62157" y="40272"/>
                    </a:cubicBezTo>
                    <a:cubicBezTo>
                      <a:pt x="57218" y="43447"/>
                      <a:pt x="5007" y="128819"/>
                      <a:pt x="5007" y="127055"/>
                    </a:cubicBezTo>
                    <a:cubicBezTo>
                      <a:pt x="5007" y="125291"/>
                      <a:pt x="38874" y="47680"/>
                      <a:pt x="62157" y="29688"/>
                    </a:cubicBezTo>
                    <a:cubicBezTo>
                      <a:pt x="85440" y="11696"/>
                      <a:pt x="129891" y="-13350"/>
                      <a:pt x="127774" y="852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3FA94E34-4207-4770-AF3C-BC1768767285}"/>
                  </a:ext>
                </a:extLst>
              </p:cNvPr>
              <p:cNvSpPr/>
              <p:nvPr/>
            </p:nvSpPr>
            <p:spPr>
              <a:xfrm>
                <a:off x="5788324" y="6059528"/>
                <a:ext cx="725780" cy="458638"/>
              </a:xfrm>
              <a:custGeom>
                <a:avLst/>
                <a:gdLst>
                  <a:gd name="connsiteX0" fmla="*/ 28122 w 668376"/>
                  <a:gd name="connsiteY0" fmla="*/ 244723 h 422363"/>
                  <a:gd name="connsiteX1" fmla="*/ 222855 w 668376"/>
                  <a:gd name="connsiteY1" fmla="*/ 185456 h 422363"/>
                  <a:gd name="connsiteX2" fmla="*/ 360438 w 668376"/>
                  <a:gd name="connsiteY2" fmla="*/ 257423 h 422363"/>
                  <a:gd name="connsiteX3" fmla="*/ 667355 w 668376"/>
                  <a:gd name="connsiteY3" fmla="*/ 397123 h 422363"/>
                  <a:gd name="connsiteX4" fmla="*/ 455688 w 668376"/>
                  <a:gd name="connsiteY4" fmla="*/ 287056 h 422363"/>
                  <a:gd name="connsiteX5" fmla="*/ 343505 w 668376"/>
                  <a:gd name="connsiteY5" fmla="*/ 200273 h 422363"/>
                  <a:gd name="connsiteX6" fmla="*/ 169938 w 668376"/>
                  <a:gd name="connsiteY6" fmla="*/ 24590 h 422363"/>
                  <a:gd name="connsiteX7" fmla="*/ 93738 w 668376"/>
                  <a:gd name="connsiteY7" fmla="*/ 49990 h 422363"/>
                  <a:gd name="connsiteX8" fmla="*/ 30238 w 668376"/>
                  <a:gd name="connsiteY8" fmla="*/ 58456 h 422363"/>
                  <a:gd name="connsiteX9" fmla="*/ 222855 w 668376"/>
                  <a:gd name="connsiteY9" fmla="*/ 3423 h 422363"/>
                  <a:gd name="connsiteX10" fmla="*/ 356205 w 668376"/>
                  <a:gd name="connsiteY10" fmla="*/ 172756 h 422363"/>
                  <a:gd name="connsiteX11" fmla="*/ 449338 w 668376"/>
                  <a:gd name="connsiteY11" fmla="*/ 255306 h 422363"/>
                  <a:gd name="connsiteX12" fmla="*/ 244022 w 668376"/>
                  <a:gd name="connsiteY12" fmla="*/ 136773 h 422363"/>
                  <a:gd name="connsiteX13" fmla="*/ 205922 w 668376"/>
                  <a:gd name="connsiteY13" fmla="*/ 166406 h 422363"/>
                  <a:gd name="connsiteX14" fmla="*/ 106438 w 668376"/>
                  <a:gd name="connsiteY14" fmla="*/ 327273 h 422363"/>
                  <a:gd name="connsiteX15" fmla="*/ 95855 w 668376"/>
                  <a:gd name="connsiteY15" fmla="*/ 378073 h 422363"/>
                  <a:gd name="connsiteX16" fmla="*/ 146655 w 668376"/>
                  <a:gd name="connsiteY16" fmla="*/ 420406 h 422363"/>
                  <a:gd name="connsiteX17" fmla="*/ 40822 w 668376"/>
                  <a:gd name="connsiteY17" fmla="*/ 312456 h 422363"/>
                  <a:gd name="connsiteX18" fmla="*/ 2722 w 668376"/>
                  <a:gd name="connsiteY18" fmla="*/ 344206 h 422363"/>
                  <a:gd name="connsiteX19" fmla="*/ 28122 w 668376"/>
                  <a:gd name="connsiteY19" fmla="*/ 244723 h 42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8376" h="422363">
                    <a:moveTo>
                      <a:pt x="28122" y="244723"/>
                    </a:moveTo>
                    <a:cubicBezTo>
                      <a:pt x="64811" y="218265"/>
                      <a:pt x="167469" y="183339"/>
                      <a:pt x="222855" y="185456"/>
                    </a:cubicBezTo>
                    <a:cubicBezTo>
                      <a:pt x="278241" y="187573"/>
                      <a:pt x="286355" y="222145"/>
                      <a:pt x="360438" y="257423"/>
                    </a:cubicBezTo>
                    <a:cubicBezTo>
                      <a:pt x="434521" y="292701"/>
                      <a:pt x="651480" y="392184"/>
                      <a:pt x="667355" y="397123"/>
                    </a:cubicBezTo>
                    <a:cubicBezTo>
                      <a:pt x="683230" y="402062"/>
                      <a:pt x="509663" y="319864"/>
                      <a:pt x="455688" y="287056"/>
                    </a:cubicBezTo>
                    <a:cubicBezTo>
                      <a:pt x="401713" y="254248"/>
                      <a:pt x="391130" y="244017"/>
                      <a:pt x="343505" y="200273"/>
                    </a:cubicBezTo>
                    <a:cubicBezTo>
                      <a:pt x="295880" y="156529"/>
                      <a:pt x="211566" y="49637"/>
                      <a:pt x="169938" y="24590"/>
                    </a:cubicBezTo>
                    <a:cubicBezTo>
                      <a:pt x="128310" y="-457"/>
                      <a:pt x="117021" y="44346"/>
                      <a:pt x="93738" y="49990"/>
                    </a:cubicBezTo>
                    <a:cubicBezTo>
                      <a:pt x="70455" y="55634"/>
                      <a:pt x="8719" y="66217"/>
                      <a:pt x="30238" y="58456"/>
                    </a:cubicBezTo>
                    <a:cubicBezTo>
                      <a:pt x="51757" y="50695"/>
                      <a:pt x="168527" y="-15627"/>
                      <a:pt x="222855" y="3423"/>
                    </a:cubicBezTo>
                    <a:cubicBezTo>
                      <a:pt x="277183" y="22473"/>
                      <a:pt x="318458" y="130776"/>
                      <a:pt x="356205" y="172756"/>
                    </a:cubicBezTo>
                    <a:cubicBezTo>
                      <a:pt x="393952" y="214736"/>
                      <a:pt x="468035" y="261303"/>
                      <a:pt x="449338" y="255306"/>
                    </a:cubicBezTo>
                    <a:cubicBezTo>
                      <a:pt x="430641" y="249309"/>
                      <a:pt x="284591" y="151590"/>
                      <a:pt x="244022" y="136773"/>
                    </a:cubicBezTo>
                    <a:cubicBezTo>
                      <a:pt x="203453" y="121956"/>
                      <a:pt x="228853" y="134656"/>
                      <a:pt x="205922" y="166406"/>
                    </a:cubicBezTo>
                    <a:cubicBezTo>
                      <a:pt x="182991" y="198156"/>
                      <a:pt x="124782" y="291995"/>
                      <a:pt x="106438" y="327273"/>
                    </a:cubicBezTo>
                    <a:cubicBezTo>
                      <a:pt x="88094" y="362551"/>
                      <a:pt x="89152" y="362551"/>
                      <a:pt x="95855" y="378073"/>
                    </a:cubicBezTo>
                    <a:cubicBezTo>
                      <a:pt x="102558" y="393595"/>
                      <a:pt x="155827" y="431342"/>
                      <a:pt x="146655" y="420406"/>
                    </a:cubicBezTo>
                    <a:cubicBezTo>
                      <a:pt x="137483" y="409470"/>
                      <a:pt x="64811" y="325156"/>
                      <a:pt x="40822" y="312456"/>
                    </a:cubicBezTo>
                    <a:cubicBezTo>
                      <a:pt x="16833" y="299756"/>
                      <a:pt x="5192" y="354789"/>
                      <a:pt x="2722" y="344206"/>
                    </a:cubicBezTo>
                    <a:cubicBezTo>
                      <a:pt x="252" y="333623"/>
                      <a:pt x="-8567" y="271181"/>
                      <a:pt x="28122" y="24472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1BADCE82-A9F8-452E-9771-742A8EA59FEC}"/>
                  </a:ext>
                </a:extLst>
              </p:cNvPr>
              <p:cNvSpPr/>
              <p:nvPr/>
            </p:nvSpPr>
            <p:spPr>
              <a:xfrm>
                <a:off x="5788791" y="6488861"/>
                <a:ext cx="526930" cy="126122"/>
              </a:xfrm>
              <a:custGeom>
                <a:avLst/>
                <a:gdLst>
                  <a:gd name="connsiteX0" fmla="*/ 175 w 485254"/>
                  <a:gd name="connsiteY0" fmla="*/ 84297 h 116147"/>
                  <a:gd name="connsiteX1" fmla="*/ 279575 w 485254"/>
                  <a:gd name="connsiteY1" fmla="*/ 41964 h 116147"/>
                  <a:gd name="connsiteX2" fmla="*/ 482775 w 485254"/>
                  <a:gd name="connsiteY2" fmla="*/ 116047 h 116147"/>
                  <a:gd name="connsiteX3" fmla="*/ 381175 w 485254"/>
                  <a:gd name="connsiteY3" fmla="*/ 56780 h 116147"/>
                  <a:gd name="connsiteX4" fmla="*/ 213958 w 485254"/>
                  <a:gd name="connsiteY4" fmla="*/ 8097 h 116147"/>
                  <a:gd name="connsiteX5" fmla="*/ 237242 w 485254"/>
                  <a:gd name="connsiteY5" fmla="*/ 5980 h 116147"/>
                  <a:gd name="connsiteX6" fmla="*/ 175 w 485254"/>
                  <a:gd name="connsiteY6" fmla="*/ 84297 h 11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254" h="116147">
                    <a:moveTo>
                      <a:pt x="175" y="84297"/>
                    </a:moveTo>
                    <a:cubicBezTo>
                      <a:pt x="7230" y="90294"/>
                      <a:pt x="199142" y="36672"/>
                      <a:pt x="279575" y="41964"/>
                    </a:cubicBezTo>
                    <a:cubicBezTo>
                      <a:pt x="360008" y="47256"/>
                      <a:pt x="465842" y="113578"/>
                      <a:pt x="482775" y="116047"/>
                    </a:cubicBezTo>
                    <a:cubicBezTo>
                      <a:pt x="499708" y="118516"/>
                      <a:pt x="425978" y="74772"/>
                      <a:pt x="381175" y="56780"/>
                    </a:cubicBezTo>
                    <a:cubicBezTo>
                      <a:pt x="336372" y="38788"/>
                      <a:pt x="237947" y="16564"/>
                      <a:pt x="213958" y="8097"/>
                    </a:cubicBezTo>
                    <a:cubicBezTo>
                      <a:pt x="189969" y="-370"/>
                      <a:pt x="273225" y="-3898"/>
                      <a:pt x="237242" y="5980"/>
                    </a:cubicBezTo>
                    <a:cubicBezTo>
                      <a:pt x="201259" y="15858"/>
                      <a:pt x="-6880" y="78300"/>
                      <a:pt x="175" y="8429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1EFB3D49-CB61-4FE1-8062-D12025CC7E86}"/>
                  </a:ext>
                </a:extLst>
              </p:cNvPr>
              <p:cNvSpPr/>
              <p:nvPr/>
            </p:nvSpPr>
            <p:spPr>
              <a:xfrm>
                <a:off x="6085105" y="6240108"/>
                <a:ext cx="430681" cy="511135"/>
              </a:xfrm>
              <a:custGeom>
                <a:avLst/>
                <a:gdLst>
                  <a:gd name="connsiteX0" fmla="*/ 348 w 396617"/>
                  <a:gd name="connsiteY0" fmla="*/ 470009 h 470708"/>
                  <a:gd name="connsiteX1" fmla="*/ 279748 w 396617"/>
                  <a:gd name="connsiteY1" fmla="*/ 444609 h 470708"/>
                  <a:gd name="connsiteX2" fmla="*/ 374998 w 396617"/>
                  <a:gd name="connsiteY2" fmla="*/ 465776 h 470708"/>
                  <a:gd name="connsiteX3" fmla="*/ 396165 w 396617"/>
                  <a:gd name="connsiteY3" fmla="*/ 362059 h 470708"/>
                  <a:gd name="connsiteX4" fmla="*/ 387698 w 396617"/>
                  <a:gd name="connsiteY4" fmla="*/ 6459 h 470708"/>
                  <a:gd name="connsiteX5" fmla="*/ 396165 w 396617"/>
                  <a:gd name="connsiteY5" fmla="*/ 152509 h 470708"/>
                  <a:gd name="connsiteX6" fmla="*/ 370765 w 396617"/>
                  <a:gd name="connsiteY6" fmla="*/ 402276 h 470708"/>
                  <a:gd name="connsiteX7" fmla="*/ 322081 w 396617"/>
                  <a:gd name="connsiteY7" fmla="*/ 402276 h 470708"/>
                  <a:gd name="connsiteX8" fmla="*/ 154865 w 396617"/>
                  <a:gd name="connsiteY8" fmla="*/ 408626 h 470708"/>
                  <a:gd name="connsiteX9" fmla="*/ 220481 w 396617"/>
                  <a:gd name="connsiteY9" fmla="*/ 410743 h 470708"/>
                  <a:gd name="connsiteX10" fmla="*/ 348 w 396617"/>
                  <a:gd name="connsiteY10" fmla="*/ 470009 h 47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617" h="470708">
                    <a:moveTo>
                      <a:pt x="348" y="470009"/>
                    </a:moveTo>
                    <a:cubicBezTo>
                      <a:pt x="10226" y="475653"/>
                      <a:pt x="217306" y="445314"/>
                      <a:pt x="279748" y="444609"/>
                    </a:cubicBezTo>
                    <a:cubicBezTo>
                      <a:pt x="342190" y="443903"/>
                      <a:pt x="355595" y="479534"/>
                      <a:pt x="374998" y="465776"/>
                    </a:cubicBezTo>
                    <a:cubicBezTo>
                      <a:pt x="394401" y="452018"/>
                      <a:pt x="394048" y="438612"/>
                      <a:pt x="396165" y="362059"/>
                    </a:cubicBezTo>
                    <a:cubicBezTo>
                      <a:pt x="398282" y="285506"/>
                      <a:pt x="387698" y="41384"/>
                      <a:pt x="387698" y="6459"/>
                    </a:cubicBezTo>
                    <a:cubicBezTo>
                      <a:pt x="387698" y="-28466"/>
                      <a:pt x="398987" y="86540"/>
                      <a:pt x="396165" y="152509"/>
                    </a:cubicBezTo>
                    <a:cubicBezTo>
                      <a:pt x="393343" y="218478"/>
                      <a:pt x="383112" y="360648"/>
                      <a:pt x="370765" y="402276"/>
                    </a:cubicBezTo>
                    <a:cubicBezTo>
                      <a:pt x="358418" y="443904"/>
                      <a:pt x="322081" y="402276"/>
                      <a:pt x="322081" y="402276"/>
                    </a:cubicBezTo>
                    <a:lnTo>
                      <a:pt x="154865" y="408626"/>
                    </a:lnTo>
                    <a:cubicBezTo>
                      <a:pt x="137932" y="410037"/>
                      <a:pt x="247292" y="403688"/>
                      <a:pt x="220481" y="410743"/>
                    </a:cubicBezTo>
                    <a:cubicBezTo>
                      <a:pt x="193670" y="417798"/>
                      <a:pt x="-9530" y="464365"/>
                      <a:pt x="348" y="47000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9B4DCABC-13BE-4766-9D6F-C012D60A8921}"/>
                  </a:ext>
                </a:extLst>
              </p:cNvPr>
              <p:cNvSpPr/>
              <p:nvPr/>
            </p:nvSpPr>
            <p:spPr>
              <a:xfrm>
                <a:off x="4597378" y="5620655"/>
                <a:ext cx="236746" cy="809739"/>
              </a:xfrm>
              <a:custGeom>
                <a:avLst/>
                <a:gdLst>
                  <a:gd name="connsiteX0" fmla="*/ 130570 w 218021"/>
                  <a:gd name="connsiteY0" fmla="*/ 101198 h 745695"/>
                  <a:gd name="connsiteX1" fmla="*/ 98820 w 218021"/>
                  <a:gd name="connsiteY1" fmla="*/ 164698 h 745695"/>
                  <a:gd name="connsiteX2" fmla="*/ 9920 w 218021"/>
                  <a:gd name="connsiteY2" fmla="*/ 640948 h 745695"/>
                  <a:gd name="connsiteX3" fmla="*/ 52782 w 218021"/>
                  <a:gd name="connsiteY3" fmla="*/ 355198 h 745695"/>
                  <a:gd name="connsiteX4" fmla="*/ 395 w 218021"/>
                  <a:gd name="connsiteY4" fmla="*/ 734610 h 745695"/>
                  <a:gd name="connsiteX5" fmla="*/ 33732 w 218021"/>
                  <a:gd name="connsiteY5" fmla="*/ 601260 h 745695"/>
                  <a:gd name="connsiteX6" fmla="*/ 121045 w 218021"/>
                  <a:gd name="connsiteY6" fmla="*/ 163110 h 745695"/>
                  <a:gd name="connsiteX7" fmla="*/ 217882 w 218021"/>
                  <a:gd name="connsiteY7" fmla="*/ 1185 h 745695"/>
                  <a:gd name="connsiteX8" fmla="*/ 130570 w 218021"/>
                  <a:gd name="connsiteY8" fmla="*/ 101198 h 74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021" h="745695">
                    <a:moveTo>
                      <a:pt x="130570" y="101198"/>
                    </a:moveTo>
                    <a:cubicBezTo>
                      <a:pt x="110726" y="128450"/>
                      <a:pt x="118928" y="74740"/>
                      <a:pt x="98820" y="164698"/>
                    </a:cubicBezTo>
                    <a:cubicBezTo>
                      <a:pt x="78712" y="254656"/>
                      <a:pt x="17593" y="609198"/>
                      <a:pt x="9920" y="640948"/>
                    </a:cubicBezTo>
                    <a:cubicBezTo>
                      <a:pt x="2247" y="672698"/>
                      <a:pt x="54370" y="339588"/>
                      <a:pt x="52782" y="355198"/>
                    </a:cubicBezTo>
                    <a:cubicBezTo>
                      <a:pt x="51194" y="370808"/>
                      <a:pt x="3570" y="693600"/>
                      <a:pt x="395" y="734610"/>
                    </a:cubicBezTo>
                    <a:cubicBezTo>
                      <a:pt x="-2780" y="775620"/>
                      <a:pt x="13624" y="696510"/>
                      <a:pt x="33732" y="601260"/>
                    </a:cubicBezTo>
                    <a:cubicBezTo>
                      <a:pt x="53840" y="506010"/>
                      <a:pt x="90353" y="263123"/>
                      <a:pt x="121045" y="163110"/>
                    </a:cubicBezTo>
                    <a:cubicBezTo>
                      <a:pt x="151737" y="63097"/>
                      <a:pt x="214178" y="13356"/>
                      <a:pt x="217882" y="1185"/>
                    </a:cubicBezTo>
                    <a:cubicBezTo>
                      <a:pt x="221586" y="-10986"/>
                      <a:pt x="150414" y="73946"/>
                      <a:pt x="130570" y="10119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ABF12F26-A1CE-4C2B-9915-3972EAD34230}"/>
                  </a:ext>
                </a:extLst>
              </p:cNvPr>
              <p:cNvSpPr/>
              <p:nvPr/>
            </p:nvSpPr>
            <p:spPr>
              <a:xfrm>
                <a:off x="4371643" y="7210055"/>
                <a:ext cx="949560" cy="211932"/>
              </a:xfrm>
              <a:custGeom>
                <a:avLst/>
                <a:gdLst>
                  <a:gd name="connsiteX0" fmla="*/ 11955 w 874457"/>
                  <a:gd name="connsiteY0" fmla="*/ 33977 h 195170"/>
                  <a:gd name="connsiteX1" fmla="*/ 306171 w 874457"/>
                  <a:gd name="connsiteY1" fmla="*/ 44561 h 195170"/>
                  <a:gd name="connsiteX2" fmla="*/ 574988 w 874457"/>
                  <a:gd name="connsiteY2" fmla="*/ 129227 h 195170"/>
                  <a:gd name="connsiteX3" fmla="*/ 867088 w 874457"/>
                  <a:gd name="connsiteY3" fmla="*/ 194844 h 195170"/>
                  <a:gd name="connsiteX4" fmla="*/ 754905 w 874457"/>
                  <a:gd name="connsiteY4" fmla="*/ 150394 h 195170"/>
                  <a:gd name="connsiteX5" fmla="*/ 412005 w 874457"/>
                  <a:gd name="connsiteY5" fmla="*/ 61494 h 195170"/>
                  <a:gd name="connsiteX6" fmla="*/ 613088 w 874457"/>
                  <a:gd name="connsiteY6" fmla="*/ 114411 h 195170"/>
                  <a:gd name="connsiteX7" fmla="*/ 547471 w 874457"/>
                  <a:gd name="connsiteY7" fmla="*/ 74194 h 195170"/>
                  <a:gd name="connsiteX8" fmla="*/ 363321 w 874457"/>
                  <a:gd name="connsiteY8" fmla="*/ 25511 h 195170"/>
                  <a:gd name="connsiteX9" fmla="*/ 83921 w 874457"/>
                  <a:gd name="connsiteY9" fmla="*/ 111 h 195170"/>
                  <a:gd name="connsiteX10" fmla="*/ 11955 w 874457"/>
                  <a:gd name="connsiteY10" fmla="*/ 33977 h 19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4457" h="195170">
                    <a:moveTo>
                      <a:pt x="11955" y="33977"/>
                    </a:moveTo>
                    <a:cubicBezTo>
                      <a:pt x="48997" y="41385"/>
                      <a:pt x="212332" y="28686"/>
                      <a:pt x="306171" y="44561"/>
                    </a:cubicBezTo>
                    <a:cubicBezTo>
                      <a:pt x="400010" y="60436"/>
                      <a:pt x="481502" y="104180"/>
                      <a:pt x="574988" y="129227"/>
                    </a:cubicBezTo>
                    <a:cubicBezTo>
                      <a:pt x="668474" y="154274"/>
                      <a:pt x="837102" y="191316"/>
                      <a:pt x="867088" y="194844"/>
                    </a:cubicBezTo>
                    <a:cubicBezTo>
                      <a:pt x="897074" y="198372"/>
                      <a:pt x="830752" y="172619"/>
                      <a:pt x="754905" y="150394"/>
                    </a:cubicBezTo>
                    <a:cubicBezTo>
                      <a:pt x="679058" y="128169"/>
                      <a:pt x="412005" y="61494"/>
                      <a:pt x="412005" y="61494"/>
                    </a:cubicBezTo>
                    <a:cubicBezTo>
                      <a:pt x="388369" y="55497"/>
                      <a:pt x="590510" y="112294"/>
                      <a:pt x="613088" y="114411"/>
                    </a:cubicBezTo>
                    <a:cubicBezTo>
                      <a:pt x="635666" y="116528"/>
                      <a:pt x="589099" y="89011"/>
                      <a:pt x="547471" y="74194"/>
                    </a:cubicBezTo>
                    <a:cubicBezTo>
                      <a:pt x="505843" y="59377"/>
                      <a:pt x="440579" y="37858"/>
                      <a:pt x="363321" y="25511"/>
                    </a:cubicBezTo>
                    <a:cubicBezTo>
                      <a:pt x="286063" y="13164"/>
                      <a:pt x="136838" y="2228"/>
                      <a:pt x="83921" y="111"/>
                    </a:cubicBezTo>
                    <a:cubicBezTo>
                      <a:pt x="31004" y="-2006"/>
                      <a:pt x="-25087" y="26569"/>
                      <a:pt x="11955" y="3397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3A1D8009-695B-468F-B53C-94A82EB6D24F}"/>
                  </a:ext>
                </a:extLst>
              </p:cNvPr>
              <p:cNvSpPr/>
              <p:nvPr/>
            </p:nvSpPr>
            <p:spPr>
              <a:xfrm>
                <a:off x="5246493" y="7407824"/>
                <a:ext cx="610296" cy="687269"/>
              </a:xfrm>
              <a:custGeom>
                <a:avLst/>
                <a:gdLst>
                  <a:gd name="connsiteX0" fmla="*/ 49 w 562026"/>
                  <a:gd name="connsiteY0" fmla="*/ 17 h 632911"/>
                  <a:gd name="connsiteX1" fmla="*/ 383165 w 562026"/>
                  <a:gd name="connsiteY1" fmla="*/ 215917 h 632911"/>
                  <a:gd name="connsiteX2" fmla="*/ 414915 w 562026"/>
                  <a:gd name="connsiteY2" fmla="*/ 262484 h 632911"/>
                  <a:gd name="connsiteX3" fmla="*/ 524982 w 562026"/>
                  <a:gd name="connsiteY3" fmla="*/ 414884 h 632911"/>
                  <a:gd name="connsiteX4" fmla="*/ 474182 w 562026"/>
                  <a:gd name="connsiteY4" fmla="*/ 298467 h 632911"/>
                  <a:gd name="connsiteX5" fmla="*/ 522865 w 562026"/>
                  <a:gd name="connsiteY5" fmla="*/ 448750 h 632911"/>
                  <a:gd name="connsiteX6" fmla="*/ 546149 w 562026"/>
                  <a:gd name="connsiteY6" fmla="*/ 632900 h 632911"/>
                  <a:gd name="connsiteX7" fmla="*/ 552499 w 562026"/>
                  <a:gd name="connsiteY7" fmla="*/ 440284 h 632911"/>
                  <a:gd name="connsiteX8" fmla="*/ 410682 w 562026"/>
                  <a:gd name="connsiteY8" fmla="*/ 205334 h 632911"/>
                  <a:gd name="connsiteX9" fmla="*/ 49 w 562026"/>
                  <a:gd name="connsiteY9" fmla="*/ 17 h 63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2026" h="632911">
                    <a:moveTo>
                      <a:pt x="49" y="17"/>
                    </a:moveTo>
                    <a:cubicBezTo>
                      <a:pt x="-4537" y="1781"/>
                      <a:pt x="314021" y="172173"/>
                      <a:pt x="383165" y="215917"/>
                    </a:cubicBezTo>
                    <a:cubicBezTo>
                      <a:pt x="452309" y="259661"/>
                      <a:pt x="391279" y="229323"/>
                      <a:pt x="414915" y="262484"/>
                    </a:cubicBezTo>
                    <a:cubicBezTo>
                      <a:pt x="438551" y="295645"/>
                      <a:pt x="515104" y="408887"/>
                      <a:pt x="524982" y="414884"/>
                    </a:cubicBezTo>
                    <a:cubicBezTo>
                      <a:pt x="534860" y="420881"/>
                      <a:pt x="474535" y="292823"/>
                      <a:pt x="474182" y="298467"/>
                    </a:cubicBezTo>
                    <a:cubicBezTo>
                      <a:pt x="473829" y="304111"/>
                      <a:pt x="510871" y="393011"/>
                      <a:pt x="522865" y="448750"/>
                    </a:cubicBezTo>
                    <a:cubicBezTo>
                      <a:pt x="534859" y="504489"/>
                      <a:pt x="541210" y="634311"/>
                      <a:pt x="546149" y="632900"/>
                    </a:cubicBezTo>
                    <a:cubicBezTo>
                      <a:pt x="551088" y="631489"/>
                      <a:pt x="575077" y="511545"/>
                      <a:pt x="552499" y="440284"/>
                    </a:cubicBezTo>
                    <a:cubicBezTo>
                      <a:pt x="529921" y="369023"/>
                      <a:pt x="508049" y="280123"/>
                      <a:pt x="410682" y="205334"/>
                    </a:cubicBezTo>
                    <a:cubicBezTo>
                      <a:pt x="313315" y="130545"/>
                      <a:pt x="4635" y="-1747"/>
                      <a:pt x="49" y="1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FA48D44F-5C8E-405D-8826-CA7F7A0D7AE8}"/>
                  </a:ext>
                </a:extLst>
              </p:cNvPr>
              <p:cNvSpPr/>
              <p:nvPr/>
            </p:nvSpPr>
            <p:spPr>
              <a:xfrm>
                <a:off x="3993264" y="8259998"/>
                <a:ext cx="967712" cy="255702"/>
              </a:xfrm>
              <a:custGeom>
                <a:avLst/>
                <a:gdLst>
                  <a:gd name="connsiteX0" fmla="*/ 4807 w 891173"/>
                  <a:gd name="connsiteY0" fmla="*/ 188910 h 235478"/>
                  <a:gd name="connsiteX1" fmla="*/ 250340 w 891173"/>
                  <a:gd name="connsiteY1" fmla="*/ 188910 h 235478"/>
                  <a:gd name="connsiteX2" fmla="*/ 423907 w 891173"/>
                  <a:gd name="connsiteY2" fmla="*/ 74610 h 235478"/>
                  <a:gd name="connsiteX3" fmla="*/ 711773 w 891173"/>
                  <a:gd name="connsiteY3" fmla="*/ 49210 h 235478"/>
                  <a:gd name="connsiteX4" fmla="*/ 889573 w 891173"/>
                  <a:gd name="connsiteY4" fmla="*/ 526 h 235478"/>
                  <a:gd name="connsiteX5" fmla="*/ 798557 w 891173"/>
                  <a:gd name="connsiteY5" fmla="*/ 36510 h 235478"/>
                  <a:gd name="connsiteX6" fmla="*/ 783740 w 891173"/>
                  <a:gd name="connsiteY6" fmla="*/ 212193 h 235478"/>
                  <a:gd name="connsiteX7" fmla="*/ 777390 w 891173"/>
                  <a:gd name="connsiteY7" fmla="*/ 135993 h 235478"/>
                  <a:gd name="connsiteX8" fmla="*/ 470473 w 891173"/>
                  <a:gd name="connsiteY8" fmla="*/ 125410 h 235478"/>
                  <a:gd name="connsiteX9" fmla="*/ 305373 w 891173"/>
                  <a:gd name="connsiteY9" fmla="*/ 193143 h 235478"/>
                  <a:gd name="connsiteX10" fmla="*/ 102173 w 891173"/>
                  <a:gd name="connsiteY10" fmla="*/ 235476 h 235478"/>
                  <a:gd name="connsiteX11" fmla="*/ 4807 w 891173"/>
                  <a:gd name="connsiteY11" fmla="*/ 188910 h 23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1173" h="235478">
                    <a:moveTo>
                      <a:pt x="4807" y="188910"/>
                    </a:moveTo>
                    <a:cubicBezTo>
                      <a:pt x="29501" y="181149"/>
                      <a:pt x="180490" y="207960"/>
                      <a:pt x="250340" y="188910"/>
                    </a:cubicBezTo>
                    <a:cubicBezTo>
                      <a:pt x="320190" y="169860"/>
                      <a:pt x="347002" y="97893"/>
                      <a:pt x="423907" y="74610"/>
                    </a:cubicBezTo>
                    <a:cubicBezTo>
                      <a:pt x="500812" y="51327"/>
                      <a:pt x="634162" y="61557"/>
                      <a:pt x="711773" y="49210"/>
                    </a:cubicBezTo>
                    <a:cubicBezTo>
                      <a:pt x="789384" y="36863"/>
                      <a:pt x="875109" y="2643"/>
                      <a:pt x="889573" y="526"/>
                    </a:cubicBezTo>
                    <a:cubicBezTo>
                      <a:pt x="904037" y="-1591"/>
                      <a:pt x="816196" y="1232"/>
                      <a:pt x="798557" y="36510"/>
                    </a:cubicBezTo>
                    <a:cubicBezTo>
                      <a:pt x="780918" y="71788"/>
                      <a:pt x="787268" y="195612"/>
                      <a:pt x="783740" y="212193"/>
                    </a:cubicBezTo>
                    <a:cubicBezTo>
                      <a:pt x="780212" y="228774"/>
                      <a:pt x="829601" y="150457"/>
                      <a:pt x="777390" y="135993"/>
                    </a:cubicBezTo>
                    <a:cubicBezTo>
                      <a:pt x="725179" y="121529"/>
                      <a:pt x="549142" y="115885"/>
                      <a:pt x="470473" y="125410"/>
                    </a:cubicBezTo>
                    <a:cubicBezTo>
                      <a:pt x="391804" y="134935"/>
                      <a:pt x="366756" y="174799"/>
                      <a:pt x="305373" y="193143"/>
                    </a:cubicBezTo>
                    <a:cubicBezTo>
                      <a:pt x="243990" y="211487"/>
                      <a:pt x="148034" y="235123"/>
                      <a:pt x="102173" y="235476"/>
                    </a:cubicBezTo>
                    <a:cubicBezTo>
                      <a:pt x="56312" y="235829"/>
                      <a:pt x="-19887" y="196671"/>
                      <a:pt x="4807" y="18891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DD7C0BBC-A06C-4B86-B1B2-97F611F225B1}"/>
                  </a:ext>
                </a:extLst>
              </p:cNvPr>
              <p:cNvSpPr/>
              <p:nvPr/>
            </p:nvSpPr>
            <p:spPr>
              <a:xfrm>
                <a:off x="5025714" y="8058163"/>
                <a:ext cx="819459" cy="909291"/>
              </a:xfrm>
              <a:custGeom>
                <a:avLst/>
                <a:gdLst>
                  <a:gd name="connsiteX0" fmla="*/ 753699 w 754646"/>
                  <a:gd name="connsiteY0" fmla="*/ 132 h 837373"/>
                  <a:gd name="connsiteX1" fmla="*/ 681732 w 754646"/>
                  <a:gd name="connsiteY1" fmla="*/ 309165 h 837373"/>
                  <a:gd name="connsiteX2" fmla="*/ 584366 w 754646"/>
                  <a:gd name="connsiteY2" fmla="*/ 402298 h 837373"/>
                  <a:gd name="connsiteX3" fmla="*/ 497582 w 754646"/>
                  <a:gd name="connsiteY3" fmla="*/ 495432 h 837373"/>
                  <a:gd name="connsiteX4" fmla="*/ 408682 w 754646"/>
                  <a:gd name="connsiteY4" fmla="*/ 586448 h 837373"/>
                  <a:gd name="connsiteX5" fmla="*/ 330366 w 754646"/>
                  <a:gd name="connsiteY5" fmla="*/ 639365 h 837373"/>
                  <a:gd name="connsiteX6" fmla="*/ 156799 w 754646"/>
                  <a:gd name="connsiteY6" fmla="*/ 658415 h 837373"/>
                  <a:gd name="connsiteX7" fmla="*/ 489116 w 754646"/>
                  <a:gd name="connsiteY7" fmla="*/ 571632 h 837373"/>
                  <a:gd name="connsiteX8" fmla="*/ 296499 w 754646"/>
                  <a:gd name="connsiteY8" fmla="*/ 681698 h 837373"/>
                  <a:gd name="connsiteX9" fmla="*/ 2282 w 754646"/>
                  <a:gd name="connsiteY9" fmla="*/ 836215 h 837373"/>
                  <a:gd name="connsiteX10" fmla="*/ 465832 w 754646"/>
                  <a:gd name="connsiteY10" fmla="*/ 594915 h 837373"/>
                  <a:gd name="connsiteX11" fmla="*/ 626699 w 754646"/>
                  <a:gd name="connsiteY11" fmla="*/ 387482 h 837373"/>
                  <a:gd name="connsiteX12" fmla="*/ 715599 w 754646"/>
                  <a:gd name="connsiteY12" fmla="*/ 349382 h 837373"/>
                  <a:gd name="connsiteX13" fmla="*/ 753699 w 754646"/>
                  <a:gd name="connsiteY13" fmla="*/ 132 h 83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4646" h="837373">
                    <a:moveTo>
                      <a:pt x="753699" y="132"/>
                    </a:moveTo>
                    <a:cubicBezTo>
                      <a:pt x="748054" y="-6571"/>
                      <a:pt x="709954" y="242137"/>
                      <a:pt x="681732" y="309165"/>
                    </a:cubicBezTo>
                    <a:cubicBezTo>
                      <a:pt x="653510" y="376193"/>
                      <a:pt x="615058" y="371254"/>
                      <a:pt x="584366" y="402298"/>
                    </a:cubicBezTo>
                    <a:cubicBezTo>
                      <a:pt x="553674" y="433342"/>
                      <a:pt x="526863" y="464740"/>
                      <a:pt x="497582" y="495432"/>
                    </a:cubicBezTo>
                    <a:cubicBezTo>
                      <a:pt x="468301" y="526124"/>
                      <a:pt x="436551" y="562459"/>
                      <a:pt x="408682" y="586448"/>
                    </a:cubicBezTo>
                    <a:cubicBezTo>
                      <a:pt x="380813" y="610437"/>
                      <a:pt x="372346" y="627371"/>
                      <a:pt x="330366" y="639365"/>
                    </a:cubicBezTo>
                    <a:cubicBezTo>
                      <a:pt x="288386" y="651359"/>
                      <a:pt x="130341" y="669704"/>
                      <a:pt x="156799" y="658415"/>
                    </a:cubicBezTo>
                    <a:cubicBezTo>
                      <a:pt x="183257" y="647126"/>
                      <a:pt x="465833" y="567752"/>
                      <a:pt x="489116" y="571632"/>
                    </a:cubicBezTo>
                    <a:cubicBezTo>
                      <a:pt x="512399" y="575512"/>
                      <a:pt x="377638" y="637601"/>
                      <a:pt x="296499" y="681698"/>
                    </a:cubicBezTo>
                    <a:cubicBezTo>
                      <a:pt x="215360" y="725795"/>
                      <a:pt x="-25940" y="850679"/>
                      <a:pt x="2282" y="836215"/>
                    </a:cubicBezTo>
                    <a:cubicBezTo>
                      <a:pt x="30504" y="821751"/>
                      <a:pt x="361763" y="669704"/>
                      <a:pt x="465832" y="594915"/>
                    </a:cubicBezTo>
                    <a:cubicBezTo>
                      <a:pt x="569901" y="520126"/>
                      <a:pt x="585071" y="428404"/>
                      <a:pt x="626699" y="387482"/>
                    </a:cubicBezTo>
                    <a:cubicBezTo>
                      <a:pt x="668327" y="346560"/>
                      <a:pt x="692316" y="408649"/>
                      <a:pt x="715599" y="349382"/>
                    </a:cubicBezTo>
                    <a:cubicBezTo>
                      <a:pt x="738882" y="290115"/>
                      <a:pt x="759344" y="6835"/>
                      <a:pt x="753699" y="13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E206D122-A8B3-4F6D-9B64-684F8A0D5DFB}"/>
                  </a:ext>
                </a:extLst>
              </p:cNvPr>
              <p:cNvSpPr/>
              <p:nvPr/>
            </p:nvSpPr>
            <p:spPr>
              <a:xfrm>
                <a:off x="5209089" y="7651199"/>
                <a:ext cx="527102" cy="115493"/>
              </a:xfrm>
              <a:custGeom>
                <a:avLst/>
                <a:gdLst>
                  <a:gd name="connsiteX0" fmla="*/ 485344 w 485412"/>
                  <a:gd name="connsiteY0" fmla="*/ 106091 h 106358"/>
                  <a:gd name="connsiteX1" fmla="*/ 282144 w 485412"/>
                  <a:gd name="connsiteY1" fmla="*/ 4491 h 106358"/>
                  <a:gd name="connsiteX2" fmla="*/ 180544 w 485412"/>
                  <a:gd name="connsiteY2" fmla="*/ 23541 h 106358"/>
                  <a:gd name="connsiteX3" fmla="*/ 627 w 485412"/>
                  <a:gd name="connsiteY3" fmla="*/ 74341 h 106358"/>
                  <a:gd name="connsiteX4" fmla="*/ 248277 w 485412"/>
                  <a:gd name="connsiteY4" fmla="*/ 19308 h 106358"/>
                  <a:gd name="connsiteX5" fmla="*/ 182660 w 485412"/>
                  <a:gd name="connsiteY5" fmla="*/ 48941 h 106358"/>
                  <a:gd name="connsiteX6" fmla="*/ 303310 w 485412"/>
                  <a:gd name="connsiteY6" fmla="*/ 34124 h 106358"/>
                  <a:gd name="connsiteX7" fmla="*/ 485344 w 485412"/>
                  <a:gd name="connsiteY7" fmla="*/ 106091 h 10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412" h="106358">
                    <a:moveTo>
                      <a:pt x="485344" y="106091"/>
                    </a:moveTo>
                    <a:cubicBezTo>
                      <a:pt x="481816" y="101152"/>
                      <a:pt x="332944" y="18249"/>
                      <a:pt x="282144" y="4491"/>
                    </a:cubicBezTo>
                    <a:cubicBezTo>
                      <a:pt x="231344" y="-9267"/>
                      <a:pt x="227464" y="11899"/>
                      <a:pt x="180544" y="23541"/>
                    </a:cubicBezTo>
                    <a:cubicBezTo>
                      <a:pt x="133624" y="35183"/>
                      <a:pt x="-10662" y="75046"/>
                      <a:pt x="627" y="74341"/>
                    </a:cubicBezTo>
                    <a:cubicBezTo>
                      <a:pt x="11916" y="73636"/>
                      <a:pt x="217938" y="23541"/>
                      <a:pt x="248277" y="19308"/>
                    </a:cubicBezTo>
                    <a:cubicBezTo>
                      <a:pt x="278616" y="15075"/>
                      <a:pt x="173488" y="46472"/>
                      <a:pt x="182660" y="48941"/>
                    </a:cubicBezTo>
                    <a:cubicBezTo>
                      <a:pt x="191832" y="51410"/>
                      <a:pt x="252157" y="22129"/>
                      <a:pt x="303310" y="34124"/>
                    </a:cubicBezTo>
                    <a:cubicBezTo>
                      <a:pt x="354463" y="46118"/>
                      <a:pt x="488872" y="111030"/>
                      <a:pt x="485344" y="10609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99875286-E6BD-49D9-818D-622DED52AB57}"/>
                  </a:ext>
                </a:extLst>
              </p:cNvPr>
              <p:cNvSpPr/>
              <p:nvPr/>
            </p:nvSpPr>
            <p:spPr>
              <a:xfrm>
                <a:off x="5552677" y="7774785"/>
                <a:ext cx="265182" cy="523660"/>
              </a:xfrm>
              <a:custGeom>
                <a:avLst/>
                <a:gdLst>
                  <a:gd name="connsiteX0" fmla="*/ 113898 w 244208"/>
                  <a:gd name="connsiteY0" fmla="*/ 747 h 482243"/>
                  <a:gd name="connsiteX1" fmla="*/ 139298 w 244208"/>
                  <a:gd name="connsiteY1" fmla="*/ 142563 h 482243"/>
                  <a:gd name="connsiteX2" fmla="*/ 240898 w 244208"/>
                  <a:gd name="connsiteY2" fmla="*/ 271680 h 482243"/>
                  <a:gd name="connsiteX3" fmla="*/ 217615 w 244208"/>
                  <a:gd name="connsiteY3" fmla="*/ 405030 h 482243"/>
                  <a:gd name="connsiteX4" fmla="*/ 198565 w 244208"/>
                  <a:gd name="connsiteY4" fmla="*/ 421963 h 482243"/>
                  <a:gd name="connsiteX5" fmla="*/ 143532 w 244208"/>
                  <a:gd name="connsiteY5" fmla="*/ 481230 h 482243"/>
                  <a:gd name="connsiteX6" fmla="*/ 232432 w 244208"/>
                  <a:gd name="connsiteY6" fmla="*/ 366930 h 482243"/>
                  <a:gd name="connsiteX7" fmla="*/ 223965 w 244208"/>
                  <a:gd name="connsiteY7" fmla="*/ 273797 h 482243"/>
                  <a:gd name="connsiteX8" fmla="*/ 192215 w 244208"/>
                  <a:gd name="connsiteY8" fmla="*/ 218763 h 482243"/>
                  <a:gd name="connsiteX9" fmla="*/ 116015 w 244208"/>
                  <a:gd name="connsiteY9" fmla="*/ 250513 h 482243"/>
                  <a:gd name="connsiteX10" fmla="*/ 12298 w 244208"/>
                  <a:gd name="connsiteY10" fmla="*/ 320363 h 482243"/>
                  <a:gd name="connsiteX11" fmla="*/ 22882 w 244208"/>
                  <a:gd name="connsiteY11" fmla="*/ 373280 h 482243"/>
                  <a:gd name="connsiteX12" fmla="*/ 8065 w 244208"/>
                  <a:gd name="connsiteY12" fmla="*/ 324597 h 482243"/>
                  <a:gd name="connsiteX13" fmla="*/ 168932 w 244208"/>
                  <a:gd name="connsiteY13" fmla="*/ 187013 h 482243"/>
                  <a:gd name="connsiteX14" fmla="*/ 94848 w 244208"/>
                  <a:gd name="connsiteY14" fmla="*/ 89647 h 482243"/>
                  <a:gd name="connsiteX15" fmla="*/ 113898 w 244208"/>
                  <a:gd name="connsiteY15" fmla="*/ 747 h 48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208" h="482243">
                    <a:moveTo>
                      <a:pt x="113898" y="747"/>
                    </a:moveTo>
                    <a:cubicBezTo>
                      <a:pt x="121306" y="9566"/>
                      <a:pt x="118131" y="97408"/>
                      <a:pt x="139298" y="142563"/>
                    </a:cubicBezTo>
                    <a:cubicBezTo>
                      <a:pt x="160465" y="187718"/>
                      <a:pt x="227845" y="227936"/>
                      <a:pt x="240898" y="271680"/>
                    </a:cubicBezTo>
                    <a:cubicBezTo>
                      <a:pt x="253951" y="315425"/>
                      <a:pt x="224671" y="379983"/>
                      <a:pt x="217615" y="405030"/>
                    </a:cubicBezTo>
                    <a:cubicBezTo>
                      <a:pt x="210560" y="430077"/>
                      <a:pt x="210912" y="409263"/>
                      <a:pt x="198565" y="421963"/>
                    </a:cubicBezTo>
                    <a:cubicBezTo>
                      <a:pt x="186218" y="434663"/>
                      <a:pt x="137887" y="490402"/>
                      <a:pt x="143532" y="481230"/>
                    </a:cubicBezTo>
                    <a:cubicBezTo>
                      <a:pt x="149177" y="472058"/>
                      <a:pt x="219026" y="401502"/>
                      <a:pt x="232432" y="366930"/>
                    </a:cubicBezTo>
                    <a:cubicBezTo>
                      <a:pt x="245838" y="332358"/>
                      <a:pt x="230668" y="298492"/>
                      <a:pt x="223965" y="273797"/>
                    </a:cubicBezTo>
                    <a:cubicBezTo>
                      <a:pt x="217262" y="249103"/>
                      <a:pt x="210207" y="222644"/>
                      <a:pt x="192215" y="218763"/>
                    </a:cubicBezTo>
                    <a:cubicBezTo>
                      <a:pt x="174223" y="214882"/>
                      <a:pt x="146001" y="233580"/>
                      <a:pt x="116015" y="250513"/>
                    </a:cubicBezTo>
                    <a:cubicBezTo>
                      <a:pt x="86029" y="267446"/>
                      <a:pt x="27820" y="299902"/>
                      <a:pt x="12298" y="320363"/>
                    </a:cubicBezTo>
                    <a:cubicBezTo>
                      <a:pt x="-3224" y="340824"/>
                      <a:pt x="23587" y="372574"/>
                      <a:pt x="22882" y="373280"/>
                    </a:cubicBezTo>
                    <a:cubicBezTo>
                      <a:pt x="22177" y="373986"/>
                      <a:pt x="-16277" y="355641"/>
                      <a:pt x="8065" y="324597"/>
                    </a:cubicBezTo>
                    <a:cubicBezTo>
                      <a:pt x="32407" y="293553"/>
                      <a:pt x="154468" y="226171"/>
                      <a:pt x="168932" y="187013"/>
                    </a:cubicBezTo>
                    <a:cubicBezTo>
                      <a:pt x="183396" y="147855"/>
                      <a:pt x="105079" y="115753"/>
                      <a:pt x="94848" y="89647"/>
                    </a:cubicBezTo>
                    <a:cubicBezTo>
                      <a:pt x="84617" y="63542"/>
                      <a:pt x="106490" y="-8072"/>
                      <a:pt x="113898" y="74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1E46C3BF-9AFA-415A-B0F6-CA6EE92EA6A8}"/>
                  </a:ext>
                </a:extLst>
              </p:cNvPr>
              <p:cNvSpPr/>
              <p:nvPr/>
            </p:nvSpPr>
            <p:spPr>
              <a:xfrm>
                <a:off x="5114824" y="8037422"/>
                <a:ext cx="329820" cy="483570"/>
              </a:xfrm>
              <a:custGeom>
                <a:avLst/>
                <a:gdLst>
                  <a:gd name="connsiteX0" fmla="*/ 32404 w 303734"/>
                  <a:gd name="connsiteY0" fmla="*/ 182 h 445323"/>
                  <a:gd name="connsiteX1" fmla="*/ 32404 w 303734"/>
                  <a:gd name="connsiteY1" fmla="*/ 116598 h 445323"/>
                  <a:gd name="connsiteX2" fmla="*/ 40870 w 303734"/>
                  <a:gd name="connsiteY2" fmla="*/ 148348 h 445323"/>
                  <a:gd name="connsiteX3" fmla="*/ 294870 w 303734"/>
                  <a:gd name="connsiteY3" fmla="*/ 368482 h 445323"/>
                  <a:gd name="connsiteX4" fmla="*/ 233487 w 303734"/>
                  <a:gd name="connsiteY4" fmla="*/ 313448 h 445323"/>
                  <a:gd name="connsiteX5" fmla="*/ 112837 w 303734"/>
                  <a:gd name="connsiteY5" fmla="*/ 249948 h 445323"/>
                  <a:gd name="connsiteX6" fmla="*/ 150937 w 303734"/>
                  <a:gd name="connsiteY6" fmla="*/ 315565 h 445323"/>
                  <a:gd name="connsiteX7" fmla="*/ 246187 w 303734"/>
                  <a:gd name="connsiteY7" fmla="*/ 438332 h 445323"/>
                  <a:gd name="connsiteX8" fmla="*/ 218670 w 303734"/>
                  <a:gd name="connsiteY8" fmla="*/ 410815 h 445323"/>
                  <a:gd name="connsiteX9" fmla="*/ 4887 w 303734"/>
                  <a:gd name="connsiteY9" fmla="*/ 249948 h 445323"/>
                  <a:gd name="connsiteX10" fmla="*/ 74737 w 303734"/>
                  <a:gd name="connsiteY10" fmla="*/ 275348 h 445323"/>
                  <a:gd name="connsiteX11" fmla="*/ 142470 w 303734"/>
                  <a:gd name="connsiteY11" fmla="*/ 243598 h 445323"/>
                  <a:gd name="connsiteX12" fmla="*/ 85320 w 303734"/>
                  <a:gd name="connsiteY12" fmla="*/ 190682 h 445323"/>
                  <a:gd name="connsiteX13" fmla="*/ 15470 w 303734"/>
                  <a:gd name="connsiteY13" fmla="*/ 146232 h 445323"/>
                  <a:gd name="connsiteX14" fmla="*/ 32404 w 303734"/>
                  <a:gd name="connsiteY14" fmla="*/ 182 h 44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3734" h="445323">
                    <a:moveTo>
                      <a:pt x="32404" y="182"/>
                    </a:moveTo>
                    <a:cubicBezTo>
                      <a:pt x="35226" y="-4757"/>
                      <a:pt x="30993" y="91904"/>
                      <a:pt x="32404" y="116598"/>
                    </a:cubicBezTo>
                    <a:cubicBezTo>
                      <a:pt x="33815" y="141292"/>
                      <a:pt x="-2874" y="106367"/>
                      <a:pt x="40870" y="148348"/>
                    </a:cubicBezTo>
                    <a:cubicBezTo>
                      <a:pt x="84614" y="190329"/>
                      <a:pt x="262767" y="340965"/>
                      <a:pt x="294870" y="368482"/>
                    </a:cubicBezTo>
                    <a:cubicBezTo>
                      <a:pt x="326973" y="395999"/>
                      <a:pt x="263826" y="333204"/>
                      <a:pt x="233487" y="313448"/>
                    </a:cubicBezTo>
                    <a:cubicBezTo>
                      <a:pt x="203148" y="293692"/>
                      <a:pt x="126595" y="249595"/>
                      <a:pt x="112837" y="249948"/>
                    </a:cubicBezTo>
                    <a:cubicBezTo>
                      <a:pt x="99079" y="250301"/>
                      <a:pt x="128712" y="284168"/>
                      <a:pt x="150937" y="315565"/>
                    </a:cubicBezTo>
                    <a:cubicBezTo>
                      <a:pt x="173162" y="346962"/>
                      <a:pt x="234898" y="422457"/>
                      <a:pt x="246187" y="438332"/>
                    </a:cubicBezTo>
                    <a:cubicBezTo>
                      <a:pt x="257476" y="454207"/>
                      <a:pt x="258887" y="442212"/>
                      <a:pt x="218670" y="410815"/>
                    </a:cubicBezTo>
                    <a:cubicBezTo>
                      <a:pt x="178453" y="379418"/>
                      <a:pt x="28876" y="272526"/>
                      <a:pt x="4887" y="249948"/>
                    </a:cubicBezTo>
                    <a:cubicBezTo>
                      <a:pt x="-19102" y="227370"/>
                      <a:pt x="51807" y="276406"/>
                      <a:pt x="74737" y="275348"/>
                    </a:cubicBezTo>
                    <a:cubicBezTo>
                      <a:pt x="97667" y="274290"/>
                      <a:pt x="140706" y="257709"/>
                      <a:pt x="142470" y="243598"/>
                    </a:cubicBezTo>
                    <a:cubicBezTo>
                      <a:pt x="144234" y="229487"/>
                      <a:pt x="106487" y="206910"/>
                      <a:pt x="85320" y="190682"/>
                    </a:cubicBezTo>
                    <a:cubicBezTo>
                      <a:pt x="64153" y="174454"/>
                      <a:pt x="23584" y="175160"/>
                      <a:pt x="15470" y="146232"/>
                    </a:cubicBezTo>
                    <a:cubicBezTo>
                      <a:pt x="7356" y="117304"/>
                      <a:pt x="29582" y="5121"/>
                      <a:pt x="32404" y="18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690B34C0-6F9B-4C7E-ADF8-D67FDF57016E}"/>
                  </a:ext>
                </a:extLst>
              </p:cNvPr>
              <p:cNvSpPr/>
              <p:nvPr/>
            </p:nvSpPr>
            <p:spPr>
              <a:xfrm>
                <a:off x="5308494" y="8216857"/>
                <a:ext cx="366293" cy="372633"/>
              </a:xfrm>
              <a:custGeom>
                <a:avLst/>
                <a:gdLst>
                  <a:gd name="connsiteX0" fmla="*/ 194835 w 337322"/>
                  <a:gd name="connsiteY0" fmla="*/ 39 h 343161"/>
                  <a:gd name="connsiteX1" fmla="*/ 336652 w 337322"/>
                  <a:gd name="connsiteY1" fmla="*/ 72005 h 343161"/>
                  <a:gd name="connsiteX2" fmla="*/ 245635 w 337322"/>
                  <a:gd name="connsiteY2" fmla="*/ 91055 h 343161"/>
                  <a:gd name="connsiteX3" fmla="*/ 184252 w 337322"/>
                  <a:gd name="connsiteY3" fmla="*/ 226522 h 343161"/>
                  <a:gd name="connsiteX4" fmla="*/ 154618 w 337322"/>
                  <a:gd name="connsiteY4" fmla="*/ 279439 h 343161"/>
                  <a:gd name="connsiteX5" fmla="*/ 102 w 337322"/>
                  <a:gd name="connsiteY5" fmla="*/ 342939 h 343161"/>
                  <a:gd name="connsiteX6" fmla="*/ 180018 w 337322"/>
                  <a:gd name="connsiteY6" fmla="*/ 256155 h 343161"/>
                  <a:gd name="connsiteX7" fmla="*/ 232935 w 337322"/>
                  <a:gd name="connsiteY7" fmla="*/ 139739 h 343161"/>
                  <a:gd name="connsiteX8" fmla="*/ 287968 w 337322"/>
                  <a:gd name="connsiteY8" fmla="*/ 82589 h 343161"/>
                  <a:gd name="connsiteX9" fmla="*/ 194835 w 337322"/>
                  <a:gd name="connsiteY9" fmla="*/ 39 h 34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7322" h="343161">
                    <a:moveTo>
                      <a:pt x="194835" y="39"/>
                    </a:moveTo>
                    <a:cubicBezTo>
                      <a:pt x="202949" y="-1725"/>
                      <a:pt x="328185" y="56836"/>
                      <a:pt x="336652" y="72005"/>
                    </a:cubicBezTo>
                    <a:cubicBezTo>
                      <a:pt x="345119" y="87174"/>
                      <a:pt x="271035" y="65302"/>
                      <a:pt x="245635" y="91055"/>
                    </a:cubicBezTo>
                    <a:cubicBezTo>
                      <a:pt x="220235" y="116808"/>
                      <a:pt x="199421" y="195125"/>
                      <a:pt x="184252" y="226522"/>
                    </a:cubicBezTo>
                    <a:cubicBezTo>
                      <a:pt x="169083" y="257919"/>
                      <a:pt x="185310" y="260036"/>
                      <a:pt x="154618" y="279439"/>
                    </a:cubicBezTo>
                    <a:cubicBezTo>
                      <a:pt x="123926" y="298842"/>
                      <a:pt x="-4131" y="346820"/>
                      <a:pt x="102" y="342939"/>
                    </a:cubicBezTo>
                    <a:cubicBezTo>
                      <a:pt x="4335" y="339058"/>
                      <a:pt x="141213" y="290022"/>
                      <a:pt x="180018" y="256155"/>
                    </a:cubicBezTo>
                    <a:cubicBezTo>
                      <a:pt x="218823" y="222288"/>
                      <a:pt x="214943" y="168667"/>
                      <a:pt x="232935" y="139739"/>
                    </a:cubicBezTo>
                    <a:cubicBezTo>
                      <a:pt x="250927" y="110811"/>
                      <a:pt x="293965" y="107636"/>
                      <a:pt x="287968" y="82589"/>
                    </a:cubicBezTo>
                    <a:cubicBezTo>
                      <a:pt x="281971" y="57542"/>
                      <a:pt x="186721" y="1803"/>
                      <a:pt x="194835" y="3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989F4EEF-49A0-4C20-B5E9-A43C9A94B7F4}"/>
                  </a:ext>
                </a:extLst>
              </p:cNvPr>
              <p:cNvSpPr/>
              <p:nvPr/>
            </p:nvSpPr>
            <p:spPr>
              <a:xfrm>
                <a:off x="4161041" y="8436679"/>
                <a:ext cx="196440" cy="234756"/>
              </a:xfrm>
              <a:custGeom>
                <a:avLst/>
                <a:gdLst>
                  <a:gd name="connsiteX0" fmla="*/ 180500 w 180903"/>
                  <a:gd name="connsiteY0" fmla="*/ 803 h 216189"/>
                  <a:gd name="connsiteX1" fmla="*/ 106416 w 180903"/>
                  <a:gd name="connsiteY1" fmla="*/ 174369 h 216189"/>
                  <a:gd name="connsiteX2" fmla="*/ 106416 w 180903"/>
                  <a:gd name="connsiteY2" fmla="*/ 201886 h 216189"/>
                  <a:gd name="connsiteX3" fmla="*/ 40800 w 180903"/>
                  <a:gd name="connsiteY3" fmla="*/ 212469 h 216189"/>
                  <a:gd name="connsiteX4" fmla="*/ 583 w 180903"/>
                  <a:gd name="connsiteY4" fmla="*/ 212469 h 216189"/>
                  <a:gd name="connsiteX5" fmla="*/ 70433 w 180903"/>
                  <a:gd name="connsiteY5" fmla="*/ 168019 h 216189"/>
                  <a:gd name="connsiteX6" fmla="*/ 131816 w 180903"/>
                  <a:gd name="connsiteY6" fmla="*/ 110869 h 216189"/>
                  <a:gd name="connsiteX7" fmla="*/ 180500 w 180903"/>
                  <a:gd name="connsiteY7" fmla="*/ 803 h 21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903" h="216189">
                    <a:moveTo>
                      <a:pt x="180500" y="803"/>
                    </a:moveTo>
                    <a:cubicBezTo>
                      <a:pt x="176267" y="11386"/>
                      <a:pt x="118763" y="140855"/>
                      <a:pt x="106416" y="174369"/>
                    </a:cubicBezTo>
                    <a:cubicBezTo>
                      <a:pt x="94069" y="207883"/>
                      <a:pt x="117352" y="195536"/>
                      <a:pt x="106416" y="201886"/>
                    </a:cubicBezTo>
                    <a:cubicBezTo>
                      <a:pt x="95480" y="208236"/>
                      <a:pt x="58439" y="210705"/>
                      <a:pt x="40800" y="212469"/>
                    </a:cubicBezTo>
                    <a:cubicBezTo>
                      <a:pt x="23161" y="214233"/>
                      <a:pt x="-4356" y="219877"/>
                      <a:pt x="583" y="212469"/>
                    </a:cubicBezTo>
                    <a:cubicBezTo>
                      <a:pt x="5522" y="205061"/>
                      <a:pt x="48561" y="184952"/>
                      <a:pt x="70433" y="168019"/>
                    </a:cubicBezTo>
                    <a:cubicBezTo>
                      <a:pt x="92305" y="151086"/>
                      <a:pt x="108886" y="134505"/>
                      <a:pt x="131816" y="110869"/>
                    </a:cubicBezTo>
                    <a:cubicBezTo>
                      <a:pt x="154746" y="87233"/>
                      <a:pt x="184733" y="-9780"/>
                      <a:pt x="180500" y="80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E85620FA-3692-4B1D-9725-3753969C2EBD}"/>
                  </a:ext>
                </a:extLst>
              </p:cNvPr>
              <p:cNvSpPr/>
              <p:nvPr/>
            </p:nvSpPr>
            <p:spPr>
              <a:xfrm>
                <a:off x="4464299" y="8515696"/>
                <a:ext cx="269724" cy="244237"/>
              </a:xfrm>
              <a:custGeom>
                <a:avLst/>
                <a:gdLst>
                  <a:gd name="connsiteX0" fmla="*/ 2827 w 248391"/>
                  <a:gd name="connsiteY0" fmla="*/ 2 h 224920"/>
                  <a:gd name="connsiteX1" fmla="*/ 53627 w 248391"/>
                  <a:gd name="connsiteY1" fmla="*/ 207436 h 224920"/>
                  <a:gd name="connsiteX2" fmla="*/ 248360 w 248391"/>
                  <a:gd name="connsiteY2" fmla="*/ 213786 h 224920"/>
                  <a:gd name="connsiteX3" fmla="*/ 68443 w 248391"/>
                  <a:gd name="connsiteY3" fmla="*/ 218019 h 224920"/>
                  <a:gd name="connsiteX4" fmla="*/ 11293 w 248391"/>
                  <a:gd name="connsiteY4" fmla="*/ 203202 h 224920"/>
                  <a:gd name="connsiteX5" fmla="*/ 2827 w 248391"/>
                  <a:gd name="connsiteY5" fmla="*/ 2 h 22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391" h="224920">
                    <a:moveTo>
                      <a:pt x="2827" y="2"/>
                    </a:moveTo>
                    <a:cubicBezTo>
                      <a:pt x="9883" y="708"/>
                      <a:pt x="12705" y="171805"/>
                      <a:pt x="53627" y="207436"/>
                    </a:cubicBezTo>
                    <a:cubicBezTo>
                      <a:pt x="94549" y="243067"/>
                      <a:pt x="245891" y="212022"/>
                      <a:pt x="248360" y="213786"/>
                    </a:cubicBezTo>
                    <a:cubicBezTo>
                      <a:pt x="250829" y="215550"/>
                      <a:pt x="107954" y="219783"/>
                      <a:pt x="68443" y="218019"/>
                    </a:cubicBezTo>
                    <a:cubicBezTo>
                      <a:pt x="28932" y="216255"/>
                      <a:pt x="19407" y="242360"/>
                      <a:pt x="11293" y="203202"/>
                    </a:cubicBezTo>
                    <a:cubicBezTo>
                      <a:pt x="3179" y="164044"/>
                      <a:pt x="-4229" y="-704"/>
                      <a:pt x="2827" y="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DE6A686E-3A92-4470-9579-26F795EBDB34}"/>
                  </a:ext>
                </a:extLst>
              </p:cNvPr>
              <p:cNvSpPr/>
              <p:nvPr/>
            </p:nvSpPr>
            <p:spPr>
              <a:xfrm>
                <a:off x="4371111" y="8494844"/>
                <a:ext cx="296833" cy="282970"/>
              </a:xfrm>
              <a:custGeom>
                <a:avLst/>
                <a:gdLst>
                  <a:gd name="connsiteX0" fmla="*/ 37845 w 273356"/>
                  <a:gd name="connsiteY0" fmla="*/ 155 h 260589"/>
                  <a:gd name="connsiteX1" fmla="*/ 23028 w 273356"/>
                  <a:gd name="connsiteY1" fmla="*/ 163139 h 260589"/>
                  <a:gd name="connsiteX2" fmla="*/ 86528 w 273356"/>
                  <a:gd name="connsiteY2" fmla="*/ 222405 h 260589"/>
                  <a:gd name="connsiteX3" fmla="*/ 272795 w 273356"/>
                  <a:gd name="connsiteY3" fmla="*/ 258389 h 260589"/>
                  <a:gd name="connsiteX4" fmla="*/ 139445 w 273356"/>
                  <a:gd name="connsiteY4" fmla="*/ 249922 h 260589"/>
                  <a:gd name="connsiteX5" fmla="*/ 3978 w 273356"/>
                  <a:gd name="connsiteY5" fmla="*/ 194889 h 260589"/>
                  <a:gd name="connsiteX6" fmla="*/ 37845 w 273356"/>
                  <a:gd name="connsiteY6" fmla="*/ 155 h 26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56" h="260589">
                    <a:moveTo>
                      <a:pt x="37845" y="155"/>
                    </a:moveTo>
                    <a:cubicBezTo>
                      <a:pt x="41020" y="-5137"/>
                      <a:pt x="14914" y="126097"/>
                      <a:pt x="23028" y="163139"/>
                    </a:cubicBezTo>
                    <a:cubicBezTo>
                      <a:pt x="31142" y="200181"/>
                      <a:pt x="44900" y="206530"/>
                      <a:pt x="86528" y="222405"/>
                    </a:cubicBezTo>
                    <a:cubicBezTo>
                      <a:pt x="128156" y="238280"/>
                      <a:pt x="263975" y="253803"/>
                      <a:pt x="272795" y="258389"/>
                    </a:cubicBezTo>
                    <a:cubicBezTo>
                      <a:pt x="281615" y="262975"/>
                      <a:pt x="184248" y="260505"/>
                      <a:pt x="139445" y="249922"/>
                    </a:cubicBezTo>
                    <a:cubicBezTo>
                      <a:pt x="94642" y="239339"/>
                      <a:pt x="21970" y="235458"/>
                      <a:pt x="3978" y="194889"/>
                    </a:cubicBezTo>
                    <a:cubicBezTo>
                      <a:pt x="-14014" y="154320"/>
                      <a:pt x="34670" y="5447"/>
                      <a:pt x="37845" y="15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C32FD65D-7D61-429B-8322-1133333EF3DA}"/>
                  </a:ext>
                </a:extLst>
              </p:cNvPr>
              <p:cNvSpPr/>
              <p:nvPr/>
            </p:nvSpPr>
            <p:spPr>
              <a:xfrm>
                <a:off x="4290387" y="8770827"/>
                <a:ext cx="652912" cy="239040"/>
              </a:xfrm>
              <a:custGeom>
                <a:avLst/>
                <a:gdLst>
                  <a:gd name="connsiteX0" fmla="*/ 0 w 601272"/>
                  <a:gd name="connsiteY0" fmla="*/ 0 h 220134"/>
                  <a:gd name="connsiteX1" fmla="*/ 222250 w 601272"/>
                  <a:gd name="connsiteY1" fmla="*/ 101600 h 220134"/>
                  <a:gd name="connsiteX2" fmla="*/ 361950 w 601272"/>
                  <a:gd name="connsiteY2" fmla="*/ 74084 h 220134"/>
                  <a:gd name="connsiteX3" fmla="*/ 586317 w 601272"/>
                  <a:gd name="connsiteY3" fmla="*/ 14817 h 220134"/>
                  <a:gd name="connsiteX4" fmla="*/ 321734 w 601272"/>
                  <a:gd name="connsiteY4" fmla="*/ 69850 h 220134"/>
                  <a:gd name="connsiteX5" fmla="*/ 400050 w 601272"/>
                  <a:gd name="connsiteY5" fmla="*/ 105834 h 220134"/>
                  <a:gd name="connsiteX6" fmla="*/ 601134 w 601272"/>
                  <a:gd name="connsiteY6" fmla="*/ 148167 h 220134"/>
                  <a:gd name="connsiteX7" fmla="*/ 429684 w 601272"/>
                  <a:gd name="connsiteY7" fmla="*/ 158750 h 220134"/>
                  <a:gd name="connsiteX8" fmla="*/ 315384 w 601272"/>
                  <a:gd name="connsiteY8" fmla="*/ 220134 h 220134"/>
                  <a:gd name="connsiteX9" fmla="*/ 400050 w 601272"/>
                  <a:gd name="connsiteY9" fmla="*/ 158750 h 220134"/>
                  <a:gd name="connsiteX10" fmla="*/ 256117 w 601272"/>
                  <a:gd name="connsiteY10" fmla="*/ 95250 h 220134"/>
                  <a:gd name="connsiteX11" fmla="*/ 383117 w 601272"/>
                  <a:gd name="connsiteY11" fmla="*/ 78317 h 220134"/>
                  <a:gd name="connsiteX12" fmla="*/ 370417 w 601272"/>
                  <a:gd name="connsiteY12" fmla="*/ 78317 h 220134"/>
                  <a:gd name="connsiteX13" fmla="*/ 0 w 601272"/>
                  <a:gd name="connsiteY13" fmla="*/ 0 h 22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1272" h="220134">
                    <a:moveTo>
                      <a:pt x="0" y="0"/>
                    </a:moveTo>
                    <a:cubicBezTo>
                      <a:pt x="80962" y="44626"/>
                      <a:pt x="161925" y="89253"/>
                      <a:pt x="222250" y="101600"/>
                    </a:cubicBezTo>
                    <a:cubicBezTo>
                      <a:pt x="282575" y="113947"/>
                      <a:pt x="301272" y="88548"/>
                      <a:pt x="361950" y="74084"/>
                    </a:cubicBezTo>
                    <a:cubicBezTo>
                      <a:pt x="422628" y="59620"/>
                      <a:pt x="593020" y="15523"/>
                      <a:pt x="586317" y="14817"/>
                    </a:cubicBezTo>
                    <a:cubicBezTo>
                      <a:pt x="579614" y="14111"/>
                      <a:pt x="352778" y="54681"/>
                      <a:pt x="321734" y="69850"/>
                    </a:cubicBezTo>
                    <a:cubicBezTo>
                      <a:pt x="290690" y="85019"/>
                      <a:pt x="353483" y="92781"/>
                      <a:pt x="400050" y="105834"/>
                    </a:cubicBezTo>
                    <a:cubicBezTo>
                      <a:pt x="446617" y="118887"/>
                      <a:pt x="596195" y="139348"/>
                      <a:pt x="601134" y="148167"/>
                    </a:cubicBezTo>
                    <a:cubicBezTo>
                      <a:pt x="606073" y="156986"/>
                      <a:pt x="477309" y="146756"/>
                      <a:pt x="429684" y="158750"/>
                    </a:cubicBezTo>
                    <a:cubicBezTo>
                      <a:pt x="382059" y="170745"/>
                      <a:pt x="320323" y="220134"/>
                      <a:pt x="315384" y="220134"/>
                    </a:cubicBezTo>
                    <a:cubicBezTo>
                      <a:pt x="310445" y="220134"/>
                      <a:pt x="409928" y="179564"/>
                      <a:pt x="400050" y="158750"/>
                    </a:cubicBezTo>
                    <a:cubicBezTo>
                      <a:pt x="390172" y="137936"/>
                      <a:pt x="258939" y="108656"/>
                      <a:pt x="256117" y="95250"/>
                    </a:cubicBezTo>
                    <a:cubicBezTo>
                      <a:pt x="253295" y="81844"/>
                      <a:pt x="364067" y="81139"/>
                      <a:pt x="383117" y="78317"/>
                    </a:cubicBezTo>
                    <a:cubicBezTo>
                      <a:pt x="402167" y="75495"/>
                      <a:pt x="370417" y="78317"/>
                      <a:pt x="370417" y="783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A6CC469A-E5A0-45EB-B027-88678243B36E}"/>
                  </a:ext>
                </a:extLst>
              </p:cNvPr>
              <p:cNvSpPr/>
              <p:nvPr/>
            </p:nvSpPr>
            <p:spPr>
              <a:xfrm>
                <a:off x="4095736" y="8878261"/>
                <a:ext cx="349551" cy="213021"/>
              </a:xfrm>
              <a:custGeom>
                <a:avLst/>
                <a:gdLst>
                  <a:gd name="connsiteX0" fmla="*/ 316840 w 321904"/>
                  <a:gd name="connsiteY0" fmla="*/ 547 h 196173"/>
                  <a:gd name="connsiteX1" fmla="*/ 211006 w 321904"/>
                  <a:gd name="connsiteY1" fmla="*/ 74630 h 196173"/>
                  <a:gd name="connsiteX2" fmla="*/ 9923 w 321904"/>
                  <a:gd name="connsiteY2" fmla="*/ 108497 h 196173"/>
                  <a:gd name="connsiteX3" fmla="*/ 45906 w 321904"/>
                  <a:gd name="connsiteY3" fmla="*/ 104263 h 196173"/>
                  <a:gd name="connsiteX4" fmla="*/ 132690 w 321904"/>
                  <a:gd name="connsiteY4" fmla="*/ 157180 h 196173"/>
                  <a:gd name="connsiteX5" fmla="*/ 276623 w 321904"/>
                  <a:gd name="connsiteY5" fmla="*/ 148713 h 196173"/>
                  <a:gd name="connsiteX6" fmla="*/ 3573 w 321904"/>
                  <a:gd name="connsiteY6" fmla="*/ 195280 h 196173"/>
                  <a:gd name="connsiteX7" fmla="*/ 117873 w 321904"/>
                  <a:gd name="connsiteY7" fmla="*/ 178347 h 196173"/>
                  <a:gd name="connsiteX8" fmla="*/ 75540 w 321904"/>
                  <a:gd name="connsiteY8" fmla="*/ 165647 h 196173"/>
                  <a:gd name="connsiteX9" fmla="*/ 62840 w 321904"/>
                  <a:gd name="connsiteY9" fmla="*/ 136013 h 196173"/>
                  <a:gd name="connsiteX10" fmla="*/ 54373 w 321904"/>
                  <a:gd name="connsiteY10" fmla="*/ 116963 h 196173"/>
                  <a:gd name="connsiteX11" fmla="*/ 316840 w 321904"/>
                  <a:gd name="connsiteY11" fmla="*/ 547 h 19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904" h="196173">
                    <a:moveTo>
                      <a:pt x="316840" y="547"/>
                    </a:moveTo>
                    <a:cubicBezTo>
                      <a:pt x="342945" y="-6508"/>
                      <a:pt x="262159" y="56638"/>
                      <a:pt x="211006" y="74630"/>
                    </a:cubicBezTo>
                    <a:cubicBezTo>
                      <a:pt x="159853" y="92622"/>
                      <a:pt x="37440" y="103558"/>
                      <a:pt x="9923" y="108497"/>
                    </a:cubicBezTo>
                    <a:cubicBezTo>
                      <a:pt x="-17594" y="113436"/>
                      <a:pt x="25445" y="96149"/>
                      <a:pt x="45906" y="104263"/>
                    </a:cubicBezTo>
                    <a:cubicBezTo>
                      <a:pt x="66367" y="112377"/>
                      <a:pt x="94237" y="149772"/>
                      <a:pt x="132690" y="157180"/>
                    </a:cubicBezTo>
                    <a:cubicBezTo>
                      <a:pt x="171143" y="164588"/>
                      <a:pt x="298142" y="142363"/>
                      <a:pt x="276623" y="148713"/>
                    </a:cubicBezTo>
                    <a:cubicBezTo>
                      <a:pt x="255104" y="155063"/>
                      <a:pt x="30031" y="190341"/>
                      <a:pt x="3573" y="195280"/>
                    </a:cubicBezTo>
                    <a:cubicBezTo>
                      <a:pt x="-22885" y="200219"/>
                      <a:pt x="105878" y="183286"/>
                      <a:pt x="117873" y="178347"/>
                    </a:cubicBezTo>
                    <a:cubicBezTo>
                      <a:pt x="129867" y="173408"/>
                      <a:pt x="84712" y="172703"/>
                      <a:pt x="75540" y="165647"/>
                    </a:cubicBezTo>
                    <a:cubicBezTo>
                      <a:pt x="66368" y="158591"/>
                      <a:pt x="66368" y="144127"/>
                      <a:pt x="62840" y="136013"/>
                    </a:cubicBezTo>
                    <a:cubicBezTo>
                      <a:pt x="59312" y="127899"/>
                      <a:pt x="13804" y="135660"/>
                      <a:pt x="54373" y="116963"/>
                    </a:cubicBezTo>
                    <a:cubicBezTo>
                      <a:pt x="94942" y="98266"/>
                      <a:pt x="290735" y="7602"/>
                      <a:pt x="316840" y="54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F5333305-7D42-45F8-B786-6FA17ED8119E}"/>
                  </a:ext>
                </a:extLst>
              </p:cNvPr>
              <p:cNvSpPr/>
              <p:nvPr/>
            </p:nvSpPr>
            <p:spPr>
              <a:xfrm>
                <a:off x="4081556" y="8935980"/>
                <a:ext cx="1117099" cy="402998"/>
              </a:xfrm>
              <a:custGeom>
                <a:avLst/>
                <a:gdLst>
                  <a:gd name="connsiteX0" fmla="*/ 947964 w 1028745"/>
                  <a:gd name="connsiteY0" fmla="*/ 13009 h 371124"/>
                  <a:gd name="connsiteX1" fmla="*/ 757464 w 1028745"/>
                  <a:gd name="connsiteY1" fmla="*/ 127309 h 371124"/>
                  <a:gd name="connsiteX2" fmla="*/ 378581 w 1028745"/>
                  <a:gd name="connsiteY2" fmla="*/ 309343 h 371124"/>
                  <a:gd name="connsiteX3" fmla="*/ 230414 w 1028745"/>
                  <a:gd name="connsiteY3" fmla="*/ 345326 h 371124"/>
                  <a:gd name="connsiteX4" fmla="*/ 1814 w 1028745"/>
                  <a:gd name="connsiteY4" fmla="*/ 368609 h 371124"/>
                  <a:gd name="connsiteX5" fmla="*/ 363764 w 1028745"/>
                  <a:gd name="connsiteY5" fmla="*/ 283943 h 371124"/>
                  <a:gd name="connsiteX6" fmla="*/ 268514 w 1028745"/>
                  <a:gd name="connsiteY6" fmla="*/ 279709 h 371124"/>
                  <a:gd name="connsiteX7" fmla="*/ 571198 w 1028745"/>
                  <a:gd name="connsiteY7" fmla="*/ 188693 h 371124"/>
                  <a:gd name="connsiteX8" fmla="*/ 719364 w 1028745"/>
                  <a:gd name="connsiteY8" fmla="*/ 140009 h 371124"/>
                  <a:gd name="connsiteX9" fmla="*/ 1013581 w 1028745"/>
                  <a:gd name="connsiteY9" fmla="*/ 15126 h 371124"/>
                  <a:gd name="connsiteX10" fmla="*/ 947964 w 1028745"/>
                  <a:gd name="connsiteY10" fmla="*/ 13009 h 37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745" h="371124">
                    <a:moveTo>
                      <a:pt x="947964" y="13009"/>
                    </a:moveTo>
                    <a:cubicBezTo>
                      <a:pt x="905278" y="31706"/>
                      <a:pt x="852361" y="77920"/>
                      <a:pt x="757464" y="127309"/>
                    </a:cubicBezTo>
                    <a:cubicBezTo>
                      <a:pt x="662567" y="176698"/>
                      <a:pt x="466423" y="273007"/>
                      <a:pt x="378581" y="309343"/>
                    </a:cubicBezTo>
                    <a:cubicBezTo>
                      <a:pt x="290739" y="345679"/>
                      <a:pt x="293208" y="335448"/>
                      <a:pt x="230414" y="345326"/>
                    </a:cubicBezTo>
                    <a:cubicBezTo>
                      <a:pt x="167620" y="355204"/>
                      <a:pt x="-20411" y="378839"/>
                      <a:pt x="1814" y="368609"/>
                    </a:cubicBezTo>
                    <a:cubicBezTo>
                      <a:pt x="24039" y="358379"/>
                      <a:pt x="319314" y="298760"/>
                      <a:pt x="363764" y="283943"/>
                    </a:cubicBezTo>
                    <a:cubicBezTo>
                      <a:pt x="408214" y="269126"/>
                      <a:pt x="233942" y="295584"/>
                      <a:pt x="268514" y="279709"/>
                    </a:cubicBezTo>
                    <a:cubicBezTo>
                      <a:pt x="303086" y="263834"/>
                      <a:pt x="496056" y="211976"/>
                      <a:pt x="571198" y="188693"/>
                    </a:cubicBezTo>
                    <a:cubicBezTo>
                      <a:pt x="646340" y="165410"/>
                      <a:pt x="645633" y="168937"/>
                      <a:pt x="719364" y="140009"/>
                    </a:cubicBezTo>
                    <a:cubicBezTo>
                      <a:pt x="793094" y="111081"/>
                      <a:pt x="967720" y="33823"/>
                      <a:pt x="1013581" y="15126"/>
                    </a:cubicBezTo>
                    <a:cubicBezTo>
                      <a:pt x="1059442" y="-3571"/>
                      <a:pt x="990650" y="-5688"/>
                      <a:pt x="947964" y="1300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3D0ADB37-9521-4D5B-AF54-1D3248B8D957}"/>
                  </a:ext>
                </a:extLst>
              </p:cNvPr>
              <p:cNvSpPr/>
              <p:nvPr/>
            </p:nvSpPr>
            <p:spPr>
              <a:xfrm>
                <a:off x="4154767" y="8858156"/>
                <a:ext cx="1087564" cy="372406"/>
              </a:xfrm>
              <a:custGeom>
                <a:avLst/>
                <a:gdLst>
                  <a:gd name="connsiteX0" fmla="*/ 334444 w 1001546"/>
                  <a:gd name="connsiteY0" fmla="*/ 99495 h 342952"/>
                  <a:gd name="connsiteX1" fmla="*/ 361961 w 1001546"/>
                  <a:gd name="connsiteY1" fmla="*/ 184162 h 342952"/>
                  <a:gd name="connsiteX2" fmla="*/ 395828 w 1001546"/>
                  <a:gd name="connsiteY2" fmla="*/ 186278 h 342952"/>
                  <a:gd name="connsiteX3" fmla="*/ 309044 w 1001546"/>
                  <a:gd name="connsiteY3" fmla="*/ 237078 h 342952"/>
                  <a:gd name="connsiteX4" fmla="*/ 11 w 1001546"/>
                  <a:gd name="connsiteY4" fmla="*/ 342912 h 342952"/>
                  <a:gd name="connsiteX5" fmla="*/ 298461 w 1001546"/>
                  <a:gd name="connsiteY5" fmla="*/ 224378 h 342952"/>
                  <a:gd name="connsiteX6" fmla="*/ 632894 w 1001546"/>
                  <a:gd name="connsiteY6" fmla="*/ 150295 h 342952"/>
                  <a:gd name="connsiteX7" fmla="*/ 1001194 w 1001546"/>
                  <a:gd name="connsiteY7" fmla="*/ 12 h 342952"/>
                  <a:gd name="connsiteX8" fmla="*/ 565161 w 1001546"/>
                  <a:gd name="connsiteY8" fmla="*/ 158762 h 342952"/>
                  <a:gd name="connsiteX9" fmla="*/ 408528 w 1001546"/>
                  <a:gd name="connsiteY9" fmla="*/ 207445 h 342952"/>
                  <a:gd name="connsiteX10" fmla="*/ 334444 w 1001546"/>
                  <a:gd name="connsiteY10" fmla="*/ 99495 h 34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1546" h="342952">
                    <a:moveTo>
                      <a:pt x="334444" y="99495"/>
                    </a:moveTo>
                    <a:cubicBezTo>
                      <a:pt x="326683" y="95614"/>
                      <a:pt x="351730" y="169698"/>
                      <a:pt x="361961" y="184162"/>
                    </a:cubicBezTo>
                    <a:cubicBezTo>
                      <a:pt x="372192" y="198626"/>
                      <a:pt x="404647" y="177459"/>
                      <a:pt x="395828" y="186278"/>
                    </a:cubicBezTo>
                    <a:cubicBezTo>
                      <a:pt x="387009" y="195097"/>
                      <a:pt x="375013" y="210972"/>
                      <a:pt x="309044" y="237078"/>
                    </a:cubicBezTo>
                    <a:cubicBezTo>
                      <a:pt x="243075" y="263184"/>
                      <a:pt x="1775" y="345029"/>
                      <a:pt x="11" y="342912"/>
                    </a:cubicBezTo>
                    <a:cubicBezTo>
                      <a:pt x="-1753" y="340795"/>
                      <a:pt x="192981" y="256481"/>
                      <a:pt x="298461" y="224378"/>
                    </a:cubicBezTo>
                    <a:cubicBezTo>
                      <a:pt x="403941" y="192275"/>
                      <a:pt x="515772" y="187689"/>
                      <a:pt x="632894" y="150295"/>
                    </a:cubicBezTo>
                    <a:cubicBezTo>
                      <a:pt x="750016" y="112901"/>
                      <a:pt x="1012483" y="-1399"/>
                      <a:pt x="1001194" y="12"/>
                    </a:cubicBezTo>
                    <a:cubicBezTo>
                      <a:pt x="989905" y="1423"/>
                      <a:pt x="663939" y="124190"/>
                      <a:pt x="565161" y="158762"/>
                    </a:cubicBezTo>
                    <a:cubicBezTo>
                      <a:pt x="466383" y="193334"/>
                      <a:pt x="443453" y="212031"/>
                      <a:pt x="408528" y="207445"/>
                    </a:cubicBezTo>
                    <a:cubicBezTo>
                      <a:pt x="373603" y="202859"/>
                      <a:pt x="342205" y="103376"/>
                      <a:pt x="334444" y="9949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A6CD739F-C41E-4746-BB18-C65954DE092B}"/>
                  </a:ext>
                </a:extLst>
              </p:cNvPr>
              <p:cNvSpPr/>
              <p:nvPr/>
            </p:nvSpPr>
            <p:spPr>
              <a:xfrm>
                <a:off x="3873760" y="8679861"/>
                <a:ext cx="346334" cy="301201"/>
              </a:xfrm>
              <a:custGeom>
                <a:avLst/>
                <a:gdLst>
                  <a:gd name="connsiteX0" fmla="*/ 318059 w 318942"/>
                  <a:gd name="connsiteY0" fmla="*/ 1221 h 277378"/>
                  <a:gd name="connsiteX1" fmla="*/ 199525 w 318942"/>
                  <a:gd name="connsiteY1" fmla="*/ 102821 h 277378"/>
                  <a:gd name="connsiteX2" fmla="*/ 66175 w 318942"/>
                  <a:gd name="connsiteY2" fmla="*/ 234055 h 277378"/>
                  <a:gd name="connsiteX3" fmla="*/ 559 w 318942"/>
                  <a:gd name="connsiteY3" fmla="*/ 276388 h 277378"/>
                  <a:gd name="connsiteX4" fmla="*/ 100042 w 318942"/>
                  <a:gd name="connsiteY4" fmla="*/ 200188 h 277378"/>
                  <a:gd name="connsiteX5" fmla="*/ 201642 w 318942"/>
                  <a:gd name="connsiteY5" fmla="*/ 94355 h 277378"/>
                  <a:gd name="connsiteX6" fmla="*/ 136025 w 318942"/>
                  <a:gd name="connsiteY6" fmla="*/ 172671 h 277378"/>
                  <a:gd name="connsiteX7" fmla="*/ 318059 w 318942"/>
                  <a:gd name="connsiteY7" fmla="*/ 1221 h 27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8942" h="277378">
                    <a:moveTo>
                      <a:pt x="318059" y="1221"/>
                    </a:moveTo>
                    <a:cubicBezTo>
                      <a:pt x="328642" y="-10421"/>
                      <a:pt x="241506" y="64015"/>
                      <a:pt x="199525" y="102821"/>
                    </a:cubicBezTo>
                    <a:cubicBezTo>
                      <a:pt x="157544" y="141627"/>
                      <a:pt x="99336" y="205127"/>
                      <a:pt x="66175" y="234055"/>
                    </a:cubicBezTo>
                    <a:cubicBezTo>
                      <a:pt x="33014" y="262983"/>
                      <a:pt x="-5085" y="282032"/>
                      <a:pt x="559" y="276388"/>
                    </a:cubicBezTo>
                    <a:cubicBezTo>
                      <a:pt x="6203" y="270744"/>
                      <a:pt x="66528" y="230527"/>
                      <a:pt x="100042" y="200188"/>
                    </a:cubicBezTo>
                    <a:cubicBezTo>
                      <a:pt x="133556" y="169849"/>
                      <a:pt x="195645" y="98941"/>
                      <a:pt x="201642" y="94355"/>
                    </a:cubicBezTo>
                    <a:cubicBezTo>
                      <a:pt x="207639" y="89769"/>
                      <a:pt x="111683" y="185371"/>
                      <a:pt x="136025" y="172671"/>
                    </a:cubicBezTo>
                    <a:cubicBezTo>
                      <a:pt x="160367" y="159971"/>
                      <a:pt x="307476" y="12863"/>
                      <a:pt x="318059" y="122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E62DD72D-D57A-47BC-B6EA-D2738FF8E7B1}"/>
                  </a:ext>
                </a:extLst>
              </p:cNvPr>
              <p:cNvSpPr/>
              <p:nvPr/>
            </p:nvSpPr>
            <p:spPr>
              <a:xfrm>
                <a:off x="6613068" y="8095730"/>
                <a:ext cx="622376" cy="902700"/>
              </a:xfrm>
              <a:custGeom>
                <a:avLst/>
                <a:gdLst>
                  <a:gd name="connsiteX0" fmla="*/ 17909 w 573151"/>
                  <a:gd name="connsiteY0" fmla="*/ 84069 h 831303"/>
                  <a:gd name="connsiteX1" fmla="*/ 191475 w 573151"/>
                  <a:gd name="connsiteY1" fmla="*/ 422736 h 831303"/>
                  <a:gd name="connsiteX2" fmla="*/ 369275 w 573151"/>
                  <a:gd name="connsiteY2" fmla="*/ 638636 h 831303"/>
                  <a:gd name="connsiteX3" fmla="*/ 568242 w 573151"/>
                  <a:gd name="connsiteY3" fmla="*/ 829136 h 831303"/>
                  <a:gd name="connsiteX4" fmla="*/ 475109 w 573151"/>
                  <a:gd name="connsiteY4" fmla="*/ 714836 h 831303"/>
                  <a:gd name="connsiteX5" fmla="*/ 81409 w 573151"/>
                  <a:gd name="connsiteY5" fmla="*/ 329602 h 831303"/>
                  <a:gd name="connsiteX6" fmla="*/ 13675 w 573151"/>
                  <a:gd name="connsiteY6" fmla="*/ 16336 h 831303"/>
                  <a:gd name="connsiteX7" fmla="*/ 17909 w 573151"/>
                  <a:gd name="connsiteY7" fmla="*/ 84069 h 831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151" h="831303">
                    <a:moveTo>
                      <a:pt x="17909" y="84069"/>
                    </a:moveTo>
                    <a:cubicBezTo>
                      <a:pt x="47542" y="151802"/>
                      <a:pt x="132914" y="330308"/>
                      <a:pt x="191475" y="422736"/>
                    </a:cubicBezTo>
                    <a:cubicBezTo>
                      <a:pt x="250036" y="515164"/>
                      <a:pt x="306481" y="570903"/>
                      <a:pt x="369275" y="638636"/>
                    </a:cubicBezTo>
                    <a:cubicBezTo>
                      <a:pt x="432069" y="706369"/>
                      <a:pt x="550603" y="816436"/>
                      <a:pt x="568242" y="829136"/>
                    </a:cubicBezTo>
                    <a:cubicBezTo>
                      <a:pt x="585881" y="841836"/>
                      <a:pt x="556248" y="798092"/>
                      <a:pt x="475109" y="714836"/>
                    </a:cubicBezTo>
                    <a:cubicBezTo>
                      <a:pt x="393970" y="631580"/>
                      <a:pt x="158315" y="446018"/>
                      <a:pt x="81409" y="329602"/>
                    </a:cubicBezTo>
                    <a:cubicBezTo>
                      <a:pt x="4503" y="213186"/>
                      <a:pt x="25669" y="57258"/>
                      <a:pt x="13675" y="16336"/>
                    </a:cubicBezTo>
                    <a:cubicBezTo>
                      <a:pt x="1681" y="-24586"/>
                      <a:pt x="-11724" y="16336"/>
                      <a:pt x="17909" y="8406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E6205CDA-0372-43CD-A598-9C2C141000AD}"/>
                  </a:ext>
                </a:extLst>
              </p:cNvPr>
              <p:cNvSpPr/>
              <p:nvPr/>
            </p:nvSpPr>
            <p:spPr>
              <a:xfrm>
                <a:off x="7192685" y="7919939"/>
                <a:ext cx="609241" cy="1141195"/>
              </a:xfrm>
              <a:custGeom>
                <a:avLst/>
                <a:gdLst>
                  <a:gd name="connsiteX0" fmla="*/ 602 w 561055"/>
                  <a:gd name="connsiteY0" fmla="*/ 423 h 1050935"/>
                  <a:gd name="connsiteX1" fmla="*/ 250369 w 561055"/>
                  <a:gd name="connsiteY1" fmla="*/ 406823 h 1050935"/>
                  <a:gd name="connsiteX2" fmla="*/ 550936 w 561055"/>
                  <a:gd name="connsiteY2" fmla="*/ 1037589 h 1050935"/>
                  <a:gd name="connsiteX3" fmla="*/ 474736 w 561055"/>
                  <a:gd name="connsiteY3" fmla="*/ 808989 h 1050935"/>
                  <a:gd name="connsiteX4" fmla="*/ 322336 w 561055"/>
                  <a:gd name="connsiteY4" fmla="*/ 478789 h 1050935"/>
                  <a:gd name="connsiteX5" fmla="*/ 602 w 561055"/>
                  <a:gd name="connsiteY5" fmla="*/ 423 h 105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055" h="1050935">
                    <a:moveTo>
                      <a:pt x="602" y="423"/>
                    </a:moveTo>
                    <a:cubicBezTo>
                      <a:pt x="-11393" y="-11571"/>
                      <a:pt x="158647" y="233962"/>
                      <a:pt x="250369" y="406823"/>
                    </a:cubicBezTo>
                    <a:cubicBezTo>
                      <a:pt x="342091" y="579684"/>
                      <a:pt x="513542" y="970562"/>
                      <a:pt x="550936" y="1037589"/>
                    </a:cubicBezTo>
                    <a:cubicBezTo>
                      <a:pt x="588330" y="1104616"/>
                      <a:pt x="512836" y="902122"/>
                      <a:pt x="474736" y="808989"/>
                    </a:cubicBezTo>
                    <a:cubicBezTo>
                      <a:pt x="436636" y="715856"/>
                      <a:pt x="404180" y="619194"/>
                      <a:pt x="322336" y="478789"/>
                    </a:cubicBezTo>
                    <a:cubicBezTo>
                      <a:pt x="240492" y="338384"/>
                      <a:pt x="12597" y="12417"/>
                      <a:pt x="602" y="42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DD832C9B-DAB5-4A46-B873-9BD34B3C77EF}"/>
                  </a:ext>
                </a:extLst>
              </p:cNvPr>
              <p:cNvSpPr/>
              <p:nvPr/>
            </p:nvSpPr>
            <p:spPr>
              <a:xfrm>
                <a:off x="6912662" y="8764307"/>
                <a:ext cx="939465" cy="1182609"/>
              </a:xfrm>
              <a:custGeom>
                <a:avLst/>
                <a:gdLst>
                  <a:gd name="connsiteX0" fmla="*/ 244 w 865161"/>
                  <a:gd name="connsiteY0" fmla="*/ 1771 h 1089074"/>
                  <a:gd name="connsiteX1" fmla="*/ 473319 w 865161"/>
                  <a:gd name="connsiteY1" fmla="*/ 566921 h 1089074"/>
                  <a:gd name="connsiteX2" fmla="*/ 854319 w 865161"/>
                  <a:gd name="connsiteY2" fmla="*/ 1071746 h 1089074"/>
                  <a:gd name="connsiteX3" fmla="*/ 730494 w 865161"/>
                  <a:gd name="connsiteY3" fmla="*/ 919346 h 1089074"/>
                  <a:gd name="connsiteX4" fmla="*/ 412994 w 865161"/>
                  <a:gd name="connsiteY4" fmla="*/ 408171 h 1089074"/>
                  <a:gd name="connsiteX5" fmla="*/ 244 w 865161"/>
                  <a:gd name="connsiteY5" fmla="*/ 1771 h 108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5161" h="1089074">
                    <a:moveTo>
                      <a:pt x="244" y="1771"/>
                    </a:moveTo>
                    <a:cubicBezTo>
                      <a:pt x="10298" y="28229"/>
                      <a:pt x="330973" y="388592"/>
                      <a:pt x="473319" y="566921"/>
                    </a:cubicBezTo>
                    <a:cubicBezTo>
                      <a:pt x="615665" y="745250"/>
                      <a:pt x="811456" y="1013008"/>
                      <a:pt x="854319" y="1071746"/>
                    </a:cubicBezTo>
                    <a:cubicBezTo>
                      <a:pt x="897182" y="1130484"/>
                      <a:pt x="804048" y="1029942"/>
                      <a:pt x="730494" y="919346"/>
                    </a:cubicBezTo>
                    <a:cubicBezTo>
                      <a:pt x="656940" y="808750"/>
                      <a:pt x="532586" y="564804"/>
                      <a:pt x="412994" y="408171"/>
                    </a:cubicBezTo>
                    <a:cubicBezTo>
                      <a:pt x="293402" y="251538"/>
                      <a:pt x="-9810" y="-24687"/>
                      <a:pt x="244" y="177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BA54AC33-934D-4D30-AD99-0D849B76C773}"/>
                  </a:ext>
                </a:extLst>
              </p:cNvPr>
              <p:cNvSpPr/>
              <p:nvPr/>
            </p:nvSpPr>
            <p:spPr>
              <a:xfrm>
                <a:off x="7829816" y="9074031"/>
                <a:ext cx="797525" cy="1202700"/>
              </a:xfrm>
              <a:custGeom>
                <a:avLst/>
                <a:gdLst>
                  <a:gd name="connsiteX0" fmla="*/ 6530 w 734447"/>
                  <a:gd name="connsiteY0" fmla="*/ 37219 h 1107576"/>
                  <a:gd name="connsiteX1" fmla="*/ 47805 w 734447"/>
                  <a:gd name="connsiteY1" fmla="*/ 75319 h 1107576"/>
                  <a:gd name="connsiteX2" fmla="*/ 419280 w 734447"/>
                  <a:gd name="connsiteY2" fmla="*/ 799219 h 1107576"/>
                  <a:gd name="connsiteX3" fmla="*/ 501830 w 734447"/>
                  <a:gd name="connsiteY3" fmla="*/ 869069 h 1107576"/>
                  <a:gd name="connsiteX4" fmla="*/ 730430 w 734447"/>
                  <a:gd name="connsiteY4" fmla="*/ 1104019 h 1107576"/>
                  <a:gd name="connsiteX5" fmla="*/ 628830 w 734447"/>
                  <a:gd name="connsiteY5" fmla="*/ 989719 h 1107576"/>
                  <a:gd name="connsiteX6" fmla="*/ 393880 w 734447"/>
                  <a:gd name="connsiteY6" fmla="*/ 710319 h 1107576"/>
                  <a:gd name="connsiteX7" fmla="*/ 63680 w 734447"/>
                  <a:gd name="connsiteY7" fmla="*/ 205494 h 1107576"/>
                  <a:gd name="connsiteX8" fmla="*/ 6530 w 734447"/>
                  <a:gd name="connsiteY8" fmla="*/ 37219 h 110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4447" h="1107576">
                    <a:moveTo>
                      <a:pt x="6530" y="37219"/>
                    </a:moveTo>
                    <a:cubicBezTo>
                      <a:pt x="3884" y="15523"/>
                      <a:pt x="-20987" y="-51681"/>
                      <a:pt x="47805" y="75319"/>
                    </a:cubicBezTo>
                    <a:cubicBezTo>
                      <a:pt x="116597" y="202319"/>
                      <a:pt x="343609" y="666927"/>
                      <a:pt x="419280" y="799219"/>
                    </a:cubicBezTo>
                    <a:cubicBezTo>
                      <a:pt x="494951" y="931511"/>
                      <a:pt x="449972" y="818269"/>
                      <a:pt x="501830" y="869069"/>
                    </a:cubicBezTo>
                    <a:cubicBezTo>
                      <a:pt x="553688" y="919869"/>
                      <a:pt x="709263" y="1083911"/>
                      <a:pt x="730430" y="1104019"/>
                    </a:cubicBezTo>
                    <a:cubicBezTo>
                      <a:pt x="751597" y="1124127"/>
                      <a:pt x="684922" y="1055336"/>
                      <a:pt x="628830" y="989719"/>
                    </a:cubicBezTo>
                    <a:cubicBezTo>
                      <a:pt x="572738" y="924102"/>
                      <a:pt x="488072" y="841023"/>
                      <a:pt x="393880" y="710319"/>
                    </a:cubicBezTo>
                    <a:cubicBezTo>
                      <a:pt x="299688" y="579615"/>
                      <a:pt x="133001" y="321382"/>
                      <a:pt x="63680" y="205494"/>
                    </a:cubicBezTo>
                    <a:cubicBezTo>
                      <a:pt x="-5641" y="89607"/>
                      <a:pt x="9176" y="58915"/>
                      <a:pt x="6530" y="3721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75739490-1910-4982-84D8-EA324E83DB74}"/>
                  </a:ext>
                </a:extLst>
              </p:cNvPr>
              <p:cNvSpPr/>
              <p:nvPr/>
            </p:nvSpPr>
            <p:spPr>
              <a:xfrm>
                <a:off x="3280484" y="6919133"/>
                <a:ext cx="83122" cy="776483"/>
              </a:xfrm>
              <a:custGeom>
                <a:avLst/>
                <a:gdLst>
                  <a:gd name="connsiteX0" fmla="*/ 49495 w 76548"/>
                  <a:gd name="connsiteY0" fmla="*/ 2381 h 715069"/>
                  <a:gd name="connsiteX1" fmla="*/ 36795 w 76548"/>
                  <a:gd name="connsiteY1" fmla="*/ 389731 h 715069"/>
                  <a:gd name="connsiteX2" fmla="*/ 52670 w 76548"/>
                  <a:gd name="connsiteY2" fmla="*/ 596106 h 715069"/>
                  <a:gd name="connsiteX3" fmla="*/ 68545 w 76548"/>
                  <a:gd name="connsiteY3" fmla="*/ 710406 h 715069"/>
                  <a:gd name="connsiteX4" fmla="*/ 71720 w 76548"/>
                  <a:gd name="connsiteY4" fmla="*/ 637381 h 715069"/>
                  <a:gd name="connsiteX5" fmla="*/ 1870 w 76548"/>
                  <a:gd name="connsiteY5" fmla="*/ 157956 h 715069"/>
                  <a:gd name="connsiteX6" fmla="*/ 20920 w 76548"/>
                  <a:gd name="connsiteY6" fmla="*/ 221456 h 715069"/>
                  <a:gd name="connsiteX7" fmla="*/ 49495 w 76548"/>
                  <a:gd name="connsiteY7" fmla="*/ 2381 h 71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48" h="715069">
                    <a:moveTo>
                      <a:pt x="49495" y="2381"/>
                    </a:moveTo>
                    <a:cubicBezTo>
                      <a:pt x="52141" y="30427"/>
                      <a:pt x="36266" y="290777"/>
                      <a:pt x="36795" y="389731"/>
                    </a:cubicBezTo>
                    <a:cubicBezTo>
                      <a:pt x="37324" y="488685"/>
                      <a:pt x="47378" y="542660"/>
                      <a:pt x="52670" y="596106"/>
                    </a:cubicBezTo>
                    <a:cubicBezTo>
                      <a:pt x="57962" y="649552"/>
                      <a:pt x="65370" y="703527"/>
                      <a:pt x="68545" y="710406"/>
                    </a:cubicBezTo>
                    <a:cubicBezTo>
                      <a:pt x="71720" y="717285"/>
                      <a:pt x="82832" y="729456"/>
                      <a:pt x="71720" y="637381"/>
                    </a:cubicBezTo>
                    <a:cubicBezTo>
                      <a:pt x="60608" y="545306"/>
                      <a:pt x="10337" y="227277"/>
                      <a:pt x="1870" y="157956"/>
                    </a:cubicBezTo>
                    <a:cubicBezTo>
                      <a:pt x="-6597" y="88635"/>
                      <a:pt x="16157" y="239977"/>
                      <a:pt x="20920" y="221456"/>
                    </a:cubicBezTo>
                    <a:cubicBezTo>
                      <a:pt x="25683" y="202935"/>
                      <a:pt x="46849" y="-25665"/>
                      <a:pt x="49495" y="238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A10B3DD3-C962-4E8B-A7D4-047CA551BEE1}"/>
                  </a:ext>
                </a:extLst>
              </p:cNvPr>
              <p:cNvSpPr/>
              <p:nvPr/>
            </p:nvSpPr>
            <p:spPr>
              <a:xfrm>
                <a:off x="3920250" y="7579249"/>
                <a:ext cx="122479" cy="1144238"/>
              </a:xfrm>
              <a:custGeom>
                <a:avLst/>
                <a:gdLst>
                  <a:gd name="connsiteX0" fmla="*/ 111204 w 112792"/>
                  <a:gd name="connsiteY0" fmla="*/ 16775 h 1053738"/>
                  <a:gd name="connsiteX1" fmla="*/ 50879 w 112792"/>
                  <a:gd name="connsiteY1" fmla="*/ 337450 h 1053738"/>
                  <a:gd name="connsiteX2" fmla="*/ 31829 w 112792"/>
                  <a:gd name="connsiteY2" fmla="*/ 670825 h 1053738"/>
                  <a:gd name="connsiteX3" fmla="*/ 25479 w 112792"/>
                  <a:gd name="connsiteY3" fmla="*/ 1051825 h 1053738"/>
                  <a:gd name="connsiteX4" fmla="*/ 25479 w 112792"/>
                  <a:gd name="connsiteY4" fmla="*/ 794650 h 1053738"/>
                  <a:gd name="connsiteX5" fmla="*/ 79 w 112792"/>
                  <a:gd name="connsiteY5" fmla="*/ 286650 h 1053738"/>
                  <a:gd name="connsiteX6" fmla="*/ 35004 w 112792"/>
                  <a:gd name="connsiteY6" fmla="*/ 286650 h 1053738"/>
                  <a:gd name="connsiteX7" fmla="*/ 88979 w 112792"/>
                  <a:gd name="connsiteY7" fmla="*/ 70750 h 1053738"/>
                  <a:gd name="connsiteX8" fmla="*/ 111204 w 112792"/>
                  <a:gd name="connsiteY8" fmla="*/ 16775 h 10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92" h="1053738">
                    <a:moveTo>
                      <a:pt x="111204" y="16775"/>
                    </a:moveTo>
                    <a:cubicBezTo>
                      <a:pt x="104854" y="61225"/>
                      <a:pt x="64108" y="228442"/>
                      <a:pt x="50879" y="337450"/>
                    </a:cubicBezTo>
                    <a:cubicBezTo>
                      <a:pt x="37650" y="446458"/>
                      <a:pt x="36062" y="551763"/>
                      <a:pt x="31829" y="670825"/>
                    </a:cubicBezTo>
                    <a:cubicBezTo>
                      <a:pt x="27596" y="789887"/>
                      <a:pt x="26537" y="1031188"/>
                      <a:pt x="25479" y="1051825"/>
                    </a:cubicBezTo>
                    <a:cubicBezTo>
                      <a:pt x="24421" y="1072462"/>
                      <a:pt x="29712" y="922179"/>
                      <a:pt x="25479" y="794650"/>
                    </a:cubicBezTo>
                    <a:cubicBezTo>
                      <a:pt x="21246" y="667121"/>
                      <a:pt x="-1508" y="371317"/>
                      <a:pt x="79" y="286650"/>
                    </a:cubicBezTo>
                    <a:cubicBezTo>
                      <a:pt x="1666" y="201983"/>
                      <a:pt x="20187" y="322633"/>
                      <a:pt x="35004" y="286650"/>
                    </a:cubicBezTo>
                    <a:cubicBezTo>
                      <a:pt x="49821" y="250667"/>
                      <a:pt x="74162" y="116258"/>
                      <a:pt x="88979" y="70750"/>
                    </a:cubicBezTo>
                    <a:cubicBezTo>
                      <a:pt x="103796" y="25242"/>
                      <a:pt x="117554" y="-27675"/>
                      <a:pt x="111204" y="1677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A9A5DC37-7F83-4D54-AB44-1E728BC6C5E5}"/>
                  </a:ext>
                </a:extLst>
              </p:cNvPr>
              <p:cNvSpPr/>
              <p:nvPr/>
            </p:nvSpPr>
            <p:spPr>
              <a:xfrm>
                <a:off x="3189410" y="7628463"/>
                <a:ext cx="146612" cy="617813"/>
              </a:xfrm>
              <a:custGeom>
                <a:avLst/>
                <a:gdLst>
                  <a:gd name="connsiteX0" fmla="*/ 133365 w 135016"/>
                  <a:gd name="connsiteY0" fmla="*/ 29 h 568949"/>
                  <a:gd name="connsiteX1" fmla="*/ 92090 w 135016"/>
                  <a:gd name="connsiteY1" fmla="*/ 136554 h 568949"/>
                  <a:gd name="connsiteX2" fmla="*/ 57165 w 135016"/>
                  <a:gd name="connsiteY2" fmla="*/ 193704 h 568949"/>
                  <a:gd name="connsiteX3" fmla="*/ 44465 w 135016"/>
                  <a:gd name="connsiteY3" fmla="*/ 285779 h 568949"/>
                  <a:gd name="connsiteX4" fmla="*/ 69865 w 135016"/>
                  <a:gd name="connsiteY4" fmla="*/ 565179 h 568949"/>
                  <a:gd name="connsiteX5" fmla="*/ 63515 w 135016"/>
                  <a:gd name="connsiteY5" fmla="*/ 428654 h 568949"/>
                  <a:gd name="connsiteX6" fmla="*/ 15 w 135016"/>
                  <a:gd name="connsiteY6" fmla="*/ 168304 h 568949"/>
                  <a:gd name="connsiteX7" fmla="*/ 57165 w 135016"/>
                  <a:gd name="connsiteY7" fmla="*/ 422304 h 568949"/>
                  <a:gd name="connsiteX8" fmla="*/ 31765 w 135016"/>
                  <a:gd name="connsiteY8" fmla="*/ 127029 h 568949"/>
                  <a:gd name="connsiteX9" fmla="*/ 133365 w 135016"/>
                  <a:gd name="connsiteY9" fmla="*/ 29 h 56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016" h="568949">
                    <a:moveTo>
                      <a:pt x="133365" y="29"/>
                    </a:moveTo>
                    <a:cubicBezTo>
                      <a:pt x="143419" y="1616"/>
                      <a:pt x="104790" y="104275"/>
                      <a:pt x="92090" y="136554"/>
                    </a:cubicBezTo>
                    <a:cubicBezTo>
                      <a:pt x="79390" y="168833"/>
                      <a:pt x="65102" y="168833"/>
                      <a:pt x="57165" y="193704"/>
                    </a:cubicBezTo>
                    <a:cubicBezTo>
                      <a:pt x="49228" y="218575"/>
                      <a:pt x="42348" y="223867"/>
                      <a:pt x="44465" y="285779"/>
                    </a:cubicBezTo>
                    <a:cubicBezTo>
                      <a:pt x="46582" y="347691"/>
                      <a:pt x="66690" y="541367"/>
                      <a:pt x="69865" y="565179"/>
                    </a:cubicBezTo>
                    <a:cubicBezTo>
                      <a:pt x="73040" y="588992"/>
                      <a:pt x="75157" y="494800"/>
                      <a:pt x="63515" y="428654"/>
                    </a:cubicBezTo>
                    <a:cubicBezTo>
                      <a:pt x="51873" y="362508"/>
                      <a:pt x="1073" y="169362"/>
                      <a:pt x="15" y="168304"/>
                    </a:cubicBezTo>
                    <a:cubicBezTo>
                      <a:pt x="-1043" y="167246"/>
                      <a:pt x="51873" y="429183"/>
                      <a:pt x="57165" y="422304"/>
                    </a:cubicBezTo>
                    <a:cubicBezTo>
                      <a:pt x="62457" y="415425"/>
                      <a:pt x="21182" y="192646"/>
                      <a:pt x="31765" y="127029"/>
                    </a:cubicBezTo>
                    <a:cubicBezTo>
                      <a:pt x="42348" y="61412"/>
                      <a:pt x="123311" y="-1558"/>
                      <a:pt x="133365" y="2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68F5E992-DBAA-49B0-B279-7DF29AAE6453}"/>
                  </a:ext>
                </a:extLst>
              </p:cNvPr>
              <p:cNvSpPr/>
              <p:nvPr/>
            </p:nvSpPr>
            <p:spPr>
              <a:xfrm>
                <a:off x="3196028" y="8047441"/>
                <a:ext cx="61490" cy="1313285"/>
              </a:xfrm>
              <a:custGeom>
                <a:avLst/>
                <a:gdLst>
                  <a:gd name="connsiteX0" fmla="*/ 38371 w 56627"/>
                  <a:gd name="connsiteY0" fmla="*/ 1539 h 1209414"/>
                  <a:gd name="connsiteX1" fmla="*/ 35196 w 56627"/>
                  <a:gd name="connsiteY1" fmla="*/ 141239 h 1209414"/>
                  <a:gd name="connsiteX2" fmla="*/ 54246 w 56627"/>
                  <a:gd name="connsiteY2" fmla="*/ 312689 h 1209414"/>
                  <a:gd name="connsiteX3" fmla="*/ 54246 w 56627"/>
                  <a:gd name="connsiteY3" fmla="*/ 741314 h 1209414"/>
                  <a:gd name="connsiteX4" fmla="*/ 35196 w 56627"/>
                  <a:gd name="connsiteY4" fmla="*/ 363489 h 1209414"/>
                  <a:gd name="connsiteX5" fmla="*/ 271 w 56627"/>
                  <a:gd name="connsiteY5" fmla="*/ 522239 h 1209414"/>
                  <a:gd name="connsiteX6" fmla="*/ 19321 w 56627"/>
                  <a:gd name="connsiteY6" fmla="*/ 725439 h 1209414"/>
                  <a:gd name="connsiteX7" fmla="*/ 25671 w 56627"/>
                  <a:gd name="connsiteY7" fmla="*/ 1198514 h 1209414"/>
                  <a:gd name="connsiteX8" fmla="*/ 25671 w 56627"/>
                  <a:gd name="connsiteY8" fmla="*/ 988964 h 1209414"/>
                  <a:gd name="connsiteX9" fmla="*/ 271 w 56627"/>
                  <a:gd name="connsiteY9" fmla="*/ 233314 h 1209414"/>
                  <a:gd name="connsiteX10" fmla="*/ 38371 w 56627"/>
                  <a:gd name="connsiteY10" fmla="*/ 1539 h 120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627" h="1209414">
                    <a:moveTo>
                      <a:pt x="38371" y="1539"/>
                    </a:moveTo>
                    <a:cubicBezTo>
                      <a:pt x="44192" y="-13807"/>
                      <a:pt x="32550" y="89381"/>
                      <a:pt x="35196" y="141239"/>
                    </a:cubicBezTo>
                    <a:cubicBezTo>
                      <a:pt x="37842" y="193097"/>
                      <a:pt x="51071" y="212677"/>
                      <a:pt x="54246" y="312689"/>
                    </a:cubicBezTo>
                    <a:cubicBezTo>
                      <a:pt x="57421" y="412701"/>
                      <a:pt x="57421" y="732847"/>
                      <a:pt x="54246" y="741314"/>
                    </a:cubicBezTo>
                    <a:cubicBezTo>
                      <a:pt x="51071" y="749781"/>
                      <a:pt x="44192" y="400001"/>
                      <a:pt x="35196" y="363489"/>
                    </a:cubicBezTo>
                    <a:cubicBezTo>
                      <a:pt x="26200" y="326977"/>
                      <a:pt x="2917" y="461914"/>
                      <a:pt x="271" y="522239"/>
                    </a:cubicBezTo>
                    <a:cubicBezTo>
                      <a:pt x="-2375" y="582564"/>
                      <a:pt x="15088" y="612727"/>
                      <a:pt x="19321" y="725439"/>
                    </a:cubicBezTo>
                    <a:cubicBezTo>
                      <a:pt x="23554" y="838151"/>
                      <a:pt x="24613" y="1154593"/>
                      <a:pt x="25671" y="1198514"/>
                    </a:cubicBezTo>
                    <a:cubicBezTo>
                      <a:pt x="26729" y="1242435"/>
                      <a:pt x="29904" y="1149831"/>
                      <a:pt x="25671" y="988964"/>
                    </a:cubicBezTo>
                    <a:cubicBezTo>
                      <a:pt x="21438" y="828097"/>
                      <a:pt x="-258" y="389947"/>
                      <a:pt x="271" y="233314"/>
                    </a:cubicBezTo>
                    <a:cubicBezTo>
                      <a:pt x="800" y="76681"/>
                      <a:pt x="32550" y="16885"/>
                      <a:pt x="38371" y="153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ED1F43F5-3DAA-4135-A3C4-CBCF7746A984}"/>
                  </a:ext>
                </a:extLst>
              </p:cNvPr>
              <p:cNvSpPr/>
              <p:nvPr/>
            </p:nvSpPr>
            <p:spPr>
              <a:xfrm>
                <a:off x="3168737" y="8630810"/>
                <a:ext cx="76231" cy="875889"/>
              </a:xfrm>
              <a:custGeom>
                <a:avLst/>
                <a:gdLst>
                  <a:gd name="connsiteX0" fmla="*/ 28578 w 70202"/>
                  <a:gd name="connsiteY0" fmla="*/ 4060 h 806613"/>
                  <a:gd name="connsiteX1" fmla="*/ 69853 w 70202"/>
                  <a:gd name="connsiteY1" fmla="*/ 804160 h 806613"/>
                  <a:gd name="connsiteX2" fmla="*/ 3 w 70202"/>
                  <a:gd name="connsiteY2" fmla="*/ 261235 h 806613"/>
                  <a:gd name="connsiteX3" fmla="*/ 66678 w 70202"/>
                  <a:gd name="connsiteY3" fmla="*/ 483485 h 806613"/>
                  <a:gd name="connsiteX4" fmla="*/ 28578 w 70202"/>
                  <a:gd name="connsiteY4" fmla="*/ 4060 h 80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02" h="806613">
                    <a:moveTo>
                      <a:pt x="28578" y="4060"/>
                    </a:moveTo>
                    <a:cubicBezTo>
                      <a:pt x="29107" y="57506"/>
                      <a:pt x="74616" y="761298"/>
                      <a:pt x="69853" y="804160"/>
                    </a:cubicBezTo>
                    <a:cubicBezTo>
                      <a:pt x="65091" y="847023"/>
                      <a:pt x="532" y="314681"/>
                      <a:pt x="3" y="261235"/>
                    </a:cubicBezTo>
                    <a:cubicBezTo>
                      <a:pt x="-526" y="207789"/>
                      <a:pt x="60857" y="525289"/>
                      <a:pt x="66678" y="483485"/>
                    </a:cubicBezTo>
                    <a:cubicBezTo>
                      <a:pt x="72499" y="441681"/>
                      <a:pt x="28049" y="-49386"/>
                      <a:pt x="28578" y="406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AB71525F-EC70-4F29-85B4-D2CB825E48AD}"/>
                  </a:ext>
                </a:extLst>
              </p:cNvPr>
              <p:cNvSpPr/>
              <p:nvPr/>
            </p:nvSpPr>
            <p:spPr>
              <a:xfrm>
                <a:off x="3766693" y="8492924"/>
                <a:ext cx="208816" cy="1423646"/>
              </a:xfrm>
              <a:custGeom>
                <a:avLst/>
                <a:gdLst>
                  <a:gd name="connsiteX0" fmla="*/ 192291 w 192300"/>
                  <a:gd name="connsiteY0" fmla="*/ 865 h 1311047"/>
                  <a:gd name="connsiteX1" fmla="*/ 81166 w 192300"/>
                  <a:gd name="connsiteY1" fmla="*/ 477115 h 1311047"/>
                  <a:gd name="connsiteX2" fmla="*/ 43066 w 192300"/>
                  <a:gd name="connsiteY2" fmla="*/ 746990 h 1311047"/>
                  <a:gd name="connsiteX3" fmla="*/ 30366 w 192300"/>
                  <a:gd name="connsiteY3" fmla="*/ 1293090 h 1311047"/>
                  <a:gd name="connsiteX4" fmla="*/ 1791 w 192300"/>
                  <a:gd name="connsiteY4" fmla="*/ 1118465 h 1311047"/>
                  <a:gd name="connsiteX5" fmla="*/ 87516 w 192300"/>
                  <a:gd name="connsiteY5" fmla="*/ 521565 h 1311047"/>
                  <a:gd name="connsiteX6" fmla="*/ 87516 w 192300"/>
                  <a:gd name="connsiteY6" fmla="*/ 604115 h 1311047"/>
                  <a:gd name="connsiteX7" fmla="*/ 192291 w 192300"/>
                  <a:gd name="connsiteY7" fmla="*/ 865 h 131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300" h="1311047">
                    <a:moveTo>
                      <a:pt x="192291" y="865"/>
                    </a:moveTo>
                    <a:cubicBezTo>
                      <a:pt x="191233" y="-20302"/>
                      <a:pt x="106037" y="352761"/>
                      <a:pt x="81166" y="477115"/>
                    </a:cubicBezTo>
                    <a:cubicBezTo>
                      <a:pt x="56295" y="601469"/>
                      <a:pt x="51533" y="610994"/>
                      <a:pt x="43066" y="746990"/>
                    </a:cubicBezTo>
                    <a:cubicBezTo>
                      <a:pt x="34599" y="882986"/>
                      <a:pt x="37245" y="1231178"/>
                      <a:pt x="30366" y="1293090"/>
                    </a:cubicBezTo>
                    <a:cubicBezTo>
                      <a:pt x="23487" y="1355002"/>
                      <a:pt x="-7734" y="1247053"/>
                      <a:pt x="1791" y="1118465"/>
                    </a:cubicBezTo>
                    <a:cubicBezTo>
                      <a:pt x="11316" y="989877"/>
                      <a:pt x="73228" y="607290"/>
                      <a:pt x="87516" y="521565"/>
                    </a:cubicBezTo>
                    <a:cubicBezTo>
                      <a:pt x="101804" y="435840"/>
                      <a:pt x="71641" y="687723"/>
                      <a:pt x="87516" y="604115"/>
                    </a:cubicBezTo>
                    <a:cubicBezTo>
                      <a:pt x="103391" y="520507"/>
                      <a:pt x="193349" y="22032"/>
                      <a:pt x="192291" y="86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963036FF-E26E-4A14-A953-A6BBCAD2502F}"/>
                  </a:ext>
                </a:extLst>
              </p:cNvPr>
              <p:cNvSpPr/>
              <p:nvPr/>
            </p:nvSpPr>
            <p:spPr>
              <a:xfrm>
                <a:off x="3207247" y="9377370"/>
                <a:ext cx="51749" cy="486947"/>
              </a:xfrm>
              <a:custGeom>
                <a:avLst/>
                <a:gdLst>
                  <a:gd name="connsiteX0" fmla="*/ 47089 w 47656"/>
                  <a:gd name="connsiteY0" fmla="*/ 5522 h 448433"/>
                  <a:gd name="connsiteX1" fmla="*/ 5814 w 47656"/>
                  <a:gd name="connsiteY1" fmla="*/ 446847 h 448433"/>
                  <a:gd name="connsiteX2" fmla="*/ 2639 w 47656"/>
                  <a:gd name="connsiteY2" fmla="*/ 154747 h 448433"/>
                  <a:gd name="connsiteX3" fmla="*/ 28039 w 47656"/>
                  <a:gd name="connsiteY3" fmla="*/ 196022 h 448433"/>
                  <a:gd name="connsiteX4" fmla="*/ 47089 w 47656"/>
                  <a:gd name="connsiteY4" fmla="*/ 5522 h 44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56" h="448433">
                    <a:moveTo>
                      <a:pt x="47089" y="5522"/>
                    </a:moveTo>
                    <a:cubicBezTo>
                      <a:pt x="43385" y="47326"/>
                      <a:pt x="13222" y="421976"/>
                      <a:pt x="5814" y="446847"/>
                    </a:cubicBezTo>
                    <a:cubicBezTo>
                      <a:pt x="-1594" y="471718"/>
                      <a:pt x="-1065" y="196551"/>
                      <a:pt x="2639" y="154747"/>
                    </a:cubicBezTo>
                    <a:cubicBezTo>
                      <a:pt x="6343" y="112943"/>
                      <a:pt x="20631" y="219835"/>
                      <a:pt x="28039" y="196022"/>
                    </a:cubicBezTo>
                    <a:cubicBezTo>
                      <a:pt x="35447" y="172210"/>
                      <a:pt x="50793" y="-36282"/>
                      <a:pt x="47089" y="552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CB9759EB-2DDA-429C-9D2D-E734F49AB700}"/>
                  </a:ext>
                </a:extLst>
              </p:cNvPr>
              <p:cNvSpPr/>
              <p:nvPr/>
            </p:nvSpPr>
            <p:spPr>
              <a:xfrm>
                <a:off x="3732712" y="9859143"/>
                <a:ext cx="349906" cy="605005"/>
              </a:xfrm>
              <a:custGeom>
                <a:avLst/>
                <a:gdLst>
                  <a:gd name="connsiteX0" fmla="*/ 64834 w 322231"/>
                  <a:gd name="connsiteY0" fmla="*/ 3 h 557154"/>
                  <a:gd name="connsiteX1" fmla="*/ 39434 w 322231"/>
                  <a:gd name="connsiteY1" fmla="*/ 266703 h 557154"/>
                  <a:gd name="connsiteX2" fmla="*/ 45784 w 322231"/>
                  <a:gd name="connsiteY2" fmla="*/ 282578 h 557154"/>
                  <a:gd name="connsiteX3" fmla="*/ 312484 w 322231"/>
                  <a:gd name="connsiteY3" fmla="*/ 552453 h 557154"/>
                  <a:gd name="connsiteX4" fmla="*/ 239459 w 322231"/>
                  <a:gd name="connsiteY4" fmla="*/ 444503 h 557154"/>
                  <a:gd name="connsiteX5" fmla="*/ 4509 w 322231"/>
                  <a:gd name="connsiteY5" fmla="*/ 320678 h 557154"/>
                  <a:gd name="connsiteX6" fmla="*/ 80709 w 322231"/>
                  <a:gd name="connsiteY6" fmla="*/ 393703 h 557154"/>
                  <a:gd name="connsiteX7" fmla="*/ 29909 w 322231"/>
                  <a:gd name="connsiteY7" fmla="*/ 298453 h 557154"/>
                  <a:gd name="connsiteX8" fmla="*/ 1334 w 322231"/>
                  <a:gd name="connsiteY8" fmla="*/ 273053 h 557154"/>
                  <a:gd name="connsiteX9" fmla="*/ 64834 w 322231"/>
                  <a:gd name="connsiteY9" fmla="*/ 3 h 55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231" h="557154">
                    <a:moveTo>
                      <a:pt x="64834" y="3"/>
                    </a:moveTo>
                    <a:cubicBezTo>
                      <a:pt x="71184" y="-1055"/>
                      <a:pt x="39434" y="266703"/>
                      <a:pt x="39434" y="266703"/>
                    </a:cubicBezTo>
                    <a:cubicBezTo>
                      <a:pt x="36259" y="313799"/>
                      <a:pt x="276" y="234953"/>
                      <a:pt x="45784" y="282578"/>
                    </a:cubicBezTo>
                    <a:cubicBezTo>
                      <a:pt x="91292" y="330203"/>
                      <a:pt x="280205" y="525466"/>
                      <a:pt x="312484" y="552453"/>
                    </a:cubicBezTo>
                    <a:cubicBezTo>
                      <a:pt x="344763" y="579440"/>
                      <a:pt x="290788" y="483132"/>
                      <a:pt x="239459" y="444503"/>
                    </a:cubicBezTo>
                    <a:cubicBezTo>
                      <a:pt x="188130" y="405874"/>
                      <a:pt x="30967" y="329145"/>
                      <a:pt x="4509" y="320678"/>
                    </a:cubicBezTo>
                    <a:cubicBezTo>
                      <a:pt x="-21949" y="312211"/>
                      <a:pt x="76476" y="397407"/>
                      <a:pt x="80709" y="393703"/>
                    </a:cubicBezTo>
                    <a:cubicBezTo>
                      <a:pt x="84942" y="389999"/>
                      <a:pt x="43138" y="318561"/>
                      <a:pt x="29909" y="298453"/>
                    </a:cubicBezTo>
                    <a:cubicBezTo>
                      <a:pt x="16680" y="278345"/>
                      <a:pt x="-5545" y="318032"/>
                      <a:pt x="1334" y="273053"/>
                    </a:cubicBezTo>
                    <a:cubicBezTo>
                      <a:pt x="8213" y="228074"/>
                      <a:pt x="58484" y="1061"/>
                      <a:pt x="64834" y="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59BDB003-44EE-42E4-8D08-52A127CA0EFC}"/>
                  </a:ext>
                </a:extLst>
              </p:cNvPr>
              <p:cNvSpPr/>
              <p:nvPr/>
            </p:nvSpPr>
            <p:spPr>
              <a:xfrm>
                <a:off x="3782957" y="9828034"/>
                <a:ext cx="495028" cy="739132"/>
              </a:xfrm>
              <a:custGeom>
                <a:avLst/>
                <a:gdLst>
                  <a:gd name="connsiteX0" fmla="*/ 24913 w 455875"/>
                  <a:gd name="connsiteY0" fmla="*/ 77 h 680672"/>
                  <a:gd name="connsiteX1" fmla="*/ 69363 w 455875"/>
                  <a:gd name="connsiteY1" fmla="*/ 308052 h 680672"/>
                  <a:gd name="connsiteX2" fmla="*/ 263038 w 455875"/>
                  <a:gd name="connsiteY2" fmla="*/ 514427 h 680672"/>
                  <a:gd name="connsiteX3" fmla="*/ 447188 w 455875"/>
                  <a:gd name="connsiteY3" fmla="*/ 676352 h 680672"/>
                  <a:gd name="connsiteX4" fmla="*/ 390038 w 455875"/>
                  <a:gd name="connsiteY4" fmla="*/ 612852 h 680672"/>
                  <a:gd name="connsiteX5" fmla="*/ 78888 w 455875"/>
                  <a:gd name="connsiteY5" fmla="*/ 390602 h 680672"/>
                  <a:gd name="connsiteX6" fmla="*/ 158263 w 455875"/>
                  <a:gd name="connsiteY6" fmla="*/ 403302 h 680672"/>
                  <a:gd name="connsiteX7" fmla="*/ 9038 w 455875"/>
                  <a:gd name="connsiteY7" fmla="*/ 279477 h 680672"/>
                  <a:gd name="connsiteX8" fmla="*/ 24913 w 455875"/>
                  <a:gd name="connsiteY8" fmla="*/ 77 h 68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875" h="680672">
                    <a:moveTo>
                      <a:pt x="24913" y="77"/>
                    </a:moveTo>
                    <a:cubicBezTo>
                      <a:pt x="34967" y="4840"/>
                      <a:pt x="29676" y="222327"/>
                      <a:pt x="69363" y="308052"/>
                    </a:cubicBezTo>
                    <a:cubicBezTo>
                      <a:pt x="109050" y="393777"/>
                      <a:pt x="200067" y="453044"/>
                      <a:pt x="263038" y="514427"/>
                    </a:cubicBezTo>
                    <a:cubicBezTo>
                      <a:pt x="326009" y="575810"/>
                      <a:pt x="426021" y="659948"/>
                      <a:pt x="447188" y="676352"/>
                    </a:cubicBezTo>
                    <a:cubicBezTo>
                      <a:pt x="468355" y="692756"/>
                      <a:pt x="451421" y="660477"/>
                      <a:pt x="390038" y="612852"/>
                    </a:cubicBezTo>
                    <a:cubicBezTo>
                      <a:pt x="328655" y="565227"/>
                      <a:pt x="117517" y="425527"/>
                      <a:pt x="78888" y="390602"/>
                    </a:cubicBezTo>
                    <a:cubicBezTo>
                      <a:pt x="40259" y="355677"/>
                      <a:pt x="169905" y="421823"/>
                      <a:pt x="158263" y="403302"/>
                    </a:cubicBezTo>
                    <a:cubicBezTo>
                      <a:pt x="146621" y="384781"/>
                      <a:pt x="32851" y="346681"/>
                      <a:pt x="9038" y="279477"/>
                    </a:cubicBezTo>
                    <a:cubicBezTo>
                      <a:pt x="-14775" y="212273"/>
                      <a:pt x="14859" y="-4686"/>
                      <a:pt x="24913" y="7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24CBC9D1-24A8-471C-AFD3-00918B24047D}"/>
                  </a:ext>
                </a:extLst>
              </p:cNvPr>
              <p:cNvSpPr/>
              <p:nvPr/>
            </p:nvSpPr>
            <p:spPr>
              <a:xfrm>
                <a:off x="3158368" y="9745364"/>
                <a:ext cx="117827" cy="545485"/>
              </a:xfrm>
              <a:custGeom>
                <a:avLst/>
                <a:gdLst>
                  <a:gd name="connsiteX0" fmla="*/ 73052 w 108508"/>
                  <a:gd name="connsiteY0" fmla="*/ 8 h 502341"/>
                  <a:gd name="connsiteX1" fmla="*/ 38127 w 108508"/>
                  <a:gd name="connsiteY1" fmla="*/ 311158 h 502341"/>
                  <a:gd name="connsiteX2" fmla="*/ 41302 w 108508"/>
                  <a:gd name="connsiteY2" fmla="*/ 365133 h 502341"/>
                  <a:gd name="connsiteX3" fmla="*/ 107977 w 108508"/>
                  <a:gd name="connsiteY3" fmla="*/ 501658 h 502341"/>
                  <a:gd name="connsiteX4" fmla="*/ 27 w 108508"/>
                  <a:gd name="connsiteY4" fmla="*/ 301633 h 502341"/>
                  <a:gd name="connsiteX5" fmla="*/ 73052 w 108508"/>
                  <a:gd name="connsiteY5" fmla="*/ 8 h 50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08" h="502341">
                    <a:moveTo>
                      <a:pt x="73052" y="8"/>
                    </a:moveTo>
                    <a:cubicBezTo>
                      <a:pt x="79402" y="1596"/>
                      <a:pt x="43419" y="250304"/>
                      <a:pt x="38127" y="311158"/>
                    </a:cubicBezTo>
                    <a:cubicBezTo>
                      <a:pt x="32835" y="372012"/>
                      <a:pt x="29660" y="333383"/>
                      <a:pt x="41302" y="365133"/>
                    </a:cubicBezTo>
                    <a:cubicBezTo>
                      <a:pt x="52944" y="396883"/>
                      <a:pt x="114856" y="512241"/>
                      <a:pt x="107977" y="501658"/>
                    </a:cubicBezTo>
                    <a:cubicBezTo>
                      <a:pt x="101098" y="491075"/>
                      <a:pt x="1614" y="389475"/>
                      <a:pt x="27" y="301633"/>
                    </a:cubicBezTo>
                    <a:cubicBezTo>
                      <a:pt x="-1561" y="213791"/>
                      <a:pt x="66702" y="-1580"/>
                      <a:pt x="73052" y="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9F4E2AF3-6C1B-4551-A719-4D9C9DF9E175}"/>
                  </a:ext>
                </a:extLst>
              </p:cNvPr>
              <p:cNvSpPr/>
              <p:nvPr/>
            </p:nvSpPr>
            <p:spPr>
              <a:xfrm>
                <a:off x="3405406" y="7125114"/>
                <a:ext cx="78602" cy="862023"/>
              </a:xfrm>
              <a:custGeom>
                <a:avLst/>
                <a:gdLst>
                  <a:gd name="connsiteX0" fmla="*/ 14886 w 72385"/>
                  <a:gd name="connsiteY0" fmla="*/ 17 h 793844"/>
                  <a:gd name="connsiteX1" fmla="*/ 19120 w 72385"/>
                  <a:gd name="connsiteY1" fmla="*/ 336567 h 793844"/>
                  <a:gd name="connsiteX2" fmla="*/ 69920 w 72385"/>
                  <a:gd name="connsiteY2" fmla="*/ 414884 h 793844"/>
                  <a:gd name="connsiteX3" fmla="*/ 59336 w 72385"/>
                  <a:gd name="connsiteY3" fmla="*/ 535534 h 793844"/>
                  <a:gd name="connsiteX4" fmla="*/ 14886 w 72385"/>
                  <a:gd name="connsiteY4" fmla="*/ 793767 h 793844"/>
                  <a:gd name="connsiteX5" fmla="*/ 46636 w 72385"/>
                  <a:gd name="connsiteY5" fmla="*/ 508017 h 793844"/>
                  <a:gd name="connsiteX6" fmla="*/ 70 w 72385"/>
                  <a:gd name="connsiteY6" fmla="*/ 728150 h 793844"/>
                  <a:gd name="connsiteX7" fmla="*/ 59336 w 72385"/>
                  <a:gd name="connsiteY7" fmla="*/ 425467 h 793844"/>
                  <a:gd name="connsiteX8" fmla="*/ 36053 w 72385"/>
                  <a:gd name="connsiteY8" fmla="*/ 321750 h 793844"/>
                  <a:gd name="connsiteX9" fmla="*/ 14886 w 72385"/>
                  <a:gd name="connsiteY9" fmla="*/ 17 h 79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385" h="793844">
                    <a:moveTo>
                      <a:pt x="14886" y="17"/>
                    </a:moveTo>
                    <a:cubicBezTo>
                      <a:pt x="12064" y="2487"/>
                      <a:pt x="9948" y="267423"/>
                      <a:pt x="19120" y="336567"/>
                    </a:cubicBezTo>
                    <a:cubicBezTo>
                      <a:pt x="28292" y="405711"/>
                      <a:pt x="63217" y="381723"/>
                      <a:pt x="69920" y="414884"/>
                    </a:cubicBezTo>
                    <a:cubicBezTo>
                      <a:pt x="76623" y="448045"/>
                      <a:pt x="68508" y="472387"/>
                      <a:pt x="59336" y="535534"/>
                    </a:cubicBezTo>
                    <a:cubicBezTo>
                      <a:pt x="50164" y="598681"/>
                      <a:pt x="17003" y="798353"/>
                      <a:pt x="14886" y="793767"/>
                    </a:cubicBezTo>
                    <a:cubicBezTo>
                      <a:pt x="12769" y="789181"/>
                      <a:pt x="49105" y="518953"/>
                      <a:pt x="46636" y="508017"/>
                    </a:cubicBezTo>
                    <a:cubicBezTo>
                      <a:pt x="44167" y="497081"/>
                      <a:pt x="-2047" y="741908"/>
                      <a:pt x="70" y="728150"/>
                    </a:cubicBezTo>
                    <a:cubicBezTo>
                      <a:pt x="2187" y="714392"/>
                      <a:pt x="53339" y="493200"/>
                      <a:pt x="59336" y="425467"/>
                    </a:cubicBezTo>
                    <a:cubicBezTo>
                      <a:pt x="65333" y="357734"/>
                      <a:pt x="43461" y="387014"/>
                      <a:pt x="36053" y="321750"/>
                    </a:cubicBezTo>
                    <a:cubicBezTo>
                      <a:pt x="28645" y="256486"/>
                      <a:pt x="17708" y="-2453"/>
                      <a:pt x="14886" y="1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A2B7E6BD-3656-4456-94DE-B8EC22E09419}"/>
                  </a:ext>
                </a:extLst>
              </p:cNvPr>
              <p:cNvSpPr/>
              <p:nvPr/>
            </p:nvSpPr>
            <p:spPr>
              <a:xfrm>
                <a:off x="3678998" y="6996399"/>
                <a:ext cx="163672" cy="882228"/>
              </a:xfrm>
              <a:custGeom>
                <a:avLst/>
                <a:gdLst>
                  <a:gd name="connsiteX0" fmla="*/ 84667 w 150727"/>
                  <a:gd name="connsiteY0" fmla="*/ 18 h 812451"/>
                  <a:gd name="connsiteX1" fmla="*/ 0 w 150727"/>
                  <a:gd name="connsiteY1" fmla="*/ 372551 h 812451"/>
                  <a:gd name="connsiteX2" fmla="*/ 84667 w 150727"/>
                  <a:gd name="connsiteY2" fmla="*/ 808584 h 812451"/>
                  <a:gd name="connsiteX3" fmla="*/ 38100 w 150727"/>
                  <a:gd name="connsiteY3" fmla="*/ 590568 h 812451"/>
                  <a:gd name="connsiteX4" fmla="*/ 67733 w 150727"/>
                  <a:gd name="connsiteY4" fmla="*/ 668884 h 812451"/>
                  <a:gd name="connsiteX5" fmla="*/ 150283 w 150727"/>
                  <a:gd name="connsiteY5" fmla="*/ 148184 h 812451"/>
                  <a:gd name="connsiteX6" fmla="*/ 97367 w 150727"/>
                  <a:gd name="connsiteY6" fmla="*/ 330218 h 812451"/>
                  <a:gd name="connsiteX7" fmla="*/ 27517 w 150727"/>
                  <a:gd name="connsiteY7" fmla="*/ 742968 h 812451"/>
                  <a:gd name="connsiteX8" fmla="*/ 25400 w 150727"/>
                  <a:gd name="connsiteY8" fmla="*/ 387368 h 812451"/>
                  <a:gd name="connsiteX9" fmla="*/ 84667 w 150727"/>
                  <a:gd name="connsiteY9" fmla="*/ 18 h 81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727" h="812451">
                    <a:moveTo>
                      <a:pt x="84667" y="18"/>
                    </a:moveTo>
                    <a:cubicBezTo>
                      <a:pt x="80434" y="-2451"/>
                      <a:pt x="0" y="237790"/>
                      <a:pt x="0" y="372551"/>
                    </a:cubicBezTo>
                    <a:cubicBezTo>
                      <a:pt x="0" y="507312"/>
                      <a:pt x="78317" y="772248"/>
                      <a:pt x="84667" y="808584"/>
                    </a:cubicBezTo>
                    <a:cubicBezTo>
                      <a:pt x="91017" y="844920"/>
                      <a:pt x="40922" y="613851"/>
                      <a:pt x="38100" y="590568"/>
                    </a:cubicBezTo>
                    <a:cubicBezTo>
                      <a:pt x="35278" y="567285"/>
                      <a:pt x="49036" y="742615"/>
                      <a:pt x="67733" y="668884"/>
                    </a:cubicBezTo>
                    <a:cubicBezTo>
                      <a:pt x="86430" y="595153"/>
                      <a:pt x="145344" y="204628"/>
                      <a:pt x="150283" y="148184"/>
                    </a:cubicBezTo>
                    <a:cubicBezTo>
                      <a:pt x="155222" y="91740"/>
                      <a:pt x="117828" y="231087"/>
                      <a:pt x="97367" y="330218"/>
                    </a:cubicBezTo>
                    <a:cubicBezTo>
                      <a:pt x="76906" y="429349"/>
                      <a:pt x="39511" y="733443"/>
                      <a:pt x="27517" y="742968"/>
                    </a:cubicBezTo>
                    <a:cubicBezTo>
                      <a:pt x="15523" y="752493"/>
                      <a:pt x="15170" y="508371"/>
                      <a:pt x="25400" y="387368"/>
                    </a:cubicBezTo>
                    <a:cubicBezTo>
                      <a:pt x="35630" y="266365"/>
                      <a:pt x="88900" y="2487"/>
                      <a:pt x="84667" y="1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B5D681D2-1410-4CF9-8D09-46621EE3AE4E}"/>
                  </a:ext>
                </a:extLst>
              </p:cNvPr>
              <p:cNvSpPr/>
              <p:nvPr/>
            </p:nvSpPr>
            <p:spPr>
              <a:xfrm>
                <a:off x="3857981" y="7232035"/>
                <a:ext cx="106051" cy="875847"/>
              </a:xfrm>
              <a:custGeom>
                <a:avLst/>
                <a:gdLst>
                  <a:gd name="connsiteX0" fmla="*/ 97640 w 97663"/>
                  <a:gd name="connsiteY0" fmla="*/ 5269 h 806574"/>
                  <a:gd name="connsiteX1" fmla="*/ 53190 w 97663"/>
                  <a:gd name="connsiteY1" fmla="*/ 130152 h 806574"/>
                  <a:gd name="connsiteX2" fmla="*/ 34140 w 97663"/>
                  <a:gd name="connsiteY2" fmla="*/ 331235 h 806574"/>
                  <a:gd name="connsiteX3" fmla="*/ 38373 w 97663"/>
                  <a:gd name="connsiteY3" fmla="*/ 792669 h 806574"/>
                  <a:gd name="connsiteX4" fmla="*/ 29906 w 97663"/>
                  <a:gd name="connsiteY4" fmla="*/ 627569 h 806574"/>
                  <a:gd name="connsiteX5" fmla="*/ 273 w 97663"/>
                  <a:gd name="connsiteY5" fmla="*/ 37019 h 806574"/>
                  <a:gd name="connsiteX6" fmla="*/ 17206 w 97663"/>
                  <a:gd name="connsiteY6" fmla="*/ 684719 h 806574"/>
                  <a:gd name="connsiteX7" fmla="*/ 51073 w 97663"/>
                  <a:gd name="connsiteY7" fmla="*/ 276202 h 806574"/>
                  <a:gd name="connsiteX8" fmla="*/ 46840 w 97663"/>
                  <a:gd name="connsiteY8" fmla="*/ 305835 h 806574"/>
                  <a:gd name="connsiteX9" fmla="*/ 97640 w 97663"/>
                  <a:gd name="connsiteY9" fmla="*/ 5269 h 80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806574">
                    <a:moveTo>
                      <a:pt x="97640" y="5269"/>
                    </a:moveTo>
                    <a:cubicBezTo>
                      <a:pt x="98698" y="-24011"/>
                      <a:pt x="63773" y="75824"/>
                      <a:pt x="53190" y="130152"/>
                    </a:cubicBezTo>
                    <a:cubicBezTo>
                      <a:pt x="42607" y="184480"/>
                      <a:pt x="36609" y="220816"/>
                      <a:pt x="34140" y="331235"/>
                    </a:cubicBezTo>
                    <a:cubicBezTo>
                      <a:pt x="31671" y="441654"/>
                      <a:pt x="39079" y="743280"/>
                      <a:pt x="38373" y="792669"/>
                    </a:cubicBezTo>
                    <a:cubicBezTo>
                      <a:pt x="37667" y="842058"/>
                      <a:pt x="36256" y="753511"/>
                      <a:pt x="29906" y="627569"/>
                    </a:cubicBezTo>
                    <a:cubicBezTo>
                      <a:pt x="23556" y="501627"/>
                      <a:pt x="2390" y="27494"/>
                      <a:pt x="273" y="37019"/>
                    </a:cubicBezTo>
                    <a:cubicBezTo>
                      <a:pt x="-1844" y="46544"/>
                      <a:pt x="8739" y="644855"/>
                      <a:pt x="17206" y="684719"/>
                    </a:cubicBezTo>
                    <a:cubicBezTo>
                      <a:pt x="25673" y="724583"/>
                      <a:pt x="46134" y="339349"/>
                      <a:pt x="51073" y="276202"/>
                    </a:cubicBezTo>
                    <a:cubicBezTo>
                      <a:pt x="56012" y="213055"/>
                      <a:pt x="41196" y="347463"/>
                      <a:pt x="46840" y="305835"/>
                    </a:cubicBezTo>
                    <a:cubicBezTo>
                      <a:pt x="52484" y="264207"/>
                      <a:pt x="96582" y="34549"/>
                      <a:pt x="97640" y="526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680747E7-2886-4E38-AC12-B62366095742}"/>
                  </a:ext>
                </a:extLst>
              </p:cNvPr>
              <p:cNvSpPr/>
              <p:nvPr/>
            </p:nvSpPr>
            <p:spPr>
              <a:xfrm>
                <a:off x="3264665" y="7718790"/>
                <a:ext cx="164029" cy="764131"/>
              </a:xfrm>
              <a:custGeom>
                <a:avLst/>
                <a:gdLst>
                  <a:gd name="connsiteX0" fmla="*/ 148729 w 151056"/>
                  <a:gd name="connsiteY0" fmla="*/ 3629 h 703694"/>
                  <a:gd name="connsiteX1" fmla="*/ 136029 w 151056"/>
                  <a:gd name="connsiteY1" fmla="*/ 189896 h 703694"/>
                  <a:gd name="connsiteX2" fmla="*/ 61945 w 151056"/>
                  <a:gd name="connsiteY2" fmla="*/ 407913 h 703694"/>
                  <a:gd name="connsiteX3" fmla="*/ 85229 w 151056"/>
                  <a:gd name="connsiteY3" fmla="*/ 689429 h 703694"/>
                  <a:gd name="connsiteX4" fmla="*/ 78879 w 151056"/>
                  <a:gd name="connsiteY4" fmla="*/ 625929 h 703694"/>
                  <a:gd name="connsiteX5" fmla="*/ 562 w 151056"/>
                  <a:gd name="connsiteY5" fmla="*/ 314779 h 703694"/>
                  <a:gd name="connsiteX6" fmla="*/ 45012 w 151056"/>
                  <a:gd name="connsiteY6" fmla="*/ 399446 h 703694"/>
                  <a:gd name="connsiteX7" fmla="*/ 70412 w 151056"/>
                  <a:gd name="connsiteY7" fmla="*/ 492579 h 703694"/>
                  <a:gd name="connsiteX8" fmla="*/ 93695 w 151056"/>
                  <a:gd name="connsiteY8" fmla="*/ 687313 h 703694"/>
                  <a:gd name="connsiteX9" fmla="*/ 104279 w 151056"/>
                  <a:gd name="connsiteY9" fmla="*/ 361346 h 703694"/>
                  <a:gd name="connsiteX10" fmla="*/ 148729 w 151056"/>
                  <a:gd name="connsiteY10" fmla="*/ 3629 h 70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056" h="703694">
                    <a:moveTo>
                      <a:pt x="148729" y="3629"/>
                    </a:moveTo>
                    <a:cubicBezTo>
                      <a:pt x="154021" y="-24946"/>
                      <a:pt x="150493" y="122515"/>
                      <a:pt x="136029" y="189896"/>
                    </a:cubicBezTo>
                    <a:cubicBezTo>
                      <a:pt x="121565" y="257277"/>
                      <a:pt x="70412" y="324658"/>
                      <a:pt x="61945" y="407913"/>
                    </a:cubicBezTo>
                    <a:cubicBezTo>
                      <a:pt x="53478" y="491169"/>
                      <a:pt x="82407" y="653093"/>
                      <a:pt x="85229" y="689429"/>
                    </a:cubicBezTo>
                    <a:cubicBezTo>
                      <a:pt x="88051" y="725765"/>
                      <a:pt x="92990" y="688370"/>
                      <a:pt x="78879" y="625929"/>
                    </a:cubicBezTo>
                    <a:cubicBezTo>
                      <a:pt x="64768" y="563488"/>
                      <a:pt x="6206" y="352526"/>
                      <a:pt x="562" y="314779"/>
                    </a:cubicBezTo>
                    <a:cubicBezTo>
                      <a:pt x="-5083" y="277032"/>
                      <a:pt x="33370" y="369813"/>
                      <a:pt x="45012" y="399446"/>
                    </a:cubicBezTo>
                    <a:cubicBezTo>
                      <a:pt x="56654" y="429079"/>
                      <a:pt x="62298" y="444601"/>
                      <a:pt x="70412" y="492579"/>
                    </a:cubicBezTo>
                    <a:cubicBezTo>
                      <a:pt x="78526" y="540557"/>
                      <a:pt x="88051" y="709185"/>
                      <a:pt x="93695" y="687313"/>
                    </a:cubicBezTo>
                    <a:cubicBezTo>
                      <a:pt x="99339" y="665441"/>
                      <a:pt x="92990" y="472824"/>
                      <a:pt x="104279" y="361346"/>
                    </a:cubicBezTo>
                    <a:cubicBezTo>
                      <a:pt x="115568" y="249868"/>
                      <a:pt x="143437" y="32204"/>
                      <a:pt x="148729" y="362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44575816-E1FE-41E6-994A-7C18B4ADC70F}"/>
                  </a:ext>
                </a:extLst>
              </p:cNvPr>
              <p:cNvSpPr/>
              <p:nvPr/>
            </p:nvSpPr>
            <p:spPr>
              <a:xfrm>
                <a:off x="3425975" y="7799963"/>
                <a:ext cx="207115" cy="796208"/>
              </a:xfrm>
              <a:custGeom>
                <a:avLst/>
                <a:gdLst>
                  <a:gd name="connsiteX0" fmla="*/ 190678 w 190734"/>
                  <a:gd name="connsiteY0" fmla="*/ 843 h 733234"/>
                  <a:gd name="connsiteX1" fmla="*/ 82728 w 190734"/>
                  <a:gd name="connsiteY1" fmla="*/ 240026 h 733234"/>
                  <a:gd name="connsiteX2" fmla="*/ 178 w 190734"/>
                  <a:gd name="connsiteY2" fmla="*/ 733210 h 733234"/>
                  <a:gd name="connsiteX3" fmla="*/ 59444 w 190734"/>
                  <a:gd name="connsiteY3" fmla="*/ 218860 h 733234"/>
                  <a:gd name="connsiteX4" fmla="*/ 14994 w 190734"/>
                  <a:gd name="connsiteY4" fmla="*/ 466510 h 733234"/>
                  <a:gd name="connsiteX5" fmla="*/ 67911 w 190734"/>
                  <a:gd name="connsiteY5" fmla="*/ 172293 h 733234"/>
                  <a:gd name="connsiteX6" fmla="*/ 190678 w 190734"/>
                  <a:gd name="connsiteY6" fmla="*/ 843 h 7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734" h="733234">
                    <a:moveTo>
                      <a:pt x="190678" y="843"/>
                    </a:moveTo>
                    <a:cubicBezTo>
                      <a:pt x="193148" y="12132"/>
                      <a:pt x="114478" y="117965"/>
                      <a:pt x="82728" y="240026"/>
                    </a:cubicBezTo>
                    <a:cubicBezTo>
                      <a:pt x="50978" y="362087"/>
                      <a:pt x="4059" y="736738"/>
                      <a:pt x="178" y="733210"/>
                    </a:cubicBezTo>
                    <a:cubicBezTo>
                      <a:pt x="-3703" y="729682"/>
                      <a:pt x="56975" y="263310"/>
                      <a:pt x="59444" y="218860"/>
                    </a:cubicBezTo>
                    <a:cubicBezTo>
                      <a:pt x="61913" y="174410"/>
                      <a:pt x="13583" y="474271"/>
                      <a:pt x="14994" y="466510"/>
                    </a:cubicBezTo>
                    <a:cubicBezTo>
                      <a:pt x="16405" y="458749"/>
                      <a:pt x="36867" y="250610"/>
                      <a:pt x="67911" y="172293"/>
                    </a:cubicBezTo>
                    <a:cubicBezTo>
                      <a:pt x="98955" y="93976"/>
                      <a:pt x="188208" y="-10446"/>
                      <a:pt x="190678" y="84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0EA3D7E7-BD32-42D2-AA0C-AD26012F3BFD}"/>
                  </a:ext>
                </a:extLst>
              </p:cNvPr>
              <p:cNvSpPr/>
              <p:nvPr/>
            </p:nvSpPr>
            <p:spPr>
              <a:xfrm>
                <a:off x="3510552" y="7919748"/>
                <a:ext cx="167043" cy="1064854"/>
              </a:xfrm>
              <a:custGeom>
                <a:avLst/>
                <a:gdLst>
                  <a:gd name="connsiteX0" fmla="*/ 153006 w 153831"/>
                  <a:gd name="connsiteY0" fmla="*/ 599 h 980632"/>
                  <a:gd name="connsiteX1" fmla="*/ 72573 w 153831"/>
                  <a:gd name="connsiteY1" fmla="*/ 286349 h 980632"/>
                  <a:gd name="connsiteX2" fmla="*/ 2723 w 153831"/>
                  <a:gd name="connsiteY2" fmla="*/ 436632 h 980632"/>
                  <a:gd name="connsiteX3" fmla="*/ 72573 w 153831"/>
                  <a:gd name="connsiteY3" fmla="*/ 625015 h 980632"/>
                  <a:gd name="connsiteX4" fmla="*/ 119140 w 153831"/>
                  <a:gd name="connsiteY4" fmla="*/ 703332 h 980632"/>
                  <a:gd name="connsiteX5" fmla="*/ 32356 w 153831"/>
                  <a:gd name="connsiteY5" fmla="*/ 790115 h 980632"/>
                  <a:gd name="connsiteX6" fmla="*/ 4840 w 153831"/>
                  <a:gd name="connsiteY6" fmla="*/ 976382 h 980632"/>
                  <a:gd name="connsiteX7" fmla="*/ 123373 w 153831"/>
                  <a:gd name="connsiteY7" fmla="*/ 589032 h 980632"/>
                  <a:gd name="connsiteX8" fmla="*/ 34473 w 153831"/>
                  <a:gd name="connsiteY8" fmla="*/ 481082 h 980632"/>
                  <a:gd name="connsiteX9" fmla="*/ 19656 w 153831"/>
                  <a:gd name="connsiteY9" fmla="*/ 368899 h 980632"/>
                  <a:gd name="connsiteX10" fmla="*/ 153006 w 153831"/>
                  <a:gd name="connsiteY10" fmla="*/ 599 h 98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831" h="980632">
                    <a:moveTo>
                      <a:pt x="153006" y="599"/>
                    </a:moveTo>
                    <a:cubicBezTo>
                      <a:pt x="161826" y="-13159"/>
                      <a:pt x="97620" y="213677"/>
                      <a:pt x="72573" y="286349"/>
                    </a:cubicBezTo>
                    <a:cubicBezTo>
                      <a:pt x="47526" y="359021"/>
                      <a:pt x="2723" y="380188"/>
                      <a:pt x="2723" y="436632"/>
                    </a:cubicBezTo>
                    <a:cubicBezTo>
                      <a:pt x="2723" y="493076"/>
                      <a:pt x="53170" y="580565"/>
                      <a:pt x="72573" y="625015"/>
                    </a:cubicBezTo>
                    <a:cubicBezTo>
                      <a:pt x="91976" y="669465"/>
                      <a:pt x="125843" y="675815"/>
                      <a:pt x="119140" y="703332"/>
                    </a:cubicBezTo>
                    <a:cubicBezTo>
                      <a:pt x="112437" y="730849"/>
                      <a:pt x="51406" y="744607"/>
                      <a:pt x="32356" y="790115"/>
                    </a:cubicBezTo>
                    <a:cubicBezTo>
                      <a:pt x="13306" y="835623"/>
                      <a:pt x="-10330" y="1009896"/>
                      <a:pt x="4840" y="976382"/>
                    </a:cubicBezTo>
                    <a:cubicBezTo>
                      <a:pt x="20010" y="942868"/>
                      <a:pt x="118434" y="671582"/>
                      <a:pt x="123373" y="589032"/>
                    </a:cubicBezTo>
                    <a:cubicBezTo>
                      <a:pt x="128312" y="506482"/>
                      <a:pt x="51759" y="517771"/>
                      <a:pt x="34473" y="481082"/>
                    </a:cubicBezTo>
                    <a:cubicBezTo>
                      <a:pt x="17187" y="444393"/>
                      <a:pt x="-2569" y="443688"/>
                      <a:pt x="19656" y="368899"/>
                    </a:cubicBezTo>
                    <a:cubicBezTo>
                      <a:pt x="41881" y="294110"/>
                      <a:pt x="144186" y="14357"/>
                      <a:pt x="153006" y="59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F23E3E0C-C9D9-4D06-82C6-8C979C4249E5}"/>
                  </a:ext>
                </a:extLst>
              </p:cNvPr>
              <p:cNvSpPr/>
              <p:nvPr/>
            </p:nvSpPr>
            <p:spPr>
              <a:xfrm>
                <a:off x="1766618" y="6190298"/>
                <a:ext cx="1028674" cy="1213393"/>
              </a:xfrm>
              <a:custGeom>
                <a:avLst/>
                <a:gdLst>
                  <a:gd name="connsiteX0" fmla="*/ 945150 w 947314"/>
                  <a:gd name="connsiteY0" fmla="*/ 471 h 1117423"/>
                  <a:gd name="connsiteX1" fmla="*/ 392700 w 947314"/>
                  <a:gd name="connsiteY1" fmla="*/ 368771 h 1117423"/>
                  <a:gd name="connsiteX2" fmla="*/ 186325 w 947314"/>
                  <a:gd name="connsiteY2" fmla="*/ 638646 h 1117423"/>
                  <a:gd name="connsiteX3" fmla="*/ 456200 w 947314"/>
                  <a:gd name="connsiteY3" fmla="*/ 375121 h 1117423"/>
                  <a:gd name="connsiteX4" fmla="*/ 189500 w 947314"/>
                  <a:gd name="connsiteY4" fmla="*/ 667221 h 1117423"/>
                  <a:gd name="connsiteX5" fmla="*/ 91075 w 947314"/>
                  <a:gd name="connsiteY5" fmla="*/ 879946 h 1117423"/>
                  <a:gd name="connsiteX6" fmla="*/ 8525 w 947314"/>
                  <a:gd name="connsiteY6" fmla="*/ 1111721 h 1117423"/>
                  <a:gd name="connsiteX7" fmla="*/ 37100 w 947314"/>
                  <a:gd name="connsiteY7" fmla="*/ 997421 h 1117423"/>
                  <a:gd name="connsiteX8" fmla="*/ 313325 w 947314"/>
                  <a:gd name="connsiteY8" fmla="*/ 483071 h 1117423"/>
                  <a:gd name="connsiteX9" fmla="*/ 573675 w 947314"/>
                  <a:gd name="connsiteY9" fmla="*/ 295746 h 1117423"/>
                  <a:gd name="connsiteX10" fmla="*/ 945150 w 947314"/>
                  <a:gd name="connsiteY10" fmla="*/ 471 h 111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7314" h="1117423">
                    <a:moveTo>
                      <a:pt x="945150" y="471"/>
                    </a:moveTo>
                    <a:cubicBezTo>
                      <a:pt x="914988" y="12642"/>
                      <a:pt x="519171" y="262409"/>
                      <a:pt x="392700" y="368771"/>
                    </a:cubicBezTo>
                    <a:cubicBezTo>
                      <a:pt x="266229" y="475133"/>
                      <a:pt x="175742" y="637588"/>
                      <a:pt x="186325" y="638646"/>
                    </a:cubicBezTo>
                    <a:cubicBezTo>
                      <a:pt x="196908" y="639704"/>
                      <a:pt x="455671" y="370359"/>
                      <a:pt x="456200" y="375121"/>
                    </a:cubicBezTo>
                    <a:cubicBezTo>
                      <a:pt x="456729" y="379884"/>
                      <a:pt x="250354" y="583083"/>
                      <a:pt x="189500" y="667221"/>
                    </a:cubicBezTo>
                    <a:cubicBezTo>
                      <a:pt x="128646" y="751359"/>
                      <a:pt x="121237" y="805863"/>
                      <a:pt x="91075" y="879946"/>
                    </a:cubicBezTo>
                    <a:cubicBezTo>
                      <a:pt x="60913" y="954029"/>
                      <a:pt x="17521" y="1092142"/>
                      <a:pt x="8525" y="1111721"/>
                    </a:cubicBezTo>
                    <a:cubicBezTo>
                      <a:pt x="-471" y="1131300"/>
                      <a:pt x="-13700" y="1102196"/>
                      <a:pt x="37100" y="997421"/>
                    </a:cubicBezTo>
                    <a:cubicBezTo>
                      <a:pt x="87900" y="892646"/>
                      <a:pt x="223896" y="600017"/>
                      <a:pt x="313325" y="483071"/>
                    </a:cubicBezTo>
                    <a:cubicBezTo>
                      <a:pt x="402754" y="366125"/>
                      <a:pt x="465196" y="376179"/>
                      <a:pt x="573675" y="295746"/>
                    </a:cubicBezTo>
                    <a:cubicBezTo>
                      <a:pt x="682154" y="215313"/>
                      <a:pt x="975312" y="-11700"/>
                      <a:pt x="945150" y="47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EA518D45-61C2-4318-9AB8-0D9C2ED1E96F}"/>
                  </a:ext>
                </a:extLst>
              </p:cNvPr>
              <p:cNvSpPr/>
              <p:nvPr/>
            </p:nvSpPr>
            <p:spPr>
              <a:xfrm>
                <a:off x="1694357" y="7332045"/>
                <a:ext cx="133692" cy="663648"/>
              </a:xfrm>
              <a:custGeom>
                <a:avLst/>
                <a:gdLst>
                  <a:gd name="connsiteX0" fmla="*/ 122696 w 123118"/>
                  <a:gd name="connsiteY0" fmla="*/ 19002 h 611159"/>
                  <a:gd name="connsiteX1" fmla="*/ 2046 w 123118"/>
                  <a:gd name="connsiteY1" fmla="*/ 596852 h 611159"/>
                  <a:gd name="connsiteX2" fmla="*/ 46496 w 123118"/>
                  <a:gd name="connsiteY2" fmla="*/ 412702 h 611159"/>
                  <a:gd name="connsiteX3" fmla="*/ 43321 w 123118"/>
                  <a:gd name="connsiteY3" fmla="*/ 161877 h 611159"/>
                  <a:gd name="connsiteX4" fmla="*/ 122696 w 123118"/>
                  <a:gd name="connsiteY4" fmla="*/ 19002 h 61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18" h="611159">
                    <a:moveTo>
                      <a:pt x="122696" y="19002"/>
                    </a:moveTo>
                    <a:cubicBezTo>
                      <a:pt x="115817" y="91498"/>
                      <a:pt x="14746" y="531235"/>
                      <a:pt x="2046" y="596852"/>
                    </a:cubicBezTo>
                    <a:cubicBezTo>
                      <a:pt x="-10654" y="662469"/>
                      <a:pt x="39617" y="485198"/>
                      <a:pt x="46496" y="412702"/>
                    </a:cubicBezTo>
                    <a:cubicBezTo>
                      <a:pt x="53375" y="340206"/>
                      <a:pt x="36442" y="223260"/>
                      <a:pt x="43321" y="161877"/>
                    </a:cubicBezTo>
                    <a:cubicBezTo>
                      <a:pt x="50200" y="100494"/>
                      <a:pt x="129575" y="-53494"/>
                      <a:pt x="122696" y="1900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E2D14DE4-CE06-4B71-9067-C6C373868BBD}"/>
                  </a:ext>
                </a:extLst>
              </p:cNvPr>
              <p:cNvSpPr/>
              <p:nvPr/>
            </p:nvSpPr>
            <p:spPr>
              <a:xfrm>
                <a:off x="2841128" y="7982459"/>
                <a:ext cx="368985" cy="208008"/>
              </a:xfrm>
              <a:custGeom>
                <a:avLst/>
                <a:gdLst>
                  <a:gd name="connsiteX0" fmla="*/ 339801 w 339801"/>
                  <a:gd name="connsiteY0" fmla="*/ 191556 h 191556"/>
                  <a:gd name="connsiteX1" fmla="*/ 238201 w 339801"/>
                  <a:gd name="connsiteY1" fmla="*/ 80431 h 191556"/>
                  <a:gd name="connsiteX2" fmla="*/ 104851 w 339801"/>
                  <a:gd name="connsiteY2" fmla="*/ 1056 h 191556"/>
                  <a:gd name="connsiteX3" fmla="*/ 231851 w 339801"/>
                  <a:gd name="connsiteY3" fmla="*/ 137581 h 191556"/>
                  <a:gd name="connsiteX4" fmla="*/ 108026 w 339801"/>
                  <a:gd name="connsiteY4" fmla="*/ 162981 h 191556"/>
                  <a:gd name="connsiteX5" fmla="*/ 15951 w 339801"/>
                  <a:gd name="connsiteY5" fmla="*/ 169331 h 191556"/>
                  <a:gd name="connsiteX6" fmla="*/ 76 w 339801"/>
                  <a:gd name="connsiteY6" fmla="*/ 175681 h 191556"/>
                  <a:gd name="connsiteX7" fmla="*/ 339801 w 339801"/>
                  <a:gd name="connsiteY7" fmla="*/ 191556 h 191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801" h="191556">
                    <a:moveTo>
                      <a:pt x="339801" y="191556"/>
                    </a:moveTo>
                    <a:cubicBezTo>
                      <a:pt x="308580" y="151868"/>
                      <a:pt x="277359" y="112181"/>
                      <a:pt x="238201" y="80431"/>
                    </a:cubicBezTo>
                    <a:cubicBezTo>
                      <a:pt x="199043" y="48681"/>
                      <a:pt x="105909" y="-8469"/>
                      <a:pt x="104851" y="1056"/>
                    </a:cubicBezTo>
                    <a:cubicBezTo>
                      <a:pt x="103793" y="10581"/>
                      <a:pt x="231322" y="110594"/>
                      <a:pt x="231851" y="137581"/>
                    </a:cubicBezTo>
                    <a:cubicBezTo>
                      <a:pt x="232380" y="164568"/>
                      <a:pt x="144009" y="157689"/>
                      <a:pt x="108026" y="162981"/>
                    </a:cubicBezTo>
                    <a:cubicBezTo>
                      <a:pt x="72043" y="168273"/>
                      <a:pt x="33943" y="167214"/>
                      <a:pt x="15951" y="169331"/>
                    </a:cubicBezTo>
                    <a:cubicBezTo>
                      <a:pt x="-2041" y="171448"/>
                      <a:pt x="76" y="175681"/>
                      <a:pt x="76" y="175681"/>
                    </a:cubicBezTo>
                    <a:lnTo>
                      <a:pt x="339801" y="191556"/>
                    </a:ln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82B25425-08AC-4C47-A21D-A4AFEC7C5769}"/>
                  </a:ext>
                </a:extLst>
              </p:cNvPr>
              <p:cNvSpPr/>
              <p:nvPr/>
            </p:nvSpPr>
            <p:spPr>
              <a:xfrm>
                <a:off x="2768158" y="8116499"/>
                <a:ext cx="107606" cy="1034449"/>
              </a:xfrm>
              <a:custGeom>
                <a:avLst/>
                <a:gdLst>
                  <a:gd name="connsiteX0" fmla="*/ 22825 w 99095"/>
                  <a:gd name="connsiteY0" fmla="*/ 1443 h 952632"/>
                  <a:gd name="connsiteX1" fmla="*/ 99025 w 99095"/>
                  <a:gd name="connsiteY1" fmla="*/ 306243 h 952632"/>
                  <a:gd name="connsiteX2" fmla="*/ 6950 w 99095"/>
                  <a:gd name="connsiteY2" fmla="*/ 922193 h 952632"/>
                  <a:gd name="connsiteX3" fmla="*/ 13300 w 99095"/>
                  <a:gd name="connsiteY3" fmla="*/ 801543 h 952632"/>
                  <a:gd name="connsiteX4" fmla="*/ 67275 w 99095"/>
                  <a:gd name="connsiteY4" fmla="*/ 306243 h 952632"/>
                  <a:gd name="connsiteX5" fmla="*/ 19650 w 99095"/>
                  <a:gd name="connsiteY5" fmla="*/ 538018 h 952632"/>
                  <a:gd name="connsiteX6" fmla="*/ 60925 w 99095"/>
                  <a:gd name="connsiteY6" fmla="*/ 204643 h 952632"/>
                  <a:gd name="connsiteX7" fmla="*/ 22825 w 99095"/>
                  <a:gd name="connsiteY7" fmla="*/ 1443 h 95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95" h="952632">
                    <a:moveTo>
                      <a:pt x="22825" y="1443"/>
                    </a:moveTo>
                    <a:cubicBezTo>
                      <a:pt x="29175" y="18376"/>
                      <a:pt x="101671" y="152785"/>
                      <a:pt x="99025" y="306243"/>
                    </a:cubicBezTo>
                    <a:cubicBezTo>
                      <a:pt x="96379" y="459701"/>
                      <a:pt x="21237" y="839643"/>
                      <a:pt x="6950" y="922193"/>
                    </a:cubicBezTo>
                    <a:cubicBezTo>
                      <a:pt x="-7337" y="1004743"/>
                      <a:pt x="3246" y="904201"/>
                      <a:pt x="13300" y="801543"/>
                    </a:cubicBezTo>
                    <a:cubicBezTo>
                      <a:pt x="23354" y="698885"/>
                      <a:pt x="66217" y="350164"/>
                      <a:pt x="67275" y="306243"/>
                    </a:cubicBezTo>
                    <a:cubicBezTo>
                      <a:pt x="68333" y="262322"/>
                      <a:pt x="20708" y="554951"/>
                      <a:pt x="19650" y="538018"/>
                    </a:cubicBezTo>
                    <a:cubicBezTo>
                      <a:pt x="18592" y="521085"/>
                      <a:pt x="58279" y="288780"/>
                      <a:pt x="60925" y="204643"/>
                    </a:cubicBezTo>
                    <a:cubicBezTo>
                      <a:pt x="63571" y="120506"/>
                      <a:pt x="16475" y="-15490"/>
                      <a:pt x="22825" y="144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2F8F88CA-3B30-405C-AB1A-EB73B84B0C73}"/>
                  </a:ext>
                </a:extLst>
              </p:cNvPr>
              <p:cNvSpPr/>
              <p:nvPr/>
            </p:nvSpPr>
            <p:spPr>
              <a:xfrm>
                <a:off x="1658642" y="7973186"/>
                <a:ext cx="97941" cy="1315531"/>
              </a:xfrm>
              <a:custGeom>
                <a:avLst/>
                <a:gdLst>
                  <a:gd name="connsiteX0" fmla="*/ 88911 w 90195"/>
                  <a:gd name="connsiteY0" fmla="*/ 71 h 1211483"/>
                  <a:gd name="connsiteX1" fmla="*/ 60336 w 90195"/>
                  <a:gd name="connsiteY1" fmla="*/ 196921 h 1211483"/>
                  <a:gd name="connsiteX2" fmla="*/ 57161 w 90195"/>
                  <a:gd name="connsiteY2" fmla="*/ 396946 h 1211483"/>
                  <a:gd name="connsiteX3" fmla="*/ 22236 w 90195"/>
                  <a:gd name="connsiteY3" fmla="*/ 1174821 h 1211483"/>
                  <a:gd name="connsiteX4" fmla="*/ 22236 w 90195"/>
                  <a:gd name="connsiteY4" fmla="*/ 1006546 h 1211483"/>
                  <a:gd name="connsiteX5" fmla="*/ 11 w 90195"/>
                  <a:gd name="connsiteY5" fmla="*/ 317571 h 1211483"/>
                  <a:gd name="connsiteX6" fmla="*/ 19061 w 90195"/>
                  <a:gd name="connsiteY6" fmla="*/ 495371 h 1211483"/>
                  <a:gd name="connsiteX7" fmla="*/ 12711 w 90195"/>
                  <a:gd name="connsiteY7" fmla="*/ 177871 h 1211483"/>
                  <a:gd name="connsiteX8" fmla="*/ 88911 w 90195"/>
                  <a:gd name="connsiteY8" fmla="*/ 71 h 121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95" h="1211483">
                    <a:moveTo>
                      <a:pt x="88911" y="71"/>
                    </a:moveTo>
                    <a:cubicBezTo>
                      <a:pt x="96849" y="3246"/>
                      <a:pt x="65628" y="130775"/>
                      <a:pt x="60336" y="196921"/>
                    </a:cubicBezTo>
                    <a:cubicBezTo>
                      <a:pt x="55044" y="263067"/>
                      <a:pt x="63511" y="233963"/>
                      <a:pt x="57161" y="396946"/>
                    </a:cubicBezTo>
                    <a:cubicBezTo>
                      <a:pt x="50811" y="559929"/>
                      <a:pt x="28057" y="1073221"/>
                      <a:pt x="22236" y="1174821"/>
                    </a:cubicBezTo>
                    <a:cubicBezTo>
                      <a:pt x="16415" y="1276421"/>
                      <a:pt x="25940" y="1149421"/>
                      <a:pt x="22236" y="1006546"/>
                    </a:cubicBezTo>
                    <a:cubicBezTo>
                      <a:pt x="18532" y="863671"/>
                      <a:pt x="540" y="402767"/>
                      <a:pt x="11" y="317571"/>
                    </a:cubicBezTo>
                    <a:cubicBezTo>
                      <a:pt x="-518" y="232375"/>
                      <a:pt x="16944" y="518654"/>
                      <a:pt x="19061" y="495371"/>
                    </a:cubicBezTo>
                    <a:cubicBezTo>
                      <a:pt x="21178" y="472088"/>
                      <a:pt x="5832" y="256188"/>
                      <a:pt x="12711" y="177871"/>
                    </a:cubicBezTo>
                    <a:cubicBezTo>
                      <a:pt x="19590" y="99554"/>
                      <a:pt x="80973" y="-3104"/>
                      <a:pt x="88911" y="7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15C067FE-B441-4490-88FC-AB1D21BC25F5}"/>
                  </a:ext>
                </a:extLst>
              </p:cNvPr>
              <p:cNvSpPr/>
              <p:nvPr/>
            </p:nvSpPr>
            <p:spPr>
              <a:xfrm>
                <a:off x="2635075" y="9317451"/>
                <a:ext cx="187244" cy="1125345"/>
              </a:xfrm>
              <a:custGeom>
                <a:avLst/>
                <a:gdLst>
                  <a:gd name="connsiteX0" fmla="*/ 145382 w 172434"/>
                  <a:gd name="connsiteY0" fmla="*/ 32127 h 1036339"/>
                  <a:gd name="connsiteX1" fmla="*/ 123157 w 172434"/>
                  <a:gd name="connsiteY1" fmla="*/ 82927 h 1036339"/>
                  <a:gd name="connsiteX2" fmla="*/ 126332 w 172434"/>
                  <a:gd name="connsiteY2" fmla="*/ 702052 h 1036339"/>
                  <a:gd name="connsiteX3" fmla="*/ 8857 w 172434"/>
                  <a:gd name="connsiteY3" fmla="*/ 1029077 h 1036339"/>
                  <a:gd name="connsiteX4" fmla="*/ 24732 w 172434"/>
                  <a:gd name="connsiteY4" fmla="*/ 892552 h 1036339"/>
                  <a:gd name="connsiteX5" fmla="*/ 154907 w 172434"/>
                  <a:gd name="connsiteY5" fmla="*/ 482977 h 1036339"/>
                  <a:gd name="connsiteX6" fmla="*/ 170782 w 172434"/>
                  <a:gd name="connsiteY6" fmla="*/ 324227 h 1036339"/>
                  <a:gd name="connsiteX7" fmla="*/ 145382 w 172434"/>
                  <a:gd name="connsiteY7" fmla="*/ 32127 h 103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434" h="1036339">
                    <a:moveTo>
                      <a:pt x="145382" y="32127"/>
                    </a:moveTo>
                    <a:cubicBezTo>
                      <a:pt x="137444" y="-8090"/>
                      <a:pt x="126332" y="-28727"/>
                      <a:pt x="123157" y="82927"/>
                    </a:cubicBezTo>
                    <a:cubicBezTo>
                      <a:pt x="119982" y="194581"/>
                      <a:pt x="145382" y="544360"/>
                      <a:pt x="126332" y="702052"/>
                    </a:cubicBezTo>
                    <a:cubicBezTo>
                      <a:pt x="107282" y="859744"/>
                      <a:pt x="25790" y="997327"/>
                      <a:pt x="8857" y="1029077"/>
                    </a:cubicBezTo>
                    <a:cubicBezTo>
                      <a:pt x="-8076" y="1060827"/>
                      <a:pt x="390" y="983569"/>
                      <a:pt x="24732" y="892552"/>
                    </a:cubicBezTo>
                    <a:cubicBezTo>
                      <a:pt x="49074" y="801535"/>
                      <a:pt x="130565" y="577698"/>
                      <a:pt x="154907" y="482977"/>
                    </a:cubicBezTo>
                    <a:cubicBezTo>
                      <a:pt x="179249" y="388256"/>
                      <a:pt x="171311" y="395665"/>
                      <a:pt x="170782" y="324227"/>
                    </a:cubicBezTo>
                    <a:cubicBezTo>
                      <a:pt x="170253" y="252790"/>
                      <a:pt x="153320" y="72344"/>
                      <a:pt x="145382" y="3212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85A0CE88-8C98-483B-95C0-DB2D15629CED}"/>
                  </a:ext>
                </a:extLst>
              </p:cNvPr>
              <p:cNvSpPr/>
              <p:nvPr/>
            </p:nvSpPr>
            <p:spPr>
              <a:xfrm>
                <a:off x="1609820" y="9211857"/>
                <a:ext cx="179898" cy="1115111"/>
              </a:xfrm>
              <a:custGeom>
                <a:avLst/>
                <a:gdLst>
                  <a:gd name="connsiteX0" fmla="*/ 67197 w 165669"/>
                  <a:gd name="connsiteY0" fmla="*/ 21419 h 1026914"/>
                  <a:gd name="connsiteX1" fmla="*/ 41797 w 165669"/>
                  <a:gd name="connsiteY1" fmla="*/ 958044 h 1026914"/>
                  <a:gd name="connsiteX2" fmla="*/ 38622 w 165669"/>
                  <a:gd name="connsiteY2" fmla="*/ 865969 h 1026914"/>
                  <a:gd name="connsiteX3" fmla="*/ 522 w 165669"/>
                  <a:gd name="connsiteY3" fmla="*/ 145244 h 1026914"/>
                  <a:gd name="connsiteX4" fmla="*/ 70372 w 165669"/>
                  <a:gd name="connsiteY4" fmla="*/ 364319 h 1026914"/>
                  <a:gd name="connsiteX5" fmla="*/ 165622 w 165669"/>
                  <a:gd name="connsiteY5" fmla="*/ 713569 h 1026914"/>
                  <a:gd name="connsiteX6" fmla="*/ 57672 w 165669"/>
                  <a:gd name="connsiteY6" fmla="*/ 332569 h 1026914"/>
                  <a:gd name="connsiteX7" fmla="*/ 67197 w 165669"/>
                  <a:gd name="connsiteY7" fmla="*/ 21419 h 102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669" h="1026914">
                    <a:moveTo>
                      <a:pt x="67197" y="21419"/>
                    </a:moveTo>
                    <a:cubicBezTo>
                      <a:pt x="64551" y="125665"/>
                      <a:pt x="46559" y="817286"/>
                      <a:pt x="41797" y="958044"/>
                    </a:cubicBezTo>
                    <a:cubicBezTo>
                      <a:pt x="37035" y="1098802"/>
                      <a:pt x="45501" y="1001436"/>
                      <a:pt x="38622" y="865969"/>
                    </a:cubicBezTo>
                    <a:cubicBezTo>
                      <a:pt x="31743" y="730502"/>
                      <a:pt x="-4770" y="228852"/>
                      <a:pt x="522" y="145244"/>
                    </a:cubicBezTo>
                    <a:cubicBezTo>
                      <a:pt x="5814" y="61636"/>
                      <a:pt x="42855" y="269598"/>
                      <a:pt x="70372" y="364319"/>
                    </a:cubicBezTo>
                    <a:cubicBezTo>
                      <a:pt x="97889" y="459040"/>
                      <a:pt x="167739" y="718861"/>
                      <a:pt x="165622" y="713569"/>
                    </a:cubicBezTo>
                    <a:cubicBezTo>
                      <a:pt x="163505" y="708277"/>
                      <a:pt x="70901" y="443694"/>
                      <a:pt x="57672" y="332569"/>
                    </a:cubicBezTo>
                    <a:cubicBezTo>
                      <a:pt x="44443" y="221444"/>
                      <a:pt x="69843" y="-82827"/>
                      <a:pt x="67197" y="2141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A8E27B96-67B5-47C2-859A-E9C09D4D5E3B}"/>
                  </a:ext>
                </a:extLst>
              </p:cNvPr>
              <p:cNvSpPr/>
              <p:nvPr/>
            </p:nvSpPr>
            <p:spPr>
              <a:xfrm>
                <a:off x="2207934" y="10070867"/>
                <a:ext cx="564202" cy="605779"/>
              </a:xfrm>
              <a:custGeom>
                <a:avLst/>
                <a:gdLst>
                  <a:gd name="connsiteX0" fmla="*/ 476297 w 519578"/>
                  <a:gd name="connsiteY0" fmla="*/ 286567 h 557867"/>
                  <a:gd name="connsiteX1" fmla="*/ 300614 w 519578"/>
                  <a:gd name="connsiteY1" fmla="*/ 449550 h 557867"/>
                  <a:gd name="connsiteX2" fmla="*/ 203247 w 519578"/>
                  <a:gd name="connsiteY2" fmla="*/ 504583 h 557867"/>
                  <a:gd name="connsiteX3" fmla="*/ 47 w 519578"/>
                  <a:gd name="connsiteY3" fmla="*/ 557500 h 557867"/>
                  <a:gd name="connsiteX4" fmla="*/ 186314 w 519578"/>
                  <a:gd name="connsiteY4" fmla="*/ 477067 h 557867"/>
                  <a:gd name="connsiteX5" fmla="*/ 400097 w 519578"/>
                  <a:gd name="connsiteY5" fmla="*/ 320433 h 557867"/>
                  <a:gd name="connsiteX6" fmla="*/ 516514 w 519578"/>
                  <a:gd name="connsiteY6" fmla="*/ 9283 h 557867"/>
                  <a:gd name="connsiteX7" fmla="*/ 484764 w 519578"/>
                  <a:gd name="connsiteY7" fmla="*/ 98183 h 557867"/>
                  <a:gd name="connsiteX8" fmla="*/ 476297 w 519578"/>
                  <a:gd name="connsiteY8" fmla="*/ 286567 h 55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578" h="557867">
                    <a:moveTo>
                      <a:pt x="476297" y="286567"/>
                    </a:moveTo>
                    <a:cubicBezTo>
                      <a:pt x="445605" y="345128"/>
                      <a:pt x="346122" y="413214"/>
                      <a:pt x="300614" y="449550"/>
                    </a:cubicBezTo>
                    <a:cubicBezTo>
                      <a:pt x="255106" y="485886"/>
                      <a:pt x="253341" y="486591"/>
                      <a:pt x="203247" y="504583"/>
                    </a:cubicBezTo>
                    <a:cubicBezTo>
                      <a:pt x="153153" y="522575"/>
                      <a:pt x="2869" y="562086"/>
                      <a:pt x="47" y="557500"/>
                    </a:cubicBezTo>
                    <a:cubicBezTo>
                      <a:pt x="-2775" y="552914"/>
                      <a:pt x="119639" y="516578"/>
                      <a:pt x="186314" y="477067"/>
                    </a:cubicBezTo>
                    <a:cubicBezTo>
                      <a:pt x="252989" y="437556"/>
                      <a:pt x="345064" y="398397"/>
                      <a:pt x="400097" y="320433"/>
                    </a:cubicBezTo>
                    <a:cubicBezTo>
                      <a:pt x="455130" y="242469"/>
                      <a:pt x="502403" y="46325"/>
                      <a:pt x="516514" y="9283"/>
                    </a:cubicBezTo>
                    <a:cubicBezTo>
                      <a:pt x="530625" y="-27759"/>
                      <a:pt x="491820" y="55144"/>
                      <a:pt x="484764" y="98183"/>
                    </a:cubicBezTo>
                    <a:cubicBezTo>
                      <a:pt x="477708" y="141222"/>
                      <a:pt x="506989" y="228006"/>
                      <a:pt x="476297" y="28656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3B4D9B4E-B21F-4ACD-88E3-E595DA44D702}"/>
                  </a:ext>
                </a:extLst>
              </p:cNvPr>
              <p:cNvSpPr/>
              <p:nvPr/>
            </p:nvSpPr>
            <p:spPr>
              <a:xfrm>
                <a:off x="2240069" y="10140022"/>
                <a:ext cx="418415" cy="499629"/>
              </a:xfrm>
              <a:custGeom>
                <a:avLst/>
                <a:gdLst>
                  <a:gd name="connsiteX0" fmla="*/ 385321 w 385322"/>
                  <a:gd name="connsiteY0" fmla="*/ 632 h 460112"/>
                  <a:gd name="connsiteX1" fmla="*/ 264671 w 385322"/>
                  <a:gd name="connsiteY1" fmla="*/ 275798 h 460112"/>
                  <a:gd name="connsiteX2" fmla="*/ 188471 w 385322"/>
                  <a:gd name="connsiteY2" fmla="*/ 341415 h 460112"/>
                  <a:gd name="connsiteX3" fmla="*/ 88 w 385322"/>
                  <a:gd name="connsiteY3" fmla="*/ 459948 h 460112"/>
                  <a:gd name="connsiteX4" fmla="*/ 213871 w 385322"/>
                  <a:gd name="connsiteY4" fmla="*/ 313898 h 460112"/>
                  <a:gd name="connsiteX5" fmla="*/ 281604 w 385322"/>
                  <a:gd name="connsiteY5" fmla="*/ 205948 h 460112"/>
                  <a:gd name="connsiteX6" fmla="*/ 262554 w 385322"/>
                  <a:gd name="connsiteY6" fmla="*/ 199598 h 460112"/>
                  <a:gd name="connsiteX7" fmla="*/ 385321 w 385322"/>
                  <a:gd name="connsiteY7" fmla="*/ 632 h 46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5322" h="460112">
                    <a:moveTo>
                      <a:pt x="385321" y="632"/>
                    </a:moveTo>
                    <a:cubicBezTo>
                      <a:pt x="385674" y="13332"/>
                      <a:pt x="297479" y="219001"/>
                      <a:pt x="264671" y="275798"/>
                    </a:cubicBezTo>
                    <a:cubicBezTo>
                      <a:pt x="231863" y="332595"/>
                      <a:pt x="232568" y="310723"/>
                      <a:pt x="188471" y="341415"/>
                    </a:cubicBezTo>
                    <a:cubicBezTo>
                      <a:pt x="144374" y="372107"/>
                      <a:pt x="-4145" y="464534"/>
                      <a:pt x="88" y="459948"/>
                    </a:cubicBezTo>
                    <a:cubicBezTo>
                      <a:pt x="4321" y="455362"/>
                      <a:pt x="166952" y="356231"/>
                      <a:pt x="213871" y="313898"/>
                    </a:cubicBezTo>
                    <a:cubicBezTo>
                      <a:pt x="260790" y="271565"/>
                      <a:pt x="273490" y="224998"/>
                      <a:pt x="281604" y="205948"/>
                    </a:cubicBezTo>
                    <a:cubicBezTo>
                      <a:pt x="289718" y="186898"/>
                      <a:pt x="246679" y="228878"/>
                      <a:pt x="262554" y="199598"/>
                    </a:cubicBezTo>
                    <a:cubicBezTo>
                      <a:pt x="278429" y="170318"/>
                      <a:pt x="384968" y="-12068"/>
                      <a:pt x="385321" y="63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446CD3D5-4024-4D78-8C0E-07EB6601F636}"/>
                  </a:ext>
                </a:extLst>
              </p:cNvPr>
              <p:cNvSpPr/>
              <p:nvPr/>
            </p:nvSpPr>
            <p:spPr>
              <a:xfrm>
                <a:off x="1767136" y="10116387"/>
                <a:ext cx="459237" cy="508707"/>
              </a:xfrm>
              <a:custGeom>
                <a:avLst/>
                <a:gdLst>
                  <a:gd name="connsiteX0" fmla="*/ 10165 w 422915"/>
                  <a:gd name="connsiteY0" fmla="*/ 1230 h 468472"/>
                  <a:gd name="connsiteX1" fmla="*/ 1698 w 422915"/>
                  <a:gd name="connsiteY1" fmla="*/ 208663 h 468472"/>
                  <a:gd name="connsiteX2" fmla="*/ 44031 w 422915"/>
                  <a:gd name="connsiteY2" fmla="*/ 289097 h 468472"/>
                  <a:gd name="connsiteX3" fmla="*/ 122348 w 422915"/>
                  <a:gd name="connsiteY3" fmla="*/ 348363 h 468472"/>
                  <a:gd name="connsiteX4" fmla="*/ 204898 w 422915"/>
                  <a:gd name="connsiteY4" fmla="*/ 365297 h 468472"/>
                  <a:gd name="connsiteX5" fmla="*/ 101181 w 422915"/>
                  <a:gd name="connsiteY5" fmla="*/ 352597 h 468472"/>
                  <a:gd name="connsiteX6" fmla="*/ 63081 w 422915"/>
                  <a:gd name="connsiteY6" fmla="*/ 337780 h 468472"/>
                  <a:gd name="connsiteX7" fmla="*/ 143515 w 422915"/>
                  <a:gd name="connsiteY7" fmla="*/ 403397 h 468472"/>
                  <a:gd name="connsiteX8" fmla="*/ 245115 w 422915"/>
                  <a:gd name="connsiteY8" fmla="*/ 447847 h 468472"/>
                  <a:gd name="connsiteX9" fmla="*/ 365765 w 422915"/>
                  <a:gd name="connsiteY9" fmla="*/ 466897 h 468472"/>
                  <a:gd name="connsiteX10" fmla="*/ 422915 w 422915"/>
                  <a:gd name="connsiteY10" fmla="*/ 466897 h 468472"/>
                  <a:gd name="connsiteX11" fmla="*/ 272631 w 422915"/>
                  <a:gd name="connsiteY11" fmla="*/ 464780 h 468472"/>
                  <a:gd name="connsiteX12" fmla="*/ 115998 w 422915"/>
                  <a:gd name="connsiteY12" fmla="*/ 424563 h 468472"/>
                  <a:gd name="connsiteX13" fmla="*/ 27098 w 422915"/>
                  <a:gd name="connsiteY13" fmla="*/ 314497 h 468472"/>
                  <a:gd name="connsiteX14" fmla="*/ 10165 w 422915"/>
                  <a:gd name="connsiteY14" fmla="*/ 1230 h 46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2915" h="468472">
                    <a:moveTo>
                      <a:pt x="10165" y="1230"/>
                    </a:moveTo>
                    <a:cubicBezTo>
                      <a:pt x="5932" y="-16409"/>
                      <a:pt x="-3946" y="160685"/>
                      <a:pt x="1698" y="208663"/>
                    </a:cubicBezTo>
                    <a:cubicBezTo>
                      <a:pt x="7342" y="256641"/>
                      <a:pt x="23923" y="265814"/>
                      <a:pt x="44031" y="289097"/>
                    </a:cubicBezTo>
                    <a:cubicBezTo>
                      <a:pt x="64139" y="312380"/>
                      <a:pt x="95537" y="335663"/>
                      <a:pt x="122348" y="348363"/>
                    </a:cubicBezTo>
                    <a:cubicBezTo>
                      <a:pt x="149159" y="361063"/>
                      <a:pt x="208426" y="364591"/>
                      <a:pt x="204898" y="365297"/>
                    </a:cubicBezTo>
                    <a:cubicBezTo>
                      <a:pt x="201370" y="366003"/>
                      <a:pt x="124817" y="357183"/>
                      <a:pt x="101181" y="352597"/>
                    </a:cubicBezTo>
                    <a:cubicBezTo>
                      <a:pt x="77545" y="348011"/>
                      <a:pt x="56025" y="329313"/>
                      <a:pt x="63081" y="337780"/>
                    </a:cubicBezTo>
                    <a:cubicBezTo>
                      <a:pt x="70137" y="346247"/>
                      <a:pt x="113176" y="385053"/>
                      <a:pt x="143515" y="403397"/>
                    </a:cubicBezTo>
                    <a:cubicBezTo>
                      <a:pt x="173854" y="421741"/>
                      <a:pt x="208073" y="437264"/>
                      <a:pt x="245115" y="447847"/>
                    </a:cubicBezTo>
                    <a:cubicBezTo>
                      <a:pt x="282157" y="458430"/>
                      <a:pt x="336132" y="463722"/>
                      <a:pt x="365765" y="466897"/>
                    </a:cubicBezTo>
                    <a:cubicBezTo>
                      <a:pt x="395398" y="470072"/>
                      <a:pt x="422915" y="466897"/>
                      <a:pt x="422915" y="466897"/>
                    </a:cubicBezTo>
                    <a:cubicBezTo>
                      <a:pt x="407393" y="466544"/>
                      <a:pt x="323784" y="471836"/>
                      <a:pt x="272631" y="464780"/>
                    </a:cubicBezTo>
                    <a:cubicBezTo>
                      <a:pt x="221478" y="457724"/>
                      <a:pt x="156920" y="449610"/>
                      <a:pt x="115998" y="424563"/>
                    </a:cubicBezTo>
                    <a:cubicBezTo>
                      <a:pt x="75076" y="399516"/>
                      <a:pt x="45090" y="377644"/>
                      <a:pt x="27098" y="314497"/>
                    </a:cubicBezTo>
                    <a:cubicBezTo>
                      <a:pt x="9106" y="251350"/>
                      <a:pt x="14398" y="18869"/>
                      <a:pt x="10165" y="123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74CE3B78-730B-4E56-86BA-F469B63F85EC}"/>
                  </a:ext>
                </a:extLst>
              </p:cNvPr>
              <p:cNvSpPr/>
              <p:nvPr/>
            </p:nvSpPr>
            <p:spPr>
              <a:xfrm>
                <a:off x="1901988" y="10209652"/>
                <a:ext cx="513160" cy="319820"/>
              </a:xfrm>
              <a:custGeom>
                <a:avLst/>
                <a:gdLst>
                  <a:gd name="connsiteX0" fmla="*/ 279 w 472573"/>
                  <a:gd name="connsiteY0" fmla="*/ 9 h 294525"/>
                  <a:gd name="connsiteX1" fmla="*/ 218295 w 472573"/>
                  <a:gd name="connsiteY1" fmla="*/ 192625 h 294525"/>
                  <a:gd name="connsiteX2" fmla="*/ 296612 w 472573"/>
                  <a:gd name="connsiteY2" fmla="*/ 245542 h 294525"/>
                  <a:gd name="connsiteX3" fmla="*/ 353762 w 472573"/>
                  <a:gd name="connsiteY3" fmla="*/ 211675 h 294525"/>
                  <a:gd name="connsiteX4" fmla="*/ 472295 w 472573"/>
                  <a:gd name="connsiteY4" fmla="*/ 101609 h 294525"/>
                  <a:gd name="connsiteX5" fmla="*/ 381279 w 472573"/>
                  <a:gd name="connsiteY5" fmla="*/ 192625 h 294525"/>
                  <a:gd name="connsiteX6" fmla="*/ 216179 w 472573"/>
                  <a:gd name="connsiteY6" fmla="*/ 266709 h 294525"/>
                  <a:gd name="connsiteX7" fmla="*/ 123045 w 472573"/>
                  <a:gd name="connsiteY7" fmla="*/ 294225 h 294525"/>
                  <a:gd name="connsiteX8" fmla="*/ 241579 w 472573"/>
                  <a:gd name="connsiteY8" fmla="*/ 251892 h 294525"/>
                  <a:gd name="connsiteX9" fmla="*/ 173845 w 472573"/>
                  <a:gd name="connsiteY9" fmla="*/ 201092 h 294525"/>
                  <a:gd name="connsiteX10" fmla="*/ 279 w 472573"/>
                  <a:gd name="connsiteY10" fmla="*/ 9 h 29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573" h="294525">
                    <a:moveTo>
                      <a:pt x="279" y="9"/>
                    </a:moveTo>
                    <a:cubicBezTo>
                      <a:pt x="7687" y="-1402"/>
                      <a:pt x="168906" y="151703"/>
                      <a:pt x="218295" y="192625"/>
                    </a:cubicBezTo>
                    <a:cubicBezTo>
                      <a:pt x="267684" y="233547"/>
                      <a:pt x="274034" y="242367"/>
                      <a:pt x="296612" y="245542"/>
                    </a:cubicBezTo>
                    <a:cubicBezTo>
                      <a:pt x="319190" y="248717"/>
                      <a:pt x="324482" y="235664"/>
                      <a:pt x="353762" y="211675"/>
                    </a:cubicBezTo>
                    <a:cubicBezTo>
                      <a:pt x="383042" y="187686"/>
                      <a:pt x="467709" y="104784"/>
                      <a:pt x="472295" y="101609"/>
                    </a:cubicBezTo>
                    <a:cubicBezTo>
                      <a:pt x="476881" y="98434"/>
                      <a:pt x="423965" y="165108"/>
                      <a:pt x="381279" y="192625"/>
                    </a:cubicBezTo>
                    <a:cubicBezTo>
                      <a:pt x="338593" y="220142"/>
                      <a:pt x="259218" y="249776"/>
                      <a:pt x="216179" y="266709"/>
                    </a:cubicBezTo>
                    <a:cubicBezTo>
                      <a:pt x="173140" y="283642"/>
                      <a:pt x="118812" y="296694"/>
                      <a:pt x="123045" y="294225"/>
                    </a:cubicBezTo>
                    <a:cubicBezTo>
                      <a:pt x="127278" y="291756"/>
                      <a:pt x="233112" y="267414"/>
                      <a:pt x="241579" y="251892"/>
                    </a:cubicBezTo>
                    <a:cubicBezTo>
                      <a:pt x="250046" y="236370"/>
                      <a:pt x="212651" y="241309"/>
                      <a:pt x="173845" y="201092"/>
                    </a:cubicBezTo>
                    <a:cubicBezTo>
                      <a:pt x="135039" y="160875"/>
                      <a:pt x="-7129" y="1420"/>
                      <a:pt x="279" y="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FA172D95-E60A-4B0A-BCB9-08AA380F485C}"/>
                  </a:ext>
                </a:extLst>
              </p:cNvPr>
              <p:cNvSpPr/>
              <p:nvPr/>
            </p:nvSpPr>
            <p:spPr>
              <a:xfrm>
                <a:off x="1486144" y="10126917"/>
                <a:ext cx="622968" cy="554564"/>
              </a:xfrm>
              <a:custGeom>
                <a:avLst/>
                <a:gdLst>
                  <a:gd name="connsiteX0" fmla="*/ 116 w 573696"/>
                  <a:gd name="connsiteY0" fmla="*/ 0 h 510702"/>
                  <a:gd name="connsiteX1" fmla="*/ 167333 w 573696"/>
                  <a:gd name="connsiteY1" fmla="*/ 201083 h 510702"/>
                  <a:gd name="connsiteX2" fmla="*/ 232949 w 573696"/>
                  <a:gd name="connsiteY2" fmla="*/ 321733 h 510702"/>
                  <a:gd name="connsiteX3" fmla="*/ 275283 w 573696"/>
                  <a:gd name="connsiteY3" fmla="*/ 425450 h 510702"/>
                  <a:gd name="connsiteX4" fmla="*/ 347249 w 573696"/>
                  <a:gd name="connsiteY4" fmla="*/ 472016 h 510702"/>
                  <a:gd name="connsiteX5" fmla="*/ 571616 w 573696"/>
                  <a:gd name="connsiteY5" fmla="*/ 510116 h 510702"/>
                  <a:gd name="connsiteX6" fmla="*/ 440383 w 573696"/>
                  <a:gd name="connsiteY6" fmla="*/ 495300 h 510702"/>
                  <a:gd name="connsiteX7" fmla="*/ 135583 w 573696"/>
                  <a:gd name="connsiteY7" fmla="*/ 497416 h 510702"/>
                  <a:gd name="connsiteX8" fmla="*/ 340899 w 573696"/>
                  <a:gd name="connsiteY8" fmla="*/ 488950 h 510702"/>
                  <a:gd name="connsiteX9" fmla="*/ 213899 w 573696"/>
                  <a:gd name="connsiteY9" fmla="*/ 332316 h 510702"/>
                  <a:gd name="connsiteX10" fmla="*/ 141933 w 573696"/>
                  <a:gd name="connsiteY10" fmla="*/ 203200 h 510702"/>
                  <a:gd name="connsiteX11" fmla="*/ 116 w 573696"/>
                  <a:gd name="connsiteY11" fmla="*/ 0 h 51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3696" h="510702">
                    <a:moveTo>
                      <a:pt x="116" y="0"/>
                    </a:moveTo>
                    <a:cubicBezTo>
                      <a:pt x="4349" y="-353"/>
                      <a:pt x="128527" y="147461"/>
                      <a:pt x="167333" y="201083"/>
                    </a:cubicBezTo>
                    <a:cubicBezTo>
                      <a:pt x="206139" y="254705"/>
                      <a:pt x="214957" y="284339"/>
                      <a:pt x="232949" y="321733"/>
                    </a:cubicBezTo>
                    <a:cubicBezTo>
                      <a:pt x="250941" y="359127"/>
                      <a:pt x="256233" y="400403"/>
                      <a:pt x="275283" y="425450"/>
                    </a:cubicBezTo>
                    <a:cubicBezTo>
                      <a:pt x="294333" y="450497"/>
                      <a:pt x="297860" y="457905"/>
                      <a:pt x="347249" y="472016"/>
                    </a:cubicBezTo>
                    <a:cubicBezTo>
                      <a:pt x="396638" y="486127"/>
                      <a:pt x="556094" y="506235"/>
                      <a:pt x="571616" y="510116"/>
                    </a:cubicBezTo>
                    <a:cubicBezTo>
                      <a:pt x="587138" y="513997"/>
                      <a:pt x="513055" y="497417"/>
                      <a:pt x="440383" y="495300"/>
                    </a:cubicBezTo>
                    <a:cubicBezTo>
                      <a:pt x="367711" y="493183"/>
                      <a:pt x="135583" y="497416"/>
                      <a:pt x="135583" y="497416"/>
                    </a:cubicBezTo>
                    <a:cubicBezTo>
                      <a:pt x="119002" y="496358"/>
                      <a:pt x="327846" y="516467"/>
                      <a:pt x="340899" y="488950"/>
                    </a:cubicBezTo>
                    <a:cubicBezTo>
                      <a:pt x="353952" y="461433"/>
                      <a:pt x="247060" y="379941"/>
                      <a:pt x="213899" y="332316"/>
                    </a:cubicBezTo>
                    <a:cubicBezTo>
                      <a:pt x="180738" y="284691"/>
                      <a:pt x="175800" y="255411"/>
                      <a:pt x="141933" y="203200"/>
                    </a:cubicBezTo>
                    <a:cubicBezTo>
                      <a:pt x="108066" y="150989"/>
                      <a:pt x="-4117" y="353"/>
                      <a:pt x="116" y="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B40731C3-B240-4577-82C3-8950887F35DD}"/>
                  </a:ext>
                </a:extLst>
              </p:cNvPr>
              <p:cNvSpPr/>
              <p:nvPr/>
            </p:nvSpPr>
            <p:spPr>
              <a:xfrm>
                <a:off x="1175004" y="9329344"/>
                <a:ext cx="650719" cy="1312376"/>
              </a:xfrm>
              <a:custGeom>
                <a:avLst/>
                <a:gdLst>
                  <a:gd name="connsiteX0" fmla="*/ 897 w 599252"/>
                  <a:gd name="connsiteY0" fmla="*/ 7 h 1208577"/>
                  <a:gd name="connsiteX1" fmla="*/ 66514 w 599252"/>
                  <a:gd name="connsiteY1" fmla="*/ 277291 h 1208577"/>
                  <a:gd name="connsiteX2" fmla="*/ 89797 w 599252"/>
                  <a:gd name="connsiteY2" fmla="*/ 402174 h 1208577"/>
                  <a:gd name="connsiteX3" fmla="*/ 104614 w 599252"/>
                  <a:gd name="connsiteY3" fmla="*/ 531291 h 1208577"/>
                  <a:gd name="connsiteX4" fmla="*/ 235847 w 599252"/>
                  <a:gd name="connsiteY4" fmla="*/ 791641 h 1208577"/>
                  <a:gd name="connsiteX5" fmla="*/ 316280 w 599252"/>
                  <a:gd name="connsiteY5" fmla="*/ 901707 h 1208577"/>
                  <a:gd name="connsiteX6" fmla="*/ 585097 w 599252"/>
                  <a:gd name="connsiteY6" fmla="*/ 1193807 h 1208577"/>
                  <a:gd name="connsiteX7" fmla="*/ 532180 w 599252"/>
                  <a:gd name="connsiteY7" fmla="*/ 1136657 h 1208577"/>
                  <a:gd name="connsiteX8" fmla="*/ 280297 w 599252"/>
                  <a:gd name="connsiteY8" fmla="*/ 889007 h 1208577"/>
                  <a:gd name="connsiteX9" fmla="*/ 172347 w 599252"/>
                  <a:gd name="connsiteY9" fmla="*/ 690041 h 1208577"/>
                  <a:gd name="connsiteX10" fmla="*/ 195630 w 599252"/>
                  <a:gd name="connsiteY10" fmla="*/ 704857 h 1208577"/>
                  <a:gd name="connsiteX11" fmla="*/ 110964 w 599252"/>
                  <a:gd name="connsiteY11" fmla="*/ 457207 h 1208577"/>
                  <a:gd name="connsiteX12" fmla="*/ 32647 w 599252"/>
                  <a:gd name="connsiteY12" fmla="*/ 285757 h 1208577"/>
                  <a:gd name="connsiteX13" fmla="*/ 897 w 599252"/>
                  <a:gd name="connsiteY13" fmla="*/ 7 h 120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9252" h="1208577">
                    <a:moveTo>
                      <a:pt x="897" y="7"/>
                    </a:moveTo>
                    <a:cubicBezTo>
                      <a:pt x="6542" y="-1404"/>
                      <a:pt x="51697" y="210263"/>
                      <a:pt x="66514" y="277291"/>
                    </a:cubicBezTo>
                    <a:cubicBezTo>
                      <a:pt x="81331" y="344319"/>
                      <a:pt x="83447" y="359841"/>
                      <a:pt x="89797" y="402174"/>
                    </a:cubicBezTo>
                    <a:cubicBezTo>
                      <a:pt x="96147" y="444507"/>
                      <a:pt x="80272" y="466380"/>
                      <a:pt x="104614" y="531291"/>
                    </a:cubicBezTo>
                    <a:cubicBezTo>
                      <a:pt x="128956" y="596202"/>
                      <a:pt x="200569" y="729905"/>
                      <a:pt x="235847" y="791641"/>
                    </a:cubicBezTo>
                    <a:cubicBezTo>
                      <a:pt x="271125" y="853377"/>
                      <a:pt x="258072" y="834679"/>
                      <a:pt x="316280" y="901707"/>
                    </a:cubicBezTo>
                    <a:cubicBezTo>
                      <a:pt x="374488" y="968735"/>
                      <a:pt x="549114" y="1154649"/>
                      <a:pt x="585097" y="1193807"/>
                    </a:cubicBezTo>
                    <a:cubicBezTo>
                      <a:pt x="621080" y="1232965"/>
                      <a:pt x="582980" y="1187457"/>
                      <a:pt x="532180" y="1136657"/>
                    </a:cubicBezTo>
                    <a:cubicBezTo>
                      <a:pt x="481380" y="1085857"/>
                      <a:pt x="340269" y="963443"/>
                      <a:pt x="280297" y="889007"/>
                    </a:cubicBezTo>
                    <a:cubicBezTo>
                      <a:pt x="220325" y="814571"/>
                      <a:pt x="186458" y="720733"/>
                      <a:pt x="172347" y="690041"/>
                    </a:cubicBezTo>
                    <a:cubicBezTo>
                      <a:pt x="158236" y="659349"/>
                      <a:pt x="205860" y="743663"/>
                      <a:pt x="195630" y="704857"/>
                    </a:cubicBezTo>
                    <a:cubicBezTo>
                      <a:pt x="185400" y="666051"/>
                      <a:pt x="138128" y="527057"/>
                      <a:pt x="110964" y="457207"/>
                    </a:cubicBezTo>
                    <a:cubicBezTo>
                      <a:pt x="83800" y="387357"/>
                      <a:pt x="47817" y="357724"/>
                      <a:pt x="32647" y="285757"/>
                    </a:cubicBezTo>
                    <a:cubicBezTo>
                      <a:pt x="17478" y="213790"/>
                      <a:pt x="-4748" y="1418"/>
                      <a:pt x="897" y="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30426F6D-5792-4582-97F3-290D679B199D}"/>
                  </a:ext>
                </a:extLst>
              </p:cNvPr>
              <p:cNvSpPr/>
              <p:nvPr/>
            </p:nvSpPr>
            <p:spPr>
              <a:xfrm>
                <a:off x="1344375" y="8910739"/>
                <a:ext cx="342813" cy="551469"/>
              </a:xfrm>
              <a:custGeom>
                <a:avLst/>
                <a:gdLst>
                  <a:gd name="connsiteX0" fmla="*/ 1555 w 315699"/>
                  <a:gd name="connsiteY0" fmla="*/ 271 h 507852"/>
                  <a:gd name="connsiteX1" fmla="*/ 149722 w 315699"/>
                  <a:gd name="connsiteY1" fmla="*/ 178071 h 507852"/>
                  <a:gd name="connsiteX2" fmla="*/ 202639 w 315699"/>
                  <a:gd name="connsiteY2" fmla="*/ 256388 h 507852"/>
                  <a:gd name="connsiteX3" fmla="*/ 249205 w 315699"/>
                  <a:gd name="connsiteY3" fmla="*/ 349521 h 507852"/>
                  <a:gd name="connsiteX4" fmla="*/ 312705 w 315699"/>
                  <a:gd name="connsiteY4" fmla="*/ 506154 h 507852"/>
                  <a:gd name="connsiteX5" fmla="*/ 297889 w 315699"/>
                  <a:gd name="connsiteY5" fmla="*/ 421488 h 507852"/>
                  <a:gd name="connsiteX6" fmla="*/ 232272 w 315699"/>
                  <a:gd name="connsiteY6" fmla="*/ 250038 h 507852"/>
                  <a:gd name="connsiteX7" fmla="*/ 81989 w 315699"/>
                  <a:gd name="connsiteY7" fmla="*/ 139971 h 507852"/>
                  <a:gd name="connsiteX8" fmla="*/ 1555 w 315699"/>
                  <a:gd name="connsiteY8" fmla="*/ 271 h 50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5699" h="507852">
                    <a:moveTo>
                      <a:pt x="1555" y="271"/>
                    </a:moveTo>
                    <a:cubicBezTo>
                      <a:pt x="12844" y="6621"/>
                      <a:pt x="116208" y="135385"/>
                      <a:pt x="149722" y="178071"/>
                    </a:cubicBezTo>
                    <a:cubicBezTo>
                      <a:pt x="183236" y="220757"/>
                      <a:pt x="186059" y="227813"/>
                      <a:pt x="202639" y="256388"/>
                    </a:cubicBezTo>
                    <a:cubicBezTo>
                      <a:pt x="219219" y="284963"/>
                      <a:pt x="230861" y="307894"/>
                      <a:pt x="249205" y="349521"/>
                    </a:cubicBezTo>
                    <a:cubicBezTo>
                      <a:pt x="267549" y="391148"/>
                      <a:pt x="304591" y="494160"/>
                      <a:pt x="312705" y="506154"/>
                    </a:cubicBezTo>
                    <a:cubicBezTo>
                      <a:pt x="320819" y="518148"/>
                      <a:pt x="311295" y="464174"/>
                      <a:pt x="297889" y="421488"/>
                    </a:cubicBezTo>
                    <a:cubicBezTo>
                      <a:pt x="284484" y="378802"/>
                      <a:pt x="268255" y="296957"/>
                      <a:pt x="232272" y="250038"/>
                    </a:cubicBezTo>
                    <a:cubicBezTo>
                      <a:pt x="196289" y="203119"/>
                      <a:pt x="121147" y="179129"/>
                      <a:pt x="81989" y="139971"/>
                    </a:cubicBezTo>
                    <a:cubicBezTo>
                      <a:pt x="42831" y="100813"/>
                      <a:pt x="-9734" y="-6079"/>
                      <a:pt x="1555" y="27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8A2D9136-E61E-4224-9B4D-EEA5D0E82FF8}"/>
                  </a:ext>
                </a:extLst>
              </p:cNvPr>
              <p:cNvSpPr/>
              <p:nvPr/>
            </p:nvSpPr>
            <p:spPr>
              <a:xfrm>
                <a:off x="1056457" y="9369924"/>
                <a:ext cx="221858" cy="368395"/>
              </a:xfrm>
              <a:custGeom>
                <a:avLst/>
                <a:gdLst>
                  <a:gd name="connsiteX0" fmla="*/ 1 w 204311"/>
                  <a:gd name="connsiteY0" fmla="*/ 737 h 339258"/>
                  <a:gd name="connsiteX1" fmla="*/ 120651 w 204311"/>
                  <a:gd name="connsiteY1" fmla="*/ 140437 h 339258"/>
                  <a:gd name="connsiteX2" fmla="*/ 201085 w 204311"/>
                  <a:gd name="connsiteY2" fmla="*/ 333054 h 339258"/>
                  <a:gd name="connsiteX3" fmla="*/ 182035 w 204311"/>
                  <a:gd name="connsiteY3" fmla="*/ 273787 h 339258"/>
                  <a:gd name="connsiteX4" fmla="*/ 122768 w 204311"/>
                  <a:gd name="connsiteY4" fmla="*/ 93871 h 339258"/>
                  <a:gd name="connsiteX5" fmla="*/ 1 w 204311"/>
                  <a:gd name="connsiteY5" fmla="*/ 737 h 33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311" h="339258">
                    <a:moveTo>
                      <a:pt x="1" y="737"/>
                    </a:moveTo>
                    <a:cubicBezTo>
                      <a:pt x="-352" y="8498"/>
                      <a:pt x="87137" y="85051"/>
                      <a:pt x="120651" y="140437"/>
                    </a:cubicBezTo>
                    <a:cubicBezTo>
                      <a:pt x="154165" y="195823"/>
                      <a:pt x="190854" y="310829"/>
                      <a:pt x="201085" y="333054"/>
                    </a:cubicBezTo>
                    <a:cubicBezTo>
                      <a:pt x="211316" y="355279"/>
                      <a:pt x="195088" y="313651"/>
                      <a:pt x="182035" y="273787"/>
                    </a:cubicBezTo>
                    <a:cubicBezTo>
                      <a:pt x="168982" y="233923"/>
                      <a:pt x="152401" y="139732"/>
                      <a:pt x="122768" y="93871"/>
                    </a:cubicBezTo>
                    <a:cubicBezTo>
                      <a:pt x="93135" y="48010"/>
                      <a:pt x="354" y="-7024"/>
                      <a:pt x="1" y="73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D72BD562-9C50-4DE4-AC84-FA12600BA3C9}"/>
                  </a:ext>
                </a:extLst>
              </p:cNvPr>
              <p:cNvSpPr/>
              <p:nvPr/>
            </p:nvSpPr>
            <p:spPr>
              <a:xfrm>
                <a:off x="1046985" y="8908675"/>
                <a:ext cx="294500" cy="483023"/>
              </a:xfrm>
              <a:custGeom>
                <a:avLst/>
                <a:gdLst>
                  <a:gd name="connsiteX0" fmla="*/ 271191 w 271207"/>
                  <a:gd name="connsiteY0" fmla="*/ 55 h 444820"/>
                  <a:gd name="connsiteX1" fmla="*/ 97624 w 271207"/>
                  <a:gd name="connsiteY1" fmla="*/ 84722 h 444820"/>
                  <a:gd name="connsiteX2" fmla="*/ 42591 w 271207"/>
                  <a:gd name="connsiteY2" fmla="*/ 165155 h 444820"/>
                  <a:gd name="connsiteX3" fmla="*/ 15074 w 271207"/>
                  <a:gd name="connsiteY3" fmla="*/ 319672 h 444820"/>
                  <a:gd name="connsiteX4" fmla="*/ 15074 w 271207"/>
                  <a:gd name="connsiteY4" fmla="*/ 444555 h 444820"/>
                  <a:gd name="connsiteX5" fmla="*/ 8724 w 271207"/>
                  <a:gd name="connsiteY5" fmla="*/ 347189 h 444820"/>
                  <a:gd name="connsiteX6" fmla="*/ 258 w 271207"/>
                  <a:gd name="connsiteY6" fmla="*/ 167272 h 444820"/>
                  <a:gd name="connsiteX7" fmla="*/ 19308 w 271207"/>
                  <a:gd name="connsiteY7" fmla="*/ 156689 h 444820"/>
                  <a:gd name="connsiteX8" fmla="*/ 40474 w 271207"/>
                  <a:gd name="connsiteY8" fmla="*/ 302739 h 444820"/>
                  <a:gd name="connsiteX9" fmla="*/ 87041 w 271207"/>
                  <a:gd name="connsiteY9" fmla="*/ 97422 h 444820"/>
                  <a:gd name="connsiteX10" fmla="*/ 271191 w 271207"/>
                  <a:gd name="connsiteY10" fmla="*/ 55 h 44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207" h="444820">
                    <a:moveTo>
                      <a:pt x="271191" y="55"/>
                    </a:moveTo>
                    <a:cubicBezTo>
                      <a:pt x="272955" y="-2062"/>
                      <a:pt x="135724" y="57205"/>
                      <a:pt x="97624" y="84722"/>
                    </a:cubicBezTo>
                    <a:cubicBezTo>
                      <a:pt x="59524" y="112239"/>
                      <a:pt x="56349" y="125997"/>
                      <a:pt x="42591" y="165155"/>
                    </a:cubicBezTo>
                    <a:cubicBezTo>
                      <a:pt x="28833" y="204313"/>
                      <a:pt x="19660" y="273105"/>
                      <a:pt x="15074" y="319672"/>
                    </a:cubicBezTo>
                    <a:cubicBezTo>
                      <a:pt x="10488" y="366239"/>
                      <a:pt x="16132" y="439969"/>
                      <a:pt x="15074" y="444555"/>
                    </a:cubicBezTo>
                    <a:cubicBezTo>
                      <a:pt x="14016" y="449141"/>
                      <a:pt x="11193" y="393403"/>
                      <a:pt x="8724" y="347189"/>
                    </a:cubicBezTo>
                    <a:cubicBezTo>
                      <a:pt x="6255" y="300975"/>
                      <a:pt x="-1506" y="199022"/>
                      <a:pt x="258" y="167272"/>
                    </a:cubicBezTo>
                    <a:cubicBezTo>
                      <a:pt x="2022" y="135522"/>
                      <a:pt x="12605" y="134111"/>
                      <a:pt x="19308" y="156689"/>
                    </a:cubicBezTo>
                    <a:cubicBezTo>
                      <a:pt x="26011" y="179267"/>
                      <a:pt x="29185" y="312617"/>
                      <a:pt x="40474" y="302739"/>
                    </a:cubicBezTo>
                    <a:cubicBezTo>
                      <a:pt x="51763" y="292861"/>
                      <a:pt x="44708" y="147517"/>
                      <a:pt x="87041" y="97422"/>
                    </a:cubicBezTo>
                    <a:cubicBezTo>
                      <a:pt x="129374" y="47328"/>
                      <a:pt x="269427" y="2172"/>
                      <a:pt x="271191" y="5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1C5A16DE-5B7F-429D-8D60-A9D59A322A5B}"/>
                  </a:ext>
                </a:extLst>
              </p:cNvPr>
              <p:cNvSpPr/>
              <p:nvPr/>
            </p:nvSpPr>
            <p:spPr>
              <a:xfrm>
                <a:off x="3089441" y="5794271"/>
                <a:ext cx="183752" cy="853197"/>
              </a:xfrm>
              <a:custGeom>
                <a:avLst/>
                <a:gdLst>
                  <a:gd name="connsiteX0" fmla="*/ 100545 w 169219"/>
                  <a:gd name="connsiteY0" fmla="*/ 50 h 785716"/>
                  <a:gd name="connsiteX1" fmla="*/ 121711 w 169219"/>
                  <a:gd name="connsiteY1" fmla="*/ 334483 h 785716"/>
                  <a:gd name="connsiteX2" fmla="*/ 81495 w 169219"/>
                  <a:gd name="connsiteY2" fmla="*/ 171500 h 785716"/>
                  <a:gd name="connsiteX3" fmla="*/ 109011 w 169219"/>
                  <a:gd name="connsiteY3" fmla="*/ 342950 h 785716"/>
                  <a:gd name="connsiteX4" fmla="*/ 153461 w 169219"/>
                  <a:gd name="connsiteY4" fmla="*/ 357767 h 785716"/>
                  <a:gd name="connsiteX5" fmla="*/ 92078 w 169219"/>
                  <a:gd name="connsiteY5" fmla="*/ 412800 h 785716"/>
                  <a:gd name="connsiteX6" fmla="*/ 1061 w 169219"/>
                  <a:gd name="connsiteY6" fmla="*/ 474183 h 785716"/>
                  <a:gd name="connsiteX7" fmla="*/ 157695 w 169219"/>
                  <a:gd name="connsiteY7" fmla="*/ 431850 h 785716"/>
                  <a:gd name="connsiteX8" fmla="*/ 109011 w 169219"/>
                  <a:gd name="connsiteY8" fmla="*/ 453017 h 785716"/>
                  <a:gd name="connsiteX9" fmla="*/ 142878 w 169219"/>
                  <a:gd name="connsiteY9" fmla="*/ 785333 h 785716"/>
                  <a:gd name="connsiteX10" fmla="*/ 168278 w 169219"/>
                  <a:gd name="connsiteY10" fmla="*/ 520750 h 785716"/>
                  <a:gd name="connsiteX11" fmla="*/ 109011 w 169219"/>
                  <a:gd name="connsiteY11" fmla="*/ 580017 h 785716"/>
                  <a:gd name="connsiteX12" fmla="*/ 62445 w 169219"/>
                  <a:gd name="connsiteY12" fmla="*/ 362000 h 785716"/>
                  <a:gd name="connsiteX13" fmla="*/ 100545 w 169219"/>
                  <a:gd name="connsiteY13" fmla="*/ 50 h 78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219" h="785716">
                    <a:moveTo>
                      <a:pt x="100545" y="50"/>
                    </a:moveTo>
                    <a:cubicBezTo>
                      <a:pt x="110423" y="-4536"/>
                      <a:pt x="124886" y="305908"/>
                      <a:pt x="121711" y="334483"/>
                    </a:cubicBezTo>
                    <a:cubicBezTo>
                      <a:pt x="118536" y="363058"/>
                      <a:pt x="83612" y="170089"/>
                      <a:pt x="81495" y="171500"/>
                    </a:cubicBezTo>
                    <a:cubicBezTo>
                      <a:pt x="79378" y="172911"/>
                      <a:pt x="97017" y="311906"/>
                      <a:pt x="109011" y="342950"/>
                    </a:cubicBezTo>
                    <a:cubicBezTo>
                      <a:pt x="121005" y="373995"/>
                      <a:pt x="156283" y="346125"/>
                      <a:pt x="153461" y="357767"/>
                    </a:cubicBezTo>
                    <a:cubicBezTo>
                      <a:pt x="150639" y="369409"/>
                      <a:pt x="117478" y="393397"/>
                      <a:pt x="92078" y="412800"/>
                    </a:cubicBezTo>
                    <a:cubicBezTo>
                      <a:pt x="66678" y="432203"/>
                      <a:pt x="-9875" y="471008"/>
                      <a:pt x="1061" y="474183"/>
                    </a:cubicBezTo>
                    <a:cubicBezTo>
                      <a:pt x="11997" y="477358"/>
                      <a:pt x="139703" y="435378"/>
                      <a:pt x="157695" y="431850"/>
                    </a:cubicBezTo>
                    <a:cubicBezTo>
                      <a:pt x="175687" y="428322"/>
                      <a:pt x="111480" y="394103"/>
                      <a:pt x="109011" y="453017"/>
                    </a:cubicBezTo>
                    <a:cubicBezTo>
                      <a:pt x="106542" y="511931"/>
                      <a:pt x="133000" y="774044"/>
                      <a:pt x="142878" y="785333"/>
                    </a:cubicBezTo>
                    <a:cubicBezTo>
                      <a:pt x="152756" y="796622"/>
                      <a:pt x="173922" y="554969"/>
                      <a:pt x="168278" y="520750"/>
                    </a:cubicBezTo>
                    <a:cubicBezTo>
                      <a:pt x="162634" y="486531"/>
                      <a:pt x="126650" y="606475"/>
                      <a:pt x="109011" y="580017"/>
                    </a:cubicBezTo>
                    <a:cubicBezTo>
                      <a:pt x="91372" y="553559"/>
                      <a:pt x="62798" y="453369"/>
                      <a:pt x="62445" y="362000"/>
                    </a:cubicBezTo>
                    <a:cubicBezTo>
                      <a:pt x="62092" y="270631"/>
                      <a:pt x="90667" y="4636"/>
                      <a:pt x="100545" y="5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35D84928-8C0F-4370-BB7D-8E042C8A3799}"/>
                  </a:ext>
                </a:extLst>
              </p:cNvPr>
              <p:cNvSpPr/>
              <p:nvPr/>
            </p:nvSpPr>
            <p:spPr>
              <a:xfrm>
                <a:off x="3026560" y="6028660"/>
                <a:ext cx="227739" cy="571965"/>
              </a:xfrm>
              <a:custGeom>
                <a:avLst/>
                <a:gdLst>
                  <a:gd name="connsiteX0" fmla="*/ 29335 w 209727"/>
                  <a:gd name="connsiteY0" fmla="*/ 100 h 526727"/>
                  <a:gd name="connsiteX1" fmla="*/ 39918 w 209727"/>
                  <a:gd name="connsiteY1" fmla="*/ 154617 h 526727"/>
                  <a:gd name="connsiteX2" fmla="*/ 160568 w 209727"/>
                  <a:gd name="connsiteY2" fmla="*/ 463650 h 526727"/>
                  <a:gd name="connsiteX3" fmla="*/ 209252 w 209727"/>
                  <a:gd name="connsiteY3" fmla="*/ 518683 h 526727"/>
                  <a:gd name="connsiteX4" fmla="*/ 135168 w 209727"/>
                  <a:gd name="connsiteY4" fmla="*/ 349350 h 526727"/>
                  <a:gd name="connsiteX5" fmla="*/ 39918 w 209727"/>
                  <a:gd name="connsiteY5" fmla="*/ 218117 h 526727"/>
                  <a:gd name="connsiteX6" fmla="*/ 69552 w 209727"/>
                  <a:gd name="connsiteY6" fmla="*/ 302783 h 526727"/>
                  <a:gd name="connsiteX7" fmla="*/ 1818 w 209727"/>
                  <a:gd name="connsiteY7" fmla="*/ 133450 h 526727"/>
                  <a:gd name="connsiteX8" fmla="*/ 29335 w 209727"/>
                  <a:gd name="connsiteY8" fmla="*/ 100 h 52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727" h="526727">
                    <a:moveTo>
                      <a:pt x="29335" y="100"/>
                    </a:moveTo>
                    <a:cubicBezTo>
                      <a:pt x="35685" y="3628"/>
                      <a:pt x="18046" y="77359"/>
                      <a:pt x="39918" y="154617"/>
                    </a:cubicBezTo>
                    <a:cubicBezTo>
                      <a:pt x="61790" y="231875"/>
                      <a:pt x="132346" y="402972"/>
                      <a:pt x="160568" y="463650"/>
                    </a:cubicBezTo>
                    <a:cubicBezTo>
                      <a:pt x="188790" y="524328"/>
                      <a:pt x="213485" y="537733"/>
                      <a:pt x="209252" y="518683"/>
                    </a:cubicBezTo>
                    <a:cubicBezTo>
                      <a:pt x="205019" y="499633"/>
                      <a:pt x="163390" y="399444"/>
                      <a:pt x="135168" y="349350"/>
                    </a:cubicBezTo>
                    <a:cubicBezTo>
                      <a:pt x="106946" y="299256"/>
                      <a:pt x="50854" y="225878"/>
                      <a:pt x="39918" y="218117"/>
                    </a:cubicBezTo>
                    <a:cubicBezTo>
                      <a:pt x="28982" y="210356"/>
                      <a:pt x="75902" y="316894"/>
                      <a:pt x="69552" y="302783"/>
                    </a:cubicBezTo>
                    <a:cubicBezTo>
                      <a:pt x="63202" y="288672"/>
                      <a:pt x="11343" y="180017"/>
                      <a:pt x="1818" y="133450"/>
                    </a:cubicBezTo>
                    <a:cubicBezTo>
                      <a:pt x="-7707" y="86883"/>
                      <a:pt x="22985" y="-3428"/>
                      <a:pt x="29335" y="10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0E2E8B92-A9C6-4F78-B9C9-5605E602AF2C}"/>
                  </a:ext>
                </a:extLst>
              </p:cNvPr>
              <p:cNvSpPr/>
              <p:nvPr/>
            </p:nvSpPr>
            <p:spPr>
              <a:xfrm>
                <a:off x="2856870" y="6630533"/>
                <a:ext cx="447072" cy="433744"/>
              </a:xfrm>
              <a:custGeom>
                <a:avLst/>
                <a:gdLst>
                  <a:gd name="connsiteX0" fmla="*/ 96704 w 411712"/>
                  <a:gd name="connsiteY0" fmla="*/ 397 h 399438"/>
                  <a:gd name="connsiteX1" fmla="*/ 274504 w 411712"/>
                  <a:gd name="connsiteY1" fmla="*/ 207830 h 399438"/>
                  <a:gd name="connsiteX2" fmla="*/ 382454 w 411712"/>
                  <a:gd name="connsiteY2" fmla="*/ 317897 h 399438"/>
                  <a:gd name="connsiteX3" fmla="*/ 310487 w 411712"/>
                  <a:gd name="connsiteY3" fmla="*/ 239580 h 399438"/>
                  <a:gd name="connsiteX4" fmla="*/ 234287 w 411712"/>
                  <a:gd name="connsiteY4" fmla="*/ 186663 h 399438"/>
                  <a:gd name="connsiteX5" fmla="*/ 407854 w 411712"/>
                  <a:gd name="connsiteY5" fmla="*/ 396213 h 399438"/>
                  <a:gd name="connsiteX6" fmla="*/ 325304 w 411712"/>
                  <a:gd name="connsiteY6" fmla="*/ 296730 h 399438"/>
                  <a:gd name="connsiteX7" fmla="*/ 1454 w 411712"/>
                  <a:gd name="connsiteY7" fmla="*/ 70247 h 399438"/>
                  <a:gd name="connsiteX8" fmla="*/ 202537 w 411712"/>
                  <a:gd name="connsiteY8" fmla="*/ 152797 h 399438"/>
                  <a:gd name="connsiteX9" fmla="*/ 96704 w 411712"/>
                  <a:gd name="connsiteY9" fmla="*/ 397 h 39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12" h="399438">
                    <a:moveTo>
                      <a:pt x="96704" y="397"/>
                    </a:moveTo>
                    <a:cubicBezTo>
                      <a:pt x="108698" y="9569"/>
                      <a:pt x="226879" y="154913"/>
                      <a:pt x="274504" y="207830"/>
                    </a:cubicBezTo>
                    <a:cubicBezTo>
                      <a:pt x="322129" y="260747"/>
                      <a:pt x="376457" y="312605"/>
                      <a:pt x="382454" y="317897"/>
                    </a:cubicBezTo>
                    <a:cubicBezTo>
                      <a:pt x="388451" y="323189"/>
                      <a:pt x="335181" y="261452"/>
                      <a:pt x="310487" y="239580"/>
                    </a:cubicBezTo>
                    <a:cubicBezTo>
                      <a:pt x="285793" y="217708"/>
                      <a:pt x="218059" y="160558"/>
                      <a:pt x="234287" y="186663"/>
                    </a:cubicBezTo>
                    <a:cubicBezTo>
                      <a:pt x="250515" y="212768"/>
                      <a:pt x="407854" y="396213"/>
                      <a:pt x="407854" y="396213"/>
                    </a:cubicBezTo>
                    <a:cubicBezTo>
                      <a:pt x="423024" y="414558"/>
                      <a:pt x="393037" y="351058"/>
                      <a:pt x="325304" y="296730"/>
                    </a:cubicBezTo>
                    <a:cubicBezTo>
                      <a:pt x="257571" y="242402"/>
                      <a:pt x="21915" y="94236"/>
                      <a:pt x="1454" y="70247"/>
                    </a:cubicBezTo>
                    <a:cubicBezTo>
                      <a:pt x="-19007" y="46258"/>
                      <a:pt x="182782" y="161969"/>
                      <a:pt x="202537" y="152797"/>
                    </a:cubicBezTo>
                    <a:cubicBezTo>
                      <a:pt x="222292" y="143625"/>
                      <a:pt x="84710" y="-8775"/>
                      <a:pt x="96704" y="39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F9EAE3E2-0E62-489C-945A-504D69862AB6}"/>
                  </a:ext>
                </a:extLst>
              </p:cNvPr>
              <p:cNvSpPr/>
              <p:nvPr/>
            </p:nvSpPr>
            <p:spPr>
              <a:xfrm>
                <a:off x="2717237" y="6086155"/>
                <a:ext cx="295223" cy="718606"/>
              </a:xfrm>
              <a:custGeom>
                <a:avLst/>
                <a:gdLst>
                  <a:gd name="connsiteX0" fmla="*/ 271860 w 271873"/>
                  <a:gd name="connsiteY0" fmla="*/ 69 h 661770"/>
                  <a:gd name="connsiteX1" fmla="*/ 206243 w 271873"/>
                  <a:gd name="connsiteY1" fmla="*/ 146119 h 661770"/>
                  <a:gd name="connsiteX2" fmla="*/ 34793 w 271873"/>
                  <a:gd name="connsiteY2" fmla="*/ 213852 h 661770"/>
                  <a:gd name="connsiteX3" fmla="*/ 28443 w 271873"/>
                  <a:gd name="connsiteY3" fmla="*/ 262535 h 661770"/>
                  <a:gd name="connsiteX4" fmla="*/ 98293 w 271873"/>
                  <a:gd name="connsiteY4" fmla="*/ 652002 h 661770"/>
                  <a:gd name="connsiteX5" fmla="*/ 77126 w 271873"/>
                  <a:gd name="connsiteY5" fmla="*/ 531352 h 661770"/>
                  <a:gd name="connsiteX6" fmla="*/ 30560 w 271873"/>
                  <a:gd name="connsiteY6" fmla="*/ 387419 h 661770"/>
                  <a:gd name="connsiteX7" fmla="*/ 5160 w 271873"/>
                  <a:gd name="connsiteY7" fmla="*/ 203269 h 661770"/>
                  <a:gd name="connsiteX8" fmla="*/ 134276 w 271873"/>
                  <a:gd name="connsiteY8" fmla="*/ 163052 h 661770"/>
                  <a:gd name="connsiteX9" fmla="*/ 202010 w 271873"/>
                  <a:gd name="connsiteY9" fmla="*/ 127069 h 661770"/>
                  <a:gd name="connsiteX10" fmla="*/ 271860 w 271873"/>
                  <a:gd name="connsiteY10" fmla="*/ 69 h 66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873" h="661770">
                    <a:moveTo>
                      <a:pt x="271860" y="69"/>
                    </a:moveTo>
                    <a:cubicBezTo>
                      <a:pt x="272565" y="3244"/>
                      <a:pt x="245754" y="110489"/>
                      <a:pt x="206243" y="146119"/>
                    </a:cubicBezTo>
                    <a:cubicBezTo>
                      <a:pt x="166732" y="181749"/>
                      <a:pt x="64426" y="194449"/>
                      <a:pt x="34793" y="213852"/>
                    </a:cubicBezTo>
                    <a:cubicBezTo>
                      <a:pt x="5160" y="233255"/>
                      <a:pt x="17860" y="189510"/>
                      <a:pt x="28443" y="262535"/>
                    </a:cubicBezTo>
                    <a:cubicBezTo>
                      <a:pt x="39026" y="335560"/>
                      <a:pt x="90179" y="607199"/>
                      <a:pt x="98293" y="652002"/>
                    </a:cubicBezTo>
                    <a:cubicBezTo>
                      <a:pt x="106407" y="696805"/>
                      <a:pt x="88415" y="575449"/>
                      <a:pt x="77126" y="531352"/>
                    </a:cubicBezTo>
                    <a:cubicBezTo>
                      <a:pt x="65837" y="487255"/>
                      <a:pt x="42554" y="442099"/>
                      <a:pt x="30560" y="387419"/>
                    </a:cubicBezTo>
                    <a:cubicBezTo>
                      <a:pt x="18566" y="332739"/>
                      <a:pt x="-12126" y="240664"/>
                      <a:pt x="5160" y="203269"/>
                    </a:cubicBezTo>
                    <a:cubicBezTo>
                      <a:pt x="22446" y="165875"/>
                      <a:pt x="101468" y="175752"/>
                      <a:pt x="134276" y="163052"/>
                    </a:cubicBezTo>
                    <a:cubicBezTo>
                      <a:pt x="167084" y="150352"/>
                      <a:pt x="179432" y="149999"/>
                      <a:pt x="202010" y="127069"/>
                    </a:cubicBezTo>
                    <a:cubicBezTo>
                      <a:pt x="224588" y="104139"/>
                      <a:pt x="271155" y="-3106"/>
                      <a:pt x="271860" y="6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21976237-FC9B-4539-8C3B-9E65D21B18F4}"/>
                  </a:ext>
                </a:extLst>
              </p:cNvPr>
              <p:cNvSpPr/>
              <p:nvPr/>
            </p:nvSpPr>
            <p:spPr>
              <a:xfrm>
                <a:off x="2911232" y="6854282"/>
                <a:ext cx="388544" cy="330353"/>
              </a:xfrm>
              <a:custGeom>
                <a:avLst/>
                <a:gdLst>
                  <a:gd name="connsiteX0" fmla="*/ 357792 w 357813"/>
                  <a:gd name="connsiteY0" fmla="*/ 298111 h 304225"/>
                  <a:gd name="connsiteX1" fmla="*/ 287942 w 357813"/>
                  <a:gd name="connsiteY1" fmla="*/ 200745 h 304225"/>
                  <a:gd name="connsiteX2" fmla="*/ 2192 w 357813"/>
                  <a:gd name="connsiteY2" fmla="*/ 6011 h 304225"/>
                  <a:gd name="connsiteX3" fmla="*/ 163059 w 357813"/>
                  <a:gd name="connsiteY3" fmla="*/ 69511 h 304225"/>
                  <a:gd name="connsiteX4" fmla="*/ 294292 w 357813"/>
                  <a:gd name="connsiteY4" fmla="*/ 268478 h 304225"/>
                  <a:gd name="connsiteX5" fmla="*/ 357792 w 357813"/>
                  <a:gd name="connsiteY5" fmla="*/ 298111 h 30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813" h="304225">
                    <a:moveTo>
                      <a:pt x="357792" y="298111"/>
                    </a:moveTo>
                    <a:cubicBezTo>
                      <a:pt x="356734" y="286822"/>
                      <a:pt x="347209" y="249428"/>
                      <a:pt x="287942" y="200745"/>
                    </a:cubicBezTo>
                    <a:cubicBezTo>
                      <a:pt x="228675" y="152062"/>
                      <a:pt x="23006" y="27883"/>
                      <a:pt x="2192" y="6011"/>
                    </a:cubicBezTo>
                    <a:cubicBezTo>
                      <a:pt x="-18622" y="-15861"/>
                      <a:pt x="114376" y="25766"/>
                      <a:pt x="163059" y="69511"/>
                    </a:cubicBezTo>
                    <a:cubicBezTo>
                      <a:pt x="211742" y="113255"/>
                      <a:pt x="267834" y="228967"/>
                      <a:pt x="294292" y="268478"/>
                    </a:cubicBezTo>
                    <a:cubicBezTo>
                      <a:pt x="320750" y="307989"/>
                      <a:pt x="358850" y="309400"/>
                      <a:pt x="357792" y="29811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A8911167-63CE-4517-B95C-EA50496A3C8F}"/>
                  </a:ext>
                </a:extLst>
              </p:cNvPr>
              <p:cNvSpPr/>
              <p:nvPr/>
            </p:nvSpPr>
            <p:spPr>
              <a:xfrm>
                <a:off x="2599771" y="6403145"/>
                <a:ext cx="376869" cy="737932"/>
              </a:xfrm>
              <a:custGeom>
                <a:avLst/>
                <a:gdLst>
                  <a:gd name="connsiteX0" fmla="*/ 39251 w 347062"/>
                  <a:gd name="connsiteY0" fmla="*/ 2367 h 679567"/>
                  <a:gd name="connsiteX1" fmla="*/ 32901 w 347062"/>
                  <a:gd name="connsiteY1" fmla="*/ 123017 h 679567"/>
                  <a:gd name="connsiteX2" fmla="*/ 123918 w 347062"/>
                  <a:gd name="connsiteY2" fmla="*/ 343151 h 679567"/>
                  <a:gd name="connsiteX3" fmla="*/ 344051 w 347062"/>
                  <a:gd name="connsiteY3" fmla="*/ 671234 h 679567"/>
                  <a:gd name="connsiteX4" fmla="*/ 236101 w 347062"/>
                  <a:gd name="connsiteY4" fmla="*/ 554817 h 679567"/>
                  <a:gd name="connsiteX5" fmla="*/ 18085 w 347062"/>
                  <a:gd name="connsiteY5" fmla="*/ 264834 h 679567"/>
                  <a:gd name="connsiteX6" fmla="*/ 13851 w 347062"/>
                  <a:gd name="connsiteY6" fmla="*/ 226734 h 679567"/>
                  <a:gd name="connsiteX7" fmla="*/ 39251 w 347062"/>
                  <a:gd name="connsiteY7" fmla="*/ 2367 h 67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062" h="679567">
                    <a:moveTo>
                      <a:pt x="39251" y="2367"/>
                    </a:moveTo>
                    <a:cubicBezTo>
                      <a:pt x="42426" y="-14919"/>
                      <a:pt x="18790" y="66220"/>
                      <a:pt x="32901" y="123017"/>
                    </a:cubicBezTo>
                    <a:cubicBezTo>
                      <a:pt x="47012" y="179814"/>
                      <a:pt x="72060" y="251782"/>
                      <a:pt x="123918" y="343151"/>
                    </a:cubicBezTo>
                    <a:cubicBezTo>
                      <a:pt x="175776" y="434520"/>
                      <a:pt x="325354" y="635956"/>
                      <a:pt x="344051" y="671234"/>
                    </a:cubicBezTo>
                    <a:cubicBezTo>
                      <a:pt x="362748" y="706512"/>
                      <a:pt x="290429" y="622550"/>
                      <a:pt x="236101" y="554817"/>
                    </a:cubicBezTo>
                    <a:cubicBezTo>
                      <a:pt x="181773" y="487084"/>
                      <a:pt x="55127" y="319514"/>
                      <a:pt x="18085" y="264834"/>
                    </a:cubicBezTo>
                    <a:cubicBezTo>
                      <a:pt x="-18957" y="210154"/>
                      <a:pt x="12087" y="267656"/>
                      <a:pt x="13851" y="226734"/>
                    </a:cubicBezTo>
                    <a:cubicBezTo>
                      <a:pt x="15615" y="185812"/>
                      <a:pt x="36076" y="19653"/>
                      <a:pt x="39251" y="236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30F34558-C471-4512-B94C-6D0199A2AFAD}"/>
                  </a:ext>
                </a:extLst>
              </p:cNvPr>
              <p:cNvSpPr/>
              <p:nvPr/>
            </p:nvSpPr>
            <p:spPr>
              <a:xfrm>
                <a:off x="1934469" y="6673636"/>
                <a:ext cx="1403464" cy="995941"/>
              </a:xfrm>
              <a:custGeom>
                <a:avLst/>
                <a:gdLst>
                  <a:gd name="connsiteX0" fmla="*/ 325967 w 1292461"/>
                  <a:gd name="connsiteY0" fmla="*/ 13619 h 917170"/>
                  <a:gd name="connsiteX1" fmla="*/ 1138767 w 1292461"/>
                  <a:gd name="connsiteY1" fmla="*/ 614753 h 917170"/>
                  <a:gd name="connsiteX2" fmla="*/ 1032933 w 1292461"/>
                  <a:gd name="connsiteY2" fmla="*/ 561836 h 917170"/>
                  <a:gd name="connsiteX3" fmla="*/ 234950 w 1292461"/>
                  <a:gd name="connsiteY3" fmla="*/ 153319 h 917170"/>
                  <a:gd name="connsiteX4" fmla="*/ 1187450 w 1292461"/>
                  <a:gd name="connsiteY4" fmla="*/ 695186 h 917170"/>
                  <a:gd name="connsiteX5" fmla="*/ 605367 w 1292461"/>
                  <a:gd name="connsiteY5" fmla="*/ 447536 h 917170"/>
                  <a:gd name="connsiteX6" fmla="*/ 120650 w 1292461"/>
                  <a:gd name="connsiteY6" fmla="*/ 208353 h 917170"/>
                  <a:gd name="connsiteX7" fmla="*/ 1077383 w 1292461"/>
                  <a:gd name="connsiteY7" fmla="*/ 811603 h 917170"/>
                  <a:gd name="connsiteX8" fmla="*/ 228600 w 1292461"/>
                  <a:gd name="connsiteY8" fmla="*/ 369219 h 917170"/>
                  <a:gd name="connsiteX9" fmla="*/ 1214967 w 1292461"/>
                  <a:gd name="connsiteY9" fmla="*/ 885686 h 917170"/>
                  <a:gd name="connsiteX10" fmla="*/ 1049867 w 1292461"/>
                  <a:gd name="connsiteY10" fmla="*/ 851819 h 917170"/>
                  <a:gd name="connsiteX11" fmla="*/ 848783 w 1292461"/>
                  <a:gd name="connsiteY11" fmla="*/ 781969 h 917170"/>
                  <a:gd name="connsiteX12" fmla="*/ 366183 w 1292461"/>
                  <a:gd name="connsiteY12" fmla="*/ 534319 h 917170"/>
                  <a:gd name="connsiteX13" fmla="*/ 0 w 1292461"/>
                  <a:gd name="connsiteY13" fmla="*/ 299369 h 917170"/>
                  <a:gd name="connsiteX14" fmla="*/ 364067 w 1292461"/>
                  <a:gd name="connsiteY14" fmla="*/ 441186 h 917170"/>
                  <a:gd name="connsiteX15" fmla="*/ 1236133 w 1292461"/>
                  <a:gd name="connsiteY15" fmla="*/ 885686 h 917170"/>
                  <a:gd name="connsiteX16" fmla="*/ 1102783 w 1292461"/>
                  <a:gd name="connsiteY16" fmla="*/ 781969 h 917170"/>
                  <a:gd name="connsiteX17" fmla="*/ 262467 w 1292461"/>
                  <a:gd name="connsiteY17" fmla="*/ 307836 h 917170"/>
                  <a:gd name="connsiteX18" fmla="*/ 1189567 w 1292461"/>
                  <a:gd name="connsiteY18" fmla="*/ 678253 h 917170"/>
                  <a:gd name="connsiteX19" fmla="*/ 910167 w 1292461"/>
                  <a:gd name="connsiteY19" fmla="*/ 511036 h 917170"/>
                  <a:gd name="connsiteX20" fmla="*/ 584200 w 1292461"/>
                  <a:gd name="connsiteY20" fmla="*/ 218936 h 917170"/>
                  <a:gd name="connsiteX21" fmla="*/ 325967 w 1292461"/>
                  <a:gd name="connsiteY21" fmla="*/ 13619 h 9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92461" h="917170">
                    <a:moveTo>
                      <a:pt x="325967" y="13619"/>
                    </a:moveTo>
                    <a:cubicBezTo>
                      <a:pt x="418395" y="79589"/>
                      <a:pt x="1020939" y="523384"/>
                      <a:pt x="1138767" y="614753"/>
                    </a:cubicBezTo>
                    <a:cubicBezTo>
                      <a:pt x="1256595" y="706122"/>
                      <a:pt x="1032933" y="561836"/>
                      <a:pt x="1032933" y="561836"/>
                    </a:cubicBezTo>
                    <a:cubicBezTo>
                      <a:pt x="882297" y="484930"/>
                      <a:pt x="209197" y="131094"/>
                      <a:pt x="234950" y="153319"/>
                    </a:cubicBezTo>
                    <a:cubicBezTo>
                      <a:pt x="260703" y="175544"/>
                      <a:pt x="1125714" y="646150"/>
                      <a:pt x="1187450" y="695186"/>
                    </a:cubicBezTo>
                    <a:cubicBezTo>
                      <a:pt x="1249186" y="744222"/>
                      <a:pt x="783167" y="528675"/>
                      <a:pt x="605367" y="447536"/>
                    </a:cubicBezTo>
                    <a:cubicBezTo>
                      <a:pt x="427567" y="366397"/>
                      <a:pt x="41981" y="147675"/>
                      <a:pt x="120650" y="208353"/>
                    </a:cubicBezTo>
                    <a:cubicBezTo>
                      <a:pt x="199319" y="269031"/>
                      <a:pt x="1059391" y="784792"/>
                      <a:pt x="1077383" y="811603"/>
                    </a:cubicBezTo>
                    <a:cubicBezTo>
                      <a:pt x="1095375" y="838414"/>
                      <a:pt x="205669" y="356872"/>
                      <a:pt x="228600" y="369219"/>
                    </a:cubicBezTo>
                    <a:cubicBezTo>
                      <a:pt x="251531" y="381566"/>
                      <a:pt x="1078089" y="805253"/>
                      <a:pt x="1214967" y="885686"/>
                    </a:cubicBezTo>
                    <a:cubicBezTo>
                      <a:pt x="1351845" y="966119"/>
                      <a:pt x="1110898" y="869105"/>
                      <a:pt x="1049867" y="851819"/>
                    </a:cubicBezTo>
                    <a:cubicBezTo>
                      <a:pt x="988836" y="834533"/>
                      <a:pt x="962730" y="834886"/>
                      <a:pt x="848783" y="781969"/>
                    </a:cubicBezTo>
                    <a:cubicBezTo>
                      <a:pt x="734836" y="729052"/>
                      <a:pt x="507647" y="614752"/>
                      <a:pt x="366183" y="534319"/>
                    </a:cubicBezTo>
                    <a:cubicBezTo>
                      <a:pt x="224719" y="453886"/>
                      <a:pt x="353" y="314891"/>
                      <a:pt x="0" y="299369"/>
                    </a:cubicBezTo>
                    <a:cubicBezTo>
                      <a:pt x="-353" y="283847"/>
                      <a:pt x="158045" y="343467"/>
                      <a:pt x="364067" y="441186"/>
                    </a:cubicBezTo>
                    <a:cubicBezTo>
                      <a:pt x="570089" y="538906"/>
                      <a:pt x="1113014" y="828889"/>
                      <a:pt x="1236133" y="885686"/>
                    </a:cubicBezTo>
                    <a:cubicBezTo>
                      <a:pt x="1359252" y="942483"/>
                      <a:pt x="1265061" y="878277"/>
                      <a:pt x="1102783" y="781969"/>
                    </a:cubicBezTo>
                    <a:cubicBezTo>
                      <a:pt x="940505" y="685661"/>
                      <a:pt x="248003" y="325122"/>
                      <a:pt x="262467" y="307836"/>
                    </a:cubicBezTo>
                    <a:cubicBezTo>
                      <a:pt x="276931" y="290550"/>
                      <a:pt x="1081617" y="644386"/>
                      <a:pt x="1189567" y="678253"/>
                    </a:cubicBezTo>
                    <a:cubicBezTo>
                      <a:pt x="1297517" y="712120"/>
                      <a:pt x="1011061" y="587589"/>
                      <a:pt x="910167" y="511036"/>
                    </a:cubicBezTo>
                    <a:cubicBezTo>
                      <a:pt x="809273" y="434483"/>
                      <a:pt x="677686" y="299369"/>
                      <a:pt x="584200" y="218936"/>
                    </a:cubicBezTo>
                    <a:cubicBezTo>
                      <a:pt x="490714" y="138503"/>
                      <a:pt x="233539" y="-52351"/>
                      <a:pt x="325967" y="1361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2C07A1AA-4C96-4BB3-B856-6D7B19773CD9}"/>
                  </a:ext>
                </a:extLst>
              </p:cNvPr>
              <p:cNvSpPr/>
              <p:nvPr/>
            </p:nvSpPr>
            <p:spPr>
              <a:xfrm>
                <a:off x="1972150" y="7333657"/>
                <a:ext cx="1241529" cy="834989"/>
              </a:xfrm>
              <a:custGeom>
                <a:avLst/>
                <a:gdLst>
                  <a:gd name="connsiteX0" fmla="*/ 1142166 w 1143334"/>
                  <a:gd name="connsiteY0" fmla="*/ 445085 h 768948"/>
                  <a:gd name="connsiteX1" fmla="*/ 744232 w 1143334"/>
                  <a:gd name="connsiteY1" fmla="*/ 282101 h 768948"/>
                  <a:gd name="connsiteX2" fmla="*/ 75366 w 1143334"/>
                  <a:gd name="connsiteY2" fmla="*/ 2701 h 768948"/>
                  <a:gd name="connsiteX3" fmla="*/ 386516 w 1143334"/>
                  <a:gd name="connsiteY3" fmla="*/ 169918 h 768948"/>
                  <a:gd name="connsiteX4" fmla="*/ 1114649 w 1143334"/>
                  <a:gd name="connsiteY4" fmla="*/ 633468 h 768948"/>
                  <a:gd name="connsiteX5" fmla="*/ 924149 w 1143334"/>
                  <a:gd name="connsiteY5" fmla="*/ 536101 h 768948"/>
                  <a:gd name="connsiteX6" fmla="*/ 299732 w 1143334"/>
                  <a:gd name="connsiteY6" fmla="*/ 208018 h 768948"/>
                  <a:gd name="connsiteX7" fmla="*/ 41499 w 1143334"/>
                  <a:gd name="connsiteY7" fmla="*/ 146635 h 768948"/>
                  <a:gd name="connsiteX8" fmla="*/ 1049032 w 1143334"/>
                  <a:gd name="connsiteY8" fmla="*/ 711785 h 768948"/>
                  <a:gd name="connsiteX9" fmla="*/ 674382 w 1143334"/>
                  <a:gd name="connsiteY9" fmla="*/ 550918 h 768948"/>
                  <a:gd name="connsiteX10" fmla="*/ 3399 w 1143334"/>
                  <a:gd name="connsiteY10" fmla="*/ 256701 h 768948"/>
                  <a:gd name="connsiteX11" fmla="*/ 983416 w 1143334"/>
                  <a:gd name="connsiteY11" fmla="*/ 764701 h 768948"/>
                  <a:gd name="connsiteX12" fmla="*/ 452132 w 1143334"/>
                  <a:gd name="connsiteY12" fmla="*/ 483185 h 768948"/>
                  <a:gd name="connsiteX13" fmla="*/ 107116 w 1143334"/>
                  <a:gd name="connsiteY13" fmla="*/ 191085 h 768948"/>
                  <a:gd name="connsiteX14" fmla="*/ 915682 w 1143334"/>
                  <a:gd name="connsiteY14" fmla="*/ 500118 h 768948"/>
                  <a:gd name="connsiteX15" fmla="*/ 644749 w 1143334"/>
                  <a:gd name="connsiteY15" fmla="*/ 366768 h 768948"/>
                  <a:gd name="connsiteX16" fmla="*/ 858532 w 1143334"/>
                  <a:gd name="connsiteY16" fmla="*/ 332901 h 768948"/>
                  <a:gd name="connsiteX17" fmla="*/ 1142166 w 1143334"/>
                  <a:gd name="connsiteY17" fmla="*/ 445085 h 76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334" h="768948">
                    <a:moveTo>
                      <a:pt x="1142166" y="445085"/>
                    </a:moveTo>
                    <a:cubicBezTo>
                      <a:pt x="1123116" y="436618"/>
                      <a:pt x="744232" y="282101"/>
                      <a:pt x="744232" y="282101"/>
                    </a:cubicBezTo>
                    <a:cubicBezTo>
                      <a:pt x="566432" y="208370"/>
                      <a:pt x="134985" y="21398"/>
                      <a:pt x="75366" y="2701"/>
                    </a:cubicBezTo>
                    <a:cubicBezTo>
                      <a:pt x="15747" y="-15996"/>
                      <a:pt x="213302" y="64790"/>
                      <a:pt x="386516" y="169918"/>
                    </a:cubicBezTo>
                    <a:cubicBezTo>
                      <a:pt x="559730" y="275046"/>
                      <a:pt x="1025044" y="572438"/>
                      <a:pt x="1114649" y="633468"/>
                    </a:cubicBezTo>
                    <a:cubicBezTo>
                      <a:pt x="1204254" y="694498"/>
                      <a:pt x="924149" y="536101"/>
                      <a:pt x="924149" y="536101"/>
                    </a:cubicBezTo>
                    <a:cubicBezTo>
                      <a:pt x="788330" y="465193"/>
                      <a:pt x="446840" y="272929"/>
                      <a:pt x="299732" y="208018"/>
                    </a:cubicBezTo>
                    <a:cubicBezTo>
                      <a:pt x="152624" y="143107"/>
                      <a:pt x="-83384" y="62674"/>
                      <a:pt x="41499" y="146635"/>
                    </a:cubicBezTo>
                    <a:cubicBezTo>
                      <a:pt x="166382" y="230596"/>
                      <a:pt x="943551" y="644405"/>
                      <a:pt x="1049032" y="711785"/>
                    </a:cubicBezTo>
                    <a:cubicBezTo>
                      <a:pt x="1154513" y="779166"/>
                      <a:pt x="674382" y="550918"/>
                      <a:pt x="674382" y="550918"/>
                    </a:cubicBezTo>
                    <a:cubicBezTo>
                      <a:pt x="500110" y="475071"/>
                      <a:pt x="-48107" y="221071"/>
                      <a:pt x="3399" y="256701"/>
                    </a:cubicBezTo>
                    <a:cubicBezTo>
                      <a:pt x="54905" y="292331"/>
                      <a:pt x="908627" y="726954"/>
                      <a:pt x="983416" y="764701"/>
                    </a:cubicBezTo>
                    <a:cubicBezTo>
                      <a:pt x="1058205" y="802448"/>
                      <a:pt x="598182" y="578788"/>
                      <a:pt x="452132" y="483185"/>
                    </a:cubicBezTo>
                    <a:cubicBezTo>
                      <a:pt x="306082" y="387582"/>
                      <a:pt x="29858" y="188263"/>
                      <a:pt x="107116" y="191085"/>
                    </a:cubicBezTo>
                    <a:cubicBezTo>
                      <a:pt x="184374" y="193907"/>
                      <a:pt x="826077" y="470838"/>
                      <a:pt x="915682" y="500118"/>
                    </a:cubicBezTo>
                    <a:cubicBezTo>
                      <a:pt x="1005287" y="529398"/>
                      <a:pt x="654274" y="394637"/>
                      <a:pt x="644749" y="366768"/>
                    </a:cubicBezTo>
                    <a:cubicBezTo>
                      <a:pt x="635224" y="338899"/>
                      <a:pt x="774924" y="319143"/>
                      <a:pt x="858532" y="332901"/>
                    </a:cubicBezTo>
                    <a:cubicBezTo>
                      <a:pt x="942140" y="346659"/>
                      <a:pt x="1161216" y="453552"/>
                      <a:pt x="1142166" y="44508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7B19F375-3DF2-42A4-A9E5-659DA160CEC3}"/>
                  </a:ext>
                </a:extLst>
              </p:cNvPr>
              <p:cNvSpPr/>
              <p:nvPr/>
            </p:nvSpPr>
            <p:spPr>
              <a:xfrm>
                <a:off x="2023287" y="5756374"/>
                <a:ext cx="1177286" cy="1034238"/>
              </a:xfrm>
              <a:custGeom>
                <a:avLst/>
                <a:gdLst>
                  <a:gd name="connsiteX0" fmla="*/ 1083432 w 1084172"/>
                  <a:gd name="connsiteY0" fmla="*/ 25 h 952438"/>
                  <a:gd name="connsiteX1" fmla="*/ 623057 w 1084172"/>
                  <a:gd name="connsiteY1" fmla="*/ 612800 h 952438"/>
                  <a:gd name="connsiteX2" fmla="*/ 699257 w 1084172"/>
                  <a:gd name="connsiteY2" fmla="*/ 425475 h 952438"/>
                  <a:gd name="connsiteX3" fmla="*/ 632582 w 1084172"/>
                  <a:gd name="connsiteY3" fmla="*/ 504850 h 952438"/>
                  <a:gd name="connsiteX4" fmla="*/ 19807 w 1084172"/>
                  <a:gd name="connsiteY4" fmla="*/ 943000 h 952438"/>
                  <a:gd name="connsiteX5" fmla="*/ 207132 w 1084172"/>
                  <a:gd name="connsiteY5" fmla="*/ 762025 h 952438"/>
                  <a:gd name="connsiteX6" fmla="*/ 772282 w 1084172"/>
                  <a:gd name="connsiteY6" fmla="*/ 263550 h 952438"/>
                  <a:gd name="connsiteX7" fmla="*/ 604007 w 1084172"/>
                  <a:gd name="connsiteY7" fmla="*/ 460400 h 952438"/>
                  <a:gd name="connsiteX8" fmla="*/ 499232 w 1084172"/>
                  <a:gd name="connsiteY8" fmla="*/ 587400 h 952438"/>
                  <a:gd name="connsiteX9" fmla="*/ 1083432 w 1084172"/>
                  <a:gd name="connsiteY9" fmla="*/ 25 h 9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4172" h="952438">
                    <a:moveTo>
                      <a:pt x="1083432" y="25"/>
                    </a:moveTo>
                    <a:cubicBezTo>
                      <a:pt x="1104069" y="4258"/>
                      <a:pt x="687086" y="541892"/>
                      <a:pt x="623057" y="612800"/>
                    </a:cubicBezTo>
                    <a:cubicBezTo>
                      <a:pt x="559028" y="683708"/>
                      <a:pt x="697669" y="443467"/>
                      <a:pt x="699257" y="425475"/>
                    </a:cubicBezTo>
                    <a:cubicBezTo>
                      <a:pt x="700844" y="407483"/>
                      <a:pt x="745824" y="418596"/>
                      <a:pt x="632582" y="504850"/>
                    </a:cubicBezTo>
                    <a:cubicBezTo>
                      <a:pt x="519340" y="591104"/>
                      <a:pt x="90715" y="900138"/>
                      <a:pt x="19807" y="943000"/>
                    </a:cubicBezTo>
                    <a:cubicBezTo>
                      <a:pt x="-51101" y="985862"/>
                      <a:pt x="81719" y="875267"/>
                      <a:pt x="207132" y="762025"/>
                    </a:cubicBezTo>
                    <a:cubicBezTo>
                      <a:pt x="332544" y="648783"/>
                      <a:pt x="706136" y="313821"/>
                      <a:pt x="772282" y="263550"/>
                    </a:cubicBezTo>
                    <a:cubicBezTo>
                      <a:pt x="838428" y="213279"/>
                      <a:pt x="604007" y="460400"/>
                      <a:pt x="604007" y="460400"/>
                    </a:cubicBezTo>
                    <a:cubicBezTo>
                      <a:pt x="558499" y="514375"/>
                      <a:pt x="421444" y="659896"/>
                      <a:pt x="499232" y="587400"/>
                    </a:cubicBezTo>
                    <a:cubicBezTo>
                      <a:pt x="577019" y="514904"/>
                      <a:pt x="1062795" y="-4208"/>
                      <a:pt x="1083432" y="2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4B3B1957-C80A-43BE-9666-01E00CD50F9B}"/>
                  </a:ext>
                </a:extLst>
              </p:cNvPr>
              <p:cNvSpPr/>
              <p:nvPr/>
            </p:nvSpPr>
            <p:spPr>
              <a:xfrm>
                <a:off x="1678642" y="6583329"/>
                <a:ext cx="761895" cy="1358763"/>
              </a:xfrm>
              <a:custGeom>
                <a:avLst/>
                <a:gdLst>
                  <a:gd name="connsiteX0" fmla="*/ 695968 w 701635"/>
                  <a:gd name="connsiteY0" fmla="*/ 476 h 1251295"/>
                  <a:gd name="connsiteX1" fmla="*/ 489593 w 701635"/>
                  <a:gd name="connsiteY1" fmla="*/ 232251 h 1251295"/>
                  <a:gd name="connsiteX2" fmla="*/ 210193 w 701635"/>
                  <a:gd name="connsiteY2" fmla="*/ 692626 h 1251295"/>
                  <a:gd name="connsiteX3" fmla="*/ 537218 w 701635"/>
                  <a:gd name="connsiteY3" fmla="*/ 86201 h 1251295"/>
                  <a:gd name="connsiteX4" fmla="*/ 324493 w 701635"/>
                  <a:gd name="connsiteY4" fmla="*/ 337026 h 1251295"/>
                  <a:gd name="connsiteX5" fmla="*/ 26043 w 701635"/>
                  <a:gd name="connsiteY5" fmla="*/ 1213326 h 1251295"/>
                  <a:gd name="connsiteX6" fmla="*/ 41918 w 701635"/>
                  <a:gd name="connsiteY6" fmla="*/ 1003776 h 1251295"/>
                  <a:gd name="connsiteX7" fmla="*/ 260993 w 701635"/>
                  <a:gd name="connsiteY7" fmla="*/ 200501 h 1251295"/>
                  <a:gd name="connsiteX8" fmla="*/ 695968 w 701635"/>
                  <a:gd name="connsiteY8" fmla="*/ 476 h 125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635" h="1251295">
                    <a:moveTo>
                      <a:pt x="695968" y="476"/>
                    </a:moveTo>
                    <a:cubicBezTo>
                      <a:pt x="734068" y="5768"/>
                      <a:pt x="570555" y="116893"/>
                      <a:pt x="489593" y="232251"/>
                    </a:cubicBezTo>
                    <a:cubicBezTo>
                      <a:pt x="408631" y="347609"/>
                      <a:pt x="202256" y="716968"/>
                      <a:pt x="210193" y="692626"/>
                    </a:cubicBezTo>
                    <a:cubicBezTo>
                      <a:pt x="218130" y="668284"/>
                      <a:pt x="518168" y="145468"/>
                      <a:pt x="537218" y="86201"/>
                    </a:cubicBezTo>
                    <a:cubicBezTo>
                      <a:pt x="556268" y="26934"/>
                      <a:pt x="409689" y="149172"/>
                      <a:pt x="324493" y="337026"/>
                    </a:cubicBezTo>
                    <a:cubicBezTo>
                      <a:pt x="239297" y="524880"/>
                      <a:pt x="73139" y="1102201"/>
                      <a:pt x="26043" y="1213326"/>
                    </a:cubicBezTo>
                    <a:cubicBezTo>
                      <a:pt x="-21053" y="1324451"/>
                      <a:pt x="2760" y="1172580"/>
                      <a:pt x="41918" y="1003776"/>
                    </a:cubicBezTo>
                    <a:cubicBezTo>
                      <a:pt x="81076" y="834972"/>
                      <a:pt x="154631" y="368776"/>
                      <a:pt x="260993" y="200501"/>
                    </a:cubicBezTo>
                    <a:cubicBezTo>
                      <a:pt x="367355" y="32226"/>
                      <a:pt x="657868" y="-4816"/>
                      <a:pt x="695968" y="47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15767FB6-EC8C-42E9-9A4E-C43409F663DD}"/>
                  </a:ext>
                </a:extLst>
              </p:cNvPr>
              <p:cNvSpPr/>
              <p:nvPr/>
            </p:nvSpPr>
            <p:spPr>
              <a:xfrm>
                <a:off x="5175153" y="7537347"/>
                <a:ext cx="470352" cy="117356"/>
              </a:xfrm>
              <a:custGeom>
                <a:avLst/>
                <a:gdLst>
                  <a:gd name="connsiteX0" fmla="*/ 129 w 433151"/>
                  <a:gd name="connsiteY0" fmla="*/ 1388 h 108074"/>
                  <a:gd name="connsiteX1" fmla="*/ 355729 w 433151"/>
                  <a:gd name="connsiteY1" fmla="*/ 81821 h 108074"/>
                  <a:gd name="connsiteX2" fmla="*/ 431929 w 433151"/>
                  <a:gd name="connsiteY2" fmla="*/ 107221 h 108074"/>
                  <a:gd name="connsiteX3" fmla="*/ 323979 w 433151"/>
                  <a:gd name="connsiteY3" fmla="*/ 56421 h 108074"/>
                  <a:gd name="connsiteX4" fmla="*/ 260479 w 433151"/>
                  <a:gd name="connsiteY4" fmla="*/ 33138 h 108074"/>
                  <a:gd name="connsiteX5" fmla="*/ 313396 w 433151"/>
                  <a:gd name="connsiteY5" fmla="*/ 31021 h 108074"/>
                  <a:gd name="connsiteX6" fmla="*/ 129 w 433151"/>
                  <a:gd name="connsiteY6" fmla="*/ 1388 h 10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151" h="108074">
                    <a:moveTo>
                      <a:pt x="129" y="1388"/>
                    </a:moveTo>
                    <a:cubicBezTo>
                      <a:pt x="7185" y="9855"/>
                      <a:pt x="283762" y="64182"/>
                      <a:pt x="355729" y="81821"/>
                    </a:cubicBezTo>
                    <a:cubicBezTo>
                      <a:pt x="427696" y="99460"/>
                      <a:pt x="437221" y="111454"/>
                      <a:pt x="431929" y="107221"/>
                    </a:cubicBezTo>
                    <a:cubicBezTo>
                      <a:pt x="426637" y="102988"/>
                      <a:pt x="352554" y="68768"/>
                      <a:pt x="323979" y="56421"/>
                    </a:cubicBezTo>
                    <a:cubicBezTo>
                      <a:pt x="295404" y="44074"/>
                      <a:pt x="262243" y="37371"/>
                      <a:pt x="260479" y="33138"/>
                    </a:cubicBezTo>
                    <a:cubicBezTo>
                      <a:pt x="258715" y="28905"/>
                      <a:pt x="350791" y="36313"/>
                      <a:pt x="313396" y="31021"/>
                    </a:cubicBezTo>
                    <a:cubicBezTo>
                      <a:pt x="276002" y="25729"/>
                      <a:pt x="-6927" y="-7079"/>
                      <a:pt x="129" y="138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30ADE875-C7C2-4A36-9520-B031882357DD}"/>
                  </a:ext>
                </a:extLst>
              </p:cNvPr>
              <p:cNvSpPr/>
              <p:nvPr/>
            </p:nvSpPr>
            <p:spPr>
              <a:xfrm>
                <a:off x="4948389" y="7423925"/>
                <a:ext cx="286748" cy="875792"/>
              </a:xfrm>
              <a:custGeom>
                <a:avLst/>
                <a:gdLst>
                  <a:gd name="connsiteX0" fmla="*/ 263991 w 264068"/>
                  <a:gd name="connsiteY0" fmla="*/ 6 h 806524"/>
                  <a:gd name="connsiteX1" fmla="*/ 24808 w 264068"/>
                  <a:gd name="connsiteY1" fmla="*/ 91022 h 806524"/>
                  <a:gd name="connsiteX2" fmla="*/ 24808 w 264068"/>
                  <a:gd name="connsiteY2" fmla="*/ 179922 h 806524"/>
                  <a:gd name="connsiteX3" fmla="*/ 52325 w 264068"/>
                  <a:gd name="connsiteY3" fmla="*/ 683689 h 806524"/>
                  <a:gd name="connsiteX4" fmla="*/ 14225 w 264068"/>
                  <a:gd name="connsiteY4" fmla="*/ 484722 h 806524"/>
                  <a:gd name="connsiteX5" fmla="*/ 9991 w 264068"/>
                  <a:gd name="connsiteY5" fmla="*/ 169339 h 806524"/>
                  <a:gd name="connsiteX6" fmla="*/ 12108 w 264068"/>
                  <a:gd name="connsiteY6" fmla="*/ 364072 h 806524"/>
                  <a:gd name="connsiteX7" fmla="*/ 81958 w 264068"/>
                  <a:gd name="connsiteY7" fmla="*/ 802222 h 806524"/>
                  <a:gd name="connsiteX8" fmla="*/ 1525 w 264068"/>
                  <a:gd name="connsiteY8" fmla="*/ 558806 h 806524"/>
                  <a:gd name="connsiteX9" fmla="*/ 50208 w 264068"/>
                  <a:gd name="connsiteY9" fmla="*/ 95256 h 806524"/>
                  <a:gd name="connsiteX10" fmla="*/ 263991 w 264068"/>
                  <a:gd name="connsiteY10" fmla="*/ 6 h 80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068" h="806524">
                    <a:moveTo>
                      <a:pt x="263991" y="6"/>
                    </a:moveTo>
                    <a:cubicBezTo>
                      <a:pt x="259758" y="-700"/>
                      <a:pt x="64672" y="61036"/>
                      <a:pt x="24808" y="91022"/>
                    </a:cubicBezTo>
                    <a:cubicBezTo>
                      <a:pt x="-15056" y="121008"/>
                      <a:pt x="20222" y="81144"/>
                      <a:pt x="24808" y="179922"/>
                    </a:cubicBezTo>
                    <a:cubicBezTo>
                      <a:pt x="29394" y="278700"/>
                      <a:pt x="54089" y="632889"/>
                      <a:pt x="52325" y="683689"/>
                    </a:cubicBezTo>
                    <a:cubicBezTo>
                      <a:pt x="50561" y="734489"/>
                      <a:pt x="21281" y="570447"/>
                      <a:pt x="14225" y="484722"/>
                    </a:cubicBezTo>
                    <a:cubicBezTo>
                      <a:pt x="7169" y="398997"/>
                      <a:pt x="10344" y="189447"/>
                      <a:pt x="9991" y="169339"/>
                    </a:cubicBezTo>
                    <a:cubicBezTo>
                      <a:pt x="9638" y="149231"/>
                      <a:pt x="114" y="258592"/>
                      <a:pt x="12108" y="364072"/>
                    </a:cubicBezTo>
                    <a:cubicBezTo>
                      <a:pt x="24102" y="469552"/>
                      <a:pt x="83722" y="769766"/>
                      <a:pt x="81958" y="802222"/>
                    </a:cubicBezTo>
                    <a:cubicBezTo>
                      <a:pt x="80194" y="834678"/>
                      <a:pt x="6817" y="676634"/>
                      <a:pt x="1525" y="558806"/>
                    </a:cubicBezTo>
                    <a:cubicBezTo>
                      <a:pt x="-3767" y="440978"/>
                      <a:pt x="2936" y="189095"/>
                      <a:pt x="50208" y="95256"/>
                    </a:cubicBezTo>
                    <a:cubicBezTo>
                      <a:pt x="97480" y="1417"/>
                      <a:pt x="268224" y="712"/>
                      <a:pt x="263991" y="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5A68F1F6-C61C-42CE-A525-C15939EF8A65}"/>
                  </a:ext>
                </a:extLst>
              </p:cNvPr>
              <p:cNvSpPr/>
              <p:nvPr/>
            </p:nvSpPr>
            <p:spPr>
              <a:xfrm>
                <a:off x="5155211" y="7609694"/>
                <a:ext cx="180977" cy="222352"/>
              </a:xfrm>
              <a:custGeom>
                <a:avLst/>
                <a:gdLst>
                  <a:gd name="connsiteX0" fmla="*/ 166661 w 166663"/>
                  <a:gd name="connsiteY0" fmla="*/ 380 h 204766"/>
                  <a:gd name="connsiteX1" fmla="*/ 16377 w 166663"/>
                  <a:gd name="connsiteY1" fmla="*/ 61763 h 204766"/>
                  <a:gd name="connsiteX2" fmla="*/ 33311 w 166663"/>
                  <a:gd name="connsiteY2" fmla="*/ 203580 h 204766"/>
                  <a:gd name="connsiteX3" fmla="*/ 10027 w 166663"/>
                  <a:gd name="connsiteY3" fmla="*/ 127380 h 204766"/>
                  <a:gd name="connsiteX4" fmla="*/ 12144 w 166663"/>
                  <a:gd name="connsiteY4" fmla="*/ 87163 h 204766"/>
                  <a:gd name="connsiteX5" fmla="*/ 166661 w 166663"/>
                  <a:gd name="connsiteY5" fmla="*/ 380 h 20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63" h="204766">
                    <a:moveTo>
                      <a:pt x="166661" y="380"/>
                    </a:moveTo>
                    <a:cubicBezTo>
                      <a:pt x="167367" y="-3853"/>
                      <a:pt x="38602" y="27896"/>
                      <a:pt x="16377" y="61763"/>
                    </a:cubicBezTo>
                    <a:cubicBezTo>
                      <a:pt x="-5848" y="95630"/>
                      <a:pt x="34369" y="192644"/>
                      <a:pt x="33311" y="203580"/>
                    </a:cubicBezTo>
                    <a:cubicBezTo>
                      <a:pt x="32253" y="214516"/>
                      <a:pt x="13555" y="146783"/>
                      <a:pt x="10027" y="127380"/>
                    </a:cubicBezTo>
                    <a:cubicBezTo>
                      <a:pt x="6499" y="107977"/>
                      <a:pt x="-11845" y="109741"/>
                      <a:pt x="12144" y="87163"/>
                    </a:cubicBezTo>
                    <a:cubicBezTo>
                      <a:pt x="36133" y="64585"/>
                      <a:pt x="165955" y="4613"/>
                      <a:pt x="166661" y="38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C245FB72-BB19-4116-BBC7-A47B0889C3CF}"/>
                  </a:ext>
                </a:extLst>
              </p:cNvPr>
              <p:cNvSpPr/>
              <p:nvPr/>
            </p:nvSpPr>
            <p:spPr>
              <a:xfrm>
                <a:off x="5355562" y="7774115"/>
                <a:ext cx="153222" cy="374779"/>
              </a:xfrm>
              <a:custGeom>
                <a:avLst/>
                <a:gdLst>
                  <a:gd name="connsiteX0" fmla="*/ 75289 w 141103"/>
                  <a:gd name="connsiteY0" fmla="*/ 1364 h 345137"/>
                  <a:gd name="connsiteX1" fmla="*/ 30839 w 141103"/>
                  <a:gd name="connsiteY1" fmla="*/ 172814 h 345137"/>
                  <a:gd name="connsiteX2" fmla="*/ 54122 w 141103"/>
                  <a:gd name="connsiteY2" fmla="*/ 223614 h 345137"/>
                  <a:gd name="connsiteX3" fmla="*/ 138789 w 141103"/>
                  <a:gd name="connsiteY3" fmla="*/ 342147 h 345137"/>
                  <a:gd name="connsiteX4" fmla="*/ 107039 w 141103"/>
                  <a:gd name="connsiteY4" fmla="*/ 293464 h 345137"/>
                  <a:gd name="connsiteX5" fmla="*/ 1206 w 141103"/>
                  <a:gd name="connsiteY5" fmla="*/ 122014 h 345137"/>
                  <a:gd name="connsiteX6" fmla="*/ 47772 w 141103"/>
                  <a:gd name="connsiteY6" fmla="*/ 208797 h 345137"/>
                  <a:gd name="connsiteX7" fmla="*/ 16022 w 141103"/>
                  <a:gd name="connsiteY7" fmla="*/ 96614 h 345137"/>
                  <a:gd name="connsiteX8" fmla="*/ 75289 w 141103"/>
                  <a:gd name="connsiteY8" fmla="*/ 1364 h 34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103" h="345137">
                    <a:moveTo>
                      <a:pt x="75289" y="1364"/>
                    </a:moveTo>
                    <a:cubicBezTo>
                      <a:pt x="77759" y="14064"/>
                      <a:pt x="34367" y="135772"/>
                      <a:pt x="30839" y="172814"/>
                    </a:cubicBezTo>
                    <a:cubicBezTo>
                      <a:pt x="27311" y="209856"/>
                      <a:pt x="36130" y="195392"/>
                      <a:pt x="54122" y="223614"/>
                    </a:cubicBezTo>
                    <a:cubicBezTo>
                      <a:pt x="72114" y="251836"/>
                      <a:pt x="138789" y="342147"/>
                      <a:pt x="138789" y="342147"/>
                    </a:cubicBezTo>
                    <a:cubicBezTo>
                      <a:pt x="147608" y="353789"/>
                      <a:pt x="129969" y="330153"/>
                      <a:pt x="107039" y="293464"/>
                    </a:cubicBezTo>
                    <a:cubicBezTo>
                      <a:pt x="84109" y="256775"/>
                      <a:pt x="11084" y="136125"/>
                      <a:pt x="1206" y="122014"/>
                    </a:cubicBezTo>
                    <a:cubicBezTo>
                      <a:pt x="-8672" y="107903"/>
                      <a:pt x="45303" y="213030"/>
                      <a:pt x="47772" y="208797"/>
                    </a:cubicBezTo>
                    <a:cubicBezTo>
                      <a:pt x="50241" y="204564"/>
                      <a:pt x="15669" y="125189"/>
                      <a:pt x="16022" y="96614"/>
                    </a:cubicBezTo>
                    <a:cubicBezTo>
                      <a:pt x="16375" y="68039"/>
                      <a:pt x="72819" y="-11336"/>
                      <a:pt x="75289" y="136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E575082E-95B2-410B-957B-A17D0FA1DAC7}"/>
                  </a:ext>
                </a:extLst>
              </p:cNvPr>
              <p:cNvSpPr/>
              <p:nvPr/>
            </p:nvSpPr>
            <p:spPr>
              <a:xfrm>
                <a:off x="2360876" y="8138748"/>
                <a:ext cx="444397" cy="1078041"/>
              </a:xfrm>
              <a:custGeom>
                <a:avLst/>
                <a:gdLst>
                  <a:gd name="connsiteX0" fmla="*/ 1019 w 409249"/>
                  <a:gd name="connsiteY0" fmla="*/ 3 h 992776"/>
                  <a:gd name="connsiteX1" fmla="*/ 391544 w 409249"/>
                  <a:gd name="connsiteY1" fmla="*/ 76203 h 992776"/>
                  <a:gd name="connsiteX2" fmla="*/ 340744 w 409249"/>
                  <a:gd name="connsiteY2" fmla="*/ 82553 h 992776"/>
                  <a:gd name="connsiteX3" fmla="*/ 324869 w 409249"/>
                  <a:gd name="connsiteY3" fmla="*/ 209553 h 992776"/>
                  <a:gd name="connsiteX4" fmla="*/ 308994 w 409249"/>
                  <a:gd name="connsiteY4" fmla="*/ 955678 h 992776"/>
                  <a:gd name="connsiteX5" fmla="*/ 280419 w 409249"/>
                  <a:gd name="connsiteY5" fmla="*/ 812803 h 992776"/>
                  <a:gd name="connsiteX6" fmla="*/ 324869 w 409249"/>
                  <a:gd name="connsiteY6" fmla="*/ 231778 h 992776"/>
                  <a:gd name="connsiteX7" fmla="*/ 324869 w 409249"/>
                  <a:gd name="connsiteY7" fmla="*/ 327028 h 992776"/>
                  <a:gd name="connsiteX8" fmla="*/ 366144 w 409249"/>
                  <a:gd name="connsiteY8" fmla="*/ 107953 h 992776"/>
                  <a:gd name="connsiteX9" fmla="*/ 280419 w 409249"/>
                  <a:gd name="connsiteY9" fmla="*/ 79378 h 992776"/>
                  <a:gd name="connsiteX10" fmla="*/ 1019 w 409249"/>
                  <a:gd name="connsiteY10" fmla="*/ 3 h 99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249" h="992776">
                    <a:moveTo>
                      <a:pt x="1019" y="3"/>
                    </a:moveTo>
                    <a:cubicBezTo>
                      <a:pt x="19540" y="-526"/>
                      <a:pt x="334923" y="62445"/>
                      <a:pt x="391544" y="76203"/>
                    </a:cubicBezTo>
                    <a:cubicBezTo>
                      <a:pt x="448165" y="89961"/>
                      <a:pt x="351856" y="60328"/>
                      <a:pt x="340744" y="82553"/>
                    </a:cubicBezTo>
                    <a:cubicBezTo>
                      <a:pt x="329632" y="104778"/>
                      <a:pt x="330161" y="64032"/>
                      <a:pt x="324869" y="209553"/>
                    </a:cubicBezTo>
                    <a:cubicBezTo>
                      <a:pt x="319577" y="355074"/>
                      <a:pt x="316402" y="855136"/>
                      <a:pt x="308994" y="955678"/>
                    </a:cubicBezTo>
                    <a:cubicBezTo>
                      <a:pt x="301586" y="1056220"/>
                      <a:pt x="277773" y="933453"/>
                      <a:pt x="280419" y="812803"/>
                    </a:cubicBezTo>
                    <a:cubicBezTo>
                      <a:pt x="283065" y="692153"/>
                      <a:pt x="317461" y="312740"/>
                      <a:pt x="324869" y="231778"/>
                    </a:cubicBezTo>
                    <a:cubicBezTo>
                      <a:pt x="332277" y="150816"/>
                      <a:pt x="317990" y="347665"/>
                      <a:pt x="324869" y="327028"/>
                    </a:cubicBezTo>
                    <a:cubicBezTo>
                      <a:pt x="331748" y="306391"/>
                      <a:pt x="373552" y="149228"/>
                      <a:pt x="366144" y="107953"/>
                    </a:cubicBezTo>
                    <a:cubicBezTo>
                      <a:pt x="358736" y="66678"/>
                      <a:pt x="339156" y="96840"/>
                      <a:pt x="280419" y="79378"/>
                    </a:cubicBezTo>
                    <a:cubicBezTo>
                      <a:pt x="221682" y="61916"/>
                      <a:pt x="-17502" y="532"/>
                      <a:pt x="1019" y="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CC508786-3553-4FA4-A704-30AE85CB88E2}"/>
                  </a:ext>
                </a:extLst>
              </p:cNvPr>
              <p:cNvSpPr/>
              <p:nvPr/>
            </p:nvSpPr>
            <p:spPr>
              <a:xfrm>
                <a:off x="1720414" y="8045367"/>
                <a:ext cx="425845" cy="1197003"/>
              </a:xfrm>
              <a:custGeom>
                <a:avLst/>
                <a:gdLst>
                  <a:gd name="connsiteX0" fmla="*/ 275 w 392164"/>
                  <a:gd name="connsiteY0" fmla="*/ 274 h 1102329"/>
                  <a:gd name="connsiteX1" fmla="*/ 371750 w 392164"/>
                  <a:gd name="connsiteY1" fmla="*/ 51074 h 1102329"/>
                  <a:gd name="connsiteX2" fmla="*/ 343175 w 392164"/>
                  <a:gd name="connsiteY2" fmla="*/ 54249 h 1102329"/>
                  <a:gd name="connsiteX3" fmla="*/ 340000 w 392164"/>
                  <a:gd name="connsiteY3" fmla="*/ 238399 h 1102329"/>
                  <a:gd name="connsiteX4" fmla="*/ 365400 w 392164"/>
                  <a:gd name="connsiteY4" fmla="*/ 1073424 h 1102329"/>
                  <a:gd name="connsiteX5" fmla="*/ 349525 w 392164"/>
                  <a:gd name="connsiteY5" fmla="*/ 844824 h 1102329"/>
                  <a:gd name="connsiteX6" fmla="*/ 295550 w 392164"/>
                  <a:gd name="connsiteY6" fmla="*/ 206649 h 1102329"/>
                  <a:gd name="connsiteX7" fmla="*/ 257450 w 392164"/>
                  <a:gd name="connsiteY7" fmla="*/ 101874 h 1102329"/>
                  <a:gd name="connsiteX8" fmla="*/ 340000 w 392164"/>
                  <a:gd name="connsiteY8" fmla="*/ 165374 h 1102329"/>
                  <a:gd name="connsiteX9" fmla="*/ 311425 w 392164"/>
                  <a:gd name="connsiteY9" fmla="*/ 76474 h 1102329"/>
                  <a:gd name="connsiteX10" fmla="*/ 275 w 392164"/>
                  <a:gd name="connsiteY10" fmla="*/ 274 h 110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2164" h="1102329">
                    <a:moveTo>
                      <a:pt x="275" y="274"/>
                    </a:moveTo>
                    <a:cubicBezTo>
                      <a:pt x="10329" y="-3959"/>
                      <a:pt x="314600" y="42078"/>
                      <a:pt x="371750" y="51074"/>
                    </a:cubicBezTo>
                    <a:cubicBezTo>
                      <a:pt x="428900" y="60070"/>
                      <a:pt x="348467" y="23028"/>
                      <a:pt x="343175" y="54249"/>
                    </a:cubicBezTo>
                    <a:cubicBezTo>
                      <a:pt x="337883" y="85470"/>
                      <a:pt x="336296" y="68537"/>
                      <a:pt x="340000" y="238399"/>
                    </a:cubicBezTo>
                    <a:cubicBezTo>
                      <a:pt x="343704" y="408261"/>
                      <a:pt x="363813" y="972353"/>
                      <a:pt x="365400" y="1073424"/>
                    </a:cubicBezTo>
                    <a:cubicBezTo>
                      <a:pt x="366988" y="1174495"/>
                      <a:pt x="361167" y="989287"/>
                      <a:pt x="349525" y="844824"/>
                    </a:cubicBezTo>
                    <a:cubicBezTo>
                      <a:pt x="337883" y="700362"/>
                      <a:pt x="310896" y="330474"/>
                      <a:pt x="295550" y="206649"/>
                    </a:cubicBezTo>
                    <a:cubicBezTo>
                      <a:pt x="280204" y="82824"/>
                      <a:pt x="250042" y="108753"/>
                      <a:pt x="257450" y="101874"/>
                    </a:cubicBezTo>
                    <a:cubicBezTo>
                      <a:pt x="264858" y="94995"/>
                      <a:pt x="331004" y="169607"/>
                      <a:pt x="340000" y="165374"/>
                    </a:cubicBezTo>
                    <a:cubicBezTo>
                      <a:pt x="348996" y="161141"/>
                      <a:pt x="364871" y="103991"/>
                      <a:pt x="311425" y="76474"/>
                    </a:cubicBezTo>
                    <a:cubicBezTo>
                      <a:pt x="257979" y="48957"/>
                      <a:pt x="-9779" y="4507"/>
                      <a:pt x="275" y="27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2472DC0B-2A8A-4567-98D5-337B96ED6C0E}"/>
                  </a:ext>
                </a:extLst>
              </p:cNvPr>
              <p:cNvSpPr/>
              <p:nvPr/>
            </p:nvSpPr>
            <p:spPr>
              <a:xfrm>
                <a:off x="1901475" y="9607383"/>
                <a:ext cx="259363" cy="681174"/>
              </a:xfrm>
              <a:custGeom>
                <a:avLst/>
                <a:gdLst>
                  <a:gd name="connsiteX0" fmla="*/ 223 w 238849"/>
                  <a:gd name="connsiteY0" fmla="*/ 273126 h 627298"/>
                  <a:gd name="connsiteX1" fmla="*/ 155798 w 238849"/>
                  <a:gd name="connsiteY1" fmla="*/ 433464 h 627298"/>
                  <a:gd name="connsiteX2" fmla="*/ 187548 w 238849"/>
                  <a:gd name="connsiteY2" fmla="*/ 523951 h 627298"/>
                  <a:gd name="connsiteX3" fmla="*/ 238348 w 238849"/>
                  <a:gd name="connsiteY3" fmla="*/ 627139 h 627298"/>
                  <a:gd name="connsiteX4" fmla="*/ 212948 w 238849"/>
                  <a:gd name="connsiteY4" fmla="*/ 544589 h 627298"/>
                  <a:gd name="connsiteX5" fmla="*/ 203423 w 238849"/>
                  <a:gd name="connsiteY5" fmla="*/ 428701 h 627298"/>
                  <a:gd name="connsiteX6" fmla="*/ 227235 w 238849"/>
                  <a:gd name="connsiteY6" fmla="*/ 14364 h 627298"/>
                  <a:gd name="connsiteX7" fmla="*/ 222473 w 238849"/>
                  <a:gd name="connsiteY7" fmla="*/ 127076 h 627298"/>
                  <a:gd name="connsiteX8" fmla="*/ 222473 w 238849"/>
                  <a:gd name="connsiteY8" fmla="*/ 438226 h 627298"/>
                  <a:gd name="connsiteX9" fmla="*/ 193898 w 238849"/>
                  <a:gd name="connsiteY9" fmla="*/ 425526 h 627298"/>
                  <a:gd name="connsiteX10" fmla="*/ 223 w 238849"/>
                  <a:gd name="connsiteY10" fmla="*/ 273126 h 62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849" h="627298">
                    <a:moveTo>
                      <a:pt x="223" y="273126"/>
                    </a:moveTo>
                    <a:cubicBezTo>
                      <a:pt x="-6127" y="274449"/>
                      <a:pt x="124577" y="391660"/>
                      <a:pt x="155798" y="433464"/>
                    </a:cubicBezTo>
                    <a:cubicBezTo>
                      <a:pt x="187019" y="475268"/>
                      <a:pt x="173790" y="491672"/>
                      <a:pt x="187548" y="523951"/>
                    </a:cubicBezTo>
                    <a:cubicBezTo>
                      <a:pt x="201306" y="556230"/>
                      <a:pt x="234115" y="623699"/>
                      <a:pt x="238348" y="627139"/>
                    </a:cubicBezTo>
                    <a:cubicBezTo>
                      <a:pt x="242581" y="630579"/>
                      <a:pt x="218769" y="577662"/>
                      <a:pt x="212948" y="544589"/>
                    </a:cubicBezTo>
                    <a:cubicBezTo>
                      <a:pt x="207127" y="511516"/>
                      <a:pt x="201042" y="517072"/>
                      <a:pt x="203423" y="428701"/>
                    </a:cubicBezTo>
                    <a:cubicBezTo>
                      <a:pt x="205804" y="340330"/>
                      <a:pt x="224060" y="64635"/>
                      <a:pt x="227235" y="14364"/>
                    </a:cubicBezTo>
                    <a:cubicBezTo>
                      <a:pt x="230410" y="-35907"/>
                      <a:pt x="223267" y="56432"/>
                      <a:pt x="222473" y="127076"/>
                    </a:cubicBezTo>
                    <a:cubicBezTo>
                      <a:pt x="221679" y="197720"/>
                      <a:pt x="227235" y="388484"/>
                      <a:pt x="222473" y="438226"/>
                    </a:cubicBezTo>
                    <a:cubicBezTo>
                      <a:pt x="217711" y="487968"/>
                      <a:pt x="225648" y="448809"/>
                      <a:pt x="193898" y="425526"/>
                    </a:cubicBezTo>
                    <a:cubicBezTo>
                      <a:pt x="162148" y="402243"/>
                      <a:pt x="6573" y="271803"/>
                      <a:pt x="223" y="27312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2537549F-78C9-447F-B27A-747CE06461FF}"/>
                  </a:ext>
                </a:extLst>
              </p:cNvPr>
              <p:cNvSpPr/>
              <p:nvPr/>
            </p:nvSpPr>
            <p:spPr>
              <a:xfrm>
                <a:off x="1726728" y="9733297"/>
                <a:ext cx="249770" cy="509417"/>
              </a:xfrm>
              <a:custGeom>
                <a:avLst/>
                <a:gdLst>
                  <a:gd name="connsiteX0" fmla="*/ 46848 w 230015"/>
                  <a:gd name="connsiteY0" fmla="*/ 9 h 469126"/>
                  <a:gd name="connsiteX1" fmla="*/ 27798 w 230015"/>
                  <a:gd name="connsiteY1" fmla="*/ 166696 h 469126"/>
                  <a:gd name="connsiteX2" fmla="*/ 62723 w 230015"/>
                  <a:gd name="connsiteY2" fmla="*/ 211146 h 469126"/>
                  <a:gd name="connsiteX3" fmla="*/ 226235 w 230015"/>
                  <a:gd name="connsiteY3" fmla="*/ 463559 h 469126"/>
                  <a:gd name="connsiteX4" fmla="*/ 169085 w 230015"/>
                  <a:gd name="connsiteY4" fmla="*/ 373071 h 469126"/>
                  <a:gd name="connsiteX5" fmla="*/ 70660 w 230015"/>
                  <a:gd name="connsiteY5" fmla="*/ 225434 h 469126"/>
                  <a:gd name="connsiteX6" fmla="*/ 161148 w 230015"/>
                  <a:gd name="connsiteY6" fmla="*/ 420696 h 469126"/>
                  <a:gd name="connsiteX7" fmla="*/ 103998 w 230015"/>
                  <a:gd name="connsiteY7" fmla="*/ 322271 h 469126"/>
                  <a:gd name="connsiteX8" fmla="*/ 810 w 230015"/>
                  <a:gd name="connsiteY8" fmla="*/ 174634 h 469126"/>
                  <a:gd name="connsiteX9" fmla="*/ 46848 w 230015"/>
                  <a:gd name="connsiteY9" fmla="*/ 9 h 46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015" h="469126">
                    <a:moveTo>
                      <a:pt x="46848" y="9"/>
                    </a:moveTo>
                    <a:cubicBezTo>
                      <a:pt x="51346" y="-1314"/>
                      <a:pt x="25152" y="131507"/>
                      <a:pt x="27798" y="166696"/>
                    </a:cubicBezTo>
                    <a:cubicBezTo>
                      <a:pt x="30444" y="201885"/>
                      <a:pt x="29650" y="161669"/>
                      <a:pt x="62723" y="211146"/>
                    </a:cubicBezTo>
                    <a:cubicBezTo>
                      <a:pt x="95796" y="260623"/>
                      <a:pt x="208508" y="436571"/>
                      <a:pt x="226235" y="463559"/>
                    </a:cubicBezTo>
                    <a:cubicBezTo>
                      <a:pt x="243962" y="490547"/>
                      <a:pt x="195014" y="412758"/>
                      <a:pt x="169085" y="373071"/>
                    </a:cubicBezTo>
                    <a:cubicBezTo>
                      <a:pt x="143156" y="333384"/>
                      <a:pt x="71983" y="217497"/>
                      <a:pt x="70660" y="225434"/>
                    </a:cubicBezTo>
                    <a:cubicBezTo>
                      <a:pt x="69337" y="233372"/>
                      <a:pt x="155592" y="404557"/>
                      <a:pt x="161148" y="420696"/>
                    </a:cubicBezTo>
                    <a:cubicBezTo>
                      <a:pt x="166704" y="436835"/>
                      <a:pt x="130721" y="363281"/>
                      <a:pt x="103998" y="322271"/>
                    </a:cubicBezTo>
                    <a:cubicBezTo>
                      <a:pt x="77275" y="281261"/>
                      <a:pt x="8483" y="225699"/>
                      <a:pt x="810" y="174634"/>
                    </a:cubicBezTo>
                    <a:cubicBezTo>
                      <a:pt x="-6863" y="123570"/>
                      <a:pt x="42350" y="1332"/>
                      <a:pt x="46848" y="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031C13BE-8B8D-46DA-B7DE-8A5E46E83714}"/>
                  </a:ext>
                </a:extLst>
              </p:cNvPr>
              <p:cNvSpPr/>
              <p:nvPr/>
            </p:nvSpPr>
            <p:spPr>
              <a:xfrm>
                <a:off x="2043376" y="9957115"/>
                <a:ext cx="291585" cy="394438"/>
              </a:xfrm>
              <a:custGeom>
                <a:avLst/>
                <a:gdLst>
                  <a:gd name="connsiteX0" fmla="*/ 15595 w 268523"/>
                  <a:gd name="connsiteY0" fmla="*/ 268 h 363241"/>
                  <a:gd name="connsiteX1" fmla="*/ 1307 w 268523"/>
                  <a:gd name="connsiteY1" fmla="*/ 262205 h 363241"/>
                  <a:gd name="connsiteX2" fmla="*/ 52107 w 268523"/>
                  <a:gd name="connsiteY2" fmla="*/ 355868 h 363241"/>
                  <a:gd name="connsiteX3" fmla="*/ 207682 w 268523"/>
                  <a:gd name="connsiteY3" fmla="*/ 317768 h 363241"/>
                  <a:gd name="connsiteX4" fmla="*/ 226732 w 268523"/>
                  <a:gd name="connsiteY4" fmla="*/ 195530 h 363241"/>
                  <a:gd name="connsiteX5" fmla="*/ 167995 w 268523"/>
                  <a:gd name="connsiteY5" fmla="*/ 39955 h 363241"/>
                  <a:gd name="connsiteX6" fmla="*/ 229907 w 268523"/>
                  <a:gd name="connsiteY6" fmla="*/ 146318 h 363241"/>
                  <a:gd name="connsiteX7" fmla="*/ 261657 w 268523"/>
                  <a:gd name="connsiteY7" fmla="*/ 236805 h 363241"/>
                  <a:gd name="connsiteX8" fmla="*/ 94970 w 268523"/>
                  <a:gd name="connsiteY8" fmla="*/ 347930 h 363241"/>
                  <a:gd name="connsiteX9" fmla="*/ 79095 w 268523"/>
                  <a:gd name="connsiteY9" fmla="*/ 347930 h 363241"/>
                  <a:gd name="connsiteX10" fmla="*/ 21945 w 268523"/>
                  <a:gd name="connsiteY10" fmla="*/ 214580 h 363241"/>
                  <a:gd name="connsiteX11" fmla="*/ 15595 w 268523"/>
                  <a:gd name="connsiteY11" fmla="*/ 268 h 36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523" h="363241">
                    <a:moveTo>
                      <a:pt x="15595" y="268"/>
                    </a:moveTo>
                    <a:cubicBezTo>
                      <a:pt x="12155" y="8206"/>
                      <a:pt x="-4778" y="202938"/>
                      <a:pt x="1307" y="262205"/>
                    </a:cubicBezTo>
                    <a:cubicBezTo>
                      <a:pt x="7392" y="321472"/>
                      <a:pt x="17711" y="346608"/>
                      <a:pt x="52107" y="355868"/>
                    </a:cubicBezTo>
                    <a:cubicBezTo>
                      <a:pt x="86503" y="365128"/>
                      <a:pt x="178578" y="344491"/>
                      <a:pt x="207682" y="317768"/>
                    </a:cubicBezTo>
                    <a:cubicBezTo>
                      <a:pt x="236786" y="291045"/>
                      <a:pt x="233347" y="241832"/>
                      <a:pt x="226732" y="195530"/>
                    </a:cubicBezTo>
                    <a:cubicBezTo>
                      <a:pt x="220118" y="149228"/>
                      <a:pt x="167466" y="48157"/>
                      <a:pt x="167995" y="39955"/>
                    </a:cubicBezTo>
                    <a:cubicBezTo>
                      <a:pt x="168524" y="31753"/>
                      <a:pt x="214297" y="113510"/>
                      <a:pt x="229907" y="146318"/>
                    </a:cubicBezTo>
                    <a:cubicBezTo>
                      <a:pt x="245517" y="179126"/>
                      <a:pt x="284146" y="203203"/>
                      <a:pt x="261657" y="236805"/>
                    </a:cubicBezTo>
                    <a:cubicBezTo>
                      <a:pt x="239168" y="270407"/>
                      <a:pt x="125397" y="329409"/>
                      <a:pt x="94970" y="347930"/>
                    </a:cubicBezTo>
                    <a:cubicBezTo>
                      <a:pt x="64543" y="366451"/>
                      <a:pt x="91266" y="370155"/>
                      <a:pt x="79095" y="347930"/>
                    </a:cubicBezTo>
                    <a:cubicBezTo>
                      <a:pt x="66924" y="325705"/>
                      <a:pt x="33057" y="266703"/>
                      <a:pt x="21945" y="214580"/>
                    </a:cubicBezTo>
                    <a:cubicBezTo>
                      <a:pt x="10833" y="162457"/>
                      <a:pt x="19035" y="-7670"/>
                      <a:pt x="15595" y="26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DFCAD2BA-77D9-4179-AC17-83E54DABCE82}"/>
                  </a:ext>
                </a:extLst>
              </p:cNvPr>
              <p:cNvSpPr/>
              <p:nvPr/>
            </p:nvSpPr>
            <p:spPr>
              <a:xfrm>
                <a:off x="2309100" y="9260383"/>
                <a:ext cx="274252" cy="772317"/>
              </a:xfrm>
              <a:custGeom>
                <a:avLst/>
                <a:gdLst>
                  <a:gd name="connsiteX0" fmla="*/ 245550 w 252561"/>
                  <a:gd name="connsiteY0" fmla="*/ 14 h 711233"/>
                  <a:gd name="connsiteX1" fmla="*/ 226500 w 252561"/>
                  <a:gd name="connsiteY1" fmla="*/ 421231 h 711233"/>
                  <a:gd name="connsiteX2" fmla="*/ 17 w 252561"/>
                  <a:gd name="connsiteY2" fmla="*/ 711214 h 711233"/>
                  <a:gd name="connsiteX3" fmla="*/ 239200 w 252561"/>
                  <a:gd name="connsiteY3" fmla="*/ 408531 h 711233"/>
                  <a:gd name="connsiteX4" fmla="*/ 218033 w 252561"/>
                  <a:gd name="connsiteY4" fmla="*/ 448748 h 711233"/>
                  <a:gd name="connsiteX5" fmla="*/ 209567 w 252561"/>
                  <a:gd name="connsiteY5" fmla="*/ 709098 h 711233"/>
                  <a:gd name="connsiteX6" fmla="*/ 207450 w 252561"/>
                  <a:gd name="connsiteY6" fmla="*/ 436048 h 711233"/>
                  <a:gd name="connsiteX7" fmla="*/ 245550 w 252561"/>
                  <a:gd name="connsiteY7" fmla="*/ 14 h 71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561" h="711233">
                    <a:moveTo>
                      <a:pt x="245550" y="14"/>
                    </a:moveTo>
                    <a:cubicBezTo>
                      <a:pt x="248725" y="-2456"/>
                      <a:pt x="267422" y="302698"/>
                      <a:pt x="226500" y="421231"/>
                    </a:cubicBezTo>
                    <a:cubicBezTo>
                      <a:pt x="185578" y="539764"/>
                      <a:pt x="-2100" y="713331"/>
                      <a:pt x="17" y="711214"/>
                    </a:cubicBezTo>
                    <a:cubicBezTo>
                      <a:pt x="2134" y="709097"/>
                      <a:pt x="202864" y="452275"/>
                      <a:pt x="239200" y="408531"/>
                    </a:cubicBezTo>
                    <a:cubicBezTo>
                      <a:pt x="275536" y="364787"/>
                      <a:pt x="222972" y="398654"/>
                      <a:pt x="218033" y="448748"/>
                    </a:cubicBezTo>
                    <a:cubicBezTo>
                      <a:pt x="213094" y="498842"/>
                      <a:pt x="211331" y="711215"/>
                      <a:pt x="209567" y="709098"/>
                    </a:cubicBezTo>
                    <a:cubicBezTo>
                      <a:pt x="207803" y="706981"/>
                      <a:pt x="201453" y="549290"/>
                      <a:pt x="207450" y="436048"/>
                    </a:cubicBezTo>
                    <a:cubicBezTo>
                      <a:pt x="213447" y="322806"/>
                      <a:pt x="242375" y="2484"/>
                      <a:pt x="245550" y="1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B640A9E4-60E9-4EC4-AACF-6C59A2781B50}"/>
                  </a:ext>
                </a:extLst>
              </p:cNvPr>
              <p:cNvSpPr/>
              <p:nvPr/>
            </p:nvSpPr>
            <p:spPr>
              <a:xfrm>
                <a:off x="2250106" y="8076834"/>
                <a:ext cx="175882" cy="1867223"/>
              </a:xfrm>
              <a:custGeom>
                <a:avLst/>
                <a:gdLst>
                  <a:gd name="connsiteX0" fmla="*/ 70008 w 161971"/>
                  <a:gd name="connsiteY0" fmla="*/ 37970 h 1719540"/>
                  <a:gd name="connsiteX1" fmla="*/ 115728 w 161971"/>
                  <a:gd name="connsiteY1" fmla="*/ 759330 h 1719540"/>
                  <a:gd name="connsiteX2" fmla="*/ 90328 w 161971"/>
                  <a:gd name="connsiteY2" fmla="*/ 652650 h 1719540"/>
                  <a:gd name="connsiteX3" fmla="*/ 90328 w 161971"/>
                  <a:gd name="connsiteY3" fmla="*/ 967610 h 1719540"/>
                  <a:gd name="connsiteX4" fmla="*/ 3968 w 161971"/>
                  <a:gd name="connsiteY4" fmla="*/ 1704210 h 1719540"/>
                  <a:gd name="connsiteX5" fmla="*/ 24288 w 161971"/>
                  <a:gd name="connsiteY5" fmla="*/ 1414650 h 1719540"/>
                  <a:gd name="connsiteX6" fmla="*/ 110648 w 161971"/>
                  <a:gd name="connsiteY6" fmla="*/ 799970 h 1719540"/>
                  <a:gd name="connsiteX7" fmla="*/ 161448 w 161971"/>
                  <a:gd name="connsiteY7" fmla="*/ 368170 h 1719540"/>
                  <a:gd name="connsiteX8" fmla="*/ 80168 w 161971"/>
                  <a:gd name="connsiteY8" fmla="*/ 124330 h 1719540"/>
                  <a:gd name="connsiteX9" fmla="*/ 70008 w 161971"/>
                  <a:gd name="connsiteY9" fmla="*/ 37970 h 171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71" h="1719540">
                    <a:moveTo>
                      <a:pt x="70008" y="37970"/>
                    </a:moveTo>
                    <a:cubicBezTo>
                      <a:pt x="75935" y="143803"/>
                      <a:pt x="112341" y="656883"/>
                      <a:pt x="115728" y="759330"/>
                    </a:cubicBezTo>
                    <a:cubicBezTo>
                      <a:pt x="119115" y="861777"/>
                      <a:pt x="94561" y="617937"/>
                      <a:pt x="90328" y="652650"/>
                    </a:cubicBezTo>
                    <a:cubicBezTo>
                      <a:pt x="86095" y="687363"/>
                      <a:pt x="104721" y="792350"/>
                      <a:pt x="90328" y="967610"/>
                    </a:cubicBezTo>
                    <a:cubicBezTo>
                      <a:pt x="75935" y="1142870"/>
                      <a:pt x="14975" y="1629703"/>
                      <a:pt x="3968" y="1704210"/>
                    </a:cubicBezTo>
                    <a:cubicBezTo>
                      <a:pt x="-7039" y="1778717"/>
                      <a:pt x="6508" y="1565357"/>
                      <a:pt x="24288" y="1414650"/>
                    </a:cubicBezTo>
                    <a:cubicBezTo>
                      <a:pt x="42068" y="1263943"/>
                      <a:pt x="87788" y="974383"/>
                      <a:pt x="110648" y="799970"/>
                    </a:cubicBezTo>
                    <a:cubicBezTo>
                      <a:pt x="133508" y="625557"/>
                      <a:pt x="166528" y="480777"/>
                      <a:pt x="161448" y="368170"/>
                    </a:cubicBezTo>
                    <a:cubicBezTo>
                      <a:pt x="156368" y="255563"/>
                      <a:pt x="93715" y="172590"/>
                      <a:pt x="80168" y="124330"/>
                    </a:cubicBezTo>
                    <a:cubicBezTo>
                      <a:pt x="66621" y="76070"/>
                      <a:pt x="64081" y="-67863"/>
                      <a:pt x="70008" y="3797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BB83EC14-463A-40E0-BF00-590687DD1FF7}"/>
                  </a:ext>
                </a:extLst>
              </p:cNvPr>
              <p:cNvSpPr/>
              <p:nvPr/>
            </p:nvSpPr>
            <p:spPr>
              <a:xfrm>
                <a:off x="1960750" y="8667406"/>
                <a:ext cx="159850" cy="1003094"/>
              </a:xfrm>
              <a:custGeom>
                <a:avLst/>
                <a:gdLst>
                  <a:gd name="connsiteX0" fmla="*/ 6278 w 147207"/>
                  <a:gd name="connsiteY0" fmla="*/ 22428 h 923757"/>
                  <a:gd name="connsiteX1" fmla="*/ 26598 w 147207"/>
                  <a:gd name="connsiteY1" fmla="*/ 179908 h 923757"/>
                  <a:gd name="connsiteX2" fmla="*/ 143438 w 147207"/>
                  <a:gd name="connsiteY2" fmla="*/ 916508 h 923757"/>
                  <a:gd name="connsiteX3" fmla="*/ 118038 w 147207"/>
                  <a:gd name="connsiteY3" fmla="*/ 555828 h 923757"/>
                  <a:gd name="connsiteX4" fmla="*/ 112958 w 147207"/>
                  <a:gd name="connsiteY4" fmla="*/ 550748 h 923757"/>
                  <a:gd name="connsiteX5" fmla="*/ 6278 w 147207"/>
                  <a:gd name="connsiteY5" fmla="*/ 22428 h 92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207" h="923757">
                    <a:moveTo>
                      <a:pt x="6278" y="22428"/>
                    </a:moveTo>
                    <a:cubicBezTo>
                      <a:pt x="-8115" y="-39379"/>
                      <a:pt x="3738" y="30895"/>
                      <a:pt x="26598" y="179908"/>
                    </a:cubicBezTo>
                    <a:cubicBezTo>
                      <a:pt x="49458" y="328921"/>
                      <a:pt x="128198" y="853855"/>
                      <a:pt x="143438" y="916508"/>
                    </a:cubicBezTo>
                    <a:cubicBezTo>
                      <a:pt x="158678" y="979161"/>
                      <a:pt x="123118" y="616788"/>
                      <a:pt x="118038" y="555828"/>
                    </a:cubicBezTo>
                    <a:cubicBezTo>
                      <a:pt x="112958" y="494868"/>
                      <a:pt x="129891" y="635415"/>
                      <a:pt x="112958" y="550748"/>
                    </a:cubicBezTo>
                    <a:cubicBezTo>
                      <a:pt x="96025" y="466081"/>
                      <a:pt x="20671" y="84235"/>
                      <a:pt x="6278" y="2242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4D776B26-22C0-47BB-9742-BDCD8293E226}"/>
                  </a:ext>
                </a:extLst>
              </p:cNvPr>
              <p:cNvSpPr/>
              <p:nvPr/>
            </p:nvSpPr>
            <p:spPr>
              <a:xfrm>
                <a:off x="6661479" y="7366353"/>
                <a:ext cx="184888" cy="475289"/>
              </a:xfrm>
              <a:custGeom>
                <a:avLst/>
                <a:gdLst>
                  <a:gd name="connsiteX0" fmla="*/ 170177 w 170265"/>
                  <a:gd name="connsiteY0" fmla="*/ 2225 h 437697"/>
                  <a:gd name="connsiteX1" fmla="*/ 115143 w 170265"/>
                  <a:gd name="connsiteY1" fmla="*/ 103825 h 437697"/>
                  <a:gd name="connsiteX2" fmla="*/ 125727 w 170265"/>
                  <a:gd name="connsiteY2" fmla="*/ 431908 h 437697"/>
                  <a:gd name="connsiteX3" fmla="*/ 108793 w 170265"/>
                  <a:gd name="connsiteY3" fmla="*/ 302791 h 437697"/>
                  <a:gd name="connsiteX4" fmla="*/ 91860 w 170265"/>
                  <a:gd name="connsiteY4" fmla="*/ 167325 h 437697"/>
                  <a:gd name="connsiteX5" fmla="*/ 5077 w 170265"/>
                  <a:gd name="connsiteY5" fmla="*/ 29741 h 437697"/>
                  <a:gd name="connsiteX6" fmla="*/ 22010 w 170265"/>
                  <a:gd name="connsiteY6" fmla="*/ 78425 h 437697"/>
                  <a:gd name="connsiteX7" fmla="*/ 119377 w 170265"/>
                  <a:gd name="connsiteY7" fmla="*/ 292208 h 437697"/>
                  <a:gd name="connsiteX8" fmla="*/ 100327 w 170265"/>
                  <a:gd name="connsiteY8" fmla="*/ 180025 h 437697"/>
                  <a:gd name="connsiteX9" fmla="*/ 170177 w 170265"/>
                  <a:gd name="connsiteY9" fmla="*/ 2225 h 43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265" h="437697">
                    <a:moveTo>
                      <a:pt x="170177" y="2225"/>
                    </a:moveTo>
                    <a:cubicBezTo>
                      <a:pt x="172646" y="-10475"/>
                      <a:pt x="122551" y="32211"/>
                      <a:pt x="115143" y="103825"/>
                    </a:cubicBezTo>
                    <a:cubicBezTo>
                      <a:pt x="107735" y="175439"/>
                      <a:pt x="126785" y="398747"/>
                      <a:pt x="125727" y="431908"/>
                    </a:cubicBezTo>
                    <a:cubicBezTo>
                      <a:pt x="124669" y="465069"/>
                      <a:pt x="114437" y="346888"/>
                      <a:pt x="108793" y="302791"/>
                    </a:cubicBezTo>
                    <a:cubicBezTo>
                      <a:pt x="103149" y="258694"/>
                      <a:pt x="109146" y="212833"/>
                      <a:pt x="91860" y="167325"/>
                    </a:cubicBezTo>
                    <a:cubicBezTo>
                      <a:pt x="74574" y="121817"/>
                      <a:pt x="16719" y="44557"/>
                      <a:pt x="5077" y="29741"/>
                    </a:cubicBezTo>
                    <a:cubicBezTo>
                      <a:pt x="-6565" y="14925"/>
                      <a:pt x="2960" y="34681"/>
                      <a:pt x="22010" y="78425"/>
                    </a:cubicBezTo>
                    <a:cubicBezTo>
                      <a:pt x="41060" y="122169"/>
                      <a:pt x="106324" y="275275"/>
                      <a:pt x="119377" y="292208"/>
                    </a:cubicBezTo>
                    <a:cubicBezTo>
                      <a:pt x="132430" y="309141"/>
                      <a:pt x="94683" y="222006"/>
                      <a:pt x="100327" y="180025"/>
                    </a:cubicBezTo>
                    <a:cubicBezTo>
                      <a:pt x="105971" y="138045"/>
                      <a:pt x="167708" y="14925"/>
                      <a:pt x="170177" y="222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9B5CA717-D97A-43E6-88D2-2269D1C3AAEB}"/>
                  </a:ext>
                </a:extLst>
              </p:cNvPr>
              <p:cNvSpPr/>
              <p:nvPr/>
            </p:nvSpPr>
            <p:spPr>
              <a:xfrm>
                <a:off x="6644007" y="7778142"/>
                <a:ext cx="495638" cy="479462"/>
              </a:xfrm>
              <a:custGeom>
                <a:avLst/>
                <a:gdLst>
                  <a:gd name="connsiteX0" fmla="*/ 0 w 456437"/>
                  <a:gd name="connsiteY0" fmla="*/ 202971 h 441540"/>
                  <a:gd name="connsiteX1" fmla="*/ 135467 w 456437"/>
                  <a:gd name="connsiteY1" fmla="*/ 217788 h 441540"/>
                  <a:gd name="connsiteX2" fmla="*/ 340783 w 456437"/>
                  <a:gd name="connsiteY2" fmla="*/ 435805 h 441540"/>
                  <a:gd name="connsiteX3" fmla="*/ 330200 w 456437"/>
                  <a:gd name="connsiteY3" fmla="*/ 372305 h 441540"/>
                  <a:gd name="connsiteX4" fmla="*/ 330200 w 456437"/>
                  <a:gd name="connsiteY4" fmla="*/ 308805 h 441540"/>
                  <a:gd name="connsiteX5" fmla="*/ 452967 w 456437"/>
                  <a:gd name="connsiteY5" fmla="*/ 143705 h 441540"/>
                  <a:gd name="connsiteX6" fmla="*/ 419100 w 456437"/>
                  <a:gd name="connsiteY6" fmla="*/ 188155 h 441540"/>
                  <a:gd name="connsiteX7" fmla="*/ 381000 w 456437"/>
                  <a:gd name="connsiteY7" fmla="*/ 241071 h 441540"/>
                  <a:gd name="connsiteX8" fmla="*/ 349250 w 456437"/>
                  <a:gd name="connsiteY8" fmla="*/ 346905 h 441540"/>
                  <a:gd name="connsiteX9" fmla="*/ 378883 w 456437"/>
                  <a:gd name="connsiteY9" fmla="*/ 209321 h 441540"/>
                  <a:gd name="connsiteX10" fmla="*/ 306917 w 456437"/>
                  <a:gd name="connsiteY10" fmla="*/ 251655 h 441540"/>
                  <a:gd name="connsiteX11" fmla="*/ 279400 w 456437"/>
                  <a:gd name="connsiteY11" fmla="*/ 202971 h 441540"/>
                  <a:gd name="connsiteX12" fmla="*/ 334433 w 456437"/>
                  <a:gd name="connsiteY12" fmla="*/ 6121 h 441540"/>
                  <a:gd name="connsiteX13" fmla="*/ 289983 w 456437"/>
                  <a:gd name="connsiteY13" fmla="*/ 71738 h 441540"/>
                  <a:gd name="connsiteX14" fmla="*/ 287867 w 456437"/>
                  <a:gd name="connsiteY14" fmla="*/ 289755 h 441540"/>
                  <a:gd name="connsiteX15" fmla="*/ 289983 w 456437"/>
                  <a:gd name="connsiteY15" fmla="*/ 296105 h 441540"/>
                  <a:gd name="connsiteX16" fmla="*/ 254000 w 456437"/>
                  <a:gd name="connsiteY16" fmla="*/ 300338 h 441540"/>
                  <a:gd name="connsiteX17" fmla="*/ 162983 w 456437"/>
                  <a:gd name="connsiteY17" fmla="*/ 217788 h 441540"/>
                  <a:gd name="connsiteX18" fmla="*/ 148167 w 456437"/>
                  <a:gd name="connsiteY18" fmla="*/ 27288 h 441540"/>
                  <a:gd name="connsiteX19" fmla="*/ 135467 w 456437"/>
                  <a:gd name="connsiteY19" fmla="*/ 162755 h 441540"/>
                  <a:gd name="connsiteX20" fmla="*/ 135467 w 456437"/>
                  <a:gd name="connsiteY20" fmla="*/ 183921 h 441540"/>
                  <a:gd name="connsiteX21" fmla="*/ 0 w 456437"/>
                  <a:gd name="connsiteY21" fmla="*/ 202971 h 44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6437" h="441540">
                    <a:moveTo>
                      <a:pt x="0" y="202971"/>
                    </a:moveTo>
                    <a:cubicBezTo>
                      <a:pt x="0" y="208615"/>
                      <a:pt x="78670" y="178982"/>
                      <a:pt x="135467" y="217788"/>
                    </a:cubicBezTo>
                    <a:cubicBezTo>
                      <a:pt x="192264" y="256594"/>
                      <a:pt x="308328" y="410052"/>
                      <a:pt x="340783" y="435805"/>
                    </a:cubicBezTo>
                    <a:cubicBezTo>
                      <a:pt x="373238" y="461558"/>
                      <a:pt x="331964" y="393472"/>
                      <a:pt x="330200" y="372305"/>
                    </a:cubicBezTo>
                    <a:cubicBezTo>
                      <a:pt x="328436" y="351138"/>
                      <a:pt x="309739" y="346905"/>
                      <a:pt x="330200" y="308805"/>
                    </a:cubicBezTo>
                    <a:cubicBezTo>
                      <a:pt x="350661" y="270705"/>
                      <a:pt x="438150" y="163813"/>
                      <a:pt x="452967" y="143705"/>
                    </a:cubicBezTo>
                    <a:cubicBezTo>
                      <a:pt x="467784" y="123597"/>
                      <a:pt x="431094" y="171927"/>
                      <a:pt x="419100" y="188155"/>
                    </a:cubicBezTo>
                    <a:cubicBezTo>
                      <a:pt x="407106" y="204383"/>
                      <a:pt x="392642" y="214613"/>
                      <a:pt x="381000" y="241071"/>
                    </a:cubicBezTo>
                    <a:cubicBezTo>
                      <a:pt x="369358" y="267529"/>
                      <a:pt x="349603" y="352197"/>
                      <a:pt x="349250" y="346905"/>
                    </a:cubicBezTo>
                    <a:cubicBezTo>
                      <a:pt x="348897" y="341613"/>
                      <a:pt x="385938" y="225196"/>
                      <a:pt x="378883" y="209321"/>
                    </a:cubicBezTo>
                    <a:cubicBezTo>
                      <a:pt x="371828" y="193446"/>
                      <a:pt x="323497" y="252713"/>
                      <a:pt x="306917" y="251655"/>
                    </a:cubicBezTo>
                    <a:cubicBezTo>
                      <a:pt x="290337" y="250597"/>
                      <a:pt x="274814" y="243893"/>
                      <a:pt x="279400" y="202971"/>
                    </a:cubicBezTo>
                    <a:cubicBezTo>
                      <a:pt x="283986" y="162049"/>
                      <a:pt x="332669" y="27993"/>
                      <a:pt x="334433" y="6121"/>
                    </a:cubicBezTo>
                    <a:cubicBezTo>
                      <a:pt x="336197" y="-15751"/>
                      <a:pt x="297744" y="24466"/>
                      <a:pt x="289983" y="71738"/>
                    </a:cubicBezTo>
                    <a:cubicBezTo>
                      <a:pt x="282222" y="119010"/>
                      <a:pt x="287867" y="252361"/>
                      <a:pt x="287867" y="289755"/>
                    </a:cubicBezTo>
                    <a:cubicBezTo>
                      <a:pt x="287867" y="327149"/>
                      <a:pt x="295627" y="294341"/>
                      <a:pt x="289983" y="296105"/>
                    </a:cubicBezTo>
                    <a:cubicBezTo>
                      <a:pt x="284339" y="297869"/>
                      <a:pt x="275167" y="313391"/>
                      <a:pt x="254000" y="300338"/>
                    </a:cubicBezTo>
                    <a:cubicBezTo>
                      <a:pt x="232833" y="287285"/>
                      <a:pt x="180622" y="263296"/>
                      <a:pt x="162983" y="217788"/>
                    </a:cubicBezTo>
                    <a:cubicBezTo>
                      <a:pt x="145344" y="172280"/>
                      <a:pt x="152753" y="36460"/>
                      <a:pt x="148167" y="27288"/>
                    </a:cubicBezTo>
                    <a:cubicBezTo>
                      <a:pt x="143581" y="18116"/>
                      <a:pt x="137584" y="136650"/>
                      <a:pt x="135467" y="162755"/>
                    </a:cubicBezTo>
                    <a:cubicBezTo>
                      <a:pt x="133350" y="188860"/>
                      <a:pt x="161573" y="174749"/>
                      <a:pt x="135467" y="183921"/>
                    </a:cubicBezTo>
                    <a:cubicBezTo>
                      <a:pt x="109361" y="193093"/>
                      <a:pt x="0" y="197327"/>
                      <a:pt x="0" y="20297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D970A55F-24EB-4170-8306-7B324E5A1176}"/>
                  </a:ext>
                </a:extLst>
              </p:cNvPr>
              <p:cNvSpPr/>
              <p:nvPr/>
            </p:nvSpPr>
            <p:spPr>
              <a:xfrm>
                <a:off x="7189989" y="8462310"/>
                <a:ext cx="329738" cy="570637"/>
              </a:xfrm>
              <a:custGeom>
                <a:avLst/>
                <a:gdLst>
                  <a:gd name="connsiteX0" fmla="*/ 7318 w 303658"/>
                  <a:gd name="connsiteY0" fmla="*/ 483 h 525504"/>
                  <a:gd name="connsiteX1" fmla="*/ 9434 w 303658"/>
                  <a:gd name="connsiteY1" fmla="*/ 146533 h 525504"/>
                  <a:gd name="connsiteX2" fmla="*/ 96218 w 303658"/>
                  <a:gd name="connsiteY2" fmla="*/ 243900 h 525504"/>
                  <a:gd name="connsiteX3" fmla="*/ 218984 w 303658"/>
                  <a:gd name="connsiteY3" fmla="*/ 381483 h 525504"/>
                  <a:gd name="connsiteX4" fmla="*/ 303651 w 303658"/>
                  <a:gd name="connsiteY4" fmla="*/ 525416 h 525504"/>
                  <a:gd name="connsiteX5" fmla="*/ 214751 w 303658"/>
                  <a:gd name="connsiteY5" fmla="*/ 400533 h 525504"/>
                  <a:gd name="connsiteX6" fmla="*/ 102568 w 303658"/>
                  <a:gd name="connsiteY6" fmla="*/ 254483 h 525504"/>
                  <a:gd name="connsiteX7" fmla="*/ 53884 w 303658"/>
                  <a:gd name="connsiteY7" fmla="*/ 199450 h 525504"/>
                  <a:gd name="connsiteX8" fmla="*/ 7318 w 303658"/>
                  <a:gd name="connsiteY8" fmla="*/ 483 h 52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658" h="525504">
                    <a:moveTo>
                      <a:pt x="7318" y="483"/>
                    </a:moveTo>
                    <a:cubicBezTo>
                      <a:pt x="-90" y="-8336"/>
                      <a:pt x="-5383" y="105964"/>
                      <a:pt x="9434" y="146533"/>
                    </a:cubicBezTo>
                    <a:cubicBezTo>
                      <a:pt x="24251" y="187102"/>
                      <a:pt x="61293" y="204742"/>
                      <a:pt x="96218" y="243900"/>
                    </a:cubicBezTo>
                    <a:cubicBezTo>
                      <a:pt x="131143" y="283058"/>
                      <a:pt x="184412" y="334564"/>
                      <a:pt x="218984" y="381483"/>
                    </a:cubicBezTo>
                    <a:cubicBezTo>
                      <a:pt x="253556" y="428402"/>
                      <a:pt x="304356" y="522241"/>
                      <a:pt x="303651" y="525416"/>
                    </a:cubicBezTo>
                    <a:cubicBezTo>
                      <a:pt x="302946" y="528591"/>
                      <a:pt x="248265" y="445689"/>
                      <a:pt x="214751" y="400533"/>
                    </a:cubicBezTo>
                    <a:cubicBezTo>
                      <a:pt x="181237" y="355378"/>
                      <a:pt x="129379" y="287997"/>
                      <a:pt x="102568" y="254483"/>
                    </a:cubicBezTo>
                    <a:cubicBezTo>
                      <a:pt x="75757" y="220969"/>
                      <a:pt x="70465" y="240725"/>
                      <a:pt x="53884" y="199450"/>
                    </a:cubicBezTo>
                    <a:cubicBezTo>
                      <a:pt x="37303" y="158175"/>
                      <a:pt x="14726" y="9302"/>
                      <a:pt x="7318" y="48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301191DD-A78F-48B7-B24F-9892D6FA13AB}"/>
                  </a:ext>
                </a:extLst>
              </p:cNvPr>
              <p:cNvSpPr/>
              <p:nvPr/>
            </p:nvSpPr>
            <p:spPr>
              <a:xfrm>
                <a:off x="6837022" y="8235128"/>
                <a:ext cx="257592" cy="511155"/>
              </a:xfrm>
              <a:custGeom>
                <a:avLst/>
                <a:gdLst>
                  <a:gd name="connsiteX0" fmla="*/ 51 w 237218"/>
                  <a:gd name="connsiteY0" fmla="*/ 146 h 470727"/>
                  <a:gd name="connsiteX1" fmla="*/ 65668 w 237218"/>
                  <a:gd name="connsiteY1" fmla="*/ 222396 h 470727"/>
                  <a:gd name="connsiteX2" fmla="*/ 235001 w 237218"/>
                  <a:gd name="connsiteY2" fmla="*/ 465813 h 470727"/>
                  <a:gd name="connsiteX3" fmla="*/ 156684 w 237218"/>
                  <a:gd name="connsiteY3" fmla="*/ 370563 h 470727"/>
                  <a:gd name="connsiteX4" fmla="*/ 74134 w 237218"/>
                  <a:gd name="connsiteY4" fmla="*/ 190646 h 470727"/>
                  <a:gd name="connsiteX5" fmla="*/ 51 w 237218"/>
                  <a:gd name="connsiteY5" fmla="*/ 146 h 4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18" h="470727">
                    <a:moveTo>
                      <a:pt x="51" y="146"/>
                    </a:moveTo>
                    <a:cubicBezTo>
                      <a:pt x="-1360" y="5438"/>
                      <a:pt x="26510" y="144785"/>
                      <a:pt x="65668" y="222396"/>
                    </a:cubicBezTo>
                    <a:cubicBezTo>
                      <a:pt x="104826" y="300007"/>
                      <a:pt x="219832" y="441118"/>
                      <a:pt x="235001" y="465813"/>
                    </a:cubicBezTo>
                    <a:cubicBezTo>
                      <a:pt x="250170" y="490508"/>
                      <a:pt x="183495" y="416424"/>
                      <a:pt x="156684" y="370563"/>
                    </a:cubicBezTo>
                    <a:cubicBezTo>
                      <a:pt x="129873" y="324702"/>
                      <a:pt x="99534" y="247443"/>
                      <a:pt x="74134" y="190646"/>
                    </a:cubicBezTo>
                    <a:cubicBezTo>
                      <a:pt x="48734" y="133849"/>
                      <a:pt x="1462" y="-5146"/>
                      <a:pt x="51" y="14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25EF50B6-E7BA-4047-BFDC-B5022D921308}"/>
                  </a:ext>
                </a:extLst>
              </p:cNvPr>
              <p:cNvSpPr/>
              <p:nvPr/>
            </p:nvSpPr>
            <p:spPr>
              <a:xfrm>
                <a:off x="7613684" y="9535581"/>
                <a:ext cx="341242" cy="437275"/>
              </a:xfrm>
              <a:custGeom>
                <a:avLst/>
                <a:gdLst>
                  <a:gd name="connsiteX0" fmla="*/ 250 w 314252"/>
                  <a:gd name="connsiteY0" fmla="*/ 582 h 402690"/>
                  <a:gd name="connsiteX1" fmla="*/ 300817 w 314252"/>
                  <a:gd name="connsiteY1" fmla="*/ 383699 h 402690"/>
                  <a:gd name="connsiteX2" fmla="*/ 254250 w 314252"/>
                  <a:gd name="connsiteY2" fmla="*/ 335016 h 402690"/>
                  <a:gd name="connsiteX3" fmla="*/ 184400 w 314252"/>
                  <a:gd name="connsiteY3" fmla="*/ 252466 h 402690"/>
                  <a:gd name="connsiteX4" fmla="*/ 247900 w 314252"/>
                  <a:gd name="connsiteY4" fmla="*/ 294799 h 402690"/>
                  <a:gd name="connsiteX5" fmla="*/ 250 w 314252"/>
                  <a:gd name="connsiteY5" fmla="*/ 582 h 40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252" h="402690">
                    <a:moveTo>
                      <a:pt x="250" y="582"/>
                    </a:moveTo>
                    <a:cubicBezTo>
                      <a:pt x="9069" y="15399"/>
                      <a:pt x="258484" y="327960"/>
                      <a:pt x="300817" y="383699"/>
                    </a:cubicBezTo>
                    <a:cubicBezTo>
                      <a:pt x="343150" y="439438"/>
                      <a:pt x="273653" y="356888"/>
                      <a:pt x="254250" y="335016"/>
                    </a:cubicBezTo>
                    <a:cubicBezTo>
                      <a:pt x="234847" y="313144"/>
                      <a:pt x="185458" y="259169"/>
                      <a:pt x="184400" y="252466"/>
                    </a:cubicBezTo>
                    <a:cubicBezTo>
                      <a:pt x="183342" y="245763"/>
                      <a:pt x="277180" y="331488"/>
                      <a:pt x="247900" y="294799"/>
                    </a:cubicBezTo>
                    <a:cubicBezTo>
                      <a:pt x="218620" y="258110"/>
                      <a:pt x="-8569" y="-14235"/>
                      <a:pt x="250" y="58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3DF9F523-F70E-484B-AC28-1F6C1B4298A2}"/>
                  </a:ext>
                </a:extLst>
              </p:cNvPr>
              <p:cNvSpPr/>
              <p:nvPr/>
            </p:nvSpPr>
            <p:spPr>
              <a:xfrm>
                <a:off x="7650712" y="9478752"/>
                <a:ext cx="357651" cy="590525"/>
              </a:xfrm>
              <a:custGeom>
                <a:avLst/>
                <a:gdLst>
                  <a:gd name="connsiteX0" fmla="*/ 18 w 329364"/>
                  <a:gd name="connsiteY0" fmla="*/ 0 h 543819"/>
                  <a:gd name="connsiteX1" fmla="*/ 239201 w 329364"/>
                  <a:gd name="connsiteY1" fmla="*/ 294216 h 543819"/>
                  <a:gd name="connsiteX2" fmla="*/ 268835 w 329364"/>
                  <a:gd name="connsiteY2" fmla="*/ 359833 h 543819"/>
                  <a:gd name="connsiteX3" fmla="*/ 328101 w 329364"/>
                  <a:gd name="connsiteY3" fmla="*/ 539750 h 543819"/>
                  <a:gd name="connsiteX4" fmla="*/ 302701 w 329364"/>
                  <a:gd name="connsiteY4" fmla="*/ 469900 h 543819"/>
                  <a:gd name="connsiteX5" fmla="*/ 226501 w 329364"/>
                  <a:gd name="connsiteY5" fmla="*/ 294216 h 543819"/>
                  <a:gd name="connsiteX6" fmla="*/ 18 w 329364"/>
                  <a:gd name="connsiteY6" fmla="*/ 0 h 5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364" h="543819">
                    <a:moveTo>
                      <a:pt x="18" y="0"/>
                    </a:moveTo>
                    <a:cubicBezTo>
                      <a:pt x="2135" y="0"/>
                      <a:pt x="194398" y="234244"/>
                      <a:pt x="239201" y="294216"/>
                    </a:cubicBezTo>
                    <a:cubicBezTo>
                      <a:pt x="284004" y="354188"/>
                      <a:pt x="254018" y="318911"/>
                      <a:pt x="268835" y="359833"/>
                    </a:cubicBezTo>
                    <a:cubicBezTo>
                      <a:pt x="283652" y="400755"/>
                      <a:pt x="322457" y="521406"/>
                      <a:pt x="328101" y="539750"/>
                    </a:cubicBezTo>
                    <a:cubicBezTo>
                      <a:pt x="333745" y="558094"/>
                      <a:pt x="319634" y="510822"/>
                      <a:pt x="302701" y="469900"/>
                    </a:cubicBezTo>
                    <a:cubicBezTo>
                      <a:pt x="285768" y="428978"/>
                      <a:pt x="278712" y="372885"/>
                      <a:pt x="226501" y="294216"/>
                    </a:cubicBezTo>
                    <a:cubicBezTo>
                      <a:pt x="174290" y="215547"/>
                      <a:pt x="-2099" y="0"/>
                      <a:pt x="18" y="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24B6BE0E-87CB-4651-9F4E-1A5BE177464F}"/>
                  </a:ext>
                </a:extLst>
              </p:cNvPr>
              <p:cNvSpPr/>
              <p:nvPr/>
            </p:nvSpPr>
            <p:spPr>
              <a:xfrm>
                <a:off x="7844828" y="9882748"/>
                <a:ext cx="291836" cy="586057"/>
              </a:xfrm>
              <a:custGeom>
                <a:avLst/>
                <a:gdLst>
                  <a:gd name="connsiteX0" fmla="*/ 24455 w 268754"/>
                  <a:gd name="connsiteY0" fmla="*/ 490 h 539704"/>
                  <a:gd name="connsiteX1" fmla="*/ 10168 w 268754"/>
                  <a:gd name="connsiteY1" fmla="*/ 130665 h 539704"/>
                  <a:gd name="connsiteX2" fmla="*/ 27630 w 268754"/>
                  <a:gd name="connsiteY2" fmla="*/ 171940 h 539704"/>
                  <a:gd name="connsiteX3" fmla="*/ 237180 w 268754"/>
                  <a:gd name="connsiteY3" fmla="*/ 503728 h 539704"/>
                  <a:gd name="connsiteX4" fmla="*/ 267343 w 268754"/>
                  <a:gd name="connsiteY4" fmla="*/ 529128 h 539704"/>
                  <a:gd name="connsiteX5" fmla="*/ 232418 w 268754"/>
                  <a:gd name="connsiteY5" fmla="*/ 489440 h 539704"/>
                  <a:gd name="connsiteX6" fmla="*/ 13343 w 268754"/>
                  <a:gd name="connsiteY6" fmla="*/ 183053 h 539704"/>
                  <a:gd name="connsiteX7" fmla="*/ 24455 w 268754"/>
                  <a:gd name="connsiteY7" fmla="*/ 490 h 53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754" h="539704">
                    <a:moveTo>
                      <a:pt x="24455" y="490"/>
                    </a:moveTo>
                    <a:cubicBezTo>
                      <a:pt x="23926" y="-8241"/>
                      <a:pt x="9639" y="102090"/>
                      <a:pt x="10168" y="130665"/>
                    </a:cubicBezTo>
                    <a:cubicBezTo>
                      <a:pt x="10697" y="159240"/>
                      <a:pt x="-10205" y="109763"/>
                      <a:pt x="27630" y="171940"/>
                    </a:cubicBezTo>
                    <a:cubicBezTo>
                      <a:pt x="65465" y="234117"/>
                      <a:pt x="197228" y="444197"/>
                      <a:pt x="237180" y="503728"/>
                    </a:cubicBezTo>
                    <a:cubicBezTo>
                      <a:pt x="277132" y="563259"/>
                      <a:pt x="268137" y="531509"/>
                      <a:pt x="267343" y="529128"/>
                    </a:cubicBezTo>
                    <a:cubicBezTo>
                      <a:pt x="266549" y="526747"/>
                      <a:pt x="274751" y="547119"/>
                      <a:pt x="232418" y="489440"/>
                    </a:cubicBezTo>
                    <a:cubicBezTo>
                      <a:pt x="190085" y="431761"/>
                      <a:pt x="49062" y="262428"/>
                      <a:pt x="13343" y="183053"/>
                    </a:cubicBezTo>
                    <a:cubicBezTo>
                      <a:pt x="-22376" y="103678"/>
                      <a:pt x="24984" y="9221"/>
                      <a:pt x="24455" y="49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FFFFBA54-960B-4744-986F-142B82510EAE}"/>
                  </a:ext>
                </a:extLst>
              </p:cNvPr>
              <p:cNvSpPr/>
              <p:nvPr/>
            </p:nvSpPr>
            <p:spPr>
              <a:xfrm>
                <a:off x="7872868" y="10007333"/>
                <a:ext cx="382594" cy="560362"/>
              </a:xfrm>
              <a:custGeom>
                <a:avLst/>
                <a:gdLst>
                  <a:gd name="connsiteX0" fmla="*/ 221 w 352334"/>
                  <a:gd name="connsiteY0" fmla="*/ 1647 h 516042"/>
                  <a:gd name="connsiteX1" fmla="*/ 192308 w 352334"/>
                  <a:gd name="connsiteY1" fmla="*/ 241359 h 516042"/>
                  <a:gd name="connsiteX2" fmla="*/ 282796 w 352334"/>
                  <a:gd name="connsiteY2" fmla="*/ 390584 h 516042"/>
                  <a:gd name="connsiteX3" fmla="*/ 300258 w 352334"/>
                  <a:gd name="connsiteY3" fmla="*/ 511234 h 516042"/>
                  <a:gd name="connsiteX4" fmla="*/ 300258 w 352334"/>
                  <a:gd name="connsiteY4" fmla="*/ 474722 h 516042"/>
                  <a:gd name="connsiteX5" fmla="*/ 351058 w 352334"/>
                  <a:gd name="connsiteY5" fmla="*/ 315972 h 516042"/>
                  <a:gd name="connsiteX6" fmla="*/ 239933 w 352334"/>
                  <a:gd name="connsiteY6" fmla="*/ 236597 h 516042"/>
                  <a:gd name="connsiteX7" fmla="*/ 155796 w 352334"/>
                  <a:gd name="connsiteY7" fmla="*/ 141347 h 516042"/>
                  <a:gd name="connsiteX8" fmla="*/ 221 w 352334"/>
                  <a:gd name="connsiteY8" fmla="*/ 1647 h 51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334" h="516042">
                    <a:moveTo>
                      <a:pt x="221" y="1647"/>
                    </a:moveTo>
                    <a:cubicBezTo>
                      <a:pt x="6306" y="18315"/>
                      <a:pt x="145212" y="176536"/>
                      <a:pt x="192308" y="241359"/>
                    </a:cubicBezTo>
                    <a:cubicBezTo>
                      <a:pt x="239404" y="306182"/>
                      <a:pt x="264804" y="345605"/>
                      <a:pt x="282796" y="390584"/>
                    </a:cubicBezTo>
                    <a:cubicBezTo>
                      <a:pt x="300788" y="435563"/>
                      <a:pt x="297348" y="497211"/>
                      <a:pt x="300258" y="511234"/>
                    </a:cubicBezTo>
                    <a:cubicBezTo>
                      <a:pt x="303168" y="525257"/>
                      <a:pt x="291791" y="507266"/>
                      <a:pt x="300258" y="474722"/>
                    </a:cubicBezTo>
                    <a:cubicBezTo>
                      <a:pt x="308725" y="442178"/>
                      <a:pt x="361112" y="355659"/>
                      <a:pt x="351058" y="315972"/>
                    </a:cubicBezTo>
                    <a:cubicBezTo>
                      <a:pt x="341004" y="276285"/>
                      <a:pt x="272477" y="265701"/>
                      <a:pt x="239933" y="236597"/>
                    </a:cubicBezTo>
                    <a:cubicBezTo>
                      <a:pt x="207389" y="207493"/>
                      <a:pt x="196542" y="183416"/>
                      <a:pt x="155796" y="141347"/>
                    </a:cubicBezTo>
                    <a:cubicBezTo>
                      <a:pt x="115050" y="99278"/>
                      <a:pt x="-5864" y="-15021"/>
                      <a:pt x="221" y="164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F95EF7F6-8B3F-425C-B6D6-960E90BE255B}"/>
                  </a:ext>
                </a:extLst>
              </p:cNvPr>
              <p:cNvSpPr/>
              <p:nvPr/>
            </p:nvSpPr>
            <p:spPr>
              <a:xfrm>
                <a:off x="8042030" y="9880834"/>
                <a:ext cx="72903" cy="317536"/>
              </a:xfrm>
              <a:custGeom>
                <a:avLst/>
                <a:gdLst>
                  <a:gd name="connsiteX0" fmla="*/ 53988 w 67137"/>
                  <a:gd name="connsiteY0" fmla="*/ 666 h 292421"/>
                  <a:gd name="connsiteX1" fmla="*/ 25413 w 67137"/>
                  <a:gd name="connsiteY1" fmla="*/ 192753 h 292421"/>
                  <a:gd name="connsiteX2" fmla="*/ 66688 w 67137"/>
                  <a:gd name="connsiteY2" fmla="*/ 289591 h 292421"/>
                  <a:gd name="connsiteX3" fmla="*/ 44463 w 67137"/>
                  <a:gd name="connsiteY3" fmla="*/ 254666 h 292421"/>
                  <a:gd name="connsiteX4" fmla="*/ 13 w 67137"/>
                  <a:gd name="connsiteY4" fmla="*/ 134016 h 292421"/>
                  <a:gd name="connsiteX5" fmla="*/ 53988 w 67137"/>
                  <a:gd name="connsiteY5" fmla="*/ 666 h 29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137" h="292421">
                    <a:moveTo>
                      <a:pt x="53988" y="666"/>
                    </a:moveTo>
                    <a:cubicBezTo>
                      <a:pt x="58221" y="10455"/>
                      <a:pt x="23296" y="144599"/>
                      <a:pt x="25413" y="192753"/>
                    </a:cubicBezTo>
                    <a:cubicBezTo>
                      <a:pt x="27530" y="240907"/>
                      <a:pt x="63513" y="279272"/>
                      <a:pt x="66688" y="289591"/>
                    </a:cubicBezTo>
                    <a:cubicBezTo>
                      <a:pt x="69863" y="299910"/>
                      <a:pt x="55576" y="280595"/>
                      <a:pt x="44463" y="254666"/>
                    </a:cubicBezTo>
                    <a:cubicBezTo>
                      <a:pt x="33350" y="228737"/>
                      <a:pt x="-781" y="176614"/>
                      <a:pt x="13" y="134016"/>
                    </a:cubicBezTo>
                    <a:cubicBezTo>
                      <a:pt x="807" y="91418"/>
                      <a:pt x="49755" y="-9123"/>
                      <a:pt x="53988" y="66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AB437998-95AB-4987-8CB9-C07E9AFAB45F}"/>
                  </a:ext>
                </a:extLst>
              </p:cNvPr>
              <p:cNvSpPr/>
              <p:nvPr/>
            </p:nvSpPr>
            <p:spPr>
              <a:xfrm>
                <a:off x="8143528" y="9972675"/>
                <a:ext cx="108279" cy="437314"/>
              </a:xfrm>
              <a:custGeom>
                <a:avLst/>
                <a:gdLst>
                  <a:gd name="connsiteX0" fmla="*/ 205 w 99715"/>
                  <a:gd name="connsiteY0" fmla="*/ 226 h 402726"/>
                  <a:gd name="connsiteX1" fmla="*/ 43068 w 99715"/>
                  <a:gd name="connsiteY1" fmla="*/ 160564 h 402726"/>
                  <a:gd name="connsiteX2" fmla="*/ 33543 w 99715"/>
                  <a:gd name="connsiteY2" fmla="*/ 225651 h 402726"/>
                  <a:gd name="connsiteX3" fmla="*/ 30368 w 99715"/>
                  <a:gd name="connsiteY3" fmla="*/ 236764 h 402726"/>
                  <a:gd name="connsiteX4" fmla="*/ 97043 w 99715"/>
                  <a:gd name="connsiteY4" fmla="*/ 400276 h 402726"/>
                  <a:gd name="connsiteX5" fmla="*/ 84343 w 99715"/>
                  <a:gd name="connsiteY5" fmla="*/ 325664 h 402726"/>
                  <a:gd name="connsiteX6" fmla="*/ 63705 w 99715"/>
                  <a:gd name="connsiteY6" fmla="*/ 198664 h 402726"/>
                  <a:gd name="connsiteX7" fmla="*/ 205 w 99715"/>
                  <a:gd name="connsiteY7" fmla="*/ 226 h 40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715" h="402726">
                    <a:moveTo>
                      <a:pt x="205" y="226"/>
                    </a:moveTo>
                    <a:cubicBezTo>
                      <a:pt x="-3234" y="-6124"/>
                      <a:pt x="37512" y="122993"/>
                      <a:pt x="43068" y="160564"/>
                    </a:cubicBezTo>
                    <a:cubicBezTo>
                      <a:pt x="48624" y="198135"/>
                      <a:pt x="35660" y="212951"/>
                      <a:pt x="33543" y="225651"/>
                    </a:cubicBezTo>
                    <a:cubicBezTo>
                      <a:pt x="31426" y="238351"/>
                      <a:pt x="19785" y="207660"/>
                      <a:pt x="30368" y="236764"/>
                    </a:cubicBezTo>
                    <a:cubicBezTo>
                      <a:pt x="40951" y="265868"/>
                      <a:pt x="88047" y="385459"/>
                      <a:pt x="97043" y="400276"/>
                    </a:cubicBezTo>
                    <a:cubicBezTo>
                      <a:pt x="106039" y="415093"/>
                      <a:pt x="89899" y="359266"/>
                      <a:pt x="84343" y="325664"/>
                    </a:cubicBezTo>
                    <a:cubicBezTo>
                      <a:pt x="78787" y="292062"/>
                      <a:pt x="76670" y="251581"/>
                      <a:pt x="63705" y="198664"/>
                    </a:cubicBezTo>
                    <a:cubicBezTo>
                      <a:pt x="50740" y="145747"/>
                      <a:pt x="3644" y="6576"/>
                      <a:pt x="205" y="22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C387AF38-7477-447D-A32A-5D490D54481B}"/>
                  </a:ext>
                </a:extLst>
              </p:cNvPr>
              <p:cNvSpPr/>
              <p:nvPr/>
            </p:nvSpPr>
            <p:spPr>
              <a:xfrm>
                <a:off x="8263983" y="9934157"/>
                <a:ext cx="134638" cy="392152"/>
              </a:xfrm>
              <a:custGeom>
                <a:avLst/>
                <a:gdLst>
                  <a:gd name="connsiteX0" fmla="*/ 402 w 123989"/>
                  <a:gd name="connsiteY0" fmla="*/ 772 h 361136"/>
                  <a:gd name="connsiteX1" fmla="*/ 121052 w 123989"/>
                  <a:gd name="connsiteY1" fmla="*/ 281760 h 361136"/>
                  <a:gd name="connsiteX2" fmla="*/ 89302 w 123989"/>
                  <a:gd name="connsiteY2" fmla="*/ 361135 h 361136"/>
                  <a:gd name="connsiteX3" fmla="*/ 117877 w 123989"/>
                  <a:gd name="connsiteY3" fmla="*/ 283347 h 361136"/>
                  <a:gd name="connsiteX4" fmla="*/ 82952 w 123989"/>
                  <a:gd name="connsiteY4" fmla="*/ 200797 h 361136"/>
                  <a:gd name="connsiteX5" fmla="*/ 402 w 123989"/>
                  <a:gd name="connsiteY5" fmla="*/ 772 h 3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989" h="361136">
                    <a:moveTo>
                      <a:pt x="402" y="772"/>
                    </a:moveTo>
                    <a:cubicBezTo>
                      <a:pt x="6752" y="14266"/>
                      <a:pt x="106235" y="221700"/>
                      <a:pt x="121052" y="281760"/>
                    </a:cubicBezTo>
                    <a:cubicBezTo>
                      <a:pt x="135869" y="341821"/>
                      <a:pt x="89831" y="360871"/>
                      <a:pt x="89302" y="361135"/>
                    </a:cubicBezTo>
                    <a:cubicBezTo>
                      <a:pt x="88773" y="361400"/>
                      <a:pt x="118935" y="310070"/>
                      <a:pt x="117877" y="283347"/>
                    </a:cubicBezTo>
                    <a:cubicBezTo>
                      <a:pt x="116819" y="256624"/>
                      <a:pt x="101208" y="247099"/>
                      <a:pt x="82952" y="200797"/>
                    </a:cubicBezTo>
                    <a:cubicBezTo>
                      <a:pt x="64696" y="154495"/>
                      <a:pt x="-5948" y="-12722"/>
                      <a:pt x="402" y="77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2ED68527-7EAC-4428-83BC-A135327C9987}"/>
                  </a:ext>
                </a:extLst>
              </p:cNvPr>
              <p:cNvSpPr/>
              <p:nvPr/>
            </p:nvSpPr>
            <p:spPr>
              <a:xfrm>
                <a:off x="8193690" y="10284870"/>
                <a:ext cx="244964" cy="321672"/>
              </a:xfrm>
              <a:custGeom>
                <a:avLst/>
                <a:gdLst>
                  <a:gd name="connsiteX0" fmla="*/ 225473 w 225589"/>
                  <a:gd name="connsiteY0" fmla="*/ 1648 h 296230"/>
                  <a:gd name="connsiteX1" fmla="*/ 208010 w 225589"/>
                  <a:gd name="connsiteY1" fmla="*/ 82611 h 296230"/>
                  <a:gd name="connsiteX2" fmla="*/ 201660 w 225589"/>
                  <a:gd name="connsiteY2" fmla="*/ 257236 h 296230"/>
                  <a:gd name="connsiteX3" fmla="*/ 48 w 225589"/>
                  <a:gd name="connsiteY3" fmla="*/ 295336 h 296230"/>
                  <a:gd name="connsiteX4" fmla="*/ 182610 w 225589"/>
                  <a:gd name="connsiteY4" fmla="*/ 277873 h 296230"/>
                  <a:gd name="connsiteX5" fmla="*/ 198485 w 225589"/>
                  <a:gd name="connsiteY5" fmla="*/ 209611 h 296230"/>
                  <a:gd name="connsiteX6" fmla="*/ 198485 w 225589"/>
                  <a:gd name="connsiteY6" fmla="*/ 150873 h 296230"/>
                  <a:gd name="connsiteX7" fmla="*/ 225473 w 225589"/>
                  <a:gd name="connsiteY7" fmla="*/ 1648 h 29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589" h="296230">
                    <a:moveTo>
                      <a:pt x="225473" y="1648"/>
                    </a:moveTo>
                    <a:cubicBezTo>
                      <a:pt x="227061" y="-9729"/>
                      <a:pt x="211979" y="40013"/>
                      <a:pt x="208010" y="82611"/>
                    </a:cubicBezTo>
                    <a:cubicBezTo>
                      <a:pt x="204041" y="125209"/>
                      <a:pt x="236320" y="221782"/>
                      <a:pt x="201660" y="257236"/>
                    </a:cubicBezTo>
                    <a:cubicBezTo>
                      <a:pt x="167000" y="292690"/>
                      <a:pt x="3223" y="291896"/>
                      <a:pt x="48" y="295336"/>
                    </a:cubicBezTo>
                    <a:cubicBezTo>
                      <a:pt x="-3127" y="298776"/>
                      <a:pt x="149537" y="292161"/>
                      <a:pt x="182610" y="277873"/>
                    </a:cubicBezTo>
                    <a:cubicBezTo>
                      <a:pt x="215683" y="263586"/>
                      <a:pt x="195839" y="230778"/>
                      <a:pt x="198485" y="209611"/>
                    </a:cubicBezTo>
                    <a:cubicBezTo>
                      <a:pt x="201131" y="188444"/>
                      <a:pt x="193193" y="185798"/>
                      <a:pt x="198485" y="150873"/>
                    </a:cubicBezTo>
                    <a:cubicBezTo>
                      <a:pt x="203777" y="115948"/>
                      <a:pt x="223885" y="13025"/>
                      <a:pt x="225473" y="164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03D1FEF0-E7AC-45D8-9C1E-F8EA0DFF6D50}"/>
                  </a:ext>
                </a:extLst>
              </p:cNvPr>
              <p:cNvSpPr/>
              <p:nvPr/>
            </p:nvSpPr>
            <p:spPr>
              <a:xfrm>
                <a:off x="8167754" y="10309031"/>
                <a:ext cx="272763" cy="285304"/>
              </a:xfrm>
              <a:custGeom>
                <a:avLst/>
                <a:gdLst>
                  <a:gd name="connsiteX0" fmla="*/ 250945 w 251190"/>
                  <a:gd name="connsiteY0" fmla="*/ 36 h 262739"/>
                  <a:gd name="connsiteX1" fmla="*/ 195383 w 251190"/>
                  <a:gd name="connsiteY1" fmla="*/ 87348 h 262739"/>
                  <a:gd name="connsiteX2" fmla="*/ 203320 w 251190"/>
                  <a:gd name="connsiteY2" fmla="*/ 215936 h 262739"/>
                  <a:gd name="connsiteX3" fmla="*/ 182683 w 251190"/>
                  <a:gd name="connsiteY3" fmla="*/ 236573 h 262739"/>
                  <a:gd name="connsiteX4" fmla="*/ 120 w 251190"/>
                  <a:gd name="connsiteY4" fmla="*/ 255623 h 262739"/>
                  <a:gd name="connsiteX5" fmla="*/ 212845 w 251190"/>
                  <a:gd name="connsiteY5" fmla="*/ 255623 h 262739"/>
                  <a:gd name="connsiteX6" fmla="*/ 206495 w 251190"/>
                  <a:gd name="connsiteY6" fmla="*/ 169898 h 262739"/>
                  <a:gd name="connsiteX7" fmla="*/ 169983 w 251190"/>
                  <a:gd name="connsiteY7" fmla="*/ 77823 h 262739"/>
                  <a:gd name="connsiteX8" fmla="*/ 250945 w 251190"/>
                  <a:gd name="connsiteY8" fmla="*/ 36 h 26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190" h="262739">
                    <a:moveTo>
                      <a:pt x="250945" y="36"/>
                    </a:moveTo>
                    <a:cubicBezTo>
                      <a:pt x="255178" y="1623"/>
                      <a:pt x="203320" y="51365"/>
                      <a:pt x="195383" y="87348"/>
                    </a:cubicBezTo>
                    <a:cubicBezTo>
                      <a:pt x="187445" y="123331"/>
                      <a:pt x="205437" y="191065"/>
                      <a:pt x="203320" y="215936"/>
                    </a:cubicBezTo>
                    <a:cubicBezTo>
                      <a:pt x="201203" y="240807"/>
                      <a:pt x="216550" y="229959"/>
                      <a:pt x="182683" y="236573"/>
                    </a:cubicBezTo>
                    <a:cubicBezTo>
                      <a:pt x="148816" y="243188"/>
                      <a:pt x="-4907" y="252448"/>
                      <a:pt x="120" y="255623"/>
                    </a:cubicBezTo>
                    <a:cubicBezTo>
                      <a:pt x="5147" y="258798"/>
                      <a:pt x="178449" y="269911"/>
                      <a:pt x="212845" y="255623"/>
                    </a:cubicBezTo>
                    <a:cubicBezTo>
                      <a:pt x="247241" y="241336"/>
                      <a:pt x="213639" y="199531"/>
                      <a:pt x="206495" y="169898"/>
                    </a:cubicBezTo>
                    <a:cubicBezTo>
                      <a:pt x="199351" y="140265"/>
                      <a:pt x="161252" y="106927"/>
                      <a:pt x="169983" y="77823"/>
                    </a:cubicBezTo>
                    <a:cubicBezTo>
                      <a:pt x="178714" y="48719"/>
                      <a:pt x="246712" y="-1551"/>
                      <a:pt x="250945" y="3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B5342574-B7AA-41D7-BEAF-E1F28DFA7DDC}"/>
                  </a:ext>
                </a:extLst>
              </p:cNvPr>
              <p:cNvSpPr/>
              <p:nvPr/>
            </p:nvSpPr>
            <p:spPr>
              <a:xfrm>
                <a:off x="8290152" y="10224391"/>
                <a:ext cx="53950" cy="258736"/>
              </a:xfrm>
              <a:custGeom>
                <a:avLst/>
                <a:gdLst>
                  <a:gd name="connsiteX0" fmla="*/ 42978 w 49683"/>
                  <a:gd name="connsiteY0" fmla="*/ 194 h 238272"/>
                  <a:gd name="connsiteX1" fmla="*/ 19166 w 49683"/>
                  <a:gd name="connsiteY1" fmla="*/ 125607 h 238272"/>
                  <a:gd name="connsiteX2" fmla="*/ 49328 w 49683"/>
                  <a:gd name="connsiteY2" fmla="*/ 236732 h 238272"/>
                  <a:gd name="connsiteX3" fmla="*/ 33453 w 49683"/>
                  <a:gd name="connsiteY3" fmla="*/ 184344 h 238272"/>
                  <a:gd name="connsiteX4" fmla="*/ 116 w 49683"/>
                  <a:gd name="connsiteY4" fmla="*/ 98619 h 238272"/>
                  <a:gd name="connsiteX5" fmla="*/ 42978 w 49683"/>
                  <a:gd name="connsiteY5" fmla="*/ 194 h 23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83" h="238272">
                    <a:moveTo>
                      <a:pt x="42978" y="194"/>
                    </a:moveTo>
                    <a:cubicBezTo>
                      <a:pt x="46153" y="4692"/>
                      <a:pt x="18108" y="86184"/>
                      <a:pt x="19166" y="125607"/>
                    </a:cubicBezTo>
                    <a:cubicBezTo>
                      <a:pt x="20224" y="165030"/>
                      <a:pt x="46947" y="226943"/>
                      <a:pt x="49328" y="236732"/>
                    </a:cubicBezTo>
                    <a:cubicBezTo>
                      <a:pt x="51709" y="246521"/>
                      <a:pt x="41655" y="207363"/>
                      <a:pt x="33453" y="184344"/>
                    </a:cubicBezTo>
                    <a:cubicBezTo>
                      <a:pt x="25251" y="161325"/>
                      <a:pt x="-2001" y="126929"/>
                      <a:pt x="116" y="98619"/>
                    </a:cubicBezTo>
                    <a:cubicBezTo>
                      <a:pt x="2233" y="70309"/>
                      <a:pt x="39803" y="-4304"/>
                      <a:pt x="42978" y="19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1F6A445B-BA5E-4490-962D-D9F1C2BD9292}"/>
                  </a:ext>
                </a:extLst>
              </p:cNvPr>
              <p:cNvSpPr/>
              <p:nvPr/>
            </p:nvSpPr>
            <p:spPr>
              <a:xfrm>
                <a:off x="8239638" y="10259333"/>
                <a:ext cx="19657" cy="232530"/>
              </a:xfrm>
              <a:custGeom>
                <a:avLst/>
                <a:gdLst>
                  <a:gd name="connsiteX0" fmla="*/ 18060 w 18102"/>
                  <a:gd name="connsiteY0" fmla="*/ 2940 h 214139"/>
                  <a:gd name="connsiteX1" fmla="*/ 597 w 18102"/>
                  <a:gd name="connsiteY1" fmla="*/ 212490 h 214139"/>
                  <a:gd name="connsiteX2" fmla="*/ 5360 w 18102"/>
                  <a:gd name="connsiteY2" fmla="*/ 96603 h 214139"/>
                  <a:gd name="connsiteX3" fmla="*/ 18060 w 18102"/>
                  <a:gd name="connsiteY3" fmla="*/ 2940 h 21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2" h="214139">
                    <a:moveTo>
                      <a:pt x="18060" y="2940"/>
                    </a:moveTo>
                    <a:cubicBezTo>
                      <a:pt x="17266" y="22254"/>
                      <a:pt x="2714" y="196880"/>
                      <a:pt x="597" y="212490"/>
                    </a:cubicBezTo>
                    <a:cubicBezTo>
                      <a:pt x="-1520" y="228100"/>
                      <a:pt x="2450" y="128617"/>
                      <a:pt x="5360" y="96603"/>
                    </a:cubicBezTo>
                    <a:cubicBezTo>
                      <a:pt x="8270" y="64589"/>
                      <a:pt x="18854" y="-16374"/>
                      <a:pt x="18060" y="294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C402F179-FC12-46A5-BA21-6897F7869FB2}"/>
                  </a:ext>
                </a:extLst>
              </p:cNvPr>
              <p:cNvSpPr/>
              <p:nvPr/>
            </p:nvSpPr>
            <p:spPr>
              <a:xfrm>
                <a:off x="8186312" y="10508787"/>
                <a:ext cx="178251" cy="86467"/>
              </a:xfrm>
              <a:custGeom>
                <a:avLst/>
                <a:gdLst>
                  <a:gd name="connsiteX0" fmla="*/ 43355 w 164153"/>
                  <a:gd name="connsiteY0" fmla="*/ 79604 h 79628"/>
                  <a:gd name="connsiteX1" fmla="*/ 493 w 164153"/>
                  <a:gd name="connsiteY1" fmla="*/ 33566 h 79628"/>
                  <a:gd name="connsiteX2" fmla="*/ 76693 w 164153"/>
                  <a:gd name="connsiteY2" fmla="*/ 229 h 79628"/>
                  <a:gd name="connsiteX3" fmla="*/ 138605 w 164153"/>
                  <a:gd name="connsiteY3" fmla="*/ 20866 h 79628"/>
                  <a:gd name="connsiteX4" fmla="*/ 164005 w 164153"/>
                  <a:gd name="connsiteY4" fmla="*/ 58966 h 79628"/>
                  <a:gd name="connsiteX5" fmla="*/ 146543 w 164153"/>
                  <a:gd name="connsiteY5" fmla="*/ 17691 h 79628"/>
                  <a:gd name="connsiteX6" fmla="*/ 97330 w 164153"/>
                  <a:gd name="connsiteY6" fmla="*/ 6579 h 79628"/>
                  <a:gd name="connsiteX7" fmla="*/ 32243 w 164153"/>
                  <a:gd name="connsiteY7" fmla="*/ 27216 h 79628"/>
                  <a:gd name="connsiteX8" fmla="*/ 43355 w 164153"/>
                  <a:gd name="connsiteY8" fmla="*/ 79604 h 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53" h="79628">
                    <a:moveTo>
                      <a:pt x="43355" y="79604"/>
                    </a:moveTo>
                    <a:cubicBezTo>
                      <a:pt x="38064" y="80662"/>
                      <a:pt x="-5063" y="46795"/>
                      <a:pt x="493" y="33566"/>
                    </a:cubicBezTo>
                    <a:cubicBezTo>
                      <a:pt x="6049" y="20337"/>
                      <a:pt x="53674" y="2346"/>
                      <a:pt x="76693" y="229"/>
                    </a:cubicBezTo>
                    <a:cubicBezTo>
                      <a:pt x="99712" y="-1888"/>
                      <a:pt x="124053" y="11077"/>
                      <a:pt x="138605" y="20866"/>
                    </a:cubicBezTo>
                    <a:cubicBezTo>
                      <a:pt x="153157" y="30655"/>
                      <a:pt x="162682" y="59495"/>
                      <a:pt x="164005" y="58966"/>
                    </a:cubicBezTo>
                    <a:cubicBezTo>
                      <a:pt x="165328" y="58437"/>
                      <a:pt x="157656" y="26422"/>
                      <a:pt x="146543" y="17691"/>
                    </a:cubicBezTo>
                    <a:cubicBezTo>
                      <a:pt x="135430" y="8960"/>
                      <a:pt x="116380" y="4992"/>
                      <a:pt x="97330" y="6579"/>
                    </a:cubicBezTo>
                    <a:cubicBezTo>
                      <a:pt x="78280" y="8166"/>
                      <a:pt x="44414" y="18749"/>
                      <a:pt x="32243" y="27216"/>
                    </a:cubicBezTo>
                    <a:cubicBezTo>
                      <a:pt x="20072" y="35683"/>
                      <a:pt x="48646" y="78546"/>
                      <a:pt x="43355" y="7960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58360871-B2F1-437B-884F-F48BC8129E4B}"/>
                  </a:ext>
                </a:extLst>
              </p:cNvPr>
              <p:cNvSpPr/>
              <p:nvPr/>
            </p:nvSpPr>
            <p:spPr>
              <a:xfrm>
                <a:off x="8396258" y="10422265"/>
                <a:ext cx="598976" cy="81604"/>
              </a:xfrm>
              <a:custGeom>
                <a:avLst/>
                <a:gdLst>
                  <a:gd name="connsiteX0" fmla="*/ 827 w 551602"/>
                  <a:gd name="connsiteY0" fmla="*/ 13233 h 75150"/>
                  <a:gd name="connsiteX1" fmla="*/ 227839 w 551602"/>
                  <a:gd name="connsiteY1" fmla="*/ 56095 h 75150"/>
                  <a:gd name="connsiteX2" fmla="*/ 321502 w 551602"/>
                  <a:gd name="connsiteY2" fmla="*/ 75145 h 75150"/>
                  <a:gd name="connsiteX3" fmla="*/ 488189 w 551602"/>
                  <a:gd name="connsiteY3" fmla="*/ 54508 h 75150"/>
                  <a:gd name="connsiteX4" fmla="*/ 550102 w 551602"/>
                  <a:gd name="connsiteY4" fmla="*/ 32283 h 75150"/>
                  <a:gd name="connsiteX5" fmla="*/ 434214 w 551602"/>
                  <a:gd name="connsiteY5" fmla="*/ 44983 h 75150"/>
                  <a:gd name="connsiteX6" fmla="*/ 281814 w 551602"/>
                  <a:gd name="connsiteY6" fmla="*/ 44983 h 75150"/>
                  <a:gd name="connsiteX7" fmla="*/ 204027 w 551602"/>
                  <a:gd name="connsiteY7" fmla="*/ 24345 h 75150"/>
                  <a:gd name="connsiteX8" fmla="*/ 153227 w 551602"/>
                  <a:gd name="connsiteY8" fmla="*/ 533 h 75150"/>
                  <a:gd name="connsiteX9" fmla="*/ 827 w 551602"/>
                  <a:gd name="connsiteY9" fmla="*/ 13233 h 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602" h="75150">
                    <a:moveTo>
                      <a:pt x="827" y="13233"/>
                    </a:moveTo>
                    <a:cubicBezTo>
                      <a:pt x="13262" y="22493"/>
                      <a:pt x="174393" y="45776"/>
                      <a:pt x="227839" y="56095"/>
                    </a:cubicBezTo>
                    <a:cubicBezTo>
                      <a:pt x="281285" y="66414"/>
                      <a:pt x="278110" y="75410"/>
                      <a:pt x="321502" y="75145"/>
                    </a:cubicBezTo>
                    <a:cubicBezTo>
                      <a:pt x="364894" y="74881"/>
                      <a:pt x="450089" y="61652"/>
                      <a:pt x="488189" y="54508"/>
                    </a:cubicBezTo>
                    <a:cubicBezTo>
                      <a:pt x="526289" y="47364"/>
                      <a:pt x="559098" y="33870"/>
                      <a:pt x="550102" y="32283"/>
                    </a:cubicBezTo>
                    <a:cubicBezTo>
                      <a:pt x="541106" y="30696"/>
                      <a:pt x="478929" y="42866"/>
                      <a:pt x="434214" y="44983"/>
                    </a:cubicBezTo>
                    <a:cubicBezTo>
                      <a:pt x="389499" y="47100"/>
                      <a:pt x="320178" y="48423"/>
                      <a:pt x="281814" y="44983"/>
                    </a:cubicBezTo>
                    <a:cubicBezTo>
                      <a:pt x="243450" y="41543"/>
                      <a:pt x="225458" y="31753"/>
                      <a:pt x="204027" y="24345"/>
                    </a:cubicBezTo>
                    <a:cubicBezTo>
                      <a:pt x="182596" y="16937"/>
                      <a:pt x="186829" y="2914"/>
                      <a:pt x="153227" y="533"/>
                    </a:cubicBezTo>
                    <a:cubicBezTo>
                      <a:pt x="119625" y="-1848"/>
                      <a:pt x="-11608" y="3973"/>
                      <a:pt x="827" y="1323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0AC61A6D-AC93-4B0C-9D7C-C4FB0A8E9167}"/>
                  </a:ext>
                </a:extLst>
              </p:cNvPr>
              <p:cNvSpPr/>
              <p:nvPr/>
            </p:nvSpPr>
            <p:spPr>
              <a:xfrm>
                <a:off x="8449331" y="10181497"/>
                <a:ext cx="588860" cy="123424"/>
              </a:xfrm>
              <a:custGeom>
                <a:avLst/>
                <a:gdLst>
                  <a:gd name="connsiteX0" fmla="*/ 99589 w 542286"/>
                  <a:gd name="connsiteY0" fmla="*/ 69858 h 113662"/>
                  <a:gd name="connsiteX1" fmla="*/ 291677 w 542286"/>
                  <a:gd name="connsiteY1" fmla="*/ 98433 h 113662"/>
                  <a:gd name="connsiteX2" fmla="*/ 358352 w 542286"/>
                  <a:gd name="connsiteY2" fmla="*/ 111133 h 113662"/>
                  <a:gd name="connsiteX3" fmla="*/ 517102 w 542286"/>
                  <a:gd name="connsiteY3" fmla="*/ 109545 h 113662"/>
                  <a:gd name="connsiteX4" fmla="*/ 532977 w 542286"/>
                  <a:gd name="connsiteY4" fmla="*/ 111133 h 113662"/>
                  <a:gd name="connsiteX5" fmla="*/ 426614 w 542286"/>
                  <a:gd name="connsiteY5" fmla="*/ 111133 h 113662"/>
                  <a:gd name="connsiteX6" fmla="*/ 288502 w 542286"/>
                  <a:gd name="connsiteY6" fmla="*/ 77795 h 113662"/>
                  <a:gd name="connsiteX7" fmla="*/ 159914 w 542286"/>
                  <a:gd name="connsiteY7" fmla="*/ 65095 h 113662"/>
                  <a:gd name="connsiteX8" fmla="*/ 1164 w 542286"/>
                  <a:gd name="connsiteY8" fmla="*/ 8 h 113662"/>
                  <a:gd name="connsiteX9" fmla="*/ 99589 w 542286"/>
                  <a:gd name="connsiteY9" fmla="*/ 69858 h 113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2286" h="113662">
                    <a:moveTo>
                      <a:pt x="99589" y="69858"/>
                    </a:moveTo>
                    <a:cubicBezTo>
                      <a:pt x="148008" y="86262"/>
                      <a:pt x="248550" y="91554"/>
                      <a:pt x="291677" y="98433"/>
                    </a:cubicBezTo>
                    <a:cubicBezTo>
                      <a:pt x="334804" y="105312"/>
                      <a:pt x="320781" y="109281"/>
                      <a:pt x="358352" y="111133"/>
                    </a:cubicBezTo>
                    <a:cubicBezTo>
                      <a:pt x="395923" y="112985"/>
                      <a:pt x="487998" y="109545"/>
                      <a:pt x="517102" y="109545"/>
                    </a:cubicBezTo>
                    <a:cubicBezTo>
                      <a:pt x="546206" y="109545"/>
                      <a:pt x="548058" y="110868"/>
                      <a:pt x="532977" y="111133"/>
                    </a:cubicBezTo>
                    <a:cubicBezTo>
                      <a:pt x="517896" y="111398"/>
                      <a:pt x="467360" y="116689"/>
                      <a:pt x="426614" y="111133"/>
                    </a:cubicBezTo>
                    <a:cubicBezTo>
                      <a:pt x="385868" y="105577"/>
                      <a:pt x="332952" y="85468"/>
                      <a:pt x="288502" y="77795"/>
                    </a:cubicBezTo>
                    <a:cubicBezTo>
                      <a:pt x="244052" y="70122"/>
                      <a:pt x="207804" y="78059"/>
                      <a:pt x="159914" y="65095"/>
                    </a:cubicBezTo>
                    <a:cubicBezTo>
                      <a:pt x="112024" y="52131"/>
                      <a:pt x="11483" y="802"/>
                      <a:pt x="1164" y="8"/>
                    </a:cubicBezTo>
                    <a:cubicBezTo>
                      <a:pt x="-9155" y="-786"/>
                      <a:pt x="51170" y="53454"/>
                      <a:pt x="99589" y="6985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98CCBC7F-2786-458C-B2E4-9FAFCE654ED1}"/>
                  </a:ext>
                </a:extLst>
              </p:cNvPr>
              <p:cNvSpPr/>
              <p:nvPr/>
            </p:nvSpPr>
            <p:spPr>
              <a:xfrm>
                <a:off x="8681535" y="10301281"/>
                <a:ext cx="560481" cy="68968"/>
              </a:xfrm>
              <a:custGeom>
                <a:avLst/>
                <a:gdLst>
                  <a:gd name="connsiteX0" fmla="*/ 50 w 516151"/>
                  <a:gd name="connsiteY0" fmla="*/ 823 h 63513"/>
                  <a:gd name="connsiteX1" fmla="*/ 288975 w 516151"/>
                  <a:gd name="connsiteY1" fmla="*/ 27810 h 63513"/>
                  <a:gd name="connsiteX2" fmla="*/ 369938 w 516151"/>
                  <a:gd name="connsiteY2" fmla="*/ 51623 h 63513"/>
                  <a:gd name="connsiteX3" fmla="*/ 515988 w 516151"/>
                  <a:gd name="connsiteY3" fmla="*/ 40510 h 63513"/>
                  <a:gd name="connsiteX4" fmla="*/ 396925 w 516151"/>
                  <a:gd name="connsiteY4" fmla="*/ 48448 h 63513"/>
                  <a:gd name="connsiteX5" fmla="*/ 312788 w 516151"/>
                  <a:gd name="connsiteY5" fmla="*/ 61148 h 63513"/>
                  <a:gd name="connsiteX6" fmla="*/ 50 w 516151"/>
                  <a:gd name="connsiteY6" fmla="*/ 823 h 63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51" h="63513">
                    <a:moveTo>
                      <a:pt x="50" y="823"/>
                    </a:moveTo>
                    <a:cubicBezTo>
                      <a:pt x="-3919" y="-4733"/>
                      <a:pt x="227327" y="19343"/>
                      <a:pt x="288975" y="27810"/>
                    </a:cubicBezTo>
                    <a:cubicBezTo>
                      <a:pt x="350623" y="36277"/>
                      <a:pt x="332103" y="49506"/>
                      <a:pt x="369938" y="51623"/>
                    </a:cubicBezTo>
                    <a:cubicBezTo>
                      <a:pt x="407773" y="53740"/>
                      <a:pt x="511490" y="41039"/>
                      <a:pt x="515988" y="40510"/>
                    </a:cubicBezTo>
                    <a:cubicBezTo>
                      <a:pt x="520486" y="39981"/>
                      <a:pt x="430792" y="45008"/>
                      <a:pt x="396925" y="48448"/>
                    </a:cubicBezTo>
                    <a:cubicBezTo>
                      <a:pt x="363058" y="51888"/>
                      <a:pt x="377081" y="69879"/>
                      <a:pt x="312788" y="61148"/>
                    </a:cubicBezTo>
                    <a:cubicBezTo>
                      <a:pt x="248495" y="52417"/>
                      <a:pt x="4019" y="6379"/>
                      <a:pt x="50" y="82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E88E11F7-596D-4D99-A530-9F2900B0E8D6}"/>
                  </a:ext>
                </a:extLst>
              </p:cNvPr>
              <p:cNvSpPr/>
              <p:nvPr/>
            </p:nvSpPr>
            <p:spPr>
              <a:xfrm>
                <a:off x="8893729" y="10326288"/>
                <a:ext cx="370620" cy="70507"/>
              </a:xfrm>
              <a:custGeom>
                <a:avLst/>
                <a:gdLst>
                  <a:gd name="connsiteX0" fmla="*/ 1489 w 341307"/>
                  <a:gd name="connsiteY0" fmla="*/ 19 h 64930"/>
                  <a:gd name="connsiteX1" fmla="*/ 290414 w 341307"/>
                  <a:gd name="connsiteY1" fmla="*/ 57169 h 64930"/>
                  <a:gd name="connsiteX2" fmla="*/ 311052 w 341307"/>
                  <a:gd name="connsiteY2" fmla="*/ 58756 h 64930"/>
                  <a:gd name="connsiteX3" fmla="*/ 341214 w 341307"/>
                  <a:gd name="connsiteY3" fmla="*/ 4781 h 64930"/>
                  <a:gd name="connsiteX4" fmla="*/ 318989 w 341307"/>
                  <a:gd name="connsiteY4" fmla="*/ 36531 h 64930"/>
                  <a:gd name="connsiteX5" fmla="*/ 277714 w 341307"/>
                  <a:gd name="connsiteY5" fmla="*/ 52406 h 64930"/>
                  <a:gd name="connsiteX6" fmla="*/ 182464 w 341307"/>
                  <a:gd name="connsiteY6" fmla="*/ 50819 h 64930"/>
                  <a:gd name="connsiteX7" fmla="*/ 1489 w 341307"/>
                  <a:gd name="connsiteY7" fmla="*/ 19 h 6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307" h="64930">
                    <a:moveTo>
                      <a:pt x="1489" y="19"/>
                    </a:moveTo>
                    <a:cubicBezTo>
                      <a:pt x="19480" y="1077"/>
                      <a:pt x="238820" y="47380"/>
                      <a:pt x="290414" y="57169"/>
                    </a:cubicBezTo>
                    <a:cubicBezTo>
                      <a:pt x="342008" y="66959"/>
                      <a:pt x="302585" y="67487"/>
                      <a:pt x="311052" y="58756"/>
                    </a:cubicBezTo>
                    <a:cubicBezTo>
                      <a:pt x="319519" y="50025"/>
                      <a:pt x="339891" y="8485"/>
                      <a:pt x="341214" y="4781"/>
                    </a:cubicBezTo>
                    <a:cubicBezTo>
                      <a:pt x="342537" y="1077"/>
                      <a:pt x="329572" y="28594"/>
                      <a:pt x="318989" y="36531"/>
                    </a:cubicBezTo>
                    <a:cubicBezTo>
                      <a:pt x="308406" y="44468"/>
                      <a:pt x="300468" y="50025"/>
                      <a:pt x="277714" y="52406"/>
                    </a:cubicBezTo>
                    <a:cubicBezTo>
                      <a:pt x="254960" y="54787"/>
                      <a:pt x="231412" y="60079"/>
                      <a:pt x="182464" y="50819"/>
                    </a:cubicBezTo>
                    <a:cubicBezTo>
                      <a:pt x="133516" y="41559"/>
                      <a:pt x="-16502" y="-1039"/>
                      <a:pt x="1489" y="1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B6C24E12-39B2-4B01-A3F6-C1CF273197C9}"/>
                  </a:ext>
                </a:extLst>
              </p:cNvPr>
              <p:cNvSpPr/>
              <p:nvPr/>
            </p:nvSpPr>
            <p:spPr>
              <a:xfrm>
                <a:off x="8850526" y="10353703"/>
                <a:ext cx="434921" cy="119131"/>
              </a:xfrm>
              <a:custGeom>
                <a:avLst/>
                <a:gdLst>
                  <a:gd name="connsiteX0" fmla="*/ 0 w 400522"/>
                  <a:gd name="connsiteY0" fmla="*/ 109709 h 109709"/>
                  <a:gd name="connsiteX1" fmla="*/ 106363 w 400522"/>
                  <a:gd name="connsiteY1" fmla="*/ 85897 h 109709"/>
                  <a:gd name="connsiteX2" fmla="*/ 127000 w 400522"/>
                  <a:gd name="connsiteY2" fmla="*/ 58909 h 109709"/>
                  <a:gd name="connsiteX3" fmla="*/ 153988 w 400522"/>
                  <a:gd name="connsiteY3" fmla="*/ 82722 h 109709"/>
                  <a:gd name="connsiteX4" fmla="*/ 227013 w 400522"/>
                  <a:gd name="connsiteY4" fmla="*/ 63672 h 109709"/>
                  <a:gd name="connsiteX5" fmla="*/ 384175 w 400522"/>
                  <a:gd name="connsiteY5" fmla="*/ 68434 h 109709"/>
                  <a:gd name="connsiteX6" fmla="*/ 358775 w 400522"/>
                  <a:gd name="connsiteY6" fmla="*/ 68434 h 109709"/>
                  <a:gd name="connsiteX7" fmla="*/ 360363 w 400522"/>
                  <a:gd name="connsiteY7" fmla="*/ 172 h 109709"/>
                  <a:gd name="connsiteX8" fmla="*/ 382588 w 400522"/>
                  <a:gd name="connsiteY8" fmla="*/ 49384 h 109709"/>
                  <a:gd name="connsiteX9" fmla="*/ 392113 w 400522"/>
                  <a:gd name="connsiteY9" fmla="*/ 65259 h 109709"/>
                  <a:gd name="connsiteX10" fmla="*/ 254000 w 400522"/>
                  <a:gd name="connsiteY10" fmla="*/ 76372 h 109709"/>
                  <a:gd name="connsiteX11" fmla="*/ 119063 w 400522"/>
                  <a:gd name="connsiteY11" fmla="*/ 93834 h 109709"/>
                  <a:gd name="connsiteX12" fmla="*/ 0 w 400522"/>
                  <a:gd name="connsiteY12" fmla="*/ 109709 h 10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0522" h="109709">
                    <a:moveTo>
                      <a:pt x="0" y="109709"/>
                    </a:moveTo>
                    <a:cubicBezTo>
                      <a:pt x="42598" y="102036"/>
                      <a:pt x="85196" y="94364"/>
                      <a:pt x="106363" y="85897"/>
                    </a:cubicBezTo>
                    <a:cubicBezTo>
                      <a:pt x="127530" y="77430"/>
                      <a:pt x="119063" y="59438"/>
                      <a:pt x="127000" y="58909"/>
                    </a:cubicBezTo>
                    <a:cubicBezTo>
                      <a:pt x="134938" y="58380"/>
                      <a:pt x="137319" y="81928"/>
                      <a:pt x="153988" y="82722"/>
                    </a:cubicBezTo>
                    <a:cubicBezTo>
                      <a:pt x="170657" y="83516"/>
                      <a:pt x="188649" y="66053"/>
                      <a:pt x="227013" y="63672"/>
                    </a:cubicBezTo>
                    <a:cubicBezTo>
                      <a:pt x="265377" y="61291"/>
                      <a:pt x="362215" y="67640"/>
                      <a:pt x="384175" y="68434"/>
                    </a:cubicBezTo>
                    <a:cubicBezTo>
                      <a:pt x="406135" y="69228"/>
                      <a:pt x="362744" y="79811"/>
                      <a:pt x="358775" y="68434"/>
                    </a:cubicBezTo>
                    <a:cubicBezTo>
                      <a:pt x="354806" y="57057"/>
                      <a:pt x="356394" y="3347"/>
                      <a:pt x="360363" y="172"/>
                    </a:cubicBezTo>
                    <a:cubicBezTo>
                      <a:pt x="364332" y="-3003"/>
                      <a:pt x="377296" y="38536"/>
                      <a:pt x="382588" y="49384"/>
                    </a:cubicBezTo>
                    <a:cubicBezTo>
                      <a:pt x="387880" y="60232"/>
                      <a:pt x="413544" y="60761"/>
                      <a:pt x="392113" y="65259"/>
                    </a:cubicBezTo>
                    <a:cubicBezTo>
                      <a:pt x="370682" y="69757"/>
                      <a:pt x="299508" y="71610"/>
                      <a:pt x="254000" y="76372"/>
                    </a:cubicBezTo>
                    <a:cubicBezTo>
                      <a:pt x="208492" y="81134"/>
                      <a:pt x="119063" y="93834"/>
                      <a:pt x="119063" y="93834"/>
                    </a:cubicBezTo>
                    <a:lnTo>
                      <a:pt x="0" y="109709"/>
                    </a:ln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1E1079B5-3848-4FB7-8F0E-C00D3402CAB8}"/>
                  </a:ext>
                </a:extLst>
              </p:cNvPr>
              <p:cNvSpPr/>
              <p:nvPr/>
            </p:nvSpPr>
            <p:spPr>
              <a:xfrm>
                <a:off x="8433254" y="10260720"/>
                <a:ext cx="539498" cy="183845"/>
              </a:xfrm>
              <a:custGeom>
                <a:avLst/>
                <a:gdLst>
                  <a:gd name="connsiteX0" fmla="*/ 57244 w 496828"/>
                  <a:gd name="connsiteY0" fmla="*/ 76 h 169304"/>
                  <a:gd name="connsiteX1" fmla="*/ 15969 w 496828"/>
                  <a:gd name="connsiteY1" fmla="*/ 120726 h 169304"/>
                  <a:gd name="connsiteX2" fmla="*/ 123919 w 496828"/>
                  <a:gd name="connsiteY2" fmla="*/ 127076 h 169304"/>
                  <a:gd name="connsiteX3" fmla="*/ 165194 w 496828"/>
                  <a:gd name="connsiteY3" fmla="*/ 144538 h 169304"/>
                  <a:gd name="connsiteX4" fmla="*/ 190594 w 496828"/>
                  <a:gd name="connsiteY4" fmla="*/ 139776 h 169304"/>
                  <a:gd name="connsiteX5" fmla="*/ 247744 w 496828"/>
                  <a:gd name="connsiteY5" fmla="*/ 168351 h 169304"/>
                  <a:gd name="connsiteX6" fmla="*/ 341407 w 496828"/>
                  <a:gd name="connsiteY6" fmla="*/ 160413 h 169304"/>
                  <a:gd name="connsiteX7" fmla="*/ 446182 w 496828"/>
                  <a:gd name="connsiteY7" fmla="*/ 139776 h 169304"/>
                  <a:gd name="connsiteX8" fmla="*/ 492219 w 496828"/>
                  <a:gd name="connsiteY8" fmla="*/ 101676 h 169304"/>
                  <a:gd name="connsiteX9" fmla="*/ 485869 w 496828"/>
                  <a:gd name="connsiteY9" fmla="*/ 136601 h 169304"/>
                  <a:gd name="connsiteX10" fmla="*/ 409669 w 496828"/>
                  <a:gd name="connsiteY10" fmla="*/ 144538 h 169304"/>
                  <a:gd name="connsiteX11" fmla="*/ 244569 w 496828"/>
                  <a:gd name="connsiteY11" fmla="*/ 165176 h 169304"/>
                  <a:gd name="connsiteX12" fmla="*/ 150907 w 496828"/>
                  <a:gd name="connsiteY12" fmla="*/ 142951 h 169304"/>
                  <a:gd name="connsiteX13" fmla="*/ 1682 w 496828"/>
                  <a:gd name="connsiteY13" fmla="*/ 103263 h 169304"/>
                  <a:gd name="connsiteX14" fmla="*/ 57244 w 496828"/>
                  <a:gd name="connsiteY14" fmla="*/ 76 h 16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6828" h="169304">
                    <a:moveTo>
                      <a:pt x="57244" y="76"/>
                    </a:moveTo>
                    <a:cubicBezTo>
                      <a:pt x="59625" y="2986"/>
                      <a:pt x="4856" y="99559"/>
                      <a:pt x="15969" y="120726"/>
                    </a:cubicBezTo>
                    <a:cubicBezTo>
                      <a:pt x="27081" y="141893"/>
                      <a:pt x="99048" y="123107"/>
                      <a:pt x="123919" y="127076"/>
                    </a:cubicBezTo>
                    <a:cubicBezTo>
                      <a:pt x="148790" y="131045"/>
                      <a:pt x="154082" y="142421"/>
                      <a:pt x="165194" y="144538"/>
                    </a:cubicBezTo>
                    <a:cubicBezTo>
                      <a:pt x="176306" y="146655"/>
                      <a:pt x="176836" y="135807"/>
                      <a:pt x="190594" y="139776"/>
                    </a:cubicBezTo>
                    <a:cubicBezTo>
                      <a:pt x="204352" y="143745"/>
                      <a:pt x="222609" y="164912"/>
                      <a:pt x="247744" y="168351"/>
                    </a:cubicBezTo>
                    <a:cubicBezTo>
                      <a:pt x="272880" y="171791"/>
                      <a:pt x="308334" y="165176"/>
                      <a:pt x="341407" y="160413"/>
                    </a:cubicBezTo>
                    <a:cubicBezTo>
                      <a:pt x="374480" y="155651"/>
                      <a:pt x="421047" y="149566"/>
                      <a:pt x="446182" y="139776"/>
                    </a:cubicBezTo>
                    <a:cubicBezTo>
                      <a:pt x="471317" y="129986"/>
                      <a:pt x="485605" y="102205"/>
                      <a:pt x="492219" y="101676"/>
                    </a:cubicBezTo>
                    <a:cubicBezTo>
                      <a:pt x="498833" y="101147"/>
                      <a:pt x="499627" y="129457"/>
                      <a:pt x="485869" y="136601"/>
                    </a:cubicBezTo>
                    <a:cubicBezTo>
                      <a:pt x="472111" y="143745"/>
                      <a:pt x="449886" y="139776"/>
                      <a:pt x="409669" y="144538"/>
                    </a:cubicBezTo>
                    <a:cubicBezTo>
                      <a:pt x="369452" y="149301"/>
                      <a:pt x="287696" y="165441"/>
                      <a:pt x="244569" y="165176"/>
                    </a:cubicBezTo>
                    <a:cubicBezTo>
                      <a:pt x="201442" y="164912"/>
                      <a:pt x="150907" y="142951"/>
                      <a:pt x="150907" y="142951"/>
                    </a:cubicBezTo>
                    <a:cubicBezTo>
                      <a:pt x="110426" y="132632"/>
                      <a:pt x="14647" y="128134"/>
                      <a:pt x="1682" y="103263"/>
                    </a:cubicBezTo>
                    <a:cubicBezTo>
                      <a:pt x="-11283" y="78392"/>
                      <a:pt x="54863" y="-2834"/>
                      <a:pt x="57244" y="7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2CD0319C-A51E-43D0-9EC9-B481EBFED0C8}"/>
                  </a:ext>
                </a:extLst>
              </p:cNvPr>
              <p:cNvSpPr/>
              <p:nvPr/>
            </p:nvSpPr>
            <p:spPr>
              <a:xfrm>
                <a:off x="8391614" y="10136389"/>
                <a:ext cx="59352" cy="320970"/>
              </a:xfrm>
              <a:custGeom>
                <a:avLst/>
                <a:gdLst>
                  <a:gd name="connsiteX0" fmla="*/ 14629 w 54658"/>
                  <a:gd name="connsiteY0" fmla="*/ 273 h 295584"/>
                  <a:gd name="connsiteX1" fmla="*/ 54316 w 54658"/>
                  <a:gd name="connsiteY1" fmla="*/ 165373 h 295584"/>
                  <a:gd name="connsiteX2" fmla="*/ 33679 w 54658"/>
                  <a:gd name="connsiteY2" fmla="*/ 232048 h 295584"/>
                  <a:gd name="connsiteX3" fmla="*/ 30504 w 54658"/>
                  <a:gd name="connsiteY3" fmla="*/ 295548 h 295584"/>
                  <a:gd name="connsiteX4" fmla="*/ 11454 w 54658"/>
                  <a:gd name="connsiteY4" fmla="*/ 239985 h 295584"/>
                  <a:gd name="connsiteX5" fmla="*/ 341 w 54658"/>
                  <a:gd name="connsiteY5" fmla="*/ 162198 h 295584"/>
                  <a:gd name="connsiteX6" fmla="*/ 24154 w 54658"/>
                  <a:gd name="connsiteY6" fmla="*/ 127273 h 295584"/>
                  <a:gd name="connsiteX7" fmla="*/ 14629 w 54658"/>
                  <a:gd name="connsiteY7" fmla="*/ 273 h 29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658" h="295584">
                    <a:moveTo>
                      <a:pt x="14629" y="273"/>
                    </a:moveTo>
                    <a:cubicBezTo>
                      <a:pt x="19656" y="6623"/>
                      <a:pt x="51141" y="126744"/>
                      <a:pt x="54316" y="165373"/>
                    </a:cubicBezTo>
                    <a:cubicBezTo>
                      <a:pt x="57491" y="204002"/>
                      <a:pt x="37648" y="210352"/>
                      <a:pt x="33679" y="232048"/>
                    </a:cubicBezTo>
                    <a:cubicBezTo>
                      <a:pt x="29710" y="253744"/>
                      <a:pt x="34208" y="294225"/>
                      <a:pt x="30504" y="295548"/>
                    </a:cubicBezTo>
                    <a:cubicBezTo>
                      <a:pt x="26800" y="296871"/>
                      <a:pt x="16481" y="262210"/>
                      <a:pt x="11454" y="239985"/>
                    </a:cubicBezTo>
                    <a:cubicBezTo>
                      <a:pt x="6427" y="217760"/>
                      <a:pt x="-1776" y="180983"/>
                      <a:pt x="341" y="162198"/>
                    </a:cubicBezTo>
                    <a:cubicBezTo>
                      <a:pt x="2458" y="143413"/>
                      <a:pt x="20185" y="154525"/>
                      <a:pt x="24154" y="127273"/>
                    </a:cubicBezTo>
                    <a:cubicBezTo>
                      <a:pt x="28123" y="100021"/>
                      <a:pt x="9602" y="-6077"/>
                      <a:pt x="14629" y="27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9FB9AD05-895E-4B54-9959-D9E37FCA0F69}"/>
                  </a:ext>
                </a:extLst>
              </p:cNvPr>
              <p:cNvSpPr/>
              <p:nvPr/>
            </p:nvSpPr>
            <p:spPr>
              <a:xfrm>
                <a:off x="8838306" y="10277001"/>
                <a:ext cx="282494" cy="103965"/>
              </a:xfrm>
              <a:custGeom>
                <a:avLst/>
                <a:gdLst>
                  <a:gd name="connsiteX0" fmla="*/ 142 w 260151"/>
                  <a:gd name="connsiteY0" fmla="*/ 958 h 95742"/>
                  <a:gd name="connsiteX1" fmla="*/ 181117 w 260151"/>
                  <a:gd name="connsiteY1" fmla="*/ 32708 h 95742"/>
                  <a:gd name="connsiteX2" fmla="*/ 258904 w 260151"/>
                  <a:gd name="connsiteY2" fmla="*/ 94620 h 95742"/>
                  <a:gd name="connsiteX3" fmla="*/ 212867 w 260151"/>
                  <a:gd name="connsiteY3" fmla="*/ 67633 h 95742"/>
                  <a:gd name="connsiteX4" fmla="*/ 142 w 260151"/>
                  <a:gd name="connsiteY4" fmla="*/ 958 h 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51" h="95742">
                    <a:moveTo>
                      <a:pt x="142" y="958"/>
                    </a:moveTo>
                    <a:cubicBezTo>
                      <a:pt x="-5150" y="-4863"/>
                      <a:pt x="137990" y="17098"/>
                      <a:pt x="181117" y="32708"/>
                    </a:cubicBezTo>
                    <a:cubicBezTo>
                      <a:pt x="224244" y="48318"/>
                      <a:pt x="253612" y="88799"/>
                      <a:pt x="258904" y="94620"/>
                    </a:cubicBezTo>
                    <a:cubicBezTo>
                      <a:pt x="264196" y="100441"/>
                      <a:pt x="253348" y="82450"/>
                      <a:pt x="212867" y="67633"/>
                    </a:cubicBezTo>
                    <a:cubicBezTo>
                      <a:pt x="172386" y="52816"/>
                      <a:pt x="5434" y="6779"/>
                      <a:pt x="142" y="95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9292E162-9845-4B0B-9B61-626CD4AE1B75}"/>
                  </a:ext>
                </a:extLst>
              </p:cNvPr>
              <p:cNvSpPr/>
              <p:nvPr/>
            </p:nvSpPr>
            <p:spPr>
              <a:xfrm>
                <a:off x="4187318" y="10521095"/>
                <a:ext cx="227226" cy="238521"/>
              </a:xfrm>
              <a:custGeom>
                <a:avLst/>
                <a:gdLst>
                  <a:gd name="connsiteX0" fmla="*/ 197 w 209254"/>
                  <a:gd name="connsiteY0" fmla="*/ 7 h 219656"/>
                  <a:gd name="connsiteX1" fmla="*/ 103384 w 209254"/>
                  <a:gd name="connsiteY1" fmla="*/ 96845 h 219656"/>
                  <a:gd name="connsiteX2" fmla="*/ 204984 w 209254"/>
                  <a:gd name="connsiteY2" fmla="*/ 217495 h 219656"/>
                  <a:gd name="connsiteX3" fmla="*/ 184347 w 209254"/>
                  <a:gd name="connsiteY3" fmla="*/ 168282 h 219656"/>
                  <a:gd name="connsiteX4" fmla="*/ 130372 w 209254"/>
                  <a:gd name="connsiteY4" fmla="*/ 92082 h 219656"/>
                  <a:gd name="connsiteX5" fmla="*/ 197 w 209254"/>
                  <a:gd name="connsiteY5" fmla="*/ 7 h 219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254" h="219656">
                    <a:moveTo>
                      <a:pt x="197" y="7"/>
                    </a:moveTo>
                    <a:cubicBezTo>
                      <a:pt x="-4301" y="801"/>
                      <a:pt x="69253" y="60597"/>
                      <a:pt x="103384" y="96845"/>
                    </a:cubicBezTo>
                    <a:cubicBezTo>
                      <a:pt x="137515" y="133093"/>
                      <a:pt x="191490" y="205589"/>
                      <a:pt x="204984" y="217495"/>
                    </a:cubicBezTo>
                    <a:cubicBezTo>
                      <a:pt x="218478" y="229401"/>
                      <a:pt x="196782" y="189184"/>
                      <a:pt x="184347" y="168282"/>
                    </a:cubicBezTo>
                    <a:cubicBezTo>
                      <a:pt x="171912" y="147380"/>
                      <a:pt x="158418" y="120657"/>
                      <a:pt x="130372" y="92082"/>
                    </a:cubicBezTo>
                    <a:cubicBezTo>
                      <a:pt x="102326" y="63507"/>
                      <a:pt x="4695" y="-787"/>
                      <a:pt x="197" y="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: 図形 602">
                <a:extLst>
                  <a:ext uri="{FF2B5EF4-FFF2-40B4-BE49-F238E27FC236}">
                    <a16:creationId xmlns:a16="http://schemas.microsoft.com/office/drawing/2014/main" id="{7835FE1D-81FC-4A5B-9A58-DF85BCD8265E}"/>
                  </a:ext>
                </a:extLst>
              </p:cNvPr>
              <p:cNvSpPr/>
              <p:nvPr/>
            </p:nvSpPr>
            <p:spPr>
              <a:xfrm>
                <a:off x="4360589" y="10698380"/>
                <a:ext cx="200238" cy="202586"/>
              </a:xfrm>
              <a:custGeom>
                <a:avLst/>
                <a:gdLst>
                  <a:gd name="connsiteX0" fmla="*/ 2556 w 184401"/>
                  <a:gd name="connsiteY0" fmla="*/ 256 h 186563"/>
                  <a:gd name="connsiteX1" fmla="*/ 35893 w 184401"/>
                  <a:gd name="connsiteY1" fmla="*/ 89156 h 186563"/>
                  <a:gd name="connsiteX2" fmla="*/ 181943 w 184401"/>
                  <a:gd name="connsiteY2" fmla="*/ 185993 h 186563"/>
                  <a:gd name="connsiteX3" fmla="*/ 123206 w 184401"/>
                  <a:gd name="connsiteY3" fmla="*/ 127256 h 186563"/>
                  <a:gd name="connsiteX4" fmla="*/ 66056 w 184401"/>
                  <a:gd name="connsiteY4" fmla="*/ 85981 h 186563"/>
                  <a:gd name="connsiteX5" fmla="*/ 85106 w 184401"/>
                  <a:gd name="connsiteY5" fmla="*/ 117731 h 186563"/>
                  <a:gd name="connsiteX6" fmla="*/ 2556 w 184401"/>
                  <a:gd name="connsiteY6" fmla="*/ 256 h 18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401" h="186563">
                    <a:moveTo>
                      <a:pt x="2556" y="256"/>
                    </a:moveTo>
                    <a:cubicBezTo>
                      <a:pt x="-5646" y="-4507"/>
                      <a:pt x="5995" y="58200"/>
                      <a:pt x="35893" y="89156"/>
                    </a:cubicBezTo>
                    <a:cubicBezTo>
                      <a:pt x="65791" y="120112"/>
                      <a:pt x="167391" y="179643"/>
                      <a:pt x="181943" y="185993"/>
                    </a:cubicBezTo>
                    <a:cubicBezTo>
                      <a:pt x="196495" y="192343"/>
                      <a:pt x="142521" y="143925"/>
                      <a:pt x="123206" y="127256"/>
                    </a:cubicBezTo>
                    <a:cubicBezTo>
                      <a:pt x="103891" y="110587"/>
                      <a:pt x="72406" y="87569"/>
                      <a:pt x="66056" y="85981"/>
                    </a:cubicBezTo>
                    <a:cubicBezTo>
                      <a:pt x="59706" y="84394"/>
                      <a:pt x="93573" y="130696"/>
                      <a:pt x="85106" y="117731"/>
                    </a:cubicBezTo>
                    <a:cubicBezTo>
                      <a:pt x="76639" y="104766"/>
                      <a:pt x="10758" y="5019"/>
                      <a:pt x="2556" y="25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: 図形 603">
                <a:extLst>
                  <a:ext uri="{FF2B5EF4-FFF2-40B4-BE49-F238E27FC236}">
                    <a16:creationId xmlns:a16="http://schemas.microsoft.com/office/drawing/2014/main" id="{71696629-5819-482B-9336-12F2CA70FAEE}"/>
                  </a:ext>
                </a:extLst>
              </p:cNvPr>
              <p:cNvSpPr/>
              <p:nvPr/>
            </p:nvSpPr>
            <p:spPr>
              <a:xfrm>
                <a:off x="4478851" y="10884235"/>
                <a:ext cx="230302" cy="131652"/>
              </a:xfrm>
              <a:custGeom>
                <a:avLst/>
                <a:gdLst>
                  <a:gd name="connsiteX0" fmla="*/ 9 w 212087"/>
                  <a:gd name="connsiteY0" fmla="*/ 8488 h 121239"/>
                  <a:gd name="connsiteX1" fmla="*/ 123834 w 212087"/>
                  <a:gd name="connsiteY1" fmla="*/ 8488 h 121239"/>
                  <a:gd name="connsiteX2" fmla="*/ 206384 w 212087"/>
                  <a:gd name="connsiteY2" fmla="*/ 116438 h 121239"/>
                  <a:gd name="connsiteX3" fmla="*/ 195272 w 212087"/>
                  <a:gd name="connsiteY3" fmla="*/ 94213 h 121239"/>
                  <a:gd name="connsiteX4" fmla="*/ 117484 w 212087"/>
                  <a:gd name="connsiteY4" fmla="*/ 21188 h 121239"/>
                  <a:gd name="connsiteX5" fmla="*/ 9 w 212087"/>
                  <a:gd name="connsiteY5" fmla="*/ 8488 h 12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087" h="121239">
                    <a:moveTo>
                      <a:pt x="9" y="8488"/>
                    </a:moveTo>
                    <a:cubicBezTo>
                      <a:pt x="1067" y="6371"/>
                      <a:pt x="89438" y="-9504"/>
                      <a:pt x="123834" y="8488"/>
                    </a:cubicBezTo>
                    <a:cubicBezTo>
                      <a:pt x="158230" y="26480"/>
                      <a:pt x="194478" y="102151"/>
                      <a:pt x="206384" y="116438"/>
                    </a:cubicBezTo>
                    <a:cubicBezTo>
                      <a:pt x="218290" y="130725"/>
                      <a:pt x="210089" y="110088"/>
                      <a:pt x="195272" y="94213"/>
                    </a:cubicBezTo>
                    <a:cubicBezTo>
                      <a:pt x="180455" y="78338"/>
                      <a:pt x="146853" y="34152"/>
                      <a:pt x="117484" y="21188"/>
                    </a:cubicBezTo>
                    <a:cubicBezTo>
                      <a:pt x="88115" y="8224"/>
                      <a:pt x="-1049" y="10605"/>
                      <a:pt x="9" y="848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: 図形 604">
                <a:extLst>
                  <a:ext uri="{FF2B5EF4-FFF2-40B4-BE49-F238E27FC236}">
                    <a16:creationId xmlns:a16="http://schemas.microsoft.com/office/drawing/2014/main" id="{9DADFB1A-83D5-4D32-B18B-181C6DAB7CE7}"/>
                  </a:ext>
                </a:extLst>
              </p:cNvPr>
              <p:cNvSpPr/>
              <p:nvPr/>
            </p:nvSpPr>
            <p:spPr>
              <a:xfrm>
                <a:off x="4678505" y="10971711"/>
                <a:ext cx="209107" cy="118601"/>
              </a:xfrm>
              <a:custGeom>
                <a:avLst/>
                <a:gdLst>
                  <a:gd name="connsiteX0" fmla="*/ 1884 w 192568"/>
                  <a:gd name="connsiteY0" fmla="*/ 108906 h 109221"/>
                  <a:gd name="connsiteX1" fmla="*/ 32046 w 192568"/>
                  <a:gd name="connsiteY1" fmla="*/ 34294 h 109221"/>
                  <a:gd name="connsiteX2" fmla="*/ 192384 w 192568"/>
                  <a:gd name="connsiteY2" fmla="*/ 45406 h 109221"/>
                  <a:gd name="connsiteX3" fmla="*/ 62209 w 192568"/>
                  <a:gd name="connsiteY3" fmla="*/ 956 h 109221"/>
                  <a:gd name="connsiteX4" fmla="*/ 1884 w 192568"/>
                  <a:gd name="connsiteY4" fmla="*/ 108906 h 10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568" h="109221">
                    <a:moveTo>
                      <a:pt x="1884" y="108906"/>
                    </a:moveTo>
                    <a:cubicBezTo>
                      <a:pt x="-3143" y="114462"/>
                      <a:pt x="296" y="44877"/>
                      <a:pt x="32046" y="34294"/>
                    </a:cubicBezTo>
                    <a:cubicBezTo>
                      <a:pt x="63796" y="23711"/>
                      <a:pt x="187357" y="50962"/>
                      <a:pt x="192384" y="45406"/>
                    </a:cubicBezTo>
                    <a:cubicBezTo>
                      <a:pt x="197411" y="39850"/>
                      <a:pt x="98192" y="-7246"/>
                      <a:pt x="62209" y="956"/>
                    </a:cubicBezTo>
                    <a:cubicBezTo>
                      <a:pt x="26226" y="9158"/>
                      <a:pt x="6911" y="103350"/>
                      <a:pt x="1884" y="10890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: 図形 605">
                <a:extLst>
                  <a:ext uri="{FF2B5EF4-FFF2-40B4-BE49-F238E27FC236}">
                    <a16:creationId xmlns:a16="http://schemas.microsoft.com/office/drawing/2014/main" id="{4DE93214-D6EB-4C7A-9214-5FC44268EFF5}"/>
                  </a:ext>
                </a:extLst>
              </p:cNvPr>
              <p:cNvSpPr/>
              <p:nvPr/>
            </p:nvSpPr>
            <p:spPr>
              <a:xfrm>
                <a:off x="4504719" y="11091156"/>
                <a:ext cx="451922" cy="67768"/>
              </a:xfrm>
              <a:custGeom>
                <a:avLst/>
                <a:gdLst>
                  <a:gd name="connsiteX0" fmla="*/ 0 w 416178"/>
                  <a:gd name="connsiteY0" fmla="*/ 62408 h 62408"/>
                  <a:gd name="connsiteX1" fmla="*/ 263525 w 416178"/>
                  <a:gd name="connsiteY1" fmla="*/ 51296 h 62408"/>
                  <a:gd name="connsiteX2" fmla="*/ 350837 w 416178"/>
                  <a:gd name="connsiteY2" fmla="*/ 25896 h 62408"/>
                  <a:gd name="connsiteX3" fmla="*/ 415925 w 416178"/>
                  <a:gd name="connsiteY3" fmla="*/ 496 h 62408"/>
                  <a:gd name="connsiteX4" fmla="*/ 327025 w 416178"/>
                  <a:gd name="connsiteY4" fmla="*/ 8433 h 62408"/>
                  <a:gd name="connsiteX5" fmla="*/ 0 w 416178"/>
                  <a:gd name="connsiteY5" fmla="*/ 62408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178" h="62408">
                    <a:moveTo>
                      <a:pt x="0" y="62408"/>
                    </a:moveTo>
                    <a:cubicBezTo>
                      <a:pt x="102526" y="59894"/>
                      <a:pt x="205052" y="57381"/>
                      <a:pt x="263525" y="51296"/>
                    </a:cubicBezTo>
                    <a:cubicBezTo>
                      <a:pt x="321998" y="45211"/>
                      <a:pt x="325437" y="34363"/>
                      <a:pt x="350837" y="25896"/>
                    </a:cubicBezTo>
                    <a:cubicBezTo>
                      <a:pt x="376237" y="17429"/>
                      <a:pt x="419894" y="3406"/>
                      <a:pt x="415925" y="496"/>
                    </a:cubicBezTo>
                    <a:cubicBezTo>
                      <a:pt x="411956" y="-2415"/>
                      <a:pt x="327025" y="8433"/>
                      <a:pt x="327025" y="8433"/>
                    </a:cubicBezTo>
                    <a:lnTo>
                      <a:pt x="0" y="62408"/>
                    </a:ln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: 図形 606">
                <a:extLst>
                  <a:ext uri="{FF2B5EF4-FFF2-40B4-BE49-F238E27FC236}">
                    <a16:creationId xmlns:a16="http://schemas.microsoft.com/office/drawing/2014/main" id="{E8993750-9901-4649-8F5D-AD271DD19A94}"/>
                  </a:ext>
                </a:extLst>
              </p:cNvPr>
              <p:cNvSpPr/>
              <p:nvPr/>
            </p:nvSpPr>
            <p:spPr>
              <a:xfrm>
                <a:off x="4787331" y="10994805"/>
                <a:ext cx="204056" cy="142963"/>
              </a:xfrm>
              <a:custGeom>
                <a:avLst/>
                <a:gdLst>
                  <a:gd name="connsiteX0" fmla="*/ 12791 w 187917"/>
                  <a:gd name="connsiteY0" fmla="*/ 326 h 131656"/>
                  <a:gd name="connsiteX1" fmla="*/ 187416 w 187917"/>
                  <a:gd name="connsiteY1" fmla="*/ 71763 h 131656"/>
                  <a:gd name="connsiteX2" fmla="*/ 63591 w 187917"/>
                  <a:gd name="connsiteY2" fmla="*/ 101926 h 131656"/>
                  <a:gd name="connsiteX3" fmla="*/ 91 w 187917"/>
                  <a:gd name="connsiteY3" fmla="*/ 130501 h 131656"/>
                  <a:gd name="connsiteX4" fmla="*/ 49303 w 187917"/>
                  <a:gd name="connsiteY4" fmla="*/ 60651 h 131656"/>
                  <a:gd name="connsiteX5" fmla="*/ 39778 w 187917"/>
                  <a:gd name="connsiteY5" fmla="*/ 89226 h 131656"/>
                  <a:gd name="connsiteX6" fmla="*/ 76291 w 187917"/>
                  <a:gd name="connsiteY6" fmla="*/ 36838 h 131656"/>
                  <a:gd name="connsiteX7" fmla="*/ 163603 w 187917"/>
                  <a:gd name="connsiteY7" fmla="*/ 67001 h 131656"/>
                  <a:gd name="connsiteX8" fmla="*/ 85816 w 187917"/>
                  <a:gd name="connsiteY8" fmla="*/ 51126 h 131656"/>
                  <a:gd name="connsiteX9" fmla="*/ 20728 w 187917"/>
                  <a:gd name="connsiteY9" fmla="*/ 92401 h 131656"/>
                  <a:gd name="connsiteX10" fmla="*/ 128678 w 187917"/>
                  <a:gd name="connsiteY10" fmla="*/ 46363 h 131656"/>
                  <a:gd name="connsiteX11" fmla="*/ 12791 w 187917"/>
                  <a:gd name="connsiteY11" fmla="*/ 326 h 13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917" h="131656">
                    <a:moveTo>
                      <a:pt x="12791" y="326"/>
                    </a:moveTo>
                    <a:cubicBezTo>
                      <a:pt x="22581" y="4559"/>
                      <a:pt x="178949" y="54830"/>
                      <a:pt x="187416" y="71763"/>
                    </a:cubicBezTo>
                    <a:cubicBezTo>
                      <a:pt x="195883" y="88696"/>
                      <a:pt x="94812" y="92136"/>
                      <a:pt x="63591" y="101926"/>
                    </a:cubicBezTo>
                    <a:cubicBezTo>
                      <a:pt x="32370" y="111716"/>
                      <a:pt x="2472" y="137380"/>
                      <a:pt x="91" y="130501"/>
                    </a:cubicBezTo>
                    <a:cubicBezTo>
                      <a:pt x="-2290" y="123622"/>
                      <a:pt x="42689" y="67530"/>
                      <a:pt x="49303" y="60651"/>
                    </a:cubicBezTo>
                    <a:cubicBezTo>
                      <a:pt x="55917" y="53772"/>
                      <a:pt x="35280" y="93195"/>
                      <a:pt x="39778" y="89226"/>
                    </a:cubicBezTo>
                    <a:cubicBezTo>
                      <a:pt x="44276" y="85257"/>
                      <a:pt x="55653" y="40542"/>
                      <a:pt x="76291" y="36838"/>
                    </a:cubicBezTo>
                    <a:cubicBezTo>
                      <a:pt x="96929" y="33134"/>
                      <a:pt x="162016" y="64620"/>
                      <a:pt x="163603" y="67001"/>
                    </a:cubicBezTo>
                    <a:cubicBezTo>
                      <a:pt x="165190" y="69382"/>
                      <a:pt x="109628" y="46893"/>
                      <a:pt x="85816" y="51126"/>
                    </a:cubicBezTo>
                    <a:cubicBezTo>
                      <a:pt x="62004" y="55359"/>
                      <a:pt x="13584" y="93195"/>
                      <a:pt x="20728" y="92401"/>
                    </a:cubicBezTo>
                    <a:cubicBezTo>
                      <a:pt x="27872" y="91607"/>
                      <a:pt x="128942" y="58534"/>
                      <a:pt x="128678" y="46363"/>
                    </a:cubicBezTo>
                    <a:cubicBezTo>
                      <a:pt x="128414" y="34192"/>
                      <a:pt x="3001" y="-3907"/>
                      <a:pt x="12791" y="32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フリーフォーム: 図形 607">
                <a:extLst>
                  <a:ext uri="{FF2B5EF4-FFF2-40B4-BE49-F238E27FC236}">
                    <a16:creationId xmlns:a16="http://schemas.microsoft.com/office/drawing/2014/main" id="{EA2DEB7B-4CF6-4457-8782-A7F846BFC8D1}"/>
                  </a:ext>
                </a:extLst>
              </p:cNvPr>
              <p:cNvSpPr/>
              <p:nvPr/>
            </p:nvSpPr>
            <p:spPr>
              <a:xfrm>
                <a:off x="4065139" y="10977921"/>
                <a:ext cx="553425" cy="194932"/>
              </a:xfrm>
              <a:custGeom>
                <a:avLst/>
                <a:gdLst>
                  <a:gd name="connsiteX0" fmla="*/ 0 w 509653"/>
                  <a:gd name="connsiteY0" fmla="*/ 0 h 179514"/>
                  <a:gd name="connsiteX1" fmla="*/ 179388 w 509653"/>
                  <a:gd name="connsiteY1" fmla="*/ 31750 h 179514"/>
                  <a:gd name="connsiteX2" fmla="*/ 293688 w 509653"/>
                  <a:gd name="connsiteY2" fmla="*/ 93662 h 179514"/>
                  <a:gd name="connsiteX3" fmla="*/ 403225 w 509653"/>
                  <a:gd name="connsiteY3" fmla="*/ 141287 h 179514"/>
                  <a:gd name="connsiteX4" fmla="*/ 415925 w 509653"/>
                  <a:gd name="connsiteY4" fmla="*/ 119062 h 179514"/>
                  <a:gd name="connsiteX5" fmla="*/ 509588 w 509653"/>
                  <a:gd name="connsiteY5" fmla="*/ 179387 h 179514"/>
                  <a:gd name="connsiteX6" fmla="*/ 400050 w 509653"/>
                  <a:gd name="connsiteY6" fmla="*/ 100012 h 179514"/>
                  <a:gd name="connsiteX7" fmla="*/ 306388 w 509653"/>
                  <a:gd name="connsiteY7" fmla="*/ 66675 h 179514"/>
                  <a:gd name="connsiteX8" fmla="*/ 0 w 509653"/>
                  <a:gd name="connsiteY8" fmla="*/ 0 h 17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653" h="179514">
                    <a:moveTo>
                      <a:pt x="0" y="0"/>
                    </a:moveTo>
                    <a:cubicBezTo>
                      <a:pt x="65220" y="8070"/>
                      <a:pt x="130440" y="16140"/>
                      <a:pt x="179388" y="31750"/>
                    </a:cubicBezTo>
                    <a:cubicBezTo>
                      <a:pt x="228336" y="47360"/>
                      <a:pt x="256382" y="75406"/>
                      <a:pt x="293688" y="93662"/>
                    </a:cubicBezTo>
                    <a:cubicBezTo>
                      <a:pt x="330994" y="111918"/>
                      <a:pt x="382852" y="137054"/>
                      <a:pt x="403225" y="141287"/>
                    </a:cubicBezTo>
                    <a:cubicBezTo>
                      <a:pt x="423598" y="145520"/>
                      <a:pt x="398198" y="112712"/>
                      <a:pt x="415925" y="119062"/>
                    </a:cubicBezTo>
                    <a:cubicBezTo>
                      <a:pt x="433652" y="125412"/>
                      <a:pt x="512234" y="182562"/>
                      <a:pt x="509588" y="179387"/>
                    </a:cubicBezTo>
                    <a:cubicBezTo>
                      <a:pt x="506942" y="176212"/>
                      <a:pt x="433917" y="118797"/>
                      <a:pt x="400050" y="100012"/>
                    </a:cubicBezTo>
                    <a:cubicBezTo>
                      <a:pt x="366183" y="81227"/>
                      <a:pt x="306388" y="66675"/>
                      <a:pt x="306388" y="666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9" name="フリーフォーム: 図形 608">
                <a:extLst>
                  <a:ext uri="{FF2B5EF4-FFF2-40B4-BE49-F238E27FC236}">
                    <a16:creationId xmlns:a16="http://schemas.microsoft.com/office/drawing/2014/main" id="{76C62C9A-CCE5-44F6-9D11-015C024DAE7D}"/>
                  </a:ext>
                </a:extLst>
              </p:cNvPr>
              <p:cNvSpPr/>
              <p:nvPr/>
            </p:nvSpPr>
            <p:spPr>
              <a:xfrm>
                <a:off x="4501645" y="10912478"/>
                <a:ext cx="104784" cy="228662"/>
              </a:xfrm>
              <a:custGeom>
                <a:avLst/>
                <a:gdLst>
                  <a:gd name="connsiteX0" fmla="*/ 56806 w 96496"/>
                  <a:gd name="connsiteY0" fmla="*/ 3117 h 210577"/>
                  <a:gd name="connsiteX1" fmla="*/ 1243 w 96496"/>
                  <a:gd name="connsiteY1" fmla="*/ 87254 h 210577"/>
                  <a:gd name="connsiteX2" fmla="*/ 18706 w 96496"/>
                  <a:gd name="connsiteY2" fmla="*/ 207904 h 210577"/>
                  <a:gd name="connsiteX3" fmla="*/ 25056 w 96496"/>
                  <a:gd name="connsiteY3" fmla="*/ 160279 h 210577"/>
                  <a:gd name="connsiteX4" fmla="*/ 96493 w 96496"/>
                  <a:gd name="connsiteY4" fmla="*/ 39629 h 210577"/>
                  <a:gd name="connsiteX5" fmla="*/ 28231 w 96496"/>
                  <a:gd name="connsiteY5" fmla="*/ 161867 h 210577"/>
                  <a:gd name="connsiteX6" fmla="*/ 2831 w 96496"/>
                  <a:gd name="connsiteY6" fmla="*/ 31692 h 210577"/>
                  <a:gd name="connsiteX7" fmla="*/ 56806 w 96496"/>
                  <a:gd name="connsiteY7" fmla="*/ 3117 h 210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96" h="210577">
                    <a:moveTo>
                      <a:pt x="56806" y="3117"/>
                    </a:moveTo>
                    <a:cubicBezTo>
                      <a:pt x="56541" y="12377"/>
                      <a:pt x="7593" y="53123"/>
                      <a:pt x="1243" y="87254"/>
                    </a:cubicBezTo>
                    <a:cubicBezTo>
                      <a:pt x="-5107" y="121385"/>
                      <a:pt x="14737" y="195733"/>
                      <a:pt x="18706" y="207904"/>
                    </a:cubicBezTo>
                    <a:cubicBezTo>
                      <a:pt x="22675" y="220075"/>
                      <a:pt x="12092" y="188325"/>
                      <a:pt x="25056" y="160279"/>
                    </a:cubicBezTo>
                    <a:cubicBezTo>
                      <a:pt x="38020" y="132233"/>
                      <a:pt x="95964" y="39364"/>
                      <a:pt x="96493" y="39629"/>
                    </a:cubicBezTo>
                    <a:cubicBezTo>
                      <a:pt x="97022" y="39894"/>
                      <a:pt x="43841" y="163190"/>
                      <a:pt x="28231" y="161867"/>
                    </a:cubicBezTo>
                    <a:cubicBezTo>
                      <a:pt x="12621" y="160544"/>
                      <a:pt x="-609" y="57621"/>
                      <a:pt x="2831" y="31692"/>
                    </a:cubicBezTo>
                    <a:cubicBezTo>
                      <a:pt x="6271" y="5763"/>
                      <a:pt x="57071" y="-6143"/>
                      <a:pt x="56806" y="311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: 図形 609">
                <a:extLst>
                  <a:ext uri="{FF2B5EF4-FFF2-40B4-BE49-F238E27FC236}">
                    <a16:creationId xmlns:a16="http://schemas.microsoft.com/office/drawing/2014/main" id="{47771CCD-4245-4AE5-9E2A-ACA71B423832}"/>
                  </a:ext>
                </a:extLst>
              </p:cNvPr>
              <p:cNvSpPr/>
              <p:nvPr/>
            </p:nvSpPr>
            <p:spPr>
              <a:xfrm>
                <a:off x="4128617" y="10928482"/>
                <a:ext cx="340287" cy="77608"/>
              </a:xfrm>
              <a:custGeom>
                <a:avLst/>
                <a:gdLst>
                  <a:gd name="connsiteX0" fmla="*/ 1867 w 313373"/>
                  <a:gd name="connsiteY0" fmla="*/ 1079 h 71470"/>
                  <a:gd name="connsiteX1" fmla="*/ 111405 w 313373"/>
                  <a:gd name="connsiteY1" fmla="*/ 7429 h 71470"/>
                  <a:gd name="connsiteX2" fmla="*/ 235230 w 313373"/>
                  <a:gd name="connsiteY2" fmla="*/ 45529 h 71470"/>
                  <a:gd name="connsiteX3" fmla="*/ 313017 w 313373"/>
                  <a:gd name="connsiteY3" fmla="*/ 70929 h 71470"/>
                  <a:gd name="connsiteX4" fmla="*/ 205067 w 313373"/>
                  <a:gd name="connsiteY4" fmla="*/ 21716 h 71470"/>
                  <a:gd name="connsiteX5" fmla="*/ 1867 w 313373"/>
                  <a:gd name="connsiteY5" fmla="*/ 1079 h 7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373" h="71470">
                    <a:moveTo>
                      <a:pt x="1867" y="1079"/>
                    </a:moveTo>
                    <a:cubicBezTo>
                      <a:pt x="-13743" y="-1302"/>
                      <a:pt x="72511" y="21"/>
                      <a:pt x="111405" y="7429"/>
                    </a:cubicBezTo>
                    <a:cubicBezTo>
                      <a:pt x="150299" y="14837"/>
                      <a:pt x="201628" y="34946"/>
                      <a:pt x="235230" y="45529"/>
                    </a:cubicBezTo>
                    <a:cubicBezTo>
                      <a:pt x="268832" y="56112"/>
                      <a:pt x="318044" y="74898"/>
                      <a:pt x="313017" y="70929"/>
                    </a:cubicBezTo>
                    <a:cubicBezTo>
                      <a:pt x="307990" y="66960"/>
                      <a:pt x="250311" y="36268"/>
                      <a:pt x="205067" y="21716"/>
                    </a:cubicBezTo>
                    <a:cubicBezTo>
                      <a:pt x="159823" y="7164"/>
                      <a:pt x="17477" y="3460"/>
                      <a:pt x="1867" y="107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: 図形 610">
                <a:extLst>
                  <a:ext uri="{FF2B5EF4-FFF2-40B4-BE49-F238E27FC236}">
                    <a16:creationId xmlns:a16="http://schemas.microsoft.com/office/drawing/2014/main" id="{676744A2-9750-4E3B-A92D-8FC1103F6310}"/>
                  </a:ext>
                </a:extLst>
              </p:cNvPr>
              <p:cNvSpPr/>
              <p:nvPr/>
            </p:nvSpPr>
            <p:spPr>
              <a:xfrm>
                <a:off x="3806827" y="10620104"/>
                <a:ext cx="363473" cy="608843"/>
              </a:xfrm>
              <a:custGeom>
                <a:avLst/>
                <a:gdLst>
                  <a:gd name="connsiteX0" fmla="*/ 215656 w 334725"/>
                  <a:gd name="connsiteY0" fmla="*/ 2491 h 560688"/>
                  <a:gd name="connsiteX1" fmla="*/ 156919 w 334725"/>
                  <a:gd name="connsiteY1" fmla="*/ 277128 h 560688"/>
                  <a:gd name="connsiteX2" fmla="*/ 137869 w 334725"/>
                  <a:gd name="connsiteY2" fmla="*/ 385078 h 560688"/>
                  <a:gd name="connsiteX3" fmla="*/ 2931 w 334725"/>
                  <a:gd name="connsiteY3" fmla="*/ 556528 h 560688"/>
                  <a:gd name="connsiteX4" fmla="*/ 55319 w 334725"/>
                  <a:gd name="connsiteY4" fmla="*/ 493028 h 560688"/>
                  <a:gd name="connsiteX5" fmla="*/ 174381 w 334725"/>
                  <a:gd name="connsiteY5" fmla="*/ 331103 h 560688"/>
                  <a:gd name="connsiteX6" fmla="*/ 334719 w 334725"/>
                  <a:gd name="connsiteY6" fmla="*/ 259666 h 560688"/>
                  <a:gd name="connsiteX7" fmla="*/ 180731 w 334725"/>
                  <a:gd name="connsiteY7" fmla="*/ 300941 h 560688"/>
                  <a:gd name="connsiteX8" fmla="*/ 204544 w 334725"/>
                  <a:gd name="connsiteY8" fmla="*/ 202516 h 560688"/>
                  <a:gd name="connsiteX9" fmla="*/ 210894 w 334725"/>
                  <a:gd name="connsiteY9" fmla="*/ 113616 h 560688"/>
                  <a:gd name="connsiteX10" fmla="*/ 215656 w 334725"/>
                  <a:gd name="connsiteY10" fmla="*/ 139016 h 560688"/>
                  <a:gd name="connsiteX11" fmla="*/ 215656 w 334725"/>
                  <a:gd name="connsiteY11" fmla="*/ 2491 h 56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725" h="560688">
                    <a:moveTo>
                      <a:pt x="215656" y="2491"/>
                    </a:moveTo>
                    <a:cubicBezTo>
                      <a:pt x="205866" y="25510"/>
                      <a:pt x="169883" y="213364"/>
                      <a:pt x="156919" y="277128"/>
                    </a:cubicBezTo>
                    <a:cubicBezTo>
                      <a:pt x="143954" y="340893"/>
                      <a:pt x="163534" y="338511"/>
                      <a:pt x="137869" y="385078"/>
                    </a:cubicBezTo>
                    <a:cubicBezTo>
                      <a:pt x="112204" y="431645"/>
                      <a:pt x="16689" y="538536"/>
                      <a:pt x="2931" y="556528"/>
                    </a:cubicBezTo>
                    <a:cubicBezTo>
                      <a:pt x="-10827" y="574520"/>
                      <a:pt x="26744" y="530599"/>
                      <a:pt x="55319" y="493028"/>
                    </a:cubicBezTo>
                    <a:cubicBezTo>
                      <a:pt x="83894" y="455457"/>
                      <a:pt x="127814" y="369997"/>
                      <a:pt x="174381" y="331103"/>
                    </a:cubicBezTo>
                    <a:cubicBezTo>
                      <a:pt x="220948" y="292209"/>
                      <a:pt x="333661" y="264693"/>
                      <a:pt x="334719" y="259666"/>
                    </a:cubicBezTo>
                    <a:cubicBezTo>
                      <a:pt x="335777" y="254639"/>
                      <a:pt x="202427" y="310466"/>
                      <a:pt x="180731" y="300941"/>
                    </a:cubicBezTo>
                    <a:cubicBezTo>
                      <a:pt x="159035" y="291416"/>
                      <a:pt x="199517" y="233737"/>
                      <a:pt x="204544" y="202516"/>
                    </a:cubicBezTo>
                    <a:cubicBezTo>
                      <a:pt x="209571" y="171295"/>
                      <a:pt x="209042" y="124199"/>
                      <a:pt x="210894" y="113616"/>
                    </a:cubicBezTo>
                    <a:cubicBezTo>
                      <a:pt x="212746" y="103033"/>
                      <a:pt x="214333" y="154891"/>
                      <a:pt x="215656" y="139016"/>
                    </a:cubicBezTo>
                    <a:cubicBezTo>
                      <a:pt x="216979" y="123141"/>
                      <a:pt x="225446" y="-20528"/>
                      <a:pt x="215656" y="249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フリーフォーム: 図形 611">
                <a:extLst>
                  <a:ext uri="{FF2B5EF4-FFF2-40B4-BE49-F238E27FC236}">
                    <a16:creationId xmlns:a16="http://schemas.microsoft.com/office/drawing/2014/main" id="{C3DF11DE-85DA-432C-907E-C680BC92EC93}"/>
                  </a:ext>
                </a:extLst>
              </p:cNvPr>
              <p:cNvSpPr/>
              <p:nvPr/>
            </p:nvSpPr>
            <p:spPr>
              <a:xfrm>
                <a:off x="4088114" y="10591780"/>
                <a:ext cx="280518" cy="280390"/>
              </a:xfrm>
              <a:custGeom>
                <a:avLst/>
                <a:gdLst>
                  <a:gd name="connsiteX0" fmla="*/ 67742 w 258331"/>
                  <a:gd name="connsiteY0" fmla="*/ 0 h 258213"/>
                  <a:gd name="connsiteX1" fmla="*/ 26467 w 258331"/>
                  <a:gd name="connsiteY1" fmla="*/ 136525 h 258213"/>
                  <a:gd name="connsiteX2" fmla="*/ 28055 w 258331"/>
                  <a:gd name="connsiteY2" fmla="*/ 257175 h 258213"/>
                  <a:gd name="connsiteX3" fmla="*/ 55042 w 258331"/>
                  <a:gd name="connsiteY3" fmla="*/ 196850 h 258213"/>
                  <a:gd name="connsiteX4" fmla="*/ 120130 w 258331"/>
                  <a:gd name="connsiteY4" fmla="*/ 231775 h 258213"/>
                  <a:gd name="connsiteX5" fmla="*/ 258242 w 258331"/>
                  <a:gd name="connsiteY5" fmla="*/ 153987 h 258213"/>
                  <a:gd name="connsiteX6" fmla="*/ 142355 w 258331"/>
                  <a:gd name="connsiteY6" fmla="*/ 119062 h 258213"/>
                  <a:gd name="connsiteX7" fmla="*/ 212205 w 258331"/>
                  <a:gd name="connsiteY7" fmla="*/ 166687 h 258213"/>
                  <a:gd name="connsiteX8" fmla="*/ 94730 w 258331"/>
                  <a:gd name="connsiteY8" fmla="*/ 225425 h 258213"/>
                  <a:gd name="connsiteX9" fmla="*/ 9005 w 258331"/>
                  <a:gd name="connsiteY9" fmla="*/ 254000 h 258213"/>
                  <a:gd name="connsiteX10" fmla="*/ 7417 w 258331"/>
                  <a:gd name="connsiteY10" fmla="*/ 136525 h 258213"/>
                  <a:gd name="connsiteX11" fmla="*/ 67742 w 258331"/>
                  <a:gd name="connsiteY11" fmla="*/ 0 h 25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8331" h="258213">
                    <a:moveTo>
                      <a:pt x="67742" y="0"/>
                    </a:moveTo>
                    <a:cubicBezTo>
                      <a:pt x="70917" y="0"/>
                      <a:pt x="33081" y="93663"/>
                      <a:pt x="26467" y="136525"/>
                    </a:cubicBezTo>
                    <a:cubicBezTo>
                      <a:pt x="19852" y="179388"/>
                      <a:pt x="23292" y="247121"/>
                      <a:pt x="28055" y="257175"/>
                    </a:cubicBezTo>
                    <a:cubicBezTo>
                      <a:pt x="32817" y="267229"/>
                      <a:pt x="39696" y="201083"/>
                      <a:pt x="55042" y="196850"/>
                    </a:cubicBezTo>
                    <a:cubicBezTo>
                      <a:pt x="70388" y="192617"/>
                      <a:pt x="86264" y="238919"/>
                      <a:pt x="120130" y="231775"/>
                    </a:cubicBezTo>
                    <a:cubicBezTo>
                      <a:pt x="153996" y="224631"/>
                      <a:pt x="254538" y="172772"/>
                      <a:pt x="258242" y="153987"/>
                    </a:cubicBezTo>
                    <a:cubicBezTo>
                      <a:pt x="261946" y="135202"/>
                      <a:pt x="150028" y="116945"/>
                      <a:pt x="142355" y="119062"/>
                    </a:cubicBezTo>
                    <a:cubicBezTo>
                      <a:pt x="134682" y="121179"/>
                      <a:pt x="220143" y="148960"/>
                      <a:pt x="212205" y="166687"/>
                    </a:cubicBezTo>
                    <a:cubicBezTo>
                      <a:pt x="204268" y="184414"/>
                      <a:pt x="128597" y="210873"/>
                      <a:pt x="94730" y="225425"/>
                    </a:cubicBezTo>
                    <a:cubicBezTo>
                      <a:pt x="60863" y="239977"/>
                      <a:pt x="23557" y="268817"/>
                      <a:pt x="9005" y="254000"/>
                    </a:cubicBezTo>
                    <a:cubicBezTo>
                      <a:pt x="-5547" y="239183"/>
                      <a:pt x="273" y="173038"/>
                      <a:pt x="7417" y="136525"/>
                    </a:cubicBezTo>
                    <a:cubicBezTo>
                      <a:pt x="14561" y="100013"/>
                      <a:pt x="64567" y="0"/>
                      <a:pt x="67742" y="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: 図形 612">
                <a:extLst>
                  <a:ext uri="{FF2B5EF4-FFF2-40B4-BE49-F238E27FC236}">
                    <a16:creationId xmlns:a16="http://schemas.microsoft.com/office/drawing/2014/main" id="{1F5AAFDF-17BA-4592-BFA1-45B65E1BE116}"/>
                  </a:ext>
                </a:extLst>
              </p:cNvPr>
              <p:cNvSpPr/>
              <p:nvPr/>
            </p:nvSpPr>
            <p:spPr>
              <a:xfrm>
                <a:off x="3485984" y="10546870"/>
                <a:ext cx="482268" cy="695571"/>
              </a:xfrm>
              <a:custGeom>
                <a:avLst/>
                <a:gdLst>
                  <a:gd name="connsiteX0" fmla="*/ 420636 w 444124"/>
                  <a:gd name="connsiteY0" fmla="*/ 83 h 640557"/>
                  <a:gd name="connsiteX1" fmla="*/ 441273 w 444124"/>
                  <a:gd name="connsiteY1" fmla="*/ 382670 h 640557"/>
                  <a:gd name="connsiteX2" fmla="*/ 352373 w 444124"/>
                  <a:gd name="connsiteY2" fmla="*/ 539833 h 640557"/>
                  <a:gd name="connsiteX3" fmla="*/ 293636 w 444124"/>
                  <a:gd name="connsiteY3" fmla="*/ 592220 h 640557"/>
                  <a:gd name="connsiteX4" fmla="*/ 168223 w 444124"/>
                  <a:gd name="connsiteY4" fmla="*/ 623970 h 640557"/>
                  <a:gd name="connsiteX5" fmla="*/ 3123 w 444124"/>
                  <a:gd name="connsiteY5" fmla="*/ 638258 h 640557"/>
                  <a:gd name="connsiteX6" fmla="*/ 323798 w 444124"/>
                  <a:gd name="connsiteY6" fmla="*/ 576345 h 640557"/>
                  <a:gd name="connsiteX7" fmla="*/ 404761 w 444124"/>
                  <a:gd name="connsiteY7" fmla="*/ 417595 h 640557"/>
                  <a:gd name="connsiteX8" fmla="*/ 420636 w 444124"/>
                  <a:gd name="connsiteY8" fmla="*/ 83 h 64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124" h="640557">
                    <a:moveTo>
                      <a:pt x="420636" y="83"/>
                    </a:moveTo>
                    <a:cubicBezTo>
                      <a:pt x="426721" y="-5738"/>
                      <a:pt x="452650" y="292712"/>
                      <a:pt x="441273" y="382670"/>
                    </a:cubicBezTo>
                    <a:cubicBezTo>
                      <a:pt x="429896" y="472628"/>
                      <a:pt x="376979" y="504908"/>
                      <a:pt x="352373" y="539833"/>
                    </a:cubicBezTo>
                    <a:cubicBezTo>
                      <a:pt x="327767" y="574758"/>
                      <a:pt x="324328" y="578197"/>
                      <a:pt x="293636" y="592220"/>
                    </a:cubicBezTo>
                    <a:cubicBezTo>
                      <a:pt x="262944" y="606243"/>
                      <a:pt x="216642" y="616297"/>
                      <a:pt x="168223" y="623970"/>
                    </a:cubicBezTo>
                    <a:cubicBezTo>
                      <a:pt x="119804" y="631643"/>
                      <a:pt x="-22806" y="646195"/>
                      <a:pt x="3123" y="638258"/>
                    </a:cubicBezTo>
                    <a:cubicBezTo>
                      <a:pt x="29052" y="630321"/>
                      <a:pt x="256858" y="613122"/>
                      <a:pt x="323798" y="576345"/>
                    </a:cubicBezTo>
                    <a:cubicBezTo>
                      <a:pt x="390738" y="539568"/>
                      <a:pt x="388092" y="507024"/>
                      <a:pt x="404761" y="417595"/>
                    </a:cubicBezTo>
                    <a:cubicBezTo>
                      <a:pt x="421430" y="328166"/>
                      <a:pt x="414551" y="5904"/>
                      <a:pt x="420636" y="8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: 図形 613">
                <a:extLst>
                  <a:ext uri="{FF2B5EF4-FFF2-40B4-BE49-F238E27FC236}">
                    <a16:creationId xmlns:a16="http://schemas.microsoft.com/office/drawing/2014/main" id="{3190D944-E401-4C67-BE4A-134825A485DF}"/>
                  </a:ext>
                </a:extLst>
              </p:cNvPr>
              <p:cNvSpPr/>
              <p:nvPr/>
            </p:nvSpPr>
            <p:spPr>
              <a:xfrm>
                <a:off x="3175003" y="10184378"/>
                <a:ext cx="42600" cy="549148"/>
              </a:xfrm>
              <a:custGeom>
                <a:avLst/>
                <a:gdLst>
                  <a:gd name="connsiteX0" fmla="*/ 30216 w 39231"/>
                  <a:gd name="connsiteY0" fmla="*/ 0 h 505715"/>
                  <a:gd name="connsiteX1" fmla="*/ 15400 w 39231"/>
                  <a:gd name="connsiteY1" fmla="*/ 366184 h 505715"/>
                  <a:gd name="connsiteX2" fmla="*/ 583 w 39231"/>
                  <a:gd name="connsiteY2" fmla="*/ 503767 h 505715"/>
                  <a:gd name="connsiteX3" fmla="*/ 36566 w 39231"/>
                  <a:gd name="connsiteY3" fmla="*/ 279400 h 505715"/>
                  <a:gd name="connsiteX4" fmla="*/ 36566 w 39231"/>
                  <a:gd name="connsiteY4" fmla="*/ 192617 h 505715"/>
                  <a:gd name="connsiteX5" fmla="*/ 30216 w 39231"/>
                  <a:gd name="connsiteY5" fmla="*/ 0 h 50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31" h="505715">
                    <a:moveTo>
                      <a:pt x="30216" y="0"/>
                    </a:moveTo>
                    <a:cubicBezTo>
                      <a:pt x="25277" y="141111"/>
                      <a:pt x="20339" y="282223"/>
                      <a:pt x="15400" y="366184"/>
                    </a:cubicBezTo>
                    <a:cubicBezTo>
                      <a:pt x="10461" y="450145"/>
                      <a:pt x="-2945" y="518231"/>
                      <a:pt x="583" y="503767"/>
                    </a:cubicBezTo>
                    <a:cubicBezTo>
                      <a:pt x="4111" y="489303"/>
                      <a:pt x="30569" y="331258"/>
                      <a:pt x="36566" y="279400"/>
                    </a:cubicBezTo>
                    <a:cubicBezTo>
                      <a:pt x="42563" y="227542"/>
                      <a:pt x="36566" y="192617"/>
                      <a:pt x="36566" y="192617"/>
                    </a:cubicBezTo>
                    <a:lnTo>
                      <a:pt x="30216" y="0"/>
                    </a:ln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: 図形 614">
                <a:extLst>
                  <a:ext uri="{FF2B5EF4-FFF2-40B4-BE49-F238E27FC236}">
                    <a16:creationId xmlns:a16="http://schemas.microsoft.com/office/drawing/2014/main" id="{E3F95E4A-8BBC-4727-8F4F-5872DECBC12C}"/>
                  </a:ext>
                </a:extLst>
              </p:cNvPr>
              <p:cNvSpPr/>
              <p:nvPr/>
            </p:nvSpPr>
            <p:spPr>
              <a:xfrm>
                <a:off x="3180102" y="10166093"/>
                <a:ext cx="87264" cy="579109"/>
              </a:xfrm>
              <a:custGeom>
                <a:avLst/>
                <a:gdLst>
                  <a:gd name="connsiteX0" fmla="*/ 74204 w 80362"/>
                  <a:gd name="connsiteY0" fmla="*/ 14723 h 533306"/>
                  <a:gd name="connsiteX1" fmla="*/ 57270 w 80362"/>
                  <a:gd name="connsiteY1" fmla="*/ 338573 h 533306"/>
                  <a:gd name="connsiteX2" fmla="*/ 120 w 80362"/>
                  <a:gd name="connsiteY2" fmla="*/ 533306 h 533306"/>
                  <a:gd name="connsiteX3" fmla="*/ 74204 w 80362"/>
                  <a:gd name="connsiteY3" fmla="*/ 336456 h 533306"/>
                  <a:gd name="connsiteX4" fmla="*/ 76320 w 80362"/>
                  <a:gd name="connsiteY4" fmla="*/ 184056 h 533306"/>
                  <a:gd name="connsiteX5" fmla="*/ 76320 w 80362"/>
                  <a:gd name="connsiteY5" fmla="*/ 65523 h 533306"/>
                  <a:gd name="connsiteX6" fmla="*/ 74204 w 80362"/>
                  <a:gd name="connsiteY6" fmla="*/ 14723 h 53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362" h="533306">
                    <a:moveTo>
                      <a:pt x="74204" y="14723"/>
                    </a:moveTo>
                    <a:cubicBezTo>
                      <a:pt x="71029" y="60231"/>
                      <a:pt x="69617" y="252143"/>
                      <a:pt x="57270" y="338573"/>
                    </a:cubicBezTo>
                    <a:cubicBezTo>
                      <a:pt x="44923" y="425003"/>
                      <a:pt x="-2702" y="533659"/>
                      <a:pt x="120" y="533306"/>
                    </a:cubicBezTo>
                    <a:cubicBezTo>
                      <a:pt x="2942" y="532953"/>
                      <a:pt x="61504" y="394664"/>
                      <a:pt x="74204" y="336456"/>
                    </a:cubicBezTo>
                    <a:cubicBezTo>
                      <a:pt x="86904" y="278248"/>
                      <a:pt x="75967" y="229211"/>
                      <a:pt x="76320" y="184056"/>
                    </a:cubicBezTo>
                    <a:cubicBezTo>
                      <a:pt x="76673" y="138901"/>
                      <a:pt x="75614" y="89512"/>
                      <a:pt x="76320" y="65523"/>
                    </a:cubicBezTo>
                    <a:cubicBezTo>
                      <a:pt x="77026" y="41534"/>
                      <a:pt x="77379" y="-30785"/>
                      <a:pt x="74204" y="1472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: 図形 615">
                <a:extLst>
                  <a:ext uri="{FF2B5EF4-FFF2-40B4-BE49-F238E27FC236}">
                    <a16:creationId xmlns:a16="http://schemas.microsoft.com/office/drawing/2014/main" id="{98AC95D0-188E-4FC4-9D17-42B8D03C2AA0}"/>
                  </a:ext>
                </a:extLst>
              </p:cNvPr>
              <p:cNvSpPr/>
              <p:nvPr/>
            </p:nvSpPr>
            <p:spPr>
              <a:xfrm>
                <a:off x="2983277" y="10381977"/>
                <a:ext cx="243038" cy="623458"/>
              </a:xfrm>
              <a:custGeom>
                <a:avLst/>
                <a:gdLst>
                  <a:gd name="connsiteX0" fmla="*/ 223712 w 223816"/>
                  <a:gd name="connsiteY0" fmla="*/ 63 h 574147"/>
                  <a:gd name="connsiteX1" fmla="*/ 109412 w 223816"/>
                  <a:gd name="connsiteY1" fmla="*/ 298513 h 574147"/>
                  <a:gd name="connsiteX2" fmla="*/ 35328 w 223816"/>
                  <a:gd name="connsiteY2" fmla="*/ 520763 h 574147"/>
                  <a:gd name="connsiteX3" fmla="*/ 20512 w 223816"/>
                  <a:gd name="connsiteY3" fmla="*/ 552513 h 574147"/>
                  <a:gd name="connsiteX4" fmla="*/ 1462 w 223816"/>
                  <a:gd name="connsiteY4" fmla="*/ 567329 h 574147"/>
                  <a:gd name="connsiteX5" fmla="*/ 62845 w 223816"/>
                  <a:gd name="connsiteY5" fmla="*/ 438213 h 574147"/>
                  <a:gd name="connsiteX6" fmla="*/ 88245 w 223816"/>
                  <a:gd name="connsiteY6" fmla="*/ 273113 h 574147"/>
                  <a:gd name="connsiteX7" fmla="*/ 223712 w 223816"/>
                  <a:gd name="connsiteY7" fmla="*/ 63 h 57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816" h="574147">
                    <a:moveTo>
                      <a:pt x="223712" y="63"/>
                    </a:moveTo>
                    <a:cubicBezTo>
                      <a:pt x="227240" y="4296"/>
                      <a:pt x="140809" y="211730"/>
                      <a:pt x="109412" y="298513"/>
                    </a:cubicBezTo>
                    <a:cubicBezTo>
                      <a:pt x="78015" y="385296"/>
                      <a:pt x="50145" y="478430"/>
                      <a:pt x="35328" y="520763"/>
                    </a:cubicBezTo>
                    <a:cubicBezTo>
                      <a:pt x="20511" y="563096"/>
                      <a:pt x="26156" y="544752"/>
                      <a:pt x="20512" y="552513"/>
                    </a:cubicBezTo>
                    <a:cubicBezTo>
                      <a:pt x="14868" y="560274"/>
                      <a:pt x="-5594" y="586379"/>
                      <a:pt x="1462" y="567329"/>
                    </a:cubicBezTo>
                    <a:cubicBezTo>
                      <a:pt x="8517" y="548279"/>
                      <a:pt x="48381" y="487249"/>
                      <a:pt x="62845" y="438213"/>
                    </a:cubicBezTo>
                    <a:cubicBezTo>
                      <a:pt x="77309" y="389177"/>
                      <a:pt x="64256" y="342963"/>
                      <a:pt x="88245" y="273113"/>
                    </a:cubicBezTo>
                    <a:cubicBezTo>
                      <a:pt x="112234" y="203263"/>
                      <a:pt x="220184" y="-4170"/>
                      <a:pt x="223712" y="6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フリーフォーム: 図形 616">
                <a:extLst>
                  <a:ext uri="{FF2B5EF4-FFF2-40B4-BE49-F238E27FC236}">
                    <a16:creationId xmlns:a16="http://schemas.microsoft.com/office/drawing/2014/main" id="{7BBF61AA-7E57-4B6A-B496-65E08FE6C0F5}"/>
                  </a:ext>
                </a:extLst>
              </p:cNvPr>
              <p:cNvSpPr/>
              <p:nvPr/>
            </p:nvSpPr>
            <p:spPr>
              <a:xfrm>
                <a:off x="2835999" y="10964009"/>
                <a:ext cx="205228" cy="61370"/>
              </a:xfrm>
              <a:custGeom>
                <a:avLst/>
                <a:gdLst>
                  <a:gd name="connsiteX0" fmla="*/ 188949 w 188996"/>
                  <a:gd name="connsiteY0" fmla="*/ 112 h 56516"/>
                  <a:gd name="connsiteX1" fmla="*/ 96874 w 188996"/>
                  <a:gd name="connsiteY1" fmla="*/ 41387 h 56516"/>
                  <a:gd name="connsiteX2" fmla="*/ 37 w 188996"/>
                  <a:gd name="connsiteY2" fmla="*/ 44562 h 56516"/>
                  <a:gd name="connsiteX3" fmla="*/ 107987 w 188996"/>
                  <a:gd name="connsiteY3" fmla="*/ 55674 h 56516"/>
                  <a:gd name="connsiteX4" fmla="*/ 188949 w 188996"/>
                  <a:gd name="connsiteY4" fmla="*/ 112 h 5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996" h="56516">
                    <a:moveTo>
                      <a:pt x="188949" y="112"/>
                    </a:moveTo>
                    <a:cubicBezTo>
                      <a:pt x="187097" y="-2269"/>
                      <a:pt x="128359" y="33979"/>
                      <a:pt x="96874" y="41387"/>
                    </a:cubicBezTo>
                    <a:cubicBezTo>
                      <a:pt x="65389" y="48795"/>
                      <a:pt x="-1815" y="42181"/>
                      <a:pt x="37" y="44562"/>
                    </a:cubicBezTo>
                    <a:cubicBezTo>
                      <a:pt x="1889" y="46943"/>
                      <a:pt x="77560" y="59907"/>
                      <a:pt x="107987" y="55674"/>
                    </a:cubicBezTo>
                    <a:cubicBezTo>
                      <a:pt x="138414" y="51441"/>
                      <a:pt x="190801" y="2493"/>
                      <a:pt x="188949" y="11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" name="フリーフォーム: 図形 617">
                <a:extLst>
                  <a:ext uri="{FF2B5EF4-FFF2-40B4-BE49-F238E27FC236}">
                    <a16:creationId xmlns:a16="http://schemas.microsoft.com/office/drawing/2014/main" id="{4E07960C-14CF-4AEA-ADD6-2000333459FC}"/>
                  </a:ext>
                </a:extLst>
              </p:cNvPr>
              <p:cNvSpPr/>
              <p:nvPr/>
            </p:nvSpPr>
            <p:spPr>
              <a:xfrm>
                <a:off x="2721825" y="10993159"/>
                <a:ext cx="273003" cy="149949"/>
              </a:xfrm>
              <a:custGeom>
                <a:avLst/>
                <a:gdLst>
                  <a:gd name="connsiteX0" fmla="*/ 406 w 251411"/>
                  <a:gd name="connsiteY0" fmla="*/ 136779 h 138089"/>
                  <a:gd name="connsiteX1" fmla="*/ 132168 w 251411"/>
                  <a:gd name="connsiteY1" fmla="*/ 12954 h 138089"/>
                  <a:gd name="connsiteX2" fmla="*/ 251231 w 251411"/>
                  <a:gd name="connsiteY2" fmla="*/ 3429 h 138089"/>
                  <a:gd name="connsiteX3" fmla="*/ 157568 w 251411"/>
                  <a:gd name="connsiteY3" fmla="*/ 9779 h 138089"/>
                  <a:gd name="connsiteX4" fmla="*/ 92481 w 251411"/>
                  <a:gd name="connsiteY4" fmla="*/ 74867 h 138089"/>
                  <a:gd name="connsiteX5" fmla="*/ 406 w 251411"/>
                  <a:gd name="connsiteY5" fmla="*/ 136779 h 13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411" h="138089">
                    <a:moveTo>
                      <a:pt x="406" y="136779"/>
                    </a:moveTo>
                    <a:cubicBezTo>
                      <a:pt x="7021" y="126460"/>
                      <a:pt x="90364" y="35179"/>
                      <a:pt x="132168" y="12954"/>
                    </a:cubicBezTo>
                    <a:cubicBezTo>
                      <a:pt x="173972" y="-9271"/>
                      <a:pt x="246998" y="3958"/>
                      <a:pt x="251231" y="3429"/>
                    </a:cubicBezTo>
                    <a:cubicBezTo>
                      <a:pt x="255464" y="2900"/>
                      <a:pt x="184026" y="-2127"/>
                      <a:pt x="157568" y="9779"/>
                    </a:cubicBezTo>
                    <a:cubicBezTo>
                      <a:pt x="131110" y="21685"/>
                      <a:pt x="115235" y="56082"/>
                      <a:pt x="92481" y="74867"/>
                    </a:cubicBezTo>
                    <a:cubicBezTo>
                      <a:pt x="69727" y="93652"/>
                      <a:pt x="-6209" y="147098"/>
                      <a:pt x="406" y="13677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" name="フリーフォーム: 図形 618">
                <a:extLst>
                  <a:ext uri="{FF2B5EF4-FFF2-40B4-BE49-F238E27FC236}">
                    <a16:creationId xmlns:a16="http://schemas.microsoft.com/office/drawing/2014/main" id="{A44E65A6-CD94-4CD9-B18C-1F190EA23464}"/>
                  </a:ext>
                </a:extLst>
              </p:cNvPr>
              <p:cNvSpPr/>
              <p:nvPr/>
            </p:nvSpPr>
            <p:spPr>
              <a:xfrm>
                <a:off x="2675577" y="11105809"/>
                <a:ext cx="136337" cy="131468"/>
              </a:xfrm>
              <a:custGeom>
                <a:avLst/>
                <a:gdLst>
                  <a:gd name="connsiteX0" fmla="*/ 73158 w 125554"/>
                  <a:gd name="connsiteY0" fmla="*/ 1289 h 121070"/>
                  <a:gd name="connsiteX1" fmla="*/ 11246 w 125554"/>
                  <a:gd name="connsiteY1" fmla="*/ 93364 h 121070"/>
                  <a:gd name="connsiteX2" fmla="*/ 11246 w 125554"/>
                  <a:gd name="connsiteY2" fmla="*/ 120352 h 121070"/>
                  <a:gd name="connsiteX3" fmla="*/ 125546 w 125554"/>
                  <a:gd name="connsiteY3" fmla="*/ 71139 h 121070"/>
                  <a:gd name="connsiteX4" fmla="*/ 4896 w 125554"/>
                  <a:gd name="connsiteY4" fmla="*/ 112414 h 121070"/>
                  <a:gd name="connsiteX5" fmla="*/ 33471 w 125554"/>
                  <a:gd name="connsiteY5" fmla="*/ 42564 h 121070"/>
                  <a:gd name="connsiteX6" fmla="*/ 73158 w 125554"/>
                  <a:gd name="connsiteY6" fmla="*/ 1289 h 12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554" h="121070">
                    <a:moveTo>
                      <a:pt x="73158" y="1289"/>
                    </a:moveTo>
                    <a:cubicBezTo>
                      <a:pt x="69454" y="9756"/>
                      <a:pt x="21565" y="73520"/>
                      <a:pt x="11246" y="93364"/>
                    </a:cubicBezTo>
                    <a:cubicBezTo>
                      <a:pt x="927" y="113208"/>
                      <a:pt x="-7804" y="124056"/>
                      <a:pt x="11246" y="120352"/>
                    </a:cubicBezTo>
                    <a:cubicBezTo>
                      <a:pt x="30296" y="116648"/>
                      <a:pt x="126604" y="72462"/>
                      <a:pt x="125546" y="71139"/>
                    </a:cubicBezTo>
                    <a:cubicBezTo>
                      <a:pt x="124488" y="69816"/>
                      <a:pt x="20242" y="117177"/>
                      <a:pt x="4896" y="112414"/>
                    </a:cubicBezTo>
                    <a:cubicBezTo>
                      <a:pt x="-10450" y="107651"/>
                      <a:pt x="23417" y="56851"/>
                      <a:pt x="33471" y="42564"/>
                    </a:cubicBezTo>
                    <a:cubicBezTo>
                      <a:pt x="43525" y="28277"/>
                      <a:pt x="76862" y="-7178"/>
                      <a:pt x="73158" y="128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: 図形 619">
                <a:extLst>
                  <a:ext uri="{FF2B5EF4-FFF2-40B4-BE49-F238E27FC236}">
                    <a16:creationId xmlns:a16="http://schemas.microsoft.com/office/drawing/2014/main" id="{CD6F6EF1-F03C-40C2-9ED4-FFC05F2830F7}"/>
                  </a:ext>
                </a:extLst>
              </p:cNvPr>
              <p:cNvSpPr/>
              <p:nvPr/>
            </p:nvSpPr>
            <p:spPr>
              <a:xfrm>
                <a:off x="2732542" y="10974445"/>
                <a:ext cx="348898" cy="212293"/>
              </a:xfrm>
              <a:custGeom>
                <a:avLst/>
                <a:gdLst>
                  <a:gd name="connsiteX0" fmla="*/ 62 w 321303"/>
                  <a:gd name="connsiteY0" fmla="*/ 133376 h 195502"/>
                  <a:gd name="connsiteX1" fmla="*/ 61974 w 321303"/>
                  <a:gd name="connsiteY1" fmla="*/ 195288 h 195502"/>
                  <a:gd name="connsiteX2" fmla="*/ 117537 w 321303"/>
                  <a:gd name="connsiteY2" fmla="*/ 150838 h 195502"/>
                  <a:gd name="connsiteX3" fmla="*/ 182624 w 321303"/>
                  <a:gd name="connsiteY3" fmla="*/ 74638 h 195502"/>
                  <a:gd name="connsiteX4" fmla="*/ 215962 w 321303"/>
                  <a:gd name="connsiteY4" fmla="*/ 68288 h 195502"/>
                  <a:gd name="connsiteX5" fmla="*/ 252474 w 321303"/>
                  <a:gd name="connsiteY5" fmla="*/ 52413 h 195502"/>
                  <a:gd name="connsiteX6" fmla="*/ 320737 w 321303"/>
                  <a:gd name="connsiteY6" fmla="*/ 26 h 195502"/>
                  <a:gd name="connsiteX7" fmla="*/ 211199 w 321303"/>
                  <a:gd name="connsiteY7" fmla="*/ 46063 h 195502"/>
                  <a:gd name="connsiteX8" fmla="*/ 147699 w 321303"/>
                  <a:gd name="connsiteY8" fmla="*/ 96863 h 195502"/>
                  <a:gd name="connsiteX9" fmla="*/ 101662 w 321303"/>
                  <a:gd name="connsiteY9" fmla="*/ 152426 h 195502"/>
                  <a:gd name="connsiteX10" fmla="*/ 50862 w 321303"/>
                  <a:gd name="connsiteY10" fmla="*/ 188938 h 195502"/>
                  <a:gd name="connsiteX11" fmla="*/ 62 w 321303"/>
                  <a:gd name="connsiteY11" fmla="*/ 133376 h 19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303" h="195502">
                    <a:moveTo>
                      <a:pt x="62" y="133376"/>
                    </a:moveTo>
                    <a:cubicBezTo>
                      <a:pt x="1914" y="134434"/>
                      <a:pt x="42395" y="192378"/>
                      <a:pt x="61974" y="195288"/>
                    </a:cubicBezTo>
                    <a:cubicBezTo>
                      <a:pt x="81553" y="198198"/>
                      <a:pt x="97429" y="170946"/>
                      <a:pt x="117537" y="150838"/>
                    </a:cubicBezTo>
                    <a:cubicBezTo>
                      <a:pt x="137645" y="130730"/>
                      <a:pt x="166220" y="88396"/>
                      <a:pt x="182624" y="74638"/>
                    </a:cubicBezTo>
                    <a:cubicBezTo>
                      <a:pt x="199028" y="60880"/>
                      <a:pt x="204320" y="71992"/>
                      <a:pt x="215962" y="68288"/>
                    </a:cubicBezTo>
                    <a:cubicBezTo>
                      <a:pt x="227604" y="64584"/>
                      <a:pt x="235011" y="63790"/>
                      <a:pt x="252474" y="52413"/>
                    </a:cubicBezTo>
                    <a:cubicBezTo>
                      <a:pt x="269937" y="41036"/>
                      <a:pt x="327616" y="1084"/>
                      <a:pt x="320737" y="26"/>
                    </a:cubicBezTo>
                    <a:cubicBezTo>
                      <a:pt x="313858" y="-1032"/>
                      <a:pt x="240039" y="29923"/>
                      <a:pt x="211199" y="46063"/>
                    </a:cubicBezTo>
                    <a:cubicBezTo>
                      <a:pt x="182359" y="62203"/>
                      <a:pt x="165955" y="79136"/>
                      <a:pt x="147699" y="96863"/>
                    </a:cubicBezTo>
                    <a:cubicBezTo>
                      <a:pt x="129443" y="114590"/>
                      <a:pt x="117801" y="137080"/>
                      <a:pt x="101662" y="152426"/>
                    </a:cubicBezTo>
                    <a:cubicBezTo>
                      <a:pt x="85523" y="167772"/>
                      <a:pt x="63827" y="191055"/>
                      <a:pt x="50862" y="188938"/>
                    </a:cubicBezTo>
                    <a:cubicBezTo>
                      <a:pt x="37897" y="186821"/>
                      <a:pt x="-1790" y="132318"/>
                      <a:pt x="62" y="13337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: 図形 620">
                <a:extLst>
                  <a:ext uri="{FF2B5EF4-FFF2-40B4-BE49-F238E27FC236}">
                    <a16:creationId xmlns:a16="http://schemas.microsoft.com/office/drawing/2014/main" id="{2D24FE3E-295A-4D7B-BF34-8C8F05FEF9A0}"/>
                  </a:ext>
                </a:extLst>
              </p:cNvPr>
              <p:cNvSpPr/>
              <p:nvPr/>
            </p:nvSpPr>
            <p:spPr>
              <a:xfrm>
                <a:off x="2628754" y="10810482"/>
                <a:ext cx="543439" cy="457013"/>
              </a:xfrm>
              <a:custGeom>
                <a:avLst/>
                <a:gdLst>
                  <a:gd name="connsiteX0" fmla="*/ 500453 w 500457"/>
                  <a:gd name="connsiteY0" fmla="*/ 208 h 420867"/>
                  <a:gd name="connsiteX1" fmla="*/ 430603 w 500457"/>
                  <a:gd name="connsiteY1" fmla="*/ 143083 h 420867"/>
                  <a:gd name="connsiteX2" fmla="*/ 375041 w 500457"/>
                  <a:gd name="connsiteY2" fmla="*/ 184358 h 420867"/>
                  <a:gd name="connsiteX3" fmla="*/ 329003 w 500457"/>
                  <a:gd name="connsiteY3" fmla="*/ 225633 h 420867"/>
                  <a:gd name="connsiteX4" fmla="*/ 255978 w 500457"/>
                  <a:gd name="connsiteY4" fmla="*/ 254208 h 420867"/>
                  <a:gd name="connsiteX5" fmla="*/ 202003 w 500457"/>
                  <a:gd name="connsiteY5" fmla="*/ 330408 h 420867"/>
                  <a:gd name="connsiteX6" fmla="*/ 138503 w 500457"/>
                  <a:gd name="connsiteY6" fmla="*/ 374858 h 420867"/>
                  <a:gd name="connsiteX7" fmla="*/ 3566 w 500457"/>
                  <a:gd name="connsiteY7" fmla="*/ 416133 h 420867"/>
                  <a:gd name="connsiteX8" fmla="*/ 297253 w 500457"/>
                  <a:gd name="connsiteY8" fmla="*/ 257383 h 420867"/>
                  <a:gd name="connsiteX9" fmla="*/ 427428 w 500457"/>
                  <a:gd name="connsiteY9" fmla="*/ 178008 h 420867"/>
                  <a:gd name="connsiteX10" fmla="*/ 500453 w 500457"/>
                  <a:gd name="connsiteY10" fmla="*/ 208 h 42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457" h="420867">
                    <a:moveTo>
                      <a:pt x="500453" y="208"/>
                    </a:moveTo>
                    <a:cubicBezTo>
                      <a:pt x="500982" y="-5613"/>
                      <a:pt x="451505" y="112391"/>
                      <a:pt x="430603" y="143083"/>
                    </a:cubicBezTo>
                    <a:cubicBezTo>
                      <a:pt x="409701" y="173775"/>
                      <a:pt x="391974" y="170600"/>
                      <a:pt x="375041" y="184358"/>
                    </a:cubicBezTo>
                    <a:cubicBezTo>
                      <a:pt x="358108" y="198116"/>
                      <a:pt x="348847" y="213991"/>
                      <a:pt x="329003" y="225633"/>
                    </a:cubicBezTo>
                    <a:cubicBezTo>
                      <a:pt x="309159" y="237275"/>
                      <a:pt x="277145" y="236746"/>
                      <a:pt x="255978" y="254208"/>
                    </a:cubicBezTo>
                    <a:cubicBezTo>
                      <a:pt x="234811" y="271670"/>
                      <a:pt x="221582" y="310300"/>
                      <a:pt x="202003" y="330408"/>
                    </a:cubicBezTo>
                    <a:cubicBezTo>
                      <a:pt x="182424" y="350516"/>
                      <a:pt x="171576" y="360571"/>
                      <a:pt x="138503" y="374858"/>
                    </a:cubicBezTo>
                    <a:cubicBezTo>
                      <a:pt x="105430" y="389146"/>
                      <a:pt x="-22892" y="435712"/>
                      <a:pt x="3566" y="416133"/>
                    </a:cubicBezTo>
                    <a:cubicBezTo>
                      <a:pt x="30024" y="396554"/>
                      <a:pt x="226609" y="297070"/>
                      <a:pt x="297253" y="257383"/>
                    </a:cubicBezTo>
                    <a:cubicBezTo>
                      <a:pt x="367897" y="217696"/>
                      <a:pt x="393826" y="218225"/>
                      <a:pt x="427428" y="178008"/>
                    </a:cubicBezTo>
                    <a:cubicBezTo>
                      <a:pt x="461030" y="137791"/>
                      <a:pt x="499924" y="6029"/>
                      <a:pt x="500453" y="20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: 図形 621">
                <a:extLst>
                  <a:ext uri="{FF2B5EF4-FFF2-40B4-BE49-F238E27FC236}">
                    <a16:creationId xmlns:a16="http://schemas.microsoft.com/office/drawing/2014/main" id="{A4A6FD1F-88BB-4752-80DA-C404E6184E50}"/>
                  </a:ext>
                </a:extLst>
              </p:cNvPr>
              <p:cNvSpPr/>
              <p:nvPr/>
            </p:nvSpPr>
            <p:spPr>
              <a:xfrm>
                <a:off x="3102050" y="10690894"/>
                <a:ext cx="184791" cy="366610"/>
              </a:xfrm>
              <a:custGeom>
                <a:avLst/>
                <a:gdLst>
                  <a:gd name="connsiteX0" fmla="*/ 169366 w 170175"/>
                  <a:gd name="connsiteY0" fmla="*/ 800 h 337614"/>
                  <a:gd name="connsiteX1" fmla="*/ 104279 w 170175"/>
                  <a:gd name="connsiteY1" fmla="*/ 227812 h 337614"/>
                  <a:gd name="connsiteX2" fmla="*/ 47129 w 170175"/>
                  <a:gd name="connsiteY2" fmla="*/ 294487 h 337614"/>
                  <a:gd name="connsiteX3" fmla="*/ 2679 w 170175"/>
                  <a:gd name="connsiteY3" fmla="*/ 334175 h 337614"/>
                  <a:gd name="connsiteX4" fmla="*/ 128091 w 170175"/>
                  <a:gd name="connsiteY4" fmla="*/ 205587 h 337614"/>
                  <a:gd name="connsiteX5" fmla="*/ 118566 w 170175"/>
                  <a:gd name="connsiteY5" fmla="*/ 256387 h 337614"/>
                  <a:gd name="connsiteX6" fmla="*/ 126504 w 170175"/>
                  <a:gd name="connsiteY6" fmla="*/ 292900 h 337614"/>
                  <a:gd name="connsiteX7" fmla="*/ 145554 w 170175"/>
                  <a:gd name="connsiteY7" fmla="*/ 197650 h 337614"/>
                  <a:gd name="connsiteX8" fmla="*/ 159841 w 170175"/>
                  <a:gd name="connsiteY8" fmla="*/ 277025 h 337614"/>
                  <a:gd name="connsiteX9" fmla="*/ 142379 w 170175"/>
                  <a:gd name="connsiteY9" fmla="*/ 156375 h 337614"/>
                  <a:gd name="connsiteX10" fmla="*/ 169366 w 170175"/>
                  <a:gd name="connsiteY10" fmla="*/ 800 h 33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175" h="337614">
                    <a:moveTo>
                      <a:pt x="169366" y="800"/>
                    </a:moveTo>
                    <a:cubicBezTo>
                      <a:pt x="163016" y="12706"/>
                      <a:pt x="124652" y="178864"/>
                      <a:pt x="104279" y="227812"/>
                    </a:cubicBezTo>
                    <a:cubicBezTo>
                      <a:pt x="83906" y="276760"/>
                      <a:pt x="64062" y="276760"/>
                      <a:pt x="47129" y="294487"/>
                    </a:cubicBezTo>
                    <a:cubicBezTo>
                      <a:pt x="30196" y="312214"/>
                      <a:pt x="-10815" y="348992"/>
                      <a:pt x="2679" y="334175"/>
                    </a:cubicBezTo>
                    <a:cubicBezTo>
                      <a:pt x="16173" y="319358"/>
                      <a:pt x="108777" y="218552"/>
                      <a:pt x="128091" y="205587"/>
                    </a:cubicBezTo>
                    <a:cubicBezTo>
                      <a:pt x="147405" y="192622"/>
                      <a:pt x="118830" y="241835"/>
                      <a:pt x="118566" y="256387"/>
                    </a:cubicBezTo>
                    <a:cubicBezTo>
                      <a:pt x="118302" y="270939"/>
                      <a:pt x="122006" y="302690"/>
                      <a:pt x="126504" y="292900"/>
                    </a:cubicBezTo>
                    <a:cubicBezTo>
                      <a:pt x="131002" y="283111"/>
                      <a:pt x="139998" y="200296"/>
                      <a:pt x="145554" y="197650"/>
                    </a:cubicBezTo>
                    <a:cubicBezTo>
                      <a:pt x="151110" y="195004"/>
                      <a:pt x="160370" y="283904"/>
                      <a:pt x="159841" y="277025"/>
                    </a:cubicBezTo>
                    <a:cubicBezTo>
                      <a:pt x="159312" y="270146"/>
                      <a:pt x="142114" y="199767"/>
                      <a:pt x="142379" y="156375"/>
                    </a:cubicBezTo>
                    <a:cubicBezTo>
                      <a:pt x="142644" y="112983"/>
                      <a:pt x="175716" y="-11106"/>
                      <a:pt x="169366" y="80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: 図形 622">
                <a:extLst>
                  <a:ext uri="{FF2B5EF4-FFF2-40B4-BE49-F238E27FC236}">
                    <a16:creationId xmlns:a16="http://schemas.microsoft.com/office/drawing/2014/main" id="{99AE15D5-3485-4DD5-8FCE-CB7051090303}"/>
                  </a:ext>
                </a:extLst>
              </p:cNvPr>
              <p:cNvSpPr/>
              <p:nvPr/>
            </p:nvSpPr>
            <p:spPr>
              <a:xfrm>
                <a:off x="2545836" y="11005011"/>
                <a:ext cx="638688" cy="284220"/>
              </a:xfrm>
              <a:custGeom>
                <a:avLst/>
                <a:gdLst>
                  <a:gd name="connsiteX0" fmla="*/ 586338 w 588173"/>
                  <a:gd name="connsiteY0" fmla="*/ 3628 h 261740"/>
                  <a:gd name="connsiteX1" fmla="*/ 446638 w 588173"/>
                  <a:gd name="connsiteY1" fmla="*/ 130628 h 261740"/>
                  <a:gd name="connsiteX2" fmla="*/ 352976 w 588173"/>
                  <a:gd name="connsiteY2" fmla="*/ 192540 h 261740"/>
                  <a:gd name="connsiteX3" fmla="*/ 281538 w 588173"/>
                  <a:gd name="connsiteY3" fmla="*/ 224290 h 261740"/>
                  <a:gd name="connsiteX4" fmla="*/ 214863 w 588173"/>
                  <a:gd name="connsiteY4" fmla="*/ 241753 h 261740"/>
                  <a:gd name="connsiteX5" fmla="*/ 2138 w 588173"/>
                  <a:gd name="connsiteY5" fmla="*/ 259215 h 261740"/>
                  <a:gd name="connsiteX6" fmla="*/ 360913 w 588173"/>
                  <a:gd name="connsiteY6" fmla="*/ 183015 h 261740"/>
                  <a:gd name="connsiteX7" fmla="*/ 432351 w 588173"/>
                  <a:gd name="connsiteY7" fmla="*/ 122690 h 261740"/>
                  <a:gd name="connsiteX8" fmla="*/ 521251 w 588173"/>
                  <a:gd name="connsiteY8" fmla="*/ 41728 h 261740"/>
                  <a:gd name="connsiteX9" fmla="*/ 586338 w 588173"/>
                  <a:gd name="connsiteY9" fmla="*/ 3628 h 2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8173" h="261740">
                    <a:moveTo>
                      <a:pt x="586338" y="3628"/>
                    </a:moveTo>
                    <a:cubicBezTo>
                      <a:pt x="573903" y="18445"/>
                      <a:pt x="485532" y="99143"/>
                      <a:pt x="446638" y="130628"/>
                    </a:cubicBezTo>
                    <a:cubicBezTo>
                      <a:pt x="407744" y="162113"/>
                      <a:pt x="380493" y="176930"/>
                      <a:pt x="352976" y="192540"/>
                    </a:cubicBezTo>
                    <a:cubicBezTo>
                      <a:pt x="325459" y="208150"/>
                      <a:pt x="304557" y="216088"/>
                      <a:pt x="281538" y="224290"/>
                    </a:cubicBezTo>
                    <a:cubicBezTo>
                      <a:pt x="258519" y="232492"/>
                      <a:pt x="261430" y="235932"/>
                      <a:pt x="214863" y="241753"/>
                    </a:cubicBezTo>
                    <a:cubicBezTo>
                      <a:pt x="168296" y="247574"/>
                      <a:pt x="-22204" y="269005"/>
                      <a:pt x="2138" y="259215"/>
                    </a:cubicBezTo>
                    <a:cubicBezTo>
                      <a:pt x="26480" y="249425"/>
                      <a:pt x="289211" y="205769"/>
                      <a:pt x="360913" y="183015"/>
                    </a:cubicBezTo>
                    <a:cubicBezTo>
                      <a:pt x="432615" y="160261"/>
                      <a:pt x="405628" y="146238"/>
                      <a:pt x="432351" y="122690"/>
                    </a:cubicBezTo>
                    <a:cubicBezTo>
                      <a:pt x="459074" y="99142"/>
                      <a:pt x="497703" y="60513"/>
                      <a:pt x="521251" y="41728"/>
                    </a:cubicBezTo>
                    <a:cubicBezTo>
                      <a:pt x="544799" y="22943"/>
                      <a:pt x="598773" y="-11189"/>
                      <a:pt x="586338" y="362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4" name="フリーフォーム: 図形 623">
                <a:extLst>
                  <a:ext uri="{FF2B5EF4-FFF2-40B4-BE49-F238E27FC236}">
                    <a16:creationId xmlns:a16="http://schemas.microsoft.com/office/drawing/2014/main" id="{3B86F097-EAFE-418D-A7B0-709AD2823BE9}"/>
                  </a:ext>
                </a:extLst>
              </p:cNvPr>
              <p:cNvSpPr/>
              <p:nvPr/>
            </p:nvSpPr>
            <p:spPr>
              <a:xfrm>
                <a:off x="2802891" y="10721678"/>
                <a:ext cx="523147" cy="560135"/>
              </a:xfrm>
              <a:custGeom>
                <a:avLst/>
                <a:gdLst>
                  <a:gd name="connsiteX0" fmla="*/ 471852 w 481770"/>
                  <a:gd name="connsiteY0" fmla="*/ 1026 h 515833"/>
                  <a:gd name="connsiteX1" fmla="*/ 446452 w 481770"/>
                  <a:gd name="connsiteY1" fmla="*/ 264551 h 515833"/>
                  <a:gd name="connsiteX2" fmla="*/ 343264 w 481770"/>
                  <a:gd name="connsiteY2" fmla="*/ 337576 h 515833"/>
                  <a:gd name="connsiteX3" fmla="*/ 194039 w 481770"/>
                  <a:gd name="connsiteY3" fmla="*/ 437588 h 515833"/>
                  <a:gd name="connsiteX4" fmla="*/ 95614 w 481770"/>
                  <a:gd name="connsiteY4" fmla="*/ 482038 h 515833"/>
                  <a:gd name="connsiteX5" fmla="*/ 21002 w 481770"/>
                  <a:gd name="connsiteY5" fmla="*/ 510613 h 515833"/>
                  <a:gd name="connsiteX6" fmla="*/ 6714 w 481770"/>
                  <a:gd name="connsiteY6" fmla="*/ 512201 h 515833"/>
                  <a:gd name="connsiteX7" fmla="*/ 116252 w 481770"/>
                  <a:gd name="connsiteY7" fmla="*/ 472513 h 515833"/>
                  <a:gd name="connsiteX8" fmla="*/ 413114 w 481770"/>
                  <a:gd name="connsiteY8" fmla="*/ 267726 h 515833"/>
                  <a:gd name="connsiteX9" fmla="*/ 425814 w 481770"/>
                  <a:gd name="connsiteY9" fmla="*/ 237563 h 515833"/>
                  <a:gd name="connsiteX10" fmla="*/ 481377 w 481770"/>
                  <a:gd name="connsiteY10" fmla="*/ 99451 h 515833"/>
                  <a:gd name="connsiteX11" fmla="*/ 451214 w 481770"/>
                  <a:gd name="connsiteY11" fmla="*/ 169301 h 515833"/>
                  <a:gd name="connsiteX12" fmla="*/ 471852 w 481770"/>
                  <a:gd name="connsiteY12" fmla="*/ 1026 h 51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1770" h="515833">
                    <a:moveTo>
                      <a:pt x="471852" y="1026"/>
                    </a:moveTo>
                    <a:cubicBezTo>
                      <a:pt x="471058" y="16901"/>
                      <a:pt x="467883" y="208459"/>
                      <a:pt x="446452" y="264551"/>
                    </a:cubicBezTo>
                    <a:cubicBezTo>
                      <a:pt x="425021" y="320643"/>
                      <a:pt x="343264" y="337576"/>
                      <a:pt x="343264" y="337576"/>
                    </a:cubicBezTo>
                    <a:cubicBezTo>
                      <a:pt x="301195" y="366415"/>
                      <a:pt x="235314" y="413511"/>
                      <a:pt x="194039" y="437588"/>
                    </a:cubicBezTo>
                    <a:cubicBezTo>
                      <a:pt x="152764" y="461665"/>
                      <a:pt x="124453" y="469867"/>
                      <a:pt x="95614" y="482038"/>
                    </a:cubicBezTo>
                    <a:cubicBezTo>
                      <a:pt x="66775" y="494209"/>
                      <a:pt x="35818" y="505586"/>
                      <a:pt x="21002" y="510613"/>
                    </a:cubicBezTo>
                    <a:cubicBezTo>
                      <a:pt x="6186" y="515640"/>
                      <a:pt x="-9161" y="518551"/>
                      <a:pt x="6714" y="512201"/>
                    </a:cubicBezTo>
                    <a:cubicBezTo>
                      <a:pt x="22589" y="505851"/>
                      <a:pt x="48519" y="513259"/>
                      <a:pt x="116252" y="472513"/>
                    </a:cubicBezTo>
                    <a:cubicBezTo>
                      <a:pt x="183985" y="431767"/>
                      <a:pt x="361520" y="306884"/>
                      <a:pt x="413114" y="267726"/>
                    </a:cubicBezTo>
                    <a:cubicBezTo>
                      <a:pt x="464708" y="228568"/>
                      <a:pt x="414437" y="265609"/>
                      <a:pt x="425814" y="237563"/>
                    </a:cubicBezTo>
                    <a:cubicBezTo>
                      <a:pt x="437191" y="209517"/>
                      <a:pt x="477144" y="110828"/>
                      <a:pt x="481377" y="99451"/>
                    </a:cubicBezTo>
                    <a:cubicBezTo>
                      <a:pt x="485610" y="88074"/>
                      <a:pt x="454389" y="180149"/>
                      <a:pt x="451214" y="169301"/>
                    </a:cubicBezTo>
                    <a:cubicBezTo>
                      <a:pt x="448039" y="158453"/>
                      <a:pt x="472646" y="-14849"/>
                      <a:pt x="471852" y="102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フリーフォーム: 図形 624">
                <a:extLst>
                  <a:ext uri="{FF2B5EF4-FFF2-40B4-BE49-F238E27FC236}">
                    <a16:creationId xmlns:a16="http://schemas.microsoft.com/office/drawing/2014/main" id="{73FC2AA2-AFC4-4CF9-9B76-FD62C7C370B0}"/>
                  </a:ext>
                </a:extLst>
              </p:cNvPr>
              <p:cNvSpPr/>
              <p:nvPr/>
            </p:nvSpPr>
            <p:spPr>
              <a:xfrm>
                <a:off x="2710253" y="11108580"/>
                <a:ext cx="620612" cy="346531"/>
              </a:xfrm>
              <a:custGeom>
                <a:avLst/>
                <a:gdLst>
                  <a:gd name="connsiteX0" fmla="*/ 571450 w 571526"/>
                  <a:gd name="connsiteY0" fmla="*/ 325 h 319123"/>
                  <a:gd name="connsiteX1" fmla="*/ 312688 w 571526"/>
                  <a:gd name="connsiteY1" fmla="*/ 120975 h 319123"/>
                  <a:gd name="connsiteX2" fmla="*/ 169813 w 571526"/>
                  <a:gd name="connsiteY2" fmla="*/ 267025 h 319123"/>
                  <a:gd name="connsiteX3" fmla="*/ 92025 w 571526"/>
                  <a:gd name="connsiteY3" fmla="*/ 297187 h 319123"/>
                  <a:gd name="connsiteX4" fmla="*/ 1538 w 571526"/>
                  <a:gd name="connsiteY4" fmla="*/ 314650 h 319123"/>
                  <a:gd name="connsiteX5" fmla="*/ 171400 w 571526"/>
                  <a:gd name="connsiteY5" fmla="*/ 211462 h 319123"/>
                  <a:gd name="connsiteX6" fmla="*/ 338088 w 571526"/>
                  <a:gd name="connsiteY6" fmla="*/ 89225 h 319123"/>
                  <a:gd name="connsiteX7" fmla="*/ 571450 w 571526"/>
                  <a:gd name="connsiteY7" fmla="*/ 325 h 31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26" h="319123">
                    <a:moveTo>
                      <a:pt x="571450" y="325"/>
                    </a:moveTo>
                    <a:cubicBezTo>
                      <a:pt x="567217" y="5617"/>
                      <a:pt x="379627" y="76525"/>
                      <a:pt x="312688" y="120975"/>
                    </a:cubicBezTo>
                    <a:cubicBezTo>
                      <a:pt x="245749" y="165425"/>
                      <a:pt x="206590" y="237656"/>
                      <a:pt x="169813" y="267025"/>
                    </a:cubicBezTo>
                    <a:cubicBezTo>
                      <a:pt x="133036" y="296394"/>
                      <a:pt x="120071" y="289250"/>
                      <a:pt x="92025" y="297187"/>
                    </a:cubicBezTo>
                    <a:cubicBezTo>
                      <a:pt x="63979" y="305125"/>
                      <a:pt x="-11691" y="328938"/>
                      <a:pt x="1538" y="314650"/>
                    </a:cubicBezTo>
                    <a:cubicBezTo>
                      <a:pt x="14767" y="300363"/>
                      <a:pt x="115308" y="249033"/>
                      <a:pt x="171400" y="211462"/>
                    </a:cubicBezTo>
                    <a:cubicBezTo>
                      <a:pt x="227492" y="173891"/>
                      <a:pt x="273001" y="122827"/>
                      <a:pt x="338088" y="89225"/>
                    </a:cubicBezTo>
                    <a:cubicBezTo>
                      <a:pt x="403175" y="55623"/>
                      <a:pt x="575683" y="-4967"/>
                      <a:pt x="571450" y="32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フリーフォーム: 図形 625">
                <a:extLst>
                  <a:ext uri="{FF2B5EF4-FFF2-40B4-BE49-F238E27FC236}">
                    <a16:creationId xmlns:a16="http://schemas.microsoft.com/office/drawing/2014/main" id="{7C0DE922-DEA8-42DC-A20A-817E23063DCC}"/>
                  </a:ext>
                </a:extLst>
              </p:cNvPr>
              <p:cNvSpPr/>
              <p:nvPr/>
            </p:nvSpPr>
            <p:spPr>
              <a:xfrm>
                <a:off x="2470943" y="11267485"/>
                <a:ext cx="422364" cy="123062"/>
              </a:xfrm>
              <a:custGeom>
                <a:avLst/>
                <a:gdLst>
                  <a:gd name="connsiteX0" fmla="*/ 185407 w 388958"/>
                  <a:gd name="connsiteY0" fmla="*/ 38 h 113329"/>
                  <a:gd name="connsiteX1" fmla="*/ 387020 w 388958"/>
                  <a:gd name="connsiteY1" fmla="*/ 44488 h 113329"/>
                  <a:gd name="connsiteX2" fmla="*/ 279070 w 388958"/>
                  <a:gd name="connsiteY2" fmla="*/ 47663 h 113329"/>
                  <a:gd name="connsiteX3" fmla="*/ 140957 w 388958"/>
                  <a:gd name="connsiteY3" fmla="*/ 71475 h 113329"/>
                  <a:gd name="connsiteX4" fmla="*/ 4432 w 388958"/>
                  <a:gd name="connsiteY4" fmla="*/ 112750 h 113329"/>
                  <a:gd name="connsiteX5" fmla="*/ 313995 w 388958"/>
                  <a:gd name="connsiteY5" fmla="*/ 38138 h 113329"/>
                  <a:gd name="connsiteX6" fmla="*/ 185407 w 388958"/>
                  <a:gd name="connsiteY6" fmla="*/ 38 h 11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958" h="113329">
                    <a:moveTo>
                      <a:pt x="185407" y="38"/>
                    </a:moveTo>
                    <a:cubicBezTo>
                      <a:pt x="197578" y="1096"/>
                      <a:pt x="371410" y="36551"/>
                      <a:pt x="387020" y="44488"/>
                    </a:cubicBezTo>
                    <a:cubicBezTo>
                      <a:pt x="402631" y="52426"/>
                      <a:pt x="320080" y="43165"/>
                      <a:pt x="279070" y="47663"/>
                    </a:cubicBezTo>
                    <a:cubicBezTo>
                      <a:pt x="238060" y="52161"/>
                      <a:pt x="186730" y="60627"/>
                      <a:pt x="140957" y="71475"/>
                    </a:cubicBezTo>
                    <a:cubicBezTo>
                      <a:pt x="95184" y="82323"/>
                      <a:pt x="-24408" y="118306"/>
                      <a:pt x="4432" y="112750"/>
                    </a:cubicBezTo>
                    <a:cubicBezTo>
                      <a:pt x="33272" y="107194"/>
                      <a:pt x="281980" y="56130"/>
                      <a:pt x="313995" y="38138"/>
                    </a:cubicBezTo>
                    <a:cubicBezTo>
                      <a:pt x="346010" y="20146"/>
                      <a:pt x="173236" y="-1020"/>
                      <a:pt x="185407" y="3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7" name="フリーフォーム: 図形 626">
                <a:extLst>
                  <a:ext uri="{FF2B5EF4-FFF2-40B4-BE49-F238E27FC236}">
                    <a16:creationId xmlns:a16="http://schemas.microsoft.com/office/drawing/2014/main" id="{9275044F-9DA7-408D-B76D-B0C5E604B20C}"/>
                  </a:ext>
                </a:extLst>
              </p:cNvPr>
              <p:cNvSpPr/>
              <p:nvPr/>
            </p:nvSpPr>
            <p:spPr>
              <a:xfrm>
                <a:off x="2475599" y="11249923"/>
                <a:ext cx="261523" cy="136595"/>
              </a:xfrm>
              <a:custGeom>
                <a:avLst/>
                <a:gdLst>
                  <a:gd name="connsiteX0" fmla="*/ 239857 w 240839"/>
                  <a:gd name="connsiteY0" fmla="*/ 336 h 125791"/>
                  <a:gd name="connsiteX1" fmla="*/ 71582 w 240839"/>
                  <a:gd name="connsiteY1" fmla="*/ 60661 h 125791"/>
                  <a:gd name="connsiteX2" fmla="*/ 144 w 240839"/>
                  <a:gd name="connsiteY2" fmla="*/ 125748 h 125791"/>
                  <a:gd name="connsiteX3" fmla="*/ 87457 w 240839"/>
                  <a:gd name="connsiteY3" fmla="*/ 70186 h 125791"/>
                  <a:gd name="connsiteX4" fmla="*/ 139844 w 240839"/>
                  <a:gd name="connsiteY4" fmla="*/ 36848 h 125791"/>
                  <a:gd name="connsiteX5" fmla="*/ 239857 w 240839"/>
                  <a:gd name="connsiteY5" fmla="*/ 336 h 12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839" h="125791">
                    <a:moveTo>
                      <a:pt x="239857" y="336"/>
                    </a:moveTo>
                    <a:cubicBezTo>
                      <a:pt x="228480" y="4305"/>
                      <a:pt x="111534" y="39759"/>
                      <a:pt x="71582" y="60661"/>
                    </a:cubicBezTo>
                    <a:cubicBezTo>
                      <a:pt x="31630" y="81563"/>
                      <a:pt x="-2502" y="124161"/>
                      <a:pt x="144" y="125748"/>
                    </a:cubicBezTo>
                    <a:cubicBezTo>
                      <a:pt x="2790" y="127336"/>
                      <a:pt x="64174" y="85003"/>
                      <a:pt x="87457" y="70186"/>
                    </a:cubicBezTo>
                    <a:cubicBezTo>
                      <a:pt x="110740" y="55369"/>
                      <a:pt x="119206" y="45050"/>
                      <a:pt x="139844" y="36848"/>
                    </a:cubicBezTo>
                    <a:cubicBezTo>
                      <a:pt x="160481" y="28646"/>
                      <a:pt x="251234" y="-3633"/>
                      <a:pt x="239857" y="33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8" name="フリーフォーム: 図形 627">
                <a:extLst>
                  <a:ext uri="{FF2B5EF4-FFF2-40B4-BE49-F238E27FC236}">
                    <a16:creationId xmlns:a16="http://schemas.microsoft.com/office/drawing/2014/main" id="{9B61F608-F48F-4314-8E98-A9D08F2D994C}"/>
                  </a:ext>
                </a:extLst>
              </p:cNvPr>
              <p:cNvSpPr/>
              <p:nvPr/>
            </p:nvSpPr>
            <p:spPr>
              <a:xfrm>
                <a:off x="2668752" y="11255410"/>
                <a:ext cx="287186" cy="189416"/>
              </a:xfrm>
              <a:custGeom>
                <a:avLst/>
                <a:gdLst>
                  <a:gd name="connsiteX0" fmla="*/ 228668 w 264472"/>
                  <a:gd name="connsiteY0" fmla="*/ 45 h 174435"/>
                  <a:gd name="connsiteX1" fmla="*/ 41343 w 264472"/>
                  <a:gd name="connsiteY1" fmla="*/ 107995 h 174435"/>
                  <a:gd name="connsiteX2" fmla="*/ 17531 w 264472"/>
                  <a:gd name="connsiteY2" fmla="*/ 161970 h 174435"/>
                  <a:gd name="connsiteX3" fmla="*/ 66743 w 264472"/>
                  <a:gd name="connsiteY3" fmla="*/ 173083 h 174435"/>
                  <a:gd name="connsiteX4" fmla="*/ 176281 w 264472"/>
                  <a:gd name="connsiteY4" fmla="*/ 139745 h 174435"/>
                  <a:gd name="connsiteX5" fmla="*/ 262006 w 264472"/>
                  <a:gd name="connsiteY5" fmla="*/ 84183 h 174435"/>
                  <a:gd name="connsiteX6" fmla="*/ 77856 w 264472"/>
                  <a:gd name="connsiteY6" fmla="*/ 146095 h 174435"/>
                  <a:gd name="connsiteX7" fmla="*/ 68 w 264472"/>
                  <a:gd name="connsiteY7" fmla="*/ 165145 h 174435"/>
                  <a:gd name="connsiteX8" fmla="*/ 88968 w 264472"/>
                  <a:gd name="connsiteY8" fmla="*/ 95295 h 174435"/>
                  <a:gd name="connsiteX9" fmla="*/ 228668 w 264472"/>
                  <a:gd name="connsiteY9" fmla="*/ 45 h 17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4472" h="174435">
                    <a:moveTo>
                      <a:pt x="228668" y="45"/>
                    </a:moveTo>
                    <a:cubicBezTo>
                      <a:pt x="220731" y="2162"/>
                      <a:pt x="76532" y="81008"/>
                      <a:pt x="41343" y="107995"/>
                    </a:cubicBezTo>
                    <a:cubicBezTo>
                      <a:pt x="6154" y="134982"/>
                      <a:pt x="13298" y="151122"/>
                      <a:pt x="17531" y="161970"/>
                    </a:cubicBezTo>
                    <a:cubicBezTo>
                      <a:pt x="21764" y="172818"/>
                      <a:pt x="40285" y="176787"/>
                      <a:pt x="66743" y="173083"/>
                    </a:cubicBezTo>
                    <a:cubicBezTo>
                      <a:pt x="93201" y="169379"/>
                      <a:pt x="143737" y="154562"/>
                      <a:pt x="176281" y="139745"/>
                    </a:cubicBezTo>
                    <a:cubicBezTo>
                      <a:pt x="208825" y="124928"/>
                      <a:pt x="278410" y="83125"/>
                      <a:pt x="262006" y="84183"/>
                    </a:cubicBezTo>
                    <a:cubicBezTo>
                      <a:pt x="245602" y="85241"/>
                      <a:pt x="121512" y="132601"/>
                      <a:pt x="77856" y="146095"/>
                    </a:cubicBezTo>
                    <a:cubicBezTo>
                      <a:pt x="34200" y="159589"/>
                      <a:pt x="-1784" y="173612"/>
                      <a:pt x="68" y="165145"/>
                    </a:cubicBezTo>
                    <a:cubicBezTo>
                      <a:pt x="1920" y="156678"/>
                      <a:pt x="49810" y="120960"/>
                      <a:pt x="88968" y="95295"/>
                    </a:cubicBezTo>
                    <a:cubicBezTo>
                      <a:pt x="128126" y="69630"/>
                      <a:pt x="236605" y="-2072"/>
                      <a:pt x="228668" y="4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9" name="フリーフォーム: 図形 628">
                <a:extLst>
                  <a:ext uri="{FF2B5EF4-FFF2-40B4-BE49-F238E27FC236}">
                    <a16:creationId xmlns:a16="http://schemas.microsoft.com/office/drawing/2014/main" id="{656887DB-AE32-4B8A-A3D1-C46B75152DF1}"/>
                  </a:ext>
                </a:extLst>
              </p:cNvPr>
              <p:cNvSpPr/>
              <p:nvPr/>
            </p:nvSpPr>
            <p:spPr>
              <a:xfrm>
                <a:off x="2559881" y="11284763"/>
                <a:ext cx="328196" cy="152913"/>
              </a:xfrm>
              <a:custGeom>
                <a:avLst/>
                <a:gdLst>
                  <a:gd name="connsiteX0" fmla="*/ 116203 w 302238"/>
                  <a:gd name="connsiteY0" fmla="*/ 39689 h 140819"/>
                  <a:gd name="connsiteX1" fmla="*/ 3491 w 302238"/>
                  <a:gd name="connsiteY1" fmla="*/ 92077 h 140819"/>
                  <a:gd name="connsiteX2" fmla="*/ 35241 w 302238"/>
                  <a:gd name="connsiteY2" fmla="*/ 138114 h 140819"/>
                  <a:gd name="connsiteX3" fmla="*/ 101916 w 302238"/>
                  <a:gd name="connsiteY3" fmla="*/ 120652 h 140819"/>
                  <a:gd name="connsiteX4" fmla="*/ 301941 w 302238"/>
                  <a:gd name="connsiteY4" fmla="*/ 2 h 140819"/>
                  <a:gd name="connsiteX5" fmla="*/ 52703 w 302238"/>
                  <a:gd name="connsiteY5" fmla="*/ 123827 h 140819"/>
                  <a:gd name="connsiteX6" fmla="*/ 32066 w 302238"/>
                  <a:gd name="connsiteY6" fmla="*/ 122239 h 140819"/>
                  <a:gd name="connsiteX7" fmla="*/ 20953 w 302238"/>
                  <a:gd name="connsiteY7" fmla="*/ 100014 h 140819"/>
                  <a:gd name="connsiteX8" fmla="*/ 116203 w 302238"/>
                  <a:gd name="connsiteY8" fmla="*/ 39689 h 14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238" h="140819">
                    <a:moveTo>
                      <a:pt x="116203" y="39689"/>
                    </a:moveTo>
                    <a:cubicBezTo>
                      <a:pt x="113293" y="38366"/>
                      <a:pt x="16985" y="75673"/>
                      <a:pt x="3491" y="92077"/>
                    </a:cubicBezTo>
                    <a:cubicBezTo>
                      <a:pt x="-10003" y="108481"/>
                      <a:pt x="18837" y="133351"/>
                      <a:pt x="35241" y="138114"/>
                    </a:cubicBezTo>
                    <a:cubicBezTo>
                      <a:pt x="51645" y="142877"/>
                      <a:pt x="57466" y="143671"/>
                      <a:pt x="101916" y="120652"/>
                    </a:cubicBezTo>
                    <a:cubicBezTo>
                      <a:pt x="146366" y="97633"/>
                      <a:pt x="310143" y="-527"/>
                      <a:pt x="301941" y="2"/>
                    </a:cubicBezTo>
                    <a:cubicBezTo>
                      <a:pt x="293739" y="531"/>
                      <a:pt x="97682" y="103454"/>
                      <a:pt x="52703" y="123827"/>
                    </a:cubicBezTo>
                    <a:cubicBezTo>
                      <a:pt x="7724" y="144200"/>
                      <a:pt x="37358" y="126208"/>
                      <a:pt x="32066" y="122239"/>
                    </a:cubicBezTo>
                    <a:cubicBezTo>
                      <a:pt x="26774" y="118270"/>
                      <a:pt x="1639" y="114301"/>
                      <a:pt x="20953" y="100014"/>
                    </a:cubicBezTo>
                    <a:cubicBezTo>
                      <a:pt x="40267" y="85727"/>
                      <a:pt x="119113" y="41012"/>
                      <a:pt x="116203" y="3968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0" name="フリーフォーム: 図形 629">
                <a:extLst>
                  <a:ext uri="{FF2B5EF4-FFF2-40B4-BE49-F238E27FC236}">
                    <a16:creationId xmlns:a16="http://schemas.microsoft.com/office/drawing/2014/main" id="{C02DCD2C-4021-4F1F-A0FC-85383DDEBECC}"/>
                  </a:ext>
                </a:extLst>
              </p:cNvPr>
              <p:cNvSpPr/>
              <p:nvPr/>
            </p:nvSpPr>
            <p:spPr>
              <a:xfrm>
                <a:off x="2666974" y="11312338"/>
                <a:ext cx="226176" cy="110369"/>
              </a:xfrm>
              <a:custGeom>
                <a:avLst/>
                <a:gdLst>
                  <a:gd name="connsiteX0" fmla="*/ 208081 w 208287"/>
                  <a:gd name="connsiteY0" fmla="*/ 8 h 101640"/>
                  <a:gd name="connsiteX1" fmla="*/ 130294 w 208287"/>
                  <a:gd name="connsiteY1" fmla="*/ 71445 h 101640"/>
                  <a:gd name="connsiteX2" fmla="*/ 119 w 208287"/>
                  <a:gd name="connsiteY2" fmla="*/ 101608 h 101640"/>
                  <a:gd name="connsiteX3" fmla="*/ 108069 w 208287"/>
                  <a:gd name="connsiteY3" fmla="*/ 66683 h 101640"/>
                  <a:gd name="connsiteX4" fmla="*/ 208081 w 208287"/>
                  <a:gd name="connsiteY4" fmla="*/ 8 h 10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287" h="101640">
                    <a:moveTo>
                      <a:pt x="208081" y="8"/>
                    </a:moveTo>
                    <a:cubicBezTo>
                      <a:pt x="211785" y="802"/>
                      <a:pt x="164954" y="54512"/>
                      <a:pt x="130294" y="71445"/>
                    </a:cubicBezTo>
                    <a:cubicBezTo>
                      <a:pt x="95634" y="88378"/>
                      <a:pt x="3823" y="102402"/>
                      <a:pt x="119" y="101608"/>
                    </a:cubicBezTo>
                    <a:cubicBezTo>
                      <a:pt x="-3585" y="100814"/>
                      <a:pt x="79494" y="80441"/>
                      <a:pt x="108069" y="66683"/>
                    </a:cubicBezTo>
                    <a:cubicBezTo>
                      <a:pt x="136644" y="52925"/>
                      <a:pt x="204377" y="-786"/>
                      <a:pt x="208081" y="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1" name="フリーフォーム: 図形 630">
                <a:extLst>
                  <a:ext uri="{FF2B5EF4-FFF2-40B4-BE49-F238E27FC236}">
                    <a16:creationId xmlns:a16="http://schemas.microsoft.com/office/drawing/2014/main" id="{B890C1EB-6B0E-4DCB-9CF9-920AB95B91E9}"/>
                  </a:ext>
                </a:extLst>
              </p:cNvPr>
              <p:cNvSpPr/>
              <p:nvPr/>
            </p:nvSpPr>
            <p:spPr>
              <a:xfrm>
                <a:off x="3028685" y="11014090"/>
                <a:ext cx="467643" cy="256911"/>
              </a:xfrm>
              <a:custGeom>
                <a:avLst/>
                <a:gdLst>
                  <a:gd name="connsiteX0" fmla="*/ 430603 w 430656"/>
                  <a:gd name="connsiteY0" fmla="*/ 29 h 236591"/>
                  <a:gd name="connsiteX1" fmla="*/ 300428 w 430656"/>
                  <a:gd name="connsiteY1" fmla="*/ 125442 h 236591"/>
                  <a:gd name="connsiteX2" fmla="*/ 211528 w 430656"/>
                  <a:gd name="connsiteY2" fmla="*/ 185767 h 236591"/>
                  <a:gd name="connsiteX3" fmla="*/ 391 w 430656"/>
                  <a:gd name="connsiteY3" fmla="*/ 236567 h 236591"/>
                  <a:gd name="connsiteX4" fmla="*/ 162316 w 430656"/>
                  <a:gd name="connsiteY4" fmla="*/ 179417 h 236591"/>
                  <a:gd name="connsiteX5" fmla="*/ 284553 w 430656"/>
                  <a:gd name="connsiteY5" fmla="*/ 114329 h 236591"/>
                  <a:gd name="connsiteX6" fmla="*/ 430603 w 430656"/>
                  <a:gd name="connsiteY6" fmla="*/ 29 h 23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656" h="236591">
                    <a:moveTo>
                      <a:pt x="430603" y="29"/>
                    </a:moveTo>
                    <a:cubicBezTo>
                      <a:pt x="433249" y="1881"/>
                      <a:pt x="336940" y="94486"/>
                      <a:pt x="300428" y="125442"/>
                    </a:cubicBezTo>
                    <a:cubicBezTo>
                      <a:pt x="263916" y="156398"/>
                      <a:pt x="261534" y="167246"/>
                      <a:pt x="211528" y="185767"/>
                    </a:cubicBezTo>
                    <a:cubicBezTo>
                      <a:pt x="161522" y="204288"/>
                      <a:pt x="8593" y="237625"/>
                      <a:pt x="391" y="236567"/>
                    </a:cubicBezTo>
                    <a:cubicBezTo>
                      <a:pt x="-7811" y="235509"/>
                      <a:pt x="114956" y="199790"/>
                      <a:pt x="162316" y="179417"/>
                    </a:cubicBezTo>
                    <a:cubicBezTo>
                      <a:pt x="209676" y="159044"/>
                      <a:pt x="239574" y="143698"/>
                      <a:pt x="284553" y="114329"/>
                    </a:cubicBezTo>
                    <a:cubicBezTo>
                      <a:pt x="329532" y="84960"/>
                      <a:pt x="427957" y="-1823"/>
                      <a:pt x="430603" y="2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2" name="フリーフォーム: 図形 631">
                <a:extLst>
                  <a:ext uri="{FF2B5EF4-FFF2-40B4-BE49-F238E27FC236}">
                    <a16:creationId xmlns:a16="http://schemas.microsoft.com/office/drawing/2014/main" id="{DAAF39DD-C487-4354-A1E3-5A6B5E0F00F2}"/>
                  </a:ext>
                </a:extLst>
              </p:cNvPr>
              <p:cNvSpPr/>
              <p:nvPr/>
            </p:nvSpPr>
            <p:spPr>
              <a:xfrm>
                <a:off x="3008194" y="11193383"/>
                <a:ext cx="850272" cy="220858"/>
              </a:xfrm>
              <a:custGeom>
                <a:avLst/>
                <a:gdLst>
                  <a:gd name="connsiteX0" fmla="*/ 212 w 783022"/>
                  <a:gd name="connsiteY0" fmla="*/ 203216 h 203390"/>
                  <a:gd name="connsiteX1" fmla="*/ 298662 w 783022"/>
                  <a:gd name="connsiteY1" fmla="*/ 176229 h 203390"/>
                  <a:gd name="connsiteX2" fmla="*/ 333587 w 783022"/>
                  <a:gd name="connsiteY2" fmla="*/ 87329 h 203390"/>
                  <a:gd name="connsiteX3" fmla="*/ 339937 w 783022"/>
                  <a:gd name="connsiteY3" fmla="*/ 127016 h 203390"/>
                  <a:gd name="connsiteX4" fmla="*/ 449474 w 783022"/>
                  <a:gd name="connsiteY4" fmla="*/ 76216 h 203390"/>
                  <a:gd name="connsiteX5" fmla="*/ 538374 w 783022"/>
                  <a:gd name="connsiteY5" fmla="*/ 3191 h 203390"/>
                  <a:gd name="connsiteX6" fmla="*/ 493924 w 783022"/>
                  <a:gd name="connsiteY6" fmla="*/ 76216 h 203390"/>
                  <a:gd name="connsiteX7" fmla="*/ 782849 w 783022"/>
                  <a:gd name="connsiteY7" fmla="*/ 16 h 203390"/>
                  <a:gd name="connsiteX8" fmla="*/ 532024 w 783022"/>
                  <a:gd name="connsiteY8" fmla="*/ 84154 h 203390"/>
                  <a:gd name="connsiteX9" fmla="*/ 255799 w 783022"/>
                  <a:gd name="connsiteY9" fmla="*/ 166704 h 203390"/>
                  <a:gd name="connsiteX10" fmla="*/ 212 w 783022"/>
                  <a:gd name="connsiteY10" fmla="*/ 203216 h 20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3022" h="203390">
                    <a:moveTo>
                      <a:pt x="212" y="203216"/>
                    </a:moveTo>
                    <a:cubicBezTo>
                      <a:pt x="7356" y="204804"/>
                      <a:pt x="243100" y="195543"/>
                      <a:pt x="298662" y="176229"/>
                    </a:cubicBezTo>
                    <a:cubicBezTo>
                      <a:pt x="354225" y="156914"/>
                      <a:pt x="326708" y="95531"/>
                      <a:pt x="333587" y="87329"/>
                    </a:cubicBezTo>
                    <a:cubicBezTo>
                      <a:pt x="340466" y="79127"/>
                      <a:pt x="320623" y="128868"/>
                      <a:pt x="339937" y="127016"/>
                    </a:cubicBezTo>
                    <a:cubicBezTo>
                      <a:pt x="359251" y="125164"/>
                      <a:pt x="416401" y="96853"/>
                      <a:pt x="449474" y="76216"/>
                    </a:cubicBezTo>
                    <a:cubicBezTo>
                      <a:pt x="482547" y="55578"/>
                      <a:pt x="530966" y="3191"/>
                      <a:pt x="538374" y="3191"/>
                    </a:cubicBezTo>
                    <a:cubicBezTo>
                      <a:pt x="545782" y="3191"/>
                      <a:pt x="453178" y="76745"/>
                      <a:pt x="493924" y="76216"/>
                    </a:cubicBezTo>
                    <a:cubicBezTo>
                      <a:pt x="534670" y="75687"/>
                      <a:pt x="776499" y="-1307"/>
                      <a:pt x="782849" y="16"/>
                    </a:cubicBezTo>
                    <a:cubicBezTo>
                      <a:pt x="789199" y="1339"/>
                      <a:pt x="619866" y="56373"/>
                      <a:pt x="532024" y="84154"/>
                    </a:cubicBezTo>
                    <a:cubicBezTo>
                      <a:pt x="444182" y="111935"/>
                      <a:pt x="343641" y="149241"/>
                      <a:pt x="255799" y="166704"/>
                    </a:cubicBezTo>
                    <a:cubicBezTo>
                      <a:pt x="167957" y="184166"/>
                      <a:pt x="-6932" y="201628"/>
                      <a:pt x="212" y="20321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フリーフォーム: 図形 632">
                <a:extLst>
                  <a:ext uri="{FF2B5EF4-FFF2-40B4-BE49-F238E27FC236}">
                    <a16:creationId xmlns:a16="http://schemas.microsoft.com/office/drawing/2014/main" id="{F3B1F2A6-159D-4B1B-A353-C9D6BCB91D95}"/>
                  </a:ext>
                </a:extLst>
              </p:cNvPr>
              <p:cNvSpPr/>
              <p:nvPr/>
            </p:nvSpPr>
            <p:spPr>
              <a:xfrm>
                <a:off x="2923955" y="11262337"/>
                <a:ext cx="274311" cy="106525"/>
              </a:xfrm>
              <a:custGeom>
                <a:avLst/>
                <a:gdLst>
                  <a:gd name="connsiteX0" fmla="*/ 252413 w 252615"/>
                  <a:gd name="connsiteY0" fmla="*/ 16 h 98100"/>
                  <a:gd name="connsiteX1" fmla="*/ 96838 w 252615"/>
                  <a:gd name="connsiteY1" fmla="*/ 23829 h 98100"/>
                  <a:gd name="connsiteX2" fmla="*/ 0 w 252615"/>
                  <a:gd name="connsiteY2" fmla="*/ 96854 h 98100"/>
                  <a:gd name="connsiteX3" fmla="*/ 96838 w 252615"/>
                  <a:gd name="connsiteY3" fmla="*/ 71454 h 98100"/>
                  <a:gd name="connsiteX4" fmla="*/ 138113 w 252615"/>
                  <a:gd name="connsiteY4" fmla="*/ 92091 h 98100"/>
                  <a:gd name="connsiteX5" fmla="*/ 198438 w 252615"/>
                  <a:gd name="connsiteY5" fmla="*/ 53991 h 98100"/>
                  <a:gd name="connsiteX6" fmla="*/ 142875 w 252615"/>
                  <a:gd name="connsiteY6" fmla="*/ 65104 h 98100"/>
                  <a:gd name="connsiteX7" fmla="*/ 58738 w 252615"/>
                  <a:gd name="connsiteY7" fmla="*/ 68279 h 98100"/>
                  <a:gd name="connsiteX8" fmla="*/ 68263 w 252615"/>
                  <a:gd name="connsiteY8" fmla="*/ 50816 h 98100"/>
                  <a:gd name="connsiteX9" fmla="*/ 128588 w 252615"/>
                  <a:gd name="connsiteY9" fmla="*/ 20654 h 98100"/>
                  <a:gd name="connsiteX10" fmla="*/ 252413 w 252615"/>
                  <a:gd name="connsiteY10" fmla="*/ 16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615" h="98100">
                    <a:moveTo>
                      <a:pt x="252413" y="16"/>
                    </a:moveTo>
                    <a:cubicBezTo>
                      <a:pt x="247121" y="545"/>
                      <a:pt x="138907" y="7689"/>
                      <a:pt x="96838" y="23829"/>
                    </a:cubicBezTo>
                    <a:cubicBezTo>
                      <a:pt x="54769" y="39969"/>
                      <a:pt x="0" y="88917"/>
                      <a:pt x="0" y="96854"/>
                    </a:cubicBezTo>
                    <a:cubicBezTo>
                      <a:pt x="0" y="104791"/>
                      <a:pt x="73819" y="72248"/>
                      <a:pt x="96838" y="71454"/>
                    </a:cubicBezTo>
                    <a:cubicBezTo>
                      <a:pt x="119857" y="70660"/>
                      <a:pt x="121180" y="95001"/>
                      <a:pt x="138113" y="92091"/>
                    </a:cubicBezTo>
                    <a:cubicBezTo>
                      <a:pt x="155046" y="89181"/>
                      <a:pt x="197644" y="58489"/>
                      <a:pt x="198438" y="53991"/>
                    </a:cubicBezTo>
                    <a:cubicBezTo>
                      <a:pt x="199232" y="49493"/>
                      <a:pt x="166158" y="62723"/>
                      <a:pt x="142875" y="65104"/>
                    </a:cubicBezTo>
                    <a:cubicBezTo>
                      <a:pt x="119592" y="67485"/>
                      <a:pt x="71173" y="70660"/>
                      <a:pt x="58738" y="68279"/>
                    </a:cubicBezTo>
                    <a:cubicBezTo>
                      <a:pt x="46303" y="65898"/>
                      <a:pt x="56621" y="58754"/>
                      <a:pt x="68263" y="50816"/>
                    </a:cubicBezTo>
                    <a:cubicBezTo>
                      <a:pt x="79905" y="42879"/>
                      <a:pt x="99219" y="29385"/>
                      <a:pt x="128588" y="20654"/>
                    </a:cubicBezTo>
                    <a:cubicBezTo>
                      <a:pt x="157957" y="11923"/>
                      <a:pt x="257705" y="-513"/>
                      <a:pt x="252413" y="1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4" name="フリーフォーム: 図形 633">
                <a:extLst>
                  <a:ext uri="{FF2B5EF4-FFF2-40B4-BE49-F238E27FC236}">
                    <a16:creationId xmlns:a16="http://schemas.microsoft.com/office/drawing/2014/main" id="{63DD0812-5DD1-4919-A051-B248659B0EF2}"/>
                  </a:ext>
                </a:extLst>
              </p:cNvPr>
              <p:cNvSpPr/>
              <p:nvPr/>
            </p:nvSpPr>
            <p:spPr>
              <a:xfrm>
                <a:off x="3008331" y="11251188"/>
                <a:ext cx="269098" cy="135787"/>
              </a:xfrm>
              <a:custGeom>
                <a:avLst/>
                <a:gdLst>
                  <a:gd name="connsiteX0" fmla="*/ 247735 w 247814"/>
                  <a:gd name="connsiteY0" fmla="*/ 758 h 125047"/>
                  <a:gd name="connsiteX1" fmla="*/ 136610 w 247814"/>
                  <a:gd name="connsiteY1" fmla="*/ 21396 h 125047"/>
                  <a:gd name="connsiteX2" fmla="*/ 122322 w 247814"/>
                  <a:gd name="connsiteY2" fmla="*/ 26158 h 125047"/>
                  <a:gd name="connsiteX3" fmla="*/ 95335 w 247814"/>
                  <a:gd name="connsiteY3" fmla="*/ 64258 h 125047"/>
                  <a:gd name="connsiteX4" fmla="*/ 60410 w 247814"/>
                  <a:gd name="connsiteY4" fmla="*/ 89658 h 125047"/>
                  <a:gd name="connsiteX5" fmla="*/ 1672 w 247814"/>
                  <a:gd name="connsiteY5" fmla="*/ 124583 h 125047"/>
                  <a:gd name="connsiteX6" fmla="*/ 131847 w 247814"/>
                  <a:gd name="connsiteY6" fmla="*/ 62671 h 125047"/>
                  <a:gd name="connsiteX7" fmla="*/ 117560 w 247814"/>
                  <a:gd name="connsiteY7" fmla="*/ 51558 h 125047"/>
                  <a:gd name="connsiteX8" fmla="*/ 247735 w 247814"/>
                  <a:gd name="connsiteY8" fmla="*/ 758 h 12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814" h="125047">
                    <a:moveTo>
                      <a:pt x="247735" y="758"/>
                    </a:moveTo>
                    <a:cubicBezTo>
                      <a:pt x="250910" y="-4269"/>
                      <a:pt x="157512" y="17163"/>
                      <a:pt x="136610" y="21396"/>
                    </a:cubicBezTo>
                    <a:cubicBezTo>
                      <a:pt x="115708" y="25629"/>
                      <a:pt x="129201" y="19014"/>
                      <a:pt x="122322" y="26158"/>
                    </a:cubicBezTo>
                    <a:cubicBezTo>
                      <a:pt x="115443" y="33302"/>
                      <a:pt x="105654" y="53675"/>
                      <a:pt x="95335" y="64258"/>
                    </a:cubicBezTo>
                    <a:cubicBezTo>
                      <a:pt x="85016" y="74841"/>
                      <a:pt x="76020" y="79604"/>
                      <a:pt x="60410" y="89658"/>
                    </a:cubicBezTo>
                    <a:cubicBezTo>
                      <a:pt x="44800" y="99712"/>
                      <a:pt x="-10234" y="129081"/>
                      <a:pt x="1672" y="124583"/>
                    </a:cubicBezTo>
                    <a:cubicBezTo>
                      <a:pt x="13578" y="120085"/>
                      <a:pt x="112532" y="74842"/>
                      <a:pt x="131847" y="62671"/>
                    </a:cubicBezTo>
                    <a:cubicBezTo>
                      <a:pt x="151162" y="50500"/>
                      <a:pt x="99833" y="62406"/>
                      <a:pt x="117560" y="51558"/>
                    </a:cubicBezTo>
                    <a:cubicBezTo>
                      <a:pt x="135287" y="40710"/>
                      <a:pt x="244560" y="5785"/>
                      <a:pt x="247735" y="75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5" name="フリーフォーム: 図形 634">
                <a:extLst>
                  <a:ext uri="{FF2B5EF4-FFF2-40B4-BE49-F238E27FC236}">
                    <a16:creationId xmlns:a16="http://schemas.microsoft.com/office/drawing/2014/main" id="{8787DF2B-6706-4583-889D-47081865C4A4}"/>
                  </a:ext>
                </a:extLst>
              </p:cNvPr>
              <p:cNvSpPr/>
              <p:nvPr/>
            </p:nvSpPr>
            <p:spPr>
              <a:xfrm>
                <a:off x="3299381" y="10609236"/>
                <a:ext cx="243825" cy="415688"/>
              </a:xfrm>
              <a:custGeom>
                <a:avLst/>
                <a:gdLst>
                  <a:gd name="connsiteX0" fmla="*/ 81305 w 224540"/>
                  <a:gd name="connsiteY0" fmla="*/ 1387 h 382810"/>
                  <a:gd name="connsiteX1" fmla="*/ 146392 w 224540"/>
                  <a:gd name="connsiteY1" fmla="*/ 244275 h 382810"/>
                  <a:gd name="connsiteX2" fmla="*/ 92417 w 224540"/>
                  <a:gd name="connsiteY2" fmla="*/ 274437 h 382810"/>
                  <a:gd name="connsiteX3" fmla="*/ 342 w 224540"/>
                  <a:gd name="connsiteY3" fmla="*/ 382387 h 382810"/>
                  <a:gd name="connsiteX4" fmla="*/ 63842 w 224540"/>
                  <a:gd name="connsiteY4" fmla="*/ 312537 h 382810"/>
                  <a:gd name="connsiteX5" fmla="*/ 133692 w 224540"/>
                  <a:gd name="connsiteY5" fmla="*/ 326825 h 382810"/>
                  <a:gd name="connsiteX6" fmla="*/ 149567 w 224540"/>
                  <a:gd name="connsiteY6" fmla="*/ 245862 h 382810"/>
                  <a:gd name="connsiteX7" fmla="*/ 179730 w 224540"/>
                  <a:gd name="connsiteY7" fmla="*/ 317300 h 382810"/>
                  <a:gd name="connsiteX8" fmla="*/ 187667 w 224540"/>
                  <a:gd name="connsiteY8" fmla="*/ 237925 h 382810"/>
                  <a:gd name="connsiteX9" fmla="*/ 221005 w 224540"/>
                  <a:gd name="connsiteY9" fmla="*/ 125212 h 382810"/>
                  <a:gd name="connsiteX10" fmla="*/ 92417 w 224540"/>
                  <a:gd name="connsiteY10" fmla="*/ 152200 h 382810"/>
                  <a:gd name="connsiteX11" fmla="*/ 82892 w 224540"/>
                  <a:gd name="connsiteY11" fmla="*/ 153787 h 382810"/>
                  <a:gd name="connsiteX12" fmla="*/ 167030 w 224540"/>
                  <a:gd name="connsiteY12" fmla="*/ 144262 h 382810"/>
                  <a:gd name="connsiteX13" fmla="*/ 81305 w 224540"/>
                  <a:gd name="connsiteY13" fmla="*/ 1387 h 38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40" h="382810">
                    <a:moveTo>
                      <a:pt x="81305" y="1387"/>
                    </a:moveTo>
                    <a:cubicBezTo>
                      <a:pt x="77865" y="18056"/>
                      <a:pt x="144540" y="198767"/>
                      <a:pt x="146392" y="244275"/>
                    </a:cubicBezTo>
                    <a:cubicBezTo>
                      <a:pt x="148244" y="289783"/>
                      <a:pt x="116759" y="251418"/>
                      <a:pt x="92417" y="274437"/>
                    </a:cubicBezTo>
                    <a:cubicBezTo>
                      <a:pt x="68075" y="297456"/>
                      <a:pt x="5104" y="376037"/>
                      <a:pt x="342" y="382387"/>
                    </a:cubicBezTo>
                    <a:cubicBezTo>
                      <a:pt x="-4420" y="388737"/>
                      <a:pt x="41617" y="321797"/>
                      <a:pt x="63842" y="312537"/>
                    </a:cubicBezTo>
                    <a:cubicBezTo>
                      <a:pt x="86067" y="303277"/>
                      <a:pt x="119405" y="337938"/>
                      <a:pt x="133692" y="326825"/>
                    </a:cubicBezTo>
                    <a:cubicBezTo>
                      <a:pt x="147980" y="315713"/>
                      <a:pt x="141894" y="247449"/>
                      <a:pt x="149567" y="245862"/>
                    </a:cubicBezTo>
                    <a:cubicBezTo>
                      <a:pt x="157240" y="244275"/>
                      <a:pt x="173380" y="318623"/>
                      <a:pt x="179730" y="317300"/>
                    </a:cubicBezTo>
                    <a:cubicBezTo>
                      <a:pt x="186080" y="315977"/>
                      <a:pt x="180788" y="269940"/>
                      <a:pt x="187667" y="237925"/>
                    </a:cubicBezTo>
                    <a:cubicBezTo>
                      <a:pt x="194546" y="205910"/>
                      <a:pt x="236880" y="139500"/>
                      <a:pt x="221005" y="125212"/>
                    </a:cubicBezTo>
                    <a:cubicBezTo>
                      <a:pt x="205130" y="110925"/>
                      <a:pt x="115436" y="147438"/>
                      <a:pt x="92417" y="152200"/>
                    </a:cubicBezTo>
                    <a:cubicBezTo>
                      <a:pt x="69398" y="156963"/>
                      <a:pt x="82892" y="153787"/>
                      <a:pt x="82892" y="153787"/>
                    </a:cubicBezTo>
                    <a:cubicBezTo>
                      <a:pt x="95328" y="152464"/>
                      <a:pt x="165972" y="165164"/>
                      <a:pt x="167030" y="144262"/>
                    </a:cubicBezTo>
                    <a:cubicBezTo>
                      <a:pt x="168088" y="123360"/>
                      <a:pt x="84745" y="-15282"/>
                      <a:pt x="81305" y="138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フリーフォーム: 図形 635">
                <a:extLst>
                  <a:ext uri="{FF2B5EF4-FFF2-40B4-BE49-F238E27FC236}">
                    <a16:creationId xmlns:a16="http://schemas.microsoft.com/office/drawing/2014/main" id="{73968836-34D3-4D81-81E3-742934B5A548}"/>
                  </a:ext>
                </a:extLst>
              </p:cNvPr>
              <p:cNvSpPr/>
              <p:nvPr/>
            </p:nvSpPr>
            <p:spPr>
              <a:xfrm>
                <a:off x="3111837" y="11153474"/>
                <a:ext cx="644985" cy="231452"/>
              </a:xfrm>
              <a:custGeom>
                <a:avLst/>
                <a:gdLst>
                  <a:gd name="connsiteX0" fmla="*/ 16 w 593972"/>
                  <a:gd name="connsiteY0" fmla="*/ 212982 h 213146"/>
                  <a:gd name="connsiteX1" fmla="*/ 192103 w 593972"/>
                  <a:gd name="connsiteY1" fmla="*/ 120907 h 213146"/>
                  <a:gd name="connsiteX2" fmla="*/ 209566 w 593972"/>
                  <a:gd name="connsiteY2" fmla="*/ 51057 h 213146"/>
                  <a:gd name="connsiteX3" fmla="*/ 254016 w 593972"/>
                  <a:gd name="connsiteY3" fmla="*/ 73282 h 213146"/>
                  <a:gd name="connsiteX4" fmla="*/ 417528 w 593972"/>
                  <a:gd name="connsiteY4" fmla="*/ 32007 h 213146"/>
                  <a:gd name="connsiteX5" fmla="*/ 593741 w 593972"/>
                  <a:gd name="connsiteY5" fmla="*/ 257 h 213146"/>
                  <a:gd name="connsiteX6" fmla="*/ 379428 w 593972"/>
                  <a:gd name="connsiteY6" fmla="*/ 49469 h 213146"/>
                  <a:gd name="connsiteX7" fmla="*/ 203216 w 593972"/>
                  <a:gd name="connsiteY7" fmla="*/ 97094 h 213146"/>
                  <a:gd name="connsiteX8" fmla="*/ 16 w 593972"/>
                  <a:gd name="connsiteY8" fmla="*/ 212982 h 21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972" h="213146">
                    <a:moveTo>
                      <a:pt x="16" y="212982"/>
                    </a:moveTo>
                    <a:cubicBezTo>
                      <a:pt x="-1836" y="216951"/>
                      <a:pt x="157178" y="147894"/>
                      <a:pt x="192103" y="120907"/>
                    </a:cubicBezTo>
                    <a:cubicBezTo>
                      <a:pt x="227028" y="93919"/>
                      <a:pt x="199247" y="58994"/>
                      <a:pt x="209566" y="51057"/>
                    </a:cubicBezTo>
                    <a:cubicBezTo>
                      <a:pt x="219885" y="43120"/>
                      <a:pt x="219356" y="76457"/>
                      <a:pt x="254016" y="73282"/>
                    </a:cubicBezTo>
                    <a:cubicBezTo>
                      <a:pt x="288676" y="70107"/>
                      <a:pt x="360907" y="44178"/>
                      <a:pt x="417528" y="32007"/>
                    </a:cubicBezTo>
                    <a:cubicBezTo>
                      <a:pt x="474149" y="19836"/>
                      <a:pt x="600091" y="-2653"/>
                      <a:pt x="593741" y="257"/>
                    </a:cubicBezTo>
                    <a:cubicBezTo>
                      <a:pt x="587391" y="3167"/>
                      <a:pt x="444516" y="33329"/>
                      <a:pt x="379428" y="49469"/>
                    </a:cubicBezTo>
                    <a:cubicBezTo>
                      <a:pt x="314341" y="65608"/>
                      <a:pt x="263541" y="68254"/>
                      <a:pt x="203216" y="97094"/>
                    </a:cubicBezTo>
                    <a:cubicBezTo>
                      <a:pt x="142891" y="125934"/>
                      <a:pt x="1868" y="209013"/>
                      <a:pt x="16" y="21298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7" name="フリーフォーム: 図形 636">
                <a:extLst>
                  <a:ext uri="{FF2B5EF4-FFF2-40B4-BE49-F238E27FC236}">
                    <a16:creationId xmlns:a16="http://schemas.microsoft.com/office/drawing/2014/main" id="{0DE29574-FEB1-4509-8A88-A19450C3D67E}"/>
                  </a:ext>
                </a:extLst>
              </p:cNvPr>
              <p:cNvSpPr/>
              <p:nvPr/>
            </p:nvSpPr>
            <p:spPr>
              <a:xfrm>
                <a:off x="3395439" y="10788210"/>
                <a:ext cx="483536" cy="402103"/>
              </a:xfrm>
              <a:custGeom>
                <a:avLst/>
                <a:gdLst>
                  <a:gd name="connsiteX0" fmla="*/ 445282 w 445292"/>
                  <a:gd name="connsiteY0" fmla="*/ 81 h 370300"/>
                  <a:gd name="connsiteX1" fmla="*/ 388132 w 445292"/>
                  <a:gd name="connsiteY1" fmla="*/ 150893 h 370300"/>
                  <a:gd name="connsiteX2" fmla="*/ 246845 w 445292"/>
                  <a:gd name="connsiteY2" fmla="*/ 188993 h 370300"/>
                  <a:gd name="connsiteX3" fmla="*/ 3957 w 445292"/>
                  <a:gd name="connsiteY3" fmla="*/ 246143 h 370300"/>
                  <a:gd name="connsiteX4" fmla="*/ 97620 w 445292"/>
                  <a:gd name="connsiteY4" fmla="*/ 246143 h 370300"/>
                  <a:gd name="connsiteX5" fmla="*/ 116670 w 445292"/>
                  <a:gd name="connsiteY5" fmla="*/ 306468 h 370300"/>
                  <a:gd name="connsiteX6" fmla="*/ 124607 w 445292"/>
                  <a:gd name="connsiteY6" fmla="*/ 369968 h 370300"/>
                  <a:gd name="connsiteX7" fmla="*/ 142070 w 445292"/>
                  <a:gd name="connsiteY7" fmla="*/ 277893 h 370300"/>
                  <a:gd name="connsiteX8" fmla="*/ 264307 w 445292"/>
                  <a:gd name="connsiteY8" fmla="*/ 222331 h 370300"/>
                  <a:gd name="connsiteX9" fmla="*/ 391307 w 445292"/>
                  <a:gd name="connsiteY9" fmla="*/ 173118 h 370300"/>
                  <a:gd name="connsiteX10" fmla="*/ 445282 w 445292"/>
                  <a:gd name="connsiteY10" fmla="*/ 81 h 37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5292" h="370300">
                    <a:moveTo>
                      <a:pt x="445282" y="81"/>
                    </a:moveTo>
                    <a:cubicBezTo>
                      <a:pt x="444753" y="-3623"/>
                      <a:pt x="421205" y="119408"/>
                      <a:pt x="388132" y="150893"/>
                    </a:cubicBezTo>
                    <a:cubicBezTo>
                      <a:pt x="355059" y="182378"/>
                      <a:pt x="310874" y="173118"/>
                      <a:pt x="246845" y="188993"/>
                    </a:cubicBezTo>
                    <a:cubicBezTo>
                      <a:pt x="182816" y="204868"/>
                      <a:pt x="28828" y="236618"/>
                      <a:pt x="3957" y="246143"/>
                    </a:cubicBezTo>
                    <a:cubicBezTo>
                      <a:pt x="-20914" y="255668"/>
                      <a:pt x="78835" y="236089"/>
                      <a:pt x="97620" y="246143"/>
                    </a:cubicBezTo>
                    <a:cubicBezTo>
                      <a:pt x="116405" y="256197"/>
                      <a:pt x="112172" y="285831"/>
                      <a:pt x="116670" y="306468"/>
                    </a:cubicBezTo>
                    <a:cubicBezTo>
                      <a:pt x="121168" y="327105"/>
                      <a:pt x="120374" y="374730"/>
                      <a:pt x="124607" y="369968"/>
                    </a:cubicBezTo>
                    <a:cubicBezTo>
                      <a:pt x="128840" y="365206"/>
                      <a:pt x="118787" y="302499"/>
                      <a:pt x="142070" y="277893"/>
                    </a:cubicBezTo>
                    <a:cubicBezTo>
                      <a:pt x="165353" y="253287"/>
                      <a:pt x="222767" y="239794"/>
                      <a:pt x="264307" y="222331"/>
                    </a:cubicBezTo>
                    <a:cubicBezTo>
                      <a:pt x="305846" y="204869"/>
                      <a:pt x="356647" y="211747"/>
                      <a:pt x="391307" y="173118"/>
                    </a:cubicBezTo>
                    <a:cubicBezTo>
                      <a:pt x="425967" y="134489"/>
                      <a:pt x="445811" y="3785"/>
                      <a:pt x="445282" y="8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フリーフォーム: 図形 637">
                <a:extLst>
                  <a:ext uri="{FF2B5EF4-FFF2-40B4-BE49-F238E27FC236}">
                    <a16:creationId xmlns:a16="http://schemas.microsoft.com/office/drawing/2014/main" id="{E3936180-2BF3-4A78-B1A0-1FDB135C1CA4}"/>
                  </a:ext>
                </a:extLst>
              </p:cNvPr>
              <p:cNvSpPr/>
              <p:nvPr/>
            </p:nvSpPr>
            <p:spPr>
              <a:xfrm>
                <a:off x="3358067" y="10739995"/>
                <a:ext cx="219263" cy="250235"/>
              </a:xfrm>
              <a:custGeom>
                <a:avLst/>
                <a:gdLst>
                  <a:gd name="connsiteX0" fmla="*/ 201886 w 201921"/>
                  <a:gd name="connsiteY0" fmla="*/ 33 h 230443"/>
                  <a:gd name="connsiteX1" fmla="*/ 168548 w 201921"/>
                  <a:gd name="connsiteY1" fmla="*/ 161958 h 230443"/>
                  <a:gd name="connsiteX2" fmla="*/ 119336 w 201921"/>
                  <a:gd name="connsiteY2" fmla="*/ 227045 h 230443"/>
                  <a:gd name="connsiteX3" fmla="*/ 273 w 201921"/>
                  <a:gd name="connsiteY3" fmla="*/ 220695 h 230443"/>
                  <a:gd name="connsiteX4" fmla="*/ 155848 w 201921"/>
                  <a:gd name="connsiteY4" fmla="*/ 215933 h 230443"/>
                  <a:gd name="connsiteX5" fmla="*/ 174898 w 201921"/>
                  <a:gd name="connsiteY5" fmla="*/ 176245 h 230443"/>
                  <a:gd name="connsiteX6" fmla="*/ 201886 w 201921"/>
                  <a:gd name="connsiteY6" fmla="*/ 33 h 230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21" h="230443">
                    <a:moveTo>
                      <a:pt x="201886" y="33"/>
                    </a:moveTo>
                    <a:cubicBezTo>
                      <a:pt x="200828" y="-2348"/>
                      <a:pt x="182306" y="124123"/>
                      <a:pt x="168548" y="161958"/>
                    </a:cubicBezTo>
                    <a:cubicBezTo>
                      <a:pt x="154790" y="199793"/>
                      <a:pt x="147382" y="217256"/>
                      <a:pt x="119336" y="227045"/>
                    </a:cubicBezTo>
                    <a:cubicBezTo>
                      <a:pt x="91290" y="236834"/>
                      <a:pt x="-5812" y="222547"/>
                      <a:pt x="273" y="220695"/>
                    </a:cubicBezTo>
                    <a:cubicBezTo>
                      <a:pt x="6358" y="218843"/>
                      <a:pt x="126744" y="223341"/>
                      <a:pt x="155848" y="215933"/>
                    </a:cubicBezTo>
                    <a:cubicBezTo>
                      <a:pt x="184952" y="208525"/>
                      <a:pt x="169871" y="206672"/>
                      <a:pt x="174898" y="176245"/>
                    </a:cubicBezTo>
                    <a:cubicBezTo>
                      <a:pt x="179925" y="145818"/>
                      <a:pt x="202944" y="2414"/>
                      <a:pt x="201886" y="3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フリーフォーム: 図形 638">
                <a:extLst>
                  <a:ext uri="{FF2B5EF4-FFF2-40B4-BE49-F238E27FC236}">
                    <a16:creationId xmlns:a16="http://schemas.microsoft.com/office/drawing/2014/main" id="{88DFC005-62CB-4A8A-B1C6-27B870A3814A}"/>
                  </a:ext>
                </a:extLst>
              </p:cNvPr>
              <p:cNvSpPr/>
              <p:nvPr/>
            </p:nvSpPr>
            <p:spPr>
              <a:xfrm>
                <a:off x="3597617" y="10844618"/>
                <a:ext cx="222143" cy="95395"/>
              </a:xfrm>
              <a:custGeom>
                <a:avLst/>
                <a:gdLst>
                  <a:gd name="connsiteX0" fmla="*/ 332 w 204573"/>
                  <a:gd name="connsiteY0" fmla="*/ 73547 h 87850"/>
                  <a:gd name="connsiteX1" fmla="*/ 93994 w 204573"/>
                  <a:gd name="connsiteY1" fmla="*/ 13222 h 87850"/>
                  <a:gd name="connsiteX2" fmla="*/ 203532 w 204573"/>
                  <a:gd name="connsiteY2" fmla="*/ 87835 h 87850"/>
                  <a:gd name="connsiteX3" fmla="*/ 147969 w 204573"/>
                  <a:gd name="connsiteY3" fmla="*/ 19572 h 87850"/>
                  <a:gd name="connsiteX4" fmla="*/ 127332 w 204573"/>
                  <a:gd name="connsiteY4" fmla="*/ 2110 h 87850"/>
                  <a:gd name="connsiteX5" fmla="*/ 332 w 204573"/>
                  <a:gd name="connsiteY5" fmla="*/ 73547 h 8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573" h="87850">
                    <a:moveTo>
                      <a:pt x="332" y="73547"/>
                    </a:moveTo>
                    <a:cubicBezTo>
                      <a:pt x="-5224" y="75399"/>
                      <a:pt x="60127" y="10841"/>
                      <a:pt x="93994" y="13222"/>
                    </a:cubicBezTo>
                    <a:cubicBezTo>
                      <a:pt x="127861" y="15603"/>
                      <a:pt x="194536" y="86777"/>
                      <a:pt x="203532" y="87835"/>
                    </a:cubicBezTo>
                    <a:cubicBezTo>
                      <a:pt x="212528" y="88893"/>
                      <a:pt x="160669" y="33859"/>
                      <a:pt x="147969" y="19572"/>
                    </a:cubicBezTo>
                    <a:cubicBezTo>
                      <a:pt x="135269" y="5284"/>
                      <a:pt x="149292" y="-4505"/>
                      <a:pt x="127332" y="2110"/>
                    </a:cubicBezTo>
                    <a:cubicBezTo>
                      <a:pt x="105372" y="8725"/>
                      <a:pt x="5888" y="71695"/>
                      <a:pt x="332" y="7354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フリーフォーム: 図形 639">
                <a:extLst>
                  <a:ext uri="{FF2B5EF4-FFF2-40B4-BE49-F238E27FC236}">
                    <a16:creationId xmlns:a16="http://schemas.microsoft.com/office/drawing/2014/main" id="{E62F7A1E-7298-40F6-9487-ABB083D08403}"/>
                  </a:ext>
                </a:extLst>
              </p:cNvPr>
              <p:cNvSpPr/>
              <p:nvPr/>
            </p:nvSpPr>
            <p:spPr>
              <a:xfrm>
                <a:off x="3466483" y="10298505"/>
                <a:ext cx="126895" cy="357633"/>
              </a:xfrm>
              <a:custGeom>
                <a:avLst/>
                <a:gdLst>
                  <a:gd name="connsiteX0" fmla="*/ 27432 w 116859"/>
                  <a:gd name="connsiteY0" fmla="*/ 6554 h 329347"/>
                  <a:gd name="connsiteX1" fmla="*/ 63945 w 116859"/>
                  <a:gd name="connsiteY1" fmla="*/ 70054 h 329347"/>
                  <a:gd name="connsiteX2" fmla="*/ 73470 w 116859"/>
                  <a:gd name="connsiteY2" fmla="*/ 295479 h 329347"/>
                  <a:gd name="connsiteX3" fmla="*/ 445 w 116859"/>
                  <a:gd name="connsiteY3" fmla="*/ 327229 h 329347"/>
                  <a:gd name="connsiteX4" fmla="*/ 113157 w 116859"/>
                  <a:gd name="connsiteY4" fmla="*/ 284366 h 329347"/>
                  <a:gd name="connsiteX5" fmla="*/ 86170 w 116859"/>
                  <a:gd name="connsiteY5" fmla="*/ 203404 h 329347"/>
                  <a:gd name="connsiteX6" fmla="*/ 27432 w 116859"/>
                  <a:gd name="connsiteY6" fmla="*/ 6554 h 32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859" h="329347">
                    <a:moveTo>
                      <a:pt x="27432" y="6554"/>
                    </a:moveTo>
                    <a:cubicBezTo>
                      <a:pt x="23728" y="-15671"/>
                      <a:pt x="56272" y="21900"/>
                      <a:pt x="63945" y="70054"/>
                    </a:cubicBezTo>
                    <a:cubicBezTo>
                      <a:pt x="71618" y="118208"/>
                      <a:pt x="84053" y="252617"/>
                      <a:pt x="73470" y="295479"/>
                    </a:cubicBezTo>
                    <a:cubicBezTo>
                      <a:pt x="62887" y="338341"/>
                      <a:pt x="-6170" y="329081"/>
                      <a:pt x="445" y="327229"/>
                    </a:cubicBezTo>
                    <a:cubicBezTo>
                      <a:pt x="7059" y="325377"/>
                      <a:pt x="98870" y="305003"/>
                      <a:pt x="113157" y="284366"/>
                    </a:cubicBezTo>
                    <a:cubicBezTo>
                      <a:pt x="127444" y="263729"/>
                      <a:pt x="96489" y="251558"/>
                      <a:pt x="86170" y="203404"/>
                    </a:cubicBezTo>
                    <a:cubicBezTo>
                      <a:pt x="75851" y="155250"/>
                      <a:pt x="31136" y="28779"/>
                      <a:pt x="27432" y="655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フリーフォーム: 図形 640">
                <a:extLst>
                  <a:ext uri="{FF2B5EF4-FFF2-40B4-BE49-F238E27FC236}">
                    <a16:creationId xmlns:a16="http://schemas.microsoft.com/office/drawing/2014/main" id="{4B51449A-8D34-47D2-ACDB-AFFA4067D6B7}"/>
                  </a:ext>
                </a:extLst>
              </p:cNvPr>
              <p:cNvSpPr/>
              <p:nvPr/>
            </p:nvSpPr>
            <p:spPr>
              <a:xfrm>
                <a:off x="3658312" y="10267366"/>
                <a:ext cx="225493" cy="482068"/>
              </a:xfrm>
              <a:custGeom>
                <a:avLst/>
                <a:gdLst>
                  <a:gd name="connsiteX0" fmla="*/ 20638 w 207658"/>
                  <a:gd name="connsiteY0" fmla="*/ 306 h 443940"/>
                  <a:gd name="connsiteX1" fmla="*/ 179388 w 207658"/>
                  <a:gd name="connsiteY1" fmla="*/ 319393 h 443940"/>
                  <a:gd name="connsiteX2" fmla="*/ 93663 w 207658"/>
                  <a:gd name="connsiteY2" fmla="*/ 317806 h 443940"/>
                  <a:gd name="connsiteX3" fmla="*/ 0 w 207658"/>
                  <a:gd name="connsiteY3" fmla="*/ 317806 h 443940"/>
                  <a:gd name="connsiteX4" fmla="*/ 100013 w 207658"/>
                  <a:gd name="connsiteY4" fmla="*/ 319393 h 443940"/>
                  <a:gd name="connsiteX5" fmla="*/ 204788 w 207658"/>
                  <a:gd name="connsiteY5" fmla="*/ 443218 h 443940"/>
                  <a:gd name="connsiteX6" fmla="*/ 176213 w 207658"/>
                  <a:gd name="connsiteY6" fmla="*/ 365431 h 443940"/>
                  <a:gd name="connsiteX7" fmla="*/ 155575 w 207658"/>
                  <a:gd name="connsiteY7" fmla="*/ 262243 h 443940"/>
                  <a:gd name="connsiteX8" fmla="*/ 20638 w 207658"/>
                  <a:gd name="connsiteY8" fmla="*/ 306 h 44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658" h="443940">
                    <a:moveTo>
                      <a:pt x="20638" y="306"/>
                    </a:moveTo>
                    <a:cubicBezTo>
                      <a:pt x="24607" y="9831"/>
                      <a:pt x="167217" y="266476"/>
                      <a:pt x="179388" y="319393"/>
                    </a:cubicBezTo>
                    <a:cubicBezTo>
                      <a:pt x="191559" y="372310"/>
                      <a:pt x="93663" y="317806"/>
                      <a:pt x="93663" y="317806"/>
                    </a:cubicBezTo>
                    <a:lnTo>
                      <a:pt x="0" y="317806"/>
                    </a:lnTo>
                    <a:cubicBezTo>
                      <a:pt x="1058" y="318071"/>
                      <a:pt x="65882" y="298491"/>
                      <a:pt x="100013" y="319393"/>
                    </a:cubicBezTo>
                    <a:cubicBezTo>
                      <a:pt x="134144" y="340295"/>
                      <a:pt x="192088" y="435545"/>
                      <a:pt x="204788" y="443218"/>
                    </a:cubicBezTo>
                    <a:cubicBezTo>
                      <a:pt x="217488" y="450891"/>
                      <a:pt x="184415" y="395593"/>
                      <a:pt x="176213" y="365431"/>
                    </a:cubicBezTo>
                    <a:cubicBezTo>
                      <a:pt x="168011" y="335269"/>
                      <a:pt x="178594" y="318335"/>
                      <a:pt x="155575" y="262243"/>
                    </a:cubicBezTo>
                    <a:cubicBezTo>
                      <a:pt x="132556" y="206151"/>
                      <a:pt x="16669" y="-9219"/>
                      <a:pt x="20638" y="30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フリーフォーム: 図形 641">
                <a:extLst>
                  <a:ext uri="{FF2B5EF4-FFF2-40B4-BE49-F238E27FC236}">
                    <a16:creationId xmlns:a16="http://schemas.microsoft.com/office/drawing/2014/main" id="{E0F8E195-1A02-4C59-9B43-CA3525BFF47C}"/>
                  </a:ext>
                </a:extLst>
              </p:cNvPr>
              <p:cNvSpPr/>
              <p:nvPr/>
            </p:nvSpPr>
            <p:spPr>
              <a:xfrm>
                <a:off x="3671061" y="10232176"/>
                <a:ext cx="199410" cy="388827"/>
              </a:xfrm>
              <a:custGeom>
                <a:avLst/>
                <a:gdLst>
                  <a:gd name="connsiteX0" fmla="*/ 2547 w 183638"/>
                  <a:gd name="connsiteY0" fmla="*/ 2549 h 358074"/>
                  <a:gd name="connsiteX1" fmla="*/ 175584 w 183638"/>
                  <a:gd name="connsiteY1" fmla="*/ 343862 h 358074"/>
                  <a:gd name="connsiteX2" fmla="*/ 147009 w 183638"/>
                  <a:gd name="connsiteY2" fmla="*/ 283537 h 358074"/>
                  <a:gd name="connsiteX3" fmla="*/ 75572 w 183638"/>
                  <a:gd name="connsiteY3" fmla="*/ 191462 h 358074"/>
                  <a:gd name="connsiteX4" fmla="*/ 2547 w 183638"/>
                  <a:gd name="connsiteY4" fmla="*/ 2549 h 35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38" h="358074">
                    <a:moveTo>
                      <a:pt x="2547" y="2549"/>
                    </a:moveTo>
                    <a:cubicBezTo>
                      <a:pt x="19216" y="27949"/>
                      <a:pt x="151507" y="297031"/>
                      <a:pt x="175584" y="343862"/>
                    </a:cubicBezTo>
                    <a:cubicBezTo>
                      <a:pt x="199661" y="390693"/>
                      <a:pt x="163678" y="308937"/>
                      <a:pt x="147009" y="283537"/>
                    </a:cubicBezTo>
                    <a:cubicBezTo>
                      <a:pt x="130340" y="258137"/>
                      <a:pt x="95416" y="234060"/>
                      <a:pt x="75572" y="191462"/>
                    </a:cubicBezTo>
                    <a:cubicBezTo>
                      <a:pt x="55728" y="148864"/>
                      <a:pt x="-14122" y="-22851"/>
                      <a:pt x="2547" y="254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フリーフォーム: 図形 642">
                <a:extLst>
                  <a:ext uri="{FF2B5EF4-FFF2-40B4-BE49-F238E27FC236}">
                    <a16:creationId xmlns:a16="http://schemas.microsoft.com/office/drawing/2014/main" id="{0D3629EB-C001-4C4F-B32A-CE7045F72BEB}"/>
                  </a:ext>
                </a:extLst>
              </p:cNvPr>
              <p:cNvSpPr/>
              <p:nvPr/>
            </p:nvSpPr>
            <p:spPr>
              <a:xfrm>
                <a:off x="3412973" y="9965531"/>
                <a:ext cx="206448" cy="405602"/>
              </a:xfrm>
              <a:custGeom>
                <a:avLst/>
                <a:gdLst>
                  <a:gd name="connsiteX0" fmla="*/ 40197 w 190120"/>
                  <a:gd name="connsiteY0" fmla="*/ 455 h 373522"/>
                  <a:gd name="connsiteX1" fmla="*/ 92584 w 190120"/>
                  <a:gd name="connsiteY1" fmla="*/ 149680 h 373522"/>
                  <a:gd name="connsiteX2" fmla="*/ 17972 w 190120"/>
                  <a:gd name="connsiteY2" fmla="*/ 187780 h 373522"/>
                  <a:gd name="connsiteX3" fmla="*/ 509 w 190120"/>
                  <a:gd name="connsiteY3" fmla="*/ 195718 h 373522"/>
                  <a:gd name="connsiteX4" fmla="*/ 30672 w 190120"/>
                  <a:gd name="connsiteY4" fmla="*/ 192543 h 373522"/>
                  <a:gd name="connsiteX5" fmla="*/ 138622 w 190120"/>
                  <a:gd name="connsiteY5" fmla="*/ 287793 h 373522"/>
                  <a:gd name="connsiteX6" fmla="*/ 184659 w 190120"/>
                  <a:gd name="connsiteY6" fmla="*/ 310018 h 373522"/>
                  <a:gd name="connsiteX7" fmla="*/ 184659 w 190120"/>
                  <a:gd name="connsiteY7" fmla="*/ 373518 h 373522"/>
                  <a:gd name="connsiteX8" fmla="*/ 143384 w 190120"/>
                  <a:gd name="connsiteY8" fmla="*/ 306843 h 373522"/>
                  <a:gd name="connsiteX9" fmla="*/ 76709 w 190120"/>
                  <a:gd name="connsiteY9" fmla="*/ 203655 h 373522"/>
                  <a:gd name="connsiteX10" fmla="*/ 40197 w 190120"/>
                  <a:gd name="connsiteY10" fmla="*/ 455 h 37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120" h="373522">
                    <a:moveTo>
                      <a:pt x="40197" y="455"/>
                    </a:moveTo>
                    <a:cubicBezTo>
                      <a:pt x="42843" y="-8541"/>
                      <a:pt x="96288" y="118459"/>
                      <a:pt x="92584" y="149680"/>
                    </a:cubicBezTo>
                    <a:cubicBezTo>
                      <a:pt x="88880" y="180901"/>
                      <a:pt x="33318" y="180107"/>
                      <a:pt x="17972" y="187780"/>
                    </a:cubicBezTo>
                    <a:cubicBezTo>
                      <a:pt x="2626" y="195453"/>
                      <a:pt x="-1608" y="194924"/>
                      <a:pt x="509" y="195718"/>
                    </a:cubicBezTo>
                    <a:cubicBezTo>
                      <a:pt x="2626" y="196512"/>
                      <a:pt x="7653" y="177197"/>
                      <a:pt x="30672" y="192543"/>
                    </a:cubicBezTo>
                    <a:cubicBezTo>
                      <a:pt x="53691" y="207889"/>
                      <a:pt x="112957" y="268214"/>
                      <a:pt x="138622" y="287793"/>
                    </a:cubicBezTo>
                    <a:cubicBezTo>
                      <a:pt x="164287" y="307372"/>
                      <a:pt x="176986" y="295731"/>
                      <a:pt x="184659" y="310018"/>
                    </a:cubicBezTo>
                    <a:cubicBezTo>
                      <a:pt x="192332" y="324306"/>
                      <a:pt x="191538" y="374047"/>
                      <a:pt x="184659" y="373518"/>
                    </a:cubicBezTo>
                    <a:cubicBezTo>
                      <a:pt x="177780" y="372989"/>
                      <a:pt x="161376" y="335154"/>
                      <a:pt x="143384" y="306843"/>
                    </a:cubicBezTo>
                    <a:cubicBezTo>
                      <a:pt x="125392" y="278532"/>
                      <a:pt x="90732" y="252338"/>
                      <a:pt x="76709" y="203655"/>
                    </a:cubicBezTo>
                    <a:cubicBezTo>
                      <a:pt x="62686" y="154972"/>
                      <a:pt x="37551" y="9451"/>
                      <a:pt x="40197" y="45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フリーフォーム: 図形 643">
                <a:extLst>
                  <a:ext uri="{FF2B5EF4-FFF2-40B4-BE49-F238E27FC236}">
                    <a16:creationId xmlns:a16="http://schemas.microsoft.com/office/drawing/2014/main" id="{D75128F8-C38D-43F4-B183-749CEAFFAD2E}"/>
                  </a:ext>
                </a:extLst>
              </p:cNvPr>
              <p:cNvSpPr/>
              <p:nvPr/>
            </p:nvSpPr>
            <p:spPr>
              <a:xfrm>
                <a:off x="3242104" y="9714500"/>
                <a:ext cx="295539" cy="471482"/>
              </a:xfrm>
              <a:custGeom>
                <a:avLst/>
                <a:gdLst>
                  <a:gd name="connsiteX0" fmla="*/ 272164 w 272164"/>
                  <a:gd name="connsiteY0" fmla="*/ 80819 h 434191"/>
                  <a:gd name="connsiteX1" fmla="*/ 78489 w 272164"/>
                  <a:gd name="connsiteY1" fmla="*/ 407844 h 434191"/>
                  <a:gd name="connsiteX2" fmla="*/ 65789 w 272164"/>
                  <a:gd name="connsiteY2" fmla="*/ 368156 h 434191"/>
                  <a:gd name="connsiteX3" fmla="*/ 702 w 272164"/>
                  <a:gd name="connsiteY3" fmla="*/ 1444 h 434191"/>
                  <a:gd name="connsiteX4" fmla="*/ 34039 w 272164"/>
                  <a:gd name="connsiteY4" fmla="*/ 244331 h 434191"/>
                  <a:gd name="connsiteX5" fmla="*/ 76902 w 272164"/>
                  <a:gd name="connsiteY5" fmla="*/ 344344 h 434191"/>
                  <a:gd name="connsiteX6" fmla="*/ 272164 w 272164"/>
                  <a:gd name="connsiteY6" fmla="*/ 80819 h 43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164" h="434191">
                    <a:moveTo>
                      <a:pt x="272164" y="80819"/>
                    </a:moveTo>
                    <a:cubicBezTo>
                      <a:pt x="272429" y="91402"/>
                      <a:pt x="112885" y="359955"/>
                      <a:pt x="78489" y="407844"/>
                    </a:cubicBezTo>
                    <a:cubicBezTo>
                      <a:pt x="44093" y="455734"/>
                      <a:pt x="78753" y="435889"/>
                      <a:pt x="65789" y="368156"/>
                    </a:cubicBezTo>
                    <a:cubicBezTo>
                      <a:pt x="52824" y="300423"/>
                      <a:pt x="5994" y="22081"/>
                      <a:pt x="702" y="1444"/>
                    </a:cubicBezTo>
                    <a:cubicBezTo>
                      <a:pt x="-4590" y="-19193"/>
                      <a:pt x="21339" y="187181"/>
                      <a:pt x="34039" y="244331"/>
                    </a:cubicBezTo>
                    <a:cubicBezTo>
                      <a:pt x="46739" y="301481"/>
                      <a:pt x="41448" y="365511"/>
                      <a:pt x="76902" y="344344"/>
                    </a:cubicBezTo>
                    <a:cubicBezTo>
                      <a:pt x="112356" y="323177"/>
                      <a:pt x="271899" y="70236"/>
                      <a:pt x="272164" y="8081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フリーフォーム: 図形 644">
                <a:extLst>
                  <a:ext uri="{FF2B5EF4-FFF2-40B4-BE49-F238E27FC236}">
                    <a16:creationId xmlns:a16="http://schemas.microsoft.com/office/drawing/2014/main" id="{332B71C0-BE36-43D0-9006-CF46C032F5E6}"/>
                  </a:ext>
                </a:extLst>
              </p:cNvPr>
              <p:cNvSpPr/>
              <p:nvPr/>
            </p:nvSpPr>
            <p:spPr>
              <a:xfrm>
                <a:off x="3299299" y="8932930"/>
                <a:ext cx="224468" cy="524869"/>
              </a:xfrm>
              <a:custGeom>
                <a:avLst/>
                <a:gdLst>
                  <a:gd name="connsiteX0" fmla="*/ 11001 w 206714"/>
                  <a:gd name="connsiteY0" fmla="*/ 26402 h 483356"/>
                  <a:gd name="connsiteX1" fmla="*/ 203618 w 206714"/>
                  <a:gd name="connsiteY1" fmla="*/ 479368 h 483356"/>
                  <a:gd name="connsiteX2" fmla="*/ 123185 w 206714"/>
                  <a:gd name="connsiteY2" fmla="*/ 238068 h 483356"/>
                  <a:gd name="connsiteX3" fmla="*/ 34285 w 206714"/>
                  <a:gd name="connsiteY3" fmla="*/ 70852 h 483356"/>
                  <a:gd name="connsiteX4" fmla="*/ 11001 w 206714"/>
                  <a:gd name="connsiteY4" fmla="*/ 26402 h 4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714" h="483356">
                    <a:moveTo>
                      <a:pt x="11001" y="26402"/>
                    </a:moveTo>
                    <a:cubicBezTo>
                      <a:pt x="39223" y="94488"/>
                      <a:pt x="184921" y="444090"/>
                      <a:pt x="203618" y="479368"/>
                    </a:cubicBezTo>
                    <a:cubicBezTo>
                      <a:pt x="222315" y="514646"/>
                      <a:pt x="151407" y="306154"/>
                      <a:pt x="123185" y="238068"/>
                    </a:cubicBezTo>
                    <a:cubicBezTo>
                      <a:pt x="94963" y="169982"/>
                      <a:pt x="52982" y="101896"/>
                      <a:pt x="34285" y="70852"/>
                    </a:cubicBezTo>
                    <a:cubicBezTo>
                      <a:pt x="15588" y="39808"/>
                      <a:pt x="-17221" y="-41684"/>
                      <a:pt x="11001" y="2640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フリーフォーム: 図形 645">
                <a:extLst>
                  <a:ext uri="{FF2B5EF4-FFF2-40B4-BE49-F238E27FC236}">
                    <a16:creationId xmlns:a16="http://schemas.microsoft.com/office/drawing/2014/main" id="{93041086-DB57-4681-8499-70EA84CAEE14}"/>
                  </a:ext>
                </a:extLst>
              </p:cNvPr>
              <p:cNvSpPr/>
              <p:nvPr/>
            </p:nvSpPr>
            <p:spPr>
              <a:xfrm>
                <a:off x="3561742" y="8997401"/>
                <a:ext cx="257848" cy="764791"/>
              </a:xfrm>
              <a:custGeom>
                <a:avLst/>
                <a:gdLst>
                  <a:gd name="connsiteX0" fmla="*/ 224399 w 237454"/>
                  <a:gd name="connsiteY0" fmla="*/ 3013 h 704302"/>
                  <a:gd name="connsiteX1" fmla="*/ 141849 w 237454"/>
                  <a:gd name="connsiteY1" fmla="*/ 381896 h 704302"/>
                  <a:gd name="connsiteX2" fmla="*/ 69882 w 237454"/>
                  <a:gd name="connsiteY2" fmla="*/ 439046 h 704302"/>
                  <a:gd name="connsiteX3" fmla="*/ 32 w 237454"/>
                  <a:gd name="connsiteY3" fmla="*/ 703630 h 704302"/>
                  <a:gd name="connsiteX4" fmla="*/ 63532 w 237454"/>
                  <a:gd name="connsiteY4" fmla="*/ 511013 h 704302"/>
                  <a:gd name="connsiteX5" fmla="*/ 237099 w 237454"/>
                  <a:gd name="connsiteY5" fmla="*/ 386130 h 704302"/>
                  <a:gd name="connsiteX6" fmla="*/ 110099 w 237454"/>
                  <a:gd name="connsiteY6" fmla="*/ 451746 h 704302"/>
                  <a:gd name="connsiteX7" fmla="*/ 158782 w 237454"/>
                  <a:gd name="connsiteY7" fmla="*/ 214680 h 704302"/>
                  <a:gd name="connsiteX8" fmla="*/ 224399 w 237454"/>
                  <a:gd name="connsiteY8" fmla="*/ 3013 h 70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454" h="704302">
                    <a:moveTo>
                      <a:pt x="224399" y="3013"/>
                    </a:moveTo>
                    <a:cubicBezTo>
                      <a:pt x="221577" y="30882"/>
                      <a:pt x="167602" y="309224"/>
                      <a:pt x="141849" y="381896"/>
                    </a:cubicBezTo>
                    <a:cubicBezTo>
                      <a:pt x="116096" y="454568"/>
                      <a:pt x="93518" y="385424"/>
                      <a:pt x="69882" y="439046"/>
                    </a:cubicBezTo>
                    <a:cubicBezTo>
                      <a:pt x="46246" y="492668"/>
                      <a:pt x="1090" y="691636"/>
                      <a:pt x="32" y="703630"/>
                    </a:cubicBezTo>
                    <a:cubicBezTo>
                      <a:pt x="-1026" y="715624"/>
                      <a:pt x="24021" y="563930"/>
                      <a:pt x="63532" y="511013"/>
                    </a:cubicBezTo>
                    <a:cubicBezTo>
                      <a:pt x="103043" y="458096"/>
                      <a:pt x="229338" y="396008"/>
                      <a:pt x="237099" y="386130"/>
                    </a:cubicBezTo>
                    <a:cubicBezTo>
                      <a:pt x="244860" y="376252"/>
                      <a:pt x="123152" y="480321"/>
                      <a:pt x="110099" y="451746"/>
                    </a:cubicBezTo>
                    <a:cubicBezTo>
                      <a:pt x="97046" y="423171"/>
                      <a:pt x="139732" y="281355"/>
                      <a:pt x="158782" y="214680"/>
                    </a:cubicBezTo>
                    <a:cubicBezTo>
                      <a:pt x="177832" y="148005"/>
                      <a:pt x="227221" y="-24856"/>
                      <a:pt x="224399" y="301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フリーフォーム: 図形 646">
                <a:extLst>
                  <a:ext uri="{FF2B5EF4-FFF2-40B4-BE49-F238E27FC236}">
                    <a16:creationId xmlns:a16="http://schemas.microsoft.com/office/drawing/2014/main" id="{A4AD0E2C-ED0D-431B-81CC-0A61B2F12AC6}"/>
                  </a:ext>
                </a:extLst>
              </p:cNvPr>
              <p:cNvSpPr/>
              <p:nvPr/>
            </p:nvSpPr>
            <p:spPr>
              <a:xfrm>
                <a:off x="3779493" y="9187692"/>
                <a:ext cx="430455" cy="776066"/>
              </a:xfrm>
              <a:custGeom>
                <a:avLst/>
                <a:gdLst>
                  <a:gd name="connsiteX0" fmla="*/ 93720 w 396409"/>
                  <a:gd name="connsiteY0" fmla="*/ 5573 h 714685"/>
                  <a:gd name="connsiteX1" fmla="*/ 248236 w 396409"/>
                  <a:gd name="connsiteY1" fmla="*/ 196073 h 714685"/>
                  <a:gd name="connsiteX2" fmla="*/ 269403 w 396409"/>
                  <a:gd name="connsiteY2" fmla="*/ 325190 h 714685"/>
                  <a:gd name="connsiteX3" fmla="*/ 205903 w 396409"/>
                  <a:gd name="connsiteY3" fmla="*/ 411973 h 714685"/>
                  <a:gd name="connsiteX4" fmla="*/ 78903 w 396409"/>
                  <a:gd name="connsiteY4" fmla="*/ 553790 h 714685"/>
                  <a:gd name="connsiteX5" fmla="*/ 68320 w 396409"/>
                  <a:gd name="connsiteY5" fmla="*/ 714656 h 714685"/>
                  <a:gd name="connsiteX6" fmla="*/ 586 w 396409"/>
                  <a:gd name="connsiteY6" fmla="*/ 541090 h 714685"/>
                  <a:gd name="connsiteX7" fmla="*/ 49270 w 396409"/>
                  <a:gd name="connsiteY7" fmla="*/ 678673 h 714685"/>
                  <a:gd name="connsiteX8" fmla="*/ 258820 w 396409"/>
                  <a:gd name="connsiteY8" fmla="*/ 437373 h 714685"/>
                  <a:gd name="connsiteX9" fmla="*/ 313853 w 396409"/>
                  <a:gd name="connsiteY9" fmla="*/ 242640 h 714685"/>
                  <a:gd name="connsiteX10" fmla="*/ 210136 w 396409"/>
                  <a:gd name="connsiteY10" fmla="*/ 71190 h 714685"/>
                  <a:gd name="connsiteX11" fmla="*/ 396403 w 396409"/>
                  <a:gd name="connsiteY11" fmla="*/ 166440 h 714685"/>
                  <a:gd name="connsiteX12" fmla="*/ 216486 w 396409"/>
                  <a:gd name="connsiteY12" fmla="*/ 64840 h 714685"/>
                  <a:gd name="connsiteX13" fmla="*/ 93720 w 396409"/>
                  <a:gd name="connsiteY13" fmla="*/ 5573 h 71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409" h="714685">
                    <a:moveTo>
                      <a:pt x="93720" y="5573"/>
                    </a:moveTo>
                    <a:cubicBezTo>
                      <a:pt x="99012" y="27445"/>
                      <a:pt x="218956" y="142804"/>
                      <a:pt x="248236" y="196073"/>
                    </a:cubicBezTo>
                    <a:cubicBezTo>
                      <a:pt x="277516" y="249342"/>
                      <a:pt x="276459" y="289207"/>
                      <a:pt x="269403" y="325190"/>
                    </a:cubicBezTo>
                    <a:cubicBezTo>
                      <a:pt x="262348" y="361173"/>
                      <a:pt x="237653" y="373873"/>
                      <a:pt x="205903" y="411973"/>
                    </a:cubicBezTo>
                    <a:cubicBezTo>
                      <a:pt x="174153" y="450073"/>
                      <a:pt x="101833" y="503343"/>
                      <a:pt x="78903" y="553790"/>
                    </a:cubicBezTo>
                    <a:cubicBezTo>
                      <a:pt x="55973" y="604237"/>
                      <a:pt x="81373" y="716773"/>
                      <a:pt x="68320" y="714656"/>
                    </a:cubicBezTo>
                    <a:cubicBezTo>
                      <a:pt x="55267" y="712539"/>
                      <a:pt x="3761" y="547087"/>
                      <a:pt x="586" y="541090"/>
                    </a:cubicBezTo>
                    <a:cubicBezTo>
                      <a:pt x="-2589" y="535093"/>
                      <a:pt x="6231" y="695959"/>
                      <a:pt x="49270" y="678673"/>
                    </a:cubicBezTo>
                    <a:cubicBezTo>
                      <a:pt x="92309" y="661387"/>
                      <a:pt x="214723" y="510045"/>
                      <a:pt x="258820" y="437373"/>
                    </a:cubicBezTo>
                    <a:cubicBezTo>
                      <a:pt x="302917" y="364701"/>
                      <a:pt x="321967" y="303671"/>
                      <a:pt x="313853" y="242640"/>
                    </a:cubicBezTo>
                    <a:cubicBezTo>
                      <a:pt x="305739" y="181610"/>
                      <a:pt x="196378" y="83890"/>
                      <a:pt x="210136" y="71190"/>
                    </a:cubicBezTo>
                    <a:cubicBezTo>
                      <a:pt x="223894" y="58490"/>
                      <a:pt x="395345" y="167498"/>
                      <a:pt x="396403" y="166440"/>
                    </a:cubicBezTo>
                    <a:cubicBezTo>
                      <a:pt x="397461" y="165382"/>
                      <a:pt x="265522" y="98707"/>
                      <a:pt x="216486" y="64840"/>
                    </a:cubicBezTo>
                    <a:cubicBezTo>
                      <a:pt x="167450" y="30973"/>
                      <a:pt x="88428" y="-16299"/>
                      <a:pt x="93720" y="557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: 図形 647">
                <a:extLst>
                  <a:ext uri="{FF2B5EF4-FFF2-40B4-BE49-F238E27FC236}">
                    <a16:creationId xmlns:a16="http://schemas.microsoft.com/office/drawing/2014/main" id="{266F6998-8303-475D-A19A-80410ACAD408}"/>
                  </a:ext>
                </a:extLst>
              </p:cNvPr>
              <p:cNvSpPr/>
              <p:nvPr/>
            </p:nvSpPr>
            <p:spPr>
              <a:xfrm>
                <a:off x="4147864" y="9560675"/>
                <a:ext cx="158612" cy="569269"/>
              </a:xfrm>
              <a:custGeom>
                <a:avLst/>
                <a:gdLst>
                  <a:gd name="connsiteX0" fmla="*/ 6367 w 146067"/>
                  <a:gd name="connsiteY0" fmla="*/ 2873 h 524244"/>
                  <a:gd name="connsiteX1" fmla="*/ 44467 w 146067"/>
                  <a:gd name="connsiteY1" fmla="*/ 214540 h 524244"/>
                  <a:gd name="connsiteX2" fmla="*/ 146067 w 146067"/>
                  <a:gd name="connsiteY2" fmla="*/ 453723 h 524244"/>
                  <a:gd name="connsiteX3" fmla="*/ 44467 w 146067"/>
                  <a:gd name="connsiteY3" fmla="*/ 129873 h 524244"/>
                  <a:gd name="connsiteX4" fmla="*/ 95267 w 146067"/>
                  <a:gd name="connsiteY4" fmla="*/ 415623 h 524244"/>
                  <a:gd name="connsiteX5" fmla="*/ 17 w 146067"/>
                  <a:gd name="connsiteY5" fmla="*/ 523573 h 524244"/>
                  <a:gd name="connsiteX6" fmla="*/ 86800 w 146067"/>
                  <a:gd name="connsiteY6" fmla="*/ 373290 h 524244"/>
                  <a:gd name="connsiteX7" fmla="*/ 6367 w 146067"/>
                  <a:gd name="connsiteY7" fmla="*/ 2873 h 52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067" h="524244">
                    <a:moveTo>
                      <a:pt x="6367" y="2873"/>
                    </a:moveTo>
                    <a:cubicBezTo>
                      <a:pt x="-688" y="-23585"/>
                      <a:pt x="21184" y="139398"/>
                      <a:pt x="44467" y="214540"/>
                    </a:cubicBezTo>
                    <a:cubicBezTo>
                      <a:pt x="67750" y="289682"/>
                      <a:pt x="146067" y="467834"/>
                      <a:pt x="146067" y="453723"/>
                    </a:cubicBezTo>
                    <a:cubicBezTo>
                      <a:pt x="146067" y="439612"/>
                      <a:pt x="52934" y="136223"/>
                      <a:pt x="44467" y="129873"/>
                    </a:cubicBezTo>
                    <a:cubicBezTo>
                      <a:pt x="36000" y="123523"/>
                      <a:pt x="102675" y="350007"/>
                      <a:pt x="95267" y="415623"/>
                    </a:cubicBezTo>
                    <a:cubicBezTo>
                      <a:pt x="87859" y="481239"/>
                      <a:pt x="1428" y="530629"/>
                      <a:pt x="17" y="523573"/>
                    </a:cubicBezTo>
                    <a:cubicBezTo>
                      <a:pt x="-1394" y="516518"/>
                      <a:pt x="83978" y="453370"/>
                      <a:pt x="86800" y="373290"/>
                    </a:cubicBezTo>
                    <a:cubicBezTo>
                      <a:pt x="89622" y="293210"/>
                      <a:pt x="13422" y="29331"/>
                      <a:pt x="6367" y="287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: 図形 648">
                <a:extLst>
                  <a:ext uri="{FF2B5EF4-FFF2-40B4-BE49-F238E27FC236}">
                    <a16:creationId xmlns:a16="http://schemas.microsoft.com/office/drawing/2014/main" id="{A0713A20-E6AB-4CB5-92F3-33AB8B7DD9A1}"/>
                  </a:ext>
                </a:extLst>
              </p:cNvPr>
              <p:cNvSpPr/>
              <p:nvPr/>
            </p:nvSpPr>
            <p:spPr>
              <a:xfrm>
                <a:off x="3862017" y="9805049"/>
                <a:ext cx="250898" cy="337104"/>
              </a:xfrm>
              <a:custGeom>
                <a:avLst/>
                <a:gdLst>
                  <a:gd name="connsiteX0" fmla="*/ 9256 w 231054"/>
                  <a:gd name="connsiteY0" fmla="*/ 77 h 310442"/>
                  <a:gd name="connsiteX1" fmla="*/ 57939 w 231054"/>
                  <a:gd name="connsiteY1" fmla="*/ 154594 h 310442"/>
                  <a:gd name="connsiteX2" fmla="*/ 229389 w 231054"/>
                  <a:gd name="connsiteY2" fmla="*/ 309111 h 310442"/>
                  <a:gd name="connsiteX3" fmla="*/ 138373 w 231054"/>
                  <a:gd name="connsiteY3" fmla="*/ 224444 h 310442"/>
                  <a:gd name="connsiteX4" fmla="*/ 28306 w 231054"/>
                  <a:gd name="connsiteY4" fmla="*/ 137661 h 310442"/>
                  <a:gd name="connsiteX5" fmla="*/ 2906 w 231054"/>
                  <a:gd name="connsiteY5" fmla="*/ 133427 h 310442"/>
                  <a:gd name="connsiteX6" fmla="*/ 9256 w 231054"/>
                  <a:gd name="connsiteY6" fmla="*/ 77 h 31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054" h="310442">
                    <a:moveTo>
                      <a:pt x="9256" y="77"/>
                    </a:moveTo>
                    <a:cubicBezTo>
                      <a:pt x="18428" y="3605"/>
                      <a:pt x="21250" y="103088"/>
                      <a:pt x="57939" y="154594"/>
                    </a:cubicBezTo>
                    <a:cubicBezTo>
                      <a:pt x="94628" y="206100"/>
                      <a:pt x="215983" y="297469"/>
                      <a:pt x="229389" y="309111"/>
                    </a:cubicBezTo>
                    <a:cubicBezTo>
                      <a:pt x="242795" y="320753"/>
                      <a:pt x="171887" y="253019"/>
                      <a:pt x="138373" y="224444"/>
                    </a:cubicBezTo>
                    <a:cubicBezTo>
                      <a:pt x="104859" y="195869"/>
                      <a:pt x="50884" y="152831"/>
                      <a:pt x="28306" y="137661"/>
                    </a:cubicBezTo>
                    <a:cubicBezTo>
                      <a:pt x="5728" y="122491"/>
                      <a:pt x="8550" y="151772"/>
                      <a:pt x="2906" y="133427"/>
                    </a:cubicBezTo>
                    <a:cubicBezTo>
                      <a:pt x="-2739" y="115083"/>
                      <a:pt x="84" y="-3451"/>
                      <a:pt x="9256" y="7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フリーフォーム: 図形 649">
                <a:extLst>
                  <a:ext uri="{FF2B5EF4-FFF2-40B4-BE49-F238E27FC236}">
                    <a16:creationId xmlns:a16="http://schemas.microsoft.com/office/drawing/2014/main" id="{EA3F2B42-000E-4A2E-AE9A-294A2588BDB6}"/>
                  </a:ext>
                </a:extLst>
              </p:cNvPr>
              <p:cNvSpPr/>
              <p:nvPr/>
            </p:nvSpPr>
            <p:spPr>
              <a:xfrm>
                <a:off x="3832527" y="10007524"/>
                <a:ext cx="340219" cy="471136"/>
              </a:xfrm>
              <a:custGeom>
                <a:avLst/>
                <a:gdLst>
                  <a:gd name="connsiteX0" fmla="*/ 17364 w 313310"/>
                  <a:gd name="connsiteY0" fmla="*/ 2000 h 433873"/>
                  <a:gd name="connsiteX1" fmla="*/ 17364 w 313310"/>
                  <a:gd name="connsiteY1" fmla="*/ 101483 h 433873"/>
                  <a:gd name="connsiteX2" fmla="*/ 114731 w 313310"/>
                  <a:gd name="connsiteY2" fmla="*/ 262350 h 433873"/>
                  <a:gd name="connsiteX3" fmla="*/ 309464 w 313310"/>
                  <a:gd name="connsiteY3" fmla="*/ 429566 h 433873"/>
                  <a:gd name="connsiteX4" fmla="*/ 233264 w 313310"/>
                  <a:gd name="connsiteY4" fmla="*/ 370300 h 433873"/>
                  <a:gd name="connsiteX5" fmla="*/ 99914 w 313310"/>
                  <a:gd name="connsiteY5" fmla="*/ 217900 h 433873"/>
                  <a:gd name="connsiteX6" fmla="*/ 140131 w 313310"/>
                  <a:gd name="connsiteY6" fmla="*/ 306800 h 433873"/>
                  <a:gd name="connsiteX7" fmla="*/ 6781 w 313310"/>
                  <a:gd name="connsiteY7" fmla="*/ 190383 h 433873"/>
                  <a:gd name="connsiteX8" fmla="*/ 17364 w 313310"/>
                  <a:gd name="connsiteY8" fmla="*/ 2000 h 43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310" h="433873">
                    <a:moveTo>
                      <a:pt x="17364" y="2000"/>
                    </a:moveTo>
                    <a:cubicBezTo>
                      <a:pt x="19128" y="-12817"/>
                      <a:pt x="1136" y="58091"/>
                      <a:pt x="17364" y="101483"/>
                    </a:cubicBezTo>
                    <a:cubicBezTo>
                      <a:pt x="33592" y="144875"/>
                      <a:pt x="66048" y="207670"/>
                      <a:pt x="114731" y="262350"/>
                    </a:cubicBezTo>
                    <a:cubicBezTo>
                      <a:pt x="163414" y="317031"/>
                      <a:pt x="289709" y="411574"/>
                      <a:pt x="309464" y="429566"/>
                    </a:cubicBezTo>
                    <a:cubicBezTo>
                      <a:pt x="329219" y="447558"/>
                      <a:pt x="268189" y="405578"/>
                      <a:pt x="233264" y="370300"/>
                    </a:cubicBezTo>
                    <a:cubicBezTo>
                      <a:pt x="198339" y="335022"/>
                      <a:pt x="115436" y="228483"/>
                      <a:pt x="99914" y="217900"/>
                    </a:cubicBezTo>
                    <a:cubicBezTo>
                      <a:pt x="84392" y="207317"/>
                      <a:pt x="155653" y="311386"/>
                      <a:pt x="140131" y="306800"/>
                    </a:cubicBezTo>
                    <a:cubicBezTo>
                      <a:pt x="124609" y="302214"/>
                      <a:pt x="26184" y="242947"/>
                      <a:pt x="6781" y="190383"/>
                    </a:cubicBezTo>
                    <a:cubicBezTo>
                      <a:pt x="-12622" y="137819"/>
                      <a:pt x="15600" y="16817"/>
                      <a:pt x="17364" y="200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フリーフォーム: 図形 650">
                <a:extLst>
                  <a:ext uri="{FF2B5EF4-FFF2-40B4-BE49-F238E27FC236}">
                    <a16:creationId xmlns:a16="http://schemas.microsoft.com/office/drawing/2014/main" id="{E80BC268-6338-4698-B184-A71BBBF3285D}"/>
                  </a:ext>
                </a:extLst>
              </p:cNvPr>
              <p:cNvSpPr/>
              <p:nvPr/>
            </p:nvSpPr>
            <p:spPr>
              <a:xfrm>
                <a:off x="4017087" y="9717771"/>
                <a:ext cx="229554" cy="429854"/>
              </a:xfrm>
              <a:custGeom>
                <a:avLst/>
                <a:gdLst>
                  <a:gd name="connsiteX0" fmla="*/ 6151 w 211398"/>
                  <a:gd name="connsiteY0" fmla="*/ 19 h 395856"/>
                  <a:gd name="connsiteX1" fmla="*/ 27318 w 211398"/>
                  <a:gd name="connsiteY1" fmla="*/ 262486 h 395856"/>
                  <a:gd name="connsiteX2" fmla="*/ 27318 w 211398"/>
                  <a:gd name="connsiteY2" fmla="*/ 207452 h 395856"/>
                  <a:gd name="connsiteX3" fmla="*/ 105634 w 211398"/>
                  <a:gd name="connsiteY3" fmla="*/ 251902 h 395856"/>
                  <a:gd name="connsiteX4" fmla="*/ 209351 w 211398"/>
                  <a:gd name="connsiteY4" fmla="*/ 395836 h 395856"/>
                  <a:gd name="connsiteX5" fmla="*/ 175484 w 211398"/>
                  <a:gd name="connsiteY5" fmla="*/ 241319 h 395856"/>
                  <a:gd name="connsiteX6" fmla="*/ 186068 w 211398"/>
                  <a:gd name="connsiteY6" fmla="*/ 222269 h 395856"/>
                  <a:gd name="connsiteX7" fmla="*/ 18851 w 211398"/>
                  <a:gd name="connsiteY7" fmla="*/ 277302 h 395856"/>
                  <a:gd name="connsiteX8" fmla="*/ 6151 w 211398"/>
                  <a:gd name="connsiteY8" fmla="*/ 19 h 39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98" h="395856">
                    <a:moveTo>
                      <a:pt x="6151" y="19"/>
                    </a:moveTo>
                    <a:cubicBezTo>
                      <a:pt x="7562" y="-2450"/>
                      <a:pt x="23790" y="227914"/>
                      <a:pt x="27318" y="262486"/>
                    </a:cubicBezTo>
                    <a:cubicBezTo>
                      <a:pt x="30846" y="297058"/>
                      <a:pt x="14266" y="209216"/>
                      <a:pt x="27318" y="207452"/>
                    </a:cubicBezTo>
                    <a:cubicBezTo>
                      <a:pt x="40370" y="205688"/>
                      <a:pt x="75295" y="220505"/>
                      <a:pt x="105634" y="251902"/>
                    </a:cubicBezTo>
                    <a:cubicBezTo>
                      <a:pt x="135973" y="283299"/>
                      <a:pt x="197709" y="397600"/>
                      <a:pt x="209351" y="395836"/>
                    </a:cubicBezTo>
                    <a:cubicBezTo>
                      <a:pt x="220993" y="394072"/>
                      <a:pt x="179364" y="270247"/>
                      <a:pt x="175484" y="241319"/>
                    </a:cubicBezTo>
                    <a:cubicBezTo>
                      <a:pt x="171604" y="212391"/>
                      <a:pt x="212173" y="216272"/>
                      <a:pt x="186068" y="222269"/>
                    </a:cubicBezTo>
                    <a:cubicBezTo>
                      <a:pt x="159963" y="228266"/>
                      <a:pt x="50601" y="312580"/>
                      <a:pt x="18851" y="277302"/>
                    </a:cubicBezTo>
                    <a:cubicBezTo>
                      <a:pt x="-12899" y="242024"/>
                      <a:pt x="4740" y="2488"/>
                      <a:pt x="6151" y="1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2" name="フリーフォーム: 図形 651">
                <a:extLst>
                  <a:ext uri="{FF2B5EF4-FFF2-40B4-BE49-F238E27FC236}">
                    <a16:creationId xmlns:a16="http://schemas.microsoft.com/office/drawing/2014/main" id="{4FA0B981-9194-41A8-AAE9-E714C8784210}"/>
                  </a:ext>
                </a:extLst>
              </p:cNvPr>
              <p:cNvSpPr/>
              <p:nvPr/>
            </p:nvSpPr>
            <p:spPr>
              <a:xfrm>
                <a:off x="3908350" y="9645994"/>
                <a:ext cx="451080" cy="358186"/>
              </a:xfrm>
              <a:custGeom>
                <a:avLst/>
                <a:gdLst>
                  <a:gd name="connsiteX0" fmla="*/ 108405 w 415403"/>
                  <a:gd name="connsiteY0" fmla="*/ 6852 h 329856"/>
                  <a:gd name="connsiteX1" fmla="*/ 256571 w 415403"/>
                  <a:gd name="connsiteY1" fmla="*/ 72469 h 329856"/>
                  <a:gd name="connsiteX2" fmla="*/ 121105 w 415403"/>
                  <a:gd name="connsiteY2" fmla="*/ 95752 h 329856"/>
                  <a:gd name="connsiteX3" fmla="*/ 265038 w 415403"/>
                  <a:gd name="connsiteY3" fmla="*/ 125386 h 329856"/>
                  <a:gd name="connsiteX4" fmla="*/ 455 w 415403"/>
                  <a:gd name="connsiteY4" fmla="*/ 197352 h 329856"/>
                  <a:gd name="connsiteX5" fmla="*/ 341238 w 415403"/>
                  <a:gd name="connsiteY5" fmla="*/ 216402 h 329856"/>
                  <a:gd name="connsiteX6" fmla="*/ 15271 w 415403"/>
                  <a:gd name="connsiteY6" fmla="*/ 252386 h 329856"/>
                  <a:gd name="connsiteX7" fmla="*/ 383571 w 415403"/>
                  <a:gd name="connsiteY7" fmla="*/ 260852 h 329856"/>
                  <a:gd name="connsiteX8" fmla="*/ 89355 w 415403"/>
                  <a:gd name="connsiteY8" fmla="*/ 326469 h 329856"/>
                  <a:gd name="connsiteX9" fmla="*/ 415321 w 415403"/>
                  <a:gd name="connsiteY9" fmla="*/ 313769 h 329856"/>
                  <a:gd name="connsiteX10" fmla="*/ 121105 w 415403"/>
                  <a:gd name="connsiteY10" fmla="*/ 256619 h 329856"/>
                  <a:gd name="connsiteX11" fmla="*/ 108405 w 415403"/>
                  <a:gd name="connsiteY11" fmla="*/ 6852 h 32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5403" h="329856">
                    <a:moveTo>
                      <a:pt x="108405" y="6852"/>
                    </a:moveTo>
                    <a:cubicBezTo>
                      <a:pt x="130983" y="-23840"/>
                      <a:pt x="254454" y="57652"/>
                      <a:pt x="256571" y="72469"/>
                    </a:cubicBezTo>
                    <a:cubicBezTo>
                      <a:pt x="258688" y="87286"/>
                      <a:pt x="119694" y="86932"/>
                      <a:pt x="121105" y="95752"/>
                    </a:cubicBezTo>
                    <a:cubicBezTo>
                      <a:pt x="122516" y="104572"/>
                      <a:pt x="285146" y="108453"/>
                      <a:pt x="265038" y="125386"/>
                    </a:cubicBezTo>
                    <a:cubicBezTo>
                      <a:pt x="244930" y="142319"/>
                      <a:pt x="-12245" y="182183"/>
                      <a:pt x="455" y="197352"/>
                    </a:cubicBezTo>
                    <a:cubicBezTo>
                      <a:pt x="13155" y="212521"/>
                      <a:pt x="338769" y="207230"/>
                      <a:pt x="341238" y="216402"/>
                    </a:cubicBezTo>
                    <a:cubicBezTo>
                      <a:pt x="343707" y="225574"/>
                      <a:pt x="8215" y="244978"/>
                      <a:pt x="15271" y="252386"/>
                    </a:cubicBezTo>
                    <a:cubicBezTo>
                      <a:pt x="22326" y="259794"/>
                      <a:pt x="371224" y="248505"/>
                      <a:pt x="383571" y="260852"/>
                    </a:cubicBezTo>
                    <a:cubicBezTo>
                      <a:pt x="395918" y="273199"/>
                      <a:pt x="84063" y="317650"/>
                      <a:pt x="89355" y="326469"/>
                    </a:cubicBezTo>
                    <a:cubicBezTo>
                      <a:pt x="94647" y="335288"/>
                      <a:pt x="410029" y="325411"/>
                      <a:pt x="415321" y="313769"/>
                    </a:cubicBezTo>
                    <a:cubicBezTo>
                      <a:pt x="420613" y="302127"/>
                      <a:pt x="168730" y="307066"/>
                      <a:pt x="121105" y="256619"/>
                    </a:cubicBezTo>
                    <a:cubicBezTo>
                      <a:pt x="73480" y="206172"/>
                      <a:pt x="85827" y="37544"/>
                      <a:pt x="108405" y="685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フリーフォーム: 図形 652">
                <a:extLst>
                  <a:ext uri="{FF2B5EF4-FFF2-40B4-BE49-F238E27FC236}">
                    <a16:creationId xmlns:a16="http://schemas.microsoft.com/office/drawing/2014/main" id="{9597686B-794A-46B2-AAE7-8CA6548B9E54}"/>
                  </a:ext>
                </a:extLst>
              </p:cNvPr>
              <p:cNvSpPr/>
              <p:nvPr/>
            </p:nvSpPr>
            <p:spPr>
              <a:xfrm>
                <a:off x="4058936" y="9480682"/>
                <a:ext cx="545935" cy="481898"/>
              </a:xfrm>
              <a:custGeom>
                <a:avLst/>
                <a:gdLst>
                  <a:gd name="connsiteX0" fmla="*/ 117895 w 502756"/>
                  <a:gd name="connsiteY0" fmla="*/ 53256 h 443784"/>
                  <a:gd name="connsiteX1" fmla="*/ 62862 w 502756"/>
                  <a:gd name="connsiteY1" fmla="*/ 165439 h 443784"/>
                  <a:gd name="connsiteX2" fmla="*/ 187745 w 502756"/>
                  <a:gd name="connsiteY2" fmla="*/ 61723 h 443784"/>
                  <a:gd name="connsiteX3" fmla="*/ 306279 w 502756"/>
                  <a:gd name="connsiteY3" fmla="*/ 4573 h 443784"/>
                  <a:gd name="connsiteX4" fmla="*/ 481962 w 502756"/>
                  <a:gd name="connsiteY4" fmla="*/ 6689 h 443784"/>
                  <a:gd name="connsiteX5" fmla="*/ 346495 w 502756"/>
                  <a:gd name="connsiteY5" fmla="*/ 32089 h 443784"/>
                  <a:gd name="connsiteX6" fmla="*/ 490429 w 502756"/>
                  <a:gd name="connsiteY6" fmla="*/ 4573 h 443784"/>
                  <a:gd name="connsiteX7" fmla="*/ 488312 w 502756"/>
                  <a:gd name="connsiteY7" fmla="*/ 74423 h 443784"/>
                  <a:gd name="connsiteX8" fmla="*/ 431162 w 502756"/>
                  <a:gd name="connsiteY8" fmla="*/ 154856 h 443784"/>
                  <a:gd name="connsiteX9" fmla="*/ 289345 w 502756"/>
                  <a:gd name="connsiteY9" fmla="*/ 159089 h 443784"/>
                  <a:gd name="connsiteX10" fmla="*/ 177162 w 502756"/>
                  <a:gd name="connsiteY10" fmla="*/ 161206 h 443784"/>
                  <a:gd name="connsiteX11" fmla="*/ 291462 w 502756"/>
                  <a:gd name="connsiteY11" fmla="*/ 212006 h 443784"/>
                  <a:gd name="connsiteX12" fmla="*/ 344379 w 502756"/>
                  <a:gd name="connsiteY12" fmla="*/ 336889 h 443784"/>
                  <a:gd name="connsiteX13" fmla="*/ 335912 w 502756"/>
                  <a:gd name="connsiteY13" fmla="*/ 400389 h 443784"/>
                  <a:gd name="connsiteX14" fmla="*/ 329562 w 502756"/>
                  <a:gd name="connsiteY14" fmla="*/ 421556 h 443784"/>
                  <a:gd name="connsiteX15" fmla="*/ 329562 w 502756"/>
                  <a:gd name="connsiteY15" fmla="*/ 442723 h 443784"/>
                  <a:gd name="connsiteX16" fmla="*/ 213145 w 502756"/>
                  <a:gd name="connsiteY16" fmla="*/ 415206 h 443784"/>
                  <a:gd name="connsiteX17" fmla="*/ 88262 w 502756"/>
                  <a:gd name="connsiteY17" fmla="*/ 209889 h 443784"/>
                  <a:gd name="connsiteX18" fmla="*/ 170812 w 502756"/>
                  <a:gd name="connsiteY18" fmla="*/ 322073 h 443784"/>
                  <a:gd name="connsiteX19" fmla="*/ 308395 w 502756"/>
                  <a:gd name="connsiteY19" fmla="*/ 394039 h 443784"/>
                  <a:gd name="connsiteX20" fmla="*/ 287229 w 502756"/>
                  <a:gd name="connsiteY20" fmla="*/ 281856 h 443784"/>
                  <a:gd name="connsiteX21" fmla="*/ 130595 w 502756"/>
                  <a:gd name="connsiteY21" fmla="*/ 167556 h 443784"/>
                  <a:gd name="connsiteX22" fmla="*/ 403645 w 502756"/>
                  <a:gd name="connsiteY22" fmla="*/ 120989 h 443784"/>
                  <a:gd name="connsiteX23" fmla="*/ 454445 w 502756"/>
                  <a:gd name="connsiteY23" fmla="*/ 87123 h 443784"/>
                  <a:gd name="connsiteX24" fmla="*/ 431162 w 502756"/>
                  <a:gd name="connsiteY24" fmla="*/ 23623 h 443784"/>
                  <a:gd name="connsiteX25" fmla="*/ 208912 w 502756"/>
                  <a:gd name="connsiteY25" fmla="*/ 89239 h 443784"/>
                  <a:gd name="connsiteX26" fmla="*/ 1479 w 502756"/>
                  <a:gd name="connsiteY26" fmla="*/ 212006 h 443784"/>
                  <a:gd name="connsiteX27" fmla="*/ 117895 w 502756"/>
                  <a:gd name="connsiteY27" fmla="*/ 53256 h 443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02756" h="443784">
                    <a:moveTo>
                      <a:pt x="117895" y="53256"/>
                    </a:moveTo>
                    <a:cubicBezTo>
                      <a:pt x="128125" y="45495"/>
                      <a:pt x="51220" y="164028"/>
                      <a:pt x="62862" y="165439"/>
                    </a:cubicBezTo>
                    <a:cubicBezTo>
                      <a:pt x="74504" y="166850"/>
                      <a:pt x="147176" y="88534"/>
                      <a:pt x="187745" y="61723"/>
                    </a:cubicBezTo>
                    <a:cubicBezTo>
                      <a:pt x="228315" y="34912"/>
                      <a:pt x="257243" y="13745"/>
                      <a:pt x="306279" y="4573"/>
                    </a:cubicBezTo>
                    <a:cubicBezTo>
                      <a:pt x="355315" y="-4599"/>
                      <a:pt x="475259" y="2103"/>
                      <a:pt x="481962" y="6689"/>
                    </a:cubicBezTo>
                    <a:cubicBezTo>
                      <a:pt x="488665" y="11275"/>
                      <a:pt x="345084" y="32442"/>
                      <a:pt x="346495" y="32089"/>
                    </a:cubicBezTo>
                    <a:cubicBezTo>
                      <a:pt x="347906" y="31736"/>
                      <a:pt x="466793" y="-2483"/>
                      <a:pt x="490429" y="4573"/>
                    </a:cubicBezTo>
                    <a:cubicBezTo>
                      <a:pt x="514065" y="11629"/>
                      <a:pt x="498190" y="49376"/>
                      <a:pt x="488312" y="74423"/>
                    </a:cubicBezTo>
                    <a:cubicBezTo>
                      <a:pt x="478434" y="99470"/>
                      <a:pt x="464323" y="140745"/>
                      <a:pt x="431162" y="154856"/>
                    </a:cubicBezTo>
                    <a:cubicBezTo>
                      <a:pt x="398001" y="168967"/>
                      <a:pt x="331678" y="158031"/>
                      <a:pt x="289345" y="159089"/>
                    </a:cubicBezTo>
                    <a:cubicBezTo>
                      <a:pt x="247012" y="160147"/>
                      <a:pt x="176809" y="152387"/>
                      <a:pt x="177162" y="161206"/>
                    </a:cubicBezTo>
                    <a:cubicBezTo>
                      <a:pt x="177515" y="170025"/>
                      <a:pt x="263593" y="182726"/>
                      <a:pt x="291462" y="212006"/>
                    </a:cubicBezTo>
                    <a:cubicBezTo>
                      <a:pt x="319331" y="241286"/>
                      <a:pt x="336971" y="305492"/>
                      <a:pt x="344379" y="336889"/>
                    </a:cubicBezTo>
                    <a:cubicBezTo>
                      <a:pt x="351787" y="368286"/>
                      <a:pt x="338382" y="386278"/>
                      <a:pt x="335912" y="400389"/>
                    </a:cubicBezTo>
                    <a:cubicBezTo>
                      <a:pt x="333442" y="414500"/>
                      <a:pt x="330620" y="414500"/>
                      <a:pt x="329562" y="421556"/>
                    </a:cubicBezTo>
                    <a:cubicBezTo>
                      <a:pt x="328504" y="428612"/>
                      <a:pt x="348965" y="443781"/>
                      <a:pt x="329562" y="442723"/>
                    </a:cubicBezTo>
                    <a:cubicBezTo>
                      <a:pt x="310159" y="441665"/>
                      <a:pt x="253362" y="454012"/>
                      <a:pt x="213145" y="415206"/>
                    </a:cubicBezTo>
                    <a:cubicBezTo>
                      <a:pt x="172928" y="376400"/>
                      <a:pt x="95317" y="225411"/>
                      <a:pt x="88262" y="209889"/>
                    </a:cubicBezTo>
                    <a:cubicBezTo>
                      <a:pt x="81207" y="194367"/>
                      <a:pt x="134123" y="291381"/>
                      <a:pt x="170812" y="322073"/>
                    </a:cubicBezTo>
                    <a:cubicBezTo>
                      <a:pt x="207501" y="352765"/>
                      <a:pt x="288992" y="400742"/>
                      <a:pt x="308395" y="394039"/>
                    </a:cubicBezTo>
                    <a:cubicBezTo>
                      <a:pt x="327798" y="387336"/>
                      <a:pt x="316862" y="319603"/>
                      <a:pt x="287229" y="281856"/>
                    </a:cubicBezTo>
                    <a:cubicBezTo>
                      <a:pt x="257596" y="244109"/>
                      <a:pt x="111192" y="194367"/>
                      <a:pt x="130595" y="167556"/>
                    </a:cubicBezTo>
                    <a:cubicBezTo>
                      <a:pt x="149998" y="140745"/>
                      <a:pt x="349670" y="134394"/>
                      <a:pt x="403645" y="120989"/>
                    </a:cubicBezTo>
                    <a:cubicBezTo>
                      <a:pt x="457620" y="107584"/>
                      <a:pt x="449859" y="103351"/>
                      <a:pt x="454445" y="87123"/>
                    </a:cubicBezTo>
                    <a:cubicBezTo>
                      <a:pt x="459031" y="70895"/>
                      <a:pt x="472084" y="23270"/>
                      <a:pt x="431162" y="23623"/>
                    </a:cubicBezTo>
                    <a:cubicBezTo>
                      <a:pt x="390240" y="23976"/>
                      <a:pt x="280526" y="57842"/>
                      <a:pt x="208912" y="89239"/>
                    </a:cubicBezTo>
                    <a:cubicBezTo>
                      <a:pt x="137298" y="120636"/>
                      <a:pt x="17707" y="217298"/>
                      <a:pt x="1479" y="212006"/>
                    </a:cubicBezTo>
                    <a:cubicBezTo>
                      <a:pt x="-14749" y="206714"/>
                      <a:pt x="107665" y="61017"/>
                      <a:pt x="117895" y="5325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フリーフォーム: 図形 653">
                <a:extLst>
                  <a:ext uri="{FF2B5EF4-FFF2-40B4-BE49-F238E27FC236}">
                    <a16:creationId xmlns:a16="http://schemas.microsoft.com/office/drawing/2014/main" id="{FE7E6AA4-C68B-466B-A2E9-17FBF2496340}"/>
                  </a:ext>
                </a:extLst>
              </p:cNvPr>
              <p:cNvSpPr/>
              <p:nvPr/>
            </p:nvSpPr>
            <p:spPr>
              <a:xfrm>
                <a:off x="3911070" y="10133751"/>
                <a:ext cx="319917" cy="122274"/>
              </a:xfrm>
              <a:custGeom>
                <a:avLst/>
                <a:gdLst>
                  <a:gd name="connsiteX0" fmla="*/ 66 w 294614"/>
                  <a:gd name="connsiteY0" fmla="*/ 57 h 112603"/>
                  <a:gd name="connsiteX1" fmla="*/ 165166 w 294614"/>
                  <a:gd name="connsiteY1" fmla="*/ 42390 h 112603"/>
                  <a:gd name="connsiteX2" fmla="*/ 294283 w 294614"/>
                  <a:gd name="connsiteY2" fmla="*/ 112240 h 112603"/>
                  <a:gd name="connsiteX3" fmla="*/ 127066 w 294614"/>
                  <a:gd name="connsiteY3" fmla="*/ 69907 h 112603"/>
                  <a:gd name="connsiteX4" fmla="*/ 67800 w 294614"/>
                  <a:gd name="connsiteY4" fmla="*/ 72023 h 112603"/>
                  <a:gd name="connsiteX5" fmla="*/ 144000 w 294614"/>
                  <a:gd name="connsiteY5" fmla="*/ 50857 h 112603"/>
                  <a:gd name="connsiteX6" fmla="*/ 66 w 294614"/>
                  <a:gd name="connsiteY6" fmla="*/ 57 h 11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14" h="112603">
                    <a:moveTo>
                      <a:pt x="66" y="57"/>
                    </a:moveTo>
                    <a:cubicBezTo>
                      <a:pt x="3594" y="-1354"/>
                      <a:pt x="116130" y="23693"/>
                      <a:pt x="165166" y="42390"/>
                    </a:cubicBezTo>
                    <a:cubicBezTo>
                      <a:pt x="214202" y="61087"/>
                      <a:pt x="300633" y="107654"/>
                      <a:pt x="294283" y="112240"/>
                    </a:cubicBezTo>
                    <a:cubicBezTo>
                      <a:pt x="287933" y="116826"/>
                      <a:pt x="164813" y="76610"/>
                      <a:pt x="127066" y="69907"/>
                    </a:cubicBezTo>
                    <a:cubicBezTo>
                      <a:pt x="89319" y="63204"/>
                      <a:pt x="64978" y="75198"/>
                      <a:pt x="67800" y="72023"/>
                    </a:cubicBezTo>
                    <a:cubicBezTo>
                      <a:pt x="70622" y="68848"/>
                      <a:pt x="153525" y="60735"/>
                      <a:pt x="144000" y="50857"/>
                    </a:cubicBezTo>
                    <a:cubicBezTo>
                      <a:pt x="134475" y="40979"/>
                      <a:pt x="-3462" y="1468"/>
                      <a:pt x="66" y="5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フリーフォーム: 図形 654">
                <a:extLst>
                  <a:ext uri="{FF2B5EF4-FFF2-40B4-BE49-F238E27FC236}">
                    <a16:creationId xmlns:a16="http://schemas.microsoft.com/office/drawing/2014/main" id="{C1759786-F1DA-4BF7-BD38-4AAB3A114927}"/>
                  </a:ext>
                </a:extLst>
              </p:cNvPr>
              <p:cNvSpPr/>
              <p:nvPr/>
            </p:nvSpPr>
            <p:spPr>
              <a:xfrm>
                <a:off x="4116938" y="9970618"/>
                <a:ext cx="288001" cy="496511"/>
              </a:xfrm>
              <a:custGeom>
                <a:avLst/>
                <a:gdLst>
                  <a:gd name="connsiteX0" fmla="*/ 130097 w 265222"/>
                  <a:gd name="connsiteY0" fmla="*/ 3 h 457241"/>
                  <a:gd name="connsiteX1" fmla="*/ 157614 w 265222"/>
                  <a:gd name="connsiteY1" fmla="*/ 167220 h 457241"/>
                  <a:gd name="connsiteX2" fmla="*/ 240164 w 265222"/>
                  <a:gd name="connsiteY2" fmla="*/ 279403 h 457241"/>
                  <a:gd name="connsiteX3" fmla="*/ 261330 w 265222"/>
                  <a:gd name="connsiteY3" fmla="*/ 268820 h 457241"/>
                  <a:gd name="connsiteX4" fmla="*/ 172430 w 265222"/>
                  <a:gd name="connsiteY4" fmla="*/ 311153 h 457241"/>
                  <a:gd name="connsiteX5" fmla="*/ 980 w 265222"/>
                  <a:gd name="connsiteY5" fmla="*/ 457203 h 457241"/>
                  <a:gd name="connsiteX6" fmla="*/ 257097 w 265222"/>
                  <a:gd name="connsiteY6" fmla="*/ 296337 h 457241"/>
                  <a:gd name="connsiteX7" fmla="*/ 140680 w 265222"/>
                  <a:gd name="connsiteY7" fmla="*/ 162987 h 457241"/>
                  <a:gd name="connsiteX8" fmla="*/ 130097 w 265222"/>
                  <a:gd name="connsiteY8" fmla="*/ 3 h 45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222" h="457241">
                    <a:moveTo>
                      <a:pt x="130097" y="3"/>
                    </a:moveTo>
                    <a:cubicBezTo>
                      <a:pt x="132919" y="708"/>
                      <a:pt x="139270" y="120653"/>
                      <a:pt x="157614" y="167220"/>
                    </a:cubicBezTo>
                    <a:cubicBezTo>
                      <a:pt x="175959" y="213787"/>
                      <a:pt x="222878" y="262470"/>
                      <a:pt x="240164" y="279403"/>
                    </a:cubicBezTo>
                    <a:cubicBezTo>
                      <a:pt x="257450" y="296336"/>
                      <a:pt x="272619" y="263528"/>
                      <a:pt x="261330" y="268820"/>
                    </a:cubicBezTo>
                    <a:cubicBezTo>
                      <a:pt x="250041" y="274112"/>
                      <a:pt x="215822" y="279756"/>
                      <a:pt x="172430" y="311153"/>
                    </a:cubicBezTo>
                    <a:cubicBezTo>
                      <a:pt x="129038" y="342550"/>
                      <a:pt x="-13131" y="459672"/>
                      <a:pt x="980" y="457203"/>
                    </a:cubicBezTo>
                    <a:cubicBezTo>
                      <a:pt x="15091" y="454734"/>
                      <a:pt x="233814" y="345373"/>
                      <a:pt x="257097" y="296337"/>
                    </a:cubicBezTo>
                    <a:cubicBezTo>
                      <a:pt x="280380" y="247301"/>
                      <a:pt x="161141" y="207437"/>
                      <a:pt x="140680" y="162987"/>
                    </a:cubicBezTo>
                    <a:cubicBezTo>
                      <a:pt x="120219" y="118537"/>
                      <a:pt x="127275" y="-702"/>
                      <a:pt x="130097" y="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6" name="フリーフォーム: 図形 655">
                <a:extLst>
                  <a:ext uri="{FF2B5EF4-FFF2-40B4-BE49-F238E27FC236}">
                    <a16:creationId xmlns:a16="http://schemas.microsoft.com/office/drawing/2014/main" id="{8E4691C7-B76D-46DF-9CDB-5A90A0FAE40F}"/>
                  </a:ext>
                </a:extLst>
              </p:cNvPr>
              <p:cNvSpPr/>
              <p:nvPr/>
            </p:nvSpPr>
            <p:spPr>
              <a:xfrm>
                <a:off x="4264441" y="9968149"/>
                <a:ext cx="214915" cy="565747"/>
              </a:xfrm>
              <a:custGeom>
                <a:avLst/>
                <a:gdLst>
                  <a:gd name="connsiteX0" fmla="*/ 6961 w 197917"/>
                  <a:gd name="connsiteY0" fmla="*/ 161 h 521001"/>
                  <a:gd name="connsiteX1" fmla="*/ 45061 w 197917"/>
                  <a:gd name="connsiteY1" fmla="*/ 125044 h 521001"/>
                  <a:gd name="connsiteX2" fmla="*/ 110678 w 197917"/>
                  <a:gd name="connsiteY2" fmla="*/ 237227 h 521001"/>
                  <a:gd name="connsiteX3" fmla="*/ 153011 w 197917"/>
                  <a:gd name="connsiteY3" fmla="*/ 277444 h 521001"/>
                  <a:gd name="connsiteX4" fmla="*/ 169944 w 197917"/>
                  <a:gd name="connsiteY4" fmla="*/ 283794 h 521001"/>
                  <a:gd name="connsiteX5" fmla="*/ 131844 w 197917"/>
                  <a:gd name="connsiteY5" fmla="*/ 315544 h 521001"/>
                  <a:gd name="connsiteX6" fmla="*/ 197461 w 197917"/>
                  <a:gd name="connsiteY6" fmla="*/ 321894 h 521001"/>
                  <a:gd name="connsiteX7" fmla="*/ 161478 w 197917"/>
                  <a:gd name="connsiteY7" fmla="*/ 383277 h 521001"/>
                  <a:gd name="connsiteX8" fmla="*/ 172061 w 197917"/>
                  <a:gd name="connsiteY8" fmla="*/ 520861 h 521001"/>
                  <a:gd name="connsiteX9" fmla="*/ 155128 w 197917"/>
                  <a:gd name="connsiteY9" fmla="*/ 355761 h 521001"/>
                  <a:gd name="connsiteX10" fmla="*/ 45061 w 197917"/>
                  <a:gd name="connsiteY10" fmla="*/ 165261 h 521001"/>
                  <a:gd name="connsiteX11" fmla="*/ 4844 w 197917"/>
                  <a:gd name="connsiteY11" fmla="*/ 99644 h 521001"/>
                  <a:gd name="connsiteX12" fmla="*/ 6961 w 197917"/>
                  <a:gd name="connsiteY12" fmla="*/ 161 h 52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7917" h="521001">
                    <a:moveTo>
                      <a:pt x="6961" y="161"/>
                    </a:moveTo>
                    <a:cubicBezTo>
                      <a:pt x="13664" y="4394"/>
                      <a:pt x="27775" y="85533"/>
                      <a:pt x="45061" y="125044"/>
                    </a:cubicBezTo>
                    <a:cubicBezTo>
                      <a:pt x="62347" y="164555"/>
                      <a:pt x="92686" y="211827"/>
                      <a:pt x="110678" y="237227"/>
                    </a:cubicBezTo>
                    <a:cubicBezTo>
                      <a:pt x="128670" y="262627"/>
                      <a:pt x="143133" y="269683"/>
                      <a:pt x="153011" y="277444"/>
                    </a:cubicBezTo>
                    <a:cubicBezTo>
                      <a:pt x="162889" y="285205"/>
                      <a:pt x="173472" y="277444"/>
                      <a:pt x="169944" y="283794"/>
                    </a:cubicBezTo>
                    <a:cubicBezTo>
                      <a:pt x="166416" y="290144"/>
                      <a:pt x="127258" y="309194"/>
                      <a:pt x="131844" y="315544"/>
                    </a:cubicBezTo>
                    <a:cubicBezTo>
                      <a:pt x="136430" y="321894"/>
                      <a:pt x="192522" y="310605"/>
                      <a:pt x="197461" y="321894"/>
                    </a:cubicBezTo>
                    <a:cubicBezTo>
                      <a:pt x="202400" y="333183"/>
                      <a:pt x="165711" y="350116"/>
                      <a:pt x="161478" y="383277"/>
                    </a:cubicBezTo>
                    <a:cubicBezTo>
                      <a:pt x="157245" y="416438"/>
                      <a:pt x="173119" y="525447"/>
                      <a:pt x="172061" y="520861"/>
                    </a:cubicBezTo>
                    <a:cubicBezTo>
                      <a:pt x="171003" y="516275"/>
                      <a:pt x="176295" y="415028"/>
                      <a:pt x="155128" y="355761"/>
                    </a:cubicBezTo>
                    <a:cubicBezTo>
                      <a:pt x="133961" y="296494"/>
                      <a:pt x="70108" y="207947"/>
                      <a:pt x="45061" y="165261"/>
                    </a:cubicBezTo>
                    <a:cubicBezTo>
                      <a:pt x="20014" y="122575"/>
                      <a:pt x="13311" y="122927"/>
                      <a:pt x="4844" y="99644"/>
                    </a:cubicBezTo>
                    <a:cubicBezTo>
                      <a:pt x="-3623" y="76361"/>
                      <a:pt x="258" y="-4072"/>
                      <a:pt x="6961" y="16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7" name="フリーフォーム: 図形 656">
                <a:extLst>
                  <a:ext uri="{FF2B5EF4-FFF2-40B4-BE49-F238E27FC236}">
                    <a16:creationId xmlns:a16="http://schemas.microsoft.com/office/drawing/2014/main" id="{C5A8AFCE-5E10-41CA-847C-EACF2650A8B9}"/>
                  </a:ext>
                </a:extLst>
              </p:cNvPr>
              <p:cNvSpPr/>
              <p:nvPr/>
            </p:nvSpPr>
            <p:spPr>
              <a:xfrm>
                <a:off x="4158325" y="10342837"/>
                <a:ext cx="310720" cy="182745"/>
              </a:xfrm>
              <a:custGeom>
                <a:avLst/>
                <a:gdLst>
                  <a:gd name="connsiteX0" fmla="*/ 967 w 286144"/>
                  <a:gd name="connsiteY0" fmla="*/ 127124 h 168291"/>
                  <a:gd name="connsiteX1" fmla="*/ 151251 w 286144"/>
                  <a:gd name="connsiteY1" fmla="*/ 12824 h 168291"/>
                  <a:gd name="connsiteX2" fmla="*/ 204167 w 286144"/>
                  <a:gd name="connsiteY2" fmla="*/ 29758 h 168291"/>
                  <a:gd name="connsiteX3" fmla="*/ 282484 w 286144"/>
                  <a:gd name="connsiteY3" fmla="*/ 137708 h 168291"/>
                  <a:gd name="connsiteX4" fmla="*/ 252851 w 286144"/>
                  <a:gd name="connsiteY4" fmla="*/ 152524 h 168291"/>
                  <a:gd name="connsiteX5" fmla="*/ 77167 w 286144"/>
                  <a:gd name="connsiteY5" fmla="*/ 167341 h 168291"/>
                  <a:gd name="connsiteX6" fmla="*/ 206284 w 286144"/>
                  <a:gd name="connsiteY6" fmla="*/ 158874 h 168291"/>
                  <a:gd name="connsiteX7" fmla="*/ 254967 w 286144"/>
                  <a:gd name="connsiteY7" fmla="*/ 95374 h 168291"/>
                  <a:gd name="connsiteX8" fmla="*/ 231684 w 286144"/>
                  <a:gd name="connsiteY8" fmla="*/ 124 h 168291"/>
                  <a:gd name="connsiteX9" fmla="*/ 967 w 286144"/>
                  <a:gd name="connsiteY9" fmla="*/ 127124 h 16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6144" h="168291">
                    <a:moveTo>
                      <a:pt x="967" y="127124"/>
                    </a:moveTo>
                    <a:cubicBezTo>
                      <a:pt x="-12439" y="129241"/>
                      <a:pt x="117384" y="29052"/>
                      <a:pt x="151251" y="12824"/>
                    </a:cubicBezTo>
                    <a:cubicBezTo>
                      <a:pt x="185118" y="-3404"/>
                      <a:pt x="182295" y="8944"/>
                      <a:pt x="204167" y="29758"/>
                    </a:cubicBezTo>
                    <a:cubicBezTo>
                      <a:pt x="226039" y="50572"/>
                      <a:pt x="274370" y="117247"/>
                      <a:pt x="282484" y="137708"/>
                    </a:cubicBezTo>
                    <a:cubicBezTo>
                      <a:pt x="290598" y="158169"/>
                      <a:pt x="287071" y="147585"/>
                      <a:pt x="252851" y="152524"/>
                    </a:cubicBezTo>
                    <a:cubicBezTo>
                      <a:pt x="218632" y="157463"/>
                      <a:pt x="84928" y="166283"/>
                      <a:pt x="77167" y="167341"/>
                    </a:cubicBezTo>
                    <a:cubicBezTo>
                      <a:pt x="69406" y="168399"/>
                      <a:pt x="176651" y="170869"/>
                      <a:pt x="206284" y="158874"/>
                    </a:cubicBezTo>
                    <a:cubicBezTo>
                      <a:pt x="235917" y="146880"/>
                      <a:pt x="250734" y="121832"/>
                      <a:pt x="254967" y="95374"/>
                    </a:cubicBezTo>
                    <a:cubicBezTo>
                      <a:pt x="259200" y="68916"/>
                      <a:pt x="271901" y="-3404"/>
                      <a:pt x="231684" y="124"/>
                    </a:cubicBezTo>
                    <a:cubicBezTo>
                      <a:pt x="191467" y="3652"/>
                      <a:pt x="14373" y="125007"/>
                      <a:pt x="967" y="12712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8" name="フリーフォーム: 図形 657">
                <a:extLst>
                  <a:ext uri="{FF2B5EF4-FFF2-40B4-BE49-F238E27FC236}">
                    <a16:creationId xmlns:a16="http://schemas.microsoft.com/office/drawing/2014/main" id="{3D7AA6D2-B413-491A-9816-8A1AD248F357}"/>
                  </a:ext>
                </a:extLst>
              </p:cNvPr>
              <p:cNvSpPr/>
              <p:nvPr/>
            </p:nvSpPr>
            <p:spPr>
              <a:xfrm>
                <a:off x="3797634" y="9014558"/>
                <a:ext cx="233229" cy="849119"/>
              </a:xfrm>
              <a:custGeom>
                <a:avLst/>
                <a:gdLst>
                  <a:gd name="connsiteX0" fmla="*/ 68547 w 214782"/>
                  <a:gd name="connsiteY0" fmla="*/ 18963 h 781960"/>
                  <a:gd name="connsiteX1" fmla="*/ 11397 w 214782"/>
                  <a:gd name="connsiteY1" fmla="*/ 662430 h 781960"/>
                  <a:gd name="connsiteX2" fmla="*/ 32564 w 214782"/>
                  <a:gd name="connsiteY2" fmla="*/ 645496 h 781960"/>
                  <a:gd name="connsiteX3" fmla="*/ 74897 w 214782"/>
                  <a:gd name="connsiteY3" fmla="*/ 780963 h 781960"/>
                  <a:gd name="connsiteX4" fmla="*/ 814 w 214782"/>
                  <a:gd name="connsiteY4" fmla="*/ 698413 h 781960"/>
                  <a:gd name="connsiteX5" fmla="*/ 38914 w 214782"/>
                  <a:gd name="connsiteY5" fmla="*/ 541780 h 781960"/>
                  <a:gd name="connsiteX6" fmla="*/ 93947 w 214782"/>
                  <a:gd name="connsiteY6" fmla="*/ 158663 h 781960"/>
                  <a:gd name="connsiteX7" fmla="*/ 212480 w 214782"/>
                  <a:gd name="connsiteY7" fmla="*/ 319530 h 781960"/>
                  <a:gd name="connsiteX8" fmla="*/ 165914 w 214782"/>
                  <a:gd name="connsiteY8" fmla="*/ 226396 h 781960"/>
                  <a:gd name="connsiteX9" fmla="*/ 87597 w 214782"/>
                  <a:gd name="connsiteY9" fmla="*/ 173480 h 781960"/>
                  <a:gd name="connsiteX10" fmla="*/ 68547 w 214782"/>
                  <a:gd name="connsiteY10" fmla="*/ 18963 h 78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782" h="781960">
                    <a:moveTo>
                      <a:pt x="68547" y="18963"/>
                    </a:moveTo>
                    <a:cubicBezTo>
                      <a:pt x="55847" y="100455"/>
                      <a:pt x="17394" y="558008"/>
                      <a:pt x="11397" y="662430"/>
                    </a:cubicBezTo>
                    <a:cubicBezTo>
                      <a:pt x="5400" y="766852"/>
                      <a:pt x="21981" y="625741"/>
                      <a:pt x="32564" y="645496"/>
                    </a:cubicBezTo>
                    <a:cubicBezTo>
                      <a:pt x="43147" y="665251"/>
                      <a:pt x="80189" y="772144"/>
                      <a:pt x="74897" y="780963"/>
                    </a:cubicBezTo>
                    <a:cubicBezTo>
                      <a:pt x="69605" y="789782"/>
                      <a:pt x="6811" y="738277"/>
                      <a:pt x="814" y="698413"/>
                    </a:cubicBezTo>
                    <a:cubicBezTo>
                      <a:pt x="-5183" y="658549"/>
                      <a:pt x="23392" y="631738"/>
                      <a:pt x="38914" y="541780"/>
                    </a:cubicBezTo>
                    <a:cubicBezTo>
                      <a:pt x="54436" y="451822"/>
                      <a:pt x="65019" y="195705"/>
                      <a:pt x="93947" y="158663"/>
                    </a:cubicBezTo>
                    <a:cubicBezTo>
                      <a:pt x="122875" y="121621"/>
                      <a:pt x="200486" y="308241"/>
                      <a:pt x="212480" y="319530"/>
                    </a:cubicBezTo>
                    <a:cubicBezTo>
                      <a:pt x="224474" y="330819"/>
                      <a:pt x="186728" y="250738"/>
                      <a:pt x="165914" y="226396"/>
                    </a:cubicBezTo>
                    <a:cubicBezTo>
                      <a:pt x="145100" y="202054"/>
                      <a:pt x="104178" y="203819"/>
                      <a:pt x="87597" y="173480"/>
                    </a:cubicBezTo>
                    <a:cubicBezTo>
                      <a:pt x="71016" y="143141"/>
                      <a:pt x="81247" y="-62529"/>
                      <a:pt x="68547" y="1896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9" name="フリーフォーム: 図形 658">
                <a:extLst>
                  <a:ext uri="{FF2B5EF4-FFF2-40B4-BE49-F238E27FC236}">
                    <a16:creationId xmlns:a16="http://schemas.microsoft.com/office/drawing/2014/main" id="{0D88E5FB-8AAA-47F9-94A0-4115793AE653}"/>
                  </a:ext>
                </a:extLst>
              </p:cNvPr>
              <p:cNvSpPr/>
              <p:nvPr/>
            </p:nvSpPr>
            <p:spPr>
              <a:xfrm>
                <a:off x="1015662" y="8896586"/>
                <a:ext cx="337467" cy="556111"/>
              </a:xfrm>
              <a:custGeom>
                <a:avLst/>
                <a:gdLst>
                  <a:gd name="connsiteX0" fmla="*/ 63500 w 310776"/>
                  <a:gd name="connsiteY0" fmla="*/ 472092 h 512127"/>
                  <a:gd name="connsiteX1" fmla="*/ 79375 w 310776"/>
                  <a:gd name="connsiteY1" fmla="*/ 172054 h 512127"/>
                  <a:gd name="connsiteX2" fmla="*/ 307975 w 310776"/>
                  <a:gd name="connsiteY2" fmla="*/ 5367 h 512127"/>
                  <a:gd name="connsiteX3" fmla="*/ 198437 w 310776"/>
                  <a:gd name="connsiteY3" fmla="*/ 48229 h 512127"/>
                  <a:gd name="connsiteX4" fmla="*/ 76200 w 310776"/>
                  <a:gd name="connsiteY4" fmla="*/ 121254 h 512127"/>
                  <a:gd name="connsiteX5" fmla="*/ 33337 w 310776"/>
                  <a:gd name="connsiteY5" fmla="*/ 200629 h 512127"/>
                  <a:gd name="connsiteX6" fmla="*/ 0 w 310776"/>
                  <a:gd name="connsiteY6" fmla="*/ 324454 h 512127"/>
                  <a:gd name="connsiteX7" fmla="*/ 33337 w 310776"/>
                  <a:gd name="connsiteY7" fmla="*/ 218092 h 512127"/>
                  <a:gd name="connsiteX8" fmla="*/ 6350 w 310776"/>
                  <a:gd name="connsiteY8" fmla="*/ 402242 h 512127"/>
                  <a:gd name="connsiteX9" fmla="*/ 25400 w 310776"/>
                  <a:gd name="connsiteY9" fmla="*/ 508604 h 512127"/>
                  <a:gd name="connsiteX10" fmla="*/ 44450 w 310776"/>
                  <a:gd name="connsiteY10" fmla="*/ 275242 h 512127"/>
                  <a:gd name="connsiteX11" fmla="*/ 192087 w 310776"/>
                  <a:gd name="connsiteY11" fmla="*/ 54579 h 512127"/>
                  <a:gd name="connsiteX12" fmla="*/ 90487 w 310776"/>
                  <a:gd name="connsiteY12" fmla="*/ 162529 h 512127"/>
                  <a:gd name="connsiteX13" fmla="*/ 63500 w 310776"/>
                  <a:gd name="connsiteY13" fmla="*/ 472092 h 51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776" h="512127">
                    <a:moveTo>
                      <a:pt x="63500" y="472092"/>
                    </a:moveTo>
                    <a:cubicBezTo>
                      <a:pt x="61648" y="473679"/>
                      <a:pt x="38629" y="249841"/>
                      <a:pt x="79375" y="172054"/>
                    </a:cubicBezTo>
                    <a:cubicBezTo>
                      <a:pt x="120121" y="94267"/>
                      <a:pt x="288131" y="26004"/>
                      <a:pt x="307975" y="5367"/>
                    </a:cubicBezTo>
                    <a:cubicBezTo>
                      <a:pt x="327819" y="-15270"/>
                      <a:pt x="237066" y="28915"/>
                      <a:pt x="198437" y="48229"/>
                    </a:cubicBezTo>
                    <a:cubicBezTo>
                      <a:pt x="159808" y="67543"/>
                      <a:pt x="103717" y="95854"/>
                      <a:pt x="76200" y="121254"/>
                    </a:cubicBezTo>
                    <a:cubicBezTo>
                      <a:pt x="48683" y="146654"/>
                      <a:pt x="46037" y="166762"/>
                      <a:pt x="33337" y="200629"/>
                    </a:cubicBezTo>
                    <a:cubicBezTo>
                      <a:pt x="20637" y="234496"/>
                      <a:pt x="0" y="321544"/>
                      <a:pt x="0" y="324454"/>
                    </a:cubicBezTo>
                    <a:cubicBezTo>
                      <a:pt x="0" y="327364"/>
                      <a:pt x="32279" y="205127"/>
                      <a:pt x="33337" y="218092"/>
                    </a:cubicBezTo>
                    <a:cubicBezTo>
                      <a:pt x="34395" y="231057"/>
                      <a:pt x="7673" y="353823"/>
                      <a:pt x="6350" y="402242"/>
                    </a:cubicBezTo>
                    <a:cubicBezTo>
                      <a:pt x="5027" y="450661"/>
                      <a:pt x="19050" y="529771"/>
                      <a:pt x="25400" y="508604"/>
                    </a:cubicBezTo>
                    <a:cubicBezTo>
                      <a:pt x="31750" y="487437"/>
                      <a:pt x="16669" y="350913"/>
                      <a:pt x="44450" y="275242"/>
                    </a:cubicBezTo>
                    <a:cubicBezTo>
                      <a:pt x="72231" y="199571"/>
                      <a:pt x="184414" y="73365"/>
                      <a:pt x="192087" y="54579"/>
                    </a:cubicBezTo>
                    <a:cubicBezTo>
                      <a:pt x="199760" y="35793"/>
                      <a:pt x="114829" y="94002"/>
                      <a:pt x="90487" y="162529"/>
                    </a:cubicBezTo>
                    <a:cubicBezTo>
                      <a:pt x="66145" y="231056"/>
                      <a:pt x="65352" y="470505"/>
                      <a:pt x="63500" y="47209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0" name="フリーフォーム: 図形 659">
                <a:extLst>
                  <a:ext uri="{FF2B5EF4-FFF2-40B4-BE49-F238E27FC236}">
                    <a16:creationId xmlns:a16="http://schemas.microsoft.com/office/drawing/2014/main" id="{7DC42003-A561-4C41-8D39-BFFCAC75165E}"/>
                  </a:ext>
                </a:extLst>
              </p:cNvPr>
              <p:cNvSpPr/>
              <p:nvPr/>
            </p:nvSpPr>
            <p:spPr>
              <a:xfrm>
                <a:off x="1294118" y="8878482"/>
                <a:ext cx="228396" cy="249423"/>
              </a:xfrm>
              <a:custGeom>
                <a:avLst/>
                <a:gdLst>
                  <a:gd name="connsiteX0" fmla="*/ 743 w 210332"/>
                  <a:gd name="connsiteY0" fmla="*/ 1401 h 229696"/>
                  <a:gd name="connsiteX1" fmla="*/ 91230 w 210332"/>
                  <a:gd name="connsiteY1" fmla="*/ 64901 h 229696"/>
                  <a:gd name="connsiteX2" fmla="*/ 146793 w 210332"/>
                  <a:gd name="connsiteY2" fmla="*/ 179201 h 229696"/>
                  <a:gd name="connsiteX3" fmla="*/ 176955 w 210332"/>
                  <a:gd name="connsiteY3" fmla="*/ 226826 h 229696"/>
                  <a:gd name="connsiteX4" fmla="*/ 169018 w 210332"/>
                  <a:gd name="connsiteY4" fmla="*/ 101414 h 229696"/>
                  <a:gd name="connsiteX5" fmla="*/ 172193 w 210332"/>
                  <a:gd name="connsiteY5" fmla="*/ 44264 h 229696"/>
                  <a:gd name="connsiteX6" fmla="*/ 210293 w 210332"/>
                  <a:gd name="connsiteY6" fmla="*/ 204601 h 229696"/>
                  <a:gd name="connsiteX7" fmla="*/ 164255 w 210332"/>
                  <a:gd name="connsiteY7" fmla="*/ 42676 h 229696"/>
                  <a:gd name="connsiteX8" fmla="*/ 135680 w 210332"/>
                  <a:gd name="connsiteY8" fmla="*/ 77601 h 229696"/>
                  <a:gd name="connsiteX9" fmla="*/ 170605 w 210332"/>
                  <a:gd name="connsiteY9" fmla="*/ 190314 h 229696"/>
                  <a:gd name="connsiteX10" fmla="*/ 145205 w 210332"/>
                  <a:gd name="connsiteY10" fmla="*/ 123639 h 229696"/>
                  <a:gd name="connsiteX11" fmla="*/ 743 w 210332"/>
                  <a:gd name="connsiteY11" fmla="*/ 1401 h 229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0332" h="229696">
                    <a:moveTo>
                      <a:pt x="743" y="1401"/>
                    </a:moveTo>
                    <a:cubicBezTo>
                      <a:pt x="-8253" y="-8389"/>
                      <a:pt x="66888" y="35268"/>
                      <a:pt x="91230" y="64901"/>
                    </a:cubicBezTo>
                    <a:cubicBezTo>
                      <a:pt x="115572" y="94534"/>
                      <a:pt x="132506" y="152214"/>
                      <a:pt x="146793" y="179201"/>
                    </a:cubicBezTo>
                    <a:cubicBezTo>
                      <a:pt x="161081" y="206189"/>
                      <a:pt x="173251" y="239790"/>
                      <a:pt x="176955" y="226826"/>
                    </a:cubicBezTo>
                    <a:cubicBezTo>
                      <a:pt x="180659" y="213862"/>
                      <a:pt x="169812" y="131841"/>
                      <a:pt x="169018" y="101414"/>
                    </a:cubicBezTo>
                    <a:cubicBezTo>
                      <a:pt x="168224" y="70987"/>
                      <a:pt x="165314" y="27066"/>
                      <a:pt x="172193" y="44264"/>
                    </a:cubicBezTo>
                    <a:cubicBezTo>
                      <a:pt x="179072" y="61462"/>
                      <a:pt x="211616" y="204866"/>
                      <a:pt x="210293" y="204601"/>
                    </a:cubicBezTo>
                    <a:cubicBezTo>
                      <a:pt x="208970" y="204336"/>
                      <a:pt x="176690" y="63843"/>
                      <a:pt x="164255" y="42676"/>
                    </a:cubicBezTo>
                    <a:cubicBezTo>
                      <a:pt x="151820" y="21509"/>
                      <a:pt x="134622" y="52995"/>
                      <a:pt x="135680" y="77601"/>
                    </a:cubicBezTo>
                    <a:cubicBezTo>
                      <a:pt x="136738" y="102207"/>
                      <a:pt x="169018" y="182641"/>
                      <a:pt x="170605" y="190314"/>
                    </a:cubicBezTo>
                    <a:cubicBezTo>
                      <a:pt x="172192" y="197987"/>
                      <a:pt x="168753" y="153802"/>
                      <a:pt x="145205" y="123639"/>
                    </a:cubicBezTo>
                    <a:cubicBezTo>
                      <a:pt x="121657" y="93477"/>
                      <a:pt x="9739" y="11191"/>
                      <a:pt x="743" y="140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1" name="フリーフォーム: 図形 660">
                <a:extLst>
                  <a:ext uri="{FF2B5EF4-FFF2-40B4-BE49-F238E27FC236}">
                    <a16:creationId xmlns:a16="http://schemas.microsoft.com/office/drawing/2014/main" id="{1C57A43B-9A6E-431E-A6DA-B68AE60CB75A}"/>
                  </a:ext>
                </a:extLst>
              </p:cNvPr>
              <p:cNvSpPr/>
              <p:nvPr/>
            </p:nvSpPr>
            <p:spPr>
              <a:xfrm>
                <a:off x="1151643" y="8720484"/>
                <a:ext cx="438083" cy="466093"/>
              </a:xfrm>
              <a:custGeom>
                <a:avLst/>
                <a:gdLst>
                  <a:gd name="connsiteX0" fmla="*/ 186 w 403434"/>
                  <a:gd name="connsiteY0" fmla="*/ 16728 h 429229"/>
                  <a:gd name="connsiteX1" fmla="*/ 192274 w 403434"/>
                  <a:gd name="connsiteY1" fmla="*/ 26253 h 429229"/>
                  <a:gd name="connsiteX2" fmla="*/ 268474 w 403434"/>
                  <a:gd name="connsiteY2" fmla="*/ 81816 h 429229"/>
                  <a:gd name="connsiteX3" fmla="*/ 289111 w 403434"/>
                  <a:gd name="connsiteY3" fmla="*/ 165953 h 429229"/>
                  <a:gd name="connsiteX4" fmla="*/ 351024 w 403434"/>
                  <a:gd name="connsiteY4" fmla="*/ 365978 h 429229"/>
                  <a:gd name="connsiteX5" fmla="*/ 403411 w 403434"/>
                  <a:gd name="connsiteY5" fmla="*/ 427891 h 429229"/>
                  <a:gd name="connsiteX6" fmla="*/ 344674 w 403434"/>
                  <a:gd name="connsiteY6" fmla="*/ 319941 h 429229"/>
                  <a:gd name="connsiteX7" fmla="*/ 260536 w 403434"/>
                  <a:gd name="connsiteY7" fmla="*/ 31016 h 429229"/>
                  <a:gd name="connsiteX8" fmla="*/ 133536 w 403434"/>
                  <a:gd name="connsiteY8" fmla="*/ 7203 h 429229"/>
                  <a:gd name="connsiteX9" fmla="*/ 155761 w 403434"/>
                  <a:gd name="connsiteY9" fmla="*/ 23078 h 429229"/>
                  <a:gd name="connsiteX10" fmla="*/ 186 w 403434"/>
                  <a:gd name="connsiteY10" fmla="*/ 16728 h 4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3434" h="429229">
                    <a:moveTo>
                      <a:pt x="186" y="16728"/>
                    </a:moveTo>
                    <a:cubicBezTo>
                      <a:pt x="6271" y="17257"/>
                      <a:pt x="147559" y="15405"/>
                      <a:pt x="192274" y="26253"/>
                    </a:cubicBezTo>
                    <a:cubicBezTo>
                      <a:pt x="236989" y="37101"/>
                      <a:pt x="252335" y="58533"/>
                      <a:pt x="268474" y="81816"/>
                    </a:cubicBezTo>
                    <a:cubicBezTo>
                      <a:pt x="284613" y="105099"/>
                      <a:pt x="275353" y="118593"/>
                      <a:pt x="289111" y="165953"/>
                    </a:cubicBezTo>
                    <a:cubicBezTo>
                      <a:pt x="302869" y="213313"/>
                      <a:pt x="331974" y="322322"/>
                      <a:pt x="351024" y="365978"/>
                    </a:cubicBezTo>
                    <a:cubicBezTo>
                      <a:pt x="370074" y="409634"/>
                      <a:pt x="404469" y="435564"/>
                      <a:pt x="403411" y="427891"/>
                    </a:cubicBezTo>
                    <a:cubicBezTo>
                      <a:pt x="402353" y="420218"/>
                      <a:pt x="368486" y="386087"/>
                      <a:pt x="344674" y="319941"/>
                    </a:cubicBezTo>
                    <a:cubicBezTo>
                      <a:pt x="320862" y="253795"/>
                      <a:pt x="295726" y="83139"/>
                      <a:pt x="260536" y="31016"/>
                    </a:cubicBezTo>
                    <a:cubicBezTo>
                      <a:pt x="225346" y="-21107"/>
                      <a:pt x="150999" y="8526"/>
                      <a:pt x="133536" y="7203"/>
                    </a:cubicBezTo>
                    <a:cubicBezTo>
                      <a:pt x="116073" y="5880"/>
                      <a:pt x="172959" y="22813"/>
                      <a:pt x="155761" y="23078"/>
                    </a:cubicBezTo>
                    <a:cubicBezTo>
                      <a:pt x="138563" y="23343"/>
                      <a:pt x="-5899" y="16199"/>
                      <a:pt x="186" y="1672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2" name="フリーフォーム: 図形 661">
                <a:extLst>
                  <a:ext uri="{FF2B5EF4-FFF2-40B4-BE49-F238E27FC236}">
                    <a16:creationId xmlns:a16="http://schemas.microsoft.com/office/drawing/2014/main" id="{4A7FF160-5BA8-4453-9970-D85D5C854819}"/>
                  </a:ext>
                </a:extLst>
              </p:cNvPr>
              <p:cNvSpPr/>
              <p:nvPr/>
            </p:nvSpPr>
            <p:spPr>
              <a:xfrm>
                <a:off x="1100090" y="8753926"/>
                <a:ext cx="342430" cy="105862"/>
              </a:xfrm>
              <a:custGeom>
                <a:avLst/>
                <a:gdLst>
                  <a:gd name="connsiteX0" fmla="*/ 314361 w 315346"/>
                  <a:gd name="connsiteY0" fmla="*/ 82769 h 97489"/>
                  <a:gd name="connsiteX1" fmla="*/ 239749 w 315346"/>
                  <a:gd name="connsiteY1" fmla="*/ 55781 h 97489"/>
                  <a:gd name="connsiteX2" fmla="*/ 225461 w 315346"/>
                  <a:gd name="connsiteY2" fmla="*/ 19269 h 97489"/>
                  <a:gd name="connsiteX3" fmla="*/ 112749 w 315346"/>
                  <a:gd name="connsiteY3" fmla="*/ 219 h 97489"/>
                  <a:gd name="connsiteX4" fmla="*/ 76236 w 315346"/>
                  <a:gd name="connsiteY4" fmla="*/ 11331 h 97489"/>
                  <a:gd name="connsiteX5" fmla="*/ 36 w 315346"/>
                  <a:gd name="connsiteY5" fmla="*/ 46256 h 97489"/>
                  <a:gd name="connsiteX6" fmla="*/ 66711 w 315346"/>
                  <a:gd name="connsiteY6" fmla="*/ 54194 h 97489"/>
                  <a:gd name="connsiteX7" fmla="*/ 109574 w 315346"/>
                  <a:gd name="connsiteY7" fmla="*/ 89119 h 97489"/>
                  <a:gd name="connsiteX8" fmla="*/ 66711 w 315346"/>
                  <a:gd name="connsiteY8" fmla="*/ 43081 h 97489"/>
                  <a:gd name="connsiteX9" fmla="*/ 142911 w 315346"/>
                  <a:gd name="connsiteY9" fmla="*/ 17681 h 97489"/>
                  <a:gd name="connsiteX10" fmla="*/ 82586 w 315346"/>
                  <a:gd name="connsiteY10" fmla="*/ 65306 h 97489"/>
                  <a:gd name="connsiteX11" fmla="*/ 131799 w 315346"/>
                  <a:gd name="connsiteY11" fmla="*/ 66894 h 97489"/>
                  <a:gd name="connsiteX12" fmla="*/ 150849 w 315346"/>
                  <a:gd name="connsiteY12" fmla="*/ 90706 h 97489"/>
                  <a:gd name="connsiteX13" fmla="*/ 190536 w 315346"/>
                  <a:gd name="connsiteY13" fmla="*/ 46256 h 97489"/>
                  <a:gd name="connsiteX14" fmla="*/ 192124 w 315346"/>
                  <a:gd name="connsiteY14" fmla="*/ 44669 h 97489"/>
                  <a:gd name="connsiteX15" fmla="*/ 193711 w 315346"/>
                  <a:gd name="connsiteY15" fmla="*/ 68481 h 97489"/>
                  <a:gd name="connsiteX16" fmla="*/ 220699 w 315346"/>
                  <a:gd name="connsiteY16" fmla="*/ 57369 h 97489"/>
                  <a:gd name="connsiteX17" fmla="*/ 179424 w 315346"/>
                  <a:gd name="connsiteY17" fmla="*/ 97056 h 97489"/>
                  <a:gd name="connsiteX18" fmla="*/ 314361 w 315346"/>
                  <a:gd name="connsiteY18" fmla="*/ 82769 h 9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346" h="97489">
                    <a:moveTo>
                      <a:pt x="314361" y="82769"/>
                    </a:moveTo>
                    <a:cubicBezTo>
                      <a:pt x="324415" y="75890"/>
                      <a:pt x="254566" y="66364"/>
                      <a:pt x="239749" y="55781"/>
                    </a:cubicBezTo>
                    <a:cubicBezTo>
                      <a:pt x="224932" y="45198"/>
                      <a:pt x="246628" y="28529"/>
                      <a:pt x="225461" y="19269"/>
                    </a:cubicBezTo>
                    <a:cubicBezTo>
                      <a:pt x="204294" y="10009"/>
                      <a:pt x="137620" y="1542"/>
                      <a:pt x="112749" y="219"/>
                    </a:cubicBezTo>
                    <a:cubicBezTo>
                      <a:pt x="87878" y="-1104"/>
                      <a:pt x="95022" y="3658"/>
                      <a:pt x="76236" y="11331"/>
                    </a:cubicBezTo>
                    <a:cubicBezTo>
                      <a:pt x="57450" y="19004"/>
                      <a:pt x="1623" y="39112"/>
                      <a:pt x="36" y="46256"/>
                    </a:cubicBezTo>
                    <a:cubicBezTo>
                      <a:pt x="-1552" y="53400"/>
                      <a:pt x="48455" y="47050"/>
                      <a:pt x="66711" y="54194"/>
                    </a:cubicBezTo>
                    <a:cubicBezTo>
                      <a:pt x="84967" y="61338"/>
                      <a:pt x="109574" y="90971"/>
                      <a:pt x="109574" y="89119"/>
                    </a:cubicBezTo>
                    <a:cubicBezTo>
                      <a:pt x="109574" y="87267"/>
                      <a:pt x="61155" y="54987"/>
                      <a:pt x="66711" y="43081"/>
                    </a:cubicBezTo>
                    <a:cubicBezTo>
                      <a:pt x="72267" y="31175"/>
                      <a:pt x="140265" y="13977"/>
                      <a:pt x="142911" y="17681"/>
                    </a:cubicBezTo>
                    <a:cubicBezTo>
                      <a:pt x="145557" y="21385"/>
                      <a:pt x="84438" y="57104"/>
                      <a:pt x="82586" y="65306"/>
                    </a:cubicBezTo>
                    <a:cubicBezTo>
                      <a:pt x="80734" y="73508"/>
                      <a:pt x="120422" y="62661"/>
                      <a:pt x="131799" y="66894"/>
                    </a:cubicBezTo>
                    <a:cubicBezTo>
                      <a:pt x="143176" y="71127"/>
                      <a:pt x="141059" y="94146"/>
                      <a:pt x="150849" y="90706"/>
                    </a:cubicBezTo>
                    <a:cubicBezTo>
                      <a:pt x="160638" y="87266"/>
                      <a:pt x="183657" y="53929"/>
                      <a:pt x="190536" y="46256"/>
                    </a:cubicBezTo>
                    <a:cubicBezTo>
                      <a:pt x="197415" y="38583"/>
                      <a:pt x="191595" y="40965"/>
                      <a:pt x="192124" y="44669"/>
                    </a:cubicBezTo>
                    <a:cubicBezTo>
                      <a:pt x="192653" y="48373"/>
                      <a:pt x="188949" y="66364"/>
                      <a:pt x="193711" y="68481"/>
                    </a:cubicBezTo>
                    <a:cubicBezTo>
                      <a:pt x="198473" y="70598"/>
                      <a:pt x="223080" y="52607"/>
                      <a:pt x="220699" y="57369"/>
                    </a:cubicBezTo>
                    <a:cubicBezTo>
                      <a:pt x="218318" y="62131"/>
                      <a:pt x="164078" y="94410"/>
                      <a:pt x="179424" y="97056"/>
                    </a:cubicBezTo>
                    <a:cubicBezTo>
                      <a:pt x="194770" y="99702"/>
                      <a:pt x="304307" y="89648"/>
                      <a:pt x="314361" y="8276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3" name="フリーフォーム: 図形 662">
                <a:extLst>
                  <a:ext uri="{FF2B5EF4-FFF2-40B4-BE49-F238E27FC236}">
                    <a16:creationId xmlns:a16="http://schemas.microsoft.com/office/drawing/2014/main" id="{C96EE18F-20CB-4750-A74F-E0646D8383B7}"/>
                  </a:ext>
                </a:extLst>
              </p:cNvPr>
              <p:cNvSpPr/>
              <p:nvPr/>
            </p:nvSpPr>
            <p:spPr>
              <a:xfrm>
                <a:off x="958398" y="8722321"/>
                <a:ext cx="372258" cy="340245"/>
              </a:xfrm>
              <a:custGeom>
                <a:avLst/>
                <a:gdLst>
                  <a:gd name="connsiteX0" fmla="*/ 341660 w 342815"/>
                  <a:gd name="connsiteY0" fmla="*/ 5511 h 313334"/>
                  <a:gd name="connsiteX1" fmla="*/ 197197 w 342815"/>
                  <a:gd name="connsiteY1" fmla="*/ 5511 h 313334"/>
                  <a:gd name="connsiteX2" fmla="*/ 122585 w 342815"/>
                  <a:gd name="connsiteY2" fmla="*/ 72186 h 313334"/>
                  <a:gd name="connsiteX3" fmla="*/ 1935 w 342815"/>
                  <a:gd name="connsiteY3" fmla="*/ 310311 h 313334"/>
                  <a:gd name="connsiteX4" fmla="*/ 51147 w 342815"/>
                  <a:gd name="connsiteY4" fmla="*/ 197599 h 313334"/>
                  <a:gd name="connsiteX5" fmla="*/ 90835 w 342815"/>
                  <a:gd name="connsiteY5" fmla="*/ 65836 h 313334"/>
                  <a:gd name="connsiteX6" fmla="*/ 44797 w 342815"/>
                  <a:gd name="connsiteY6" fmla="*/ 172199 h 313334"/>
                  <a:gd name="connsiteX7" fmla="*/ 111472 w 342815"/>
                  <a:gd name="connsiteY7" fmla="*/ 19799 h 313334"/>
                  <a:gd name="connsiteX8" fmla="*/ 341660 w 342815"/>
                  <a:gd name="connsiteY8" fmla="*/ 5511 h 31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815" h="313334">
                    <a:moveTo>
                      <a:pt x="341660" y="5511"/>
                    </a:moveTo>
                    <a:cubicBezTo>
                      <a:pt x="355947" y="3130"/>
                      <a:pt x="233709" y="-5601"/>
                      <a:pt x="197197" y="5511"/>
                    </a:cubicBezTo>
                    <a:cubicBezTo>
                      <a:pt x="160685" y="16623"/>
                      <a:pt x="155129" y="21386"/>
                      <a:pt x="122585" y="72186"/>
                    </a:cubicBezTo>
                    <a:cubicBezTo>
                      <a:pt x="90041" y="122986"/>
                      <a:pt x="13841" y="289409"/>
                      <a:pt x="1935" y="310311"/>
                    </a:cubicBezTo>
                    <a:cubicBezTo>
                      <a:pt x="-9971" y="331213"/>
                      <a:pt x="36330" y="238345"/>
                      <a:pt x="51147" y="197599"/>
                    </a:cubicBezTo>
                    <a:cubicBezTo>
                      <a:pt x="65964" y="156853"/>
                      <a:pt x="91893" y="70069"/>
                      <a:pt x="90835" y="65836"/>
                    </a:cubicBezTo>
                    <a:cubicBezTo>
                      <a:pt x="89777" y="61603"/>
                      <a:pt x="41358" y="179872"/>
                      <a:pt x="44797" y="172199"/>
                    </a:cubicBezTo>
                    <a:cubicBezTo>
                      <a:pt x="48236" y="164526"/>
                      <a:pt x="63847" y="50491"/>
                      <a:pt x="111472" y="19799"/>
                    </a:cubicBezTo>
                    <a:cubicBezTo>
                      <a:pt x="159097" y="-10893"/>
                      <a:pt x="327373" y="7892"/>
                      <a:pt x="341660" y="551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4" name="フリーフォーム: 図形 663">
                <a:extLst>
                  <a:ext uri="{FF2B5EF4-FFF2-40B4-BE49-F238E27FC236}">
                    <a16:creationId xmlns:a16="http://schemas.microsoft.com/office/drawing/2014/main" id="{8252DC54-246C-4AB8-A654-D41B1DF63806}"/>
                  </a:ext>
                </a:extLst>
              </p:cNvPr>
              <p:cNvSpPr/>
              <p:nvPr/>
            </p:nvSpPr>
            <p:spPr>
              <a:xfrm>
                <a:off x="985776" y="8840306"/>
                <a:ext cx="283450" cy="408600"/>
              </a:xfrm>
              <a:custGeom>
                <a:avLst/>
                <a:gdLst>
                  <a:gd name="connsiteX0" fmla="*/ 260884 w 261031"/>
                  <a:gd name="connsiteY0" fmla="*/ 46 h 376283"/>
                  <a:gd name="connsiteX1" fmla="*/ 132297 w 261031"/>
                  <a:gd name="connsiteY1" fmla="*/ 95296 h 376283"/>
                  <a:gd name="connsiteX2" fmla="*/ 60859 w 261031"/>
                  <a:gd name="connsiteY2" fmla="*/ 149271 h 376283"/>
                  <a:gd name="connsiteX3" fmla="*/ 195797 w 261031"/>
                  <a:gd name="connsiteY3" fmla="*/ 128633 h 376283"/>
                  <a:gd name="connsiteX4" fmla="*/ 44984 w 261031"/>
                  <a:gd name="connsiteY4" fmla="*/ 193721 h 376283"/>
                  <a:gd name="connsiteX5" fmla="*/ 534 w 261031"/>
                  <a:gd name="connsiteY5" fmla="*/ 376283 h 376283"/>
                  <a:gd name="connsiteX6" fmla="*/ 67209 w 261031"/>
                  <a:gd name="connsiteY6" fmla="*/ 195308 h 376283"/>
                  <a:gd name="connsiteX7" fmla="*/ 105309 w 261031"/>
                  <a:gd name="connsiteY7" fmla="*/ 84183 h 376283"/>
                  <a:gd name="connsiteX8" fmla="*/ 260884 w 261031"/>
                  <a:gd name="connsiteY8" fmla="*/ 46 h 37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031" h="376283">
                    <a:moveTo>
                      <a:pt x="260884" y="46"/>
                    </a:moveTo>
                    <a:cubicBezTo>
                      <a:pt x="265382" y="1898"/>
                      <a:pt x="165634" y="70425"/>
                      <a:pt x="132297" y="95296"/>
                    </a:cubicBezTo>
                    <a:cubicBezTo>
                      <a:pt x="98960" y="120167"/>
                      <a:pt x="50276" y="143715"/>
                      <a:pt x="60859" y="149271"/>
                    </a:cubicBezTo>
                    <a:cubicBezTo>
                      <a:pt x="71442" y="154827"/>
                      <a:pt x="198443" y="121225"/>
                      <a:pt x="195797" y="128633"/>
                    </a:cubicBezTo>
                    <a:cubicBezTo>
                      <a:pt x="193151" y="136041"/>
                      <a:pt x="77528" y="152446"/>
                      <a:pt x="44984" y="193721"/>
                    </a:cubicBezTo>
                    <a:cubicBezTo>
                      <a:pt x="12440" y="234996"/>
                      <a:pt x="-3170" y="376019"/>
                      <a:pt x="534" y="376283"/>
                    </a:cubicBezTo>
                    <a:cubicBezTo>
                      <a:pt x="4238" y="376547"/>
                      <a:pt x="49747" y="243991"/>
                      <a:pt x="67209" y="195308"/>
                    </a:cubicBezTo>
                    <a:cubicBezTo>
                      <a:pt x="84671" y="146625"/>
                      <a:pt x="76205" y="115668"/>
                      <a:pt x="105309" y="84183"/>
                    </a:cubicBezTo>
                    <a:cubicBezTo>
                      <a:pt x="134413" y="52698"/>
                      <a:pt x="256386" y="-1806"/>
                      <a:pt x="260884" y="4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5" name="フリーフォーム: 図形 664">
                <a:extLst>
                  <a:ext uri="{FF2B5EF4-FFF2-40B4-BE49-F238E27FC236}">
                    <a16:creationId xmlns:a16="http://schemas.microsoft.com/office/drawing/2014/main" id="{FFD6AD47-80ED-4F43-8220-26A3F1F1D4C2}"/>
                  </a:ext>
                </a:extLst>
              </p:cNvPr>
              <p:cNvSpPr/>
              <p:nvPr/>
            </p:nvSpPr>
            <p:spPr>
              <a:xfrm>
                <a:off x="989791" y="8823035"/>
                <a:ext cx="182389" cy="151873"/>
              </a:xfrm>
              <a:custGeom>
                <a:avLst/>
                <a:gdLst>
                  <a:gd name="connsiteX0" fmla="*/ 88912 w 167963"/>
                  <a:gd name="connsiteY0" fmla="*/ 76 h 139861"/>
                  <a:gd name="connsiteX1" fmla="*/ 166700 w 167963"/>
                  <a:gd name="connsiteY1" fmla="*/ 25476 h 139861"/>
                  <a:gd name="connsiteX2" fmla="*/ 127012 w 167963"/>
                  <a:gd name="connsiteY2" fmla="*/ 63576 h 139861"/>
                  <a:gd name="connsiteX3" fmla="*/ 12 w 167963"/>
                  <a:gd name="connsiteY3" fmla="*/ 139776 h 139861"/>
                  <a:gd name="connsiteX4" fmla="*/ 134950 w 167963"/>
                  <a:gd name="connsiteY4" fmla="*/ 47701 h 139861"/>
                  <a:gd name="connsiteX5" fmla="*/ 38112 w 167963"/>
                  <a:gd name="connsiteY5" fmla="*/ 61988 h 139861"/>
                  <a:gd name="connsiteX6" fmla="*/ 109550 w 167963"/>
                  <a:gd name="connsiteY6" fmla="*/ 74688 h 139861"/>
                  <a:gd name="connsiteX7" fmla="*/ 141300 w 167963"/>
                  <a:gd name="connsiteY7" fmla="*/ 42938 h 139861"/>
                  <a:gd name="connsiteX8" fmla="*/ 150825 w 167963"/>
                  <a:gd name="connsiteY8" fmla="*/ 33413 h 139861"/>
                  <a:gd name="connsiteX9" fmla="*/ 88912 w 167963"/>
                  <a:gd name="connsiteY9" fmla="*/ 76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963" h="139861">
                    <a:moveTo>
                      <a:pt x="88912" y="76"/>
                    </a:moveTo>
                    <a:cubicBezTo>
                      <a:pt x="91558" y="-1247"/>
                      <a:pt x="160350" y="14893"/>
                      <a:pt x="166700" y="25476"/>
                    </a:cubicBezTo>
                    <a:cubicBezTo>
                      <a:pt x="173050" y="36059"/>
                      <a:pt x="154793" y="44526"/>
                      <a:pt x="127012" y="63576"/>
                    </a:cubicBezTo>
                    <a:cubicBezTo>
                      <a:pt x="99231" y="82626"/>
                      <a:pt x="-1311" y="142422"/>
                      <a:pt x="12" y="139776"/>
                    </a:cubicBezTo>
                    <a:cubicBezTo>
                      <a:pt x="1335" y="137130"/>
                      <a:pt x="128600" y="60666"/>
                      <a:pt x="134950" y="47701"/>
                    </a:cubicBezTo>
                    <a:cubicBezTo>
                      <a:pt x="141300" y="34736"/>
                      <a:pt x="42345" y="57490"/>
                      <a:pt x="38112" y="61988"/>
                    </a:cubicBezTo>
                    <a:cubicBezTo>
                      <a:pt x="33879" y="66486"/>
                      <a:pt x="92352" y="77863"/>
                      <a:pt x="109550" y="74688"/>
                    </a:cubicBezTo>
                    <a:cubicBezTo>
                      <a:pt x="126748" y="71513"/>
                      <a:pt x="134421" y="49817"/>
                      <a:pt x="141300" y="42938"/>
                    </a:cubicBezTo>
                    <a:cubicBezTo>
                      <a:pt x="148179" y="36059"/>
                      <a:pt x="154000" y="37382"/>
                      <a:pt x="150825" y="33413"/>
                    </a:cubicBezTo>
                    <a:cubicBezTo>
                      <a:pt x="147650" y="29444"/>
                      <a:pt x="86266" y="1399"/>
                      <a:pt x="88912" y="7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6" name="フリーフォーム: 図形 665">
                <a:extLst>
                  <a:ext uri="{FF2B5EF4-FFF2-40B4-BE49-F238E27FC236}">
                    <a16:creationId xmlns:a16="http://schemas.microsoft.com/office/drawing/2014/main" id="{A6550B55-C839-4356-A98E-597B784E9935}"/>
                  </a:ext>
                </a:extLst>
              </p:cNvPr>
              <p:cNvSpPr/>
              <p:nvPr/>
            </p:nvSpPr>
            <p:spPr>
              <a:xfrm>
                <a:off x="920773" y="8819215"/>
                <a:ext cx="106984" cy="515892"/>
              </a:xfrm>
              <a:custGeom>
                <a:avLst/>
                <a:gdLst>
                  <a:gd name="connsiteX0" fmla="*/ 98496 w 98522"/>
                  <a:gd name="connsiteY0" fmla="*/ 419 h 475089"/>
                  <a:gd name="connsiteX1" fmla="*/ 39759 w 98522"/>
                  <a:gd name="connsiteY1" fmla="*/ 157581 h 475089"/>
                  <a:gd name="connsiteX2" fmla="*/ 30234 w 98522"/>
                  <a:gd name="connsiteY2" fmla="*/ 262356 h 475089"/>
                  <a:gd name="connsiteX3" fmla="*/ 71 w 98522"/>
                  <a:gd name="connsiteY3" fmla="*/ 475081 h 475089"/>
                  <a:gd name="connsiteX4" fmla="*/ 39759 w 98522"/>
                  <a:gd name="connsiteY4" fmla="*/ 254419 h 475089"/>
                  <a:gd name="connsiteX5" fmla="*/ 58809 w 98522"/>
                  <a:gd name="connsiteY5" fmla="*/ 403644 h 475089"/>
                  <a:gd name="connsiteX6" fmla="*/ 47696 w 98522"/>
                  <a:gd name="connsiteY6" fmla="*/ 208381 h 475089"/>
                  <a:gd name="connsiteX7" fmla="*/ 98496 w 98522"/>
                  <a:gd name="connsiteY7" fmla="*/ 419 h 47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22" h="475089">
                    <a:moveTo>
                      <a:pt x="98496" y="419"/>
                    </a:moveTo>
                    <a:cubicBezTo>
                      <a:pt x="97173" y="-8048"/>
                      <a:pt x="51136" y="113925"/>
                      <a:pt x="39759" y="157581"/>
                    </a:cubicBezTo>
                    <a:cubicBezTo>
                      <a:pt x="28382" y="201237"/>
                      <a:pt x="36849" y="209439"/>
                      <a:pt x="30234" y="262356"/>
                    </a:cubicBezTo>
                    <a:cubicBezTo>
                      <a:pt x="23619" y="315273"/>
                      <a:pt x="-1516" y="476404"/>
                      <a:pt x="71" y="475081"/>
                    </a:cubicBezTo>
                    <a:cubicBezTo>
                      <a:pt x="1658" y="473758"/>
                      <a:pt x="29969" y="266325"/>
                      <a:pt x="39759" y="254419"/>
                    </a:cubicBezTo>
                    <a:cubicBezTo>
                      <a:pt x="49549" y="242513"/>
                      <a:pt x="57486" y="411317"/>
                      <a:pt x="58809" y="403644"/>
                    </a:cubicBezTo>
                    <a:cubicBezTo>
                      <a:pt x="60132" y="395971"/>
                      <a:pt x="44521" y="269500"/>
                      <a:pt x="47696" y="208381"/>
                    </a:cubicBezTo>
                    <a:cubicBezTo>
                      <a:pt x="50871" y="147262"/>
                      <a:pt x="99819" y="8886"/>
                      <a:pt x="98496" y="41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7" name="フリーフォーム: 図形 666">
                <a:extLst>
                  <a:ext uri="{FF2B5EF4-FFF2-40B4-BE49-F238E27FC236}">
                    <a16:creationId xmlns:a16="http://schemas.microsoft.com/office/drawing/2014/main" id="{3C868CEC-C659-4CFA-B61E-4B45E7DF9020}"/>
                  </a:ext>
                </a:extLst>
              </p:cNvPr>
              <p:cNvSpPr/>
              <p:nvPr/>
            </p:nvSpPr>
            <p:spPr>
              <a:xfrm>
                <a:off x="1044682" y="9226497"/>
                <a:ext cx="190653" cy="400221"/>
              </a:xfrm>
              <a:custGeom>
                <a:avLst/>
                <a:gdLst>
                  <a:gd name="connsiteX0" fmla="*/ 24075 w 175574"/>
                  <a:gd name="connsiteY0" fmla="*/ 0 h 368567"/>
                  <a:gd name="connsiteX1" fmla="*/ 44712 w 175574"/>
                  <a:gd name="connsiteY1" fmla="*/ 139700 h 368567"/>
                  <a:gd name="connsiteX2" fmla="*/ 173300 w 175574"/>
                  <a:gd name="connsiteY2" fmla="*/ 344487 h 368567"/>
                  <a:gd name="connsiteX3" fmla="*/ 120912 w 175574"/>
                  <a:gd name="connsiteY3" fmla="*/ 269875 h 368567"/>
                  <a:gd name="connsiteX4" fmla="*/ 44712 w 175574"/>
                  <a:gd name="connsiteY4" fmla="*/ 188912 h 368567"/>
                  <a:gd name="connsiteX5" fmla="*/ 168537 w 175574"/>
                  <a:gd name="connsiteY5" fmla="*/ 368300 h 368567"/>
                  <a:gd name="connsiteX6" fmla="*/ 9787 w 175574"/>
                  <a:gd name="connsiteY6" fmla="*/ 141287 h 368567"/>
                  <a:gd name="connsiteX7" fmla="*/ 24075 w 175574"/>
                  <a:gd name="connsiteY7" fmla="*/ 0 h 36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574" h="368567">
                    <a:moveTo>
                      <a:pt x="24075" y="0"/>
                    </a:moveTo>
                    <a:cubicBezTo>
                      <a:pt x="29896" y="-264"/>
                      <a:pt x="19841" y="82286"/>
                      <a:pt x="44712" y="139700"/>
                    </a:cubicBezTo>
                    <a:cubicBezTo>
                      <a:pt x="69583" y="197114"/>
                      <a:pt x="160600" y="322791"/>
                      <a:pt x="173300" y="344487"/>
                    </a:cubicBezTo>
                    <a:cubicBezTo>
                      <a:pt x="186000" y="366183"/>
                      <a:pt x="142343" y="295804"/>
                      <a:pt x="120912" y="269875"/>
                    </a:cubicBezTo>
                    <a:cubicBezTo>
                      <a:pt x="99481" y="243946"/>
                      <a:pt x="36775" y="172508"/>
                      <a:pt x="44712" y="188912"/>
                    </a:cubicBezTo>
                    <a:cubicBezTo>
                      <a:pt x="52650" y="205316"/>
                      <a:pt x="174358" y="376237"/>
                      <a:pt x="168537" y="368300"/>
                    </a:cubicBezTo>
                    <a:cubicBezTo>
                      <a:pt x="162716" y="360363"/>
                      <a:pt x="36245" y="197908"/>
                      <a:pt x="9787" y="141287"/>
                    </a:cubicBezTo>
                    <a:cubicBezTo>
                      <a:pt x="-16671" y="84666"/>
                      <a:pt x="18254" y="264"/>
                      <a:pt x="24075" y="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8" name="フリーフォーム: 図形 667">
                <a:extLst>
                  <a:ext uri="{FF2B5EF4-FFF2-40B4-BE49-F238E27FC236}">
                    <a16:creationId xmlns:a16="http://schemas.microsoft.com/office/drawing/2014/main" id="{5651DA3F-A4AF-4D8D-8DB3-496FA9B7B664}"/>
                  </a:ext>
                </a:extLst>
              </p:cNvPr>
              <p:cNvSpPr/>
              <p:nvPr/>
            </p:nvSpPr>
            <p:spPr>
              <a:xfrm>
                <a:off x="865131" y="9238419"/>
                <a:ext cx="69730" cy="322564"/>
              </a:xfrm>
              <a:custGeom>
                <a:avLst/>
                <a:gdLst>
                  <a:gd name="connsiteX0" fmla="*/ 64012 w 64215"/>
                  <a:gd name="connsiteY0" fmla="*/ 133 h 297052"/>
                  <a:gd name="connsiteX1" fmla="*/ 32262 w 64215"/>
                  <a:gd name="connsiteY1" fmla="*/ 119196 h 297052"/>
                  <a:gd name="connsiteX2" fmla="*/ 512 w 64215"/>
                  <a:gd name="connsiteY2" fmla="*/ 296996 h 297052"/>
                  <a:gd name="connsiteX3" fmla="*/ 16387 w 64215"/>
                  <a:gd name="connsiteY3" fmla="*/ 100146 h 297052"/>
                  <a:gd name="connsiteX4" fmla="*/ 64012 w 64215"/>
                  <a:gd name="connsiteY4" fmla="*/ 133 h 29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5" h="297052">
                    <a:moveTo>
                      <a:pt x="64012" y="133"/>
                    </a:moveTo>
                    <a:cubicBezTo>
                      <a:pt x="66658" y="3308"/>
                      <a:pt x="42845" y="69719"/>
                      <a:pt x="32262" y="119196"/>
                    </a:cubicBezTo>
                    <a:cubicBezTo>
                      <a:pt x="21679" y="168673"/>
                      <a:pt x="3158" y="300171"/>
                      <a:pt x="512" y="296996"/>
                    </a:cubicBezTo>
                    <a:cubicBezTo>
                      <a:pt x="-2134" y="293821"/>
                      <a:pt x="5804" y="149094"/>
                      <a:pt x="16387" y="100146"/>
                    </a:cubicBezTo>
                    <a:cubicBezTo>
                      <a:pt x="26970" y="51198"/>
                      <a:pt x="61366" y="-3042"/>
                      <a:pt x="64012" y="13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9" name="フリーフォーム: 図形 668">
                <a:extLst>
                  <a:ext uri="{FF2B5EF4-FFF2-40B4-BE49-F238E27FC236}">
                    <a16:creationId xmlns:a16="http://schemas.microsoft.com/office/drawing/2014/main" id="{6F5BFCCB-743D-45AB-9B64-FF803769A8FC}"/>
                  </a:ext>
                </a:extLst>
              </p:cNvPr>
              <p:cNvSpPr/>
              <p:nvPr/>
            </p:nvSpPr>
            <p:spPr>
              <a:xfrm>
                <a:off x="922546" y="9157541"/>
                <a:ext cx="76872" cy="437954"/>
              </a:xfrm>
              <a:custGeom>
                <a:avLst/>
                <a:gdLst>
                  <a:gd name="connsiteX0" fmla="*/ 68288 w 70792"/>
                  <a:gd name="connsiteY0" fmla="*/ 2 h 403315"/>
                  <a:gd name="connsiteX1" fmla="*/ 39713 w 70792"/>
                  <a:gd name="connsiteY1" fmla="*/ 131764 h 403315"/>
                  <a:gd name="connsiteX2" fmla="*/ 63526 w 70792"/>
                  <a:gd name="connsiteY2" fmla="*/ 152402 h 403315"/>
                  <a:gd name="connsiteX3" fmla="*/ 63526 w 70792"/>
                  <a:gd name="connsiteY3" fmla="*/ 269877 h 403315"/>
                  <a:gd name="connsiteX4" fmla="*/ 66701 w 70792"/>
                  <a:gd name="connsiteY4" fmla="*/ 368302 h 403315"/>
                  <a:gd name="connsiteX5" fmla="*/ 26 w 70792"/>
                  <a:gd name="connsiteY5" fmla="*/ 244477 h 403315"/>
                  <a:gd name="connsiteX6" fmla="*/ 58763 w 70792"/>
                  <a:gd name="connsiteY6" fmla="*/ 342902 h 403315"/>
                  <a:gd name="connsiteX7" fmla="*/ 63526 w 70792"/>
                  <a:gd name="connsiteY7" fmla="*/ 396877 h 403315"/>
                  <a:gd name="connsiteX8" fmla="*/ 63526 w 70792"/>
                  <a:gd name="connsiteY8" fmla="*/ 193677 h 403315"/>
                  <a:gd name="connsiteX9" fmla="*/ 25426 w 70792"/>
                  <a:gd name="connsiteY9" fmla="*/ 128589 h 403315"/>
                  <a:gd name="connsiteX10" fmla="*/ 68288 w 70792"/>
                  <a:gd name="connsiteY10" fmla="*/ 2 h 40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792" h="403315">
                    <a:moveTo>
                      <a:pt x="68288" y="2"/>
                    </a:moveTo>
                    <a:cubicBezTo>
                      <a:pt x="70669" y="531"/>
                      <a:pt x="40507" y="106364"/>
                      <a:pt x="39713" y="131764"/>
                    </a:cubicBezTo>
                    <a:cubicBezTo>
                      <a:pt x="38919" y="157164"/>
                      <a:pt x="59557" y="129383"/>
                      <a:pt x="63526" y="152402"/>
                    </a:cubicBezTo>
                    <a:cubicBezTo>
                      <a:pt x="67495" y="175421"/>
                      <a:pt x="62997" y="233894"/>
                      <a:pt x="63526" y="269877"/>
                    </a:cubicBezTo>
                    <a:cubicBezTo>
                      <a:pt x="64055" y="305860"/>
                      <a:pt x="77284" y="372535"/>
                      <a:pt x="66701" y="368302"/>
                    </a:cubicBezTo>
                    <a:cubicBezTo>
                      <a:pt x="56118" y="364069"/>
                      <a:pt x="1349" y="248710"/>
                      <a:pt x="26" y="244477"/>
                    </a:cubicBezTo>
                    <a:cubicBezTo>
                      <a:pt x="-1297" y="240244"/>
                      <a:pt x="48180" y="317502"/>
                      <a:pt x="58763" y="342902"/>
                    </a:cubicBezTo>
                    <a:cubicBezTo>
                      <a:pt x="69346" y="368302"/>
                      <a:pt x="62732" y="421748"/>
                      <a:pt x="63526" y="396877"/>
                    </a:cubicBezTo>
                    <a:cubicBezTo>
                      <a:pt x="64320" y="372006"/>
                      <a:pt x="69876" y="238392"/>
                      <a:pt x="63526" y="193677"/>
                    </a:cubicBezTo>
                    <a:cubicBezTo>
                      <a:pt x="57176" y="148962"/>
                      <a:pt x="25955" y="154518"/>
                      <a:pt x="25426" y="128589"/>
                    </a:cubicBezTo>
                    <a:cubicBezTo>
                      <a:pt x="24897" y="102660"/>
                      <a:pt x="65907" y="-527"/>
                      <a:pt x="68288" y="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0" name="フリーフォーム: 図形 669">
                <a:extLst>
                  <a:ext uri="{FF2B5EF4-FFF2-40B4-BE49-F238E27FC236}">
                    <a16:creationId xmlns:a16="http://schemas.microsoft.com/office/drawing/2014/main" id="{3BBD40EB-70C4-4065-8063-820F95660277}"/>
                  </a:ext>
                </a:extLst>
              </p:cNvPr>
              <p:cNvSpPr/>
              <p:nvPr/>
            </p:nvSpPr>
            <p:spPr>
              <a:xfrm>
                <a:off x="900118" y="9174776"/>
                <a:ext cx="94878" cy="494216"/>
              </a:xfrm>
              <a:custGeom>
                <a:avLst/>
                <a:gdLst>
                  <a:gd name="connsiteX0" fmla="*/ 87355 w 87374"/>
                  <a:gd name="connsiteY0" fmla="*/ 5 h 455127"/>
                  <a:gd name="connsiteX1" fmla="*/ 33380 w 87374"/>
                  <a:gd name="connsiteY1" fmla="*/ 180980 h 455127"/>
                  <a:gd name="connsiteX2" fmla="*/ 28617 w 87374"/>
                  <a:gd name="connsiteY2" fmla="*/ 254005 h 455127"/>
                  <a:gd name="connsiteX3" fmla="*/ 47667 w 87374"/>
                  <a:gd name="connsiteY3" fmla="*/ 450855 h 455127"/>
                  <a:gd name="connsiteX4" fmla="*/ 36555 w 87374"/>
                  <a:gd name="connsiteY4" fmla="*/ 377830 h 455127"/>
                  <a:gd name="connsiteX5" fmla="*/ 42 w 87374"/>
                  <a:gd name="connsiteY5" fmla="*/ 242892 h 455127"/>
                  <a:gd name="connsiteX6" fmla="*/ 44492 w 87374"/>
                  <a:gd name="connsiteY6" fmla="*/ 146055 h 455127"/>
                  <a:gd name="connsiteX7" fmla="*/ 39730 w 87374"/>
                  <a:gd name="connsiteY7" fmla="*/ 187330 h 455127"/>
                  <a:gd name="connsiteX8" fmla="*/ 87355 w 87374"/>
                  <a:gd name="connsiteY8" fmla="*/ 5 h 45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374" h="455127">
                    <a:moveTo>
                      <a:pt x="87355" y="5"/>
                    </a:moveTo>
                    <a:cubicBezTo>
                      <a:pt x="86297" y="-1053"/>
                      <a:pt x="43170" y="138647"/>
                      <a:pt x="33380" y="180980"/>
                    </a:cubicBezTo>
                    <a:cubicBezTo>
                      <a:pt x="23590" y="223313"/>
                      <a:pt x="26236" y="209026"/>
                      <a:pt x="28617" y="254005"/>
                    </a:cubicBezTo>
                    <a:cubicBezTo>
                      <a:pt x="30998" y="298984"/>
                      <a:pt x="46344" y="430218"/>
                      <a:pt x="47667" y="450855"/>
                    </a:cubicBezTo>
                    <a:cubicBezTo>
                      <a:pt x="48990" y="471493"/>
                      <a:pt x="44492" y="412490"/>
                      <a:pt x="36555" y="377830"/>
                    </a:cubicBezTo>
                    <a:cubicBezTo>
                      <a:pt x="28618" y="343170"/>
                      <a:pt x="-1281" y="281521"/>
                      <a:pt x="42" y="242892"/>
                    </a:cubicBezTo>
                    <a:cubicBezTo>
                      <a:pt x="1365" y="204263"/>
                      <a:pt x="37877" y="155315"/>
                      <a:pt x="44492" y="146055"/>
                    </a:cubicBezTo>
                    <a:cubicBezTo>
                      <a:pt x="51107" y="136795"/>
                      <a:pt x="34174" y="208232"/>
                      <a:pt x="39730" y="187330"/>
                    </a:cubicBezTo>
                    <a:cubicBezTo>
                      <a:pt x="45286" y="166428"/>
                      <a:pt x="88413" y="1063"/>
                      <a:pt x="87355" y="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1" name="フリーフォーム: 図形 670">
                <a:extLst>
                  <a:ext uri="{FF2B5EF4-FFF2-40B4-BE49-F238E27FC236}">
                    <a16:creationId xmlns:a16="http://schemas.microsoft.com/office/drawing/2014/main" id="{300037E8-FE45-4A10-8A50-F7BDE63EC31A}"/>
                  </a:ext>
                </a:extLst>
              </p:cNvPr>
              <p:cNvSpPr/>
              <p:nvPr/>
            </p:nvSpPr>
            <p:spPr>
              <a:xfrm>
                <a:off x="1017303" y="9362443"/>
                <a:ext cx="203498" cy="362719"/>
              </a:xfrm>
              <a:custGeom>
                <a:avLst/>
                <a:gdLst>
                  <a:gd name="connsiteX0" fmla="*/ 50876 w 187403"/>
                  <a:gd name="connsiteY0" fmla="*/ 218 h 334031"/>
                  <a:gd name="connsiteX1" fmla="*/ 1664 w 187403"/>
                  <a:gd name="connsiteY1" fmla="*/ 160556 h 334031"/>
                  <a:gd name="connsiteX2" fmla="*/ 22301 w 187403"/>
                  <a:gd name="connsiteY2" fmla="*/ 211356 h 334031"/>
                  <a:gd name="connsiteX3" fmla="*/ 123901 w 187403"/>
                  <a:gd name="connsiteY3" fmla="*/ 333593 h 334031"/>
                  <a:gd name="connsiteX4" fmla="*/ 50876 w 187403"/>
                  <a:gd name="connsiteY4" fmla="*/ 249456 h 334031"/>
                  <a:gd name="connsiteX5" fmla="*/ 27064 w 187403"/>
                  <a:gd name="connsiteY5" fmla="*/ 176431 h 334031"/>
                  <a:gd name="connsiteX6" fmla="*/ 68339 w 187403"/>
                  <a:gd name="connsiteY6" fmla="*/ 255806 h 334031"/>
                  <a:gd name="connsiteX7" fmla="*/ 117551 w 187403"/>
                  <a:gd name="connsiteY7" fmla="*/ 289143 h 334031"/>
                  <a:gd name="connsiteX8" fmla="*/ 28651 w 187403"/>
                  <a:gd name="connsiteY8" fmla="*/ 238343 h 334031"/>
                  <a:gd name="connsiteX9" fmla="*/ 55639 w 187403"/>
                  <a:gd name="connsiteY9" fmla="*/ 81181 h 334031"/>
                  <a:gd name="connsiteX10" fmla="*/ 187401 w 187403"/>
                  <a:gd name="connsiteY10" fmla="*/ 224056 h 334031"/>
                  <a:gd name="connsiteX11" fmla="*/ 58814 w 187403"/>
                  <a:gd name="connsiteY11" fmla="*/ 68481 h 334031"/>
                  <a:gd name="connsiteX12" fmla="*/ 14364 w 187403"/>
                  <a:gd name="connsiteY12" fmla="*/ 124043 h 334031"/>
                  <a:gd name="connsiteX13" fmla="*/ 50876 w 187403"/>
                  <a:gd name="connsiteY13" fmla="*/ 218 h 33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403" h="334031">
                    <a:moveTo>
                      <a:pt x="50876" y="218"/>
                    </a:moveTo>
                    <a:cubicBezTo>
                      <a:pt x="48759" y="6304"/>
                      <a:pt x="6426" y="125366"/>
                      <a:pt x="1664" y="160556"/>
                    </a:cubicBezTo>
                    <a:cubicBezTo>
                      <a:pt x="-3098" y="195746"/>
                      <a:pt x="1928" y="182517"/>
                      <a:pt x="22301" y="211356"/>
                    </a:cubicBezTo>
                    <a:cubicBezTo>
                      <a:pt x="42674" y="240196"/>
                      <a:pt x="119139" y="327243"/>
                      <a:pt x="123901" y="333593"/>
                    </a:cubicBezTo>
                    <a:cubicBezTo>
                      <a:pt x="128663" y="339943"/>
                      <a:pt x="67015" y="275650"/>
                      <a:pt x="50876" y="249456"/>
                    </a:cubicBezTo>
                    <a:cubicBezTo>
                      <a:pt x="34737" y="223262"/>
                      <a:pt x="24154" y="175373"/>
                      <a:pt x="27064" y="176431"/>
                    </a:cubicBezTo>
                    <a:cubicBezTo>
                      <a:pt x="29974" y="177489"/>
                      <a:pt x="53258" y="237021"/>
                      <a:pt x="68339" y="255806"/>
                    </a:cubicBezTo>
                    <a:cubicBezTo>
                      <a:pt x="83420" y="274591"/>
                      <a:pt x="124166" y="292054"/>
                      <a:pt x="117551" y="289143"/>
                    </a:cubicBezTo>
                    <a:cubicBezTo>
                      <a:pt x="110936" y="286233"/>
                      <a:pt x="38970" y="273003"/>
                      <a:pt x="28651" y="238343"/>
                    </a:cubicBezTo>
                    <a:cubicBezTo>
                      <a:pt x="18332" y="203683"/>
                      <a:pt x="29181" y="83562"/>
                      <a:pt x="55639" y="81181"/>
                    </a:cubicBezTo>
                    <a:cubicBezTo>
                      <a:pt x="82097" y="78800"/>
                      <a:pt x="186872" y="226173"/>
                      <a:pt x="187401" y="224056"/>
                    </a:cubicBezTo>
                    <a:cubicBezTo>
                      <a:pt x="187930" y="221939"/>
                      <a:pt x="87653" y="85150"/>
                      <a:pt x="58814" y="68481"/>
                    </a:cubicBezTo>
                    <a:cubicBezTo>
                      <a:pt x="29975" y="51812"/>
                      <a:pt x="14629" y="130922"/>
                      <a:pt x="14364" y="124043"/>
                    </a:cubicBezTo>
                    <a:cubicBezTo>
                      <a:pt x="14099" y="117164"/>
                      <a:pt x="52993" y="-5868"/>
                      <a:pt x="50876" y="21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2" name="フリーフォーム: 図形 671">
                <a:extLst>
                  <a:ext uri="{FF2B5EF4-FFF2-40B4-BE49-F238E27FC236}">
                    <a16:creationId xmlns:a16="http://schemas.microsoft.com/office/drawing/2014/main" id="{7159875C-7313-4488-A077-0AF356695803}"/>
                  </a:ext>
                </a:extLst>
              </p:cNvPr>
              <p:cNvSpPr/>
              <p:nvPr/>
            </p:nvSpPr>
            <p:spPr>
              <a:xfrm>
                <a:off x="751687" y="9414437"/>
                <a:ext cx="160547" cy="470602"/>
              </a:xfrm>
              <a:custGeom>
                <a:avLst/>
                <a:gdLst>
                  <a:gd name="connsiteX0" fmla="*/ 147846 w 147849"/>
                  <a:gd name="connsiteY0" fmla="*/ 33299 h 433381"/>
                  <a:gd name="connsiteX1" fmla="*/ 66883 w 147849"/>
                  <a:gd name="connsiteY1" fmla="*/ 265074 h 433381"/>
                  <a:gd name="connsiteX2" fmla="*/ 14496 w 147849"/>
                  <a:gd name="connsiteY2" fmla="*/ 423824 h 433381"/>
                  <a:gd name="connsiteX3" fmla="*/ 71646 w 147849"/>
                  <a:gd name="connsiteY3" fmla="*/ 203161 h 433381"/>
                  <a:gd name="connsiteX4" fmla="*/ 208 w 147849"/>
                  <a:gd name="connsiteY4" fmla="*/ 433349 h 433381"/>
                  <a:gd name="connsiteX5" fmla="*/ 49421 w 147849"/>
                  <a:gd name="connsiteY5" fmla="*/ 220624 h 433381"/>
                  <a:gd name="connsiteX6" fmla="*/ 36721 w 147849"/>
                  <a:gd name="connsiteY6" fmla="*/ 309524 h 433381"/>
                  <a:gd name="connsiteX7" fmla="*/ 93871 w 147849"/>
                  <a:gd name="connsiteY7" fmla="*/ 1549 h 433381"/>
                  <a:gd name="connsiteX8" fmla="*/ 70058 w 147849"/>
                  <a:gd name="connsiteY8" fmla="*/ 184111 h 433381"/>
                  <a:gd name="connsiteX9" fmla="*/ 147846 w 147849"/>
                  <a:gd name="connsiteY9" fmla="*/ 33299 h 433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849" h="433381">
                    <a:moveTo>
                      <a:pt x="147846" y="33299"/>
                    </a:moveTo>
                    <a:cubicBezTo>
                      <a:pt x="147317" y="46793"/>
                      <a:pt x="89108" y="199987"/>
                      <a:pt x="66883" y="265074"/>
                    </a:cubicBezTo>
                    <a:cubicBezTo>
                      <a:pt x="44658" y="330161"/>
                      <a:pt x="13702" y="434143"/>
                      <a:pt x="14496" y="423824"/>
                    </a:cubicBezTo>
                    <a:cubicBezTo>
                      <a:pt x="15290" y="413505"/>
                      <a:pt x="74027" y="201574"/>
                      <a:pt x="71646" y="203161"/>
                    </a:cubicBezTo>
                    <a:cubicBezTo>
                      <a:pt x="69265" y="204748"/>
                      <a:pt x="3912" y="430439"/>
                      <a:pt x="208" y="433349"/>
                    </a:cubicBezTo>
                    <a:cubicBezTo>
                      <a:pt x="-3496" y="436260"/>
                      <a:pt x="43336" y="241261"/>
                      <a:pt x="49421" y="220624"/>
                    </a:cubicBezTo>
                    <a:cubicBezTo>
                      <a:pt x="55506" y="199987"/>
                      <a:pt x="29313" y="346036"/>
                      <a:pt x="36721" y="309524"/>
                    </a:cubicBezTo>
                    <a:cubicBezTo>
                      <a:pt x="44129" y="273012"/>
                      <a:pt x="88315" y="22451"/>
                      <a:pt x="93871" y="1549"/>
                    </a:cubicBezTo>
                    <a:cubicBezTo>
                      <a:pt x="99427" y="-19353"/>
                      <a:pt x="60798" y="178026"/>
                      <a:pt x="70058" y="184111"/>
                    </a:cubicBezTo>
                    <a:cubicBezTo>
                      <a:pt x="79318" y="190196"/>
                      <a:pt x="148375" y="19805"/>
                      <a:pt x="147846" y="3329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3" name="フリーフォーム: 図形 672">
                <a:extLst>
                  <a:ext uri="{FF2B5EF4-FFF2-40B4-BE49-F238E27FC236}">
                    <a16:creationId xmlns:a16="http://schemas.microsoft.com/office/drawing/2014/main" id="{B518F93E-55C0-4D1E-A1E9-3541E0D0D8A3}"/>
                  </a:ext>
                </a:extLst>
              </p:cNvPr>
              <p:cNvSpPr/>
              <p:nvPr/>
            </p:nvSpPr>
            <p:spPr>
              <a:xfrm>
                <a:off x="707429" y="9769358"/>
                <a:ext cx="65628" cy="491174"/>
              </a:xfrm>
              <a:custGeom>
                <a:avLst/>
                <a:gdLst>
                  <a:gd name="connsiteX0" fmla="*/ 60016 w 60437"/>
                  <a:gd name="connsiteY0" fmla="*/ 137 h 452326"/>
                  <a:gd name="connsiteX1" fmla="*/ 2866 w 60437"/>
                  <a:gd name="connsiteY1" fmla="*/ 160475 h 452326"/>
                  <a:gd name="connsiteX2" fmla="*/ 12391 w 60437"/>
                  <a:gd name="connsiteY2" fmla="*/ 270012 h 452326"/>
                  <a:gd name="connsiteX3" fmla="*/ 45729 w 60437"/>
                  <a:gd name="connsiteY3" fmla="*/ 450987 h 452326"/>
                  <a:gd name="connsiteX4" fmla="*/ 25091 w 60437"/>
                  <a:gd name="connsiteY4" fmla="*/ 343037 h 452326"/>
                  <a:gd name="connsiteX5" fmla="*/ 12391 w 60437"/>
                  <a:gd name="connsiteY5" fmla="*/ 171587 h 452326"/>
                  <a:gd name="connsiteX6" fmla="*/ 28266 w 60437"/>
                  <a:gd name="connsiteY6" fmla="*/ 189050 h 452326"/>
                  <a:gd name="connsiteX7" fmla="*/ 60016 w 60437"/>
                  <a:gd name="connsiteY7" fmla="*/ 137 h 45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437" h="452326">
                    <a:moveTo>
                      <a:pt x="60016" y="137"/>
                    </a:moveTo>
                    <a:cubicBezTo>
                      <a:pt x="55783" y="-4625"/>
                      <a:pt x="10804" y="115496"/>
                      <a:pt x="2866" y="160475"/>
                    </a:cubicBezTo>
                    <a:cubicBezTo>
                      <a:pt x="-5072" y="205454"/>
                      <a:pt x="5247" y="221593"/>
                      <a:pt x="12391" y="270012"/>
                    </a:cubicBezTo>
                    <a:cubicBezTo>
                      <a:pt x="19535" y="318431"/>
                      <a:pt x="43612" y="438816"/>
                      <a:pt x="45729" y="450987"/>
                    </a:cubicBezTo>
                    <a:cubicBezTo>
                      <a:pt x="47846" y="463158"/>
                      <a:pt x="30647" y="389604"/>
                      <a:pt x="25091" y="343037"/>
                    </a:cubicBezTo>
                    <a:cubicBezTo>
                      <a:pt x="19535" y="296470"/>
                      <a:pt x="11862" y="197251"/>
                      <a:pt x="12391" y="171587"/>
                    </a:cubicBezTo>
                    <a:cubicBezTo>
                      <a:pt x="12920" y="145923"/>
                      <a:pt x="21122" y="217096"/>
                      <a:pt x="28266" y="189050"/>
                    </a:cubicBezTo>
                    <a:cubicBezTo>
                      <a:pt x="35410" y="161004"/>
                      <a:pt x="64249" y="4899"/>
                      <a:pt x="60016" y="13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4" name="フリーフォーム: 図形 673">
                <a:extLst>
                  <a:ext uri="{FF2B5EF4-FFF2-40B4-BE49-F238E27FC236}">
                    <a16:creationId xmlns:a16="http://schemas.microsoft.com/office/drawing/2014/main" id="{38F53E4E-38B7-4406-B8A9-12E0A53FEF53}"/>
                  </a:ext>
                </a:extLst>
              </p:cNvPr>
              <p:cNvSpPr/>
              <p:nvPr/>
            </p:nvSpPr>
            <p:spPr>
              <a:xfrm>
                <a:off x="848448" y="10255462"/>
                <a:ext cx="579215" cy="317379"/>
              </a:xfrm>
              <a:custGeom>
                <a:avLst/>
                <a:gdLst>
                  <a:gd name="connsiteX0" fmla="*/ 533400 w 533403"/>
                  <a:gd name="connsiteY0" fmla="*/ 155 h 292277"/>
                  <a:gd name="connsiteX1" fmla="*/ 447675 w 533403"/>
                  <a:gd name="connsiteY1" fmla="*/ 185893 h 292277"/>
                  <a:gd name="connsiteX2" fmla="*/ 392113 w 533403"/>
                  <a:gd name="connsiteY2" fmla="*/ 222405 h 292277"/>
                  <a:gd name="connsiteX3" fmla="*/ 287338 w 533403"/>
                  <a:gd name="connsiteY3" fmla="*/ 250980 h 292277"/>
                  <a:gd name="connsiteX4" fmla="*/ 0 w 533403"/>
                  <a:gd name="connsiteY4" fmla="*/ 255743 h 292277"/>
                  <a:gd name="connsiteX5" fmla="*/ 419100 w 533403"/>
                  <a:gd name="connsiteY5" fmla="*/ 250980 h 292277"/>
                  <a:gd name="connsiteX6" fmla="*/ 42863 w 533403"/>
                  <a:gd name="connsiteY6" fmla="*/ 292255 h 292277"/>
                  <a:gd name="connsiteX7" fmla="*/ 401638 w 533403"/>
                  <a:gd name="connsiteY7" fmla="*/ 244630 h 292277"/>
                  <a:gd name="connsiteX8" fmla="*/ 444500 w 533403"/>
                  <a:gd name="connsiteY8" fmla="*/ 155730 h 292277"/>
                  <a:gd name="connsiteX9" fmla="*/ 533400 w 533403"/>
                  <a:gd name="connsiteY9" fmla="*/ 155 h 29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3403" h="292277">
                    <a:moveTo>
                      <a:pt x="533400" y="155"/>
                    </a:moveTo>
                    <a:cubicBezTo>
                      <a:pt x="533929" y="5182"/>
                      <a:pt x="471223" y="148851"/>
                      <a:pt x="447675" y="185893"/>
                    </a:cubicBezTo>
                    <a:cubicBezTo>
                      <a:pt x="424127" y="222935"/>
                      <a:pt x="418836" y="211557"/>
                      <a:pt x="392113" y="222405"/>
                    </a:cubicBezTo>
                    <a:cubicBezTo>
                      <a:pt x="365390" y="233253"/>
                      <a:pt x="352690" y="245424"/>
                      <a:pt x="287338" y="250980"/>
                    </a:cubicBezTo>
                    <a:cubicBezTo>
                      <a:pt x="221986" y="256536"/>
                      <a:pt x="0" y="255743"/>
                      <a:pt x="0" y="255743"/>
                    </a:cubicBezTo>
                    <a:cubicBezTo>
                      <a:pt x="21960" y="255743"/>
                      <a:pt x="411956" y="244895"/>
                      <a:pt x="419100" y="250980"/>
                    </a:cubicBezTo>
                    <a:cubicBezTo>
                      <a:pt x="426244" y="257065"/>
                      <a:pt x="45773" y="293313"/>
                      <a:pt x="42863" y="292255"/>
                    </a:cubicBezTo>
                    <a:cubicBezTo>
                      <a:pt x="39953" y="291197"/>
                      <a:pt x="334699" y="267384"/>
                      <a:pt x="401638" y="244630"/>
                    </a:cubicBezTo>
                    <a:cubicBezTo>
                      <a:pt x="468577" y="221876"/>
                      <a:pt x="422275" y="197799"/>
                      <a:pt x="444500" y="155730"/>
                    </a:cubicBezTo>
                    <a:cubicBezTo>
                      <a:pt x="466725" y="113661"/>
                      <a:pt x="532871" y="-4872"/>
                      <a:pt x="533400" y="15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5" name="フリーフォーム: 図形 674">
                <a:extLst>
                  <a:ext uri="{FF2B5EF4-FFF2-40B4-BE49-F238E27FC236}">
                    <a16:creationId xmlns:a16="http://schemas.microsoft.com/office/drawing/2014/main" id="{A8E43684-BD61-49E1-B347-0378487A1860}"/>
                  </a:ext>
                </a:extLst>
              </p:cNvPr>
              <p:cNvSpPr/>
              <p:nvPr/>
            </p:nvSpPr>
            <p:spPr>
              <a:xfrm>
                <a:off x="851882" y="9683087"/>
                <a:ext cx="359662" cy="330514"/>
              </a:xfrm>
              <a:custGeom>
                <a:avLst/>
                <a:gdLst>
                  <a:gd name="connsiteX0" fmla="*/ 34938 w 331215"/>
                  <a:gd name="connsiteY0" fmla="*/ 209 h 304373"/>
                  <a:gd name="connsiteX1" fmla="*/ 244488 w 331215"/>
                  <a:gd name="connsiteY1" fmla="*/ 38309 h 304373"/>
                  <a:gd name="connsiteX2" fmla="*/ 330213 w 331215"/>
                  <a:gd name="connsiteY2" fmla="*/ 106572 h 304373"/>
                  <a:gd name="connsiteX3" fmla="*/ 198451 w 331215"/>
                  <a:gd name="connsiteY3" fmla="*/ 95459 h 304373"/>
                  <a:gd name="connsiteX4" fmla="*/ 196863 w 331215"/>
                  <a:gd name="connsiteY4" fmla="*/ 152609 h 304373"/>
                  <a:gd name="connsiteX5" fmla="*/ 163526 w 331215"/>
                  <a:gd name="connsiteY5" fmla="*/ 100222 h 304373"/>
                  <a:gd name="connsiteX6" fmla="*/ 104788 w 331215"/>
                  <a:gd name="connsiteY6" fmla="*/ 185947 h 304373"/>
                  <a:gd name="connsiteX7" fmla="*/ 112726 w 331215"/>
                  <a:gd name="connsiteY7" fmla="*/ 301834 h 304373"/>
                  <a:gd name="connsiteX8" fmla="*/ 80976 w 331215"/>
                  <a:gd name="connsiteY8" fmla="*/ 252622 h 304373"/>
                  <a:gd name="connsiteX9" fmla="*/ 13 w 331215"/>
                  <a:gd name="connsiteY9" fmla="*/ 101809 h 304373"/>
                  <a:gd name="connsiteX10" fmla="*/ 74626 w 331215"/>
                  <a:gd name="connsiteY10" fmla="*/ 144672 h 304373"/>
                  <a:gd name="connsiteX11" fmla="*/ 93676 w 331215"/>
                  <a:gd name="connsiteY11" fmla="*/ 66884 h 304373"/>
                  <a:gd name="connsiteX12" fmla="*/ 115901 w 331215"/>
                  <a:gd name="connsiteY12" fmla="*/ 81172 h 304373"/>
                  <a:gd name="connsiteX13" fmla="*/ 150826 w 331215"/>
                  <a:gd name="connsiteY13" fmla="*/ 52597 h 304373"/>
                  <a:gd name="connsiteX14" fmla="*/ 328626 w 331215"/>
                  <a:gd name="connsiteY14" fmla="*/ 85934 h 304373"/>
                  <a:gd name="connsiteX15" fmla="*/ 239726 w 331215"/>
                  <a:gd name="connsiteY15" fmla="*/ 54184 h 304373"/>
                  <a:gd name="connsiteX16" fmla="*/ 34938 w 331215"/>
                  <a:gd name="connsiteY16" fmla="*/ 209 h 3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1215" h="304373">
                    <a:moveTo>
                      <a:pt x="34938" y="209"/>
                    </a:moveTo>
                    <a:cubicBezTo>
                      <a:pt x="35732" y="-2437"/>
                      <a:pt x="195275" y="20582"/>
                      <a:pt x="244488" y="38309"/>
                    </a:cubicBezTo>
                    <a:cubicBezTo>
                      <a:pt x="293701" y="56036"/>
                      <a:pt x="337886" y="97047"/>
                      <a:pt x="330213" y="106572"/>
                    </a:cubicBezTo>
                    <a:cubicBezTo>
                      <a:pt x="322540" y="116097"/>
                      <a:pt x="220676" y="87786"/>
                      <a:pt x="198451" y="95459"/>
                    </a:cubicBezTo>
                    <a:cubicBezTo>
                      <a:pt x="176226" y="103132"/>
                      <a:pt x="202684" y="151815"/>
                      <a:pt x="196863" y="152609"/>
                    </a:cubicBezTo>
                    <a:cubicBezTo>
                      <a:pt x="191042" y="153403"/>
                      <a:pt x="178872" y="94666"/>
                      <a:pt x="163526" y="100222"/>
                    </a:cubicBezTo>
                    <a:cubicBezTo>
                      <a:pt x="148180" y="105778"/>
                      <a:pt x="113255" y="152345"/>
                      <a:pt x="104788" y="185947"/>
                    </a:cubicBezTo>
                    <a:cubicBezTo>
                      <a:pt x="96321" y="219549"/>
                      <a:pt x="116695" y="290722"/>
                      <a:pt x="112726" y="301834"/>
                    </a:cubicBezTo>
                    <a:cubicBezTo>
                      <a:pt x="108757" y="312946"/>
                      <a:pt x="99762" y="285960"/>
                      <a:pt x="80976" y="252622"/>
                    </a:cubicBezTo>
                    <a:cubicBezTo>
                      <a:pt x="62190" y="219284"/>
                      <a:pt x="1071" y="119800"/>
                      <a:pt x="13" y="101809"/>
                    </a:cubicBezTo>
                    <a:cubicBezTo>
                      <a:pt x="-1045" y="83818"/>
                      <a:pt x="59016" y="150493"/>
                      <a:pt x="74626" y="144672"/>
                    </a:cubicBezTo>
                    <a:cubicBezTo>
                      <a:pt x="90236" y="138851"/>
                      <a:pt x="86797" y="77467"/>
                      <a:pt x="93676" y="66884"/>
                    </a:cubicBezTo>
                    <a:cubicBezTo>
                      <a:pt x="100555" y="56301"/>
                      <a:pt x="106376" y="83553"/>
                      <a:pt x="115901" y="81172"/>
                    </a:cubicBezTo>
                    <a:cubicBezTo>
                      <a:pt x="125426" y="78791"/>
                      <a:pt x="115372" y="51803"/>
                      <a:pt x="150826" y="52597"/>
                    </a:cubicBezTo>
                    <a:cubicBezTo>
                      <a:pt x="186280" y="53391"/>
                      <a:pt x="313809" y="85670"/>
                      <a:pt x="328626" y="85934"/>
                    </a:cubicBezTo>
                    <a:cubicBezTo>
                      <a:pt x="343443" y="86199"/>
                      <a:pt x="292113" y="65296"/>
                      <a:pt x="239726" y="54184"/>
                    </a:cubicBezTo>
                    <a:cubicBezTo>
                      <a:pt x="187339" y="43072"/>
                      <a:pt x="34144" y="2855"/>
                      <a:pt x="34938" y="20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6" name="フリーフォーム: 図形 675">
                <a:extLst>
                  <a:ext uri="{FF2B5EF4-FFF2-40B4-BE49-F238E27FC236}">
                    <a16:creationId xmlns:a16="http://schemas.microsoft.com/office/drawing/2014/main" id="{C107CAE0-FDB9-4CE9-AF6D-00B8090251C7}"/>
                  </a:ext>
                </a:extLst>
              </p:cNvPr>
              <p:cNvSpPr/>
              <p:nvPr/>
            </p:nvSpPr>
            <p:spPr>
              <a:xfrm>
                <a:off x="598445" y="9521209"/>
                <a:ext cx="666316" cy="451712"/>
              </a:xfrm>
              <a:custGeom>
                <a:avLst/>
                <a:gdLst>
                  <a:gd name="connsiteX0" fmla="*/ 276268 w 613615"/>
                  <a:gd name="connsiteY0" fmla="*/ 4822 h 415985"/>
                  <a:gd name="connsiteX1" fmla="*/ 276268 w 613615"/>
                  <a:gd name="connsiteY1" fmla="*/ 73084 h 415985"/>
                  <a:gd name="connsiteX2" fmla="*/ 287380 w 613615"/>
                  <a:gd name="connsiteY2" fmla="*/ 204847 h 415985"/>
                  <a:gd name="connsiteX3" fmla="*/ 244518 w 613615"/>
                  <a:gd name="connsiteY3" fmla="*/ 242947 h 415985"/>
                  <a:gd name="connsiteX4" fmla="*/ 43 w 613615"/>
                  <a:gd name="connsiteY4" fmla="*/ 415984 h 415985"/>
                  <a:gd name="connsiteX5" fmla="*/ 265155 w 613615"/>
                  <a:gd name="connsiteY5" fmla="*/ 239772 h 415985"/>
                  <a:gd name="connsiteX6" fmla="*/ 298493 w 613615"/>
                  <a:gd name="connsiteY6" fmla="*/ 266759 h 415985"/>
                  <a:gd name="connsiteX7" fmla="*/ 241343 w 613615"/>
                  <a:gd name="connsiteY7" fmla="*/ 209609 h 415985"/>
                  <a:gd name="connsiteX8" fmla="*/ 214355 w 613615"/>
                  <a:gd name="connsiteY8" fmla="*/ 227072 h 415985"/>
                  <a:gd name="connsiteX9" fmla="*/ 333418 w 613615"/>
                  <a:gd name="connsiteY9" fmla="*/ 188972 h 415985"/>
                  <a:gd name="connsiteX10" fmla="*/ 395330 w 613615"/>
                  <a:gd name="connsiteY10" fmla="*/ 176272 h 415985"/>
                  <a:gd name="connsiteX11" fmla="*/ 463593 w 613615"/>
                  <a:gd name="connsiteY11" fmla="*/ 160397 h 415985"/>
                  <a:gd name="connsiteX12" fmla="*/ 336593 w 613615"/>
                  <a:gd name="connsiteY12" fmla="*/ 27047 h 415985"/>
                  <a:gd name="connsiteX13" fmla="*/ 361993 w 613615"/>
                  <a:gd name="connsiteY13" fmla="*/ 115947 h 415985"/>
                  <a:gd name="connsiteX14" fmla="*/ 377868 w 613615"/>
                  <a:gd name="connsiteY14" fmla="*/ 161984 h 415985"/>
                  <a:gd name="connsiteX15" fmla="*/ 514393 w 613615"/>
                  <a:gd name="connsiteY15" fmla="*/ 131822 h 415985"/>
                  <a:gd name="connsiteX16" fmla="*/ 515980 w 613615"/>
                  <a:gd name="connsiteY16" fmla="*/ 141347 h 415985"/>
                  <a:gd name="connsiteX17" fmla="*/ 569955 w 613615"/>
                  <a:gd name="connsiteY17" fmla="*/ 147697 h 415985"/>
                  <a:gd name="connsiteX18" fmla="*/ 611230 w 613615"/>
                  <a:gd name="connsiteY18" fmla="*/ 150872 h 415985"/>
                  <a:gd name="connsiteX19" fmla="*/ 496930 w 613615"/>
                  <a:gd name="connsiteY19" fmla="*/ 166747 h 415985"/>
                  <a:gd name="connsiteX20" fmla="*/ 327068 w 613615"/>
                  <a:gd name="connsiteY20" fmla="*/ 174684 h 415985"/>
                  <a:gd name="connsiteX21" fmla="*/ 288968 w 613615"/>
                  <a:gd name="connsiteY21" fmla="*/ 203259 h 415985"/>
                  <a:gd name="connsiteX22" fmla="*/ 276268 w 613615"/>
                  <a:gd name="connsiteY22" fmla="*/ 4822 h 41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3615" h="415985">
                    <a:moveTo>
                      <a:pt x="276268" y="4822"/>
                    </a:moveTo>
                    <a:cubicBezTo>
                      <a:pt x="274151" y="-16874"/>
                      <a:pt x="274416" y="39747"/>
                      <a:pt x="276268" y="73084"/>
                    </a:cubicBezTo>
                    <a:cubicBezTo>
                      <a:pt x="278120" y="106421"/>
                      <a:pt x="292672" y="176537"/>
                      <a:pt x="287380" y="204847"/>
                    </a:cubicBezTo>
                    <a:cubicBezTo>
                      <a:pt x="282088" y="233157"/>
                      <a:pt x="292408" y="207758"/>
                      <a:pt x="244518" y="242947"/>
                    </a:cubicBezTo>
                    <a:cubicBezTo>
                      <a:pt x="196628" y="278137"/>
                      <a:pt x="-3396" y="416513"/>
                      <a:pt x="43" y="415984"/>
                    </a:cubicBezTo>
                    <a:cubicBezTo>
                      <a:pt x="3482" y="415455"/>
                      <a:pt x="215413" y="264643"/>
                      <a:pt x="265155" y="239772"/>
                    </a:cubicBezTo>
                    <a:cubicBezTo>
                      <a:pt x="314897" y="214901"/>
                      <a:pt x="302462" y="271786"/>
                      <a:pt x="298493" y="266759"/>
                    </a:cubicBezTo>
                    <a:cubicBezTo>
                      <a:pt x="294524" y="261732"/>
                      <a:pt x="255366" y="216223"/>
                      <a:pt x="241343" y="209609"/>
                    </a:cubicBezTo>
                    <a:cubicBezTo>
                      <a:pt x="227320" y="202995"/>
                      <a:pt x="199009" y="230512"/>
                      <a:pt x="214355" y="227072"/>
                    </a:cubicBezTo>
                    <a:cubicBezTo>
                      <a:pt x="229701" y="223633"/>
                      <a:pt x="333418" y="188972"/>
                      <a:pt x="333418" y="188972"/>
                    </a:cubicBezTo>
                    <a:cubicBezTo>
                      <a:pt x="363581" y="180505"/>
                      <a:pt x="373634" y="181034"/>
                      <a:pt x="395330" y="176272"/>
                    </a:cubicBezTo>
                    <a:cubicBezTo>
                      <a:pt x="417026" y="171510"/>
                      <a:pt x="473383" y="185268"/>
                      <a:pt x="463593" y="160397"/>
                    </a:cubicBezTo>
                    <a:cubicBezTo>
                      <a:pt x="453803" y="135526"/>
                      <a:pt x="353526" y="34455"/>
                      <a:pt x="336593" y="27047"/>
                    </a:cubicBezTo>
                    <a:cubicBezTo>
                      <a:pt x="319660" y="19639"/>
                      <a:pt x="355114" y="93458"/>
                      <a:pt x="361993" y="115947"/>
                    </a:cubicBezTo>
                    <a:cubicBezTo>
                      <a:pt x="368872" y="138437"/>
                      <a:pt x="352468" y="159338"/>
                      <a:pt x="377868" y="161984"/>
                    </a:cubicBezTo>
                    <a:cubicBezTo>
                      <a:pt x="403268" y="164630"/>
                      <a:pt x="491374" y="135262"/>
                      <a:pt x="514393" y="131822"/>
                    </a:cubicBezTo>
                    <a:cubicBezTo>
                      <a:pt x="537412" y="128382"/>
                      <a:pt x="506720" y="138701"/>
                      <a:pt x="515980" y="141347"/>
                    </a:cubicBezTo>
                    <a:cubicBezTo>
                      <a:pt x="525240" y="143993"/>
                      <a:pt x="554080" y="146110"/>
                      <a:pt x="569955" y="147697"/>
                    </a:cubicBezTo>
                    <a:cubicBezTo>
                      <a:pt x="585830" y="149285"/>
                      <a:pt x="623401" y="147697"/>
                      <a:pt x="611230" y="150872"/>
                    </a:cubicBezTo>
                    <a:cubicBezTo>
                      <a:pt x="599059" y="154047"/>
                      <a:pt x="544290" y="162778"/>
                      <a:pt x="496930" y="166747"/>
                    </a:cubicBezTo>
                    <a:cubicBezTo>
                      <a:pt x="449570" y="170716"/>
                      <a:pt x="361728" y="168599"/>
                      <a:pt x="327068" y="174684"/>
                    </a:cubicBezTo>
                    <a:cubicBezTo>
                      <a:pt x="292408" y="180769"/>
                      <a:pt x="297170" y="227865"/>
                      <a:pt x="288968" y="203259"/>
                    </a:cubicBezTo>
                    <a:cubicBezTo>
                      <a:pt x="280766" y="178653"/>
                      <a:pt x="278385" y="26518"/>
                      <a:pt x="276268" y="482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7" name="フリーフォーム: 図形 676">
                <a:extLst>
                  <a:ext uri="{FF2B5EF4-FFF2-40B4-BE49-F238E27FC236}">
                    <a16:creationId xmlns:a16="http://schemas.microsoft.com/office/drawing/2014/main" id="{3906395B-D3A5-4EC1-8224-20A2E7BBB11E}"/>
                  </a:ext>
                </a:extLst>
              </p:cNvPr>
              <p:cNvSpPr/>
              <p:nvPr/>
            </p:nvSpPr>
            <p:spPr>
              <a:xfrm>
                <a:off x="765263" y="9819411"/>
                <a:ext cx="121141" cy="595190"/>
              </a:xfrm>
              <a:custGeom>
                <a:avLst/>
                <a:gdLst>
                  <a:gd name="connsiteX0" fmla="*/ 106769 w 111560"/>
                  <a:gd name="connsiteY0" fmla="*/ 81 h 548115"/>
                  <a:gd name="connsiteX1" fmla="*/ 21044 w 111560"/>
                  <a:gd name="connsiteY1" fmla="*/ 74693 h 548115"/>
                  <a:gd name="connsiteX2" fmla="*/ 108356 w 111560"/>
                  <a:gd name="connsiteY2" fmla="*/ 74693 h 548115"/>
                  <a:gd name="connsiteX3" fmla="*/ 22631 w 111560"/>
                  <a:gd name="connsiteY3" fmla="*/ 101681 h 548115"/>
                  <a:gd name="connsiteX4" fmla="*/ 28981 w 111560"/>
                  <a:gd name="connsiteY4" fmla="*/ 125493 h 548115"/>
                  <a:gd name="connsiteX5" fmla="*/ 75019 w 111560"/>
                  <a:gd name="connsiteY5" fmla="*/ 114381 h 548115"/>
                  <a:gd name="connsiteX6" fmla="*/ 27394 w 111560"/>
                  <a:gd name="connsiteY6" fmla="*/ 192168 h 548115"/>
                  <a:gd name="connsiteX7" fmla="*/ 25806 w 111560"/>
                  <a:gd name="connsiteY7" fmla="*/ 217568 h 548115"/>
                  <a:gd name="connsiteX8" fmla="*/ 44856 w 111560"/>
                  <a:gd name="connsiteY8" fmla="*/ 376318 h 548115"/>
                  <a:gd name="connsiteX9" fmla="*/ 111531 w 111560"/>
                  <a:gd name="connsiteY9" fmla="*/ 547768 h 548115"/>
                  <a:gd name="connsiteX10" fmla="*/ 52794 w 111560"/>
                  <a:gd name="connsiteY10" fmla="*/ 414418 h 548115"/>
                  <a:gd name="connsiteX11" fmla="*/ 8344 w 111560"/>
                  <a:gd name="connsiteY11" fmla="*/ 201693 h 548115"/>
                  <a:gd name="connsiteX12" fmla="*/ 27394 w 111560"/>
                  <a:gd name="connsiteY12" fmla="*/ 144543 h 548115"/>
                  <a:gd name="connsiteX13" fmla="*/ 1994 w 111560"/>
                  <a:gd name="connsiteY13" fmla="*/ 61993 h 548115"/>
                  <a:gd name="connsiteX14" fmla="*/ 106769 w 111560"/>
                  <a:gd name="connsiteY14" fmla="*/ 81 h 54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560" h="548115">
                    <a:moveTo>
                      <a:pt x="106769" y="81"/>
                    </a:moveTo>
                    <a:cubicBezTo>
                      <a:pt x="109944" y="2198"/>
                      <a:pt x="20780" y="62258"/>
                      <a:pt x="21044" y="74693"/>
                    </a:cubicBezTo>
                    <a:cubicBezTo>
                      <a:pt x="21308" y="87128"/>
                      <a:pt x="108092" y="70195"/>
                      <a:pt x="108356" y="74693"/>
                    </a:cubicBezTo>
                    <a:cubicBezTo>
                      <a:pt x="108621" y="79191"/>
                      <a:pt x="35860" y="93214"/>
                      <a:pt x="22631" y="101681"/>
                    </a:cubicBezTo>
                    <a:cubicBezTo>
                      <a:pt x="9402" y="110148"/>
                      <a:pt x="20250" y="123376"/>
                      <a:pt x="28981" y="125493"/>
                    </a:cubicBezTo>
                    <a:cubicBezTo>
                      <a:pt x="37712" y="127610"/>
                      <a:pt x="75283" y="103269"/>
                      <a:pt x="75019" y="114381"/>
                    </a:cubicBezTo>
                    <a:cubicBezTo>
                      <a:pt x="74755" y="125493"/>
                      <a:pt x="35596" y="174970"/>
                      <a:pt x="27394" y="192168"/>
                    </a:cubicBezTo>
                    <a:cubicBezTo>
                      <a:pt x="19192" y="209366"/>
                      <a:pt x="22896" y="186876"/>
                      <a:pt x="25806" y="217568"/>
                    </a:cubicBezTo>
                    <a:cubicBezTo>
                      <a:pt x="28716" y="248260"/>
                      <a:pt x="30568" y="321285"/>
                      <a:pt x="44856" y="376318"/>
                    </a:cubicBezTo>
                    <a:cubicBezTo>
                      <a:pt x="59143" y="431351"/>
                      <a:pt x="110208" y="541418"/>
                      <a:pt x="111531" y="547768"/>
                    </a:cubicBezTo>
                    <a:cubicBezTo>
                      <a:pt x="112854" y="554118"/>
                      <a:pt x="69992" y="472097"/>
                      <a:pt x="52794" y="414418"/>
                    </a:cubicBezTo>
                    <a:cubicBezTo>
                      <a:pt x="35596" y="356739"/>
                      <a:pt x="12577" y="246672"/>
                      <a:pt x="8344" y="201693"/>
                    </a:cubicBezTo>
                    <a:cubicBezTo>
                      <a:pt x="4111" y="156714"/>
                      <a:pt x="28452" y="167826"/>
                      <a:pt x="27394" y="144543"/>
                    </a:cubicBezTo>
                    <a:cubicBezTo>
                      <a:pt x="26336" y="121260"/>
                      <a:pt x="-8589" y="86335"/>
                      <a:pt x="1994" y="61993"/>
                    </a:cubicBezTo>
                    <a:cubicBezTo>
                      <a:pt x="12577" y="37651"/>
                      <a:pt x="103594" y="-2036"/>
                      <a:pt x="106769" y="8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8" name="フリーフォーム: 図形 677">
                <a:extLst>
                  <a:ext uri="{FF2B5EF4-FFF2-40B4-BE49-F238E27FC236}">
                    <a16:creationId xmlns:a16="http://schemas.microsoft.com/office/drawing/2014/main" id="{150D239E-98E9-45CC-93C7-521B3A8033EF}"/>
                  </a:ext>
                </a:extLst>
              </p:cNvPr>
              <p:cNvSpPr/>
              <p:nvPr/>
            </p:nvSpPr>
            <p:spPr>
              <a:xfrm>
                <a:off x="698359" y="10067571"/>
                <a:ext cx="281854" cy="474606"/>
              </a:xfrm>
              <a:custGeom>
                <a:avLst/>
                <a:gdLst>
                  <a:gd name="connsiteX0" fmla="*/ 30268 w 259561"/>
                  <a:gd name="connsiteY0" fmla="*/ 3323 h 437068"/>
                  <a:gd name="connsiteX1" fmla="*/ 81068 w 259561"/>
                  <a:gd name="connsiteY1" fmla="*/ 219223 h 437068"/>
                  <a:gd name="connsiteX2" fmla="*/ 216006 w 259561"/>
                  <a:gd name="connsiteY2" fmla="*/ 382735 h 437068"/>
                  <a:gd name="connsiteX3" fmla="*/ 258868 w 259561"/>
                  <a:gd name="connsiteY3" fmla="*/ 435123 h 437068"/>
                  <a:gd name="connsiteX4" fmla="*/ 189018 w 259561"/>
                  <a:gd name="connsiteY4" fmla="*/ 362098 h 437068"/>
                  <a:gd name="connsiteX5" fmla="*/ 82656 w 259561"/>
                  <a:gd name="connsiteY5" fmla="*/ 279548 h 437068"/>
                  <a:gd name="connsiteX6" fmla="*/ 211243 w 259561"/>
                  <a:gd name="connsiteY6" fmla="*/ 436710 h 437068"/>
                  <a:gd name="connsiteX7" fmla="*/ 79481 w 259561"/>
                  <a:gd name="connsiteY7" fmla="*/ 227160 h 437068"/>
                  <a:gd name="connsiteX8" fmla="*/ 1693 w 259561"/>
                  <a:gd name="connsiteY8" fmla="*/ 95398 h 437068"/>
                  <a:gd name="connsiteX9" fmla="*/ 30268 w 259561"/>
                  <a:gd name="connsiteY9" fmla="*/ 3323 h 43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561" h="437068">
                    <a:moveTo>
                      <a:pt x="30268" y="3323"/>
                    </a:moveTo>
                    <a:cubicBezTo>
                      <a:pt x="43497" y="23961"/>
                      <a:pt x="50112" y="155988"/>
                      <a:pt x="81068" y="219223"/>
                    </a:cubicBezTo>
                    <a:cubicBezTo>
                      <a:pt x="112024" y="282458"/>
                      <a:pt x="186373" y="346752"/>
                      <a:pt x="216006" y="382735"/>
                    </a:cubicBezTo>
                    <a:cubicBezTo>
                      <a:pt x="245639" y="418718"/>
                      <a:pt x="263366" y="438562"/>
                      <a:pt x="258868" y="435123"/>
                    </a:cubicBezTo>
                    <a:cubicBezTo>
                      <a:pt x="254370" y="431684"/>
                      <a:pt x="218387" y="388027"/>
                      <a:pt x="189018" y="362098"/>
                    </a:cubicBezTo>
                    <a:cubicBezTo>
                      <a:pt x="159649" y="336169"/>
                      <a:pt x="78952" y="267113"/>
                      <a:pt x="82656" y="279548"/>
                    </a:cubicBezTo>
                    <a:cubicBezTo>
                      <a:pt x="86360" y="291983"/>
                      <a:pt x="211772" y="445441"/>
                      <a:pt x="211243" y="436710"/>
                    </a:cubicBezTo>
                    <a:cubicBezTo>
                      <a:pt x="210714" y="427979"/>
                      <a:pt x="114406" y="284045"/>
                      <a:pt x="79481" y="227160"/>
                    </a:cubicBezTo>
                    <a:cubicBezTo>
                      <a:pt x="44556" y="170275"/>
                      <a:pt x="9895" y="127148"/>
                      <a:pt x="1693" y="95398"/>
                    </a:cubicBezTo>
                    <a:cubicBezTo>
                      <a:pt x="-6509" y="63648"/>
                      <a:pt x="17039" y="-17315"/>
                      <a:pt x="30268" y="332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9" name="フリーフォーム: 図形 678">
                <a:extLst>
                  <a:ext uri="{FF2B5EF4-FFF2-40B4-BE49-F238E27FC236}">
                    <a16:creationId xmlns:a16="http://schemas.microsoft.com/office/drawing/2014/main" id="{1C2BD94E-49DD-470E-A1AB-23F2F3930222}"/>
                  </a:ext>
                </a:extLst>
              </p:cNvPr>
              <p:cNvSpPr/>
              <p:nvPr/>
            </p:nvSpPr>
            <p:spPr>
              <a:xfrm>
                <a:off x="923854" y="10216243"/>
                <a:ext cx="478647" cy="285068"/>
              </a:xfrm>
              <a:custGeom>
                <a:avLst/>
                <a:gdLst>
                  <a:gd name="connsiteX0" fmla="*/ 438558 w 440790"/>
                  <a:gd name="connsiteY0" fmla="*/ 7697 h 262521"/>
                  <a:gd name="connsiteX1" fmla="*/ 260758 w 440790"/>
                  <a:gd name="connsiteY1" fmla="*/ 215660 h 262521"/>
                  <a:gd name="connsiteX2" fmla="*/ 200433 w 440790"/>
                  <a:gd name="connsiteY2" fmla="*/ 245822 h 262521"/>
                  <a:gd name="connsiteX3" fmla="*/ 87721 w 440790"/>
                  <a:gd name="connsiteY3" fmla="*/ 206135 h 262521"/>
                  <a:gd name="connsiteX4" fmla="*/ 3583 w 440790"/>
                  <a:gd name="connsiteY4" fmla="*/ 142635 h 262521"/>
                  <a:gd name="connsiteX5" fmla="*/ 209958 w 440790"/>
                  <a:gd name="connsiteY5" fmla="*/ 260110 h 262521"/>
                  <a:gd name="connsiteX6" fmla="*/ 186146 w 440790"/>
                  <a:gd name="connsiteY6" fmla="*/ 217247 h 262521"/>
                  <a:gd name="connsiteX7" fmla="*/ 313146 w 440790"/>
                  <a:gd name="connsiteY7" fmla="*/ 161685 h 262521"/>
                  <a:gd name="connsiteX8" fmla="*/ 357596 w 440790"/>
                  <a:gd name="connsiteY8" fmla="*/ 55322 h 262521"/>
                  <a:gd name="connsiteX9" fmla="*/ 438558 w 440790"/>
                  <a:gd name="connsiteY9" fmla="*/ 7697 h 26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0790" h="262521">
                    <a:moveTo>
                      <a:pt x="438558" y="7697"/>
                    </a:moveTo>
                    <a:cubicBezTo>
                      <a:pt x="422418" y="34420"/>
                      <a:pt x="300445" y="175973"/>
                      <a:pt x="260758" y="215660"/>
                    </a:cubicBezTo>
                    <a:cubicBezTo>
                      <a:pt x="221071" y="255347"/>
                      <a:pt x="229272" y="247409"/>
                      <a:pt x="200433" y="245822"/>
                    </a:cubicBezTo>
                    <a:cubicBezTo>
                      <a:pt x="171594" y="244235"/>
                      <a:pt x="120529" y="223333"/>
                      <a:pt x="87721" y="206135"/>
                    </a:cubicBezTo>
                    <a:cubicBezTo>
                      <a:pt x="54913" y="188937"/>
                      <a:pt x="-16790" y="133639"/>
                      <a:pt x="3583" y="142635"/>
                    </a:cubicBezTo>
                    <a:cubicBezTo>
                      <a:pt x="23956" y="151631"/>
                      <a:pt x="179531" y="247675"/>
                      <a:pt x="209958" y="260110"/>
                    </a:cubicBezTo>
                    <a:cubicBezTo>
                      <a:pt x="240385" y="272545"/>
                      <a:pt x="168948" y="233651"/>
                      <a:pt x="186146" y="217247"/>
                    </a:cubicBezTo>
                    <a:cubicBezTo>
                      <a:pt x="203344" y="200843"/>
                      <a:pt x="284571" y="188673"/>
                      <a:pt x="313146" y="161685"/>
                    </a:cubicBezTo>
                    <a:cubicBezTo>
                      <a:pt x="341721" y="134698"/>
                      <a:pt x="336429" y="80193"/>
                      <a:pt x="357596" y="55322"/>
                    </a:cubicBezTo>
                    <a:cubicBezTo>
                      <a:pt x="378763" y="30451"/>
                      <a:pt x="454698" y="-19026"/>
                      <a:pt x="438558" y="769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0" name="フリーフォーム: 図形 679">
                <a:extLst>
                  <a:ext uri="{FF2B5EF4-FFF2-40B4-BE49-F238E27FC236}">
                    <a16:creationId xmlns:a16="http://schemas.microsoft.com/office/drawing/2014/main" id="{2AFAEA7A-597F-4EFD-BB0A-7663FD11A7E9}"/>
                  </a:ext>
                </a:extLst>
              </p:cNvPr>
              <p:cNvSpPr/>
              <p:nvPr/>
            </p:nvSpPr>
            <p:spPr>
              <a:xfrm>
                <a:off x="828629" y="9871179"/>
                <a:ext cx="133764" cy="299999"/>
              </a:xfrm>
              <a:custGeom>
                <a:avLst/>
                <a:gdLst>
                  <a:gd name="connsiteX0" fmla="*/ 123027 w 123184"/>
                  <a:gd name="connsiteY0" fmla="*/ 32 h 276271"/>
                  <a:gd name="connsiteX1" fmla="*/ 24602 w 123184"/>
                  <a:gd name="connsiteY1" fmla="*/ 165132 h 276271"/>
                  <a:gd name="connsiteX2" fmla="*/ 3965 w 123184"/>
                  <a:gd name="connsiteY2" fmla="*/ 239744 h 276271"/>
                  <a:gd name="connsiteX3" fmla="*/ 40477 w 123184"/>
                  <a:gd name="connsiteY3" fmla="*/ 139732 h 276271"/>
                  <a:gd name="connsiteX4" fmla="*/ 64290 w 123184"/>
                  <a:gd name="connsiteY4" fmla="*/ 20669 h 276271"/>
                  <a:gd name="connsiteX5" fmla="*/ 8727 w 123184"/>
                  <a:gd name="connsiteY5" fmla="*/ 173069 h 276271"/>
                  <a:gd name="connsiteX6" fmla="*/ 3965 w 123184"/>
                  <a:gd name="connsiteY6" fmla="*/ 276257 h 276271"/>
                  <a:gd name="connsiteX7" fmla="*/ 46827 w 123184"/>
                  <a:gd name="connsiteY7" fmla="*/ 179419 h 276271"/>
                  <a:gd name="connsiteX8" fmla="*/ 123027 w 123184"/>
                  <a:gd name="connsiteY8" fmla="*/ 32 h 27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184" h="276271">
                    <a:moveTo>
                      <a:pt x="123027" y="32"/>
                    </a:moveTo>
                    <a:cubicBezTo>
                      <a:pt x="119323" y="-2349"/>
                      <a:pt x="44446" y="125180"/>
                      <a:pt x="24602" y="165132"/>
                    </a:cubicBezTo>
                    <a:cubicBezTo>
                      <a:pt x="4758" y="205084"/>
                      <a:pt x="1319" y="243977"/>
                      <a:pt x="3965" y="239744"/>
                    </a:cubicBezTo>
                    <a:cubicBezTo>
                      <a:pt x="6611" y="235511"/>
                      <a:pt x="30423" y="176244"/>
                      <a:pt x="40477" y="139732"/>
                    </a:cubicBezTo>
                    <a:cubicBezTo>
                      <a:pt x="50531" y="103220"/>
                      <a:pt x="69582" y="15113"/>
                      <a:pt x="64290" y="20669"/>
                    </a:cubicBezTo>
                    <a:cubicBezTo>
                      <a:pt x="58998" y="26225"/>
                      <a:pt x="18781" y="130471"/>
                      <a:pt x="8727" y="173069"/>
                    </a:cubicBezTo>
                    <a:cubicBezTo>
                      <a:pt x="-1327" y="215667"/>
                      <a:pt x="-2385" y="275199"/>
                      <a:pt x="3965" y="276257"/>
                    </a:cubicBezTo>
                    <a:cubicBezTo>
                      <a:pt x="10315" y="277315"/>
                      <a:pt x="29629" y="221223"/>
                      <a:pt x="46827" y="179419"/>
                    </a:cubicBezTo>
                    <a:cubicBezTo>
                      <a:pt x="64025" y="137615"/>
                      <a:pt x="126731" y="2413"/>
                      <a:pt x="123027" y="3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1" name="フリーフォーム: 図形 680">
                <a:extLst>
                  <a:ext uri="{FF2B5EF4-FFF2-40B4-BE49-F238E27FC236}">
                    <a16:creationId xmlns:a16="http://schemas.microsoft.com/office/drawing/2014/main" id="{1234E8BC-82D4-4449-8691-B74EDC06C801}"/>
                  </a:ext>
                </a:extLst>
              </p:cNvPr>
              <p:cNvSpPr/>
              <p:nvPr/>
            </p:nvSpPr>
            <p:spPr>
              <a:xfrm>
                <a:off x="973146" y="9791754"/>
                <a:ext cx="277272" cy="221973"/>
              </a:xfrm>
              <a:custGeom>
                <a:avLst/>
                <a:gdLst>
                  <a:gd name="connsiteX0" fmla="*/ 255053 w 255342"/>
                  <a:gd name="connsiteY0" fmla="*/ 27137 h 204417"/>
                  <a:gd name="connsiteX1" fmla="*/ 78840 w 255342"/>
                  <a:gd name="connsiteY1" fmla="*/ 36662 h 204417"/>
                  <a:gd name="connsiteX2" fmla="*/ 1053 w 255342"/>
                  <a:gd name="connsiteY2" fmla="*/ 195412 h 204417"/>
                  <a:gd name="connsiteX3" fmla="*/ 34390 w 255342"/>
                  <a:gd name="connsiteY3" fmla="*/ 168425 h 204417"/>
                  <a:gd name="connsiteX4" fmla="*/ 42328 w 255342"/>
                  <a:gd name="connsiteY4" fmla="*/ 203350 h 204417"/>
                  <a:gd name="connsiteX5" fmla="*/ 191553 w 255342"/>
                  <a:gd name="connsiteY5" fmla="*/ 190650 h 204417"/>
                  <a:gd name="connsiteX6" fmla="*/ 29628 w 255342"/>
                  <a:gd name="connsiteY6" fmla="*/ 143025 h 204417"/>
                  <a:gd name="connsiteX7" fmla="*/ 236003 w 255342"/>
                  <a:gd name="connsiteY7" fmla="*/ 130325 h 204417"/>
                  <a:gd name="connsiteX8" fmla="*/ 109003 w 255342"/>
                  <a:gd name="connsiteY8" fmla="*/ 95400 h 204417"/>
                  <a:gd name="connsiteX9" fmla="*/ 185203 w 255342"/>
                  <a:gd name="connsiteY9" fmla="*/ 95400 h 204417"/>
                  <a:gd name="connsiteX10" fmla="*/ 43915 w 255342"/>
                  <a:gd name="connsiteY10" fmla="*/ 71587 h 204417"/>
                  <a:gd name="connsiteX11" fmla="*/ 118528 w 255342"/>
                  <a:gd name="connsiteY11" fmla="*/ 1737 h 204417"/>
                  <a:gd name="connsiteX12" fmla="*/ 255053 w 255342"/>
                  <a:gd name="connsiteY12" fmla="*/ 27137 h 20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342" h="204417">
                    <a:moveTo>
                      <a:pt x="255053" y="27137"/>
                    </a:moveTo>
                    <a:cubicBezTo>
                      <a:pt x="248438" y="32958"/>
                      <a:pt x="121173" y="8616"/>
                      <a:pt x="78840" y="36662"/>
                    </a:cubicBezTo>
                    <a:cubicBezTo>
                      <a:pt x="36507" y="64708"/>
                      <a:pt x="8461" y="173452"/>
                      <a:pt x="1053" y="195412"/>
                    </a:cubicBezTo>
                    <a:cubicBezTo>
                      <a:pt x="-6355" y="217372"/>
                      <a:pt x="27511" y="167102"/>
                      <a:pt x="34390" y="168425"/>
                    </a:cubicBezTo>
                    <a:cubicBezTo>
                      <a:pt x="41269" y="169748"/>
                      <a:pt x="16134" y="199646"/>
                      <a:pt x="42328" y="203350"/>
                    </a:cubicBezTo>
                    <a:cubicBezTo>
                      <a:pt x="68522" y="207054"/>
                      <a:pt x="193670" y="200704"/>
                      <a:pt x="191553" y="190650"/>
                    </a:cubicBezTo>
                    <a:cubicBezTo>
                      <a:pt x="189436" y="180596"/>
                      <a:pt x="22220" y="153079"/>
                      <a:pt x="29628" y="143025"/>
                    </a:cubicBezTo>
                    <a:cubicBezTo>
                      <a:pt x="37036" y="132971"/>
                      <a:pt x="222774" y="138262"/>
                      <a:pt x="236003" y="130325"/>
                    </a:cubicBezTo>
                    <a:cubicBezTo>
                      <a:pt x="249232" y="122388"/>
                      <a:pt x="117470" y="101221"/>
                      <a:pt x="109003" y="95400"/>
                    </a:cubicBezTo>
                    <a:cubicBezTo>
                      <a:pt x="100536" y="89579"/>
                      <a:pt x="196051" y="99369"/>
                      <a:pt x="185203" y="95400"/>
                    </a:cubicBezTo>
                    <a:cubicBezTo>
                      <a:pt x="174355" y="91431"/>
                      <a:pt x="55027" y="87197"/>
                      <a:pt x="43915" y="71587"/>
                    </a:cubicBezTo>
                    <a:cubicBezTo>
                      <a:pt x="32803" y="55977"/>
                      <a:pt x="83867" y="10733"/>
                      <a:pt x="118528" y="1737"/>
                    </a:cubicBezTo>
                    <a:cubicBezTo>
                      <a:pt x="153188" y="-7259"/>
                      <a:pt x="261668" y="21316"/>
                      <a:pt x="255053" y="2713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2" name="フリーフォーム: 図形 681">
                <a:extLst>
                  <a:ext uri="{FF2B5EF4-FFF2-40B4-BE49-F238E27FC236}">
                    <a16:creationId xmlns:a16="http://schemas.microsoft.com/office/drawing/2014/main" id="{C8E854CA-2E56-40BD-9D02-61F1DE224D1E}"/>
                  </a:ext>
                </a:extLst>
              </p:cNvPr>
              <p:cNvSpPr/>
              <p:nvPr/>
            </p:nvSpPr>
            <p:spPr>
              <a:xfrm>
                <a:off x="836992" y="10081507"/>
                <a:ext cx="250634" cy="440762"/>
              </a:xfrm>
              <a:custGeom>
                <a:avLst/>
                <a:gdLst>
                  <a:gd name="connsiteX0" fmla="*/ 105800 w 230811"/>
                  <a:gd name="connsiteY0" fmla="*/ 14 h 405901"/>
                  <a:gd name="connsiteX1" fmla="*/ 51825 w 230811"/>
                  <a:gd name="connsiteY1" fmla="*/ 112726 h 405901"/>
                  <a:gd name="connsiteX2" fmla="*/ 58175 w 230811"/>
                  <a:gd name="connsiteY2" fmla="*/ 206389 h 405901"/>
                  <a:gd name="connsiteX3" fmla="*/ 170888 w 230811"/>
                  <a:gd name="connsiteY3" fmla="*/ 388951 h 405901"/>
                  <a:gd name="connsiteX4" fmla="*/ 229625 w 230811"/>
                  <a:gd name="connsiteY4" fmla="*/ 390539 h 405901"/>
                  <a:gd name="connsiteX5" fmla="*/ 120088 w 230811"/>
                  <a:gd name="connsiteY5" fmla="*/ 323864 h 405901"/>
                  <a:gd name="connsiteX6" fmla="*/ 4200 w 230811"/>
                  <a:gd name="connsiteY6" fmla="*/ 160351 h 405901"/>
                  <a:gd name="connsiteX7" fmla="*/ 26425 w 230811"/>
                  <a:gd name="connsiteY7" fmla="*/ 141301 h 405901"/>
                  <a:gd name="connsiteX8" fmla="*/ 35950 w 230811"/>
                  <a:gd name="connsiteY8" fmla="*/ 104789 h 405901"/>
                  <a:gd name="connsiteX9" fmla="*/ 105800 w 230811"/>
                  <a:gd name="connsiteY9" fmla="*/ 14 h 40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811" h="405901">
                    <a:moveTo>
                      <a:pt x="105800" y="14"/>
                    </a:moveTo>
                    <a:cubicBezTo>
                      <a:pt x="108446" y="1337"/>
                      <a:pt x="59762" y="78330"/>
                      <a:pt x="51825" y="112726"/>
                    </a:cubicBezTo>
                    <a:cubicBezTo>
                      <a:pt x="43888" y="147122"/>
                      <a:pt x="38331" y="160352"/>
                      <a:pt x="58175" y="206389"/>
                    </a:cubicBezTo>
                    <a:cubicBezTo>
                      <a:pt x="78019" y="252426"/>
                      <a:pt x="142313" y="358259"/>
                      <a:pt x="170888" y="388951"/>
                    </a:cubicBezTo>
                    <a:cubicBezTo>
                      <a:pt x="199463" y="419643"/>
                      <a:pt x="238092" y="401387"/>
                      <a:pt x="229625" y="390539"/>
                    </a:cubicBezTo>
                    <a:cubicBezTo>
                      <a:pt x="221158" y="379691"/>
                      <a:pt x="157659" y="362229"/>
                      <a:pt x="120088" y="323864"/>
                    </a:cubicBezTo>
                    <a:cubicBezTo>
                      <a:pt x="82517" y="285499"/>
                      <a:pt x="19810" y="190778"/>
                      <a:pt x="4200" y="160351"/>
                    </a:cubicBezTo>
                    <a:cubicBezTo>
                      <a:pt x="-11411" y="129924"/>
                      <a:pt x="21133" y="150561"/>
                      <a:pt x="26425" y="141301"/>
                    </a:cubicBezTo>
                    <a:cubicBezTo>
                      <a:pt x="31717" y="132041"/>
                      <a:pt x="23779" y="123310"/>
                      <a:pt x="35950" y="104789"/>
                    </a:cubicBezTo>
                    <a:cubicBezTo>
                      <a:pt x="48121" y="86268"/>
                      <a:pt x="103154" y="-1309"/>
                      <a:pt x="105800" y="1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3" name="フリーフォーム: 図形 682">
                <a:extLst>
                  <a:ext uri="{FF2B5EF4-FFF2-40B4-BE49-F238E27FC236}">
                    <a16:creationId xmlns:a16="http://schemas.microsoft.com/office/drawing/2014/main" id="{40C4E3C7-946E-406A-983A-57E91BD86E4F}"/>
                  </a:ext>
                </a:extLst>
              </p:cNvPr>
              <p:cNvSpPr/>
              <p:nvPr/>
            </p:nvSpPr>
            <p:spPr>
              <a:xfrm>
                <a:off x="1074258" y="9839026"/>
                <a:ext cx="257075" cy="299508"/>
              </a:xfrm>
              <a:custGeom>
                <a:avLst/>
                <a:gdLst>
                  <a:gd name="connsiteX0" fmla="*/ 13 w 236742"/>
                  <a:gd name="connsiteY0" fmla="*/ 1067 h 275819"/>
                  <a:gd name="connsiteX1" fmla="*/ 155588 w 236742"/>
                  <a:gd name="connsiteY1" fmla="*/ 43929 h 275819"/>
                  <a:gd name="connsiteX2" fmla="*/ 120663 w 236742"/>
                  <a:gd name="connsiteY2" fmla="*/ 132829 h 275819"/>
                  <a:gd name="connsiteX3" fmla="*/ 146063 w 236742"/>
                  <a:gd name="connsiteY3" fmla="*/ 186804 h 275819"/>
                  <a:gd name="connsiteX4" fmla="*/ 215913 w 236742"/>
                  <a:gd name="connsiteY4" fmla="*/ 275704 h 275819"/>
                  <a:gd name="connsiteX5" fmla="*/ 150825 w 236742"/>
                  <a:gd name="connsiteY5" fmla="*/ 202679 h 275819"/>
                  <a:gd name="connsiteX6" fmla="*/ 195275 w 236742"/>
                  <a:gd name="connsiteY6" fmla="*/ 82029 h 275819"/>
                  <a:gd name="connsiteX7" fmla="*/ 192100 w 236742"/>
                  <a:gd name="connsiteY7" fmla="*/ 85204 h 275819"/>
                  <a:gd name="connsiteX8" fmla="*/ 209563 w 236742"/>
                  <a:gd name="connsiteY8" fmla="*/ 164579 h 275819"/>
                  <a:gd name="connsiteX9" fmla="*/ 204800 w 236742"/>
                  <a:gd name="connsiteY9" fmla="*/ 215379 h 275819"/>
                  <a:gd name="connsiteX10" fmla="*/ 184163 w 236742"/>
                  <a:gd name="connsiteY10" fmla="*/ 220142 h 275819"/>
                  <a:gd name="connsiteX11" fmla="*/ 236550 w 236742"/>
                  <a:gd name="connsiteY11" fmla="*/ 240779 h 275819"/>
                  <a:gd name="connsiteX12" fmla="*/ 161938 w 236742"/>
                  <a:gd name="connsiteY12" fmla="*/ 255067 h 275819"/>
                  <a:gd name="connsiteX13" fmla="*/ 157175 w 236742"/>
                  <a:gd name="connsiteY13" fmla="*/ 158229 h 275819"/>
                  <a:gd name="connsiteX14" fmla="*/ 165113 w 236742"/>
                  <a:gd name="connsiteY14" fmla="*/ 85204 h 275819"/>
                  <a:gd name="connsiteX15" fmla="*/ 13 w 236742"/>
                  <a:gd name="connsiteY15" fmla="*/ 1067 h 2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6742" h="275819">
                    <a:moveTo>
                      <a:pt x="13" y="1067"/>
                    </a:moveTo>
                    <a:cubicBezTo>
                      <a:pt x="-1574" y="-5812"/>
                      <a:pt x="135480" y="21969"/>
                      <a:pt x="155588" y="43929"/>
                    </a:cubicBezTo>
                    <a:cubicBezTo>
                      <a:pt x="175696" y="65889"/>
                      <a:pt x="122251" y="109016"/>
                      <a:pt x="120663" y="132829"/>
                    </a:cubicBezTo>
                    <a:cubicBezTo>
                      <a:pt x="119075" y="156642"/>
                      <a:pt x="130188" y="162992"/>
                      <a:pt x="146063" y="186804"/>
                    </a:cubicBezTo>
                    <a:cubicBezTo>
                      <a:pt x="161938" y="210617"/>
                      <a:pt x="215119" y="273058"/>
                      <a:pt x="215913" y="275704"/>
                    </a:cubicBezTo>
                    <a:cubicBezTo>
                      <a:pt x="216707" y="278350"/>
                      <a:pt x="154265" y="234958"/>
                      <a:pt x="150825" y="202679"/>
                    </a:cubicBezTo>
                    <a:cubicBezTo>
                      <a:pt x="147385" y="170400"/>
                      <a:pt x="188396" y="101608"/>
                      <a:pt x="195275" y="82029"/>
                    </a:cubicBezTo>
                    <a:cubicBezTo>
                      <a:pt x="202154" y="62450"/>
                      <a:pt x="189719" y="71446"/>
                      <a:pt x="192100" y="85204"/>
                    </a:cubicBezTo>
                    <a:cubicBezTo>
                      <a:pt x="194481" y="98962"/>
                      <a:pt x="207446" y="142883"/>
                      <a:pt x="209563" y="164579"/>
                    </a:cubicBezTo>
                    <a:cubicBezTo>
                      <a:pt x="211680" y="186275"/>
                      <a:pt x="209033" y="206119"/>
                      <a:pt x="204800" y="215379"/>
                    </a:cubicBezTo>
                    <a:cubicBezTo>
                      <a:pt x="200567" y="224639"/>
                      <a:pt x="178871" y="215909"/>
                      <a:pt x="184163" y="220142"/>
                    </a:cubicBezTo>
                    <a:cubicBezTo>
                      <a:pt x="189455" y="224375"/>
                      <a:pt x="240254" y="234958"/>
                      <a:pt x="236550" y="240779"/>
                    </a:cubicBezTo>
                    <a:cubicBezTo>
                      <a:pt x="232846" y="246600"/>
                      <a:pt x="175167" y="268825"/>
                      <a:pt x="161938" y="255067"/>
                    </a:cubicBezTo>
                    <a:cubicBezTo>
                      <a:pt x="148709" y="241309"/>
                      <a:pt x="156646" y="186539"/>
                      <a:pt x="157175" y="158229"/>
                    </a:cubicBezTo>
                    <a:cubicBezTo>
                      <a:pt x="157704" y="129919"/>
                      <a:pt x="192100" y="111133"/>
                      <a:pt x="165113" y="85204"/>
                    </a:cubicBezTo>
                    <a:cubicBezTo>
                      <a:pt x="138126" y="59275"/>
                      <a:pt x="1600" y="7946"/>
                      <a:pt x="13" y="106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4" name="フリーフォーム: 図形 683">
                <a:extLst>
                  <a:ext uri="{FF2B5EF4-FFF2-40B4-BE49-F238E27FC236}">
                    <a16:creationId xmlns:a16="http://schemas.microsoft.com/office/drawing/2014/main" id="{397BA397-678D-49FE-A8DF-F8CED30E6203}"/>
                  </a:ext>
                </a:extLst>
              </p:cNvPr>
              <p:cNvSpPr/>
              <p:nvPr/>
            </p:nvSpPr>
            <p:spPr>
              <a:xfrm>
                <a:off x="922390" y="10015964"/>
                <a:ext cx="328613" cy="100290"/>
              </a:xfrm>
              <a:custGeom>
                <a:avLst/>
                <a:gdLst>
                  <a:gd name="connsiteX0" fmla="*/ 62082 w 302622"/>
                  <a:gd name="connsiteY0" fmla="*/ 48 h 92358"/>
                  <a:gd name="connsiteX1" fmla="*/ 287507 w 302622"/>
                  <a:gd name="connsiteY1" fmla="*/ 73073 h 92358"/>
                  <a:gd name="connsiteX2" fmla="*/ 76370 w 302622"/>
                  <a:gd name="connsiteY2" fmla="*/ 60373 h 92358"/>
                  <a:gd name="connsiteX3" fmla="*/ 11282 w 302622"/>
                  <a:gd name="connsiteY3" fmla="*/ 42910 h 92358"/>
                  <a:gd name="connsiteX4" fmla="*/ 287507 w 302622"/>
                  <a:gd name="connsiteY4" fmla="*/ 88948 h 92358"/>
                  <a:gd name="connsiteX5" fmla="*/ 268457 w 302622"/>
                  <a:gd name="connsiteY5" fmla="*/ 88948 h 92358"/>
                  <a:gd name="connsiteX6" fmla="*/ 119232 w 302622"/>
                  <a:gd name="connsiteY6" fmla="*/ 88948 h 92358"/>
                  <a:gd name="connsiteX7" fmla="*/ 171620 w 302622"/>
                  <a:gd name="connsiteY7" fmla="*/ 61960 h 92358"/>
                  <a:gd name="connsiteX8" fmla="*/ 62082 w 302622"/>
                  <a:gd name="connsiteY8" fmla="*/ 48 h 9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622" h="92358">
                    <a:moveTo>
                      <a:pt x="62082" y="48"/>
                    </a:moveTo>
                    <a:cubicBezTo>
                      <a:pt x="81396" y="1900"/>
                      <a:pt x="285126" y="63019"/>
                      <a:pt x="287507" y="73073"/>
                    </a:cubicBezTo>
                    <a:cubicBezTo>
                      <a:pt x="289888" y="83127"/>
                      <a:pt x="122407" y="65400"/>
                      <a:pt x="76370" y="60373"/>
                    </a:cubicBezTo>
                    <a:cubicBezTo>
                      <a:pt x="30333" y="55346"/>
                      <a:pt x="-23907" y="38148"/>
                      <a:pt x="11282" y="42910"/>
                    </a:cubicBezTo>
                    <a:cubicBezTo>
                      <a:pt x="46471" y="47672"/>
                      <a:pt x="244644" y="81275"/>
                      <a:pt x="287507" y="88948"/>
                    </a:cubicBezTo>
                    <a:cubicBezTo>
                      <a:pt x="330370" y="96621"/>
                      <a:pt x="268457" y="88948"/>
                      <a:pt x="268457" y="88948"/>
                    </a:cubicBezTo>
                    <a:cubicBezTo>
                      <a:pt x="240411" y="88948"/>
                      <a:pt x="135372" y="93446"/>
                      <a:pt x="119232" y="88948"/>
                    </a:cubicBezTo>
                    <a:cubicBezTo>
                      <a:pt x="103093" y="84450"/>
                      <a:pt x="176118" y="74131"/>
                      <a:pt x="171620" y="61960"/>
                    </a:cubicBezTo>
                    <a:cubicBezTo>
                      <a:pt x="167122" y="49789"/>
                      <a:pt x="42768" y="-1804"/>
                      <a:pt x="62082" y="4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5" name="フリーフォーム: 図形 684">
                <a:extLst>
                  <a:ext uri="{FF2B5EF4-FFF2-40B4-BE49-F238E27FC236}">
                    <a16:creationId xmlns:a16="http://schemas.microsoft.com/office/drawing/2014/main" id="{E3B08E5C-2F39-42C2-BC94-014F060E7B05}"/>
                  </a:ext>
                </a:extLst>
              </p:cNvPr>
              <p:cNvSpPr/>
              <p:nvPr/>
            </p:nvSpPr>
            <p:spPr>
              <a:xfrm>
                <a:off x="923659" y="10052217"/>
                <a:ext cx="166339" cy="367554"/>
              </a:xfrm>
              <a:custGeom>
                <a:avLst/>
                <a:gdLst>
                  <a:gd name="connsiteX0" fmla="*/ 14876 w 153183"/>
                  <a:gd name="connsiteY0" fmla="*/ 0 h 338483"/>
                  <a:gd name="connsiteX1" fmla="*/ 152988 w 153183"/>
                  <a:gd name="connsiteY1" fmla="*/ 80963 h 338483"/>
                  <a:gd name="connsiteX2" fmla="*/ 45038 w 153183"/>
                  <a:gd name="connsiteY2" fmla="*/ 131763 h 338483"/>
                  <a:gd name="connsiteX3" fmla="*/ 37101 w 153183"/>
                  <a:gd name="connsiteY3" fmla="*/ 165100 h 338483"/>
                  <a:gd name="connsiteX4" fmla="*/ 46626 w 153183"/>
                  <a:gd name="connsiteY4" fmla="*/ 233363 h 338483"/>
                  <a:gd name="connsiteX5" fmla="*/ 54563 w 153183"/>
                  <a:gd name="connsiteY5" fmla="*/ 338138 h 338483"/>
                  <a:gd name="connsiteX6" fmla="*/ 27576 w 153183"/>
                  <a:gd name="connsiteY6" fmla="*/ 263525 h 338483"/>
                  <a:gd name="connsiteX7" fmla="*/ 588 w 153183"/>
                  <a:gd name="connsiteY7" fmla="*/ 166688 h 338483"/>
                  <a:gd name="connsiteX8" fmla="*/ 54563 w 153183"/>
                  <a:gd name="connsiteY8" fmla="*/ 104775 h 338483"/>
                  <a:gd name="connsiteX9" fmla="*/ 89488 w 153183"/>
                  <a:gd name="connsiteY9" fmla="*/ 112713 h 338483"/>
                  <a:gd name="connsiteX10" fmla="*/ 127588 w 153183"/>
                  <a:gd name="connsiteY10" fmla="*/ 79375 h 338483"/>
                  <a:gd name="connsiteX11" fmla="*/ 14876 w 153183"/>
                  <a:gd name="connsiteY11" fmla="*/ 0 h 33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183" h="338483">
                    <a:moveTo>
                      <a:pt x="14876" y="0"/>
                    </a:moveTo>
                    <a:cubicBezTo>
                      <a:pt x="19109" y="265"/>
                      <a:pt x="147961" y="59003"/>
                      <a:pt x="152988" y="80963"/>
                    </a:cubicBezTo>
                    <a:cubicBezTo>
                      <a:pt x="158015" y="102924"/>
                      <a:pt x="64352" y="117740"/>
                      <a:pt x="45038" y="131763"/>
                    </a:cubicBezTo>
                    <a:cubicBezTo>
                      <a:pt x="25724" y="145786"/>
                      <a:pt x="36836" y="148167"/>
                      <a:pt x="37101" y="165100"/>
                    </a:cubicBezTo>
                    <a:cubicBezTo>
                      <a:pt x="37366" y="182033"/>
                      <a:pt x="43716" y="204524"/>
                      <a:pt x="46626" y="233363"/>
                    </a:cubicBezTo>
                    <a:cubicBezTo>
                      <a:pt x="49536" y="262202"/>
                      <a:pt x="57738" y="333111"/>
                      <a:pt x="54563" y="338138"/>
                    </a:cubicBezTo>
                    <a:cubicBezTo>
                      <a:pt x="51388" y="343165"/>
                      <a:pt x="36572" y="292100"/>
                      <a:pt x="27576" y="263525"/>
                    </a:cubicBezTo>
                    <a:cubicBezTo>
                      <a:pt x="18580" y="234950"/>
                      <a:pt x="-3910" y="193146"/>
                      <a:pt x="588" y="166688"/>
                    </a:cubicBezTo>
                    <a:cubicBezTo>
                      <a:pt x="5086" y="140230"/>
                      <a:pt x="39746" y="113771"/>
                      <a:pt x="54563" y="104775"/>
                    </a:cubicBezTo>
                    <a:cubicBezTo>
                      <a:pt x="69380" y="95779"/>
                      <a:pt x="77317" y="116946"/>
                      <a:pt x="89488" y="112713"/>
                    </a:cubicBezTo>
                    <a:cubicBezTo>
                      <a:pt x="101659" y="108480"/>
                      <a:pt x="139230" y="93927"/>
                      <a:pt x="127588" y="79375"/>
                    </a:cubicBezTo>
                    <a:cubicBezTo>
                      <a:pt x="115946" y="64823"/>
                      <a:pt x="10643" y="-265"/>
                      <a:pt x="14876" y="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6" name="フリーフォーム: 図形 685">
                <a:extLst>
                  <a:ext uri="{FF2B5EF4-FFF2-40B4-BE49-F238E27FC236}">
                    <a16:creationId xmlns:a16="http://schemas.microsoft.com/office/drawing/2014/main" id="{95F65CB0-AD68-46DD-9A0A-51917117525E}"/>
                  </a:ext>
                </a:extLst>
              </p:cNvPr>
              <p:cNvSpPr/>
              <p:nvPr/>
            </p:nvSpPr>
            <p:spPr>
              <a:xfrm>
                <a:off x="1015966" y="10125206"/>
                <a:ext cx="278124" cy="153148"/>
              </a:xfrm>
              <a:custGeom>
                <a:avLst/>
                <a:gdLst>
                  <a:gd name="connsiteX0" fmla="*/ 253720 w 256126"/>
                  <a:gd name="connsiteY0" fmla="*/ 4222 h 141035"/>
                  <a:gd name="connsiteX1" fmla="*/ 134657 w 256126"/>
                  <a:gd name="connsiteY1" fmla="*/ 37559 h 141035"/>
                  <a:gd name="connsiteX2" fmla="*/ 2895 w 256126"/>
                  <a:gd name="connsiteY2" fmla="*/ 66134 h 141035"/>
                  <a:gd name="connsiteX3" fmla="*/ 53695 w 256126"/>
                  <a:gd name="connsiteY3" fmla="*/ 97884 h 141035"/>
                  <a:gd name="connsiteX4" fmla="*/ 169582 w 256126"/>
                  <a:gd name="connsiteY4" fmla="*/ 75659 h 141035"/>
                  <a:gd name="connsiteX5" fmla="*/ 202920 w 256126"/>
                  <a:gd name="connsiteY5" fmla="*/ 64547 h 141035"/>
                  <a:gd name="connsiteX6" fmla="*/ 215620 w 256126"/>
                  <a:gd name="connsiteY6" fmla="*/ 77247 h 141035"/>
                  <a:gd name="connsiteX7" fmla="*/ 21945 w 256126"/>
                  <a:gd name="connsiteY7" fmla="*/ 140747 h 141035"/>
                  <a:gd name="connsiteX8" fmla="*/ 253720 w 256126"/>
                  <a:gd name="connsiteY8" fmla="*/ 4222 h 14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26" h="141035">
                    <a:moveTo>
                      <a:pt x="253720" y="4222"/>
                    </a:moveTo>
                    <a:cubicBezTo>
                      <a:pt x="272505" y="-12976"/>
                      <a:pt x="176461" y="27240"/>
                      <a:pt x="134657" y="37559"/>
                    </a:cubicBezTo>
                    <a:cubicBezTo>
                      <a:pt x="92853" y="47878"/>
                      <a:pt x="16389" y="56080"/>
                      <a:pt x="2895" y="66134"/>
                    </a:cubicBezTo>
                    <a:cubicBezTo>
                      <a:pt x="-10599" y="76188"/>
                      <a:pt x="25914" y="96297"/>
                      <a:pt x="53695" y="97884"/>
                    </a:cubicBezTo>
                    <a:cubicBezTo>
                      <a:pt x="81476" y="99471"/>
                      <a:pt x="144711" y="81215"/>
                      <a:pt x="169582" y="75659"/>
                    </a:cubicBezTo>
                    <a:cubicBezTo>
                      <a:pt x="194453" y="70103"/>
                      <a:pt x="195247" y="64282"/>
                      <a:pt x="202920" y="64547"/>
                    </a:cubicBezTo>
                    <a:cubicBezTo>
                      <a:pt x="210593" y="64812"/>
                      <a:pt x="245782" y="64547"/>
                      <a:pt x="215620" y="77247"/>
                    </a:cubicBezTo>
                    <a:cubicBezTo>
                      <a:pt x="185457" y="89947"/>
                      <a:pt x="16124" y="145509"/>
                      <a:pt x="21945" y="140747"/>
                    </a:cubicBezTo>
                    <a:cubicBezTo>
                      <a:pt x="27766" y="135985"/>
                      <a:pt x="234935" y="21420"/>
                      <a:pt x="253720" y="422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7" name="フリーフォーム: 図形 686">
                <a:extLst>
                  <a:ext uri="{FF2B5EF4-FFF2-40B4-BE49-F238E27FC236}">
                    <a16:creationId xmlns:a16="http://schemas.microsoft.com/office/drawing/2014/main" id="{80B6C280-F06A-4A5B-A878-18AD5DFA3249}"/>
                  </a:ext>
                </a:extLst>
              </p:cNvPr>
              <p:cNvSpPr/>
              <p:nvPr/>
            </p:nvSpPr>
            <p:spPr>
              <a:xfrm>
                <a:off x="1000090" y="10160819"/>
                <a:ext cx="318230" cy="261202"/>
              </a:xfrm>
              <a:custGeom>
                <a:avLst/>
                <a:gdLst>
                  <a:gd name="connsiteX0" fmla="*/ 292152 w 293060"/>
                  <a:gd name="connsiteY0" fmla="*/ 0 h 240543"/>
                  <a:gd name="connsiteX1" fmla="*/ 260402 w 293060"/>
                  <a:gd name="connsiteY1" fmla="*/ 80962 h 240543"/>
                  <a:gd name="connsiteX2" fmla="*/ 182615 w 293060"/>
                  <a:gd name="connsiteY2" fmla="*/ 114300 h 240543"/>
                  <a:gd name="connsiteX3" fmla="*/ 52 w 293060"/>
                  <a:gd name="connsiteY3" fmla="*/ 176212 h 240543"/>
                  <a:gd name="connsiteX4" fmla="*/ 201665 w 293060"/>
                  <a:gd name="connsiteY4" fmla="*/ 123825 h 240543"/>
                  <a:gd name="connsiteX5" fmla="*/ 227065 w 293060"/>
                  <a:gd name="connsiteY5" fmla="*/ 153987 h 240543"/>
                  <a:gd name="connsiteX6" fmla="*/ 134990 w 293060"/>
                  <a:gd name="connsiteY6" fmla="*/ 219075 h 240543"/>
                  <a:gd name="connsiteX7" fmla="*/ 65140 w 293060"/>
                  <a:gd name="connsiteY7" fmla="*/ 238125 h 240543"/>
                  <a:gd name="connsiteX8" fmla="*/ 249290 w 293060"/>
                  <a:gd name="connsiteY8" fmla="*/ 171450 h 240543"/>
                  <a:gd name="connsiteX9" fmla="*/ 273102 w 293060"/>
                  <a:gd name="connsiteY9" fmla="*/ 133350 h 240543"/>
                  <a:gd name="connsiteX10" fmla="*/ 11165 w 293060"/>
                  <a:gd name="connsiteY10" fmla="*/ 161925 h 240543"/>
                  <a:gd name="connsiteX11" fmla="*/ 136577 w 293060"/>
                  <a:gd name="connsiteY11" fmla="*/ 114300 h 240543"/>
                  <a:gd name="connsiteX12" fmla="*/ 228652 w 293060"/>
                  <a:gd name="connsiteY12" fmla="*/ 80962 h 240543"/>
                  <a:gd name="connsiteX13" fmla="*/ 292152 w 293060"/>
                  <a:gd name="connsiteY13" fmla="*/ 0 h 24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3060" h="240543">
                    <a:moveTo>
                      <a:pt x="292152" y="0"/>
                    </a:moveTo>
                    <a:cubicBezTo>
                      <a:pt x="297444" y="0"/>
                      <a:pt x="278658" y="61912"/>
                      <a:pt x="260402" y="80962"/>
                    </a:cubicBezTo>
                    <a:cubicBezTo>
                      <a:pt x="242146" y="100012"/>
                      <a:pt x="226007" y="98425"/>
                      <a:pt x="182615" y="114300"/>
                    </a:cubicBezTo>
                    <a:cubicBezTo>
                      <a:pt x="139223" y="130175"/>
                      <a:pt x="-3123" y="174625"/>
                      <a:pt x="52" y="176212"/>
                    </a:cubicBezTo>
                    <a:cubicBezTo>
                      <a:pt x="3227" y="177799"/>
                      <a:pt x="163829" y="127529"/>
                      <a:pt x="201665" y="123825"/>
                    </a:cubicBezTo>
                    <a:cubicBezTo>
                      <a:pt x="239500" y="120121"/>
                      <a:pt x="238177" y="138112"/>
                      <a:pt x="227065" y="153987"/>
                    </a:cubicBezTo>
                    <a:cubicBezTo>
                      <a:pt x="215952" y="169862"/>
                      <a:pt x="161977" y="205052"/>
                      <a:pt x="134990" y="219075"/>
                    </a:cubicBezTo>
                    <a:cubicBezTo>
                      <a:pt x="108003" y="233098"/>
                      <a:pt x="46090" y="246062"/>
                      <a:pt x="65140" y="238125"/>
                    </a:cubicBezTo>
                    <a:cubicBezTo>
                      <a:pt x="84190" y="230188"/>
                      <a:pt x="214630" y="188913"/>
                      <a:pt x="249290" y="171450"/>
                    </a:cubicBezTo>
                    <a:cubicBezTo>
                      <a:pt x="283950" y="153988"/>
                      <a:pt x="312789" y="134937"/>
                      <a:pt x="273102" y="133350"/>
                    </a:cubicBezTo>
                    <a:cubicBezTo>
                      <a:pt x="233415" y="131763"/>
                      <a:pt x="33919" y="165100"/>
                      <a:pt x="11165" y="161925"/>
                    </a:cubicBezTo>
                    <a:cubicBezTo>
                      <a:pt x="-11589" y="158750"/>
                      <a:pt x="136577" y="114300"/>
                      <a:pt x="136577" y="114300"/>
                    </a:cubicBezTo>
                    <a:cubicBezTo>
                      <a:pt x="172825" y="100806"/>
                      <a:pt x="207221" y="94191"/>
                      <a:pt x="228652" y="80962"/>
                    </a:cubicBezTo>
                    <a:cubicBezTo>
                      <a:pt x="250083" y="67733"/>
                      <a:pt x="286860" y="0"/>
                      <a:pt x="292152" y="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8" name="フリーフォーム: 図形 687">
                <a:extLst>
                  <a:ext uri="{FF2B5EF4-FFF2-40B4-BE49-F238E27FC236}">
                    <a16:creationId xmlns:a16="http://schemas.microsoft.com/office/drawing/2014/main" id="{7BED5F3C-D640-429F-AF7D-BD637B1B180D}"/>
                  </a:ext>
                </a:extLst>
              </p:cNvPr>
              <p:cNvSpPr/>
              <p:nvPr/>
            </p:nvSpPr>
            <p:spPr>
              <a:xfrm>
                <a:off x="5346767" y="4749022"/>
                <a:ext cx="1051718" cy="661903"/>
              </a:xfrm>
              <a:custGeom>
                <a:avLst/>
                <a:gdLst>
                  <a:gd name="connsiteX0" fmla="*/ 98358 w 1051718"/>
                  <a:gd name="connsiteY0" fmla="*/ 778 h 661903"/>
                  <a:gd name="connsiteX1" fmla="*/ 279333 w 1051718"/>
                  <a:gd name="connsiteY1" fmla="*/ 330978 h 661903"/>
                  <a:gd name="connsiteX2" fmla="*/ 495233 w 1051718"/>
                  <a:gd name="connsiteY2" fmla="*/ 499253 h 661903"/>
                  <a:gd name="connsiteX3" fmla="*/ 434908 w 1051718"/>
                  <a:gd name="connsiteY3" fmla="*/ 470678 h 661903"/>
                  <a:gd name="connsiteX4" fmla="*/ 685733 w 1051718"/>
                  <a:gd name="connsiteY4" fmla="*/ 540528 h 661903"/>
                  <a:gd name="connsiteX5" fmla="*/ 923858 w 1051718"/>
                  <a:gd name="connsiteY5" fmla="*/ 540528 h 661903"/>
                  <a:gd name="connsiteX6" fmla="*/ 838133 w 1051718"/>
                  <a:gd name="connsiteY6" fmla="*/ 531003 h 661903"/>
                  <a:gd name="connsiteX7" fmla="*/ 1050858 w 1051718"/>
                  <a:gd name="connsiteY7" fmla="*/ 496078 h 661903"/>
                  <a:gd name="connsiteX8" fmla="*/ 907983 w 1051718"/>
                  <a:gd name="connsiteY8" fmla="*/ 559578 h 661903"/>
                  <a:gd name="connsiteX9" fmla="*/ 780983 w 1051718"/>
                  <a:gd name="connsiteY9" fmla="*/ 642128 h 661903"/>
                  <a:gd name="connsiteX10" fmla="*/ 536508 w 1051718"/>
                  <a:gd name="connsiteY10" fmla="*/ 604028 h 661903"/>
                  <a:gd name="connsiteX11" fmla="*/ 3108 w 1051718"/>
                  <a:gd name="connsiteY11" fmla="*/ 67453 h 661903"/>
                  <a:gd name="connsiteX12" fmla="*/ 307908 w 1051718"/>
                  <a:gd name="connsiteY12" fmla="*/ 432578 h 661903"/>
                  <a:gd name="connsiteX13" fmla="*/ 98358 w 1051718"/>
                  <a:gd name="connsiteY13" fmla="*/ 778 h 66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1718" h="661903">
                    <a:moveTo>
                      <a:pt x="98358" y="778"/>
                    </a:moveTo>
                    <a:cubicBezTo>
                      <a:pt x="93596" y="-16155"/>
                      <a:pt x="213187" y="247899"/>
                      <a:pt x="279333" y="330978"/>
                    </a:cubicBezTo>
                    <a:cubicBezTo>
                      <a:pt x="345479" y="414057"/>
                      <a:pt x="469304" y="475970"/>
                      <a:pt x="495233" y="499253"/>
                    </a:cubicBezTo>
                    <a:cubicBezTo>
                      <a:pt x="521162" y="522536"/>
                      <a:pt x="403158" y="463799"/>
                      <a:pt x="434908" y="470678"/>
                    </a:cubicBezTo>
                    <a:cubicBezTo>
                      <a:pt x="466658" y="477557"/>
                      <a:pt x="604241" y="528886"/>
                      <a:pt x="685733" y="540528"/>
                    </a:cubicBezTo>
                    <a:cubicBezTo>
                      <a:pt x="767225" y="552170"/>
                      <a:pt x="898458" y="542116"/>
                      <a:pt x="923858" y="540528"/>
                    </a:cubicBezTo>
                    <a:cubicBezTo>
                      <a:pt x="949258" y="538941"/>
                      <a:pt x="816966" y="538411"/>
                      <a:pt x="838133" y="531003"/>
                    </a:cubicBezTo>
                    <a:cubicBezTo>
                      <a:pt x="859300" y="523595"/>
                      <a:pt x="1039216" y="491316"/>
                      <a:pt x="1050858" y="496078"/>
                    </a:cubicBezTo>
                    <a:cubicBezTo>
                      <a:pt x="1062500" y="500840"/>
                      <a:pt x="952962" y="535236"/>
                      <a:pt x="907983" y="559578"/>
                    </a:cubicBezTo>
                    <a:cubicBezTo>
                      <a:pt x="863004" y="583920"/>
                      <a:pt x="842895" y="634720"/>
                      <a:pt x="780983" y="642128"/>
                    </a:cubicBezTo>
                    <a:cubicBezTo>
                      <a:pt x="719071" y="649536"/>
                      <a:pt x="666154" y="699807"/>
                      <a:pt x="536508" y="604028"/>
                    </a:cubicBezTo>
                    <a:cubicBezTo>
                      <a:pt x="406862" y="508249"/>
                      <a:pt x="41208" y="96028"/>
                      <a:pt x="3108" y="67453"/>
                    </a:cubicBezTo>
                    <a:cubicBezTo>
                      <a:pt x="-34992" y="38878"/>
                      <a:pt x="289387" y="439457"/>
                      <a:pt x="307908" y="432578"/>
                    </a:cubicBezTo>
                    <a:cubicBezTo>
                      <a:pt x="326429" y="425699"/>
                      <a:pt x="103120" y="17711"/>
                      <a:pt x="98358" y="77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9" name="フリーフォーム: 図形 688">
                <a:extLst>
                  <a:ext uri="{FF2B5EF4-FFF2-40B4-BE49-F238E27FC236}">
                    <a16:creationId xmlns:a16="http://schemas.microsoft.com/office/drawing/2014/main" id="{4F21C86D-E6E7-4A1C-AA4E-3AA9C91F42EF}"/>
                  </a:ext>
                </a:extLst>
              </p:cNvPr>
              <p:cNvSpPr/>
              <p:nvPr/>
            </p:nvSpPr>
            <p:spPr>
              <a:xfrm>
                <a:off x="5865966" y="4376966"/>
                <a:ext cx="499730" cy="170605"/>
              </a:xfrm>
              <a:custGeom>
                <a:avLst/>
                <a:gdLst>
                  <a:gd name="connsiteX0" fmla="*/ 36359 w 499730"/>
                  <a:gd name="connsiteY0" fmla="*/ 33109 h 170605"/>
                  <a:gd name="connsiteX1" fmla="*/ 230034 w 499730"/>
                  <a:gd name="connsiteY1" fmla="*/ 102959 h 170605"/>
                  <a:gd name="connsiteX2" fmla="*/ 496734 w 499730"/>
                  <a:gd name="connsiteY2" fmla="*/ 1359 h 170605"/>
                  <a:gd name="connsiteX3" fmla="*/ 369734 w 499730"/>
                  <a:gd name="connsiteY3" fmla="*/ 52159 h 170605"/>
                  <a:gd name="connsiteX4" fmla="*/ 309409 w 499730"/>
                  <a:gd name="connsiteY4" fmla="*/ 160109 h 170605"/>
                  <a:gd name="connsiteX5" fmla="*/ 188759 w 499730"/>
                  <a:gd name="connsiteY5" fmla="*/ 166459 h 170605"/>
                  <a:gd name="connsiteX6" fmla="*/ 4609 w 499730"/>
                  <a:gd name="connsiteY6" fmla="*/ 163284 h 170605"/>
                  <a:gd name="connsiteX7" fmla="*/ 395134 w 499730"/>
                  <a:gd name="connsiteY7" fmla="*/ 106134 h 170605"/>
                  <a:gd name="connsiteX8" fmla="*/ 36359 w 499730"/>
                  <a:gd name="connsiteY8" fmla="*/ 33109 h 17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730" h="170605">
                    <a:moveTo>
                      <a:pt x="36359" y="33109"/>
                    </a:moveTo>
                    <a:cubicBezTo>
                      <a:pt x="8842" y="32580"/>
                      <a:pt x="153305" y="108251"/>
                      <a:pt x="230034" y="102959"/>
                    </a:cubicBezTo>
                    <a:cubicBezTo>
                      <a:pt x="306763" y="97667"/>
                      <a:pt x="473451" y="9826"/>
                      <a:pt x="496734" y="1359"/>
                    </a:cubicBezTo>
                    <a:cubicBezTo>
                      <a:pt x="520017" y="-7108"/>
                      <a:pt x="400955" y="25701"/>
                      <a:pt x="369734" y="52159"/>
                    </a:cubicBezTo>
                    <a:cubicBezTo>
                      <a:pt x="338513" y="78617"/>
                      <a:pt x="339572" y="141059"/>
                      <a:pt x="309409" y="160109"/>
                    </a:cubicBezTo>
                    <a:cubicBezTo>
                      <a:pt x="279247" y="179159"/>
                      <a:pt x="188759" y="166459"/>
                      <a:pt x="188759" y="166459"/>
                    </a:cubicBezTo>
                    <a:cubicBezTo>
                      <a:pt x="137959" y="166988"/>
                      <a:pt x="-29787" y="173338"/>
                      <a:pt x="4609" y="163284"/>
                    </a:cubicBezTo>
                    <a:cubicBezTo>
                      <a:pt x="39005" y="153230"/>
                      <a:pt x="386138" y="124655"/>
                      <a:pt x="395134" y="106134"/>
                    </a:cubicBezTo>
                    <a:cubicBezTo>
                      <a:pt x="404130" y="87613"/>
                      <a:pt x="63876" y="33638"/>
                      <a:pt x="36359" y="3310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0" name="フリーフォーム: 図形 689">
                <a:extLst>
                  <a:ext uri="{FF2B5EF4-FFF2-40B4-BE49-F238E27FC236}">
                    <a16:creationId xmlns:a16="http://schemas.microsoft.com/office/drawing/2014/main" id="{FF089EDA-FFD4-4A50-B554-65FA0530EDAB}"/>
                  </a:ext>
                </a:extLst>
              </p:cNvPr>
              <p:cNvSpPr/>
              <p:nvPr/>
            </p:nvSpPr>
            <p:spPr>
              <a:xfrm>
                <a:off x="5556250" y="4349438"/>
                <a:ext cx="831258" cy="496174"/>
              </a:xfrm>
              <a:custGeom>
                <a:avLst/>
                <a:gdLst>
                  <a:gd name="connsiteX0" fmla="*/ 810683 w 831258"/>
                  <a:gd name="connsiteY0" fmla="*/ 6662 h 496174"/>
                  <a:gd name="connsiteX1" fmla="*/ 810683 w 831258"/>
                  <a:gd name="connsiteY1" fmla="*/ 379195 h 496174"/>
                  <a:gd name="connsiteX2" fmla="*/ 802217 w 831258"/>
                  <a:gd name="connsiteY2" fmla="*/ 275479 h 496174"/>
                  <a:gd name="connsiteX3" fmla="*/ 802217 w 831258"/>
                  <a:gd name="connsiteY3" fmla="*/ 457512 h 496174"/>
                  <a:gd name="connsiteX4" fmla="*/ 757767 w 831258"/>
                  <a:gd name="connsiteY4" fmla="*/ 455395 h 496174"/>
                  <a:gd name="connsiteX5" fmla="*/ 0 w 831258"/>
                  <a:gd name="connsiteY5" fmla="*/ 472329 h 496174"/>
                  <a:gd name="connsiteX6" fmla="*/ 768350 w 831258"/>
                  <a:gd name="connsiteY6" fmla="*/ 495612 h 496174"/>
                  <a:gd name="connsiteX7" fmla="*/ 785283 w 831258"/>
                  <a:gd name="connsiteY7" fmla="*/ 446929 h 496174"/>
                  <a:gd name="connsiteX8" fmla="*/ 768350 w 831258"/>
                  <a:gd name="connsiteY8" fmla="*/ 159062 h 496174"/>
                  <a:gd name="connsiteX9" fmla="*/ 810683 w 831258"/>
                  <a:gd name="connsiteY9" fmla="*/ 6662 h 49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1258" h="496174">
                    <a:moveTo>
                      <a:pt x="810683" y="6662"/>
                    </a:moveTo>
                    <a:cubicBezTo>
                      <a:pt x="817739" y="43351"/>
                      <a:pt x="812094" y="334392"/>
                      <a:pt x="810683" y="379195"/>
                    </a:cubicBezTo>
                    <a:cubicBezTo>
                      <a:pt x="809272" y="423998"/>
                      <a:pt x="803628" y="262426"/>
                      <a:pt x="802217" y="275479"/>
                    </a:cubicBezTo>
                    <a:cubicBezTo>
                      <a:pt x="800806" y="288532"/>
                      <a:pt x="809625" y="427526"/>
                      <a:pt x="802217" y="457512"/>
                    </a:cubicBezTo>
                    <a:cubicBezTo>
                      <a:pt x="794809" y="487498"/>
                      <a:pt x="757767" y="455395"/>
                      <a:pt x="757767" y="455395"/>
                    </a:cubicBezTo>
                    <a:lnTo>
                      <a:pt x="0" y="472329"/>
                    </a:lnTo>
                    <a:cubicBezTo>
                      <a:pt x="1764" y="479032"/>
                      <a:pt x="637470" y="499845"/>
                      <a:pt x="768350" y="495612"/>
                    </a:cubicBezTo>
                    <a:cubicBezTo>
                      <a:pt x="899230" y="491379"/>
                      <a:pt x="785283" y="503021"/>
                      <a:pt x="785283" y="446929"/>
                    </a:cubicBezTo>
                    <a:cubicBezTo>
                      <a:pt x="785283" y="390837"/>
                      <a:pt x="763411" y="224326"/>
                      <a:pt x="768350" y="159062"/>
                    </a:cubicBezTo>
                    <a:cubicBezTo>
                      <a:pt x="773289" y="93798"/>
                      <a:pt x="803627" y="-30027"/>
                      <a:pt x="810683" y="6662"/>
                    </a:cubicBezTo>
                    <a:close/>
                  </a:path>
                </a:pathLst>
              </a:custGeom>
              <a:solidFill>
                <a:srgbClr val="FF656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91" name="フリーフォーム: 図形 690">
                <a:extLst>
                  <a:ext uri="{FF2B5EF4-FFF2-40B4-BE49-F238E27FC236}">
                    <a16:creationId xmlns:a16="http://schemas.microsoft.com/office/drawing/2014/main" id="{64706F99-4733-46A6-AC97-E742EA11C422}"/>
                  </a:ext>
                </a:extLst>
              </p:cNvPr>
              <p:cNvSpPr/>
              <p:nvPr/>
            </p:nvSpPr>
            <p:spPr>
              <a:xfrm>
                <a:off x="5636585" y="3484845"/>
                <a:ext cx="692645" cy="606236"/>
              </a:xfrm>
              <a:custGeom>
                <a:avLst/>
                <a:gdLst>
                  <a:gd name="connsiteX0" fmla="*/ 423432 w 692645"/>
                  <a:gd name="connsiteY0" fmla="*/ 18238 h 606236"/>
                  <a:gd name="connsiteX1" fmla="*/ 622398 w 692645"/>
                  <a:gd name="connsiteY1" fmla="*/ 208738 h 606236"/>
                  <a:gd name="connsiteX2" fmla="*/ 690132 w 692645"/>
                  <a:gd name="connsiteY2" fmla="*/ 587622 h 606236"/>
                  <a:gd name="connsiteX3" fmla="*/ 660498 w 692645"/>
                  <a:gd name="connsiteY3" fmla="*/ 507188 h 606236"/>
                  <a:gd name="connsiteX4" fmla="*/ 499632 w 692645"/>
                  <a:gd name="connsiteY4" fmla="*/ 153705 h 606236"/>
                  <a:gd name="connsiteX5" fmla="*/ 575832 w 692645"/>
                  <a:gd name="connsiteY5" fmla="*/ 212972 h 606236"/>
                  <a:gd name="connsiteX6" fmla="*/ 476348 w 692645"/>
                  <a:gd name="connsiteY6" fmla="*/ 105022 h 606236"/>
                  <a:gd name="connsiteX7" fmla="*/ 332415 w 692645"/>
                  <a:gd name="connsiteY7" fmla="*/ 28822 h 606236"/>
                  <a:gd name="connsiteX8" fmla="*/ 98 w 692645"/>
                  <a:gd name="connsiteY8" fmla="*/ 22472 h 606236"/>
                  <a:gd name="connsiteX9" fmla="*/ 298548 w 692645"/>
                  <a:gd name="connsiteY9" fmla="*/ 7655 h 606236"/>
                  <a:gd name="connsiteX10" fmla="*/ 423432 w 692645"/>
                  <a:gd name="connsiteY10" fmla="*/ 18238 h 60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2645" h="606236">
                    <a:moveTo>
                      <a:pt x="423432" y="18238"/>
                    </a:moveTo>
                    <a:cubicBezTo>
                      <a:pt x="477407" y="51752"/>
                      <a:pt x="577948" y="113841"/>
                      <a:pt x="622398" y="208738"/>
                    </a:cubicBezTo>
                    <a:cubicBezTo>
                      <a:pt x="666848" y="303635"/>
                      <a:pt x="683782" y="537880"/>
                      <a:pt x="690132" y="587622"/>
                    </a:cubicBezTo>
                    <a:cubicBezTo>
                      <a:pt x="696482" y="637364"/>
                      <a:pt x="692248" y="579507"/>
                      <a:pt x="660498" y="507188"/>
                    </a:cubicBezTo>
                    <a:cubicBezTo>
                      <a:pt x="628748" y="434869"/>
                      <a:pt x="513743" y="202741"/>
                      <a:pt x="499632" y="153705"/>
                    </a:cubicBezTo>
                    <a:cubicBezTo>
                      <a:pt x="485521" y="104669"/>
                      <a:pt x="579713" y="221086"/>
                      <a:pt x="575832" y="212972"/>
                    </a:cubicBezTo>
                    <a:cubicBezTo>
                      <a:pt x="571951" y="204858"/>
                      <a:pt x="516918" y="135714"/>
                      <a:pt x="476348" y="105022"/>
                    </a:cubicBezTo>
                    <a:cubicBezTo>
                      <a:pt x="435779" y="74330"/>
                      <a:pt x="411790" y="42580"/>
                      <a:pt x="332415" y="28822"/>
                    </a:cubicBezTo>
                    <a:cubicBezTo>
                      <a:pt x="253040" y="15064"/>
                      <a:pt x="5742" y="26000"/>
                      <a:pt x="98" y="22472"/>
                    </a:cubicBezTo>
                    <a:cubicBezTo>
                      <a:pt x="-5547" y="18944"/>
                      <a:pt x="232579" y="7655"/>
                      <a:pt x="298548" y="7655"/>
                    </a:cubicBezTo>
                    <a:cubicBezTo>
                      <a:pt x="364517" y="7655"/>
                      <a:pt x="369457" y="-15276"/>
                      <a:pt x="423432" y="18238"/>
                    </a:cubicBezTo>
                    <a:close/>
                  </a:path>
                </a:pathLst>
              </a:custGeom>
              <a:solidFill>
                <a:srgbClr val="FF656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2" name="フリーフォーム: 図形 691">
                <a:extLst>
                  <a:ext uri="{FF2B5EF4-FFF2-40B4-BE49-F238E27FC236}">
                    <a16:creationId xmlns:a16="http://schemas.microsoft.com/office/drawing/2014/main" id="{227014EE-98C6-41E5-9BE0-1B82B30A8B51}"/>
                  </a:ext>
                </a:extLst>
              </p:cNvPr>
              <p:cNvSpPr/>
              <p:nvPr/>
            </p:nvSpPr>
            <p:spPr>
              <a:xfrm>
                <a:off x="5422298" y="4860448"/>
                <a:ext cx="675710" cy="377241"/>
              </a:xfrm>
              <a:custGeom>
                <a:avLst/>
                <a:gdLst>
                  <a:gd name="connsiteX0" fmla="*/ 240315 w 675710"/>
                  <a:gd name="connsiteY0" fmla="*/ 135415 h 377241"/>
                  <a:gd name="connsiteX1" fmla="*/ 438752 w 675710"/>
                  <a:gd name="connsiteY1" fmla="*/ 243365 h 377241"/>
                  <a:gd name="connsiteX2" fmla="*/ 530827 w 675710"/>
                  <a:gd name="connsiteY2" fmla="*/ 303690 h 377241"/>
                  <a:gd name="connsiteX3" fmla="*/ 661002 w 675710"/>
                  <a:gd name="connsiteY3" fmla="*/ 219552 h 377241"/>
                  <a:gd name="connsiteX4" fmla="*/ 651477 w 675710"/>
                  <a:gd name="connsiteY4" fmla="*/ 275115 h 377241"/>
                  <a:gd name="connsiteX5" fmla="*/ 675290 w 675710"/>
                  <a:gd name="connsiteY5" fmla="*/ 376715 h 377241"/>
                  <a:gd name="connsiteX6" fmla="*/ 627665 w 675710"/>
                  <a:gd name="connsiteY6" fmla="*/ 316390 h 377241"/>
                  <a:gd name="connsiteX7" fmla="*/ 543527 w 675710"/>
                  <a:gd name="connsiteY7" fmla="*/ 349727 h 377241"/>
                  <a:gd name="connsiteX8" fmla="*/ 308577 w 675710"/>
                  <a:gd name="connsiteY8" fmla="*/ 216377 h 377241"/>
                  <a:gd name="connsiteX9" fmla="*/ 2190 w 675710"/>
                  <a:gd name="connsiteY9" fmla="*/ 477 h 377241"/>
                  <a:gd name="connsiteX10" fmla="*/ 475265 w 675710"/>
                  <a:gd name="connsiteY10" fmla="*/ 279877 h 377241"/>
                  <a:gd name="connsiteX11" fmla="*/ 240315 w 675710"/>
                  <a:gd name="connsiteY11" fmla="*/ 135415 h 37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10" h="377241">
                    <a:moveTo>
                      <a:pt x="240315" y="135415"/>
                    </a:moveTo>
                    <a:cubicBezTo>
                      <a:pt x="234230" y="129330"/>
                      <a:pt x="390333" y="215319"/>
                      <a:pt x="438752" y="243365"/>
                    </a:cubicBezTo>
                    <a:cubicBezTo>
                      <a:pt x="487171" y="271411"/>
                      <a:pt x="493785" y="307659"/>
                      <a:pt x="530827" y="303690"/>
                    </a:cubicBezTo>
                    <a:cubicBezTo>
                      <a:pt x="567869" y="299721"/>
                      <a:pt x="640894" y="224314"/>
                      <a:pt x="661002" y="219552"/>
                    </a:cubicBezTo>
                    <a:cubicBezTo>
                      <a:pt x="681110" y="214790"/>
                      <a:pt x="649096" y="248921"/>
                      <a:pt x="651477" y="275115"/>
                    </a:cubicBezTo>
                    <a:cubicBezTo>
                      <a:pt x="653858" y="301309"/>
                      <a:pt x="679259" y="369836"/>
                      <a:pt x="675290" y="376715"/>
                    </a:cubicBezTo>
                    <a:cubicBezTo>
                      <a:pt x="671321" y="383594"/>
                      <a:pt x="649626" y="320888"/>
                      <a:pt x="627665" y="316390"/>
                    </a:cubicBezTo>
                    <a:cubicBezTo>
                      <a:pt x="605705" y="311892"/>
                      <a:pt x="596708" y="366396"/>
                      <a:pt x="543527" y="349727"/>
                    </a:cubicBezTo>
                    <a:cubicBezTo>
                      <a:pt x="490346" y="333058"/>
                      <a:pt x="398800" y="274585"/>
                      <a:pt x="308577" y="216377"/>
                    </a:cubicBezTo>
                    <a:cubicBezTo>
                      <a:pt x="218354" y="158169"/>
                      <a:pt x="-25591" y="-10106"/>
                      <a:pt x="2190" y="477"/>
                    </a:cubicBezTo>
                    <a:cubicBezTo>
                      <a:pt x="29971" y="11060"/>
                      <a:pt x="436107" y="254742"/>
                      <a:pt x="475265" y="279877"/>
                    </a:cubicBezTo>
                    <a:cubicBezTo>
                      <a:pt x="514423" y="305012"/>
                      <a:pt x="246400" y="141500"/>
                      <a:pt x="240315" y="13541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3" name="フリーフォーム: 図形 692">
                <a:extLst>
                  <a:ext uri="{FF2B5EF4-FFF2-40B4-BE49-F238E27FC236}">
                    <a16:creationId xmlns:a16="http://schemas.microsoft.com/office/drawing/2014/main" id="{AAFDC923-9769-40F4-A83A-26C4570AD21D}"/>
                  </a:ext>
                </a:extLst>
              </p:cNvPr>
              <p:cNvSpPr/>
              <p:nvPr/>
            </p:nvSpPr>
            <p:spPr>
              <a:xfrm>
                <a:off x="6490847" y="4484455"/>
                <a:ext cx="105451" cy="221143"/>
              </a:xfrm>
              <a:custGeom>
                <a:avLst/>
                <a:gdLst>
                  <a:gd name="connsiteX0" fmla="*/ 441 w 105451"/>
                  <a:gd name="connsiteY0" fmla="*/ 233 h 221143"/>
                  <a:gd name="connsiteX1" fmla="*/ 63941 w 105451"/>
                  <a:gd name="connsiteY1" fmla="*/ 128820 h 221143"/>
                  <a:gd name="connsiteX2" fmla="*/ 102041 w 105451"/>
                  <a:gd name="connsiteY2" fmla="*/ 58970 h 221143"/>
                  <a:gd name="connsiteX3" fmla="*/ 102041 w 105451"/>
                  <a:gd name="connsiteY3" fmla="*/ 181208 h 221143"/>
                  <a:gd name="connsiteX4" fmla="*/ 102041 w 105451"/>
                  <a:gd name="connsiteY4" fmla="*/ 214545 h 221143"/>
                  <a:gd name="connsiteX5" fmla="*/ 56003 w 105451"/>
                  <a:gd name="connsiteY5" fmla="*/ 65320 h 221143"/>
                  <a:gd name="connsiteX6" fmla="*/ 100453 w 105451"/>
                  <a:gd name="connsiteY6" fmla="*/ 195495 h 221143"/>
                  <a:gd name="connsiteX7" fmla="*/ 38541 w 105451"/>
                  <a:gd name="connsiteY7" fmla="*/ 166920 h 221143"/>
                  <a:gd name="connsiteX8" fmla="*/ 441 w 105451"/>
                  <a:gd name="connsiteY8" fmla="*/ 233 h 22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51" h="221143">
                    <a:moveTo>
                      <a:pt x="441" y="233"/>
                    </a:moveTo>
                    <a:cubicBezTo>
                      <a:pt x="4674" y="-6117"/>
                      <a:pt x="47008" y="119031"/>
                      <a:pt x="63941" y="128820"/>
                    </a:cubicBezTo>
                    <a:cubicBezTo>
                      <a:pt x="80874" y="138609"/>
                      <a:pt x="95691" y="50239"/>
                      <a:pt x="102041" y="58970"/>
                    </a:cubicBezTo>
                    <a:cubicBezTo>
                      <a:pt x="108391" y="67701"/>
                      <a:pt x="102041" y="181208"/>
                      <a:pt x="102041" y="181208"/>
                    </a:cubicBezTo>
                    <a:cubicBezTo>
                      <a:pt x="102041" y="207137"/>
                      <a:pt x="109714" y="233860"/>
                      <a:pt x="102041" y="214545"/>
                    </a:cubicBezTo>
                    <a:cubicBezTo>
                      <a:pt x="94368" y="195230"/>
                      <a:pt x="56268" y="68495"/>
                      <a:pt x="56003" y="65320"/>
                    </a:cubicBezTo>
                    <a:cubicBezTo>
                      <a:pt x="55738" y="62145"/>
                      <a:pt x="103363" y="178562"/>
                      <a:pt x="100453" y="195495"/>
                    </a:cubicBezTo>
                    <a:cubicBezTo>
                      <a:pt x="97543" y="212428"/>
                      <a:pt x="53622" y="195759"/>
                      <a:pt x="38541" y="166920"/>
                    </a:cubicBezTo>
                    <a:cubicBezTo>
                      <a:pt x="23460" y="138081"/>
                      <a:pt x="-3792" y="6583"/>
                      <a:pt x="441" y="23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4" name="フリーフォーム: 図形 693">
                <a:extLst>
                  <a:ext uri="{FF2B5EF4-FFF2-40B4-BE49-F238E27FC236}">
                    <a16:creationId xmlns:a16="http://schemas.microsoft.com/office/drawing/2014/main" id="{520B77AA-DFEC-4468-BBF9-1B6CA809B20A}"/>
                  </a:ext>
                </a:extLst>
              </p:cNvPr>
              <p:cNvSpPr/>
              <p:nvPr/>
            </p:nvSpPr>
            <p:spPr>
              <a:xfrm>
                <a:off x="5319171" y="4173037"/>
                <a:ext cx="302909" cy="607261"/>
              </a:xfrm>
              <a:custGeom>
                <a:avLst/>
                <a:gdLst>
                  <a:gd name="connsiteX0" fmla="*/ 12 w 302909"/>
                  <a:gd name="connsiteY0" fmla="*/ 434946 h 607261"/>
                  <a:gd name="connsiteX1" fmla="*/ 268829 w 302909"/>
                  <a:gd name="connsiteY1" fmla="*/ 536546 h 607261"/>
                  <a:gd name="connsiteX2" fmla="*/ 82562 w 302909"/>
                  <a:gd name="connsiteY2" fmla="*/ 489980 h 607261"/>
                  <a:gd name="connsiteX3" fmla="*/ 182046 w 302909"/>
                  <a:gd name="connsiteY3" fmla="*/ 481513 h 607261"/>
                  <a:gd name="connsiteX4" fmla="*/ 177812 w 302909"/>
                  <a:gd name="connsiteY4" fmla="*/ 415896 h 607261"/>
                  <a:gd name="connsiteX5" fmla="*/ 302696 w 302909"/>
                  <a:gd name="connsiteY5" fmla="*/ 5263 h 607261"/>
                  <a:gd name="connsiteX6" fmla="*/ 209562 w 302909"/>
                  <a:gd name="connsiteY6" fmla="*/ 210580 h 607261"/>
                  <a:gd name="connsiteX7" fmla="*/ 281529 w 302909"/>
                  <a:gd name="connsiteY7" fmla="*/ 602163 h 607261"/>
                  <a:gd name="connsiteX8" fmla="*/ 12 w 302909"/>
                  <a:gd name="connsiteY8" fmla="*/ 434946 h 60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909" h="607261">
                    <a:moveTo>
                      <a:pt x="12" y="434946"/>
                    </a:moveTo>
                    <a:cubicBezTo>
                      <a:pt x="-2105" y="424010"/>
                      <a:pt x="255071" y="527374"/>
                      <a:pt x="268829" y="536546"/>
                    </a:cubicBezTo>
                    <a:cubicBezTo>
                      <a:pt x="282587" y="545718"/>
                      <a:pt x="97026" y="499152"/>
                      <a:pt x="82562" y="489980"/>
                    </a:cubicBezTo>
                    <a:cubicBezTo>
                      <a:pt x="68098" y="480808"/>
                      <a:pt x="166171" y="493860"/>
                      <a:pt x="182046" y="481513"/>
                    </a:cubicBezTo>
                    <a:cubicBezTo>
                      <a:pt x="197921" y="469166"/>
                      <a:pt x="157704" y="495271"/>
                      <a:pt x="177812" y="415896"/>
                    </a:cubicBezTo>
                    <a:cubicBezTo>
                      <a:pt x="197920" y="336521"/>
                      <a:pt x="297404" y="39482"/>
                      <a:pt x="302696" y="5263"/>
                    </a:cubicBezTo>
                    <a:cubicBezTo>
                      <a:pt x="307988" y="-28956"/>
                      <a:pt x="213090" y="111097"/>
                      <a:pt x="209562" y="210580"/>
                    </a:cubicBezTo>
                    <a:cubicBezTo>
                      <a:pt x="206034" y="310063"/>
                      <a:pt x="312221" y="563358"/>
                      <a:pt x="281529" y="602163"/>
                    </a:cubicBezTo>
                    <a:cubicBezTo>
                      <a:pt x="250837" y="640968"/>
                      <a:pt x="2129" y="445882"/>
                      <a:pt x="12" y="43494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5" name="フリーフォーム: 図形 694">
                <a:extLst>
                  <a:ext uri="{FF2B5EF4-FFF2-40B4-BE49-F238E27FC236}">
                    <a16:creationId xmlns:a16="http://schemas.microsoft.com/office/drawing/2014/main" id="{45664EEA-2A98-4538-BCB3-582C827E9E22}"/>
                  </a:ext>
                </a:extLst>
              </p:cNvPr>
              <p:cNvSpPr/>
              <p:nvPr/>
            </p:nvSpPr>
            <p:spPr>
              <a:xfrm>
                <a:off x="5444935" y="3578779"/>
                <a:ext cx="804843" cy="417820"/>
              </a:xfrm>
              <a:custGeom>
                <a:avLst/>
                <a:gdLst>
                  <a:gd name="connsiteX0" fmla="*/ 147298 w 804843"/>
                  <a:gd name="connsiteY0" fmla="*/ 11088 h 417820"/>
                  <a:gd name="connsiteX1" fmla="*/ 612965 w 804843"/>
                  <a:gd name="connsiteY1" fmla="*/ 146554 h 417820"/>
                  <a:gd name="connsiteX2" fmla="*/ 388598 w 804843"/>
                  <a:gd name="connsiteY2" fmla="*/ 49188 h 417820"/>
                  <a:gd name="connsiteX3" fmla="*/ 511365 w 804843"/>
                  <a:gd name="connsiteY3" fmla="*/ 129621 h 417820"/>
                  <a:gd name="connsiteX4" fmla="*/ 799232 w 804843"/>
                  <a:gd name="connsiteY4" fmla="*/ 413254 h 417820"/>
                  <a:gd name="connsiteX5" fmla="*/ 689165 w 804843"/>
                  <a:gd name="connsiteY5" fmla="*/ 303188 h 417820"/>
                  <a:gd name="connsiteX6" fmla="*/ 532532 w 804843"/>
                  <a:gd name="connsiteY6" fmla="*/ 282021 h 417820"/>
                  <a:gd name="connsiteX7" fmla="*/ 20298 w 804843"/>
                  <a:gd name="connsiteY7" fmla="*/ 328588 h 417820"/>
                  <a:gd name="connsiteX8" fmla="*/ 553698 w 804843"/>
                  <a:gd name="connsiteY8" fmla="*/ 294721 h 417820"/>
                  <a:gd name="connsiteX9" fmla="*/ 113432 w 804843"/>
                  <a:gd name="connsiteY9" fmla="*/ 265088 h 417820"/>
                  <a:gd name="connsiteX10" fmla="*/ 28765 w 804843"/>
                  <a:gd name="connsiteY10" fmla="*/ 252388 h 417820"/>
                  <a:gd name="connsiteX11" fmla="*/ 528298 w 804843"/>
                  <a:gd name="connsiteY11" fmla="*/ 243921 h 417820"/>
                  <a:gd name="connsiteX12" fmla="*/ 109198 w 804843"/>
                  <a:gd name="connsiteY12" fmla="*/ 133854 h 417820"/>
                  <a:gd name="connsiteX13" fmla="*/ 397065 w 804843"/>
                  <a:gd name="connsiteY13" fmla="*/ 116921 h 417820"/>
                  <a:gd name="connsiteX14" fmla="*/ 481732 w 804843"/>
                  <a:gd name="connsiteY14" fmla="*/ 19554 h 417820"/>
                  <a:gd name="connsiteX15" fmla="*/ 147298 w 804843"/>
                  <a:gd name="connsiteY15" fmla="*/ 11088 h 41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4843" h="417820">
                    <a:moveTo>
                      <a:pt x="147298" y="11088"/>
                    </a:moveTo>
                    <a:cubicBezTo>
                      <a:pt x="169170" y="32255"/>
                      <a:pt x="572748" y="140204"/>
                      <a:pt x="612965" y="146554"/>
                    </a:cubicBezTo>
                    <a:cubicBezTo>
                      <a:pt x="653182" y="152904"/>
                      <a:pt x="405531" y="52010"/>
                      <a:pt x="388598" y="49188"/>
                    </a:cubicBezTo>
                    <a:cubicBezTo>
                      <a:pt x="371665" y="46366"/>
                      <a:pt x="442926" y="68943"/>
                      <a:pt x="511365" y="129621"/>
                    </a:cubicBezTo>
                    <a:cubicBezTo>
                      <a:pt x="579804" y="190299"/>
                      <a:pt x="769599" y="384326"/>
                      <a:pt x="799232" y="413254"/>
                    </a:cubicBezTo>
                    <a:cubicBezTo>
                      <a:pt x="828865" y="442182"/>
                      <a:pt x="733615" y="325060"/>
                      <a:pt x="689165" y="303188"/>
                    </a:cubicBezTo>
                    <a:cubicBezTo>
                      <a:pt x="644715" y="281316"/>
                      <a:pt x="644010" y="277788"/>
                      <a:pt x="532532" y="282021"/>
                    </a:cubicBezTo>
                    <a:cubicBezTo>
                      <a:pt x="421054" y="286254"/>
                      <a:pt x="16770" y="326471"/>
                      <a:pt x="20298" y="328588"/>
                    </a:cubicBezTo>
                    <a:cubicBezTo>
                      <a:pt x="23826" y="330705"/>
                      <a:pt x="538176" y="305304"/>
                      <a:pt x="553698" y="294721"/>
                    </a:cubicBezTo>
                    <a:cubicBezTo>
                      <a:pt x="569220" y="284138"/>
                      <a:pt x="200921" y="272143"/>
                      <a:pt x="113432" y="265088"/>
                    </a:cubicBezTo>
                    <a:cubicBezTo>
                      <a:pt x="25943" y="258033"/>
                      <a:pt x="-40379" y="255916"/>
                      <a:pt x="28765" y="252388"/>
                    </a:cubicBezTo>
                    <a:cubicBezTo>
                      <a:pt x="97909" y="248860"/>
                      <a:pt x="514893" y="263677"/>
                      <a:pt x="528298" y="243921"/>
                    </a:cubicBezTo>
                    <a:cubicBezTo>
                      <a:pt x="541703" y="224165"/>
                      <a:pt x="131070" y="155021"/>
                      <a:pt x="109198" y="133854"/>
                    </a:cubicBezTo>
                    <a:cubicBezTo>
                      <a:pt x="87326" y="112687"/>
                      <a:pt x="334976" y="135971"/>
                      <a:pt x="397065" y="116921"/>
                    </a:cubicBezTo>
                    <a:cubicBezTo>
                      <a:pt x="459154" y="97871"/>
                      <a:pt x="519126" y="36487"/>
                      <a:pt x="481732" y="19554"/>
                    </a:cubicBezTo>
                    <a:cubicBezTo>
                      <a:pt x="444338" y="2621"/>
                      <a:pt x="125426" y="-10079"/>
                      <a:pt x="147298" y="11088"/>
                    </a:cubicBezTo>
                    <a:close/>
                  </a:path>
                </a:pathLst>
              </a:custGeom>
              <a:solidFill>
                <a:srgbClr val="FF656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6" name="フリーフォーム: 図形 695">
                <a:extLst>
                  <a:ext uri="{FF2B5EF4-FFF2-40B4-BE49-F238E27FC236}">
                    <a16:creationId xmlns:a16="http://schemas.microsoft.com/office/drawing/2014/main" id="{F184B3E8-9959-4090-8F2F-AF0FD497963D}"/>
                  </a:ext>
                </a:extLst>
              </p:cNvPr>
              <p:cNvSpPr/>
              <p:nvPr/>
            </p:nvSpPr>
            <p:spPr>
              <a:xfrm>
                <a:off x="4099485" y="7092298"/>
                <a:ext cx="1065108" cy="1693057"/>
              </a:xfrm>
              <a:custGeom>
                <a:avLst/>
                <a:gdLst>
                  <a:gd name="connsiteX0" fmla="*/ 203275 w 1065108"/>
                  <a:gd name="connsiteY0" fmla="*/ 4462 h 1693057"/>
                  <a:gd name="connsiteX1" fmla="*/ 1036395 w 1065108"/>
                  <a:gd name="connsiteY1" fmla="*/ 146702 h 1693057"/>
                  <a:gd name="connsiteX2" fmla="*/ 863675 w 1065108"/>
                  <a:gd name="connsiteY2" fmla="*/ 141622 h 1693057"/>
                  <a:gd name="connsiteX3" fmla="*/ 772235 w 1065108"/>
                  <a:gd name="connsiteY3" fmla="*/ 329582 h 1693057"/>
                  <a:gd name="connsiteX4" fmla="*/ 772235 w 1065108"/>
                  <a:gd name="connsiteY4" fmla="*/ 883302 h 1693057"/>
                  <a:gd name="connsiteX5" fmla="*/ 721435 w 1065108"/>
                  <a:gd name="connsiteY5" fmla="*/ 741062 h 1693057"/>
                  <a:gd name="connsiteX6" fmla="*/ 975435 w 1065108"/>
                  <a:gd name="connsiteY6" fmla="*/ 1660542 h 1693057"/>
                  <a:gd name="connsiteX7" fmla="*/ 924635 w 1065108"/>
                  <a:gd name="connsiteY7" fmla="*/ 1497982 h 1693057"/>
                  <a:gd name="connsiteX8" fmla="*/ 848435 w 1065108"/>
                  <a:gd name="connsiteY8" fmla="*/ 1614822 h 1693057"/>
                  <a:gd name="connsiteX9" fmla="*/ 823035 w 1065108"/>
                  <a:gd name="connsiteY9" fmla="*/ 1665622 h 1693057"/>
                  <a:gd name="connsiteX10" fmla="*/ 558875 w 1065108"/>
                  <a:gd name="connsiteY10" fmla="*/ 1553862 h 1693057"/>
                  <a:gd name="connsiteX11" fmla="*/ 335355 w 1065108"/>
                  <a:gd name="connsiteY11" fmla="*/ 954422 h 1693057"/>
                  <a:gd name="connsiteX12" fmla="*/ 213435 w 1065108"/>
                  <a:gd name="connsiteY12" fmla="*/ 476902 h 1693057"/>
                  <a:gd name="connsiteX13" fmla="*/ 10235 w 1065108"/>
                  <a:gd name="connsiteY13" fmla="*/ 426102 h 1693057"/>
                  <a:gd name="connsiteX14" fmla="*/ 76275 w 1065108"/>
                  <a:gd name="connsiteY14" fmla="*/ 329582 h 1693057"/>
                  <a:gd name="connsiteX15" fmla="*/ 467435 w 1065108"/>
                  <a:gd name="connsiteY15" fmla="*/ 339742 h 1693057"/>
                  <a:gd name="connsiteX16" fmla="*/ 30555 w 1065108"/>
                  <a:gd name="connsiteY16" fmla="*/ 339742 h 1693057"/>
                  <a:gd name="connsiteX17" fmla="*/ 203275 w 1065108"/>
                  <a:gd name="connsiteY17" fmla="*/ 4462 h 169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5108" h="1693057">
                    <a:moveTo>
                      <a:pt x="203275" y="4462"/>
                    </a:moveTo>
                    <a:cubicBezTo>
                      <a:pt x="370915" y="-27711"/>
                      <a:pt x="926328" y="123842"/>
                      <a:pt x="1036395" y="146702"/>
                    </a:cubicBezTo>
                    <a:cubicBezTo>
                      <a:pt x="1146462" y="169562"/>
                      <a:pt x="907702" y="111142"/>
                      <a:pt x="863675" y="141622"/>
                    </a:cubicBezTo>
                    <a:cubicBezTo>
                      <a:pt x="819648" y="172102"/>
                      <a:pt x="787475" y="205969"/>
                      <a:pt x="772235" y="329582"/>
                    </a:cubicBezTo>
                    <a:cubicBezTo>
                      <a:pt x="756995" y="453195"/>
                      <a:pt x="780702" y="814722"/>
                      <a:pt x="772235" y="883302"/>
                    </a:cubicBezTo>
                    <a:cubicBezTo>
                      <a:pt x="763768" y="951882"/>
                      <a:pt x="687568" y="611522"/>
                      <a:pt x="721435" y="741062"/>
                    </a:cubicBezTo>
                    <a:cubicBezTo>
                      <a:pt x="755302" y="870602"/>
                      <a:pt x="941568" y="1534389"/>
                      <a:pt x="975435" y="1660542"/>
                    </a:cubicBezTo>
                    <a:cubicBezTo>
                      <a:pt x="1009302" y="1786695"/>
                      <a:pt x="945802" y="1505602"/>
                      <a:pt x="924635" y="1497982"/>
                    </a:cubicBezTo>
                    <a:cubicBezTo>
                      <a:pt x="903468" y="1490362"/>
                      <a:pt x="865368" y="1586882"/>
                      <a:pt x="848435" y="1614822"/>
                    </a:cubicBezTo>
                    <a:cubicBezTo>
                      <a:pt x="831502" y="1642762"/>
                      <a:pt x="871295" y="1675782"/>
                      <a:pt x="823035" y="1665622"/>
                    </a:cubicBezTo>
                    <a:cubicBezTo>
                      <a:pt x="774775" y="1655462"/>
                      <a:pt x="640155" y="1672395"/>
                      <a:pt x="558875" y="1553862"/>
                    </a:cubicBezTo>
                    <a:cubicBezTo>
                      <a:pt x="477595" y="1435329"/>
                      <a:pt x="392928" y="1133915"/>
                      <a:pt x="335355" y="954422"/>
                    </a:cubicBezTo>
                    <a:cubicBezTo>
                      <a:pt x="277782" y="774929"/>
                      <a:pt x="267622" y="564955"/>
                      <a:pt x="213435" y="476902"/>
                    </a:cubicBezTo>
                    <a:cubicBezTo>
                      <a:pt x="159248" y="388849"/>
                      <a:pt x="33095" y="450655"/>
                      <a:pt x="10235" y="426102"/>
                    </a:cubicBezTo>
                    <a:cubicBezTo>
                      <a:pt x="-12625" y="401549"/>
                      <a:pt x="75" y="343975"/>
                      <a:pt x="76275" y="329582"/>
                    </a:cubicBezTo>
                    <a:cubicBezTo>
                      <a:pt x="152475" y="315189"/>
                      <a:pt x="475055" y="338049"/>
                      <a:pt x="467435" y="339742"/>
                    </a:cubicBezTo>
                    <a:cubicBezTo>
                      <a:pt x="459815" y="341435"/>
                      <a:pt x="75428" y="397315"/>
                      <a:pt x="30555" y="339742"/>
                    </a:cubicBezTo>
                    <a:cubicBezTo>
                      <a:pt x="-14318" y="282169"/>
                      <a:pt x="35635" y="36635"/>
                      <a:pt x="203275" y="4462"/>
                    </a:cubicBezTo>
                    <a:close/>
                  </a:path>
                </a:pathLst>
              </a:custGeom>
              <a:solidFill>
                <a:srgbClr val="FF6565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7" name="フリーフォーム: 図形 696">
                <a:extLst>
                  <a:ext uri="{FF2B5EF4-FFF2-40B4-BE49-F238E27FC236}">
                    <a16:creationId xmlns:a16="http://schemas.microsoft.com/office/drawing/2014/main" id="{3BF7B5A5-4AA5-4851-A6DC-ABAE0247A425}"/>
                  </a:ext>
                </a:extLst>
              </p:cNvPr>
              <p:cNvSpPr/>
              <p:nvPr/>
            </p:nvSpPr>
            <p:spPr>
              <a:xfrm>
                <a:off x="4122194" y="5659265"/>
                <a:ext cx="468982" cy="1456873"/>
              </a:xfrm>
              <a:custGeom>
                <a:avLst/>
                <a:gdLst>
                  <a:gd name="connsiteX0" fmla="*/ 452981 w 468982"/>
                  <a:gd name="connsiteY0" fmla="*/ 4935 h 1456873"/>
                  <a:gd name="connsiteX1" fmla="*/ 402181 w 468982"/>
                  <a:gd name="connsiteY1" fmla="*/ 265285 h 1456873"/>
                  <a:gd name="connsiteX2" fmla="*/ 100556 w 468982"/>
                  <a:gd name="connsiteY2" fmla="*/ 1398760 h 1456873"/>
                  <a:gd name="connsiteX3" fmla="*/ 116431 w 468982"/>
                  <a:gd name="connsiteY3" fmla="*/ 1217785 h 1456873"/>
                  <a:gd name="connsiteX4" fmla="*/ 2131 w 468982"/>
                  <a:gd name="connsiteY4" fmla="*/ 573260 h 1456873"/>
                  <a:gd name="connsiteX5" fmla="*/ 52931 w 468982"/>
                  <a:gd name="connsiteY5" fmla="*/ 735185 h 1456873"/>
                  <a:gd name="connsiteX6" fmla="*/ 186281 w 468982"/>
                  <a:gd name="connsiteY6" fmla="*/ 401810 h 1456873"/>
                  <a:gd name="connsiteX7" fmla="*/ 452981 w 468982"/>
                  <a:gd name="connsiteY7" fmla="*/ 4935 h 145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8982" h="1456873">
                    <a:moveTo>
                      <a:pt x="452981" y="4935"/>
                    </a:moveTo>
                    <a:cubicBezTo>
                      <a:pt x="488964" y="-17819"/>
                      <a:pt x="460919" y="32981"/>
                      <a:pt x="402181" y="265285"/>
                    </a:cubicBezTo>
                    <a:cubicBezTo>
                      <a:pt x="343443" y="497589"/>
                      <a:pt x="148181" y="1240010"/>
                      <a:pt x="100556" y="1398760"/>
                    </a:cubicBezTo>
                    <a:cubicBezTo>
                      <a:pt x="52931" y="1557510"/>
                      <a:pt x="132835" y="1355368"/>
                      <a:pt x="116431" y="1217785"/>
                    </a:cubicBezTo>
                    <a:cubicBezTo>
                      <a:pt x="100027" y="1080202"/>
                      <a:pt x="12714" y="653693"/>
                      <a:pt x="2131" y="573260"/>
                    </a:cubicBezTo>
                    <a:cubicBezTo>
                      <a:pt x="-8452" y="492827"/>
                      <a:pt x="22239" y="763760"/>
                      <a:pt x="52931" y="735185"/>
                    </a:cubicBezTo>
                    <a:cubicBezTo>
                      <a:pt x="83623" y="706610"/>
                      <a:pt x="113785" y="520872"/>
                      <a:pt x="186281" y="401810"/>
                    </a:cubicBezTo>
                    <a:cubicBezTo>
                      <a:pt x="258777" y="282748"/>
                      <a:pt x="416998" y="27689"/>
                      <a:pt x="452981" y="493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8" name="フリーフォーム: 図形 697">
                <a:extLst>
                  <a:ext uri="{FF2B5EF4-FFF2-40B4-BE49-F238E27FC236}">
                    <a16:creationId xmlns:a16="http://schemas.microsoft.com/office/drawing/2014/main" id="{1555EDB1-7E30-49AF-8356-964C8023ED0F}"/>
                  </a:ext>
                </a:extLst>
              </p:cNvPr>
              <p:cNvSpPr/>
              <p:nvPr/>
            </p:nvSpPr>
            <p:spPr>
              <a:xfrm>
                <a:off x="4196829" y="8149092"/>
                <a:ext cx="1586629" cy="1059970"/>
              </a:xfrm>
              <a:custGeom>
                <a:avLst/>
                <a:gdLst>
                  <a:gd name="connsiteX0" fmla="*/ 1585904 w 1586629"/>
                  <a:gd name="connsiteY0" fmla="*/ 75 h 1059970"/>
                  <a:gd name="connsiteX1" fmla="*/ 1116004 w 1586629"/>
                  <a:gd name="connsiteY1" fmla="*/ 440341 h 1059970"/>
                  <a:gd name="connsiteX2" fmla="*/ 506404 w 1586629"/>
                  <a:gd name="connsiteY2" fmla="*/ 800175 h 1059970"/>
                  <a:gd name="connsiteX3" fmla="*/ 2638 w 1586629"/>
                  <a:gd name="connsiteY3" fmla="*/ 1058408 h 1059970"/>
                  <a:gd name="connsiteX4" fmla="*/ 726538 w 1586629"/>
                  <a:gd name="connsiteY4" fmla="*/ 774775 h 1059970"/>
                  <a:gd name="connsiteX5" fmla="*/ 83071 w 1586629"/>
                  <a:gd name="connsiteY5" fmla="*/ 1058408 h 1059970"/>
                  <a:gd name="connsiteX6" fmla="*/ 984771 w 1586629"/>
                  <a:gd name="connsiteY6" fmla="*/ 618141 h 1059970"/>
                  <a:gd name="connsiteX7" fmla="*/ 1149871 w 1586629"/>
                  <a:gd name="connsiteY7" fmla="*/ 508075 h 1059970"/>
                  <a:gd name="connsiteX8" fmla="*/ 1221838 w 1586629"/>
                  <a:gd name="connsiteY8" fmla="*/ 474208 h 1059970"/>
                  <a:gd name="connsiteX9" fmla="*/ 1585904 w 1586629"/>
                  <a:gd name="connsiteY9" fmla="*/ 75 h 105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6629" h="1059970">
                    <a:moveTo>
                      <a:pt x="1585904" y="75"/>
                    </a:moveTo>
                    <a:cubicBezTo>
                      <a:pt x="1568265" y="-5570"/>
                      <a:pt x="1295921" y="306991"/>
                      <a:pt x="1116004" y="440341"/>
                    </a:cubicBezTo>
                    <a:cubicBezTo>
                      <a:pt x="936087" y="573691"/>
                      <a:pt x="691965" y="697164"/>
                      <a:pt x="506404" y="800175"/>
                    </a:cubicBezTo>
                    <a:cubicBezTo>
                      <a:pt x="320843" y="903186"/>
                      <a:pt x="-34051" y="1062641"/>
                      <a:pt x="2638" y="1058408"/>
                    </a:cubicBezTo>
                    <a:cubicBezTo>
                      <a:pt x="39327" y="1054175"/>
                      <a:pt x="713133" y="774775"/>
                      <a:pt x="726538" y="774775"/>
                    </a:cubicBezTo>
                    <a:cubicBezTo>
                      <a:pt x="739943" y="774775"/>
                      <a:pt x="40032" y="1084514"/>
                      <a:pt x="83071" y="1058408"/>
                    </a:cubicBezTo>
                    <a:cubicBezTo>
                      <a:pt x="126110" y="1032302"/>
                      <a:pt x="806971" y="709863"/>
                      <a:pt x="984771" y="618141"/>
                    </a:cubicBezTo>
                    <a:cubicBezTo>
                      <a:pt x="1162571" y="526419"/>
                      <a:pt x="1110360" y="532064"/>
                      <a:pt x="1149871" y="508075"/>
                    </a:cubicBezTo>
                    <a:cubicBezTo>
                      <a:pt x="1189382" y="484086"/>
                      <a:pt x="1149166" y="558169"/>
                      <a:pt x="1221838" y="474208"/>
                    </a:cubicBezTo>
                    <a:cubicBezTo>
                      <a:pt x="1294510" y="390247"/>
                      <a:pt x="1603543" y="5720"/>
                      <a:pt x="1585904" y="7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フリーフォーム: 図形 698">
                <a:extLst>
                  <a:ext uri="{FF2B5EF4-FFF2-40B4-BE49-F238E27FC236}">
                    <a16:creationId xmlns:a16="http://schemas.microsoft.com/office/drawing/2014/main" id="{27B69634-E859-4E52-BB60-E95C79A98B44}"/>
                  </a:ext>
                </a:extLst>
              </p:cNvPr>
              <p:cNvSpPr/>
              <p:nvPr/>
            </p:nvSpPr>
            <p:spPr>
              <a:xfrm>
                <a:off x="2366885" y="7747360"/>
                <a:ext cx="730967" cy="1414861"/>
              </a:xfrm>
              <a:custGeom>
                <a:avLst/>
                <a:gdLst>
                  <a:gd name="connsiteX0" fmla="*/ 710748 w 730967"/>
                  <a:gd name="connsiteY0" fmla="*/ 63140 h 1414861"/>
                  <a:gd name="connsiteX1" fmla="*/ 477915 w 730967"/>
                  <a:gd name="connsiteY1" fmla="*/ 308673 h 1414861"/>
                  <a:gd name="connsiteX2" fmla="*/ 486382 w 730967"/>
                  <a:gd name="connsiteY2" fmla="*/ 1180740 h 1414861"/>
                  <a:gd name="connsiteX3" fmla="*/ 486382 w 730967"/>
                  <a:gd name="connsiteY3" fmla="*/ 1409340 h 1414861"/>
                  <a:gd name="connsiteX4" fmla="*/ 452515 w 730967"/>
                  <a:gd name="connsiteY4" fmla="*/ 1307740 h 1414861"/>
                  <a:gd name="connsiteX5" fmla="*/ 380548 w 730967"/>
                  <a:gd name="connsiteY5" fmla="*/ 918273 h 1414861"/>
                  <a:gd name="connsiteX6" fmla="*/ 321282 w 730967"/>
                  <a:gd name="connsiteY6" fmla="*/ 626173 h 1414861"/>
                  <a:gd name="connsiteX7" fmla="*/ 75748 w 730967"/>
                  <a:gd name="connsiteY7" fmla="*/ 228240 h 1414861"/>
                  <a:gd name="connsiteX8" fmla="*/ 8015 w 730967"/>
                  <a:gd name="connsiteY8" fmla="*/ 139340 h 1414861"/>
                  <a:gd name="connsiteX9" fmla="*/ 232382 w 730967"/>
                  <a:gd name="connsiteY9" fmla="*/ 291740 h 1414861"/>
                  <a:gd name="connsiteX10" fmla="*/ 659948 w 730967"/>
                  <a:gd name="connsiteY10" fmla="*/ 16573 h 1414861"/>
                  <a:gd name="connsiteX11" fmla="*/ 710748 w 730967"/>
                  <a:gd name="connsiteY11" fmla="*/ 63140 h 1414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0967" h="1414861">
                    <a:moveTo>
                      <a:pt x="710748" y="63140"/>
                    </a:moveTo>
                    <a:cubicBezTo>
                      <a:pt x="680409" y="111823"/>
                      <a:pt x="515309" y="122406"/>
                      <a:pt x="477915" y="308673"/>
                    </a:cubicBezTo>
                    <a:cubicBezTo>
                      <a:pt x="440521" y="494940"/>
                      <a:pt x="484971" y="997296"/>
                      <a:pt x="486382" y="1180740"/>
                    </a:cubicBezTo>
                    <a:cubicBezTo>
                      <a:pt x="487793" y="1364184"/>
                      <a:pt x="492026" y="1388173"/>
                      <a:pt x="486382" y="1409340"/>
                    </a:cubicBezTo>
                    <a:cubicBezTo>
                      <a:pt x="480738" y="1430507"/>
                      <a:pt x="470154" y="1389585"/>
                      <a:pt x="452515" y="1307740"/>
                    </a:cubicBezTo>
                    <a:cubicBezTo>
                      <a:pt x="434876" y="1225895"/>
                      <a:pt x="402420" y="1031868"/>
                      <a:pt x="380548" y="918273"/>
                    </a:cubicBezTo>
                    <a:cubicBezTo>
                      <a:pt x="358676" y="804679"/>
                      <a:pt x="372082" y="741178"/>
                      <a:pt x="321282" y="626173"/>
                    </a:cubicBezTo>
                    <a:cubicBezTo>
                      <a:pt x="270482" y="511168"/>
                      <a:pt x="127959" y="309379"/>
                      <a:pt x="75748" y="228240"/>
                    </a:cubicBezTo>
                    <a:cubicBezTo>
                      <a:pt x="23537" y="147101"/>
                      <a:pt x="-18091" y="128757"/>
                      <a:pt x="8015" y="139340"/>
                    </a:cubicBezTo>
                    <a:cubicBezTo>
                      <a:pt x="34121" y="149923"/>
                      <a:pt x="123727" y="312201"/>
                      <a:pt x="232382" y="291740"/>
                    </a:cubicBezTo>
                    <a:cubicBezTo>
                      <a:pt x="341037" y="271279"/>
                      <a:pt x="573165" y="56084"/>
                      <a:pt x="659948" y="16573"/>
                    </a:cubicBezTo>
                    <a:cubicBezTo>
                      <a:pt x="746731" y="-22938"/>
                      <a:pt x="741087" y="14457"/>
                      <a:pt x="710748" y="6314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0" name="フリーフォーム: 図形 699">
                <a:extLst>
                  <a:ext uri="{FF2B5EF4-FFF2-40B4-BE49-F238E27FC236}">
                    <a16:creationId xmlns:a16="http://schemas.microsoft.com/office/drawing/2014/main" id="{9423F2DB-337A-495B-82D4-801BA08A40D9}"/>
                  </a:ext>
                </a:extLst>
              </p:cNvPr>
              <p:cNvSpPr/>
              <p:nvPr/>
            </p:nvSpPr>
            <p:spPr>
              <a:xfrm>
                <a:off x="1172731" y="9295049"/>
                <a:ext cx="1515774" cy="1299869"/>
              </a:xfrm>
              <a:custGeom>
                <a:avLst/>
                <a:gdLst>
                  <a:gd name="connsiteX0" fmla="*/ 51549 w 1515774"/>
                  <a:gd name="connsiteY0" fmla="*/ 11511 h 1299869"/>
                  <a:gd name="connsiteX1" fmla="*/ 71869 w 1515774"/>
                  <a:gd name="connsiteY1" fmla="*/ 57231 h 1299869"/>
                  <a:gd name="connsiteX2" fmla="*/ 498589 w 1515774"/>
                  <a:gd name="connsiteY2" fmla="*/ 976711 h 1299869"/>
                  <a:gd name="connsiteX3" fmla="*/ 549389 w 1515774"/>
                  <a:gd name="connsiteY3" fmla="*/ 991951 h 1299869"/>
                  <a:gd name="connsiteX4" fmla="*/ 991349 w 1515774"/>
                  <a:gd name="connsiteY4" fmla="*/ 1179911 h 1299869"/>
                  <a:gd name="connsiteX5" fmla="*/ 1509509 w 1515774"/>
                  <a:gd name="connsiteY5" fmla="*/ 956391 h 1299869"/>
                  <a:gd name="connsiteX6" fmla="*/ 1255509 w 1515774"/>
                  <a:gd name="connsiteY6" fmla="*/ 1164671 h 1299869"/>
                  <a:gd name="connsiteX7" fmla="*/ 915149 w 1515774"/>
                  <a:gd name="connsiteY7" fmla="*/ 1240871 h 1299869"/>
                  <a:gd name="connsiteX8" fmla="*/ 656069 w 1515774"/>
                  <a:gd name="connsiteY8" fmla="*/ 1240871 h 1299869"/>
                  <a:gd name="connsiteX9" fmla="*/ 5829 w 1515774"/>
                  <a:gd name="connsiteY9" fmla="*/ 483951 h 1299869"/>
                  <a:gd name="connsiteX10" fmla="*/ 320789 w 1515774"/>
                  <a:gd name="connsiteY10" fmla="*/ 722711 h 1299869"/>
                  <a:gd name="connsiteX11" fmla="*/ 46469 w 1515774"/>
                  <a:gd name="connsiteY11" fmla="*/ 311231 h 1299869"/>
                  <a:gd name="connsiteX12" fmla="*/ 51549 w 1515774"/>
                  <a:gd name="connsiteY12" fmla="*/ 11511 h 129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5774" h="1299869">
                    <a:moveTo>
                      <a:pt x="51549" y="11511"/>
                    </a:moveTo>
                    <a:cubicBezTo>
                      <a:pt x="55782" y="-30822"/>
                      <a:pt x="71869" y="57231"/>
                      <a:pt x="71869" y="57231"/>
                    </a:cubicBezTo>
                    <a:cubicBezTo>
                      <a:pt x="146376" y="218098"/>
                      <a:pt x="419002" y="820924"/>
                      <a:pt x="498589" y="976711"/>
                    </a:cubicBezTo>
                    <a:cubicBezTo>
                      <a:pt x="578176" y="1132498"/>
                      <a:pt x="467262" y="958084"/>
                      <a:pt x="549389" y="991951"/>
                    </a:cubicBezTo>
                    <a:cubicBezTo>
                      <a:pt x="631516" y="1025818"/>
                      <a:pt x="831329" y="1185838"/>
                      <a:pt x="991349" y="1179911"/>
                    </a:cubicBezTo>
                    <a:cubicBezTo>
                      <a:pt x="1151369" y="1173984"/>
                      <a:pt x="1465482" y="958931"/>
                      <a:pt x="1509509" y="956391"/>
                    </a:cubicBezTo>
                    <a:cubicBezTo>
                      <a:pt x="1553536" y="953851"/>
                      <a:pt x="1354569" y="1117258"/>
                      <a:pt x="1255509" y="1164671"/>
                    </a:cubicBezTo>
                    <a:cubicBezTo>
                      <a:pt x="1156449" y="1212084"/>
                      <a:pt x="1015056" y="1228171"/>
                      <a:pt x="915149" y="1240871"/>
                    </a:cubicBezTo>
                    <a:cubicBezTo>
                      <a:pt x="815242" y="1253571"/>
                      <a:pt x="807622" y="1367024"/>
                      <a:pt x="656069" y="1240871"/>
                    </a:cubicBezTo>
                    <a:cubicBezTo>
                      <a:pt x="504516" y="1114718"/>
                      <a:pt x="61709" y="570311"/>
                      <a:pt x="5829" y="483951"/>
                    </a:cubicBezTo>
                    <a:cubicBezTo>
                      <a:pt x="-50051" y="397591"/>
                      <a:pt x="314016" y="751498"/>
                      <a:pt x="320789" y="722711"/>
                    </a:cubicBezTo>
                    <a:cubicBezTo>
                      <a:pt x="327562" y="693924"/>
                      <a:pt x="91342" y="427224"/>
                      <a:pt x="46469" y="311231"/>
                    </a:cubicBezTo>
                    <a:cubicBezTo>
                      <a:pt x="1596" y="195238"/>
                      <a:pt x="47316" y="53844"/>
                      <a:pt x="51549" y="1151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1" name="フリーフォーム: 図形 700">
                <a:extLst>
                  <a:ext uri="{FF2B5EF4-FFF2-40B4-BE49-F238E27FC236}">
                    <a16:creationId xmlns:a16="http://schemas.microsoft.com/office/drawing/2014/main" id="{2975B1F7-54F8-4B41-8948-AF00FC529261}"/>
                  </a:ext>
                </a:extLst>
              </p:cNvPr>
              <p:cNvSpPr/>
              <p:nvPr/>
            </p:nvSpPr>
            <p:spPr>
              <a:xfrm>
                <a:off x="1693951" y="7851123"/>
                <a:ext cx="369303" cy="2566358"/>
              </a:xfrm>
              <a:custGeom>
                <a:avLst/>
                <a:gdLst>
                  <a:gd name="connsiteX0" fmla="*/ 2769 w 369303"/>
                  <a:gd name="connsiteY0" fmla="*/ 22877 h 2566358"/>
                  <a:gd name="connsiteX1" fmla="*/ 272009 w 369303"/>
                  <a:gd name="connsiteY1" fmla="*/ 297197 h 2566358"/>
                  <a:gd name="connsiteX2" fmla="*/ 236449 w 369303"/>
                  <a:gd name="connsiteY2" fmla="*/ 1150637 h 2566358"/>
                  <a:gd name="connsiteX3" fmla="*/ 368529 w 369303"/>
                  <a:gd name="connsiteY3" fmla="*/ 2075197 h 2566358"/>
                  <a:gd name="connsiteX4" fmla="*/ 165329 w 369303"/>
                  <a:gd name="connsiteY4" fmla="*/ 1607837 h 2566358"/>
                  <a:gd name="connsiteX5" fmla="*/ 343129 w 369303"/>
                  <a:gd name="connsiteY5" fmla="*/ 2562877 h 2566358"/>
                  <a:gd name="connsiteX6" fmla="*/ 190729 w 369303"/>
                  <a:gd name="connsiteY6" fmla="*/ 1887237 h 2566358"/>
                  <a:gd name="connsiteX7" fmla="*/ 134849 w 369303"/>
                  <a:gd name="connsiteY7" fmla="*/ 815357 h 2566358"/>
                  <a:gd name="connsiteX8" fmla="*/ 2769 w 369303"/>
                  <a:gd name="connsiteY8" fmla="*/ 22877 h 256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303" h="2566358">
                    <a:moveTo>
                      <a:pt x="2769" y="22877"/>
                    </a:moveTo>
                    <a:cubicBezTo>
                      <a:pt x="25629" y="-63483"/>
                      <a:pt x="233062" y="109237"/>
                      <a:pt x="272009" y="297197"/>
                    </a:cubicBezTo>
                    <a:cubicBezTo>
                      <a:pt x="310956" y="485157"/>
                      <a:pt x="220362" y="854304"/>
                      <a:pt x="236449" y="1150637"/>
                    </a:cubicBezTo>
                    <a:cubicBezTo>
                      <a:pt x="252536" y="1446970"/>
                      <a:pt x="380382" y="1998997"/>
                      <a:pt x="368529" y="2075197"/>
                    </a:cubicBezTo>
                    <a:cubicBezTo>
                      <a:pt x="356676" y="2151397"/>
                      <a:pt x="169562" y="1526557"/>
                      <a:pt x="165329" y="1607837"/>
                    </a:cubicBezTo>
                    <a:cubicBezTo>
                      <a:pt x="161096" y="1689117"/>
                      <a:pt x="338896" y="2516310"/>
                      <a:pt x="343129" y="2562877"/>
                    </a:cubicBezTo>
                    <a:cubicBezTo>
                      <a:pt x="347362" y="2609444"/>
                      <a:pt x="225442" y="2178490"/>
                      <a:pt x="190729" y="1887237"/>
                    </a:cubicBezTo>
                    <a:cubicBezTo>
                      <a:pt x="156016" y="1595984"/>
                      <a:pt x="164482" y="1121004"/>
                      <a:pt x="134849" y="815357"/>
                    </a:cubicBezTo>
                    <a:cubicBezTo>
                      <a:pt x="105216" y="509710"/>
                      <a:pt x="-20091" y="109237"/>
                      <a:pt x="2769" y="2287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2" name="フリーフォーム: 図形 701">
                <a:extLst>
                  <a:ext uri="{FF2B5EF4-FFF2-40B4-BE49-F238E27FC236}">
                    <a16:creationId xmlns:a16="http://schemas.microsoft.com/office/drawing/2014/main" id="{6C20AD71-7DA7-4685-8B0A-272BDF75C2BF}"/>
                  </a:ext>
                </a:extLst>
              </p:cNvPr>
              <p:cNvSpPr/>
              <p:nvPr/>
            </p:nvSpPr>
            <p:spPr>
              <a:xfrm>
                <a:off x="2531611" y="8457208"/>
                <a:ext cx="257853" cy="1761817"/>
              </a:xfrm>
              <a:custGeom>
                <a:avLst/>
                <a:gdLst>
                  <a:gd name="connsiteX0" fmla="*/ 176029 w 257853"/>
                  <a:gd name="connsiteY0" fmla="*/ 992 h 1761817"/>
                  <a:gd name="connsiteX1" fmla="*/ 13469 w 257853"/>
                  <a:gd name="connsiteY1" fmla="*/ 844272 h 1761817"/>
                  <a:gd name="connsiteX2" fmla="*/ 13469 w 257853"/>
                  <a:gd name="connsiteY2" fmla="*/ 1636752 h 1761817"/>
                  <a:gd name="connsiteX3" fmla="*/ 49029 w 257853"/>
                  <a:gd name="connsiteY3" fmla="*/ 1245592 h 1761817"/>
                  <a:gd name="connsiteX4" fmla="*/ 165869 w 257853"/>
                  <a:gd name="connsiteY4" fmla="*/ 1758672 h 1761817"/>
                  <a:gd name="connsiteX5" fmla="*/ 257309 w 257853"/>
                  <a:gd name="connsiteY5" fmla="*/ 950952 h 1761817"/>
                  <a:gd name="connsiteX6" fmla="*/ 201429 w 257853"/>
                  <a:gd name="connsiteY6" fmla="*/ 1265912 h 1761817"/>
                  <a:gd name="connsiteX7" fmla="*/ 150629 w 257853"/>
                  <a:gd name="connsiteY7" fmla="*/ 686792 h 1761817"/>
                  <a:gd name="connsiteX8" fmla="*/ 176029 w 257853"/>
                  <a:gd name="connsiteY8" fmla="*/ 992 h 17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853" h="1761817">
                    <a:moveTo>
                      <a:pt x="176029" y="992"/>
                    </a:moveTo>
                    <a:cubicBezTo>
                      <a:pt x="153169" y="27239"/>
                      <a:pt x="40562" y="571645"/>
                      <a:pt x="13469" y="844272"/>
                    </a:cubicBezTo>
                    <a:cubicBezTo>
                      <a:pt x="-13624" y="1116899"/>
                      <a:pt x="7542" y="1569865"/>
                      <a:pt x="13469" y="1636752"/>
                    </a:cubicBezTo>
                    <a:cubicBezTo>
                      <a:pt x="19396" y="1703639"/>
                      <a:pt x="23629" y="1225272"/>
                      <a:pt x="49029" y="1245592"/>
                    </a:cubicBezTo>
                    <a:cubicBezTo>
                      <a:pt x="74429" y="1265912"/>
                      <a:pt x="131156" y="1807779"/>
                      <a:pt x="165869" y="1758672"/>
                    </a:cubicBezTo>
                    <a:cubicBezTo>
                      <a:pt x="200582" y="1709565"/>
                      <a:pt x="251382" y="1033079"/>
                      <a:pt x="257309" y="950952"/>
                    </a:cubicBezTo>
                    <a:cubicBezTo>
                      <a:pt x="263236" y="868825"/>
                      <a:pt x="219209" y="1309939"/>
                      <a:pt x="201429" y="1265912"/>
                    </a:cubicBezTo>
                    <a:cubicBezTo>
                      <a:pt x="183649" y="1221885"/>
                      <a:pt x="151476" y="897612"/>
                      <a:pt x="150629" y="686792"/>
                    </a:cubicBezTo>
                    <a:cubicBezTo>
                      <a:pt x="149782" y="475972"/>
                      <a:pt x="198889" y="-25255"/>
                      <a:pt x="176029" y="99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3" name="フリーフォーム: 図形 702">
                <a:extLst>
                  <a:ext uri="{FF2B5EF4-FFF2-40B4-BE49-F238E27FC236}">
                    <a16:creationId xmlns:a16="http://schemas.microsoft.com/office/drawing/2014/main" id="{7F80C10B-5A80-4E09-9D73-88BFF3D49339}"/>
                  </a:ext>
                </a:extLst>
              </p:cNvPr>
              <p:cNvSpPr/>
              <p:nvPr/>
            </p:nvSpPr>
            <p:spPr>
              <a:xfrm>
                <a:off x="1867593" y="6368855"/>
                <a:ext cx="669921" cy="1561562"/>
              </a:xfrm>
              <a:custGeom>
                <a:avLst/>
                <a:gdLst>
                  <a:gd name="connsiteX0" fmla="*/ 652087 w 669921"/>
                  <a:gd name="connsiteY0" fmla="*/ 362145 h 1561562"/>
                  <a:gd name="connsiteX1" fmla="*/ 276167 w 669921"/>
                  <a:gd name="connsiteY1" fmla="*/ 870145 h 1561562"/>
                  <a:gd name="connsiteX2" fmla="*/ 103447 w 669921"/>
                  <a:gd name="connsiteY2" fmla="*/ 1469585 h 1561562"/>
                  <a:gd name="connsiteX3" fmla="*/ 194887 w 669921"/>
                  <a:gd name="connsiteY3" fmla="*/ 788865 h 1561562"/>
                  <a:gd name="connsiteX4" fmla="*/ 1847 w 669921"/>
                  <a:gd name="connsiteY4" fmla="*/ 1561025 h 1561562"/>
                  <a:gd name="connsiteX5" fmla="*/ 123767 w 669921"/>
                  <a:gd name="connsiteY5" fmla="*/ 895545 h 1561562"/>
                  <a:gd name="connsiteX6" fmla="*/ 530167 w 669921"/>
                  <a:gd name="connsiteY6" fmla="*/ 26865 h 1561562"/>
                  <a:gd name="connsiteX7" fmla="*/ 530167 w 669921"/>
                  <a:gd name="connsiteY7" fmla="*/ 235145 h 1561562"/>
                  <a:gd name="connsiteX8" fmla="*/ 601287 w 669921"/>
                  <a:gd name="connsiteY8" fmla="*/ 377385 h 1561562"/>
                  <a:gd name="connsiteX9" fmla="*/ 652087 w 669921"/>
                  <a:gd name="connsiteY9" fmla="*/ 362145 h 156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921" h="1561562">
                    <a:moveTo>
                      <a:pt x="652087" y="362145"/>
                    </a:moveTo>
                    <a:cubicBezTo>
                      <a:pt x="597900" y="444272"/>
                      <a:pt x="367607" y="685572"/>
                      <a:pt x="276167" y="870145"/>
                    </a:cubicBezTo>
                    <a:cubicBezTo>
                      <a:pt x="184727" y="1054718"/>
                      <a:pt x="116994" y="1483132"/>
                      <a:pt x="103447" y="1469585"/>
                    </a:cubicBezTo>
                    <a:cubicBezTo>
                      <a:pt x="89900" y="1456038"/>
                      <a:pt x="211820" y="773625"/>
                      <a:pt x="194887" y="788865"/>
                    </a:cubicBezTo>
                    <a:cubicBezTo>
                      <a:pt x="177954" y="804105"/>
                      <a:pt x="13700" y="1543245"/>
                      <a:pt x="1847" y="1561025"/>
                    </a:cubicBezTo>
                    <a:cubicBezTo>
                      <a:pt x="-10006" y="1578805"/>
                      <a:pt x="35714" y="1151238"/>
                      <a:pt x="123767" y="895545"/>
                    </a:cubicBezTo>
                    <a:cubicBezTo>
                      <a:pt x="211820" y="639852"/>
                      <a:pt x="462434" y="136932"/>
                      <a:pt x="530167" y="26865"/>
                    </a:cubicBezTo>
                    <a:cubicBezTo>
                      <a:pt x="597900" y="-83202"/>
                      <a:pt x="518314" y="176725"/>
                      <a:pt x="530167" y="235145"/>
                    </a:cubicBezTo>
                    <a:cubicBezTo>
                      <a:pt x="542020" y="293565"/>
                      <a:pt x="580967" y="351985"/>
                      <a:pt x="601287" y="377385"/>
                    </a:cubicBezTo>
                    <a:cubicBezTo>
                      <a:pt x="621607" y="402785"/>
                      <a:pt x="706274" y="280018"/>
                      <a:pt x="652087" y="36214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4" name="フリーフォーム: 図形 703">
                <a:extLst>
                  <a:ext uri="{FF2B5EF4-FFF2-40B4-BE49-F238E27FC236}">
                    <a16:creationId xmlns:a16="http://schemas.microsoft.com/office/drawing/2014/main" id="{44C44D11-9E2F-494B-9CA1-82D262E63757}"/>
                  </a:ext>
                </a:extLst>
              </p:cNvPr>
              <p:cNvSpPr/>
              <p:nvPr/>
            </p:nvSpPr>
            <p:spPr>
              <a:xfrm>
                <a:off x="3268133" y="6234268"/>
                <a:ext cx="266073" cy="1876840"/>
              </a:xfrm>
              <a:custGeom>
                <a:avLst/>
                <a:gdLst>
                  <a:gd name="connsiteX0" fmla="*/ 101600 w 266073"/>
                  <a:gd name="connsiteY0" fmla="*/ 14132 h 1876840"/>
                  <a:gd name="connsiteX1" fmla="*/ 262467 w 266073"/>
                  <a:gd name="connsiteY1" fmla="*/ 894665 h 1876840"/>
                  <a:gd name="connsiteX2" fmla="*/ 203200 w 266073"/>
                  <a:gd name="connsiteY2" fmla="*/ 1876799 h 1876840"/>
                  <a:gd name="connsiteX3" fmla="*/ 84667 w 266073"/>
                  <a:gd name="connsiteY3" fmla="*/ 936999 h 1876840"/>
                  <a:gd name="connsiteX4" fmla="*/ 0 w 266073"/>
                  <a:gd name="connsiteY4" fmla="*/ 1622799 h 1876840"/>
                  <a:gd name="connsiteX5" fmla="*/ 101600 w 266073"/>
                  <a:gd name="connsiteY5" fmla="*/ 14132 h 1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073" h="1876840">
                    <a:moveTo>
                      <a:pt x="101600" y="14132"/>
                    </a:moveTo>
                    <a:cubicBezTo>
                      <a:pt x="145344" y="-107224"/>
                      <a:pt x="245534" y="584221"/>
                      <a:pt x="262467" y="894665"/>
                    </a:cubicBezTo>
                    <a:cubicBezTo>
                      <a:pt x="279400" y="1205109"/>
                      <a:pt x="232833" y="1869743"/>
                      <a:pt x="203200" y="1876799"/>
                    </a:cubicBezTo>
                    <a:cubicBezTo>
                      <a:pt x="173567" y="1883855"/>
                      <a:pt x="118534" y="979332"/>
                      <a:pt x="84667" y="936999"/>
                    </a:cubicBezTo>
                    <a:cubicBezTo>
                      <a:pt x="50800" y="894666"/>
                      <a:pt x="0" y="1769555"/>
                      <a:pt x="0" y="1622799"/>
                    </a:cubicBezTo>
                    <a:cubicBezTo>
                      <a:pt x="0" y="1476043"/>
                      <a:pt x="57856" y="135488"/>
                      <a:pt x="101600" y="14132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5" name="フリーフォーム: 図形 704">
                <a:extLst>
                  <a:ext uri="{FF2B5EF4-FFF2-40B4-BE49-F238E27FC236}">
                    <a16:creationId xmlns:a16="http://schemas.microsoft.com/office/drawing/2014/main" id="{EB78917D-CF45-427B-B22E-1D783C4A95F0}"/>
                  </a:ext>
                </a:extLst>
              </p:cNvPr>
              <p:cNvSpPr/>
              <p:nvPr/>
            </p:nvSpPr>
            <p:spPr>
              <a:xfrm>
                <a:off x="3298007" y="4864100"/>
                <a:ext cx="822441" cy="1894916"/>
              </a:xfrm>
              <a:custGeom>
                <a:avLst/>
                <a:gdLst>
                  <a:gd name="connsiteX0" fmla="*/ 816793 w 822441"/>
                  <a:gd name="connsiteY0" fmla="*/ 8155 h 2063091"/>
                  <a:gd name="connsiteX1" fmla="*/ 3993 w 822441"/>
                  <a:gd name="connsiteY1" fmla="*/ 668555 h 2063091"/>
                  <a:gd name="connsiteX2" fmla="*/ 496753 w 822441"/>
                  <a:gd name="connsiteY2" fmla="*/ 434875 h 2063091"/>
                  <a:gd name="connsiteX3" fmla="*/ 293553 w 822441"/>
                  <a:gd name="connsiteY3" fmla="*/ 632995 h 2063091"/>
                  <a:gd name="connsiteX4" fmla="*/ 232593 w 822441"/>
                  <a:gd name="connsiteY4" fmla="*/ 1085115 h 2063091"/>
                  <a:gd name="connsiteX5" fmla="*/ 34473 w 822441"/>
                  <a:gd name="connsiteY5" fmla="*/ 2060475 h 2063091"/>
                  <a:gd name="connsiteX6" fmla="*/ 100513 w 822441"/>
                  <a:gd name="connsiteY6" fmla="*/ 1354355 h 2063091"/>
                  <a:gd name="connsiteX7" fmla="*/ 100513 w 822441"/>
                  <a:gd name="connsiteY7" fmla="*/ 820955 h 2063091"/>
                  <a:gd name="connsiteX8" fmla="*/ 166553 w 822441"/>
                  <a:gd name="connsiteY8" fmla="*/ 2024915 h 2063091"/>
                  <a:gd name="connsiteX9" fmla="*/ 354513 w 822441"/>
                  <a:gd name="connsiteY9" fmla="*/ 1207035 h 2063091"/>
                  <a:gd name="connsiteX10" fmla="*/ 816793 w 822441"/>
                  <a:gd name="connsiteY10" fmla="*/ 8155 h 206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441" h="2063091">
                    <a:moveTo>
                      <a:pt x="816793" y="8155"/>
                    </a:moveTo>
                    <a:cubicBezTo>
                      <a:pt x="758373" y="-81592"/>
                      <a:pt x="57333" y="597435"/>
                      <a:pt x="3993" y="668555"/>
                    </a:cubicBezTo>
                    <a:cubicBezTo>
                      <a:pt x="-49347" y="739675"/>
                      <a:pt x="448493" y="440802"/>
                      <a:pt x="496753" y="434875"/>
                    </a:cubicBezTo>
                    <a:cubicBezTo>
                      <a:pt x="545013" y="428948"/>
                      <a:pt x="337580" y="524622"/>
                      <a:pt x="293553" y="632995"/>
                    </a:cubicBezTo>
                    <a:cubicBezTo>
                      <a:pt x="249526" y="741368"/>
                      <a:pt x="275773" y="847202"/>
                      <a:pt x="232593" y="1085115"/>
                    </a:cubicBezTo>
                    <a:cubicBezTo>
                      <a:pt x="189413" y="1323028"/>
                      <a:pt x="56486" y="2015602"/>
                      <a:pt x="34473" y="2060475"/>
                    </a:cubicBezTo>
                    <a:cubicBezTo>
                      <a:pt x="12460" y="2105348"/>
                      <a:pt x="89506" y="1560942"/>
                      <a:pt x="100513" y="1354355"/>
                    </a:cubicBezTo>
                    <a:cubicBezTo>
                      <a:pt x="111520" y="1147768"/>
                      <a:pt x="89506" y="709195"/>
                      <a:pt x="100513" y="820955"/>
                    </a:cubicBezTo>
                    <a:cubicBezTo>
                      <a:pt x="111520" y="932715"/>
                      <a:pt x="124220" y="1960568"/>
                      <a:pt x="166553" y="2024915"/>
                    </a:cubicBezTo>
                    <a:cubicBezTo>
                      <a:pt x="208886" y="2089262"/>
                      <a:pt x="245293" y="1544855"/>
                      <a:pt x="354513" y="1207035"/>
                    </a:cubicBezTo>
                    <a:cubicBezTo>
                      <a:pt x="463733" y="869215"/>
                      <a:pt x="875213" y="97902"/>
                      <a:pt x="816793" y="815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6" name="フリーフォーム: 図形 705">
                <a:extLst>
                  <a:ext uri="{FF2B5EF4-FFF2-40B4-BE49-F238E27FC236}">
                    <a16:creationId xmlns:a16="http://schemas.microsoft.com/office/drawing/2014/main" id="{073080BE-9C01-430B-82A0-EFF074A4985B}"/>
                  </a:ext>
                </a:extLst>
              </p:cNvPr>
              <p:cNvSpPr/>
              <p:nvPr/>
            </p:nvSpPr>
            <p:spPr>
              <a:xfrm>
                <a:off x="5390188" y="4848054"/>
                <a:ext cx="696367" cy="1009829"/>
              </a:xfrm>
              <a:custGeom>
                <a:avLst/>
                <a:gdLst>
                  <a:gd name="connsiteX0" fmla="*/ 254962 w 696367"/>
                  <a:gd name="connsiteY0" fmla="*/ 301796 h 1009829"/>
                  <a:gd name="connsiteX1" fmla="*/ 686762 w 696367"/>
                  <a:gd name="connsiteY1" fmla="*/ 657396 h 1009829"/>
                  <a:gd name="connsiteX2" fmla="*/ 547062 w 696367"/>
                  <a:gd name="connsiteY2" fmla="*/ 590721 h 1009829"/>
                  <a:gd name="connsiteX3" fmla="*/ 458162 w 696367"/>
                  <a:gd name="connsiteY3" fmla="*/ 749471 h 1009829"/>
                  <a:gd name="connsiteX4" fmla="*/ 426412 w 696367"/>
                  <a:gd name="connsiteY4" fmla="*/ 946321 h 1009829"/>
                  <a:gd name="connsiteX5" fmla="*/ 410537 w 696367"/>
                  <a:gd name="connsiteY5" fmla="*/ 609771 h 1009829"/>
                  <a:gd name="connsiteX6" fmla="*/ 207337 w 696367"/>
                  <a:gd name="connsiteY6" fmla="*/ 1009821 h 1009829"/>
                  <a:gd name="connsiteX7" fmla="*/ 315287 w 696367"/>
                  <a:gd name="connsiteY7" fmla="*/ 597071 h 1009829"/>
                  <a:gd name="connsiteX8" fmla="*/ 324812 w 696367"/>
                  <a:gd name="connsiteY8" fmla="*/ 517696 h 1009829"/>
                  <a:gd name="connsiteX9" fmla="*/ 223212 w 696367"/>
                  <a:gd name="connsiteY9" fmla="*/ 365296 h 1009829"/>
                  <a:gd name="connsiteX10" fmla="*/ 962 w 696367"/>
                  <a:gd name="connsiteY10" fmla="*/ 6521 h 1009829"/>
                  <a:gd name="connsiteX11" fmla="*/ 147012 w 696367"/>
                  <a:gd name="connsiteY11" fmla="*/ 146221 h 1009829"/>
                  <a:gd name="connsiteX12" fmla="*/ 254962 w 696367"/>
                  <a:gd name="connsiteY12" fmla="*/ 301796 h 100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6367" h="1009829">
                    <a:moveTo>
                      <a:pt x="254962" y="301796"/>
                    </a:moveTo>
                    <a:cubicBezTo>
                      <a:pt x="344920" y="386992"/>
                      <a:pt x="638079" y="609242"/>
                      <a:pt x="686762" y="657396"/>
                    </a:cubicBezTo>
                    <a:cubicBezTo>
                      <a:pt x="735445" y="705550"/>
                      <a:pt x="585162" y="575375"/>
                      <a:pt x="547062" y="590721"/>
                    </a:cubicBezTo>
                    <a:cubicBezTo>
                      <a:pt x="508962" y="606067"/>
                      <a:pt x="478270" y="690204"/>
                      <a:pt x="458162" y="749471"/>
                    </a:cubicBezTo>
                    <a:cubicBezTo>
                      <a:pt x="438054" y="808738"/>
                      <a:pt x="434350" y="969604"/>
                      <a:pt x="426412" y="946321"/>
                    </a:cubicBezTo>
                    <a:cubicBezTo>
                      <a:pt x="418475" y="923038"/>
                      <a:pt x="447049" y="599188"/>
                      <a:pt x="410537" y="609771"/>
                    </a:cubicBezTo>
                    <a:cubicBezTo>
                      <a:pt x="374025" y="620354"/>
                      <a:pt x="223212" y="1011938"/>
                      <a:pt x="207337" y="1009821"/>
                    </a:cubicBezTo>
                    <a:cubicBezTo>
                      <a:pt x="191462" y="1007704"/>
                      <a:pt x="295708" y="679092"/>
                      <a:pt x="315287" y="597071"/>
                    </a:cubicBezTo>
                    <a:cubicBezTo>
                      <a:pt x="334866" y="515050"/>
                      <a:pt x="340158" y="556325"/>
                      <a:pt x="324812" y="517696"/>
                    </a:cubicBezTo>
                    <a:cubicBezTo>
                      <a:pt x="309466" y="479067"/>
                      <a:pt x="277187" y="450492"/>
                      <a:pt x="223212" y="365296"/>
                    </a:cubicBezTo>
                    <a:cubicBezTo>
                      <a:pt x="169237" y="280100"/>
                      <a:pt x="13662" y="43033"/>
                      <a:pt x="962" y="6521"/>
                    </a:cubicBezTo>
                    <a:cubicBezTo>
                      <a:pt x="-11738" y="-29992"/>
                      <a:pt x="104679" y="96480"/>
                      <a:pt x="147012" y="146221"/>
                    </a:cubicBezTo>
                    <a:cubicBezTo>
                      <a:pt x="189345" y="195962"/>
                      <a:pt x="165004" y="216600"/>
                      <a:pt x="254962" y="30179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7" name="フリーフォーム: 図形 706">
                <a:extLst>
                  <a:ext uri="{FF2B5EF4-FFF2-40B4-BE49-F238E27FC236}">
                    <a16:creationId xmlns:a16="http://schemas.microsoft.com/office/drawing/2014/main" id="{E33883B0-C49A-4491-8978-DF5C2976532E}"/>
                  </a:ext>
                </a:extLst>
              </p:cNvPr>
              <p:cNvSpPr/>
              <p:nvPr/>
            </p:nvSpPr>
            <p:spPr>
              <a:xfrm>
                <a:off x="5400100" y="6503269"/>
                <a:ext cx="804868" cy="451782"/>
              </a:xfrm>
              <a:custGeom>
                <a:avLst/>
                <a:gdLst>
                  <a:gd name="connsiteX0" fmla="*/ 6925 w 804868"/>
                  <a:gd name="connsiteY0" fmla="*/ 37231 h 451782"/>
                  <a:gd name="connsiteX1" fmla="*/ 800675 w 804868"/>
                  <a:gd name="connsiteY1" fmla="*/ 2306 h 451782"/>
                  <a:gd name="connsiteX2" fmla="*/ 330775 w 804868"/>
                  <a:gd name="connsiteY2" fmla="*/ 97556 h 451782"/>
                  <a:gd name="connsiteX3" fmla="*/ 562550 w 804868"/>
                  <a:gd name="connsiteY3" fmla="*/ 91206 h 451782"/>
                  <a:gd name="connsiteX4" fmla="*/ 486350 w 804868"/>
                  <a:gd name="connsiteY4" fmla="*/ 173756 h 451782"/>
                  <a:gd name="connsiteX5" fmla="*/ 619700 w 804868"/>
                  <a:gd name="connsiteY5" fmla="*/ 449981 h 451782"/>
                  <a:gd name="connsiteX6" fmla="*/ 556200 w 804868"/>
                  <a:gd name="connsiteY6" fmla="*/ 284881 h 451782"/>
                  <a:gd name="connsiteX7" fmla="*/ 422850 w 804868"/>
                  <a:gd name="connsiteY7" fmla="*/ 122956 h 451782"/>
                  <a:gd name="connsiteX8" fmla="*/ 6925 w 804868"/>
                  <a:gd name="connsiteY8" fmla="*/ 37231 h 45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868" h="451782">
                    <a:moveTo>
                      <a:pt x="6925" y="37231"/>
                    </a:moveTo>
                    <a:cubicBezTo>
                      <a:pt x="69896" y="17123"/>
                      <a:pt x="746700" y="-7748"/>
                      <a:pt x="800675" y="2306"/>
                    </a:cubicBezTo>
                    <a:cubicBezTo>
                      <a:pt x="854650" y="12360"/>
                      <a:pt x="370462" y="82739"/>
                      <a:pt x="330775" y="97556"/>
                    </a:cubicBezTo>
                    <a:cubicBezTo>
                      <a:pt x="291088" y="112373"/>
                      <a:pt x="536621" y="78506"/>
                      <a:pt x="562550" y="91206"/>
                    </a:cubicBezTo>
                    <a:cubicBezTo>
                      <a:pt x="588479" y="103906"/>
                      <a:pt x="476825" y="113960"/>
                      <a:pt x="486350" y="173756"/>
                    </a:cubicBezTo>
                    <a:cubicBezTo>
                      <a:pt x="495875" y="233552"/>
                      <a:pt x="608058" y="431460"/>
                      <a:pt x="619700" y="449981"/>
                    </a:cubicBezTo>
                    <a:cubicBezTo>
                      <a:pt x="631342" y="468502"/>
                      <a:pt x="589008" y="339385"/>
                      <a:pt x="556200" y="284881"/>
                    </a:cubicBezTo>
                    <a:cubicBezTo>
                      <a:pt x="523392" y="230377"/>
                      <a:pt x="517042" y="164231"/>
                      <a:pt x="422850" y="122956"/>
                    </a:cubicBezTo>
                    <a:cubicBezTo>
                      <a:pt x="328658" y="81681"/>
                      <a:pt x="-56046" y="57339"/>
                      <a:pt x="6925" y="37231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8" name="フリーフォーム: 図形 707">
                <a:extLst>
                  <a:ext uri="{FF2B5EF4-FFF2-40B4-BE49-F238E27FC236}">
                    <a16:creationId xmlns:a16="http://schemas.microsoft.com/office/drawing/2014/main" id="{AD00EF74-65E0-4789-AF8B-533042791D6E}"/>
                  </a:ext>
                </a:extLst>
              </p:cNvPr>
              <p:cNvSpPr/>
              <p:nvPr/>
            </p:nvSpPr>
            <p:spPr>
              <a:xfrm>
                <a:off x="5882449" y="5603688"/>
                <a:ext cx="729550" cy="1000381"/>
              </a:xfrm>
              <a:custGeom>
                <a:avLst/>
                <a:gdLst>
                  <a:gd name="connsiteX0" fmla="*/ 159576 w 729550"/>
                  <a:gd name="connsiteY0" fmla="*/ 6537 h 1000381"/>
                  <a:gd name="connsiteX1" fmla="*/ 248476 w 729550"/>
                  <a:gd name="connsiteY1" fmla="*/ 120837 h 1000381"/>
                  <a:gd name="connsiteX2" fmla="*/ 556451 w 729550"/>
                  <a:gd name="connsiteY2" fmla="*/ 489137 h 1000381"/>
                  <a:gd name="connsiteX3" fmla="*/ 543751 w 729550"/>
                  <a:gd name="connsiteY3" fmla="*/ 416112 h 1000381"/>
                  <a:gd name="connsiteX4" fmla="*/ 727901 w 729550"/>
                  <a:gd name="connsiteY4" fmla="*/ 981262 h 1000381"/>
                  <a:gd name="connsiteX5" fmla="*/ 619951 w 729550"/>
                  <a:gd name="connsiteY5" fmla="*/ 838387 h 1000381"/>
                  <a:gd name="connsiteX6" fmla="*/ 381826 w 729550"/>
                  <a:gd name="connsiteY6" fmla="*/ 549462 h 1000381"/>
                  <a:gd name="connsiteX7" fmla="*/ 826 w 729550"/>
                  <a:gd name="connsiteY7" fmla="*/ 206562 h 1000381"/>
                  <a:gd name="connsiteX8" fmla="*/ 277051 w 729550"/>
                  <a:gd name="connsiteY8" fmla="*/ 358962 h 1000381"/>
                  <a:gd name="connsiteX9" fmla="*/ 159576 w 729550"/>
                  <a:gd name="connsiteY9" fmla="*/ 6537 h 100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9550" h="1000381">
                    <a:moveTo>
                      <a:pt x="159576" y="6537"/>
                    </a:moveTo>
                    <a:cubicBezTo>
                      <a:pt x="154813" y="-33151"/>
                      <a:pt x="248476" y="120837"/>
                      <a:pt x="248476" y="120837"/>
                    </a:cubicBezTo>
                    <a:cubicBezTo>
                      <a:pt x="314622" y="201270"/>
                      <a:pt x="507239" y="439925"/>
                      <a:pt x="556451" y="489137"/>
                    </a:cubicBezTo>
                    <a:cubicBezTo>
                      <a:pt x="605663" y="538349"/>
                      <a:pt x="515176" y="334091"/>
                      <a:pt x="543751" y="416112"/>
                    </a:cubicBezTo>
                    <a:cubicBezTo>
                      <a:pt x="572326" y="498133"/>
                      <a:pt x="715201" y="910883"/>
                      <a:pt x="727901" y="981262"/>
                    </a:cubicBezTo>
                    <a:cubicBezTo>
                      <a:pt x="740601" y="1051641"/>
                      <a:pt x="677630" y="910354"/>
                      <a:pt x="619951" y="838387"/>
                    </a:cubicBezTo>
                    <a:cubicBezTo>
                      <a:pt x="562272" y="766420"/>
                      <a:pt x="485013" y="654766"/>
                      <a:pt x="381826" y="549462"/>
                    </a:cubicBezTo>
                    <a:cubicBezTo>
                      <a:pt x="278639" y="444158"/>
                      <a:pt x="18288" y="238312"/>
                      <a:pt x="826" y="206562"/>
                    </a:cubicBezTo>
                    <a:cubicBezTo>
                      <a:pt x="-16636" y="174812"/>
                      <a:pt x="247947" y="388595"/>
                      <a:pt x="277051" y="358962"/>
                    </a:cubicBezTo>
                    <a:cubicBezTo>
                      <a:pt x="306155" y="329329"/>
                      <a:pt x="164339" y="46225"/>
                      <a:pt x="159576" y="653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9" name="フリーフォーム: 図形 708">
                <a:extLst>
                  <a:ext uri="{FF2B5EF4-FFF2-40B4-BE49-F238E27FC236}">
                    <a16:creationId xmlns:a16="http://schemas.microsoft.com/office/drawing/2014/main" id="{A9225B99-E09B-4997-A294-2C4BA10CEBD5}"/>
                  </a:ext>
                </a:extLst>
              </p:cNvPr>
              <p:cNvSpPr/>
              <p:nvPr/>
            </p:nvSpPr>
            <p:spPr>
              <a:xfrm>
                <a:off x="5641186" y="6446916"/>
                <a:ext cx="756203" cy="265505"/>
              </a:xfrm>
              <a:custGeom>
                <a:avLst/>
                <a:gdLst>
                  <a:gd name="connsiteX0" fmla="*/ 2694 w 756203"/>
                  <a:gd name="connsiteY0" fmla="*/ 9764 h 265505"/>
                  <a:gd name="connsiteX1" fmla="*/ 139854 w 756203"/>
                  <a:gd name="connsiteY1" fmla="*/ 25004 h 265505"/>
                  <a:gd name="connsiteX2" fmla="*/ 754534 w 756203"/>
                  <a:gd name="connsiteY2" fmla="*/ 96124 h 265505"/>
                  <a:gd name="connsiteX3" fmla="*/ 322734 w 756203"/>
                  <a:gd name="connsiteY3" fmla="*/ 152004 h 265505"/>
                  <a:gd name="connsiteX4" fmla="*/ 358294 w 756203"/>
                  <a:gd name="connsiteY4" fmla="*/ 258684 h 265505"/>
                  <a:gd name="connsiteX5" fmla="*/ 556414 w 756203"/>
                  <a:gd name="connsiteY5" fmla="*/ 248524 h 265505"/>
                  <a:gd name="connsiteX6" fmla="*/ 292254 w 756203"/>
                  <a:gd name="connsiteY6" fmla="*/ 197724 h 265505"/>
                  <a:gd name="connsiteX7" fmla="*/ 2694 w 756203"/>
                  <a:gd name="connsiteY7" fmla="*/ 9764 h 26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6203" h="265505">
                    <a:moveTo>
                      <a:pt x="2694" y="9764"/>
                    </a:moveTo>
                    <a:cubicBezTo>
                      <a:pt x="-22706" y="-19023"/>
                      <a:pt x="139854" y="25004"/>
                      <a:pt x="139854" y="25004"/>
                    </a:cubicBezTo>
                    <a:cubicBezTo>
                      <a:pt x="265161" y="39397"/>
                      <a:pt x="724054" y="74957"/>
                      <a:pt x="754534" y="96124"/>
                    </a:cubicBezTo>
                    <a:cubicBezTo>
                      <a:pt x="785014" y="117291"/>
                      <a:pt x="388774" y="124911"/>
                      <a:pt x="322734" y="152004"/>
                    </a:cubicBezTo>
                    <a:cubicBezTo>
                      <a:pt x="256694" y="179097"/>
                      <a:pt x="319347" y="242597"/>
                      <a:pt x="358294" y="258684"/>
                    </a:cubicBezTo>
                    <a:cubicBezTo>
                      <a:pt x="397241" y="274771"/>
                      <a:pt x="567421" y="258684"/>
                      <a:pt x="556414" y="248524"/>
                    </a:cubicBezTo>
                    <a:cubicBezTo>
                      <a:pt x="545407" y="238364"/>
                      <a:pt x="382001" y="235824"/>
                      <a:pt x="292254" y="197724"/>
                    </a:cubicBezTo>
                    <a:cubicBezTo>
                      <a:pt x="202507" y="159624"/>
                      <a:pt x="28094" y="38551"/>
                      <a:pt x="2694" y="976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CF0B157B-69E0-41DD-AB2F-38D25E89C3D5}"/>
                  </a:ext>
                </a:extLst>
              </p:cNvPr>
              <p:cNvSpPr/>
              <p:nvPr/>
            </p:nvSpPr>
            <p:spPr>
              <a:xfrm>
                <a:off x="5637220" y="5562072"/>
                <a:ext cx="394036" cy="887303"/>
              </a:xfrm>
              <a:custGeom>
                <a:avLst/>
                <a:gdLst>
                  <a:gd name="connsiteX0" fmla="*/ 387660 w 394036"/>
                  <a:gd name="connsiteY0" fmla="*/ 528 h 887303"/>
                  <a:gd name="connsiteX1" fmla="*/ 1580 w 394036"/>
                  <a:gd name="connsiteY1" fmla="*/ 874288 h 887303"/>
                  <a:gd name="connsiteX2" fmla="*/ 250500 w 394036"/>
                  <a:gd name="connsiteY2" fmla="*/ 539008 h 887303"/>
                  <a:gd name="connsiteX3" fmla="*/ 240340 w 394036"/>
                  <a:gd name="connsiteY3" fmla="*/ 742208 h 887303"/>
                  <a:gd name="connsiteX4" fmla="*/ 387660 w 394036"/>
                  <a:gd name="connsiteY4" fmla="*/ 528 h 88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036" h="887303">
                    <a:moveTo>
                      <a:pt x="387660" y="528"/>
                    </a:moveTo>
                    <a:cubicBezTo>
                      <a:pt x="347867" y="22541"/>
                      <a:pt x="24440" y="784541"/>
                      <a:pt x="1580" y="874288"/>
                    </a:cubicBezTo>
                    <a:cubicBezTo>
                      <a:pt x="-21280" y="964035"/>
                      <a:pt x="210707" y="561021"/>
                      <a:pt x="250500" y="539008"/>
                    </a:cubicBezTo>
                    <a:cubicBezTo>
                      <a:pt x="290293" y="516995"/>
                      <a:pt x="211553" y="832801"/>
                      <a:pt x="240340" y="742208"/>
                    </a:cubicBezTo>
                    <a:cubicBezTo>
                      <a:pt x="269127" y="651615"/>
                      <a:pt x="427453" y="-21485"/>
                      <a:pt x="387660" y="52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1" name="フリーフォーム: 図形 710">
                <a:extLst>
                  <a:ext uri="{FF2B5EF4-FFF2-40B4-BE49-F238E27FC236}">
                    <a16:creationId xmlns:a16="http://schemas.microsoft.com/office/drawing/2014/main" id="{64350832-435F-4AEE-87C1-328B6560FD52}"/>
                  </a:ext>
                </a:extLst>
              </p:cNvPr>
              <p:cNvSpPr/>
              <p:nvPr/>
            </p:nvSpPr>
            <p:spPr>
              <a:xfrm>
                <a:off x="5816153" y="6552946"/>
                <a:ext cx="704646" cy="254898"/>
              </a:xfrm>
              <a:custGeom>
                <a:avLst/>
                <a:gdLst>
                  <a:gd name="connsiteX0" fmla="*/ 447 w 704646"/>
                  <a:gd name="connsiteY0" fmla="*/ 51054 h 254898"/>
                  <a:gd name="connsiteX1" fmla="*/ 95697 w 704646"/>
                  <a:gd name="connsiteY1" fmla="*/ 252137 h 254898"/>
                  <a:gd name="connsiteX2" fmla="*/ 95697 w 704646"/>
                  <a:gd name="connsiteY2" fmla="*/ 159004 h 254898"/>
                  <a:gd name="connsiteX3" fmla="*/ 512680 w 704646"/>
                  <a:gd name="connsiteY3" fmla="*/ 32004 h 254898"/>
                  <a:gd name="connsiteX4" fmla="*/ 694714 w 704646"/>
                  <a:gd name="connsiteY4" fmla="*/ 254 h 254898"/>
                  <a:gd name="connsiteX5" fmla="*/ 231164 w 704646"/>
                  <a:gd name="connsiteY5" fmla="*/ 42587 h 254898"/>
                  <a:gd name="connsiteX6" fmla="*/ 121097 w 704646"/>
                  <a:gd name="connsiteY6" fmla="*/ 139954 h 254898"/>
                  <a:gd name="connsiteX7" fmla="*/ 131680 w 704646"/>
                  <a:gd name="connsiteY7" fmla="*/ 139954 h 254898"/>
                  <a:gd name="connsiteX8" fmla="*/ 140147 w 704646"/>
                  <a:gd name="connsiteY8" fmla="*/ 84921 h 254898"/>
                  <a:gd name="connsiteX9" fmla="*/ 447 w 704646"/>
                  <a:gd name="connsiteY9" fmla="*/ 51054 h 25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646" h="254898">
                    <a:moveTo>
                      <a:pt x="447" y="51054"/>
                    </a:moveTo>
                    <a:cubicBezTo>
                      <a:pt x="-6961" y="78923"/>
                      <a:pt x="79822" y="234145"/>
                      <a:pt x="95697" y="252137"/>
                    </a:cubicBezTo>
                    <a:cubicBezTo>
                      <a:pt x="111572" y="270129"/>
                      <a:pt x="26200" y="195693"/>
                      <a:pt x="95697" y="159004"/>
                    </a:cubicBezTo>
                    <a:cubicBezTo>
                      <a:pt x="165194" y="122315"/>
                      <a:pt x="412844" y="58462"/>
                      <a:pt x="512680" y="32004"/>
                    </a:cubicBezTo>
                    <a:cubicBezTo>
                      <a:pt x="612516" y="5546"/>
                      <a:pt x="741633" y="-1510"/>
                      <a:pt x="694714" y="254"/>
                    </a:cubicBezTo>
                    <a:cubicBezTo>
                      <a:pt x="647795" y="2018"/>
                      <a:pt x="326767" y="19304"/>
                      <a:pt x="231164" y="42587"/>
                    </a:cubicBezTo>
                    <a:cubicBezTo>
                      <a:pt x="135561" y="65870"/>
                      <a:pt x="137678" y="123726"/>
                      <a:pt x="121097" y="139954"/>
                    </a:cubicBezTo>
                    <a:cubicBezTo>
                      <a:pt x="104516" y="156182"/>
                      <a:pt x="128505" y="149126"/>
                      <a:pt x="131680" y="139954"/>
                    </a:cubicBezTo>
                    <a:cubicBezTo>
                      <a:pt x="134855" y="130782"/>
                      <a:pt x="160961" y="100090"/>
                      <a:pt x="140147" y="84921"/>
                    </a:cubicBezTo>
                    <a:cubicBezTo>
                      <a:pt x="119333" y="69752"/>
                      <a:pt x="7855" y="23185"/>
                      <a:pt x="447" y="5105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2" name="フリーフォーム: 図形 711">
                <a:extLst>
                  <a:ext uri="{FF2B5EF4-FFF2-40B4-BE49-F238E27FC236}">
                    <a16:creationId xmlns:a16="http://schemas.microsoft.com/office/drawing/2014/main" id="{A85317F6-B5FF-49B0-9E2B-5FF6112EB2CB}"/>
                  </a:ext>
                </a:extLst>
              </p:cNvPr>
              <p:cNvSpPr/>
              <p:nvPr/>
            </p:nvSpPr>
            <p:spPr>
              <a:xfrm>
                <a:off x="5872416" y="6711341"/>
                <a:ext cx="551699" cy="913371"/>
              </a:xfrm>
              <a:custGeom>
                <a:avLst/>
                <a:gdLst>
                  <a:gd name="connsiteX0" fmla="*/ 9801 w 551699"/>
                  <a:gd name="connsiteY0" fmla="*/ 15426 h 913371"/>
                  <a:gd name="connsiteX1" fmla="*/ 37317 w 551699"/>
                  <a:gd name="connsiteY1" fmla="*/ 76809 h 913371"/>
                  <a:gd name="connsiteX2" fmla="*/ 371751 w 551699"/>
                  <a:gd name="connsiteY2" fmla="*/ 612326 h 913371"/>
                  <a:gd name="connsiteX3" fmla="*/ 215117 w 551699"/>
                  <a:gd name="connsiteY3" fmla="*/ 430292 h 913371"/>
                  <a:gd name="connsiteX4" fmla="*/ 100817 w 551699"/>
                  <a:gd name="connsiteY4" fmla="*/ 210159 h 913371"/>
                  <a:gd name="connsiteX5" fmla="*/ 416201 w 551699"/>
                  <a:gd name="connsiteY5" fmla="*/ 728742 h 913371"/>
                  <a:gd name="connsiteX6" fmla="*/ 551667 w 551699"/>
                  <a:gd name="connsiteY6" fmla="*/ 912892 h 913371"/>
                  <a:gd name="connsiteX7" fmla="*/ 424667 w 551699"/>
                  <a:gd name="connsiteY7" fmla="*/ 760492 h 913371"/>
                  <a:gd name="connsiteX8" fmla="*/ 52134 w 551699"/>
                  <a:gd name="connsiteY8" fmla="*/ 193226 h 913371"/>
                  <a:gd name="connsiteX9" fmla="*/ 9801 w 551699"/>
                  <a:gd name="connsiteY9" fmla="*/ 15426 h 91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699" h="913371">
                    <a:moveTo>
                      <a:pt x="9801" y="15426"/>
                    </a:moveTo>
                    <a:cubicBezTo>
                      <a:pt x="7332" y="-3977"/>
                      <a:pt x="-23008" y="-22674"/>
                      <a:pt x="37317" y="76809"/>
                    </a:cubicBezTo>
                    <a:cubicBezTo>
                      <a:pt x="97642" y="176292"/>
                      <a:pt x="342118" y="553412"/>
                      <a:pt x="371751" y="612326"/>
                    </a:cubicBezTo>
                    <a:cubicBezTo>
                      <a:pt x="401384" y="671240"/>
                      <a:pt x="260273" y="497320"/>
                      <a:pt x="215117" y="430292"/>
                    </a:cubicBezTo>
                    <a:cubicBezTo>
                      <a:pt x="169961" y="363264"/>
                      <a:pt x="67303" y="160417"/>
                      <a:pt x="100817" y="210159"/>
                    </a:cubicBezTo>
                    <a:cubicBezTo>
                      <a:pt x="134331" y="259901"/>
                      <a:pt x="341059" y="611620"/>
                      <a:pt x="416201" y="728742"/>
                    </a:cubicBezTo>
                    <a:cubicBezTo>
                      <a:pt x="491343" y="845864"/>
                      <a:pt x="550256" y="907600"/>
                      <a:pt x="551667" y="912892"/>
                    </a:cubicBezTo>
                    <a:cubicBezTo>
                      <a:pt x="553078" y="918184"/>
                      <a:pt x="507922" y="880436"/>
                      <a:pt x="424667" y="760492"/>
                    </a:cubicBezTo>
                    <a:cubicBezTo>
                      <a:pt x="341412" y="640548"/>
                      <a:pt x="120573" y="321637"/>
                      <a:pt x="52134" y="193226"/>
                    </a:cubicBezTo>
                    <a:cubicBezTo>
                      <a:pt x="-16305" y="64815"/>
                      <a:pt x="12270" y="34829"/>
                      <a:pt x="9801" y="15426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3" name="フリーフォーム: 図形 712">
                <a:extLst>
                  <a:ext uri="{FF2B5EF4-FFF2-40B4-BE49-F238E27FC236}">
                    <a16:creationId xmlns:a16="http://schemas.microsoft.com/office/drawing/2014/main" id="{1373C413-4EA8-4DE9-A822-1F20F3E0A4F5}"/>
                  </a:ext>
                </a:extLst>
              </p:cNvPr>
              <p:cNvSpPr/>
              <p:nvPr/>
            </p:nvSpPr>
            <p:spPr>
              <a:xfrm>
                <a:off x="6260756" y="7312780"/>
                <a:ext cx="517958" cy="961191"/>
              </a:xfrm>
              <a:custGeom>
                <a:avLst/>
                <a:gdLst>
                  <a:gd name="connsiteX0" fmla="*/ 2461 w 517958"/>
                  <a:gd name="connsiteY0" fmla="*/ 2420 h 961191"/>
                  <a:gd name="connsiteX1" fmla="*/ 336894 w 517958"/>
                  <a:gd name="connsiteY1" fmla="*/ 546403 h 961191"/>
                  <a:gd name="connsiteX2" fmla="*/ 504111 w 517958"/>
                  <a:gd name="connsiteY2" fmla="*/ 935870 h 961191"/>
                  <a:gd name="connsiteX3" fmla="*/ 457544 w 517958"/>
                  <a:gd name="connsiteY3" fmla="*/ 838503 h 961191"/>
                  <a:gd name="connsiteX4" fmla="*/ 55377 w 517958"/>
                  <a:gd name="connsiteY4" fmla="*/ 154820 h 961191"/>
                  <a:gd name="connsiteX5" fmla="*/ 178144 w 517958"/>
                  <a:gd name="connsiteY5" fmla="*/ 338970 h 961191"/>
                  <a:gd name="connsiteX6" fmla="*/ 2461 w 517958"/>
                  <a:gd name="connsiteY6" fmla="*/ 2420 h 961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958" h="961191">
                    <a:moveTo>
                      <a:pt x="2461" y="2420"/>
                    </a:moveTo>
                    <a:cubicBezTo>
                      <a:pt x="28919" y="36992"/>
                      <a:pt x="253286" y="390828"/>
                      <a:pt x="336894" y="546403"/>
                    </a:cubicBezTo>
                    <a:cubicBezTo>
                      <a:pt x="420502" y="701978"/>
                      <a:pt x="484003" y="887187"/>
                      <a:pt x="504111" y="935870"/>
                    </a:cubicBezTo>
                    <a:cubicBezTo>
                      <a:pt x="524219" y="984553"/>
                      <a:pt x="532333" y="968678"/>
                      <a:pt x="457544" y="838503"/>
                    </a:cubicBezTo>
                    <a:cubicBezTo>
                      <a:pt x="382755" y="708328"/>
                      <a:pt x="101944" y="238075"/>
                      <a:pt x="55377" y="154820"/>
                    </a:cubicBezTo>
                    <a:cubicBezTo>
                      <a:pt x="8810" y="71565"/>
                      <a:pt x="184847" y="363311"/>
                      <a:pt x="178144" y="338970"/>
                    </a:cubicBezTo>
                    <a:cubicBezTo>
                      <a:pt x="171441" y="314629"/>
                      <a:pt x="-23997" y="-32152"/>
                      <a:pt x="2461" y="242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4" name="フリーフォーム: 図形 713">
                <a:extLst>
                  <a:ext uri="{FF2B5EF4-FFF2-40B4-BE49-F238E27FC236}">
                    <a16:creationId xmlns:a16="http://schemas.microsoft.com/office/drawing/2014/main" id="{2F83FD88-BEDA-4B2E-B983-2ACB69F46E28}"/>
                  </a:ext>
                </a:extLst>
              </p:cNvPr>
              <p:cNvSpPr/>
              <p:nvPr/>
            </p:nvSpPr>
            <p:spPr>
              <a:xfrm>
                <a:off x="6546194" y="7817368"/>
                <a:ext cx="660821" cy="1106909"/>
              </a:xfrm>
              <a:custGeom>
                <a:avLst/>
                <a:gdLst>
                  <a:gd name="connsiteX0" fmla="*/ 150939 w 660821"/>
                  <a:gd name="connsiteY0" fmla="*/ 274649 h 1106909"/>
                  <a:gd name="connsiteX1" fmla="*/ 271589 w 660821"/>
                  <a:gd name="connsiteY1" fmla="*/ 577332 h 1106909"/>
                  <a:gd name="connsiteX2" fmla="*/ 652589 w 660821"/>
                  <a:gd name="connsiteY2" fmla="*/ 1091682 h 1106909"/>
                  <a:gd name="connsiteX3" fmla="*/ 510773 w 660821"/>
                  <a:gd name="connsiteY3" fmla="*/ 937165 h 1106909"/>
                  <a:gd name="connsiteX4" fmla="*/ 248306 w 660821"/>
                  <a:gd name="connsiteY4" fmla="*/ 590032 h 1106909"/>
                  <a:gd name="connsiteX5" fmla="*/ 491723 w 660821"/>
                  <a:gd name="connsiteY5" fmla="*/ 971032 h 1106909"/>
                  <a:gd name="connsiteX6" fmla="*/ 254656 w 660821"/>
                  <a:gd name="connsiteY6" fmla="*/ 719149 h 1106909"/>
                  <a:gd name="connsiteX7" fmla="*/ 153056 w 660821"/>
                  <a:gd name="connsiteY7" fmla="*/ 560399 h 1106909"/>
                  <a:gd name="connsiteX8" fmla="*/ 9123 w 660821"/>
                  <a:gd name="connsiteY8" fmla="*/ 35465 h 1106909"/>
                  <a:gd name="connsiteX9" fmla="*/ 32406 w 660821"/>
                  <a:gd name="connsiteY9" fmla="*/ 92615 h 1106909"/>
                  <a:gd name="connsiteX10" fmla="*/ 176339 w 660821"/>
                  <a:gd name="connsiteY10" fmla="*/ 456682 h 1106909"/>
                  <a:gd name="connsiteX11" fmla="*/ 150939 w 660821"/>
                  <a:gd name="connsiteY11" fmla="*/ 274649 h 110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0821" h="1106909">
                    <a:moveTo>
                      <a:pt x="150939" y="274649"/>
                    </a:moveTo>
                    <a:cubicBezTo>
                      <a:pt x="166814" y="294757"/>
                      <a:pt x="187981" y="441160"/>
                      <a:pt x="271589" y="577332"/>
                    </a:cubicBezTo>
                    <a:cubicBezTo>
                      <a:pt x="355197" y="713504"/>
                      <a:pt x="612725" y="1031710"/>
                      <a:pt x="652589" y="1091682"/>
                    </a:cubicBezTo>
                    <a:cubicBezTo>
                      <a:pt x="692453" y="1151654"/>
                      <a:pt x="578153" y="1020773"/>
                      <a:pt x="510773" y="937165"/>
                    </a:cubicBezTo>
                    <a:cubicBezTo>
                      <a:pt x="443393" y="853557"/>
                      <a:pt x="251481" y="584387"/>
                      <a:pt x="248306" y="590032"/>
                    </a:cubicBezTo>
                    <a:cubicBezTo>
                      <a:pt x="245131" y="595677"/>
                      <a:pt x="490665" y="949513"/>
                      <a:pt x="491723" y="971032"/>
                    </a:cubicBezTo>
                    <a:cubicBezTo>
                      <a:pt x="492781" y="992551"/>
                      <a:pt x="311101" y="787588"/>
                      <a:pt x="254656" y="719149"/>
                    </a:cubicBezTo>
                    <a:cubicBezTo>
                      <a:pt x="198211" y="650710"/>
                      <a:pt x="193978" y="674346"/>
                      <a:pt x="153056" y="560399"/>
                    </a:cubicBezTo>
                    <a:cubicBezTo>
                      <a:pt x="112134" y="446452"/>
                      <a:pt x="29231" y="113429"/>
                      <a:pt x="9123" y="35465"/>
                    </a:cubicBezTo>
                    <a:cubicBezTo>
                      <a:pt x="-10985" y="-42499"/>
                      <a:pt x="4537" y="22412"/>
                      <a:pt x="32406" y="92615"/>
                    </a:cubicBezTo>
                    <a:cubicBezTo>
                      <a:pt x="60275" y="162818"/>
                      <a:pt x="158700" y="422110"/>
                      <a:pt x="176339" y="456682"/>
                    </a:cubicBezTo>
                    <a:cubicBezTo>
                      <a:pt x="193978" y="491254"/>
                      <a:pt x="135064" y="254541"/>
                      <a:pt x="150939" y="27464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5" name="フリーフォーム: 図形 714">
                <a:extLst>
                  <a:ext uri="{FF2B5EF4-FFF2-40B4-BE49-F238E27FC236}">
                    <a16:creationId xmlns:a16="http://schemas.microsoft.com/office/drawing/2014/main" id="{2CCA1E8C-93CC-4EAB-A303-BC91BA7534B5}"/>
                  </a:ext>
                </a:extLst>
              </p:cNvPr>
              <p:cNvSpPr/>
              <p:nvPr/>
            </p:nvSpPr>
            <p:spPr>
              <a:xfrm>
                <a:off x="7176259" y="8889308"/>
                <a:ext cx="674334" cy="955592"/>
              </a:xfrm>
              <a:custGeom>
                <a:avLst/>
                <a:gdLst>
                  <a:gd name="connsiteX0" fmla="*/ 24641 w 674334"/>
                  <a:gd name="connsiteY0" fmla="*/ 34559 h 955592"/>
                  <a:gd name="connsiteX1" fmla="*/ 122008 w 674334"/>
                  <a:gd name="connsiteY1" fmla="*/ 131925 h 955592"/>
                  <a:gd name="connsiteX2" fmla="*/ 663874 w 674334"/>
                  <a:gd name="connsiteY2" fmla="*/ 936259 h 955592"/>
                  <a:gd name="connsiteX3" fmla="*/ 460674 w 674334"/>
                  <a:gd name="connsiteY3" fmla="*/ 678025 h 955592"/>
                  <a:gd name="connsiteX4" fmla="*/ 227841 w 674334"/>
                  <a:gd name="connsiteY4" fmla="*/ 368992 h 955592"/>
                  <a:gd name="connsiteX5" fmla="*/ 469141 w 674334"/>
                  <a:gd name="connsiteY5" fmla="*/ 483292 h 955592"/>
                  <a:gd name="connsiteX6" fmla="*/ 24641 w 674334"/>
                  <a:gd name="connsiteY6" fmla="*/ 34559 h 95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4334" h="955592">
                    <a:moveTo>
                      <a:pt x="24641" y="34559"/>
                    </a:moveTo>
                    <a:cubicBezTo>
                      <a:pt x="-33214" y="-24002"/>
                      <a:pt x="15469" y="-18358"/>
                      <a:pt x="122008" y="131925"/>
                    </a:cubicBezTo>
                    <a:cubicBezTo>
                      <a:pt x="228547" y="282208"/>
                      <a:pt x="607430" y="845242"/>
                      <a:pt x="663874" y="936259"/>
                    </a:cubicBezTo>
                    <a:cubicBezTo>
                      <a:pt x="720318" y="1027276"/>
                      <a:pt x="533346" y="772570"/>
                      <a:pt x="460674" y="678025"/>
                    </a:cubicBezTo>
                    <a:cubicBezTo>
                      <a:pt x="388002" y="583481"/>
                      <a:pt x="226430" y="401447"/>
                      <a:pt x="227841" y="368992"/>
                    </a:cubicBezTo>
                    <a:cubicBezTo>
                      <a:pt x="229252" y="336537"/>
                      <a:pt x="504419" y="545381"/>
                      <a:pt x="469141" y="483292"/>
                    </a:cubicBezTo>
                    <a:cubicBezTo>
                      <a:pt x="433863" y="421203"/>
                      <a:pt x="82496" y="93120"/>
                      <a:pt x="24641" y="3455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6" name="フリーフォーム: 図形 715">
                <a:extLst>
                  <a:ext uri="{FF2B5EF4-FFF2-40B4-BE49-F238E27FC236}">
                    <a16:creationId xmlns:a16="http://schemas.microsoft.com/office/drawing/2014/main" id="{84E16866-E465-4342-91ED-690070D85318}"/>
                  </a:ext>
                </a:extLst>
              </p:cNvPr>
              <p:cNvSpPr/>
              <p:nvPr/>
            </p:nvSpPr>
            <p:spPr>
              <a:xfrm>
                <a:off x="3259481" y="7162357"/>
                <a:ext cx="239399" cy="2812204"/>
              </a:xfrm>
              <a:custGeom>
                <a:avLst/>
                <a:gdLst>
                  <a:gd name="connsiteX0" fmla="*/ 239369 w 239399"/>
                  <a:gd name="connsiteY0" fmla="*/ 698943 h 2812204"/>
                  <a:gd name="connsiteX1" fmla="*/ 93319 w 239399"/>
                  <a:gd name="connsiteY1" fmla="*/ 1714943 h 2812204"/>
                  <a:gd name="connsiteX2" fmla="*/ 118719 w 239399"/>
                  <a:gd name="connsiteY2" fmla="*/ 2394393 h 2812204"/>
                  <a:gd name="connsiteX3" fmla="*/ 4419 w 239399"/>
                  <a:gd name="connsiteY3" fmla="*/ 1289493 h 2812204"/>
                  <a:gd name="connsiteX4" fmla="*/ 23469 w 239399"/>
                  <a:gd name="connsiteY4" fmla="*/ 2788093 h 2812204"/>
                  <a:gd name="connsiteX5" fmla="*/ 23469 w 239399"/>
                  <a:gd name="connsiteY5" fmla="*/ 2057843 h 2812204"/>
                  <a:gd name="connsiteX6" fmla="*/ 67919 w 239399"/>
                  <a:gd name="connsiteY6" fmla="*/ 51243 h 2812204"/>
                  <a:gd name="connsiteX7" fmla="*/ 74269 w 239399"/>
                  <a:gd name="connsiteY7" fmla="*/ 641793 h 2812204"/>
                  <a:gd name="connsiteX8" fmla="*/ 106019 w 239399"/>
                  <a:gd name="connsiteY8" fmla="*/ 1137093 h 2812204"/>
                  <a:gd name="connsiteX9" fmla="*/ 239369 w 239399"/>
                  <a:gd name="connsiteY9" fmla="*/ 698943 h 281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399" h="2812204">
                    <a:moveTo>
                      <a:pt x="239369" y="698943"/>
                    </a:moveTo>
                    <a:cubicBezTo>
                      <a:pt x="237252" y="795251"/>
                      <a:pt x="113427" y="1432368"/>
                      <a:pt x="93319" y="1714943"/>
                    </a:cubicBezTo>
                    <a:cubicBezTo>
                      <a:pt x="73211" y="1997518"/>
                      <a:pt x="133536" y="2465301"/>
                      <a:pt x="118719" y="2394393"/>
                    </a:cubicBezTo>
                    <a:cubicBezTo>
                      <a:pt x="103902" y="2323485"/>
                      <a:pt x="20294" y="1223876"/>
                      <a:pt x="4419" y="1289493"/>
                    </a:cubicBezTo>
                    <a:cubicBezTo>
                      <a:pt x="-11456" y="1355110"/>
                      <a:pt x="20294" y="2660035"/>
                      <a:pt x="23469" y="2788093"/>
                    </a:cubicBezTo>
                    <a:cubicBezTo>
                      <a:pt x="26644" y="2916151"/>
                      <a:pt x="16061" y="2513985"/>
                      <a:pt x="23469" y="2057843"/>
                    </a:cubicBezTo>
                    <a:cubicBezTo>
                      <a:pt x="30877" y="1601701"/>
                      <a:pt x="59452" y="287251"/>
                      <a:pt x="67919" y="51243"/>
                    </a:cubicBezTo>
                    <a:cubicBezTo>
                      <a:pt x="76386" y="-184765"/>
                      <a:pt x="67919" y="460818"/>
                      <a:pt x="74269" y="641793"/>
                    </a:cubicBezTo>
                    <a:cubicBezTo>
                      <a:pt x="80619" y="822768"/>
                      <a:pt x="78502" y="1126510"/>
                      <a:pt x="106019" y="1137093"/>
                    </a:cubicBezTo>
                    <a:cubicBezTo>
                      <a:pt x="133536" y="1147676"/>
                      <a:pt x="241486" y="602635"/>
                      <a:pt x="239369" y="698943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7" name="フリーフォーム: 図形 716">
                <a:extLst>
                  <a:ext uri="{FF2B5EF4-FFF2-40B4-BE49-F238E27FC236}">
                    <a16:creationId xmlns:a16="http://schemas.microsoft.com/office/drawing/2014/main" id="{8E6F5B58-E1F0-4565-8B71-522F90B0C958}"/>
                  </a:ext>
                </a:extLst>
              </p:cNvPr>
              <p:cNvSpPr/>
              <p:nvPr/>
            </p:nvSpPr>
            <p:spPr>
              <a:xfrm>
                <a:off x="4955707" y="7246380"/>
                <a:ext cx="873186" cy="582336"/>
              </a:xfrm>
              <a:custGeom>
                <a:avLst/>
                <a:gdLst>
                  <a:gd name="connsiteX0" fmla="*/ 31160 w 873186"/>
                  <a:gd name="connsiteY0" fmla="*/ 1087 h 582336"/>
                  <a:gd name="connsiteX1" fmla="*/ 661926 w 873186"/>
                  <a:gd name="connsiteY1" fmla="*/ 238153 h 582336"/>
                  <a:gd name="connsiteX2" fmla="*/ 454493 w 873186"/>
                  <a:gd name="connsiteY2" fmla="*/ 174653 h 582336"/>
                  <a:gd name="connsiteX3" fmla="*/ 700026 w 873186"/>
                  <a:gd name="connsiteY3" fmla="*/ 305887 h 582336"/>
                  <a:gd name="connsiteX4" fmla="*/ 869360 w 873186"/>
                  <a:gd name="connsiteY4" fmla="*/ 581053 h 582336"/>
                  <a:gd name="connsiteX5" fmla="*/ 771993 w 873186"/>
                  <a:gd name="connsiteY5" fmla="*/ 399020 h 582336"/>
                  <a:gd name="connsiteX6" fmla="*/ 285160 w 873186"/>
                  <a:gd name="connsiteY6" fmla="*/ 170420 h 582336"/>
                  <a:gd name="connsiteX7" fmla="*/ 5760 w 873186"/>
                  <a:gd name="connsiteY7" fmla="*/ 157720 h 582336"/>
                  <a:gd name="connsiteX8" fmla="*/ 534926 w 873186"/>
                  <a:gd name="connsiteY8" fmla="*/ 149253 h 582336"/>
                  <a:gd name="connsiteX9" fmla="*/ 31160 w 873186"/>
                  <a:gd name="connsiteY9" fmla="*/ 1087 h 58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3186" h="582336">
                    <a:moveTo>
                      <a:pt x="31160" y="1087"/>
                    </a:moveTo>
                    <a:cubicBezTo>
                      <a:pt x="52327" y="15904"/>
                      <a:pt x="591371" y="209225"/>
                      <a:pt x="661926" y="238153"/>
                    </a:cubicBezTo>
                    <a:cubicBezTo>
                      <a:pt x="732482" y="267081"/>
                      <a:pt x="448143" y="163364"/>
                      <a:pt x="454493" y="174653"/>
                    </a:cubicBezTo>
                    <a:cubicBezTo>
                      <a:pt x="460843" y="185942"/>
                      <a:pt x="630882" y="238154"/>
                      <a:pt x="700026" y="305887"/>
                    </a:cubicBezTo>
                    <a:cubicBezTo>
                      <a:pt x="769170" y="373620"/>
                      <a:pt x="857366" y="565531"/>
                      <a:pt x="869360" y="581053"/>
                    </a:cubicBezTo>
                    <a:cubicBezTo>
                      <a:pt x="881354" y="596575"/>
                      <a:pt x="869360" y="467459"/>
                      <a:pt x="771993" y="399020"/>
                    </a:cubicBezTo>
                    <a:cubicBezTo>
                      <a:pt x="674626" y="330581"/>
                      <a:pt x="412866" y="210637"/>
                      <a:pt x="285160" y="170420"/>
                    </a:cubicBezTo>
                    <a:cubicBezTo>
                      <a:pt x="157454" y="130203"/>
                      <a:pt x="-35868" y="161248"/>
                      <a:pt x="5760" y="157720"/>
                    </a:cubicBezTo>
                    <a:cubicBezTo>
                      <a:pt x="47388" y="154192"/>
                      <a:pt x="526459" y="171125"/>
                      <a:pt x="534926" y="149253"/>
                    </a:cubicBezTo>
                    <a:cubicBezTo>
                      <a:pt x="543393" y="127381"/>
                      <a:pt x="9993" y="-13730"/>
                      <a:pt x="31160" y="108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8" name="フリーフォーム: 図形 717">
                <a:extLst>
                  <a:ext uri="{FF2B5EF4-FFF2-40B4-BE49-F238E27FC236}">
                    <a16:creationId xmlns:a16="http://schemas.microsoft.com/office/drawing/2014/main" id="{3B50802B-4B1B-49BC-B52A-E3130239C0D7}"/>
                  </a:ext>
                </a:extLst>
              </p:cNvPr>
              <p:cNvSpPr/>
              <p:nvPr/>
            </p:nvSpPr>
            <p:spPr>
              <a:xfrm>
                <a:off x="4567460" y="7975180"/>
                <a:ext cx="661368" cy="859920"/>
              </a:xfrm>
              <a:custGeom>
                <a:avLst/>
                <a:gdLst>
                  <a:gd name="connsiteX0" fmla="*/ 372840 w 661368"/>
                  <a:gd name="connsiteY0" fmla="*/ 420 h 859920"/>
                  <a:gd name="connsiteX1" fmla="*/ 504073 w 661368"/>
                  <a:gd name="connsiteY1" fmla="*/ 512653 h 859920"/>
                  <a:gd name="connsiteX2" fmla="*/ 660707 w 661368"/>
                  <a:gd name="connsiteY2" fmla="*/ 584620 h 859920"/>
                  <a:gd name="connsiteX3" fmla="*/ 440573 w 661368"/>
                  <a:gd name="connsiteY3" fmla="*/ 694687 h 859920"/>
                  <a:gd name="connsiteX4" fmla="*/ 307 w 661368"/>
                  <a:gd name="connsiteY4" fmla="*/ 859787 h 859920"/>
                  <a:gd name="connsiteX5" fmla="*/ 512540 w 661368"/>
                  <a:gd name="connsiteY5" fmla="*/ 724320 h 859920"/>
                  <a:gd name="connsiteX6" fmla="*/ 305107 w 661368"/>
                  <a:gd name="connsiteY6" fmla="*/ 821687 h 859920"/>
                  <a:gd name="connsiteX7" fmla="*/ 635307 w 661368"/>
                  <a:gd name="connsiteY7" fmla="*/ 601553 h 859920"/>
                  <a:gd name="connsiteX8" fmla="*/ 402473 w 661368"/>
                  <a:gd name="connsiteY8" fmla="*/ 427987 h 859920"/>
                  <a:gd name="connsiteX9" fmla="*/ 372840 w 661368"/>
                  <a:gd name="connsiteY9" fmla="*/ 420 h 85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368" h="859920">
                    <a:moveTo>
                      <a:pt x="372840" y="420"/>
                    </a:moveTo>
                    <a:cubicBezTo>
                      <a:pt x="389773" y="14531"/>
                      <a:pt x="456095" y="415286"/>
                      <a:pt x="504073" y="512653"/>
                    </a:cubicBezTo>
                    <a:cubicBezTo>
                      <a:pt x="552051" y="610020"/>
                      <a:pt x="671290" y="554281"/>
                      <a:pt x="660707" y="584620"/>
                    </a:cubicBezTo>
                    <a:cubicBezTo>
                      <a:pt x="650124" y="614959"/>
                      <a:pt x="550640" y="648826"/>
                      <a:pt x="440573" y="694687"/>
                    </a:cubicBezTo>
                    <a:cubicBezTo>
                      <a:pt x="330506" y="740548"/>
                      <a:pt x="-11688" y="854848"/>
                      <a:pt x="307" y="859787"/>
                    </a:cubicBezTo>
                    <a:cubicBezTo>
                      <a:pt x="12301" y="864726"/>
                      <a:pt x="461740" y="730670"/>
                      <a:pt x="512540" y="724320"/>
                    </a:cubicBezTo>
                    <a:cubicBezTo>
                      <a:pt x="563340" y="717970"/>
                      <a:pt x="284646" y="842148"/>
                      <a:pt x="305107" y="821687"/>
                    </a:cubicBezTo>
                    <a:cubicBezTo>
                      <a:pt x="325568" y="801226"/>
                      <a:pt x="619079" y="667170"/>
                      <a:pt x="635307" y="601553"/>
                    </a:cubicBezTo>
                    <a:cubicBezTo>
                      <a:pt x="651535" y="535936"/>
                      <a:pt x="445512" y="524648"/>
                      <a:pt x="402473" y="427987"/>
                    </a:cubicBezTo>
                    <a:cubicBezTo>
                      <a:pt x="359434" y="331326"/>
                      <a:pt x="355907" y="-13691"/>
                      <a:pt x="372840" y="420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9" name="フリーフォーム: 図形 718">
                <a:extLst>
                  <a:ext uri="{FF2B5EF4-FFF2-40B4-BE49-F238E27FC236}">
                    <a16:creationId xmlns:a16="http://schemas.microsoft.com/office/drawing/2014/main" id="{38BFF76C-8B4E-4FCC-BB91-E7055309640C}"/>
                  </a:ext>
                </a:extLst>
              </p:cNvPr>
              <p:cNvSpPr/>
              <p:nvPr/>
            </p:nvSpPr>
            <p:spPr>
              <a:xfrm>
                <a:off x="5971756" y="5363062"/>
                <a:ext cx="615333" cy="1196749"/>
              </a:xfrm>
              <a:custGeom>
                <a:avLst/>
                <a:gdLst>
                  <a:gd name="connsiteX0" fmla="*/ 22644 w 615333"/>
                  <a:gd name="connsiteY0" fmla="*/ 40788 h 1196749"/>
                  <a:gd name="connsiteX1" fmla="*/ 390944 w 615333"/>
                  <a:gd name="connsiteY1" fmla="*/ 548788 h 1196749"/>
                  <a:gd name="connsiteX2" fmla="*/ 606844 w 615333"/>
                  <a:gd name="connsiteY2" fmla="*/ 1196488 h 1196749"/>
                  <a:gd name="connsiteX3" fmla="*/ 486194 w 615333"/>
                  <a:gd name="connsiteY3" fmla="*/ 631338 h 1196749"/>
                  <a:gd name="connsiteX4" fmla="*/ 606844 w 615333"/>
                  <a:gd name="connsiteY4" fmla="*/ 923438 h 1196749"/>
                  <a:gd name="connsiteX5" fmla="*/ 200444 w 615333"/>
                  <a:gd name="connsiteY5" fmla="*/ 396388 h 1196749"/>
                  <a:gd name="connsiteX6" fmla="*/ 213144 w 615333"/>
                  <a:gd name="connsiteY6" fmla="*/ 434488 h 1196749"/>
                  <a:gd name="connsiteX7" fmla="*/ 60744 w 615333"/>
                  <a:gd name="connsiteY7" fmla="*/ 78888 h 1196749"/>
                  <a:gd name="connsiteX8" fmla="*/ 22644 w 615333"/>
                  <a:gd name="connsiteY8" fmla="*/ 40788 h 119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333" h="1196749">
                    <a:moveTo>
                      <a:pt x="22644" y="40788"/>
                    </a:moveTo>
                    <a:cubicBezTo>
                      <a:pt x="77677" y="119105"/>
                      <a:pt x="293577" y="356171"/>
                      <a:pt x="390944" y="548788"/>
                    </a:cubicBezTo>
                    <a:cubicBezTo>
                      <a:pt x="488311" y="741405"/>
                      <a:pt x="590969" y="1182730"/>
                      <a:pt x="606844" y="1196488"/>
                    </a:cubicBezTo>
                    <a:cubicBezTo>
                      <a:pt x="622719" y="1210246"/>
                      <a:pt x="486194" y="676846"/>
                      <a:pt x="486194" y="631338"/>
                    </a:cubicBezTo>
                    <a:cubicBezTo>
                      <a:pt x="486194" y="585830"/>
                      <a:pt x="654469" y="962596"/>
                      <a:pt x="606844" y="923438"/>
                    </a:cubicBezTo>
                    <a:cubicBezTo>
                      <a:pt x="559219" y="884280"/>
                      <a:pt x="266061" y="477880"/>
                      <a:pt x="200444" y="396388"/>
                    </a:cubicBezTo>
                    <a:cubicBezTo>
                      <a:pt x="134827" y="314896"/>
                      <a:pt x="236427" y="487405"/>
                      <a:pt x="213144" y="434488"/>
                    </a:cubicBezTo>
                    <a:cubicBezTo>
                      <a:pt x="189861" y="381571"/>
                      <a:pt x="95669" y="148738"/>
                      <a:pt x="60744" y="78888"/>
                    </a:cubicBezTo>
                    <a:cubicBezTo>
                      <a:pt x="25819" y="9038"/>
                      <a:pt x="-32389" y="-37529"/>
                      <a:pt x="22644" y="40788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0" name="フリーフォーム: 図形 719">
                <a:extLst>
                  <a:ext uri="{FF2B5EF4-FFF2-40B4-BE49-F238E27FC236}">
                    <a16:creationId xmlns:a16="http://schemas.microsoft.com/office/drawing/2014/main" id="{4DD48394-85DD-467B-98B6-20307296A71A}"/>
                  </a:ext>
                </a:extLst>
              </p:cNvPr>
              <p:cNvSpPr/>
              <p:nvPr/>
            </p:nvSpPr>
            <p:spPr>
              <a:xfrm>
                <a:off x="6514407" y="6454160"/>
                <a:ext cx="1176606" cy="2200903"/>
              </a:xfrm>
              <a:custGeom>
                <a:avLst/>
                <a:gdLst>
                  <a:gd name="connsiteX0" fmla="*/ 216593 w 1176606"/>
                  <a:gd name="connsiteY0" fmla="*/ 450407 h 2200903"/>
                  <a:gd name="connsiteX1" fmla="*/ 258926 w 1176606"/>
                  <a:gd name="connsiteY1" fmla="*/ 509673 h 2200903"/>
                  <a:gd name="connsiteX2" fmla="*/ 474826 w 1176606"/>
                  <a:gd name="connsiteY2" fmla="*/ 962640 h 2200903"/>
                  <a:gd name="connsiteX3" fmla="*/ 821960 w 1176606"/>
                  <a:gd name="connsiteY3" fmla="*/ 1525673 h 2200903"/>
                  <a:gd name="connsiteX4" fmla="*/ 673793 w 1176606"/>
                  <a:gd name="connsiteY4" fmla="*/ 1339407 h 2200903"/>
                  <a:gd name="connsiteX5" fmla="*/ 275860 w 1176606"/>
                  <a:gd name="connsiteY5" fmla="*/ 662073 h 2200903"/>
                  <a:gd name="connsiteX6" fmla="*/ 601826 w 1176606"/>
                  <a:gd name="connsiteY6" fmla="*/ 1246273 h 2200903"/>
                  <a:gd name="connsiteX7" fmla="*/ 1152160 w 1176606"/>
                  <a:gd name="connsiteY7" fmla="*/ 2177607 h 2200903"/>
                  <a:gd name="connsiteX8" fmla="*/ 1050560 w 1176606"/>
                  <a:gd name="connsiteY8" fmla="*/ 1881273 h 2200903"/>
                  <a:gd name="connsiteX9" fmla="*/ 783860 w 1176606"/>
                  <a:gd name="connsiteY9" fmla="*/ 1457940 h 2200903"/>
                  <a:gd name="connsiteX10" fmla="*/ 199660 w 1176606"/>
                  <a:gd name="connsiteY10" fmla="*/ 679007 h 2200903"/>
                  <a:gd name="connsiteX11" fmla="*/ 693 w 1176606"/>
                  <a:gd name="connsiteY11" fmla="*/ 10140 h 2200903"/>
                  <a:gd name="connsiteX12" fmla="*/ 136160 w 1176606"/>
                  <a:gd name="connsiteY12" fmla="*/ 285307 h 2200903"/>
                  <a:gd name="connsiteX13" fmla="*/ 216593 w 1176606"/>
                  <a:gd name="connsiteY13" fmla="*/ 450407 h 220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76606" h="2200903">
                    <a:moveTo>
                      <a:pt x="216593" y="450407"/>
                    </a:moveTo>
                    <a:cubicBezTo>
                      <a:pt x="237054" y="487801"/>
                      <a:pt x="215887" y="424301"/>
                      <a:pt x="258926" y="509673"/>
                    </a:cubicBezTo>
                    <a:cubicBezTo>
                      <a:pt x="301965" y="595045"/>
                      <a:pt x="380987" y="793307"/>
                      <a:pt x="474826" y="962640"/>
                    </a:cubicBezTo>
                    <a:cubicBezTo>
                      <a:pt x="568665" y="1131973"/>
                      <a:pt x="788799" y="1462879"/>
                      <a:pt x="821960" y="1525673"/>
                    </a:cubicBezTo>
                    <a:cubicBezTo>
                      <a:pt x="855121" y="1588467"/>
                      <a:pt x="764810" y="1483340"/>
                      <a:pt x="673793" y="1339407"/>
                    </a:cubicBezTo>
                    <a:cubicBezTo>
                      <a:pt x="582776" y="1195474"/>
                      <a:pt x="287854" y="677595"/>
                      <a:pt x="275860" y="662073"/>
                    </a:cubicBezTo>
                    <a:cubicBezTo>
                      <a:pt x="263866" y="646551"/>
                      <a:pt x="455776" y="993684"/>
                      <a:pt x="601826" y="1246273"/>
                    </a:cubicBezTo>
                    <a:cubicBezTo>
                      <a:pt x="747876" y="1498862"/>
                      <a:pt x="1077371" y="2071774"/>
                      <a:pt x="1152160" y="2177607"/>
                    </a:cubicBezTo>
                    <a:cubicBezTo>
                      <a:pt x="1226949" y="2283440"/>
                      <a:pt x="1111943" y="2001217"/>
                      <a:pt x="1050560" y="1881273"/>
                    </a:cubicBezTo>
                    <a:cubicBezTo>
                      <a:pt x="989177" y="1761329"/>
                      <a:pt x="925677" y="1658318"/>
                      <a:pt x="783860" y="1457940"/>
                    </a:cubicBezTo>
                    <a:cubicBezTo>
                      <a:pt x="642043" y="1257562"/>
                      <a:pt x="330188" y="920307"/>
                      <a:pt x="199660" y="679007"/>
                    </a:cubicBezTo>
                    <a:cubicBezTo>
                      <a:pt x="69132" y="437707"/>
                      <a:pt x="11276" y="75757"/>
                      <a:pt x="693" y="10140"/>
                    </a:cubicBezTo>
                    <a:cubicBezTo>
                      <a:pt x="-9890" y="-55477"/>
                      <a:pt x="103705" y="216163"/>
                      <a:pt x="136160" y="285307"/>
                    </a:cubicBezTo>
                    <a:cubicBezTo>
                      <a:pt x="168615" y="354451"/>
                      <a:pt x="196132" y="413013"/>
                      <a:pt x="216593" y="45040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1" name="フリーフォーム: 図形 720">
                <a:extLst>
                  <a:ext uri="{FF2B5EF4-FFF2-40B4-BE49-F238E27FC236}">
                    <a16:creationId xmlns:a16="http://schemas.microsoft.com/office/drawing/2014/main" id="{5E5FEA94-9093-46AF-9390-76470407B622}"/>
                  </a:ext>
                </a:extLst>
              </p:cNvPr>
              <p:cNvSpPr/>
              <p:nvPr/>
            </p:nvSpPr>
            <p:spPr>
              <a:xfrm>
                <a:off x="5095276" y="5282779"/>
                <a:ext cx="717211" cy="478317"/>
              </a:xfrm>
              <a:custGeom>
                <a:avLst/>
                <a:gdLst>
                  <a:gd name="connsiteX0" fmla="*/ 581624 w 717211"/>
                  <a:gd name="connsiteY0" fmla="*/ 4654 h 478317"/>
                  <a:gd name="connsiteX1" fmla="*/ 5891 w 717211"/>
                  <a:gd name="connsiteY1" fmla="*/ 385654 h 478317"/>
                  <a:gd name="connsiteX2" fmla="*/ 272591 w 717211"/>
                  <a:gd name="connsiteY2" fmla="*/ 250188 h 478317"/>
                  <a:gd name="connsiteX3" fmla="*/ 99024 w 717211"/>
                  <a:gd name="connsiteY3" fmla="*/ 423754 h 478317"/>
                  <a:gd name="connsiteX4" fmla="*/ 556224 w 717211"/>
                  <a:gd name="connsiteY4" fmla="*/ 436454 h 478317"/>
                  <a:gd name="connsiteX5" fmla="*/ 666291 w 717211"/>
                  <a:gd name="connsiteY5" fmla="*/ 178221 h 478317"/>
                  <a:gd name="connsiteX6" fmla="*/ 717091 w 717211"/>
                  <a:gd name="connsiteY6" fmla="*/ 457621 h 478317"/>
                  <a:gd name="connsiteX7" fmla="*/ 653591 w 717211"/>
                  <a:gd name="connsiteY7" fmla="*/ 457621 h 478317"/>
                  <a:gd name="connsiteX8" fmla="*/ 99024 w 717211"/>
                  <a:gd name="connsiteY8" fmla="*/ 457621 h 478317"/>
                  <a:gd name="connsiteX9" fmla="*/ 293757 w 717211"/>
                  <a:gd name="connsiteY9" fmla="*/ 351788 h 478317"/>
                  <a:gd name="connsiteX10" fmla="*/ 441924 w 717211"/>
                  <a:gd name="connsiteY10" fmla="*/ 245954 h 478317"/>
                  <a:gd name="connsiteX11" fmla="*/ 221791 w 717211"/>
                  <a:gd name="connsiteY11" fmla="*/ 364488 h 478317"/>
                  <a:gd name="connsiteX12" fmla="*/ 551991 w 717211"/>
                  <a:gd name="connsiteY12" fmla="*/ 313688 h 478317"/>
                  <a:gd name="connsiteX13" fmla="*/ 259891 w 717211"/>
                  <a:gd name="connsiteY13" fmla="*/ 440688 h 478317"/>
                  <a:gd name="connsiteX14" fmla="*/ 475791 w 717211"/>
                  <a:gd name="connsiteY14" fmla="*/ 190921 h 478317"/>
                  <a:gd name="connsiteX15" fmla="*/ 581624 w 717211"/>
                  <a:gd name="connsiteY15" fmla="*/ 4654 h 47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211" h="478317">
                    <a:moveTo>
                      <a:pt x="581624" y="4654"/>
                    </a:moveTo>
                    <a:cubicBezTo>
                      <a:pt x="503307" y="37109"/>
                      <a:pt x="57396" y="344732"/>
                      <a:pt x="5891" y="385654"/>
                    </a:cubicBezTo>
                    <a:cubicBezTo>
                      <a:pt x="-45614" y="426576"/>
                      <a:pt x="257069" y="243838"/>
                      <a:pt x="272591" y="250188"/>
                    </a:cubicBezTo>
                    <a:cubicBezTo>
                      <a:pt x="288113" y="256538"/>
                      <a:pt x="51752" y="392710"/>
                      <a:pt x="99024" y="423754"/>
                    </a:cubicBezTo>
                    <a:cubicBezTo>
                      <a:pt x="146296" y="454798"/>
                      <a:pt x="461680" y="477376"/>
                      <a:pt x="556224" y="436454"/>
                    </a:cubicBezTo>
                    <a:cubicBezTo>
                      <a:pt x="650768" y="395532"/>
                      <a:pt x="639480" y="174693"/>
                      <a:pt x="666291" y="178221"/>
                    </a:cubicBezTo>
                    <a:cubicBezTo>
                      <a:pt x="693102" y="181749"/>
                      <a:pt x="719208" y="411054"/>
                      <a:pt x="717091" y="457621"/>
                    </a:cubicBezTo>
                    <a:cubicBezTo>
                      <a:pt x="714974" y="504188"/>
                      <a:pt x="653591" y="457621"/>
                      <a:pt x="653591" y="457621"/>
                    </a:cubicBezTo>
                    <a:cubicBezTo>
                      <a:pt x="550580" y="457621"/>
                      <a:pt x="158996" y="475260"/>
                      <a:pt x="99024" y="457621"/>
                    </a:cubicBezTo>
                    <a:cubicBezTo>
                      <a:pt x="39052" y="439982"/>
                      <a:pt x="236607" y="387066"/>
                      <a:pt x="293757" y="351788"/>
                    </a:cubicBezTo>
                    <a:cubicBezTo>
                      <a:pt x="350907" y="316510"/>
                      <a:pt x="453918" y="243837"/>
                      <a:pt x="441924" y="245954"/>
                    </a:cubicBezTo>
                    <a:cubicBezTo>
                      <a:pt x="429930" y="248071"/>
                      <a:pt x="203447" y="353199"/>
                      <a:pt x="221791" y="364488"/>
                    </a:cubicBezTo>
                    <a:cubicBezTo>
                      <a:pt x="240135" y="375777"/>
                      <a:pt x="545641" y="300988"/>
                      <a:pt x="551991" y="313688"/>
                    </a:cubicBezTo>
                    <a:cubicBezTo>
                      <a:pt x="558341" y="326388"/>
                      <a:pt x="272591" y="461149"/>
                      <a:pt x="259891" y="440688"/>
                    </a:cubicBezTo>
                    <a:cubicBezTo>
                      <a:pt x="247191" y="420227"/>
                      <a:pt x="420758" y="264299"/>
                      <a:pt x="475791" y="190921"/>
                    </a:cubicBezTo>
                    <a:cubicBezTo>
                      <a:pt x="530824" y="117543"/>
                      <a:pt x="659941" y="-27801"/>
                      <a:pt x="581624" y="465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2" name="フリーフォーム: 図形 721">
                <a:extLst>
                  <a:ext uri="{FF2B5EF4-FFF2-40B4-BE49-F238E27FC236}">
                    <a16:creationId xmlns:a16="http://schemas.microsoft.com/office/drawing/2014/main" id="{1F0A0647-F7CF-41A9-A49B-988141B3F0BF}"/>
                  </a:ext>
                </a:extLst>
              </p:cNvPr>
              <p:cNvSpPr/>
              <p:nvPr/>
            </p:nvSpPr>
            <p:spPr>
              <a:xfrm>
                <a:off x="4026967" y="6578486"/>
                <a:ext cx="1231165" cy="583210"/>
              </a:xfrm>
              <a:custGeom>
                <a:avLst/>
                <a:gdLst>
                  <a:gd name="connsiteX0" fmla="*/ 176733 w 1231165"/>
                  <a:gd name="connsiteY0" fmla="*/ 431914 h 583210"/>
                  <a:gd name="connsiteX1" fmla="*/ 1175800 w 1231165"/>
                  <a:gd name="connsiteY1" fmla="*/ 194847 h 583210"/>
                  <a:gd name="connsiteX2" fmla="*/ 879466 w 1231165"/>
                  <a:gd name="connsiteY2" fmla="*/ 338781 h 583210"/>
                  <a:gd name="connsiteX3" fmla="*/ 502700 w 1231165"/>
                  <a:gd name="connsiteY3" fmla="*/ 478481 h 583210"/>
                  <a:gd name="connsiteX4" fmla="*/ 125933 w 1231165"/>
                  <a:gd name="connsiteY4" fmla="*/ 575847 h 583210"/>
                  <a:gd name="connsiteX5" fmla="*/ 976833 w 1231165"/>
                  <a:gd name="connsiteY5" fmla="*/ 275281 h 583210"/>
                  <a:gd name="connsiteX6" fmla="*/ 3166 w 1231165"/>
                  <a:gd name="connsiteY6" fmla="*/ 580081 h 583210"/>
                  <a:gd name="connsiteX7" fmla="*/ 684733 w 1231165"/>
                  <a:gd name="connsiteY7" fmla="*/ 300681 h 583210"/>
                  <a:gd name="connsiteX8" fmla="*/ 1230833 w 1231165"/>
                  <a:gd name="connsiteY8" fmla="*/ 114 h 583210"/>
                  <a:gd name="connsiteX9" fmla="*/ 608533 w 1231165"/>
                  <a:gd name="connsiteY9" fmla="*/ 266814 h 583210"/>
                  <a:gd name="connsiteX10" fmla="*/ 176733 w 1231165"/>
                  <a:gd name="connsiteY10" fmla="*/ 431914 h 583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1165" h="583210">
                    <a:moveTo>
                      <a:pt x="176733" y="431914"/>
                    </a:moveTo>
                    <a:cubicBezTo>
                      <a:pt x="271277" y="419920"/>
                      <a:pt x="1058678" y="210369"/>
                      <a:pt x="1175800" y="194847"/>
                    </a:cubicBezTo>
                    <a:cubicBezTo>
                      <a:pt x="1292922" y="179325"/>
                      <a:pt x="991649" y="291509"/>
                      <a:pt x="879466" y="338781"/>
                    </a:cubicBezTo>
                    <a:cubicBezTo>
                      <a:pt x="767283" y="386053"/>
                      <a:pt x="628289" y="438970"/>
                      <a:pt x="502700" y="478481"/>
                    </a:cubicBezTo>
                    <a:cubicBezTo>
                      <a:pt x="377111" y="517992"/>
                      <a:pt x="46911" y="609714"/>
                      <a:pt x="125933" y="575847"/>
                    </a:cubicBezTo>
                    <a:cubicBezTo>
                      <a:pt x="204955" y="541980"/>
                      <a:pt x="997294" y="274575"/>
                      <a:pt x="976833" y="275281"/>
                    </a:cubicBezTo>
                    <a:cubicBezTo>
                      <a:pt x="956372" y="275987"/>
                      <a:pt x="51849" y="575848"/>
                      <a:pt x="3166" y="580081"/>
                    </a:cubicBezTo>
                    <a:cubicBezTo>
                      <a:pt x="-45517" y="584314"/>
                      <a:pt x="480122" y="397342"/>
                      <a:pt x="684733" y="300681"/>
                    </a:cubicBezTo>
                    <a:cubicBezTo>
                      <a:pt x="889344" y="204020"/>
                      <a:pt x="1243533" y="5758"/>
                      <a:pt x="1230833" y="114"/>
                    </a:cubicBezTo>
                    <a:cubicBezTo>
                      <a:pt x="1218133" y="-5530"/>
                      <a:pt x="784216" y="199081"/>
                      <a:pt x="608533" y="266814"/>
                    </a:cubicBezTo>
                    <a:cubicBezTo>
                      <a:pt x="432850" y="334547"/>
                      <a:pt x="82189" y="443908"/>
                      <a:pt x="176733" y="431914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3" name="フリーフォーム: 図形 722">
                <a:extLst>
                  <a:ext uri="{FF2B5EF4-FFF2-40B4-BE49-F238E27FC236}">
                    <a16:creationId xmlns:a16="http://schemas.microsoft.com/office/drawing/2014/main" id="{2E5B8D7A-ADC8-4E14-8639-5B67EE1664AE}"/>
                  </a:ext>
                </a:extLst>
              </p:cNvPr>
              <p:cNvSpPr/>
              <p:nvPr/>
            </p:nvSpPr>
            <p:spPr>
              <a:xfrm>
                <a:off x="4530538" y="4886060"/>
                <a:ext cx="707495" cy="1562927"/>
              </a:xfrm>
              <a:custGeom>
                <a:avLst/>
                <a:gdLst>
                  <a:gd name="connsiteX0" fmla="*/ 593912 w 707495"/>
                  <a:gd name="connsiteY0" fmla="*/ 393965 h 1562927"/>
                  <a:gd name="connsiteX1" fmla="*/ 549462 w 707495"/>
                  <a:gd name="connsiteY1" fmla="*/ 1028965 h 1562927"/>
                  <a:gd name="connsiteX2" fmla="*/ 536762 w 707495"/>
                  <a:gd name="connsiteY2" fmla="*/ 914665 h 1562927"/>
                  <a:gd name="connsiteX3" fmla="*/ 371662 w 707495"/>
                  <a:gd name="connsiteY3" fmla="*/ 1127390 h 1562927"/>
                  <a:gd name="connsiteX4" fmla="*/ 155762 w 707495"/>
                  <a:gd name="connsiteY4" fmla="*/ 1400440 h 1562927"/>
                  <a:gd name="connsiteX5" fmla="*/ 200212 w 707495"/>
                  <a:gd name="connsiteY5" fmla="*/ 813065 h 1562927"/>
                  <a:gd name="connsiteX6" fmla="*/ 143062 w 707495"/>
                  <a:gd name="connsiteY6" fmla="*/ 1184540 h 1562927"/>
                  <a:gd name="connsiteX7" fmla="*/ 120837 w 707495"/>
                  <a:gd name="connsiteY7" fmla="*/ 1362340 h 1562927"/>
                  <a:gd name="connsiteX8" fmla="*/ 187 w 707495"/>
                  <a:gd name="connsiteY8" fmla="*/ 1562365 h 1562927"/>
                  <a:gd name="connsiteX9" fmla="*/ 98612 w 707495"/>
                  <a:gd name="connsiteY9" fmla="*/ 1416315 h 1562927"/>
                  <a:gd name="connsiteX10" fmla="*/ 301812 w 707495"/>
                  <a:gd name="connsiteY10" fmla="*/ 1238515 h 1562927"/>
                  <a:gd name="connsiteX11" fmla="*/ 438337 w 707495"/>
                  <a:gd name="connsiteY11" fmla="*/ 892440 h 1562927"/>
                  <a:gd name="connsiteX12" fmla="*/ 698687 w 707495"/>
                  <a:gd name="connsiteY12" fmla="*/ 47890 h 1562927"/>
                  <a:gd name="connsiteX13" fmla="*/ 638362 w 707495"/>
                  <a:gd name="connsiteY13" fmla="*/ 216165 h 1562927"/>
                  <a:gd name="connsiteX14" fmla="*/ 558987 w 707495"/>
                  <a:gd name="connsiteY14" fmla="*/ 1143265 h 1562927"/>
                  <a:gd name="connsiteX15" fmla="*/ 593912 w 707495"/>
                  <a:gd name="connsiteY15" fmla="*/ 393965 h 156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7495" h="1562927">
                    <a:moveTo>
                      <a:pt x="593912" y="393965"/>
                    </a:moveTo>
                    <a:cubicBezTo>
                      <a:pt x="592325" y="374915"/>
                      <a:pt x="558987" y="942182"/>
                      <a:pt x="549462" y="1028965"/>
                    </a:cubicBezTo>
                    <a:cubicBezTo>
                      <a:pt x="539937" y="1115748"/>
                      <a:pt x="566395" y="898261"/>
                      <a:pt x="536762" y="914665"/>
                    </a:cubicBezTo>
                    <a:cubicBezTo>
                      <a:pt x="507129" y="931069"/>
                      <a:pt x="371662" y="1127390"/>
                      <a:pt x="371662" y="1127390"/>
                    </a:cubicBezTo>
                    <a:cubicBezTo>
                      <a:pt x="308162" y="1208352"/>
                      <a:pt x="184337" y="1452827"/>
                      <a:pt x="155762" y="1400440"/>
                    </a:cubicBezTo>
                    <a:cubicBezTo>
                      <a:pt x="127187" y="1348053"/>
                      <a:pt x="202329" y="849048"/>
                      <a:pt x="200212" y="813065"/>
                    </a:cubicBezTo>
                    <a:cubicBezTo>
                      <a:pt x="198095" y="777082"/>
                      <a:pt x="156291" y="1092994"/>
                      <a:pt x="143062" y="1184540"/>
                    </a:cubicBezTo>
                    <a:cubicBezTo>
                      <a:pt x="129833" y="1276086"/>
                      <a:pt x="144649" y="1299369"/>
                      <a:pt x="120837" y="1362340"/>
                    </a:cubicBezTo>
                    <a:cubicBezTo>
                      <a:pt x="97025" y="1425311"/>
                      <a:pt x="3891" y="1553369"/>
                      <a:pt x="187" y="1562365"/>
                    </a:cubicBezTo>
                    <a:cubicBezTo>
                      <a:pt x="-3517" y="1571361"/>
                      <a:pt x="48341" y="1470290"/>
                      <a:pt x="98612" y="1416315"/>
                    </a:cubicBezTo>
                    <a:cubicBezTo>
                      <a:pt x="148883" y="1362340"/>
                      <a:pt x="245191" y="1325828"/>
                      <a:pt x="301812" y="1238515"/>
                    </a:cubicBezTo>
                    <a:cubicBezTo>
                      <a:pt x="358433" y="1151203"/>
                      <a:pt x="372191" y="1090877"/>
                      <a:pt x="438337" y="892440"/>
                    </a:cubicBezTo>
                    <a:cubicBezTo>
                      <a:pt x="504483" y="694003"/>
                      <a:pt x="665350" y="160602"/>
                      <a:pt x="698687" y="47890"/>
                    </a:cubicBezTo>
                    <a:cubicBezTo>
                      <a:pt x="732024" y="-64822"/>
                      <a:pt x="661645" y="33602"/>
                      <a:pt x="638362" y="216165"/>
                    </a:cubicBezTo>
                    <a:cubicBezTo>
                      <a:pt x="615079" y="398728"/>
                      <a:pt x="570099" y="1110457"/>
                      <a:pt x="558987" y="1143265"/>
                    </a:cubicBezTo>
                    <a:cubicBezTo>
                      <a:pt x="547874" y="1176073"/>
                      <a:pt x="595499" y="413015"/>
                      <a:pt x="593912" y="393965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4" name="フリーフォーム: 図形 723">
                <a:extLst>
                  <a:ext uri="{FF2B5EF4-FFF2-40B4-BE49-F238E27FC236}">
                    <a16:creationId xmlns:a16="http://schemas.microsoft.com/office/drawing/2014/main" id="{4312E20B-F75C-4AA1-ABE0-9EFFDF5C8623}"/>
                  </a:ext>
                </a:extLst>
              </p:cNvPr>
              <p:cNvSpPr/>
              <p:nvPr/>
            </p:nvSpPr>
            <p:spPr>
              <a:xfrm>
                <a:off x="3732957" y="6886011"/>
                <a:ext cx="236562" cy="3173252"/>
              </a:xfrm>
              <a:custGeom>
                <a:avLst/>
                <a:gdLst>
                  <a:gd name="connsiteX0" fmla="*/ 159593 w 236562"/>
                  <a:gd name="connsiteY0" fmla="*/ 124389 h 3173252"/>
                  <a:gd name="connsiteX1" fmla="*/ 19893 w 236562"/>
                  <a:gd name="connsiteY1" fmla="*/ 2232589 h 3173252"/>
                  <a:gd name="connsiteX2" fmla="*/ 89743 w 236562"/>
                  <a:gd name="connsiteY2" fmla="*/ 1661089 h 3173252"/>
                  <a:gd name="connsiteX3" fmla="*/ 51643 w 236562"/>
                  <a:gd name="connsiteY3" fmla="*/ 2492939 h 3173252"/>
                  <a:gd name="connsiteX4" fmla="*/ 843 w 236562"/>
                  <a:gd name="connsiteY4" fmla="*/ 3172389 h 3173252"/>
                  <a:gd name="connsiteX5" fmla="*/ 96093 w 236562"/>
                  <a:gd name="connsiteY5" fmla="*/ 2607239 h 3173252"/>
                  <a:gd name="connsiteX6" fmla="*/ 204043 w 236562"/>
                  <a:gd name="connsiteY6" fmla="*/ 1464239 h 3173252"/>
                  <a:gd name="connsiteX7" fmla="*/ 172293 w 236562"/>
                  <a:gd name="connsiteY7" fmla="*/ 1508689 h 3173252"/>
                  <a:gd name="connsiteX8" fmla="*/ 115143 w 236562"/>
                  <a:gd name="connsiteY8" fmla="*/ 1330889 h 3173252"/>
                  <a:gd name="connsiteX9" fmla="*/ 235793 w 236562"/>
                  <a:gd name="connsiteY9" fmla="*/ 359339 h 3173252"/>
                  <a:gd name="connsiteX10" fmla="*/ 159593 w 236562"/>
                  <a:gd name="connsiteY10" fmla="*/ 124389 h 317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6562" h="3173252">
                    <a:moveTo>
                      <a:pt x="159593" y="124389"/>
                    </a:moveTo>
                    <a:cubicBezTo>
                      <a:pt x="123610" y="436597"/>
                      <a:pt x="31535" y="1976472"/>
                      <a:pt x="19893" y="2232589"/>
                    </a:cubicBezTo>
                    <a:cubicBezTo>
                      <a:pt x="8251" y="2488706"/>
                      <a:pt x="84451" y="1617697"/>
                      <a:pt x="89743" y="1661089"/>
                    </a:cubicBezTo>
                    <a:cubicBezTo>
                      <a:pt x="95035" y="1704481"/>
                      <a:pt x="66460" y="2241056"/>
                      <a:pt x="51643" y="2492939"/>
                    </a:cubicBezTo>
                    <a:cubicBezTo>
                      <a:pt x="36826" y="2744822"/>
                      <a:pt x="-6565" y="3153339"/>
                      <a:pt x="843" y="3172389"/>
                    </a:cubicBezTo>
                    <a:cubicBezTo>
                      <a:pt x="8251" y="3191439"/>
                      <a:pt x="62226" y="2891931"/>
                      <a:pt x="96093" y="2607239"/>
                    </a:cubicBezTo>
                    <a:cubicBezTo>
                      <a:pt x="129960" y="2322547"/>
                      <a:pt x="191343" y="1647330"/>
                      <a:pt x="204043" y="1464239"/>
                    </a:cubicBezTo>
                    <a:cubicBezTo>
                      <a:pt x="216743" y="1281148"/>
                      <a:pt x="187110" y="1530914"/>
                      <a:pt x="172293" y="1508689"/>
                    </a:cubicBezTo>
                    <a:cubicBezTo>
                      <a:pt x="157476" y="1486464"/>
                      <a:pt x="104560" y="1522447"/>
                      <a:pt x="115143" y="1330889"/>
                    </a:cubicBezTo>
                    <a:cubicBezTo>
                      <a:pt x="125726" y="1139331"/>
                      <a:pt x="228385" y="556189"/>
                      <a:pt x="235793" y="359339"/>
                    </a:cubicBezTo>
                    <a:cubicBezTo>
                      <a:pt x="243201" y="162489"/>
                      <a:pt x="195576" y="-187819"/>
                      <a:pt x="159593" y="124389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5" name="フリーフォーム: 図形 724">
                <a:extLst>
                  <a:ext uri="{FF2B5EF4-FFF2-40B4-BE49-F238E27FC236}">
                    <a16:creationId xmlns:a16="http://schemas.microsoft.com/office/drawing/2014/main" id="{0571943B-D033-4A98-A347-3AAF119AE943}"/>
                  </a:ext>
                </a:extLst>
              </p:cNvPr>
              <p:cNvSpPr/>
              <p:nvPr/>
            </p:nvSpPr>
            <p:spPr>
              <a:xfrm>
                <a:off x="5854688" y="3151488"/>
                <a:ext cx="493196" cy="519842"/>
              </a:xfrm>
              <a:custGeom>
                <a:avLst/>
                <a:gdLst>
                  <a:gd name="connsiteX0" fmla="*/ 100025 w 493196"/>
                  <a:gd name="connsiteY0" fmla="*/ 1287 h 519842"/>
                  <a:gd name="connsiteX1" fmla="*/ 398475 w 493196"/>
                  <a:gd name="connsiteY1" fmla="*/ 255287 h 519842"/>
                  <a:gd name="connsiteX2" fmla="*/ 246075 w 493196"/>
                  <a:gd name="connsiteY2" fmla="*/ 90187 h 519842"/>
                  <a:gd name="connsiteX3" fmla="*/ 382600 w 493196"/>
                  <a:gd name="connsiteY3" fmla="*/ 277512 h 519842"/>
                  <a:gd name="connsiteX4" fmla="*/ 492137 w 493196"/>
                  <a:gd name="connsiteY4" fmla="*/ 517225 h 519842"/>
                  <a:gd name="connsiteX5" fmla="*/ 431812 w 493196"/>
                  <a:gd name="connsiteY5" fmla="*/ 396575 h 519842"/>
                  <a:gd name="connsiteX6" fmla="*/ 328625 w 493196"/>
                  <a:gd name="connsiteY6" fmla="*/ 263225 h 519842"/>
                  <a:gd name="connsiteX7" fmla="*/ 12 w 493196"/>
                  <a:gd name="connsiteY7" fmla="*/ 193375 h 519842"/>
                  <a:gd name="connsiteX8" fmla="*/ 315925 w 493196"/>
                  <a:gd name="connsiteY8" fmla="*/ 202900 h 519842"/>
                  <a:gd name="connsiteX9" fmla="*/ 276237 w 493196"/>
                  <a:gd name="connsiteY9" fmla="*/ 191787 h 519842"/>
                  <a:gd name="connsiteX10" fmla="*/ 223850 w 493196"/>
                  <a:gd name="connsiteY10" fmla="*/ 134637 h 519842"/>
                  <a:gd name="connsiteX11" fmla="*/ 307987 w 493196"/>
                  <a:gd name="connsiteY11" fmla="*/ 155275 h 519842"/>
                  <a:gd name="connsiteX12" fmla="*/ 100025 w 493196"/>
                  <a:gd name="connsiteY12" fmla="*/ 1287 h 51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3196" h="519842">
                    <a:moveTo>
                      <a:pt x="100025" y="1287"/>
                    </a:moveTo>
                    <a:cubicBezTo>
                      <a:pt x="115106" y="17956"/>
                      <a:pt x="374133" y="240470"/>
                      <a:pt x="398475" y="255287"/>
                    </a:cubicBezTo>
                    <a:cubicBezTo>
                      <a:pt x="422817" y="270104"/>
                      <a:pt x="248721" y="86483"/>
                      <a:pt x="246075" y="90187"/>
                    </a:cubicBezTo>
                    <a:cubicBezTo>
                      <a:pt x="243429" y="93891"/>
                      <a:pt x="341590" y="206339"/>
                      <a:pt x="382600" y="277512"/>
                    </a:cubicBezTo>
                    <a:cubicBezTo>
                      <a:pt x="423610" y="348685"/>
                      <a:pt x="483935" y="497381"/>
                      <a:pt x="492137" y="517225"/>
                    </a:cubicBezTo>
                    <a:cubicBezTo>
                      <a:pt x="500339" y="537069"/>
                      <a:pt x="459064" y="438908"/>
                      <a:pt x="431812" y="396575"/>
                    </a:cubicBezTo>
                    <a:cubicBezTo>
                      <a:pt x="404560" y="354242"/>
                      <a:pt x="400592" y="297092"/>
                      <a:pt x="328625" y="263225"/>
                    </a:cubicBezTo>
                    <a:cubicBezTo>
                      <a:pt x="256658" y="229358"/>
                      <a:pt x="2129" y="203429"/>
                      <a:pt x="12" y="193375"/>
                    </a:cubicBezTo>
                    <a:cubicBezTo>
                      <a:pt x="-2105" y="183321"/>
                      <a:pt x="269888" y="203165"/>
                      <a:pt x="315925" y="202900"/>
                    </a:cubicBezTo>
                    <a:cubicBezTo>
                      <a:pt x="361962" y="202635"/>
                      <a:pt x="291583" y="203164"/>
                      <a:pt x="276237" y="191787"/>
                    </a:cubicBezTo>
                    <a:cubicBezTo>
                      <a:pt x="260891" y="180410"/>
                      <a:pt x="218558" y="140722"/>
                      <a:pt x="223850" y="134637"/>
                    </a:cubicBezTo>
                    <a:cubicBezTo>
                      <a:pt x="229142" y="128552"/>
                      <a:pt x="326243" y="175648"/>
                      <a:pt x="307987" y="155275"/>
                    </a:cubicBezTo>
                    <a:cubicBezTo>
                      <a:pt x="289731" y="134902"/>
                      <a:pt x="84944" y="-15382"/>
                      <a:pt x="100025" y="1287"/>
                    </a:cubicBezTo>
                    <a:close/>
                  </a:path>
                </a:pathLst>
              </a:cu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6" name="フリーフォーム: 図形 725">
                <a:extLst>
                  <a:ext uri="{FF2B5EF4-FFF2-40B4-BE49-F238E27FC236}">
                    <a16:creationId xmlns:a16="http://schemas.microsoft.com/office/drawing/2014/main" id="{1D1DE1B4-DAEF-45A1-A913-1CA021E2D65E}"/>
                  </a:ext>
                </a:extLst>
              </p:cNvPr>
              <p:cNvSpPr/>
              <p:nvPr/>
            </p:nvSpPr>
            <p:spPr>
              <a:xfrm>
                <a:off x="5748246" y="4002919"/>
                <a:ext cx="519314" cy="386639"/>
              </a:xfrm>
              <a:custGeom>
                <a:avLst/>
                <a:gdLst>
                  <a:gd name="connsiteX0" fmla="*/ 63592 w 519314"/>
                  <a:gd name="connsiteY0" fmla="*/ 2344 h 386639"/>
                  <a:gd name="connsiteX1" fmla="*/ 479517 w 519314"/>
                  <a:gd name="connsiteY1" fmla="*/ 186494 h 386639"/>
                  <a:gd name="connsiteX2" fmla="*/ 411254 w 519314"/>
                  <a:gd name="connsiteY2" fmla="*/ 149981 h 386639"/>
                  <a:gd name="connsiteX3" fmla="*/ 200117 w 519314"/>
                  <a:gd name="connsiteY3" fmla="*/ 99181 h 386639"/>
                  <a:gd name="connsiteX4" fmla="*/ 422367 w 519314"/>
                  <a:gd name="connsiteY4" fmla="*/ 170619 h 386639"/>
                  <a:gd name="connsiteX5" fmla="*/ 519204 w 519314"/>
                  <a:gd name="connsiteY5" fmla="*/ 286506 h 386639"/>
                  <a:gd name="connsiteX6" fmla="*/ 438242 w 519314"/>
                  <a:gd name="connsiteY6" fmla="*/ 218244 h 386639"/>
                  <a:gd name="connsiteX7" fmla="*/ 290604 w 519314"/>
                  <a:gd name="connsiteY7" fmla="*/ 200781 h 386639"/>
                  <a:gd name="connsiteX8" fmla="*/ 449354 w 519314"/>
                  <a:gd name="connsiteY8" fmla="*/ 243644 h 386639"/>
                  <a:gd name="connsiteX9" fmla="*/ 516029 w 519314"/>
                  <a:gd name="connsiteY9" fmla="*/ 302381 h 386639"/>
                  <a:gd name="connsiteX10" fmla="*/ 417604 w 519314"/>
                  <a:gd name="connsiteY10" fmla="*/ 361119 h 386639"/>
                  <a:gd name="connsiteX11" fmla="*/ 458879 w 519314"/>
                  <a:gd name="connsiteY11" fmla="*/ 346831 h 386639"/>
                  <a:gd name="connsiteX12" fmla="*/ 403317 w 519314"/>
                  <a:gd name="connsiteY12" fmla="*/ 342069 h 386639"/>
                  <a:gd name="connsiteX13" fmla="*/ 373154 w 519314"/>
                  <a:gd name="connsiteY13" fmla="*/ 342069 h 386639"/>
                  <a:gd name="connsiteX14" fmla="*/ 31842 w 519314"/>
                  <a:gd name="connsiteY14" fmla="*/ 134106 h 386639"/>
                  <a:gd name="connsiteX15" fmla="*/ 212817 w 519314"/>
                  <a:gd name="connsiteY15" fmla="*/ 276981 h 386639"/>
                  <a:gd name="connsiteX16" fmla="*/ 349342 w 519314"/>
                  <a:gd name="connsiteY16" fmla="*/ 386519 h 386639"/>
                  <a:gd name="connsiteX17" fmla="*/ 163604 w 519314"/>
                  <a:gd name="connsiteY17" fmla="*/ 256344 h 386639"/>
                  <a:gd name="connsiteX18" fmla="*/ 92 w 519314"/>
                  <a:gd name="connsiteY18" fmla="*/ 48381 h 386639"/>
                  <a:gd name="connsiteX19" fmla="*/ 185829 w 519314"/>
                  <a:gd name="connsiteY19" fmla="*/ 130931 h 386639"/>
                  <a:gd name="connsiteX20" fmla="*/ 412842 w 519314"/>
                  <a:gd name="connsiteY20" fmla="*/ 208719 h 386639"/>
                  <a:gd name="connsiteX21" fmla="*/ 349342 w 519314"/>
                  <a:gd name="connsiteY21" fmla="*/ 189669 h 386639"/>
                  <a:gd name="connsiteX22" fmla="*/ 319179 w 519314"/>
                  <a:gd name="connsiteY22" fmla="*/ 137281 h 386639"/>
                  <a:gd name="connsiteX23" fmla="*/ 209642 w 519314"/>
                  <a:gd name="connsiteY23" fmla="*/ 81719 h 386639"/>
                  <a:gd name="connsiteX24" fmla="*/ 300129 w 519314"/>
                  <a:gd name="connsiteY24" fmla="*/ 81719 h 386639"/>
                  <a:gd name="connsiteX25" fmla="*/ 63592 w 519314"/>
                  <a:gd name="connsiteY25" fmla="*/ 2344 h 38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19314" h="386639">
                    <a:moveTo>
                      <a:pt x="63592" y="2344"/>
                    </a:moveTo>
                    <a:cubicBezTo>
                      <a:pt x="93490" y="19807"/>
                      <a:pt x="421573" y="161888"/>
                      <a:pt x="479517" y="186494"/>
                    </a:cubicBezTo>
                    <a:cubicBezTo>
                      <a:pt x="537461" y="211100"/>
                      <a:pt x="457821" y="164533"/>
                      <a:pt x="411254" y="149981"/>
                    </a:cubicBezTo>
                    <a:cubicBezTo>
                      <a:pt x="364687" y="135429"/>
                      <a:pt x="198265" y="95741"/>
                      <a:pt x="200117" y="99181"/>
                    </a:cubicBezTo>
                    <a:cubicBezTo>
                      <a:pt x="201969" y="102621"/>
                      <a:pt x="369186" y="139398"/>
                      <a:pt x="422367" y="170619"/>
                    </a:cubicBezTo>
                    <a:cubicBezTo>
                      <a:pt x="475548" y="201840"/>
                      <a:pt x="516558" y="278569"/>
                      <a:pt x="519204" y="286506"/>
                    </a:cubicBezTo>
                    <a:cubicBezTo>
                      <a:pt x="521850" y="294443"/>
                      <a:pt x="476342" y="232531"/>
                      <a:pt x="438242" y="218244"/>
                    </a:cubicBezTo>
                    <a:cubicBezTo>
                      <a:pt x="400142" y="203957"/>
                      <a:pt x="288752" y="196548"/>
                      <a:pt x="290604" y="200781"/>
                    </a:cubicBezTo>
                    <a:cubicBezTo>
                      <a:pt x="292456" y="205014"/>
                      <a:pt x="411783" y="226711"/>
                      <a:pt x="449354" y="243644"/>
                    </a:cubicBezTo>
                    <a:cubicBezTo>
                      <a:pt x="486925" y="260577"/>
                      <a:pt x="521321" y="282802"/>
                      <a:pt x="516029" y="302381"/>
                    </a:cubicBezTo>
                    <a:cubicBezTo>
                      <a:pt x="510737" y="321960"/>
                      <a:pt x="427129" y="353711"/>
                      <a:pt x="417604" y="361119"/>
                    </a:cubicBezTo>
                    <a:cubicBezTo>
                      <a:pt x="408079" y="368527"/>
                      <a:pt x="461260" y="350006"/>
                      <a:pt x="458879" y="346831"/>
                    </a:cubicBezTo>
                    <a:cubicBezTo>
                      <a:pt x="456498" y="343656"/>
                      <a:pt x="417604" y="342863"/>
                      <a:pt x="403317" y="342069"/>
                    </a:cubicBezTo>
                    <a:cubicBezTo>
                      <a:pt x="389030" y="341275"/>
                      <a:pt x="435067" y="376730"/>
                      <a:pt x="373154" y="342069"/>
                    </a:cubicBezTo>
                    <a:cubicBezTo>
                      <a:pt x="311241" y="307408"/>
                      <a:pt x="58565" y="144954"/>
                      <a:pt x="31842" y="134106"/>
                    </a:cubicBezTo>
                    <a:cubicBezTo>
                      <a:pt x="5119" y="123258"/>
                      <a:pt x="212817" y="276981"/>
                      <a:pt x="212817" y="276981"/>
                    </a:cubicBezTo>
                    <a:cubicBezTo>
                      <a:pt x="265734" y="319050"/>
                      <a:pt x="357544" y="389958"/>
                      <a:pt x="349342" y="386519"/>
                    </a:cubicBezTo>
                    <a:cubicBezTo>
                      <a:pt x="341140" y="383080"/>
                      <a:pt x="221812" y="312700"/>
                      <a:pt x="163604" y="256344"/>
                    </a:cubicBezTo>
                    <a:cubicBezTo>
                      <a:pt x="105396" y="199988"/>
                      <a:pt x="-3612" y="69283"/>
                      <a:pt x="92" y="48381"/>
                    </a:cubicBezTo>
                    <a:cubicBezTo>
                      <a:pt x="3796" y="27479"/>
                      <a:pt x="117037" y="104208"/>
                      <a:pt x="185829" y="130931"/>
                    </a:cubicBezTo>
                    <a:cubicBezTo>
                      <a:pt x="254621" y="157654"/>
                      <a:pt x="385590" y="198929"/>
                      <a:pt x="412842" y="208719"/>
                    </a:cubicBezTo>
                    <a:cubicBezTo>
                      <a:pt x="440094" y="218509"/>
                      <a:pt x="364952" y="201575"/>
                      <a:pt x="349342" y="189669"/>
                    </a:cubicBezTo>
                    <a:cubicBezTo>
                      <a:pt x="333732" y="177763"/>
                      <a:pt x="342462" y="155273"/>
                      <a:pt x="319179" y="137281"/>
                    </a:cubicBezTo>
                    <a:cubicBezTo>
                      <a:pt x="295896" y="119289"/>
                      <a:pt x="212817" y="90979"/>
                      <a:pt x="209642" y="81719"/>
                    </a:cubicBezTo>
                    <a:cubicBezTo>
                      <a:pt x="206467" y="72459"/>
                      <a:pt x="319443" y="93096"/>
                      <a:pt x="300129" y="81719"/>
                    </a:cubicBezTo>
                    <a:cubicBezTo>
                      <a:pt x="280815" y="70342"/>
                      <a:pt x="33694" y="-15119"/>
                      <a:pt x="63592" y="2344"/>
                    </a:cubicBezTo>
                    <a:close/>
                  </a:path>
                </a:pathLst>
              </a:custGeom>
              <a:solidFill>
                <a:srgbClr val="FFF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7" name="フリーフォーム: 図形 726">
                <a:extLst>
                  <a:ext uri="{FF2B5EF4-FFF2-40B4-BE49-F238E27FC236}">
                    <a16:creationId xmlns:a16="http://schemas.microsoft.com/office/drawing/2014/main" id="{079F3BBF-8790-44EA-959F-48BAC92591F6}"/>
                  </a:ext>
                </a:extLst>
              </p:cNvPr>
              <p:cNvSpPr/>
              <p:nvPr/>
            </p:nvSpPr>
            <p:spPr>
              <a:xfrm>
                <a:off x="6540497" y="4221137"/>
                <a:ext cx="199911" cy="306133"/>
              </a:xfrm>
              <a:custGeom>
                <a:avLst/>
                <a:gdLst>
                  <a:gd name="connsiteX0" fmla="*/ 14291 w 199911"/>
                  <a:gd name="connsiteY0" fmla="*/ 244501 h 306133"/>
                  <a:gd name="connsiteX1" fmla="*/ 3 w 199911"/>
                  <a:gd name="connsiteY1" fmla="*/ 55588 h 306133"/>
                  <a:gd name="connsiteX2" fmla="*/ 15878 w 199911"/>
                  <a:gd name="connsiteY2" fmla="*/ 109563 h 306133"/>
                  <a:gd name="connsiteX3" fmla="*/ 44453 w 199911"/>
                  <a:gd name="connsiteY3" fmla="*/ 17488 h 306133"/>
                  <a:gd name="connsiteX4" fmla="*/ 138116 w 199911"/>
                  <a:gd name="connsiteY4" fmla="*/ 6376 h 306133"/>
                  <a:gd name="connsiteX5" fmla="*/ 52391 w 199911"/>
                  <a:gd name="connsiteY5" fmla="*/ 3201 h 306133"/>
                  <a:gd name="connsiteX6" fmla="*/ 153991 w 199911"/>
                  <a:gd name="connsiteY6" fmla="*/ 15901 h 306133"/>
                  <a:gd name="connsiteX7" fmla="*/ 188916 w 199911"/>
                  <a:gd name="connsiteY7" fmla="*/ 61938 h 306133"/>
                  <a:gd name="connsiteX8" fmla="*/ 193678 w 199911"/>
                  <a:gd name="connsiteY8" fmla="*/ 88926 h 306133"/>
                  <a:gd name="connsiteX9" fmla="*/ 107953 w 199911"/>
                  <a:gd name="connsiteY9" fmla="*/ 268313 h 306133"/>
                  <a:gd name="connsiteX10" fmla="*/ 177803 w 199911"/>
                  <a:gd name="connsiteY10" fmla="*/ 190526 h 306133"/>
                  <a:gd name="connsiteX11" fmla="*/ 30166 w 199911"/>
                  <a:gd name="connsiteY11" fmla="*/ 303238 h 306133"/>
                  <a:gd name="connsiteX12" fmla="*/ 147641 w 199911"/>
                  <a:gd name="connsiteY12" fmla="*/ 47651 h 306133"/>
                  <a:gd name="connsiteX13" fmla="*/ 12703 w 199911"/>
                  <a:gd name="connsiteY13" fmla="*/ 303238 h 306133"/>
                  <a:gd name="connsiteX14" fmla="*/ 7941 w 199911"/>
                  <a:gd name="connsiteY14" fmla="*/ 12726 h 306133"/>
                  <a:gd name="connsiteX15" fmla="*/ 7941 w 199911"/>
                  <a:gd name="connsiteY15" fmla="*/ 69876 h 306133"/>
                  <a:gd name="connsiteX16" fmla="*/ 14291 w 199911"/>
                  <a:gd name="connsiteY16" fmla="*/ 244501 h 30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911" h="306133">
                    <a:moveTo>
                      <a:pt x="14291" y="244501"/>
                    </a:moveTo>
                    <a:cubicBezTo>
                      <a:pt x="12968" y="242120"/>
                      <a:pt x="-261" y="78078"/>
                      <a:pt x="3" y="55588"/>
                    </a:cubicBezTo>
                    <a:cubicBezTo>
                      <a:pt x="267" y="33098"/>
                      <a:pt x="8470" y="115913"/>
                      <a:pt x="15878" y="109563"/>
                    </a:cubicBezTo>
                    <a:cubicBezTo>
                      <a:pt x="23286" y="103213"/>
                      <a:pt x="24080" y="34686"/>
                      <a:pt x="44453" y="17488"/>
                    </a:cubicBezTo>
                    <a:cubicBezTo>
                      <a:pt x="64826" y="290"/>
                      <a:pt x="136793" y="8757"/>
                      <a:pt x="138116" y="6376"/>
                    </a:cubicBezTo>
                    <a:cubicBezTo>
                      <a:pt x="139439" y="3995"/>
                      <a:pt x="49745" y="1613"/>
                      <a:pt x="52391" y="3201"/>
                    </a:cubicBezTo>
                    <a:cubicBezTo>
                      <a:pt x="55037" y="4788"/>
                      <a:pt x="131237" y="6112"/>
                      <a:pt x="153991" y="15901"/>
                    </a:cubicBezTo>
                    <a:cubicBezTo>
                      <a:pt x="176745" y="25690"/>
                      <a:pt x="182302" y="49767"/>
                      <a:pt x="188916" y="61938"/>
                    </a:cubicBezTo>
                    <a:cubicBezTo>
                      <a:pt x="195531" y="74109"/>
                      <a:pt x="207172" y="54530"/>
                      <a:pt x="193678" y="88926"/>
                    </a:cubicBezTo>
                    <a:cubicBezTo>
                      <a:pt x="180184" y="123322"/>
                      <a:pt x="110599" y="251380"/>
                      <a:pt x="107953" y="268313"/>
                    </a:cubicBezTo>
                    <a:cubicBezTo>
                      <a:pt x="105307" y="285246"/>
                      <a:pt x="190767" y="184705"/>
                      <a:pt x="177803" y="190526"/>
                    </a:cubicBezTo>
                    <a:cubicBezTo>
                      <a:pt x="164839" y="196347"/>
                      <a:pt x="35193" y="327050"/>
                      <a:pt x="30166" y="303238"/>
                    </a:cubicBezTo>
                    <a:cubicBezTo>
                      <a:pt x="25139" y="279426"/>
                      <a:pt x="150551" y="47651"/>
                      <a:pt x="147641" y="47651"/>
                    </a:cubicBezTo>
                    <a:cubicBezTo>
                      <a:pt x="144731" y="47651"/>
                      <a:pt x="35986" y="309059"/>
                      <a:pt x="12703" y="303238"/>
                    </a:cubicBezTo>
                    <a:cubicBezTo>
                      <a:pt x="-10580" y="297417"/>
                      <a:pt x="8735" y="51620"/>
                      <a:pt x="7941" y="12726"/>
                    </a:cubicBezTo>
                    <a:cubicBezTo>
                      <a:pt x="7147" y="-26168"/>
                      <a:pt x="6089" y="33099"/>
                      <a:pt x="7941" y="69876"/>
                    </a:cubicBezTo>
                    <a:cubicBezTo>
                      <a:pt x="9793" y="106653"/>
                      <a:pt x="15614" y="246882"/>
                      <a:pt x="14291" y="244501"/>
                    </a:cubicBezTo>
                    <a:close/>
                  </a:path>
                </a:pathLst>
              </a:custGeom>
              <a:solidFill>
                <a:srgbClr val="FFFF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29" name="グループ化 728">
              <a:extLst>
                <a:ext uri="{FF2B5EF4-FFF2-40B4-BE49-F238E27FC236}">
                  <a16:creationId xmlns:a16="http://schemas.microsoft.com/office/drawing/2014/main" id="{63355484-003F-457D-9324-1D3457843CB7}"/>
                </a:ext>
              </a:extLst>
            </p:cNvPr>
            <p:cNvGrpSpPr/>
            <p:nvPr/>
          </p:nvGrpSpPr>
          <p:grpSpPr>
            <a:xfrm>
              <a:off x="50312" y="10077651"/>
              <a:ext cx="9982216" cy="3018550"/>
              <a:chOff x="50312" y="10077651"/>
              <a:chExt cx="9982216" cy="3018550"/>
            </a:xfrm>
            <a:solidFill>
              <a:srgbClr val="00B050"/>
            </a:solidFill>
          </p:grpSpPr>
          <p:sp>
            <p:nvSpPr>
              <p:cNvPr id="730" name="フリーフォーム: 図形 729">
                <a:extLst>
                  <a:ext uri="{FF2B5EF4-FFF2-40B4-BE49-F238E27FC236}">
                    <a16:creationId xmlns:a16="http://schemas.microsoft.com/office/drawing/2014/main" id="{2553F9B7-71A5-434E-A3BC-699119276E20}"/>
                  </a:ext>
                </a:extLst>
              </p:cNvPr>
              <p:cNvSpPr/>
              <p:nvPr/>
            </p:nvSpPr>
            <p:spPr>
              <a:xfrm>
                <a:off x="3415463" y="10277154"/>
                <a:ext cx="6396737" cy="1149236"/>
              </a:xfrm>
              <a:custGeom>
                <a:avLst/>
                <a:gdLst>
                  <a:gd name="connsiteX0" fmla="*/ 136259 w 6396737"/>
                  <a:gd name="connsiteY0" fmla="*/ 1128783 h 1149236"/>
                  <a:gd name="connsiteX1" fmla="*/ 338390 w 6396737"/>
                  <a:gd name="connsiteY1" fmla="*/ 1080657 h 1149236"/>
                  <a:gd name="connsiteX2" fmla="*/ 6123173 w 6396737"/>
                  <a:gd name="connsiteY2" fmla="*/ 50753 h 1149236"/>
                  <a:gd name="connsiteX3" fmla="*/ 5526406 w 6396737"/>
                  <a:gd name="connsiteY3" fmla="*/ 147006 h 1149236"/>
                  <a:gd name="connsiteX4" fmla="*/ 3476225 w 6396737"/>
                  <a:gd name="connsiteY4" fmla="*/ 455014 h 1149236"/>
                  <a:gd name="connsiteX5" fmla="*/ 136259 w 6396737"/>
                  <a:gd name="connsiteY5" fmla="*/ 1128783 h 11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96737" h="1149236">
                    <a:moveTo>
                      <a:pt x="136259" y="1128783"/>
                    </a:moveTo>
                    <a:cubicBezTo>
                      <a:pt x="-261585" y="1194556"/>
                      <a:pt x="338390" y="1080657"/>
                      <a:pt x="338390" y="1080657"/>
                    </a:cubicBezTo>
                    <a:lnTo>
                      <a:pt x="6123173" y="50753"/>
                    </a:lnTo>
                    <a:cubicBezTo>
                      <a:pt x="6987842" y="-104855"/>
                      <a:pt x="5526406" y="147006"/>
                      <a:pt x="5526406" y="147006"/>
                    </a:cubicBezTo>
                    <a:cubicBezTo>
                      <a:pt x="5085248" y="214383"/>
                      <a:pt x="4372979" y="283363"/>
                      <a:pt x="3476225" y="455014"/>
                    </a:cubicBezTo>
                    <a:cubicBezTo>
                      <a:pt x="2579471" y="626664"/>
                      <a:pt x="1362677" y="901786"/>
                      <a:pt x="136259" y="11287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1" name="フリーフォーム: 図形 730">
                <a:extLst>
                  <a:ext uri="{FF2B5EF4-FFF2-40B4-BE49-F238E27FC236}">
                    <a16:creationId xmlns:a16="http://schemas.microsoft.com/office/drawing/2014/main" id="{28857B16-22E7-4049-B9C2-5BCE39636677}"/>
                  </a:ext>
                </a:extLst>
              </p:cNvPr>
              <p:cNvSpPr/>
              <p:nvPr/>
            </p:nvSpPr>
            <p:spPr>
              <a:xfrm>
                <a:off x="3465095" y="10356132"/>
                <a:ext cx="4871615" cy="838049"/>
              </a:xfrm>
              <a:custGeom>
                <a:avLst/>
                <a:gdLst>
                  <a:gd name="connsiteX0" fmla="*/ 0 w 4871615"/>
                  <a:gd name="connsiteY0" fmla="*/ 838049 h 838049"/>
                  <a:gd name="connsiteX1" fmla="*/ 57751 w 4871615"/>
                  <a:gd name="connsiteY1" fmla="*/ 828424 h 838049"/>
                  <a:gd name="connsiteX2" fmla="*/ 3407343 w 4871615"/>
                  <a:gd name="connsiteY2" fmla="*/ 289409 h 838049"/>
                  <a:gd name="connsiteX3" fmla="*/ 4851132 w 4871615"/>
                  <a:gd name="connsiteY3" fmla="*/ 651 h 838049"/>
                  <a:gd name="connsiteX4" fmla="*/ 4138863 w 4871615"/>
                  <a:gd name="connsiteY4" fmla="*/ 222032 h 838049"/>
                  <a:gd name="connsiteX5" fmla="*/ 2521819 w 4871615"/>
                  <a:gd name="connsiteY5" fmla="*/ 578167 h 838049"/>
                  <a:gd name="connsiteX6" fmla="*/ 0 w 4871615"/>
                  <a:gd name="connsiteY6" fmla="*/ 838049 h 83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1615" h="838049">
                    <a:moveTo>
                      <a:pt x="0" y="838049"/>
                    </a:moveTo>
                    <a:lnTo>
                      <a:pt x="57751" y="828424"/>
                    </a:lnTo>
                    <a:lnTo>
                      <a:pt x="3407343" y="289409"/>
                    </a:lnTo>
                    <a:cubicBezTo>
                      <a:pt x="4206240" y="151447"/>
                      <a:pt x="4729212" y="11880"/>
                      <a:pt x="4851132" y="651"/>
                    </a:cubicBezTo>
                    <a:cubicBezTo>
                      <a:pt x="4973052" y="-10579"/>
                      <a:pt x="4527082" y="125779"/>
                      <a:pt x="4138863" y="222032"/>
                    </a:cubicBezTo>
                    <a:cubicBezTo>
                      <a:pt x="3750644" y="318285"/>
                      <a:pt x="3218046" y="477102"/>
                      <a:pt x="2521819" y="578167"/>
                    </a:cubicBezTo>
                    <a:cubicBezTo>
                      <a:pt x="1825592" y="679232"/>
                      <a:pt x="893545" y="753828"/>
                      <a:pt x="0" y="8380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2" name="フリーフォーム: 図形 731">
                <a:extLst>
                  <a:ext uri="{FF2B5EF4-FFF2-40B4-BE49-F238E27FC236}">
                    <a16:creationId xmlns:a16="http://schemas.microsoft.com/office/drawing/2014/main" id="{590EB0AF-28D1-4F36-8CAB-8397AB60C34F}"/>
                  </a:ext>
                </a:extLst>
              </p:cNvPr>
              <p:cNvSpPr/>
              <p:nvPr/>
            </p:nvSpPr>
            <p:spPr>
              <a:xfrm>
                <a:off x="7035856" y="10555043"/>
                <a:ext cx="2752056" cy="447107"/>
              </a:xfrm>
              <a:custGeom>
                <a:avLst/>
                <a:gdLst>
                  <a:gd name="connsiteX0" fmla="*/ 211 w 2752056"/>
                  <a:gd name="connsiteY0" fmla="*/ 446633 h 447107"/>
                  <a:gd name="connsiteX1" fmla="*/ 1039740 w 2752056"/>
                  <a:gd name="connsiteY1" fmla="*/ 90498 h 447107"/>
                  <a:gd name="connsiteX2" fmla="*/ 1944515 w 2752056"/>
                  <a:gd name="connsiteY2" fmla="*/ 138624 h 447107"/>
                  <a:gd name="connsiteX3" fmla="*/ 2743411 w 2752056"/>
                  <a:gd name="connsiteY3" fmla="*/ 244502 h 447107"/>
                  <a:gd name="connsiteX4" fmla="*/ 2291024 w 2752056"/>
                  <a:gd name="connsiteY4" fmla="*/ 225252 h 447107"/>
                  <a:gd name="connsiteX5" fmla="*/ 1126367 w 2752056"/>
                  <a:gd name="connsiteY5" fmla="*/ 3871 h 447107"/>
                  <a:gd name="connsiteX6" fmla="*/ 211 w 2752056"/>
                  <a:gd name="connsiteY6" fmla="*/ 446633 h 44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2056" h="447107">
                    <a:moveTo>
                      <a:pt x="211" y="446633"/>
                    </a:moveTo>
                    <a:cubicBezTo>
                      <a:pt x="-14227" y="461071"/>
                      <a:pt x="715690" y="141833"/>
                      <a:pt x="1039740" y="90498"/>
                    </a:cubicBezTo>
                    <a:cubicBezTo>
                      <a:pt x="1363790" y="39163"/>
                      <a:pt x="1660570" y="112957"/>
                      <a:pt x="1944515" y="138624"/>
                    </a:cubicBezTo>
                    <a:cubicBezTo>
                      <a:pt x="2228460" y="164291"/>
                      <a:pt x="2685660" y="230064"/>
                      <a:pt x="2743411" y="244502"/>
                    </a:cubicBezTo>
                    <a:cubicBezTo>
                      <a:pt x="2801163" y="258940"/>
                      <a:pt x="2560531" y="265357"/>
                      <a:pt x="2291024" y="225252"/>
                    </a:cubicBezTo>
                    <a:cubicBezTo>
                      <a:pt x="2021517" y="185147"/>
                      <a:pt x="1500148" y="-31422"/>
                      <a:pt x="1126367" y="3871"/>
                    </a:cubicBezTo>
                    <a:cubicBezTo>
                      <a:pt x="752586" y="39164"/>
                      <a:pt x="14649" y="432195"/>
                      <a:pt x="211" y="446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3" name="フリーフォーム: 図形 732">
                <a:extLst>
                  <a:ext uri="{FF2B5EF4-FFF2-40B4-BE49-F238E27FC236}">
                    <a16:creationId xmlns:a16="http://schemas.microsoft.com/office/drawing/2014/main" id="{DC29AC65-33CC-49FD-93A9-5D3EE289873C}"/>
                  </a:ext>
                </a:extLst>
              </p:cNvPr>
              <p:cNvSpPr/>
              <p:nvPr/>
            </p:nvSpPr>
            <p:spPr>
              <a:xfrm>
                <a:off x="7150026" y="10836478"/>
                <a:ext cx="2882502" cy="223156"/>
              </a:xfrm>
              <a:custGeom>
                <a:avLst/>
                <a:gdLst>
                  <a:gd name="connsiteX0" fmla="*/ 11170 w 2882502"/>
                  <a:gd name="connsiteY0" fmla="*/ 11194 h 223156"/>
                  <a:gd name="connsiteX1" fmla="*/ 2812121 w 2882502"/>
                  <a:gd name="connsiteY1" fmla="*/ 222949 h 223156"/>
                  <a:gd name="connsiteX2" fmla="*/ 1868846 w 2882502"/>
                  <a:gd name="connsiteY2" fmla="*/ 49695 h 223156"/>
                  <a:gd name="connsiteX3" fmla="*/ 11170 w 2882502"/>
                  <a:gd name="connsiteY3" fmla="*/ 11194 h 22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2502" h="223156">
                    <a:moveTo>
                      <a:pt x="11170" y="11194"/>
                    </a:moveTo>
                    <a:cubicBezTo>
                      <a:pt x="168382" y="40070"/>
                      <a:pt x="2502508" y="216532"/>
                      <a:pt x="2812121" y="222949"/>
                    </a:cubicBezTo>
                    <a:cubicBezTo>
                      <a:pt x="3121734" y="229366"/>
                      <a:pt x="2337275" y="84987"/>
                      <a:pt x="1868846" y="49695"/>
                    </a:cubicBezTo>
                    <a:cubicBezTo>
                      <a:pt x="1400417" y="14403"/>
                      <a:pt x="-146042" y="-17682"/>
                      <a:pt x="11170" y="111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4" name="フリーフォーム: 図形 733">
                <a:extLst>
                  <a:ext uri="{FF2B5EF4-FFF2-40B4-BE49-F238E27FC236}">
                    <a16:creationId xmlns:a16="http://schemas.microsoft.com/office/drawing/2014/main" id="{21747150-87B7-45B1-9EE7-8252E53CA5A2}"/>
                  </a:ext>
                </a:extLst>
              </p:cNvPr>
              <p:cNvSpPr/>
              <p:nvPr/>
            </p:nvSpPr>
            <p:spPr>
              <a:xfrm>
                <a:off x="57105" y="11719551"/>
                <a:ext cx="4169818" cy="1376650"/>
              </a:xfrm>
              <a:custGeom>
                <a:avLst/>
                <a:gdLst>
                  <a:gd name="connsiteX0" fmla="*/ 3937379 w 4169818"/>
                  <a:gd name="connsiteY0" fmla="*/ 1284180 h 1376650"/>
                  <a:gd name="connsiteX1" fmla="*/ 3783375 w 4169818"/>
                  <a:gd name="connsiteY1" fmla="*/ 1264929 h 1376650"/>
                  <a:gd name="connsiteX2" fmla="*/ 2147080 w 4169818"/>
                  <a:gd name="connsiteY2" fmla="*/ 571910 h 1376650"/>
                  <a:gd name="connsiteX3" fmla="*/ 39148 w 4169818"/>
                  <a:gd name="connsiteY3" fmla="*/ 4020 h 1376650"/>
                  <a:gd name="connsiteX4" fmla="*/ 1020924 w 4169818"/>
                  <a:gd name="connsiteY4" fmla="*/ 369780 h 1376650"/>
                  <a:gd name="connsiteX5" fmla="*/ 3937379 w 4169818"/>
                  <a:gd name="connsiteY5" fmla="*/ 1284180 h 137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9818" h="1376650">
                    <a:moveTo>
                      <a:pt x="3937379" y="1284180"/>
                    </a:moveTo>
                    <a:cubicBezTo>
                      <a:pt x="4397788" y="1433372"/>
                      <a:pt x="4081758" y="1383641"/>
                      <a:pt x="3783375" y="1264929"/>
                    </a:cubicBezTo>
                    <a:cubicBezTo>
                      <a:pt x="3484992" y="1146217"/>
                      <a:pt x="2771118" y="782061"/>
                      <a:pt x="2147080" y="571910"/>
                    </a:cubicBezTo>
                    <a:cubicBezTo>
                      <a:pt x="1523042" y="361759"/>
                      <a:pt x="226841" y="37708"/>
                      <a:pt x="39148" y="4020"/>
                    </a:cubicBezTo>
                    <a:cubicBezTo>
                      <a:pt x="-148545" y="-29668"/>
                      <a:pt x="364802" y="153212"/>
                      <a:pt x="1020924" y="369780"/>
                    </a:cubicBezTo>
                    <a:cubicBezTo>
                      <a:pt x="1677046" y="586348"/>
                      <a:pt x="3476970" y="1134988"/>
                      <a:pt x="3937379" y="1284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5" name="フリーフォーム: 図形 734">
                <a:extLst>
                  <a:ext uri="{FF2B5EF4-FFF2-40B4-BE49-F238E27FC236}">
                    <a16:creationId xmlns:a16="http://schemas.microsoft.com/office/drawing/2014/main" id="{F60BF3C8-6671-4F0F-BABA-93ED67671340}"/>
                  </a:ext>
                </a:extLst>
              </p:cNvPr>
              <p:cNvSpPr/>
              <p:nvPr/>
            </p:nvSpPr>
            <p:spPr>
              <a:xfrm>
                <a:off x="50312" y="11389088"/>
                <a:ext cx="5653938" cy="1482385"/>
              </a:xfrm>
              <a:custGeom>
                <a:avLst/>
                <a:gdLst>
                  <a:gd name="connsiteX0" fmla="*/ 248071 w 5653938"/>
                  <a:gd name="connsiteY0" fmla="*/ 74600 h 1482385"/>
                  <a:gd name="connsiteX1" fmla="*/ 325073 w 5653938"/>
                  <a:gd name="connsiteY1" fmla="*/ 74600 h 1482385"/>
                  <a:gd name="connsiteX2" fmla="*/ 2134623 w 5653938"/>
                  <a:gd name="connsiteY2" fmla="*/ 680992 h 1482385"/>
                  <a:gd name="connsiteX3" fmla="*/ 2375254 w 5653938"/>
                  <a:gd name="connsiteY3" fmla="*/ 652116 h 1482385"/>
                  <a:gd name="connsiteX4" fmla="*/ 5513090 w 5653938"/>
                  <a:gd name="connsiteY4" fmla="*/ 1460638 h 1482385"/>
                  <a:gd name="connsiteX5" fmla="*/ 4887448 w 5653938"/>
                  <a:gd name="connsiteY5" fmla="*/ 1200756 h 1482385"/>
                  <a:gd name="connsiteX6" fmla="*/ 2885393 w 5653938"/>
                  <a:gd name="connsiteY6" fmla="*/ 661741 h 1482385"/>
                  <a:gd name="connsiteX7" fmla="*/ 248071 w 5653938"/>
                  <a:gd name="connsiteY7" fmla="*/ 74600 h 148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3938" h="1482385">
                    <a:moveTo>
                      <a:pt x="248071" y="74600"/>
                    </a:moveTo>
                    <a:cubicBezTo>
                      <a:pt x="-178649" y="-23257"/>
                      <a:pt x="10648" y="-26465"/>
                      <a:pt x="325073" y="74600"/>
                    </a:cubicBezTo>
                    <a:cubicBezTo>
                      <a:pt x="639498" y="175665"/>
                      <a:pt x="1792926" y="584739"/>
                      <a:pt x="2134623" y="680992"/>
                    </a:cubicBezTo>
                    <a:cubicBezTo>
                      <a:pt x="2476320" y="777245"/>
                      <a:pt x="1812176" y="522175"/>
                      <a:pt x="2375254" y="652116"/>
                    </a:cubicBezTo>
                    <a:cubicBezTo>
                      <a:pt x="2938332" y="782057"/>
                      <a:pt x="5094391" y="1369198"/>
                      <a:pt x="5513090" y="1460638"/>
                    </a:cubicBezTo>
                    <a:cubicBezTo>
                      <a:pt x="5931789" y="1552078"/>
                      <a:pt x="5325397" y="1333905"/>
                      <a:pt x="4887448" y="1200756"/>
                    </a:cubicBezTo>
                    <a:cubicBezTo>
                      <a:pt x="4449499" y="1067607"/>
                      <a:pt x="3665039" y="851038"/>
                      <a:pt x="2885393" y="661741"/>
                    </a:cubicBezTo>
                    <a:cubicBezTo>
                      <a:pt x="2105747" y="472444"/>
                      <a:pt x="674791" y="172457"/>
                      <a:pt x="248071" y="746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6" name="フリーフォーム: 図形 735">
                <a:extLst>
                  <a:ext uri="{FF2B5EF4-FFF2-40B4-BE49-F238E27FC236}">
                    <a16:creationId xmlns:a16="http://schemas.microsoft.com/office/drawing/2014/main" id="{CE2A73FD-AEFC-4DBA-92B7-5678B921FD0D}"/>
                  </a:ext>
                </a:extLst>
              </p:cNvPr>
              <p:cNvSpPr/>
              <p:nvPr/>
            </p:nvSpPr>
            <p:spPr>
              <a:xfrm>
                <a:off x="4485373" y="10077651"/>
                <a:ext cx="3559858" cy="97018"/>
              </a:xfrm>
              <a:custGeom>
                <a:avLst/>
                <a:gdLst>
                  <a:gd name="connsiteX0" fmla="*/ 0 w 3559858"/>
                  <a:gd name="connsiteY0" fmla="*/ 57751 h 97018"/>
                  <a:gd name="connsiteX1" fmla="*/ 163629 w 3559858"/>
                  <a:gd name="connsiteY1" fmla="*/ 48126 h 97018"/>
                  <a:gd name="connsiteX2" fmla="*/ 3397718 w 3559858"/>
                  <a:gd name="connsiteY2" fmla="*/ 96252 h 97018"/>
                  <a:gd name="connsiteX3" fmla="*/ 3041583 w 3559858"/>
                  <a:gd name="connsiteY3" fmla="*/ 77002 h 97018"/>
                  <a:gd name="connsiteX4" fmla="*/ 2743200 w 3559858"/>
                  <a:gd name="connsiteY4" fmla="*/ 67376 h 97018"/>
                  <a:gd name="connsiteX5" fmla="*/ 1992429 w 3559858"/>
                  <a:gd name="connsiteY5" fmla="*/ 0 h 97018"/>
                  <a:gd name="connsiteX6" fmla="*/ 0 w 3559858"/>
                  <a:gd name="connsiteY6" fmla="*/ 57751 h 97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59858" h="97018">
                    <a:moveTo>
                      <a:pt x="0" y="57751"/>
                    </a:moveTo>
                    <a:lnTo>
                      <a:pt x="163629" y="48126"/>
                    </a:lnTo>
                    <a:lnTo>
                      <a:pt x="3397718" y="96252"/>
                    </a:lnTo>
                    <a:cubicBezTo>
                      <a:pt x="3877377" y="101065"/>
                      <a:pt x="3150669" y="81815"/>
                      <a:pt x="3041583" y="77002"/>
                    </a:cubicBezTo>
                    <a:cubicBezTo>
                      <a:pt x="2932497" y="72189"/>
                      <a:pt x="2918059" y="80210"/>
                      <a:pt x="2743200" y="67376"/>
                    </a:cubicBezTo>
                    <a:cubicBezTo>
                      <a:pt x="2568341" y="54542"/>
                      <a:pt x="2446421" y="0"/>
                      <a:pt x="1992429" y="0"/>
                    </a:cubicBezTo>
                    <a:cubicBezTo>
                      <a:pt x="1538437" y="0"/>
                      <a:pt x="778843" y="33688"/>
                      <a:pt x="0" y="577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7" name="フリーフォーム: 図形 736">
                <a:extLst>
                  <a:ext uri="{FF2B5EF4-FFF2-40B4-BE49-F238E27FC236}">
                    <a16:creationId xmlns:a16="http://schemas.microsoft.com/office/drawing/2014/main" id="{58AEF613-A738-45F6-8A62-DC42D6C00D08}"/>
                  </a:ext>
                </a:extLst>
              </p:cNvPr>
              <p:cNvSpPr/>
              <p:nvPr/>
            </p:nvSpPr>
            <p:spPr>
              <a:xfrm>
                <a:off x="8797463" y="10100511"/>
                <a:ext cx="1171080" cy="141037"/>
              </a:xfrm>
              <a:custGeom>
                <a:avLst/>
                <a:gdLst>
                  <a:gd name="connsiteX0" fmla="*/ 9653 w 1171080"/>
                  <a:gd name="connsiteY0" fmla="*/ 15641 h 141037"/>
                  <a:gd name="connsiteX1" fmla="*/ 1155059 w 1171080"/>
                  <a:gd name="connsiteY1" fmla="*/ 15641 h 141037"/>
                  <a:gd name="connsiteX2" fmla="*/ 635295 w 1171080"/>
                  <a:gd name="connsiteY2" fmla="*/ 140769 h 141037"/>
                  <a:gd name="connsiteX3" fmla="*/ 9653 w 1171080"/>
                  <a:gd name="connsiteY3" fmla="*/ 15641 h 14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080" h="141037">
                    <a:moveTo>
                      <a:pt x="9653" y="15641"/>
                    </a:moveTo>
                    <a:cubicBezTo>
                      <a:pt x="96280" y="-5214"/>
                      <a:pt x="1050785" y="-5214"/>
                      <a:pt x="1155059" y="15641"/>
                    </a:cubicBezTo>
                    <a:cubicBezTo>
                      <a:pt x="1259333" y="36496"/>
                      <a:pt x="827800" y="134352"/>
                      <a:pt x="635295" y="140769"/>
                    </a:cubicBezTo>
                    <a:cubicBezTo>
                      <a:pt x="442790" y="147186"/>
                      <a:pt x="-76974" y="36496"/>
                      <a:pt x="9653" y="156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3314" name="Picture 2" descr="Nike - Google Play のアプリ" hidden="1">
            <a:extLst>
              <a:ext uri="{FF2B5EF4-FFF2-40B4-BE49-F238E27FC236}">
                <a16:creationId xmlns:a16="http://schemas.microsoft.com/office/drawing/2014/main" id="{83667395-1D83-4464-9299-38D2A6A5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7" y="-60689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0" name="グループ化 319">
            <a:extLst>
              <a:ext uri="{FF2B5EF4-FFF2-40B4-BE49-F238E27FC236}">
                <a16:creationId xmlns:a16="http://schemas.microsoft.com/office/drawing/2014/main" id="{5F799E9F-DE98-4FC1-BFCE-B74CC7055179}"/>
              </a:ext>
            </a:extLst>
          </p:cNvPr>
          <p:cNvGrpSpPr/>
          <p:nvPr/>
        </p:nvGrpSpPr>
        <p:grpSpPr>
          <a:xfrm>
            <a:off x="327379" y="218273"/>
            <a:ext cx="1920521" cy="734227"/>
            <a:chOff x="1068352" y="1170773"/>
            <a:chExt cx="3866275" cy="1478101"/>
          </a:xfrm>
          <a:solidFill>
            <a:srgbClr val="FF6565"/>
          </a:solidFill>
        </p:grpSpPr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13BD48D1-E04A-4E42-AECB-AC5D76E2F915}"/>
                </a:ext>
              </a:extLst>
            </p:cNvPr>
            <p:cNvSpPr/>
            <p:nvPr/>
          </p:nvSpPr>
          <p:spPr>
            <a:xfrm>
              <a:off x="1068352" y="1224955"/>
              <a:ext cx="513289" cy="1423919"/>
            </a:xfrm>
            <a:custGeom>
              <a:avLst/>
              <a:gdLst>
                <a:gd name="connsiteX0" fmla="*/ 512798 w 513289"/>
                <a:gd name="connsiteY0" fmla="*/ 595 h 1423919"/>
                <a:gd name="connsiteX1" fmla="*/ 55598 w 513289"/>
                <a:gd name="connsiteY1" fmla="*/ 756245 h 1423919"/>
                <a:gd name="connsiteX2" fmla="*/ 23848 w 513289"/>
                <a:gd name="connsiteY2" fmla="*/ 1029295 h 1423919"/>
                <a:gd name="connsiteX3" fmla="*/ 201648 w 513289"/>
                <a:gd name="connsiteY3" fmla="*/ 1422995 h 1423919"/>
                <a:gd name="connsiteX4" fmla="*/ 144498 w 513289"/>
                <a:gd name="connsiteY4" fmla="*/ 1130895 h 1423919"/>
                <a:gd name="connsiteX5" fmla="*/ 144498 w 513289"/>
                <a:gd name="connsiteY5" fmla="*/ 889595 h 1423919"/>
                <a:gd name="connsiteX6" fmla="*/ 512798 w 513289"/>
                <a:gd name="connsiteY6" fmla="*/ 595 h 142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289" h="1423919">
                  <a:moveTo>
                    <a:pt x="512798" y="595"/>
                  </a:moveTo>
                  <a:cubicBezTo>
                    <a:pt x="497981" y="-21630"/>
                    <a:pt x="137090" y="584795"/>
                    <a:pt x="55598" y="756245"/>
                  </a:cubicBezTo>
                  <a:cubicBezTo>
                    <a:pt x="-25894" y="927695"/>
                    <a:pt x="-494" y="918170"/>
                    <a:pt x="23848" y="1029295"/>
                  </a:cubicBezTo>
                  <a:cubicBezTo>
                    <a:pt x="48190" y="1140420"/>
                    <a:pt x="181540" y="1406062"/>
                    <a:pt x="201648" y="1422995"/>
                  </a:cubicBezTo>
                  <a:cubicBezTo>
                    <a:pt x="221756" y="1439928"/>
                    <a:pt x="154023" y="1219795"/>
                    <a:pt x="144498" y="1130895"/>
                  </a:cubicBezTo>
                  <a:cubicBezTo>
                    <a:pt x="134973" y="1041995"/>
                    <a:pt x="86290" y="1073745"/>
                    <a:pt x="144498" y="889595"/>
                  </a:cubicBezTo>
                  <a:cubicBezTo>
                    <a:pt x="202706" y="705445"/>
                    <a:pt x="527615" y="22820"/>
                    <a:pt x="512798" y="5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D0277F9D-DEE2-4F92-A839-F9E73699D4EF}"/>
                </a:ext>
              </a:extLst>
            </p:cNvPr>
            <p:cNvSpPr/>
            <p:nvPr/>
          </p:nvSpPr>
          <p:spPr>
            <a:xfrm>
              <a:off x="1219595" y="1246705"/>
              <a:ext cx="3715032" cy="1323398"/>
            </a:xfrm>
            <a:custGeom>
              <a:avLst/>
              <a:gdLst>
                <a:gd name="connsiteX0" fmla="*/ 5955 w 3715032"/>
                <a:gd name="connsiteY0" fmla="*/ 1204395 h 1323398"/>
                <a:gd name="connsiteX1" fmla="*/ 780655 w 3715032"/>
                <a:gd name="connsiteY1" fmla="*/ 1223445 h 1323398"/>
                <a:gd name="connsiteX2" fmla="*/ 1066405 w 3715032"/>
                <a:gd name="connsiteY2" fmla="*/ 1115495 h 1323398"/>
                <a:gd name="connsiteX3" fmla="*/ 3638155 w 3715032"/>
                <a:gd name="connsiteY3" fmla="*/ 29645 h 1323398"/>
                <a:gd name="connsiteX4" fmla="*/ 3092055 w 3715032"/>
                <a:gd name="connsiteY4" fmla="*/ 283645 h 1323398"/>
                <a:gd name="connsiteX5" fmla="*/ 1034655 w 3715032"/>
                <a:gd name="connsiteY5" fmla="*/ 1204395 h 1323398"/>
                <a:gd name="connsiteX6" fmla="*/ 456805 w 3715032"/>
                <a:gd name="connsiteY6" fmla="*/ 1312345 h 1323398"/>
                <a:gd name="connsiteX7" fmla="*/ 5955 w 3715032"/>
                <a:gd name="connsiteY7" fmla="*/ 1204395 h 13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5032" h="1323398">
                  <a:moveTo>
                    <a:pt x="5955" y="1204395"/>
                  </a:moveTo>
                  <a:cubicBezTo>
                    <a:pt x="59930" y="1189578"/>
                    <a:pt x="603913" y="1238262"/>
                    <a:pt x="780655" y="1223445"/>
                  </a:cubicBezTo>
                  <a:cubicBezTo>
                    <a:pt x="957397" y="1208628"/>
                    <a:pt x="1066405" y="1115495"/>
                    <a:pt x="1066405" y="1115495"/>
                  </a:cubicBezTo>
                  <a:lnTo>
                    <a:pt x="3638155" y="29645"/>
                  </a:lnTo>
                  <a:cubicBezTo>
                    <a:pt x="3975763" y="-108997"/>
                    <a:pt x="3092055" y="283645"/>
                    <a:pt x="3092055" y="283645"/>
                  </a:cubicBezTo>
                  <a:cubicBezTo>
                    <a:pt x="2658138" y="479437"/>
                    <a:pt x="1473863" y="1032945"/>
                    <a:pt x="1034655" y="1204395"/>
                  </a:cubicBezTo>
                  <a:cubicBezTo>
                    <a:pt x="595447" y="1375845"/>
                    <a:pt x="635663" y="1311287"/>
                    <a:pt x="456805" y="1312345"/>
                  </a:cubicBezTo>
                  <a:cubicBezTo>
                    <a:pt x="277947" y="1313403"/>
                    <a:pt x="-48020" y="1219212"/>
                    <a:pt x="5955" y="1204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649FA712-6CBE-4D3E-B18D-2E02A7C39273}"/>
                </a:ext>
              </a:extLst>
            </p:cNvPr>
            <p:cNvSpPr/>
            <p:nvPr/>
          </p:nvSpPr>
          <p:spPr>
            <a:xfrm>
              <a:off x="1463698" y="1170773"/>
              <a:ext cx="3400402" cy="957682"/>
            </a:xfrm>
            <a:custGeom>
              <a:avLst/>
              <a:gdLst>
                <a:gd name="connsiteX0" fmla="*/ 130152 w 3400402"/>
                <a:gd name="connsiteY0" fmla="*/ 3977 h 957682"/>
                <a:gd name="connsiteX1" fmla="*/ 3152 w 3400402"/>
                <a:gd name="connsiteY1" fmla="*/ 384977 h 957682"/>
                <a:gd name="connsiteX2" fmla="*/ 66652 w 3400402"/>
                <a:gd name="connsiteY2" fmla="*/ 702477 h 957682"/>
                <a:gd name="connsiteX3" fmla="*/ 358752 w 3400402"/>
                <a:gd name="connsiteY3" fmla="*/ 918377 h 957682"/>
                <a:gd name="connsiteX4" fmla="*/ 1146152 w 3400402"/>
                <a:gd name="connsiteY4" fmla="*/ 702477 h 957682"/>
                <a:gd name="connsiteX5" fmla="*/ 2898752 w 3400402"/>
                <a:gd name="connsiteY5" fmla="*/ 245277 h 957682"/>
                <a:gd name="connsiteX6" fmla="*/ 3400402 w 3400402"/>
                <a:gd name="connsiteY6" fmla="*/ 92877 h 957682"/>
                <a:gd name="connsiteX7" fmla="*/ 2555852 w 3400402"/>
                <a:gd name="connsiteY7" fmla="*/ 340527 h 957682"/>
                <a:gd name="connsiteX8" fmla="*/ 295252 w 3400402"/>
                <a:gd name="connsiteY8" fmla="*/ 950127 h 957682"/>
                <a:gd name="connsiteX9" fmla="*/ 79352 w 3400402"/>
                <a:gd name="connsiteY9" fmla="*/ 638977 h 957682"/>
                <a:gd name="connsiteX10" fmla="*/ 130152 w 3400402"/>
                <a:gd name="connsiteY10" fmla="*/ 3977 h 95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402" h="957682">
                  <a:moveTo>
                    <a:pt x="130152" y="3977"/>
                  </a:moveTo>
                  <a:cubicBezTo>
                    <a:pt x="117452" y="-38356"/>
                    <a:pt x="13735" y="268560"/>
                    <a:pt x="3152" y="384977"/>
                  </a:cubicBezTo>
                  <a:cubicBezTo>
                    <a:pt x="-7431" y="501394"/>
                    <a:pt x="7385" y="613577"/>
                    <a:pt x="66652" y="702477"/>
                  </a:cubicBezTo>
                  <a:cubicBezTo>
                    <a:pt x="125919" y="791377"/>
                    <a:pt x="178835" y="918377"/>
                    <a:pt x="358752" y="918377"/>
                  </a:cubicBezTo>
                  <a:cubicBezTo>
                    <a:pt x="538669" y="918377"/>
                    <a:pt x="1146152" y="702477"/>
                    <a:pt x="1146152" y="702477"/>
                  </a:cubicBezTo>
                  <a:lnTo>
                    <a:pt x="2898752" y="245277"/>
                  </a:lnTo>
                  <a:cubicBezTo>
                    <a:pt x="3274460" y="143677"/>
                    <a:pt x="3400402" y="92877"/>
                    <a:pt x="3400402" y="92877"/>
                  </a:cubicBezTo>
                  <a:cubicBezTo>
                    <a:pt x="3343252" y="108752"/>
                    <a:pt x="2555852" y="340527"/>
                    <a:pt x="2555852" y="340527"/>
                  </a:cubicBezTo>
                  <a:cubicBezTo>
                    <a:pt x="2038327" y="483402"/>
                    <a:pt x="708002" y="900385"/>
                    <a:pt x="295252" y="950127"/>
                  </a:cubicBezTo>
                  <a:cubicBezTo>
                    <a:pt x="-117498" y="999869"/>
                    <a:pt x="111102" y="793494"/>
                    <a:pt x="79352" y="638977"/>
                  </a:cubicBezTo>
                  <a:cubicBezTo>
                    <a:pt x="47602" y="484460"/>
                    <a:pt x="142852" y="46310"/>
                    <a:pt x="130152" y="39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7" name="グループ化 746">
            <a:extLst>
              <a:ext uri="{FF2B5EF4-FFF2-40B4-BE49-F238E27FC236}">
                <a16:creationId xmlns:a16="http://schemas.microsoft.com/office/drawing/2014/main" id="{594F73D2-262A-498B-A033-3B6F66A77673}"/>
              </a:ext>
            </a:extLst>
          </p:cNvPr>
          <p:cNvGrpSpPr/>
          <p:nvPr/>
        </p:nvGrpSpPr>
        <p:grpSpPr>
          <a:xfrm rot="11642995">
            <a:off x="4156429" y="10666832"/>
            <a:ext cx="4225571" cy="1615462"/>
            <a:chOff x="1068352" y="1170773"/>
            <a:chExt cx="3866275" cy="1478101"/>
          </a:xfrm>
          <a:solidFill>
            <a:srgbClr val="FF6565"/>
          </a:solidFill>
        </p:grpSpPr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FDE352DE-257F-4DEC-8C77-A80869D83A03}"/>
                </a:ext>
              </a:extLst>
            </p:cNvPr>
            <p:cNvSpPr/>
            <p:nvPr/>
          </p:nvSpPr>
          <p:spPr>
            <a:xfrm>
              <a:off x="1068352" y="1224955"/>
              <a:ext cx="513289" cy="1423919"/>
            </a:xfrm>
            <a:custGeom>
              <a:avLst/>
              <a:gdLst>
                <a:gd name="connsiteX0" fmla="*/ 512798 w 513289"/>
                <a:gd name="connsiteY0" fmla="*/ 595 h 1423919"/>
                <a:gd name="connsiteX1" fmla="*/ 55598 w 513289"/>
                <a:gd name="connsiteY1" fmla="*/ 756245 h 1423919"/>
                <a:gd name="connsiteX2" fmla="*/ 23848 w 513289"/>
                <a:gd name="connsiteY2" fmla="*/ 1029295 h 1423919"/>
                <a:gd name="connsiteX3" fmla="*/ 201648 w 513289"/>
                <a:gd name="connsiteY3" fmla="*/ 1422995 h 1423919"/>
                <a:gd name="connsiteX4" fmla="*/ 144498 w 513289"/>
                <a:gd name="connsiteY4" fmla="*/ 1130895 h 1423919"/>
                <a:gd name="connsiteX5" fmla="*/ 144498 w 513289"/>
                <a:gd name="connsiteY5" fmla="*/ 889595 h 1423919"/>
                <a:gd name="connsiteX6" fmla="*/ 512798 w 513289"/>
                <a:gd name="connsiteY6" fmla="*/ 595 h 142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289" h="1423919">
                  <a:moveTo>
                    <a:pt x="512798" y="595"/>
                  </a:moveTo>
                  <a:cubicBezTo>
                    <a:pt x="497981" y="-21630"/>
                    <a:pt x="137090" y="584795"/>
                    <a:pt x="55598" y="756245"/>
                  </a:cubicBezTo>
                  <a:cubicBezTo>
                    <a:pt x="-25894" y="927695"/>
                    <a:pt x="-494" y="918170"/>
                    <a:pt x="23848" y="1029295"/>
                  </a:cubicBezTo>
                  <a:cubicBezTo>
                    <a:pt x="48190" y="1140420"/>
                    <a:pt x="181540" y="1406062"/>
                    <a:pt x="201648" y="1422995"/>
                  </a:cubicBezTo>
                  <a:cubicBezTo>
                    <a:pt x="221756" y="1439928"/>
                    <a:pt x="154023" y="1219795"/>
                    <a:pt x="144498" y="1130895"/>
                  </a:cubicBezTo>
                  <a:cubicBezTo>
                    <a:pt x="134973" y="1041995"/>
                    <a:pt x="86290" y="1073745"/>
                    <a:pt x="144498" y="889595"/>
                  </a:cubicBezTo>
                  <a:cubicBezTo>
                    <a:pt x="202706" y="705445"/>
                    <a:pt x="527615" y="22820"/>
                    <a:pt x="512798" y="5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374A34A3-17EB-4D44-B992-E08C4425EB04}"/>
                </a:ext>
              </a:extLst>
            </p:cNvPr>
            <p:cNvSpPr/>
            <p:nvPr/>
          </p:nvSpPr>
          <p:spPr>
            <a:xfrm>
              <a:off x="1219595" y="1246705"/>
              <a:ext cx="3715032" cy="1323398"/>
            </a:xfrm>
            <a:custGeom>
              <a:avLst/>
              <a:gdLst>
                <a:gd name="connsiteX0" fmla="*/ 5955 w 3715032"/>
                <a:gd name="connsiteY0" fmla="*/ 1204395 h 1323398"/>
                <a:gd name="connsiteX1" fmla="*/ 780655 w 3715032"/>
                <a:gd name="connsiteY1" fmla="*/ 1223445 h 1323398"/>
                <a:gd name="connsiteX2" fmla="*/ 1066405 w 3715032"/>
                <a:gd name="connsiteY2" fmla="*/ 1115495 h 1323398"/>
                <a:gd name="connsiteX3" fmla="*/ 3638155 w 3715032"/>
                <a:gd name="connsiteY3" fmla="*/ 29645 h 1323398"/>
                <a:gd name="connsiteX4" fmla="*/ 3092055 w 3715032"/>
                <a:gd name="connsiteY4" fmla="*/ 283645 h 1323398"/>
                <a:gd name="connsiteX5" fmla="*/ 1034655 w 3715032"/>
                <a:gd name="connsiteY5" fmla="*/ 1204395 h 1323398"/>
                <a:gd name="connsiteX6" fmla="*/ 456805 w 3715032"/>
                <a:gd name="connsiteY6" fmla="*/ 1312345 h 1323398"/>
                <a:gd name="connsiteX7" fmla="*/ 5955 w 3715032"/>
                <a:gd name="connsiteY7" fmla="*/ 1204395 h 13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5032" h="1323398">
                  <a:moveTo>
                    <a:pt x="5955" y="1204395"/>
                  </a:moveTo>
                  <a:cubicBezTo>
                    <a:pt x="59930" y="1189578"/>
                    <a:pt x="603913" y="1238262"/>
                    <a:pt x="780655" y="1223445"/>
                  </a:cubicBezTo>
                  <a:cubicBezTo>
                    <a:pt x="957397" y="1208628"/>
                    <a:pt x="1066405" y="1115495"/>
                    <a:pt x="1066405" y="1115495"/>
                  </a:cubicBezTo>
                  <a:lnTo>
                    <a:pt x="3638155" y="29645"/>
                  </a:lnTo>
                  <a:cubicBezTo>
                    <a:pt x="3975763" y="-108997"/>
                    <a:pt x="3092055" y="283645"/>
                    <a:pt x="3092055" y="283645"/>
                  </a:cubicBezTo>
                  <a:cubicBezTo>
                    <a:pt x="2658138" y="479437"/>
                    <a:pt x="1473863" y="1032945"/>
                    <a:pt x="1034655" y="1204395"/>
                  </a:cubicBezTo>
                  <a:cubicBezTo>
                    <a:pt x="595447" y="1375845"/>
                    <a:pt x="635663" y="1311287"/>
                    <a:pt x="456805" y="1312345"/>
                  </a:cubicBezTo>
                  <a:cubicBezTo>
                    <a:pt x="277947" y="1313403"/>
                    <a:pt x="-48020" y="1219212"/>
                    <a:pt x="5955" y="1204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51C173B7-908B-4946-A5AE-839F3B662AA0}"/>
                </a:ext>
              </a:extLst>
            </p:cNvPr>
            <p:cNvSpPr/>
            <p:nvPr/>
          </p:nvSpPr>
          <p:spPr>
            <a:xfrm>
              <a:off x="1463698" y="1170773"/>
              <a:ext cx="3400402" cy="957682"/>
            </a:xfrm>
            <a:custGeom>
              <a:avLst/>
              <a:gdLst>
                <a:gd name="connsiteX0" fmla="*/ 130152 w 3400402"/>
                <a:gd name="connsiteY0" fmla="*/ 3977 h 957682"/>
                <a:gd name="connsiteX1" fmla="*/ 3152 w 3400402"/>
                <a:gd name="connsiteY1" fmla="*/ 384977 h 957682"/>
                <a:gd name="connsiteX2" fmla="*/ 66652 w 3400402"/>
                <a:gd name="connsiteY2" fmla="*/ 702477 h 957682"/>
                <a:gd name="connsiteX3" fmla="*/ 358752 w 3400402"/>
                <a:gd name="connsiteY3" fmla="*/ 918377 h 957682"/>
                <a:gd name="connsiteX4" fmla="*/ 1146152 w 3400402"/>
                <a:gd name="connsiteY4" fmla="*/ 702477 h 957682"/>
                <a:gd name="connsiteX5" fmla="*/ 2898752 w 3400402"/>
                <a:gd name="connsiteY5" fmla="*/ 245277 h 957682"/>
                <a:gd name="connsiteX6" fmla="*/ 3400402 w 3400402"/>
                <a:gd name="connsiteY6" fmla="*/ 92877 h 957682"/>
                <a:gd name="connsiteX7" fmla="*/ 2555852 w 3400402"/>
                <a:gd name="connsiteY7" fmla="*/ 340527 h 957682"/>
                <a:gd name="connsiteX8" fmla="*/ 295252 w 3400402"/>
                <a:gd name="connsiteY8" fmla="*/ 950127 h 957682"/>
                <a:gd name="connsiteX9" fmla="*/ 79352 w 3400402"/>
                <a:gd name="connsiteY9" fmla="*/ 638977 h 957682"/>
                <a:gd name="connsiteX10" fmla="*/ 130152 w 3400402"/>
                <a:gd name="connsiteY10" fmla="*/ 3977 h 95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402" h="957682">
                  <a:moveTo>
                    <a:pt x="130152" y="3977"/>
                  </a:moveTo>
                  <a:cubicBezTo>
                    <a:pt x="117452" y="-38356"/>
                    <a:pt x="13735" y="268560"/>
                    <a:pt x="3152" y="384977"/>
                  </a:cubicBezTo>
                  <a:cubicBezTo>
                    <a:pt x="-7431" y="501394"/>
                    <a:pt x="7385" y="613577"/>
                    <a:pt x="66652" y="702477"/>
                  </a:cubicBezTo>
                  <a:cubicBezTo>
                    <a:pt x="125919" y="791377"/>
                    <a:pt x="178835" y="918377"/>
                    <a:pt x="358752" y="918377"/>
                  </a:cubicBezTo>
                  <a:cubicBezTo>
                    <a:pt x="538669" y="918377"/>
                    <a:pt x="1146152" y="702477"/>
                    <a:pt x="1146152" y="702477"/>
                  </a:cubicBezTo>
                  <a:lnTo>
                    <a:pt x="2898752" y="245277"/>
                  </a:lnTo>
                  <a:cubicBezTo>
                    <a:pt x="3274460" y="143677"/>
                    <a:pt x="3400402" y="92877"/>
                    <a:pt x="3400402" y="92877"/>
                  </a:cubicBezTo>
                  <a:cubicBezTo>
                    <a:pt x="3343252" y="108752"/>
                    <a:pt x="2555852" y="340527"/>
                    <a:pt x="2555852" y="340527"/>
                  </a:cubicBezTo>
                  <a:cubicBezTo>
                    <a:pt x="2038327" y="483402"/>
                    <a:pt x="708002" y="900385"/>
                    <a:pt x="295252" y="950127"/>
                  </a:cubicBezTo>
                  <a:cubicBezTo>
                    <a:pt x="-117498" y="999869"/>
                    <a:pt x="111102" y="793494"/>
                    <a:pt x="79352" y="638977"/>
                  </a:cubicBezTo>
                  <a:cubicBezTo>
                    <a:pt x="47602" y="484460"/>
                    <a:pt x="142852" y="46310"/>
                    <a:pt x="130152" y="39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485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94043"/>
            <a:ext cx="9270999" cy="13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7" name="グループ化 256" hidden="1">
            <a:extLst>
              <a:ext uri="{FF2B5EF4-FFF2-40B4-BE49-F238E27FC236}">
                <a16:creationId xmlns:a16="http://schemas.microsoft.com/office/drawing/2014/main" id="{3ED6DDBF-6BED-402F-9F64-CA50F86E2B5C}"/>
              </a:ext>
            </a:extLst>
          </p:cNvPr>
          <p:cNvGrpSpPr/>
          <p:nvPr/>
        </p:nvGrpSpPr>
        <p:grpSpPr>
          <a:xfrm>
            <a:off x="598445" y="3086101"/>
            <a:ext cx="8687002" cy="8369010"/>
            <a:chOff x="598445" y="3086101"/>
            <a:chExt cx="8687002" cy="8369010"/>
          </a:xfrm>
        </p:grpSpPr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E12526D-46C1-4A53-B3AE-F8C55A990A8D}"/>
                </a:ext>
              </a:extLst>
            </p:cNvPr>
            <p:cNvSpPr/>
            <p:nvPr/>
          </p:nvSpPr>
          <p:spPr>
            <a:xfrm>
              <a:off x="5796541" y="3965454"/>
              <a:ext cx="496708" cy="208942"/>
            </a:xfrm>
            <a:custGeom>
              <a:avLst/>
              <a:gdLst>
                <a:gd name="connsiteX0" fmla="*/ 0 w 782874"/>
                <a:gd name="connsiteY0" fmla="*/ 0 h 329318"/>
                <a:gd name="connsiteX1" fmla="*/ 158750 w 782874"/>
                <a:gd name="connsiteY1" fmla="*/ 4762 h 329318"/>
                <a:gd name="connsiteX2" fmla="*/ 269875 w 782874"/>
                <a:gd name="connsiteY2" fmla="*/ 44450 h 329318"/>
                <a:gd name="connsiteX3" fmla="*/ 284163 w 782874"/>
                <a:gd name="connsiteY3" fmla="*/ 46037 h 329318"/>
                <a:gd name="connsiteX4" fmla="*/ 438150 w 782874"/>
                <a:gd name="connsiteY4" fmla="*/ 98425 h 329318"/>
                <a:gd name="connsiteX5" fmla="*/ 554038 w 782874"/>
                <a:gd name="connsiteY5" fmla="*/ 166687 h 329318"/>
                <a:gd name="connsiteX6" fmla="*/ 690563 w 782874"/>
                <a:gd name="connsiteY6" fmla="*/ 271462 h 329318"/>
                <a:gd name="connsiteX7" fmla="*/ 781050 w 782874"/>
                <a:gd name="connsiteY7" fmla="*/ 328612 h 329318"/>
                <a:gd name="connsiteX8" fmla="*/ 719138 w 782874"/>
                <a:gd name="connsiteY8" fmla="*/ 288925 h 329318"/>
                <a:gd name="connsiteX9" fmla="*/ 379413 w 782874"/>
                <a:gd name="connsiteY9" fmla="*/ 101600 h 329318"/>
                <a:gd name="connsiteX10" fmla="*/ 247650 w 782874"/>
                <a:gd name="connsiteY10" fmla="*/ 52387 h 329318"/>
                <a:gd name="connsiteX11" fmla="*/ 74613 w 782874"/>
                <a:gd name="connsiteY11" fmla="*/ 61912 h 329318"/>
                <a:gd name="connsiteX12" fmla="*/ 233363 w 782874"/>
                <a:gd name="connsiteY12" fmla="*/ 41275 h 329318"/>
                <a:gd name="connsiteX13" fmla="*/ 169863 w 782874"/>
                <a:gd name="connsiteY13" fmla="*/ 28575 h 329318"/>
                <a:gd name="connsiteX14" fmla="*/ 0 w 782874"/>
                <a:gd name="connsiteY14" fmla="*/ 0 h 32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874" h="329318">
                  <a:moveTo>
                    <a:pt x="0" y="0"/>
                  </a:moveTo>
                  <a:lnTo>
                    <a:pt x="158750" y="4762"/>
                  </a:lnTo>
                  <a:cubicBezTo>
                    <a:pt x="203729" y="12170"/>
                    <a:pt x="248973" y="37571"/>
                    <a:pt x="269875" y="44450"/>
                  </a:cubicBezTo>
                  <a:cubicBezTo>
                    <a:pt x="290777" y="51329"/>
                    <a:pt x="256117" y="37041"/>
                    <a:pt x="284163" y="46037"/>
                  </a:cubicBezTo>
                  <a:cubicBezTo>
                    <a:pt x="312209" y="55033"/>
                    <a:pt x="393171" y="78317"/>
                    <a:pt x="438150" y="98425"/>
                  </a:cubicBezTo>
                  <a:cubicBezTo>
                    <a:pt x="483129" y="118533"/>
                    <a:pt x="511969" y="137848"/>
                    <a:pt x="554038" y="166687"/>
                  </a:cubicBezTo>
                  <a:cubicBezTo>
                    <a:pt x="596107" y="195526"/>
                    <a:pt x="652728" y="244475"/>
                    <a:pt x="690563" y="271462"/>
                  </a:cubicBezTo>
                  <a:cubicBezTo>
                    <a:pt x="728398" y="298449"/>
                    <a:pt x="776288" y="325702"/>
                    <a:pt x="781050" y="328612"/>
                  </a:cubicBezTo>
                  <a:cubicBezTo>
                    <a:pt x="785812" y="331522"/>
                    <a:pt x="786077" y="326760"/>
                    <a:pt x="719138" y="288925"/>
                  </a:cubicBezTo>
                  <a:cubicBezTo>
                    <a:pt x="652199" y="251090"/>
                    <a:pt x="457994" y="141023"/>
                    <a:pt x="379413" y="101600"/>
                  </a:cubicBezTo>
                  <a:cubicBezTo>
                    <a:pt x="300832" y="62177"/>
                    <a:pt x="298450" y="59002"/>
                    <a:pt x="247650" y="52387"/>
                  </a:cubicBezTo>
                  <a:cubicBezTo>
                    <a:pt x="196850" y="45772"/>
                    <a:pt x="76994" y="63764"/>
                    <a:pt x="74613" y="61912"/>
                  </a:cubicBezTo>
                  <a:cubicBezTo>
                    <a:pt x="72232" y="60060"/>
                    <a:pt x="217488" y="46831"/>
                    <a:pt x="233363" y="41275"/>
                  </a:cubicBezTo>
                  <a:cubicBezTo>
                    <a:pt x="249238" y="35719"/>
                    <a:pt x="169863" y="28575"/>
                    <a:pt x="169863" y="285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2264313D-C8BC-415A-9BFD-D62F4300AAA6}"/>
                </a:ext>
              </a:extLst>
            </p:cNvPr>
            <p:cNvSpPr/>
            <p:nvPr/>
          </p:nvSpPr>
          <p:spPr>
            <a:xfrm>
              <a:off x="5782358" y="3938189"/>
              <a:ext cx="512392" cy="230847"/>
            </a:xfrm>
            <a:custGeom>
              <a:avLst/>
              <a:gdLst>
                <a:gd name="connsiteX0" fmla="*/ 128 w 807594"/>
                <a:gd name="connsiteY0" fmla="*/ 23923 h 363844"/>
                <a:gd name="connsiteX1" fmla="*/ 203328 w 807594"/>
                <a:gd name="connsiteY1" fmla="*/ 110 h 363844"/>
                <a:gd name="connsiteX2" fmla="*/ 149353 w 807594"/>
                <a:gd name="connsiteY2" fmla="*/ 15985 h 363844"/>
                <a:gd name="connsiteX3" fmla="*/ 236666 w 807594"/>
                <a:gd name="connsiteY3" fmla="*/ 38210 h 363844"/>
                <a:gd name="connsiteX4" fmla="*/ 441453 w 807594"/>
                <a:gd name="connsiteY4" fmla="*/ 85835 h 363844"/>
                <a:gd name="connsiteX5" fmla="*/ 363666 w 807594"/>
                <a:gd name="connsiteY5" fmla="*/ 79485 h 363844"/>
                <a:gd name="connsiteX6" fmla="*/ 463678 w 807594"/>
                <a:gd name="connsiteY6" fmla="*/ 109648 h 363844"/>
                <a:gd name="connsiteX7" fmla="*/ 563691 w 807594"/>
                <a:gd name="connsiteY7" fmla="*/ 163623 h 363844"/>
                <a:gd name="connsiteX8" fmla="*/ 627191 w 807594"/>
                <a:gd name="connsiteY8" fmla="*/ 212835 h 363844"/>
                <a:gd name="connsiteX9" fmla="*/ 643066 w 807594"/>
                <a:gd name="connsiteY9" fmla="*/ 219185 h 363844"/>
                <a:gd name="connsiteX10" fmla="*/ 711328 w 807594"/>
                <a:gd name="connsiteY10" fmla="*/ 257285 h 363844"/>
                <a:gd name="connsiteX11" fmla="*/ 800228 w 807594"/>
                <a:gd name="connsiteY11" fmla="*/ 362060 h 363844"/>
                <a:gd name="connsiteX12" fmla="*/ 746253 w 807594"/>
                <a:gd name="connsiteY12" fmla="*/ 301735 h 363844"/>
                <a:gd name="connsiteX13" fmla="*/ 303341 w 807594"/>
                <a:gd name="connsiteY13" fmla="*/ 44560 h 363844"/>
                <a:gd name="connsiteX14" fmla="*/ 174753 w 807594"/>
                <a:gd name="connsiteY14" fmla="*/ 25510 h 363844"/>
                <a:gd name="connsiteX15" fmla="*/ 128 w 807594"/>
                <a:gd name="connsiteY15" fmla="*/ 23923 h 3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7594" h="363844">
                  <a:moveTo>
                    <a:pt x="128" y="23923"/>
                  </a:moveTo>
                  <a:cubicBezTo>
                    <a:pt x="4890" y="19690"/>
                    <a:pt x="178457" y="1433"/>
                    <a:pt x="203328" y="110"/>
                  </a:cubicBezTo>
                  <a:cubicBezTo>
                    <a:pt x="228199" y="-1213"/>
                    <a:pt x="143797" y="9635"/>
                    <a:pt x="149353" y="15985"/>
                  </a:cubicBezTo>
                  <a:cubicBezTo>
                    <a:pt x="154909" y="22335"/>
                    <a:pt x="236666" y="38210"/>
                    <a:pt x="236666" y="38210"/>
                  </a:cubicBezTo>
                  <a:cubicBezTo>
                    <a:pt x="285349" y="49852"/>
                    <a:pt x="420287" y="78956"/>
                    <a:pt x="441453" y="85835"/>
                  </a:cubicBezTo>
                  <a:cubicBezTo>
                    <a:pt x="462619" y="92714"/>
                    <a:pt x="359962" y="75516"/>
                    <a:pt x="363666" y="79485"/>
                  </a:cubicBezTo>
                  <a:cubicBezTo>
                    <a:pt x="367370" y="83454"/>
                    <a:pt x="430341" y="95625"/>
                    <a:pt x="463678" y="109648"/>
                  </a:cubicBezTo>
                  <a:cubicBezTo>
                    <a:pt x="497016" y="123671"/>
                    <a:pt x="536439" y="146425"/>
                    <a:pt x="563691" y="163623"/>
                  </a:cubicBezTo>
                  <a:cubicBezTo>
                    <a:pt x="590943" y="180821"/>
                    <a:pt x="613962" y="203575"/>
                    <a:pt x="627191" y="212835"/>
                  </a:cubicBezTo>
                  <a:cubicBezTo>
                    <a:pt x="640420" y="222095"/>
                    <a:pt x="629043" y="211777"/>
                    <a:pt x="643066" y="219185"/>
                  </a:cubicBezTo>
                  <a:cubicBezTo>
                    <a:pt x="657089" y="226593"/>
                    <a:pt x="685134" y="233473"/>
                    <a:pt x="711328" y="257285"/>
                  </a:cubicBezTo>
                  <a:cubicBezTo>
                    <a:pt x="737522" y="281097"/>
                    <a:pt x="794407" y="354652"/>
                    <a:pt x="800228" y="362060"/>
                  </a:cubicBezTo>
                  <a:cubicBezTo>
                    <a:pt x="806049" y="369468"/>
                    <a:pt x="829067" y="354652"/>
                    <a:pt x="746253" y="301735"/>
                  </a:cubicBezTo>
                  <a:cubicBezTo>
                    <a:pt x="663439" y="248818"/>
                    <a:pt x="398591" y="90598"/>
                    <a:pt x="303341" y="44560"/>
                  </a:cubicBezTo>
                  <a:cubicBezTo>
                    <a:pt x="208091" y="-1478"/>
                    <a:pt x="225289" y="29214"/>
                    <a:pt x="174753" y="25510"/>
                  </a:cubicBezTo>
                  <a:cubicBezTo>
                    <a:pt x="124217" y="21806"/>
                    <a:pt x="-4634" y="28156"/>
                    <a:pt x="128" y="239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CBF2EC69-7671-48C9-ABEF-C4634CDFFF94}"/>
                </a:ext>
              </a:extLst>
            </p:cNvPr>
            <p:cNvSpPr/>
            <p:nvPr/>
          </p:nvSpPr>
          <p:spPr>
            <a:xfrm>
              <a:off x="5714363" y="3966455"/>
              <a:ext cx="73165" cy="137639"/>
            </a:xfrm>
            <a:custGeom>
              <a:avLst/>
              <a:gdLst>
                <a:gd name="connsiteX0" fmla="*/ 115235 w 115317"/>
                <a:gd name="connsiteY0" fmla="*/ 9 h 216936"/>
                <a:gd name="connsiteX1" fmla="*/ 24747 w 115317"/>
                <a:gd name="connsiteY1" fmla="*/ 68272 h 216936"/>
                <a:gd name="connsiteX2" fmla="*/ 15222 w 115317"/>
                <a:gd name="connsiteY2" fmla="*/ 104784 h 216936"/>
                <a:gd name="connsiteX3" fmla="*/ 15222 w 115317"/>
                <a:gd name="connsiteY3" fmla="*/ 150822 h 216936"/>
                <a:gd name="connsiteX4" fmla="*/ 26335 w 115317"/>
                <a:gd name="connsiteY4" fmla="*/ 215909 h 216936"/>
                <a:gd name="connsiteX5" fmla="*/ 13635 w 115317"/>
                <a:gd name="connsiteY5" fmla="*/ 185747 h 216936"/>
                <a:gd name="connsiteX6" fmla="*/ 935 w 115317"/>
                <a:gd name="connsiteY6" fmla="*/ 120659 h 216936"/>
                <a:gd name="connsiteX7" fmla="*/ 40622 w 115317"/>
                <a:gd name="connsiteY7" fmla="*/ 73034 h 216936"/>
                <a:gd name="connsiteX8" fmla="*/ 115235 w 115317"/>
                <a:gd name="connsiteY8" fmla="*/ 9 h 21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17" h="216936">
                  <a:moveTo>
                    <a:pt x="115235" y="9"/>
                  </a:moveTo>
                  <a:cubicBezTo>
                    <a:pt x="112589" y="-785"/>
                    <a:pt x="41416" y="50810"/>
                    <a:pt x="24747" y="68272"/>
                  </a:cubicBezTo>
                  <a:cubicBezTo>
                    <a:pt x="8078" y="85735"/>
                    <a:pt x="16809" y="91026"/>
                    <a:pt x="15222" y="104784"/>
                  </a:cubicBezTo>
                  <a:cubicBezTo>
                    <a:pt x="13635" y="118542"/>
                    <a:pt x="13370" y="132301"/>
                    <a:pt x="15222" y="150822"/>
                  </a:cubicBezTo>
                  <a:cubicBezTo>
                    <a:pt x="17074" y="169343"/>
                    <a:pt x="26599" y="210088"/>
                    <a:pt x="26335" y="215909"/>
                  </a:cubicBezTo>
                  <a:cubicBezTo>
                    <a:pt x="26071" y="221730"/>
                    <a:pt x="17868" y="201622"/>
                    <a:pt x="13635" y="185747"/>
                  </a:cubicBezTo>
                  <a:cubicBezTo>
                    <a:pt x="9402" y="169872"/>
                    <a:pt x="-3563" y="139445"/>
                    <a:pt x="935" y="120659"/>
                  </a:cubicBezTo>
                  <a:cubicBezTo>
                    <a:pt x="5433" y="101874"/>
                    <a:pt x="25012" y="88909"/>
                    <a:pt x="40622" y="73034"/>
                  </a:cubicBezTo>
                  <a:cubicBezTo>
                    <a:pt x="56232" y="57159"/>
                    <a:pt x="117881" y="803"/>
                    <a:pt x="115235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B3772BE6-AB8A-48C1-B2B0-8CCA5C5A172F}"/>
                </a:ext>
              </a:extLst>
            </p:cNvPr>
            <p:cNvSpPr/>
            <p:nvPr/>
          </p:nvSpPr>
          <p:spPr>
            <a:xfrm>
              <a:off x="5690759" y="3944287"/>
              <a:ext cx="104814" cy="211812"/>
            </a:xfrm>
            <a:custGeom>
              <a:avLst/>
              <a:gdLst>
                <a:gd name="connsiteX0" fmla="*/ 165138 w 165200"/>
                <a:gd name="connsiteY0" fmla="*/ 24 h 333842"/>
                <a:gd name="connsiteX1" fmla="*/ 27025 w 165200"/>
                <a:gd name="connsiteY1" fmla="*/ 96862 h 333842"/>
                <a:gd name="connsiteX2" fmla="*/ 25438 w 165200"/>
                <a:gd name="connsiteY2" fmla="*/ 134962 h 333842"/>
                <a:gd name="connsiteX3" fmla="*/ 25438 w 165200"/>
                <a:gd name="connsiteY3" fmla="*/ 190524 h 333842"/>
                <a:gd name="connsiteX4" fmla="*/ 30200 w 165200"/>
                <a:gd name="connsiteY4" fmla="*/ 273074 h 333842"/>
                <a:gd name="connsiteX5" fmla="*/ 74650 w 165200"/>
                <a:gd name="connsiteY5" fmla="*/ 333399 h 333842"/>
                <a:gd name="connsiteX6" fmla="*/ 50838 w 165200"/>
                <a:gd name="connsiteY6" fmla="*/ 295299 h 333842"/>
                <a:gd name="connsiteX7" fmla="*/ 38 w 165200"/>
                <a:gd name="connsiteY7" fmla="*/ 203224 h 333842"/>
                <a:gd name="connsiteX8" fmla="*/ 44488 w 165200"/>
                <a:gd name="connsiteY8" fmla="*/ 106387 h 333842"/>
                <a:gd name="connsiteX9" fmla="*/ 165138 w 165200"/>
                <a:gd name="connsiteY9" fmla="*/ 24 h 3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200" h="333842">
                  <a:moveTo>
                    <a:pt x="165138" y="24"/>
                  </a:moveTo>
                  <a:cubicBezTo>
                    <a:pt x="162228" y="-1563"/>
                    <a:pt x="50308" y="74372"/>
                    <a:pt x="27025" y="96862"/>
                  </a:cubicBezTo>
                  <a:cubicBezTo>
                    <a:pt x="3742" y="119352"/>
                    <a:pt x="25702" y="119352"/>
                    <a:pt x="25438" y="134962"/>
                  </a:cubicBezTo>
                  <a:cubicBezTo>
                    <a:pt x="25174" y="150572"/>
                    <a:pt x="24644" y="167505"/>
                    <a:pt x="25438" y="190524"/>
                  </a:cubicBezTo>
                  <a:cubicBezTo>
                    <a:pt x="26232" y="213543"/>
                    <a:pt x="21998" y="249262"/>
                    <a:pt x="30200" y="273074"/>
                  </a:cubicBezTo>
                  <a:cubicBezTo>
                    <a:pt x="38402" y="296886"/>
                    <a:pt x="71210" y="329695"/>
                    <a:pt x="74650" y="333399"/>
                  </a:cubicBezTo>
                  <a:cubicBezTo>
                    <a:pt x="78090" y="337103"/>
                    <a:pt x="63273" y="316995"/>
                    <a:pt x="50838" y="295299"/>
                  </a:cubicBezTo>
                  <a:cubicBezTo>
                    <a:pt x="38403" y="273603"/>
                    <a:pt x="1096" y="234709"/>
                    <a:pt x="38" y="203224"/>
                  </a:cubicBezTo>
                  <a:cubicBezTo>
                    <a:pt x="-1020" y="171739"/>
                    <a:pt x="20146" y="136550"/>
                    <a:pt x="44488" y="106387"/>
                  </a:cubicBezTo>
                  <a:cubicBezTo>
                    <a:pt x="68830" y="76225"/>
                    <a:pt x="168048" y="1611"/>
                    <a:pt x="165138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924B10D-C90A-456B-8DE7-967E75F98FED}"/>
                </a:ext>
              </a:extLst>
            </p:cNvPr>
            <p:cNvSpPr/>
            <p:nvPr/>
          </p:nvSpPr>
          <p:spPr>
            <a:xfrm>
              <a:off x="6230300" y="4134288"/>
              <a:ext cx="84266" cy="211374"/>
            </a:xfrm>
            <a:custGeom>
              <a:avLst/>
              <a:gdLst>
                <a:gd name="connsiteX0" fmla="*/ 555 w 132814"/>
                <a:gd name="connsiteY0" fmla="*/ 2183 h 333152"/>
                <a:gd name="connsiteX1" fmla="*/ 124380 w 132814"/>
                <a:gd name="connsiteY1" fmla="*/ 173633 h 333152"/>
                <a:gd name="connsiteX2" fmla="*/ 114855 w 132814"/>
                <a:gd name="connsiteY2" fmla="*/ 229196 h 333152"/>
                <a:gd name="connsiteX3" fmla="*/ 127555 w 132814"/>
                <a:gd name="connsiteY3" fmla="*/ 332383 h 333152"/>
                <a:gd name="connsiteX4" fmla="*/ 132317 w 132814"/>
                <a:gd name="connsiteY4" fmla="*/ 268883 h 333152"/>
                <a:gd name="connsiteX5" fmla="*/ 116442 w 132814"/>
                <a:gd name="connsiteY5" fmla="*/ 135533 h 333152"/>
                <a:gd name="connsiteX6" fmla="*/ 79930 w 132814"/>
                <a:gd name="connsiteY6" fmla="*/ 79971 h 333152"/>
                <a:gd name="connsiteX7" fmla="*/ 555 w 132814"/>
                <a:gd name="connsiteY7" fmla="*/ 2183 h 33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814" h="333152">
                  <a:moveTo>
                    <a:pt x="555" y="2183"/>
                  </a:moveTo>
                  <a:cubicBezTo>
                    <a:pt x="7963" y="17793"/>
                    <a:pt x="105330" y="135797"/>
                    <a:pt x="124380" y="173633"/>
                  </a:cubicBezTo>
                  <a:cubicBezTo>
                    <a:pt x="143430" y="211469"/>
                    <a:pt x="114326" y="202738"/>
                    <a:pt x="114855" y="229196"/>
                  </a:cubicBezTo>
                  <a:cubicBezTo>
                    <a:pt x="115384" y="255654"/>
                    <a:pt x="124645" y="325769"/>
                    <a:pt x="127555" y="332383"/>
                  </a:cubicBezTo>
                  <a:cubicBezTo>
                    <a:pt x="130465" y="338997"/>
                    <a:pt x="134169" y="301691"/>
                    <a:pt x="132317" y="268883"/>
                  </a:cubicBezTo>
                  <a:cubicBezTo>
                    <a:pt x="130465" y="236075"/>
                    <a:pt x="125173" y="167018"/>
                    <a:pt x="116442" y="135533"/>
                  </a:cubicBezTo>
                  <a:cubicBezTo>
                    <a:pt x="107711" y="104048"/>
                    <a:pt x="97922" y="100873"/>
                    <a:pt x="79930" y="79971"/>
                  </a:cubicBezTo>
                  <a:cubicBezTo>
                    <a:pt x="61938" y="59069"/>
                    <a:pt x="-6853" y="-13427"/>
                    <a:pt x="555" y="2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2E157FB7-6713-4534-A107-14AEE6277168}"/>
                </a:ext>
              </a:extLst>
            </p:cNvPr>
            <p:cNvSpPr/>
            <p:nvPr/>
          </p:nvSpPr>
          <p:spPr>
            <a:xfrm>
              <a:off x="6288863" y="4164275"/>
              <a:ext cx="46880" cy="190987"/>
            </a:xfrm>
            <a:custGeom>
              <a:avLst/>
              <a:gdLst>
                <a:gd name="connsiteX0" fmla="*/ 327 w 73889"/>
                <a:gd name="connsiteY0" fmla="*/ 959 h 301019"/>
                <a:gd name="connsiteX1" fmla="*/ 73352 w 73889"/>
                <a:gd name="connsiteY1" fmla="*/ 147009 h 301019"/>
                <a:gd name="connsiteX2" fmla="*/ 35252 w 73889"/>
                <a:gd name="connsiteY2" fmla="*/ 300996 h 301019"/>
                <a:gd name="connsiteX3" fmla="*/ 70177 w 73889"/>
                <a:gd name="connsiteY3" fmla="*/ 158121 h 301019"/>
                <a:gd name="connsiteX4" fmla="*/ 46364 w 73889"/>
                <a:gd name="connsiteY4" fmla="*/ 86684 h 301019"/>
                <a:gd name="connsiteX5" fmla="*/ 327 w 73889"/>
                <a:gd name="connsiteY5" fmla="*/ 959 h 30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89" h="301019">
                  <a:moveTo>
                    <a:pt x="327" y="959"/>
                  </a:moveTo>
                  <a:cubicBezTo>
                    <a:pt x="4825" y="11013"/>
                    <a:pt x="67531" y="97003"/>
                    <a:pt x="73352" y="147009"/>
                  </a:cubicBezTo>
                  <a:cubicBezTo>
                    <a:pt x="79173" y="197015"/>
                    <a:pt x="35781" y="299144"/>
                    <a:pt x="35252" y="300996"/>
                  </a:cubicBezTo>
                  <a:cubicBezTo>
                    <a:pt x="34723" y="302848"/>
                    <a:pt x="68325" y="193840"/>
                    <a:pt x="70177" y="158121"/>
                  </a:cubicBezTo>
                  <a:cubicBezTo>
                    <a:pt x="72029" y="122402"/>
                    <a:pt x="53772" y="110761"/>
                    <a:pt x="46364" y="86684"/>
                  </a:cubicBezTo>
                  <a:cubicBezTo>
                    <a:pt x="38956" y="62607"/>
                    <a:pt x="-4171" y="-9095"/>
                    <a:pt x="327" y="9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AB7171A1-0111-437A-8461-02C2FB1256FF}"/>
                </a:ext>
              </a:extLst>
            </p:cNvPr>
            <p:cNvSpPr/>
            <p:nvPr/>
          </p:nvSpPr>
          <p:spPr>
            <a:xfrm>
              <a:off x="5741017" y="4165581"/>
              <a:ext cx="141195" cy="155242"/>
            </a:xfrm>
            <a:custGeom>
              <a:avLst/>
              <a:gdLst>
                <a:gd name="connsiteX0" fmla="*/ 200 w 222541"/>
                <a:gd name="connsiteY0" fmla="*/ 487 h 244680"/>
                <a:gd name="connsiteX1" fmla="*/ 93862 w 222541"/>
                <a:gd name="connsiteY1" fmla="*/ 124312 h 244680"/>
                <a:gd name="connsiteX2" fmla="*/ 220862 w 222541"/>
                <a:gd name="connsiteY2" fmla="*/ 243375 h 244680"/>
                <a:gd name="connsiteX3" fmla="*/ 170062 w 222541"/>
                <a:gd name="connsiteY3" fmla="*/ 190987 h 244680"/>
                <a:gd name="connsiteX4" fmla="*/ 71637 w 222541"/>
                <a:gd name="connsiteY4" fmla="*/ 86212 h 244680"/>
                <a:gd name="connsiteX5" fmla="*/ 200 w 222541"/>
                <a:gd name="connsiteY5" fmla="*/ 487 h 24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541" h="244680">
                  <a:moveTo>
                    <a:pt x="200" y="487"/>
                  </a:moveTo>
                  <a:cubicBezTo>
                    <a:pt x="3904" y="6837"/>
                    <a:pt x="57085" y="83831"/>
                    <a:pt x="93862" y="124312"/>
                  </a:cubicBezTo>
                  <a:cubicBezTo>
                    <a:pt x="130639" y="164793"/>
                    <a:pt x="208162" y="232263"/>
                    <a:pt x="220862" y="243375"/>
                  </a:cubicBezTo>
                  <a:cubicBezTo>
                    <a:pt x="233562" y="254487"/>
                    <a:pt x="170062" y="190987"/>
                    <a:pt x="170062" y="190987"/>
                  </a:cubicBezTo>
                  <a:cubicBezTo>
                    <a:pt x="145191" y="164793"/>
                    <a:pt x="98360" y="121137"/>
                    <a:pt x="71637" y="86212"/>
                  </a:cubicBezTo>
                  <a:cubicBezTo>
                    <a:pt x="44914" y="51287"/>
                    <a:pt x="-3504" y="-5863"/>
                    <a:pt x="200" y="4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DE8B12CC-46FE-4E5B-AC3C-30FA8D1BABE9}"/>
                </a:ext>
              </a:extLst>
            </p:cNvPr>
            <p:cNvSpPr/>
            <p:nvPr/>
          </p:nvSpPr>
          <p:spPr>
            <a:xfrm>
              <a:off x="6098474" y="4344163"/>
              <a:ext cx="216796" cy="71026"/>
            </a:xfrm>
            <a:custGeom>
              <a:avLst/>
              <a:gdLst>
                <a:gd name="connsiteX0" fmla="*/ 341678 w 341697"/>
                <a:gd name="connsiteY0" fmla="*/ 8 h 111945"/>
                <a:gd name="connsiteX1" fmla="*/ 219440 w 341697"/>
                <a:gd name="connsiteY1" fmla="*/ 71445 h 111945"/>
                <a:gd name="connsiteX2" fmla="*/ 160703 w 341697"/>
                <a:gd name="connsiteY2" fmla="*/ 98433 h 111945"/>
                <a:gd name="connsiteX3" fmla="*/ 365 w 341697"/>
                <a:gd name="connsiteY3" fmla="*/ 111133 h 111945"/>
                <a:gd name="connsiteX4" fmla="*/ 209915 w 341697"/>
                <a:gd name="connsiteY4" fmla="*/ 76208 h 111945"/>
                <a:gd name="connsiteX5" fmla="*/ 341678 w 341697"/>
                <a:gd name="connsiteY5" fmla="*/ 8 h 11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97" h="111945">
                  <a:moveTo>
                    <a:pt x="341678" y="8"/>
                  </a:moveTo>
                  <a:cubicBezTo>
                    <a:pt x="343265" y="-786"/>
                    <a:pt x="249602" y="55041"/>
                    <a:pt x="219440" y="71445"/>
                  </a:cubicBezTo>
                  <a:cubicBezTo>
                    <a:pt x="189278" y="87849"/>
                    <a:pt x="197215" y="91818"/>
                    <a:pt x="160703" y="98433"/>
                  </a:cubicBezTo>
                  <a:cubicBezTo>
                    <a:pt x="124191" y="105048"/>
                    <a:pt x="-7837" y="114837"/>
                    <a:pt x="365" y="111133"/>
                  </a:cubicBezTo>
                  <a:cubicBezTo>
                    <a:pt x="8567" y="107429"/>
                    <a:pt x="156469" y="91818"/>
                    <a:pt x="209915" y="76208"/>
                  </a:cubicBezTo>
                  <a:cubicBezTo>
                    <a:pt x="263361" y="60598"/>
                    <a:pt x="340091" y="802"/>
                    <a:pt x="341678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8EA93D6-FACA-42F0-A206-F221BCAE6021}"/>
                </a:ext>
              </a:extLst>
            </p:cNvPr>
            <p:cNvSpPr/>
            <p:nvPr/>
          </p:nvSpPr>
          <p:spPr>
            <a:xfrm>
              <a:off x="5724015" y="4153760"/>
              <a:ext cx="359965" cy="275048"/>
            </a:xfrm>
            <a:custGeom>
              <a:avLst/>
              <a:gdLst>
                <a:gd name="connsiteX0" fmla="*/ 9 w 567349"/>
                <a:gd name="connsiteY0" fmla="*/ 68 h 433510"/>
                <a:gd name="connsiteX1" fmla="*/ 130184 w 567349"/>
                <a:gd name="connsiteY1" fmla="*/ 176281 h 433510"/>
                <a:gd name="connsiteX2" fmla="*/ 254009 w 567349"/>
                <a:gd name="connsiteY2" fmla="*/ 287406 h 433510"/>
                <a:gd name="connsiteX3" fmla="*/ 373072 w 567349"/>
                <a:gd name="connsiteY3" fmla="*/ 373131 h 433510"/>
                <a:gd name="connsiteX4" fmla="*/ 566747 w 567349"/>
                <a:gd name="connsiteY4" fmla="*/ 433456 h 433510"/>
                <a:gd name="connsiteX5" fmla="*/ 436572 w 567349"/>
                <a:gd name="connsiteY5" fmla="*/ 384243 h 433510"/>
                <a:gd name="connsiteX6" fmla="*/ 515947 w 567349"/>
                <a:gd name="connsiteY6" fmla="*/ 401706 h 433510"/>
                <a:gd name="connsiteX7" fmla="*/ 306397 w 567349"/>
                <a:gd name="connsiteY7" fmla="*/ 319156 h 433510"/>
                <a:gd name="connsiteX8" fmla="*/ 136534 w 567349"/>
                <a:gd name="connsiteY8" fmla="*/ 157231 h 433510"/>
                <a:gd name="connsiteX9" fmla="*/ 9 w 567349"/>
                <a:gd name="connsiteY9" fmla="*/ 68 h 43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349" h="433510">
                  <a:moveTo>
                    <a:pt x="9" y="68"/>
                  </a:moveTo>
                  <a:cubicBezTo>
                    <a:pt x="-1049" y="3243"/>
                    <a:pt x="87851" y="128391"/>
                    <a:pt x="130184" y="176281"/>
                  </a:cubicBezTo>
                  <a:cubicBezTo>
                    <a:pt x="172517" y="224171"/>
                    <a:pt x="213528" y="254598"/>
                    <a:pt x="254009" y="287406"/>
                  </a:cubicBezTo>
                  <a:cubicBezTo>
                    <a:pt x="294490" y="320214"/>
                    <a:pt x="320949" y="348789"/>
                    <a:pt x="373072" y="373131"/>
                  </a:cubicBezTo>
                  <a:cubicBezTo>
                    <a:pt x="425195" y="397473"/>
                    <a:pt x="556164" y="431604"/>
                    <a:pt x="566747" y="433456"/>
                  </a:cubicBezTo>
                  <a:cubicBezTo>
                    <a:pt x="577330" y="435308"/>
                    <a:pt x="445039" y="389535"/>
                    <a:pt x="436572" y="384243"/>
                  </a:cubicBezTo>
                  <a:cubicBezTo>
                    <a:pt x="428105" y="378951"/>
                    <a:pt x="537643" y="412554"/>
                    <a:pt x="515947" y="401706"/>
                  </a:cubicBezTo>
                  <a:cubicBezTo>
                    <a:pt x="494251" y="390858"/>
                    <a:pt x="369633" y="359902"/>
                    <a:pt x="306397" y="319156"/>
                  </a:cubicBezTo>
                  <a:cubicBezTo>
                    <a:pt x="243161" y="278410"/>
                    <a:pt x="184953" y="209354"/>
                    <a:pt x="136534" y="157231"/>
                  </a:cubicBezTo>
                  <a:cubicBezTo>
                    <a:pt x="88115" y="105108"/>
                    <a:pt x="1067" y="-3107"/>
                    <a:pt x="9" y="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6D4414F8-8236-4220-811C-0610CA3F3DF3}"/>
                </a:ext>
              </a:extLst>
            </p:cNvPr>
            <p:cNvSpPr/>
            <p:nvPr/>
          </p:nvSpPr>
          <p:spPr>
            <a:xfrm>
              <a:off x="6045310" y="4352135"/>
              <a:ext cx="288207" cy="76295"/>
            </a:xfrm>
            <a:custGeom>
              <a:avLst/>
              <a:gdLst>
                <a:gd name="connsiteX0" fmla="*/ 22 w 454250"/>
                <a:gd name="connsiteY0" fmla="*/ 119204 h 120250"/>
                <a:gd name="connsiteX1" fmla="*/ 269897 w 454250"/>
                <a:gd name="connsiteY1" fmla="*/ 106504 h 120250"/>
                <a:gd name="connsiteX2" fmla="*/ 228622 w 454250"/>
                <a:gd name="connsiteY2" fmla="*/ 100154 h 120250"/>
                <a:gd name="connsiteX3" fmla="*/ 311172 w 454250"/>
                <a:gd name="connsiteY3" fmla="*/ 79517 h 120250"/>
                <a:gd name="connsiteX4" fmla="*/ 454047 w 454250"/>
                <a:gd name="connsiteY4" fmla="*/ 142 h 120250"/>
                <a:gd name="connsiteX5" fmla="*/ 341334 w 454250"/>
                <a:gd name="connsiteY5" fmla="*/ 60467 h 120250"/>
                <a:gd name="connsiteX6" fmla="*/ 285772 w 454250"/>
                <a:gd name="connsiteY6" fmla="*/ 76342 h 120250"/>
                <a:gd name="connsiteX7" fmla="*/ 22 w 454250"/>
                <a:gd name="connsiteY7" fmla="*/ 119204 h 1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250" h="120250">
                  <a:moveTo>
                    <a:pt x="22" y="119204"/>
                  </a:moveTo>
                  <a:cubicBezTo>
                    <a:pt x="-2624" y="124231"/>
                    <a:pt x="231797" y="109679"/>
                    <a:pt x="269897" y="106504"/>
                  </a:cubicBezTo>
                  <a:cubicBezTo>
                    <a:pt x="307997" y="103329"/>
                    <a:pt x="221743" y="104652"/>
                    <a:pt x="228622" y="100154"/>
                  </a:cubicBezTo>
                  <a:cubicBezTo>
                    <a:pt x="235501" y="95656"/>
                    <a:pt x="273601" y="96186"/>
                    <a:pt x="311172" y="79517"/>
                  </a:cubicBezTo>
                  <a:cubicBezTo>
                    <a:pt x="348743" y="62848"/>
                    <a:pt x="449020" y="3317"/>
                    <a:pt x="454047" y="142"/>
                  </a:cubicBezTo>
                  <a:cubicBezTo>
                    <a:pt x="459074" y="-3033"/>
                    <a:pt x="369380" y="47767"/>
                    <a:pt x="341334" y="60467"/>
                  </a:cubicBezTo>
                  <a:cubicBezTo>
                    <a:pt x="313288" y="73167"/>
                    <a:pt x="343451" y="67082"/>
                    <a:pt x="285772" y="76342"/>
                  </a:cubicBezTo>
                  <a:cubicBezTo>
                    <a:pt x="228093" y="85602"/>
                    <a:pt x="2668" y="114177"/>
                    <a:pt x="22" y="1192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D307DEFC-996B-4670-968E-759577A6A7DF}"/>
                </a:ext>
              </a:extLst>
            </p:cNvPr>
            <p:cNvSpPr/>
            <p:nvPr/>
          </p:nvSpPr>
          <p:spPr>
            <a:xfrm>
              <a:off x="6493516" y="4169626"/>
              <a:ext cx="128990" cy="106052"/>
            </a:xfrm>
            <a:custGeom>
              <a:avLst/>
              <a:gdLst>
                <a:gd name="connsiteX0" fmla="*/ 203231 w 203304"/>
                <a:gd name="connsiteY0" fmla="*/ 461 h 167151"/>
                <a:gd name="connsiteX1" fmla="*/ 100044 w 203304"/>
                <a:gd name="connsiteY1" fmla="*/ 35386 h 167151"/>
                <a:gd name="connsiteX2" fmla="*/ 73056 w 203304"/>
                <a:gd name="connsiteY2" fmla="*/ 59199 h 167151"/>
                <a:gd name="connsiteX3" fmla="*/ 31 w 203304"/>
                <a:gd name="connsiteY3" fmla="*/ 167149 h 167151"/>
                <a:gd name="connsiteX4" fmla="*/ 82581 w 203304"/>
                <a:gd name="connsiteY4" fmla="*/ 62374 h 167151"/>
                <a:gd name="connsiteX5" fmla="*/ 203231 w 203304"/>
                <a:gd name="connsiteY5" fmla="*/ 461 h 16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304" h="167151">
                  <a:moveTo>
                    <a:pt x="203231" y="461"/>
                  </a:moveTo>
                  <a:cubicBezTo>
                    <a:pt x="206142" y="-4037"/>
                    <a:pt x="121740" y="25596"/>
                    <a:pt x="100044" y="35386"/>
                  </a:cubicBezTo>
                  <a:cubicBezTo>
                    <a:pt x="78348" y="45176"/>
                    <a:pt x="89725" y="37239"/>
                    <a:pt x="73056" y="59199"/>
                  </a:cubicBezTo>
                  <a:cubicBezTo>
                    <a:pt x="56387" y="81159"/>
                    <a:pt x="-1556" y="166620"/>
                    <a:pt x="31" y="167149"/>
                  </a:cubicBezTo>
                  <a:cubicBezTo>
                    <a:pt x="1618" y="167678"/>
                    <a:pt x="56652" y="89097"/>
                    <a:pt x="82581" y="62374"/>
                  </a:cubicBezTo>
                  <a:cubicBezTo>
                    <a:pt x="108510" y="35651"/>
                    <a:pt x="200320" y="4959"/>
                    <a:pt x="203231" y="4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8DC23057-0A0D-4A6E-BD34-133E154352DA}"/>
                </a:ext>
              </a:extLst>
            </p:cNvPr>
            <p:cNvSpPr/>
            <p:nvPr/>
          </p:nvSpPr>
          <p:spPr>
            <a:xfrm>
              <a:off x="6571900" y="4176875"/>
              <a:ext cx="176466" cy="84722"/>
            </a:xfrm>
            <a:custGeom>
              <a:avLst/>
              <a:gdLst>
                <a:gd name="connsiteX0" fmla="*/ 312 w 278132"/>
                <a:gd name="connsiteY0" fmla="*/ 6500 h 133533"/>
                <a:gd name="connsiteX1" fmla="*/ 114612 w 278132"/>
                <a:gd name="connsiteY1" fmla="*/ 150 h 133533"/>
                <a:gd name="connsiteX2" fmla="*/ 171762 w 278132"/>
                <a:gd name="connsiteY2" fmla="*/ 12850 h 133533"/>
                <a:gd name="connsiteX3" fmla="*/ 138425 w 278132"/>
                <a:gd name="connsiteY3" fmla="*/ 8087 h 133533"/>
                <a:gd name="connsiteX4" fmla="*/ 187637 w 278132"/>
                <a:gd name="connsiteY4" fmla="*/ 30312 h 133533"/>
                <a:gd name="connsiteX5" fmla="*/ 278125 w 278132"/>
                <a:gd name="connsiteY5" fmla="*/ 133500 h 133533"/>
                <a:gd name="connsiteX6" fmla="*/ 192400 w 278132"/>
                <a:gd name="connsiteY6" fmla="*/ 41425 h 133533"/>
                <a:gd name="connsiteX7" fmla="*/ 152712 w 278132"/>
                <a:gd name="connsiteY7" fmla="*/ 16025 h 133533"/>
                <a:gd name="connsiteX8" fmla="*/ 312 w 278132"/>
                <a:gd name="connsiteY8" fmla="*/ 6500 h 13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132" h="133533">
                  <a:moveTo>
                    <a:pt x="312" y="6500"/>
                  </a:moveTo>
                  <a:cubicBezTo>
                    <a:pt x="-6038" y="3854"/>
                    <a:pt x="86037" y="-908"/>
                    <a:pt x="114612" y="150"/>
                  </a:cubicBezTo>
                  <a:cubicBezTo>
                    <a:pt x="143187" y="1208"/>
                    <a:pt x="167793" y="11527"/>
                    <a:pt x="171762" y="12850"/>
                  </a:cubicBezTo>
                  <a:cubicBezTo>
                    <a:pt x="175731" y="14173"/>
                    <a:pt x="135779" y="5177"/>
                    <a:pt x="138425" y="8087"/>
                  </a:cubicBezTo>
                  <a:cubicBezTo>
                    <a:pt x="141071" y="10997"/>
                    <a:pt x="164354" y="9410"/>
                    <a:pt x="187637" y="30312"/>
                  </a:cubicBezTo>
                  <a:cubicBezTo>
                    <a:pt x="210920" y="51214"/>
                    <a:pt x="277331" y="131648"/>
                    <a:pt x="278125" y="133500"/>
                  </a:cubicBezTo>
                  <a:cubicBezTo>
                    <a:pt x="278919" y="135352"/>
                    <a:pt x="213302" y="61004"/>
                    <a:pt x="192400" y="41425"/>
                  </a:cubicBezTo>
                  <a:cubicBezTo>
                    <a:pt x="171498" y="21846"/>
                    <a:pt x="183404" y="21581"/>
                    <a:pt x="152712" y="16025"/>
                  </a:cubicBezTo>
                  <a:cubicBezTo>
                    <a:pt x="122020" y="10469"/>
                    <a:pt x="6662" y="9146"/>
                    <a:pt x="312" y="65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3EAB47C1-EC35-42F0-AAEB-41333F0E9601}"/>
                </a:ext>
              </a:extLst>
            </p:cNvPr>
            <p:cNvSpPr/>
            <p:nvPr/>
          </p:nvSpPr>
          <p:spPr>
            <a:xfrm>
              <a:off x="6618504" y="4270519"/>
              <a:ext cx="149247" cy="272647"/>
            </a:xfrm>
            <a:custGeom>
              <a:avLst/>
              <a:gdLst>
                <a:gd name="connsiteX0" fmla="*/ 207847 w 235232"/>
                <a:gd name="connsiteY0" fmla="*/ 192 h 429726"/>
                <a:gd name="connsiteX1" fmla="*/ 218959 w 235232"/>
                <a:gd name="connsiteY1" fmla="*/ 79567 h 429726"/>
                <a:gd name="connsiteX2" fmla="*/ 222134 w 235232"/>
                <a:gd name="connsiteY2" fmla="*/ 100205 h 429726"/>
                <a:gd name="connsiteX3" fmla="*/ 220547 w 235232"/>
                <a:gd name="connsiteY3" fmla="*/ 135130 h 429726"/>
                <a:gd name="connsiteX4" fmla="*/ 203084 w 235232"/>
                <a:gd name="connsiteY4" fmla="*/ 201805 h 429726"/>
                <a:gd name="connsiteX5" fmla="*/ 176097 w 235232"/>
                <a:gd name="connsiteY5" fmla="*/ 281180 h 429726"/>
                <a:gd name="connsiteX6" fmla="*/ 112597 w 235232"/>
                <a:gd name="connsiteY6" fmla="*/ 344680 h 429726"/>
                <a:gd name="connsiteX7" fmla="*/ 1472 w 235232"/>
                <a:gd name="connsiteY7" fmla="*/ 428817 h 429726"/>
                <a:gd name="connsiteX8" fmla="*/ 58622 w 235232"/>
                <a:gd name="connsiteY8" fmla="*/ 384367 h 429726"/>
                <a:gd name="connsiteX9" fmla="*/ 195147 w 235232"/>
                <a:gd name="connsiteY9" fmla="*/ 308167 h 429726"/>
                <a:gd name="connsiteX10" fmla="*/ 217372 w 235232"/>
                <a:gd name="connsiteY10" fmla="*/ 177992 h 429726"/>
                <a:gd name="connsiteX11" fmla="*/ 234834 w 235232"/>
                <a:gd name="connsiteY11" fmla="*/ 90680 h 429726"/>
                <a:gd name="connsiteX12" fmla="*/ 199909 w 235232"/>
                <a:gd name="connsiteY12" fmla="*/ 181167 h 429726"/>
                <a:gd name="connsiteX13" fmla="*/ 230072 w 235232"/>
                <a:gd name="connsiteY13" fmla="*/ 104967 h 429726"/>
                <a:gd name="connsiteX14" fmla="*/ 207847 w 235232"/>
                <a:gd name="connsiteY14" fmla="*/ 192 h 42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32" h="429726">
                  <a:moveTo>
                    <a:pt x="207847" y="192"/>
                  </a:moveTo>
                  <a:cubicBezTo>
                    <a:pt x="205995" y="-4041"/>
                    <a:pt x="216578" y="62898"/>
                    <a:pt x="218959" y="79567"/>
                  </a:cubicBezTo>
                  <a:cubicBezTo>
                    <a:pt x="221340" y="96236"/>
                    <a:pt x="221869" y="90945"/>
                    <a:pt x="222134" y="100205"/>
                  </a:cubicBezTo>
                  <a:cubicBezTo>
                    <a:pt x="222399" y="109465"/>
                    <a:pt x="223722" y="118197"/>
                    <a:pt x="220547" y="135130"/>
                  </a:cubicBezTo>
                  <a:cubicBezTo>
                    <a:pt x="217372" y="152063"/>
                    <a:pt x="210492" y="177463"/>
                    <a:pt x="203084" y="201805"/>
                  </a:cubicBezTo>
                  <a:cubicBezTo>
                    <a:pt x="195676" y="226147"/>
                    <a:pt x="191178" y="257368"/>
                    <a:pt x="176097" y="281180"/>
                  </a:cubicBezTo>
                  <a:cubicBezTo>
                    <a:pt x="161016" y="304992"/>
                    <a:pt x="141701" y="320074"/>
                    <a:pt x="112597" y="344680"/>
                  </a:cubicBezTo>
                  <a:cubicBezTo>
                    <a:pt x="83493" y="369286"/>
                    <a:pt x="10468" y="422202"/>
                    <a:pt x="1472" y="428817"/>
                  </a:cubicBezTo>
                  <a:cubicBezTo>
                    <a:pt x="-7524" y="435432"/>
                    <a:pt x="26343" y="404475"/>
                    <a:pt x="58622" y="384367"/>
                  </a:cubicBezTo>
                  <a:cubicBezTo>
                    <a:pt x="90901" y="364259"/>
                    <a:pt x="168689" y="342563"/>
                    <a:pt x="195147" y="308167"/>
                  </a:cubicBezTo>
                  <a:cubicBezTo>
                    <a:pt x="221605" y="273771"/>
                    <a:pt x="210758" y="214240"/>
                    <a:pt x="217372" y="177992"/>
                  </a:cubicBezTo>
                  <a:cubicBezTo>
                    <a:pt x="223987" y="141744"/>
                    <a:pt x="237745" y="90151"/>
                    <a:pt x="234834" y="90680"/>
                  </a:cubicBezTo>
                  <a:cubicBezTo>
                    <a:pt x="231924" y="91209"/>
                    <a:pt x="200703" y="178786"/>
                    <a:pt x="199909" y="181167"/>
                  </a:cubicBezTo>
                  <a:cubicBezTo>
                    <a:pt x="199115" y="183548"/>
                    <a:pt x="226632" y="133277"/>
                    <a:pt x="230072" y="104967"/>
                  </a:cubicBezTo>
                  <a:cubicBezTo>
                    <a:pt x="233512" y="76657"/>
                    <a:pt x="209699" y="4425"/>
                    <a:pt x="207847" y="1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6869B609-BB1E-4621-BB21-E0AC366BB8A2}"/>
                </a:ext>
              </a:extLst>
            </p:cNvPr>
            <p:cNvSpPr/>
            <p:nvPr/>
          </p:nvSpPr>
          <p:spPr>
            <a:xfrm>
              <a:off x="6499987" y="4191813"/>
              <a:ext cx="188074" cy="166580"/>
            </a:xfrm>
            <a:custGeom>
              <a:avLst/>
              <a:gdLst>
                <a:gd name="connsiteX0" fmla="*/ 296220 w 296428"/>
                <a:gd name="connsiteY0" fmla="*/ 13117 h 262550"/>
                <a:gd name="connsiteX1" fmla="*/ 113657 w 296428"/>
                <a:gd name="connsiteY1" fmla="*/ 17880 h 262550"/>
                <a:gd name="connsiteX2" fmla="*/ 215257 w 296428"/>
                <a:gd name="connsiteY2" fmla="*/ 2005 h 262550"/>
                <a:gd name="connsiteX3" fmla="*/ 143820 w 296428"/>
                <a:gd name="connsiteY3" fmla="*/ 6767 h 262550"/>
                <a:gd name="connsiteX4" fmla="*/ 70795 w 296428"/>
                <a:gd name="connsiteY4" fmla="*/ 60742 h 262550"/>
                <a:gd name="connsiteX5" fmla="*/ 27932 w 296428"/>
                <a:gd name="connsiteY5" fmla="*/ 122655 h 262550"/>
                <a:gd name="connsiteX6" fmla="*/ 15232 w 296428"/>
                <a:gd name="connsiteY6" fmla="*/ 170280 h 262550"/>
                <a:gd name="connsiteX7" fmla="*/ 10470 w 296428"/>
                <a:gd name="connsiteY7" fmla="*/ 262355 h 262550"/>
                <a:gd name="connsiteX8" fmla="*/ 5707 w 296428"/>
                <a:gd name="connsiteY8" fmla="*/ 192505 h 262550"/>
                <a:gd name="connsiteX9" fmla="*/ 5707 w 296428"/>
                <a:gd name="connsiteY9" fmla="*/ 119480 h 262550"/>
                <a:gd name="connsiteX10" fmla="*/ 80320 w 296428"/>
                <a:gd name="connsiteY10" fmla="*/ 51217 h 262550"/>
                <a:gd name="connsiteX11" fmla="*/ 148582 w 296428"/>
                <a:gd name="connsiteY11" fmla="*/ 17880 h 262550"/>
                <a:gd name="connsiteX12" fmla="*/ 296220 w 296428"/>
                <a:gd name="connsiteY12" fmla="*/ 13117 h 2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428" h="262550">
                  <a:moveTo>
                    <a:pt x="296220" y="13117"/>
                  </a:moveTo>
                  <a:cubicBezTo>
                    <a:pt x="290399" y="13117"/>
                    <a:pt x="127151" y="19732"/>
                    <a:pt x="113657" y="17880"/>
                  </a:cubicBezTo>
                  <a:cubicBezTo>
                    <a:pt x="100163" y="16028"/>
                    <a:pt x="210230" y="3857"/>
                    <a:pt x="215257" y="2005"/>
                  </a:cubicBezTo>
                  <a:cubicBezTo>
                    <a:pt x="220284" y="153"/>
                    <a:pt x="167897" y="-3022"/>
                    <a:pt x="143820" y="6767"/>
                  </a:cubicBezTo>
                  <a:cubicBezTo>
                    <a:pt x="119743" y="16556"/>
                    <a:pt x="90110" y="41427"/>
                    <a:pt x="70795" y="60742"/>
                  </a:cubicBezTo>
                  <a:cubicBezTo>
                    <a:pt x="51480" y="80057"/>
                    <a:pt x="37193" y="104399"/>
                    <a:pt x="27932" y="122655"/>
                  </a:cubicBezTo>
                  <a:cubicBezTo>
                    <a:pt x="18671" y="140911"/>
                    <a:pt x="18142" y="146997"/>
                    <a:pt x="15232" y="170280"/>
                  </a:cubicBezTo>
                  <a:cubicBezTo>
                    <a:pt x="12322" y="193563"/>
                    <a:pt x="12057" y="258651"/>
                    <a:pt x="10470" y="262355"/>
                  </a:cubicBezTo>
                  <a:cubicBezTo>
                    <a:pt x="8883" y="266059"/>
                    <a:pt x="6501" y="216317"/>
                    <a:pt x="5707" y="192505"/>
                  </a:cubicBezTo>
                  <a:cubicBezTo>
                    <a:pt x="4913" y="168693"/>
                    <a:pt x="-6728" y="143028"/>
                    <a:pt x="5707" y="119480"/>
                  </a:cubicBezTo>
                  <a:cubicBezTo>
                    <a:pt x="18142" y="95932"/>
                    <a:pt x="56507" y="68150"/>
                    <a:pt x="80320" y="51217"/>
                  </a:cubicBezTo>
                  <a:cubicBezTo>
                    <a:pt x="104132" y="34284"/>
                    <a:pt x="112599" y="23701"/>
                    <a:pt x="148582" y="17880"/>
                  </a:cubicBezTo>
                  <a:cubicBezTo>
                    <a:pt x="184565" y="12059"/>
                    <a:pt x="302041" y="13117"/>
                    <a:pt x="296220" y="131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A74F53C8-B651-42C3-8F56-9B6562912668}"/>
                </a:ext>
              </a:extLst>
            </p:cNvPr>
            <p:cNvSpPr/>
            <p:nvPr/>
          </p:nvSpPr>
          <p:spPr>
            <a:xfrm>
              <a:off x="6491437" y="4295686"/>
              <a:ext cx="116118" cy="242914"/>
            </a:xfrm>
            <a:custGeom>
              <a:avLst/>
              <a:gdLst>
                <a:gd name="connsiteX0" fmla="*/ 132 w 183016"/>
                <a:gd name="connsiteY0" fmla="*/ 1800 h 382862"/>
                <a:gd name="connsiteX1" fmla="*/ 38232 w 183016"/>
                <a:gd name="connsiteY1" fmla="*/ 241513 h 382862"/>
                <a:gd name="connsiteX2" fmla="*/ 35057 w 183016"/>
                <a:gd name="connsiteY2" fmla="*/ 173250 h 382862"/>
                <a:gd name="connsiteX3" fmla="*/ 35057 w 183016"/>
                <a:gd name="connsiteY3" fmla="*/ 109750 h 382862"/>
                <a:gd name="connsiteX4" fmla="*/ 50932 w 183016"/>
                <a:gd name="connsiteY4" fmla="*/ 214525 h 382862"/>
                <a:gd name="connsiteX5" fmla="*/ 55695 w 183016"/>
                <a:gd name="connsiteY5" fmla="*/ 276438 h 382862"/>
                <a:gd name="connsiteX6" fmla="*/ 66807 w 183016"/>
                <a:gd name="connsiteY6" fmla="*/ 314538 h 382862"/>
                <a:gd name="connsiteX7" fmla="*/ 123957 w 183016"/>
                <a:gd name="connsiteY7" fmla="*/ 365338 h 382862"/>
                <a:gd name="connsiteX8" fmla="*/ 182695 w 183016"/>
                <a:gd name="connsiteY8" fmla="*/ 382800 h 382862"/>
                <a:gd name="connsiteX9" fmla="*/ 96970 w 183016"/>
                <a:gd name="connsiteY9" fmla="*/ 360575 h 382862"/>
                <a:gd name="connsiteX10" fmla="*/ 65220 w 183016"/>
                <a:gd name="connsiteY10" fmla="*/ 317713 h 382862"/>
                <a:gd name="connsiteX11" fmla="*/ 28707 w 183016"/>
                <a:gd name="connsiteY11" fmla="*/ 100225 h 382862"/>
                <a:gd name="connsiteX12" fmla="*/ 25532 w 183016"/>
                <a:gd name="connsiteY12" fmla="*/ 128800 h 382862"/>
                <a:gd name="connsiteX13" fmla="*/ 132 w 183016"/>
                <a:gd name="connsiteY13" fmla="*/ 1800 h 38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016" h="382862">
                  <a:moveTo>
                    <a:pt x="132" y="1800"/>
                  </a:moveTo>
                  <a:cubicBezTo>
                    <a:pt x="2249" y="20585"/>
                    <a:pt x="32411" y="212938"/>
                    <a:pt x="38232" y="241513"/>
                  </a:cubicBezTo>
                  <a:cubicBezTo>
                    <a:pt x="44053" y="270088"/>
                    <a:pt x="35586" y="195210"/>
                    <a:pt x="35057" y="173250"/>
                  </a:cubicBezTo>
                  <a:cubicBezTo>
                    <a:pt x="34528" y="151290"/>
                    <a:pt x="32411" y="102871"/>
                    <a:pt x="35057" y="109750"/>
                  </a:cubicBezTo>
                  <a:cubicBezTo>
                    <a:pt x="37703" y="116629"/>
                    <a:pt x="47492" y="186744"/>
                    <a:pt x="50932" y="214525"/>
                  </a:cubicBezTo>
                  <a:cubicBezTo>
                    <a:pt x="54372" y="242306"/>
                    <a:pt x="53049" y="259769"/>
                    <a:pt x="55695" y="276438"/>
                  </a:cubicBezTo>
                  <a:cubicBezTo>
                    <a:pt x="58341" y="293107"/>
                    <a:pt x="55430" y="299721"/>
                    <a:pt x="66807" y="314538"/>
                  </a:cubicBezTo>
                  <a:cubicBezTo>
                    <a:pt x="78184" y="329355"/>
                    <a:pt x="104642" y="353961"/>
                    <a:pt x="123957" y="365338"/>
                  </a:cubicBezTo>
                  <a:cubicBezTo>
                    <a:pt x="143272" y="376715"/>
                    <a:pt x="187193" y="383594"/>
                    <a:pt x="182695" y="382800"/>
                  </a:cubicBezTo>
                  <a:cubicBezTo>
                    <a:pt x="178197" y="382006"/>
                    <a:pt x="116549" y="371423"/>
                    <a:pt x="96970" y="360575"/>
                  </a:cubicBezTo>
                  <a:cubicBezTo>
                    <a:pt x="77391" y="349727"/>
                    <a:pt x="76597" y="361105"/>
                    <a:pt x="65220" y="317713"/>
                  </a:cubicBezTo>
                  <a:cubicBezTo>
                    <a:pt x="53843" y="274321"/>
                    <a:pt x="35322" y="131710"/>
                    <a:pt x="28707" y="100225"/>
                  </a:cubicBezTo>
                  <a:cubicBezTo>
                    <a:pt x="22092" y="68740"/>
                    <a:pt x="29236" y="140442"/>
                    <a:pt x="25532" y="128800"/>
                  </a:cubicBezTo>
                  <a:cubicBezTo>
                    <a:pt x="21828" y="117158"/>
                    <a:pt x="-1985" y="-16985"/>
                    <a:pt x="132" y="1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EC7BA10A-82A0-4324-8474-802BCADF13F7}"/>
                </a:ext>
              </a:extLst>
            </p:cNvPr>
            <p:cNvSpPr/>
            <p:nvPr/>
          </p:nvSpPr>
          <p:spPr>
            <a:xfrm>
              <a:off x="6543882" y="4292462"/>
              <a:ext cx="213418" cy="242148"/>
            </a:xfrm>
            <a:custGeom>
              <a:avLst/>
              <a:gdLst>
                <a:gd name="connsiteX0" fmla="*/ 334986 w 336373"/>
                <a:gd name="connsiteY0" fmla="*/ 3707 h 381655"/>
                <a:gd name="connsiteX1" fmla="*/ 263548 w 336373"/>
                <a:gd name="connsiteY1" fmla="*/ 187857 h 381655"/>
                <a:gd name="connsiteX2" fmla="*/ 190523 w 336373"/>
                <a:gd name="connsiteY2" fmla="*/ 246595 h 381655"/>
                <a:gd name="connsiteX3" fmla="*/ 190523 w 336373"/>
                <a:gd name="connsiteY3" fmla="*/ 248182 h 381655"/>
                <a:gd name="connsiteX4" fmla="*/ 307998 w 336373"/>
                <a:gd name="connsiteY4" fmla="*/ 106895 h 381655"/>
                <a:gd name="connsiteX5" fmla="*/ 157186 w 336373"/>
                <a:gd name="connsiteY5" fmla="*/ 278345 h 381655"/>
                <a:gd name="connsiteX6" fmla="*/ 28598 w 336373"/>
                <a:gd name="connsiteY6" fmla="*/ 324382 h 381655"/>
                <a:gd name="connsiteX7" fmla="*/ 7961 w 336373"/>
                <a:gd name="connsiteY7" fmla="*/ 324382 h 381655"/>
                <a:gd name="connsiteX8" fmla="*/ 133373 w 336373"/>
                <a:gd name="connsiteY8" fmla="*/ 294220 h 381655"/>
                <a:gd name="connsiteX9" fmla="*/ 101623 w 336373"/>
                <a:gd name="connsiteY9" fmla="*/ 354545 h 381655"/>
                <a:gd name="connsiteX10" fmla="*/ 82573 w 336373"/>
                <a:gd name="connsiteY10" fmla="*/ 381532 h 381655"/>
                <a:gd name="connsiteX11" fmla="*/ 147661 w 336373"/>
                <a:gd name="connsiteY11" fmla="*/ 345020 h 381655"/>
                <a:gd name="connsiteX12" fmla="*/ 277836 w 336373"/>
                <a:gd name="connsiteY12" fmla="*/ 265645 h 381655"/>
                <a:gd name="connsiteX13" fmla="*/ 127023 w 336373"/>
                <a:gd name="connsiteY13" fmla="*/ 322795 h 381655"/>
                <a:gd name="connsiteX14" fmla="*/ 231798 w 336373"/>
                <a:gd name="connsiteY14" fmla="*/ 229132 h 381655"/>
                <a:gd name="connsiteX15" fmla="*/ 285773 w 336373"/>
                <a:gd name="connsiteY15" fmla="*/ 141820 h 381655"/>
                <a:gd name="connsiteX16" fmla="*/ 311173 w 336373"/>
                <a:gd name="connsiteY16" fmla="*/ 68795 h 381655"/>
                <a:gd name="connsiteX17" fmla="*/ 334986 w 336373"/>
                <a:gd name="connsiteY17" fmla="*/ 3707 h 38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6373" h="381655">
                  <a:moveTo>
                    <a:pt x="334986" y="3707"/>
                  </a:moveTo>
                  <a:cubicBezTo>
                    <a:pt x="327049" y="23551"/>
                    <a:pt x="287625" y="147376"/>
                    <a:pt x="263548" y="187857"/>
                  </a:cubicBezTo>
                  <a:cubicBezTo>
                    <a:pt x="239471" y="228338"/>
                    <a:pt x="202694" y="236541"/>
                    <a:pt x="190523" y="246595"/>
                  </a:cubicBezTo>
                  <a:cubicBezTo>
                    <a:pt x="178352" y="256649"/>
                    <a:pt x="170944" y="271465"/>
                    <a:pt x="190523" y="248182"/>
                  </a:cubicBezTo>
                  <a:cubicBezTo>
                    <a:pt x="210102" y="224899"/>
                    <a:pt x="313554" y="101868"/>
                    <a:pt x="307998" y="106895"/>
                  </a:cubicBezTo>
                  <a:cubicBezTo>
                    <a:pt x="302442" y="111922"/>
                    <a:pt x="203753" y="242097"/>
                    <a:pt x="157186" y="278345"/>
                  </a:cubicBezTo>
                  <a:cubicBezTo>
                    <a:pt x="110619" y="314593"/>
                    <a:pt x="53469" y="316709"/>
                    <a:pt x="28598" y="324382"/>
                  </a:cubicBezTo>
                  <a:cubicBezTo>
                    <a:pt x="3727" y="332055"/>
                    <a:pt x="-9501" y="329409"/>
                    <a:pt x="7961" y="324382"/>
                  </a:cubicBezTo>
                  <a:cubicBezTo>
                    <a:pt x="25423" y="319355"/>
                    <a:pt x="117763" y="289193"/>
                    <a:pt x="133373" y="294220"/>
                  </a:cubicBezTo>
                  <a:cubicBezTo>
                    <a:pt x="148983" y="299247"/>
                    <a:pt x="110090" y="339993"/>
                    <a:pt x="101623" y="354545"/>
                  </a:cubicBezTo>
                  <a:cubicBezTo>
                    <a:pt x="93156" y="369097"/>
                    <a:pt x="74900" y="383119"/>
                    <a:pt x="82573" y="381532"/>
                  </a:cubicBezTo>
                  <a:cubicBezTo>
                    <a:pt x="90246" y="379945"/>
                    <a:pt x="147661" y="345020"/>
                    <a:pt x="147661" y="345020"/>
                  </a:cubicBezTo>
                  <a:cubicBezTo>
                    <a:pt x="180205" y="325706"/>
                    <a:pt x="281276" y="269349"/>
                    <a:pt x="277836" y="265645"/>
                  </a:cubicBezTo>
                  <a:cubicBezTo>
                    <a:pt x="274396" y="261941"/>
                    <a:pt x="134696" y="328880"/>
                    <a:pt x="127023" y="322795"/>
                  </a:cubicBezTo>
                  <a:cubicBezTo>
                    <a:pt x="119350" y="316710"/>
                    <a:pt x="205340" y="259294"/>
                    <a:pt x="231798" y="229132"/>
                  </a:cubicBezTo>
                  <a:cubicBezTo>
                    <a:pt x="258256" y="198970"/>
                    <a:pt x="272544" y="168543"/>
                    <a:pt x="285773" y="141820"/>
                  </a:cubicBezTo>
                  <a:cubicBezTo>
                    <a:pt x="299002" y="115097"/>
                    <a:pt x="307998" y="88374"/>
                    <a:pt x="311173" y="68795"/>
                  </a:cubicBezTo>
                  <a:cubicBezTo>
                    <a:pt x="314348" y="49216"/>
                    <a:pt x="342923" y="-16137"/>
                    <a:pt x="334986" y="37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F3170D0D-E12F-4FC3-B05E-4C7C28CB57AD}"/>
                </a:ext>
              </a:extLst>
            </p:cNvPr>
            <p:cNvSpPr/>
            <p:nvPr/>
          </p:nvSpPr>
          <p:spPr>
            <a:xfrm>
              <a:off x="5666163" y="3117426"/>
              <a:ext cx="230990" cy="326847"/>
            </a:xfrm>
            <a:custGeom>
              <a:avLst/>
              <a:gdLst>
                <a:gd name="connsiteX0" fmla="*/ 362654 w 364069"/>
                <a:gd name="connsiteY0" fmla="*/ 3097 h 515152"/>
                <a:gd name="connsiteX1" fmla="*/ 203904 w 364069"/>
                <a:gd name="connsiteY1" fmla="*/ 163434 h 515152"/>
                <a:gd name="connsiteX2" fmla="*/ 302329 w 364069"/>
                <a:gd name="connsiteY2" fmla="*/ 53897 h 515152"/>
                <a:gd name="connsiteX3" fmla="*/ 195966 w 364069"/>
                <a:gd name="connsiteY3" fmla="*/ 147559 h 515152"/>
                <a:gd name="connsiteX4" fmla="*/ 157866 w 364069"/>
                <a:gd name="connsiteY4" fmla="*/ 198359 h 515152"/>
                <a:gd name="connsiteX5" fmla="*/ 221366 w 364069"/>
                <a:gd name="connsiteY5" fmla="*/ 149147 h 515152"/>
                <a:gd name="connsiteX6" fmla="*/ 164216 w 364069"/>
                <a:gd name="connsiteY6" fmla="*/ 223759 h 515152"/>
                <a:gd name="connsiteX7" fmla="*/ 62616 w 364069"/>
                <a:gd name="connsiteY7" fmla="*/ 412672 h 515152"/>
                <a:gd name="connsiteX8" fmla="*/ 21341 w 364069"/>
                <a:gd name="connsiteY8" fmla="*/ 512684 h 515152"/>
                <a:gd name="connsiteX9" fmla="*/ 61029 w 364069"/>
                <a:gd name="connsiteY9" fmla="*/ 480934 h 515152"/>
                <a:gd name="connsiteX10" fmla="*/ 213429 w 364069"/>
                <a:gd name="connsiteY10" fmla="*/ 439659 h 515152"/>
                <a:gd name="connsiteX11" fmla="*/ 704 w 364069"/>
                <a:gd name="connsiteY11" fmla="*/ 511097 h 515152"/>
                <a:gd name="connsiteX12" fmla="*/ 141991 w 364069"/>
                <a:gd name="connsiteY12" fmla="*/ 434897 h 515152"/>
                <a:gd name="connsiteX13" fmla="*/ 62616 w 364069"/>
                <a:gd name="connsiteY13" fmla="*/ 436484 h 515152"/>
                <a:gd name="connsiteX14" fmla="*/ 140404 w 364069"/>
                <a:gd name="connsiteY14" fmla="*/ 290434 h 515152"/>
                <a:gd name="connsiteX15" fmla="*/ 229304 w 364069"/>
                <a:gd name="connsiteY15" fmla="*/ 128509 h 515152"/>
                <a:gd name="connsiteX16" fmla="*/ 280104 w 364069"/>
                <a:gd name="connsiteY16" fmla="*/ 61834 h 515152"/>
                <a:gd name="connsiteX17" fmla="*/ 362654 w 364069"/>
                <a:gd name="connsiteY17" fmla="*/ 3097 h 5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069" h="515152">
                  <a:moveTo>
                    <a:pt x="362654" y="3097"/>
                  </a:moveTo>
                  <a:cubicBezTo>
                    <a:pt x="349954" y="20030"/>
                    <a:pt x="213958" y="154967"/>
                    <a:pt x="203904" y="163434"/>
                  </a:cubicBezTo>
                  <a:cubicBezTo>
                    <a:pt x="193850" y="171901"/>
                    <a:pt x="303652" y="56543"/>
                    <a:pt x="302329" y="53897"/>
                  </a:cubicBezTo>
                  <a:cubicBezTo>
                    <a:pt x="301006" y="51251"/>
                    <a:pt x="220043" y="123482"/>
                    <a:pt x="195966" y="147559"/>
                  </a:cubicBezTo>
                  <a:cubicBezTo>
                    <a:pt x="171889" y="171636"/>
                    <a:pt x="153633" y="198094"/>
                    <a:pt x="157866" y="198359"/>
                  </a:cubicBezTo>
                  <a:cubicBezTo>
                    <a:pt x="162099" y="198624"/>
                    <a:pt x="220308" y="144914"/>
                    <a:pt x="221366" y="149147"/>
                  </a:cubicBezTo>
                  <a:cubicBezTo>
                    <a:pt x="222424" y="153380"/>
                    <a:pt x="190674" y="179838"/>
                    <a:pt x="164216" y="223759"/>
                  </a:cubicBezTo>
                  <a:cubicBezTo>
                    <a:pt x="137758" y="267680"/>
                    <a:pt x="86428" y="364518"/>
                    <a:pt x="62616" y="412672"/>
                  </a:cubicBezTo>
                  <a:cubicBezTo>
                    <a:pt x="38804" y="460826"/>
                    <a:pt x="21605" y="501307"/>
                    <a:pt x="21341" y="512684"/>
                  </a:cubicBezTo>
                  <a:cubicBezTo>
                    <a:pt x="21076" y="524061"/>
                    <a:pt x="29014" y="493105"/>
                    <a:pt x="61029" y="480934"/>
                  </a:cubicBezTo>
                  <a:cubicBezTo>
                    <a:pt x="93044" y="468763"/>
                    <a:pt x="223483" y="434632"/>
                    <a:pt x="213429" y="439659"/>
                  </a:cubicBezTo>
                  <a:cubicBezTo>
                    <a:pt x="203375" y="444686"/>
                    <a:pt x="12610" y="511891"/>
                    <a:pt x="704" y="511097"/>
                  </a:cubicBezTo>
                  <a:cubicBezTo>
                    <a:pt x="-11202" y="510303"/>
                    <a:pt x="131672" y="447333"/>
                    <a:pt x="141991" y="434897"/>
                  </a:cubicBezTo>
                  <a:cubicBezTo>
                    <a:pt x="152310" y="422462"/>
                    <a:pt x="62880" y="460561"/>
                    <a:pt x="62616" y="436484"/>
                  </a:cubicBezTo>
                  <a:cubicBezTo>
                    <a:pt x="62352" y="412407"/>
                    <a:pt x="112623" y="341763"/>
                    <a:pt x="140404" y="290434"/>
                  </a:cubicBezTo>
                  <a:cubicBezTo>
                    <a:pt x="168185" y="239105"/>
                    <a:pt x="206021" y="166609"/>
                    <a:pt x="229304" y="128509"/>
                  </a:cubicBezTo>
                  <a:cubicBezTo>
                    <a:pt x="252587" y="90409"/>
                    <a:pt x="261319" y="80355"/>
                    <a:pt x="280104" y="61834"/>
                  </a:cubicBezTo>
                  <a:cubicBezTo>
                    <a:pt x="298889" y="43313"/>
                    <a:pt x="375354" y="-13836"/>
                    <a:pt x="362654" y="30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C07CA441-8594-4B66-9ED9-A38E0AD15406}"/>
                </a:ext>
              </a:extLst>
            </p:cNvPr>
            <p:cNvSpPr/>
            <p:nvPr/>
          </p:nvSpPr>
          <p:spPr>
            <a:xfrm>
              <a:off x="5750939" y="3119470"/>
              <a:ext cx="142170" cy="283225"/>
            </a:xfrm>
            <a:custGeom>
              <a:avLst/>
              <a:gdLst>
                <a:gd name="connsiteX0" fmla="*/ 222687 w 224078"/>
                <a:gd name="connsiteY0" fmla="*/ 6226 h 446398"/>
                <a:gd name="connsiteX1" fmla="*/ 133787 w 224078"/>
                <a:gd name="connsiteY1" fmla="*/ 206251 h 446398"/>
                <a:gd name="connsiteX2" fmla="*/ 149662 w 224078"/>
                <a:gd name="connsiteY2" fmla="*/ 130051 h 446398"/>
                <a:gd name="connsiteX3" fmla="*/ 103624 w 224078"/>
                <a:gd name="connsiteY3" fmla="*/ 268163 h 446398"/>
                <a:gd name="connsiteX4" fmla="*/ 29012 w 224078"/>
                <a:gd name="connsiteY4" fmla="*/ 415801 h 446398"/>
                <a:gd name="connsiteX5" fmla="*/ 437 w 224078"/>
                <a:gd name="connsiteY5" fmla="*/ 442788 h 446398"/>
                <a:gd name="connsiteX6" fmla="*/ 48062 w 224078"/>
                <a:gd name="connsiteY6" fmla="*/ 401513 h 446398"/>
                <a:gd name="connsiteX7" fmla="*/ 36949 w 224078"/>
                <a:gd name="connsiteY7" fmla="*/ 445963 h 446398"/>
                <a:gd name="connsiteX8" fmla="*/ 78224 w 224078"/>
                <a:gd name="connsiteY8" fmla="*/ 368176 h 446398"/>
                <a:gd name="connsiteX9" fmla="*/ 127437 w 224078"/>
                <a:gd name="connsiteY9" fmla="*/ 241176 h 446398"/>
                <a:gd name="connsiteX10" fmla="*/ 175062 w 224078"/>
                <a:gd name="connsiteY10" fmla="*/ 80838 h 446398"/>
                <a:gd name="connsiteX11" fmla="*/ 187762 w 224078"/>
                <a:gd name="connsiteY11" fmla="*/ 50676 h 446398"/>
                <a:gd name="connsiteX12" fmla="*/ 222687 w 224078"/>
                <a:gd name="connsiteY12" fmla="*/ 6226 h 44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078" h="446398">
                  <a:moveTo>
                    <a:pt x="222687" y="6226"/>
                  </a:moveTo>
                  <a:cubicBezTo>
                    <a:pt x="213691" y="32155"/>
                    <a:pt x="145958" y="185614"/>
                    <a:pt x="133787" y="206251"/>
                  </a:cubicBezTo>
                  <a:cubicBezTo>
                    <a:pt x="121616" y="226888"/>
                    <a:pt x="154689" y="119732"/>
                    <a:pt x="149662" y="130051"/>
                  </a:cubicBezTo>
                  <a:cubicBezTo>
                    <a:pt x="144635" y="140370"/>
                    <a:pt x="123732" y="220538"/>
                    <a:pt x="103624" y="268163"/>
                  </a:cubicBezTo>
                  <a:cubicBezTo>
                    <a:pt x="83516" y="315788"/>
                    <a:pt x="46210" y="386697"/>
                    <a:pt x="29012" y="415801"/>
                  </a:cubicBezTo>
                  <a:cubicBezTo>
                    <a:pt x="11814" y="444905"/>
                    <a:pt x="-2738" y="445169"/>
                    <a:pt x="437" y="442788"/>
                  </a:cubicBezTo>
                  <a:cubicBezTo>
                    <a:pt x="3612" y="440407"/>
                    <a:pt x="41977" y="400984"/>
                    <a:pt x="48062" y="401513"/>
                  </a:cubicBezTo>
                  <a:cubicBezTo>
                    <a:pt x="54147" y="402042"/>
                    <a:pt x="31922" y="451519"/>
                    <a:pt x="36949" y="445963"/>
                  </a:cubicBezTo>
                  <a:cubicBezTo>
                    <a:pt x="41976" y="440407"/>
                    <a:pt x="63143" y="402307"/>
                    <a:pt x="78224" y="368176"/>
                  </a:cubicBezTo>
                  <a:cubicBezTo>
                    <a:pt x="93305" y="334045"/>
                    <a:pt x="111297" y="289066"/>
                    <a:pt x="127437" y="241176"/>
                  </a:cubicBezTo>
                  <a:cubicBezTo>
                    <a:pt x="143577" y="193286"/>
                    <a:pt x="165008" y="112588"/>
                    <a:pt x="175062" y="80838"/>
                  </a:cubicBezTo>
                  <a:cubicBezTo>
                    <a:pt x="185116" y="49088"/>
                    <a:pt x="181148" y="58084"/>
                    <a:pt x="187762" y="50676"/>
                  </a:cubicBezTo>
                  <a:cubicBezTo>
                    <a:pt x="194376" y="43268"/>
                    <a:pt x="231683" y="-19703"/>
                    <a:pt x="222687" y="6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E9D06EDA-8D96-42F6-B972-0BDE907547E9}"/>
                </a:ext>
              </a:extLst>
            </p:cNvPr>
            <p:cNvSpPr/>
            <p:nvPr/>
          </p:nvSpPr>
          <p:spPr>
            <a:xfrm>
              <a:off x="5784191" y="3086101"/>
              <a:ext cx="119314" cy="307977"/>
            </a:xfrm>
            <a:custGeom>
              <a:avLst/>
              <a:gdLst>
                <a:gd name="connsiteX0" fmla="*/ 187739 w 188054"/>
                <a:gd name="connsiteY0" fmla="*/ 81 h 485410"/>
                <a:gd name="connsiteX1" fmla="*/ 144877 w 188054"/>
                <a:gd name="connsiteY1" fmla="*/ 155656 h 485410"/>
                <a:gd name="connsiteX2" fmla="*/ 173452 w 188054"/>
                <a:gd name="connsiteY2" fmla="*/ 100094 h 485410"/>
                <a:gd name="connsiteX3" fmla="*/ 106777 w 188054"/>
                <a:gd name="connsiteY3" fmla="*/ 260431 h 485410"/>
                <a:gd name="connsiteX4" fmla="*/ 140114 w 188054"/>
                <a:gd name="connsiteY4" fmla="*/ 169944 h 485410"/>
                <a:gd name="connsiteX5" fmla="*/ 68677 w 188054"/>
                <a:gd name="connsiteY5" fmla="*/ 333456 h 485410"/>
                <a:gd name="connsiteX6" fmla="*/ 414 w 188054"/>
                <a:gd name="connsiteY6" fmla="*/ 484269 h 485410"/>
                <a:gd name="connsiteX7" fmla="*/ 38514 w 188054"/>
                <a:gd name="connsiteY7" fmla="*/ 406481 h 485410"/>
                <a:gd name="connsiteX8" fmla="*/ 5177 w 188054"/>
                <a:gd name="connsiteY8" fmla="*/ 479506 h 485410"/>
                <a:gd name="connsiteX9" fmla="*/ 109952 w 188054"/>
                <a:gd name="connsiteY9" fmla="*/ 233444 h 485410"/>
                <a:gd name="connsiteX10" fmla="*/ 117889 w 188054"/>
                <a:gd name="connsiteY10" fmla="*/ 179469 h 485410"/>
                <a:gd name="connsiteX11" fmla="*/ 187739 w 188054"/>
                <a:gd name="connsiteY11" fmla="*/ 81 h 48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054" h="485410">
                  <a:moveTo>
                    <a:pt x="187739" y="81"/>
                  </a:moveTo>
                  <a:cubicBezTo>
                    <a:pt x="192237" y="-3888"/>
                    <a:pt x="147258" y="138987"/>
                    <a:pt x="144877" y="155656"/>
                  </a:cubicBezTo>
                  <a:cubicBezTo>
                    <a:pt x="142496" y="172325"/>
                    <a:pt x="179802" y="82632"/>
                    <a:pt x="173452" y="100094"/>
                  </a:cubicBezTo>
                  <a:cubicBezTo>
                    <a:pt x="167102" y="117556"/>
                    <a:pt x="112333" y="248789"/>
                    <a:pt x="106777" y="260431"/>
                  </a:cubicBezTo>
                  <a:cubicBezTo>
                    <a:pt x="101221" y="272073"/>
                    <a:pt x="146464" y="157773"/>
                    <a:pt x="140114" y="169944"/>
                  </a:cubicBezTo>
                  <a:cubicBezTo>
                    <a:pt x="133764" y="182115"/>
                    <a:pt x="91960" y="281069"/>
                    <a:pt x="68677" y="333456"/>
                  </a:cubicBezTo>
                  <a:cubicBezTo>
                    <a:pt x="45394" y="385844"/>
                    <a:pt x="5441" y="472098"/>
                    <a:pt x="414" y="484269"/>
                  </a:cubicBezTo>
                  <a:cubicBezTo>
                    <a:pt x="-4613" y="496440"/>
                    <a:pt x="37720" y="407275"/>
                    <a:pt x="38514" y="406481"/>
                  </a:cubicBezTo>
                  <a:cubicBezTo>
                    <a:pt x="39308" y="405687"/>
                    <a:pt x="-6729" y="508346"/>
                    <a:pt x="5177" y="479506"/>
                  </a:cubicBezTo>
                  <a:cubicBezTo>
                    <a:pt x="17083" y="450667"/>
                    <a:pt x="91167" y="283450"/>
                    <a:pt x="109952" y="233444"/>
                  </a:cubicBezTo>
                  <a:cubicBezTo>
                    <a:pt x="128737" y="183438"/>
                    <a:pt x="106777" y="216246"/>
                    <a:pt x="117889" y="179469"/>
                  </a:cubicBezTo>
                  <a:cubicBezTo>
                    <a:pt x="129001" y="142692"/>
                    <a:pt x="183241" y="4050"/>
                    <a:pt x="187739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F885965-003C-4AC1-8A26-63F515DD2AEF}"/>
                </a:ext>
              </a:extLst>
            </p:cNvPr>
            <p:cNvSpPr/>
            <p:nvPr/>
          </p:nvSpPr>
          <p:spPr>
            <a:xfrm>
              <a:off x="5800632" y="3105202"/>
              <a:ext cx="116769" cy="283982"/>
            </a:xfrm>
            <a:custGeom>
              <a:avLst/>
              <a:gdLst>
                <a:gd name="connsiteX0" fmla="*/ 182464 w 184042"/>
                <a:gd name="connsiteY0" fmla="*/ 1726 h 447590"/>
                <a:gd name="connsiteX1" fmla="*/ 111026 w 184042"/>
                <a:gd name="connsiteY1" fmla="*/ 206514 h 447590"/>
                <a:gd name="connsiteX2" fmla="*/ 149126 w 184042"/>
                <a:gd name="connsiteY2" fmla="*/ 144601 h 447590"/>
                <a:gd name="connsiteX3" fmla="*/ 111026 w 184042"/>
                <a:gd name="connsiteY3" fmla="*/ 228739 h 447590"/>
                <a:gd name="connsiteX4" fmla="*/ 22126 w 184042"/>
                <a:gd name="connsiteY4" fmla="*/ 411301 h 447590"/>
                <a:gd name="connsiteX5" fmla="*/ 45939 w 184042"/>
                <a:gd name="connsiteY5" fmla="*/ 336689 h 447590"/>
                <a:gd name="connsiteX6" fmla="*/ 1489 w 184042"/>
                <a:gd name="connsiteY6" fmla="*/ 446226 h 447590"/>
                <a:gd name="connsiteX7" fmla="*/ 111026 w 184042"/>
                <a:gd name="connsiteY7" fmla="*/ 244614 h 447590"/>
                <a:gd name="connsiteX8" fmla="*/ 157064 w 184042"/>
                <a:gd name="connsiteY8" fmla="*/ 114439 h 447590"/>
                <a:gd name="connsiteX9" fmla="*/ 182464 w 184042"/>
                <a:gd name="connsiteY9" fmla="*/ 1726 h 44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42" h="447590">
                  <a:moveTo>
                    <a:pt x="182464" y="1726"/>
                  </a:moveTo>
                  <a:cubicBezTo>
                    <a:pt x="174791" y="17072"/>
                    <a:pt x="116582" y="182702"/>
                    <a:pt x="111026" y="206514"/>
                  </a:cubicBezTo>
                  <a:cubicBezTo>
                    <a:pt x="105470" y="230326"/>
                    <a:pt x="149126" y="140897"/>
                    <a:pt x="149126" y="144601"/>
                  </a:cubicBezTo>
                  <a:cubicBezTo>
                    <a:pt x="149126" y="148305"/>
                    <a:pt x="132193" y="184289"/>
                    <a:pt x="111026" y="228739"/>
                  </a:cubicBezTo>
                  <a:cubicBezTo>
                    <a:pt x="89859" y="273189"/>
                    <a:pt x="32974" y="393309"/>
                    <a:pt x="22126" y="411301"/>
                  </a:cubicBezTo>
                  <a:cubicBezTo>
                    <a:pt x="11278" y="429293"/>
                    <a:pt x="49378" y="330868"/>
                    <a:pt x="45939" y="336689"/>
                  </a:cubicBezTo>
                  <a:cubicBezTo>
                    <a:pt x="42500" y="342510"/>
                    <a:pt x="-9359" y="461572"/>
                    <a:pt x="1489" y="446226"/>
                  </a:cubicBezTo>
                  <a:cubicBezTo>
                    <a:pt x="12337" y="430880"/>
                    <a:pt x="85097" y="299912"/>
                    <a:pt x="111026" y="244614"/>
                  </a:cubicBezTo>
                  <a:cubicBezTo>
                    <a:pt x="136955" y="189316"/>
                    <a:pt x="146216" y="151481"/>
                    <a:pt x="157064" y="114439"/>
                  </a:cubicBezTo>
                  <a:cubicBezTo>
                    <a:pt x="167912" y="77397"/>
                    <a:pt x="190137" y="-13620"/>
                    <a:pt x="182464" y="17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CC4ABB9A-D1E5-4393-86F4-478ECBB70603}"/>
                </a:ext>
              </a:extLst>
            </p:cNvPr>
            <p:cNvSpPr/>
            <p:nvPr/>
          </p:nvSpPr>
          <p:spPr>
            <a:xfrm>
              <a:off x="5909951" y="3109090"/>
              <a:ext cx="367815" cy="251088"/>
            </a:xfrm>
            <a:custGeom>
              <a:avLst/>
              <a:gdLst>
                <a:gd name="connsiteX0" fmla="*/ 639 w 579722"/>
                <a:gd name="connsiteY0" fmla="*/ 360 h 395746"/>
                <a:gd name="connsiteX1" fmla="*/ 151451 w 579722"/>
                <a:gd name="connsiteY1" fmla="*/ 22585 h 395746"/>
                <a:gd name="connsiteX2" fmla="*/ 91126 w 579722"/>
                <a:gd name="connsiteY2" fmla="*/ 20997 h 395746"/>
                <a:gd name="connsiteX3" fmla="*/ 192726 w 579722"/>
                <a:gd name="connsiteY3" fmla="*/ 47985 h 395746"/>
                <a:gd name="connsiteX4" fmla="*/ 254639 w 579722"/>
                <a:gd name="connsiteY4" fmla="*/ 67035 h 395746"/>
                <a:gd name="connsiteX5" fmla="*/ 381639 w 579722"/>
                <a:gd name="connsiteY5" fmla="*/ 167047 h 395746"/>
                <a:gd name="connsiteX6" fmla="*/ 359414 w 579722"/>
                <a:gd name="connsiteY6" fmla="*/ 140060 h 395746"/>
                <a:gd name="connsiteX7" fmla="*/ 576901 w 579722"/>
                <a:gd name="connsiteY7" fmla="*/ 392472 h 395746"/>
                <a:gd name="connsiteX8" fmla="*/ 468951 w 579722"/>
                <a:gd name="connsiteY8" fmla="*/ 270235 h 395746"/>
                <a:gd name="connsiteX9" fmla="*/ 265751 w 579722"/>
                <a:gd name="connsiteY9" fmla="*/ 76560 h 395746"/>
                <a:gd name="connsiteX10" fmla="*/ 103826 w 579722"/>
                <a:gd name="connsiteY10" fmla="*/ 43222 h 395746"/>
                <a:gd name="connsiteX11" fmla="*/ 639 w 579722"/>
                <a:gd name="connsiteY11" fmla="*/ 360 h 3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722" h="395746">
                  <a:moveTo>
                    <a:pt x="639" y="360"/>
                  </a:moveTo>
                  <a:cubicBezTo>
                    <a:pt x="8576" y="-3079"/>
                    <a:pt x="136370" y="19146"/>
                    <a:pt x="151451" y="22585"/>
                  </a:cubicBezTo>
                  <a:cubicBezTo>
                    <a:pt x="166532" y="26024"/>
                    <a:pt x="84247" y="16764"/>
                    <a:pt x="91126" y="20997"/>
                  </a:cubicBezTo>
                  <a:cubicBezTo>
                    <a:pt x="98005" y="25230"/>
                    <a:pt x="165474" y="40312"/>
                    <a:pt x="192726" y="47985"/>
                  </a:cubicBezTo>
                  <a:cubicBezTo>
                    <a:pt x="219978" y="55658"/>
                    <a:pt x="223154" y="47192"/>
                    <a:pt x="254639" y="67035"/>
                  </a:cubicBezTo>
                  <a:cubicBezTo>
                    <a:pt x="286124" y="86878"/>
                    <a:pt x="364177" y="154876"/>
                    <a:pt x="381639" y="167047"/>
                  </a:cubicBezTo>
                  <a:cubicBezTo>
                    <a:pt x="399101" y="179218"/>
                    <a:pt x="359414" y="140060"/>
                    <a:pt x="359414" y="140060"/>
                  </a:cubicBezTo>
                  <a:lnTo>
                    <a:pt x="576901" y="392472"/>
                  </a:lnTo>
                  <a:cubicBezTo>
                    <a:pt x="595157" y="414168"/>
                    <a:pt x="520809" y="322887"/>
                    <a:pt x="468951" y="270235"/>
                  </a:cubicBezTo>
                  <a:cubicBezTo>
                    <a:pt x="417093" y="217583"/>
                    <a:pt x="326605" y="114395"/>
                    <a:pt x="265751" y="76560"/>
                  </a:cubicBezTo>
                  <a:cubicBezTo>
                    <a:pt x="204897" y="38725"/>
                    <a:pt x="147218" y="56451"/>
                    <a:pt x="103826" y="43222"/>
                  </a:cubicBezTo>
                  <a:cubicBezTo>
                    <a:pt x="60434" y="29993"/>
                    <a:pt x="-7298" y="3799"/>
                    <a:pt x="639" y="3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275BD2F1-D420-45CC-BB33-3F5A8AD5DFE9}"/>
                </a:ext>
              </a:extLst>
            </p:cNvPr>
            <p:cNvSpPr/>
            <p:nvPr/>
          </p:nvSpPr>
          <p:spPr>
            <a:xfrm>
              <a:off x="5901091" y="3090117"/>
              <a:ext cx="493528" cy="371340"/>
            </a:xfrm>
            <a:custGeom>
              <a:avLst/>
              <a:gdLst>
                <a:gd name="connsiteX0" fmla="*/ 315 w 777861"/>
                <a:gd name="connsiteY0" fmla="*/ 101 h 585278"/>
                <a:gd name="connsiteX1" fmla="*/ 235265 w 777861"/>
                <a:gd name="connsiteY1" fmla="*/ 36614 h 585278"/>
                <a:gd name="connsiteX2" fmla="*/ 211453 w 777861"/>
                <a:gd name="connsiteY2" fmla="*/ 42964 h 585278"/>
                <a:gd name="connsiteX3" fmla="*/ 387665 w 777861"/>
                <a:gd name="connsiteY3" fmla="*/ 96939 h 585278"/>
                <a:gd name="connsiteX4" fmla="*/ 346390 w 777861"/>
                <a:gd name="connsiteY4" fmla="*/ 96939 h 585278"/>
                <a:gd name="connsiteX5" fmla="*/ 490853 w 777861"/>
                <a:gd name="connsiteY5" fmla="*/ 166789 h 585278"/>
                <a:gd name="connsiteX6" fmla="*/ 627378 w 777861"/>
                <a:gd name="connsiteY6" fmla="*/ 330301 h 585278"/>
                <a:gd name="connsiteX7" fmla="*/ 551178 w 777861"/>
                <a:gd name="connsiteY7" fmla="*/ 246164 h 585278"/>
                <a:gd name="connsiteX8" fmla="*/ 771840 w 777861"/>
                <a:gd name="connsiteY8" fmla="*/ 577951 h 585278"/>
                <a:gd name="connsiteX9" fmla="*/ 689290 w 777861"/>
                <a:gd name="connsiteY9" fmla="*/ 446189 h 585278"/>
                <a:gd name="connsiteX10" fmla="*/ 416240 w 777861"/>
                <a:gd name="connsiteY10" fmla="*/ 108051 h 585278"/>
                <a:gd name="connsiteX11" fmla="*/ 292415 w 777861"/>
                <a:gd name="connsiteY11" fmla="*/ 49314 h 585278"/>
                <a:gd name="connsiteX12" fmla="*/ 315 w 777861"/>
                <a:gd name="connsiteY12" fmla="*/ 101 h 5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61" h="585278">
                  <a:moveTo>
                    <a:pt x="315" y="101"/>
                  </a:moveTo>
                  <a:cubicBezTo>
                    <a:pt x="-9210" y="-2016"/>
                    <a:pt x="200075" y="29470"/>
                    <a:pt x="235265" y="36614"/>
                  </a:cubicBezTo>
                  <a:cubicBezTo>
                    <a:pt x="270455" y="43758"/>
                    <a:pt x="186053" y="32910"/>
                    <a:pt x="211453" y="42964"/>
                  </a:cubicBezTo>
                  <a:cubicBezTo>
                    <a:pt x="236853" y="53018"/>
                    <a:pt x="365176" y="87943"/>
                    <a:pt x="387665" y="96939"/>
                  </a:cubicBezTo>
                  <a:cubicBezTo>
                    <a:pt x="410154" y="105935"/>
                    <a:pt x="329192" y="85297"/>
                    <a:pt x="346390" y="96939"/>
                  </a:cubicBezTo>
                  <a:cubicBezTo>
                    <a:pt x="363588" y="108581"/>
                    <a:pt x="444022" y="127895"/>
                    <a:pt x="490853" y="166789"/>
                  </a:cubicBezTo>
                  <a:cubicBezTo>
                    <a:pt x="537684" y="205683"/>
                    <a:pt x="617324" y="317072"/>
                    <a:pt x="627378" y="330301"/>
                  </a:cubicBezTo>
                  <a:cubicBezTo>
                    <a:pt x="637432" y="343530"/>
                    <a:pt x="527101" y="204889"/>
                    <a:pt x="551178" y="246164"/>
                  </a:cubicBezTo>
                  <a:cubicBezTo>
                    <a:pt x="575255" y="287439"/>
                    <a:pt x="748821" y="544614"/>
                    <a:pt x="771840" y="577951"/>
                  </a:cubicBezTo>
                  <a:cubicBezTo>
                    <a:pt x="794859" y="611288"/>
                    <a:pt x="748557" y="524506"/>
                    <a:pt x="689290" y="446189"/>
                  </a:cubicBezTo>
                  <a:cubicBezTo>
                    <a:pt x="630023" y="367872"/>
                    <a:pt x="482386" y="174197"/>
                    <a:pt x="416240" y="108051"/>
                  </a:cubicBezTo>
                  <a:cubicBezTo>
                    <a:pt x="350094" y="41905"/>
                    <a:pt x="358032" y="67306"/>
                    <a:pt x="292415" y="49314"/>
                  </a:cubicBezTo>
                  <a:cubicBezTo>
                    <a:pt x="226798" y="31322"/>
                    <a:pt x="9840" y="2218"/>
                    <a:pt x="315" y="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6D390884-9B20-4618-BF4A-F73A4D477347}"/>
                </a:ext>
              </a:extLst>
            </p:cNvPr>
            <p:cNvSpPr/>
            <p:nvPr/>
          </p:nvSpPr>
          <p:spPr>
            <a:xfrm>
              <a:off x="5899070" y="3088191"/>
              <a:ext cx="252153" cy="48174"/>
            </a:xfrm>
            <a:custGeom>
              <a:avLst/>
              <a:gdLst>
                <a:gd name="connsiteX0" fmla="*/ 326 w 397424"/>
                <a:gd name="connsiteY0" fmla="*/ 3137 h 75928"/>
                <a:gd name="connsiteX1" fmla="*/ 190826 w 397424"/>
                <a:gd name="connsiteY1" fmla="*/ 9487 h 75928"/>
                <a:gd name="connsiteX2" fmla="*/ 119389 w 397424"/>
                <a:gd name="connsiteY2" fmla="*/ 17425 h 75928"/>
                <a:gd name="connsiteX3" fmla="*/ 274964 w 397424"/>
                <a:gd name="connsiteY3" fmla="*/ 42825 h 75928"/>
                <a:gd name="connsiteX4" fmla="*/ 397201 w 397424"/>
                <a:gd name="connsiteY4" fmla="*/ 74575 h 75928"/>
                <a:gd name="connsiteX5" fmla="*/ 244801 w 397424"/>
                <a:gd name="connsiteY5" fmla="*/ 63462 h 75928"/>
                <a:gd name="connsiteX6" fmla="*/ 326 w 397424"/>
                <a:gd name="connsiteY6" fmla="*/ 3137 h 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424" h="75928">
                  <a:moveTo>
                    <a:pt x="326" y="3137"/>
                  </a:moveTo>
                  <a:cubicBezTo>
                    <a:pt x="-8670" y="-5859"/>
                    <a:pt x="170982" y="7106"/>
                    <a:pt x="190826" y="9487"/>
                  </a:cubicBezTo>
                  <a:cubicBezTo>
                    <a:pt x="210670" y="11868"/>
                    <a:pt x="105366" y="11869"/>
                    <a:pt x="119389" y="17425"/>
                  </a:cubicBezTo>
                  <a:cubicBezTo>
                    <a:pt x="133412" y="22981"/>
                    <a:pt x="228662" y="33300"/>
                    <a:pt x="274964" y="42825"/>
                  </a:cubicBezTo>
                  <a:cubicBezTo>
                    <a:pt x="321266" y="52350"/>
                    <a:pt x="402228" y="71136"/>
                    <a:pt x="397201" y="74575"/>
                  </a:cubicBezTo>
                  <a:cubicBezTo>
                    <a:pt x="392174" y="78014"/>
                    <a:pt x="306978" y="75104"/>
                    <a:pt x="244801" y="63462"/>
                  </a:cubicBezTo>
                  <a:cubicBezTo>
                    <a:pt x="182624" y="51820"/>
                    <a:pt x="9322" y="12133"/>
                    <a:pt x="326" y="3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5026D6C5-0ACC-49EE-8264-7011E5EC049A}"/>
                </a:ext>
              </a:extLst>
            </p:cNvPr>
            <p:cNvSpPr/>
            <p:nvPr/>
          </p:nvSpPr>
          <p:spPr>
            <a:xfrm>
              <a:off x="6081143" y="3130740"/>
              <a:ext cx="263714" cy="318570"/>
            </a:xfrm>
            <a:custGeom>
              <a:avLst/>
              <a:gdLst>
                <a:gd name="connsiteX0" fmla="*/ 694 w 415646"/>
                <a:gd name="connsiteY0" fmla="*/ 2749 h 502105"/>
                <a:gd name="connsiteX1" fmla="*/ 226119 w 415646"/>
                <a:gd name="connsiteY1" fmla="*/ 220237 h 502105"/>
                <a:gd name="connsiteX2" fmla="*/ 184844 w 415646"/>
                <a:gd name="connsiteY2" fmla="*/ 151974 h 502105"/>
                <a:gd name="connsiteX3" fmla="*/ 256281 w 415646"/>
                <a:gd name="connsiteY3" fmla="*/ 236112 h 502105"/>
                <a:gd name="connsiteX4" fmla="*/ 413444 w 415646"/>
                <a:gd name="connsiteY4" fmla="*/ 498049 h 502105"/>
                <a:gd name="connsiteX5" fmla="*/ 335656 w 415646"/>
                <a:gd name="connsiteY5" fmla="*/ 375812 h 502105"/>
                <a:gd name="connsiteX6" fmla="*/ 161031 w 415646"/>
                <a:gd name="connsiteY6" fmla="*/ 115462 h 502105"/>
                <a:gd name="connsiteX7" fmla="*/ 694 w 415646"/>
                <a:gd name="connsiteY7" fmla="*/ 2749 h 50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646" h="502105">
                  <a:moveTo>
                    <a:pt x="694" y="2749"/>
                  </a:moveTo>
                  <a:cubicBezTo>
                    <a:pt x="11542" y="20211"/>
                    <a:pt x="195427" y="195366"/>
                    <a:pt x="226119" y="220237"/>
                  </a:cubicBezTo>
                  <a:cubicBezTo>
                    <a:pt x="256811" y="245108"/>
                    <a:pt x="179817" y="149328"/>
                    <a:pt x="184844" y="151974"/>
                  </a:cubicBezTo>
                  <a:cubicBezTo>
                    <a:pt x="189871" y="154620"/>
                    <a:pt x="218181" y="178433"/>
                    <a:pt x="256281" y="236112"/>
                  </a:cubicBezTo>
                  <a:cubicBezTo>
                    <a:pt x="294381" y="293791"/>
                    <a:pt x="400215" y="474766"/>
                    <a:pt x="413444" y="498049"/>
                  </a:cubicBezTo>
                  <a:cubicBezTo>
                    <a:pt x="426673" y="521332"/>
                    <a:pt x="377725" y="439576"/>
                    <a:pt x="335656" y="375812"/>
                  </a:cubicBezTo>
                  <a:cubicBezTo>
                    <a:pt x="293587" y="312048"/>
                    <a:pt x="213154" y="176581"/>
                    <a:pt x="161031" y="115462"/>
                  </a:cubicBezTo>
                  <a:cubicBezTo>
                    <a:pt x="108908" y="54343"/>
                    <a:pt x="-10154" y="-14713"/>
                    <a:pt x="694" y="27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1BE40999-1F57-4075-B777-AD17F5F616E0}"/>
                </a:ext>
              </a:extLst>
            </p:cNvPr>
            <p:cNvSpPr/>
            <p:nvPr/>
          </p:nvSpPr>
          <p:spPr>
            <a:xfrm>
              <a:off x="6222582" y="3311718"/>
              <a:ext cx="158000" cy="313916"/>
            </a:xfrm>
            <a:custGeom>
              <a:avLst/>
              <a:gdLst>
                <a:gd name="connsiteX0" fmla="*/ 19 w 249027"/>
                <a:gd name="connsiteY0" fmla="*/ 80 h 494771"/>
                <a:gd name="connsiteX1" fmla="*/ 127019 w 249027"/>
                <a:gd name="connsiteY1" fmla="*/ 146130 h 494771"/>
                <a:gd name="connsiteX2" fmla="*/ 147656 w 249027"/>
                <a:gd name="connsiteY2" fmla="*/ 195343 h 494771"/>
                <a:gd name="connsiteX3" fmla="*/ 165119 w 249027"/>
                <a:gd name="connsiteY3" fmla="*/ 266780 h 494771"/>
                <a:gd name="connsiteX4" fmla="*/ 171469 w 249027"/>
                <a:gd name="connsiteY4" fmla="*/ 295355 h 494771"/>
                <a:gd name="connsiteX5" fmla="*/ 247669 w 249027"/>
                <a:gd name="connsiteY5" fmla="*/ 490618 h 494771"/>
                <a:gd name="connsiteX6" fmla="*/ 222269 w 249027"/>
                <a:gd name="connsiteY6" fmla="*/ 433468 h 494771"/>
                <a:gd name="connsiteX7" fmla="*/ 134956 w 249027"/>
                <a:gd name="connsiteY7" fmla="*/ 228680 h 494771"/>
                <a:gd name="connsiteX8" fmla="*/ 152419 w 249027"/>
                <a:gd name="connsiteY8" fmla="*/ 231855 h 494771"/>
                <a:gd name="connsiteX9" fmla="*/ 117494 w 249027"/>
                <a:gd name="connsiteY9" fmla="*/ 127080 h 494771"/>
                <a:gd name="connsiteX10" fmla="*/ 19 w 249027"/>
                <a:gd name="connsiteY10" fmla="*/ 80 h 4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027" h="494771">
                  <a:moveTo>
                    <a:pt x="19" y="80"/>
                  </a:moveTo>
                  <a:cubicBezTo>
                    <a:pt x="1606" y="3255"/>
                    <a:pt x="102413" y="113586"/>
                    <a:pt x="127019" y="146130"/>
                  </a:cubicBezTo>
                  <a:cubicBezTo>
                    <a:pt x="151625" y="178674"/>
                    <a:pt x="141306" y="175235"/>
                    <a:pt x="147656" y="195343"/>
                  </a:cubicBezTo>
                  <a:cubicBezTo>
                    <a:pt x="154006" y="215451"/>
                    <a:pt x="161150" y="250111"/>
                    <a:pt x="165119" y="266780"/>
                  </a:cubicBezTo>
                  <a:cubicBezTo>
                    <a:pt x="169088" y="283449"/>
                    <a:pt x="157711" y="258049"/>
                    <a:pt x="171469" y="295355"/>
                  </a:cubicBezTo>
                  <a:cubicBezTo>
                    <a:pt x="185227" y="332661"/>
                    <a:pt x="239202" y="467599"/>
                    <a:pt x="247669" y="490618"/>
                  </a:cubicBezTo>
                  <a:cubicBezTo>
                    <a:pt x="256136" y="513637"/>
                    <a:pt x="222269" y="433468"/>
                    <a:pt x="222269" y="433468"/>
                  </a:cubicBezTo>
                  <a:cubicBezTo>
                    <a:pt x="203484" y="389812"/>
                    <a:pt x="146598" y="262282"/>
                    <a:pt x="134956" y="228680"/>
                  </a:cubicBezTo>
                  <a:cubicBezTo>
                    <a:pt x="123314" y="195078"/>
                    <a:pt x="155329" y="248788"/>
                    <a:pt x="152419" y="231855"/>
                  </a:cubicBezTo>
                  <a:cubicBezTo>
                    <a:pt x="149509" y="214922"/>
                    <a:pt x="139719" y="165444"/>
                    <a:pt x="117494" y="127080"/>
                  </a:cubicBezTo>
                  <a:cubicBezTo>
                    <a:pt x="95269" y="88716"/>
                    <a:pt x="-1568" y="-3095"/>
                    <a:pt x="19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9B3B695D-7C4C-4B5D-81AA-17320B632E5B}"/>
                </a:ext>
              </a:extLst>
            </p:cNvPr>
            <p:cNvSpPr/>
            <p:nvPr/>
          </p:nvSpPr>
          <p:spPr>
            <a:xfrm>
              <a:off x="6309203" y="3304404"/>
              <a:ext cx="129643" cy="248589"/>
            </a:xfrm>
            <a:custGeom>
              <a:avLst/>
              <a:gdLst>
                <a:gd name="connsiteX0" fmla="*/ 18 w 204334"/>
                <a:gd name="connsiteY0" fmla="*/ 497 h 391807"/>
                <a:gd name="connsiteX1" fmla="*/ 103205 w 204334"/>
                <a:gd name="connsiteY1" fmla="*/ 133847 h 391807"/>
                <a:gd name="connsiteX2" fmla="*/ 200043 w 204334"/>
                <a:gd name="connsiteY2" fmla="*/ 384672 h 391807"/>
                <a:gd name="connsiteX3" fmla="*/ 174643 w 204334"/>
                <a:gd name="connsiteY3" fmla="*/ 303709 h 391807"/>
                <a:gd name="connsiteX4" fmla="*/ 61930 w 204334"/>
                <a:gd name="connsiteY4" fmla="*/ 100509 h 391807"/>
                <a:gd name="connsiteX5" fmla="*/ 111143 w 204334"/>
                <a:gd name="connsiteY5" fmla="*/ 178297 h 391807"/>
                <a:gd name="connsiteX6" fmla="*/ 18 w 204334"/>
                <a:gd name="connsiteY6" fmla="*/ 497 h 39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34" h="391807">
                  <a:moveTo>
                    <a:pt x="18" y="497"/>
                  </a:moveTo>
                  <a:cubicBezTo>
                    <a:pt x="-1305" y="-6911"/>
                    <a:pt x="69868" y="69818"/>
                    <a:pt x="103205" y="133847"/>
                  </a:cubicBezTo>
                  <a:cubicBezTo>
                    <a:pt x="136542" y="197876"/>
                    <a:pt x="188137" y="356362"/>
                    <a:pt x="200043" y="384672"/>
                  </a:cubicBezTo>
                  <a:cubicBezTo>
                    <a:pt x="211949" y="412982"/>
                    <a:pt x="197662" y="351069"/>
                    <a:pt x="174643" y="303709"/>
                  </a:cubicBezTo>
                  <a:cubicBezTo>
                    <a:pt x="151624" y="256349"/>
                    <a:pt x="72513" y="121411"/>
                    <a:pt x="61930" y="100509"/>
                  </a:cubicBezTo>
                  <a:cubicBezTo>
                    <a:pt x="51347" y="79607"/>
                    <a:pt x="122785" y="193907"/>
                    <a:pt x="111143" y="178297"/>
                  </a:cubicBezTo>
                  <a:cubicBezTo>
                    <a:pt x="99501" y="162687"/>
                    <a:pt x="1341" y="7905"/>
                    <a:pt x="18" y="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B7C79D7E-F3CA-4AB0-ABC8-471253E5CCF7}"/>
                </a:ext>
              </a:extLst>
            </p:cNvPr>
            <p:cNvSpPr/>
            <p:nvPr/>
          </p:nvSpPr>
          <p:spPr>
            <a:xfrm>
              <a:off x="6397014" y="3455297"/>
              <a:ext cx="69440" cy="278059"/>
            </a:xfrm>
            <a:custGeom>
              <a:avLst/>
              <a:gdLst>
                <a:gd name="connsiteX0" fmla="*/ 1318 w 109446"/>
                <a:gd name="connsiteY0" fmla="*/ 8733 h 438255"/>
                <a:gd name="connsiteX1" fmla="*/ 107680 w 109446"/>
                <a:gd name="connsiteY1" fmla="*/ 434183 h 438255"/>
                <a:gd name="connsiteX2" fmla="*/ 67993 w 109446"/>
                <a:gd name="connsiteY2" fmla="*/ 227808 h 438255"/>
                <a:gd name="connsiteX3" fmla="*/ 71168 w 109446"/>
                <a:gd name="connsiteY3" fmla="*/ 299246 h 438255"/>
                <a:gd name="connsiteX4" fmla="*/ 50530 w 109446"/>
                <a:gd name="connsiteY4" fmla="*/ 156371 h 438255"/>
                <a:gd name="connsiteX5" fmla="*/ 1318 w 109446"/>
                <a:gd name="connsiteY5" fmla="*/ 8733 h 4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46" h="438255">
                  <a:moveTo>
                    <a:pt x="1318" y="8733"/>
                  </a:moveTo>
                  <a:cubicBezTo>
                    <a:pt x="10843" y="55035"/>
                    <a:pt x="96568" y="397671"/>
                    <a:pt x="107680" y="434183"/>
                  </a:cubicBezTo>
                  <a:cubicBezTo>
                    <a:pt x="118792" y="470695"/>
                    <a:pt x="74078" y="250298"/>
                    <a:pt x="67993" y="227808"/>
                  </a:cubicBezTo>
                  <a:cubicBezTo>
                    <a:pt x="61908" y="205319"/>
                    <a:pt x="74079" y="311152"/>
                    <a:pt x="71168" y="299246"/>
                  </a:cubicBezTo>
                  <a:cubicBezTo>
                    <a:pt x="68258" y="287340"/>
                    <a:pt x="64553" y="199498"/>
                    <a:pt x="50530" y="156371"/>
                  </a:cubicBezTo>
                  <a:cubicBezTo>
                    <a:pt x="36507" y="113244"/>
                    <a:pt x="-8207" y="-37569"/>
                    <a:pt x="1318" y="87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3A224D9A-88A3-4CA0-8CD4-EA646270C771}"/>
                </a:ext>
              </a:extLst>
            </p:cNvPr>
            <p:cNvSpPr/>
            <p:nvPr/>
          </p:nvSpPr>
          <p:spPr>
            <a:xfrm>
              <a:off x="6452169" y="3581489"/>
              <a:ext cx="45646" cy="318556"/>
            </a:xfrm>
            <a:custGeom>
              <a:avLst/>
              <a:gdLst>
                <a:gd name="connsiteX0" fmla="*/ 112 w 71943"/>
                <a:gd name="connsiteY0" fmla="*/ 6689 h 502084"/>
                <a:gd name="connsiteX1" fmla="*/ 57262 w 71943"/>
                <a:gd name="connsiteY1" fmla="*/ 438489 h 502084"/>
                <a:gd name="connsiteX2" fmla="*/ 49324 w 71943"/>
                <a:gd name="connsiteY2" fmla="*/ 221002 h 502084"/>
                <a:gd name="connsiteX3" fmla="*/ 49324 w 71943"/>
                <a:gd name="connsiteY3" fmla="*/ 325777 h 502084"/>
                <a:gd name="connsiteX4" fmla="*/ 71549 w 71943"/>
                <a:gd name="connsiteY4" fmla="*/ 501989 h 502084"/>
                <a:gd name="connsiteX5" fmla="*/ 62024 w 71943"/>
                <a:gd name="connsiteY5" fmla="*/ 348002 h 502084"/>
                <a:gd name="connsiteX6" fmla="*/ 42974 w 71943"/>
                <a:gd name="connsiteY6" fmla="*/ 186077 h 502084"/>
                <a:gd name="connsiteX7" fmla="*/ 112 w 71943"/>
                <a:gd name="connsiteY7" fmla="*/ 6689 h 5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43" h="502084">
                  <a:moveTo>
                    <a:pt x="112" y="6689"/>
                  </a:moveTo>
                  <a:cubicBezTo>
                    <a:pt x="2493" y="48758"/>
                    <a:pt x="49060" y="402770"/>
                    <a:pt x="57262" y="438489"/>
                  </a:cubicBezTo>
                  <a:cubicBezTo>
                    <a:pt x="65464" y="474208"/>
                    <a:pt x="50647" y="239787"/>
                    <a:pt x="49324" y="221002"/>
                  </a:cubicBezTo>
                  <a:cubicBezTo>
                    <a:pt x="48001" y="202217"/>
                    <a:pt x="45620" y="278946"/>
                    <a:pt x="49324" y="325777"/>
                  </a:cubicBezTo>
                  <a:cubicBezTo>
                    <a:pt x="53028" y="372608"/>
                    <a:pt x="69432" y="498285"/>
                    <a:pt x="71549" y="501989"/>
                  </a:cubicBezTo>
                  <a:cubicBezTo>
                    <a:pt x="73666" y="505693"/>
                    <a:pt x="66786" y="400654"/>
                    <a:pt x="62024" y="348002"/>
                  </a:cubicBezTo>
                  <a:cubicBezTo>
                    <a:pt x="57262" y="295350"/>
                    <a:pt x="51970" y="239523"/>
                    <a:pt x="42974" y="186077"/>
                  </a:cubicBezTo>
                  <a:cubicBezTo>
                    <a:pt x="33978" y="132631"/>
                    <a:pt x="-2269" y="-35380"/>
                    <a:pt x="112" y="66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F30E9302-F486-4097-AE7C-05F60F1DE9BD}"/>
                </a:ext>
              </a:extLst>
            </p:cNvPr>
            <p:cNvSpPr/>
            <p:nvPr/>
          </p:nvSpPr>
          <p:spPr>
            <a:xfrm>
              <a:off x="6343300" y="3443702"/>
              <a:ext cx="87301" cy="454539"/>
            </a:xfrm>
            <a:custGeom>
              <a:avLst/>
              <a:gdLst>
                <a:gd name="connsiteX0" fmla="*/ 252 w 137597"/>
                <a:gd name="connsiteY0" fmla="*/ 1608 h 716409"/>
                <a:gd name="connsiteX1" fmla="*/ 65339 w 137597"/>
                <a:gd name="connsiteY1" fmla="*/ 268308 h 716409"/>
                <a:gd name="connsiteX2" fmla="*/ 11364 w 137597"/>
                <a:gd name="connsiteY2" fmla="*/ 111146 h 716409"/>
                <a:gd name="connsiteX3" fmla="*/ 24064 w 137597"/>
                <a:gd name="connsiteY3" fmla="*/ 163533 h 716409"/>
                <a:gd name="connsiteX4" fmla="*/ 119314 w 137597"/>
                <a:gd name="connsiteY4" fmla="*/ 427058 h 716409"/>
                <a:gd name="connsiteX5" fmla="*/ 136777 w 137597"/>
                <a:gd name="connsiteY5" fmla="*/ 711221 h 716409"/>
                <a:gd name="connsiteX6" fmla="*/ 132014 w 137597"/>
                <a:gd name="connsiteY6" fmla="*/ 590571 h 716409"/>
                <a:gd name="connsiteX7" fmla="*/ 108202 w 137597"/>
                <a:gd name="connsiteY7" fmla="*/ 339746 h 716409"/>
                <a:gd name="connsiteX8" fmla="*/ 101852 w 137597"/>
                <a:gd name="connsiteY8" fmla="*/ 325458 h 716409"/>
                <a:gd name="connsiteX9" fmla="*/ 44702 w 137597"/>
                <a:gd name="connsiteY9" fmla="*/ 163533 h 716409"/>
                <a:gd name="connsiteX10" fmla="*/ 252 w 137597"/>
                <a:gd name="connsiteY10" fmla="*/ 1608 h 71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97" h="716409">
                  <a:moveTo>
                    <a:pt x="252" y="1608"/>
                  </a:moveTo>
                  <a:cubicBezTo>
                    <a:pt x="3691" y="19070"/>
                    <a:pt x="63487" y="250052"/>
                    <a:pt x="65339" y="268308"/>
                  </a:cubicBezTo>
                  <a:cubicBezTo>
                    <a:pt x="67191" y="286564"/>
                    <a:pt x="18243" y="128608"/>
                    <a:pt x="11364" y="111146"/>
                  </a:cubicBezTo>
                  <a:cubicBezTo>
                    <a:pt x="4485" y="93684"/>
                    <a:pt x="6072" y="110881"/>
                    <a:pt x="24064" y="163533"/>
                  </a:cubicBezTo>
                  <a:cubicBezTo>
                    <a:pt x="42056" y="216185"/>
                    <a:pt x="100529" y="335777"/>
                    <a:pt x="119314" y="427058"/>
                  </a:cubicBezTo>
                  <a:cubicBezTo>
                    <a:pt x="138099" y="518339"/>
                    <a:pt x="134660" y="683969"/>
                    <a:pt x="136777" y="711221"/>
                  </a:cubicBezTo>
                  <a:cubicBezTo>
                    <a:pt x="138894" y="738473"/>
                    <a:pt x="136777" y="652484"/>
                    <a:pt x="132014" y="590571"/>
                  </a:cubicBezTo>
                  <a:cubicBezTo>
                    <a:pt x="127252" y="528659"/>
                    <a:pt x="113229" y="383931"/>
                    <a:pt x="108202" y="339746"/>
                  </a:cubicBezTo>
                  <a:cubicBezTo>
                    <a:pt x="103175" y="295561"/>
                    <a:pt x="112435" y="354827"/>
                    <a:pt x="101852" y="325458"/>
                  </a:cubicBezTo>
                  <a:cubicBezTo>
                    <a:pt x="91269" y="296089"/>
                    <a:pt x="60048" y="213539"/>
                    <a:pt x="44702" y="163533"/>
                  </a:cubicBezTo>
                  <a:cubicBezTo>
                    <a:pt x="29356" y="113527"/>
                    <a:pt x="-3187" y="-15854"/>
                    <a:pt x="252" y="16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A8AB4A6-021A-4867-B9D7-A74C9EFD60C0}"/>
                </a:ext>
              </a:extLst>
            </p:cNvPr>
            <p:cNvSpPr/>
            <p:nvPr/>
          </p:nvSpPr>
          <p:spPr>
            <a:xfrm>
              <a:off x="6351600" y="3578197"/>
              <a:ext cx="72357" cy="332784"/>
            </a:xfrm>
            <a:custGeom>
              <a:avLst/>
              <a:gdLst>
                <a:gd name="connsiteX0" fmla="*/ 1457 w 114043"/>
                <a:gd name="connsiteY0" fmla="*/ 15052 h 524508"/>
                <a:gd name="connsiteX1" fmla="*/ 104645 w 114043"/>
                <a:gd name="connsiteY1" fmla="*/ 497652 h 524508"/>
                <a:gd name="connsiteX2" fmla="*/ 106232 w 114043"/>
                <a:gd name="connsiteY2" fmla="*/ 427802 h 524508"/>
                <a:gd name="connsiteX3" fmla="*/ 77657 w 114043"/>
                <a:gd name="connsiteY3" fmla="*/ 134115 h 524508"/>
                <a:gd name="connsiteX4" fmla="*/ 77657 w 114043"/>
                <a:gd name="connsiteY4" fmla="*/ 196027 h 524508"/>
                <a:gd name="connsiteX5" fmla="*/ 82420 w 114043"/>
                <a:gd name="connsiteY5" fmla="*/ 278577 h 524508"/>
                <a:gd name="connsiteX6" fmla="*/ 91945 w 114043"/>
                <a:gd name="connsiteY6" fmla="*/ 467490 h 524508"/>
                <a:gd name="connsiteX7" fmla="*/ 87182 w 114043"/>
                <a:gd name="connsiteY7" fmla="*/ 326202 h 524508"/>
                <a:gd name="connsiteX8" fmla="*/ 57020 w 114043"/>
                <a:gd name="connsiteY8" fmla="*/ 159515 h 524508"/>
                <a:gd name="connsiteX9" fmla="*/ 57020 w 114043"/>
                <a:gd name="connsiteY9" fmla="*/ 210315 h 524508"/>
                <a:gd name="connsiteX10" fmla="*/ 44320 w 114043"/>
                <a:gd name="connsiteY10" fmla="*/ 127765 h 524508"/>
                <a:gd name="connsiteX11" fmla="*/ 1457 w 114043"/>
                <a:gd name="connsiteY11" fmla="*/ 15052 h 52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043" h="524508">
                  <a:moveTo>
                    <a:pt x="1457" y="15052"/>
                  </a:moveTo>
                  <a:cubicBezTo>
                    <a:pt x="11511" y="76700"/>
                    <a:pt x="87183" y="428860"/>
                    <a:pt x="104645" y="497652"/>
                  </a:cubicBezTo>
                  <a:cubicBezTo>
                    <a:pt x="122107" y="566444"/>
                    <a:pt x="110730" y="488392"/>
                    <a:pt x="106232" y="427802"/>
                  </a:cubicBezTo>
                  <a:cubicBezTo>
                    <a:pt x="101734" y="367213"/>
                    <a:pt x="82419" y="172744"/>
                    <a:pt x="77657" y="134115"/>
                  </a:cubicBezTo>
                  <a:cubicBezTo>
                    <a:pt x="72895" y="95486"/>
                    <a:pt x="76863" y="171950"/>
                    <a:pt x="77657" y="196027"/>
                  </a:cubicBezTo>
                  <a:cubicBezTo>
                    <a:pt x="78451" y="220104"/>
                    <a:pt x="80039" y="233333"/>
                    <a:pt x="82420" y="278577"/>
                  </a:cubicBezTo>
                  <a:cubicBezTo>
                    <a:pt x="84801" y="323821"/>
                    <a:pt x="91151" y="459553"/>
                    <a:pt x="91945" y="467490"/>
                  </a:cubicBezTo>
                  <a:cubicBezTo>
                    <a:pt x="92739" y="475427"/>
                    <a:pt x="93003" y="377531"/>
                    <a:pt x="87182" y="326202"/>
                  </a:cubicBezTo>
                  <a:cubicBezTo>
                    <a:pt x="81361" y="274873"/>
                    <a:pt x="62047" y="178829"/>
                    <a:pt x="57020" y="159515"/>
                  </a:cubicBezTo>
                  <a:cubicBezTo>
                    <a:pt x="51993" y="140201"/>
                    <a:pt x="59137" y="215607"/>
                    <a:pt x="57020" y="210315"/>
                  </a:cubicBezTo>
                  <a:cubicBezTo>
                    <a:pt x="54903" y="205023"/>
                    <a:pt x="52258" y="156340"/>
                    <a:pt x="44320" y="127765"/>
                  </a:cubicBezTo>
                  <a:cubicBezTo>
                    <a:pt x="36382" y="99190"/>
                    <a:pt x="-8597" y="-46596"/>
                    <a:pt x="1457" y="150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095EABB3-C76B-4C9E-892F-D5B724C4F52C}"/>
                </a:ext>
              </a:extLst>
            </p:cNvPr>
            <p:cNvSpPr/>
            <p:nvPr/>
          </p:nvSpPr>
          <p:spPr>
            <a:xfrm>
              <a:off x="6467874" y="3787678"/>
              <a:ext cx="25834" cy="438705"/>
            </a:xfrm>
            <a:custGeom>
              <a:avLst/>
              <a:gdLst>
                <a:gd name="connsiteX0" fmla="*/ 13458 w 40717"/>
                <a:gd name="connsiteY0" fmla="*/ 2384 h 691453"/>
                <a:gd name="connsiteX1" fmla="*/ 24570 w 40717"/>
                <a:gd name="connsiteY1" fmla="*/ 251622 h 691453"/>
                <a:gd name="connsiteX2" fmla="*/ 22983 w 40717"/>
                <a:gd name="connsiteY2" fmla="*/ 199234 h 691453"/>
                <a:gd name="connsiteX3" fmla="*/ 40445 w 40717"/>
                <a:gd name="connsiteY3" fmla="*/ 324647 h 691453"/>
                <a:gd name="connsiteX4" fmla="*/ 7108 w 40717"/>
                <a:gd name="connsiteY4" fmla="*/ 691359 h 691453"/>
                <a:gd name="connsiteX5" fmla="*/ 30920 w 40717"/>
                <a:gd name="connsiteY5" fmla="*/ 288134 h 691453"/>
                <a:gd name="connsiteX6" fmla="*/ 29333 w 40717"/>
                <a:gd name="connsiteY6" fmla="*/ 299247 h 691453"/>
                <a:gd name="connsiteX7" fmla="*/ 758 w 40717"/>
                <a:gd name="connsiteY7" fmla="*/ 134147 h 691453"/>
                <a:gd name="connsiteX8" fmla="*/ 13458 w 40717"/>
                <a:gd name="connsiteY8" fmla="*/ 2384 h 69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7" h="691453">
                  <a:moveTo>
                    <a:pt x="13458" y="2384"/>
                  </a:moveTo>
                  <a:cubicBezTo>
                    <a:pt x="17427" y="21963"/>
                    <a:pt x="22983" y="218814"/>
                    <a:pt x="24570" y="251622"/>
                  </a:cubicBezTo>
                  <a:cubicBezTo>
                    <a:pt x="26158" y="284430"/>
                    <a:pt x="20337" y="187063"/>
                    <a:pt x="22983" y="199234"/>
                  </a:cubicBezTo>
                  <a:cubicBezTo>
                    <a:pt x="25629" y="211405"/>
                    <a:pt x="43091" y="242626"/>
                    <a:pt x="40445" y="324647"/>
                  </a:cubicBezTo>
                  <a:cubicBezTo>
                    <a:pt x="37799" y="406668"/>
                    <a:pt x="8695" y="697444"/>
                    <a:pt x="7108" y="691359"/>
                  </a:cubicBezTo>
                  <a:cubicBezTo>
                    <a:pt x="5521" y="685274"/>
                    <a:pt x="27216" y="353486"/>
                    <a:pt x="30920" y="288134"/>
                  </a:cubicBezTo>
                  <a:cubicBezTo>
                    <a:pt x="34624" y="222782"/>
                    <a:pt x="34360" y="324912"/>
                    <a:pt x="29333" y="299247"/>
                  </a:cubicBezTo>
                  <a:cubicBezTo>
                    <a:pt x="24306" y="273582"/>
                    <a:pt x="4727" y="179391"/>
                    <a:pt x="758" y="134147"/>
                  </a:cubicBezTo>
                  <a:cubicBezTo>
                    <a:pt x="-3211" y="88903"/>
                    <a:pt x="9489" y="-17195"/>
                    <a:pt x="13458" y="23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27A9A92B-8581-4973-B4E3-47D6B57DAC32}"/>
                </a:ext>
              </a:extLst>
            </p:cNvPr>
            <p:cNvSpPr/>
            <p:nvPr/>
          </p:nvSpPr>
          <p:spPr>
            <a:xfrm>
              <a:off x="6411605" y="3852756"/>
              <a:ext cx="17384" cy="522998"/>
            </a:xfrm>
            <a:custGeom>
              <a:avLst/>
              <a:gdLst>
                <a:gd name="connsiteX0" fmla="*/ 546 w 27399"/>
                <a:gd name="connsiteY0" fmla="*/ 23638 h 824310"/>
                <a:gd name="connsiteX1" fmla="*/ 25946 w 27399"/>
                <a:gd name="connsiteY1" fmla="*/ 539576 h 824310"/>
                <a:gd name="connsiteX2" fmla="*/ 22771 w 27399"/>
                <a:gd name="connsiteY2" fmla="*/ 177626 h 824310"/>
                <a:gd name="connsiteX3" fmla="*/ 10071 w 27399"/>
                <a:gd name="connsiteY3" fmla="*/ 223663 h 824310"/>
                <a:gd name="connsiteX4" fmla="*/ 2133 w 27399"/>
                <a:gd name="connsiteY4" fmla="*/ 379238 h 824310"/>
                <a:gd name="connsiteX5" fmla="*/ 11658 w 27399"/>
                <a:gd name="connsiteY5" fmla="*/ 753888 h 824310"/>
                <a:gd name="connsiteX6" fmla="*/ 16421 w 27399"/>
                <a:gd name="connsiteY6" fmla="*/ 603076 h 824310"/>
                <a:gd name="connsiteX7" fmla="*/ 546 w 27399"/>
                <a:gd name="connsiteY7" fmla="*/ 818976 h 824310"/>
                <a:gd name="connsiteX8" fmla="*/ 5308 w 27399"/>
                <a:gd name="connsiteY8" fmla="*/ 704676 h 824310"/>
                <a:gd name="connsiteX9" fmla="*/ 21183 w 27399"/>
                <a:gd name="connsiteY9" fmla="*/ 149051 h 824310"/>
                <a:gd name="connsiteX10" fmla="*/ 546 w 27399"/>
                <a:gd name="connsiteY10" fmla="*/ 23638 h 82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99" h="824310">
                  <a:moveTo>
                    <a:pt x="546" y="23638"/>
                  </a:moveTo>
                  <a:cubicBezTo>
                    <a:pt x="1340" y="88725"/>
                    <a:pt x="22242" y="513911"/>
                    <a:pt x="25946" y="539576"/>
                  </a:cubicBezTo>
                  <a:cubicBezTo>
                    <a:pt x="29650" y="565241"/>
                    <a:pt x="25417" y="230278"/>
                    <a:pt x="22771" y="177626"/>
                  </a:cubicBezTo>
                  <a:cubicBezTo>
                    <a:pt x="20125" y="124974"/>
                    <a:pt x="13511" y="190061"/>
                    <a:pt x="10071" y="223663"/>
                  </a:cubicBezTo>
                  <a:cubicBezTo>
                    <a:pt x="6631" y="257265"/>
                    <a:pt x="1869" y="290867"/>
                    <a:pt x="2133" y="379238"/>
                  </a:cubicBezTo>
                  <a:cubicBezTo>
                    <a:pt x="2397" y="467609"/>
                    <a:pt x="9277" y="716582"/>
                    <a:pt x="11658" y="753888"/>
                  </a:cubicBezTo>
                  <a:cubicBezTo>
                    <a:pt x="14039" y="791194"/>
                    <a:pt x="18273" y="592228"/>
                    <a:pt x="16421" y="603076"/>
                  </a:cubicBezTo>
                  <a:cubicBezTo>
                    <a:pt x="14569" y="613924"/>
                    <a:pt x="2398" y="802043"/>
                    <a:pt x="546" y="818976"/>
                  </a:cubicBezTo>
                  <a:cubicBezTo>
                    <a:pt x="-1306" y="835909"/>
                    <a:pt x="1869" y="816330"/>
                    <a:pt x="5308" y="704676"/>
                  </a:cubicBezTo>
                  <a:cubicBezTo>
                    <a:pt x="8748" y="593022"/>
                    <a:pt x="21183" y="261234"/>
                    <a:pt x="21183" y="149051"/>
                  </a:cubicBezTo>
                  <a:cubicBezTo>
                    <a:pt x="21183" y="36868"/>
                    <a:pt x="-248" y="-41449"/>
                    <a:pt x="546" y="236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CE0AC69C-B314-496D-8C95-33CA2677001C}"/>
                </a:ext>
              </a:extLst>
            </p:cNvPr>
            <p:cNvSpPr/>
            <p:nvPr/>
          </p:nvSpPr>
          <p:spPr>
            <a:xfrm>
              <a:off x="6430875" y="3788424"/>
              <a:ext cx="24590" cy="381164"/>
            </a:xfrm>
            <a:custGeom>
              <a:avLst/>
              <a:gdLst>
                <a:gd name="connsiteX0" fmla="*/ 336 w 38757"/>
                <a:gd name="connsiteY0" fmla="*/ 1208 h 600762"/>
                <a:gd name="connsiteX1" fmla="*/ 13036 w 38757"/>
                <a:gd name="connsiteY1" fmla="*/ 264733 h 600762"/>
                <a:gd name="connsiteX2" fmla="*/ 9861 w 38757"/>
                <a:gd name="connsiteY2" fmla="*/ 591758 h 600762"/>
                <a:gd name="connsiteX3" fmla="*/ 19386 w 38757"/>
                <a:gd name="connsiteY3" fmla="*/ 483808 h 600762"/>
                <a:gd name="connsiteX4" fmla="*/ 38436 w 38757"/>
                <a:gd name="connsiteY4" fmla="*/ 218696 h 600762"/>
                <a:gd name="connsiteX5" fmla="*/ 30499 w 38757"/>
                <a:gd name="connsiteY5" fmla="*/ 340933 h 600762"/>
                <a:gd name="connsiteX6" fmla="*/ 19386 w 38757"/>
                <a:gd name="connsiteY6" fmla="*/ 409196 h 600762"/>
                <a:gd name="connsiteX7" fmla="*/ 28911 w 38757"/>
                <a:gd name="connsiteY7" fmla="*/ 175833 h 600762"/>
                <a:gd name="connsiteX8" fmla="*/ 336 w 38757"/>
                <a:gd name="connsiteY8" fmla="*/ 1208 h 60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57" h="600762">
                  <a:moveTo>
                    <a:pt x="336" y="1208"/>
                  </a:moveTo>
                  <a:cubicBezTo>
                    <a:pt x="-2310" y="16025"/>
                    <a:pt x="11449" y="166308"/>
                    <a:pt x="13036" y="264733"/>
                  </a:cubicBezTo>
                  <a:cubicBezTo>
                    <a:pt x="14624" y="363158"/>
                    <a:pt x="8803" y="555246"/>
                    <a:pt x="9861" y="591758"/>
                  </a:cubicBezTo>
                  <a:cubicBezTo>
                    <a:pt x="10919" y="628270"/>
                    <a:pt x="14624" y="545985"/>
                    <a:pt x="19386" y="483808"/>
                  </a:cubicBezTo>
                  <a:cubicBezTo>
                    <a:pt x="24148" y="421631"/>
                    <a:pt x="36584" y="242508"/>
                    <a:pt x="38436" y="218696"/>
                  </a:cubicBezTo>
                  <a:cubicBezTo>
                    <a:pt x="40288" y="194884"/>
                    <a:pt x="33674" y="309183"/>
                    <a:pt x="30499" y="340933"/>
                  </a:cubicBezTo>
                  <a:cubicBezTo>
                    <a:pt x="27324" y="372683"/>
                    <a:pt x="19651" y="436713"/>
                    <a:pt x="19386" y="409196"/>
                  </a:cubicBezTo>
                  <a:cubicBezTo>
                    <a:pt x="19121" y="381679"/>
                    <a:pt x="31028" y="240127"/>
                    <a:pt x="28911" y="175833"/>
                  </a:cubicBezTo>
                  <a:cubicBezTo>
                    <a:pt x="26794" y="111539"/>
                    <a:pt x="2982" y="-13609"/>
                    <a:pt x="336" y="1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F5297750-761E-49E5-929D-3922F0969D94}"/>
                </a:ext>
              </a:extLst>
            </p:cNvPr>
            <p:cNvSpPr/>
            <p:nvPr/>
          </p:nvSpPr>
          <p:spPr>
            <a:xfrm>
              <a:off x="6488369" y="3725997"/>
              <a:ext cx="147830" cy="454523"/>
            </a:xfrm>
            <a:custGeom>
              <a:avLst/>
              <a:gdLst>
                <a:gd name="connsiteX0" fmla="*/ 11318 w 232998"/>
                <a:gd name="connsiteY0" fmla="*/ 113889 h 716384"/>
                <a:gd name="connsiteX1" fmla="*/ 151018 w 232998"/>
                <a:gd name="connsiteY1" fmla="*/ 480601 h 716384"/>
                <a:gd name="connsiteX2" fmla="*/ 87518 w 232998"/>
                <a:gd name="connsiteY2" fmla="*/ 255176 h 716384"/>
                <a:gd name="connsiteX3" fmla="*/ 128793 w 232998"/>
                <a:gd name="connsiteY3" fmla="*/ 398051 h 716384"/>
                <a:gd name="connsiteX4" fmla="*/ 163718 w 232998"/>
                <a:gd name="connsiteY4" fmla="*/ 583789 h 716384"/>
                <a:gd name="connsiteX5" fmla="*/ 108156 w 232998"/>
                <a:gd name="connsiteY5" fmla="*/ 380589 h 716384"/>
                <a:gd name="connsiteX6" fmla="*/ 154193 w 232998"/>
                <a:gd name="connsiteY6" fmla="*/ 553626 h 716384"/>
                <a:gd name="connsiteX7" fmla="*/ 230393 w 232998"/>
                <a:gd name="connsiteY7" fmla="*/ 713964 h 716384"/>
                <a:gd name="connsiteX8" fmla="*/ 206581 w 232998"/>
                <a:gd name="connsiteY8" fmla="*/ 628239 h 716384"/>
                <a:gd name="connsiteX9" fmla="*/ 122443 w 232998"/>
                <a:gd name="connsiteY9" fmla="*/ 344076 h 716384"/>
                <a:gd name="connsiteX10" fmla="*/ 146256 w 232998"/>
                <a:gd name="connsiteY10" fmla="*/ 642526 h 716384"/>
                <a:gd name="connsiteX11" fmla="*/ 111331 w 232998"/>
                <a:gd name="connsiteY11" fmla="*/ 415514 h 716384"/>
                <a:gd name="connsiteX12" fmla="*/ 82756 w 232998"/>
                <a:gd name="connsiteY12" fmla="*/ 232951 h 716384"/>
                <a:gd name="connsiteX13" fmla="*/ 17668 w 232998"/>
                <a:gd name="connsiteY13" fmla="*/ 4351 h 716384"/>
                <a:gd name="connsiteX14" fmla="*/ 11318 w 232998"/>
                <a:gd name="connsiteY14" fmla="*/ 113889 h 71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998" h="716384">
                  <a:moveTo>
                    <a:pt x="11318" y="113889"/>
                  </a:moveTo>
                  <a:cubicBezTo>
                    <a:pt x="33543" y="193264"/>
                    <a:pt x="138318" y="457053"/>
                    <a:pt x="151018" y="480601"/>
                  </a:cubicBezTo>
                  <a:cubicBezTo>
                    <a:pt x="163718" y="504149"/>
                    <a:pt x="91222" y="268934"/>
                    <a:pt x="87518" y="255176"/>
                  </a:cubicBezTo>
                  <a:cubicBezTo>
                    <a:pt x="83814" y="241418"/>
                    <a:pt x="116093" y="343282"/>
                    <a:pt x="128793" y="398051"/>
                  </a:cubicBezTo>
                  <a:cubicBezTo>
                    <a:pt x="141493" y="452820"/>
                    <a:pt x="167157" y="586699"/>
                    <a:pt x="163718" y="583789"/>
                  </a:cubicBezTo>
                  <a:cubicBezTo>
                    <a:pt x="160279" y="580879"/>
                    <a:pt x="109743" y="385616"/>
                    <a:pt x="108156" y="380589"/>
                  </a:cubicBezTo>
                  <a:cubicBezTo>
                    <a:pt x="106569" y="375562"/>
                    <a:pt x="133820" y="498064"/>
                    <a:pt x="154193" y="553626"/>
                  </a:cubicBezTo>
                  <a:cubicBezTo>
                    <a:pt x="174566" y="609188"/>
                    <a:pt x="221662" y="701529"/>
                    <a:pt x="230393" y="713964"/>
                  </a:cubicBezTo>
                  <a:cubicBezTo>
                    <a:pt x="239124" y="726399"/>
                    <a:pt x="224573" y="689887"/>
                    <a:pt x="206581" y="628239"/>
                  </a:cubicBezTo>
                  <a:cubicBezTo>
                    <a:pt x="188589" y="566591"/>
                    <a:pt x="132497" y="341695"/>
                    <a:pt x="122443" y="344076"/>
                  </a:cubicBezTo>
                  <a:cubicBezTo>
                    <a:pt x="112389" y="346457"/>
                    <a:pt x="148108" y="630620"/>
                    <a:pt x="146256" y="642526"/>
                  </a:cubicBezTo>
                  <a:cubicBezTo>
                    <a:pt x="144404" y="654432"/>
                    <a:pt x="121914" y="483777"/>
                    <a:pt x="111331" y="415514"/>
                  </a:cubicBezTo>
                  <a:cubicBezTo>
                    <a:pt x="100748" y="347252"/>
                    <a:pt x="98366" y="301478"/>
                    <a:pt x="82756" y="232951"/>
                  </a:cubicBezTo>
                  <a:cubicBezTo>
                    <a:pt x="67146" y="164424"/>
                    <a:pt x="31162" y="24195"/>
                    <a:pt x="17668" y="4351"/>
                  </a:cubicBezTo>
                  <a:cubicBezTo>
                    <a:pt x="4174" y="-15493"/>
                    <a:pt x="-10907" y="34514"/>
                    <a:pt x="11318" y="1138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87C62101-40B8-46D8-933A-6E3C51FF8274}"/>
                </a:ext>
              </a:extLst>
            </p:cNvPr>
            <p:cNvSpPr/>
            <p:nvPr/>
          </p:nvSpPr>
          <p:spPr>
            <a:xfrm>
              <a:off x="5704588" y="3410376"/>
              <a:ext cx="561817" cy="208151"/>
            </a:xfrm>
            <a:custGeom>
              <a:avLst/>
              <a:gdLst>
                <a:gd name="connsiteX0" fmla="*/ 6286 w 885493"/>
                <a:gd name="connsiteY0" fmla="*/ 44609 h 328072"/>
                <a:gd name="connsiteX1" fmla="*/ 476186 w 885493"/>
                <a:gd name="connsiteY1" fmla="*/ 27676 h 328072"/>
                <a:gd name="connsiteX2" fmla="*/ 133286 w 885493"/>
                <a:gd name="connsiteY2" fmla="*/ 12859 h 328072"/>
                <a:gd name="connsiteX3" fmla="*/ 416920 w 885493"/>
                <a:gd name="connsiteY3" fmla="*/ 25559 h 328072"/>
                <a:gd name="connsiteX4" fmla="*/ 615886 w 885493"/>
                <a:gd name="connsiteY4" fmla="*/ 101759 h 328072"/>
                <a:gd name="connsiteX5" fmla="*/ 874120 w 885493"/>
                <a:gd name="connsiteY5" fmla="*/ 324009 h 328072"/>
                <a:gd name="connsiteX6" fmla="*/ 791570 w 885493"/>
                <a:gd name="connsiteY6" fmla="*/ 228759 h 328072"/>
                <a:gd name="connsiteX7" fmla="*/ 366120 w 885493"/>
                <a:gd name="connsiteY7" fmla="*/ 21326 h 328072"/>
                <a:gd name="connsiteX8" fmla="*/ 215836 w 885493"/>
                <a:gd name="connsiteY8" fmla="*/ 8626 h 328072"/>
                <a:gd name="connsiteX9" fmla="*/ 6286 w 885493"/>
                <a:gd name="connsiteY9" fmla="*/ 44609 h 3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5493" h="328072">
                  <a:moveTo>
                    <a:pt x="6286" y="44609"/>
                  </a:moveTo>
                  <a:cubicBezTo>
                    <a:pt x="49678" y="47784"/>
                    <a:pt x="455020" y="32968"/>
                    <a:pt x="476186" y="27676"/>
                  </a:cubicBezTo>
                  <a:cubicBezTo>
                    <a:pt x="497352" y="22384"/>
                    <a:pt x="143164" y="13212"/>
                    <a:pt x="133286" y="12859"/>
                  </a:cubicBezTo>
                  <a:cubicBezTo>
                    <a:pt x="123408" y="12506"/>
                    <a:pt x="336487" y="10742"/>
                    <a:pt x="416920" y="25559"/>
                  </a:cubicBezTo>
                  <a:cubicBezTo>
                    <a:pt x="497353" y="40376"/>
                    <a:pt x="539686" y="52017"/>
                    <a:pt x="615886" y="101759"/>
                  </a:cubicBezTo>
                  <a:cubicBezTo>
                    <a:pt x="692086" y="151501"/>
                    <a:pt x="844839" y="302842"/>
                    <a:pt x="874120" y="324009"/>
                  </a:cubicBezTo>
                  <a:cubicBezTo>
                    <a:pt x="903401" y="345176"/>
                    <a:pt x="876237" y="279206"/>
                    <a:pt x="791570" y="228759"/>
                  </a:cubicBezTo>
                  <a:cubicBezTo>
                    <a:pt x="706903" y="178312"/>
                    <a:pt x="462076" y="58015"/>
                    <a:pt x="366120" y="21326"/>
                  </a:cubicBezTo>
                  <a:cubicBezTo>
                    <a:pt x="270164" y="-15363"/>
                    <a:pt x="275455" y="5804"/>
                    <a:pt x="215836" y="8626"/>
                  </a:cubicBezTo>
                  <a:cubicBezTo>
                    <a:pt x="156217" y="11448"/>
                    <a:pt x="-37106" y="41434"/>
                    <a:pt x="6286" y="446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351814DF-2A27-4F6B-9DB8-75D057C52F36}"/>
                </a:ext>
              </a:extLst>
            </p:cNvPr>
            <p:cNvSpPr/>
            <p:nvPr/>
          </p:nvSpPr>
          <p:spPr>
            <a:xfrm>
              <a:off x="5799821" y="3381891"/>
              <a:ext cx="545991" cy="364273"/>
            </a:xfrm>
            <a:custGeom>
              <a:avLst/>
              <a:gdLst>
                <a:gd name="connsiteX0" fmla="*/ 121 w 860550"/>
                <a:gd name="connsiteY0" fmla="*/ 9071 h 574139"/>
                <a:gd name="connsiteX1" fmla="*/ 467904 w 860550"/>
                <a:gd name="connsiteY1" fmla="*/ 57754 h 574139"/>
                <a:gd name="connsiteX2" fmla="*/ 222371 w 860550"/>
                <a:gd name="connsiteY2" fmla="*/ 604 h 574139"/>
                <a:gd name="connsiteX3" fmla="*/ 457321 w 860550"/>
                <a:gd name="connsiteY3" fmla="*/ 102204 h 574139"/>
                <a:gd name="connsiteX4" fmla="*/ 575854 w 860550"/>
                <a:gd name="connsiteY4" fmla="*/ 165704 h 574139"/>
                <a:gd name="connsiteX5" fmla="*/ 704971 w 860550"/>
                <a:gd name="connsiteY5" fmla="*/ 290587 h 574139"/>
                <a:gd name="connsiteX6" fmla="*/ 855254 w 860550"/>
                <a:gd name="connsiteY6" fmla="*/ 567871 h 574139"/>
                <a:gd name="connsiteX7" fmla="*/ 787521 w 860550"/>
                <a:gd name="connsiteY7" fmla="*/ 449337 h 574139"/>
                <a:gd name="connsiteX8" fmla="*/ 425571 w 860550"/>
                <a:gd name="connsiteY8" fmla="*/ 61987 h 574139"/>
                <a:gd name="connsiteX9" fmla="*/ 121 w 860550"/>
                <a:gd name="connsiteY9" fmla="*/ 9071 h 57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550" h="574139">
                  <a:moveTo>
                    <a:pt x="121" y="9071"/>
                  </a:moveTo>
                  <a:cubicBezTo>
                    <a:pt x="7176" y="8366"/>
                    <a:pt x="430862" y="59165"/>
                    <a:pt x="467904" y="57754"/>
                  </a:cubicBezTo>
                  <a:cubicBezTo>
                    <a:pt x="504946" y="56343"/>
                    <a:pt x="224135" y="-6804"/>
                    <a:pt x="222371" y="604"/>
                  </a:cubicBezTo>
                  <a:cubicBezTo>
                    <a:pt x="220607" y="8012"/>
                    <a:pt x="398407" y="74687"/>
                    <a:pt x="457321" y="102204"/>
                  </a:cubicBezTo>
                  <a:cubicBezTo>
                    <a:pt x="516235" y="129721"/>
                    <a:pt x="534579" y="134307"/>
                    <a:pt x="575854" y="165704"/>
                  </a:cubicBezTo>
                  <a:cubicBezTo>
                    <a:pt x="617129" y="197101"/>
                    <a:pt x="658404" y="223559"/>
                    <a:pt x="704971" y="290587"/>
                  </a:cubicBezTo>
                  <a:cubicBezTo>
                    <a:pt x="751538" y="357615"/>
                    <a:pt x="841496" y="541413"/>
                    <a:pt x="855254" y="567871"/>
                  </a:cubicBezTo>
                  <a:cubicBezTo>
                    <a:pt x="869012" y="594329"/>
                    <a:pt x="859135" y="533651"/>
                    <a:pt x="787521" y="449337"/>
                  </a:cubicBezTo>
                  <a:cubicBezTo>
                    <a:pt x="715907" y="365023"/>
                    <a:pt x="556804" y="138893"/>
                    <a:pt x="425571" y="61987"/>
                  </a:cubicBezTo>
                  <a:cubicBezTo>
                    <a:pt x="294338" y="-14919"/>
                    <a:pt x="-6934" y="9776"/>
                    <a:pt x="121" y="90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208067F4-5D6D-4AF6-A949-7D0291FCCA40}"/>
                </a:ext>
              </a:extLst>
            </p:cNvPr>
            <p:cNvSpPr/>
            <p:nvPr/>
          </p:nvSpPr>
          <p:spPr>
            <a:xfrm>
              <a:off x="6237815" y="3594883"/>
              <a:ext cx="129515" cy="401427"/>
            </a:xfrm>
            <a:custGeom>
              <a:avLst/>
              <a:gdLst>
                <a:gd name="connsiteX0" fmla="*/ 1939 w 204131"/>
                <a:gd name="connsiteY0" fmla="*/ 14152 h 632699"/>
                <a:gd name="connsiteX1" fmla="*/ 194555 w 204131"/>
                <a:gd name="connsiteY1" fmla="*/ 604702 h 632699"/>
                <a:gd name="connsiteX2" fmla="*/ 169155 w 204131"/>
                <a:gd name="connsiteY2" fmla="*/ 503102 h 632699"/>
                <a:gd name="connsiteX3" fmla="*/ 118355 w 204131"/>
                <a:gd name="connsiteY3" fmla="*/ 200419 h 632699"/>
                <a:gd name="connsiteX4" fmla="*/ 137405 w 204131"/>
                <a:gd name="connsiteY4" fmla="*/ 361285 h 632699"/>
                <a:gd name="connsiteX5" fmla="*/ 97189 w 204131"/>
                <a:gd name="connsiteY5" fmla="*/ 196185 h 632699"/>
                <a:gd name="connsiteX6" fmla="*/ 1939 w 204131"/>
                <a:gd name="connsiteY6" fmla="*/ 14152 h 6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131" h="632699">
                  <a:moveTo>
                    <a:pt x="1939" y="14152"/>
                  </a:moveTo>
                  <a:cubicBezTo>
                    <a:pt x="18167" y="82238"/>
                    <a:pt x="166686" y="523210"/>
                    <a:pt x="194555" y="604702"/>
                  </a:cubicBezTo>
                  <a:cubicBezTo>
                    <a:pt x="222424" y="686194"/>
                    <a:pt x="181855" y="570483"/>
                    <a:pt x="169155" y="503102"/>
                  </a:cubicBezTo>
                  <a:cubicBezTo>
                    <a:pt x="156455" y="435722"/>
                    <a:pt x="123647" y="224055"/>
                    <a:pt x="118355" y="200419"/>
                  </a:cubicBezTo>
                  <a:cubicBezTo>
                    <a:pt x="113063" y="176783"/>
                    <a:pt x="140933" y="361991"/>
                    <a:pt x="137405" y="361285"/>
                  </a:cubicBezTo>
                  <a:cubicBezTo>
                    <a:pt x="133877" y="360579"/>
                    <a:pt x="118356" y="249454"/>
                    <a:pt x="97189" y="196185"/>
                  </a:cubicBezTo>
                  <a:cubicBezTo>
                    <a:pt x="76022" y="142916"/>
                    <a:pt x="-14289" y="-53934"/>
                    <a:pt x="1939" y="14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E0C252E9-95D9-45BF-AF22-2796966FDEEB}"/>
                </a:ext>
              </a:extLst>
            </p:cNvPr>
            <p:cNvSpPr/>
            <p:nvPr/>
          </p:nvSpPr>
          <p:spPr>
            <a:xfrm>
              <a:off x="6325979" y="3730595"/>
              <a:ext cx="60420" cy="312045"/>
            </a:xfrm>
            <a:custGeom>
              <a:avLst/>
              <a:gdLst>
                <a:gd name="connsiteX0" fmla="*/ 4797 w 95229"/>
                <a:gd name="connsiteY0" fmla="*/ 9803 h 491822"/>
                <a:gd name="connsiteX1" fmla="*/ 25964 w 95229"/>
                <a:gd name="connsiteY1" fmla="*/ 62720 h 491822"/>
                <a:gd name="connsiteX2" fmla="*/ 93697 w 95229"/>
                <a:gd name="connsiteY2" fmla="*/ 490286 h 491822"/>
                <a:gd name="connsiteX3" fmla="*/ 72531 w 95229"/>
                <a:gd name="connsiteY3" fmla="*/ 206653 h 491822"/>
                <a:gd name="connsiteX4" fmla="*/ 64064 w 95229"/>
                <a:gd name="connsiteY4" fmla="*/ 229936 h 491822"/>
                <a:gd name="connsiteX5" fmla="*/ 2681 w 95229"/>
                <a:gd name="connsiteY5" fmla="*/ 136803 h 491822"/>
                <a:gd name="connsiteX6" fmla="*/ 4797 w 95229"/>
                <a:gd name="connsiteY6" fmla="*/ 9803 h 4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29" h="491822">
                  <a:moveTo>
                    <a:pt x="4797" y="9803"/>
                  </a:moveTo>
                  <a:cubicBezTo>
                    <a:pt x="8678" y="-2544"/>
                    <a:pt x="11147" y="-17361"/>
                    <a:pt x="25964" y="62720"/>
                  </a:cubicBezTo>
                  <a:cubicBezTo>
                    <a:pt x="40781" y="142801"/>
                    <a:pt x="85936" y="466297"/>
                    <a:pt x="93697" y="490286"/>
                  </a:cubicBezTo>
                  <a:cubicBezTo>
                    <a:pt x="101458" y="514275"/>
                    <a:pt x="77470" y="250045"/>
                    <a:pt x="72531" y="206653"/>
                  </a:cubicBezTo>
                  <a:cubicBezTo>
                    <a:pt x="67592" y="163261"/>
                    <a:pt x="75706" y="241578"/>
                    <a:pt x="64064" y="229936"/>
                  </a:cubicBezTo>
                  <a:cubicBezTo>
                    <a:pt x="52422" y="218294"/>
                    <a:pt x="7973" y="170317"/>
                    <a:pt x="2681" y="136803"/>
                  </a:cubicBezTo>
                  <a:cubicBezTo>
                    <a:pt x="-2611" y="103289"/>
                    <a:pt x="916" y="22150"/>
                    <a:pt x="4797" y="98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0852DFE9-5682-4C91-AB6D-AD7D2BC63C0B}"/>
                </a:ext>
              </a:extLst>
            </p:cNvPr>
            <p:cNvSpPr/>
            <p:nvPr/>
          </p:nvSpPr>
          <p:spPr>
            <a:xfrm>
              <a:off x="6353639" y="3898341"/>
              <a:ext cx="42868" cy="507965"/>
            </a:xfrm>
            <a:custGeom>
              <a:avLst/>
              <a:gdLst>
                <a:gd name="connsiteX0" fmla="*/ 3536 w 67565"/>
                <a:gd name="connsiteY0" fmla="*/ 18465 h 800616"/>
                <a:gd name="connsiteX1" fmla="*/ 67036 w 67565"/>
                <a:gd name="connsiteY1" fmla="*/ 797398 h 800616"/>
                <a:gd name="connsiteX2" fmla="*/ 33169 w 67565"/>
                <a:gd name="connsiteY2" fmla="*/ 308448 h 800616"/>
                <a:gd name="connsiteX3" fmla="*/ 20469 w 67565"/>
                <a:gd name="connsiteY3" fmla="*/ 642882 h 800616"/>
                <a:gd name="connsiteX4" fmla="*/ 9886 w 67565"/>
                <a:gd name="connsiteY4" fmla="*/ 274582 h 800616"/>
                <a:gd name="connsiteX5" fmla="*/ 3536 w 67565"/>
                <a:gd name="connsiteY5" fmla="*/ 18465 h 80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65" h="800616">
                  <a:moveTo>
                    <a:pt x="3536" y="18465"/>
                  </a:moveTo>
                  <a:cubicBezTo>
                    <a:pt x="13061" y="105601"/>
                    <a:pt x="62097" y="749068"/>
                    <a:pt x="67036" y="797398"/>
                  </a:cubicBezTo>
                  <a:cubicBezTo>
                    <a:pt x="71975" y="845729"/>
                    <a:pt x="40930" y="334201"/>
                    <a:pt x="33169" y="308448"/>
                  </a:cubicBezTo>
                  <a:cubicBezTo>
                    <a:pt x="25408" y="282695"/>
                    <a:pt x="24349" y="648526"/>
                    <a:pt x="20469" y="642882"/>
                  </a:cubicBezTo>
                  <a:cubicBezTo>
                    <a:pt x="16589" y="637238"/>
                    <a:pt x="13414" y="373713"/>
                    <a:pt x="9886" y="274582"/>
                  </a:cubicBezTo>
                  <a:cubicBezTo>
                    <a:pt x="6358" y="175451"/>
                    <a:pt x="-5989" y="-68671"/>
                    <a:pt x="3536" y="18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B8EAF81-4E94-4CDA-857F-10269A6293F2}"/>
                </a:ext>
              </a:extLst>
            </p:cNvPr>
            <p:cNvSpPr/>
            <p:nvPr/>
          </p:nvSpPr>
          <p:spPr>
            <a:xfrm>
              <a:off x="6390748" y="4007850"/>
              <a:ext cx="20229" cy="396270"/>
            </a:xfrm>
            <a:custGeom>
              <a:avLst/>
              <a:gdLst>
                <a:gd name="connsiteX0" fmla="*/ 2197 w 31884"/>
                <a:gd name="connsiteY0" fmla="*/ 17315 h 624571"/>
                <a:gd name="connsiteX1" fmla="*/ 4313 w 31884"/>
                <a:gd name="connsiteY1" fmla="*/ 82932 h 624571"/>
                <a:gd name="connsiteX2" fmla="*/ 21247 w 31884"/>
                <a:gd name="connsiteY2" fmla="*/ 622682 h 624571"/>
                <a:gd name="connsiteX3" fmla="*/ 2197 w 31884"/>
                <a:gd name="connsiteY3" fmla="*/ 260732 h 624571"/>
                <a:gd name="connsiteX4" fmla="*/ 31830 w 31884"/>
                <a:gd name="connsiteY4" fmla="*/ 239565 h 624571"/>
                <a:gd name="connsiteX5" fmla="*/ 2197 w 31884"/>
                <a:gd name="connsiteY5" fmla="*/ 17315 h 62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84" h="624571">
                  <a:moveTo>
                    <a:pt x="2197" y="17315"/>
                  </a:moveTo>
                  <a:cubicBezTo>
                    <a:pt x="-2389" y="-8791"/>
                    <a:pt x="1138" y="-17962"/>
                    <a:pt x="4313" y="82932"/>
                  </a:cubicBezTo>
                  <a:cubicBezTo>
                    <a:pt x="7488" y="183826"/>
                    <a:pt x="21600" y="593049"/>
                    <a:pt x="21247" y="622682"/>
                  </a:cubicBezTo>
                  <a:cubicBezTo>
                    <a:pt x="20894" y="652315"/>
                    <a:pt x="433" y="324585"/>
                    <a:pt x="2197" y="260732"/>
                  </a:cubicBezTo>
                  <a:cubicBezTo>
                    <a:pt x="3961" y="196879"/>
                    <a:pt x="30419" y="277665"/>
                    <a:pt x="31830" y="239565"/>
                  </a:cubicBezTo>
                  <a:cubicBezTo>
                    <a:pt x="33241" y="201465"/>
                    <a:pt x="6783" y="43421"/>
                    <a:pt x="2197" y="173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E356E48C-7371-4CF9-B1BC-F57B81F4EAC9}"/>
                </a:ext>
              </a:extLst>
            </p:cNvPr>
            <p:cNvSpPr/>
            <p:nvPr/>
          </p:nvSpPr>
          <p:spPr>
            <a:xfrm>
              <a:off x="6422762" y="4079060"/>
              <a:ext cx="83202" cy="706788"/>
            </a:xfrm>
            <a:custGeom>
              <a:avLst/>
              <a:gdLst>
                <a:gd name="connsiteX0" fmla="*/ 118955 w 131136"/>
                <a:gd name="connsiteY0" fmla="*/ 17263 h 1113986"/>
                <a:gd name="connsiteX1" fmla="*/ 46989 w 131136"/>
                <a:gd name="connsiteY1" fmla="*/ 696713 h 1113986"/>
                <a:gd name="connsiteX2" fmla="*/ 76622 w 131136"/>
                <a:gd name="connsiteY2" fmla="*/ 537963 h 1113986"/>
                <a:gd name="connsiteX3" fmla="*/ 422 w 131136"/>
                <a:gd name="connsiteY3" fmla="*/ 1111580 h 1113986"/>
                <a:gd name="connsiteX4" fmla="*/ 116839 w 131136"/>
                <a:gd name="connsiteY4" fmla="*/ 279730 h 1113986"/>
                <a:gd name="connsiteX5" fmla="*/ 118955 w 131136"/>
                <a:gd name="connsiteY5" fmla="*/ 17263 h 11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36" h="1113986">
                  <a:moveTo>
                    <a:pt x="118955" y="17263"/>
                  </a:moveTo>
                  <a:cubicBezTo>
                    <a:pt x="107313" y="86760"/>
                    <a:pt x="54044" y="609930"/>
                    <a:pt x="46989" y="696713"/>
                  </a:cubicBezTo>
                  <a:cubicBezTo>
                    <a:pt x="39934" y="783496"/>
                    <a:pt x="84383" y="468819"/>
                    <a:pt x="76622" y="537963"/>
                  </a:cubicBezTo>
                  <a:cubicBezTo>
                    <a:pt x="68861" y="607107"/>
                    <a:pt x="-6281" y="1154619"/>
                    <a:pt x="422" y="1111580"/>
                  </a:cubicBezTo>
                  <a:cubicBezTo>
                    <a:pt x="7125" y="1068541"/>
                    <a:pt x="93556" y="460705"/>
                    <a:pt x="116839" y="279730"/>
                  </a:cubicBezTo>
                  <a:cubicBezTo>
                    <a:pt x="140122" y="98755"/>
                    <a:pt x="130597" y="-52234"/>
                    <a:pt x="118955" y="172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98855C08-2B0E-451E-B25E-E37956ED81F8}"/>
                </a:ext>
              </a:extLst>
            </p:cNvPr>
            <p:cNvSpPr/>
            <p:nvPr/>
          </p:nvSpPr>
          <p:spPr>
            <a:xfrm>
              <a:off x="6405870" y="4520402"/>
              <a:ext cx="46972" cy="338316"/>
            </a:xfrm>
            <a:custGeom>
              <a:avLst/>
              <a:gdLst>
                <a:gd name="connsiteX0" fmla="*/ 65146 w 74034"/>
                <a:gd name="connsiteY0" fmla="*/ 15920 h 533228"/>
                <a:gd name="connsiteX1" fmla="*/ 1646 w 74034"/>
                <a:gd name="connsiteY1" fmla="*/ 528683 h 533228"/>
                <a:gd name="connsiteX2" fmla="*/ 19109 w 74034"/>
                <a:gd name="connsiteY2" fmla="*/ 277858 h 533228"/>
                <a:gd name="connsiteX3" fmla="*/ 23871 w 74034"/>
                <a:gd name="connsiteY3" fmla="*/ 471533 h 533228"/>
                <a:gd name="connsiteX4" fmla="*/ 68321 w 74034"/>
                <a:gd name="connsiteY4" fmla="*/ 157208 h 533228"/>
                <a:gd name="connsiteX5" fmla="*/ 65146 w 74034"/>
                <a:gd name="connsiteY5" fmla="*/ 15920 h 5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34" h="533228">
                  <a:moveTo>
                    <a:pt x="65146" y="15920"/>
                  </a:moveTo>
                  <a:cubicBezTo>
                    <a:pt x="54033" y="77833"/>
                    <a:pt x="9319" y="485027"/>
                    <a:pt x="1646" y="528683"/>
                  </a:cubicBezTo>
                  <a:cubicBezTo>
                    <a:pt x="-6027" y="572339"/>
                    <a:pt x="15405" y="287383"/>
                    <a:pt x="19109" y="277858"/>
                  </a:cubicBezTo>
                  <a:cubicBezTo>
                    <a:pt x="22813" y="268333"/>
                    <a:pt x="15669" y="491641"/>
                    <a:pt x="23871" y="471533"/>
                  </a:cubicBezTo>
                  <a:cubicBezTo>
                    <a:pt x="32073" y="451425"/>
                    <a:pt x="60119" y="226529"/>
                    <a:pt x="68321" y="157208"/>
                  </a:cubicBezTo>
                  <a:cubicBezTo>
                    <a:pt x="76523" y="87887"/>
                    <a:pt x="76259" y="-45993"/>
                    <a:pt x="65146" y="159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72807188-B03E-4E3D-81F1-7D07A902EEC2}"/>
                </a:ext>
              </a:extLst>
            </p:cNvPr>
            <p:cNvSpPr/>
            <p:nvPr/>
          </p:nvSpPr>
          <p:spPr>
            <a:xfrm>
              <a:off x="6378815" y="4359042"/>
              <a:ext cx="61115" cy="516345"/>
            </a:xfrm>
            <a:custGeom>
              <a:avLst/>
              <a:gdLst>
                <a:gd name="connsiteX0" fmla="*/ 26826 w 96325"/>
                <a:gd name="connsiteY0" fmla="*/ 51168 h 813823"/>
                <a:gd name="connsiteX1" fmla="*/ 53813 w 96325"/>
                <a:gd name="connsiteY1" fmla="*/ 365493 h 813823"/>
                <a:gd name="connsiteX2" fmla="*/ 45876 w 96325"/>
                <a:gd name="connsiteY2" fmla="*/ 295643 h 813823"/>
                <a:gd name="connsiteX3" fmla="*/ 95088 w 96325"/>
                <a:gd name="connsiteY3" fmla="*/ 8306 h 813823"/>
                <a:gd name="connsiteX4" fmla="*/ 80801 w 96325"/>
                <a:gd name="connsiteY4" fmla="*/ 105143 h 813823"/>
                <a:gd name="connsiteX5" fmla="*/ 72863 w 96325"/>
                <a:gd name="connsiteY5" fmla="*/ 389306 h 813823"/>
                <a:gd name="connsiteX6" fmla="*/ 6188 w 96325"/>
                <a:gd name="connsiteY6" fmla="*/ 790943 h 813823"/>
                <a:gd name="connsiteX7" fmla="*/ 7776 w 96325"/>
                <a:gd name="connsiteY7" fmla="*/ 721093 h 813823"/>
                <a:gd name="connsiteX8" fmla="*/ 49051 w 96325"/>
                <a:gd name="connsiteY8" fmla="*/ 360731 h 813823"/>
                <a:gd name="connsiteX9" fmla="*/ 23651 w 96325"/>
                <a:gd name="connsiteY9" fmla="*/ 214681 h 813823"/>
                <a:gd name="connsiteX10" fmla="*/ 26826 w 96325"/>
                <a:gd name="connsiteY10" fmla="*/ 51168 h 81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325" h="813823">
                  <a:moveTo>
                    <a:pt x="26826" y="51168"/>
                  </a:moveTo>
                  <a:cubicBezTo>
                    <a:pt x="31853" y="76303"/>
                    <a:pt x="50638" y="324747"/>
                    <a:pt x="53813" y="365493"/>
                  </a:cubicBezTo>
                  <a:cubicBezTo>
                    <a:pt x="56988" y="406239"/>
                    <a:pt x="38997" y="355174"/>
                    <a:pt x="45876" y="295643"/>
                  </a:cubicBezTo>
                  <a:cubicBezTo>
                    <a:pt x="52755" y="236112"/>
                    <a:pt x="89267" y="40056"/>
                    <a:pt x="95088" y="8306"/>
                  </a:cubicBezTo>
                  <a:cubicBezTo>
                    <a:pt x="100909" y="-23444"/>
                    <a:pt x="84505" y="41643"/>
                    <a:pt x="80801" y="105143"/>
                  </a:cubicBezTo>
                  <a:cubicBezTo>
                    <a:pt x="77097" y="168643"/>
                    <a:pt x="85298" y="275006"/>
                    <a:pt x="72863" y="389306"/>
                  </a:cubicBezTo>
                  <a:cubicBezTo>
                    <a:pt x="60428" y="503606"/>
                    <a:pt x="17036" y="735645"/>
                    <a:pt x="6188" y="790943"/>
                  </a:cubicBezTo>
                  <a:cubicBezTo>
                    <a:pt x="-4660" y="846241"/>
                    <a:pt x="632" y="792795"/>
                    <a:pt x="7776" y="721093"/>
                  </a:cubicBezTo>
                  <a:cubicBezTo>
                    <a:pt x="14920" y="649391"/>
                    <a:pt x="46405" y="445133"/>
                    <a:pt x="49051" y="360731"/>
                  </a:cubicBezTo>
                  <a:cubicBezTo>
                    <a:pt x="51697" y="276329"/>
                    <a:pt x="27884" y="260719"/>
                    <a:pt x="23651" y="214681"/>
                  </a:cubicBezTo>
                  <a:cubicBezTo>
                    <a:pt x="19418" y="168644"/>
                    <a:pt x="21799" y="26033"/>
                    <a:pt x="26826" y="511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24B35792-0219-426A-B8E6-20E7F81EA61F}"/>
                </a:ext>
              </a:extLst>
            </p:cNvPr>
            <p:cNvSpPr/>
            <p:nvPr/>
          </p:nvSpPr>
          <p:spPr>
            <a:xfrm>
              <a:off x="6576012" y="4431950"/>
              <a:ext cx="189426" cy="450697"/>
            </a:xfrm>
            <a:custGeom>
              <a:avLst/>
              <a:gdLst>
                <a:gd name="connsiteX0" fmla="*/ 293870 w 298559"/>
                <a:gd name="connsiteY0" fmla="*/ 21982 h 710355"/>
                <a:gd name="connsiteX1" fmla="*/ 231957 w 298559"/>
                <a:gd name="connsiteY1" fmla="*/ 180732 h 710355"/>
                <a:gd name="connsiteX2" fmla="*/ 112895 w 298559"/>
                <a:gd name="connsiteY2" fmla="*/ 629995 h 710355"/>
                <a:gd name="connsiteX3" fmla="*/ 257357 w 298559"/>
                <a:gd name="connsiteY3" fmla="*/ 182320 h 710355"/>
                <a:gd name="connsiteX4" fmla="*/ 131945 w 298559"/>
                <a:gd name="connsiteY4" fmla="*/ 563320 h 710355"/>
                <a:gd name="connsiteX5" fmla="*/ 182 w 298559"/>
                <a:gd name="connsiteY5" fmla="*/ 698257 h 710355"/>
                <a:gd name="connsiteX6" fmla="*/ 108132 w 298559"/>
                <a:gd name="connsiteY6" fmla="*/ 629995 h 710355"/>
                <a:gd name="connsiteX7" fmla="*/ 293870 w 298559"/>
                <a:gd name="connsiteY7" fmla="*/ 21982 h 7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559" h="710355">
                  <a:moveTo>
                    <a:pt x="293870" y="21982"/>
                  </a:moveTo>
                  <a:cubicBezTo>
                    <a:pt x="314508" y="-52895"/>
                    <a:pt x="262119" y="79397"/>
                    <a:pt x="231957" y="180732"/>
                  </a:cubicBezTo>
                  <a:cubicBezTo>
                    <a:pt x="201795" y="282067"/>
                    <a:pt x="108662" y="629730"/>
                    <a:pt x="112895" y="629995"/>
                  </a:cubicBezTo>
                  <a:cubicBezTo>
                    <a:pt x="117128" y="630260"/>
                    <a:pt x="254182" y="193433"/>
                    <a:pt x="257357" y="182320"/>
                  </a:cubicBezTo>
                  <a:cubicBezTo>
                    <a:pt x="260532" y="171207"/>
                    <a:pt x="174807" y="477331"/>
                    <a:pt x="131945" y="563320"/>
                  </a:cubicBezTo>
                  <a:cubicBezTo>
                    <a:pt x="89083" y="649309"/>
                    <a:pt x="4151" y="687145"/>
                    <a:pt x="182" y="698257"/>
                  </a:cubicBezTo>
                  <a:cubicBezTo>
                    <a:pt x="-3787" y="709369"/>
                    <a:pt x="57861" y="738739"/>
                    <a:pt x="108132" y="629995"/>
                  </a:cubicBezTo>
                  <a:cubicBezTo>
                    <a:pt x="158403" y="521251"/>
                    <a:pt x="273232" y="96859"/>
                    <a:pt x="293870" y="219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5DC95BBF-05F2-444F-8CF1-95D8093BB067}"/>
                </a:ext>
              </a:extLst>
            </p:cNvPr>
            <p:cNvSpPr/>
            <p:nvPr/>
          </p:nvSpPr>
          <p:spPr>
            <a:xfrm>
              <a:off x="6565851" y="4527121"/>
              <a:ext cx="81650" cy="379782"/>
            </a:xfrm>
            <a:custGeom>
              <a:avLst/>
              <a:gdLst>
                <a:gd name="connsiteX0" fmla="*/ 109860 w 128690"/>
                <a:gd name="connsiteY0" fmla="*/ 18030 h 598583"/>
                <a:gd name="connsiteX1" fmla="*/ 322 w 128690"/>
                <a:gd name="connsiteY1" fmla="*/ 589530 h 598583"/>
                <a:gd name="connsiteX2" fmla="*/ 76522 w 128690"/>
                <a:gd name="connsiteY2" fmla="*/ 360930 h 598583"/>
                <a:gd name="connsiteX3" fmla="*/ 82872 w 128690"/>
                <a:gd name="connsiteY3" fmla="*/ 254568 h 598583"/>
                <a:gd name="connsiteX4" fmla="*/ 49535 w 128690"/>
                <a:gd name="connsiteY4" fmla="*/ 310130 h 598583"/>
                <a:gd name="connsiteX5" fmla="*/ 124147 w 128690"/>
                <a:gd name="connsiteY5" fmla="*/ 156143 h 598583"/>
                <a:gd name="connsiteX6" fmla="*/ 109860 w 128690"/>
                <a:gd name="connsiteY6" fmla="*/ 18030 h 5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90" h="598583">
                  <a:moveTo>
                    <a:pt x="109860" y="18030"/>
                  </a:moveTo>
                  <a:cubicBezTo>
                    <a:pt x="89223" y="90261"/>
                    <a:pt x="5878" y="532380"/>
                    <a:pt x="322" y="589530"/>
                  </a:cubicBezTo>
                  <a:cubicBezTo>
                    <a:pt x="-5234" y="646680"/>
                    <a:pt x="62764" y="416757"/>
                    <a:pt x="76522" y="360930"/>
                  </a:cubicBezTo>
                  <a:cubicBezTo>
                    <a:pt x="90280" y="305103"/>
                    <a:pt x="87370" y="263035"/>
                    <a:pt x="82872" y="254568"/>
                  </a:cubicBezTo>
                  <a:cubicBezTo>
                    <a:pt x="78374" y="246101"/>
                    <a:pt x="42656" y="326534"/>
                    <a:pt x="49535" y="310130"/>
                  </a:cubicBezTo>
                  <a:cubicBezTo>
                    <a:pt x="56414" y="293726"/>
                    <a:pt x="115945" y="201387"/>
                    <a:pt x="124147" y="156143"/>
                  </a:cubicBezTo>
                  <a:cubicBezTo>
                    <a:pt x="132349" y="110899"/>
                    <a:pt x="130497" y="-54201"/>
                    <a:pt x="109860" y="18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0E1372B6-4DC6-4F83-8F1D-3D79D5469323}"/>
                </a:ext>
              </a:extLst>
            </p:cNvPr>
            <p:cNvSpPr/>
            <p:nvPr/>
          </p:nvSpPr>
          <p:spPr>
            <a:xfrm>
              <a:off x="5310958" y="3431355"/>
              <a:ext cx="431901" cy="491810"/>
            </a:xfrm>
            <a:custGeom>
              <a:avLst/>
              <a:gdLst>
                <a:gd name="connsiteX0" fmla="*/ 679614 w 680730"/>
                <a:gd name="connsiteY0" fmla="*/ 3076 h 775153"/>
                <a:gd name="connsiteX1" fmla="*/ 207597 w 680730"/>
                <a:gd name="connsiteY1" fmla="*/ 252843 h 775153"/>
                <a:gd name="connsiteX2" fmla="*/ 548381 w 680730"/>
                <a:gd name="connsiteY2" fmla="*/ 30593 h 775153"/>
                <a:gd name="connsiteX3" fmla="*/ 296497 w 680730"/>
                <a:gd name="connsiteY3" fmla="*/ 185110 h 775153"/>
                <a:gd name="connsiteX4" fmla="*/ 245697 w 680730"/>
                <a:gd name="connsiteY4" fmla="*/ 348093 h 775153"/>
                <a:gd name="connsiteX5" fmla="*/ 72131 w 680730"/>
                <a:gd name="connsiteY5" fmla="*/ 701576 h 775153"/>
                <a:gd name="connsiteX6" fmla="*/ 164 w 680730"/>
                <a:gd name="connsiteY6" fmla="*/ 769310 h 775153"/>
                <a:gd name="connsiteX7" fmla="*/ 89064 w 680730"/>
                <a:gd name="connsiteY7" fmla="*/ 608443 h 775153"/>
                <a:gd name="connsiteX8" fmla="*/ 177964 w 680730"/>
                <a:gd name="connsiteY8" fmla="*/ 337510 h 775153"/>
                <a:gd name="connsiteX9" fmla="*/ 135631 w 680730"/>
                <a:gd name="connsiteY9" fmla="*/ 479326 h 775153"/>
                <a:gd name="connsiteX10" fmla="*/ 256281 w 680730"/>
                <a:gd name="connsiteY10" fmla="*/ 240143 h 775153"/>
                <a:gd name="connsiteX11" fmla="*/ 336714 w 680730"/>
                <a:gd name="connsiteY11" fmla="*/ 121610 h 775153"/>
                <a:gd name="connsiteX12" fmla="*/ 679614 w 680730"/>
                <a:gd name="connsiteY12" fmla="*/ 3076 h 77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0730" h="775153">
                  <a:moveTo>
                    <a:pt x="679614" y="3076"/>
                  </a:moveTo>
                  <a:cubicBezTo>
                    <a:pt x="658094" y="24948"/>
                    <a:pt x="229469" y="248257"/>
                    <a:pt x="207597" y="252843"/>
                  </a:cubicBezTo>
                  <a:cubicBezTo>
                    <a:pt x="185725" y="257429"/>
                    <a:pt x="533564" y="41882"/>
                    <a:pt x="548381" y="30593"/>
                  </a:cubicBezTo>
                  <a:cubicBezTo>
                    <a:pt x="563198" y="19304"/>
                    <a:pt x="346944" y="132193"/>
                    <a:pt x="296497" y="185110"/>
                  </a:cubicBezTo>
                  <a:cubicBezTo>
                    <a:pt x="246050" y="238027"/>
                    <a:pt x="283091" y="262015"/>
                    <a:pt x="245697" y="348093"/>
                  </a:cubicBezTo>
                  <a:cubicBezTo>
                    <a:pt x="208303" y="434171"/>
                    <a:pt x="113053" y="631373"/>
                    <a:pt x="72131" y="701576"/>
                  </a:cubicBezTo>
                  <a:cubicBezTo>
                    <a:pt x="31209" y="771779"/>
                    <a:pt x="-2658" y="784832"/>
                    <a:pt x="164" y="769310"/>
                  </a:cubicBezTo>
                  <a:cubicBezTo>
                    <a:pt x="2986" y="753788"/>
                    <a:pt x="59431" y="680410"/>
                    <a:pt x="89064" y="608443"/>
                  </a:cubicBezTo>
                  <a:cubicBezTo>
                    <a:pt x="118697" y="536476"/>
                    <a:pt x="170203" y="359029"/>
                    <a:pt x="177964" y="337510"/>
                  </a:cubicBezTo>
                  <a:cubicBezTo>
                    <a:pt x="185725" y="315991"/>
                    <a:pt x="122578" y="495554"/>
                    <a:pt x="135631" y="479326"/>
                  </a:cubicBezTo>
                  <a:cubicBezTo>
                    <a:pt x="148684" y="463098"/>
                    <a:pt x="222767" y="299762"/>
                    <a:pt x="256281" y="240143"/>
                  </a:cubicBezTo>
                  <a:cubicBezTo>
                    <a:pt x="289795" y="180524"/>
                    <a:pt x="268275" y="161474"/>
                    <a:pt x="336714" y="121610"/>
                  </a:cubicBezTo>
                  <a:cubicBezTo>
                    <a:pt x="405153" y="81746"/>
                    <a:pt x="701134" y="-18796"/>
                    <a:pt x="679614" y="30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44508CD8-C760-4438-A52B-0686E4F21F9C}"/>
                </a:ext>
              </a:extLst>
            </p:cNvPr>
            <p:cNvSpPr/>
            <p:nvPr/>
          </p:nvSpPr>
          <p:spPr>
            <a:xfrm>
              <a:off x="5300109" y="3862590"/>
              <a:ext cx="374381" cy="217676"/>
            </a:xfrm>
            <a:custGeom>
              <a:avLst/>
              <a:gdLst>
                <a:gd name="connsiteX0" fmla="*/ 29963 w 590071"/>
                <a:gd name="connsiteY0" fmla="*/ 730 h 343085"/>
                <a:gd name="connsiteX1" fmla="*/ 38430 w 590071"/>
                <a:gd name="connsiteY1" fmla="*/ 95980 h 343085"/>
                <a:gd name="connsiteX2" fmla="*/ 87113 w 590071"/>
                <a:gd name="connsiteY2" fmla="*/ 148896 h 343085"/>
                <a:gd name="connsiteX3" fmla="*/ 561246 w 590071"/>
                <a:gd name="connsiteY3" fmla="*/ 330930 h 343085"/>
                <a:gd name="connsiteX4" fmla="*/ 540080 w 590071"/>
                <a:gd name="connsiteY4" fmla="*/ 326696 h 343085"/>
                <a:gd name="connsiteX5" fmla="*/ 224696 w 590071"/>
                <a:gd name="connsiteY5" fmla="*/ 210280 h 343085"/>
                <a:gd name="connsiteX6" fmla="*/ 512563 w 590071"/>
                <a:gd name="connsiteY6" fmla="*/ 299180 h 343085"/>
                <a:gd name="connsiteX7" fmla="*/ 362280 w 590071"/>
                <a:gd name="connsiteY7" fmla="*/ 214513 h 343085"/>
                <a:gd name="connsiteX8" fmla="*/ 25730 w 590071"/>
                <a:gd name="connsiteY8" fmla="*/ 151013 h 343085"/>
                <a:gd name="connsiteX9" fmla="*/ 29963 w 590071"/>
                <a:gd name="connsiteY9" fmla="*/ 730 h 34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071" h="343085">
                  <a:moveTo>
                    <a:pt x="29963" y="730"/>
                  </a:moveTo>
                  <a:cubicBezTo>
                    <a:pt x="32080" y="-8442"/>
                    <a:pt x="28905" y="71286"/>
                    <a:pt x="38430" y="95980"/>
                  </a:cubicBezTo>
                  <a:cubicBezTo>
                    <a:pt x="47955" y="120674"/>
                    <a:pt x="-23" y="109738"/>
                    <a:pt x="87113" y="148896"/>
                  </a:cubicBezTo>
                  <a:cubicBezTo>
                    <a:pt x="174249" y="188054"/>
                    <a:pt x="485752" y="301297"/>
                    <a:pt x="561246" y="330930"/>
                  </a:cubicBezTo>
                  <a:cubicBezTo>
                    <a:pt x="636740" y="360563"/>
                    <a:pt x="540080" y="326696"/>
                    <a:pt x="540080" y="326696"/>
                  </a:cubicBezTo>
                  <a:cubicBezTo>
                    <a:pt x="483988" y="306588"/>
                    <a:pt x="229282" y="214866"/>
                    <a:pt x="224696" y="210280"/>
                  </a:cubicBezTo>
                  <a:cubicBezTo>
                    <a:pt x="220110" y="205694"/>
                    <a:pt x="489632" y="298475"/>
                    <a:pt x="512563" y="299180"/>
                  </a:cubicBezTo>
                  <a:cubicBezTo>
                    <a:pt x="535494" y="299885"/>
                    <a:pt x="443419" y="239207"/>
                    <a:pt x="362280" y="214513"/>
                  </a:cubicBezTo>
                  <a:cubicBezTo>
                    <a:pt x="281141" y="189819"/>
                    <a:pt x="84997" y="181705"/>
                    <a:pt x="25730" y="151013"/>
                  </a:cubicBezTo>
                  <a:cubicBezTo>
                    <a:pt x="-33537" y="120321"/>
                    <a:pt x="27846" y="9902"/>
                    <a:pt x="29963" y="7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D69E5A02-D6A2-4885-8BA2-DBBE25AD7FB9}"/>
                </a:ext>
              </a:extLst>
            </p:cNvPr>
            <p:cNvSpPr/>
            <p:nvPr/>
          </p:nvSpPr>
          <p:spPr>
            <a:xfrm>
              <a:off x="5161503" y="3882971"/>
              <a:ext cx="235021" cy="671218"/>
            </a:xfrm>
            <a:custGeom>
              <a:avLst/>
              <a:gdLst>
                <a:gd name="connsiteX0" fmla="*/ 369073 w 370422"/>
                <a:gd name="connsiteY0" fmla="*/ 357 h 1057922"/>
                <a:gd name="connsiteX1" fmla="*/ 9240 w 370422"/>
                <a:gd name="connsiteY1" fmla="*/ 226840 h 1057922"/>
                <a:gd name="connsiteX2" fmla="*/ 106606 w 370422"/>
                <a:gd name="connsiteY2" fmla="*/ 169690 h 1057922"/>
                <a:gd name="connsiteX3" fmla="*/ 106606 w 370422"/>
                <a:gd name="connsiteY3" fmla="*/ 239540 h 1057922"/>
                <a:gd name="connsiteX4" fmla="*/ 83323 w 370422"/>
                <a:gd name="connsiteY4" fmla="*/ 499890 h 1057922"/>
                <a:gd name="connsiteX5" fmla="*/ 68506 w 370422"/>
                <a:gd name="connsiteY5" fmla="*/ 341140 h 1057922"/>
                <a:gd name="connsiteX6" fmla="*/ 102373 w 370422"/>
                <a:gd name="connsiteY6" fmla="*/ 637473 h 1057922"/>
                <a:gd name="connsiteX7" fmla="*/ 142590 w 370422"/>
                <a:gd name="connsiteY7" fmla="*/ 1050223 h 1057922"/>
                <a:gd name="connsiteX8" fmla="*/ 146823 w 370422"/>
                <a:gd name="connsiteY8" fmla="*/ 851257 h 1057922"/>
                <a:gd name="connsiteX9" fmla="*/ 132006 w 370422"/>
                <a:gd name="connsiteY9" fmla="*/ 192973 h 1057922"/>
                <a:gd name="connsiteX10" fmla="*/ 369073 w 370422"/>
                <a:gd name="connsiteY10" fmla="*/ 357 h 105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422" h="1057922">
                  <a:moveTo>
                    <a:pt x="369073" y="357"/>
                  </a:moveTo>
                  <a:cubicBezTo>
                    <a:pt x="348612" y="6002"/>
                    <a:pt x="52984" y="198618"/>
                    <a:pt x="9240" y="226840"/>
                  </a:cubicBezTo>
                  <a:cubicBezTo>
                    <a:pt x="-34505" y="255062"/>
                    <a:pt x="90378" y="167573"/>
                    <a:pt x="106606" y="169690"/>
                  </a:cubicBezTo>
                  <a:cubicBezTo>
                    <a:pt x="122834" y="171807"/>
                    <a:pt x="110486" y="184507"/>
                    <a:pt x="106606" y="239540"/>
                  </a:cubicBezTo>
                  <a:cubicBezTo>
                    <a:pt x="102725" y="294573"/>
                    <a:pt x="89673" y="482957"/>
                    <a:pt x="83323" y="499890"/>
                  </a:cubicBezTo>
                  <a:cubicBezTo>
                    <a:pt x="76973" y="516823"/>
                    <a:pt x="65331" y="318210"/>
                    <a:pt x="68506" y="341140"/>
                  </a:cubicBezTo>
                  <a:cubicBezTo>
                    <a:pt x="71681" y="364071"/>
                    <a:pt x="90026" y="519293"/>
                    <a:pt x="102373" y="637473"/>
                  </a:cubicBezTo>
                  <a:cubicBezTo>
                    <a:pt x="114720" y="755653"/>
                    <a:pt x="135182" y="1014592"/>
                    <a:pt x="142590" y="1050223"/>
                  </a:cubicBezTo>
                  <a:cubicBezTo>
                    <a:pt x="149998" y="1085854"/>
                    <a:pt x="148587" y="994132"/>
                    <a:pt x="146823" y="851257"/>
                  </a:cubicBezTo>
                  <a:cubicBezTo>
                    <a:pt x="145059" y="708382"/>
                    <a:pt x="92848" y="330204"/>
                    <a:pt x="132006" y="192973"/>
                  </a:cubicBezTo>
                  <a:cubicBezTo>
                    <a:pt x="171164" y="55742"/>
                    <a:pt x="389534" y="-5288"/>
                    <a:pt x="369073" y="3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27B81ED5-1229-475A-80AF-7E54F131D4BE}"/>
                </a:ext>
              </a:extLst>
            </p:cNvPr>
            <p:cNvSpPr/>
            <p:nvPr/>
          </p:nvSpPr>
          <p:spPr>
            <a:xfrm>
              <a:off x="5240457" y="4000164"/>
              <a:ext cx="415666" cy="573239"/>
            </a:xfrm>
            <a:custGeom>
              <a:avLst/>
              <a:gdLst>
                <a:gd name="connsiteX0" fmla="*/ 1215 w 655141"/>
                <a:gd name="connsiteY0" fmla="*/ 4029 h 903496"/>
                <a:gd name="connsiteX1" fmla="*/ 286965 w 655141"/>
                <a:gd name="connsiteY1" fmla="*/ 147962 h 903496"/>
                <a:gd name="connsiteX2" fmla="*/ 301782 w 655141"/>
                <a:gd name="connsiteY2" fmla="*/ 219929 h 903496"/>
                <a:gd name="connsiteX3" fmla="*/ 225582 w 655141"/>
                <a:gd name="connsiteY3" fmla="*/ 869746 h 903496"/>
                <a:gd name="connsiteX4" fmla="*/ 248865 w 655141"/>
                <a:gd name="connsiteY4" fmla="*/ 751212 h 903496"/>
                <a:gd name="connsiteX5" fmla="*/ 348349 w 655141"/>
                <a:gd name="connsiteY5" fmla="*/ 238979 h 903496"/>
                <a:gd name="connsiteX6" fmla="*/ 308132 w 655141"/>
                <a:gd name="connsiteY6" fmla="*/ 321529 h 903496"/>
                <a:gd name="connsiteX7" fmla="*/ 329299 w 655141"/>
                <a:gd name="connsiteY7" fmla="*/ 169129 h 903496"/>
                <a:gd name="connsiteX8" fmla="*/ 636215 w 655141"/>
                <a:gd name="connsiteY8" fmla="*/ 143729 h 903496"/>
                <a:gd name="connsiteX9" fmla="*/ 623515 w 655141"/>
                <a:gd name="connsiteY9" fmla="*/ 143729 h 903496"/>
                <a:gd name="connsiteX10" fmla="*/ 341999 w 655141"/>
                <a:gd name="connsiteY10" fmla="*/ 109862 h 903496"/>
                <a:gd name="connsiteX11" fmla="*/ 460532 w 655141"/>
                <a:gd name="connsiteY11" fmla="*/ 109862 h 903496"/>
                <a:gd name="connsiteX12" fmla="*/ 293315 w 655141"/>
                <a:gd name="connsiteY12" fmla="*/ 88696 h 903496"/>
                <a:gd name="connsiteX13" fmla="*/ 187482 w 655141"/>
                <a:gd name="connsiteY13" fmla="*/ 44246 h 903496"/>
                <a:gd name="connsiteX14" fmla="*/ 1215 w 655141"/>
                <a:gd name="connsiteY14" fmla="*/ 4029 h 90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141" h="903496">
                  <a:moveTo>
                    <a:pt x="1215" y="4029"/>
                  </a:moveTo>
                  <a:cubicBezTo>
                    <a:pt x="17795" y="21315"/>
                    <a:pt x="236871" y="111979"/>
                    <a:pt x="286965" y="147962"/>
                  </a:cubicBezTo>
                  <a:cubicBezTo>
                    <a:pt x="337059" y="183945"/>
                    <a:pt x="312012" y="99632"/>
                    <a:pt x="301782" y="219929"/>
                  </a:cubicBezTo>
                  <a:cubicBezTo>
                    <a:pt x="291552" y="340226"/>
                    <a:pt x="234401" y="781199"/>
                    <a:pt x="225582" y="869746"/>
                  </a:cubicBezTo>
                  <a:cubicBezTo>
                    <a:pt x="216763" y="958293"/>
                    <a:pt x="228404" y="856340"/>
                    <a:pt x="248865" y="751212"/>
                  </a:cubicBezTo>
                  <a:cubicBezTo>
                    <a:pt x="269326" y="646084"/>
                    <a:pt x="338471" y="310593"/>
                    <a:pt x="348349" y="238979"/>
                  </a:cubicBezTo>
                  <a:cubicBezTo>
                    <a:pt x="358227" y="167365"/>
                    <a:pt x="311307" y="333171"/>
                    <a:pt x="308132" y="321529"/>
                  </a:cubicBezTo>
                  <a:cubicBezTo>
                    <a:pt x="304957" y="309887"/>
                    <a:pt x="274619" y="198762"/>
                    <a:pt x="329299" y="169129"/>
                  </a:cubicBezTo>
                  <a:cubicBezTo>
                    <a:pt x="383979" y="139496"/>
                    <a:pt x="587179" y="147962"/>
                    <a:pt x="636215" y="143729"/>
                  </a:cubicBezTo>
                  <a:cubicBezTo>
                    <a:pt x="685251" y="139496"/>
                    <a:pt x="623515" y="143729"/>
                    <a:pt x="623515" y="143729"/>
                  </a:cubicBezTo>
                  <a:lnTo>
                    <a:pt x="341999" y="109862"/>
                  </a:lnTo>
                  <a:cubicBezTo>
                    <a:pt x="314835" y="104218"/>
                    <a:pt x="468646" y="113390"/>
                    <a:pt x="460532" y="109862"/>
                  </a:cubicBezTo>
                  <a:cubicBezTo>
                    <a:pt x="452418" y="106334"/>
                    <a:pt x="338823" y="99632"/>
                    <a:pt x="293315" y="88696"/>
                  </a:cubicBezTo>
                  <a:cubicBezTo>
                    <a:pt x="247807" y="77760"/>
                    <a:pt x="232637" y="58710"/>
                    <a:pt x="187482" y="44246"/>
                  </a:cubicBezTo>
                  <a:cubicBezTo>
                    <a:pt x="142327" y="29782"/>
                    <a:pt x="-15365" y="-13257"/>
                    <a:pt x="1215" y="40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E0901C63-5E4B-4BC1-A7BF-AC78F9349D28}"/>
                </a:ext>
              </a:extLst>
            </p:cNvPr>
            <p:cNvSpPr/>
            <p:nvPr/>
          </p:nvSpPr>
          <p:spPr>
            <a:xfrm>
              <a:off x="5336459" y="4087051"/>
              <a:ext cx="264237" cy="583582"/>
            </a:xfrm>
            <a:custGeom>
              <a:avLst/>
              <a:gdLst>
                <a:gd name="connsiteX0" fmla="*/ 415054 w 416470"/>
                <a:gd name="connsiteY0" fmla="*/ 13135 h 919798"/>
                <a:gd name="connsiteX1" fmla="*/ 249954 w 416470"/>
                <a:gd name="connsiteY1" fmla="*/ 493618 h 919798"/>
                <a:gd name="connsiteX2" fmla="*/ 343088 w 416470"/>
                <a:gd name="connsiteY2" fmla="*/ 127435 h 919798"/>
                <a:gd name="connsiteX3" fmla="*/ 213971 w 416470"/>
                <a:gd name="connsiteY3" fmla="*/ 652368 h 919798"/>
                <a:gd name="connsiteX4" fmla="*/ 211854 w 416470"/>
                <a:gd name="connsiteY4" fmla="*/ 908485 h 919798"/>
                <a:gd name="connsiteX5" fmla="*/ 199154 w 416470"/>
                <a:gd name="connsiteY5" fmla="*/ 857685 h 919798"/>
                <a:gd name="connsiteX6" fmla="*/ 188 w 416470"/>
                <a:gd name="connsiteY6" fmla="*/ 705285 h 919798"/>
                <a:gd name="connsiteX7" fmla="*/ 163171 w 416470"/>
                <a:gd name="connsiteY7" fmla="*/ 773018 h 919798"/>
                <a:gd name="connsiteX8" fmla="*/ 182221 w 416470"/>
                <a:gd name="connsiteY8" fmla="*/ 677768 h 919798"/>
                <a:gd name="connsiteX9" fmla="*/ 321921 w 416470"/>
                <a:gd name="connsiteY9" fmla="*/ 180352 h 919798"/>
                <a:gd name="connsiteX10" fmla="*/ 415054 w 416470"/>
                <a:gd name="connsiteY10" fmla="*/ 13135 h 91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6470" h="919798">
                  <a:moveTo>
                    <a:pt x="415054" y="13135"/>
                  </a:moveTo>
                  <a:cubicBezTo>
                    <a:pt x="403059" y="65346"/>
                    <a:pt x="261948" y="474568"/>
                    <a:pt x="249954" y="493618"/>
                  </a:cubicBezTo>
                  <a:cubicBezTo>
                    <a:pt x="237960" y="512668"/>
                    <a:pt x="349085" y="100977"/>
                    <a:pt x="343088" y="127435"/>
                  </a:cubicBezTo>
                  <a:cubicBezTo>
                    <a:pt x="337091" y="153893"/>
                    <a:pt x="235843" y="522193"/>
                    <a:pt x="213971" y="652368"/>
                  </a:cubicBezTo>
                  <a:cubicBezTo>
                    <a:pt x="192099" y="782543"/>
                    <a:pt x="214323" y="874266"/>
                    <a:pt x="211854" y="908485"/>
                  </a:cubicBezTo>
                  <a:cubicBezTo>
                    <a:pt x="209385" y="942704"/>
                    <a:pt x="234432" y="891552"/>
                    <a:pt x="199154" y="857685"/>
                  </a:cubicBezTo>
                  <a:cubicBezTo>
                    <a:pt x="163876" y="823818"/>
                    <a:pt x="6185" y="719396"/>
                    <a:pt x="188" y="705285"/>
                  </a:cubicBezTo>
                  <a:cubicBezTo>
                    <a:pt x="-5809" y="691174"/>
                    <a:pt x="132832" y="777604"/>
                    <a:pt x="163171" y="773018"/>
                  </a:cubicBezTo>
                  <a:cubicBezTo>
                    <a:pt x="193510" y="768432"/>
                    <a:pt x="155763" y="776546"/>
                    <a:pt x="182221" y="677768"/>
                  </a:cubicBezTo>
                  <a:cubicBezTo>
                    <a:pt x="208679" y="578990"/>
                    <a:pt x="283821" y="286538"/>
                    <a:pt x="321921" y="180352"/>
                  </a:cubicBezTo>
                  <a:cubicBezTo>
                    <a:pt x="360021" y="74166"/>
                    <a:pt x="427049" y="-39076"/>
                    <a:pt x="415054" y="131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1D1D8B52-AB98-4BAE-AF70-47B90E76A87E}"/>
                </a:ext>
              </a:extLst>
            </p:cNvPr>
            <p:cNvSpPr/>
            <p:nvPr/>
          </p:nvSpPr>
          <p:spPr>
            <a:xfrm>
              <a:off x="5231461" y="4530569"/>
              <a:ext cx="264933" cy="119459"/>
            </a:xfrm>
            <a:custGeom>
              <a:avLst/>
              <a:gdLst>
                <a:gd name="connsiteX0" fmla="*/ 4811 w 417568"/>
                <a:gd name="connsiteY0" fmla="*/ 2012 h 188282"/>
                <a:gd name="connsiteX1" fmla="*/ 265161 w 417568"/>
                <a:gd name="connsiteY1" fmla="*/ 76095 h 188282"/>
                <a:gd name="connsiteX2" fmla="*/ 337128 w 417568"/>
                <a:gd name="connsiteY2" fmla="*/ 148062 h 188282"/>
                <a:gd name="connsiteX3" fmla="*/ 417561 w 417568"/>
                <a:gd name="connsiteY3" fmla="*/ 188278 h 188282"/>
                <a:gd name="connsiteX4" fmla="*/ 341361 w 417568"/>
                <a:gd name="connsiteY4" fmla="*/ 145945 h 188282"/>
                <a:gd name="connsiteX5" fmla="*/ 243994 w 417568"/>
                <a:gd name="connsiteY5" fmla="*/ 152295 h 188282"/>
                <a:gd name="connsiteX6" fmla="*/ 55611 w 417568"/>
                <a:gd name="connsiteY6" fmla="*/ 139595 h 188282"/>
                <a:gd name="connsiteX7" fmla="*/ 326544 w 417568"/>
                <a:gd name="connsiteY7" fmla="*/ 156528 h 188282"/>
                <a:gd name="connsiteX8" fmla="*/ 263044 w 417568"/>
                <a:gd name="connsiteY8" fmla="*/ 103612 h 188282"/>
                <a:gd name="connsiteX9" fmla="*/ 159328 w 417568"/>
                <a:gd name="connsiteY9" fmla="*/ 61278 h 188282"/>
                <a:gd name="connsiteX10" fmla="*/ 51378 w 417568"/>
                <a:gd name="connsiteY10" fmla="*/ 21062 h 188282"/>
                <a:gd name="connsiteX11" fmla="*/ 91594 w 417568"/>
                <a:gd name="connsiteY11" fmla="*/ 160762 h 188282"/>
                <a:gd name="connsiteX12" fmla="*/ 4811 w 417568"/>
                <a:gd name="connsiteY12" fmla="*/ 2012 h 18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568" h="188282">
                  <a:moveTo>
                    <a:pt x="4811" y="2012"/>
                  </a:moveTo>
                  <a:cubicBezTo>
                    <a:pt x="33739" y="-12099"/>
                    <a:pt x="209775" y="51753"/>
                    <a:pt x="265161" y="76095"/>
                  </a:cubicBezTo>
                  <a:cubicBezTo>
                    <a:pt x="320547" y="100437"/>
                    <a:pt x="311728" y="129365"/>
                    <a:pt x="337128" y="148062"/>
                  </a:cubicBezTo>
                  <a:cubicBezTo>
                    <a:pt x="362528" y="166759"/>
                    <a:pt x="416856" y="188631"/>
                    <a:pt x="417561" y="188278"/>
                  </a:cubicBezTo>
                  <a:cubicBezTo>
                    <a:pt x="418266" y="187925"/>
                    <a:pt x="370289" y="151942"/>
                    <a:pt x="341361" y="145945"/>
                  </a:cubicBezTo>
                  <a:cubicBezTo>
                    <a:pt x="312433" y="139948"/>
                    <a:pt x="291619" y="153353"/>
                    <a:pt x="243994" y="152295"/>
                  </a:cubicBezTo>
                  <a:cubicBezTo>
                    <a:pt x="196369" y="151237"/>
                    <a:pt x="41853" y="138890"/>
                    <a:pt x="55611" y="139595"/>
                  </a:cubicBezTo>
                  <a:cubicBezTo>
                    <a:pt x="69369" y="140301"/>
                    <a:pt x="291972" y="162525"/>
                    <a:pt x="326544" y="156528"/>
                  </a:cubicBezTo>
                  <a:cubicBezTo>
                    <a:pt x="361116" y="150531"/>
                    <a:pt x="290913" y="119487"/>
                    <a:pt x="263044" y="103612"/>
                  </a:cubicBezTo>
                  <a:cubicBezTo>
                    <a:pt x="235175" y="87737"/>
                    <a:pt x="194606" y="75036"/>
                    <a:pt x="159328" y="61278"/>
                  </a:cubicBezTo>
                  <a:cubicBezTo>
                    <a:pt x="124050" y="47520"/>
                    <a:pt x="62667" y="4481"/>
                    <a:pt x="51378" y="21062"/>
                  </a:cubicBezTo>
                  <a:cubicBezTo>
                    <a:pt x="40089" y="37643"/>
                    <a:pt x="96533" y="160762"/>
                    <a:pt x="91594" y="160762"/>
                  </a:cubicBezTo>
                  <a:cubicBezTo>
                    <a:pt x="86655" y="160762"/>
                    <a:pt x="-24117" y="16123"/>
                    <a:pt x="4811" y="20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E92C0D5F-0ED1-432D-B965-889EC743F1F8}"/>
                </a:ext>
              </a:extLst>
            </p:cNvPr>
            <p:cNvSpPr/>
            <p:nvPr/>
          </p:nvSpPr>
          <p:spPr>
            <a:xfrm>
              <a:off x="5243788" y="4069172"/>
              <a:ext cx="154300" cy="456519"/>
            </a:xfrm>
            <a:custGeom>
              <a:avLst/>
              <a:gdLst>
                <a:gd name="connsiteX0" fmla="*/ 27714 w 243196"/>
                <a:gd name="connsiteY0" fmla="*/ 3214 h 719531"/>
                <a:gd name="connsiteX1" fmla="*/ 190698 w 243196"/>
                <a:gd name="connsiteY1" fmla="*/ 89997 h 719531"/>
                <a:gd name="connsiteX2" fmla="*/ 205514 w 243196"/>
                <a:gd name="connsiteY2" fmla="*/ 168314 h 719531"/>
                <a:gd name="connsiteX3" fmla="*/ 216098 w 243196"/>
                <a:gd name="connsiteY3" fmla="*/ 360931 h 719531"/>
                <a:gd name="connsiteX4" fmla="*/ 213981 w 243196"/>
                <a:gd name="connsiteY4" fmla="*/ 358814 h 719531"/>
                <a:gd name="connsiteX5" fmla="*/ 95448 w 243196"/>
                <a:gd name="connsiteY5" fmla="*/ 352464 h 719531"/>
                <a:gd name="connsiteX6" fmla="*/ 226681 w 243196"/>
                <a:gd name="connsiteY6" fmla="*/ 375747 h 719531"/>
                <a:gd name="connsiteX7" fmla="*/ 192814 w 243196"/>
                <a:gd name="connsiteY7" fmla="*/ 676314 h 719531"/>
                <a:gd name="connsiteX8" fmla="*/ 173764 w 243196"/>
                <a:gd name="connsiteY8" fmla="*/ 669964 h 719531"/>
                <a:gd name="connsiteX9" fmla="*/ 198 w 243196"/>
                <a:gd name="connsiteY9" fmla="*/ 617047 h 719531"/>
                <a:gd name="connsiteX10" fmla="*/ 211864 w 243196"/>
                <a:gd name="connsiteY10" fmla="*/ 693247 h 719531"/>
                <a:gd name="connsiteX11" fmla="*/ 224564 w 243196"/>
                <a:gd name="connsiteY11" fmla="*/ 89997 h 719531"/>
                <a:gd name="connsiteX12" fmla="*/ 27714 w 243196"/>
                <a:gd name="connsiteY12" fmla="*/ 3214 h 71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196" h="719531">
                  <a:moveTo>
                    <a:pt x="27714" y="3214"/>
                  </a:moveTo>
                  <a:cubicBezTo>
                    <a:pt x="22070" y="3214"/>
                    <a:pt x="161065" y="62480"/>
                    <a:pt x="190698" y="89997"/>
                  </a:cubicBezTo>
                  <a:cubicBezTo>
                    <a:pt x="220331" y="117514"/>
                    <a:pt x="201281" y="123158"/>
                    <a:pt x="205514" y="168314"/>
                  </a:cubicBezTo>
                  <a:cubicBezTo>
                    <a:pt x="209747" y="213470"/>
                    <a:pt x="214687" y="329181"/>
                    <a:pt x="216098" y="360931"/>
                  </a:cubicBezTo>
                  <a:cubicBezTo>
                    <a:pt x="217509" y="392681"/>
                    <a:pt x="234089" y="360225"/>
                    <a:pt x="213981" y="358814"/>
                  </a:cubicBezTo>
                  <a:cubicBezTo>
                    <a:pt x="193873" y="357403"/>
                    <a:pt x="93331" y="349642"/>
                    <a:pt x="95448" y="352464"/>
                  </a:cubicBezTo>
                  <a:cubicBezTo>
                    <a:pt x="97565" y="355286"/>
                    <a:pt x="210453" y="321772"/>
                    <a:pt x="226681" y="375747"/>
                  </a:cubicBezTo>
                  <a:cubicBezTo>
                    <a:pt x="242909" y="429722"/>
                    <a:pt x="201634" y="627278"/>
                    <a:pt x="192814" y="676314"/>
                  </a:cubicBezTo>
                  <a:cubicBezTo>
                    <a:pt x="183994" y="725350"/>
                    <a:pt x="173764" y="669964"/>
                    <a:pt x="173764" y="669964"/>
                  </a:cubicBezTo>
                  <a:cubicBezTo>
                    <a:pt x="141661" y="660086"/>
                    <a:pt x="-6152" y="613167"/>
                    <a:pt x="198" y="617047"/>
                  </a:cubicBezTo>
                  <a:cubicBezTo>
                    <a:pt x="6548" y="620928"/>
                    <a:pt x="174470" y="781089"/>
                    <a:pt x="211864" y="693247"/>
                  </a:cubicBezTo>
                  <a:cubicBezTo>
                    <a:pt x="249258" y="605405"/>
                    <a:pt x="252786" y="205708"/>
                    <a:pt x="224564" y="89997"/>
                  </a:cubicBezTo>
                  <a:cubicBezTo>
                    <a:pt x="196342" y="-25714"/>
                    <a:pt x="33358" y="3214"/>
                    <a:pt x="27714" y="3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A5A6BEFE-6105-4A57-B775-C27A64539E2E}"/>
                </a:ext>
              </a:extLst>
            </p:cNvPr>
            <p:cNvSpPr/>
            <p:nvPr/>
          </p:nvSpPr>
          <p:spPr>
            <a:xfrm>
              <a:off x="5253869" y="4099737"/>
              <a:ext cx="40357" cy="370425"/>
            </a:xfrm>
            <a:custGeom>
              <a:avLst/>
              <a:gdLst>
                <a:gd name="connsiteX0" fmla="*/ 35109 w 63607"/>
                <a:gd name="connsiteY0" fmla="*/ 1607 h 583836"/>
                <a:gd name="connsiteX1" fmla="*/ 30875 w 63607"/>
                <a:gd name="connsiteY1" fmla="*/ 189990 h 583836"/>
                <a:gd name="connsiteX2" fmla="*/ 45692 w 63607"/>
                <a:gd name="connsiteY2" fmla="*/ 583690 h 583836"/>
                <a:gd name="connsiteX3" fmla="*/ 1242 w 63607"/>
                <a:gd name="connsiteY3" fmla="*/ 236557 h 583836"/>
                <a:gd name="connsiteX4" fmla="*/ 35109 w 63607"/>
                <a:gd name="connsiteY4" fmla="*/ 272540 h 583836"/>
                <a:gd name="connsiteX5" fmla="*/ 62625 w 63607"/>
                <a:gd name="connsiteY5" fmla="*/ 143423 h 583836"/>
                <a:gd name="connsiteX6" fmla="*/ 52042 w 63607"/>
                <a:gd name="connsiteY6" fmla="*/ 376257 h 583836"/>
                <a:gd name="connsiteX7" fmla="*/ 1242 w 63607"/>
                <a:gd name="connsiteY7" fmla="*/ 113790 h 583836"/>
                <a:gd name="connsiteX8" fmla="*/ 35109 w 63607"/>
                <a:gd name="connsiteY8" fmla="*/ 1607 h 58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07" h="583836">
                  <a:moveTo>
                    <a:pt x="35109" y="1607"/>
                  </a:moveTo>
                  <a:cubicBezTo>
                    <a:pt x="40048" y="14307"/>
                    <a:pt x="29111" y="92976"/>
                    <a:pt x="30875" y="189990"/>
                  </a:cubicBezTo>
                  <a:cubicBezTo>
                    <a:pt x="32639" y="287004"/>
                    <a:pt x="50631" y="575929"/>
                    <a:pt x="45692" y="583690"/>
                  </a:cubicBezTo>
                  <a:cubicBezTo>
                    <a:pt x="40753" y="591451"/>
                    <a:pt x="3006" y="288415"/>
                    <a:pt x="1242" y="236557"/>
                  </a:cubicBezTo>
                  <a:cubicBezTo>
                    <a:pt x="-522" y="184699"/>
                    <a:pt x="24878" y="288062"/>
                    <a:pt x="35109" y="272540"/>
                  </a:cubicBezTo>
                  <a:cubicBezTo>
                    <a:pt x="45340" y="257018"/>
                    <a:pt x="59803" y="126137"/>
                    <a:pt x="62625" y="143423"/>
                  </a:cubicBezTo>
                  <a:cubicBezTo>
                    <a:pt x="65447" y="160709"/>
                    <a:pt x="62272" y="381196"/>
                    <a:pt x="52042" y="376257"/>
                  </a:cubicBezTo>
                  <a:cubicBezTo>
                    <a:pt x="41812" y="371318"/>
                    <a:pt x="9709" y="173762"/>
                    <a:pt x="1242" y="113790"/>
                  </a:cubicBezTo>
                  <a:cubicBezTo>
                    <a:pt x="-7225" y="53818"/>
                    <a:pt x="30170" y="-11093"/>
                    <a:pt x="35109" y="1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426CEAD8-1C8A-4F3E-9DDA-EDD3765113C7}"/>
                </a:ext>
              </a:extLst>
            </p:cNvPr>
            <p:cNvSpPr/>
            <p:nvPr/>
          </p:nvSpPr>
          <p:spPr>
            <a:xfrm>
              <a:off x="5290893" y="4583567"/>
              <a:ext cx="233342" cy="561780"/>
            </a:xfrm>
            <a:custGeom>
              <a:avLst/>
              <a:gdLst>
                <a:gd name="connsiteX0" fmla="*/ 39 w 367776"/>
                <a:gd name="connsiteY0" fmla="*/ 502 h 885435"/>
                <a:gd name="connsiteX1" fmla="*/ 244514 w 367776"/>
                <a:gd name="connsiteY1" fmla="*/ 606927 h 885435"/>
                <a:gd name="connsiteX2" fmla="*/ 31789 w 367776"/>
                <a:gd name="connsiteY2" fmla="*/ 129089 h 885435"/>
                <a:gd name="connsiteX3" fmla="*/ 87352 w 367776"/>
                <a:gd name="connsiteY3" fmla="*/ 224339 h 885435"/>
                <a:gd name="connsiteX4" fmla="*/ 268327 w 367776"/>
                <a:gd name="connsiteY4" fmla="*/ 727577 h 885435"/>
                <a:gd name="connsiteX5" fmla="*/ 366752 w 367776"/>
                <a:gd name="connsiteY5" fmla="*/ 884739 h 885435"/>
                <a:gd name="connsiteX6" fmla="*/ 315952 w 367776"/>
                <a:gd name="connsiteY6" fmla="*/ 775202 h 885435"/>
                <a:gd name="connsiteX7" fmla="*/ 255627 w 367776"/>
                <a:gd name="connsiteY7" fmla="*/ 548189 h 885435"/>
                <a:gd name="connsiteX8" fmla="*/ 225464 w 367776"/>
                <a:gd name="connsiteY8" fmla="*/ 503739 h 885435"/>
                <a:gd name="connsiteX9" fmla="*/ 39 w 367776"/>
                <a:gd name="connsiteY9" fmla="*/ 502 h 88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776" h="885435">
                  <a:moveTo>
                    <a:pt x="39" y="502"/>
                  </a:moveTo>
                  <a:cubicBezTo>
                    <a:pt x="3214" y="17700"/>
                    <a:pt x="239222" y="585496"/>
                    <a:pt x="244514" y="606927"/>
                  </a:cubicBezTo>
                  <a:cubicBezTo>
                    <a:pt x="249806" y="628358"/>
                    <a:pt x="57983" y="192854"/>
                    <a:pt x="31789" y="129089"/>
                  </a:cubicBezTo>
                  <a:cubicBezTo>
                    <a:pt x="5595" y="65324"/>
                    <a:pt x="47929" y="124591"/>
                    <a:pt x="87352" y="224339"/>
                  </a:cubicBezTo>
                  <a:cubicBezTo>
                    <a:pt x="126775" y="324087"/>
                    <a:pt x="221760" y="617510"/>
                    <a:pt x="268327" y="727577"/>
                  </a:cubicBezTo>
                  <a:cubicBezTo>
                    <a:pt x="314894" y="837644"/>
                    <a:pt x="358815" y="876802"/>
                    <a:pt x="366752" y="884739"/>
                  </a:cubicBezTo>
                  <a:cubicBezTo>
                    <a:pt x="374689" y="892676"/>
                    <a:pt x="334473" y="831294"/>
                    <a:pt x="315952" y="775202"/>
                  </a:cubicBezTo>
                  <a:cubicBezTo>
                    <a:pt x="297431" y="719110"/>
                    <a:pt x="270708" y="593433"/>
                    <a:pt x="255627" y="548189"/>
                  </a:cubicBezTo>
                  <a:cubicBezTo>
                    <a:pt x="240546" y="502945"/>
                    <a:pt x="266474" y="594491"/>
                    <a:pt x="225464" y="503739"/>
                  </a:cubicBezTo>
                  <a:cubicBezTo>
                    <a:pt x="184454" y="412987"/>
                    <a:pt x="-3136" y="-16696"/>
                    <a:pt x="39" y="5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CEEFB347-947A-4E78-A41A-4903016D55DB}"/>
                </a:ext>
              </a:extLst>
            </p:cNvPr>
            <p:cNvSpPr/>
            <p:nvPr/>
          </p:nvSpPr>
          <p:spPr>
            <a:xfrm>
              <a:off x="5513428" y="5137042"/>
              <a:ext cx="697655" cy="320107"/>
            </a:xfrm>
            <a:custGeom>
              <a:avLst/>
              <a:gdLst>
                <a:gd name="connsiteX0" fmla="*/ 1721 w 1099590"/>
                <a:gd name="connsiteY0" fmla="*/ 6044 h 504528"/>
                <a:gd name="connsiteX1" fmla="*/ 252546 w 1099590"/>
                <a:gd name="connsiteY1" fmla="*/ 234644 h 504528"/>
                <a:gd name="connsiteX2" fmla="*/ 712921 w 1099590"/>
                <a:gd name="connsiteY2" fmla="*/ 380694 h 504528"/>
                <a:gd name="connsiteX3" fmla="*/ 243021 w 1099590"/>
                <a:gd name="connsiteY3" fmla="*/ 190194 h 504528"/>
                <a:gd name="connsiteX4" fmla="*/ 1090746 w 1099590"/>
                <a:gd name="connsiteY4" fmla="*/ 498169 h 504528"/>
                <a:gd name="connsiteX5" fmla="*/ 655771 w 1099590"/>
                <a:gd name="connsiteY5" fmla="*/ 374344 h 504528"/>
                <a:gd name="connsiteX6" fmla="*/ 169996 w 1099590"/>
                <a:gd name="connsiteY6" fmla="*/ 91769 h 504528"/>
                <a:gd name="connsiteX7" fmla="*/ 1721 w 1099590"/>
                <a:gd name="connsiteY7" fmla="*/ 6044 h 50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590" h="504528">
                  <a:moveTo>
                    <a:pt x="1721" y="6044"/>
                  </a:moveTo>
                  <a:cubicBezTo>
                    <a:pt x="15479" y="29856"/>
                    <a:pt x="134013" y="172202"/>
                    <a:pt x="252546" y="234644"/>
                  </a:cubicBezTo>
                  <a:cubicBezTo>
                    <a:pt x="371079" y="297086"/>
                    <a:pt x="714508" y="388102"/>
                    <a:pt x="712921" y="380694"/>
                  </a:cubicBezTo>
                  <a:cubicBezTo>
                    <a:pt x="711334" y="373286"/>
                    <a:pt x="180050" y="170615"/>
                    <a:pt x="243021" y="190194"/>
                  </a:cubicBezTo>
                  <a:cubicBezTo>
                    <a:pt x="305992" y="209773"/>
                    <a:pt x="1021954" y="467477"/>
                    <a:pt x="1090746" y="498169"/>
                  </a:cubicBezTo>
                  <a:cubicBezTo>
                    <a:pt x="1159538" y="528861"/>
                    <a:pt x="809229" y="442077"/>
                    <a:pt x="655771" y="374344"/>
                  </a:cubicBezTo>
                  <a:cubicBezTo>
                    <a:pt x="502313" y="306611"/>
                    <a:pt x="282179" y="151036"/>
                    <a:pt x="169996" y="91769"/>
                  </a:cubicBezTo>
                  <a:cubicBezTo>
                    <a:pt x="57813" y="32502"/>
                    <a:pt x="-12037" y="-17768"/>
                    <a:pt x="1721" y="60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8F6AD924-6138-4F9A-9533-956575B93E7C}"/>
                </a:ext>
              </a:extLst>
            </p:cNvPr>
            <p:cNvSpPr/>
            <p:nvPr/>
          </p:nvSpPr>
          <p:spPr>
            <a:xfrm>
              <a:off x="6147009" y="4865454"/>
              <a:ext cx="450465" cy="586858"/>
            </a:xfrm>
            <a:custGeom>
              <a:avLst/>
              <a:gdLst>
                <a:gd name="connsiteX0" fmla="*/ 695394 w 709988"/>
                <a:gd name="connsiteY0" fmla="*/ 8650 h 924961"/>
                <a:gd name="connsiteX1" fmla="*/ 479494 w 709988"/>
                <a:gd name="connsiteY1" fmla="*/ 478550 h 924961"/>
                <a:gd name="connsiteX2" fmla="*/ 666819 w 709988"/>
                <a:gd name="connsiteY2" fmla="*/ 230900 h 924961"/>
                <a:gd name="connsiteX3" fmla="*/ 508069 w 709988"/>
                <a:gd name="connsiteY3" fmla="*/ 453150 h 924961"/>
                <a:gd name="connsiteX4" fmla="*/ 330269 w 709988"/>
                <a:gd name="connsiteY4" fmla="*/ 751600 h 924961"/>
                <a:gd name="connsiteX5" fmla="*/ 269944 w 709988"/>
                <a:gd name="connsiteY5" fmla="*/ 850025 h 924961"/>
                <a:gd name="connsiteX6" fmla="*/ 69 w 709988"/>
                <a:gd name="connsiteY6" fmla="*/ 913525 h 924961"/>
                <a:gd name="connsiteX7" fmla="*/ 247719 w 709988"/>
                <a:gd name="connsiteY7" fmla="*/ 850025 h 924961"/>
                <a:gd name="connsiteX8" fmla="*/ 641419 w 709988"/>
                <a:gd name="connsiteY8" fmla="*/ 224550 h 924961"/>
                <a:gd name="connsiteX9" fmla="*/ 695394 w 709988"/>
                <a:gd name="connsiteY9" fmla="*/ 8650 h 92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988" h="924961">
                  <a:moveTo>
                    <a:pt x="695394" y="8650"/>
                  </a:moveTo>
                  <a:cubicBezTo>
                    <a:pt x="668406" y="50983"/>
                    <a:pt x="484256" y="441508"/>
                    <a:pt x="479494" y="478550"/>
                  </a:cubicBezTo>
                  <a:cubicBezTo>
                    <a:pt x="474732" y="515592"/>
                    <a:pt x="662057" y="235133"/>
                    <a:pt x="666819" y="230900"/>
                  </a:cubicBezTo>
                  <a:cubicBezTo>
                    <a:pt x="671581" y="226667"/>
                    <a:pt x="564161" y="366367"/>
                    <a:pt x="508069" y="453150"/>
                  </a:cubicBezTo>
                  <a:cubicBezTo>
                    <a:pt x="451977" y="539933"/>
                    <a:pt x="369956" y="685454"/>
                    <a:pt x="330269" y="751600"/>
                  </a:cubicBezTo>
                  <a:cubicBezTo>
                    <a:pt x="290581" y="817746"/>
                    <a:pt x="324977" y="823038"/>
                    <a:pt x="269944" y="850025"/>
                  </a:cubicBezTo>
                  <a:cubicBezTo>
                    <a:pt x="214911" y="877012"/>
                    <a:pt x="3773" y="913525"/>
                    <a:pt x="69" y="913525"/>
                  </a:cubicBezTo>
                  <a:cubicBezTo>
                    <a:pt x="-3635" y="913525"/>
                    <a:pt x="140827" y="964854"/>
                    <a:pt x="247719" y="850025"/>
                  </a:cubicBezTo>
                  <a:cubicBezTo>
                    <a:pt x="354611" y="735196"/>
                    <a:pt x="566807" y="363192"/>
                    <a:pt x="641419" y="224550"/>
                  </a:cubicBezTo>
                  <a:cubicBezTo>
                    <a:pt x="716031" y="85908"/>
                    <a:pt x="722382" y="-33683"/>
                    <a:pt x="695394" y="86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E1CE56C7-CD26-49AE-A7FC-7782D6A14B61}"/>
                </a:ext>
              </a:extLst>
            </p:cNvPr>
            <p:cNvSpPr/>
            <p:nvPr/>
          </p:nvSpPr>
          <p:spPr>
            <a:xfrm>
              <a:off x="5825539" y="4851304"/>
              <a:ext cx="550727" cy="28879"/>
            </a:xfrm>
            <a:custGeom>
              <a:avLst/>
              <a:gdLst>
                <a:gd name="connsiteX0" fmla="*/ 13033 w 868014"/>
                <a:gd name="connsiteY0" fmla="*/ 791 h 45517"/>
                <a:gd name="connsiteX1" fmla="*/ 860758 w 868014"/>
                <a:gd name="connsiteY1" fmla="*/ 18253 h 45517"/>
                <a:gd name="connsiteX2" fmla="*/ 440070 w 868014"/>
                <a:gd name="connsiteY2" fmla="*/ 37303 h 45517"/>
                <a:gd name="connsiteX3" fmla="*/ 762333 w 868014"/>
                <a:gd name="connsiteY3" fmla="*/ 32541 h 45517"/>
                <a:gd name="connsiteX4" fmla="*/ 373395 w 868014"/>
                <a:gd name="connsiteY4" fmla="*/ 45241 h 45517"/>
                <a:gd name="connsiteX5" fmla="*/ 13033 w 868014"/>
                <a:gd name="connsiteY5" fmla="*/ 791 h 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8014" h="45517">
                  <a:moveTo>
                    <a:pt x="13033" y="791"/>
                  </a:moveTo>
                  <a:cubicBezTo>
                    <a:pt x="94260" y="-3707"/>
                    <a:pt x="789585" y="12168"/>
                    <a:pt x="860758" y="18253"/>
                  </a:cubicBezTo>
                  <a:cubicBezTo>
                    <a:pt x="931931" y="24338"/>
                    <a:pt x="456474" y="34922"/>
                    <a:pt x="440070" y="37303"/>
                  </a:cubicBezTo>
                  <a:cubicBezTo>
                    <a:pt x="423666" y="39684"/>
                    <a:pt x="773445" y="31218"/>
                    <a:pt x="762333" y="32541"/>
                  </a:cubicBezTo>
                  <a:cubicBezTo>
                    <a:pt x="751221" y="33864"/>
                    <a:pt x="494839" y="47622"/>
                    <a:pt x="373395" y="45241"/>
                  </a:cubicBezTo>
                  <a:cubicBezTo>
                    <a:pt x="251951" y="42860"/>
                    <a:pt x="-68194" y="5289"/>
                    <a:pt x="13033" y="79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C2622C37-D85D-400F-8189-16044A54D565}"/>
                </a:ext>
              </a:extLst>
            </p:cNvPr>
            <p:cNvSpPr/>
            <p:nvPr/>
          </p:nvSpPr>
          <p:spPr>
            <a:xfrm>
              <a:off x="6373207" y="4858414"/>
              <a:ext cx="148123" cy="163167"/>
            </a:xfrm>
            <a:custGeom>
              <a:avLst/>
              <a:gdLst>
                <a:gd name="connsiteX0" fmla="*/ 5502 w 233460"/>
                <a:gd name="connsiteY0" fmla="*/ 14985 h 257172"/>
                <a:gd name="connsiteX1" fmla="*/ 227752 w 233460"/>
                <a:gd name="connsiteY1" fmla="*/ 254697 h 257172"/>
                <a:gd name="connsiteX2" fmla="*/ 170602 w 233460"/>
                <a:gd name="connsiteY2" fmla="*/ 141985 h 257172"/>
                <a:gd name="connsiteX3" fmla="*/ 203940 w 233460"/>
                <a:gd name="connsiteY3" fmla="*/ 178497 h 257172"/>
                <a:gd name="connsiteX4" fmla="*/ 143615 w 233460"/>
                <a:gd name="connsiteY4" fmla="*/ 127697 h 257172"/>
                <a:gd name="connsiteX5" fmla="*/ 73765 w 233460"/>
                <a:gd name="connsiteY5" fmla="*/ 37210 h 257172"/>
                <a:gd name="connsiteX6" fmla="*/ 5502 w 233460"/>
                <a:gd name="connsiteY6" fmla="*/ 14985 h 25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460" h="257172">
                  <a:moveTo>
                    <a:pt x="5502" y="14985"/>
                  </a:moveTo>
                  <a:cubicBezTo>
                    <a:pt x="31166" y="51233"/>
                    <a:pt x="200235" y="233530"/>
                    <a:pt x="227752" y="254697"/>
                  </a:cubicBezTo>
                  <a:cubicBezTo>
                    <a:pt x="255269" y="275864"/>
                    <a:pt x="174571" y="154685"/>
                    <a:pt x="170602" y="141985"/>
                  </a:cubicBezTo>
                  <a:cubicBezTo>
                    <a:pt x="166633" y="129285"/>
                    <a:pt x="208438" y="180878"/>
                    <a:pt x="203940" y="178497"/>
                  </a:cubicBezTo>
                  <a:cubicBezTo>
                    <a:pt x="199442" y="176116"/>
                    <a:pt x="165311" y="151245"/>
                    <a:pt x="143615" y="127697"/>
                  </a:cubicBezTo>
                  <a:cubicBezTo>
                    <a:pt x="121919" y="104149"/>
                    <a:pt x="96519" y="57318"/>
                    <a:pt x="73765" y="37210"/>
                  </a:cubicBezTo>
                  <a:cubicBezTo>
                    <a:pt x="51011" y="17102"/>
                    <a:pt x="-20162" y="-21263"/>
                    <a:pt x="5502" y="14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25AD64F0-E13A-4786-BB49-299B2CFC50FD}"/>
                </a:ext>
              </a:extLst>
            </p:cNvPr>
            <p:cNvSpPr/>
            <p:nvPr/>
          </p:nvSpPr>
          <p:spPr>
            <a:xfrm>
              <a:off x="5946616" y="4868830"/>
              <a:ext cx="447237" cy="129409"/>
            </a:xfrm>
            <a:custGeom>
              <a:avLst/>
              <a:gdLst>
                <a:gd name="connsiteX0" fmla="*/ 698500 w 704901"/>
                <a:gd name="connsiteY0" fmla="*/ 155 h 203964"/>
                <a:gd name="connsiteX1" fmla="*/ 601662 w 704901"/>
                <a:gd name="connsiteY1" fmla="*/ 90643 h 203964"/>
                <a:gd name="connsiteX2" fmla="*/ 519112 w 704901"/>
                <a:gd name="connsiteY2" fmla="*/ 127155 h 203964"/>
                <a:gd name="connsiteX3" fmla="*/ 474662 w 704901"/>
                <a:gd name="connsiteY3" fmla="*/ 122393 h 203964"/>
                <a:gd name="connsiteX4" fmla="*/ 0 w 704901"/>
                <a:gd name="connsiteY4" fmla="*/ 58893 h 203964"/>
                <a:gd name="connsiteX5" fmla="*/ 495300 w 704901"/>
                <a:gd name="connsiteY5" fmla="*/ 147793 h 203964"/>
                <a:gd name="connsiteX6" fmla="*/ 558800 w 704901"/>
                <a:gd name="connsiteY6" fmla="*/ 106518 h 203964"/>
                <a:gd name="connsiteX7" fmla="*/ 598487 w 704901"/>
                <a:gd name="connsiteY7" fmla="*/ 66830 h 203964"/>
                <a:gd name="connsiteX8" fmla="*/ 588962 w 704901"/>
                <a:gd name="connsiteY8" fmla="*/ 138268 h 203964"/>
                <a:gd name="connsiteX9" fmla="*/ 704850 w 704901"/>
                <a:gd name="connsiteY9" fmla="*/ 203355 h 203964"/>
                <a:gd name="connsiteX10" fmla="*/ 573087 w 704901"/>
                <a:gd name="connsiteY10" fmla="*/ 170018 h 203964"/>
                <a:gd name="connsiteX11" fmla="*/ 541337 w 704901"/>
                <a:gd name="connsiteY11" fmla="*/ 155730 h 203964"/>
                <a:gd name="connsiteX12" fmla="*/ 654050 w 704901"/>
                <a:gd name="connsiteY12" fmla="*/ 114455 h 203964"/>
                <a:gd name="connsiteX13" fmla="*/ 698500 w 704901"/>
                <a:gd name="connsiteY13" fmla="*/ 155 h 20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901" h="203964">
                  <a:moveTo>
                    <a:pt x="698500" y="155"/>
                  </a:moveTo>
                  <a:cubicBezTo>
                    <a:pt x="689769" y="-3814"/>
                    <a:pt x="631560" y="69476"/>
                    <a:pt x="601662" y="90643"/>
                  </a:cubicBezTo>
                  <a:cubicBezTo>
                    <a:pt x="571764" y="111810"/>
                    <a:pt x="540278" y="121863"/>
                    <a:pt x="519112" y="127155"/>
                  </a:cubicBezTo>
                  <a:cubicBezTo>
                    <a:pt x="497946" y="132447"/>
                    <a:pt x="474662" y="122393"/>
                    <a:pt x="474662" y="122393"/>
                  </a:cubicBezTo>
                  <a:lnTo>
                    <a:pt x="0" y="58893"/>
                  </a:lnTo>
                  <a:cubicBezTo>
                    <a:pt x="3440" y="63126"/>
                    <a:pt x="402167" y="139856"/>
                    <a:pt x="495300" y="147793"/>
                  </a:cubicBezTo>
                  <a:cubicBezTo>
                    <a:pt x="588433" y="155730"/>
                    <a:pt x="541602" y="120012"/>
                    <a:pt x="558800" y="106518"/>
                  </a:cubicBezTo>
                  <a:cubicBezTo>
                    <a:pt x="575998" y="93024"/>
                    <a:pt x="593460" y="61538"/>
                    <a:pt x="598487" y="66830"/>
                  </a:cubicBezTo>
                  <a:cubicBezTo>
                    <a:pt x="603514" y="72122"/>
                    <a:pt x="571235" y="115514"/>
                    <a:pt x="588962" y="138268"/>
                  </a:cubicBezTo>
                  <a:cubicBezTo>
                    <a:pt x="606689" y="161022"/>
                    <a:pt x="707496" y="198063"/>
                    <a:pt x="704850" y="203355"/>
                  </a:cubicBezTo>
                  <a:cubicBezTo>
                    <a:pt x="702204" y="208647"/>
                    <a:pt x="600339" y="177955"/>
                    <a:pt x="573087" y="170018"/>
                  </a:cubicBezTo>
                  <a:cubicBezTo>
                    <a:pt x="545835" y="162081"/>
                    <a:pt x="527843" y="164991"/>
                    <a:pt x="541337" y="155730"/>
                  </a:cubicBezTo>
                  <a:cubicBezTo>
                    <a:pt x="554831" y="146469"/>
                    <a:pt x="627063" y="136415"/>
                    <a:pt x="654050" y="114455"/>
                  </a:cubicBezTo>
                  <a:cubicBezTo>
                    <a:pt x="681037" y="92495"/>
                    <a:pt x="707231" y="4124"/>
                    <a:pt x="698500" y="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5965F507-8154-489D-A070-B45414A0087B}"/>
                </a:ext>
              </a:extLst>
            </p:cNvPr>
            <p:cNvSpPr/>
            <p:nvPr/>
          </p:nvSpPr>
          <p:spPr>
            <a:xfrm>
              <a:off x="5897181" y="4913251"/>
              <a:ext cx="475569" cy="150935"/>
            </a:xfrm>
            <a:custGeom>
              <a:avLst/>
              <a:gdLst>
                <a:gd name="connsiteX0" fmla="*/ 12829 w 749556"/>
                <a:gd name="connsiteY0" fmla="*/ 1579 h 237893"/>
                <a:gd name="connsiteX1" fmla="*/ 536704 w 749556"/>
                <a:gd name="connsiteY1" fmla="*/ 177791 h 237893"/>
                <a:gd name="connsiteX2" fmla="*/ 279529 w 749556"/>
                <a:gd name="connsiteY2" fmla="*/ 114291 h 237893"/>
                <a:gd name="connsiteX3" fmla="*/ 743079 w 749556"/>
                <a:gd name="connsiteY3" fmla="*/ 234941 h 237893"/>
                <a:gd name="connsiteX4" fmla="*/ 547817 w 749556"/>
                <a:gd name="connsiteY4" fmla="*/ 200016 h 237893"/>
                <a:gd name="connsiteX5" fmla="*/ 503367 w 749556"/>
                <a:gd name="connsiteY5" fmla="*/ 190491 h 237893"/>
                <a:gd name="connsiteX6" fmla="*/ 187454 w 749556"/>
                <a:gd name="connsiteY6" fmla="*/ 95241 h 237893"/>
                <a:gd name="connsiteX7" fmla="*/ 12829 w 749556"/>
                <a:gd name="connsiteY7" fmla="*/ 1579 h 23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556" h="237893">
                  <a:moveTo>
                    <a:pt x="12829" y="1579"/>
                  </a:moveTo>
                  <a:cubicBezTo>
                    <a:pt x="71037" y="15337"/>
                    <a:pt x="492254" y="159006"/>
                    <a:pt x="536704" y="177791"/>
                  </a:cubicBezTo>
                  <a:cubicBezTo>
                    <a:pt x="581154" y="196576"/>
                    <a:pt x="279529" y="114291"/>
                    <a:pt x="279529" y="114291"/>
                  </a:cubicBezTo>
                  <a:cubicBezTo>
                    <a:pt x="313925" y="123816"/>
                    <a:pt x="698364" y="220654"/>
                    <a:pt x="743079" y="234941"/>
                  </a:cubicBezTo>
                  <a:cubicBezTo>
                    <a:pt x="787794" y="249228"/>
                    <a:pt x="587769" y="207424"/>
                    <a:pt x="547817" y="200016"/>
                  </a:cubicBezTo>
                  <a:cubicBezTo>
                    <a:pt x="507865" y="192608"/>
                    <a:pt x="563427" y="207953"/>
                    <a:pt x="503367" y="190491"/>
                  </a:cubicBezTo>
                  <a:cubicBezTo>
                    <a:pt x="443307" y="173029"/>
                    <a:pt x="266035" y="122758"/>
                    <a:pt x="187454" y="95241"/>
                  </a:cubicBezTo>
                  <a:cubicBezTo>
                    <a:pt x="108873" y="67724"/>
                    <a:pt x="-45379" y="-12179"/>
                    <a:pt x="12829" y="15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28F7ECC4-DF77-4B69-A044-0BFC46366071}"/>
                </a:ext>
              </a:extLst>
            </p:cNvPr>
            <p:cNvSpPr/>
            <p:nvPr/>
          </p:nvSpPr>
          <p:spPr>
            <a:xfrm>
              <a:off x="6299112" y="4965193"/>
              <a:ext cx="226658" cy="116552"/>
            </a:xfrm>
            <a:custGeom>
              <a:avLst/>
              <a:gdLst>
                <a:gd name="connsiteX0" fmla="*/ 82598 w 357241"/>
                <a:gd name="connsiteY0" fmla="*/ 81638 h 183701"/>
                <a:gd name="connsiteX1" fmla="*/ 206423 w 357241"/>
                <a:gd name="connsiteY1" fmla="*/ 73700 h 183701"/>
                <a:gd name="connsiteX2" fmla="*/ 171498 w 357241"/>
                <a:gd name="connsiteY2" fmla="*/ 21313 h 183701"/>
                <a:gd name="connsiteX3" fmla="*/ 257223 w 357241"/>
                <a:gd name="connsiteY3" fmla="*/ 95925 h 183701"/>
                <a:gd name="connsiteX4" fmla="*/ 357235 w 357241"/>
                <a:gd name="connsiteY4" fmla="*/ 94338 h 183701"/>
                <a:gd name="connsiteX5" fmla="*/ 252460 w 357241"/>
                <a:gd name="connsiteY5" fmla="*/ 99100 h 183701"/>
                <a:gd name="connsiteX6" fmla="*/ 166735 w 357241"/>
                <a:gd name="connsiteY6" fmla="*/ 183238 h 183701"/>
                <a:gd name="connsiteX7" fmla="*/ 48 w 357241"/>
                <a:gd name="connsiteY7" fmla="*/ 134025 h 183701"/>
                <a:gd name="connsiteX8" fmla="*/ 184198 w 357241"/>
                <a:gd name="connsiteY8" fmla="*/ 157838 h 183701"/>
                <a:gd name="connsiteX9" fmla="*/ 258810 w 357241"/>
                <a:gd name="connsiteY9" fmla="*/ 100688 h 183701"/>
                <a:gd name="connsiteX10" fmla="*/ 154035 w 357241"/>
                <a:gd name="connsiteY10" fmla="*/ 675 h 183701"/>
                <a:gd name="connsiteX11" fmla="*/ 173085 w 357241"/>
                <a:gd name="connsiteY11" fmla="*/ 57825 h 183701"/>
                <a:gd name="connsiteX12" fmla="*/ 177848 w 357241"/>
                <a:gd name="connsiteY12" fmla="*/ 76875 h 183701"/>
                <a:gd name="connsiteX13" fmla="*/ 82598 w 357241"/>
                <a:gd name="connsiteY13" fmla="*/ 81638 h 18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241" h="183701">
                  <a:moveTo>
                    <a:pt x="82598" y="81638"/>
                  </a:moveTo>
                  <a:cubicBezTo>
                    <a:pt x="87361" y="81109"/>
                    <a:pt x="191606" y="83754"/>
                    <a:pt x="206423" y="73700"/>
                  </a:cubicBezTo>
                  <a:cubicBezTo>
                    <a:pt x="221240" y="63646"/>
                    <a:pt x="163031" y="17609"/>
                    <a:pt x="171498" y="21313"/>
                  </a:cubicBezTo>
                  <a:cubicBezTo>
                    <a:pt x="179965" y="25017"/>
                    <a:pt x="226267" y="83754"/>
                    <a:pt x="257223" y="95925"/>
                  </a:cubicBezTo>
                  <a:cubicBezTo>
                    <a:pt x="288179" y="108096"/>
                    <a:pt x="358029" y="93809"/>
                    <a:pt x="357235" y="94338"/>
                  </a:cubicBezTo>
                  <a:cubicBezTo>
                    <a:pt x="356441" y="94867"/>
                    <a:pt x="284210" y="84283"/>
                    <a:pt x="252460" y="99100"/>
                  </a:cubicBezTo>
                  <a:cubicBezTo>
                    <a:pt x="220710" y="113917"/>
                    <a:pt x="208804" y="177417"/>
                    <a:pt x="166735" y="183238"/>
                  </a:cubicBezTo>
                  <a:cubicBezTo>
                    <a:pt x="124666" y="189059"/>
                    <a:pt x="-2862" y="138258"/>
                    <a:pt x="48" y="134025"/>
                  </a:cubicBezTo>
                  <a:cubicBezTo>
                    <a:pt x="2958" y="129792"/>
                    <a:pt x="141071" y="163394"/>
                    <a:pt x="184198" y="157838"/>
                  </a:cubicBezTo>
                  <a:cubicBezTo>
                    <a:pt x="227325" y="152282"/>
                    <a:pt x="263837" y="126882"/>
                    <a:pt x="258810" y="100688"/>
                  </a:cubicBezTo>
                  <a:cubicBezTo>
                    <a:pt x="253783" y="74494"/>
                    <a:pt x="168323" y="7819"/>
                    <a:pt x="154035" y="675"/>
                  </a:cubicBezTo>
                  <a:cubicBezTo>
                    <a:pt x="139748" y="-6469"/>
                    <a:pt x="169116" y="45125"/>
                    <a:pt x="173085" y="57825"/>
                  </a:cubicBezTo>
                  <a:cubicBezTo>
                    <a:pt x="177054" y="70525"/>
                    <a:pt x="186050" y="73700"/>
                    <a:pt x="177848" y="76875"/>
                  </a:cubicBezTo>
                  <a:cubicBezTo>
                    <a:pt x="169646" y="80050"/>
                    <a:pt x="77835" y="82167"/>
                    <a:pt x="82598" y="816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05EC4D55-BC8A-4213-A6E6-1F2D07F1943C}"/>
                </a:ext>
              </a:extLst>
            </p:cNvPr>
            <p:cNvSpPr/>
            <p:nvPr/>
          </p:nvSpPr>
          <p:spPr>
            <a:xfrm>
              <a:off x="6262689" y="4971653"/>
              <a:ext cx="148688" cy="105776"/>
            </a:xfrm>
            <a:custGeom>
              <a:avLst/>
              <a:gdLst>
                <a:gd name="connsiteX0" fmla="*/ 305 w 234350"/>
                <a:gd name="connsiteY0" fmla="*/ 17 h 166716"/>
                <a:gd name="connsiteX1" fmla="*/ 222555 w 234350"/>
                <a:gd name="connsiteY1" fmla="*/ 61930 h 166716"/>
                <a:gd name="connsiteX2" fmla="*/ 203505 w 234350"/>
                <a:gd name="connsiteY2" fmla="*/ 85742 h 166716"/>
                <a:gd name="connsiteX3" fmla="*/ 201917 w 234350"/>
                <a:gd name="connsiteY3" fmla="*/ 166705 h 166716"/>
                <a:gd name="connsiteX4" fmla="*/ 187630 w 234350"/>
                <a:gd name="connsiteY4" fmla="*/ 92092 h 166716"/>
                <a:gd name="connsiteX5" fmla="*/ 165405 w 234350"/>
                <a:gd name="connsiteY5" fmla="*/ 152417 h 166716"/>
                <a:gd name="connsiteX6" fmla="*/ 166992 w 234350"/>
                <a:gd name="connsiteY6" fmla="*/ 63517 h 166716"/>
                <a:gd name="connsiteX7" fmla="*/ 174930 w 234350"/>
                <a:gd name="connsiteY7" fmla="*/ 55580 h 166716"/>
                <a:gd name="connsiteX8" fmla="*/ 305 w 234350"/>
                <a:gd name="connsiteY8" fmla="*/ 17 h 16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50" h="166716">
                  <a:moveTo>
                    <a:pt x="305" y="17"/>
                  </a:moveTo>
                  <a:cubicBezTo>
                    <a:pt x="8242" y="1075"/>
                    <a:pt x="188688" y="47642"/>
                    <a:pt x="222555" y="61930"/>
                  </a:cubicBezTo>
                  <a:cubicBezTo>
                    <a:pt x="256422" y="76218"/>
                    <a:pt x="206945" y="68280"/>
                    <a:pt x="203505" y="85742"/>
                  </a:cubicBezTo>
                  <a:cubicBezTo>
                    <a:pt x="200065" y="103205"/>
                    <a:pt x="204563" y="165647"/>
                    <a:pt x="201917" y="166705"/>
                  </a:cubicBezTo>
                  <a:cubicBezTo>
                    <a:pt x="199271" y="167763"/>
                    <a:pt x="193715" y="94473"/>
                    <a:pt x="187630" y="92092"/>
                  </a:cubicBezTo>
                  <a:cubicBezTo>
                    <a:pt x="181545" y="89711"/>
                    <a:pt x="168845" y="157179"/>
                    <a:pt x="165405" y="152417"/>
                  </a:cubicBezTo>
                  <a:cubicBezTo>
                    <a:pt x="161965" y="147655"/>
                    <a:pt x="165405" y="79657"/>
                    <a:pt x="166992" y="63517"/>
                  </a:cubicBezTo>
                  <a:cubicBezTo>
                    <a:pt x="168580" y="47378"/>
                    <a:pt x="208532" y="65634"/>
                    <a:pt x="174930" y="55580"/>
                  </a:cubicBezTo>
                  <a:cubicBezTo>
                    <a:pt x="141328" y="45526"/>
                    <a:pt x="-7632" y="-1041"/>
                    <a:pt x="305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809D147D-99F0-4895-B5B7-27E71691A292}"/>
                </a:ext>
              </a:extLst>
            </p:cNvPr>
            <p:cNvSpPr/>
            <p:nvPr/>
          </p:nvSpPr>
          <p:spPr>
            <a:xfrm>
              <a:off x="5810700" y="4806480"/>
              <a:ext cx="167106" cy="394482"/>
            </a:xfrm>
            <a:custGeom>
              <a:avLst/>
              <a:gdLst>
                <a:gd name="connsiteX0" fmla="*/ 42771 w 263380"/>
                <a:gd name="connsiteY0" fmla="*/ 139701 h 621752"/>
                <a:gd name="connsiteX1" fmla="*/ 25308 w 263380"/>
                <a:gd name="connsiteY1" fmla="*/ 201614 h 621752"/>
                <a:gd name="connsiteX2" fmla="*/ 63408 w 263380"/>
                <a:gd name="connsiteY2" fmla="*/ 263526 h 621752"/>
                <a:gd name="connsiteX3" fmla="*/ 255496 w 263380"/>
                <a:gd name="connsiteY3" fmla="*/ 608014 h 621752"/>
                <a:gd name="connsiteX4" fmla="*/ 204696 w 263380"/>
                <a:gd name="connsiteY4" fmla="*/ 522289 h 621752"/>
                <a:gd name="connsiteX5" fmla="*/ 6258 w 263380"/>
                <a:gd name="connsiteY5" fmla="*/ 234951 h 621752"/>
                <a:gd name="connsiteX6" fmla="*/ 47533 w 263380"/>
                <a:gd name="connsiteY6" fmla="*/ 261939 h 621752"/>
                <a:gd name="connsiteX7" fmla="*/ 25308 w 263380"/>
                <a:gd name="connsiteY7" fmla="*/ 3176 h 621752"/>
                <a:gd name="connsiteX8" fmla="*/ 42771 w 263380"/>
                <a:gd name="connsiteY8" fmla="*/ 139701 h 6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380" h="621752">
                  <a:moveTo>
                    <a:pt x="42771" y="139701"/>
                  </a:moveTo>
                  <a:cubicBezTo>
                    <a:pt x="42771" y="172774"/>
                    <a:pt x="21869" y="180977"/>
                    <a:pt x="25308" y="201614"/>
                  </a:cubicBezTo>
                  <a:cubicBezTo>
                    <a:pt x="28747" y="222251"/>
                    <a:pt x="25043" y="195793"/>
                    <a:pt x="63408" y="263526"/>
                  </a:cubicBezTo>
                  <a:cubicBezTo>
                    <a:pt x="101773" y="331259"/>
                    <a:pt x="231948" y="564887"/>
                    <a:pt x="255496" y="608014"/>
                  </a:cubicBezTo>
                  <a:cubicBezTo>
                    <a:pt x="279044" y="651141"/>
                    <a:pt x="246236" y="584466"/>
                    <a:pt x="204696" y="522289"/>
                  </a:cubicBezTo>
                  <a:cubicBezTo>
                    <a:pt x="163156" y="460112"/>
                    <a:pt x="32452" y="278343"/>
                    <a:pt x="6258" y="234951"/>
                  </a:cubicBezTo>
                  <a:cubicBezTo>
                    <a:pt x="-19936" y="191559"/>
                    <a:pt x="44358" y="300568"/>
                    <a:pt x="47533" y="261939"/>
                  </a:cubicBezTo>
                  <a:cubicBezTo>
                    <a:pt x="50708" y="223310"/>
                    <a:pt x="29806" y="28047"/>
                    <a:pt x="25308" y="3176"/>
                  </a:cubicBezTo>
                  <a:cubicBezTo>
                    <a:pt x="20810" y="-21695"/>
                    <a:pt x="42771" y="106628"/>
                    <a:pt x="42771" y="1397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6CE21EB5-F466-4187-993B-0FC1EFCB6840}"/>
                </a:ext>
              </a:extLst>
            </p:cNvPr>
            <p:cNvSpPr/>
            <p:nvPr/>
          </p:nvSpPr>
          <p:spPr>
            <a:xfrm>
              <a:off x="5868441" y="4896110"/>
              <a:ext cx="201459" cy="297916"/>
            </a:xfrm>
            <a:custGeom>
              <a:avLst/>
              <a:gdLst>
                <a:gd name="connsiteX0" fmla="*/ 74001 w 317525"/>
                <a:gd name="connsiteY0" fmla="*/ 98446 h 469552"/>
                <a:gd name="connsiteX1" fmla="*/ 280376 w 317525"/>
                <a:gd name="connsiteY1" fmla="*/ 461983 h 469552"/>
                <a:gd name="connsiteX2" fmla="*/ 210526 w 317525"/>
                <a:gd name="connsiteY2" fmla="*/ 328633 h 469552"/>
                <a:gd name="connsiteX3" fmla="*/ 150201 w 317525"/>
                <a:gd name="connsiteY3" fmla="*/ 134958 h 469552"/>
                <a:gd name="connsiteX4" fmla="*/ 310539 w 317525"/>
                <a:gd name="connsiteY4" fmla="*/ 217508 h 469552"/>
                <a:gd name="connsiteX5" fmla="*/ 259739 w 317525"/>
                <a:gd name="connsiteY5" fmla="*/ 158771 h 469552"/>
                <a:gd name="connsiteX6" fmla="*/ 2564 w 317525"/>
                <a:gd name="connsiteY6" fmla="*/ 21 h 469552"/>
                <a:gd name="connsiteX7" fmla="*/ 131151 w 317525"/>
                <a:gd name="connsiteY7" fmla="*/ 149246 h 469552"/>
                <a:gd name="connsiteX8" fmla="*/ 188301 w 317525"/>
                <a:gd name="connsiteY8" fmla="*/ 395308 h 469552"/>
                <a:gd name="connsiteX9" fmla="*/ 74001 w 317525"/>
                <a:gd name="connsiteY9" fmla="*/ 98446 h 46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525" h="469552">
                  <a:moveTo>
                    <a:pt x="74001" y="98446"/>
                  </a:moveTo>
                  <a:cubicBezTo>
                    <a:pt x="89347" y="109558"/>
                    <a:pt x="257622" y="423619"/>
                    <a:pt x="280376" y="461983"/>
                  </a:cubicBezTo>
                  <a:cubicBezTo>
                    <a:pt x="303130" y="500347"/>
                    <a:pt x="232222" y="383137"/>
                    <a:pt x="210526" y="328633"/>
                  </a:cubicBezTo>
                  <a:cubicBezTo>
                    <a:pt x="188830" y="274129"/>
                    <a:pt x="133532" y="153479"/>
                    <a:pt x="150201" y="134958"/>
                  </a:cubicBezTo>
                  <a:cubicBezTo>
                    <a:pt x="166870" y="116437"/>
                    <a:pt x="292283" y="213539"/>
                    <a:pt x="310539" y="217508"/>
                  </a:cubicBezTo>
                  <a:cubicBezTo>
                    <a:pt x="328795" y="221477"/>
                    <a:pt x="311068" y="195019"/>
                    <a:pt x="259739" y="158771"/>
                  </a:cubicBezTo>
                  <a:cubicBezTo>
                    <a:pt x="208410" y="122523"/>
                    <a:pt x="23995" y="1609"/>
                    <a:pt x="2564" y="21"/>
                  </a:cubicBezTo>
                  <a:cubicBezTo>
                    <a:pt x="-18867" y="-1567"/>
                    <a:pt x="100195" y="83365"/>
                    <a:pt x="131151" y="149246"/>
                  </a:cubicBezTo>
                  <a:cubicBezTo>
                    <a:pt x="162107" y="215127"/>
                    <a:pt x="197032" y="401658"/>
                    <a:pt x="188301" y="395308"/>
                  </a:cubicBezTo>
                  <a:cubicBezTo>
                    <a:pt x="179570" y="388958"/>
                    <a:pt x="58655" y="87334"/>
                    <a:pt x="74001" y="984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FF4EBF5D-40D7-4FA5-9E90-DEC112AA5FFC}"/>
                </a:ext>
              </a:extLst>
            </p:cNvPr>
            <p:cNvSpPr/>
            <p:nvPr/>
          </p:nvSpPr>
          <p:spPr>
            <a:xfrm>
              <a:off x="6083509" y="5056813"/>
              <a:ext cx="319598" cy="189119"/>
            </a:xfrm>
            <a:custGeom>
              <a:avLst/>
              <a:gdLst>
                <a:gd name="connsiteX0" fmla="*/ 503377 w 503726"/>
                <a:gd name="connsiteY0" fmla="*/ 8670 h 298075"/>
                <a:gd name="connsiteX1" fmla="*/ 373202 w 503726"/>
                <a:gd name="connsiteY1" fmla="*/ 110270 h 298075"/>
                <a:gd name="connsiteX2" fmla="*/ 362090 w 503726"/>
                <a:gd name="connsiteY2" fmla="*/ 134083 h 298075"/>
                <a:gd name="connsiteX3" fmla="*/ 331927 w 503726"/>
                <a:gd name="connsiteY3" fmla="*/ 296008 h 298075"/>
                <a:gd name="connsiteX4" fmla="*/ 333515 w 503726"/>
                <a:gd name="connsiteY4" fmla="*/ 219808 h 298075"/>
                <a:gd name="connsiteX5" fmla="*/ 346215 w 503726"/>
                <a:gd name="connsiteY5" fmla="*/ 134083 h 298075"/>
                <a:gd name="connsiteX6" fmla="*/ 146190 w 503726"/>
                <a:gd name="connsiteY6" fmla="*/ 62645 h 298075"/>
                <a:gd name="connsiteX7" fmla="*/ 4902 w 503726"/>
                <a:gd name="connsiteY7" fmla="*/ 733 h 298075"/>
                <a:gd name="connsiteX8" fmla="*/ 325577 w 503726"/>
                <a:gd name="connsiteY8" fmla="*/ 105508 h 298075"/>
                <a:gd name="connsiteX9" fmla="*/ 409715 w 503726"/>
                <a:gd name="connsiteY9" fmla="*/ 76933 h 298075"/>
                <a:gd name="connsiteX10" fmla="*/ 503377 w 503726"/>
                <a:gd name="connsiteY10" fmla="*/ 8670 h 29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726" h="298075">
                  <a:moveTo>
                    <a:pt x="503377" y="8670"/>
                  </a:moveTo>
                  <a:cubicBezTo>
                    <a:pt x="497291" y="14226"/>
                    <a:pt x="396750" y="89368"/>
                    <a:pt x="373202" y="110270"/>
                  </a:cubicBezTo>
                  <a:cubicBezTo>
                    <a:pt x="349654" y="131172"/>
                    <a:pt x="368969" y="103127"/>
                    <a:pt x="362090" y="134083"/>
                  </a:cubicBezTo>
                  <a:cubicBezTo>
                    <a:pt x="355211" y="165039"/>
                    <a:pt x="336690" y="281720"/>
                    <a:pt x="331927" y="296008"/>
                  </a:cubicBezTo>
                  <a:cubicBezTo>
                    <a:pt x="327164" y="310296"/>
                    <a:pt x="331134" y="246796"/>
                    <a:pt x="333515" y="219808"/>
                  </a:cubicBezTo>
                  <a:cubicBezTo>
                    <a:pt x="335896" y="192821"/>
                    <a:pt x="377436" y="160277"/>
                    <a:pt x="346215" y="134083"/>
                  </a:cubicBezTo>
                  <a:cubicBezTo>
                    <a:pt x="314994" y="107889"/>
                    <a:pt x="203075" y="84870"/>
                    <a:pt x="146190" y="62645"/>
                  </a:cubicBezTo>
                  <a:cubicBezTo>
                    <a:pt x="89305" y="40420"/>
                    <a:pt x="-24996" y="-6411"/>
                    <a:pt x="4902" y="733"/>
                  </a:cubicBezTo>
                  <a:cubicBezTo>
                    <a:pt x="34800" y="7877"/>
                    <a:pt x="258108" y="92808"/>
                    <a:pt x="325577" y="105508"/>
                  </a:cubicBezTo>
                  <a:cubicBezTo>
                    <a:pt x="393046" y="118208"/>
                    <a:pt x="385109" y="91221"/>
                    <a:pt x="409715" y="76933"/>
                  </a:cubicBezTo>
                  <a:cubicBezTo>
                    <a:pt x="434321" y="62646"/>
                    <a:pt x="509463" y="3114"/>
                    <a:pt x="503377" y="86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65B25FF7-6B35-45AC-A0D0-67BFFADFB1E8}"/>
                </a:ext>
              </a:extLst>
            </p:cNvPr>
            <p:cNvSpPr/>
            <p:nvPr/>
          </p:nvSpPr>
          <p:spPr>
            <a:xfrm>
              <a:off x="6315233" y="5089512"/>
              <a:ext cx="103768" cy="292816"/>
            </a:xfrm>
            <a:custGeom>
              <a:avLst/>
              <a:gdLst>
                <a:gd name="connsiteX0" fmla="*/ 163552 w 163552"/>
                <a:gd name="connsiteY0" fmla="*/ 1583 h 461515"/>
                <a:gd name="connsiteX1" fmla="*/ 81002 w 163552"/>
                <a:gd name="connsiteY1" fmla="*/ 119058 h 461515"/>
                <a:gd name="connsiteX2" fmla="*/ 57190 w 163552"/>
                <a:gd name="connsiteY2" fmla="*/ 222246 h 461515"/>
                <a:gd name="connsiteX3" fmla="*/ 40 w 163552"/>
                <a:gd name="connsiteY3" fmla="*/ 460371 h 461515"/>
                <a:gd name="connsiteX4" fmla="*/ 66715 w 163552"/>
                <a:gd name="connsiteY4" fmla="*/ 114296 h 461515"/>
                <a:gd name="connsiteX5" fmla="*/ 58777 w 163552"/>
                <a:gd name="connsiteY5" fmla="*/ 261933 h 461515"/>
                <a:gd name="connsiteX6" fmla="*/ 79415 w 163552"/>
                <a:gd name="connsiteY6" fmla="*/ 65083 h 461515"/>
                <a:gd name="connsiteX7" fmla="*/ 163552 w 163552"/>
                <a:gd name="connsiteY7" fmla="*/ 1583 h 4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52" h="461515">
                  <a:moveTo>
                    <a:pt x="163552" y="1583"/>
                  </a:moveTo>
                  <a:cubicBezTo>
                    <a:pt x="163816" y="10579"/>
                    <a:pt x="98729" y="82281"/>
                    <a:pt x="81002" y="119058"/>
                  </a:cubicBezTo>
                  <a:cubicBezTo>
                    <a:pt x="63275" y="155835"/>
                    <a:pt x="70684" y="165361"/>
                    <a:pt x="57190" y="222246"/>
                  </a:cubicBezTo>
                  <a:cubicBezTo>
                    <a:pt x="43696" y="279131"/>
                    <a:pt x="-1548" y="478363"/>
                    <a:pt x="40" y="460371"/>
                  </a:cubicBezTo>
                  <a:cubicBezTo>
                    <a:pt x="1627" y="442379"/>
                    <a:pt x="56926" y="147369"/>
                    <a:pt x="66715" y="114296"/>
                  </a:cubicBezTo>
                  <a:cubicBezTo>
                    <a:pt x="76504" y="81223"/>
                    <a:pt x="56660" y="270135"/>
                    <a:pt x="58777" y="261933"/>
                  </a:cubicBezTo>
                  <a:cubicBezTo>
                    <a:pt x="60894" y="253731"/>
                    <a:pt x="60630" y="107152"/>
                    <a:pt x="79415" y="65083"/>
                  </a:cubicBezTo>
                  <a:cubicBezTo>
                    <a:pt x="98200" y="23014"/>
                    <a:pt x="163288" y="-7413"/>
                    <a:pt x="163552" y="15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318E2FA6-FFAF-4DEB-A5DF-B0C32F1C1675}"/>
                </a:ext>
              </a:extLst>
            </p:cNvPr>
            <p:cNvSpPr/>
            <p:nvPr/>
          </p:nvSpPr>
          <p:spPr>
            <a:xfrm>
              <a:off x="5878867" y="5103433"/>
              <a:ext cx="361304" cy="260108"/>
            </a:xfrm>
            <a:custGeom>
              <a:avLst/>
              <a:gdLst>
                <a:gd name="connsiteX0" fmla="*/ 448093 w 569460"/>
                <a:gd name="connsiteY0" fmla="*/ 279 h 409962"/>
                <a:gd name="connsiteX1" fmla="*/ 417931 w 569460"/>
                <a:gd name="connsiteY1" fmla="*/ 108229 h 409962"/>
                <a:gd name="connsiteX2" fmla="*/ 470318 w 569460"/>
                <a:gd name="connsiteY2" fmla="*/ 192366 h 409962"/>
                <a:gd name="connsiteX3" fmla="*/ 427456 w 569460"/>
                <a:gd name="connsiteY3" fmla="*/ 135216 h 409962"/>
                <a:gd name="connsiteX4" fmla="*/ 492543 w 569460"/>
                <a:gd name="connsiteY4" fmla="*/ 208241 h 409962"/>
                <a:gd name="connsiteX5" fmla="*/ 446506 w 569460"/>
                <a:gd name="connsiteY5" fmla="*/ 281266 h 409962"/>
                <a:gd name="connsiteX6" fmla="*/ 413168 w 569460"/>
                <a:gd name="connsiteY6" fmla="*/ 332066 h 409962"/>
                <a:gd name="connsiteX7" fmla="*/ 384593 w 569460"/>
                <a:gd name="connsiteY7" fmla="*/ 349529 h 409962"/>
                <a:gd name="connsiteX8" fmla="*/ 276643 w 569460"/>
                <a:gd name="connsiteY8" fmla="*/ 351116 h 409962"/>
                <a:gd name="connsiteX9" fmla="*/ 418 w 569460"/>
                <a:gd name="connsiteY9" fmla="*/ 355879 h 409962"/>
                <a:gd name="connsiteX10" fmla="*/ 344906 w 569460"/>
                <a:gd name="connsiteY10" fmla="*/ 371754 h 409962"/>
                <a:gd name="connsiteX11" fmla="*/ 256006 w 569460"/>
                <a:gd name="connsiteY11" fmla="*/ 392391 h 409962"/>
                <a:gd name="connsiteX12" fmla="*/ 484606 w 569460"/>
                <a:gd name="connsiteY12" fmla="*/ 397154 h 409962"/>
                <a:gd name="connsiteX13" fmla="*/ 565568 w 569460"/>
                <a:gd name="connsiteY13" fmla="*/ 409854 h 409962"/>
                <a:gd name="connsiteX14" fmla="*/ 376656 w 569460"/>
                <a:gd name="connsiteY14" fmla="*/ 389216 h 409962"/>
                <a:gd name="connsiteX15" fmla="*/ 405231 w 569460"/>
                <a:gd name="connsiteY15" fmla="*/ 328891 h 409962"/>
                <a:gd name="connsiteX16" fmla="*/ 465556 w 569460"/>
                <a:gd name="connsiteY16" fmla="*/ 201891 h 409962"/>
                <a:gd name="connsiteX17" fmla="*/ 368718 w 569460"/>
                <a:gd name="connsiteY17" fmla="*/ 114579 h 409962"/>
                <a:gd name="connsiteX18" fmla="*/ 375068 w 569460"/>
                <a:gd name="connsiteY18" fmla="*/ 78066 h 409962"/>
                <a:gd name="connsiteX19" fmla="*/ 448093 w 569460"/>
                <a:gd name="connsiteY19" fmla="*/ 279 h 4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9460" h="409962">
                  <a:moveTo>
                    <a:pt x="448093" y="279"/>
                  </a:moveTo>
                  <a:cubicBezTo>
                    <a:pt x="455237" y="5306"/>
                    <a:pt x="414227" y="76215"/>
                    <a:pt x="417931" y="108229"/>
                  </a:cubicBezTo>
                  <a:cubicBezTo>
                    <a:pt x="421635" y="140244"/>
                    <a:pt x="468731" y="187868"/>
                    <a:pt x="470318" y="192366"/>
                  </a:cubicBezTo>
                  <a:cubicBezTo>
                    <a:pt x="471905" y="196864"/>
                    <a:pt x="423752" y="132570"/>
                    <a:pt x="427456" y="135216"/>
                  </a:cubicBezTo>
                  <a:cubicBezTo>
                    <a:pt x="431160" y="137862"/>
                    <a:pt x="489368" y="183899"/>
                    <a:pt x="492543" y="208241"/>
                  </a:cubicBezTo>
                  <a:cubicBezTo>
                    <a:pt x="495718" y="232583"/>
                    <a:pt x="459735" y="260628"/>
                    <a:pt x="446506" y="281266"/>
                  </a:cubicBezTo>
                  <a:cubicBezTo>
                    <a:pt x="433277" y="301904"/>
                    <a:pt x="423487" y="320689"/>
                    <a:pt x="413168" y="332066"/>
                  </a:cubicBezTo>
                  <a:cubicBezTo>
                    <a:pt x="402849" y="343443"/>
                    <a:pt x="407347" y="346354"/>
                    <a:pt x="384593" y="349529"/>
                  </a:cubicBezTo>
                  <a:cubicBezTo>
                    <a:pt x="361839" y="352704"/>
                    <a:pt x="276643" y="351116"/>
                    <a:pt x="276643" y="351116"/>
                  </a:cubicBezTo>
                  <a:cubicBezTo>
                    <a:pt x="212614" y="352174"/>
                    <a:pt x="-10959" y="352439"/>
                    <a:pt x="418" y="355879"/>
                  </a:cubicBezTo>
                  <a:cubicBezTo>
                    <a:pt x="11795" y="359319"/>
                    <a:pt x="302308" y="365669"/>
                    <a:pt x="344906" y="371754"/>
                  </a:cubicBezTo>
                  <a:cubicBezTo>
                    <a:pt x="387504" y="377839"/>
                    <a:pt x="232723" y="388158"/>
                    <a:pt x="256006" y="392391"/>
                  </a:cubicBezTo>
                  <a:cubicBezTo>
                    <a:pt x="279289" y="396624"/>
                    <a:pt x="433012" y="394243"/>
                    <a:pt x="484606" y="397154"/>
                  </a:cubicBezTo>
                  <a:cubicBezTo>
                    <a:pt x="536200" y="400065"/>
                    <a:pt x="583560" y="411177"/>
                    <a:pt x="565568" y="409854"/>
                  </a:cubicBezTo>
                  <a:cubicBezTo>
                    <a:pt x="547576" y="408531"/>
                    <a:pt x="403379" y="402710"/>
                    <a:pt x="376656" y="389216"/>
                  </a:cubicBezTo>
                  <a:cubicBezTo>
                    <a:pt x="349933" y="375722"/>
                    <a:pt x="405231" y="328891"/>
                    <a:pt x="405231" y="328891"/>
                  </a:cubicBezTo>
                  <a:cubicBezTo>
                    <a:pt x="420048" y="297670"/>
                    <a:pt x="471642" y="237610"/>
                    <a:pt x="465556" y="201891"/>
                  </a:cubicBezTo>
                  <a:cubicBezTo>
                    <a:pt x="459471" y="166172"/>
                    <a:pt x="383799" y="135216"/>
                    <a:pt x="368718" y="114579"/>
                  </a:cubicBezTo>
                  <a:cubicBezTo>
                    <a:pt x="353637" y="93942"/>
                    <a:pt x="362633" y="96587"/>
                    <a:pt x="375068" y="78066"/>
                  </a:cubicBezTo>
                  <a:cubicBezTo>
                    <a:pt x="387503" y="59545"/>
                    <a:pt x="440949" y="-4748"/>
                    <a:pt x="448093" y="2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E6113CE1-24D4-4A6C-AB90-0CE56B4EF8BD}"/>
                </a:ext>
              </a:extLst>
            </p:cNvPr>
            <p:cNvSpPr/>
            <p:nvPr/>
          </p:nvSpPr>
          <p:spPr>
            <a:xfrm>
              <a:off x="6154088" y="5167885"/>
              <a:ext cx="132986" cy="59170"/>
            </a:xfrm>
            <a:custGeom>
              <a:avLst/>
              <a:gdLst>
                <a:gd name="connsiteX0" fmla="*/ 24 w 209603"/>
                <a:gd name="connsiteY0" fmla="*/ 295 h 93260"/>
                <a:gd name="connsiteX1" fmla="*/ 80986 w 209603"/>
                <a:gd name="connsiteY1" fmla="*/ 81257 h 93260"/>
                <a:gd name="connsiteX2" fmla="*/ 203224 w 209603"/>
                <a:gd name="connsiteY2" fmla="*/ 90782 h 93260"/>
                <a:gd name="connsiteX3" fmla="*/ 193699 w 209603"/>
                <a:gd name="connsiteY3" fmla="*/ 60620 h 93260"/>
                <a:gd name="connsiteX4" fmla="*/ 209574 w 209603"/>
                <a:gd name="connsiteY4" fmla="*/ 20932 h 93260"/>
                <a:gd name="connsiteX5" fmla="*/ 188936 w 209603"/>
                <a:gd name="connsiteY5" fmla="*/ 39982 h 93260"/>
                <a:gd name="connsiteX6" fmla="*/ 87336 w 209603"/>
                <a:gd name="connsiteY6" fmla="*/ 12995 h 93260"/>
                <a:gd name="connsiteX7" fmla="*/ 179411 w 209603"/>
                <a:gd name="connsiteY7" fmla="*/ 38395 h 93260"/>
                <a:gd name="connsiteX8" fmla="*/ 198461 w 209603"/>
                <a:gd name="connsiteY8" fmla="*/ 63795 h 93260"/>
                <a:gd name="connsiteX9" fmla="*/ 195286 w 209603"/>
                <a:gd name="connsiteY9" fmla="*/ 90782 h 93260"/>
                <a:gd name="connsiteX10" fmla="*/ 139724 w 209603"/>
                <a:gd name="connsiteY10" fmla="*/ 76495 h 93260"/>
                <a:gd name="connsiteX11" fmla="*/ 73049 w 209603"/>
                <a:gd name="connsiteY11" fmla="*/ 54270 h 93260"/>
                <a:gd name="connsiteX12" fmla="*/ 24 w 209603"/>
                <a:gd name="connsiteY12" fmla="*/ 295 h 9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03" h="93260">
                  <a:moveTo>
                    <a:pt x="24" y="295"/>
                  </a:moveTo>
                  <a:cubicBezTo>
                    <a:pt x="1347" y="4793"/>
                    <a:pt x="47119" y="66176"/>
                    <a:pt x="80986" y="81257"/>
                  </a:cubicBezTo>
                  <a:cubicBezTo>
                    <a:pt x="114853" y="96338"/>
                    <a:pt x="184439" y="94221"/>
                    <a:pt x="203224" y="90782"/>
                  </a:cubicBezTo>
                  <a:cubicBezTo>
                    <a:pt x="222009" y="87343"/>
                    <a:pt x="192641" y="72262"/>
                    <a:pt x="193699" y="60620"/>
                  </a:cubicBezTo>
                  <a:cubicBezTo>
                    <a:pt x="194757" y="48978"/>
                    <a:pt x="210368" y="24372"/>
                    <a:pt x="209574" y="20932"/>
                  </a:cubicBezTo>
                  <a:cubicBezTo>
                    <a:pt x="208780" y="17492"/>
                    <a:pt x="209309" y="41305"/>
                    <a:pt x="188936" y="39982"/>
                  </a:cubicBezTo>
                  <a:cubicBezTo>
                    <a:pt x="168563" y="38659"/>
                    <a:pt x="88923" y="13259"/>
                    <a:pt x="87336" y="12995"/>
                  </a:cubicBezTo>
                  <a:cubicBezTo>
                    <a:pt x="85749" y="12731"/>
                    <a:pt x="160890" y="29928"/>
                    <a:pt x="179411" y="38395"/>
                  </a:cubicBezTo>
                  <a:cubicBezTo>
                    <a:pt x="197932" y="46862"/>
                    <a:pt x="195815" y="55064"/>
                    <a:pt x="198461" y="63795"/>
                  </a:cubicBezTo>
                  <a:cubicBezTo>
                    <a:pt x="201107" y="72526"/>
                    <a:pt x="205075" y="88665"/>
                    <a:pt x="195286" y="90782"/>
                  </a:cubicBezTo>
                  <a:cubicBezTo>
                    <a:pt x="185497" y="92899"/>
                    <a:pt x="160097" y="82580"/>
                    <a:pt x="139724" y="76495"/>
                  </a:cubicBezTo>
                  <a:cubicBezTo>
                    <a:pt x="119351" y="70410"/>
                    <a:pt x="95539" y="64589"/>
                    <a:pt x="73049" y="54270"/>
                  </a:cubicBezTo>
                  <a:cubicBezTo>
                    <a:pt x="50559" y="43951"/>
                    <a:pt x="-1299" y="-4203"/>
                    <a:pt x="24" y="2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620894FF-63B7-41E2-9D58-EC40665D2195}"/>
                </a:ext>
              </a:extLst>
            </p:cNvPr>
            <p:cNvSpPr/>
            <p:nvPr/>
          </p:nvSpPr>
          <p:spPr>
            <a:xfrm>
              <a:off x="6067470" y="5246929"/>
              <a:ext cx="230884" cy="163896"/>
            </a:xfrm>
            <a:custGeom>
              <a:avLst/>
              <a:gdLst>
                <a:gd name="connsiteX0" fmla="*/ 171470 w 363902"/>
                <a:gd name="connsiteY0" fmla="*/ 5887 h 258321"/>
                <a:gd name="connsiteX1" fmla="*/ 330220 w 363902"/>
                <a:gd name="connsiteY1" fmla="*/ 5887 h 258321"/>
                <a:gd name="connsiteX2" fmla="*/ 325457 w 363902"/>
                <a:gd name="connsiteY2" fmla="*/ 58274 h 258321"/>
                <a:gd name="connsiteX3" fmla="*/ 336570 w 363902"/>
                <a:gd name="connsiteY3" fmla="*/ 164637 h 258321"/>
                <a:gd name="connsiteX4" fmla="*/ 342920 w 363902"/>
                <a:gd name="connsiteY4" fmla="*/ 210674 h 258321"/>
                <a:gd name="connsiteX5" fmla="*/ 263545 w 363902"/>
                <a:gd name="connsiteY5" fmla="*/ 207499 h 258321"/>
                <a:gd name="connsiteX6" fmla="*/ 20 w 363902"/>
                <a:gd name="connsiteY6" fmla="*/ 193212 h 258321"/>
                <a:gd name="connsiteX7" fmla="*/ 277832 w 363902"/>
                <a:gd name="connsiteY7" fmla="*/ 228137 h 258321"/>
                <a:gd name="connsiteX8" fmla="*/ 363557 w 363902"/>
                <a:gd name="connsiteY8" fmla="*/ 258299 h 258321"/>
                <a:gd name="connsiteX9" fmla="*/ 309582 w 363902"/>
                <a:gd name="connsiteY9" fmla="*/ 223374 h 258321"/>
                <a:gd name="connsiteX10" fmla="*/ 350857 w 363902"/>
                <a:gd name="connsiteY10" fmla="*/ 48749 h 258321"/>
                <a:gd name="connsiteX11" fmla="*/ 344507 w 363902"/>
                <a:gd name="connsiteY11" fmla="*/ 2712 h 258321"/>
                <a:gd name="connsiteX12" fmla="*/ 171470 w 363902"/>
                <a:gd name="connsiteY12" fmla="*/ 5887 h 25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902" h="258321">
                  <a:moveTo>
                    <a:pt x="171470" y="5887"/>
                  </a:moveTo>
                  <a:cubicBezTo>
                    <a:pt x="169089" y="6416"/>
                    <a:pt x="304556" y="-2844"/>
                    <a:pt x="330220" y="5887"/>
                  </a:cubicBezTo>
                  <a:cubicBezTo>
                    <a:pt x="355884" y="14618"/>
                    <a:pt x="324399" y="31816"/>
                    <a:pt x="325457" y="58274"/>
                  </a:cubicBezTo>
                  <a:cubicBezTo>
                    <a:pt x="326515" y="84732"/>
                    <a:pt x="333660" y="139237"/>
                    <a:pt x="336570" y="164637"/>
                  </a:cubicBezTo>
                  <a:cubicBezTo>
                    <a:pt x="339481" y="190037"/>
                    <a:pt x="355091" y="203530"/>
                    <a:pt x="342920" y="210674"/>
                  </a:cubicBezTo>
                  <a:cubicBezTo>
                    <a:pt x="330749" y="217818"/>
                    <a:pt x="263545" y="207499"/>
                    <a:pt x="263545" y="207499"/>
                  </a:cubicBezTo>
                  <a:cubicBezTo>
                    <a:pt x="206395" y="204589"/>
                    <a:pt x="-2361" y="189772"/>
                    <a:pt x="20" y="193212"/>
                  </a:cubicBezTo>
                  <a:cubicBezTo>
                    <a:pt x="2401" y="196652"/>
                    <a:pt x="217243" y="217289"/>
                    <a:pt x="277832" y="228137"/>
                  </a:cubicBezTo>
                  <a:cubicBezTo>
                    <a:pt x="338422" y="238985"/>
                    <a:pt x="358265" y="259093"/>
                    <a:pt x="363557" y="258299"/>
                  </a:cubicBezTo>
                  <a:cubicBezTo>
                    <a:pt x="368849" y="257505"/>
                    <a:pt x="311699" y="258299"/>
                    <a:pt x="309582" y="223374"/>
                  </a:cubicBezTo>
                  <a:cubicBezTo>
                    <a:pt x="307465" y="188449"/>
                    <a:pt x="345036" y="85526"/>
                    <a:pt x="350857" y="48749"/>
                  </a:cubicBezTo>
                  <a:cubicBezTo>
                    <a:pt x="356678" y="11972"/>
                    <a:pt x="370701" y="10120"/>
                    <a:pt x="344507" y="2712"/>
                  </a:cubicBezTo>
                  <a:cubicBezTo>
                    <a:pt x="318313" y="-4696"/>
                    <a:pt x="173851" y="5358"/>
                    <a:pt x="171470" y="58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BB54CFD0-0A4B-4CA3-BA29-DC193510CC1D}"/>
                </a:ext>
              </a:extLst>
            </p:cNvPr>
            <p:cNvSpPr/>
            <p:nvPr/>
          </p:nvSpPr>
          <p:spPr>
            <a:xfrm>
              <a:off x="6149826" y="5091900"/>
              <a:ext cx="155556" cy="96631"/>
            </a:xfrm>
            <a:custGeom>
              <a:avLst/>
              <a:gdLst>
                <a:gd name="connsiteX0" fmla="*/ 60716 w 245175"/>
                <a:gd name="connsiteY0" fmla="*/ 993 h 152303"/>
                <a:gd name="connsiteX1" fmla="*/ 391 w 245175"/>
                <a:gd name="connsiteY1" fmla="*/ 112118 h 152303"/>
                <a:gd name="connsiteX2" fmla="*/ 95641 w 245175"/>
                <a:gd name="connsiteY2" fmla="*/ 131168 h 152303"/>
                <a:gd name="connsiteX3" fmla="*/ 235341 w 245175"/>
                <a:gd name="connsiteY3" fmla="*/ 150218 h 152303"/>
                <a:gd name="connsiteX4" fmla="*/ 233753 w 245175"/>
                <a:gd name="connsiteY4" fmla="*/ 151806 h 152303"/>
                <a:gd name="connsiteX5" fmla="*/ 52778 w 245175"/>
                <a:gd name="connsiteY5" fmla="*/ 127993 h 152303"/>
                <a:gd name="connsiteX6" fmla="*/ 48016 w 245175"/>
                <a:gd name="connsiteY6" fmla="*/ 94656 h 152303"/>
                <a:gd name="connsiteX7" fmla="*/ 21028 w 245175"/>
                <a:gd name="connsiteY7" fmla="*/ 115293 h 152303"/>
                <a:gd name="connsiteX8" fmla="*/ 22616 w 245175"/>
                <a:gd name="connsiteY8" fmla="*/ 97831 h 152303"/>
                <a:gd name="connsiteX9" fmla="*/ 32141 w 245175"/>
                <a:gd name="connsiteY9" fmla="*/ 58143 h 152303"/>
                <a:gd name="connsiteX10" fmla="*/ 60716 w 245175"/>
                <a:gd name="connsiteY10" fmla="*/ 993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75" h="152303">
                  <a:moveTo>
                    <a:pt x="60716" y="993"/>
                  </a:moveTo>
                  <a:cubicBezTo>
                    <a:pt x="55424" y="9989"/>
                    <a:pt x="-5430" y="90422"/>
                    <a:pt x="391" y="112118"/>
                  </a:cubicBezTo>
                  <a:cubicBezTo>
                    <a:pt x="6212" y="133814"/>
                    <a:pt x="56483" y="124818"/>
                    <a:pt x="95641" y="131168"/>
                  </a:cubicBezTo>
                  <a:cubicBezTo>
                    <a:pt x="134799" y="137518"/>
                    <a:pt x="235341" y="150218"/>
                    <a:pt x="235341" y="150218"/>
                  </a:cubicBezTo>
                  <a:cubicBezTo>
                    <a:pt x="258360" y="153658"/>
                    <a:pt x="233753" y="151806"/>
                    <a:pt x="233753" y="151806"/>
                  </a:cubicBezTo>
                  <a:cubicBezTo>
                    <a:pt x="203326" y="148102"/>
                    <a:pt x="83734" y="137518"/>
                    <a:pt x="52778" y="127993"/>
                  </a:cubicBezTo>
                  <a:cubicBezTo>
                    <a:pt x="21822" y="118468"/>
                    <a:pt x="53308" y="96773"/>
                    <a:pt x="48016" y="94656"/>
                  </a:cubicBezTo>
                  <a:cubicBezTo>
                    <a:pt x="42724" y="92539"/>
                    <a:pt x="25261" y="114764"/>
                    <a:pt x="21028" y="115293"/>
                  </a:cubicBezTo>
                  <a:cubicBezTo>
                    <a:pt x="16795" y="115822"/>
                    <a:pt x="20764" y="107356"/>
                    <a:pt x="22616" y="97831"/>
                  </a:cubicBezTo>
                  <a:cubicBezTo>
                    <a:pt x="24468" y="88306"/>
                    <a:pt x="28437" y="69520"/>
                    <a:pt x="32141" y="58143"/>
                  </a:cubicBezTo>
                  <a:cubicBezTo>
                    <a:pt x="35845" y="46766"/>
                    <a:pt x="66008" y="-8003"/>
                    <a:pt x="60716" y="9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6B75580B-6AB2-4183-81FD-2727F32635AC}"/>
                </a:ext>
              </a:extLst>
            </p:cNvPr>
            <p:cNvSpPr/>
            <p:nvPr/>
          </p:nvSpPr>
          <p:spPr>
            <a:xfrm>
              <a:off x="6179533" y="5101268"/>
              <a:ext cx="113141" cy="94970"/>
            </a:xfrm>
            <a:custGeom>
              <a:avLst/>
              <a:gdLst>
                <a:gd name="connsiteX0" fmla="*/ 1195 w 178325"/>
                <a:gd name="connsiteY0" fmla="*/ 516 h 149685"/>
                <a:gd name="connsiteX1" fmla="*/ 10720 w 178325"/>
                <a:gd name="connsiteY1" fmla="*/ 91003 h 149685"/>
                <a:gd name="connsiteX2" fmla="*/ 42470 w 178325"/>
                <a:gd name="connsiteY2" fmla="*/ 65603 h 149685"/>
                <a:gd name="connsiteX3" fmla="*/ 172645 w 178325"/>
                <a:gd name="connsiteY3" fmla="*/ 91003 h 149685"/>
                <a:gd name="connsiteX4" fmla="*/ 155182 w 178325"/>
                <a:gd name="connsiteY4" fmla="*/ 130691 h 149685"/>
                <a:gd name="connsiteX5" fmla="*/ 156770 w 178325"/>
                <a:gd name="connsiteY5" fmla="*/ 146566 h 149685"/>
                <a:gd name="connsiteX6" fmla="*/ 129782 w 178325"/>
                <a:gd name="connsiteY6" fmla="*/ 70366 h 149685"/>
                <a:gd name="connsiteX7" fmla="*/ 34532 w 178325"/>
                <a:gd name="connsiteY7" fmla="*/ 52903 h 149685"/>
                <a:gd name="connsiteX8" fmla="*/ 1195 w 178325"/>
                <a:gd name="connsiteY8" fmla="*/ 516 h 14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25" h="149685">
                  <a:moveTo>
                    <a:pt x="1195" y="516"/>
                  </a:moveTo>
                  <a:cubicBezTo>
                    <a:pt x="-2774" y="6866"/>
                    <a:pt x="3841" y="80155"/>
                    <a:pt x="10720" y="91003"/>
                  </a:cubicBezTo>
                  <a:cubicBezTo>
                    <a:pt x="17599" y="101851"/>
                    <a:pt x="15483" y="65603"/>
                    <a:pt x="42470" y="65603"/>
                  </a:cubicBezTo>
                  <a:cubicBezTo>
                    <a:pt x="69457" y="65603"/>
                    <a:pt x="153860" y="80155"/>
                    <a:pt x="172645" y="91003"/>
                  </a:cubicBezTo>
                  <a:cubicBezTo>
                    <a:pt x="191430" y="101851"/>
                    <a:pt x="157828" y="121431"/>
                    <a:pt x="155182" y="130691"/>
                  </a:cubicBezTo>
                  <a:cubicBezTo>
                    <a:pt x="152536" y="139952"/>
                    <a:pt x="161003" y="156620"/>
                    <a:pt x="156770" y="146566"/>
                  </a:cubicBezTo>
                  <a:cubicBezTo>
                    <a:pt x="152537" y="136512"/>
                    <a:pt x="150155" y="85976"/>
                    <a:pt x="129782" y="70366"/>
                  </a:cubicBezTo>
                  <a:cubicBezTo>
                    <a:pt x="109409" y="54756"/>
                    <a:pt x="54376" y="57401"/>
                    <a:pt x="34532" y="52903"/>
                  </a:cubicBezTo>
                  <a:cubicBezTo>
                    <a:pt x="14688" y="48405"/>
                    <a:pt x="5164" y="-5834"/>
                    <a:pt x="1195" y="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C2C6A3D4-E3D7-4A16-BBC3-9F33BD2766D2}"/>
                </a:ext>
              </a:extLst>
            </p:cNvPr>
            <p:cNvSpPr/>
            <p:nvPr/>
          </p:nvSpPr>
          <p:spPr>
            <a:xfrm>
              <a:off x="4779309" y="4661730"/>
              <a:ext cx="577019" cy="205681"/>
            </a:xfrm>
            <a:custGeom>
              <a:avLst/>
              <a:gdLst>
                <a:gd name="connsiteX0" fmla="*/ 531353 w 531381"/>
                <a:gd name="connsiteY0" fmla="*/ 29 h 189413"/>
                <a:gd name="connsiteX1" fmla="*/ 331328 w 531381"/>
                <a:gd name="connsiteY1" fmla="*/ 73054 h 189413"/>
                <a:gd name="connsiteX2" fmla="*/ 299578 w 531381"/>
                <a:gd name="connsiteY2" fmla="*/ 188941 h 189413"/>
                <a:gd name="connsiteX3" fmla="*/ 290053 w 531381"/>
                <a:gd name="connsiteY3" fmla="*/ 114329 h 189413"/>
                <a:gd name="connsiteX4" fmla="*/ 99553 w 531381"/>
                <a:gd name="connsiteY4" fmla="*/ 122266 h 189413"/>
                <a:gd name="connsiteX5" fmla="*/ 2715 w 531381"/>
                <a:gd name="connsiteY5" fmla="*/ 122266 h 189413"/>
                <a:gd name="connsiteX6" fmla="*/ 201153 w 531381"/>
                <a:gd name="connsiteY6" fmla="*/ 115916 h 189413"/>
                <a:gd name="connsiteX7" fmla="*/ 313865 w 531381"/>
                <a:gd name="connsiteY7" fmla="*/ 185766 h 189413"/>
                <a:gd name="connsiteX8" fmla="*/ 345615 w 531381"/>
                <a:gd name="connsiteY8" fmla="*/ 80991 h 189413"/>
                <a:gd name="connsiteX9" fmla="*/ 531353 w 531381"/>
                <a:gd name="connsiteY9" fmla="*/ 29 h 1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381" h="189413">
                  <a:moveTo>
                    <a:pt x="531353" y="29"/>
                  </a:moveTo>
                  <a:cubicBezTo>
                    <a:pt x="528972" y="-1294"/>
                    <a:pt x="369957" y="41569"/>
                    <a:pt x="331328" y="73054"/>
                  </a:cubicBezTo>
                  <a:cubicBezTo>
                    <a:pt x="292699" y="104539"/>
                    <a:pt x="306457" y="182062"/>
                    <a:pt x="299578" y="188941"/>
                  </a:cubicBezTo>
                  <a:cubicBezTo>
                    <a:pt x="292699" y="195820"/>
                    <a:pt x="323390" y="125441"/>
                    <a:pt x="290053" y="114329"/>
                  </a:cubicBezTo>
                  <a:cubicBezTo>
                    <a:pt x="256716" y="103217"/>
                    <a:pt x="147443" y="120943"/>
                    <a:pt x="99553" y="122266"/>
                  </a:cubicBezTo>
                  <a:cubicBezTo>
                    <a:pt x="51663" y="123589"/>
                    <a:pt x="-14218" y="123324"/>
                    <a:pt x="2715" y="122266"/>
                  </a:cubicBezTo>
                  <a:cubicBezTo>
                    <a:pt x="19648" y="121208"/>
                    <a:pt x="149295" y="105333"/>
                    <a:pt x="201153" y="115916"/>
                  </a:cubicBezTo>
                  <a:cubicBezTo>
                    <a:pt x="253011" y="126499"/>
                    <a:pt x="289788" y="191587"/>
                    <a:pt x="313865" y="185766"/>
                  </a:cubicBezTo>
                  <a:cubicBezTo>
                    <a:pt x="337942" y="179945"/>
                    <a:pt x="306986" y="111154"/>
                    <a:pt x="345615" y="80991"/>
                  </a:cubicBezTo>
                  <a:cubicBezTo>
                    <a:pt x="384244" y="50829"/>
                    <a:pt x="533734" y="1352"/>
                    <a:pt x="531353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8D8E4C65-93BE-4C86-8412-E620D9C4D8DB}"/>
                </a:ext>
              </a:extLst>
            </p:cNvPr>
            <p:cNvSpPr/>
            <p:nvPr/>
          </p:nvSpPr>
          <p:spPr>
            <a:xfrm>
              <a:off x="5664009" y="5378867"/>
              <a:ext cx="133312" cy="371564"/>
            </a:xfrm>
            <a:custGeom>
              <a:avLst/>
              <a:gdLst>
                <a:gd name="connsiteX0" fmla="*/ 121438 w 122768"/>
                <a:gd name="connsiteY0" fmla="*/ 1599 h 342176"/>
                <a:gd name="connsiteX1" fmla="*/ 70638 w 122768"/>
                <a:gd name="connsiteY1" fmla="*/ 113782 h 342176"/>
                <a:gd name="connsiteX2" fmla="*/ 5021 w 122768"/>
                <a:gd name="connsiteY2" fmla="*/ 336032 h 342176"/>
                <a:gd name="connsiteX3" fmla="*/ 5021 w 122768"/>
                <a:gd name="connsiteY3" fmla="*/ 266182 h 342176"/>
                <a:gd name="connsiteX4" fmla="*/ 9255 w 122768"/>
                <a:gd name="connsiteY4" fmla="*/ 120132 h 342176"/>
                <a:gd name="connsiteX5" fmla="*/ 15605 w 122768"/>
                <a:gd name="connsiteY5" fmla="*/ 192099 h 342176"/>
                <a:gd name="connsiteX6" fmla="*/ 121438 w 122768"/>
                <a:gd name="connsiteY6" fmla="*/ 1599 h 3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68" h="342176">
                  <a:moveTo>
                    <a:pt x="121438" y="1599"/>
                  </a:moveTo>
                  <a:cubicBezTo>
                    <a:pt x="130610" y="-11454"/>
                    <a:pt x="90041" y="58043"/>
                    <a:pt x="70638" y="113782"/>
                  </a:cubicBezTo>
                  <a:cubicBezTo>
                    <a:pt x="51235" y="169521"/>
                    <a:pt x="15957" y="310632"/>
                    <a:pt x="5021" y="336032"/>
                  </a:cubicBezTo>
                  <a:cubicBezTo>
                    <a:pt x="-5915" y="361432"/>
                    <a:pt x="4315" y="302165"/>
                    <a:pt x="5021" y="266182"/>
                  </a:cubicBezTo>
                  <a:cubicBezTo>
                    <a:pt x="5727" y="230199"/>
                    <a:pt x="7491" y="132479"/>
                    <a:pt x="9255" y="120132"/>
                  </a:cubicBezTo>
                  <a:cubicBezTo>
                    <a:pt x="11019" y="107785"/>
                    <a:pt x="788" y="207974"/>
                    <a:pt x="15605" y="192099"/>
                  </a:cubicBezTo>
                  <a:cubicBezTo>
                    <a:pt x="30422" y="176224"/>
                    <a:pt x="112266" y="14652"/>
                    <a:pt x="121438" y="15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69A2B2B9-1574-489B-A1BC-824CC08E9986}"/>
                </a:ext>
              </a:extLst>
            </p:cNvPr>
            <p:cNvSpPr/>
            <p:nvPr/>
          </p:nvSpPr>
          <p:spPr>
            <a:xfrm>
              <a:off x="4110708" y="4720697"/>
              <a:ext cx="950273" cy="268932"/>
            </a:xfrm>
            <a:custGeom>
              <a:avLst/>
              <a:gdLst>
                <a:gd name="connsiteX0" fmla="*/ 874552 w 875114"/>
                <a:gd name="connsiteY0" fmla="*/ 230 h 247662"/>
                <a:gd name="connsiteX1" fmla="*/ 804702 w 875114"/>
                <a:gd name="connsiteY1" fmla="*/ 106063 h 247662"/>
                <a:gd name="connsiteX2" fmla="*/ 781418 w 875114"/>
                <a:gd name="connsiteY2" fmla="*/ 245763 h 247662"/>
                <a:gd name="connsiteX3" fmla="*/ 781418 w 875114"/>
                <a:gd name="connsiteY3" fmla="*/ 190730 h 247662"/>
                <a:gd name="connsiteX4" fmla="*/ 781418 w 875114"/>
                <a:gd name="connsiteY4" fmla="*/ 133580 h 247662"/>
                <a:gd name="connsiteX5" fmla="*/ 739085 w 875114"/>
                <a:gd name="connsiteY5" fmla="*/ 93363 h 247662"/>
                <a:gd name="connsiteX6" fmla="*/ 584568 w 875114"/>
                <a:gd name="connsiteY6" fmla="*/ 70080 h 247662"/>
                <a:gd name="connsiteX7" fmla="*/ 2485 w 875114"/>
                <a:gd name="connsiteY7" fmla="*/ 87013 h 247662"/>
                <a:gd name="connsiteX8" fmla="*/ 362318 w 875114"/>
                <a:gd name="connsiteY8" fmla="*/ 61613 h 247662"/>
                <a:gd name="connsiteX9" fmla="*/ 49052 w 875114"/>
                <a:gd name="connsiteY9" fmla="*/ 36213 h 247662"/>
                <a:gd name="connsiteX10" fmla="*/ 709452 w 875114"/>
                <a:gd name="connsiteY10" fmla="*/ 57380 h 247662"/>
                <a:gd name="connsiteX11" fmla="*/ 762368 w 875114"/>
                <a:gd name="connsiteY11" fmla="*/ 76430 h 247662"/>
                <a:gd name="connsiteX12" fmla="*/ 874552 w 875114"/>
                <a:gd name="connsiteY12" fmla="*/ 230 h 2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5114" h="247662">
                  <a:moveTo>
                    <a:pt x="874552" y="230"/>
                  </a:moveTo>
                  <a:cubicBezTo>
                    <a:pt x="881608" y="5169"/>
                    <a:pt x="820224" y="65141"/>
                    <a:pt x="804702" y="106063"/>
                  </a:cubicBezTo>
                  <a:cubicBezTo>
                    <a:pt x="789180" y="146985"/>
                    <a:pt x="785299" y="231652"/>
                    <a:pt x="781418" y="245763"/>
                  </a:cubicBezTo>
                  <a:cubicBezTo>
                    <a:pt x="777537" y="259874"/>
                    <a:pt x="781418" y="190730"/>
                    <a:pt x="781418" y="190730"/>
                  </a:cubicBezTo>
                  <a:cubicBezTo>
                    <a:pt x="781418" y="172033"/>
                    <a:pt x="788473" y="149808"/>
                    <a:pt x="781418" y="133580"/>
                  </a:cubicBezTo>
                  <a:cubicBezTo>
                    <a:pt x="774362" y="117352"/>
                    <a:pt x="771893" y="103946"/>
                    <a:pt x="739085" y="93363"/>
                  </a:cubicBezTo>
                  <a:cubicBezTo>
                    <a:pt x="706277" y="82780"/>
                    <a:pt x="707335" y="71138"/>
                    <a:pt x="584568" y="70080"/>
                  </a:cubicBezTo>
                  <a:cubicBezTo>
                    <a:pt x="461801" y="69022"/>
                    <a:pt x="39527" y="88424"/>
                    <a:pt x="2485" y="87013"/>
                  </a:cubicBezTo>
                  <a:cubicBezTo>
                    <a:pt x="-34557" y="85602"/>
                    <a:pt x="354557" y="70080"/>
                    <a:pt x="362318" y="61613"/>
                  </a:cubicBezTo>
                  <a:cubicBezTo>
                    <a:pt x="370079" y="53146"/>
                    <a:pt x="49052" y="36213"/>
                    <a:pt x="49052" y="36213"/>
                  </a:cubicBezTo>
                  <a:cubicBezTo>
                    <a:pt x="106908" y="35507"/>
                    <a:pt x="590566" y="50677"/>
                    <a:pt x="709452" y="57380"/>
                  </a:cubicBezTo>
                  <a:cubicBezTo>
                    <a:pt x="828338" y="64083"/>
                    <a:pt x="740849" y="81722"/>
                    <a:pt x="762368" y="76430"/>
                  </a:cubicBezTo>
                  <a:cubicBezTo>
                    <a:pt x="783887" y="71138"/>
                    <a:pt x="867496" y="-4709"/>
                    <a:pt x="874552" y="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B581D4CA-9205-4308-88DF-282EE2C18FB2}"/>
                </a:ext>
              </a:extLst>
            </p:cNvPr>
            <p:cNvSpPr/>
            <p:nvPr/>
          </p:nvSpPr>
          <p:spPr>
            <a:xfrm>
              <a:off x="4829969" y="4828817"/>
              <a:ext cx="269885" cy="364493"/>
            </a:xfrm>
            <a:custGeom>
              <a:avLst/>
              <a:gdLst>
                <a:gd name="connsiteX0" fmla="*/ 201595 w 248539"/>
                <a:gd name="connsiteY0" fmla="*/ 144 h 335664"/>
                <a:gd name="connsiteX1" fmla="*/ 193129 w 248539"/>
                <a:gd name="connsiteY1" fmla="*/ 150427 h 335664"/>
                <a:gd name="connsiteX2" fmla="*/ 248162 w 248539"/>
                <a:gd name="connsiteY2" fmla="*/ 334577 h 335664"/>
                <a:gd name="connsiteX3" fmla="*/ 216412 w 248539"/>
                <a:gd name="connsiteY3" fmla="*/ 224511 h 335664"/>
                <a:gd name="connsiteX4" fmla="*/ 197362 w 248539"/>
                <a:gd name="connsiteY4" fmla="*/ 177944 h 335664"/>
                <a:gd name="connsiteX5" fmla="*/ 55545 w 248539"/>
                <a:gd name="connsiteY5" fmla="*/ 211811 h 335664"/>
                <a:gd name="connsiteX6" fmla="*/ 21679 w 248539"/>
                <a:gd name="connsiteY6" fmla="*/ 243561 h 335664"/>
                <a:gd name="connsiteX7" fmla="*/ 512 w 248539"/>
                <a:gd name="connsiteY7" fmla="*/ 298594 h 335664"/>
                <a:gd name="connsiteX8" fmla="*/ 42845 w 248539"/>
                <a:gd name="connsiteY8" fmla="*/ 199111 h 335664"/>
                <a:gd name="connsiteX9" fmla="*/ 68245 w 248539"/>
                <a:gd name="connsiteY9" fmla="*/ 141961 h 335664"/>
                <a:gd name="connsiteX10" fmla="*/ 176195 w 248539"/>
                <a:gd name="connsiteY10" fmla="*/ 146194 h 335664"/>
                <a:gd name="connsiteX11" fmla="*/ 167729 w 248539"/>
                <a:gd name="connsiteY11" fmla="*/ 122911 h 335664"/>
                <a:gd name="connsiteX12" fmla="*/ 201595 w 248539"/>
                <a:gd name="connsiteY12" fmla="*/ 144 h 33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539" h="335664">
                  <a:moveTo>
                    <a:pt x="201595" y="144"/>
                  </a:moveTo>
                  <a:cubicBezTo>
                    <a:pt x="205828" y="4730"/>
                    <a:pt x="185368" y="94688"/>
                    <a:pt x="193129" y="150427"/>
                  </a:cubicBezTo>
                  <a:cubicBezTo>
                    <a:pt x="200890" y="206166"/>
                    <a:pt x="244282" y="322230"/>
                    <a:pt x="248162" y="334577"/>
                  </a:cubicBezTo>
                  <a:cubicBezTo>
                    <a:pt x="252043" y="346924"/>
                    <a:pt x="224879" y="250617"/>
                    <a:pt x="216412" y="224511"/>
                  </a:cubicBezTo>
                  <a:cubicBezTo>
                    <a:pt x="207945" y="198405"/>
                    <a:pt x="224173" y="180061"/>
                    <a:pt x="197362" y="177944"/>
                  </a:cubicBezTo>
                  <a:cubicBezTo>
                    <a:pt x="170551" y="175827"/>
                    <a:pt x="84825" y="200875"/>
                    <a:pt x="55545" y="211811"/>
                  </a:cubicBezTo>
                  <a:cubicBezTo>
                    <a:pt x="26264" y="222747"/>
                    <a:pt x="30851" y="229097"/>
                    <a:pt x="21679" y="243561"/>
                  </a:cubicBezTo>
                  <a:cubicBezTo>
                    <a:pt x="12507" y="258025"/>
                    <a:pt x="-3016" y="306002"/>
                    <a:pt x="512" y="298594"/>
                  </a:cubicBezTo>
                  <a:cubicBezTo>
                    <a:pt x="4040" y="291186"/>
                    <a:pt x="42845" y="199111"/>
                    <a:pt x="42845" y="199111"/>
                  </a:cubicBezTo>
                  <a:cubicBezTo>
                    <a:pt x="54134" y="173006"/>
                    <a:pt x="46020" y="150780"/>
                    <a:pt x="68245" y="141961"/>
                  </a:cubicBezTo>
                  <a:cubicBezTo>
                    <a:pt x="90470" y="133142"/>
                    <a:pt x="159614" y="149369"/>
                    <a:pt x="176195" y="146194"/>
                  </a:cubicBezTo>
                  <a:cubicBezTo>
                    <a:pt x="192776" y="143019"/>
                    <a:pt x="168787" y="144078"/>
                    <a:pt x="167729" y="122911"/>
                  </a:cubicBezTo>
                  <a:cubicBezTo>
                    <a:pt x="166671" y="101744"/>
                    <a:pt x="197362" y="-4442"/>
                    <a:pt x="201595" y="1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F03DF3AA-3292-4B98-BA4C-53D9CE1E6BA3}"/>
                </a:ext>
              </a:extLst>
            </p:cNvPr>
            <p:cNvSpPr/>
            <p:nvPr/>
          </p:nvSpPr>
          <p:spPr>
            <a:xfrm>
              <a:off x="6009621" y="5565278"/>
              <a:ext cx="575559" cy="904581"/>
            </a:xfrm>
            <a:custGeom>
              <a:avLst/>
              <a:gdLst>
                <a:gd name="connsiteX0" fmla="*/ 3186 w 530037"/>
                <a:gd name="connsiteY0" fmla="*/ 1382 h 833036"/>
                <a:gd name="connsiteX1" fmla="*/ 222261 w 530037"/>
                <a:gd name="connsiteY1" fmla="*/ 344282 h 833036"/>
                <a:gd name="connsiteX2" fmla="*/ 149236 w 530037"/>
                <a:gd name="connsiteY2" fmla="*/ 249032 h 833036"/>
                <a:gd name="connsiteX3" fmla="*/ 69861 w 530037"/>
                <a:gd name="connsiteY3" fmla="*/ 147432 h 833036"/>
                <a:gd name="connsiteX4" fmla="*/ 285761 w 530037"/>
                <a:gd name="connsiteY4" fmla="*/ 363332 h 833036"/>
                <a:gd name="connsiteX5" fmla="*/ 314336 w 530037"/>
                <a:gd name="connsiteY5" fmla="*/ 372857 h 833036"/>
                <a:gd name="connsiteX6" fmla="*/ 523886 w 530037"/>
                <a:gd name="connsiteY6" fmla="*/ 823707 h 833036"/>
                <a:gd name="connsiteX7" fmla="*/ 460386 w 530037"/>
                <a:gd name="connsiteY7" fmla="*/ 655432 h 833036"/>
                <a:gd name="connsiteX8" fmla="*/ 317511 w 530037"/>
                <a:gd name="connsiteY8" fmla="*/ 388732 h 833036"/>
                <a:gd name="connsiteX9" fmla="*/ 107961 w 530037"/>
                <a:gd name="connsiteY9" fmla="*/ 229982 h 833036"/>
                <a:gd name="connsiteX10" fmla="*/ 3186 w 530037"/>
                <a:gd name="connsiteY10" fmla="*/ 1382 h 8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037" h="833036">
                  <a:moveTo>
                    <a:pt x="3186" y="1382"/>
                  </a:moveTo>
                  <a:cubicBezTo>
                    <a:pt x="22236" y="20432"/>
                    <a:pt x="197919" y="303007"/>
                    <a:pt x="222261" y="344282"/>
                  </a:cubicBezTo>
                  <a:cubicBezTo>
                    <a:pt x="246603" y="385557"/>
                    <a:pt x="174636" y="281840"/>
                    <a:pt x="149236" y="249032"/>
                  </a:cubicBezTo>
                  <a:cubicBezTo>
                    <a:pt x="123836" y="216224"/>
                    <a:pt x="47107" y="128382"/>
                    <a:pt x="69861" y="147432"/>
                  </a:cubicBezTo>
                  <a:cubicBezTo>
                    <a:pt x="92615" y="166482"/>
                    <a:pt x="245015" y="325761"/>
                    <a:pt x="285761" y="363332"/>
                  </a:cubicBezTo>
                  <a:cubicBezTo>
                    <a:pt x="326507" y="400903"/>
                    <a:pt x="274649" y="296128"/>
                    <a:pt x="314336" y="372857"/>
                  </a:cubicBezTo>
                  <a:cubicBezTo>
                    <a:pt x="354024" y="449586"/>
                    <a:pt x="499544" y="776611"/>
                    <a:pt x="523886" y="823707"/>
                  </a:cubicBezTo>
                  <a:cubicBezTo>
                    <a:pt x="548228" y="870803"/>
                    <a:pt x="494782" y="727928"/>
                    <a:pt x="460386" y="655432"/>
                  </a:cubicBezTo>
                  <a:cubicBezTo>
                    <a:pt x="425990" y="582936"/>
                    <a:pt x="376248" y="459640"/>
                    <a:pt x="317511" y="388732"/>
                  </a:cubicBezTo>
                  <a:cubicBezTo>
                    <a:pt x="258774" y="317824"/>
                    <a:pt x="161407" y="294540"/>
                    <a:pt x="107961" y="229982"/>
                  </a:cubicBezTo>
                  <a:cubicBezTo>
                    <a:pt x="54515" y="165424"/>
                    <a:pt x="-15864" y="-17668"/>
                    <a:pt x="3186" y="1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DEFF8E78-17C2-4B99-8F03-BF109B293767}"/>
                </a:ext>
              </a:extLst>
            </p:cNvPr>
            <p:cNvSpPr/>
            <p:nvPr/>
          </p:nvSpPr>
          <p:spPr>
            <a:xfrm>
              <a:off x="6481693" y="6252191"/>
              <a:ext cx="116221" cy="660592"/>
            </a:xfrm>
            <a:custGeom>
              <a:avLst/>
              <a:gdLst>
                <a:gd name="connsiteX0" fmla="*/ 252 w 107029"/>
                <a:gd name="connsiteY0" fmla="*/ 623 h 608344"/>
                <a:gd name="connsiteX1" fmla="*/ 87565 w 107029"/>
                <a:gd name="connsiteY1" fmla="*/ 275261 h 608344"/>
                <a:gd name="connsiteX2" fmla="*/ 81215 w 107029"/>
                <a:gd name="connsiteY2" fmla="*/ 402261 h 608344"/>
                <a:gd name="connsiteX3" fmla="*/ 106615 w 107029"/>
                <a:gd name="connsiteY3" fmla="*/ 605461 h 608344"/>
                <a:gd name="connsiteX4" fmla="*/ 97090 w 107029"/>
                <a:gd name="connsiteY4" fmla="*/ 500686 h 608344"/>
                <a:gd name="connsiteX5" fmla="*/ 98677 w 107029"/>
                <a:gd name="connsiteY5" fmla="*/ 214936 h 608344"/>
                <a:gd name="connsiteX6" fmla="*/ 57402 w 107029"/>
                <a:gd name="connsiteY6" fmla="*/ 422898 h 608344"/>
                <a:gd name="connsiteX7" fmla="*/ 60577 w 107029"/>
                <a:gd name="connsiteY7" fmla="*/ 206998 h 608344"/>
                <a:gd name="connsiteX8" fmla="*/ 252 w 107029"/>
                <a:gd name="connsiteY8" fmla="*/ 623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29" h="608344">
                  <a:moveTo>
                    <a:pt x="252" y="623"/>
                  </a:moveTo>
                  <a:cubicBezTo>
                    <a:pt x="4750" y="12000"/>
                    <a:pt x="74071" y="208321"/>
                    <a:pt x="87565" y="275261"/>
                  </a:cubicBezTo>
                  <a:cubicBezTo>
                    <a:pt x="101059" y="342201"/>
                    <a:pt x="78040" y="347228"/>
                    <a:pt x="81215" y="402261"/>
                  </a:cubicBezTo>
                  <a:cubicBezTo>
                    <a:pt x="84390" y="457294"/>
                    <a:pt x="103969" y="589057"/>
                    <a:pt x="106615" y="605461"/>
                  </a:cubicBezTo>
                  <a:cubicBezTo>
                    <a:pt x="109261" y="621865"/>
                    <a:pt x="98413" y="565773"/>
                    <a:pt x="97090" y="500686"/>
                  </a:cubicBezTo>
                  <a:cubicBezTo>
                    <a:pt x="95767" y="435599"/>
                    <a:pt x="105292" y="227901"/>
                    <a:pt x="98677" y="214936"/>
                  </a:cubicBezTo>
                  <a:cubicBezTo>
                    <a:pt x="92062" y="201971"/>
                    <a:pt x="63752" y="424221"/>
                    <a:pt x="57402" y="422898"/>
                  </a:cubicBezTo>
                  <a:cubicBezTo>
                    <a:pt x="51052" y="421575"/>
                    <a:pt x="68515" y="277642"/>
                    <a:pt x="60577" y="206998"/>
                  </a:cubicBezTo>
                  <a:cubicBezTo>
                    <a:pt x="52639" y="136354"/>
                    <a:pt x="-4246" y="-10754"/>
                    <a:pt x="252" y="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1328E153-8B66-4697-93E7-7E46561E53E5}"/>
                </a:ext>
              </a:extLst>
            </p:cNvPr>
            <p:cNvSpPr/>
            <p:nvPr/>
          </p:nvSpPr>
          <p:spPr>
            <a:xfrm>
              <a:off x="3615183" y="4767483"/>
              <a:ext cx="1089508" cy="342573"/>
            </a:xfrm>
            <a:custGeom>
              <a:avLst/>
              <a:gdLst>
                <a:gd name="connsiteX0" fmla="*/ 31 w 1003336"/>
                <a:gd name="connsiteY0" fmla="*/ 315390 h 315478"/>
                <a:gd name="connsiteX1" fmla="*/ 349281 w 1003336"/>
                <a:gd name="connsiteY1" fmla="*/ 112190 h 315478"/>
                <a:gd name="connsiteX2" fmla="*/ 150843 w 1003336"/>
                <a:gd name="connsiteY2" fmla="*/ 196327 h 315478"/>
                <a:gd name="connsiteX3" fmla="*/ 374681 w 1003336"/>
                <a:gd name="connsiteY3" fmla="*/ 89965 h 315478"/>
                <a:gd name="connsiteX4" fmla="*/ 666781 w 1003336"/>
                <a:gd name="connsiteY4" fmla="*/ 29640 h 315478"/>
                <a:gd name="connsiteX5" fmla="*/ 1003331 w 1003336"/>
                <a:gd name="connsiteY5" fmla="*/ 29640 h 315478"/>
                <a:gd name="connsiteX6" fmla="*/ 658843 w 1003336"/>
                <a:gd name="connsiteY6" fmla="*/ 1065 h 315478"/>
                <a:gd name="connsiteX7" fmla="*/ 368331 w 1003336"/>
                <a:gd name="connsiteY7" fmla="*/ 72502 h 315478"/>
                <a:gd name="connsiteX8" fmla="*/ 481043 w 1003336"/>
                <a:gd name="connsiteY8" fmla="*/ 1065 h 315478"/>
                <a:gd name="connsiteX9" fmla="*/ 295306 w 1003336"/>
                <a:gd name="connsiteY9" fmla="*/ 67740 h 315478"/>
                <a:gd name="connsiteX10" fmla="*/ 73056 w 1003336"/>
                <a:gd name="connsiteY10" fmla="*/ 158227 h 315478"/>
                <a:gd name="connsiteX11" fmla="*/ 327056 w 1003336"/>
                <a:gd name="connsiteY11" fmla="*/ 83615 h 315478"/>
                <a:gd name="connsiteX12" fmla="*/ 31 w 1003336"/>
                <a:gd name="connsiteY12" fmla="*/ 315390 h 31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36" h="315478">
                  <a:moveTo>
                    <a:pt x="31" y="315390"/>
                  </a:moveTo>
                  <a:cubicBezTo>
                    <a:pt x="3735" y="320152"/>
                    <a:pt x="324146" y="132034"/>
                    <a:pt x="349281" y="112190"/>
                  </a:cubicBezTo>
                  <a:cubicBezTo>
                    <a:pt x="374416" y="92346"/>
                    <a:pt x="146610" y="200031"/>
                    <a:pt x="150843" y="196327"/>
                  </a:cubicBezTo>
                  <a:cubicBezTo>
                    <a:pt x="155076" y="192623"/>
                    <a:pt x="288691" y="117746"/>
                    <a:pt x="374681" y="89965"/>
                  </a:cubicBezTo>
                  <a:cubicBezTo>
                    <a:pt x="460671" y="62184"/>
                    <a:pt x="562006" y="39694"/>
                    <a:pt x="666781" y="29640"/>
                  </a:cubicBezTo>
                  <a:cubicBezTo>
                    <a:pt x="771556" y="19586"/>
                    <a:pt x="1004654" y="34402"/>
                    <a:pt x="1003331" y="29640"/>
                  </a:cubicBezTo>
                  <a:cubicBezTo>
                    <a:pt x="1002008" y="24878"/>
                    <a:pt x="764676" y="-6079"/>
                    <a:pt x="658843" y="1065"/>
                  </a:cubicBezTo>
                  <a:cubicBezTo>
                    <a:pt x="553010" y="8209"/>
                    <a:pt x="397964" y="72502"/>
                    <a:pt x="368331" y="72502"/>
                  </a:cubicBezTo>
                  <a:cubicBezTo>
                    <a:pt x="338698" y="72502"/>
                    <a:pt x="493214" y="1859"/>
                    <a:pt x="481043" y="1065"/>
                  </a:cubicBezTo>
                  <a:cubicBezTo>
                    <a:pt x="468872" y="271"/>
                    <a:pt x="363304" y="41546"/>
                    <a:pt x="295306" y="67740"/>
                  </a:cubicBezTo>
                  <a:cubicBezTo>
                    <a:pt x="227308" y="93934"/>
                    <a:pt x="67764" y="155581"/>
                    <a:pt x="73056" y="158227"/>
                  </a:cubicBezTo>
                  <a:cubicBezTo>
                    <a:pt x="78348" y="160873"/>
                    <a:pt x="338433" y="57686"/>
                    <a:pt x="327056" y="83615"/>
                  </a:cubicBezTo>
                  <a:cubicBezTo>
                    <a:pt x="315679" y="109544"/>
                    <a:pt x="-3673" y="310628"/>
                    <a:pt x="31" y="3153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AA51C90F-4AEB-4CC9-A0E1-6F1EA998F437}"/>
                </a:ext>
              </a:extLst>
            </p:cNvPr>
            <p:cNvSpPr/>
            <p:nvPr/>
          </p:nvSpPr>
          <p:spPr>
            <a:xfrm>
              <a:off x="3222013" y="5102278"/>
              <a:ext cx="404125" cy="948289"/>
            </a:xfrm>
            <a:custGeom>
              <a:avLst/>
              <a:gdLst>
                <a:gd name="connsiteX0" fmla="*/ 372158 w 372162"/>
                <a:gd name="connsiteY0" fmla="*/ 195 h 873287"/>
                <a:gd name="connsiteX1" fmla="*/ 128741 w 372162"/>
                <a:gd name="connsiteY1" fmla="*/ 258429 h 873287"/>
                <a:gd name="connsiteX2" fmla="*/ 80058 w 372162"/>
                <a:gd name="connsiteY2" fmla="*/ 370612 h 873287"/>
                <a:gd name="connsiteX3" fmla="*/ 33491 w 372162"/>
                <a:gd name="connsiteY3" fmla="*/ 607679 h 873287"/>
                <a:gd name="connsiteX4" fmla="*/ 46191 w 372162"/>
                <a:gd name="connsiteY4" fmla="*/ 292295 h 873287"/>
                <a:gd name="connsiteX5" fmla="*/ 25024 w 372162"/>
                <a:gd name="connsiteY5" fmla="*/ 561112 h 873287"/>
                <a:gd name="connsiteX6" fmla="*/ 48308 w 372162"/>
                <a:gd name="connsiteY6" fmla="*/ 762195 h 873287"/>
                <a:gd name="connsiteX7" fmla="*/ 80058 w 372162"/>
                <a:gd name="connsiteY7" fmla="*/ 872262 h 873287"/>
                <a:gd name="connsiteX8" fmla="*/ 33491 w 372162"/>
                <a:gd name="connsiteY8" fmla="*/ 700812 h 873287"/>
                <a:gd name="connsiteX9" fmla="*/ 3858 w 372162"/>
                <a:gd name="connsiteY9" fmla="*/ 491262 h 873287"/>
                <a:gd name="connsiteX10" fmla="*/ 122391 w 372162"/>
                <a:gd name="connsiteY10" fmla="*/ 220329 h 873287"/>
                <a:gd name="connsiteX11" fmla="*/ 372158 w 372162"/>
                <a:gd name="connsiteY11" fmla="*/ 195 h 87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162" h="873287">
                  <a:moveTo>
                    <a:pt x="372158" y="195"/>
                  </a:moveTo>
                  <a:cubicBezTo>
                    <a:pt x="373216" y="6545"/>
                    <a:pt x="177424" y="196693"/>
                    <a:pt x="128741" y="258429"/>
                  </a:cubicBezTo>
                  <a:cubicBezTo>
                    <a:pt x="80058" y="320165"/>
                    <a:pt x="95933" y="312404"/>
                    <a:pt x="80058" y="370612"/>
                  </a:cubicBezTo>
                  <a:cubicBezTo>
                    <a:pt x="64183" y="428820"/>
                    <a:pt x="39135" y="620732"/>
                    <a:pt x="33491" y="607679"/>
                  </a:cubicBezTo>
                  <a:cubicBezTo>
                    <a:pt x="27846" y="594626"/>
                    <a:pt x="47602" y="300056"/>
                    <a:pt x="46191" y="292295"/>
                  </a:cubicBezTo>
                  <a:cubicBezTo>
                    <a:pt x="44780" y="284534"/>
                    <a:pt x="24671" y="482795"/>
                    <a:pt x="25024" y="561112"/>
                  </a:cubicBezTo>
                  <a:cubicBezTo>
                    <a:pt x="25377" y="639429"/>
                    <a:pt x="39136" y="710337"/>
                    <a:pt x="48308" y="762195"/>
                  </a:cubicBezTo>
                  <a:cubicBezTo>
                    <a:pt x="57480" y="814053"/>
                    <a:pt x="82527" y="882492"/>
                    <a:pt x="80058" y="872262"/>
                  </a:cubicBezTo>
                  <a:cubicBezTo>
                    <a:pt x="77589" y="862032"/>
                    <a:pt x="46191" y="764312"/>
                    <a:pt x="33491" y="700812"/>
                  </a:cubicBezTo>
                  <a:cubicBezTo>
                    <a:pt x="20791" y="637312"/>
                    <a:pt x="-10959" y="571343"/>
                    <a:pt x="3858" y="491262"/>
                  </a:cubicBezTo>
                  <a:cubicBezTo>
                    <a:pt x="18675" y="411181"/>
                    <a:pt x="65241" y="297234"/>
                    <a:pt x="122391" y="220329"/>
                  </a:cubicBezTo>
                  <a:cubicBezTo>
                    <a:pt x="179541" y="143424"/>
                    <a:pt x="371100" y="-6155"/>
                    <a:pt x="372158" y="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96F6699F-D1B8-44DA-A001-758BDAF659CA}"/>
                </a:ext>
              </a:extLst>
            </p:cNvPr>
            <p:cNvSpPr/>
            <p:nvPr/>
          </p:nvSpPr>
          <p:spPr>
            <a:xfrm>
              <a:off x="3285877" y="5313895"/>
              <a:ext cx="258147" cy="938389"/>
            </a:xfrm>
            <a:custGeom>
              <a:avLst/>
              <a:gdLst>
                <a:gd name="connsiteX0" fmla="*/ 237145 w 237730"/>
                <a:gd name="connsiteY0" fmla="*/ 49 h 864170"/>
                <a:gd name="connsiteX1" fmla="*/ 133428 w 237730"/>
                <a:gd name="connsiteY1" fmla="*/ 179965 h 864170"/>
                <a:gd name="connsiteX2" fmla="*/ 46645 w 237730"/>
                <a:gd name="connsiteY2" fmla="*/ 647749 h 864170"/>
                <a:gd name="connsiteX3" fmla="*/ 103795 w 237730"/>
                <a:gd name="connsiteY3" fmla="*/ 188432 h 864170"/>
                <a:gd name="connsiteX4" fmla="*/ 29711 w 237730"/>
                <a:gd name="connsiteY4" fmla="*/ 599065 h 864170"/>
                <a:gd name="connsiteX5" fmla="*/ 78 w 237730"/>
                <a:gd name="connsiteY5" fmla="*/ 863649 h 864170"/>
                <a:gd name="connsiteX6" fmla="*/ 27595 w 237730"/>
                <a:gd name="connsiteY6" fmla="*/ 651982 h 864170"/>
                <a:gd name="connsiteX7" fmla="*/ 169411 w 237730"/>
                <a:gd name="connsiteY7" fmla="*/ 167265 h 864170"/>
                <a:gd name="connsiteX8" fmla="*/ 237145 w 237730"/>
                <a:gd name="connsiteY8" fmla="*/ 49 h 86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30" h="864170">
                  <a:moveTo>
                    <a:pt x="237145" y="49"/>
                  </a:moveTo>
                  <a:cubicBezTo>
                    <a:pt x="231148" y="2166"/>
                    <a:pt x="165178" y="72015"/>
                    <a:pt x="133428" y="179965"/>
                  </a:cubicBezTo>
                  <a:cubicBezTo>
                    <a:pt x="101678" y="287915"/>
                    <a:pt x="51584" y="646338"/>
                    <a:pt x="46645" y="647749"/>
                  </a:cubicBezTo>
                  <a:cubicBezTo>
                    <a:pt x="41706" y="649160"/>
                    <a:pt x="106617" y="196546"/>
                    <a:pt x="103795" y="188432"/>
                  </a:cubicBezTo>
                  <a:cubicBezTo>
                    <a:pt x="100973" y="180318"/>
                    <a:pt x="46997" y="486529"/>
                    <a:pt x="29711" y="599065"/>
                  </a:cubicBezTo>
                  <a:cubicBezTo>
                    <a:pt x="12425" y="711601"/>
                    <a:pt x="431" y="854830"/>
                    <a:pt x="78" y="863649"/>
                  </a:cubicBezTo>
                  <a:cubicBezTo>
                    <a:pt x="-275" y="872468"/>
                    <a:pt x="-627" y="768046"/>
                    <a:pt x="27595" y="651982"/>
                  </a:cubicBezTo>
                  <a:cubicBezTo>
                    <a:pt x="55817" y="535918"/>
                    <a:pt x="136956" y="271334"/>
                    <a:pt x="169411" y="167265"/>
                  </a:cubicBezTo>
                  <a:cubicBezTo>
                    <a:pt x="201866" y="63196"/>
                    <a:pt x="243142" y="-2068"/>
                    <a:pt x="237145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1264B22D-D99B-401F-BB26-1D766B2D7947}"/>
                </a:ext>
              </a:extLst>
            </p:cNvPr>
            <p:cNvSpPr/>
            <p:nvPr/>
          </p:nvSpPr>
          <p:spPr>
            <a:xfrm>
              <a:off x="4243600" y="5264434"/>
              <a:ext cx="305933" cy="1073925"/>
            </a:xfrm>
            <a:custGeom>
              <a:avLst/>
              <a:gdLst>
                <a:gd name="connsiteX0" fmla="*/ 142571 w 281736"/>
                <a:gd name="connsiteY0" fmla="*/ 3264 h 988986"/>
                <a:gd name="connsiteX1" fmla="*/ 153154 w 281736"/>
                <a:gd name="connsiteY1" fmla="*/ 185298 h 988986"/>
                <a:gd name="connsiteX2" fmla="*/ 216654 w 281736"/>
                <a:gd name="connsiteY2" fmla="*/ 430831 h 988986"/>
                <a:gd name="connsiteX3" fmla="*/ 225121 w 281736"/>
                <a:gd name="connsiteY3" fmla="*/ 513381 h 988986"/>
                <a:gd name="connsiteX4" fmla="*/ 184904 w 281736"/>
                <a:gd name="connsiteY4" fmla="*/ 653081 h 988986"/>
                <a:gd name="connsiteX5" fmla="*/ 754 w 281736"/>
                <a:gd name="connsiteY5" fmla="*/ 987514 h 988986"/>
                <a:gd name="connsiteX6" fmla="*/ 125637 w 281736"/>
                <a:gd name="connsiteY6" fmla="*/ 761031 h 988986"/>
                <a:gd name="connsiteX7" fmla="*/ 271687 w 281736"/>
                <a:gd name="connsiteY7" fmla="*/ 426598 h 988986"/>
                <a:gd name="connsiteX8" fmla="*/ 263221 w 281736"/>
                <a:gd name="connsiteY8" fmla="*/ 509148 h 988986"/>
                <a:gd name="connsiteX9" fmla="*/ 216654 w 281736"/>
                <a:gd name="connsiteY9" fmla="*/ 341931 h 988986"/>
                <a:gd name="connsiteX10" fmla="*/ 142571 w 281736"/>
                <a:gd name="connsiteY10" fmla="*/ 3264 h 9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736" h="988986">
                  <a:moveTo>
                    <a:pt x="142571" y="3264"/>
                  </a:moveTo>
                  <a:cubicBezTo>
                    <a:pt x="131988" y="-22841"/>
                    <a:pt x="140807" y="114037"/>
                    <a:pt x="153154" y="185298"/>
                  </a:cubicBezTo>
                  <a:cubicBezTo>
                    <a:pt x="165501" y="256559"/>
                    <a:pt x="204660" y="376151"/>
                    <a:pt x="216654" y="430831"/>
                  </a:cubicBezTo>
                  <a:cubicBezTo>
                    <a:pt x="228649" y="485512"/>
                    <a:pt x="230413" y="476339"/>
                    <a:pt x="225121" y="513381"/>
                  </a:cubicBezTo>
                  <a:cubicBezTo>
                    <a:pt x="219829" y="550423"/>
                    <a:pt x="222298" y="574059"/>
                    <a:pt x="184904" y="653081"/>
                  </a:cubicBezTo>
                  <a:cubicBezTo>
                    <a:pt x="147510" y="732103"/>
                    <a:pt x="10632" y="969522"/>
                    <a:pt x="754" y="987514"/>
                  </a:cubicBezTo>
                  <a:cubicBezTo>
                    <a:pt x="-9124" y="1005506"/>
                    <a:pt x="80482" y="854517"/>
                    <a:pt x="125637" y="761031"/>
                  </a:cubicBezTo>
                  <a:cubicBezTo>
                    <a:pt x="170792" y="667545"/>
                    <a:pt x="248756" y="468578"/>
                    <a:pt x="271687" y="426598"/>
                  </a:cubicBezTo>
                  <a:cubicBezTo>
                    <a:pt x="294618" y="384618"/>
                    <a:pt x="272393" y="523259"/>
                    <a:pt x="263221" y="509148"/>
                  </a:cubicBezTo>
                  <a:cubicBezTo>
                    <a:pt x="254049" y="495037"/>
                    <a:pt x="236410" y="423423"/>
                    <a:pt x="216654" y="341931"/>
                  </a:cubicBezTo>
                  <a:cubicBezTo>
                    <a:pt x="196898" y="260439"/>
                    <a:pt x="153154" y="29369"/>
                    <a:pt x="142571" y="32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2772D310-C4AD-4872-B139-E9189365178C}"/>
                </a:ext>
              </a:extLst>
            </p:cNvPr>
            <p:cNvSpPr/>
            <p:nvPr/>
          </p:nvSpPr>
          <p:spPr>
            <a:xfrm>
              <a:off x="3998786" y="5221050"/>
              <a:ext cx="263326" cy="1104222"/>
            </a:xfrm>
            <a:custGeom>
              <a:avLst/>
              <a:gdLst>
                <a:gd name="connsiteX0" fmla="*/ 1838 w 242499"/>
                <a:gd name="connsiteY0" fmla="*/ 34751 h 1016887"/>
                <a:gd name="connsiteX1" fmla="*/ 154238 w 242499"/>
                <a:gd name="connsiteY1" fmla="*/ 100367 h 1016887"/>
                <a:gd name="connsiteX2" fmla="*/ 190222 w 242499"/>
                <a:gd name="connsiteY2" fmla="*/ 441151 h 1016887"/>
                <a:gd name="connsiteX3" fmla="*/ 169055 w 242499"/>
                <a:gd name="connsiteY3" fmla="*/ 290867 h 1016887"/>
                <a:gd name="connsiteX4" fmla="*/ 200805 w 242499"/>
                <a:gd name="connsiteY4" fmla="*/ 640117 h 1016887"/>
                <a:gd name="connsiteX5" fmla="*/ 82272 w 242499"/>
                <a:gd name="connsiteY5" fmla="*/ 853901 h 1016887"/>
                <a:gd name="connsiteX6" fmla="*/ 160588 w 242499"/>
                <a:gd name="connsiteY6" fmla="*/ 1016884 h 1016887"/>
                <a:gd name="connsiteX7" fmla="*/ 90738 w 242499"/>
                <a:gd name="connsiteY7" fmla="*/ 849667 h 1016887"/>
                <a:gd name="connsiteX8" fmla="*/ 156355 w 242499"/>
                <a:gd name="connsiteY8" fmla="*/ 925867 h 1016887"/>
                <a:gd name="connsiteX9" fmla="*/ 158472 w 242499"/>
                <a:gd name="connsiteY9" fmla="*/ 760767 h 1016887"/>
                <a:gd name="connsiteX10" fmla="*/ 241022 w 242499"/>
                <a:gd name="connsiteY10" fmla="*/ 328967 h 1016887"/>
                <a:gd name="connsiteX11" fmla="*/ 78038 w 242499"/>
                <a:gd name="connsiteY11" fmla="*/ 22051 h 1016887"/>
                <a:gd name="connsiteX12" fmla="*/ 1838 w 242499"/>
                <a:gd name="connsiteY12" fmla="*/ 34751 h 101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499" h="1016887">
                  <a:moveTo>
                    <a:pt x="1838" y="34751"/>
                  </a:moveTo>
                  <a:cubicBezTo>
                    <a:pt x="14538" y="47804"/>
                    <a:pt x="122841" y="32634"/>
                    <a:pt x="154238" y="100367"/>
                  </a:cubicBezTo>
                  <a:cubicBezTo>
                    <a:pt x="185635" y="168100"/>
                    <a:pt x="187753" y="409401"/>
                    <a:pt x="190222" y="441151"/>
                  </a:cubicBezTo>
                  <a:cubicBezTo>
                    <a:pt x="192692" y="472901"/>
                    <a:pt x="167291" y="257706"/>
                    <a:pt x="169055" y="290867"/>
                  </a:cubicBezTo>
                  <a:cubicBezTo>
                    <a:pt x="170819" y="324028"/>
                    <a:pt x="215269" y="546278"/>
                    <a:pt x="200805" y="640117"/>
                  </a:cubicBezTo>
                  <a:cubicBezTo>
                    <a:pt x="186341" y="733956"/>
                    <a:pt x="88975" y="791106"/>
                    <a:pt x="82272" y="853901"/>
                  </a:cubicBezTo>
                  <a:cubicBezTo>
                    <a:pt x="75569" y="916696"/>
                    <a:pt x="159177" y="1017590"/>
                    <a:pt x="160588" y="1016884"/>
                  </a:cubicBezTo>
                  <a:cubicBezTo>
                    <a:pt x="161999" y="1016178"/>
                    <a:pt x="91443" y="864836"/>
                    <a:pt x="90738" y="849667"/>
                  </a:cubicBezTo>
                  <a:cubicBezTo>
                    <a:pt x="90033" y="834498"/>
                    <a:pt x="145066" y="940684"/>
                    <a:pt x="156355" y="925867"/>
                  </a:cubicBezTo>
                  <a:cubicBezTo>
                    <a:pt x="167644" y="911050"/>
                    <a:pt x="144361" y="860250"/>
                    <a:pt x="158472" y="760767"/>
                  </a:cubicBezTo>
                  <a:cubicBezTo>
                    <a:pt x="172583" y="661284"/>
                    <a:pt x="254428" y="452086"/>
                    <a:pt x="241022" y="328967"/>
                  </a:cubicBezTo>
                  <a:cubicBezTo>
                    <a:pt x="227616" y="205848"/>
                    <a:pt x="110846" y="72498"/>
                    <a:pt x="78038" y="22051"/>
                  </a:cubicBezTo>
                  <a:cubicBezTo>
                    <a:pt x="45230" y="-28396"/>
                    <a:pt x="-10862" y="21698"/>
                    <a:pt x="1838" y="347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90C51AF4-5C96-46BF-88D2-44DC27ADA9B0}"/>
                </a:ext>
              </a:extLst>
            </p:cNvPr>
            <p:cNvSpPr/>
            <p:nvPr/>
          </p:nvSpPr>
          <p:spPr>
            <a:xfrm>
              <a:off x="4122691" y="4834792"/>
              <a:ext cx="628537" cy="464672"/>
            </a:xfrm>
            <a:custGeom>
              <a:avLst/>
              <a:gdLst>
                <a:gd name="connsiteX0" fmla="*/ 578825 w 578825"/>
                <a:gd name="connsiteY0" fmla="*/ 992 h 427920"/>
                <a:gd name="connsiteX1" fmla="*/ 186713 w 578825"/>
                <a:gd name="connsiteY1" fmla="*/ 992 h 427920"/>
                <a:gd name="connsiteX2" fmla="*/ 397850 w 578825"/>
                <a:gd name="connsiteY2" fmla="*/ 2580 h 427920"/>
                <a:gd name="connsiteX3" fmla="*/ 221638 w 578825"/>
                <a:gd name="connsiteY3" fmla="*/ 10517 h 427920"/>
                <a:gd name="connsiteX4" fmla="*/ 86700 w 578825"/>
                <a:gd name="connsiteY4" fmla="*/ 115292 h 427920"/>
                <a:gd name="connsiteX5" fmla="*/ 975 w 578825"/>
                <a:gd name="connsiteY5" fmla="*/ 197842 h 427920"/>
                <a:gd name="connsiteX6" fmla="*/ 47013 w 578825"/>
                <a:gd name="connsiteY6" fmla="*/ 178792 h 427920"/>
                <a:gd name="connsiteX7" fmla="*/ 147025 w 578825"/>
                <a:gd name="connsiteY7" fmla="*/ 229592 h 427920"/>
                <a:gd name="connsiteX8" fmla="*/ 237513 w 578825"/>
                <a:gd name="connsiteY8" fmla="*/ 423267 h 427920"/>
                <a:gd name="connsiteX9" fmla="*/ 210525 w 578825"/>
                <a:gd name="connsiteY9" fmla="*/ 359767 h 427920"/>
                <a:gd name="connsiteX10" fmla="*/ 164488 w 578825"/>
                <a:gd name="connsiteY10" fmla="*/ 270867 h 427920"/>
                <a:gd name="connsiteX11" fmla="*/ 39075 w 578825"/>
                <a:gd name="connsiteY11" fmla="*/ 186730 h 427920"/>
                <a:gd name="connsiteX12" fmla="*/ 69238 w 578825"/>
                <a:gd name="connsiteY12" fmla="*/ 188317 h 427920"/>
                <a:gd name="connsiteX13" fmla="*/ 166075 w 578825"/>
                <a:gd name="connsiteY13" fmla="*/ 64492 h 427920"/>
                <a:gd name="connsiteX14" fmla="*/ 250213 w 578825"/>
                <a:gd name="connsiteY14" fmla="*/ 23217 h 427920"/>
                <a:gd name="connsiteX15" fmla="*/ 578825 w 578825"/>
                <a:gd name="connsiteY15" fmla="*/ 992 h 42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8825" h="427920">
                  <a:moveTo>
                    <a:pt x="578825" y="992"/>
                  </a:moveTo>
                  <a:lnTo>
                    <a:pt x="186713" y="992"/>
                  </a:lnTo>
                  <a:lnTo>
                    <a:pt x="397850" y="2580"/>
                  </a:lnTo>
                  <a:cubicBezTo>
                    <a:pt x="403671" y="4168"/>
                    <a:pt x="273496" y="-8268"/>
                    <a:pt x="221638" y="10517"/>
                  </a:cubicBezTo>
                  <a:cubicBezTo>
                    <a:pt x="169780" y="29302"/>
                    <a:pt x="123477" y="84071"/>
                    <a:pt x="86700" y="115292"/>
                  </a:cubicBezTo>
                  <a:cubicBezTo>
                    <a:pt x="49923" y="146513"/>
                    <a:pt x="7589" y="187259"/>
                    <a:pt x="975" y="197842"/>
                  </a:cubicBezTo>
                  <a:cubicBezTo>
                    <a:pt x="-5639" y="208425"/>
                    <a:pt x="22671" y="173500"/>
                    <a:pt x="47013" y="178792"/>
                  </a:cubicBezTo>
                  <a:cubicBezTo>
                    <a:pt x="71355" y="184084"/>
                    <a:pt x="115275" y="188846"/>
                    <a:pt x="147025" y="229592"/>
                  </a:cubicBezTo>
                  <a:cubicBezTo>
                    <a:pt x="178775" y="270338"/>
                    <a:pt x="226930" y="401571"/>
                    <a:pt x="237513" y="423267"/>
                  </a:cubicBezTo>
                  <a:cubicBezTo>
                    <a:pt x="248096" y="444963"/>
                    <a:pt x="222696" y="385167"/>
                    <a:pt x="210525" y="359767"/>
                  </a:cubicBezTo>
                  <a:cubicBezTo>
                    <a:pt x="198354" y="334367"/>
                    <a:pt x="193063" y="299707"/>
                    <a:pt x="164488" y="270867"/>
                  </a:cubicBezTo>
                  <a:cubicBezTo>
                    <a:pt x="135913" y="242028"/>
                    <a:pt x="54950" y="200488"/>
                    <a:pt x="39075" y="186730"/>
                  </a:cubicBezTo>
                  <a:cubicBezTo>
                    <a:pt x="23200" y="172972"/>
                    <a:pt x="48071" y="208690"/>
                    <a:pt x="69238" y="188317"/>
                  </a:cubicBezTo>
                  <a:cubicBezTo>
                    <a:pt x="90405" y="167944"/>
                    <a:pt x="135913" y="92009"/>
                    <a:pt x="166075" y="64492"/>
                  </a:cubicBezTo>
                  <a:cubicBezTo>
                    <a:pt x="196237" y="36975"/>
                    <a:pt x="182744" y="32742"/>
                    <a:pt x="250213" y="23217"/>
                  </a:cubicBezTo>
                  <a:cubicBezTo>
                    <a:pt x="317682" y="13692"/>
                    <a:pt x="444285" y="10517"/>
                    <a:pt x="578825" y="9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18166EC-64BF-4F36-AEC5-E51E151B6279}"/>
                </a:ext>
              </a:extLst>
            </p:cNvPr>
            <p:cNvSpPr/>
            <p:nvPr/>
          </p:nvSpPr>
          <p:spPr>
            <a:xfrm>
              <a:off x="4380603" y="4890805"/>
              <a:ext cx="305198" cy="751864"/>
            </a:xfrm>
            <a:custGeom>
              <a:avLst/>
              <a:gdLst>
                <a:gd name="connsiteX0" fmla="*/ 0 w 281059"/>
                <a:gd name="connsiteY0" fmla="*/ 31959 h 692397"/>
                <a:gd name="connsiteX1" fmla="*/ 279400 w 281059"/>
                <a:gd name="connsiteY1" fmla="*/ 24022 h 692397"/>
                <a:gd name="connsiteX2" fmla="*/ 115887 w 281059"/>
                <a:gd name="connsiteY2" fmla="*/ 41484 h 692397"/>
                <a:gd name="connsiteX3" fmla="*/ 112712 w 281059"/>
                <a:gd name="connsiteY3" fmla="*/ 120859 h 692397"/>
                <a:gd name="connsiteX4" fmla="*/ 107950 w 281059"/>
                <a:gd name="connsiteY4" fmla="*/ 282784 h 692397"/>
                <a:gd name="connsiteX5" fmla="*/ 104775 w 281059"/>
                <a:gd name="connsiteY5" fmla="*/ 325647 h 692397"/>
                <a:gd name="connsiteX6" fmla="*/ 195262 w 281059"/>
                <a:gd name="connsiteY6" fmla="*/ 682834 h 692397"/>
                <a:gd name="connsiteX7" fmla="*/ 125412 w 281059"/>
                <a:gd name="connsiteY7" fmla="*/ 543134 h 692397"/>
                <a:gd name="connsiteX8" fmla="*/ 101600 w 281059"/>
                <a:gd name="connsiteY8" fmla="*/ 54184 h 692397"/>
                <a:gd name="connsiteX9" fmla="*/ 279400 w 281059"/>
                <a:gd name="connsiteY9" fmla="*/ 8147 h 692397"/>
                <a:gd name="connsiteX10" fmla="*/ 0 w 281059"/>
                <a:gd name="connsiteY10" fmla="*/ 31959 h 69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059" h="692397">
                  <a:moveTo>
                    <a:pt x="0" y="31959"/>
                  </a:moveTo>
                  <a:cubicBezTo>
                    <a:pt x="0" y="34605"/>
                    <a:pt x="260086" y="22435"/>
                    <a:pt x="279400" y="24022"/>
                  </a:cubicBezTo>
                  <a:cubicBezTo>
                    <a:pt x="298714" y="25609"/>
                    <a:pt x="143668" y="25345"/>
                    <a:pt x="115887" y="41484"/>
                  </a:cubicBezTo>
                  <a:cubicBezTo>
                    <a:pt x="88106" y="57623"/>
                    <a:pt x="114035" y="80642"/>
                    <a:pt x="112712" y="120859"/>
                  </a:cubicBezTo>
                  <a:cubicBezTo>
                    <a:pt x="111389" y="161076"/>
                    <a:pt x="109273" y="248653"/>
                    <a:pt x="107950" y="282784"/>
                  </a:cubicBezTo>
                  <a:cubicBezTo>
                    <a:pt x="106627" y="316915"/>
                    <a:pt x="90223" y="258972"/>
                    <a:pt x="104775" y="325647"/>
                  </a:cubicBezTo>
                  <a:cubicBezTo>
                    <a:pt x="119327" y="392322"/>
                    <a:pt x="191823" y="646586"/>
                    <a:pt x="195262" y="682834"/>
                  </a:cubicBezTo>
                  <a:cubicBezTo>
                    <a:pt x="198701" y="719082"/>
                    <a:pt x="141022" y="647909"/>
                    <a:pt x="125412" y="543134"/>
                  </a:cubicBezTo>
                  <a:cubicBezTo>
                    <a:pt x="109802" y="438359"/>
                    <a:pt x="75935" y="143348"/>
                    <a:pt x="101600" y="54184"/>
                  </a:cubicBezTo>
                  <a:cubicBezTo>
                    <a:pt x="127265" y="-34980"/>
                    <a:pt x="297921" y="14232"/>
                    <a:pt x="279400" y="8147"/>
                  </a:cubicBezTo>
                  <a:cubicBezTo>
                    <a:pt x="260879" y="2062"/>
                    <a:pt x="0" y="29313"/>
                    <a:pt x="0" y="319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9D24119D-41C1-4952-8994-B6D87FD3607F}"/>
                </a:ext>
              </a:extLst>
            </p:cNvPr>
            <p:cNvSpPr/>
            <p:nvPr/>
          </p:nvSpPr>
          <p:spPr>
            <a:xfrm>
              <a:off x="4131701" y="6119789"/>
              <a:ext cx="193682" cy="929741"/>
            </a:xfrm>
            <a:custGeom>
              <a:avLst/>
              <a:gdLst>
                <a:gd name="connsiteX0" fmla="*/ 177885 w 178363"/>
                <a:gd name="connsiteY0" fmla="*/ 845 h 856206"/>
                <a:gd name="connsiteX1" fmla="*/ 63585 w 178363"/>
                <a:gd name="connsiteY1" fmla="*/ 93978 h 856206"/>
                <a:gd name="connsiteX2" fmla="*/ 27602 w 178363"/>
                <a:gd name="connsiteY2" fmla="*/ 208278 h 856206"/>
                <a:gd name="connsiteX3" fmla="*/ 53002 w 178363"/>
                <a:gd name="connsiteY3" fmla="*/ 841161 h 856206"/>
                <a:gd name="connsiteX4" fmla="*/ 48769 w 178363"/>
                <a:gd name="connsiteY4" fmla="*/ 623145 h 856206"/>
                <a:gd name="connsiteX5" fmla="*/ 42419 w 178363"/>
                <a:gd name="connsiteY5" fmla="*/ 233678 h 856206"/>
                <a:gd name="connsiteX6" fmla="*/ 12785 w 178363"/>
                <a:gd name="connsiteY6" fmla="*/ 637961 h 856206"/>
                <a:gd name="connsiteX7" fmla="*/ 14902 w 178363"/>
                <a:gd name="connsiteY7" fmla="*/ 149011 h 856206"/>
                <a:gd name="connsiteX8" fmla="*/ 177885 w 178363"/>
                <a:gd name="connsiteY8" fmla="*/ 845 h 85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63" h="856206">
                  <a:moveTo>
                    <a:pt x="177885" y="845"/>
                  </a:moveTo>
                  <a:cubicBezTo>
                    <a:pt x="185999" y="-8327"/>
                    <a:pt x="88632" y="59406"/>
                    <a:pt x="63585" y="93978"/>
                  </a:cubicBezTo>
                  <a:cubicBezTo>
                    <a:pt x="38538" y="128550"/>
                    <a:pt x="29366" y="83748"/>
                    <a:pt x="27602" y="208278"/>
                  </a:cubicBezTo>
                  <a:cubicBezTo>
                    <a:pt x="25838" y="332808"/>
                    <a:pt x="49474" y="772017"/>
                    <a:pt x="53002" y="841161"/>
                  </a:cubicBezTo>
                  <a:cubicBezTo>
                    <a:pt x="56530" y="910306"/>
                    <a:pt x="50533" y="724392"/>
                    <a:pt x="48769" y="623145"/>
                  </a:cubicBezTo>
                  <a:cubicBezTo>
                    <a:pt x="47005" y="521898"/>
                    <a:pt x="48416" y="231209"/>
                    <a:pt x="42419" y="233678"/>
                  </a:cubicBezTo>
                  <a:cubicBezTo>
                    <a:pt x="36422" y="236147"/>
                    <a:pt x="17371" y="652072"/>
                    <a:pt x="12785" y="637961"/>
                  </a:cubicBezTo>
                  <a:cubicBezTo>
                    <a:pt x="8199" y="623850"/>
                    <a:pt x="-14731" y="248847"/>
                    <a:pt x="14902" y="149011"/>
                  </a:cubicBezTo>
                  <a:cubicBezTo>
                    <a:pt x="44535" y="49175"/>
                    <a:pt x="169771" y="10017"/>
                    <a:pt x="177885" y="8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8B0B1CBC-6B29-46AE-9F81-C31B32663647}"/>
                </a:ext>
              </a:extLst>
            </p:cNvPr>
            <p:cNvSpPr/>
            <p:nvPr/>
          </p:nvSpPr>
          <p:spPr>
            <a:xfrm>
              <a:off x="3278796" y="6058638"/>
              <a:ext cx="92214" cy="890779"/>
            </a:xfrm>
            <a:custGeom>
              <a:avLst/>
              <a:gdLst>
                <a:gd name="connsiteX0" fmla="*/ 67982 w 84921"/>
                <a:gd name="connsiteY0" fmla="*/ 10 h 820325"/>
                <a:gd name="connsiteX1" fmla="*/ 27766 w 84921"/>
                <a:gd name="connsiteY1" fmla="*/ 118543 h 820325"/>
                <a:gd name="connsiteX2" fmla="*/ 25649 w 84921"/>
                <a:gd name="connsiteY2" fmla="*/ 262476 h 820325"/>
                <a:gd name="connsiteX3" fmla="*/ 15066 w 84921"/>
                <a:gd name="connsiteY3" fmla="*/ 501660 h 820325"/>
                <a:gd name="connsiteX4" fmla="*/ 15066 w 84921"/>
                <a:gd name="connsiteY4" fmla="*/ 400060 h 820325"/>
                <a:gd name="connsiteX5" fmla="*/ 55282 w 84921"/>
                <a:gd name="connsiteY5" fmla="*/ 162993 h 820325"/>
                <a:gd name="connsiteX6" fmla="*/ 38349 w 84921"/>
                <a:gd name="connsiteY6" fmla="*/ 285760 h 820325"/>
                <a:gd name="connsiteX7" fmla="*/ 15066 w 84921"/>
                <a:gd name="connsiteY7" fmla="*/ 787410 h 820325"/>
                <a:gd name="connsiteX8" fmla="*/ 10832 w 84921"/>
                <a:gd name="connsiteY8" fmla="*/ 723910 h 820325"/>
                <a:gd name="connsiteX9" fmla="*/ 84916 w 84921"/>
                <a:gd name="connsiteY9" fmla="*/ 332326 h 820325"/>
                <a:gd name="connsiteX10" fmla="*/ 6599 w 84921"/>
                <a:gd name="connsiteY10" fmla="*/ 520710 h 820325"/>
                <a:gd name="connsiteX11" fmla="*/ 10832 w 84921"/>
                <a:gd name="connsiteY11" fmla="*/ 124893 h 820325"/>
                <a:gd name="connsiteX12" fmla="*/ 67982 w 84921"/>
                <a:gd name="connsiteY12" fmla="*/ 10 h 8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921" h="820325">
                  <a:moveTo>
                    <a:pt x="67982" y="10"/>
                  </a:moveTo>
                  <a:cubicBezTo>
                    <a:pt x="70804" y="-1048"/>
                    <a:pt x="34821" y="74799"/>
                    <a:pt x="27766" y="118543"/>
                  </a:cubicBezTo>
                  <a:cubicBezTo>
                    <a:pt x="20710" y="162287"/>
                    <a:pt x="27766" y="198623"/>
                    <a:pt x="25649" y="262476"/>
                  </a:cubicBezTo>
                  <a:cubicBezTo>
                    <a:pt x="23532" y="326329"/>
                    <a:pt x="16830" y="478729"/>
                    <a:pt x="15066" y="501660"/>
                  </a:cubicBezTo>
                  <a:cubicBezTo>
                    <a:pt x="13302" y="524591"/>
                    <a:pt x="8363" y="456505"/>
                    <a:pt x="15066" y="400060"/>
                  </a:cubicBezTo>
                  <a:cubicBezTo>
                    <a:pt x="21769" y="343616"/>
                    <a:pt x="51402" y="182043"/>
                    <a:pt x="55282" y="162993"/>
                  </a:cubicBezTo>
                  <a:cubicBezTo>
                    <a:pt x="59162" y="143943"/>
                    <a:pt x="45052" y="181691"/>
                    <a:pt x="38349" y="285760"/>
                  </a:cubicBezTo>
                  <a:cubicBezTo>
                    <a:pt x="31646" y="389829"/>
                    <a:pt x="19652" y="714385"/>
                    <a:pt x="15066" y="787410"/>
                  </a:cubicBezTo>
                  <a:cubicBezTo>
                    <a:pt x="10480" y="860435"/>
                    <a:pt x="-810" y="799757"/>
                    <a:pt x="10832" y="723910"/>
                  </a:cubicBezTo>
                  <a:cubicBezTo>
                    <a:pt x="22474" y="648063"/>
                    <a:pt x="85622" y="366193"/>
                    <a:pt x="84916" y="332326"/>
                  </a:cubicBezTo>
                  <a:cubicBezTo>
                    <a:pt x="84211" y="298459"/>
                    <a:pt x="18946" y="555282"/>
                    <a:pt x="6599" y="520710"/>
                  </a:cubicBezTo>
                  <a:cubicBezTo>
                    <a:pt x="-5748" y="486138"/>
                    <a:pt x="1307" y="207796"/>
                    <a:pt x="10832" y="124893"/>
                  </a:cubicBezTo>
                  <a:cubicBezTo>
                    <a:pt x="20357" y="41990"/>
                    <a:pt x="65160" y="1068"/>
                    <a:pt x="67982" y="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8C181D61-D27C-4CF7-BADC-D003F430E012}"/>
                </a:ext>
              </a:extLst>
            </p:cNvPr>
            <p:cNvSpPr/>
            <p:nvPr/>
          </p:nvSpPr>
          <p:spPr>
            <a:xfrm>
              <a:off x="2683089" y="5564114"/>
              <a:ext cx="615343" cy="734297"/>
            </a:xfrm>
            <a:custGeom>
              <a:avLst/>
              <a:gdLst>
                <a:gd name="connsiteX0" fmla="*/ 565773 w 566674"/>
                <a:gd name="connsiteY0" fmla="*/ 337 h 676220"/>
                <a:gd name="connsiteX1" fmla="*/ 407023 w 566674"/>
                <a:gd name="connsiteY1" fmla="*/ 231054 h 676220"/>
                <a:gd name="connsiteX2" fmla="*/ 286373 w 566674"/>
                <a:gd name="connsiteY2" fmla="*/ 358054 h 676220"/>
                <a:gd name="connsiteX3" fmla="*/ 125507 w 566674"/>
                <a:gd name="connsiteY3" fmla="*/ 533737 h 676220"/>
                <a:gd name="connsiteX4" fmla="*/ 4857 w 566674"/>
                <a:gd name="connsiteY4" fmla="*/ 673437 h 676220"/>
                <a:gd name="connsiteX5" fmla="*/ 294840 w 566674"/>
                <a:gd name="connsiteY5" fmla="*/ 404621 h 676220"/>
                <a:gd name="connsiteX6" fmla="*/ 180540 w 566674"/>
                <a:gd name="connsiteY6" fmla="*/ 550671 h 676220"/>
                <a:gd name="connsiteX7" fmla="*/ 402790 w 566674"/>
                <a:gd name="connsiteY7" fmla="*/ 300904 h 676220"/>
                <a:gd name="connsiteX8" fmla="*/ 330823 w 566674"/>
                <a:gd name="connsiteY8" fmla="*/ 286087 h 676220"/>
                <a:gd name="connsiteX9" fmla="*/ 565773 w 566674"/>
                <a:gd name="connsiteY9" fmla="*/ 337 h 67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674" h="676220">
                  <a:moveTo>
                    <a:pt x="565773" y="337"/>
                  </a:moveTo>
                  <a:cubicBezTo>
                    <a:pt x="578473" y="-8835"/>
                    <a:pt x="453590" y="171435"/>
                    <a:pt x="407023" y="231054"/>
                  </a:cubicBezTo>
                  <a:cubicBezTo>
                    <a:pt x="360456" y="290674"/>
                    <a:pt x="333292" y="307607"/>
                    <a:pt x="286373" y="358054"/>
                  </a:cubicBezTo>
                  <a:cubicBezTo>
                    <a:pt x="239454" y="408501"/>
                    <a:pt x="172426" y="481173"/>
                    <a:pt x="125507" y="533737"/>
                  </a:cubicBezTo>
                  <a:cubicBezTo>
                    <a:pt x="78588" y="586301"/>
                    <a:pt x="-23365" y="694956"/>
                    <a:pt x="4857" y="673437"/>
                  </a:cubicBezTo>
                  <a:cubicBezTo>
                    <a:pt x="33079" y="651918"/>
                    <a:pt x="265560" y="425082"/>
                    <a:pt x="294840" y="404621"/>
                  </a:cubicBezTo>
                  <a:cubicBezTo>
                    <a:pt x="324120" y="384160"/>
                    <a:pt x="162548" y="567957"/>
                    <a:pt x="180540" y="550671"/>
                  </a:cubicBezTo>
                  <a:cubicBezTo>
                    <a:pt x="198532" y="533385"/>
                    <a:pt x="377743" y="345001"/>
                    <a:pt x="402790" y="300904"/>
                  </a:cubicBezTo>
                  <a:cubicBezTo>
                    <a:pt x="427837" y="256807"/>
                    <a:pt x="300837" y="331948"/>
                    <a:pt x="330823" y="286087"/>
                  </a:cubicBezTo>
                  <a:cubicBezTo>
                    <a:pt x="360809" y="240226"/>
                    <a:pt x="553073" y="9509"/>
                    <a:pt x="565773" y="3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27BABDB7-2F94-4C53-A3AB-744B3BE48C44}"/>
                </a:ext>
              </a:extLst>
            </p:cNvPr>
            <p:cNvSpPr/>
            <p:nvPr/>
          </p:nvSpPr>
          <p:spPr>
            <a:xfrm>
              <a:off x="5467088" y="6659612"/>
              <a:ext cx="643071" cy="637672"/>
            </a:xfrm>
            <a:custGeom>
              <a:avLst/>
              <a:gdLst>
                <a:gd name="connsiteX0" fmla="*/ 2217 w 592209"/>
                <a:gd name="connsiteY0" fmla="*/ 1134 h 587237"/>
                <a:gd name="connsiteX1" fmla="*/ 389567 w 592209"/>
                <a:gd name="connsiteY1" fmla="*/ 20184 h 587237"/>
                <a:gd name="connsiteX2" fmla="*/ 232934 w 592209"/>
                <a:gd name="connsiteY2" fmla="*/ 20184 h 587237"/>
                <a:gd name="connsiteX3" fmla="*/ 442484 w 592209"/>
                <a:gd name="connsiteY3" fmla="*/ 20184 h 587237"/>
                <a:gd name="connsiteX4" fmla="*/ 349351 w 592209"/>
                <a:gd name="connsiteY4" fmla="*/ 32884 h 587237"/>
                <a:gd name="connsiteX5" fmla="*/ 368401 w 592209"/>
                <a:gd name="connsiteY5" fmla="*/ 138718 h 587237"/>
                <a:gd name="connsiteX6" fmla="*/ 584301 w 592209"/>
                <a:gd name="connsiteY6" fmla="*/ 566284 h 587237"/>
                <a:gd name="connsiteX7" fmla="*/ 525034 w 592209"/>
                <a:gd name="connsiteY7" fmla="*/ 473151 h 587237"/>
                <a:gd name="connsiteX8" fmla="*/ 332417 w 592209"/>
                <a:gd name="connsiteY8" fmla="*/ 56168 h 587237"/>
                <a:gd name="connsiteX9" fmla="*/ 419201 w 592209"/>
                <a:gd name="connsiteY9" fmla="*/ 350384 h 587237"/>
                <a:gd name="connsiteX10" fmla="*/ 328184 w 592209"/>
                <a:gd name="connsiteY10" fmla="*/ 85801 h 587237"/>
                <a:gd name="connsiteX11" fmla="*/ 235051 w 592209"/>
                <a:gd name="connsiteY11" fmla="*/ 58284 h 587237"/>
                <a:gd name="connsiteX12" fmla="*/ 2217 w 592209"/>
                <a:gd name="connsiteY12" fmla="*/ 1134 h 5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209" h="587237">
                  <a:moveTo>
                    <a:pt x="2217" y="1134"/>
                  </a:moveTo>
                  <a:cubicBezTo>
                    <a:pt x="27970" y="-5216"/>
                    <a:pt x="351114" y="17009"/>
                    <a:pt x="389567" y="20184"/>
                  </a:cubicBezTo>
                  <a:cubicBezTo>
                    <a:pt x="428020" y="23359"/>
                    <a:pt x="232934" y="20184"/>
                    <a:pt x="232934" y="20184"/>
                  </a:cubicBezTo>
                  <a:cubicBezTo>
                    <a:pt x="241753" y="20184"/>
                    <a:pt x="423081" y="18067"/>
                    <a:pt x="442484" y="20184"/>
                  </a:cubicBezTo>
                  <a:cubicBezTo>
                    <a:pt x="461887" y="22301"/>
                    <a:pt x="361698" y="13128"/>
                    <a:pt x="349351" y="32884"/>
                  </a:cubicBezTo>
                  <a:cubicBezTo>
                    <a:pt x="337004" y="52640"/>
                    <a:pt x="329243" y="49818"/>
                    <a:pt x="368401" y="138718"/>
                  </a:cubicBezTo>
                  <a:cubicBezTo>
                    <a:pt x="407559" y="227618"/>
                    <a:pt x="558196" y="510545"/>
                    <a:pt x="584301" y="566284"/>
                  </a:cubicBezTo>
                  <a:cubicBezTo>
                    <a:pt x="610406" y="622023"/>
                    <a:pt x="567015" y="558170"/>
                    <a:pt x="525034" y="473151"/>
                  </a:cubicBezTo>
                  <a:cubicBezTo>
                    <a:pt x="483053" y="388132"/>
                    <a:pt x="350056" y="76629"/>
                    <a:pt x="332417" y="56168"/>
                  </a:cubicBezTo>
                  <a:cubicBezTo>
                    <a:pt x="314778" y="35707"/>
                    <a:pt x="419906" y="345445"/>
                    <a:pt x="419201" y="350384"/>
                  </a:cubicBezTo>
                  <a:cubicBezTo>
                    <a:pt x="418496" y="355323"/>
                    <a:pt x="358876" y="134484"/>
                    <a:pt x="328184" y="85801"/>
                  </a:cubicBezTo>
                  <a:cubicBezTo>
                    <a:pt x="297492" y="37118"/>
                    <a:pt x="287615" y="69926"/>
                    <a:pt x="235051" y="58284"/>
                  </a:cubicBezTo>
                  <a:cubicBezTo>
                    <a:pt x="182487" y="46642"/>
                    <a:pt x="-23536" y="7484"/>
                    <a:pt x="2217" y="1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6AE89601-3F5E-4282-A052-02F8CB390DBD}"/>
                </a:ext>
              </a:extLst>
            </p:cNvPr>
            <p:cNvSpPr/>
            <p:nvPr/>
          </p:nvSpPr>
          <p:spPr>
            <a:xfrm>
              <a:off x="5656950" y="6593367"/>
              <a:ext cx="547479" cy="224271"/>
            </a:xfrm>
            <a:custGeom>
              <a:avLst/>
              <a:gdLst>
                <a:gd name="connsiteX0" fmla="*/ 939 w 504178"/>
                <a:gd name="connsiteY0" fmla="*/ 54732 h 206533"/>
                <a:gd name="connsiteX1" fmla="*/ 224777 w 504178"/>
                <a:gd name="connsiteY1" fmla="*/ 29332 h 206533"/>
                <a:gd name="connsiteX2" fmla="*/ 408927 w 504178"/>
                <a:gd name="connsiteY2" fmla="*/ 19807 h 206533"/>
                <a:gd name="connsiteX3" fmla="*/ 445439 w 504178"/>
                <a:gd name="connsiteY3" fmla="*/ 757 h 206533"/>
                <a:gd name="connsiteX4" fmla="*/ 337489 w 504178"/>
                <a:gd name="connsiteY4" fmla="*/ 48382 h 206533"/>
                <a:gd name="connsiteX5" fmla="*/ 504177 w 504178"/>
                <a:gd name="connsiteY5" fmla="*/ 64257 h 206533"/>
                <a:gd name="connsiteX6" fmla="*/ 334314 w 504178"/>
                <a:gd name="connsiteY6" fmla="*/ 126170 h 206533"/>
                <a:gd name="connsiteX7" fmla="*/ 234302 w 504178"/>
                <a:gd name="connsiteY7" fmla="*/ 205545 h 206533"/>
                <a:gd name="connsiteX8" fmla="*/ 470839 w 504178"/>
                <a:gd name="connsiteY8" fmla="*/ 67432 h 206533"/>
                <a:gd name="connsiteX9" fmla="*/ 337489 w 504178"/>
                <a:gd name="connsiteY9" fmla="*/ 49970 h 206533"/>
                <a:gd name="connsiteX10" fmla="*/ 329552 w 504178"/>
                <a:gd name="connsiteY10" fmla="*/ 38857 h 206533"/>
                <a:gd name="connsiteX11" fmla="*/ 269227 w 504178"/>
                <a:gd name="connsiteY11" fmla="*/ 10282 h 206533"/>
                <a:gd name="connsiteX12" fmla="*/ 150164 w 504178"/>
                <a:gd name="connsiteY12" fmla="*/ 29332 h 206533"/>
                <a:gd name="connsiteX13" fmla="*/ 939 w 504178"/>
                <a:gd name="connsiteY13" fmla="*/ 54732 h 20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178" h="206533">
                  <a:moveTo>
                    <a:pt x="939" y="54732"/>
                  </a:moveTo>
                  <a:cubicBezTo>
                    <a:pt x="13374" y="54732"/>
                    <a:pt x="156779" y="35153"/>
                    <a:pt x="224777" y="29332"/>
                  </a:cubicBezTo>
                  <a:cubicBezTo>
                    <a:pt x="292775" y="23511"/>
                    <a:pt x="372150" y="24569"/>
                    <a:pt x="408927" y="19807"/>
                  </a:cubicBezTo>
                  <a:cubicBezTo>
                    <a:pt x="445704" y="15044"/>
                    <a:pt x="457345" y="-4005"/>
                    <a:pt x="445439" y="757"/>
                  </a:cubicBezTo>
                  <a:cubicBezTo>
                    <a:pt x="433533" y="5519"/>
                    <a:pt x="327699" y="37799"/>
                    <a:pt x="337489" y="48382"/>
                  </a:cubicBezTo>
                  <a:cubicBezTo>
                    <a:pt x="347279" y="58965"/>
                    <a:pt x="504706" y="51292"/>
                    <a:pt x="504177" y="64257"/>
                  </a:cubicBezTo>
                  <a:cubicBezTo>
                    <a:pt x="503648" y="77222"/>
                    <a:pt x="379293" y="102622"/>
                    <a:pt x="334314" y="126170"/>
                  </a:cubicBezTo>
                  <a:cubicBezTo>
                    <a:pt x="289335" y="149718"/>
                    <a:pt x="211548" y="215335"/>
                    <a:pt x="234302" y="205545"/>
                  </a:cubicBezTo>
                  <a:cubicBezTo>
                    <a:pt x="257056" y="195755"/>
                    <a:pt x="453641" y="93361"/>
                    <a:pt x="470839" y="67432"/>
                  </a:cubicBezTo>
                  <a:cubicBezTo>
                    <a:pt x="488037" y="41503"/>
                    <a:pt x="361037" y="54732"/>
                    <a:pt x="337489" y="49970"/>
                  </a:cubicBezTo>
                  <a:cubicBezTo>
                    <a:pt x="313941" y="45208"/>
                    <a:pt x="340929" y="45472"/>
                    <a:pt x="329552" y="38857"/>
                  </a:cubicBezTo>
                  <a:cubicBezTo>
                    <a:pt x="318175" y="32242"/>
                    <a:pt x="299125" y="11869"/>
                    <a:pt x="269227" y="10282"/>
                  </a:cubicBezTo>
                  <a:cubicBezTo>
                    <a:pt x="239329" y="8695"/>
                    <a:pt x="197524" y="19013"/>
                    <a:pt x="150164" y="29332"/>
                  </a:cubicBezTo>
                  <a:cubicBezTo>
                    <a:pt x="102804" y="39651"/>
                    <a:pt x="-11496" y="54732"/>
                    <a:pt x="939" y="547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FE74A7EF-A994-4F1C-8D3C-05E9F7C8E1D7}"/>
                </a:ext>
              </a:extLst>
            </p:cNvPr>
            <p:cNvSpPr/>
            <p:nvPr/>
          </p:nvSpPr>
          <p:spPr>
            <a:xfrm>
              <a:off x="6608949" y="6717757"/>
              <a:ext cx="284746" cy="561690"/>
            </a:xfrm>
            <a:custGeom>
              <a:avLst/>
              <a:gdLst>
                <a:gd name="connsiteX0" fmla="*/ 15353 w 262225"/>
                <a:gd name="connsiteY0" fmla="*/ 505 h 517265"/>
                <a:gd name="connsiteX1" fmla="*/ 11119 w 262225"/>
                <a:gd name="connsiteY1" fmla="*/ 140205 h 517265"/>
                <a:gd name="connsiteX2" fmla="*/ 61919 w 262225"/>
                <a:gd name="connsiteY2" fmla="*/ 237572 h 517265"/>
                <a:gd name="connsiteX3" fmla="*/ 258769 w 262225"/>
                <a:gd name="connsiteY3" fmla="*/ 510622 h 517265"/>
                <a:gd name="connsiteX4" fmla="*/ 176219 w 262225"/>
                <a:gd name="connsiteY4" fmla="*/ 419605 h 517265"/>
                <a:gd name="connsiteX5" fmla="*/ 34403 w 262225"/>
                <a:gd name="connsiteY5" fmla="*/ 269322 h 517265"/>
                <a:gd name="connsiteX6" fmla="*/ 91553 w 262225"/>
                <a:gd name="connsiteY6" fmla="*/ 313772 h 517265"/>
                <a:gd name="connsiteX7" fmla="*/ 4769 w 262225"/>
                <a:gd name="connsiteY7" fmla="*/ 193122 h 517265"/>
                <a:gd name="connsiteX8" fmla="*/ 15353 w 262225"/>
                <a:gd name="connsiteY8" fmla="*/ 505 h 51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25" h="517265">
                  <a:moveTo>
                    <a:pt x="15353" y="505"/>
                  </a:moveTo>
                  <a:cubicBezTo>
                    <a:pt x="16411" y="-8315"/>
                    <a:pt x="3358" y="100694"/>
                    <a:pt x="11119" y="140205"/>
                  </a:cubicBezTo>
                  <a:cubicBezTo>
                    <a:pt x="18880" y="179716"/>
                    <a:pt x="20644" y="175836"/>
                    <a:pt x="61919" y="237572"/>
                  </a:cubicBezTo>
                  <a:cubicBezTo>
                    <a:pt x="103194" y="299308"/>
                    <a:pt x="239719" y="480283"/>
                    <a:pt x="258769" y="510622"/>
                  </a:cubicBezTo>
                  <a:cubicBezTo>
                    <a:pt x="277819" y="540961"/>
                    <a:pt x="213613" y="459822"/>
                    <a:pt x="176219" y="419605"/>
                  </a:cubicBezTo>
                  <a:cubicBezTo>
                    <a:pt x="138825" y="379388"/>
                    <a:pt x="48514" y="286961"/>
                    <a:pt x="34403" y="269322"/>
                  </a:cubicBezTo>
                  <a:cubicBezTo>
                    <a:pt x="20292" y="251683"/>
                    <a:pt x="96492" y="326472"/>
                    <a:pt x="91553" y="313772"/>
                  </a:cubicBezTo>
                  <a:cubicBezTo>
                    <a:pt x="86614" y="301072"/>
                    <a:pt x="19586" y="240747"/>
                    <a:pt x="4769" y="193122"/>
                  </a:cubicBezTo>
                  <a:cubicBezTo>
                    <a:pt x="-10048" y="145497"/>
                    <a:pt x="14295" y="9325"/>
                    <a:pt x="15353" y="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2F98C5F4-EE6A-480E-94C8-73E90D65ABF8}"/>
                </a:ext>
              </a:extLst>
            </p:cNvPr>
            <p:cNvSpPr/>
            <p:nvPr/>
          </p:nvSpPr>
          <p:spPr>
            <a:xfrm>
              <a:off x="5981027" y="6773235"/>
              <a:ext cx="299968" cy="642372"/>
            </a:xfrm>
            <a:custGeom>
              <a:avLst/>
              <a:gdLst>
                <a:gd name="connsiteX0" fmla="*/ 146994 w 276243"/>
                <a:gd name="connsiteY0" fmla="*/ 215 h 591565"/>
                <a:gd name="connsiteX1" fmla="*/ 94077 w 276243"/>
                <a:gd name="connsiteY1" fmla="*/ 120865 h 591565"/>
                <a:gd name="connsiteX2" fmla="*/ 113127 w 276243"/>
                <a:gd name="connsiteY2" fmla="*/ 194948 h 591565"/>
                <a:gd name="connsiteX3" fmla="*/ 214727 w 276243"/>
                <a:gd name="connsiteY3" fmla="*/ 345232 h 591565"/>
                <a:gd name="connsiteX4" fmla="*/ 259177 w 276243"/>
                <a:gd name="connsiteY4" fmla="*/ 402382 h 591565"/>
                <a:gd name="connsiteX5" fmla="*/ 185094 w 276243"/>
                <a:gd name="connsiteY5" fmla="*/ 292315 h 591565"/>
                <a:gd name="connsiteX6" fmla="*/ 246477 w 276243"/>
                <a:gd name="connsiteY6" fmla="*/ 478582 h 591565"/>
                <a:gd name="connsiteX7" fmla="*/ 276111 w 276243"/>
                <a:gd name="connsiteY7" fmla="*/ 590765 h 591565"/>
                <a:gd name="connsiteX8" fmla="*/ 235894 w 276243"/>
                <a:gd name="connsiteY8" fmla="*/ 423548 h 591565"/>
                <a:gd name="connsiteX9" fmla="*/ 189327 w 276243"/>
                <a:gd name="connsiteY9" fmla="*/ 311365 h 591565"/>
                <a:gd name="connsiteX10" fmla="*/ 944 w 276243"/>
                <a:gd name="connsiteY10" fmla="*/ 129332 h 591565"/>
                <a:gd name="connsiteX11" fmla="*/ 115244 w 276243"/>
                <a:gd name="connsiteY11" fmla="*/ 207648 h 591565"/>
                <a:gd name="connsiteX12" fmla="*/ 85611 w 276243"/>
                <a:gd name="connsiteY12" fmla="*/ 152615 h 591565"/>
                <a:gd name="connsiteX13" fmla="*/ 146994 w 276243"/>
                <a:gd name="connsiteY13" fmla="*/ 215 h 59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243" h="591565">
                  <a:moveTo>
                    <a:pt x="146994" y="215"/>
                  </a:moveTo>
                  <a:cubicBezTo>
                    <a:pt x="148405" y="-5077"/>
                    <a:pt x="99721" y="88410"/>
                    <a:pt x="94077" y="120865"/>
                  </a:cubicBezTo>
                  <a:cubicBezTo>
                    <a:pt x="88433" y="153320"/>
                    <a:pt x="93019" y="157554"/>
                    <a:pt x="113127" y="194948"/>
                  </a:cubicBezTo>
                  <a:cubicBezTo>
                    <a:pt x="133235" y="232342"/>
                    <a:pt x="190385" y="310660"/>
                    <a:pt x="214727" y="345232"/>
                  </a:cubicBezTo>
                  <a:cubicBezTo>
                    <a:pt x="239069" y="379804"/>
                    <a:pt x="264116" y="411201"/>
                    <a:pt x="259177" y="402382"/>
                  </a:cubicBezTo>
                  <a:cubicBezTo>
                    <a:pt x="254238" y="393563"/>
                    <a:pt x="187211" y="279615"/>
                    <a:pt x="185094" y="292315"/>
                  </a:cubicBezTo>
                  <a:cubicBezTo>
                    <a:pt x="182977" y="305015"/>
                    <a:pt x="231307" y="428840"/>
                    <a:pt x="246477" y="478582"/>
                  </a:cubicBezTo>
                  <a:cubicBezTo>
                    <a:pt x="261647" y="528324"/>
                    <a:pt x="277875" y="599937"/>
                    <a:pt x="276111" y="590765"/>
                  </a:cubicBezTo>
                  <a:cubicBezTo>
                    <a:pt x="274347" y="581593"/>
                    <a:pt x="250358" y="470115"/>
                    <a:pt x="235894" y="423548"/>
                  </a:cubicBezTo>
                  <a:cubicBezTo>
                    <a:pt x="221430" y="376981"/>
                    <a:pt x="228485" y="360401"/>
                    <a:pt x="189327" y="311365"/>
                  </a:cubicBezTo>
                  <a:cubicBezTo>
                    <a:pt x="150169" y="262329"/>
                    <a:pt x="13291" y="146618"/>
                    <a:pt x="944" y="129332"/>
                  </a:cubicBezTo>
                  <a:cubicBezTo>
                    <a:pt x="-11403" y="112046"/>
                    <a:pt x="101133" y="203767"/>
                    <a:pt x="115244" y="207648"/>
                  </a:cubicBezTo>
                  <a:cubicBezTo>
                    <a:pt x="129355" y="211529"/>
                    <a:pt x="82083" y="182954"/>
                    <a:pt x="85611" y="152615"/>
                  </a:cubicBezTo>
                  <a:cubicBezTo>
                    <a:pt x="89139" y="122276"/>
                    <a:pt x="145583" y="5507"/>
                    <a:pt x="146994" y="2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0DF686C6-C13E-4730-8C2A-D58176B9079A}"/>
                </a:ext>
              </a:extLst>
            </p:cNvPr>
            <p:cNvSpPr/>
            <p:nvPr/>
          </p:nvSpPr>
          <p:spPr>
            <a:xfrm>
              <a:off x="6248404" y="6749299"/>
              <a:ext cx="359417" cy="349817"/>
            </a:xfrm>
            <a:custGeom>
              <a:avLst/>
              <a:gdLst>
                <a:gd name="connsiteX0" fmla="*/ 2364 w 330990"/>
                <a:gd name="connsiteY0" fmla="*/ 1091 h 322149"/>
                <a:gd name="connsiteX1" fmla="*/ 330447 w 330990"/>
                <a:gd name="connsiteY1" fmla="*/ 89991 h 322149"/>
                <a:gd name="connsiteX2" fmla="*/ 80681 w 330990"/>
                <a:gd name="connsiteY2" fmla="*/ 26491 h 322149"/>
                <a:gd name="connsiteX3" fmla="*/ 110314 w 330990"/>
                <a:gd name="connsiteY3" fmla="*/ 94225 h 322149"/>
                <a:gd name="connsiteX4" fmla="*/ 135714 w 330990"/>
                <a:gd name="connsiteY4" fmla="*/ 155608 h 322149"/>
                <a:gd name="connsiteX5" fmla="*/ 165347 w 330990"/>
                <a:gd name="connsiteY5" fmla="*/ 246625 h 322149"/>
                <a:gd name="connsiteX6" fmla="*/ 216147 w 330990"/>
                <a:gd name="connsiteY6" fmla="*/ 320708 h 322149"/>
                <a:gd name="connsiteX7" fmla="*/ 150531 w 330990"/>
                <a:gd name="connsiteY7" fmla="*/ 178891 h 322149"/>
                <a:gd name="connsiteX8" fmla="*/ 76447 w 330990"/>
                <a:gd name="connsiteY8" fmla="*/ 77291 h 322149"/>
                <a:gd name="connsiteX9" fmla="*/ 99731 w 330990"/>
                <a:gd name="connsiteY9" fmla="*/ 41308 h 322149"/>
                <a:gd name="connsiteX10" fmla="*/ 178047 w 330990"/>
                <a:gd name="connsiteY10" fmla="*/ 41308 h 322149"/>
                <a:gd name="connsiteX11" fmla="*/ 2364 w 330990"/>
                <a:gd name="connsiteY11" fmla="*/ 1091 h 32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90" h="322149">
                  <a:moveTo>
                    <a:pt x="2364" y="1091"/>
                  </a:moveTo>
                  <a:cubicBezTo>
                    <a:pt x="27764" y="9205"/>
                    <a:pt x="317394" y="85758"/>
                    <a:pt x="330447" y="89991"/>
                  </a:cubicBezTo>
                  <a:cubicBezTo>
                    <a:pt x="343500" y="94224"/>
                    <a:pt x="117370" y="25785"/>
                    <a:pt x="80681" y="26491"/>
                  </a:cubicBezTo>
                  <a:cubicBezTo>
                    <a:pt x="43992" y="27197"/>
                    <a:pt x="101142" y="72706"/>
                    <a:pt x="110314" y="94225"/>
                  </a:cubicBezTo>
                  <a:cubicBezTo>
                    <a:pt x="119486" y="115744"/>
                    <a:pt x="126542" y="130208"/>
                    <a:pt x="135714" y="155608"/>
                  </a:cubicBezTo>
                  <a:cubicBezTo>
                    <a:pt x="144886" y="181008"/>
                    <a:pt x="151942" y="219108"/>
                    <a:pt x="165347" y="246625"/>
                  </a:cubicBezTo>
                  <a:cubicBezTo>
                    <a:pt x="178753" y="274142"/>
                    <a:pt x="218616" y="331997"/>
                    <a:pt x="216147" y="320708"/>
                  </a:cubicBezTo>
                  <a:cubicBezTo>
                    <a:pt x="213678" y="309419"/>
                    <a:pt x="173814" y="219461"/>
                    <a:pt x="150531" y="178891"/>
                  </a:cubicBezTo>
                  <a:cubicBezTo>
                    <a:pt x="127248" y="138322"/>
                    <a:pt x="84914" y="100222"/>
                    <a:pt x="76447" y="77291"/>
                  </a:cubicBezTo>
                  <a:cubicBezTo>
                    <a:pt x="67980" y="54361"/>
                    <a:pt x="82798" y="47305"/>
                    <a:pt x="99731" y="41308"/>
                  </a:cubicBezTo>
                  <a:cubicBezTo>
                    <a:pt x="116664" y="35311"/>
                    <a:pt x="191805" y="50128"/>
                    <a:pt x="178047" y="41308"/>
                  </a:cubicBezTo>
                  <a:cubicBezTo>
                    <a:pt x="164289" y="32489"/>
                    <a:pt x="-23036" y="-7023"/>
                    <a:pt x="2364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A3C67727-6F21-403F-B9CE-99EB5ADAF9DB}"/>
                </a:ext>
              </a:extLst>
            </p:cNvPr>
            <p:cNvSpPr/>
            <p:nvPr/>
          </p:nvSpPr>
          <p:spPr>
            <a:xfrm>
              <a:off x="6239518" y="6759559"/>
              <a:ext cx="329952" cy="811579"/>
            </a:xfrm>
            <a:custGeom>
              <a:avLst/>
              <a:gdLst>
                <a:gd name="connsiteX0" fmla="*/ 2080 w 303855"/>
                <a:gd name="connsiteY0" fmla="*/ 4342 h 747389"/>
                <a:gd name="connsiteX1" fmla="*/ 103680 w 303855"/>
                <a:gd name="connsiteY1" fmla="*/ 241409 h 747389"/>
                <a:gd name="connsiteX2" fmla="*/ 275130 w 303855"/>
                <a:gd name="connsiteY2" fmla="*/ 618176 h 747389"/>
                <a:gd name="connsiteX3" fmla="*/ 300530 w 303855"/>
                <a:gd name="connsiteY3" fmla="*/ 745176 h 747389"/>
                <a:gd name="connsiteX4" fmla="*/ 302647 w 303855"/>
                <a:gd name="connsiteY4" fmla="*/ 677442 h 747389"/>
                <a:gd name="connsiteX5" fmla="*/ 292064 w 303855"/>
                <a:gd name="connsiteY5" fmla="*/ 419209 h 747389"/>
                <a:gd name="connsiteX6" fmla="*/ 281480 w 303855"/>
                <a:gd name="connsiteY6" fmla="*/ 558909 h 747389"/>
                <a:gd name="connsiteX7" fmla="*/ 262430 w 303855"/>
                <a:gd name="connsiteY7" fmla="*/ 561026 h 747389"/>
                <a:gd name="connsiteX8" fmla="*/ 194697 w 303855"/>
                <a:gd name="connsiteY8" fmla="*/ 442492 h 747389"/>
                <a:gd name="connsiteX9" fmla="*/ 2080 w 303855"/>
                <a:gd name="connsiteY9" fmla="*/ 4342 h 74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855" h="747389">
                  <a:moveTo>
                    <a:pt x="2080" y="4342"/>
                  </a:moveTo>
                  <a:cubicBezTo>
                    <a:pt x="-13090" y="-29172"/>
                    <a:pt x="58172" y="139103"/>
                    <a:pt x="103680" y="241409"/>
                  </a:cubicBezTo>
                  <a:cubicBezTo>
                    <a:pt x="149188" y="343715"/>
                    <a:pt x="242322" y="534215"/>
                    <a:pt x="275130" y="618176"/>
                  </a:cubicBezTo>
                  <a:cubicBezTo>
                    <a:pt x="307938" y="702137"/>
                    <a:pt x="295944" y="735298"/>
                    <a:pt x="300530" y="745176"/>
                  </a:cubicBezTo>
                  <a:cubicBezTo>
                    <a:pt x="305116" y="755054"/>
                    <a:pt x="304058" y="731770"/>
                    <a:pt x="302647" y="677442"/>
                  </a:cubicBezTo>
                  <a:cubicBezTo>
                    <a:pt x="301236" y="623114"/>
                    <a:pt x="295592" y="438965"/>
                    <a:pt x="292064" y="419209"/>
                  </a:cubicBezTo>
                  <a:cubicBezTo>
                    <a:pt x="288536" y="399453"/>
                    <a:pt x="286419" y="535273"/>
                    <a:pt x="281480" y="558909"/>
                  </a:cubicBezTo>
                  <a:cubicBezTo>
                    <a:pt x="276541" y="582545"/>
                    <a:pt x="276894" y="580429"/>
                    <a:pt x="262430" y="561026"/>
                  </a:cubicBezTo>
                  <a:cubicBezTo>
                    <a:pt x="247966" y="541623"/>
                    <a:pt x="238441" y="531039"/>
                    <a:pt x="194697" y="442492"/>
                  </a:cubicBezTo>
                  <a:cubicBezTo>
                    <a:pt x="150953" y="353945"/>
                    <a:pt x="17250" y="37856"/>
                    <a:pt x="2080" y="43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1C41D579-E024-4DCF-B2E3-855E58C50594}"/>
                </a:ext>
              </a:extLst>
            </p:cNvPr>
            <p:cNvSpPr/>
            <p:nvPr/>
          </p:nvSpPr>
          <p:spPr>
            <a:xfrm>
              <a:off x="6202113" y="6766331"/>
              <a:ext cx="124100" cy="477583"/>
            </a:xfrm>
            <a:custGeom>
              <a:avLst/>
              <a:gdLst>
                <a:gd name="connsiteX0" fmla="*/ 11127 w 114285"/>
                <a:gd name="connsiteY0" fmla="*/ 223 h 439810"/>
                <a:gd name="connsiteX1" fmla="*/ 15361 w 114285"/>
                <a:gd name="connsiteY1" fmla="*/ 139923 h 439810"/>
                <a:gd name="connsiteX2" fmla="*/ 59811 w 114285"/>
                <a:gd name="connsiteY2" fmla="*/ 256340 h 439810"/>
                <a:gd name="connsiteX3" fmla="*/ 112727 w 114285"/>
                <a:gd name="connsiteY3" fmla="*/ 438373 h 439810"/>
                <a:gd name="connsiteX4" fmla="*/ 91561 w 114285"/>
                <a:gd name="connsiteY4" fmla="*/ 332540 h 439810"/>
                <a:gd name="connsiteX5" fmla="*/ 4777 w 114285"/>
                <a:gd name="connsiteY5" fmla="*/ 173790 h 439810"/>
                <a:gd name="connsiteX6" fmla="*/ 11127 w 114285"/>
                <a:gd name="connsiteY6" fmla="*/ 223 h 4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85" h="439810">
                  <a:moveTo>
                    <a:pt x="11127" y="223"/>
                  </a:moveTo>
                  <a:cubicBezTo>
                    <a:pt x="12891" y="-5422"/>
                    <a:pt x="7247" y="97237"/>
                    <a:pt x="15361" y="139923"/>
                  </a:cubicBezTo>
                  <a:cubicBezTo>
                    <a:pt x="23475" y="182609"/>
                    <a:pt x="43583" y="206598"/>
                    <a:pt x="59811" y="256340"/>
                  </a:cubicBezTo>
                  <a:cubicBezTo>
                    <a:pt x="76039" y="306082"/>
                    <a:pt x="107435" y="425673"/>
                    <a:pt x="112727" y="438373"/>
                  </a:cubicBezTo>
                  <a:cubicBezTo>
                    <a:pt x="118019" y="451073"/>
                    <a:pt x="109553" y="376637"/>
                    <a:pt x="91561" y="332540"/>
                  </a:cubicBezTo>
                  <a:cubicBezTo>
                    <a:pt x="73569" y="288443"/>
                    <a:pt x="17830" y="223532"/>
                    <a:pt x="4777" y="173790"/>
                  </a:cubicBezTo>
                  <a:cubicBezTo>
                    <a:pt x="-8276" y="124048"/>
                    <a:pt x="9363" y="5868"/>
                    <a:pt x="11127" y="2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74694D96-3D31-4068-BBCE-CA28B97D2CE2}"/>
                </a:ext>
              </a:extLst>
            </p:cNvPr>
            <p:cNvSpPr/>
            <p:nvPr/>
          </p:nvSpPr>
          <p:spPr>
            <a:xfrm>
              <a:off x="6814091" y="7198277"/>
              <a:ext cx="245910" cy="614206"/>
            </a:xfrm>
            <a:custGeom>
              <a:avLst/>
              <a:gdLst>
                <a:gd name="connsiteX0" fmla="*/ 2 w 226460"/>
                <a:gd name="connsiteY0" fmla="*/ 373 h 565627"/>
                <a:gd name="connsiteX1" fmla="*/ 69852 w 226460"/>
                <a:gd name="connsiteY1" fmla="*/ 199340 h 565627"/>
                <a:gd name="connsiteX2" fmla="*/ 143936 w 226460"/>
                <a:gd name="connsiteY2" fmla="*/ 349623 h 565627"/>
                <a:gd name="connsiteX3" fmla="*/ 220136 w 226460"/>
                <a:gd name="connsiteY3" fmla="*/ 552823 h 565627"/>
                <a:gd name="connsiteX4" fmla="*/ 205319 w 226460"/>
                <a:gd name="connsiteY4" fmla="*/ 512607 h 565627"/>
                <a:gd name="connsiteX5" fmla="*/ 71969 w 226460"/>
                <a:gd name="connsiteY5" fmla="*/ 252257 h 565627"/>
                <a:gd name="connsiteX6" fmla="*/ 2 w 226460"/>
                <a:gd name="connsiteY6" fmla="*/ 373 h 5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460" h="565627">
                  <a:moveTo>
                    <a:pt x="2" y="373"/>
                  </a:moveTo>
                  <a:cubicBezTo>
                    <a:pt x="-351" y="-8446"/>
                    <a:pt x="45863" y="141132"/>
                    <a:pt x="69852" y="199340"/>
                  </a:cubicBezTo>
                  <a:cubicBezTo>
                    <a:pt x="93841" y="257548"/>
                    <a:pt x="118889" y="290709"/>
                    <a:pt x="143936" y="349623"/>
                  </a:cubicBezTo>
                  <a:cubicBezTo>
                    <a:pt x="168983" y="408537"/>
                    <a:pt x="209906" y="525659"/>
                    <a:pt x="220136" y="552823"/>
                  </a:cubicBezTo>
                  <a:cubicBezTo>
                    <a:pt x="230366" y="579987"/>
                    <a:pt x="230013" y="562701"/>
                    <a:pt x="205319" y="512607"/>
                  </a:cubicBezTo>
                  <a:cubicBezTo>
                    <a:pt x="180625" y="462513"/>
                    <a:pt x="104072" y="336924"/>
                    <a:pt x="71969" y="252257"/>
                  </a:cubicBezTo>
                  <a:cubicBezTo>
                    <a:pt x="39866" y="167590"/>
                    <a:pt x="355" y="9192"/>
                    <a:pt x="2" y="3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327031CF-E578-4A0A-8CDF-CCD35A499F4E}"/>
                </a:ext>
              </a:extLst>
            </p:cNvPr>
            <p:cNvSpPr/>
            <p:nvPr/>
          </p:nvSpPr>
          <p:spPr>
            <a:xfrm>
              <a:off x="6877399" y="7297248"/>
              <a:ext cx="127708" cy="278840"/>
            </a:xfrm>
            <a:custGeom>
              <a:avLst/>
              <a:gdLst>
                <a:gd name="connsiteX0" fmla="*/ 20018 w 117607"/>
                <a:gd name="connsiteY0" fmla="*/ 247 h 256786"/>
                <a:gd name="connsiteX1" fmla="*/ 34835 w 117607"/>
                <a:gd name="connsiteY1" fmla="*/ 80680 h 256786"/>
                <a:gd name="connsiteX2" fmla="*/ 115268 w 117607"/>
                <a:gd name="connsiteY2" fmla="*/ 252130 h 256786"/>
                <a:gd name="connsiteX3" fmla="*/ 87751 w 117607"/>
                <a:gd name="connsiteY3" fmla="*/ 199214 h 256786"/>
                <a:gd name="connsiteX4" fmla="*/ 3085 w 117607"/>
                <a:gd name="connsiteY4" fmla="*/ 103964 h 256786"/>
                <a:gd name="connsiteX5" fmla="*/ 20018 w 117607"/>
                <a:gd name="connsiteY5" fmla="*/ 247 h 25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07" h="256786">
                  <a:moveTo>
                    <a:pt x="20018" y="247"/>
                  </a:moveTo>
                  <a:cubicBezTo>
                    <a:pt x="25310" y="-3634"/>
                    <a:pt x="18960" y="38700"/>
                    <a:pt x="34835" y="80680"/>
                  </a:cubicBezTo>
                  <a:cubicBezTo>
                    <a:pt x="50710" y="122661"/>
                    <a:pt x="106449" y="232374"/>
                    <a:pt x="115268" y="252130"/>
                  </a:cubicBezTo>
                  <a:cubicBezTo>
                    <a:pt x="124087" y="271886"/>
                    <a:pt x="106448" y="223908"/>
                    <a:pt x="87751" y="199214"/>
                  </a:cubicBezTo>
                  <a:cubicBezTo>
                    <a:pt x="69054" y="174520"/>
                    <a:pt x="14374" y="136067"/>
                    <a:pt x="3085" y="103964"/>
                  </a:cubicBezTo>
                  <a:cubicBezTo>
                    <a:pt x="-8204" y="71861"/>
                    <a:pt x="14726" y="4128"/>
                    <a:pt x="20018" y="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DF26D9CA-8F00-4330-9274-45E3E85AC46A}"/>
                </a:ext>
              </a:extLst>
            </p:cNvPr>
            <p:cNvSpPr/>
            <p:nvPr/>
          </p:nvSpPr>
          <p:spPr>
            <a:xfrm>
              <a:off x="6029934" y="7204794"/>
              <a:ext cx="564349" cy="849618"/>
            </a:xfrm>
            <a:custGeom>
              <a:avLst/>
              <a:gdLst>
                <a:gd name="connsiteX0" fmla="*/ 355 w 519713"/>
                <a:gd name="connsiteY0" fmla="*/ 722 h 782420"/>
                <a:gd name="connsiteX1" fmla="*/ 207788 w 519713"/>
                <a:gd name="connsiteY1" fmla="*/ 284356 h 782420"/>
                <a:gd name="connsiteX2" fmla="*/ 351722 w 519713"/>
                <a:gd name="connsiteY2" fmla="*/ 489672 h 782420"/>
                <a:gd name="connsiteX3" fmla="*/ 512588 w 519713"/>
                <a:gd name="connsiteY3" fmla="*/ 773306 h 782420"/>
                <a:gd name="connsiteX4" fmla="*/ 459672 w 519713"/>
                <a:gd name="connsiteY4" fmla="*/ 671706 h 782420"/>
                <a:gd name="connsiteX5" fmla="*/ 180272 w 519713"/>
                <a:gd name="connsiteY5" fmla="*/ 271656 h 782420"/>
                <a:gd name="connsiteX6" fmla="*/ 260705 w 519713"/>
                <a:gd name="connsiteY6" fmla="*/ 373256 h 782420"/>
                <a:gd name="connsiteX7" fmla="*/ 355 w 519713"/>
                <a:gd name="connsiteY7" fmla="*/ 722 h 78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713" h="782420">
                  <a:moveTo>
                    <a:pt x="355" y="722"/>
                  </a:moveTo>
                  <a:cubicBezTo>
                    <a:pt x="-8464" y="-14095"/>
                    <a:pt x="149227" y="202864"/>
                    <a:pt x="207788" y="284356"/>
                  </a:cubicBezTo>
                  <a:cubicBezTo>
                    <a:pt x="266349" y="365848"/>
                    <a:pt x="300922" y="408180"/>
                    <a:pt x="351722" y="489672"/>
                  </a:cubicBezTo>
                  <a:cubicBezTo>
                    <a:pt x="402522" y="571164"/>
                    <a:pt x="494596" y="742967"/>
                    <a:pt x="512588" y="773306"/>
                  </a:cubicBezTo>
                  <a:cubicBezTo>
                    <a:pt x="530580" y="803645"/>
                    <a:pt x="515058" y="755314"/>
                    <a:pt x="459672" y="671706"/>
                  </a:cubicBezTo>
                  <a:cubicBezTo>
                    <a:pt x="404286" y="588098"/>
                    <a:pt x="213433" y="321398"/>
                    <a:pt x="180272" y="271656"/>
                  </a:cubicBezTo>
                  <a:cubicBezTo>
                    <a:pt x="147111" y="221914"/>
                    <a:pt x="289986" y="415589"/>
                    <a:pt x="260705" y="373256"/>
                  </a:cubicBezTo>
                  <a:cubicBezTo>
                    <a:pt x="231424" y="330923"/>
                    <a:pt x="9174" y="15539"/>
                    <a:pt x="355" y="7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220B1D47-E5A0-4CCC-8A45-F6AE9884A0B9}"/>
                </a:ext>
              </a:extLst>
            </p:cNvPr>
            <p:cNvSpPr/>
            <p:nvPr/>
          </p:nvSpPr>
          <p:spPr>
            <a:xfrm>
              <a:off x="6301008" y="7324759"/>
              <a:ext cx="347603" cy="595727"/>
            </a:xfrm>
            <a:custGeom>
              <a:avLst/>
              <a:gdLst>
                <a:gd name="connsiteX0" fmla="*/ 30121 w 320110"/>
                <a:gd name="connsiteY0" fmla="*/ 312 h 548610"/>
                <a:gd name="connsiteX1" fmla="*/ 17421 w 320110"/>
                <a:gd name="connsiteY1" fmla="*/ 146362 h 548610"/>
                <a:gd name="connsiteX2" fmla="*/ 305288 w 320110"/>
                <a:gd name="connsiteY2" fmla="*/ 531595 h 548610"/>
                <a:gd name="connsiteX3" fmla="*/ 254488 w 320110"/>
                <a:gd name="connsiteY3" fmla="*/ 449045 h 548610"/>
                <a:gd name="connsiteX4" fmla="*/ 47054 w 320110"/>
                <a:gd name="connsiteY4" fmla="*/ 165412 h 548610"/>
                <a:gd name="connsiteX5" fmla="*/ 13188 w 320110"/>
                <a:gd name="connsiteY5" fmla="*/ 108262 h 548610"/>
                <a:gd name="connsiteX6" fmla="*/ 30121 w 320110"/>
                <a:gd name="connsiteY6" fmla="*/ 312 h 54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110" h="548610">
                  <a:moveTo>
                    <a:pt x="30121" y="312"/>
                  </a:moveTo>
                  <a:cubicBezTo>
                    <a:pt x="30826" y="6662"/>
                    <a:pt x="-28440" y="57815"/>
                    <a:pt x="17421" y="146362"/>
                  </a:cubicBezTo>
                  <a:cubicBezTo>
                    <a:pt x="63282" y="234909"/>
                    <a:pt x="265777" y="481148"/>
                    <a:pt x="305288" y="531595"/>
                  </a:cubicBezTo>
                  <a:cubicBezTo>
                    <a:pt x="344799" y="582042"/>
                    <a:pt x="297527" y="510075"/>
                    <a:pt x="254488" y="449045"/>
                  </a:cubicBezTo>
                  <a:cubicBezTo>
                    <a:pt x="211449" y="388015"/>
                    <a:pt x="87271" y="222209"/>
                    <a:pt x="47054" y="165412"/>
                  </a:cubicBezTo>
                  <a:cubicBezTo>
                    <a:pt x="6837" y="108615"/>
                    <a:pt x="16010" y="130134"/>
                    <a:pt x="13188" y="108262"/>
                  </a:cubicBezTo>
                  <a:cubicBezTo>
                    <a:pt x="10366" y="86390"/>
                    <a:pt x="29416" y="-6038"/>
                    <a:pt x="30121" y="3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7ED69D9B-0F10-4ED9-AE2A-4ED2CDB9D49E}"/>
                </a:ext>
              </a:extLst>
            </p:cNvPr>
            <p:cNvSpPr/>
            <p:nvPr/>
          </p:nvSpPr>
          <p:spPr>
            <a:xfrm>
              <a:off x="5225821" y="5647212"/>
              <a:ext cx="802219" cy="1242419"/>
            </a:xfrm>
            <a:custGeom>
              <a:avLst/>
              <a:gdLst>
                <a:gd name="connsiteX0" fmla="*/ 738752 w 738770"/>
                <a:gd name="connsiteY0" fmla="*/ 11 h 1144153"/>
                <a:gd name="connsiteX1" fmla="*/ 431836 w 738770"/>
                <a:gd name="connsiteY1" fmla="*/ 696395 h 1144153"/>
                <a:gd name="connsiteX2" fmla="*/ 330236 w 738770"/>
                <a:gd name="connsiteY2" fmla="*/ 831861 h 1144153"/>
                <a:gd name="connsiteX3" fmla="*/ 6386 w 738770"/>
                <a:gd name="connsiteY3" fmla="*/ 1136661 h 1144153"/>
                <a:gd name="connsiteX4" fmla="*/ 137619 w 738770"/>
                <a:gd name="connsiteY4" fmla="*/ 1026595 h 1144153"/>
                <a:gd name="connsiteX5" fmla="*/ 410669 w 738770"/>
                <a:gd name="connsiteY5" fmla="*/ 759895 h 1144153"/>
                <a:gd name="connsiteX6" fmla="*/ 326002 w 738770"/>
                <a:gd name="connsiteY6" fmla="*/ 922878 h 1144153"/>
                <a:gd name="connsiteX7" fmla="*/ 622336 w 738770"/>
                <a:gd name="connsiteY7" fmla="*/ 340795 h 1144153"/>
                <a:gd name="connsiteX8" fmla="*/ 455119 w 738770"/>
                <a:gd name="connsiteY8" fmla="*/ 740845 h 1144153"/>
                <a:gd name="connsiteX9" fmla="*/ 649852 w 738770"/>
                <a:gd name="connsiteY9" fmla="*/ 143945 h 1144153"/>
                <a:gd name="connsiteX10" fmla="*/ 417019 w 738770"/>
                <a:gd name="connsiteY10" fmla="*/ 677345 h 1144153"/>
                <a:gd name="connsiteX11" fmla="*/ 738752 w 738770"/>
                <a:gd name="connsiteY11" fmla="*/ 11 h 11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8770" h="1144153">
                  <a:moveTo>
                    <a:pt x="738752" y="11"/>
                  </a:moveTo>
                  <a:cubicBezTo>
                    <a:pt x="741222" y="3186"/>
                    <a:pt x="499922" y="557754"/>
                    <a:pt x="431836" y="696395"/>
                  </a:cubicBezTo>
                  <a:cubicBezTo>
                    <a:pt x="363750" y="835036"/>
                    <a:pt x="401144" y="758483"/>
                    <a:pt x="330236" y="831861"/>
                  </a:cubicBezTo>
                  <a:cubicBezTo>
                    <a:pt x="259328" y="905239"/>
                    <a:pt x="38489" y="1104205"/>
                    <a:pt x="6386" y="1136661"/>
                  </a:cubicBezTo>
                  <a:cubicBezTo>
                    <a:pt x="-25717" y="1169117"/>
                    <a:pt x="70238" y="1089389"/>
                    <a:pt x="137619" y="1026595"/>
                  </a:cubicBezTo>
                  <a:cubicBezTo>
                    <a:pt x="204999" y="963801"/>
                    <a:pt x="379272" y="777181"/>
                    <a:pt x="410669" y="759895"/>
                  </a:cubicBezTo>
                  <a:cubicBezTo>
                    <a:pt x="442066" y="742609"/>
                    <a:pt x="326002" y="922878"/>
                    <a:pt x="326002" y="922878"/>
                  </a:cubicBezTo>
                  <a:cubicBezTo>
                    <a:pt x="361280" y="853028"/>
                    <a:pt x="600816" y="371134"/>
                    <a:pt x="622336" y="340795"/>
                  </a:cubicBezTo>
                  <a:cubicBezTo>
                    <a:pt x="643855" y="310456"/>
                    <a:pt x="450533" y="773653"/>
                    <a:pt x="455119" y="740845"/>
                  </a:cubicBezTo>
                  <a:cubicBezTo>
                    <a:pt x="459705" y="708037"/>
                    <a:pt x="656202" y="154528"/>
                    <a:pt x="649852" y="143945"/>
                  </a:cubicBezTo>
                  <a:cubicBezTo>
                    <a:pt x="643502" y="133362"/>
                    <a:pt x="403966" y="698159"/>
                    <a:pt x="417019" y="677345"/>
                  </a:cubicBezTo>
                  <a:cubicBezTo>
                    <a:pt x="430072" y="656531"/>
                    <a:pt x="736282" y="-3164"/>
                    <a:pt x="738752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8A60A28E-081D-44CA-8D64-F9001F41CB3F}"/>
                </a:ext>
              </a:extLst>
            </p:cNvPr>
            <p:cNvSpPr/>
            <p:nvPr/>
          </p:nvSpPr>
          <p:spPr>
            <a:xfrm>
              <a:off x="4079441" y="6428083"/>
              <a:ext cx="1669175" cy="934887"/>
            </a:xfrm>
            <a:custGeom>
              <a:avLst/>
              <a:gdLst>
                <a:gd name="connsiteX0" fmla="*/ 1504479 w 1537156"/>
                <a:gd name="connsiteY0" fmla="*/ 40785 h 860945"/>
                <a:gd name="connsiteX1" fmla="*/ 848312 w 1537156"/>
                <a:gd name="connsiteY1" fmla="*/ 599585 h 860945"/>
                <a:gd name="connsiteX2" fmla="*/ 1148879 w 1537156"/>
                <a:gd name="connsiteY2" fmla="*/ 290551 h 860945"/>
                <a:gd name="connsiteX3" fmla="*/ 1301279 w 1537156"/>
                <a:gd name="connsiteY3" fmla="*/ 163551 h 860945"/>
                <a:gd name="connsiteX4" fmla="*/ 932979 w 1537156"/>
                <a:gd name="connsiteY4" fmla="*/ 476818 h 860945"/>
                <a:gd name="connsiteX5" fmla="*/ 683212 w 1537156"/>
                <a:gd name="connsiteY5" fmla="*/ 603818 h 860945"/>
                <a:gd name="connsiteX6" fmla="*/ 424979 w 1537156"/>
                <a:gd name="connsiteY6" fmla="*/ 629218 h 860945"/>
                <a:gd name="connsiteX7" fmla="*/ 662046 w 1537156"/>
                <a:gd name="connsiteY7" fmla="*/ 582651 h 860945"/>
                <a:gd name="connsiteX8" fmla="*/ 302212 w 1537156"/>
                <a:gd name="connsiteY8" fmla="*/ 739285 h 860945"/>
                <a:gd name="connsiteX9" fmla="*/ 14346 w 1537156"/>
                <a:gd name="connsiteY9" fmla="*/ 849351 h 860945"/>
                <a:gd name="connsiteX10" fmla="*/ 767879 w 1537156"/>
                <a:gd name="connsiteY10" fmla="*/ 451418 h 860945"/>
                <a:gd name="connsiteX11" fmla="*/ 1369012 w 1537156"/>
                <a:gd name="connsiteY11" fmla="*/ 87351 h 860945"/>
                <a:gd name="connsiteX12" fmla="*/ 1504479 w 1537156"/>
                <a:gd name="connsiteY12" fmla="*/ 40785 h 86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7156" h="860945">
                  <a:moveTo>
                    <a:pt x="1504479" y="40785"/>
                  </a:moveTo>
                  <a:cubicBezTo>
                    <a:pt x="1417696" y="126157"/>
                    <a:pt x="907579" y="557957"/>
                    <a:pt x="848312" y="599585"/>
                  </a:cubicBezTo>
                  <a:cubicBezTo>
                    <a:pt x="789045" y="641213"/>
                    <a:pt x="1073385" y="363223"/>
                    <a:pt x="1148879" y="290551"/>
                  </a:cubicBezTo>
                  <a:cubicBezTo>
                    <a:pt x="1224373" y="217879"/>
                    <a:pt x="1337262" y="132507"/>
                    <a:pt x="1301279" y="163551"/>
                  </a:cubicBezTo>
                  <a:cubicBezTo>
                    <a:pt x="1265296" y="194595"/>
                    <a:pt x="1035990" y="403440"/>
                    <a:pt x="932979" y="476818"/>
                  </a:cubicBezTo>
                  <a:cubicBezTo>
                    <a:pt x="829968" y="550196"/>
                    <a:pt x="767879" y="578418"/>
                    <a:pt x="683212" y="603818"/>
                  </a:cubicBezTo>
                  <a:cubicBezTo>
                    <a:pt x="598545" y="629218"/>
                    <a:pt x="428507" y="632746"/>
                    <a:pt x="424979" y="629218"/>
                  </a:cubicBezTo>
                  <a:cubicBezTo>
                    <a:pt x="421451" y="625690"/>
                    <a:pt x="682507" y="564307"/>
                    <a:pt x="662046" y="582651"/>
                  </a:cubicBezTo>
                  <a:cubicBezTo>
                    <a:pt x="641585" y="600996"/>
                    <a:pt x="410162" y="694835"/>
                    <a:pt x="302212" y="739285"/>
                  </a:cubicBezTo>
                  <a:cubicBezTo>
                    <a:pt x="194262" y="783735"/>
                    <a:pt x="-63265" y="897329"/>
                    <a:pt x="14346" y="849351"/>
                  </a:cubicBezTo>
                  <a:cubicBezTo>
                    <a:pt x="91957" y="801373"/>
                    <a:pt x="542101" y="578418"/>
                    <a:pt x="767879" y="451418"/>
                  </a:cubicBezTo>
                  <a:cubicBezTo>
                    <a:pt x="993657" y="324418"/>
                    <a:pt x="1246951" y="154379"/>
                    <a:pt x="1369012" y="87351"/>
                  </a:cubicBezTo>
                  <a:cubicBezTo>
                    <a:pt x="1491073" y="20323"/>
                    <a:pt x="1591262" y="-44587"/>
                    <a:pt x="1504479" y="407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25F848F4-FDCF-44BD-8748-86B73151D5E5}"/>
                </a:ext>
              </a:extLst>
            </p:cNvPr>
            <p:cNvSpPr/>
            <p:nvPr/>
          </p:nvSpPr>
          <p:spPr>
            <a:xfrm>
              <a:off x="4009622" y="6582009"/>
              <a:ext cx="181433" cy="1010984"/>
            </a:xfrm>
            <a:custGeom>
              <a:avLst/>
              <a:gdLst>
                <a:gd name="connsiteX0" fmla="*/ 143201 w 167083"/>
                <a:gd name="connsiteY0" fmla="*/ 1691 h 931023"/>
                <a:gd name="connsiteX1" fmla="*/ 120976 w 167083"/>
                <a:gd name="connsiteY1" fmla="*/ 611291 h 931023"/>
                <a:gd name="connsiteX2" fmla="*/ 326 w 167083"/>
                <a:gd name="connsiteY2" fmla="*/ 928791 h 931023"/>
                <a:gd name="connsiteX3" fmla="*/ 162251 w 167083"/>
                <a:gd name="connsiteY3" fmla="*/ 462066 h 931023"/>
                <a:gd name="connsiteX4" fmla="*/ 124151 w 167083"/>
                <a:gd name="connsiteY4" fmla="*/ 693841 h 931023"/>
                <a:gd name="connsiteX5" fmla="*/ 165426 w 167083"/>
                <a:gd name="connsiteY5" fmla="*/ 436666 h 931023"/>
                <a:gd name="connsiteX6" fmla="*/ 143201 w 167083"/>
                <a:gd name="connsiteY6" fmla="*/ 1691 h 9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83" h="931023">
                  <a:moveTo>
                    <a:pt x="143201" y="1691"/>
                  </a:moveTo>
                  <a:cubicBezTo>
                    <a:pt x="135793" y="30795"/>
                    <a:pt x="144788" y="456774"/>
                    <a:pt x="120976" y="611291"/>
                  </a:cubicBezTo>
                  <a:cubicBezTo>
                    <a:pt x="97164" y="765808"/>
                    <a:pt x="-6553" y="953662"/>
                    <a:pt x="326" y="928791"/>
                  </a:cubicBezTo>
                  <a:cubicBezTo>
                    <a:pt x="7205" y="903920"/>
                    <a:pt x="141614" y="501224"/>
                    <a:pt x="162251" y="462066"/>
                  </a:cubicBezTo>
                  <a:cubicBezTo>
                    <a:pt x="182888" y="422908"/>
                    <a:pt x="123622" y="698074"/>
                    <a:pt x="124151" y="693841"/>
                  </a:cubicBezTo>
                  <a:cubicBezTo>
                    <a:pt x="124680" y="689608"/>
                    <a:pt x="157489" y="546204"/>
                    <a:pt x="165426" y="436666"/>
                  </a:cubicBezTo>
                  <a:cubicBezTo>
                    <a:pt x="173364" y="327129"/>
                    <a:pt x="150609" y="-27413"/>
                    <a:pt x="143201" y="1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BA29243C-5585-4072-A6EA-58BFBC431C80}"/>
                </a:ext>
              </a:extLst>
            </p:cNvPr>
            <p:cNvSpPr/>
            <p:nvPr/>
          </p:nvSpPr>
          <p:spPr>
            <a:xfrm>
              <a:off x="3940965" y="6553258"/>
              <a:ext cx="175920" cy="1128987"/>
            </a:xfrm>
            <a:custGeom>
              <a:avLst/>
              <a:gdLst>
                <a:gd name="connsiteX0" fmla="*/ 161978 w 162006"/>
                <a:gd name="connsiteY0" fmla="*/ 5943 h 1039693"/>
                <a:gd name="connsiteX1" fmla="*/ 120703 w 162006"/>
                <a:gd name="connsiteY1" fmla="*/ 609193 h 1039693"/>
                <a:gd name="connsiteX2" fmla="*/ 79428 w 162006"/>
                <a:gd name="connsiteY2" fmla="*/ 688568 h 1039693"/>
                <a:gd name="connsiteX3" fmla="*/ 53 w 162006"/>
                <a:gd name="connsiteY3" fmla="*/ 1037818 h 1039693"/>
                <a:gd name="connsiteX4" fmla="*/ 92128 w 162006"/>
                <a:gd name="connsiteY4" fmla="*/ 517118 h 1039693"/>
                <a:gd name="connsiteX5" fmla="*/ 111178 w 162006"/>
                <a:gd name="connsiteY5" fmla="*/ 609193 h 1039693"/>
                <a:gd name="connsiteX6" fmla="*/ 114353 w 162006"/>
                <a:gd name="connsiteY6" fmla="*/ 317093 h 1039693"/>
                <a:gd name="connsiteX7" fmla="*/ 161978 w 162006"/>
                <a:gd name="connsiteY7" fmla="*/ 5943 h 10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06" h="1039693">
                  <a:moveTo>
                    <a:pt x="161978" y="5943"/>
                  </a:moveTo>
                  <a:cubicBezTo>
                    <a:pt x="163036" y="54626"/>
                    <a:pt x="134461" y="495422"/>
                    <a:pt x="120703" y="609193"/>
                  </a:cubicBezTo>
                  <a:cubicBezTo>
                    <a:pt x="106945" y="722964"/>
                    <a:pt x="99536" y="617131"/>
                    <a:pt x="79428" y="688568"/>
                  </a:cubicBezTo>
                  <a:cubicBezTo>
                    <a:pt x="59320" y="760005"/>
                    <a:pt x="-2064" y="1066393"/>
                    <a:pt x="53" y="1037818"/>
                  </a:cubicBezTo>
                  <a:cubicBezTo>
                    <a:pt x="2170" y="1009243"/>
                    <a:pt x="73607" y="588555"/>
                    <a:pt x="92128" y="517118"/>
                  </a:cubicBezTo>
                  <a:cubicBezTo>
                    <a:pt x="110649" y="445681"/>
                    <a:pt x="107474" y="642531"/>
                    <a:pt x="111178" y="609193"/>
                  </a:cubicBezTo>
                  <a:cubicBezTo>
                    <a:pt x="114882" y="575855"/>
                    <a:pt x="104828" y="413401"/>
                    <a:pt x="114353" y="317093"/>
                  </a:cubicBezTo>
                  <a:cubicBezTo>
                    <a:pt x="123878" y="220785"/>
                    <a:pt x="160920" y="-42740"/>
                    <a:pt x="161978" y="5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CA438F00-3547-47DF-ACF1-9A630D1EA230}"/>
                </a:ext>
              </a:extLst>
            </p:cNvPr>
            <p:cNvSpPr/>
            <p:nvPr/>
          </p:nvSpPr>
          <p:spPr>
            <a:xfrm>
              <a:off x="4519628" y="4777028"/>
              <a:ext cx="292880" cy="1120779"/>
            </a:xfrm>
            <a:custGeom>
              <a:avLst/>
              <a:gdLst>
                <a:gd name="connsiteX0" fmla="*/ 251382 w 269715"/>
                <a:gd name="connsiteY0" fmla="*/ 9737 h 1032134"/>
                <a:gd name="connsiteX1" fmla="*/ 86282 w 269715"/>
                <a:gd name="connsiteY1" fmla="*/ 825712 h 1032134"/>
                <a:gd name="connsiteX2" fmla="*/ 133907 w 269715"/>
                <a:gd name="connsiteY2" fmla="*/ 647912 h 1032134"/>
                <a:gd name="connsiteX3" fmla="*/ 557 w 269715"/>
                <a:gd name="connsiteY3" fmla="*/ 1032087 h 1032134"/>
                <a:gd name="connsiteX4" fmla="*/ 194232 w 269715"/>
                <a:gd name="connsiteY4" fmla="*/ 619337 h 1032134"/>
                <a:gd name="connsiteX5" fmla="*/ 140257 w 269715"/>
                <a:gd name="connsiteY5" fmla="*/ 1006687 h 1032134"/>
                <a:gd name="connsiteX6" fmla="*/ 251382 w 269715"/>
                <a:gd name="connsiteY6" fmla="*/ 412962 h 1032134"/>
                <a:gd name="connsiteX7" fmla="*/ 251382 w 269715"/>
                <a:gd name="connsiteY7" fmla="*/ 9737 h 103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715" h="1032134">
                  <a:moveTo>
                    <a:pt x="251382" y="9737"/>
                  </a:moveTo>
                  <a:cubicBezTo>
                    <a:pt x="223865" y="78529"/>
                    <a:pt x="105861" y="719349"/>
                    <a:pt x="86282" y="825712"/>
                  </a:cubicBezTo>
                  <a:cubicBezTo>
                    <a:pt x="66703" y="932075"/>
                    <a:pt x="148194" y="613516"/>
                    <a:pt x="133907" y="647912"/>
                  </a:cubicBezTo>
                  <a:cubicBezTo>
                    <a:pt x="119619" y="682308"/>
                    <a:pt x="-9497" y="1036850"/>
                    <a:pt x="557" y="1032087"/>
                  </a:cubicBezTo>
                  <a:cubicBezTo>
                    <a:pt x="10611" y="1027325"/>
                    <a:pt x="170949" y="623570"/>
                    <a:pt x="194232" y="619337"/>
                  </a:cubicBezTo>
                  <a:cubicBezTo>
                    <a:pt x="217515" y="615104"/>
                    <a:pt x="130732" y="1041083"/>
                    <a:pt x="140257" y="1006687"/>
                  </a:cubicBezTo>
                  <a:cubicBezTo>
                    <a:pt x="149782" y="972291"/>
                    <a:pt x="230215" y="572241"/>
                    <a:pt x="251382" y="412962"/>
                  </a:cubicBezTo>
                  <a:cubicBezTo>
                    <a:pt x="272549" y="253683"/>
                    <a:pt x="278899" y="-59055"/>
                    <a:pt x="251382" y="9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18FBA06E-E411-49F4-A7A9-E5CCB38355AE}"/>
                </a:ext>
              </a:extLst>
            </p:cNvPr>
            <p:cNvSpPr/>
            <p:nvPr/>
          </p:nvSpPr>
          <p:spPr>
            <a:xfrm>
              <a:off x="4104060" y="5015256"/>
              <a:ext cx="707269" cy="2311797"/>
            </a:xfrm>
            <a:custGeom>
              <a:avLst/>
              <a:gdLst>
                <a:gd name="connsiteX0" fmla="*/ 520840 w 651329"/>
                <a:gd name="connsiteY0" fmla="*/ 617968 h 2128952"/>
                <a:gd name="connsiteX1" fmla="*/ 148307 w 651329"/>
                <a:gd name="connsiteY1" fmla="*/ 1633968 h 2128952"/>
                <a:gd name="connsiteX2" fmla="*/ 12840 w 651329"/>
                <a:gd name="connsiteY2" fmla="*/ 2112334 h 2128952"/>
                <a:gd name="connsiteX3" fmla="*/ 440407 w 651329"/>
                <a:gd name="connsiteY3" fmla="*/ 1070934 h 2128952"/>
                <a:gd name="connsiteX4" fmla="*/ 241440 w 651329"/>
                <a:gd name="connsiteY4" fmla="*/ 1756734 h 2128952"/>
                <a:gd name="connsiteX5" fmla="*/ 423474 w 651329"/>
                <a:gd name="connsiteY5" fmla="*/ 1197934 h 2128952"/>
                <a:gd name="connsiteX6" fmla="*/ 635140 w 651329"/>
                <a:gd name="connsiteY6" fmla="*/ 21068 h 2128952"/>
                <a:gd name="connsiteX7" fmla="*/ 622440 w 651329"/>
                <a:gd name="connsiteY7" fmla="*/ 457101 h 2128952"/>
                <a:gd name="connsiteX8" fmla="*/ 520840 w 651329"/>
                <a:gd name="connsiteY8" fmla="*/ 617968 h 212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329" h="2128952">
                  <a:moveTo>
                    <a:pt x="520840" y="617968"/>
                  </a:moveTo>
                  <a:cubicBezTo>
                    <a:pt x="441818" y="814112"/>
                    <a:pt x="232974" y="1384907"/>
                    <a:pt x="148307" y="1633968"/>
                  </a:cubicBezTo>
                  <a:cubicBezTo>
                    <a:pt x="63640" y="1883029"/>
                    <a:pt x="-35843" y="2206173"/>
                    <a:pt x="12840" y="2112334"/>
                  </a:cubicBezTo>
                  <a:cubicBezTo>
                    <a:pt x="61523" y="2018495"/>
                    <a:pt x="402307" y="1130201"/>
                    <a:pt x="440407" y="1070934"/>
                  </a:cubicBezTo>
                  <a:cubicBezTo>
                    <a:pt x="478507" y="1011667"/>
                    <a:pt x="244262" y="1735567"/>
                    <a:pt x="241440" y="1756734"/>
                  </a:cubicBezTo>
                  <a:cubicBezTo>
                    <a:pt x="238618" y="1777901"/>
                    <a:pt x="357857" y="1487211"/>
                    <a:pt x="423474" y="1197934"/>
                  </a:cubicBezTo>
                  <a:cubicBezTo>
                    <a:pt x="489091" y="908657"/>
                    <a:pt x="601979" y="144540"/>
                    <a:pt x="635140" y="21068"/>
                  </a:cubicBezTo>
                  <a:cubicBezTo>
                    <a:pt x="668301" y="-102404"/>
                    <a:pt x="643607" y="352679"/>
                    <a:pt x="622440" y="457101"/>
                  </a:cubicBezTo>
                  <a:cubicBezTo>
                    <a:pt x="601273" y="561523"/>
                    <a:pt x="599862" y="421824"/>
                    <a:pt x="520840" y="6179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C0FFD170-A097-4033-BE6B-60A696AD84BA}"/>
                </a:ext>
              </a:extLst>
            </p:cNvPr>
            <p:cNvSpPr/>
            <p:nvPr/>
          </p:nvSpPr>
          <p:spPr>
            <a:xfrm>
              <a:off x="4920113" y="4902120"/>
              <a:ext cx="150096" cy="680948"/>
            </a:xfrm>
            <a:custGeom>
              <a:avLst/>
              <a:gdLst>
                <a:gd name="connsiteX0" fmla="*/ 127048 w 138225"/>
                <a:gd name="connsiteY0" fmla="*/ 15189 h 627090"/>
                <a:gd name="connsiteX1" fmla="*/ 48 w 138225"/>
                <a:gd name="connsiteY1" fmla="*/ 624789 h 627090"/>
                <a:gd name="connsiteX2" fmla="*/ 111173 w 138225"/>
                <a:gd name="connsiteY2" fmla="*/ 237439 h 627090"/>
                <a:gd name="connsiteX3" fmla="*/ 44498 w 138225"/>
                <a:gd name="connsiteY3" fmla="*/ 612089 h 627090"/>
                <a:gd name="connsiteX4" fmla="*/ 120698 w 138225"/>
                <a:gd name="connsiteY4" fmla="*/ 218389 h 627090"/>
                <a:gd name="connsiteX5" fmla="*/ 127048 w 138225"/>
                <a:gd name="connsiteY5" fmla="*/ 15189 h 6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25" h="627090">
                  <a:moveTo>
                    <a:pt x="127048" y="15189"/>
                  </a:moveTo>
                  <a:cubicBezTo>
                    <a:pt x="106940" y="82922"/>
                    <a:pt x="2694" y="587747"/>
                    <a:pt x="48" y="624789"/>
                  </a:cubicBezTo>
                  <a:cubicBezTo>
                    <a:pt x="-2598" y="661831"/>
                    <a:pt x="103765" y="239556"/>
                    <a:pt x="111173" y="237439"/>
                  </a:cubicBezTo>
                  <a:cubicBezTo>
                    <a:pt x="118581" y="235322"/>
                    <a:pt x="42911" y="615264"/>
                    <a:pt x="44498" y="612089"/>
                  </a:cubicBezTo>
                  <a:cubicBezTo>
                    <a:pt x="46085" y="608914"/>
                    <a:pt x="104294" y="314168"/>
                    <a:pt x="120698" y="218389"/>
                  </a:cubicBezTo>
                  <a:cubicBezTo>
                    <a:pt x="137102" y="122610"/>
                    <a:pt x="147156" y="-52544"/>
                    <a:pt x="127048" y="151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F0601DE0-9FC3-45AB-8360-C2B9FC0EEB83}"/>
                </a:ext>
              </a:extLst>
            </p:cNvPr>
            <p:cNvSpPr/>
            <p:nvPr/>
          </p:nvSpPr>
          <p:spPr>
            <a:xfrm>
              <a:off x="5064786" y="5013394"/>
              <a:ext cx="193074" cy="874499"/>
            </a:xfrm>
            <a:custGeom>
              <a:avLst/>
              <a:gdLst>
                <a:gd name="connsiteX0" fmla="*/ 171617 w 177803"/>
                <a:gd name="connsiteY0" fmla="*/ 11141 h 805333"/>
                <a:gd name="connsiteX1" fmla="*/ 98592 w 177803"/>
                <a:gd name="connsiteY1" fmla="*/ 595341 h 805333"/>
                <a:gd name="connsiteX2" fmla="*/ 167 w 177803"/>
                <a:gd name="connsiteY2" fmla="*/ 804891 h 805333"/>
                <a:gd name="connsiteX3" fmla="*/ 76367 w 177803"/>
                <a:gd name="connsiteY3" fmla="*/ 639791 h 805333"/>
                <a:gd name="connsiteX4" fmla="*/ 127167 w 177803"/>
                <a:gd name="connsiteY4" fmla="*/ 290541 h 805333"/>
                <a:gd name="connsiteX5" fmla="*/ 152567 w 177803"/>
                <a:gd name="connsiteY5" fmla="*/ 503266 h 805333"/>
                <a:gd name="connsiteX6" fmla="*/ 171617 w 177803"/>
                <a:gd name="connsiteY6" fmla="*/ 230216 h 805333"/>
                <a:gd name="connsiteX7" fmla="*/ 171617 w 177803"/>
                <a:gd name="connsiteY7" fmla="*/ 11141 h 80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3" h="805333">
                  <a:moveTo>
                    <a:pt x="171617" y="11141"/>
                  </a:moveTo>
                  <a:cubicBezTo>
                    <a:pt x="159446" y="71995"/>
                    <a:pt x="127167" y="463049"/>
                    <a:pt x="98592" y="595341"/>
                  </a:cubicBezTo>
                  <a:cubicBezTo>
                    <a:pt x="70017" y="727633"/>
                    <a:pt x="3871" y="797483"/>
                    <a:pt x="167" y="804891"/>
                  </a:cubicBezTo>
                  <a:cubicBezTo>
                    <a:pt x="-3537" y="812299"/>
                    <a:pt x="55200" y="725516"/>
                    <a:pt x="76367" y="639791"/>
                  </a:cubicBezTo>
                  <a:cubicBezTo>
                    <a:pt x="97534" y="554066"/>
                    <a:pt x="114467" y="313295"/>
                    <a:pt x="127167" y="290541"/>
                  </a:cubicBezTo>
                  <a:cubicBezTo>
                    <a:pt x="139867" y="267787"/>
                    <a:pt x="145159" y="513320"/>
                    <a:pt x="152567" y="503266"/>
                  </a:cubicBezTo>
                  <a:cubicBezTo>
                    <a:pt x="159975" y="493212"/>
                    <a:pt x="168442" y="305358"/>
                    <a:pt x="171617" y="230216"/>
                  </a:cubicBezTo>
                  <a:cubicBezTo>
                    <a:pt x="174792" y="155074"/>
                    <a:pt x="183788" y="-49713"/>
                    <a:pt x="171617" y="11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FF6708AF-6671-4CE2-8FCD-C16EFFAC3233}"/>
                </a:ext>
              </a:extLst>
            </p:cNvPr>
            <p:cNvSpPr/>
            <p:nvPr/>
          </p:nvSpPr>
          <p:spPr>
            <a:xfrm>
              <a:off x="5243998" y="4826995"/>
              <a:ext cx="289012" cy="558589"/>
            </a:xfrm>
            <a:custGeom>
              <a:avLst/>
              <a:gdLst>
                <a:gd name="connsiteX0" fmla="*/ 229 w 266153"/>
                <a:gd name="connsiteY0" fmla="*/ 1822 h 514409"/>
                <a:gd name="connsiteX1" fmla="*/ 105004 w 266153"/>
                <a:gd name="connsiteY1" fmla="*/ 249472 h 514409"/>
                <a:gd name="connsiteX2" fmla="*/ 235179 w 266153"/>
                <a:gd name="connsiteY2" fmla="*/ 500297 h 514409"/>
                <a:gd name="connsiteX3" fmla="*/ 219304 w 266153"/>
                <a:gd name="connsiteY3" fmla="*/ 474897 h 514409"/>
                <a:gd name="connsiteX4" fmla="*/ 263754 w 266153"/>
                <a:gd name="connsiteY4" fmla="*/ 408222 h 514409"/>
                <a:gd name="connsiteX5" fmla="*/ 133579 w 266153"/>
                <a:gd name="connsiteY5" fmla="*/ 382822 h 514409"/>
                <a:gd name="connsiteX6" fmla="*/ 229 w 266153"/>
                <a:gd name="connsiteY6" fmla="*/ 1822 h 51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53" h="514409">
                  <a:moveTo>
                    <a:pt x="229" y="1822"/>
                  </a:moveTo>
                  <a:cubicBezTo>
                    <a:pt x="-4534" y="-20403"/>
                    <a:pt x="65846" y="166393"/>
                    <a:pt x="105004" y="249472"/>
                  </a:cubicBezTo>
                  <a:cubicBezTo>
                    <a:pt x="144162" y="332551"/>
                    <a:pt x="216129" y="462726"/>
                    <a:pt x="235179" y="500297"/>
                  </a:cubicBezTo>
                  <a:cubicBezTo>
                    <a:pt x="254229" y="537868"/>
                    <a:pt x="214541" y="490243"/>
                    <a:pt x="219304" y="474897"/>
                  </a:cubicBezTo>
                  <a:cubicBezTo>
                    <a:pt x="224067" y="459551"/>
                    <a:pt x="278042" y="423568"/>
                    <a:pt x="263754" y="408222"/>
                  </a:cubicBezTo>
                  <a:cubicBezTo>
                    <a:pt x="249467" y="392876"/>
                    <a:pt x="172208" y="446851"/>
                    <a:pt x="133579" y="382822"/>
                  </a:cubicBezTo>
                  <a:cubicBezTo>
                    <a:pt x="94950" y="318793"/>
                    <a:pt x="4992" y="24047"/>
                    <a:pt x="229" y="18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CFBCE9F1-C4EB-4ED0-9D23-3573EE333503}"/>
                </a:ext>
              </a:extLst>
            </p:cNvPr>
            <p:cNvSpPr/>
            <p:nvPr/>
          </p:nvSpPr>
          <p:spPr>
            <a:xfrm>
              <a:off x="5191518" y="5421924"/>
              <a:ext cx="511582" cy="387109"/>
            </a:xfrm>
            <a:custGeom>
              <a:avLst/>
              <a:gdLst>
                <a:gd name="connsiteX0" fmla="*/ 470834 w 471120"/>
                <a:gd name="connsiteY0" fmla="*/ 48 h 356492"/>
                <a:gd name="connsiteX1" fmla="*/ 229534 w 471120"/>
                <a:gd name="connsiteY1" fmla="*/ 142923 h 356492"/>
                <a:gd name="connsiteX2" fmla="*/ 61259 w 471120"/>
                <a:gd name="connsiteY2" fmla="*/ 228648 h 356492"/>
                <a:gd name="connsiteX3" fmla="*/ 7284 w 471120"/>
                <a:gd name="connsiteY3" fmla="*/ 276273 h 356492"/>
                <a:gd name="connsiteX4" fmla="*/ 181909 w 471120"/>
                <a:gd name="connsiteY4" fmla="*/ 184198 h 356492"/>
                <a:gd name="connsiteX5" fmla="*/ 934 w 471120"/>
                <a:gd name="connsiteY5" fmla="*/ 339773 h 356492"/>
                <a:gd name="connsiteX6" fmla="*/ 108884 w 471120"/>
                <a:gd name="connsiteY6" fmla="*/ 349298 h 356492"/>
                <a:gd name="connsiteX7" fmla="*/ 58084 w 471120"/>
                <a:gd name="connsiteY7" fmla="*/ 314373 h 356492"/>
                <a:gd name="connsiteX8" fmla="*/ 178734 w 471120"/>
                <a:gd name="connsiteY8" fmla="*/ 158798 h 356492"/>
                <a:gd name="connsiteX9" fmla="*/ 470834 w 471120"/>
                <a:gd name="connsiteY9" fmla="*/ 48 h 3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120" h="356492">
                  <a:moveTo>
                    <a:pt x="470834" y="48"/>
                  </a:moveTo>
                  <a:cubicBezTo>
                    <a:pt x="479301" y="-2598"/>
                    <a:pt x="297796" y="104823"/>
                    <a:pt x="229534" y="142923"/>
                  </a:cubicBezTo>
                  <a:cubicBezTo>
                    <a:pt x="161271" y="181023"/>
                    <a:pt x="98300" y="206423"/>
                    <a:pt x="61259" y="228648"/>
                  </a:cubicBezTo>
                  <a:cubicBezTo>
                    <a:pt x="24218" y="250873"/>
                    <a:pt x="-12824" y="283681"/>
                    <a:pt x="7284" y="276273"/>
                  </a:cubicBezTo>
                  <a:cubicBezTo>
                    <a:pt x="27392" y="268865"/>
                    <a:pt x="182967" y="173615"/>
                    <a:pt x="181909" y="184198"/>
                  </a:cubicBezTo>
                  <a:cubicBezTo>
                    <a:pt x="180851" y="194781"/>
                    <a:pt x="13105" y="312256"/>
                    <a:pt x="934" y="339773"/>
                  </a:cubicBezTo>
                  <a:cubicBezTo>
                    <a:pt x="-11237" y="367290"/>
                    <a:pt x="99359" y="353531"/>
                    <a:pt x="108884" y="349298"/>
                  </a:cubicBezTo>
                  <a:cubicBezTo>
                    <a:pt x="118409" y="345065"/>
                    <a:pt x="46442" y="346123"/>
                    <a:pt x="58084" y="314373"/>
                  </a:cubicBezTo>
                  <a:cubicBezTo>
                    <a:pt x="69726" y="282623"/>
                    <a:pt x="107296" y="210127"/>
                    <a:pt x="178734" y="158798"/>
                  </a:cubicBezTo>
                  <a:cubicBezTo>
                    <a:pt x="250171" y="107469"/>
                    <a:pt x="462367" y="2694"/>
                    <a:pt x="470834" y="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31941AE9-82F5-47B1-B03B-3B2C01F26D3D}"/>
                </a:ext>
              </a:extLst>
            </p:cNvPr>
            <p:cNvSpPr/>
            <p:nvPr/>
          </p:nvSpPr>
          <p:spPr>
            <a:xfrm>
              <a:off x="4900753" y="5806636"/>
              <a:ext cx="744015" cy="667575"/>
            </a:xfrm>
            <a:custGeom>
              <a:avLst/>
              <a:gdLst>
                <a:gd name="connsiteX0" fmla="*/ 335376 w 685169"/>
                <a:gd name="connsiteY0" fmla="*/ 1363 h 614775"/>
                <a:gd name="connsiteX1" fmla="*/ 227426 w 685169"/>
                <a:gd name="connsiteY1" fmla="*/ 220438 h 614775"/>
                <a:gd name="connsiteX2" fmla="*/ 14701 w 685169"/>
                <a:gd name="connsiteY2" fmla="*/ 601438 h 614775"/>
                <a:gd name="connsiteX3" fmla="*/ 36926 w 685169"/>
                <a:gd name="connsiteY3" fmla="*/ 522063 h 614775"/>
                <a:gd name="connsiteX4" fmla="*/ 186151 w 685169"/>
                <a:gd name="connsiteY4" fmla="*/ 461738 h 614775"/>
                <a:gd name="connsiteX5" fmla="*/ 684626 w 685169"/>
                <a:gd name="connsiteY5" fmla="*/ 255363 h 614775"/>
                <a:gd name="connsiteX6" fmla="*/ 81376 w 685169"/>
                <a:gd name="connsiteY6" fmla="*/ 423638 h 614775"/>
                <a:gd name="connsiteX7" fmla="*/ 290926 w 685169"/>
                <a:gd name="connsiteY7" fmla="*/ 141063 h 614775"/>
                <a:gd name="connsiteX8" fmla="*/ 335376 w 685169"/>
                <a:gd name="connsiteY8" fmla="*/ 1363 h 6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169" h="614775">
                  <a:moveTo>
                    <a:pt x="335376" y="1363"/>
                  </a:moveTo>
                  <a:cubicBezTo>
                    <a:pt x="324793" y="14592"/>
                    <a:pt x="280872" y="120426"/>
                    <a:pt x="227426" y="220438"/>
                  </a:cubicBezTo>
                  <a:cubicBezTo>
                    <a:pt x="173980" y="320450"/>
                    <a:pt x="46451" y="551167"/>
                    <a:pt x="14701" y="601438"/>
                  </a:cubicBezTo>
                  <a:cubicBezTo>
                    <a:pt x="-17049" y="651709"/>
                    <a:pt x="8351" y="545346"/>
                    <a:pt x="36926" y="522063"/>
                  </a:cubicBezTo>
                  <a:cubicBezTo>
                    <a:pt x="65501" y="498780"/>
                    <a:pt x="186151" y="461738"/>
                    <a:pt x="186151" y="461738"/>
                  </a:cubicBezTo>
                  <a:cubicBezTo>
                    <a:pt x="294101" y="417288"/>
                    <a:pt x="702088" y="261713"/>
                    <a:pt x="684626" y="255363"/>
                  </a:cubicBezTo>
                  <a:cubicBezTo>
                    <a:pt x="667164" y="249013"/>
                    <a:pt x="146993" y="442688"/>
                    <a:pt x="81376" y="423638"/>
                  </a:cubicBezTo>
                  <a:cubicBezTo>
                    <a:pt x="15759" y="404588"/>
                    <a:pt x="247005" y="208267"/>
                    <a:pt x="290926" y="141063"/>
                  </a:cubicBezTo>
                  <a:cubicBezTo>
                    <a:pt x="334847" y="73859"/>
                    <a:pt x="345959" y="-11866"/>
                    <a:pt x="335376" y="13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FA50985C-2E61-42AC-8956-C9F3470FC7CA}"/>
                </a:ext>
              </a:extLst>
            </p:cNvPr>
            <p:cNvSpPr/>
            <p:nvPr/>
          </p:nvSpPr>
          <p:spPr>
            <a:xfrm>
              <a:off x="4572831" y="5692789"/>
              <a:ext cx="592367" cy="735284"/>
            </a:xfrm>
            <a:custGeom>
              <a:avLst/>
              <a:gdLst>
                <a:gd name="connsiteX0" fmla="*/ 545287 w 545515"/>
                <a:gd name="connsiteY0" fmla="*/ 1431 h 677129"/>
                <a:gd name="connsiteX1" fmla="*/ 319862 w 545515"/>
                <a:gd name="connsiteY1" fmla="*/ 490381 h 677129"/>
                <a:gd name="connsiteX2" fmla="*/ 259537 w 545515"/>
                <a:gd name="connsiteY2" fmla="*/ 518956 h 677129"/>
                <a:gd name="connsiteX3" fmla="*/ 11887 w 545515"/>
                <a:gd name="connsiteY3" fmla="*/ 674531 h 677129"/>
                <a:gd name="connsiteX4" fmla="*/ 65862 w 545515"/>
                <a:gd name="connsiteY4" fmla="*/ 604681 h 677129"/>
                <a:gd name="connsiteX5" fmla="*/ 297637 w 545515"/>
                <a:gd name="connsiteY5" fmla="*/ 455456 h 677129"/>
                <a:gd name="connsiteX6" fmla="*/ 361137 w 545515"/>
                <a:gd name="connsiteY6" fmla="*/ 344331 h 677129"/>
                <a:gd name="connsiteX7" fmla="*/ 545287 w 545515"/>
                <a:gd name="connsiteY7" fmla="*/ 1431 h 67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515" h="677129">
                  <a:moveTo>
                    <a:pt x="545287" y="1431"/>
                  </a:moveTo>
                  <a:cubicBezTo>
                    <a:pt x="538408" y="25773"/>
                    <a:pt x="367487" y="404127"/>
                    <a:pt x="319862" y="490381"/>
                  </a:cubicBezTo>
                  <a:cubicBezTo>
                    <a:pt x="272237" y="576635"/>
                    <a:pt x="310866" y="488264"/>
                    <a:pt x="259537" y="518956"/>
                  </a:cubicBezTo>
                  <a:cubicBezTo>
                    <a:pt x="208208" y="549648"/>
                    <a:pt x="44166" y="660244"/>
                    <a:pt x="11887" y="674531"/>
                  </a:cubicBezTo>
                  <a:cubicBezTo>
                    <a:pt x="-20392" y="688819"/>
                    <a:pt x="18237" y="641194"/>
                    <a:pt x="65862" y="604681"/>
                  </a:cubicBezTo>
                  <a:cubicBezTo>
                    <a:pt x="113487" y="568169"/>
                    <a:pt x="248425" y="498848"/>
                    <a:pt x="297637" y="455456"/>
                  </a:cubicBezTo>
                  <a:cubicBezTo>
                    <a:pt x="346849" y="412064"/>
                    <a:pt x="320391" y="418414"/>
                    <a:pt x="361137" y="344331"/>
                  </a:cubicBezTo>
                  <a:cubicBezTo>
                    <a:pt x="401883" y="270248"/>
                    <a:pt x="552166" y="-22911"/>
                    <a:pt x="545287" y="1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24EEC51D-A436-446B-855E-F718C81E90DA}"/>
                </a:ext>
              </a:extLst>
            </p:cNvPr>
            <p:cNvSpPr/>
            <p:nvPr/>
          </p:nvSpPr>
          <p:spPr>
            <a:xfrm>
              <a:off x="4726909" y="6328332"/>
              <a:ext cx="689807" cy="527136"/>
            </a:xfrm>
            <a:custGeom>
              <a:avLst/>
              <a:gdLst>
                <a:gd name="connsiteX0" fmla="*/ 162096 w 635249"/>
                <a:gd name="connsiteY0" fmla="*/ 354 h 485444"/>
                <a:gd name="connsiteX1" fmla="*/ 57321 w 635249"/>
                <a:gd name="connsiteY1" fmla="*/ 349604 h 485444"/>
                <a:gd name="connsiteX2" fmla="*/ 171 w 635249"/>
                <a:gd name="connsiteY2" fmla="*/ 448029 h 485444"/>
                <a:gd name="connsiteX3" fmla="*/ 41446 w 635249"/>
                <a:gd name="connsiteY3" fmla="*/ 362304 h 485444"/>
                <a:gd name="connsiteX4" fmla="*/ 92246 w 635249"/>
                <a:gd name="connsiteY4" fmla="*/ 324204 h 485444"/>
                <a:gd name="connsiteX5" fmla="*/ 155746 w 635249"/>
                <a:gd name="connsiteY5" fmla="*/ 289279 h 485444"/>
                <a:gd name="connsiteX6" fmla="*/ 16046 w 635249"/>
                <a:gd name="connsiteY6" fmla="*/ 470254 h 485444"/>
                <a:gd name="connsiteX7" fmla="*/ 133521 w 635249"/>
                <a:gd name="connsiteY7" fmla="*/ 473429 h 485444"/>
                <a:gd name="connsiteX8" fmla="*/ 222421 w 635249"/>
                <a:gd name="connsiteY8" fmla="*/ 454379 h 485444"/>
                <a:gd name="connsiteX9" fmla="*/ 628821 w 635249"/>
                <a:gd name="connsiteY9" fmla="*/ 263879 h 485444"/>
                <a:gd name="connsiteX10" fmla="*/ 444671 w 635249"/>
                <a:gd name="connsiteY10" fmla="*/ 336904 h 485444"/>
                <a:gd name="connsiteX11" fmla="*/ 89071 w 635249"/>
                <a:gd name="connsiteY11" fmla="*/ 444854 h 485444"/>
                <a:gd name="connsiteX12" fmla="*/ 92246 w 635249"/>
                <a:gd name="connsiteY12" fmla="*/ 419454 h 485444"/>
                <a:gd name="connsiteX13" fmla="*/ 123996 w 635249"/>
                <a:gd name="connsiteY13" fmla="*/ 286104 h 485444"/>
                <a:gd name="connsiteX14" fmla="*/ 162096 w 635249"/>
                <a:gd name="connsiteY14" fmla="*/ 354 h 4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249" h="485444">
                  <a:moveTo>
                    <a:pt x="162096" y="354"/>
                  </a:moveTo>
                  <a:cubicBezTo>
                    <a:pt x="150984" y="10937"/>
                    <a:pt x="84308" y="274992"/>
                    <a:pt x="57321" y="349604"/>
                  </a:cubicBezTo>
                  <a:cubicBezTo>
                    <a:pt x="30333" y="424217"/>
                    <a:pt x="2817" y="445912"/>
                    <a:pt x="171" y="448029"/>
                  </a:cubicBezTo>
                  <a:cubicBezTo>
                    <a:pt x="-2475" y="450146"/>
                    <a:pt x="26100" y="382941"/>
                    <a:pt x="41446" y="362304"/>
                  </a:cubicBezTo>
                  <a:cubicBezTo>
                    <a:pt x="56792" y="341667"/>
                    <a:pt x="73196" y="336375"/>
                    <a:pt x="92246" y="324204"/>
                  </a:cubicBezTo>
                  <a:cubicBezTo>
                    <a:pt x="111296" y="312033"/>
                    <a:pt x="168446" y="264937"/>
                    <a:pt x="155746" y="289279"/>
                  </a:cubicBezTo>
                  <a:cubicBezTo>
                    <a:pt x="143046" y="313621"/>
                    <a:pt x="19750" y="439562"/>
                    <a:pt x="16046" y="470254"/>
                  </a:cubicBezTo>
                  <a:cubicBezTo>
                    <a:pt x="12342" y="500946"/>
                    <a:pt x="99125" y="476075"/>
                    <a:pt x="133521" y="473429"/>
                  </a:cubicBezTo>
                  <a:cubicBezTo>
                    <a:pt x="167917" y="470783"/>
                    <a:pt x="139871" y="489304"/>
                    <a:pt x="222421" y="454379"/>
                  </a:cubicBezTo>
                  <a:cubicBezTo>
                    <a:pt x="304971" y="419454"/>
                    <a:pt x="591779" y="283458"/>
                    <a:pt x="628821" y="263879"/>
                  </a:cubicBezTo>
                  <a:cubicBezTo>
                    <a:pt x="665863" y="244300"/>
                    <a:pt x="534629" y="306742"/>
                    <a:pt x="444671" y="336904"/>
                  </a:cubicBezTo>
                  <a:cubicBezTo>
                    <a:pt x="354713" y="367067"/>
                    <a:pt x="147808" y="431096"/>
                    <a:pt x="89071" y="444854"/>
                  </a:cubicBezTo>
                  <a:cubicBezTo>
                    <a:pt x="30333" y="458612"/>
                    <a:pt x="86425" y="445912"/>
                    <a:pt x="92246" y="419454"/>
                  </a:cubicBezTo>
                  <a:cubicBezTo>
                    <a:pt x="98067" y="392996"/>
                    <a:pt x="109709" y="352779"/>
                    <a:pt x="123996" y="286104"/>
                  </a:cubicBezTo>
                  <a:cubicBezTo>
                    <a:pt x="138283" y="219429"/>
                    <a:pt x="173208" y="-10229"/>
                    <a:pt x="162096" y="3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0E81531-15D9-4E64-924F-1A8DCE3AF212}"/>
                </a:ext>
              </a:extLst>
            </p:cNvPr>
            <p:cNvSpPr/>
            <p:nvPr/>
          </p:nvSpPr>
          <p:spPr>
            <a:xfrm>
              <a:off x="4323714" y="6260424"/>
              <a:ext cx="582661" cy="489295"/>
            </a:xfrm>
            <a:custGeom>
              <a:avLst/>
              <a:gdLst>
                <a:gd name="connsiteX0" fmla="*/ 517526 w 536577"/>
                <a:gd name="connsiteY0" fmla="*/ 15266 h 450596"/>
                <a:gd name="connsiteX1" fmla="*/ 368301 w 536577"/>
                <a:gd name="connsiteY1" fmla="*/ 313716 h 450596"/>
                <a:gd name="connsiteX2" fmla="*/ 263526 w 536577"/>
                <a:gd name="connsiteY2" fmla="*/ 412141 h 450596"/>
                <a:gd name="connsiteX3" fmla="*/ 234951 w 536577"/>
                <a:gd name="connsiteY3" fmla="*/ 450241 h 450596"/>
                <a:gd name="connsiteX4" fmla="*/ 263526 w 536577"/>
                <a:gd name="connsiteY4" fmla="*/ 393091 h 450596"/>
                <a:gd name="connsiteX5" fmla="*/ 244476 w 536577"/>
                <a:gd name="connsiteY5" fmla="*/ 396266 h 450596"/>
                <a:gd name="connsiteX6" fmla="*/ 1 w 536577"/>
                <a:gd name="connsiteY6" fmla="*/ 424841 h 450596"/>
                <a:gd name="connsiteX7" fmla="*/ 241301 w 536577"/>
                <a:gd name="connsiteY7" fmla="*/ 399441 h 450596"/>
                <a:gd name="connsiteX8" fmla="*/ 323851 w 536577"/>
                <a:gd name="connsiteY8" fmla="*/ 313716 h 450596"/>
                <a:gd name="connsiteX9" fmla="*/ 511176 w 536577"/>
                <a:gd name="connsiteY9" fmla="*/ 69241 h 450596"/>
                <a:gd name="connsiteX10" fmla="*/ 517526 w 536577"/>
                <a:gd name="connsiteY10" fmla="*/ 15266 h 4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577" h="450596">
                  <a:moveTo>
                    <a:pt x="517526" y="15266"/>
                  </a:moveTo>
                  <a:cubicBezTo>
                    <a:pt x="493714" y="56012"/>
                    <a:pt x="410634" y="247570"/>
                    <a:pt x="368301" y="313716"/>
                  </a:cubicBezTo>
                  <a:cubicBezTo>
                    <a:pt x="325968" y="379862"/>
                    <a:pt x="285751" y="389387"/>
                    <a:pt x="263526" y="412141"/>
                  </a:cubicBezTo>
                  <a:cubicBezTo>
                    <a:pt x="241301" y="434895"/>
                    <a:pt x="234951" y="453416"/>
                    <a:pt x="234951" y="450241"/>
                  </a:cubicBezTo>
                  <a:cubicBezTo>
                    <a:pt x="234951" y="447066"/>
                    <a:pt x="261939" y="402087"/>
                    <a:pt x="263526" y="393091"/>
                  </a:cubicBezTo>
                  <a:cubicBezTo>
                    <a:pt x="265113" y="384095"/>
                    <a:pt x="244476" y="396266"/>
                    <a:pt x="244476" y="396266"/>
                  </a:cubicBezTo>
                  <a:lnTo>
                    <a:pt x="1" y="424841"/>
                  </a:lnTo>
                  <a:cubicBezTo>
                    <a:pt x="-528" y="425370"/>
                    <a:pt x="187326" y="417962"/>
                    <a:pt x="241301" y="399441"/>
                  </a:cubicBezTo>
                  <a:cubicBezTo>
                    <a:pt x="295276" y="380920"/>
                    <a:pt x="278872" y="368749"/>
                    <a:pt x="323851" y="313716"/>
                  </a:cubicBezTo>
                  <a:cubicBezTo>
                    <a:pt x="368830" y="258683"/>
                    <a:pt x="475722" y="115278"/>
                    <a:pt x="511176" y="69241"/>
                  </a:cubicBezTo>
                  <a:cubicBezTo>
                    <a:pt x="546630" y="23204"/>
                    <a:pt x="541338" y="-25480"/>
                    <a:pt x="517526" y="15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BFD479D6-8C18-4921-851D-43A490875A93}"/>
                </a:ext>
              </a:extLst>
            </p:cNvPr>
            <p:cNvSpPr/>
            <p:nvPr/>
          </p:nvSpPr>
          <p:spPr>
            <a:xfrm>
              <a:off x="3658267" y="4947344"/>
              <a:ext cx="460327" cy="1300499"/>
            </a:xfrm>
            <a:custGeom>
              <a:avLst/>
              <a:gdLst>
                <a:gd name="connsiteX0" fmla="*/ 412791 w 423919"/>
                <a:gd name="connsiteY0" fmla="*/ 17992 h 1197640"/>
                <a:gd name="connsiteX1" fmla="*/ 222291 w 423919"/>
                <a:gd name="connsiteY1" fmla="*/ 468842 h 1197640"/>
                <a:gd name="connsiteX2" fmla="*/ 69891 w 423919"/>
                <a:gd name="connsiteY2" fmla="*/ 608542 h 1197640"/>
                <a:gd name="connsiteX3" fmla="*/ 41 w 423919"/>
                <a:gd name="connsiteY3" fmla="*/ 1192742 h 1197640"/>
                <a:gd name="connsiteX4" fmla="*/ 63541 w 423919"/>
                <a:gd name="connsiteY4" fmla="*/ 862542 h 1197640"/>
                <a:gd name="connsiteX5" fmla="*/ 273091 w 423919"/>
                <a:gd name="connsiteY5" fmla="*/ 411692 h 1197640"/>
                <a:gd name="connsiteX6" fmla="*/ 336591 w 423919"/>
                <a:gd name="connsiteY6" fmla="*/ 176742 h 1197640"/>
                <a:gd name="connsiteX7" fmla="*/ 393741 w 423919"/>
                <a:gd name="connsiteY7" fmla="*/ 94192 h 1197640"/>
                <a:gd name="connsiteX8" fmla="*/ 412791 w 423919"/>
                <a:gd name="connsiteY8" fmla="*/ 17992 h 119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919" h="1197640">
                  <a:moveTo>
                    <a:pt x="412791" y="17992"/>
                  </a:moveTo>
                  <a:cubicBezTo>
                    <a:pt x="384216" y="80434"/>
                    <a:pt x="279441" y="370417"/>
                    <a:pt x="222291" y="468842"/>
                  </a:cubicBezTo>
                  <a:cubicBezTo>
                    <a:pt x="165141" y="567267"/>
                    <a:pt x="106933" y="487892"/>
                    <a:pt x="69891" y="608542"/>
                  </a:cubicBezTo>
                  <a:cubicBezTo>
                    <a:pt x="32849" y="729192"/>
                    <a:pt x="1099" y="1150409"/>
                    <a:pt x="41" y="1192742"/>
                  </a:cubicBezTo>
                  <a:cubicBezTo>
                    <a:pt x="-1017" y="1235075"/>
                    <a:pt x="18033" y="992717"/>
                    <a:pt x="63541" y="862542"/>
                  </a:cubicBezTo>
                  <a:cubicBezTo>
                    <a:pt x="109049" y="732367"/>
                    <a:pt x="227583" y="525992"/>
                    <a:pt x="273091" y="411692"/>
                  </a:cubicBezTo>
                  <a:cubicBezTo>
                    <a:pt x="318599" y="297392"/>
                    <a:pt x="316483" y="229659"/>
                    <a:pt x="336591" y="176742"/>
                  </a:cubicBezTo>
                  <a:cubicBezTo>
                    <a:pt x="356699" y="123825"/>
                    <a:pt x="379983" y="114300"/>
                    <a:pt x="393741" y="94192"/>
                  </a:cubicBezTo>
                  <a:cubicBezTo>
                    <a:pt x="407499" y="74084"/>
                    <a:pt x="441366" y="-44450"/>
                    <a:pt x="412791" y="179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84DBDC05-1F96-4D81-9FBD-E6721C261D8D}"/>
                </a:ext>
              </a:extLst>
            </p:cNvPr>
            <p:cNvSpPr/>
            <p:nvPr/>
          </p:nvSpPr>
          <p:spPr>
            <a:xfrm>
              <a:off x="3472013" y="6014294"/>
              <a:ext cx="179104" cy="697115"/>
            </a:xfrm>
            <a:custGeom>
              <a:avLst/>
              <a:gdLst>
                <a:gd name="connsiteX0" fmla="*/ 114 w 164938"/>
                <a:gd name="connsiteY0" fmla="*/ 629 h 641979"/>
                <a:gd name="connsiteX1" fmla="*/ 133464 w 164938"/>
                <a:gd name="connsiteY1" fmla="*/ 311779 h 641979"/>
                <a:gd name="connsiteX2" fmla="*/ 139814 w 164938"/>
                <a:gd name="connsiteY2" fmla="*/ 483229 h 641979"/>
                <a:gd name="connsiteX3" fmla="*/ 139814 w 164938"/>
                <a:gd name="connsiteY3" fmla="*/ 641979 h 641979"/>
                <a:gd name="connsiteX4" fmla="*/ 139814 w 164938"/>
                <a:gd name="connsiteY4" fmla="*/ 432429 h 641979"/>
                <a:gd name="connsiteX5" fmla="*/ 158864 w 164938"/>
                <a:gd name="connsiteY5" fmla="*/ 235579 h 641979"/>
                <a:gd name="connsiteX6" fmla="*/ 114 w 164938"/>
                <a:gd name="connsiteY6" fmla="*/ 629 h 64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38" h="641979">
                  <a:moveTo>
                    <a:pt x="114" y="629"/>
                  </a:moveTo>
                  <a:cubicBezTo>
                    <a:pt x="-4119" y="13329"/>
                    <a:pt x="110181" y="231346"/>
                    <a:pt x="133464" y="311779"/>
                  </a:cubicBezTo>
                  <a:cubicBezTo>
                    <a:pt x="156747" y="392212"/>
                    <a:pt x="138756" y="428196"/>
                    <a:pt x="139814" y="483229"/>
                  </a:cubicBezTo>
                  <a:cubicBezTo>
                    <a:pt x="140872" y="538262"/>
                    <a:pt x="139814" y="641979"/>
                    <a:pt x="139814" y="641979"/>
                  </a:cubicBezTo>
                  <a:cubicBezTo>
                    <a:pt x="139814" y="633512"/>
                    <a:pt x="136639" y="500162"/>
                    <a:pt x="139814" y="432429"/>
                  </a:cubicBezTo>
                  <a:cubicBezTo>
                    <a:pt x="142989" y="364696"/>
                    <a:pt x="178972" y="300137"/>
                    <a:pt x="158864" y="235579"/>
                  </a:cubicBezTo>
                  <a:cubicBezTo>
                    <a:pt x="138756" y="171021"/>
                    <a:pt x="4347" y="-12071"/>
                    <a:pt x="114" y="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297CF2AB-4D17-4F9E-94DA-2A76A23EF396}"/>
                </a:ext>
              </a:extLst>
            </p:cNvPr>
            <p:cNvSpPr/>
            <p:nvPr/>
          </p:nvSpPr>
          <p:spPr>
            <a:xfrm>
              <a:off x="3600229" y="4953914"/>
              <a:ext cx="488388" cy="489456"/>
            </a:xfrm>
            <a:custGeom>
              <a:avLst/>
              <a:gdLst>
                <a:gd name="connsiteX0" fmla="*/ 447189 w 449760"/>
                <a:gd name="connsiteY0" fmla="*/ 5592 h 450744"/>
                <a:gd name="connsiteX1" fmla="*/ 91589 w 449760"/>
                <a:gd name="connsiteY1" fmla="*/ 265942 h 450744"/>
                <a:gd name="connsiteX2" fmla="*/ 9039 w 449760"/>
                <a:gd name="connsiteY2" fmla="*/ 450092 h 450744"/>
                <a:gd name="connsiteX3" fmla="*/ 104289 w 449760"/>
                <a:gd name="connsiteY3" fmla="*/ 202442 h 450744"/>
                <a:gd name="connsiteX4" fmla="*/ 2689 w 449760"/>
                <a:gd name="connsiteY4" fmla="*/ 348492 h 450744"/>
                <a:gd name="connsiteX5" fmla="*/ 237639 w 449760"/>
                <a:gd name="connsiteY5" fmla="*/ 107192 h 450744"/>
                <a:gd name="connsiteX6" fmla="*/ 447189 w 449760"/>
                <a:gd name="connsiteY6" fmla="*/ 5592 h 4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760" h="450744">
                  <a:moveTo>
                    <a:pt x="447189" y="5592"/>
                  </a:moveTo>
                  <a:cubicBezTo>
                    <a:pt x="422847" y="32050"/>
                    <a:pt x="164614" y="191859"/>
                    <a:pt x="91589" y="265942"/>
                  </a:cubicBezTo>
                  <a:cubicBezTo>
                    <a:pt x="18564" y="340025"/>
                    <a:pt x="6922" y="460675"/>
                    <a:pt x="9039" y="450092"/>
                  </a:cubicBezTo>
                  <a:cubicBezTo>
                    <a:pt x="11156" y="439509"/>
                    <a:pt x="105347" y="219375"/>
                    <a:pt x="104289" y="202442"/>
                  </a:cubicBezTo>
                  <a:cubicBezTo>
                    <a:pt x="103231" y="185509"/>
                    <a:pt x="-19536" y="364367"/>
                    <a:pt x="2689" y="348492"/>
                  </a:cubicBezTo>
                  <a:cubicBezTo>
                    <a:pt x="24914" y="332617"/>
                    <a:pt x="158264" y="162225"/>
                    <a:pt x="237639" y="107192"/>
                  </a:cubicBezTo>
                  <a:cubicBezTo>
                    <a:pt x="317014" y="52159"/>
                    <a:pt x="471531" y="-20866"/>
                    <a:pt x="447189" y="55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D89F85F8-311C-4B02-8E6F-AE1610533020}"/>
                </a:ext>
              </a:extLst>
            </p:cNvPr>
            <p:cNvSpPr/>
            <p:nvPr/>
          </p:nvSpPr>
          <p:spPr>
            <a:xfrm>
              <a:off x="3415897" y="6059819"/>
              <a:ext cx="167568" cy="520714"/>
            </a:xfrm>
            <a:custGeom>
              <a:avLst/>
              <a:gdLst>
                <a:gd name="connsiteX0" fmla="*/ 7342 w 154315"/>
                <a:gd name="connsiteY0" fmla="*/ 9505 h 479530"/>
                <a:gd name="connsiteX1" fmla="*/ 140692 w 154315"/>
                <a:gd name="connsiteY1" fmla="*/ 301605 h 479530"/>
                <a:gd name="connsiteX2" fmla="*/ 147042 w 154315"/>
                <a:gd name="connsiteY2" fmla="*/ 479405 h 479530"/>
                <a:gd name="connsiteX3" fmla="*/ 115292 w 154315"/>
                <a:gd name="connsiteY3" fmla="*/ 276205 h 479530"/>
                <a:gd name="connsiteX4" fmla="*/ 26392 w 154315"/>
                <a:gd name="connsiteY4" fmla="*/ 85705 h 479530"/>
                <a:gd name="connsiteX5" fmla="*/ 7342 w 154315"/>
                <a:gd name="connsiteY5" fmla="*/ 9505 h 4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15" h="479530">
                  <a:moveTo>
                    <a:pt x="7342" y="9505"/>
                  </a:moveTo>
                  <a:cubicBezTo>
                    <a:pt x="26392" y="45488"/>
                    <a:pt x="117409" y="223288"/>
                    <a:pt x="140692" y="301605"/>
                  </a:cubicBezTo>
                  <a:cubicBezTo>
                    <a:pt x="163975" y="379922"/>
                    <a:pt x="151275" y="483638"/>
                    <a:pt x="147042" y="479405"/>
                  </a:cubicBezTo>
                  <a:cubicBezTo>
                    <a:pt x="142809" y="475172"/>
                    <a:pt x="135400" y="341822"/>
                    <a:pt x="115292" y="276205"/>
                  </a:cubicBezTo>
                  <a:cubicBezTo>
                    <a:pt x="95184" y="210588"/>
                    <a:pt x="42267" y="122747"/>
                    <a:pt x="26392" y="85705"/>
                  </a:cubicBezTo>
                  <a:cubicBezTo>
                    <a:pt x="10517" y="48663"/>
                    <a:pt x="-11708" y="-26478"/>
                    <a:pt x="7342" y="9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486F5B78-7173-4ACC-AD46-F611157DA8AE}"/>
                </a:ext>
              </a:extLst>
            </p:cNvPr>
            <p:cNvSpPr/>
            <p:nvPr/>
          </p:nvSpPr>
          <p:spPr>
            <a:xfrm>
              <a:off x="3356696" y="6256533"/>
              <a:ext cx="164701" cy="966565"/>
            </a:xfrm>
            <a:custGeom>
              <a:avLst/>
              <a:gdLst>
                <a:gd name="connsiteX0" fmla="*/ 4710 w 151674"/>
                <a:gd name="connsiteY0" fmla="*/ 25200 h 890117"/>
                <a:gd name="connsiteX1" fmla="*/ 74560 w 151674"/>
                <a:gd name="connsiteY1" fmla="*/ 374450 h 890117"/>
                <a:gd name="connsiteX2" fmla="*/ 125360 w 151674"/>
                <a:gd name="connsiteY2" fmla="*/ 558600 h 890117"/>
                <a:gd name="connsiteX3" fmla="*/ 68210 w 151674"/>
                <a:gd name="connsiteY3" fmla="*/ 799900 h 890117"/>
                <a:gd name="connsiteX4" fmla="*/ 80910 w 151674"/>
                <a:gd name="connsiteY4" fmla="*/ 888800 h 890117"/>
                <a:gd name="connsiteX5" fmla="*/ 80910 w 151674"/>
                <a:gd name="connsiteY5" fmla="*/ 742750 h 890117"/>
                <a:gd name="connsiteX6" fmla="*/ 150760 w 151674"/>
                <a:gd name="connsiteY6" fmla="*/ 482400 h 890117"/>
                <a:gd name="connsiteX7" fmla="*/ 23760 w 151674"/>
                <a:gd name="connsiteY7" fmla="*/ 76000 h 890117"/>
                <a:gd name="connsiteX8" fmla="*/ 4710 w 151674"/>
                <a:gd name="connsiteY8" fmla="*/ 25200 h 89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74" h="890117">
                  <a:moveTo>
                    <a:pt x="4710" y="25200"/>
                  </a:moveTo>
                  <a:cubicBezTo>
                    <a:pt x="13177" y="74942"/>
                    <a:pt x="54452" y="285550"/>
                    <a:pt x="74560" y="374450"/>
                  </a:cubicBezTo>
                  <a:cubicBezTo>
                    <a:pt x="94668" y="463350"/>
                    <a:pt x="126418" y="487692"/>
                    <a:pt x="125360" y="558600"/>
                  </a:cubicBezTo>
                  <a:cubicBezTo>
                    <a:pt x="124302" y="629508"/>
                    <a:pt x="75618" y="744867"/>
                    <a:pt x="68210" y="799900"/>
                  </a:cubicBezTo>
                  <a:cubicBezTo>
                    <a:pt x="60802" y="854933"/>
                    <a:pt x="78793" y="898325"/>
                    <a:pt x="80910" y="888800"/>
                  </a:cubicBezTo>
                  <a:cubicBezTo>
                    <a:pt x="83027" y="879275"/>
                    <a:pt x="69268" y="810483"/>
                    <a:pt x="80910" y="742750"/>
                  </a:cubicBezTo>
                  <a:cubicBezTo>
                    <a:pt x="92552" y="675017"/>
                    <a:pt x="160285" y="593525"/>
                    <a:pt x="150760" y="482400"/>
                  </a:cubicBezTo>
                  <a:cubicBezTo>
                    <a:pt x="141235" y="371275"/>
                    <a:pt x="50218" y="149025"/>
                    <a:pt x="23760" y="76000"/>
                  </a:cubicBezTo>
                  <a:cubicBezTo>
                    <a:pt x="-2698" y="2975"/>
                    <a:pt x="-3757" y="-24542"/>
                    <a:pt x="4710" y="25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500B858A-B051-41E8-961A-84ED83161528}"/>
                </a:ext>
              </a:extLst>
            </p:cNvPr>
            <p:cNvSpPr/>
            <p:nvPr/>
          </p:nvSpPr>
          <p:spPr>
            <a:xfrm>
              <a:off x="3462353" y="6666604"/>
              <a:ext cx="217330" cy="342866"/>
            </a:xfrm>
            <a:custGeom>
              <a:avLst/>
              <a:gdLst>
                <a:gd name="connsiteX0" fmla="*/ 45840 w 200141"/>
                <a:gd name="connsiteY0" fmla="*/ 622 h 315748"/>
                <a:gd name="connsiteX1" fmla="*/ 167760 w 200141"/>
                <a:gd name="connsiteY1" fmla="*/ 219062 h 315748"/>
                <a:gd name="connsiteX2" fmla="*/ 177920 w 200141"/>
                <a:gd name="connsiteY2" fmla="*/ 274942 h 315748"/>
                <a:gd name="connsiteX3" fmla="*/ 198240 w 200141"/>
                <a:gd name="connsiteY3" fmla="*/ 315582 h 315748"/>
                <a:gd name="connsiteX4" fmla="*/ 162680 w 200141"/>
                <a:gd name="connsiteY4" fmla="*/ 259702 h 315748"/>
                <a:gd name="connsiteX5" fmla="*/ 120 w 200141"/>
                <a:gd name="connsiteY5" fmla="*/ 173342 h 315748"/>
                <a:gd name="connsiteX6" fmla="*/ 137280 w 200141"/>
                <a:gd name="connsiteY6" fmla="*/ 280022 h 315748"/>
                <a:gd name="connsiteX7" fmla="*/ 198240 w 200141"/>
                <a:gd name="connsiteY7" fmla="*/ 295262 h 315748"/>
                <a:gd name="connsiteX8" fmla="*/ 45840 w 200141"/>
                <a:gd name="connsiteY8" fmla="*/ 622 h 31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1" h="315748">
                  <a:moveTo>
                    <a:pt x="45840" y="622"/>
                  </a:moveTo>
                  <a:cubicBezTo>
                    <a:pt x="40760" y="-12078"/>
                    <a:pt x="145747" y="173342"/>
                    <a:pt x="167760" y="219062"/>
                  </a:cubicBezTo>
                  <a:cubicBezTo>
                    <a:pt x="189773" y="264782"/>
                    <a:pt x="172840" y="258855"/>
                    <a:pt x="177920" y="274942"/>
                  </a:cubicBezTo>
                  <a:cubicBezTo>
                    <a:pt x="183000" y="291029"/>
                    <a:pt x="200780" y="318122"/>
                    <a:pt x="198240" y="315582"/>
                  </a:cubicBezTo>
                  <a:cubicBezTo>
                    <a:pt x="195700" y="313042"/>
                    <a:pt x="195700" y="283409"/>
                    <a:pt x="162680" y="259702"/>
                  </a:cubicBezTo>
                  <a:cubicBezTo>
                    <a:pt x="129660" y="235995"/>
                    <a:pt x="4353" y="169955"/>
                    <a:pt x="120" y="173342"/>
                  </a:cubicBezTo>
                  <a:cubicBezTo>
                    <a:pt x="-4113" y="176729"/>
                    <a:pt x="104260" y="259702"/>
                    <a:pt x="137280" y="280022"/>
                  </a:cubicBezTo>
                  <a:cubicBezTo>
                    <a:pt x="170300" y="300342"/>
                    <a:pt x="209247" y="338442"/>
                    <a:pt x="198240" y="295262"/>
                  </a:cubicBezTo>
                  <a:cubicBezTo>
                    <a:pt x="187233" y="252082"/>
                    <a:pt x="50920" y="13322"/>
                    <a:pt x="45840" y="6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4581F7DD-61A9-4B1B-894C-FB0905726DE5}"/>
                </a:ext>
              </a:extLst>
            </p:cNvPr>
            <p:cNvSpPr/>
            <p:nvPr/>
          </p:nvSpPr>
          <p:spPr>
            <a:xfrm>
              <a:off x="3715932" y="5367591"/>
              <a:ext cx="365800" cy="947902"/>
            </a:xfrm>
            <a:custGeom>
              <a:avLst/>
              <a:gdLst>
                <a:gd name="connsiteX0" fmla="*/ 335557 w 336868"/>
                <a:gd name="connsiteY0" fmla="*/ 3093 h 872930"/>
                <a:gd name="connsiteX1" fmla="*/ 218717 w 336868"/>
                <a:gd name="connsiteY1" fmla="*/ 241853 h 872930"/>
                <a:gd name="connsiteX2" fmla="*/ 198397 w 336868"/>
                <a:gd name="connsiteY2" fmla="*/ 399333 h 872930"/>
                <a:gd name="connsiteX3" fmla="*/ 137437 w 336868"/>
                <a:gd name="connsiteY3" fmla="*/ 775253 h 872930"/>
                <a:gd name="connsiteX4" fmla="*/ 223797 w 336868"/>
                <a:gd name="connsiteY4" fmla="*/ 871773 h 872930"/>
                <a:gd name="connsiteX5" fmla="*/ 142517 w 336868"/>
                <a:gd name="connsiteY5" fmla="*/ 831133 h 872930"/>
                <a:gd name="connsiteX6" fmla="*/ 277 w 336868"/>
                <a:gd name="connsiteY6" fmla="*/ 760013 h 872930"/>
                <a:gd name="connsiteX7" fmla="*/ 106957 w 336868"/>
                <a:gd name="connsiteY7" fmla="*/ 760013 h 872930"/>
                <a:gd name="connsiteX8" fmla="*/ 132357 w 336868"/>
                <a:gd name="connsiteY8" fmla="*/ 424733 h 872930"/>
                <a:gd name="connsiteX9" fmla="*/ 335557 w 336868"/>
                <a:gd name="connsiteY9" fmla="*/ 3093 h 87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868" h="872930">
                  <a:moveTo>
                    <a:pt x="335557" y="3093"/>
                  </a:moveTo>
                  <a:cubicBezTo>
                    <a:pt x="349950" y="-27387"/>
                    <a:pt x="241577" y="175813"/>
                    <a:pt x="218717" y="241853"/>
                  </a:cubicBezTo>
                  <a:cubicBezTo>
                    <a:pt x="195857" y="307893"/>
                    <a:pt x="211944" y="310433"/>
                    <a:pt x="198397" y="399333"/>
                  </a:cubicBezTo>
                  <a:cubicBezTo>
                    <a:pt x="184850" y="488233"/>
                    <a:pt x="133204" y="696513"/>
                    <a:pt x="137437" y="775253"/>
                  </a:cubicBezTo>
                  <a:cubicBezTo>
                    <a:pt x="141670" y="853993"/>
                    <a:pt x="222950" y="862460"/>
                    <a:pt x="223797" y="871773"/>
                  </a:cubicBezTo>
                  <a:cubicBezTo>
                    <a:pt x="224644" y="881086"/>
                    <a:pt x="142517" y="831133"/>
                    <a:pt x="142517" y="831133"/>
                  </a:cubicBezTo>
                  <a:cubicBezTo>
                    <a:pt x="105264" y="812506"/>
                    <a:pt x="6204" y="771866"/>
                    <a:pt x="277" y="760013"/>
                  </a:cubicBezTo>
                  <a:cubicBezTo>
                    <a:pt x="-5650" y="748160"/>
                    <a:pt x="84944" y="815893"/>
                    <a:pt x="106957" y="760013"/>
                  </a:cubicBezTo>
                  <a:cubicBezTo>
                    <a:pt x="128970" y="704133"/>
                    <a:pt x="97644" y="549193"/>
                    <a:pt x="132357" y="424733"/>
                  </a:cubicBezTo>
                  <a:cubicBezTo>
                    <a:pt x="167070" y="300273"/>
                    <a:pt x="321164" y="33573"/>
                    <a:pt x="335557" y="30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6A0F377E-3D2F-433C-A35F-0C19B582E85B}"/>
                </a:ext>
              </a:extLst>
            </p:cNvPr>
            <p:cNvSpPr/>
            <p:nvPr/>
          </p:nvSpPr>
          <p:spPr>
            <a:xfrm>
              <a:off x="5101549" y="5297797"/>
              <a:ext cx="579547" cy="414644"/>
            </a:xfrm>
            <a:custGeom>
              <a:avLst/>
              <a:gdLst>
                <a:gd name="connsiteX0" fmla="*/ 158929 w 533709"/>
                <a:gd name="connsiteY0" fmla="*/ 57 h 381849"/>
                <a:gd name="connsiteX1" fmla="*/ 243595 w 533709"/>
                <a:gd name="connsiteY1" fmla="*/ 146107 h 381849"/>
                <a:gd name="connsiteX2" fmla="*/ 307095 w 533709"/>
                <a:gd name="connsiteY2" fmla="*/ 118590 h 381849"/>
                <a:gd name="connsiteX3" fmla="*/ 533579 w 533709"/>
                <a:gd name="connsiteY3" fmla="*/ 38157 h 381849"/>
                <a:gd name="connsiteX4" fmla="*/ 336729 w 533709"/>
                <a:gd name="connsiteY4" fmla="*/ 95307 h 381849"/>
                <a:gd name="connsiteX5" fmla="*/ 139879 w 533709"/>
                <a:gd name="connsiteY5" fmla="*/ 226540 h 381849"/>
                <a:gd name="connsiteX6" fmla="*/ 179 w 533709"/>
                <a:gd name="connsiteY6" fmla="*/ 381057 h 381849"/>
                <a:gd name="connsiteX7" fmla="*/ 118712 w 533709"/>
                <a:gd name="connsiteY7" fmla="*/ 277340 h 381849"/>
                <a:gd name="connsiteX8" fmla="*/ 440445 w 533709"/>
                <a:gd name="connsiteY8" fmla="*/ 74140 h 381849"/>
                <a:gd name="connsiteX9" fmla="*/ 228779 w 533709"/>
                <a:gd name="connsiteY9" fmla="*/ 165157 h 381849"/>
                <a:gd name="connsiteX10" fmla="*/ 158929 w 533709"/>
                <a:gd name="connsiteY10" fmla="*/ 57 h 3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09" h="381849">
                  <a:moveTo>
                    <a:pt x="158929" y="57"/>
                  </a:moveTo>
                  <a:cubicBezTo>
                    <a:pt x="161398" y="-3118"/>
                    <a:pt x="218901" y="126352"/>
                    <a:pt x="243595" y="146107"/>
                  </a:cubicBezTo>
                  <a:cubicBezTo>
                    <a:pt x="268289" y="165862"/>
                    <a:pt x="258764" y="136582"/>
                    <a:pt x="307095" y="118590"/>
                  </a:cubicBezTo>
                  <a:cubicBezTo>
                    <a:pt x="355426" y="100598"/>
                    <a:pt x="528640" y="42038"/>
                    <a:pt x="533579" y="38157"/>
                  </a:cubicBezTo>
                  <a:cubicBezTo>
                    <a:pt x="538518" y="34277"/>
                    <a:pt x="402346" y="63910"/>
                    <a:pt x="336729" y="95307"/>
                  </a:cubicBezTo>
                  <a:cubicBezTo>
                    <a:pt x="271112" y="126704"/>
                    <a:pt x="195971" y="178915"/>
                    <a:pt x="139879" y="226540"/>
                  </a:cubicBezTo>
                  <a:cubicBezTo>
                    <a:pt x="83787" y="274165"/>
                    <a:pt x="3707" y="372590"/>
                    <a:pt x="179" y="381057"/>
                  </a:cubicBezTo>
                  <a:cubicBezTo>
                    <a:pt x="-3349" y="389524"/>
                    <a:pt x="45334" y="328493"/>
                    <a:pt x="118712" y="277340"/>
                  </a:cubicBezTo>
                  <a:cubicBezTo>
                    <a:pt x="192090" y="226187"/>
                    <a:pt x="422101" y="92837"/>
                    <a:pt x="440445" y="74140"/>
                  </a:cubicBezTo>
                  <a:cubicBezTo>
                    <a:pt x="458789" y="55443"/>
                    <a:pt x="271465" y="172918"/>
                    <a:pt x="228779" y="165157"/>
                  </a:cubicBezTo>
                  <a:cubicBezTo>
                    <a:pt x="186093" y="157396"/>
                    <a:pt x="156460" y="3232"/>
                    <a:pt x="158929" y="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988057E3-4ADD-4D51-8665-1F69468667FD}"/>
                </a:ext>
              </a:extLst>
            </p:cNvPr>
            <p:cNvSpPr/>
            <p:nvPr/>
          </p:nvSpPr>
          <p:spPr>
            <a:xfrm>
              <a:off x="4693982" y="5104692"/>
              <a:ext cx="327398" cy="648329"/>
            </a:xfrm>
            <a:custGeom>
              <a:avLst/>
              <a:gdLst>
                <a:gd name="connsiteX0" fmla="*/ 301426 w 301503"/>
                <a:gd name="connsiteY0" fmla="*/ 89 h 597051"/>
                <a:gd name="connsiteX1" fmla="*/ 182893 w 301503"/>
                <a:gd name="connsiteY1" fmla="*/ 76289 h 597051"/>
                <a:gd name="connsiteX2" fmla="*/ 142676 w 301503"/>
                <a:gd name="connsiteY2" fmla="*/ 175772 h 597051"/>
                <a:gd name="connsiteX3" fmla="*/ 98226 w 301503"/>
                <a:gd name="connsiteY3" fmla="*/ 362039 h 597051"/>
                <a:gd name="connsiteX4" fmla="*/ 132093 w 301503"/>
                <a:gd name="connsiteY4" fmla="*/ 239272 h 597051"/>
                <a:gd name="connsiteX5" fmla="*/ 165960 w 301503"/>
                <a:gd name="connsiteY5" fmla="*/ 173656 h 597051"/>
                <a:gd name="connsiteX6" fmla="*/ 127860 w 301503"/>
                <a:gd name="connsiteY6" fmla="*/ 300656 h 597051"/>
                <a:gd name="connsiteX7" fmla="*/ 2976 w 301503"/>
                <a:gd name="connsiteY7" fmla="*/ 594872 h 597051"/>
                <a:gd name="connsiteX8" fmla="*/ 43193 w 301503"/>
                <a:gd name="connsiteY8" fmla="*/ 423422 h 597051"/>
                <a:gd name="connsiteX9" fmla="*/ 89760 w 301503"/>
                <a:gd name="connsiteY9" fmla="*/ 215989 h 597051"/>
                <a:gd name="connsiteX10" fmla="*/ 163843 w 301503"/>
                <a:gd name="connsiteY10" fmla="*/ 91106 h 597051"/>
                <a:gd name="connsiteX11" fmla="*/ 301426 w 301503"/>
                <a:gd name="connsiteY11" fmla="*/ 89 h 59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03" h="597051">
                  <a:moveTo>
                    <a:pt x="301426" y="89"/>
                  </a:moveTo>
                  <a:cubicBezTo>
                    <a:pt x="304601" y="-2381"/>
                    <a:pt x="209351" y="47009"/>
                    <a:pt x="182893" y="76289"/>
                  </a:cubicBezTo>
                  <a:cubicBezTo>
                    <a:pt x="156435" y="105570"/>
                    <a:pt x="156787" y="128147"/>
                    <a:pt x="142676" y="175772"/>
                  </a:cubicBezTo>
                  <a:cubicBezTo>
                    <a:pt x="128565" y="223397"/>
                    <a:pt x="99990" y="351456"/>
                    <a:pt x="98226" y="362039"/>
                  </a:cubicBezTo>
                  <a:cubicBezTo>
                    <a:pt x="96462" y="372622"/>
                    <a:pt x="120804" y="270669"/>
                    <a:pt x="132093" y="239272"/>
                  </a:cubicBezTo>
                  <a:cubicBezTo>
                    <a:pt x="143382" y="207875"/>
                    <a:pt x="166665" y="163425"/>
                    <a:pt x="165960" y="173656"/>
                  </a:cubicBezTo>
                  <a:cubicBezTo>
                    <a:pt x="165255" y="183887"/>
                    <a:pt x="155024" y="230453"/>
                    <a:pt x="127860" y="300656"/>
                  </a:cubicBezTo>
                  <a:cubicBezTo>
                    <a:pt x="100696" y="370859"/>
                    <a:pt x="17087" y="574411"/>
                    <a:pt x="2976" y="594872"/>
                  </a:cubicBezTo>
                  <a:cubicBezTo>
                    <a:pt x="-11135" y="615333"/>
                    <a:pt x="28729" y="486569"/>
                    <a:pt x="43193" y="423422"/>
                  </a:cubicBezTo>
                  <a:cubicBezTo>
                    <a:pt x="57657" y="360275"/>
                    <a:pt x="69652" y="271375"/>
                    <a:pt x="89760" y="215989"/>
                  </a:cubicBezTo>
                  <a:cubicBezTo>
                    <a:pt x="109868" y="160603"/>
                    <a:pt x="131387" y="126031"/>
                    <a:pt x="163843" y="91106"/>
                  </a:cubicBezTo>
                  <a:cubicBezTo>
                    <a:pt x="196298" y="56181"/>
                    <a:pt x="298251" y="2559"/>
                    <a:pt x="301426" y="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49FFA2AF-E993-4550-9ED2-C5185F5297B7}"/>
                </a:ext>
              </a:extLst>
            </p:cNvPr>
            <p:cNvSpPr/>
            <p:nvPr/>
          </p:nvSpPr>
          <p:spPr>
            <a:xfrm>
              <a:off x="5391369" y="4948482"/>
              <a:ext cx="744210" cy="526689"/>
            </a:xfrm>
            <a:custGeom>
              <a:avLst/>
              <a:gdLst>
                <a:gd name="connsiteX0" fmla="*/ 2097 w 685349"/>
                <a:gd name="connsiteY0" fmla="*/ 11 h 485032"/>
                <a:gd name="connsiteX1" fmla="*/ 205297 w 685349"/>
                <a:gd name="connsiteY1" fmla="*/ 190511 h 485032"/>
                <a:gd name="connsiteX2" fmla="*/ 321714 w 685349"/>
                <a:gd name="connsiteY2" fmla="*/ 306927 h 485032"/>
                <a:gd name="connsiteX3" fmla="*/ 486814 w 685349"/>
                <a:gd name="connsiteY3" fmla="*/ 368311 h 485032"/>
                <a:gd name="connsiteX4" fmla="*/ 438131 w 685349"/>
                <a:gd name="connsiteY4" fmla="*/ 374661 h 485032"/>
                <a:gd name="connsiteX5" fmla="*/ 683664 w 685349"/>
                <a:gd name="connsiteY5" fmla="*/ 480494 h 485032"/>
                <a:gd name="connsiteX6" fmla="*/ 533381 w 685349"/>
                <a:gd name="connsiteY6" fmla="*/ 452977 h 485032"/>
                <a:gd name="connsiteX7" fmla="*/ 285731 w 685349"/>
                <a:gd name="connsiteY7" fmla="*/ 338677 h 485032"/>
                <a:gd name="connsiteX8" fmla="*/ 110047 w 685349"/>
                <a:gd name="connsiteY8" fmla="*/ 182044 h 485032"/>
                <a:gd name="connsiteX9" fmla="*/ 2097 w 685349"/>
                <a:gd name="connsiteY9" fmla="*/ 11 h 48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349" h="485032">
                  <a:moveTo>
                    <a:pt x="2097" y="11"/>
                  </a:moveTo>
                  <a:cubicBezTo>
                    <a:pt x="17972" y="1422"/>
                    <a:pt x="152027" y="139358"/>
                    <a:pt x="205297" y="190511"/>
                  </a:cubicBezTo>
                  <a:cubicBezTo>
                    <a:pt x="258567" y="241664"/>
                    <a:pt x="274795" y="277294"/>
                    <a:pt x="321714" y="306927"/>
                  </a:cubicBezTo>
                  <a:cubicBezTo>
                    <a:pt x="368633" y="336560"/>
                    <a:pt x="467411" y="357022"/>
                    <a:pt x="486814" y="368311"/>
                  </a:cubicBezTo>
                  <a:cubicBezTo>
                    <a:pt x="506217" y="379600"/>
                    <a:pt x="405323" y="355964"/>
                    <a:pt x="438131" y="374661"/>
                  </a:cubicBezTo>
                  <a:cubicBezTo>
                    <a:pt x="470939" y="393358"/>
                    <a:pt x="667789" y="467441"/>
                    <a:pt x="683664" y="480494"/>
                  </a:cubicBezTo>
                  <a:cubicBezTo>
                    <a:pt x="699539" y="493547"/>
                    <a:pt x="599703" y="476613"/>
                    <a:pt x="533381" y="452977"/>
                  </a:cubicBezTo>
                  <a:cubicBezTo>
                    <a:pt x="467059" y="429341"/>
                    <a:pt x="356287" y="383833"/>
                    <a:pt x="285731" y="338677"/>
                  </a:cubicBezTo>
                  <a:cubicBezTo>
                    <a:pt x="215175" y="293522"/>
                    <a:pt x="155908" y="234608"/>
                    <a:pt x="110047" y="182044"/>
                  </a:cubicBezTo>
                  <a:cubicBezTo>
                    <a:pt x="64186" y="129480"/>
                    <a:pt x="-13778" y="-1400"/>
                    <a:pt x="2097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FC9938A7-9BCF-454E-B329-5E98F5FDA8AE}"/>
                </a:ext>
              </a:extLst>
            </p:cNvPr>
            <p:cNvSpPr/>
            <p:nvPr/>
          </p:nvSpPr>
          <p:spPr>
            <a:xfrm>
              <a:off x="5935243" y="5704626"/>
              <a:ext cx="556458" cy="675538"/>
            </a:xfrm>
            <a:custGeom>
              <a:avLst/>
              <a:gdLst>
                <a:gd name="connsiteX0" fmla="*/ 127774 w 512446"/>
                <a:gd name="connsiteY0" fmla="*/ 8522 h 622108"/>
                <a:gd name="connsiteX1" fmla="*/ 49457 w 512446"/>
                <a:gd name="connsiteY1" fmla="*/ 160922 h 622108"/>
                <a:gd name="connsiteX2" fmla="*/ 21940 w 512446"/>
                <a:gd name="connsiteY2" fmla="*/ 332372 h 622108"/>
                <a:gd name="connsiteX3" fmla="*/ 21940 w 512446"/>
                <a:gd name="connsiteY3" fmla="*/ 228655 h 622108"/>
                <a:gd name="connsiteX4" fmla="*/ 119307 w 512446"/>
                <a:gd name="connsiteY4" fmla="*/ 275222 h 622108"/>
                <a:gd name="connsiteX5" fmla="*/ 216674 w 512446"/>
                <a:gd name="connsiteY5" fmla="*/ 408572 h 622108"/>
                <a:gd name="connsiteX6" fmla="*/ 506657 w 512446"/>
                <a:gd name="connsiteY6" fmla="*/ 620238 h 622108"/>
                <a:gd name="connsiteX7" fmla="*/ 392357 w 512446"/>
                <a:gd name="connsiteY7" fmla="*/ 499588 h 622108"/>
                <a:gd name="connsiteX8" fmla="*/ 176457 w 512446"/>
                <a:gd name="connsiteY8" fmla="*/ 287922 h 622108"/>
                <a:gd name="connsiteX9" fmla="*/ 7124 w 512446"/>
                <a:gd name="connsiteY9" fmla="*/ 218072 h 622108"/>
                <a:gd name="connsiteX10" fmla="*/ 34640 w 512446"/>
                <a:gd name="connsiteY10" fmla="*/ 108005 h 622108"/>
                <a:gd name="connsiteX11" fmla="*/ 62157 w 512446"/>
                <a:gd name="connsiteY11" fmla="*/ 40272 h 622108"/>
                <a:gd name="connsiteX12" fmla="*/ 5007 w 512446"/>
                <a:gd name="connsiteY12" fmla="*/ 127055 h 622108"/>
                <a:gd name="connsiteX13" fmla="*/ 62157 w 512446"/>
                <a:gd name="connsiteY13" fmla="*/ 29688 h 622108"/>
                <a:gd name="connsiteX14" fmla="*/ 127774 w 512446"/>
                <a:gd name="connsiteY14" fmla="*/ 8522 h 62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2446" h="622108">
                  <a:moveTo>
                    <a:pt x="127774" y="8522"/>
                  </a:moveTo>
                  <a:cubicBezTo>
                    <a:pt x="125657" y="30394"/>
                    <a:pt x="67096" y="106947"/>
                    <a:pt x="49457" y="160922"/>
                  </a:cubicBezTo>
                  <a:cubicBezTo>
                    <a:pt x="31818" y="214897"/>
                    <a:pt x="26526" y="321083"/>
                    <a:pt x="21940" y="332372"/>
                  </a:cubicBezTo>
                  <a:cubicBezTo>
                    <a:pt x="17354" y="343661"/>
                    <a:pt x="5712" y="238180"/>
                    <a:pt x="21940" y="228655"/>
                  </a:cubicBezTo>
                  <a:cubicBezTo>
                    <a:pt x="38168" y="219130"/>
                    <a:pt x="86851" y="245236"/>
                    <a:pt x="119307" y="275222"/>
                  </a:cubicBezTo>
                  <a:cubicBezTo>
                    <a:pt x="151763" y="305208"/>
                    <a:pt x="152116" y="351069"/>
                    <a:pt x="216674" y="408572"/>
                  </a:cubicBezTo>
                  <a:cubicBezTo>
                    <a:pt x="281232" y="466075"/>
                    <a:pt x="477377" y="605069"/>
                    <a:pt x="506657" y="620238"/>
                  </a:cubicBezTo>
                  <a:cubicBezTo>
                    <a:pt x="535938" y="635407"/>
                    <a:pt x="447390" y="554974"/>
                    <a:pt x="392357" y="499588"/>
                  </a:cubicBezTo>
                  <a:cubicBezTo>
                    <a:pt x="337324" y="444202"/>
                    <a:pt x="240663" y="334841"/>
                    <a:pt x="176457" y="287922"/>
                  </a:cubicBezTo>
                  <a:cubicBezTo>
                    <a:pt x="112251" y="241003"/>
                    <a:pt x="30760" y="248058"/>
                    <a:pt x="7124" y="218072"/>
                  </a:cubicBezTo>
                  <a:cubicBezTo>
                    <a:pt x="-16512" y="188086"/>
                    <a:pt x="25468" y="137638"/>
                    <a:pt x="34640" y="108005"/>
                  </a:cubicBezTo>
                  <a:cubicBezTo>
                    <a:pt x="43812" y="78372"/>
                    <a:pt x="67096" y="37097"/>
                    <a:pt x="62157" y="40272"/>
                  </a:cubicBezTo>
                  <a:cubicBezTo>
                    <a:pt x="57218" y="43447"/>
                    <a:pt x="5007" y="128819"/>
                    <a:pt x="5007" y="127055"/>
                  </a:cubicBezTo>
                  <a:cubicBezTo>
                    <a:pt x="5007" y="125291"/>
                    <a:pt x="38874" y="47680"/>
                    <a:pt x="62157" y="29688"/>
                  </a:cubicBezTo>
                  <a:cubicBezTo>
                    <a:pt x="85440" y="11696"/>
                    <a:pt x="129891" y="-13350"/>
                    <a:pt x="127774" y="85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A598F2B3-06EF-42DA-868E-B6A0F8E9DF3C}"/>
                </a:ext>
              </a:extLst>
            </p:cNvPr>
            <p:cNvSpPr/>
            <p:nvPr/>
          </p:nvSpPr>
          <p:spPr>
            <a:xfrm>
              <a:off x="5788324" y="6059528"/>
              <a:ext cx="725780" cy="458638"/>
            </a:xfrm>
            <a:custGeom>
              <a:avLst/>
              <a:gdLst>
                <a:gd name="connsiteX0" fmla="*/ 28122 w 668376"/>
                <a:gd name="connsiteY0" fmla="*/ 244723 h 422363"/>
                <a:gd name="connsiteX1" fmla="*/ 222855 w 668376"/>
                <a:gd name="connsiteY1" fmla="*/ 185456 h 422363"/>
                <a:gd name="connsiteX2" fmla="*/ 360438 w 668376"/>
                <a:gd name="connsiteY2" fmla="*/ 257423 h 422363"/>
                <a:gd name="connsiteX3" fmla="*/ 667355 w 668376"/>
                <a:gd name="connsiteY3" fmla="*/ 397123 h 422363"/>
                <a:gd name="connsiteX4" fmla="*/ 455688 w 668376"/>
                <a:gd name="connsiteY4" fmla="*/ 287056 h 422363"/>
                <a:gd name="connsiteX5" fmla="*/ 343505 w 668376"/>
                <a:gd name="connsiteY5" fmla="*/ 200273 h 422363"/>
                <a:gd name="connsiteX6" fmla="*/ 169938 w 668376"/>
                <a:gd name="connsiteY6" fmla="*/ 24590 h 422363"/>
                <a:gd name="connsiteX7" fmla="*/ 93738 w 668376"/>
                <a:gd name="connsiteY7" fmla="*/ 49990 h 422363"/>
                <a:gd name="connsiteX8" fmla="*/ 30238 w 668376"/>
                <a:gd name="connsiteY8" fmla="*/ 58456 h 422363"/>
                <a:gd name="connsiteX9" fmla="*/ 222855 w 668376"/>
                <a:gd name="connsiteY9" fmla="*/ 3423 h 422363"/>
                <a:gd name="connsiteX10" fmla="*/ 356205 w 668376"/>
                <a:gd name="connsiteY10" fmla="*/ 172756 h 422363"/>
                <a:gd name="connsiteX11" fmla="*/ 449338 w 668376"/>
                <a:gd name="connsiteY11" fmla="*/ 255306 h 422363"/>
                <a:gd name="connsiteX12" fmla="*/ 244022 w 668376"/>
                <a:gd name="connsiteY12" fmla="*/ 136773 h 422363"/>
                <a:gd name="connsiteX13" fmla="*/ 205922 w 668376"/>
                <a:gd name="connsiteY13" fmla="*/ 166406 h 422363"/>
                <a:gd name="connsiteX14" fmla="*/ 106438 w 668376"/>
                <a:gd name="connsiteY14" fmla="*/ 327273 h 422363"/>
                <a:gd name="connsiteX15" fmla="*/ 95855 w 668376"/>
                <a:gd name="connsiteY15" fmla="*/ 378073 h 422363"/>
                <a:gd name="connsiteX16" fmla="*/ 146655 w 668376"/>
                <a:gd name="connsiteY16" fmla="*/ 420406 h 422363"/>
                <a:gd name="connsiteX17" fmla="*/ 40822 w 668376"/>
                <a:gd name="connsiteY17" fmla="*/ 312456 h 422363"/>
                <a:gd name="connsiteX18" fmla="*/ 2722 w 668376"/>
                <a:gd name="connsiteY18" fmla="*/ 344206 h 422363"/>
                <a:gd name="connsiteX19" fmla="*/ 28122 w 668376"/>
                <a:gd name="connsiteY19" fmla="*/ 244723 h 4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8376" h="422363">
                  <a:moveTo>
                    <a:pt x="28122" y="244723"/>
                  </a:moveTo>
                  <a:cubicBezTo>
                    <a:pt x="64811" y="218265"/>
                    <a:pt x="167469" y="183339"/>
                    <a:pt x="222855" y="185456"/>
                  </a:cubicBezTo>
                  <a:cubicBezTo>
                    <a:pt x="278241" y="187573"/>
                    <a:pt x="286355" y="222145"/>
                    <a:pt x="360438" y="257423"/>
                  </a:cubicBezTo>
                  <a:cubicBezTo>
                    <a:pt x="434521" y="292701"/>
                    <a:pt x="651480" y="392184"/>
                    <a:pt x="667355" y="397123"/>
                  </a:cubicBezTo>
                  <a:cubicBezTo>
                    <a:pt x="683230" y="402062"/>
                    <a:pt x="509663" y="319864"/>
                    <a:pt x="455688" y="287056"/>
                  </a:cubicBezTo>
                  <a:cubicBezTo>
                    <a:pt x="401713" y="254248"/>
                    <a:pt x="391130" y="244017"/>
                    <a:pt x="343505" y="200273"/>
                  </a:cubicBezTo>
                  <a:cubicBezTo>
                    <a:pt x="295880" y="156529"/>
                    <a:pt x="211566" y="49637"/>
                    <a:pt x="169938" y="24590"/>
                  </a:cubicBezTo>
                  <a:cubicBezTo>
                    <a:pt x="128310" y="-457"/>
                    <a:pt x="117021" y="44346"/>
                    <a:pt x="93738" y="49990"/>
                  </a:cubicBezTo>
                  <a:cubicBezTo>
                    <a:pt x="70455" y="55634"/>
                    <a:pt x="8719" y="66217"/>
                    <a:pt x="30238" y="58456"/>
                  </a:cubicBezTo>
                  <a:cubicBezTo>
                    <a:pt x="51757" y="50695"/>
                    <a:pt x="168527" y="-15627"/>
                    <a:pt x="222855" y="3423"/>
                  </a:cubicBezTo>
                  <a:cubicBezTo>
                    <a:pt x="277183" y="22473"/>
                    <a:pt x="318458" y="130776"/>
                    <a:pt x="356205" y="172756"/>
                  </a:cubicBezTo>
                  <a:cubicBezTo>
                    <a:pt x="393952" y="214736"/>
                    <a:pt x="468035" y="261303"/>
                    <a:pt x="449338" y="255306"/>
                  </a:cubicBezTo>
                  <a:cubicBezTo>
                    <a:pt x="430641" y="249309"/>
                    <a:pt x="284591" y="151590"/>
                    <a:pt x="244022" y="136773"/>
                  </a:cubicBezTo>
                  <a:cubicBezTo>
                    <a:pt x="203453" y="121956"/>
                    <a:pt x="228853" y="134656"/>
                    <a:pt x="205922" y="166406"/>
                  </a:cubicBezTo>
                  <a:cubicBezTo>
                    <a:pt x="182991" y="198156"/>
                    <a:pt x="124782" y="291995"/>
                    <a:pt x="106438" y="327273"/>
                  </a:cubicBezTo>
                  <a:cubicBezTo>
                    <a:pt x="88094" y="362551"/>
                    <a:pt x="89152" y="362551"/>
                    <a:pt x="95855" y="378073"/>
                  </a:cubicBezTo>
                  <a:cubicBezTo>
                    <a:pt x="102558" y="393595"/>
                    <a:pt x="155827" y="431342"/>
                    <a:pt x="146655" y="420406"/>
                  </a:cubicBezTo>
                  <a:cubicBezTo>
                    <a:pt x="137483" y="409470"/>
                    <a:pt x="64811" y="325156"/>
                    <a:pt x="40822" y="312456"/>
                  </a:cubicBezTo>
                  <a:cubicBezTo>
                    <a:pt x="16833" y="299756"/>
                    <a:pt x="5192" y="354789"/>
                    <a:pt x="2722" y="344206"/>
                  </a:cubicBezTo>
                  <a:cubicBezTo>
                    <a:pt x="252" y="333623"/>
                    <a:pt x="-8567" y="271181"/>
                    <a:pt x="28122" y="2447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AA9E581A-5A68-4FCB-9412-FF252EA0196D}"/>
                </a:ext>
              </a:extLst>
            </p:cNvPr>
            <p:cNvSpPr/>
            <p:nvPr/>
          </p:nvSpPr>
          <p:spPr>
            <a:xfrm>
              <a:off x="5788791" y="6488861"/>
              <a:ext cx="526930" cy="126122"/>
            </a:xfrm>
            <a:custGeom>
              <a:avLst/>
              <a:gdLst>
                <a:gd name="connsiteX0" fmla="*/ 175 w 485254"/>
                <a:gd name="connsiteY0" fmla="*/ 84297 h 116147"/>
                <a:gd name="connsiteX1" fmla="*/ 279575 w 485254"/>
                <a:gd name="connsiteY1" fmla="*/ 41964 h 116147"/>
                <a:gd name="connsiteX2" fmla="*/ 482775 w 485254"/>
                <a:gd name="connsiteY2" fmla="*/ 116047 h 116147"/>
                <a:gd name="connsiteX3" fmla="*/ 381175 w 485254"/>
                <a:gd name="connsiteY3" fmla="*/ 56780 h 116147"/>
                <a:gd name="connsiteX4" fmla="*/ 213958 w 485254"/>
                <a:gd name="connsiteY4" fmla="*/ 8097 h 116147"/>
                <a:gd name="connsiteX5" fmla="*/ 237242 w 485254"/>
                <a:gd name="connsiteY5" fmla="*/ 5980 h 116147"/>
                <a:gd name="connsiteX6" fmla="*/ 175 w 485254"/>
                <a:gd name="connsiteY6" fmla="*/ 84297 h 11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54" h="116147">
                  <a:moveTo>
                    <a:pt x="175" y="84297"/>
                  </a:moveTo>
                  <a:cubicBezTo>
                    <a:pt x="7230" y="90294"/>
                    <a:pt x="199142" y="36672"/>
                    <a:pt x="279575" y="41964"/>
                  </a:cubicBezTo>
                  <a:cubicBezTo>
                    <a:pt x="360008" y="47256"/>
                    <a:pt x="465842" y="113578"/>
                    <a:pt x="482775" y="116047"/>
                  </a:cubicBezTo>
                  <a:cubicBezTo>
                    <a:pt x="499708" y="118516"/>
                    <a:pt x="425978" y="74772"/>
                    <a:pt x="381175" y="56780"/>
                  </a:cubicBezTo>
                  <a:cubicBezTo>
                    <a:pt x="336372" y="38788"/>
                    <a:pt x="237947" y="16564"/>
                    <a:pt x="213958" y="8097"/>
                  </a:cubicBezTo>
                  <a:cubicBezTo>
                    <a:pt x="189969" y="-370"/>
                    <a:pt x="273225" y="-3898"/>
                    <a:pt x="237242" y="5980"/>
                  </a:cubicBezTo>
                  <a:cubicBezTo>
                    <a:pt x="201259" y="15858"/>
                    <a:pt x="-6880" y="78300"/>
                    <a:pt x="175" y="842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2CF2604A-BCBD-409D-956C-7A456318848C}"/>
                </a:ext>
              </a:extLst>
            </p:cNvPr>
            <p:cNvSpPr/>
            <p:nvPr/>
          </p:nvSpPr>
          <p:spPr>
            <a:xfrm>
              <a:off x="6085105" y="6240108"/>
              <a:ext cx="430681" cy="511135"/>
            </a:xfrm>
            <a:custGeom>
              <a:avLst/>
              <a:gdLst>
                <a:gd name="connsiteX0" fmla="*/ 348 w 396617"/>
                <a:gd name="connsiteY0" fmla="*/ 470009 h 470708"/>
                <a:gd name="connsiteX1" fmla="*/ 279748 w 396617"/>
                <a:gd name="connsiteY1" fmla="*/ 444609 h 470708"/>
                <a:gd name="connsiteX2" fmla="*/ 374998 w 396617"/>
                <a:gd name="connsiteY2" fmla="*/ 465776 h 470708"/>
                <a:gd name="connsiteX3" fmla="*/ 396165 w 396617"/>
                <a:gd name="connsiteY3" fmla="*/ 362059 h 470708"/>
                <a:gd name="connsiteX4" fmla="*/ 387698 w 396617"/>
                <a:gd name="connsiteY4" fmla="*/ 6459 h 470708"/>
                <a:gd name="connsiteX5" fmla="*/ 396165 w 396617"/>
                <a:gd name="connsiteY5" fmla="*/ 152509 h 470708"/>
                <a:gd name="connsiteX6" fmla="*/ 370765 w 396617"/>
                <a:gd name="connsiteY6" fmla="*/ 402276 h 470708"/>
                <a:gd name="connsiteX7" fmla="*/ 322081 w 396617"/>
                <a:gd name="connsiteY7" fmla="*/ 402276 h 470708"/>
                <a:gd name="connsiteX8" fmla="*/ 154865 w 396617"/>
                <a:gd name="connsiteY8" fmla="*/ 408626 h 470708"/>
                <a:gd name="connsiteX9" fmla="*/ 220481 w 396617"/>
                <a:gd name="connsiteY9" fmla="*/ 410743 h 470708"/>
                <a:gd name="connsiteX10" fmla="*/ 348 w 396617"/>
                <a:gd name="connsiteY10" fmla="*/ 470009 h 47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617" h="470708">
                  <a:moveTo>
                    <a:pt x="348" y="470009"/>
                  </a:moveTo>
                  <a:cubicBezTo>
                    <a:pt x="10226" y="475653"/>
                    <a:pt x="217306" y="445314"/>
                    <a:pt x="279748" y="444609"/>
                  </a:cubicBezTo>
                  <a:cubicBezTo>
                    <a:pt x="342190" y="443903"/>
                    <a:pt x="355595" y="479534"/>
                    <a:pt x="374998" y="465776"/>
                  </a:cubicBezTo>
                  <a:cubicBezTo>
                    <a:pt x="394401" y="452018"/>
                    <a:pt x="394048" y="438612"/>
                    <a:pt x="396165" y="362059"/>
                  </a:cubicBezTo>
                  <a:cubicBezTo>
                    <a:pt x="398282" y="285506"/>
                    <a:pt x="387698" y="41384"/>
                    <a:pt x="387698" y="6459"/>
                  </a:cubicBezTo>
                  <a:cubicBezTo>
                    <a:pt x="387698" y="-28466"/>
                    <a:pt x="398987" y="86540"/>
                    <a:pt x="396165" y="152509"/>
                  </a:cubicBezTo>
                  <a:cubicBezTo>
                    <a:pt x="393343" y="218478"/>
                    <a:pt x="383112" y="360648"/>
                    <a:pt x="370765" y="402276"/>
                  </a:cubicBezTo>
                  <a:cubicBezTo>
                    <a:pt x="358418" y="443904"/>
                    <a:pt x="322081" y="402276"/>
                    <a:pt x="322081" y="402276"/>
                  </a:cubicBezTo>
                  <a:lnTo>
                    <a:pt x="154865" y="408626"/>
                  </a:lnTo>
                  <a:cubicBezTo>
                    <a:pt x="137932" y="410037"/>
                    <a:pt x="247292" y="403688"/>
                    <a:pt x="220481" y="410743"/>
                  </a:cubicBezTo>
                  <a:cubicBezTo>
                    <a:pt x="193670" y="417798"/>
                    <a:pt x="-9530" y="464365"/>
                    <a:pt x="348" y="4700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D5D4A96B-A443-4873-A2CE-528520E2F0EE}"/>
                </a:ext>
              </a:extLst>
            </p:cNvPr>
            <p:cNvSpPr/>
            <p:nvPr/>
          </p:nvSpPr>
          <p:spPr>
            <a:xfrm>
              <a:off x="4597378" y="5620655"/>
              <a:ext cx="236746" cy="809739"/>
            </a:xfrm>
            <a:custGeom>
              <a:avLst/>
              <a:gdLst>
                <a:gd name="connsiteX0" fmla="*/ 130570 w 218021"/>
                <a:gd name="connsiteY0" fmla="*/ 101198 h 745695"/>
                <a:gd name="connsiteX1" fmla="*/ 98820 w 218021"/>
                <a:gd name="connsiteY1" fmla="*/ 164698 h 745695"/>
                <a:gd name="connsiteX2" fmla="*/ 9920 w 218021"/>
                <a:gd name="connsiteY2" fmla="*/ 640948 h 745695"/>
                <a:gd name="connsiteX3" fmla="*/ 52782 w 218021"/>
                <a:gd name="connsiteY3" fmla="*/ 355198 h 745695"/>
                <a:gd name="connsiteX4" fmla="*/ 395 w 218021"/>
                <a:gd name="connsiteY4" fmla="*/ 734610 h 745695"/>
                <a:gd name="connsiteX5" fmla="*/ 33732 w 218021"/>
                <a:gd name="connsiteY5" fmla="*/ 601260 h 745695"/>
                <a:gd name="connsiteX6" fmla="*/ 121045 w 218021"/>
                <a:gd name="connsiteY6" fmla="*/ 163110 h 745695"/>
                <a:gd name="connsiteX7" fmla="*/ 217882 w 218021"/>
                <a:gd name="connsiteY7" fmla="*/ 1185 h 745695"/>
                <a:gd name="connsiteX8" fmla="*/ 130570 w 218021"/>
                <a:gd name="connsiteY8" fmla="*/ 101198 h 74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21" h="745695">
                  <a:moveTo>
                    <a:pt x="130570" y="101198"/>
                  </a:moveTo>
                  <a:cubicBezTo>
                    <a:pt x="110726" y="128450"/>
                    <a:pt x="118928" y="74740"/>
                    <a:pt x="98820" y="164698"/>
                  </a:cubicBezTo>
                  <a:cubicBezTo>
                    <a:pt x="78712" y="254656"/>
                    <a:pt x="17593" y="609198"/>
                    <a:pt x="9920" y="640948"/>
                  </a:cubicBezTo>
                  <a:cubicBezTo>
                    <a:pt x="2247" y="672698"/>
                    <a:pt x="54370" y="339588"/>
                    <a:pt x="52782" y="355198"/>
                  </a:cubicBezTo>
                  <a:cubicBezTo>
                    <a:pt x="51194" y="370808"/>
                    <a:pt x="3570" y="693600"/>
                    <a:pt x="395" y="734610"/>
                  </a:cubicBezTo>
                  <a:cubicBezTo>
                    <a:pt x="-2780" y="775620"/>
                    <a:pt x="13624" y="696510"/>
                    <a:pt x="33732" y="601260"/>
                  </a:cubicBezTo>
                  <a:cubicBezTo>
                    <a:pt x="53840" y="506010"/>
                    <a:pt x="90353" y="263123"/>
                    <a:pt x="121045" y="163110"/>
                  </a:cubicBezTo>
                  <a:cubicBezTo>
                    <a:pt x="151737" y="63097"/>
                    <a:pt x="214178" y="13356"/>
                    <a:pt x="217882" y="1185"/>
                  </a:cubicBezTo>
                  <a:cubicBezTo>
                    <a:pt x="221586" y="-10986"/>
                    <a:pt x="150414" y="73946"/>
                    <a:pt x="130570" y="101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558303B6-D025-4973-B953-6B0893EAC465}"/>
                </a:ext>
              </a:extLst>
            </p:cNvPr>
            <p:cNvSpPr/>
            <p:nvPr/>
          </p:nvSpPr>
          <p:spPr>
            <a:xfrm>
              <a:off x="4371643" y="7210055"/>
              <a:ext cx="949560" cy="211932"/>
            </a:xfrm>
            <a:custGeom>
              <a:avLst/>
              <a:gdLst>
                <a:gd name="connsiteX0" fmla="*/ 11955 w 874457"/>
                <a:gd name="connsiteY0" fmla="*/ 33977 h 195170"/>
                <a:gd name="connsiteX1" fmla="*/ 306171 w 874457"/>
                <a:gd name="connsiteY1" fmla="*/ 44561 h 195170"/>
                <a:gd name="connsiteX2" fmla="*/ 574988 w 874457"/>
                <a:gd name="connsiteY2" fmla="*/ 129227 h 195170"/>
                <a:gd name="connsiteX3" fmla="*/ 867088 w 874457"/>
                <a:gd name="connsiteY3" fmla="*/ 194844 h 195170"/>
                <a:gd name="connsiteX4" fmla="*/ 754905 w 874457"/>
                <a:gd name="connsiteY4" fmla="*/ 150394 h 195170"/>
                <a:gd name="connsiteX5" fmla="*/ 412005 w 874457"/>
                <a:gd name="connsiteY5" fmla="*/ 61494 h 195170"/>
                <a:gd name="connsiteX6" fmla="*/ 613088 w 874457"/>
                <a:gd name="connsiteY6" fmla="*/ 114411 h 195170"/>
                <a:gd name="connsiteX7" fmla="*/ 547471 w 874457"/>
                <a:gd name="connsiteY7" fmla="*/ 74194 h 195170"/>
                <a:gd name="connsiteX8" fmla="*/ 363321 w 874457"/>
                <a:gd name="connsiteY8" fmla="*/ 25511 h 195170"/>
                <a:gd name="connsiteX9" fmla="*/ 83921 w 874457"/>
                <a:gd name="connsiteY9" fmla="*/ 111 h 195170"/>
                <a:gd name="connsiteX10" fmla="*/ 11955 w 874457"/>
                <a:gd name="connsiteY10" fmla="*/ 33977 h 19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457" h="195170">
                  <a:moveTo>
                    <a:pt x="11955" y="33977"/>
                  </a:moveTo>
                  <a:cubicBezTo>
                    <a:pt x="48997" y="41385"/>
                    <a:pt x="212332" y="28686"/>
                    <a:pt x="306171" y="44561"/>
                  </a:cubicBezTo>
                  <a:cubicBezTo>
                    <a:pt x="400010" y="60436"/>
                    <a:pt x="481502" y="104180"/>
                    <a:pt x="574988" y="129227"/>
                  </a:cubicBezTo>
                  <a:cubicBezTo>
                    <a:pt x="668474" y="154274"/>
                    <a:pt x="837102" y="191316"/>
                    <a:pt x="867088" y="194844"/>
                  </a:cubicBezTo>
                  <a:cubicBezTo>
                    <a:pt x="897074" y="198372"/>
                    <a:pt x="830752" y="172619"/>
                    <a:pt x="754905" y="150394"/>
                  </a:cubicBezTo>
                  <a:cubicBezTo>
                    <a:pt x="679058" y="128169"/>
                    <a:pt x="412005" y="61494"/>
                    <a:pt x="412005" y="61494"/>
                  </a:cubicBezTo>
                  <a:cubicBezTo>
                    <a:pt x="388369" y="55497"/>
                    <a:pt x="590510" y="112294"/>
                    <a:pt x="613088" y="114411"/>
                  </a:cubicBezTo>
                  <a:cubicBezTo>
                    <a:pt x="635666" y="116528"/>
                    <a:pt x="589099" y="89011"/>
                    <a:pt x="547471" y="74194"/>
                  </a:cubicBezTo>
                  <a:cubicBezTo>
                    <a:pt x="505843" y="59377"/>
                    <a:pt x="440579" y="37858"/>
                    <a:pt x="363321" y="25511"/>
                  </a:cubicBezTo>
                  <a:cubicBezTo>
                    <a:pt x="286063" y="13164"/>
                    <a:pt x="136838" y="2228"/>
                    <a:pt x="83921" y="111"/>
                  </a:cubicBezTo>
                  <a:cubicBezTo>
                    <a:pt x="31004" y="-2006"/>
                    <a:pt x="-25087" y="26569"/>
                    <a:pt x="11955" y="339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59B49CE1-BC30-4B45-B851-D6E6E0E7533A}"/>
                </a:ext>
              </a:extLst>
            </p:cNvPr>
            <p:cNvSpPr/>
            <p:nvPr/>
          </p:nvSpPr>
          <p:spPr>
            <a:xfrm>
              <a:off x="5246493" y="7407824"/>
              <a:ext cx="610296" cy="687269"/>
            </a:xfrm>
            <a:custGeom>
              <a:avLst/>
              <a:gdLst>
                <a:gd name="connsiteX0" fmla="*/ 49 w 562026"/>
                <a:gd name="connsiteY0" fmla="*/ 17 h 632911"/>
                <a:gd name="connsiteX1" fmla="*/ 383165 w 562026"/>
                <a:gd name="connsiteY1" fmla="*/ 215917 h 632911"/>
                <a:gd name="connsiteX2" fmla="*/ 414915 w 562026"/>
                <a:gd name="connsiteY2" fmla="*/ 262484 h 632911"/>
                <a:gd name="connsiteX3" fmla="*/ 524982 w 562026"/>
                <a:gd name="connsiteY3" fmla="*/ 414884 h 632911"/>
                <a:gd name="connsiteX4" fmla="*/ 474182 w 562026"/>
                <a:gd name="connsiteY4" fmla="*/ 298467 h 632911"/>
                <a:gd name="connsiteX5" fmla="*/ 522865 w 562026"/>
                <a:gd name="connsiteY5" fmla="*/ 448750 h 632911"/>
                <a:gd name="connsiteX6" fmla="*/ 546149 w 562026"/>
                <a:gd name="connsiteY6" fmla="*/ 632900 h 632911"/>
                <a:gd name="connsiteX7" fmla="*/ 552499 w 562026"/>
                <a:gd name="connsiteY7" fmla="*/ 440284 h 632911"/>
                <a:gd name="connsiteX8" fmla="*/ 410682 w 562026"/>
                <a:gd name="connsiteY8" fmla="*/ 205334 h 632911"/>
                <a:gd name="connsiteX9" fmla="*/ 49 w 562026"/>
                <a:gd name="connsiteY9" fmla="*/ 17 h 63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026" h="632911">
                  <a:moveTo>
                    <a:pt x="49" y="17"/>
                  </a:moveTo>
                  <a:cubicBezTo>
                    <a:pt x="-4537" y="1781"/>
                    <a:pt x="314021" y="172173"/>
                    <a:pt x="383165" y="215917"/>
                  </a:cubicBezTo>
                  <a:cubicBezTo>
                    <a:pt x="452309" y="259661"/>
                    <a:pt x="391279" y="229323"/>
                    <a:pt x="414915" y="262484"/>
                  </a:cubicBezTo>
                  <a:cubicBezTo>
                    <a:pt x="438551" y="295645"/>
                    <a:pt x="515104" y="408887"/>
                    <a:pt x="524982" y="414884"/>
                  </a:cubicBezTo>
                  <a:cubicBezTo>
                    <a:pt x="534860" y="420881"/>
                    <a:pt x="474535" y="292823"/>
                    <a:pt x="474182" y="298467"/>
                  </a:cubicBezTo>
                  <a:cubicBezTo>
                    <a:pt x="473829" y="304111"/>
                    <a:pt x="510871" y="393011"/>
                    <a:pt x="522865" y="448750"/>
                  </a:cubicBezTo>
                  <a:cubicBezTo>
                    <a:pt x="534859" y="504489"/>
                    <a:pt x="541210" y="634311"/>
                    <a:pt x="546149" y="632900"/>
                  </a:cubicBezTo>
                  <a:cubicBezTo>
                    <a:pt x="551088" y="631489"/>
                    <a:pt x="575077" y="511545"/>
                    <a:pt x="552499" y="440284"/>
                  </a:cubicBezTo>
                  <a:cubicBezTo>
                    <a:pt x="529921" y="369023"/>
                    <a:pt x="508049" y="280123"/>
                    <a:pt x="410682" y="205334"/>
                  </a:cubicBezTo>
                  <a:cubicBezTo>
                    <a:pt x="313315" y="130545"/>
                    <a:pt x="4635" y="-1747"/>
                    <a:pt x="49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F1B44058-7E28-4F6C-B74D-35BE0DE88224}"/>
                </a:ext>
              </a:extLst>
            </p:cNvPr>
            <p:cNvSpPr/>
            <p:nvPr/>
          </p:nvSpPr>
          <p:spPr>
            <a:xfrm>
              <a:off x="3993264" y="8259998"/>
              <a:ext cx="967712" cy="255702"/>
            </a:xfrm>
            <a:custGeom>
              <a:avLst/>
              <a:gdLst>
                <a:gd name="connsiteX0" fmla="*/ 4807 w 891173"/>
                <a:gd name="connsiteY0" fmla="*/ 188910 h 235478"/>
                <a:gd name="connsiteX1" fmla="*/ 250340 w 891173"/>
                <a:gd name="connsiteY1" fmla="*/ 188910 h 235478"/>
                <a:gd name="connsiteX2" fmla="*/ 423907 w 891173"/>
                <a:gd name="connsiteY2" fmla="*/ 74610 h 235478"/>
                <a:gd name="connsiteX3" fmla="*/ 711773 w 891173"/>
                <a:gd name="connsiteY3" fmla="*/ 49210 h 235478"/>
                <a:gd name="connsiteX4" fmla="*/ 889573 w 891173"/>
                <a:gd name="connsiteY4" fmla="*/ 526 h 235478"/>
                <a:gd name="connsiteX5" fmla="*/ 798557 w 891173"/>
                <a:gd name="connsiteY5" fmla="*/ 36510 h 235478"/>
                <a:gd name="connsiteX6" fmla="*/ 783740 w 891173"/>
                <a:gd name="connsiteY6" fmla="*/ 212193 h 235478"/>
                <a:gd name="connsiteX7" fmla="*/ 777390 w 891173"/>
                <a:gd name="connsiteY7" fmla="*/ 135993 h 235478"/>
                <a:gd name="connsiteX8" fmla="*/ 470473 w 891173"/>
                <a:gd name="connsiteY8" fmla="*/ 125410 h 235478"/>
                <a:gd name="connsiteX9" fmla="*/ 305373 w 891173"/>
                <a:gd name="connsiteY9" fmla="*/ 193143 h 235478"/>
                <a:gd name="connsiteX10" fmla="*/ 102173 w 891173"/>
                <a:gd name="connsiteY10" fmla="*/ 235476 h 235478"/>
                <a:gd name="connsiteX11" fmla="*/ 4807 w 891173"/>
                <a:gd name="connsiteY11" fmla="*/ 188910 h 23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173" h="235478">
                  <a:moveTo>
                    <a:pt x="4807" y="188910"/>
                  </a:moveTo>
                  <a:cubicBezTo>
                    <a:pt x="29501" y="181149"/>
                    <a:pt x="180490" y="207960"/>
                    <a:pt x="250340" y="188910"/>
                  </a:cubicBezTo>
                  <a:cubicBezTo>
                    <a:pt x="320190" y="169860"/>
                    <a:pt x="347002" y="97893"/>
                    <a:pt x="423907" y="74610"/>
                  </a:cubicBezTo>
                  <a:cubicBezTo>
                    <a:pt x="500812" y="51327"/>
                    <a:pt x="634162" y="61557"/>
                    <a:pt x="711773" y="49210"/>
                  </a:cubicBezTo>
                  <a:cubicBezTo>
                    <a:pt x="789384" y="36863"/>
                    <a:pt x="875109" y="2643"/>
                    <a:pt x="889573" y="526"/>
                  </a:cubicBezTo>
                  <a:cubicBezTo>
                    <a:pt x="904037" y="-1591"/>
                    <a:pt x="816196" y="1232"/>
                    <a:pt x="798557" y="36510"/>
                  </a:cubicBezTo>
                  <a:cubicBezTo>
                    <a:pt x="780918" y="71788"/>
                    <a:pt x="787268" y="195612"/>
                    <a:pt x="783740" y="212193"/>
                  </a:cubicBezTo>
                  <a:cubicBezTo>
                    <a:pt x="780212" y="228774"/>
                    <a:pt x="829601" y="150457"/>
                    <a:pt x="777390" y="135993"/>
                  </a:cubicBezTo>
                  <a:cubicBezTo>
                    <a:pt x="725179" y="121529"/>
                    <a:pt x="549142" y="115885"/>
                    <a:pt x="470473" y="125410"/>
                  </a:cubicBezTo>
                  <a:cubicBezTo>
                    <a:pt x="391804" y="134935"/>
                    <a:pt x="366756" y="174799"/>
                    <a:pt x="305373" y="193143"/>
                  </a:cubicBezTo>
                  <a:cubicBezTo>
                    <a:pt x="243990" y="211487"/>
                    <a:pt x="148034" y="235123"/>
                    <a:pt x="102173" y="235476"/>
                  </a:cubicBezTo>
                  <a:cubicBezTo>
                    <a:pt x="56312" y="235829"/>
                    <a:pt x="-19887" y="196671"/>
                    <a:pt x="4807" y="1889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50298FFD-0493-42B9-BA0C-9641DF5E3734}"/>
                </a:ext>
              </a:extLst>
            </p:cNvPr>
            <p:cNvSpPr/>
            <p:nvPr/>
          </p:nvSpPr>
          <p:spPr>
            <a:xfrm>
              <a:off x="5025714" y="8058163"/>
              <a:ext cx="819459" cy="909291"/>
            </a:xfrm>
            <a:custGeom>
              <a:avLst/>
              <a:gdLst>
                <a:gd name="connsiteX0" fmla="*/ 753699 w 754646"/>
                <a:gd name="connsiteY0" fmla="*/ 132 h 837373"/>
                <a:gd name="connsiteX1" fmla="*/ 681732 w 754646"/>
                <a:gd name="connsiteY1" fmla="*/ 309165 h 837373"/>
                <a:gd name="connsiteX2" fmla="*/ 584366 w 754646"/>
                <a:gd name="connsiteY2" fmla="*/ 402298 h 837373"/>
                <a:gd name="connsiteX3" fmla="*/ 497582 w 754646"/>
                <a:gd name="connsiteY3" fmla="*/ 495432 h 837373"/>
                <a:gd name="connsiteX4" fmla="*/ 408682 w 754646"/>
                <a:gd name="connsiteY4" fmla="*/ 586448 h 837373"/>
                <a:gd name="connsiteX5" fmla="*/ 330366 w 754646"/>
                <a:gd name="connsiteY5" fmla="*/ 639365 h 837373"/>
                <a:gd name="connsiteX6" fmla="*/ 156799 w 754646"/>
                <a:gd name="connsiteY6" fmla="*/ 658415 h 837373"/>
                <a:gd name="connsiteX7" fmla="*/ 489116 w 754646"/>
                <a:gd name="connsiteY7" fmla="*/ 571632 h 837373"/>
                <a:gd name="connsiteX8" fmla="*/ 296499 w 754646"/>
                <a:gd name="connsiteY8" fmla="*/ 681698 h 837373"/>
                <a:gd name="connsiteX9" fmla="*/ 2282 w 754646"/>
                <a:gd name="connsiteY9" fmla="*/ 836215 h 837373"/>
                <a:gd name="connsiteX10" fmla="*/ 465832 w 754646"/>
                <a:gd name="connsiteY10" fmla="*/ 594915 h 837373"/>
                <a:gd name="connsiteX11" fmla="*/ 626699 w 754646"/>
                <a:gd name="connsiteY11" fmla="*/ 387482 h 837373"/>
                <a:gd name="connsiteX12" fmla="*/ 715599 w 754646"/>
                <a:gd name="connsiteY12" fmla="*/ 349382 h 837373"/>
                <a:gd name="connsiteX13" fmla="*/ 753699 w 754646"/>
                <a:gd name="connsiteY13" fmla="*/ 132 h 83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4646" h="837373">
                  <a:moveTo>
                    <a:pt x="753699" y="132"/>
                  </a:moveTo>
                  <a:cubicBezTo>
                    <a:pt x="748054" y="-6571"/>
                    <a:pt x="709954" y="242137"/>
                    <a:pt x="681732" y="309165"/>
                  </a:cubicBezTo>
                  <a:cubicBezTo>
                    <a:pt x="653510" y="376193"/>
                    <a:pt x="615058" y="371254"/>
                    <a:pt x="584366" y="402298"/>
                  </a:cubicBezTo>
                  <a:cubicBezTo>
                    <a:pt x="553674" y="433342"/>
                    <a:pt x="526863" y="464740"/>
                    <a:pt x="497582" y="495432"/>
                  </a:cubicBezTo>
                  <a:cubicBezTo>
                    <a:pt x="468301" y="526124"/>
                    <a:pt x="436551" y="562459"/>
                    <a:pt x="408682" y="586448"/>
                  </a:cubicBezTo>
                  <a:cubicBezTo>
                    <a:pt x="380813" y="610437"/>
                    <a:pt x="372346" y="627371"/>
                    <a:pt x="330366" y="639365"/>
                  </a:cubicBezTo>
                  <a:cubicBezTo>
                    <a:pt x="288386" y="651359"/>
                    <a:pt x="130341" y="669704"/>
                    <a:pt x="156799" y="658415"/>
                  </a:cubicBezTo>
                  <a:cubicBezTo>
                    <a:pt x="183257" y="647126"/>
                    <a:pt x="465833" y="567752"/>
                    <a:pt x="489116" y="571632"/>
                  </a:cubicBezTo>
                  <a:cubicBezTo>
                    <a:pt x="512399" y="575512"/>
                    <a:pt x="377638" y="637601"/>
                    <a:pt x="296499" y="681698"/>
                  </a:cubicBezTo>
                  <a:cubicBezTo>
                    <a:pt x="215360" y="725795"/>
                    <a:pt x="-25940" y="850679"/>
                    <a:pt x="2282" y="836215"/>
                  </a:cubicBezTo>
                  <a:cubicBezTo>
                    <a:pt x="30504" y="821751"/>
                    <a:pt x="361763" y="669704"/>
                    <a:pt x="465832" y="594915"/>
                  </a:cubicBezTo>
                  <a:cubicBezTo>
                    <a:pt x="569901" y="520126"/>
                    <a:pt x="585071" y="428404"/>
                    <a:pt x="626699" y="387482"/>
                  </a:cubicBezTo>
                  <a:cubicBezTo>
                    <a:pt x="668327" y="346560"/>
                    <a:pt x="692316" y="408649"/>
                    <a:pt x="715599" y="349382"/>
                  </a:cubicBezTo>
                  <a:cubicBezTo>
                    <a:pt x="738882" y="290115"/>
                    <a:pt x="759344" y="6835"/>
                    <a:pt x="753699" y="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AC6A401D-CB7F-42A8-8054-15815FC7A4E1}"/>
                </a:ext>
              </a:extLst>
            </p:cNvPr>
            <p:cNvSpPr/>
            <p:nvPr/>
          </p:nvSpPr>
          <p:spPr>
            <a:xfrm>
              <a:off x="5209089" y="7651199"/>
              <a:ext cx="527102" cy="115493"/>
            </a:xfrm>
            <a:custGeom>
              <a:avLst/>
              <a:gdLst>
                <a:gd name="connsiteX0" fmla="*/ 485344 w 485412"/>
                <a:gd name="connsiteY0" fmla="*/ 106091 h 106358"/>
                <a:gd name="connsiteX1" fmla="*/ 282144 w 485412"/>
                <a:gd name="connsiteY1" fmla="*/ 4491 h 106358"/>
                <a:gd name="connsiteX2" fmla="*/ 180544 w 485412"/>
                <a:gd name="connsiteY2" fmla="*/ 23541 h 106358"/>
                <a:gd name="connsiteX3" fmla="*/ 627 w 485412"/>
                <a:gd name="connsiteY3" fmla="*/ 74341 h 106358"/>
                <a:gd name="connsiteX4" fmla="*/ 248277 w 485412"/>
                <a:gd name="connsiteY4" fmla="*/ 19308 h 106358"/>
                <a:gd name="connsiteX5" fmla="*/ 182660 w 485412"/>
                <a:gd name="connsiteY5" fmla="*/ 48941 h 106358"/>
                <a:gd name="connsiteX6" fmla="*/ 303310 w 485412"/>
                <a:gd name="connsiteY6" fmla="*/ 34124 h 106358"/>
                <a:gd name="connsiteX7" fmla="*/ 485344 w 485412"/>
                <a:gd name="connsiteY7" fmla="*/ 106091 h 10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12" h="106358">
                  <a:moveTo>
                    <a:pt x="485344" y="106091"/>
                  </a:moveTo>
                  <a:cubicBezTo>
                    <a:pt x="481816" y="101152"/>
                    <a:pt x="332944" y="18249"/>
                    <a:pt x="282144" y="4491"/>
                  </a:cubicBezTo>
                  <a:cubicBezTo>
                    <a:pt x="231344" y="-9267"/>
                    <a:pt x="227464" y="11899"/>
                    <a:pt x="180544" y="23541"/>
                  </a:cubicBezTo>
                  <a:cubicBezTo>
                    <a:pt x="133624" y="35183"/>
                    <a:pt x="-10662" y="75046"/>
                    <a:pt x="627" y="74341"/>
                  </a:cubicBezTo>
                  <a:cubicBezTo>
                    <a:pt x="11916" y="73636"/>
                    <a:pt x="217938" y="23541"/>
                    <a:pt x="248277" y="19308"/>
                  </a:cubicBezTo>
                  <a:cubicBezTo>
                    <a:pt x="278616" y="15075"/>
                    <a:pt x="173488" y="46472"/>
                    <a:pt x="182660" y="48941"/>
                  </a:cubicBezTo>
                  <a:cubicBezTo>
                    <a:pt x="191832" y="51410"/>
                    <a:pt x="252157" y="22129"/>
                    <a:pt x="303310" y="34124"/>
                  </a:cubicBezTo>
                  <a:cubicBezTo>
                    <a:pt x="354463" y="46118"/>
                    <a:pt x="488872" y="111030"/>
                    <a:pt x="485344" y="106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7B35019-248B-4094-9E1A-84023F08E296}"/>
                </a:ext>
              </a:extLst>
            </p:cNvPr>
            <p:cNvSpPr/>
            <p:nvPr/>
          </p:nvSpPr>
          <p:spPr>
            <a:xfrm>
              <a:off x="5552677" y="7774785"/>
              <a:ext cx="265182" cy="523660"/>
            </a:xfrm>
            <a:custGeom>
              <a:avLst/>
              <a:gdLst>
                <a:gd name="connsiteX0" fmla="*/ 113898 w 244208"/>
                <a:gd name="connsiteY0" fmla="*/ 747 h 482243"/>
                <a:gd name="connsiteX1" fmla="*/ 139298 w 244208"/>
                <a:gd name="connsiteY1" fmla="*/ 142563 h 482243"/>
                <a:gd name="connsiteX2" fmla="*/ 240898 w 244208"/>
                <a:gd name="connsiteY2" fmla="*/ 271680 h 482243"/>
                <a:gd name="connsiteX3" fmla="*/ 217615 w 244208"/>
                <a:gd name="connsiteY3" fmla="*/ 405030 h 482243"/>
                <a:gd name="connsiteX4" fmla="*/ 198565 w 244208"/>
                <a:gd name="connsiteY4" fmla="*/ 421963 h 482243"/>
                <a:gd name="connsiteX5" fmla="*/ 143532 w 244208"/>
                <a:gd name="connsiteY5" fmla="*/ 481230 h 482243"/>
                <a:gd name="connsiteX6" fmla="*/ 232432 w 244208"/>
                <a:gd name="connsiteY6" fmla="*/ 366930 h 482243"/>
                <a:gd name="connsiteX7" fmla="*/ 223965 w 244208"/>
                <a:gd name="connsiteY7" fmla="*/ 273797 h 482243"/>
                <a:gd name="connsiteX8" fmla="*/ 192215 w 244208"/>
                <a:gd name="connsiteY8" fmla="*/ 218763 h 482243"/>
                <a:gd name="connsiteX9" fmla="*/ 116015 w 244208"/>
                <a:gd name="connsiteY9" fmla="*/ 250513 h 482243"/>
                <a:gd name="connsiteX10" fmla="*/ 12298 w 244208"/>
                <a:gd name="connsiteY10" fmla="*/ 320363 h 482243"/>
                <a:gd name="connsiteX11" fmla="*/ 22882 w 244208"/>
                <a:gd name="connsiteY11" fmla="*/ 373280 h 482243"/>
                <a:gd name="connsiteX12" fmla="*/ 8065 w 244208"/>
                <a:gd name="connsiteY12" fmla="*/ 324597 h 482243"/>
                <a:gd name="connsiteX13" fmla="*/ 168932 w 244208"/>
                <a:gd name="connsiteY13" fmla="*/ 187013 h 482243"/>
                <a:gd name="connsiteX14" fmla="*/ 94848 w 244208"/>
                <a:gd name="connsiteY14" fmla="*/ 89647 h 482243"/>
                <a:gd name="connsiteX15" fmla="*/ 113898 w 244208"/>
                <a:gd name="connsiteY15" fmla="*/ 747 h 48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208" h="482243">
                  <a:moveTo>
                    <a:pt x="113898" y="747"/>
                  </a:moveTo>
                  <a:cubicBezTo>
                    <a:pt x="121306" y="9566"/>
                    <a:pt x="118131" y="97408"/>
                    <a:pt x="139298" y="142563"/>
                  </a:cubicBezTo>
                  <a:cubicBezTo>
                    <a:pt x="160465" y="187718"/>
                    <a:pt x="227845" y="227936"/>
                    <a:pt x="240898" y="271680"/>
                  </a:cubicBezTo>
                  <a:cubicBezTo>
                    <a:pt x="253951" y="315425"/>
                    <a:pt x="224671" y="379983"/>
                    <a:pt x="217615" y="405030"/>
                  </a:cubicBezTo>
                  <a:cubicBezTo>
                    <a:pt x="210560" y="430077"/>
                    <a:pt x="210912" y="409263"/>
                    <a:pt x="198565" y="421963"/>
                  </a:cubicBezTo>
                  <a:cubicBezTo>
                    <a:pt x="186218" y="434663"/>
                    <a:pt x="137887" y="490402"/>
                    <a:pt x="143532" y="481230"/>
                  </a:cubicBezTo>
                  <a:cubicBezTo>
                    <a:pt x="149177" y="472058"/>
                    <a:pt x="219026" y="401502"/>
                    <a:pt x="232432" y="366930"/>
                  </a:cubicBezTo>
                  <a:cubicBezTo>
                    <a:pt x="245838" y="332358"/>
                    <a:pt x="230668" y="298492"/>
                    <a:pt x="223965" y="273797"/>
                  </a:cubicBezTo>
                  <a:cubicBezTo>
                    <a:pt x="217262" y="249103"/>
                    <a:pt x="210207" y="222644"/>
                    <a:pt x="192215" y="218763"/>
                  </a:cubicBezTo>
                  <a:cubicBezTo>
                    <a:pt x="174223" y="214882"/>
                    <a:pt x="146001" y="233580"/>
                    <a:pt x="116015" y="250513"/>
                  </a:cubicBezTo>
                  <a:cubicBezTo>
                    <a:pt x="86029" y="267446"/>
                    <a:pt x="27820" y="299902"/>
                    <a:pt x="12298" y="320363"/>
                  </a:cubicBezTo>
                  <a:cubicBezTo>
                    <a:pt x="-3224" y="340824"/>
                    <a:pt x="23587" y="372574"/>
                    <a:pt x="22882" y="373280"/>
                  </a:cubicBezTo>
                  <a:cubicBezTo>
                    <a:pt x="22177" y="373986"/>
                    <a:pt x="-16277" y="355641"/>
                    <a:pt x="8065" y="324597"/>
                  </a:cubicBezTo>
                  <a:cubicBezTo>
                    <a:pt x="32407" y="293553"/>
                    <a:pt x="154468" y="226171"/>
                    <a:pt x="168932" y="187013"/>
                  </a:cubicBezTo>
                  <a:cubicBezTo>
                    <a:pt x="183396" y="147855"/>
                    <a:pt x="105079" y="115753"/>
                    <a:pt x="94848" y="89647"/>
                  </a:cubicBezTo>
                  <a:cubicBezTo>
                    <a:pt x="84617" y="63542"/>
                    <a:pt x="106490" y="-8072"/>
                    <a:pt x="113898" y="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3733BDF6-AEFA-47D0-8466-BE4E4C605AA3}"/>
                </a:ext>
              </a:extLst>
            </p:cNvPr>
            <p:cNvSpPr/>
            <p:nvPr/>
          </p:nvSpPr>
          <p:spPr>
            <a:xfrm>
              <a:off x="5114824" y="8037422"/>
              <a:ext cx="329820" cy="483570"/>
            </a:xfrm>
            <a:custGeom>
              <a:avLst/>
              <a:gdLst>
                <a:gd name="connsiteX0" fmla="*/ 32404 w 303734"/>
                <a:gd name="connsiteY0" fmla="*/ 182 h 445323"/>
                <a:gd name="connsiteX1" fmla="*/ 32404 w 303734"/>
                <a:gd name="connsiteY1" fmla="*/ 116598 h 445323"/>
                <a:gd name="connsiteX2" fmla="*/ 40870 w 303734"/>
                <a:gd name="connsiteY2" fmla="*/ 148348 h 445323"/>
                <a:gd name="connsiteX3" fmla="*/ 294870 w 303734"/>
                <a:gd name="connsiteY3" fmla="*/ 368482 h 445323"/>
                <a:gd name="connsiteX4" fmla="*/ 233487 w 303734"/>
                <a:gd name="connsiteY4" fmla="*/ 313448 h 445323"/>
                <a:gd name="connsiteX5" fmla="*/ 112837 w 303734"/>
                <a:gd name="connsiteY5" fmla="*/ 249948 h 445323"/>
                <a:gd name="connsiteX6" fmla="*/ 150937 w 303734"/>
                <a:gd name="connsiteY6" fmla="*/ 315565 h 445323"/>
                <a:gd name="connsiteX7" fmla="*/ 246187 w 303734"/>
                <a:gd name="connsiteY7" fmla="*/ 438332 h 445323"/>
                <a:gd name="connsiteX8" fmla="*/ 218670 w 303734"/>
                <a:gd name="connsiteY8" fmla="*/ 410815 h 445323"/>
                <a:gd name="connsiteX9" fmla="*/ 4887 w 303734"/>
                <a:gd name="connsiteY9" fmla="*/ 249948 h 445323"/>
                <a:gd name="connsiteX10" fmla="*/ 74737 w 303734"/>
                <a:gd name="connsiteY10" fmla="*/ 275348 h 445323"/>
                <a:gd name="connsiteX11" fmla="*/ 142470 w 303734"/>
                <a:gd name="connsiteY11" fmla="*/ 243598 h 445323"/>
                <a:gd name="connsiteX12" fmla="*/ 85320 w 303734"/>
                <a:gd name="connsiteY12" fmla="*/ 190682 h 445323"/>
                <a:gd name="connsiteX13" fmla="*/ 15470 w 303734"/>
                <a:gd name="connsiteY13" fmla="*/ 146232 h 445323"/>
                <a:gd name="connsiteX14" fmla="*/ 32404 w 303734"/>
                <a:gd name="connsiteY14" fmla="*/ 182 h 44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734" h="445323">
                  <a:moveTo>
                    <a:pt x="32404" y="182"/>
                  </a:moveTo>
                  <a:cubicBezTo>
                    <a:pt x="35226" y="-4757"/>
                    <a:pt x="30993" y="91904"/>
                    <a:pt x="32404" y="116598"/>
                  </a:cubicBezTo>
                  <a:cubicBezTo>
                    <a:pt x="33815" y="141292"/>
                    <a:pt x="-2874" y="106367"/>
                    <a:pt x="40870" y="148348"/>
                  </a:cubicBezTo>
                  <a:cubicBezTo>
                    <a:pt x="84614" y="190329"/>
                    <a:pt x="262767" y="340965"/>
                    <a:pt x="294870" y="368482"/>
                  </a:cubicBezTo>
                  <a:cubicBezTo>
                    <a:pt x="326973" y="395999"/>
                    <a:pt x="263826" y="333204"/>
                    <a:pt x="233487" y="313448"/>
                  </a:cubicBezTo>
                  <a:cubicBezTo>
                    <a:pt x="203148" y="293692"/>
                    <a:pt x="126595" y="249595"/>
                    <a:pt x="112837" y="249948"/>
                  </a:cubicBezTo>
                  <a:cubicBezTo>
                    <a:pt x="99079" y="250301"/>
                    <a:pt x="128712" y="284168"/>
                    <a:pt x="150937" y="315565"/>
                  </a:cubicBezTo>
                  <a:cubicBezTo>
                    <a:pt x="173162" y="346962"/>
                    <a:pt x="234898" y="422457"/>
                    <a:pt x="246187" y="438332"/>
                  </a:cubicBezTo>
                  <a:cubicBezTo>
                    <a:pt x="257476" y="454207"/>
                    <a:pt x="258887" y="442212"/>
                    <a:pt x="218670" y="410815"/>
                  </a:cubicBezTo>
                  <a:cubicBezTo>
                    <a:pt x="178453" y="379418"/>
                    <a:pt x="28876" y="272526"/>
                    <a:pt x="4887" y="249948"/>
                  </a:cubicBezTo>
                  <a:cubicBezTo>
                    <a:pt x="-19102" y="227370"/>
                    <a:pt x="51807" y="276406"/>
                    <a:pt x="74737" y="275348"/>
                  </a:cubicBezTo>
                  <a:cubicBezTo>
                    <a:pt x="97667" y="274290"/>
                    <a:pt x="140706" y="257709"/>
                    <a:pt x="142470" y="243598"/>
                  </a:cubicBezTo>
                  <a:cubicBezTo>
                    <a:pt x="144234" y="229487"/>
                    <a:pt x="106487" y="206910"/>
                    <a:pt x="85320" y="190682"/>
                  </a:cubicBezTo>
                  <a:cubicBezTo>
                    <a:pt x="64153" y="174454"/>
                    <a:pt x="23584" y="175160"/>
                    <a:pt x="15470" y="146232"/>
                  </a:cubicBezTo>
                  <a:cubicBezTo>
                    <a:pt x="7356" y="117304"/>
                    <a:pt x="29582" y="5121"/>
                    <a:pt x="32404" y="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E8556237-732C-4D83-BC11-7BEEF83D42FC}"/>
                </a:ext>
              </a:extLst>
            </p:cNvPr>
            <p:cNvSpPr/>
            <p:nvPr/>
          </p:nvSpPr>
          <p:spPr>
            <a:xfrm>
              <a:off x="5308494" y="8216857"/>
              <a:ext cx="366293" cy="372633"/>
            </a:xfrm>
            <a:custGeom>
              <a:avLst/>
              <a:gdLst>
                <a:gd name="connsiteX0" fmla="*/ 194835 w 337322"/>
                <a:gd name="connsiteY0" fmla="*/ 39 h 343161"/>
                <a:gd name="connsiteX1" fmla="*/ 336652 w 337322"/>
                <a:gd name="connsiteY1" fmla="*/ 72005 h 343161"/>
                <a:gd name="connsiteX2" fmla="*/ 245635 w 337322"/>
                <a:gd name="connsiteY2" fmla="*/ 91055 h 343161"/>
                <a:gd name="connsiteX3" fmla="*/ 184252 w 337322"/>
                <a:gd name="connsiteY3" fmla="*/ 226522 h 343161"/>
                <a:gd name="connsiteX4" fmla="*/ 154618 w 337322"/>
                <a:gd name="connsiteY4" fmla="*/ 279439 h 343161"/>
                <a:gd name="connsiteX5" fmla="*/ 102 w 337322"/>
                <a:gd name="connsiteY5" fmla="*/ 342939 h 343161"/>
                <a:gd name="connsiteX6" fmla="*/ 180018 w 337322"/>
                <a:gd name="connsiteY6" fmla="*/ 256155 h 343161"/>
                <a:gd name="connsiteX7" fmla="*/ 232935 w 337322"/>
                <a:gd name="connsiteY7" fmla="*/ 139739 h 343161"/>
                <a:gd name="connsiteX8" fmla="*/ 287968 w 337322"/>
                <a:gd name="connsiteY8" fmla="*/ 82589 h 343161"/>
                <a:gd name="connsiteX9" fmla="*/ 194835 w 337322"/>
                <a:gd name="connsiteY9" fmla="*/ 39 h 34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322" h="343161">
                  <a:moveTo>
                    <a:pt x="194835" y="39"/>
                  </a:moveTo>
                  <a:cubicBezTo>
                    <a:pt x="202949" y="-1725"/>
                    <a:pt x="328185" y="56836"/>
                    <a:pt x="336652" y="72005"/>
                  </a:cubicBezTo>
                  <a:cubicBezTo>
                    <a:pt x="345119" y="87174"/>
                    <a:pt x="271035" y="65302"/>
                    <a:pt x="245635" y="91055"/>
                  </a:cubicBezTo>
                  <a:cubicBezTo>
                    <a:pt x="220235" y="116808"/>
                    <a:pt x="199421" y="195125"/>
                    <a:pt x="184252" y="226522"/>
                  </a:cubicBezTo>
                  <a:cubicBezTo>
                    <a:pt x="169083" y="257919"/>
                    <a:pt x="185310" y="260036"/>
                    <a:pt x="154618" y="279439"/>
                  </a:cubicBezTo>
                  <a:cubicBezTo>
                    <a:pt x="123926" y="298842"/>
                    <a:pt x="-4131" y="346820"/>
                    <a:pt x="102" y="342939"/>
                  </a:cubicBezTo>
                  <a:cubicBezTo>
                    <a:pt x="4335" y="339058"/>
                    <a:pt x="141213" y="290022"/>
                    <a:pt x="180018" y="256155"/>
                  </a:cubicBezTo>
                  <a:cubicBezTo>
                    <a:pt x="218823" y="222288"/>
                    <a:pt x="214943" y="168667"/>
                    <a:pt x="232935" y="139739"/>
                  </a:cubicBezTo>
                  <a:cubicBezTo>
                    <a:pt x="250927" y="110811"/>
                    <a:pt x="293965" y="107636"/>
                    <a:pt x="287968" y="82589"/>
                  </a:cubicBezTo>
                  <a:cubicBezTo>
                    <a:pt x="281971" y="57542"/>
                    <a:pt x="186721" y="1803"/>
                    <a:pt x="194835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8FA91BA5-7449-43D9-A5FB-C3BA36B6AD76}"/>
                </a:ext>
              </a:extLst>
            </p:cNvPr>
            <p:cNvSpPr/>
            <p:nvPr/>
          </p:nvSpPr>
          <p:spPr>
            <a:xfrm>
              <a:off x="4161041" y="8436679"/>
              <a:ext cx="196440" cy="234756"/>
            </a:xfrm>
            <a:custGeom>
              <a:avLst/>
              <a:gdLst>
                <a:gd name="connsiteX0" fmla="*/ 180500 w 180903"/>
                <a:gd name="connsiteY0" fmla="*/ 803 h 216189"/>
                <a:gd name="connsiteX1" fmla="*/ 106416 w 180903"/>
                <a:gd name="connsiteY1" fmla="*/ 174369 h 216189"/>
                <a:gd name="connsiteX2" fmla="*/ 106416 w 180903"/>
                <a:gd name="connsiteY2" fmla="*/ 201886 h 216189"/>
                <a:gd name="connsiteX3" fmla="*/ 40800 w 180903"/>
                <a:gd name="connsiteY3" fmla="*/ 212469 h 216189"/>
                <a:gd name="connsiteX4" fmla="*/ 583 w 180903"/>
                <a:gd name="connsiteY4" fmla="*/ 212469 h 216189"/>
                <a:gd name="connsiteX5" fmla="*/ 70433 w 180903"/>
                <a:gd name="connsiteY5" fmla="*/ 168019 h 216189"/>
                <a:gd name="connsiteX6" fmla="*/ 131816 w 180903"/>
                <a:gd name="connsiteY6" fmla="*/ 110869 h 216189"/>
                <a:gd name="connsiteX7" fmla="*/ 180500 w 180903"/>
                <a:gd name="connsiteY7" fmla="*/ 803 h 21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03" h="216189">
                  <a:moveTo>
                    <a:pt x="180500" y="803"/>
                  </a:moveTo>
                  <a:cubicBezTo>
                    <a:pt x="176267" y="11386"/>
                    <a:pt x="118763" y="140855"/>
                    <a:pt x="106416" y="174369"/>
                  </a:cubicBezTo>
                  <a:cubicBezTo>
                    <a:pt x="94069" y="207883"/>
                    <a:pt x="117352" y="195536"/>
                    <a:pt x="106416" y="201886"/>
                  </a:cubicBezTo>
                  <a:cubicBezTo>
                    <a:pt x="95480" y="208236"/>
                    <a:pt x="58439" y="210705"/>
                    <a:pt x="40800" y="212469"/>
                  </a:cubicBezTo>
                  <a:cubicBezTo>
                    <a:pt x="23161" y="214233"/>
                    <a:pt x="-4356" y="219877"/>
                    <a:pt x="583" y="212469"/>
                  </a:cubicBezTo>
                  <a:cubicBezTo>
                    <a:pt x="5522" y="205061"/>
                    <a:pt x="48561" y="184952"/>
                    <a:pt x="70433" y="168019"/>
                  </a:cubicBezTo>
                  <a:cubicBezTo>
                    <a:pt x="92305" y="151086"/>
                    <a:pt x="108886" y="134505"/>
                    <a:pt x="131816" y="110869"/>
                  </a:cubicBezTo>
                  <a:cubicBezTo>
                    <a:pt x="154746" y="87233"/>
                    <a:pt x="184733" y="-9780"/>
                    <a:pt x="180500" y="8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AFA0CA1-1F93-4DDD-980E-33FA910EB246}"/>
                </a:ext>
              </a:extLst>
            </p:cNvPr>
            <p:cNvSpPr/>
            <p:nvPr/>
          </p:nvSpPr>
          <p:spPr>
            <a:xfrm>
              <a:off x="4464299" y="8515696"/>
              <a:ext cx="269724" cy="244237"/>
            </a:xfrm>
            <a:custGeom>
              <a:avLst/>
              <a:gdLst>
                <a:gd name="connsiteX0" fmla="*/ 2827 w 248391"/>
                <a:gd name="connsiteY0" fmla="*/ 2 h 224920"/>
                <a:gd name="connsiteX1" fmla="*/ 53627 w 248391"/>
                <a:gd name="connsiteY1" fmla="*/ 207436 h 224920"/>
                <a:gd name="connsiteX2" fmla="*/ 248360 w 248391"/>
                <a:gd name="connsiteY2" fmla="*/ 213786 h 224920"/>
                <a:gd name="connsiteX3" fmla="*/ 68443 w 248391"/>
                <a:gd name="connsiteY3" fmla="*/ 218019 h 224920"/>
                <a:gd name="connsiteX4" fmla="*/ 11293 w 248391"/>
                <a:gd name="connsiteY4" fmla="*/ 203202 h 224920"/>
                <a:gd name="connsiteX5" fmla="*/ 2827 w 248391"/>
                <a:gd name="connsiteY5" fmla="*/ 2 h 22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391" h="224920">
                  <a:moveTo>
                    <a:pt x="2827" y="2"/>
                  </a:moveTo>
                  <a:cubicBezTo>
                    <a:pt x="9883" y="708"/>
                    <a:pt x="12705" y="171805"/>
                    <a:pt x="53627" y="207436"/>
                  </a:cubicBezTo>
                  <a:cubicBezTo>
                    <a:pt x="94549" y="243067"/>
                    <a:pt x="245891" y="212022"/>
                    <a:pt x="248360" y="213786"/>
                  </a:cubicBezTo>
                  <a:cubicBezTo>
                    <a:pt x="250829" y="215550"/>
                    <a:pt x="107954" y="219783"/>
                    <a:pt x="68443" y="218019"/>
                  </a:cubicBezTo>
                  <a:cubicBezTo>
                    <a:pt x="28932" y="216255"/>
                    <a:pt x="19407" y="242360"/>
                    <a:pt x="11293" y="203202"/>
                  </a:cubicBezTo>
                  <a:cubicBezTo>
                    <a:pt x="3179" y="164044"/>
                    <a:pt x="-4229" y="-704"/>
                    <a:pt x="282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6507E38C-0B7E-4C4F-8A5B-14DD49613873}"/>
                </a:ext>
              </a:extLst>
            </p:cNvPr>
            <p:cNvSpPr/>
            <p:nvPr/>
          </p:nvSpPr>
          <p:spPr>
            <a:xfrm>
              <a:off x="4371111" y="8494844"/>
              <a:ext cx="296833" cy="282970"/>
            </a:xfrm>
            <a:custGeom>
              <a:avLst/>
              <a:gdLst>
                <a:gd name="connsiteX0" fmla="*/ 37845 w 273356"/>
                <a:gd name="connsiteY0" fmla="*/ 155 h 260589"/>
                <a:gd name="connsiteX1" fmla="*/ 23028 w 273356"/>
                <a:gd name="connsiteY1" fmla="*/ 163139 h 260589"/>
                <a:gd name="connsiteX2" fmla="*/ 86528 w 273356"/>
                <a:gd name="connsiteY2" fmla="*/ 222405 h 260589"/>
                <a:gd name="connsiteX3" fmla="*/ 272795 w 273356"/>
                <a:gd name="connsiteY3" fmla="*/ 258389 h 260589"/>
                <a:gd name="connsiteX4" fmla="*/ 139445 w 273356"/>
                <a:gd name="connsiteY4" fmla="*/ 249922 h 260589"/>
                <a:gd name="connsiteX5" fmla="*/ 3978 w 273356"/>
                <a:gd name="connsiteY5" fmla="*/ 194889 h 260589"/>
                <a:gd name="connsiteX6" fmla="*/ 37845 w 273356"/>
                <a:gd name="connsiteY6" fmla="*/ 155 h 26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56" h="260589">
                  <a:moveTo>
                    <a:pt x="37845" y="155"/>
                  </a:moveTo>
                  <a:cubicBezTo>
                    <a:pt x="41020" y="-5137"/>
                    <a:pt x="14914" y="126097"/>
                    <a:pt x="23028" y="163139"/>
                  </a:cubicBezTo>
                  <a:cubicBezTo>
                    <a:pt x="31142" y="200181"/>
                    <a:pt x="44900" y="206530"/>
                    <a:pt x="86528" y="222405"/>
                  </a:cubicBezTo>
                  <a:cubicBezTo>
                    <a:pt x="128156" y="238280"/>
                    <a:pt x="263975" y="253803"/>
                    <a:pt x="272795" y="258389"/>
                  </a:cubicBezTo>
                  <a:cubicBezTo>
                    <a:pt x="281615" y="262975"/>
                    <a:pt x="184248" y="260505"/>
                    <a:pt x="139445" y="249922"/>
                  </a:cubicBezTo>
                  <a:cubicBezTo>
                    <a:pt x="94642" y="239339"/>
                    <a:pt x="21970" y="235458"/>
                    <a:pt x="3978" y="194889"/>
                  </a:cubicBezTo>
                  <a:cubicBezTo>
                    <a:pt x="-14014" y="154320"/>
                    <a:pt x="34670" y="5447"/>
                    <a:pt x="37845" y="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DF0A971D-8DCF-44D8-A2B9-516848F6FA38}"/>
                </a:ext>
              </a:extLst>
            </p:cNvPr>
            <p:cNvSpPr/>
            <p:nvPr/>
          </p:nvSpPr>
          <p:spPr>
            <a:xfrm>
              <a:off x="4290387" y="8770827"/>
              <a:ext cx="652912" cy="239040"/>
            </a:xfrm>
            <a:custGeom>
              <a:avLst/>
              <a:gdLst>
                <a:gd name="connsiteX0" fmla="*/ 0 w 601272"/>
                <a:gd name="connsiteY0" fmla="*/ 0 h 220134"/>
                <a:gd name="connsiteX1" fmla="*/ 222250 w 601272"/>
                <a:gd name="connsiteY1" fmla="*/ 101600 h 220134"/>
                <a:gd name="connsiteX2" fmla="*/ 361950 w 601272"/>
                <a:gd name="connsiteY2" fmla="*/ 74084 h 220134"/>
                <a:gd name="connsiteX3" fmla="*/ 586317 w 601272"/>
                <a:gd name="connsiteY3" fmla="*/ 14817 h 220134"/>
                <a:gd name="connsiteX4" fmla="*/ 321734 w 601272"/>
                <a:gd name="connsiteY4" fmla="*/ 69850 h 220134"/>
                <a:gd name="connsiteX5" fmla="*/ 400050 w 601272"/>
                <a:gd name="connsiteY5" fmla="*/ 105834 h 220134"/>
                <a:gd name="connsiteX6" fmla="*/ 601134 w 601272"/>
                <a:gd name="connsiteY6" fmla="*/ 148167 h 220134"/>
                <a:gd name="connsiteX7" fmla="*/ 429684 w 601272"/>
                <a:gd name="connsiteY7" fmla="*/ 158750 h 220134"/>
                <a:gd name="connsiteX8" fmla="*/ 315384 w 601272"/>
                <a:gd name="connsiteY8" fmla="*/ 220134 h 220134"/>
                <a:gd name="connsiteX9" fmla="*/ 400050 w 601272"/>
                <a:gd name="connsiteY9" fmla="*/ 158750 h 220134"/>
                <a:gd name="connsiteX10" fmla="*/ 256117 w 601272"/>
                <a:gd name="connsiteY10" fmla="*/ 95250 h 220134"/>
                <a:gd name="connsiteX11" fmla="*/ 383117 w 601272"/>
                <a:gd name="connsiteY11" fmla="*/ 78317 h 220134"/>
                <a:gd name="connsiteX12" fmla="*/ 370417 w 601272"/>
                <a:gd name="connsiteY12" fmla="*/ 78317 h 220134"/>
                <a:gd name="connsiteX13" fmla="*/ 0 w 601272"/>
                <a:gd name="connsiteY13" fmla="*/ 0 h 22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272" h="220134">
                  <a:moveTo>
                    <a:pt x="0" y="0"/>
                  </a:moveTo>
                  <a:cubicBezTo>
                    <a:pt x="80962" y="44626"/>
                    <a:pt x="161925" y="89253"/>
                    <a:pt x="222250" y="101600"/>
                  </a:cubicBezTo>
                  <a:cubicBezTo>
                    <a:pt x="282575" y="113947"/>
                    <a:pt x="301272" y="88548"/>
                    <a:pt x="361950" y="74084"/>
                  </a:cubicBezTo>
                  <a:cubicBezTo>
                    <a:pt x="422628" y="59620"/>
                    <a:pt x="593020" y="15523"/>
                    <a:pt x="586317" y="14817"/>
                  </a:cubicBezTo>
                  <a:cubicBezTo>
                    <a:pt x="579614" y="14111"/>
                    <a:pt x="352778" y="54681"/>
                    <a:pt x="321734" y="69850"/>
                  </a:cubicBezTo>
                  <a:cubicBezTo>
                    <a:pt x="290690" y="85019"/>
                    <a:pt x="353483" y="92781"/>
                    <a:pt x="400050" y="105834"/>
                  </a:cubicBezTo>
                  <a:cubicBezTo>
                    <a:pt x="446617" y="118887"/>
                    <a:pt x="596195" y="139348"/>
                    <a:pt x="601134" y="148167"/>
                  </a:cubicBezTo>
                  <a:cubicBezTo>
                    <a:pt x="606073" y="156986"/>
                    <a:pt x="477309" y="146756"/>
                    <a:pt x="429684" y="158750"/>
                  </a:cubicBezTo>
                  <a:cubicBezTo>
                    <a:pt x="382059" y="170745"/>
                    <a:pt x="320323" y="220134"/>
                    <a:pt x="315384" y="220134"/>
                  </a:cubicBezTo>
                  <a:cubicBezTo>
                    <a:pt x="310445" y="220134"/>
                    <a:pt x="409928" y="179564"/>
                    <a:pt x="400050" y="158750"/>
                  </a:cubicBezTo>
                  <a:cubicBezTo>
                    <a:pt x="390172" y="137936"/>
                    <a:pt x="258939" y="108656"/>
                    <a:pt x="256117" y="95250"/>
                  </a:cubicBezTo>
                  <a:cubicBezTo>
                    <a:pt x="253295" y="81844"/>
                    <a:pt x="364067" y="81139"/>
                    <a:pt x="383117" y="78317"/>
                  </a:cubicBezTo>
                  <a:cubicBezTo>
                    <a:pt x="402167" y="75495"/>
                    <a:pt x="370417" y="78317"/>
                    <a:pt x="370417" y="783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F3F7F482-F913-4F41-953F-071C98BA3CFE}"/>
                </a:ext>
              </a:extLst>
            </p:cNvPr>
            <p:cNvSpPr/>
            <p:nvPr/>
          </p:nvSpPr>
          <p:spPr>
            <a:xfrm>
              <a:off x="4095736" y="8878261"/>
              <a:ext cx="349551" cy="213021"/>
            </a:xfrm>
            <a:custGeom>
              <a:avLst/>
              <a:gdLst>
                <a:gd name="connsiteX0" fmla="*/ 316840 w 321904"/>
                <a:gd name="connsiteY0" fmla="*/ 547 h 196173"/>
                <a:gd name="connsiteX1" fmla="*/ 211006 w 321904"/>
                <a:gd name="connsiteY1" fmla="*/ 74630 h 196173"/>
                <a:gd name="connsiteX2" fmla="*/ 9923 w 321904"/>
                <a:gd name="connsiteY2" fmla="*/ 108497 h 196173"/>
                <a:gd name="connsiteX3" fmla="*/ 45906 w 321904"/>
                <a:gd name="connsiteY3" fmla="*/ 104263 h 196173"/>
                <a:gd name="connsiteX4" fmla="*/ 132690 w 321904"/>
                <a:gd name="connsiteY4" fmla="*/ 157180 h 196173"/>
                <a:gd name="connsiteX5" fmla="*/ 276623 w 321904"/>
                <a:gd name="connsiteY5" fmla="*/ 148713 h 196173"/>
                <a:gd name="connsiteX6" fmla="*/ 3573 w 321904"/>
                <a:gd name="connsiteY6" fmla="*/ 195280 h 196173"/>
                <a:gd name="connsiteX7" fmla="*/ 117873 w 321904"/>
                <a:gd name="connsiteY7" fmla="*/ 178347 h 196173"/>
                <a:gd name="connsiteX8" fmla="*/ 75540 w 321904"/>
                <a:gd name="connsiteY8" fmla="*/ 165647 h 196173"/>
                <a:gd name="connsiteX9" fmla="*/ 62840 w 321904"/>
                <a:gd name="connsiteY9" fmla="*/ 136013 h 196173"/>
                <a:gd name="connsiteX10" fmla="*/ 54373 w 321904"/>
                <a:gd name="connsiteY10" fmla="*/ 116963 h 196173"/>
                <a:gd name="connsiteX11" fmla="*/ 316840 w 321904"/>
                <a:gd name="connsiteY11" fmla="*/ 547 h 19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904" h="196173">
                  <a:moveTo>
                    <a:pt x="316840" y="547"/>
                  </a:moveTo>
                  <a:cubicBezTo>
                    <a:pt x="342945" y="-6508"/>
                    <a:pt x="262159" y="56638"/>
                    <a:pt x="211006" y="74630"/>
                  </a:cubicBezTo>
                  <a:cubicBezTo>
                    <a:pt x="159853" y="92622"/>
                    <a:pt x="37440" y="103558"/>
                    <a:pt x="9923" y="108497"/>
                  </a:cubicBezTo>
                  <a:cubicBezTo>
                    <a:pt x="-17594" y="113436"/>
                    <a:pt x="25445" y="96149"/>
                    <a:pt x="45906" y="104263"/>
                  </a:cubicBezTo>
                  <a:cubicBezTo>
                    <a:pt x="66367" y="112377"/>
                    <a:pt x="94237" y="149772"/>
                    <a:pt x="132690" y="157180"/>
                  </a:cubicBezTo>
                  <a:cubicBezTo>
                    <a:pt x="171143" y="164588"/>
                    <a:pt x="298142" y="142363"/>
                    <a:pt x="276623" y="148713"/>
                  </a:cubicBezTo>
                  <a:cubicBezTo>
                    <a:pt x="255104" y="155063"/>
                    <a:pt x="30031" y="190341"/>
                    <a:pt x="3573" y="195280"/>
                  </a:cubicBezTo>
                  <a:cubicBezTo>
                    <a:pt x="-22885" y="200219"/>
                    <a:pt x="105878" y="183286"/>
                    <a:pt x="117873" y="178347"/>
                  </a:cubicBezTo>
                  <a:cubicBezTo>
                    <a:pt x="129867" y="173408"/>
                    <a:pt x="84712" y="172703"/>
                    <a:pt x="75540" y="165647"/>
                  </a:cubicBezTo>
                  <a:cubicBezTo>
                    <a:pt x="66368" y="158591"/>
                    <a:pt x="66368" y="144127"/>
                    <a:pt x="62840" y="136013"/>
                  </a:cubicBezTo>
                  <a:cubicBezTo>
                    <a:pt x="59312" y="127899"/>
                    <a:pt x="13804" y="135660"/>
                    <a:pt x="54373" y="116963"/>
                  </a:cubicBezTo>
                  <a:cubicBezTo>
                    <a:pt x="94942" y="98266"/>
                    <a:pt x="290735" y="7602"/>
                    <a:pt x="316840" y="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14BDDD51-F85E-4A7E-A91E-96BDB667498F}"/>
                </a:ext>
              </a:extLst>
            </p:cNvPr>
            <p:cNvSpPr/>
            <p:nvPr/>
          </p:nvSpPr>
          <p:spPr>
            <a:xfrm>
              <a:off x="4081556" y="8935980"/>
              <a:ext cx="1117099" cy="402998"/>
            </a:xfrm>
            <a:custGeom>
              <a:avLst/>
              <a:gdLst>
                <a:gd name="connsiteX0" fmla="*/ 947964 w 1028745"/>
                <a:gd name="connsiteY0" fmla="*/ 13009 h 371124"/>
                <a:gd name="connsiteX1" fmla="*/ 757464 w 1028745"/>
                <a:gd name="connsiteY1" fmla="*/ 127309 h 371124"/>
                <a:gd name="connsiteX2" fmla="*/ 378581 w 1028745"/>
                <a:gd name="connsiteY2" fmla="*/ 309343 h 371124"/>
                <a:gd name="connsiteX3" fmla="*/ 230414 w 1028745"/>
                <a:gd name="connsiteY3" fmla="*/ 345326 h 371124"/>
                <a:gd name="connsiteX4" fmla="*/ 1814 w 1028745"/>
                <a:gd name="connsiteY4" fmla="*/ 368609 h 371124"/>
                <a:gd name="connsiteX5" fmla="*/ 363764 w 1028745"/>
                <a:gd name="connsiteY5" fmla="*/ 283943 h 371124"/>
                <a:gd name="connsiteX6" fmla="*/ 268514 w 1028745"/>
                <a:gd name="connsiteY6" fmla="*/ 279709 h 371124"/>
                <a:gd name="connsiteX7" fmla="*/ 571198 w 1028745"/>
                <a:gd name="connsiteY7" fmla="*/ 188693 h 371124"/>
                <a:gd name="connsiteX8" fmla="*/ 719364 w 1028745"/>
                <a:gd name="connsiteY8" fmla="*/ 140009 h 371124"/>
                <a:gd name="connsiteX9" fmla="*/ 1013581 w 1028745"/>
                <a:gd name="connsiteY9" fmla="*/ 15126 h 371124"/>
                <a:gd name="connsiteX10" fmla="*/ 947964 w 1028745"/>
                <a:gd name="connsiteY10" fmla="*/ 13009 h 37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8745" h="371124">
                  <a:moveTo>
                    <a:pt x="947964" y="13009"/>
                  </a:moveTo>
                  <a:cubicBezTo>
                    <a:pt x="905278" y="31706"/>
                    <a:pt x="852361" y="77920"/>
                    <a:pt x="757464" y="127309"/>
                  </a:cubicBezTo>
                  <a:cubicBezTo>
                    <a:pt x="662567" y="176698"/>
                    <a:pt x="466423" y="273007"/>
                    <a:pt x="378581" y="309343"/>
                  </a:cubicBezTo>
                  <a:cubicBezTo>
                    <a:pt x="290739" y="345679"/>
                    <a:pt x="293208" y="335448"/>
                    <a:pt x="230414" y="345326"/>
                  </a:cubicBezTo>
                  <a:cubicBezTo>
                    <a:pt x="167620" y="355204"/>
                    <a:pt x="-20411" y="378839"/>
                    <a:pt x="1814" y="368609"/>
                  </a:cubicBezTo>
                  <a:cubicBezTo>
                    <a:pt x="24039" y="358379"/>
                    <a:pt x="319314" y="298760"/>
                    <a:pt x="363764" y="283943"/>
                  </a:cubicBezTo>
                  <a:cubicBezTo>
                    <a:pt x="408214" y="269126"/>
                    <a:pt x="233942" y="295584"/>
                    <a:pt x="268514" y="279709"/>
                  </a:cubicBezTo>
                  <a:cubicBezTo>
                    <a:pt x="303086" y="263834"/>
                    <a:pt x="496056" y="211976"/>
                    <a:pt x="571198" y="188693"/>
                  </a:cubicBezTo>
                  <a:cubicBezTo>
                    <a:pt x="646340" y="165410"/>
                    <a:pt x="645633" y="168937"/>
                    <a:pt x="719364" y="140009"/>
                  </a:cubicBezTo>
                  <a:cubicBezTo>
                    <a:pt x="793094" y="111081"/>
                    <a:pt x="967720" y="33823"/>
                    <a:pt x="1013581" y="15126"/>
                  </a:cubicBezTo>
                  <a:cubicBezTo>
                    <a:pt x="1059442" y="-3571"/>
                    <a:pt x="990650" y="-5688"/>
                    <a:pt x="947964" y="130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45157BB-5B60-44A4-B5A4-AE72E842B8D5}"/>
                </a:ext>
              </a:extLst>
            </p:cNvPr>
            <p:cNvSpPr/>
            <p:nvPr/>
          </p:nvSpPr>
          <p:spPr>
            <a:xfrm>
              <a:off x="4154767" y="8858156"/>
              <a:ext cx="1087564" cy="372406"/>
            </a:xfrm>
            <a:custGeom>
              <a:avLst/>
              <a:gdLst>
                <a:gd name="connsiteX0" fmla="*/ 334444 w 1001546"/>
                <a:gd name="connsiteY0" fmla="*/ 99495 h 342952"/>
                <a:gd name="connsiteX1" fmla="*/ 361961 w 1001546"/>
                <a:gd name="connsiteY1" fmla="*/ 184162 h 342952"/>
                <a:gd name="connsiteX2" fmla="*/ 395828 w 1001546"/>
                <a:gd name="connsiteY2" fmla="*/ 186278 h 342952"/>
                <a:gd name="connsiteX3" fmla="*/ 309044 w 1001546"/>
                <a:gd name="connsiteY3" fmla="*/ 237078 h 342952"/>
                <a:gd name="connsiteX4" fmla="*/ 11 w 1001546"/>
                <a:gd name="connsiteY4" fmla="*/ 342912 h 342952"/>
                <a:gd name="connsiteX5" fmla="*/ 298461 w 1001546"/>
                <a:gd name="connsiteY5" fmla="*/ 224378 h 342952"/>
                <a:gd name="connsiteX6" fmla="*/ 632894 w 1001546"/>
                <a:gd name="connsiteY6" fmla="*/ 150295 h 342952"/>
                <a:gd name="connsiteX7" fmla="*/ 1001194 w 1001546"/>
                <a:gd name="connsiteY7" fmla="*/ 12 h 342952"/>
                <a:gd name="connsiteX8" fmla="*/ 565161 w 1001546"/>
                <a:gd name="connsiteY8" fmla="*/ 158762 h 342952"/>
                <a:gd name="connsiteX9" fmla="*/ 408528 w 1001546"/>
                <a:gd name="connsiteY9" fmla="*/ 207445 h 342952"/>
                <a:gd name="connsiteX10" fmla="*/ 334444 w 1001546"/>
                <a:gd name="connsiteY10" fmla="*/ 99495 h 34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546" h="342952">
                  <a:moveTo>
                    <a:pt x="334444" y="99495"/>
                  </a:moveTo>
                  <a:cubicBezTo>
                    <a:pt x="326683" y="95614"/>
                    <a:pt x="351730" y="169698"/>
                    <a:pt x="361961" y="184162"/>
                  </a:cubicBezTo>
                  <a:cubicBezTo>
                    <a:pt x="372192" y="198626"/>
                    <a:pt x="404647" y="177459"/>
                    <a:pt x="395828" y="186278"/>
                  </a:cubicBezTo>
                  <a:cubicBezTo>
                    <a:pt x="387009" y="195097"/>
                    <a:pt x="375013" y="210972"/>
                    <a:pt x="309044" y="237078"/>
                  </a:cubicBezTo>
                  <a:cubicBezTo>
                    <a:pt x="243075" y="263184"/>
                    <a:pt x="1775" y="345029"/>
                    <a:pt x="11" y="342912"/>
                  </a:cubicBezTo>
                  <a:cubicBezTo>
                    <a:pt x="-1753" y="340795"/>
                    <a:pt x="192981" y="256481"/>
                    <a:pt x="298461" y="224378"/>
                  </a:cubicBezTo>
                  <a:cubicBezTo>
                    <a:pt x="403941" y="192275"/>
                    <a:pt x="515772" y="187689"/>
                    <a:pt x="632894" y="150295"/>
                  </a:cubicBezTo>
                  <a:cubicBezTo>
                    <a:pt x="750016" y="112901"/>
                    <a:pt x="1012483" y="-1399"/>
                    <a:pt x="1001194" y="12"/>
                  </a:cubicBezTo>
                  <a:cubicBezTo>
                    <a:pt x="989905" y="1423"/>
                    <a:pt x="663939" y="124190"/>
                    <a:pt x="565161" y="158762"/>
                  </a:cubicBezTo>
                  <a:cubicBezTo>
                    <a:pt x="466383" y="193334"/>
                    <a:pt x="443453" y="212031"/>
                    <a:pt x="408528" y="207445"/>
                  </a:cubicBezTo>
                  <a:cubicBezTo>
                    <a:pt x="373603" y="202859"/>
                    <a:pt x="342205" y="103376"/>
                    <a:pt x="334444" y="994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4D1EAA2A-C1D3-4724-967F-E1D1DE048F24}"/>
                </a:ext>
              </a:extLst>
            </p:cNvPr>
            <p:cNvSpPr/>
            <p:nvPr/>
          </p:nvSpPr>
          <p:spPr>
            <a:xfrm>
              <a:off x="3873760" y="8679861"/>
              <a:ext cx="346334" cy="301201"/>
            </a:xfrm>
            <a:custGeom>
              <a:avLst/>
              <a:gdLst>
                <a:gd name="connsiteX0" fmla="*/ 318059 w 318942"/>
                <a:gd name="connsiteY0" fmla="*/ 1221 h 277378"/>
                <a:gd name="connsiteX1" fmla="*/ 199525 w 318942"/>
                <a:gd name="connsiteY1" fmla="*/ 102821 h 277378"/>
                <a:gd name="connsiteX2" fmla="*/ 66175 w 318942"/>
                <a:gd name="connsiteY2" fmla="*/ 234055 h 277378"/>
                <a:gd name="connsiteX3" fmla="*/ 559 w 318942"/>
                <a:gd name="connsiteY3" fmla="*/ 276388 h 277378"/>
                <a:gd name="connsiteX4" fmla="*/ 100042 w 318942"/>
                <a:gd name="connsiteY4" fmla="*/ 200188 h 277378"/>
                <a:gd name="connsiteX5" fmla="*/ 201642 w 318942"/>
                <a:gd name="connsiteY5" fmla="*/ 94355 h 277378"/>
                <a:gd name="connsiteX6" fmla="*/ 136025 w 318942"/>
                <a:gd name="connsiteY6" fmla="*/ 172671 h 277378"/>
                <a:gd name="connsiteX7" fmla="*/ 318059 w 318942"/>
                <a:gd name="connsiteY7" fmla="*/ 1221 h 27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942" h="277378">
                  <a:moveTo>
                    <a:pt x="318059" y="1221"/>
                  </a:moveTo>
                  <a:cubicBezTo>
                    <a:pt x="328642" y="-10421"/>
                    <a:pt x="241506" y="64015"/>
                    <a:pt x="199525" y="102821"/>
                  </a:cubicBezTo>
                  <a:cubicBezTo>
                    <a:pt x="157544" y="141627"/>
                    <a:pt x="99336" y="205127"/>
                    <a:pt x="66175" y="234055"/>
                  </a:cubicBezTo>
                  <a:cubicBezTo>
                    <a:pt x="33014" y="262983"/>
                    <a:pt x="-5085" y="282032"/>
                    <a:pt x="559" y="276388"/>
                  </a:cubicBezTo>
                  <a:cubicBezTo>
                    <a:pt x="6203" y="270744"/>
                    <a:pt x="66528" y="230527"/>
                    <a:pt x="100042" y="200188"/>
                  </a:cubicBezTo>
                  <a:cubicBezTo>
                    <a:pt x="133556" y="169849"/>
                    <a:pt x="195645" y="98941"/>
                    <a:pt x="201642" y="94355"/>
                  </a:cubicBezTo>
                  <a:cubicBezTo>
                    <a:pt x="207639" y="89769"/>
                    <a:pt x="111683" y="185371"/>
                    <a:pt x="136025" y="172671"/>
                  </a:cubicBezTo>
                  <a:cubicBezTo>
                    <a:pt x="160367" y="159971"/>
                    <a:pt x="307476" y="12863"/>
                    <a:pt x="318059" y="1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056EDF51-9FEB-483E-B9D6-821C2CCE7CAE}"/>
                </a:ext>
              </a:extLst>
            </p:cNvPr>
            <p:cNvSpPr/>
            <p:nvPr/>
          </p:nvSpPr>
          <p:spPr>
            <a:xfrm>
              <a:off x="6613068" y="8095730"/>
              <a:ext cx="622376" cy="902700"/>
            </a:xfrm>
            <a:custGeom>
              <a:avLst/>
              <a:gdLst>
                <a:gd name="connsiteX0" fmla="*/ 17909 w 573151"/>
                <a:gd name="connsiteY0" fmla="*/ 84069 h 831303"/>
                <a:gd name="connsiteX1" fmla="*/ 191475 w 573151"/>
                <a:gd name="connsiteY1" fmla="*/ 422736 h 831303"/>
                <a:gd name="connsiteX2" fmla="*/ 369275 w 573151"/>
                <a:gd name="connsiteY2" fmla="*/ 638636 h 831303"/>
                <a:gd name="connsiteX3" fmla="*/ 568242 w 573151"/>
                <a:gd name="connsiteY3" fmla="*/ 829136 h 831303"/>
                <a:gd name="connsiteX4" fmla="*/ 475109 w 573151"/>
                <a:gd name="connsiteY4" fmla="*/ 714836 h 831303"/>
                <a:gd name="connsiteX5" fmla="*/ 81409 w 573151"/>
                <a:gd name="connsiteY5" fmla="*/ 329602 h 831303"/>
                <a:gd name="connsiteX6" fmla="*/ 13675 w 573151"/>
                <a:gd name="connsiteY6" fmla="*/ 16336 h 831303"/>
                <a:gd name="connsiteX7" fmla="*/ 17909 w 573151"/>
                <a:gd name="connsiteY7" fmla="*/ 84069 h 83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151" h="831303">
                  <a:moveTo>
                    <a:pt x="17909" y="84069"/>
                  </a:moveTo>
                  <a:cubicBezTo>
                    <a:pt x="47542" y="151802"/>
                    <a:pt x="132914" y="330308"/>
                    <a:pt x="191475" y="422736"/>
                  </a:cubicBezTo>
                  <a:cubicBezTo>
                    <a:pt x="250036" y="515164"/>
                    <a:pt x="306481" y="570903"/>
                    <a:pt x="369275" y="638636"/>
                  </a:cubicBezTo>
                  <a:cubicBezTo>
                    <a:pt x="432069" y="706369"/>
                    <a:pt x="550603" y="816436"/>
                    <a:pt x="568242" y="829136"/>
                  </a:cubicBezTo>
                  <a:cubicBezTo>
                    <a:pt x="585881" y="841836"/>
                    <a:pt x="556248" y="798092"/>
                    <a:pt x="475109" y="714836"/>
                  </a:cubicBezTo>
                  <a:cubicBezTo>
                    <a:pt x="393970" y="631580"/>
                    <a:pt x="158315" y="446018"/>
                    <a:pt x="81409" y="329602"/>
                  </a:cubicBezTo>
                  <a:cubicBezTo>
                    <a:pt x="4503" y="213186"/>
                    <a:pt x="25669" y="57258"/>
                    <a:pt x="13675" y="16336"/>
                  </a:cubicBezTo>
                  <a:cubicBezTo>
                    <a:pt x="1681" y="-24586"/>
                    <a:pt x="-11724" y="16336"/>
                    <a:pt x="17909" y="84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BF3369B4-8667-432F-8890-E4F493A38B9D}"/>
                </a:ext>
              </a:extLst>
            </p:cNvPr>
            <p:cNvSpPr/>
            <p:nvPr/>
          </p:nvSpPr>
          <p:spPr>
            <a:xfrm>
              <a:off x="7192685" y="7919939"/>
              <a:ext cx="609241" cy="1141195"/>
            </a:xfrm>
            <a:custGeom>
              <a:avLst/>
              <a:gdLst>
                <a:gd name="connsiteX0" fmla="*/ 602 w 561055"/>
                <a:gd name="connsiteY0" fmla="*/ 423 h 1050935"/>
                <a:gd name="connsiteX1" fmla="*/ 250369 w 561055"/>
                <a:gd name="connsiteY1" fmla="*/ 406823 h 1050935"/>
                <a:gd name="connsiteX2" fmla="*/ 550936 w 561055"/>
                <a:gd name="connsiteY2" fmla="*/ 1037589 h 1050935"/>
                <a:gd name="connsiteX3" fmla="*/ 474736 w 561055"/>
                <a:gd name="connsiteY3" fmla="*/ 808989 h 1050935"/>
                <a:gd name="connsiteX4" fmla="*/ 322336 w 561055"/>
                <a:gd name="connsiteY4" fmla="*/ 478789 h 1050935"/>
                <a:gd name="connsiteX5" fmla="*/ 602 w 561055"/>
                <a:gd name="connsiteY5" fmla="*/ 423 h 105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055" h="1050935">
                  <a:moveTo>
                    <a:pt x="602" y="423"/>
                  </a:moveTo>
                  <a:cubicBezTo>
                    <a:pt x="-11393" y="-11571"/>
                    <a:pt x="158647" y="233962"/>
                    <a:pt x="250369" y="406823"/>
                  </a:cubicBezTo>
                  <a:cubicBezTo>
                    <a:pt x="342091" y="579684"/>
                    <a:pt x="513542" y="970562"/>
                    <a:pt x="550936" y="1037589"/>
                  </a:cubicBezTo>
                  <a:cubicBezTo>
                    <a:pt x="588330" y="1104616"/>
                    <a:pt x="512836" y="902122"/>
                    <a:pt x="474736" y="808989"/>
                  </a:cubicBezTo>
                  <a:cubicBezTo>
                    <a:pt x="436636" y="715856"/>
                    <a:pt x="404180" y="619194"/>
                    <a:pt x="322336" y="478789"/>
                  </a:cubicBezTo>
                  <a:cubicBezTo>
                    <a:pt x="240492" y="338384"/>
                    <a:pt x="12597" y="12417"/>
                    <a:pt x="602" y="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15EF31F5-CA05-4627-9013-014F617DE3EA}"/>
                </a:ext>
              </a:extLst>
            </p:cNvPr>
            <p:cNvSpPr/>
            <p:nvPr/>
          </p:nvSpPr>
          <p:spPr>
            <a:xfrm>
              <a:off x="6912662" y="8764307"/>
              <a:ext cx="939465" cy="1182609"/>
            </a:xfrm>
            <a:custGeom>
              <a:avLst/>
              <a:gdLst>
                <a:gd name="connsiteX0" fmla="*/ 244 w 865161"/>
                <a:gd name="connsiteY0" fmla="*/ 1771 h 1089074"/>
                <a:gd name="connsiteX1" fmla="*/ 473319 w 865161"/>
                <a:gd name="connsiteY1" fmla="*/ 566921 h 1089074"/>
                <a:gd name="connsiteX2" fmla="*/ 854319 w 865161"/>
                <a:gd name="connsiteY2" fmla="*/ 1071746 h 1089074"/>
                <a:gd name="connsiteX3" fmla="*/ 730494 w 865161"/>
                <a:gd name="connsiteY3" fmla="*/ 919346 h 1089074"/>
                <a:gd name="connsiteX4" fmla="*/ 412994 w 865161"/>
                <a:gd name="connsiteY4" fmla="*/ 408171 h 1089074"/>
                <a:gd name="connsiteX5" fmla="*/ 244 w 865161"/>
                <a:gd name="connsiteY5" fmla="*/ 1771 h 10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161" h="1089074">
                  <a:moveTo>
                    <a:pt x="244" y="1771"/>
                  </a:moveTo>
                  <a:cubicBezTo>
                    <a:pt x="10298" y="28229"/>
                    <a:pt x="330973" y="388592"/>
                    <a:pt x="473319" y="566921"/>
                  </a:cubicBezTo>
                  <a:cubicBezTo>
                    <a:pt x="615665" y="745250"/>
                    <a:pt x="811456" y="1013008"/>
                    <a:pt x="854319" y="1071746"/>
                  </a:cubicBezTo>
                  <a:cubicBezTo>
                    <a:pt x="897182" y="1130484"/>
                    <a:pt x="804048" y="1029942"/>
                    <a:pt x="730494" y="919346"/>
                  </a:cubicBezTo>
                  <a:cubicBezTo>
                    <a:pt x="656940" y="808750"/>
                    <a:pt x="532586" y="564804"/>
                    <a:pt x="412994" y="408171"/>
                  </a:cubicBezTo>
                  <a:cubicBezTo>
                    <a:pt x="293402" y="251538"/>
                    <a:pt x="-9810" y="-24687"/>
                    <a:pt x="244" y="1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3457D562-C9FA-4A07-9014-D334819DE484}"/>
                </a:ext>
              </a:extLst>
            </p:cNvPr>
            <p:cNvSpPr/>
            <p:nvPr/>
          </p:nvSpPr>
          <p:spPr>
            <a:xfrm>
              <a:off x="7829816" y="9074031"/>
              <a:ext cx="797525" cy="1202700"/>
            </a:xfrm>
            <a:custGeom>
              <a:avLst/>
              <a:gdLst>
                <a:gd name="connsiteX0" fmla="*/ 6530 w 734447"/>
                <a:gd name="connsiteY0" fmla="*/ 37219 h 1107576"/>
                <a:gd name="connsiteX1" fmla="*/ 47805 w 734447"/>
                <a:gd name="connsiteY1" fmla="*/ 75319 h 1107576"/>
                <a:gd name="connsiteX2" fmla="*/ 419280 w 734447"/>
                <a:gd name="connsiteY2" fmla="*/ 799219 h 1107576"/>
                <a:gd name="connsiteX3" fmla="*/ 501830 w 734447"/>
                <a:gd name="connsiteY3" fmla="*/ 869069 h 1107576"/>
                <a:gd name="connsiteX4" fmla="*/ 730430 w 734447"/>
                <a:gd name="connsiteY4" fmla="*/ 1104019 h 1107576"/>
                <a:gd name="connsiteX5" fmla="*/ 628830 w 734447"/>
                <a:gd name="connsiteY5" fmla="*/ 989719 h 1107576"/>
                <a:gd name="connsiteX6" fmla="*/ 393880 w 734447"/>
                <a:gd name="connsiteY6" fmla="*/ 710319 h 1107576"/>
                <a:gd name="connsiteX7" fmla="*/ 63680 w 734447"/>
                <a:gd name="connsiteY7" fmla="*/ 205494 h 1107576"/>
                <a:gd name="connsiteX8" fmla="*/ 6530 w 734447"/>
                <a:gd name="connsiteY8" fmla="*/ 37219 h 110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4447" h="1107576">
                  <a:moveTo>
                    <a:pt x="6530" y="37219"/>
                  </a:moveTo>
                  <a:cubicBezTo>
                    <a:pt x="3884" y="15523"/>
                    <a:pt x="-20987" y="-51681"/>
                    <a:pt x="47805" y="75319"/>
                  </a:cubicBezTo>
                  <a:cubicBezTo>
                    <a:pt x="116597" y="202319"/>
                    <a:pt x="343609" y="666927"/>
                    <a:pt x="419280" y="799219"/>
                  </a:cubicBezTo>
                  <a:cubicBezTo>
                    <a:pt x="494951" y="931511"/>
                    <a:pt x="449972" y="818269"/>
                    <a:pt x="501830" y="869069"/>
                  </a:cubicBezTo>
                  <a:cubicBezTo>
                    <a:pt x="553688" y="919869"/>
                    <a:pt x="709263" y="1083911"/>
                    <a:pt x="730430" y="1104019"/>
                  </a:cubicBezTo>
                  <a:cubicBezTo>
                    <a:pt x="751597" y="1124127"/>
                    <a:pt x="684922" y="1055336"/>
                    <a:pt x="628830" y="989719"/>
                  </a:cubicBezTo>
                  <a:cubicBezTo>
                    <a:pt x="572738" y="924102"/>
                    <a:pt x="488072" y="841023"/>
                    <a:pt x="393880" y="710319"/>
                  </a:cubicBezTo>
                  <a:cubicBezTo>
                    <a:pt x="299688" y="579615"/>
                    <a:pt x="133001" y="321382"/>
                    <a:pt x="63680" y="205494"/>
                  </a:cubicBezTo>
                  <a:cubicBezTo>
                    <a:pt x="-5641" y="89607"/>
                    <a:pt x="9176" y="58915"/>
                    <a:pt x="6530" y="372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D93F219D-0E09-4A7B-8313-E591DC000E4E}"/>
                </a:ext>
              </a:extLst>
            </p:cNvPr>
            <p:cNvSpPr/>
            <p:nvPr/>
          </p:nvSpPr>
          <p:spPr>
            <a:xfrm>
              <a:off x="3280484" y="6919133"/>
              <a:ext cx="83122" cy="776483"/>
            </a:xfrm>
            <a:custGeom>
              <a:avLst/>
              <a:gdLst>
                <a:gd name="connsiteX0" fmla="*/ 49495 w 76548"/>
                <a:gd name="connsiteY0" fmla="*/ 2381 h 715069"/>
                <a:gd name="connsiteX1" fmla="*/ 36795 w 76548"/>
                <a:gd name="connsiteY1" fmla="*/ 389731 h 715069"/>
                <a:gd name="connsiteX2" fmla="*/ 52670 w 76548"/>
                <a:gd name="connsiteY2" fmla="*/ 596106 h 715069"/>
                <a:gd name="connsiteX3" fmla="*/ 68545 w 76548"/>
                <a:gd name="connsiteY3" fmla="*/ 710406 h 715069"/>
                <a:gd name="connsiteX4" fmla="*/ 71720 w 76548"/>
                <a:gd name="connsiteY4" fmla="*/ 637381 h 715069"/>
                <a:gd name="connsiteX5" fmla="*/ 1870 w 76548"/>
                <a:gd name="connsiteY5" fmla="*/ 157956 h 715069"/>
                <a:gd name="connsiteX6" fmla="*/ 20920 w 76548"/>
                <a:gd name="connsiteY6" fmla="*/ 221456 h 715069"/>
                <a:gd name="connsiteX7" fmla="*/ 49495 w 76548"/>
                <a:gd name="connsiteY7" fmla="*/ 2381 h 7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48" h="715069">
                  <a:moveTo>
                    <a:pt x="49495" y="2381"/>
                  </a:moveTo>
                  <a:cubicBezTo>
                    <a:pt x="52141" y="30427"/>
                    <a:pt x="36266" y="290777"/>
                    <a:pt x="36795" y="389731"/>
                  </a:cubicBezTo>
                  <a:cubicBezTo>
                    <a:pt x="37324" y="488685"/>
                    <a:pt x="47378" y="542660"/>
                    <a:pt x="52670" y="596106"/>
                  </a:cubicBezTo>
                  <a:cubicBezTo>
                    <a:pt x="57962" y="649552"/>
                    <a:pt x="65370" y="703527"/>
                    <a:pt x="68545" y="710406"/>
                  </a:cubicBezTo>
                  <a:cubicBezTo>
                    <a:pt x="71720" y="717285"/>
                    <a:pt x="82832" y="729456"/>
                    <a:pt x="71720" y="637381"/>
                  </a:cubicBezTo>
                  <a:cubicBezTo>
                    <a:pt x="60608" y="545306"/>
                    <a:pt x="10337" y="227277"/>
                    <a:pt x="1870" y="157956"/>
                  </a:cubicBezTo>
                  <a:cubicBezTo>
                    <a:pt x="-6597" y="88635"/>
                    <a:pt x="16157" y="239977"/>
                    <a:pt x="20920" y="221456"/>
                  </a:cubicBezTo>
                  <a:cubicBezTo>
                    <a:pt x="25683" y="202935"/>
                    <a:pt x="46849" y="-25665"/>
                    <a:pt x="49495" y="2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B96E36CE-7E4F-4159-8EB1-CBCC4B06B82C}"/>
                </a:ext>
              </a:extLst>
            </p:cNvPr>
            <p:cNvSpPr/>
            <p:nvPr/>
          </p:nvSpPr>
          <p:spPr>
            <a:xfrm>
              <a:off x="3920250" y="7579249"/>
              <a:ext cx="122479" cy="1144238"/>
            </a:xfrm>
            <a:custGeom>
              <a:avLst/>
              <a:gdLst>
                <a:gd name="connsiteX0" fmla="*/ 111204 w 112792"/>
                <a:gd name="connsiteY0" fmla="*/ 16775 h 1053738"/>
                <a:gd name="connsiteX1" fmla="*/ 50879 w 112792"/>
                <a:gd name="connsiteY1" fmla="*/ 337450 h 1053738"/>
                <a:gd name="connsiteX2" fmla="*/ 31829 w 112792"/>
                <a:gd name="connsiteY2" fmla="*/ 670825 h 1053738"/>
                <a:gd name="connsiteX3" fmla="*/ 25479 w 112792"/>
                <a:gd name="connsiteY3" fmla="*/ 1051825 h 1053738"/>
                <a:gd name="connsiteX4" fmla="*/ 25479 w 112792"/>
                <a:gd name="connsiteY4" fmla="*/ 794650 h 1053738"/>
                <a:gd name="connsiteX5" fmla="*/ 79 w 112792"/>
                <a:gd name="connsiteY5" fmla="*/ 286650 h 1053738"/>
                <a:gd name="connsiteX6" fmla="*/ 35004 w 112792"/>
                <a:gd name="connsiteY6" fmla="*/ 286650 h 1053738"/>
                <a:gd name="connsiteX7" fmla="*/ 88979 w 112792"/>
                <a:gd name="connsiteY7" fmla="*/ 70750 h 1053738"/>
                <a:gd name="connsiteX8" fmla="*/ 111204 w 112792"/>
                <a:gd name="connsiteY8" fmla="*/ 16775 h 105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" h="1053738">
                  <a:moveTo>
                    <a:pt x="111204" y="16775"/>
                  </a:moveTo>
                  <a:cubicBezTo>
                    <a:pt x="104854" y="61225"/>
                    <a:pt x="64108" y="228442"/>
                    <a:pt x="50879" y="337450"/>
                  </a:cubicBezTo>
                  <a:cubicBezTo>
                    <a:pt x="37650" y="446458"/>
                    <a:pt x="36062" y="551763"/>
                    <a:pt x="31829" y="670825"/>
                  </a:cubicBezTo>
                  <a:cubicBezTo>
                    <a:pt x="27596" y="789887"/>
                    <a:pt x="26537" y="1031188"/>
                    <a:pt x="25479" y="1051825"/>
                  </a:cubicBezTo>
                  <a:cubicBezTo>
                    <a:pt x="24421" y="1072462"/>
                    <a:pt x="29712" y="922179"/>
                    <a:pt x="25479" y="794650"/>
                  </a:cubicBezTo>
                  <a:cubicBezTo>
                    <a:pt x="21246" y="667121"/>
                    <a:pt x="-1508" y="371317"/>
                    <a:pt x="79" y="286650"/>
                  </a:cubicBezTo>
                  <a:cubicBezTo>
                    <a:pt x="1666" y="201983"/>
                    <a:pt x="20187" y="322633"/>
                    <a:pt x="35004" y="286650"/>
                  </a:cubicBezTo>
                  <a:cubicBezTo>
                    <a:pt x="49821" y="250667"/>
                    <a:pt x="74162" y="116258"/>
                    <a:pt x="88979" y="70750"/>
                  </a:cubicBezTo>
                  <a:cubicBezTo>
                    <a:pt x="103796" y="25242"/>
                    <a:pt x="117554" y="-27675"/>
                    <a:pt x="111204" y="167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DFCC6C3F-68CD-4A5A-8688-25D4DD026787}"/>
                </a:ext>
              </a:extLst>
            </p:cNvPr>
            <p:cNvSpPr/>
            <p:nvPr/>
          </p:nvSpPr>
          <p:spPr>
            <a:xfrm>
              <a:off x="3189410" y="7628463"/>
              <a:ext cx="146612" cy="617813"/>
            </a:xfrm>
            <a:custGeom>
              <a:avLst/>
              <a:gdLst>
                <a:gd name="connsiteX0" fmla="*/ 133365 w 135016"/>
                <a:gd name="connsiteY0" fmla="*/ 29 h 568949"/>
                <a:gd name="connsiteX1" fmla="*/ 92090 w 135016"/>
                <a:gd name="connsiteY1" fmla="*/ 136554 h 568949"/>
                <a:gd name="connsiteX2" fmla="*/ 57165 w 135016"/>
                <a:gd name="connsiteY2" fmla="*/ 193704 h 568949"/>
                <a:gd name="connsiteX3" fmla="*/ 44465 w 135016"/>
                <a:gd name="connsiteY3" fmla="*/ 285779 h 568949"/>
                <a:gd name="connsiteX4" fmla="*/ 69865 w 135016"/>
                <a:gd name="connsiteY4" fmla="*/ 565179 h 568949"/>
                <a:gd name="connsiteX5" fmla="*/ 63515 w 135016"/>
                <a:gd name="connsiteY5" fmla="*/ 428654 h 568949"/>
                <a:gd name="connsiteX6" fmla="*/ 15 w 135016"/>
                <a:gd name="connsiteY6" fmla="*/ 168304 h 568949"/>
                <a:gd name="connsiteX7" fmla="*/ 57165 w 135016"/>
                <a:gd name="connsiteY7" fmla="*/ 422304 h 568949"/>
                <a:gd name="connsiteX8" fmla="*/ 31765 w 135016"/>
                <a:gd name="connsiteY8" fmla="*/ 127029 h 568949"/>
                <a:gd name="connsiteX9" fmla="*/ 133365 w 135016"/>
                <a:gd name="connsiteY9" fmla="*/ 29 h 56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6" h="568949">
                  <a:moveTo>
                    <a:pt x="133365" y="29"/>
                  </a:moveTo>
                  <a:cubicBezTo>
                    <a:pt x="143419" y="1616"/>
                    <a:pt x="104790" y="104275"/>
                    <a:pt x="92090" y="136554"/>
                  </a:cubicBezTo>
                  <a:cubicBezTo>
                    <a:pt x="79390" y="168833"/>
                    <a:pt x="65102" y="168833"/>
                    <a:pt x="57165" y="193704"/>
                  </a:cubicBezTo>
                  <a:cubicBezTo>
                    <a:pt x="49228" y="218575"/>
                    <a:pt x="42348" y="223867"/>
                    <a:pt x="44465" y="285779"/>
                  </a:cubicBezTo>
                  <a:cubicBezTo>
                    <a:pt x="46582" y="347691"/>
                    <a:pt x="66690" y="541367"/>
                    <a:pt x="69865" y="565179"/>
                  </a:cubicBezTo>
                  <a:cubicBezTo>
                    <a:pt x="73040" y="588992"/>
                    <a:pt x="75157" y="494800"/>
                    <a:pt x="63515" y="428654"/>
                  </a:cubicBezTo>
                  <a:cubicBezTo>
                    <a:pt x="51873" y="362508"/>
                    <a:pt x="1073" y="169362"/>
                    <a:pt x="15" y="168304"/>
                  </a:cubicBezTo>
                  <a:cubicBezTo>
                    <a:pt x="-1043" y="167246"/>
                    <a:pt x="51873" y="429183"/>
                    <a:pt x="57165" y="422304"/>
                  </a:cubicBezTo>
                  <a:cubicBezTo>
                    <a:pt x="62457" y="415425"/>
                    <a:pt x="21182" y="192646"/>
                    <a:pt x="31765" y="127029"/>
                  </a:cubicBezTo>
                  <a:cubicBezTo>
                    <a:pt x="42348" y="61412"/>
                    <a:pt x="123311" y="-1558"/>
                    <a:pt x="133365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45AC9E06-7B82-4AD1-9902-9359AEF8DDA7}"/>
                </a:ext>
              </a:extLst>
            </p:cNvPr>
            <p:cNvSpPr/>
            <p:nvPr/>
          </p:nvSpPr>
          <p:spPr>
            <a:xfrm>
              <a:off x="3196028" y="8047441"/>
              <a:ext cx="61490" cy="1313285"/>
            </a:xfrm>
            <a:custGeom>
              <a:avLst/>
              <a:gdLst>
                <a:gd name="connsiteX0" fmla="*/ 38371 w 56627"/>
                <a:gd name="connsiteY0" fmla="*/ 1539 h 1209414"/>
                <a:gd name="connsiteX1" fmla="*/ 35196 w 56627"/>
                <a:gd name="connsiteY1" fmla="*/ 141239 h 1209414"/>
                <a:gd name="connsiteX2" fmla="*/ 54246 w 56627"/>
                <a:gd name="connsiteY2" fmla="*/ 312689 h 1209414"/>
                <a:gd name="connsiteX3" fmla="*/ 54246 w 56627"/>
                <a:gd name="connsiteY3" fmla="*/ 741314 h 1209414"/>
                <a:gd name="connsiteX4" fmla="*/ 35196 w 56627"/>
                <a:gd name="connsiteY4" fmla="*/ 363489 h 1209414"/>
                <a:gd name="connsiteX5" fmla="*/ 271 w 56627"/>
                <a:gd name="connsiteY5" fmla="*/ 522239 h 1209414"/>
                <a:gd name="connsiteX6" fmla="*/ 19321 w 56627"/>
                <a:gd name="connsiteY6" fmla="*/ 725439 h 1209414"/>
                <a:gd name="connsiteX7" fmla="*/ 25671 w 56627"/>
                <a:gd name="connsiteY7" fmla="*/ 1198514 h 1209414"/>
                <a:gd name="connsiteX8" fmla="*/ 25671 w 56627"/>
                <a:gd name="connsiteY8" fmla="*/ 988964 h 1209414"/>
                <a:gd name="connsiteX9" fmla="*/ 271 w 56627"/>
                <a:gd name="connsiteY9" fmla="*/ 233314 h 1209414"/>
                <a:gd name="connsiteX10" fmla="*/ 38371 w 56627"/>
                <a:gd name="connsiteY10" fmla="*/ 1539 h 120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27" h="1209414">
                  <a:moveTo>
                    <a:pt x="38371" y="1539"/>
                  </a:moveTo>
                  <a:cubicBezTo>
                    <a:pt x="44192" y="-13807"/>
                    <a:pt x="32550" y="89381"/>
                    <a:pt x="35196" y="141239"/>
                  </a:cubicBezTo>
                  <a:cubicBezTo>
                    <a:pt x="37842" y="193097"/>
                    <a:pt x="51071" y="212677"/>
                    <a:pt x="54246" y="312689"/>
                  </a:cubicBezTo>
                  <a:cubicBezTo>
                    <a:pt x="57421" y="412701"/>
                    <a:pt x="57421" y="732847"/>
                    <a:pt x="54246" y="741314"/>
                  </a:cubicBezTo>
                  <a:cubicBezTo>
                    <a:pt x="51071" y="749781"/>
                    <a:pt x="44192" y="400001"/>
                    <a:pt x="35196" y="363489"/>
                  </a:cubicBezTo>
                  <a:cubicBezTo>
                    <a:pt x="26200" y="326977"/>
                    <a:pt x="2917" y="461914"/>
                    <a:pt x="271" y="522239"/>
                  </a:cubicBezTo>
                  <a:cubicBezTo>
                    <a:pt x="-2375" y="582564"/>
                    <a:pt x="15088" y="612727"/>
                    <a:pt x="19321" y="725439"/>
                  </a:cubicBezTo>
                  <a:cubicBezTo>
                    <a:pt x="23554" y="838151"/>
                    <a:pt x="24613" y="1154593"/>
                    <a:pt x="25671" y="1198514"/>
                  </a:cubicBezTo>
                  <a:cubicBezTo>
                    <a:pt x="26729" y="1242435"/>
                    <a:pt x="29904" y="1149831"/>
                    <a:pt x="25671" y="988964"/>
                  </a:cubicBezTo>
                  <a:cubicBezTo>
                    <a:pt x="21438" y="828097"/>
                    <a:pt x="-258" y="389947"/>
                    <a:pt x="271" y="233314"/>
                  </a:cubicBezTo>
                  <a:cubicBezTo>
                    <a:pt x="800" y="76681"/>
                    <a:pt x="32550" y="16885"/>
                    <a:pt x="38371" y="15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AF747CDE-8037-4B47-8FA2-2F1EDD957B42}"/>
                </a:ext>
              </a:extLst>
            </p:cNvPr>
            <p:cNvSpPr/>
            <p:nvPr/>
          </p:nvSpPr>
          <p:spPr>
            <a:xfrm>
              <a:off x="3168737" y="8630810"/>
              <a:ext cx="76231" cy="875889"/>
            </a:xfrm>
            <a:custGeom>
              <a:avLst/>
              <a:gdLst>
                <a:gd name="connsiteX0" fmla="*/ 28578 w 70202"/>
                <a:gd name="connsiteY0" fmla="*/ 4060 h 806613"/>
                <a:gd name="connsiteX1" fmla="*/ 69853 w 70202"/>
                <a:gd name="connsiteY1" fmla="*/ 804160 h 806613"/>
                <a:gd name="connsiteX2" fmla="*/ 3 w 70202"/>
                <a:gd name="connsiteY2" fmla="*/ 261235 h 806613"/>
                <a:gd name="connsiteX3" fmla="*/ 66678 w 70202"/>
                <a:gd name="connsiteY3" fmla="*/ 483485 h 806613"/>
                <a:gd name="connsiteX4" fmla="*/ 28578 w 70202"/>
                <a:gd name="connsiteY4" fmla="*/ 4060 h 8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2" h="806613">
                  <a:moveTo>
                    <a:pt x="28578" y="4060"/>
                  </a:moveTo>
                  <a:cubicBezTo>
                    <a:pt x="29107" y="57506"/>
                    <a:pt x="74616" y="761298"/>
                    <a:pt x="69853" y="804160"/>
                  </a:cubicBezTo>
                  <a:cubicBezTo>
                    <a:pt x="65091" y="847023"/>
                    <a:pt x="532" y="314681"/>
                    <a:pt x="3" y="261235"/>
                  </a:cubicBezTo>
                  <a:cubicBezTo>
                    <a:pt x="-526" y="207789"/>
                    <a:pt x="60857" y="525289"/>
                    <a:pt x="66678" y="483485"/>
                  </a:cubicBezTo>
                  <a:cubicBezTo>
                    <a:pt x="72499" y="441681"/>
                    <a:pt x="28049" y="-49386"/>
                    <a:pt x="28578" y="40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7F57A8B1-AF94-45EE-A5B2-B11FC34BED80}"/>
                </a:ext>
              </a:extLst>
            </p:cNvPr>
            <p:cNvSpPr/>
            <p:nvPr/>
          </p:nvSpPr>
          <p:spPr>
            <a:xfrm>
              <a:off x="3766693" y="8492924"/>
              <a:ext cx="208816" cy="1423646"/>
            </a:xfrm>
            <a:custGeom>
              <a:avLst/>
              <a:gdLst>
                <a:gd name="connsiteX0" fmla="*/ 192291 w 192300"/>
                <a:gd name="connsiteY0" fmla="*/ 865 h 1311047"/>
                <a:gd name="connsiteX1" fmla="*/ 81166 w 192300"/>
                <a:gd name="connsiteY1" fmla="*/ 477115 h 1311047"/>
                <a:gd name="connsiteX2" fmla="*/ 43066 w 192300"/>
                <a:gd name="connsiteY2" fmla="*/ 746990 h 1311047"/>
                <a:gd name="connsiteX3" fmla="*/ 30366 w 192300"/>
                <a:gd name="connsiteY3" fmla="*/ 1293090 h 1311047"/>
                <a:gd name="connsiteX4" fmla="*/ 1791 w 192300"/>
                <a:gd name="connsiteY4" fmla="*/ 1118465 h 1311047"/>
                <a:gd name="connsiteX5" fmla="*/ 87516 w 192300"/>
                <a:gd name="connsiteY5" fmla="*/ 521565 h 1311047"/>
                <a:gd name="connsiteX6" fmla="*/ 87516 w 192300"/>
                <a:gd name="connsiteY6" fmla="*/ 604115 h 1311047"/>
                <a:gd name="connsiteX7" fmla="*/ 192291 w 192300"/>
                <a:gd name="connsiteY7" fmla="*/ 865 h 13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300" h="1311047">
                  <a:moveTo>
                    <a:pt x="192291" y="865"/>
                  </a:moveTo>
                  <a:cubicBezTo>
                    <a:pt x="191233" y="-20302"/>
                    <a:pt x="106037" y="352761"/>
                    <a:pt x="81166" y="477115"/>
                  </a:cubicBezTo>
                  <a:cubicBezTo>
                    <a:pt x="56295" y="601469"/>
                    <a:pt x="51533" y="610994"/>
                    <a:pt x="43066" y="746990"/>
                  </a:cubicBezTo>
                  <a:cubicBezTo>
                    <a:pt x="34599" y="882986"/>
                    <a:pt x="37245" y="1231178"/>
                    <a:pt x="30366" y="1293090"/>
                  </a:cubicBezTo>
                  <a:cubicBezTo>
                    <a:pt x="23487" y="1355002"/>
                    <a:pt x="-7734" y="1247053"/>
                    <a:pt x="1791" y="1118465"/>
                  </a:cubicBezTo>
                  <a:cubicBezTo>
                    <a:pt x="11316" y="989877"/>
                    <a:pt x="73228" y="607290"/>
                    <a:pt x="87516" y="521565"/>
                  </a:cubicBezTo>
                  <a:cubicBezTo>
                    <a:pt x="101804" y="435840"/>
                    <a:pt x="71641" y="687723"/>
                    <a:pt x="87516" y="604115"/>
                  </a:cubicBezTo>
                  <a:cubicBezTo>
                    <a:pt x="103391" y="520507"/>
                    <a:pt x="193349" y="22032"/>
                    <a:pt x="192291" y="8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25E5AD26-6DBF-4A4F-B4BA-FC970C03C78D}"/>
                </a:ext>
              </a:extLst>
            </p:cNvPr>
            <p:cNvSpPr/>
            <p:nvPr/>
          </p:nvSpPr>
          <p:spPr>
            <a:xfrm>
              <a:off x="3207247" y="9377370"/>
              <a:ext cx="51749" cy="486947"/>
            </a:xfrm>
            <a:custGeom>
              <a:avLst/>
              <a:gdLst>
                <a:gd name="connsiteX0" fmla="*/ 47089 w 47656"/>
                <a:gd name="connsiteY0" fmla="*/ 5522 h 448433"/>
                <a:gd name="connsiteX1" fmla="*/ 5814 w 47656"/>
                <a:gd name="connsiteY1" fmla="*/ 446847 h 448433"/>
                <a:gd name="connsiteX2" fmla="*/ 2639 w 47656"/>
                <a:gd name="connsiteY2" fmla="*/ 154747 h 448433"/>
                <a:gd name="connsiteX3" fmla="*/ 28039 w 47656"/>
                <a:gd name="connsiteY3" fmla="*/ 196022 h 448433"/>
                <a:gd name="connsiteX4" fmla="*/ 47089 w 47656"/>
                <a:gd name="connsiteY4" fmla="*/ 5522 h 4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56" h="448433">
                  <a:moveTo>
                    <a:pt x="47089" y="5522"/>
                  </a:moveTo>
                  <a:cubicBezTo>
                    <a:pt x="43385" y="47326"/>
                    <a:pt x="13222" y="421976"/>
                    <a:pt x="5814" y="446847"/>
                  </a:cubicBezTo>
                  <a:cubicBezTo>
                    <a:pt x="-1594" y="471718"/>
                    <a:pt x="-1065" y="196551"/>
                    <a:pt x="2639" y="154747"/>
                  </a:cubicBezTo>
                  <a:cubicBezTo>
                    <a:pt x="6343" y="112943"/>
                    <a:pt x="20631" y="219835"/>
                    <a:pt x="28039" y="196022"/>
                  </a:cubicBezTo>
                  <a:cubicBezTo>
                    <a:pt x="35447" y="172210"/>
                    <a:pt x="50793" y="-36282"/>
                    <a:pt x="47089" y="55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A282EA08-3E00-496B-BB0D-E81A9A85DE66}"/>
                </a:ext>
              </a:extLst>
            </p:cNvPr>
            <p:cNvSpPr/>
            <p:nvPr/>
          </p:nvSpPr>
          <p:spPr>
            <a:xfrm>
              <a:off x="3732712" y="9859143"/>
              <a:ext cx="349906" cy="605005"/>
            </a:xfrm>
            <a:custGeom>
              <a:avLst/>
              <a:gdLst>
                <a:gd name="connsiteX0" fmla="*/ 64834 w 322231"/>
                <a:gd name="connsiteY0" fmla="*/ 3 h 557154"/>
                <a:gd name="connsiteX1" fmla="*/ 39434 w 322231"/>
                <a:gd name="connsiteY1" fmla="*/ 266703 h 557154"/>
                <a:gd name="connsiteX2" fmla="*/ 45784 w 322231"/>
                <a:gd name="connsiteY2" fmla="*/ 282578 h 557154"/>
                <a:gd name="connsiteX3" fmla="*/ 312484 w 322231"/>
                <a:gd name="connsiteY3" fmla="*/ 552453 h 557154"/>
                <a:gd name="connsiteX4" fmla="*/ 239459 w 322231"/>
                <a:gd name="connsiteY4" fmla="*/ 444503 h 557154"/>
                <a:gd name="connsiteX5" fmla="*/ 4509 w 322231"/>
                <a:gd name="connsiteY5" fmla="*/ 320678 h 557154"/>
                <a:gd name="connsiteX6" fmla="*/ 80709 w 322231"/>
                <a:gd name="connsiteY6" fmla="*/ 393703 h 557154"/>
                <a:gd name="connsiteX7" fmla="*/ 29909 w 322231"/>
                <a:gd name="connsiteY7" fmla="*/ 298453 h 557154"/>
                <a:gd name="connsiteX8" fmla="*/ 1334 w 322231"/>
                <a:gd name="connsiteY8" fmla="*/ 273053 h 557154"/>
                <a:gd name="connsiteX9" fmla="*/ 64834 w 322231"/>
                <a:gd name="connsiteY9" fmla="*/ 3 h 55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231" h="557154">
                  <a:moveTo>
                    <a:pt x="64834" y="3"/>
                  </a:moveTo>
                  <a:cubicBezTo>
                    <a:pt x="71184" y="-1055"/>
                    <a:pt x="39434" y="266703"/>
                    <a:pt x="39434" y="266703"/>
                  </a:cubicBezTo>
                  <a:cubicBezTo>
                    <a:pt x="36259" y="313799"/>
                    <a:pt x="276" y="234953"/>
                    <a:pt x="45784" y="282578"/>
                  </a:cubicBezTo>
                  <a:cubicBezTo>
                    <a:pt x="91292" y="330203"/>
                    <a:pt x="280205" y="525466"/>
                    <a:pt x="312484" y="552453"/>
                  </a:cubicBezTo>
                  <a:cubicBezTo>
                    <a:pt x="344763" y="579440"/>
                    <a:pt x="290788" y="483132"/>
                    <a:pt x="239459" y="444503"/>
                  </a:cubicBezTo>
                  <a:cubicBezTo>
                    <a:pt x="188130" y="405874"/>
                    <a:pt x="30967" y="329145"/>
                    <a:pt x="4509" y="320678"/>
                  </a:cubicBezTo>
                  <a:cubicBezTo>
                    <a:pt x="-21949" y="312211"/>
                    <a:pt x="76476" y="397407"/>
                    <a:pt x="80709" y="393703"/>
                  </a:cubicBezTo>
                  <a:cubicBezTo>
                    <a:pt x="84942" y="389999"/>
                    <a:pt x="43138" y="318561"/>
                    <a:pt x="29909" y="298453"/>
                  </a:cubicBezTo>
                  <a:cubicBezTo>
                    <a:pt x="16680" y="278345"/>
                    <a:pt x="-5545" y="318032"/>
                    <a:pt x="1334" y="273053"/>
                  </a:cubicBezTo>
                  <a:cubicBezTo>
                    <a:pt x="8213" y="228074"/>
                    <a:pt x="58484" y="1061"/>
                    <a:pt x="64834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5EEEC717-72AA-49E4-B6F9-0628EF685DFE}"/>
                </a:ext>
              </a:extLst>
            </p:cNvPr>
            <p:cNvSpPr/>
            <p:nvPr/>
          </p:nvSpPr>
          <p:spPr>
            <a:xfrm>
              <a:off x="3782957" y="9828034"/>
              <a:ext cx="495028" cy="739132"/>
            </a:xfrm>
            <a:custGeom>
              <a:avLst/>
              <a:gdLst>
                <a:gd name="connsiteX0" fmla="*/ 24913 w 455875"/>
                <a:gd name="connsiteY0" fmla="*/ 77 h 680672"/>
                <a:gd name="connsiteX1" fmla="*/ 69363 w 455875"/>
                <a:gd name="connsiteY1" fmla="*/ 308052 h 680672"/>
                <a:gd name="connsiteX2" fmla="*/ 263038 w 455875"/>
                <a:gd name="connsiteY2" fmla="*/ 514427 h 680672"/>
                <a:gd name="connsiteX3" fmla="*/ 447188 w 455875"/>
                <a:gd name="connsiteY3" fmla="*/ 676352 h 680672"/>
                <a:gd name="connsiteX4" fmla="*/ 390038 w 455875"/>
                <a:gd name="connsiteY4" fmla="*/ 612852 h 680672"/>
                <a:gd name="connsiteX5" fmla="*/ 78888 w 455875"/>
                <a:gd name="connsiteY5" fmla="*/ 390602 h 680672"/>
                <a:gd name="connsiteX6" fmla="*/ 158263 w 455875"/>
                <a:gd name="connsiteY6" fmla="*/ 403302 h 680672"/>
                <a:gd name="connsiteX7" fmla="*/ 9038 w 455875"/>
                <a:gd name="connsiteY7" fmla="*/ 279477 h 680672"/>
                <a:gd name="connsiteX8" fmla="*/ 24913 w 455875"/>
                <a:gd name="connsiteY8" fmla="*/ 77 h 68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875" h="680672">
                  <a:moveTo>
                    <a:pt x="24913" y="77"/>
                  </a:moveTo>
                  <a:cubicBezTo>
                    <a:pt x="34967" y="4840"/>
                    <a:pt x="29676" y="222327"/>
                    <a:pt x="69363" y="308052"/>
                  </a:cubicBezTo>
                  <a:cubicBezTo>
                    <a:pt x="109050" y="393777"/>
                    <a:pt x="200067" y="453044"/>
                    <a:pt x="263038" y="514427"/>
                  </a:cubicBezTo>
                  <a:cubicBezTo>
                    <a:pt x="326009" y="575810"/>
                    <a:pt x="426021" y="659948"/>
                    <a:pt x="447188" y="676352"/>
                  </a:cubicBezTo>
                  <a:cubicBezTo>
                    <a:pt x="468355" y="692756"/>
                    <a:pt x="451421" y="660477"/>
                    <a:pt x="390038" y="612852"/>
                  </a:cubicBezTo>
                  <a:cubicBezTo>
                    <a:pt x="328655" y="565227"/>
                    <a:pt x="117517" y="425527"/>
                    <a:pt x="78888" y="390602"/>
                  </a:cubicBezTo>
                  <a:cubicBezTo>
                    <a:pt x="40259" y="355677"/>
                    <a:pt x="169905" y="421823"/>
                    <a:pt x="158263" y="403302"/>
                  </a:cubicBezTo>
                  <a:cubicBezTo>
                    <a:pt x="146621" y="384781"/>
                    <a:pt x="32851" y="346681"/>
                    <a:pt x="9038" y="279477"/>
                  </a:cubicBezTo>
                  <a:cubicBezTo>
                    <a:pt x="-14775" y="212273"/>
                    <a:pt x="14859" y="-4686"/>
                    <a:pt x="24913" y="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0AAC5C76-8E12-4552-9497-B749E51EFF81}"/>
                </a:ext>
              </a:extLst>
            </p:cNvPr>
            <p:cNvSpPr/>
            <p:nvPr/>
          </p:nvSpPr>
          <p:spPr>
            <a:xfrm>
              <a:off x="3158368" y="9745364"/>
              <a:ext cx="117827" cy="545485"/>
            </a:xfrm>
            <a:custGeom>
              <a:avLst/>
              <a:gdLst>
                <a:gd name="connsiteX0" fmla="*/ 73052 w 108508"/>
                <a:gd name="connsiteY0" fmla="*/ 8 h 502341"/>
                <a:gd name="connsiteX1" fmla="*/ 38127 w 108508"/>
                <a:gd name="connsiteY1" fmla="*/ 311158 h 502341"/>
                <a:gd name="connsiteX2" fmla="*/ 41302 w 108508"/>
                <a:gd name="connsiteY2" fmla="*/ 365133 h 502341"/>
                <a:gd name="connsiteX3" fmla="*/ 107977 w 108508"/>
                <a:gd name="connsiteY3" fmla="*/ 501658 h 502341"/>
                <a:gd name="connsiteX4" fmla="*/ 27 w 108508"/>
                <a:gd name="connsiteY4" fmla="*/ 301633 h 502341"/>
                <a:gd name="connsiteX5" fmla="*/ 73052 w 108508"/>
                <a:gd name="connsiteY5" fmla="*/ 8 h 5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08" h="502341">
                  <a:moveTo>
                    <a:pt x="73052" y="8"/>
                  </a:moveTo>
                  <a:cubicBezTo>
                    <a:pt x="79402" y="1596"/>
                    <a:pt x="43419" y="250304"/>
                    <a:pt x="38127" y="311158"/>
                  </a:cubicBezTo>
                  <a:cubicBezTo>
                    <a:pt x="32835" y="372012"/>
                    <a:pt x="29660" y="333383"/>
                    <a:pt x="41302" y="365133"/>
                  </a:cubicBezTo>
                  <a:cubicBezTo>
                    <a:pt x="52944" y="396883"/>
                    <a:pt x="114856" y="512241"/>
                    <a:pt x="107977" y="501658"/>
                  </a:cubicBezTo>
                  <a:cubicBezTo>
                    <a:pt x="101098" y="491075"/>
                    <a:pt x="1614" y="389475"/>
                    <a:pt x="27" y="301633"/>
                  </a:cubicBezTo>
                  <a:cubicBezTo>
                    <a:pt x="-1561" y="213791"/>
                    <a:pt x="66702" y="-1580"/>
                    <a:pt x="73052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97630D2E-D7A6-44F7-9C18-6680F140A72F}"/>
                </a:ext>
              </a:extLst>
            </p:cNvPr>
            <p:cNvSpPr/>
            <p:nvPr/>
          </p:nvSpPr>
          <p:spPr>
            <a:xfrm>
              <a:off x="3405406" y="7125114"/>
              <a:ext cx="78602" cy="862023"/>
            </a:xfrm>
            <a:custGeom>
              <a:avLst/>
              <a:gdLst>
                <a:gd name="connsiteX0" fmla="*/ 14886 w 72385"/>
                <a:gd name="connsiteY0" fmla="*/ 17 h 793844"/>
                <a:gd name="connsiteX1" fmla="*/ 19120 w 72385"/>
                <a:gd name="connsiteY1" fmla="*/ 336567 h 793844"/>
                <a:gd name="connsiteX2" fmla="*/ 69920 w 72385"/>
                <a:gd name="connsiteY2" fmla="*/ 414884 h 793844"/>
                <a:gd name="connsiteX3" fmla="*/ 59336 w 72385"/>
                <a:gd name="connsiteY3" fmla="*/ 535534 h 793844"/>
                <a:gd name="connsiteX4" fmla="*/ 14886 w 72385"/>
                <a:gd name="connsiteY4" fmla="*/ 793767 h 793844"/>
                <a:gd name="connsiteX5" fmla="*/ 46636 w 72385"/>
                <a:gd name="connsiteY5" fmla="*/ 508017 h 793844"/>
                <a:gd name="connsiteX6" fmla="*/ 70 w 72385"/>
                <a:gd name="connsiteY6" fmla="*/ 728150 h 793844"/>
                <a:gd name="connsiteX7" fmla="*/ 59336 w 72385"/>
                <a:gd name="connsiteY7" fmla="*/ 425467 h 793844"/>
                <a:gd name="connsiteX8" fmla="*/ 36053 w 72385"/>
                <a:gd name="connsiteY8" fmla="*/ 321750 h 793844"/>
                <a:gd name="connsiteX9" fmla="*/ 14886 w 72385"/>
                <a:gd name="connsiteY9" fmla="*/ 17 h 79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85" h="793844">
                  <a:moveTo>
                    <a:pt x="14886" y="17"/>
                  </a:moveTo>
                  <a:cubicBezTo>
                    <a:pt x="12064" y="2487"/>
                    <a:pt x="9948" y="267423"/>
                    <a:pt x="19120" y="336567"/>
                  </a:cubicBezTo>
                  <a:cubicBezTo>
                    <a:pt x="28292" y="405711"/>
                    <a:pt x="63217" y="381723"/>
                    <a:pt x="69920" y="414884"/>
                  </a:cubicBezTo>
                  <a:cubicBezTo>
                    <a:pt x="76623" y="448045"/>
                    <a:pt x="68508" y="472387"/>
                    <a:pt x="59336" y="535534"/>
                  </a:cubicBezTo>
                  <a:cubicBezTo>
                    <a:pt x="50164" y="598681"/>
                    <a:pt x="17003" y="798353"/>
                    <a:pt x="14886" y="793767"/>
                  </a:cubicBezTo>
                  <a:cubicBezTo>
                    <a:pt x="12769" y="789181"/>
                    <a:pt x="49105" y="518953"/>
                    <a:pt x="46636" y="508017"/>
                  </a:cubicBezTo>
                  <a:cubicBezTo>
                    <a:pt x="44167" y="497081"/>
                    <a:pt x="-2047" y="741908"/>
                    <a:pt x="70" y="728150"/>
                  </a:cubicBezTo>
                  <a:cubicBezTo>
                    <a:pt x="2187" y="714392"/>
                    <a:pt x="53339" y="493200"/>
                    <a:pt x="59336" y="425467"/>
                  </a:cubicBezTo>
                  <a:cubicBezTo>
                    <a:pt x="65333" y="357734"/>
                    <a:pt x="43461" y="387014"/>
                    <a:pt x="36053" y="321750"/>
                  </a:cubicBezTo>
                  <a:cubicBezTo>
                    <a:pt x="28645" y="256486"/>
                    <a:pt x="17708" y="-2453"/>
                    <a:pt x="14886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B98DD8F4-F93D-496C-A762-6347BFB7E8B2}"/>
                </a:ext>
              </a:extLst>
            </p:cNvPr>
            <p:cNvSpPr/>
            <p:nvPr/>
          </p:nvSpPr>
          <p:spPr>
            <a:xfrm>
              <a:off x="3678998" y="6996399"/>
              <a:ext cx="163672" cy="882228"/>
            </a:xfrm>
            <a:custGeom>
              <a:avLst/>
              <a:gdLst>
                <a:gd name="connsiteX0" fmla="*/ 84667 w 150727"/>
                <a:gd name="connsiteY0" fmla="*/ 18 h 812451"/>
                <a:gd name="connsiteX1" fmla="*/ 0 w 150727"/>
                <a:gd name="connsiteY1" fmla="*/ 372551 h 812451"/>
                <a:gd name="connsiteX2" fmla="*/ 84667 w 150727"/>
                <a:gd name="connsiteY2" fmla="*/ 808584 h 812451"/>
                <a:gd name="connsiteX3" fmla="*/ 38100 w 150727"/>
                <a:gd name="connsiteY3" fmla="*/ 590568 h 812451"/>
                <a:gd name="connsiteX4" fmla="*/ 67733 w 150727"/>
                <a:gd name="connsiteY4" fmla="*/ 668884 h 812451"/>
                <a:gd name="connsiteX5" fmla="*/ 150283 w 150727"/>
                <a:gd name="connsiteY5" fmla="*/ 148184 h 812451"/>
                <a:gd name="connsiteX6" fmla="*/ 97367 w 150727"/>
                <a:gd name="connsiteY6" fmla="*/ 330218 h 812451"/>
                <a:gd name="connsiteX7" fmla="*/ 27517 w 150727"/>
                <a:gd name="connsiteY7" fmla="*/ 742968 h 812451"/>
                <a:gd name="connsiteX8" fmla="*/ 25400 w 150727"/>
                <a:gd name="connsiteY8" fmla="*/ 387368 h 812451"/>
                <a:gd name="connsiteX9" fmla="*/ 84667 w 150727"/>
                <a:gd name="connsiteY9" fmla="*/ 18 h 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727" h="812451">
                  <a:moveTo>
                    <a:pt x="84667" y="18"/>
                  </a:moveTo>
                  <a:cubicBezTo>
                    <a:pt x="80434" y="-2451"/>
                    <a:pt x="0" y="237790"/>
                    <a:pt x="0" y="372551"/>
                  </a:cubicBezTo>
                  <a:cubicBezTo>
                    <a:pt x="0" y="507312"/>
                    <a:pt x="78317" y="772248"/>
                    <a:pt x="84667" y="808584"/>
                  </a:cubicBezTo>
                  <a:cubicBezTo>
                    <a:pt x="91017" y="844920"/>
                    <a:pt x="40922" y="613851"/>
                    <a:pt x="38100" y="590568"/>
                  </a:cubicBezTo>
                  <a:cubicBezTo>
                    <a:pt x="35278" y="567285"/>
                    <a:pt x="49036" y="742615"/>
                    <a:pt x="67733" y="668884"/>
                  </a:cubicBezTo>
                  <a:cubicBezTo>
                    <a:pt x="86430" y="595153"/>
                    <a:pt x="145344" y="204628"/>
                    <a:pt x="150283" y="148184"/>
                  </a:cubicBezTo>
                  <a:cubicBezTo>
                    <a:pt x="155222" y="91740"/>
                    <a:pt x="117828" y="231087"/>
                    <a:pt x="97367" y="330218"/>
                  </a:cubicBezTo>
                  <a:cubicBezTo>
                    <a:pt x="76906" y="429349"/>
                    <a:pt x="39511" y="733443"/>
                    <a:pt x="27517" y="742968"/>
                  </a:cubicBezTo>
                  <a:cubicBezTo>
                    <a:pt x="15523" y="752493"/>
                    <a:pt x="15170" y="508371"/>
                    <a:pt x="25400" y="387368"/>
                  </a:cubicBezTo>
                  <a:cubicBezTo>
                    <a:pt x="35630" y="266365"/>
                    <a:pt x="88900" y="2487"/>
                    <a:pt x="84667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A00C262D-45BC-4022-88CB-0E828750375E}"/>
                </a:ext>
              </a:extLst>
            </p:cNvPr>
            <p:cNvSpPr/>
            <p:nvPr/>
          </p:nvSpPr>
          <p:spPr>
            <a:xfrm>
              <a:off x="3857981" y="7232035"/>
              <a:ext cx="106051" cy="875847"/>
            </a:xfrm>
            <a:custGeom>
              <a:avLst/>
              <a:gdLst>
                <a:gd name="connsiteX0" fmla="*/ 97640 w 97663"/>
                <a:gd name="connsiteY0" fmla="*/ 5269 h 806574"/>
                <a:gd name="connsiteX1" fmla="*/ 53190 w 97663"/>
                <a:gd name="connsiteY1" fmla="*/ 130152 h 806574"/>
                <a:gd name="connsiteX2" fmla="*/ 34140 w 97663"/>
                <a:gd name="connsiteY2" fmla="*/ 331235 h 806574"/>
                <a:gd name="connsiteX3" fmla="*/ 38373 w 97663"/>
                <a:gd name="connsiteY3" fmla="*/ 792669 h 806574"/>
                <a:gd name="connsiteX4" fmla="*/ 29906 w 97663"/>
                <a:gd name="connsiteY4" fmla="*/ 627569 h 806574"/>
                <a:gd name="connsiteX5" fmla="*/ 273 w 97663"/>
                <a:gd name="connsiteY5" fmla="*/ 37019 h 806574"/>
                <a:gd name="connsiteX6" fmla="*/ 17206 w 97663"/>
                <a:gd name="connsiteY6" fmla="*/ 684719 h 806574"/>
                <a:gd name="connsiteX7" fmla="*/ 51073 w 97663"/>
                <a:gd name="connsiteY7" fmla="*/ 276202 h 806574"/>
                <a:gd name="connsiteX8" fmla="*/ 46840 w 97663"/>
                <a:gd name="connsiteY8" fmla="*/ 305835 h 806574"/>
                <a:gd name="connsiteX9" fmla="*/ 97640 w 97663"/>
                <a:gd name="connsiteY9" fmla="*/ 5269 h 80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3" h="806574">
                  <a:moveTo>
                    <a:pt x="97640" y="5269"/>
                  </a:moveTo>
                  <a:cubicBezTo>
                    <a:pt x="98698" y="-24011"/>
                    <a:pt x="63773" y="75824"/>
                    <a:pt x="53190" y="130152"/>
                  </a:cubicBezTo>
                  <a:cubicBezTo>
                    <a:pt x="42607" y="184480"/>
                    <a:pt x="36609" y="220816"/>
                    <a:pt x="34140" y="331235"/>
                  </a:cubicBezTo>
                  <a:cubicBezTo>
                    <a:pt x="31671" y="441654"/>
                    <a:pt x="39079" y="743280"/>
                    <a:pt x="38373" y="792669"/>
                  </a:cubicBezTo>
                  <a:cubicBezTo>
                    <a:pt x="37667" y="842058"/>
                    <a:pt x="36256" y="753511"/>
                    <a:pt x="29906" y="627569"/>
                  </a:cubicBezTo>
                  <a:cubicBezTo>
                    <a:pt x="23556" y="501627"/>
                    <a:pt x="2390" y="27494"/>
                    <a:pt x="273" y="37019"/>
                  </a:cubicBezTo>
                  <a:cubicBezTo>
                    <a:pt x="-1844" y="46544"/>
                    <a:pt x="8739" y="644855"/>
                    <a:pt x="17206" y="684719"/>
                  </a:cubicBezTo>
                  <a:cubicBezTo>
                    <a:pt x="25673" y="724583"/>
                    <a:pt x="46134" y="339349"/>
                    <a:pt x="51073" y="276202"/>
                  </a:cubicBezTo>
                  <a:cubicBezTo>
                    <a:pt x="56012" y="213055"/>
                    <a:pt x="41196" y="347463"/>
                    <a:pt x="46840" y="305835"/>
                  </a:cubicBezTo>
                  <a:cubicBezTo>
                    <a:pt x="52484" y="264207"/>
                    <a:pt x="96582" y="34549"/>
                    <a:pt x="97640" y="5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3B14855E-AFAE-424A-B8AC-DF2CD33793AE}"/>
                </a:ext>
              </a:extLst>
            </p:cNvPr>
            <p:cNvSpPr/>
            <p:nvPr/>
          </p:nvSpPr>
          <p:spPr>
            <a:xfrm>
              <a:off x="3264665" y="7718790"/>
              <a:ext cx="164029" cy="764131"/>
            </a:xfrm>
            <a:custGeom>
              <a:avLst/>
              <a:gdLst>
                <a:gd name="connsiteX0" fmla="*/ 148729 w 151056"/>
                <a:gd name="connsiteY0" fmla="*/ 3629 h 703694"/>
                <a:gd name="connsiteX1" fmla="*/ 136029 w 151056"/>
                <a:gd name="connsiteY1" fmla="*/ 189896 h 703694"/>
                <a:gd name="connsiteX2" fmla="*/ 61945 w 151056"/>
                <a:gd name="connsiteY2" fmla="*/ 407913 h 703694"/>
                <a:gd name="connsiteX3" fmla="*/ 85229 w 151056"/>
                <a:gd name="connsiteY3" fmla="*/ 689429 h 703694"/>
                <a:gd name="connsiteX4" fmla="*/ 78879 w 151056"/>
                <a:gd name="connsiteY4" fmla="*/ 625929 h 703694"/>
                <a:gd name="connsiteX5" fmla="*/ 562 w 151056"/>
                <a:gd name="connsiteY5" fmla="*/ 314779 h 703694"/>
                <a:gd name="connsiteX6" fmla="*/ 45012 w 151056"/>
                <a:gd name="connsiteY6" fmla="*/ 399446 h 703694"/>
                <a:gd name="connsiteX7" fmla="*/ 70412 w 151056"/>
                <a:gd name="connsiteY7" fmla="*/ 492579 h 703694"/>
                <a:gd name="connsiteX8" fmla="*/ 93695 w 151056"/>
                <a:gd name="connsiteY8" fmla="*/ 687313 h 703694"/>
                <a:gd name="connsiteX9" fmla="*/ 104279 w 151056"/>
                <a:gd name="connsiteY9" fmla="*/ 361346 h 703694"/>
                <a:gd name="connsiteX10" fmla="*/ 148729 w 151056"/>
                <a:gd name="connsiteY10" fmla="*/ 3629 h 70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056" h="703694">
                  <a:moveTo>
                    <a:pt x="148729" y="3629"/>
                  </a:moveTo>
                  <a:cubicBezTo>
                    <a:pt x="154021" y="-24946"/>
                    <a:pt x="150493" y="122515"/>
                    <a:pt x="136029" y="189896"/>
                  </a:cubicBezTo>
                  <a:cubicBezTo>
                    <a:pt x="121565" y="257277"/>
                    <a:pt x="70412" y="324658"/>
                    <a:pt x="61945" y="407913"/>
                  </a:cubicBezTo>
                  <a:cubicBezTo>
                    <a:pt x="53478" y="491169"/>
                    <a:pt x="82407" y="653093"/>
                    <a:pt x="85229" y="689429"/>
                  </a:cubicBezTo>
                  <a:cubicBezTo>
                    <a:pt x="88051" y="725765"/>
                    <a:pt x="92990" y="688370"/>
                    <a:pt x="78879" y="625929"/>
                  </a:cubicBezTo>
                  <a:cubicBezTo>
                    <a:pt x="64768" y="563488"/>
                    <a:pt x="6206" y="352526"/>
                    <a:pt x="562" y="314779"/>
                  </a:cubicBezTo>
                  <a:cubicBezTo>
                    <a:pt x="-5083" y="277032"/>
                    <a:pt x="33370" y="369813"/>
                    <a:pt x="45012" y="399446"/>
                  </a:cubicBezTo>
                  <a:cubicBezTo>
                    <a:pt x="56654" y="429079"/>
                    <a:pt x="62298" y="444601"/>
                    <a:pt x="70412" y="492579"/>
                  </a:cubicBezTo>
                  <a:cubicBezTo>
                    <a:pt x="78526" y="540557"/>
                    <a:pt x="88051" y="709185"/>
                    <a:pt x="93695" y="687313"/>
                  </a:cubicBezTo>
                  <a:cubicBezTo>
                    <a:pt x="99339" y="665441"/>
                    <a:pt x="92990" y="472824"/>
                    <a:pt x="104279" y="361346"/>
                  </a:cubicBezTo>
                  <a:cubicBezTo>
                    <a:pt x="115568" y="249868"/>
                    <a:pt x="143437" y="32204"/>
                    <a:pt x="148729" y="3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B26D38B6-44FD-4187-BD4E-138299BF1A16}"/>
                </a:ext>
              </a:extLst>
            </p:cNvPr>
            <p:cNvSpPr/>
            <p:nvPr/>
          </p:nvSpPr>
          <p:spPr>
            <a:xfrm>
              <a:off x="3425975" y="7799963"/>
              <a:ext cx="207115" cy="796208"/>
            </a:xfrm>
            <a:custGeom>
              <a:avLst/>
              <a:gdLst>
                <a:gd name="connsiteX0" fmla="*/ 190678 w 190734"/>
                <a:gd name="connsiteY0" fmla="*/ 843 h 733234"/>
                <a:gd name="connsiteX1" fmla="*/ 82728 w 190734"/>
                <a:gd name="connsiteY1" fmla="*/ 240026 h 733234"/>
                <a:gd name="connsiteX2" fmla="*/ 178 w 190734"/>
                <a:gd name="connsiteY2" fmla="*/ 733210 h 733234"/>
                <a:gd name="connsiteX3" fmla="*/ 59444 w 190734"/>
                <a:gd name="connsiteY3" fmla="*/ 218860 h 733234"/>
                <a:gd name="connsiteX4" fmla="*/ 14994 w 190734"/>
                <a:gd name="connsiteY4" fmla="*/ 466510 h 733234"/>
                <a:gd name="connsiteX5" fmla="*/ 67911 w 190734"/>
                <a:gd name="connsiteY5" fmla="*/ 172293 h 733234"/>
                <a:gd name="connsiteX6" fmla="*/ 190678 w 190734"/>
                <a:gd name="connsiteY6" fmla="*/ 843 h 73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34" h="733234">
                  <a:moveTo>
                    <a:pt x="190678" y="843"/>
                  </a:moveTo>
                  <a:cubicBezTo>
                    <a:pt x="193148" y="12132"/>
                    <a:pt x="114478" y="117965"/>
                    <a:pt x="82728" y="240026"/>
                  </a:cubicBezTo>
                  <a:cubicBezTo>
                    <a:pt x="50978" y="362087"/>
                    <a:pt x="4059" y="736738"/>
                    <a:pt x="178" y="733210"/>
                  </a:cubicBezTo>
                  <a:cubicBezTo>
                    <a:pt x="-3703" y="729682"/>
                    <a:pt x="56975" y="263310"/>
                    <a:pt x="59444" y="218860"/>
                  </a:cubicBezTo>
                  <a:cubicBezTo>
                    <a:pt x="61913" y="174410"/>
                    <a:pt x="13583" y="474271"/>
                    <a:pt x="14994" y="466510"/>
                  </a:cubicBezTo>
                  <a:cubicBezTo>
                    <a:pt x="16405" y="458749"/>
                    <a:pt x="36867" y="250610"/>
                    <a:pt x="67911" y="172293"/>
                  </a:cubicBezTo>
                  <a:cubicBezTo>
                    <a:pt x="98955" y="93976"/>
                    <a:pt x="188208" y="-10446"/>
                    <a:pt x="190678" y="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87E927E2-C90C-49AB-822F-26FA137E642C}"/>
                </a:ext>
              </a:extLst>
            </p:cNvPr>
            <p:cNvSpPr/>
            <p:nvPr/>
          </p:nvSpPr>
          <p:spPr>
            <a:xfrm>
              <a:off x="3510552" y="7919748"/>
              <a:ext cx="167043" cy="1064854"/>
            </a:xfrm>
            <a:custGeom>
              <a:avLst/>
              <a:gdLst>
                <a:gd name="connsiteX0" fmla="*/ 153006 w 153831"/>
                <a:gd name="connsiteY0" fmla="*/ 599 h 980632"/>
                <a:gd name="connsiteX1" fmla="*/ 72573 w 153831"/>
                <a:gd name="connsiteY1" fmla="*/ 286349 h 980632"/>
                <a:gd name="connsiteX2" fmla="*/ 2723 w 153831"/>
                <a:gd name="connsiteY2" fmla="*/ 436632 h 980632"/>
                <a:gd name="connsiteX3" fmla="*/ 72573 w 153831"/>
                <a:gd name="connsiteY3" fmla="*/ 625015 h 980632"/>
                <a:gd name="connsiteX4" fmla="*/ 119140 w 153831"/>
                <a:gd name="connsiteY4" fmla="*/ 703332 h 980632"/>
                <a:gd name="connsiteX5" fmla="*/ 32356 w 153831"/>
                <a:gd name="connsiteY5" fmla="*/ 790115 h 980632"/>
                <a:gd name="connsiteX6" fmla="*/ 4840 w 153831"/>
                <a:gd name="connsiteY6" fmla="*/ 976382 h 980632"/>
                <a:gd name="connsiteX7" fmla="*/ 123373 w 153831"/>
                <a:gd name="connsiteY7" fmla="*/ 589032 h 980632"/>
                <a:gd name="connsiteX8" fmla="*/ 34473 w 153831"/>
                <a:gd name="connsiteY8" fmla="*/ 481082 h 980632"/>
                <a:gd name="connsiteX9" fmla="*/ 19656 w 153831"/>
                <a:gd name="connsiteY9" fmla="*/ 368899 h 980632"/>
                <a:gd name="connsiteX10" fmla="*/ 153006 w 153831"/>
                <a:gd name="connsiteY10" fmla="*/ 599 h 9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31" h="980632">
                  <a:moveTo>
                    <a:pt x="153006" y="599"/>
                  </a:moveTo>
                  <a:cubicBezTo>
                    <a:pt x="161826" y="-13159"/>
                    <a:pt x="97620" y="213677"/>
                    <a:pt x="72573" y="286349"/>
                  </a:cubicBezTo>
                  <a:cubicBezTo>
                    <a:pt x="47526" y="359021"/>
                    <a:pt x="2723" y="380188"/>
                    <a:pt x="2723" y="436632"/>
                  </a:cubicBezTo>
                  <a:cubicBezTo>
                    <a:pt x="2723" y="493076"/>
                    <a:pt x="53170" y="580565"/>
                    <a:pt x="72573" y="625015"/>
                  </a:cubicBezTo>
                  <a:cubicBezTo>
                    <a:pt x="91976" y="669465"/>
                    <a:pt x="125843" y="675815"/>
                    <a:pt x="119140" y="703332"/>
                  </a:cubicBezTo>
                  <a:cubicBezTo>
                    <a:pt x="112437" y="730849"/>
                    <a:pt x="51406" y="744607"/>
                    <a:pt x="32356" y="790115"/>
                  </a:cubicBezTo>
                  <a:cubicBezTo>
                    <a:pt x="13306" y="835623"/>
                    <a:pt x="-10330" y="1009896"/>
                    <a:pt x="4840" y="976382"/>
                  </a:cubicBezTo>
                  <a:cubicBezTo>
                    <a:pt x="20010" y="942868"/>
                    <a:pt x="118434" y="671582"/>
                    <a:pt x="123373" y="589032"/>
                  </a:cubicBezTo>
                  <a:cubicBezTo>
                    <a:pt x="128312" y="506482"/>
                    <a:pt x="51759" y="517771"/>
                    <a:pt x="34473" y="481082"/>
                  </a:cubicBezTo>
                  <a:cubicBezTo>
                    <a:pt x="17187" y="444393"/>
                    <a:pt x="-2569" y="443688"/>
                    <a:pt x="19656" y="368899"/>
                  </a:cubicBezTo>
                  <a:cubicBezTo>
                    <a:pt x="41881" y="294110"/>
                    <a:pt x="144186" y="14357"/>
                    <a:pt x="153006" y="5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53C893EC-FCCD-42F8-B888-D76EC9DA8623}"/>
                </a:ext>
              </a:extLst>
            </p:cNvPr>
            <p:cNvSpPr/>
            <p:nvPr/>
          </p:nvSpPr>
          <p:spPr>
            <a:xfrm>
              <a:off x="1766618" y="6190298"/>
              <a:ext cx="1028674" cy="1213393"/>
            </a:xfrm>
            <a:custGeom>
              <a:avLst/>
              <a:gdLst>
                <a:gd name="connsiteX0" fmla="*/ 945150 w 947314"/>
                <a:gd name="connsiteY0" fmla="*/ 471 h 1117423"/>
                <a:gd name="connsiteX1" fmla="*/ 392700 w 947314"/>
                <a:gd name="connsiteY1" fmla="*/ 368771 h 1117423"/>
                <a:gd name="connsiteX2" fmla="*/ 186325 w 947314"/>
                <a:gd name="connsiteY2" fmla="*/ 638646 h 1117423"/>
                <a:gd name="connsiteX3" fmla="*/ 456200 w 947314"/>
                <a:gd name="connsiteY3" fmla="*/ 375121 h 1117423"/>
                <a:gd name="connsiteX4" fmla="*/ 189500 w 947314"/>
                <a:gd name="connsiteY4" fmla="*/ 667221 h 1117423"/>
                <a:gd name="connsiteX5" fmla="*/ 91075 w 947314"/>
                <a:gd name="connsiteY5" fmla="*/ 879946 h 1117423"/>
                <a:gd name="connsiteX6" fmla="*/ 8525 w 947314"/>
                <a:gd name="connsiteY6" fmla="*/ 1111721 h 1117423"/>
                <a:gd name="connsiteX7" fmla="*/ 37100 w 947314"/>
                <a:gd name="connsiteY7" fmla="*/ 997421 h 1117423"/>
                <a:gd name="connsiteX8" fmla="*/ 313325 w 947314"/>
                <a:gd name="connsiteY8" fmla="*/ 483071 h 1117423"/>
                <a:gd name="connsiteX9" fmla="*/ 573675 w 947314"/>
                <a:gd name="connsiteY9" fmla="*/ 295746 h 1117423"/>
                <a:gd name="connsiteX10" fmla="*/ 945150 w 947314"/>
                <a:gd name="connsiteY10" fmla="*/ 471 h 111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7314" h="1117423">
                  <a:moveTo>
                    <a:pt x="945150" y="471"/>
                  </a:moveTo>
                  <a:cubicBezTo>
                    <a:pt x="914988" y="12642"/>
                    <a:pt x="519171" y="262409"/>
                    <a:pt x="392700" y="368771"/>
                  </a:cubicBezTo>
                  <a:cubicBezTo>
                    <a:pt x="266229" y="475133"/>
                    <a:pt x="175742" y="637588"/>
                    <a:pt x="186325" y="638646"/>
                  </a:cubicBezTo>
                  <a:cubicBezTo>
                    <a:pt x="196908" y="639704"/>
                    <a:pt x="455671" y="370359"/>
                    <a:pt x="456200" y="375121"/>
                  </a:cubicBezTo>
                  <a:cubicBezTo>
                    <a:pt x="456729" y="379884"/>
                    <a:pt x="250354" y="583083"/>
                    <a:pt x="189500" y="667221"/>
                  </a:cubicBezTo>
                  <a:cubicBezTo>
                    <a:pt x="128646" y="751359"/>
                    <a:pt x="121237" y="805863"/>
                    <a:pt x="91075" y="879946"/>
                  </a:cubicBezTo>
                  <a:cubicBezTo>
                    <a:pt x="60913" y="954029"/>
                    <a:pt x="17521" y="1092142"/>
                    <a:pt x="8525" y="1111721"/>
                  </a:cubicBezTo>
                  <a:cubicBezTo>
                    <a:pt x="-471" y="1131300"/>
                    <a:pt x="-13700" y="1102196"/>
                    <a:pt x="37100" y="997421"/>
                  </a:cubicBezTo>
                  <a:cubicBezTo>
                    <a:pt x="87900" y="892646"/>
                    <a:pt x="223896" y="600017"/>
                    <a:pt x="313325" y="483071"/>
                  </a:cubicBezTo>
                  <a:cubicBezTo>
                    <a:pt x="402754" y="366125"/>
                    <a:pt x="465196" y="376179"/>
                    <a:pt x="573675" y="295746"/>
                  </a:cubicBezTo>
                  <a:cubicBezTo>
                    <a:pt x="682154" y="215313"/>
                    <a:pt x="975312" y="-11700"/>
                    <a:pt x="945150" y="4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0E190FD7-9CA2-40A4-AF7A-46E60AA68F56}"/>
                </a:ext>
              </a:extLst>
            </p:cNvPr>
            <p:cNvSpPr/>
            <p:nvPr/>
          </p:nvSpPr>
          <p:spPr>
            <a:xfrm>
              <a:off x="1694357" y="7332045"/>
              <a:ext cx="133692" cy="663648"/>
            </a:xfrm>
            <a:custGeom>
              <a:avLst/>
              <a:gdLst>
                <a:gd name="connsiteX0" fmla="*/ 122696 w 123118"/>
                <a:gd name="connsiteY0" fmla="*/ 19002 h 611159"/>
                <a:gd name="connsiteX1" fmla="*/ 2046 w 123118"/>
                <a:gd name="connsiteY1" fmla="*/ 596852 h 611159"/>
                <a:gd name="connsiteX2" fmla="*/ 46496 w 123118"/>
                <a:gd name="connsiteY2" fmla="*/ 412702 h 611159"/>
                <a:gd name="connsiteX3" fmla="*/ 43321 w 123118"/>
                <a:gd name="connsiteY3" fmla="*/ 161877 h 611159"/>
                <a:gd name="connsiteX4" fmla="*/ 122696 w 123118"/>
                <a:gd name="connsiteY4" fmla="*/ 19002 h 61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18" h="611159">
                  <a:moveTo>
                    <a:pt x="122696" y="19002"/>
                  </a:moveTo>
                  <a:cubicBezTo>
                    <a:pt x="115817" y="91498"/>
                    <a:pt x="14746" y="531235"/>
                    <a:pt x="2046" y="596852"/>
                  </a:cubicBezTo>
                  <a:cubicBezTo>
                    <a:pt x="-10654" y="662469"/>
                    <a:pt x="39617" y="485198"/>
                    <a:pt x="46496" y="412702"/>
                  </a:cubicBezTo>
                  <a:cubicBezTo>
                    <a:pt x="53375" y="340206"/>
                    <a:pt x="36442" y="223260"/>
                    <a:pt x="43321" y="161877"/>
                  </a:cubicBezTo>
                  <a:cubicBezTo>
                    <a:pt x="50200" y="100494"/>
                    <a:pt x="129575" y="-53494"/>
                    <a:pt x="122696" y="190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EA4CE6D6-522D-4C5B-9A47-2BC123D5DD95}"/>
                </a:ext>
              </a:extLst>
            </p:cNvPr>
            <p:cNvSpPr/>
            <p:nvPr/>
          </p:nvSpPr>
          <p:spPr>
            <a:xfrm>
              <a:off x="2841128" y="7982459"/>
              <a:ext cx="368985" cy="208008"/>
            </a:xfrm>
            <a:custGeom>
              <a:avLst/>
              <a:gdLst>
                <a:gd name="connsiteX0" fmla="*/ 339801 w 339801"/>
                <a:gd name="connsiteY0" fmla="*/ 191556 h 191556"/>
                <a:gd name="connsiteX1" fmla="*/ 238201 w 339801"/>
                <a:gd name="connsiteY1" fmla="*/ 80431 h 191556"/>
                <a:gd name="connsiteX2" fmla="*/ 104851 w 339801"/>
                <a:gd name="connsiteY2" fmla="*/ 1056 h 191556"/>
                <a:gd name="connsiteX3" fmla="*/ 231851 w 339801"/>
                <a:gd name="connsiteY3" fmla="*/ 137581 h 191556"/>
                <a:gd name="connsiteX4" fmla="*/ 108026 w 339801"/>
                <a:gd name="connsiteY4" fmla="*/ 162981 h 191556"/>
                <a:gd name="connsiteX5" fmla="*/ 15951 w 339801"/>
                <a:gd name="connsiteY5" fmla="*/ 169331 h 191556"/>
                <a:gd name="connsiteX6" fmla="*/ 76 w 339801"/>
                <a:gd name="connsiteY6" fmla="*/ 175681 h 191556"/>
                <a:gd name="connsiteX7" fmla="*/ 339801 w 339801"/>
                <a:gd name="connsiteY7" fmla="*/ 191556 h 1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801" h="191556">
                  <a:moveTo>
                    <a:pt x="339801" y="191556"/>
                  </a:moveTo>
                  <a:cubicBezTo>
                    <a:pt x="308580" y="151868"/>
                    <a:pt x="277359" y="112181"/>
                    <a:pt x="238201" y="80431"/>
                  </a:cubicBezTo>
                  <a:cubicBezTo>
                    <a:pt x="199043" y="48681"/>
                    <a:pt x="105909" y="-8469"/>
                    <a:pt x="104851" y="1056"/>
                  </a:cubicBezTo>
                  <a:cubicBezTo>
                    <a:pt x="103793" y="10581"/>
                    <a:pt x="231322" y="110594"/>
                    <a:pt x="231851" y="137581"/>
                  </a:cubicBezTo>
                  <a:cubicBezTo>
                    <a:pt x="232380" y="164568"/>
                    <a:pt x="144009" y="157689"/>
                    <a:pt x="108026" y="162981"/>
                  </a:cubicBezTo>
                  <a:cubicBezTo>
                    <a:pt x="72043" y="168273"/>
                    <a:pt x="33943" y="167214"/>
                    <a:pt x="15951" y="169331"/>
                  </a:cubicBezTo>
                  <a:cubicBezTo>
                    <a:pt x="-2041" y="171448"/>
                    <a:pt x="76" y="175681"/>
                    <a:pt x="76" y="175681"/>
                  </a:cubicBezTo>
                  <a:lnTo>
                    <a:pt x="339801" y="1915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7A9950DA-192F-4C23-B52E-9725CC1FCA68}"/>
                </a:ext>
              </a:extLst>
            </p:cNvPr>
            <p:cNvSpPr/>
            <p:nvPr/>
          </p:nvSpPr>
          <p:spPr>
            <a:xfrm>
              <a:off x="2768158" y="8116499"/>
              <a:ext cx="107606" cy="1034449"/>
            </a:xfrm>
            <a:custGeom>
              <a:avLst/>
              <a:gdLst>
                <a:gd name="connsiteX0" fmla="*/ 22825 w 99095"/>
                <a:gd name="connsiteY0" fmla="*/ 1443 h 952632"/>
                <a:gd name="connsiteX1" fmla="*/ 99025 w 99095"/>
                <a:gd name="connsiteY1" fmla="*/ 306243 h 952632"/>
                <a:gd name="connsiteX2" fmla="*/ 6950 w 99095"/>
                <a:gd name="connsiteY2" fmla="*/ 922193 h 952632"/>
                <a:gd name="connsiteX3" fmla="*/ 13300 w 99095"/>
                <a:gd name="connsiteY3" fmla="*/ 801543 h 952632"/>
                <a:gd name="connsiteX4" fmla="*/ 67275 w 99095"/>
                <a:gd name="connsiteY4" fmla="*/ 306243 h 952632"/>
                <a:gd name="connsiteX5" fmla="*/ 19650 w 99095"/>
                <a:gd name="connsiteY5" fmla="*/ 538018 h 952632"/>
                <a:gd name="connsiteX6" fmla="*/ 60925 w 99095"/>
                <a:gd name="connsiteY6" fmla="*/ 204643 h 952632"/>
                <a:gd name="connsiteX7" fmla="*/ 22825 w 99095"/>
                <a:gd name="connsiteY7" fmla="*/ 1443 h 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095" h="952632">
                  <a:moveTo>
                    <a:pt x="22825" y="1443"/>
                  </a:moveTo>
                  <a:cubicBezTo>
                    <a:pt x="29175" y="18376"/>
                    <a:pt x="101671" y="152785"/>
                    <a:pt x="99025" y="306243"/>
                  </a:cubicBezTo>
                  <a:cubicBezTo>
                    <a:pt x="96379" y="459701"/>
                    <a:pt x="21237" y="839643"/>
                    <a:pt x="6950" y="922193"/>
                  </a:cubicBezTo>
                  <a:cubicBezTo>
                    <a:pt x="-7337" y="1004743"/>
                    <a:pt x="3246" y="904201"/>
                    <a:pt x="13300" y="801543"/>
                  </a:cubicBezTo>
                  <a:cubicBezTo>
                    <a:pt x="23354" y="698885"/>
                    <a:pt x="66217" y="350164"/>
                    <a:pt x="67275" y="306243"/>
                  </a:cubicBezTo>
                  <a:cubicBezTo>
                    <a:pt x="68333" y="262322"/>
                    <a:pt x="20708" y="554951"/>
                    <a:pt x="19650" y="538018"/>
                  </a:cubicBezTo>
                  <a:cubicBezTo>
                    <a:pt x="18592" y="521085"/>
                    <a:pt x="58279" y="288780"/>
                    <a:pt x="60925" y="204643"/>
                  </a:cubicBezTo>
                  <a:cubicBezTo>
                    <a:pt x="63571" y="120506"/>
                    <a:pt x="16475" y="-15490"/>
                    <a:pt x="22825" y="14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5A4F3BEC-B0E4-40B1-984D-6F2495054D18}"/>
                </a:ext>
              </a:extLst>
            </p:cNvPr>
            <p:cNvSpPr/>
            <p:nvPr/>
          </p:nvSpPr>
          <p:spPr>
            <a:xfrm>
              <a:off x="1658642" y="7973186"/>
              <a:ext cx="97941" cy="1315531"/>
            </a:xfrm>
            <a:custGeom>
              <a:avLst/>
              <a:gdLst>
                <a:gd name="connsiteX0" fmla="*/ 88911 w 90195"/>
                <a:gd name="connsiteY0" fmla="*/ 71 h 1211483"/>
                <a:gd name="connsiteX1" fmla="*/ 60336 w 90195"/>
                <a:gd name="connsiteY1" fmla="*/ 196921 h 1211483"/>
                <a:gd name="connsiteX2" fmla="*/ 57161 w 90195"/>
                <a:gd name="connsiteY2" fmla="*/ 396946 h 1211483"/>
                <a:gd name="connsiteX3" fmla="*/ 22236 w 90195"/>
                <a:gd name="connsiteY3" fmla="*/ 1174821 h 1211483"/>
                <a:gd name="connsiteX4" fmla="*/ 22236 w 90195"/>
                <a:gd name="connsiteY4" fmla="*/ 1006546 h 1211483"/>
                <a:gd name="connsiteX5" fmla="*/ 11 w 90195"/>
                <a:gd name="connsiteY5" fmla="*/ 317571 h 1211483"/>
                <a:gd name="connsiteX6" fmla="*/ 19061 w 90195"/>
                <a:gd name="connsiteY6" fmla="*/ 495371 h 1211483"/>
                <a:gd name="connsiteX7" fmla="*/ 12711 w 90195"/>
                <a:gd name="connsiteY7" fmla="*/ 177871 h 1211483"/>
                <a:gd name="connsiteX8" fmla="*/ 88911 w 90195"/>
                <a:gd name="connsiteY8" fmla="*/ 71 h 121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95" h="1211483">
                  <a:moveTo>
                    <a:pt x="88911" y="71"/>
                  </a:moveTo>
                  <a:cubicBezTo>
                    <a:pt x="96849" y="3246"/>
                    <a:pt x="65628" y="130775"/>
                    <a:pt x="60336" y="196921"/>
                  </a:cubicBezTo>
                  <a:cubicBezTo>
                    <a:pt x="55044" y="263067"/>
                    <a:pt x="63511" y="233963"/>
                    <a:pt x="57161" y="396946"/>
                  </a:cubicBezTo>
                  <a:cubicBezTo>
                    <a:pt x="50811" y="559929"/>
                    <a:pt x="28057" y="1073221"/>
                    <a:pt x="22236" y="1174821"/>
                  </a:cubicBezTo>
                  <a:cubicBezTo>
                    <a:pt x="16415" y="1276421"/>
                    <a:pt x="25940" y="1149421"/>
                    <a:pt x="22236" y="1006546"/>
                  </a:cubicBezTo>
                  <a:cubicBezTo>
                    <a:pt x="18532" y="863671"/>
                    <a:pt x="540" y="402767"/>
                    <a:pt x="11" y="317571"/>
                  </a:cubicBezTo>
                  <a:cubicBezTo>
                    <a:pt x="-518" y="232375"/>
                    <a:pt x="16944" y="518654"/>
                    <a:pt x="19061" y="495371"/>
                  </a:cubicBezTo>
                  <a:cubicBezTo>
                    <a:pt x="21178" y="472088"/>
                    <a:pt x="5832" y="256188"/>
                    <a:pt x="12711" y="177871"/>
                  </a:cubicBezTo>
                  <a:cubicBezTo>
                    <a:pt x="19590" y="99554"/>
                    <a:pt x="80973" y="-3104"/>
                    <a:pt x="88911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0F421C4F-EA4D-41D4-A613-734087FC8884}"/>
                </a:ext>
              </a:extLst>
            </p:cNvPr>
            <p:cNvSpPr/>
            <p:nvPr/>
          </p:nvSpPr>
          <p:spPr>
            <a:xfrm>
              <a:off x="2635075" y="9317451"/>
              <a:ext cx="187244" cy="1125345"/>
            </a:xfrm>
            <a:custGeom>
              <a:avLst/>
              <a:gdLst>
                <a:gd name="connsiteX0" fmla="*/ 145382 w 172434"/>
                <a:gd name="connsiteY0" fmla="*/ 32127 h 1036339"/>
                <a:gd name="connsiteX1" fmla="*/ 123157 w 172434"/>
                <a:gd name="connsiteY1" fmla="*/ 82927 h 1036339"/>
                <a:gd name="connsiteX2" fmla="*/ 126332 w 172434"/>
                <a:gd name="connsiteY2" fmla="*/ 702052 h 1036339"/>
                <a:gd name="connsiteX3" fmla="*/ 8857 w 172434"/>
                <a:gd name="connsiteY3" fmla="*/ 1029077 h 1036339"/>
                <a:gd name="connsiteX4" fmla="*/ 24732 w 172434"/>
                <a:gd name="connsiteY4" fmla="*/ 892552 h 1036339"/>
                <a:gd name="connsiteX5" fmla="*/ 154907 w 172434"/>
                <a:gd name="connsiteY5" fmla="*/ 482977 h 1036339"/>
                <a:gd name="connsiteX6" fmla="*/ 170782 w 172434"/>
                <a:gd name="connsiteY6" fmla="*/ 324227 h 1036339"/>
                <a:gd name="connsiteX7" fmla="*/ 145382 w 172434"/>
                <a:gd name="connsiteY7" fmla="*/ 32127 h 103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34" h="1036339">
                  <a:moveTo>
                    <a:pt x="145382" y="32127"/>
                  </a:moveTo>
                  <a:cubicBezTo>
                    <a:pt x="137444" y="-8090"/>
                    <a:pt x="126332" y="-28727"/>
                    <a:pt x="123157" y="82927"/>
                  </a:cubicBezTo>
                  <a:cubicBezTo>
                    <a:pt x="119982" y="194581"/>
                    <a:pt x="145382" y="544360"/>
                    <a:pt x="126332" y="702052"/>
                  </a:cubicBezTo>
                  <a:cubicBezTo>
                    <a:pt x="107282" y="859744"/>
                    <a:pt x="25790" y="997327"/>
                    <a:pt x="8857" y="1029077"/>
                  </a:cubicBezTo>
                  <a:cubicBezTo>
                    <a:pt x="-8076" y="1060827"/>
                    <a:pt x="390" y="983569"/>
                    <a:pt x="24732" y="892552"/>
                  </a:cubicBezTo>
                  <a:cubicBezTo>
                    <a:pt x="49074" y="801535"/>
                    <a:pt x="130565" y="577698"/>
                    <a:pt x="154907" y="482977"/>
                  </a:cubicBezTo>
                  <a:cubicBezTo>
                    <a:pt x="179249" y="388256"/>
                    <a:pt x="171311" y="395665"/>
                    <a:pt x="170782" y="324227"/>
                  </a:cubicBezTo>
                  <a:cubicBezTo>
                    <a:pt x="170253" y="252790"/>
                    <a:pt x="153320" y="72344"/>
                    <a:pt x="145382" y="321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C23A3058-73CF-44A6-855A-D7430A7F2448}"/>
                </a:ext>
              </a:extLst>
            </p:cNvPr>
            <p:cNvSpPr/>
            <p:nvPr/>
          </p:nvSpPr>
          <p:spPr>
            <a:xfrm>
              <a:off x="1609820" y="9211857"/>
              <a:ext cx="179898" cy="1115111"/>
            </a:xfrm>
            <a:custGeom>
              <a:avLst/>
              <a:gdLst>
                <a:gd name="connsiteX0" fmla="*/ 67197 w 165669"/>
                <a:gd name="connsiteY0" fmla="*/ 21419 h 1026914"/>
                <a:gd name="connsiteX1" fmla="*/ 41797 w 165669"/>
                <a:gd name="connsiteY1" fmla="*/ 958044 h 1026914"/>
                <a:gd name="connsiteX2" fmla="*/ 38622 w 165669"/>
                <a:gd name="connsiteY2" fmla="*/ 865969 h 1026914"/>
                <a:gd name="connsiteX3" fmla="*/ 522 w 165669"/>
                <a:gd name="connsiteY3" fmla="*/ 145244 h 1026914"/>
                <a:gd name="connsiteX4" fmla="*/ 70372 w 165669"/>
                <a:gd name="connsiteY4" fmla="*/ 364319 h 1026914"/>
                <a:gd name="connsiteX5" fmla="*/ 165622 w 165669"/>
                <a:gd name="connsiteY5" fmla="*/ 713569 h 1026914"/>
                <a:gd name="connsiteX6" fmla="*/ 57672 w 165669"/>
                <a:gd name="connsiteY6" fmla="*/ 332569 h 1026914"/>
                <a:gd name="connsiteX7" fmla="*/ 67197 w 165669"/>
                <a:gd name="connsiteY7" fmla="*/ 21419 h 102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69" h="1026914">
                  <a:moveTo>
                    <a:pt x="67197" y="21419"/>
                  </a:moveTo>
                  <a:cubicBezTo>
                    <a:pt x="64551" y="125665"/>
                    <a:pt x="46559" y="817286"/>
                    <a:pt x="41797" y="958044"/>
                  </a:cubicBezTo>
                  <a:cubicBezTo>
                    <a:pt x="37035" y="1098802"/>
                    <a:pt x="45501" y="1001436"/>
                    <a:pt x="38622" y="865969"/>
                  </a:cubicBezTo>
                  <a:cubicBezTo>
                    <a:pt x="31743" y="730502"/>
                    <a:pt x="-4770" y="228852"/>
                    <a:pt x="522" y="145244"/>
                  </a:cubicBezTo>
                  <a:cubicBezTo>
                    <a:pt x="5814" y="61636"/>
                    <a:pt x="42855" y="269598"/>
                    <a:pt x="70372" y="364319"/>
                  </a:cubicBezTo>
                  <a:cubicBezTo>
                    <a:pt x="97889" y="459040"/>
                    <a:pt x="167739" y="718861"/>
                    <a:pt x="165622" y="713569"/>
                  </a:cubicBezTo>
                  <a:cubicBezTo>
                    <a:pt x="163505" y="708277"/>
                    <a:pt x="70901" y="443694"/>
                    <a:pt x="57672" y="332569"/>
                  </a:cubicBezTo>
                  <a:cubicBezTo>
                    <a:pt x="44443" y="221444"/>
                    <a:pt x="69843" y="-82827"/>
                    <a:pt x="67197" y="214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87C7DFF0-5CFB-4C74-BCB6-7A6FA0AB836D}"/>
                </a:ext>
              </a:extLst>
            </p:cNvPr>
            <p:cNvSpPr/>
            <p:nvPr/>
          </p:nvSpPr>
          <p:spPr>
            <a:xfrm>
              <a:off x="2207934" y="10070867"/>
              <a:ext cx="564202" cy="605779"/>
            </a:xfrm>
            <a:custGeom>
              <a:avLst/>
              <a:gdLst>
                <a:gd name="connsiteX0" fmla="*/ 476297 w 519578"/>
                <a:gd name="connsiteY0" fmla="*/ 286567 h 557867"/>
                <a:gd name="connsiteX1" fmla="*/ 300614 w 519578"/>
                <a:gd name="connsiteY1" fmla="*/ 449550 h 557867"/>
                <a:gd name="connsiteX2" fmla="*/ 203247 w 519578"/>
                <a:gd name="connsiteY2" fmla="*/ 504583 h 557867"/>
                <a:gd name="connsiteX3" fmla="*/ 47 w 519578"/>
                <a:gd name="connsiteY3" fmla="*/ 557500 h 557867"/>
                <a:gd name="connsiteX4" fmla="*/ 186314 w 519578"/>
                <a:gd name="connsiteY4" fmla="*/ 477067 h 557867"/>
                <a:gd name="connsiteX5" fmla="*/ 400097 w 519578"/>
                <a:gd name="connsiteY5" fmla="*/ 320433 h 557867"/>
                <a:gd name="connsiteX6" fmla="*/ 516514 w 519578"/>
                <a:gd name="connsiteY6" fmla="*/ 9283 h 557867"/>
                <a:gd name="connsiteX7" fmla="*/ 484764 w 519578"/>
                <a:gd name="connsiteY7" fmla="*/ 98183 h 557867"/>
                <a:gd name="connsiteX8" fmla="*/ 476297 w 519578"/>
                <a:gd name="connsiteY8" fmla="*/ 286567 h 5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578" h="557867">
                  <a:moveTo>
                    <a:pt x="476297" y="286567"/>
                  </a:moveTo>
                  <a:cubicBezTo>
                    <a:pt x="445605" y="345128"/>
                    <a:pt x="346122" y="413214"/>
                    <a:pt x="300614" y="449550"/>
                  </a:cubicBezTo>
                  <a:cubicBezTo>
                    <a:pt x="255106" y="485886"/>
                    <a:pt x="253341" y="486591"/>
                    <a:pt x="203247" y="504583"/>
                  </a:cubicBezTo>
                  <a:cubicBezTo>
                    <a:pt x="153153" y="522575"/>
                    <a:pt x="2869" y="562086"/>
                    <a:pt x="47" y="557500"/>
                  </a:cubicBezTo>
                  <a:cubicBezTo>
                    <a:pt x="-2775" y="552914"/>
                    <a:pt x="119639" y="516578"/>
                    <a:pt x="186314" y="477067"/>
                  </a:cubicBezTo>
                  <a:cubicBezTo>
                    <a:pt x="252989" y="437556"/>
                    <a:pt x="345064" y="398397"/>
                    <a:pt x="400097" y="320433"/>
                  </a:cubicBezTo>
                  <a:cubicBezTo>
                    <a:pt x="455130" y="242469"/>
                    <a:pt x="502403" y="46325"/>
                    <a:pt x="516514" y="9283"/>
                  </a:cubicBezTo>
                  <a:cubicBezTo>
                    <a:pt x="530625" y="-27759"/>
                    <a:pt x="491820" y="55144"/>
                    <a:pt x="484764" y="98183"/>
                  </a:cubicBezTo>
                  <a:cubicBezTo>
                    <a:pt x="477708" y="141222"/>
                    <a:pt x="506989" y="228006"/>
                    <a:pt x="476297" y="2865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7F3A896D-AB72-483D-83DC-799350F6D2B5}"/>
                </a:ext>
              </a:extLst>
            </p:cNvPr>
            <p:cNvSpPr/>
            <p:nvPr/>
          </p:nvSpPr>
          <p:spPr>
            <a:xfrm>
              <a:off x="2240069" y="10140022"/>
              <a:ext cx="418415" cy="499629"/>
            </a:xfrm>
            <a:custGeom>
              <a:avLst/>
              <a:gdLst>
                <a:gd name="connsiteX0" fmla="*/ 385321 w 385322"/>
                <a:gd name="connsiteY0" fmla="*/ 632 h 460112"/>
                <a:gd name="connsiteX1" fmla="*/ 264671 w 385322"/>
                <a:gd name="connsiteY1" fmla="*/ 275798 h 460112"/>
                <a:gd name="connsiteX2" fmla="*/ 188471 w 385322"/>
                <a:gd name="connsiteY2" fmla="*/ 341415 h 460112"/>
                <a:gd name="connsiteX3" fmla="*/ 88 w 385322"/>
                <a:gd name="connsiteY3" fmla="*/ 459948 h 460112"/>
                <a:gd name="connsiteX4" fmla="*/ 213871 w 385322"/>
                <a:gd name="connsiteY4" fmla="*/ 313898 h 460112"/>
                <a:gd name="connsiteX5" fmla="*/ 281604 w 385322"/>
                <a:gd name="connsiteY5" fmla="*/ 205948 h 460112"/>
                <a:gd name="connsiteX6" fmla="*/ 262554 w 385322"/>
                <a:gd name="connsiteY6" fmla="*/ 199598 h 460112"/>
                <a:gd name="connsiteX7" fmla="*/ 385321 w 385322"/>
                <a:gd name="connsiteY7" fmla="*/ 632 h 46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322" h="460112">
                  <a:moveTo>
                    <a:pt x="385321" y="632"/>
                  </a:moveTo>
                  <a:cubicBezTo>
                    <a:pt x="385674" y="13332"/>
                    <a:pt x="297479" y="219001"/>
                    <a:pt x="264671" y="275798"/>
                  </a:cubicBezTo>
                  <a:cubicBezTo>
                    <a:pt x="231863" y="332595"/>
                    <a:pt x="232568" y="310723"/>
                    <a:pt x="188471" y="341415"/>
                  </a:cubicBezTo>
                  <a:cubicBezTo>
                    <a:pt x="144374" y="372107"/>
                    <a:pt x="-4145" y="464534"/>
                    <a:pt x="88" y="459948"/>
                  </a:cubicBezTo>
                  <a:cubicBezTo>
                    <a:pt x="4321" y="455362"/>
                    <a:pt x="166952" y="356231"/>
                    <a:pt x="213871" y="313898"/>
                  </a:cubicBezTo>
                  <a:cubicBezTo>
                    <a:pt x="260790" y="271565"/>
                    <a:pt x="273490" y="224998"/>
                    <a:pt x="281604" y="205948"/>
                  </a:cubicBezTo>
                  <a:cubicBezTo>
                    <a:pt x="289718" y="186898"/>
                    <a:pt x="246679" y="228878"/>
                    <a:pt x="262554" y="199598"/>
                  </a:cubicBezTo>
                  <a:cubicBezTo>
                    <a:pt x="278429" y="170318"/>
                    <a:pt x="384968" y="-12068"/>
                    <a:pt x="385321" y="6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39CC3423-9017-48F6-A688-7D680F4D0257}"/>
                </a:ext>
              </a:extLst>
            </p:cNvPr>
            <p:cNvSpPr/>
            <p:nvPr/>
          </p:nvSpPr>
          <p:spPr>
            <a:xfrm>
              <a:off x="1767136" y="10116387"/>
              <a:ext cx="459237" cy="508707"/>
            </a:xfrm>
            <a:custGeom>
              <a:avLst/>
              <a:gdLst>
                <a:gd name="connsiteX0" fmla="*/ 10165 w 422915"/>
                <a:gd name="connsiteY0" fmla="*/ 1230 h 468472"/>
                <a:gd name="connsiteX1" fmla="*/ 1698 w 422915"/>
                <a:gd name="connsiteY1" fmla="*/ 208663 h 468472"/>
                <a:gd name="connsiteX2" fmla="*/ 44031 w 422915"/>
                <a:gd name="connsiteY2" fmla="*/ 289097 h 468472"/>
                <a:gd name="connsiteX3" fmla="*/ 122348 w 422915"/>
                <a:gd name="connsiteY3" fmla="*/ 348363 h 468472"/>
                <a:gd name="connsiteX4" fmla="*/ 204898 w 422915"/>
                <a:gd name="connsiteY4" fmla="*/ 365297 h 468472"/>
                <a:gd name="connsiteX5" fmla="*/ 101181 w 422915"/>
                <a:gd name="connsiteY5" fmla="*/ 352597 h 468472"/>
                <a:gd name="connsiteX6" fmla="*/ 63081 w 422915"/>
                <a:gd name="connsiteY6" fmla="*/ 337780 h 468472"/>
                <a:gd name="connsiteX7" fmla="*/ 143515 w 422915"/>
                <a:gd name="connsiteY7" fmla="*/ 403397 h 468472"/>
                <a:gd name="connsiteX8" fmla="*/ 245115 w 422915"/>
                <a:gd name="connsiteY8" fmla="*/ 447847 h 468472"/>
                <a:gd name="connsiteX9" fmla="*/ 365765 w 422915"/>
                <a:gd name="connsiteY9" fmla="*/ 466897 h 468472"/>
                <a:gd name="connsiteX10" fmla="*/ 422915 w 422915"/>
                <a:gd name="connsiteY10" fmla="*/ 466897 h 468472"/>
                <a:gd name="connsiteX11" fmla="*/ 272631 w 422915"/>
                <a:gd name="connsiteY11" fmla="*/ 464780 h 468472"/>
                <a:gd name="connsiteX12" fmla="*/ 115998 w 422915"/>
                <a:gd name="connsiteY12" fmla="*/ 424563 h 468472"/>
                <a:gd name="connsiteX13" fmla="*/ 27098 w 422915"/>
                <a:gd name="connsiteY13" fmla="*/ 314497 h 468472"/>
                <a:gd name="connsiteX14" fmla="*/ 10165 w 422915"/>
                <a:gd name="connsiteY14" fmla="*/ 1230 h 46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915" h="468472">
                  <a:moveTo>
                    <a:pt x="10165" y="1230"/>
                  </a:moveTo>
                  <a:cubicBezTo>
                    <a:pt x="5932" y="-16409"/>
                    <a:pt x="-3946" y="160685"/>
                    <a:pt x="1698" y="208663"/>
                  </a:cubicBezTo>
                  <a:cubicBezTo>
                    <a:pt x="7342" y="256641"/>
                    <a:pt x="23923" y="265814"/>
                    <a:pt x="44031" y="289097"/>
                  </a:cubicBezTo>
                  <a:cubicBezTo>
                    <a:pt x="64139" y="312380"/>
                    <a:pt x="95537" y="335663"/>
                    <a:pt x="122348" y="348363"/>
                  </a:cubicBezTo>
                  <a:cubicBezTo>
                    <a:pt x="149159" y="361063"/>
                    <a:pt x="208426" y="364591"/>
                    <a:pt x="204898" y="365297"/>
                  </a:cubicBezTo>
                  <a:cubicBezTo>
                    <a:pt x="201370" y="366003"/>
                    <a:pt x="124817" y="357183"/>
                    <a:pt x="101181" y="352597"/>
                  </a:cubicBezTo>
                  <a:cubicBezTo>
                    <a:pt x="77545" y="348011"/>
                    <a:pt x="56025" y="329313"/>
                    <a:pt x="63081" y="337780"/>
                  </a:cubicBezTo>
                  <a:cubicBezTo>
                    <a:pt x="70137" y="346247"/>
                    <a:pt x="113176" y="385053"/>
                    <a:pt x="143515" y="403397"/>
                  </a:cubicBezTo>
                  <a:cubicBezTo>
                    <a:pt x="173854" y="421741"/>
                    <a:pt x="208073" y="437264"/>
                    <a:pt x="245115" y="447847"/>
                  </a:cubicBezTo>
                  <a:cubicBezTo>
                    <a:pt x="282157" y="458430"/>
                    <a:pt x="336132" y="463722"/>
                    <a:pt x="365765" y="466897"/>
                  </a:cubicBezTo>
                  <a:cubicBezTo>
                    <a:pt x="395398" y="470072"/>
                    <a:pt x="422915" y="466897"/>
                    <a:pt x="422915" y="466897"/>
                  </a:cubicBezTo>
                  <a:cubicBezTo>
                    <a:pt x="407393" y="466544"/>
                    <a:pt x="323784" y="471836"/>
                    <a:pt x="272631" y="464780"/>
                  </a:cubicBezTo>
                  <a:cubicBezTo>
                    <a:pt x="221478" y="457724"/>
                    <a:pt x="156920" y="449610"/>
                    <a:pt x="115998" y="424563"/>
                  </a:cubicBezTo>
                  <a:cubicBezTo>
                    <a:pt x="75076" y="399516"/>
                    <a:pt x="45090" y="377644"/>
                    <a:pt x="27098" y="314497"/>
                  </a:cubicBezTo>
                  <a:cubicBezTo>
                    <a:pt x="9106" y="251350"/>
                    <a:pt x="14398" y="18869"/>
                    <a:pt x="10165" y="1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CBDF6E11-B6CF-4325-AC15-028A5A4CEFF1}"/>
                </a:ext>
              </a:extLst>
            </p:cNvPr>
            <p:cNvSpPr/>
            <p:nvPr/>
          </p:nvSpPr>
          <p:spPr>
            <a:xfrm>
              <a:off x="1901988" y="10209652"/>
              <a:ext cx="513160" cy="319820"/>
            </a:xfrm>
            <a:custGeom>
              <a:avLst/>
              <a:gdLst>
                <a:gd name="connsiteX0" fmla="*/ 279 w 472573"/>
                <a:gd name="connsiteY0" fmla="*/ 9 h 294525"/>
                <a:gd name="connsiteX1" fmla="*/ 218295 w 472573"/>
                <a:gd name="connsiteY1" fmla="*/ 192625 h 294525"/>
                <a:gd name="connsiteX2" fmla="*/ 296612 w 472573"/>
                <a:gd name="connsiteY2" fmla="*/ 245542 h 294525"/>
                <a:gd name="connsiteX3" fmla="*/ 353762 w 472573"/>
                <a:gd name="connsiteY3" fmla="*/ 211675 h 294525"/>
                <a:gd name="connsiteX4" fmla="*/ 472295 w 472573"/>
                <a:gd name="connsiteY4" fmla="*/ 101609 h 294525"/>
                <a:gd name="connsiteX5" fmla="*/ 381279 w 472573"/>
                <a:gd name="connsiteY5" fmla="*/ 192625 h 294525"/>
                <a:gd name="connsiteX6" fmla="*/ 216179 w 472573"/>
                <a:gd name="connsiteY6" fmla="*/ 266709 h 294525"/>
                <a:gd name="connsiteX7" fmla="*/ 123045 w 472573"/>
                <a:gd name="connsiteY7" fmla="*/ 294225 h 294525"/>
                <a:gd name="connsiteX8" fmla="*/ 241579 w 472573"/>
                <a:gd name="connsiteY8" fmla="*/ 251892 h 294525"/>
                <a:gd name="connsiteX9" fmla="*/ 173845 w 472573"/>
                <a:gd name="connsiteY9" fmla="*/ 201092 h 294525"/>
                <a:gd name="connsiteX10" fmla="*/ 279 w 472573"/>
                <a:gd name="connsiteY10" fmla="*/ 9 h 29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573" h="294525">
                  <a:moveTo>
                    <a:pt x="279" y="9"/>
                  </a:moveTo>
                  <a:cubicBezTo>
                    <a:pt x="7687" y="-1402"/>
                    <a:pt x="168906" y="151703"/>
                    <a:pt x="218295" y="192625"/>
                  </a:cubicBezTo>
                  <a:cubicBezTo>
                    <a:pt x="267684" y="233547"/>
                    <a:pt x="274034" y="242367"/>
                    <a:pt x="296612" y="245542"/>
                  </a:cubicBezTo>
                  <a:cubicBezTo>
                    <a:pt x="319190" y="248717"/>
                    <a:pt x="324482" y="235664"/>
                    <a:pt x="353762" y="211675"/>
                  </a:cubicBezTo>
                  <a:cubicBezTo>
                    <a:pt x="383042" y="187686"/>
                    <a:pt x="467709" y="104784"/>
                    <a:pt x="472295" y="101609"/>
                  </a:cubicBezTo>
                  <a:cubicBezTo>
                    <a:pt x="476881" y="98434"/>
                    <a:pt x="423965" y="165108"/>
                    <a:pt x="381279" y="192625"/>
                  </a:cubicBezTo>
                  <a:cubicBezTo>
                    <a:pt x="338593" y="220142"/>
                    <a:pt x="259218" y="249776"/>
                    <a:pt x="216179" y="266709"/>
                  </a:cubicBezTo>
                  <a:cubicBezTo>
                    <a:pt x="173140" y="283642"/>
                    <a:pt x="118812" y="296694"/>
                    <a:pt x="123045" y="294225"/>
                  </a:cubicBezTo>
                  <a:cubicBezTo>
                    <a:pt x="127278" y="291756"/>
                    <a:pt x="233112" y="267414"/>
                    <a:pt x="241579" y="251892"/>
                  </a:cubicBezTo>
                  <a:cubicBezTo>
                    <a:pt x="250046" y="236370"/>
                    <a:pt x="212651" y="241309"/>
                    <a:pt x="173845" y="201092"/>
                  </a:cubicBezTo>
                  <a:cubicBezTo>
                    <a:pt x="135039" y="160875"/>
                    <a:pt x="-7129" y="1420"/>
                    <a:pt x="279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8190FB74-6021-4874-B250-4812BAC8F871}"/>
                </a:ext>
              </a:extLst>
            </p:cNvPr>
            <p:cNvSpPr/>
            <p:nvPr/>
          </p:nvSpPr>
          <p:spPr>
            <a:xfrm>
              <a:off x="1486144" y="10126917"/>
              <a:ext cx="622968" cy="554564"/>
            </a:xfrm>
            <a:custGeom>
              <a:avLst/>
              <a:gdLst>
                <a:gd name="connsiteX0" fmla="*/ 116 w 573696"/>
                <a:gd name="connsiteY0" fmla="*/ 0 h 510702"/>
                <a:gd name="connsiteX1" fmla="*/ 167333 w 573696"/>
                <a:gd name="connsiteY1" fmla="*/ 201083 h 510702"/>
                <a:gd name="connsiteX2" fmla="*/ 232949 w 573696"/>
                <a:gd name="connsiteY2" fmla="*/ 321733 h 510702"/>
                <a:gd name="connsiteX3" fmla="*/ 275283 w 573696"/>
                <a:gd name="connsiteY3" fmla="*/ 425450 h 510702"/>
                <a:gd name="connsiteX4" fmla="*/ 347249 w 573696"/>
                <a:gd name="connsiteY4" fmla="*/ 472016 h 510702"/>
                <a:gd name="connsiteX5" fmla="*/ 571616 w 573696"/>
                <a:gd name="connsiteY5" fmla="*/ 510116 h 510702"/>
                <a:gd name="connsiteX6" fmla="*/ 440383 w 573696"/>
                <a:gd name="connsiteY6" fmla="*/ 495300 h 510702"/>
                <a:gd name="connsiteX7" fmla="*/ 135583 w 573696"/>
                <a:gd name="connsiteY7" fmla="*/ 497416 h 510702"/>
                <a:gd name="connsiteX8" fmla="*/ 340899 w 573696"/>
                <a:gd name="connsiteY8" fmla="*/ 488950 h 510702"/>
                <a:gd name="connsiteX9" fmla="*/ 213899 w 573696"/>
                <a:gd name="connsiteY9" fmla="*/ 332316 h 510702"/>
                <a:gd name="connsiteX10" fmla="*/ 141933 w 573696"/>
                <a:gd name="connsiteY10" fmla="*/ 203200 h 510702"/>
                <a:gd name="connsiteX11" fmla="*/ 116 w 573696"/>
                <a:gd name="connsiteY11" fmla="*/ 0 h 5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96" h="510702">
                  <a:moveTo>
                    <a:pt x="116" y="0"/>
                  </a:moveTo>
                  <a:cubicBezTo>
                    <a:pt x="4349" y="-353"/>
                    <a:pt x="128527" y="147461"/>
                    <a:pt x="167333" y="201083"/>
                  </a:cubicBezTo>
                  <a:cubicBezTo>
                    <a:pt x="206139" y="254705"/>
                    <a:pt x="214957" y="284339"/>
                    <a:pt x="232949" y="321733"/>
                  </a:cubicBezTo>
                  <a:cubicBezTo>
                    <a:pt x="250941" y="359127"/>
                    <a:pt x="256233" y="400403"/>
                    <a:pt x="275283" y="425450"/>
                  </a:cubicBezTo>
                  <a:cubicBezTo>
                    <a:pt x="294333" y="450497"/>
                    <a:pt x="297860" y="457905"/>
                    <a:pt x="347249" y="472016"/>
                  </a:cubicBezTo>
                  <a:cubicBezTo>
                    <a:pt x="396638" y="486127"/>
                    <a:pt x="556094" y="506235"/>
                    <a:pt x="571616" y="510116"/>
                  </a:cubicBezTo>
                  <a:cubicBezTo>
                    <a:pt x="587138" y="513997"/>
                    <a:pt x="513055" y="497417"/>
                    <a:pt x="440383" y="495300"/>
                  </a:cubicBezTo>
                  <a:cubicBezTo>
                    <a:pt x="367711" y="493183"/>
                    <a:pt x="135583" y="497416"/>
                    <a:pt x="135583" y="497416"/>
                  </a:cubicBezTo>
                  <a:cubicBezTo>
                    <a:pt x="119002" y="496358"/>
                    <a:pt x="327846" y="516467"/>
                    <a:pt x="340899" y="488950"/>
                  </a:cubicBezTo>
                  <a:cubicBezTo>
                    <a:pt x="353952" y="461433"/>
                    <a:pt x="247060" y="379941"/>
                    <a:pt x="213899" y="332316"/>
                  </a:cubicBezTo>
                  <a:cubicBezTo>
                    <a:pt x="180738" y="284691"/>
                    <a:pt x="175800" y="255411"/>
                    <a:pt x="141933" y="203200"/>
                  </a:cubicBezTo>
                  <a:cubicBezTo>
                    <a:pt x="108066" y="150989"/>
                    <a:pt x="-4117" y="353"/>
                    <a:pt x="11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7828CF4B-48BD-4D5E-B3DB-CC31DC7C6199}"/>
                </a:ext>
              </a:extLst>
            </p:cNvPr>
            <p:cNvSpPr/>
            <p:nvPr/>
          </p:nvSpPr>
          <p:spPr>
            <a:xfrm>
              <a:off x="1175004" y="9329344"/>
              <a:ext cx="650719" cy="1312376"/>
            </a:xfrm>
            <a:custGeom>
              <a:avLst/>
              <a:gdLst>
                <a:gd name="connsiteX0" fmla="*/ 897 w 599252"/>
                <a:gd name="connsiteY0" fmla="*/ 7 h 1208577"/>
                <a:gd name="connsiteX1" fmla="*/ 66514 w 599252"/>
                <a:gd name="connsiteY1" fmla="*/ 277291 h 1208577"/>
                <a:gd name="connsiteX2" fmla="*/ 89797 w 599252"/>
                <a:gd name="connsiteY2" fmla="*/ 402174 h 1208577"/>
                <a:gd name="connsiteX3" fmla="*/ 104614 w 599252"/>
                <a:gd name="connsiteY3" fmla="*/ 531291 h 1208577"/>
                <a:gd name="connsiteX4" fmla="*/ 235847 w 599252"/>
                <a:gd name="connsiteY4" fmla="*/ 791641 h 1208577"/>
                <a:gd name="connsiteX5" fmla="*/ 316280 w 599252"/>
                <a:gd name="connsiteY5" fmla="*/ 901707 h 1208577"/>
                <a:gd name="connsiteX6" fmla="*/ 585097 w 599252"/>
                <a:gd name="connsiteY6" fmla="*/ 1193807 h 1208577"/>
                <a:gd name="connsiteX7" fmla="*/ 532180 w 599252"/>
                <a:gd name="connsiteY7" fmla="*/ 1136657 h 1208577"/>
                <a:gd name="connsiteX8" fmla="*/ 280297 w 599252"/>
                <a:gd name="connsiteY8" fmla="*/ 889007 h 1208577"/>
                <a:gd name="connsiteX9" fmla="*/ 172347 w 599252"/>
                <a:gd name="connsiteY9" fmla="*/ 690041 h 1208577"/>
                <a:gd name="connsiteX10" fmla="*/ 195630 w 599252"/>
                <a:gd name="connsiteY10" fmla="*/ 704857 h 1208577"/>
                <a:gd name="connsiteX11" fmla="*/ 110964 w 599252"/>
                <a:gd name="connsiteY11" fmla="*/ 457207 h 1208577"/>
                <a:gd name="connsiteX12" fmla="*/ 32647 w 599252"/>
                <a:gd name="connsiteY12" fmla="*/ 285757 h 1208577"/>
                <a:gd name="connsiteX13" fmla="*/ 897 w 599252"/>
                <a:gd name="connsiteY13" fmla="*/ 7 h 12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252" h="1208577">
                  <a:moveTo>
                    <a:pt x="897" y="7"/>
                  </a:moveTo>
                  <a:cubicBezTo>
                    <a:pt x="6542" y="-1404"/>
                    <a:pt x="51697" y="210263"/>
                    <a:pt x="66514" y="277291"/>
                  </a:cubicBezTo>
                  <a:cubicBezTo>
                    <a:pt x="81331" y="344319"/>
                    <a:pt x="83447" y="359841"/>
                    <a:pt x="89797" y="402174"/>
                  </a:cubicBezTo>
                  <a:cubicBezTo>
                    <a:pt x="96147" y="444507"/>
                    <a:pt x="80272" y="466380"/>
                    <a:pt x="104614" y="531291"/>
                  </a:cubicBezTo>
                  <a:cubicBezTo>
                    <a:pt x="128956" y="596202"/>
                    <a:pt x="200569" y="729905"/>
                    <a:pt x="235847" y="791641"/>
                  </a:cubicBezTo>
                  <a:cubicBezTo>
                    <a:pt x="271125" y="853377"/>
                    <a:pt x="258072" y="834679"/>
                    <a:pt x="316280" y="901707"/>
                  </a:cubicBezTo>
                  <a:cubicBezTo>
                    <a:pt x="374488" y="968735"/>
                    <a:pt x="549114" y="1154649"/>
                    <a:pt x="585097" y="1193807"/>
                  </a:cubicBezTo>
                  <a:cubicBezTo>
                    <a:pt x="621080" y="1232965"/>
                    <a:pt x="582980" y="1187457"/>
                    <a:pt x="532180" y="1136657"/>
                  </a:cubicBezTo>
                  <a:cubicBezTo>
                    <a:pt x="481380" y="1085857"/>
                    <a:pt x="340269" y="963443"/>
                    <a:pt x="280297" y="889007"/>
                  </a:cubicBezTo>
                  <a:cubicBezTo>
                    <a:pt x="220325" y="814571"/>
                    <a:pt x="186458" y="720733"/>
                    <a:pt x="172347" y="690041"/>
                  </a:cubicBezTo>
                  <a:cubicBezTo>
                    <a:pt x="158236" y="659349"/>
                    <a:pt x="205860" y="743663"/>
                    <a:pt x="195630" y="704857"/>
                  </a:cubicBezTo>
                  <a:cubicBezTo>
                    <a:pt x="185400" y="666051"/>
                    <a:pt x="138128" y="527057"/>
                    <a:pt x="110964" y="457207"/>
                  </a:cubicBezTo>
                  <a:cubicBezTo>
                    <a:pt x="83800" y="387357"/>
                    <a:pt x="47817" y="357724"/>
                    <a:pt x="32647" y="285757"/>
                  </a:cubicBezTo>
                  <a:cubicBezTo>
                    <a:pt x="17478" y="213790"/>
                    <a:pt x="-4748" y="1418"/>
                    <a:pt x="897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86168E65-FE38-4548-B649-0496D3DE6AA2}"/>
                </a:ext>
              </a:extLst>
            </p:cNvPr>
            <p:cNvSpPr/>
            <p:nvPr/>
          </p:nvSpPr>
          <p:spPr>
            <a:xfrm>
              <a:off x="1344375" y="8910739"/>
              <a:ext cx="342813" cy="551469"/>
            </a:xfrm>
            <a:custGeom>
              <a:avLst/>
              <a:gdLst>
                <a:gd name="connsiteX0" fmla="*/ 1555 w 315699"/>
                <a:gd name="connsiteY0" fmla="*/ 271 h 507852"/>
                <a:gd name="connsiteX1" fmla="*/ 149722 w 315699"/>
                <a:gd name="connsiteY1" fmla="*/ 178071 h 507852"/>
                <a:gd name="connsiteX2" fmla="*/ 202639 w 315699"/>
                <a:gd name="connsiteY2" fmla="*/ 256388 h 507852"/>
                <a:gd name="connsiteX3" fmla="*/ 249205 w 315699"/>
                <a:gd name="connsiteY3" fmla="*/ 349521 h 507852"/>
                <a:gd name="connsiteX4" fmla="*/ 312705 w 315699"/>
                <a:gd name="connsiteY4" fmla="*/ 506154 h 507852"/>
                <a:gd name="connsiteX5" fmla="*/ 297889 w 315699"/>
                <a:gd name="connsiteY5" fmla="*/ 421488 h 507852"/>
                <a:gd name="connsiteX6" fmla="*/ 232272 w 315699"/>
                <a:gd name="connsiteY6" fmla="*/ 250038 h 507852"/>
                <a:gd name="connsiteX7" fmla="*/ 81989 w 315699"/>
                <a:gd name="connsiteY7" fmla="*/ 139971 h 507852"/>
                <a:gd name="connsiteX8" fmla="*/ 1555 w 315699"/>
                <a:gd name="connsiteY8" fmla="*/ 271 h 5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699" h="507852">
                  <a:moveTo>
                    <a:pt x="1555" y="271"/>
                  </a:moveTo>
                  <a:cubicBezTo>
                    <a:pt x="12844" y="6621"/>
                    <a:pt x="116208" y="135385"/>
                    <a:pt x="149722" y="178071"/>
                  </a:cubicBezTo>
                  <a:cubicBezTo>
                    <a:pt x="183236" y="220757"/>
                    <a:pt x="186059" y="227813"/>
                    <a:pt x="202639" y="256388"/>
                  </a:cubicBezTo>
                  <a:cubicBezTo>
                    <a:pt x="219219" y="284963"/>
                    <a:pt x="230861" y="307894"/>
                    <a:pt x="249205" y="349521"/>
                  </a:cubicBezTo>
                  <a:cubicBezTo>
                    <a:pt x="267549" y="391148"/>
                    <a:pt x="304591" y="494160"/>
                    <a:pt x="312705" y="506154"/>
                  </a:cubicBezTo>
                  <a:cubicBezTo>
                    <a:pt x="320819" y="518148"/>
                    <a:pt x="311295" y="464174"/>
                    <a:pt x="297889" y="421488"/>
                  </a:cubicBezTo>
                  <a:cubicBezTo>
                    <a:pt x="284484" y="378802"/>
                    <a:pt x="268255" y="296957"/>
                    <a:pt x="232272" y="250038"/>
                  </a:cubicBezTo>
                  <a:cubicBezTo>
                    <a:pt x="196289" y="203119"/>
                    <a:pt x="121147" y="179129"/>
                    <a:pt x="81989" y="139971"/>
                  </a:cubicBezTo>
                  <a:cubicBezTo>
                    <a:pt x="42831" y="100813"/>
                    <a:pt x="-9734" y="-6079"/>
                    <a:pt x="1555" y="2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0B9395FA-5289-472D-9993-4ECE90EBD597}"/>
                </a:ext>
              </a:extLst>
            </p:cNvPr>
            <p:cNvSpPr/>
            <p:nvPr/>
          </p:nvSpPr>
          <p:spPr>
            <a:xfrm>
              <a:off x="1056457" y="9369924"/>
              <a:ext cx="221858" cy="368395"/>
            </a:xfrm>
            <a:custGeom>
              <a:avLst/>
              <a:gdLst>
                <a:gd name="connsiteX0" fmla="*/ 1 w 204311"/>
                <a:gd name="connsiteY0" fmla="*/ 737 h 339258"/>
                <a:gd name="connsiteX1" fmla="*/ 120651 w 204311"/>
                <a:gd name="connsiteY1" fmla="*/ 140437 h 339258"/>
                <a:gd name="connsiteX2" fmla="*/ 201085 w 204311"/>
                <a:gd name="connsiteY2" fmla="*/ 333054 h 339258"/>
                <a:gd name="connsiteX3" fmla="*/ 182035 w 204311"/>
                <a:gd name="connsiteY3" fmla="*/ 273787 h 339258"/>
                <a:gd name="connsiteX4" fmla="*/ 122768 w 204311"/>
                <a:gd name="connsiteY4" fmla="*/ 93871 h 339258"/>
                <a:gd name="connsiteX5" fmla="*/ 1 w 204311"/>
                <a:gd name="connsiteY5" fmla="*/ 737 h 33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11" h="339258">
                  <a:moveTo>
                    <a:pt x="1" y="737"/>
                  </a:moveTo>
                  <a:cubicBezTo>
                    <a:pt x="-352" y="8498"/>
                    <a:pt x="87137" y="85051"/>
                    <a:pt x="120651" y="140437"/>
                  </a:cubicBezTo>
                  <a:cubicBezTo>
                    <a:pt x="154165" y="195823"/>
                    <a:pt x="190854" y="310829"/>
                    <a:pt x="201085" y="333054"/>
                  </a:cubicBezTo>
                  <a:cubicBezTo>
                    <a:pt x="211316" y="355279"/>
                    <a:pt x="195088" y="313651"/>
                    <a:pt x="182035" y="273787"/>
                  </a:cubicBezTo>
                  <a:cubicBezTo>
                    <a:pt x="168982" y="233923"/>
                    <a:pt x="152401" y="139732"/>
                    <a:pt x="122768" y="93871"/>
                  </a:cubicBezTo>
                  <a:cubicBezTo>
                    <a:pt x="93135" y="48010"/>
                    <a:pt x="354" y="-7024"/>
                    <a:pt x="1" y="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6B44DEE3-DE34-49BF-A322-E25B9DF0C861}"/>
                </a:ext>
              </a:extLst>
            </p:cNvPr>
            <p:cNvSpPr/>
            <p:nvPr/>
          </p:nvSpPr>
          <p:spPr>
            <a:xfrm>
              <a:off x="1046985" y="8908675"/>
              <a:ext cx="294500" cy="483023"/>
            </a:xfrm>
            <a:custGeom>
              <a:avLst/>
              <a:gdLst>
                <a:gd name="connsiteX0" fmla="*/ 271191 w 271207"/>
                <a:gd name="connsiteY0" fmla="*/ 55 h 444820"/>
                <a:gd name="connsiteX1" fmla="*/ 97624 w 271207"/>
                <a:gd name="connsiteY1" fmla="*/ 84722 h 444820"/>
                <a:gd name="connsiteX2" fmla="*/ 42591 w 271207"/>
                <a:gd name="connsiteY2" fmla="*/ 165155 h 444820"/>
                <a:gd name="connsiteX3" fmla="*/ 15074 w 271207"/>
                <a:gd name="connsiteY3" fmla="*/ 319672 h 444820"/>
                <a:gd name="connsiteX4" fmla="*/ 15074 w 271207"/>
                <a:gd name="connsiteY4" fmla="*/ 444555 h 444820"/>
                <a:gd name="connsiteX5" fmla="*/ 8724 w 271207"/>
                <a:gd name="connsiteY5" fmla="*/ 347189 h 444820"/>
                <a:gd name="connsiteX6" fmla="*/ 258 w 271207"/>
                <a:gd name="connsiteY6" fmla="*/ 167272 h 444820"/>
                <a:gd name="connsiteX7" fmla="*/ 19308 w 271207"/>
                <a:gd name="connsiteY7" fmla="*/ 156689 h 444820"/>
                <a:gd name="connsiteX8" fmla="*/ 40474 w 271207"/>
                <a:gd name="connsiteY8" fmla="*/ 302739 h 444820"/>
                <a:gd name="connsiteX9" fmla="*/ 87041 w 271207"/>
                <a:gd name="connsiteY9" fmla="*/ 97422 h 444820"/>
                <a:gd name="connsiteX10" fmla="*/ 271191 w 271207"/>
                <a:gd name="connsiteY10" fmla="*/ 55 h 44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207" h="444820">
                  <a:moveTo>
                    <a:pt x="271191" y="55"/>
                  </a:moveTo>
                  <a:cubicBezTo>
                    <a:pt x="272955" y="-2062"/>
                    <a:pt x="135724" y="57205"/>
                    <a:pt x="97624" y="84722"/>
                  </a:cubicBezTo>
                  <a:cubicBezTo>
                    <a:pt x="59524" y="112239"/>
                    <a:pt x="56349" y="125997"/>
                    <a:pt x="42591" y="165155"/>
                  </a:cubicBezTo>
                  <a:cubicBezTo>
                    <a:pt x="28833" y="204313"/>
                    <a:pt x="19660" y="273105"/>
                    <a:pt x="15074" y="319672"/>
                  </a:cubicBezTo>
                  <a:cubicBezTo>
                    <a:pt x="10488" y="366239"/>
                    <a:pt x="16132" y="439969"/>
                    <a:pt x="15074" y="444555"/>
                  </a:cubicBezTo>
                  <a:cubicBezTo>
                    <a:pt x="14016" y="449141"/>
                    <a:pt x="11193" y="393403"/>
                    <a:pt x="8724" y="347189"/>
                  </a:cubicBezTo>
                  <a:cubicBezTo>
                    <a:pt x="6255" y="300975"/>
                    <a:pt x="-1506" y="199022"/>
                    <a:pt x="258" y="167272"/>
                  </a:cubicBezTo>
                  <a:cubicBezTo>
                    <a:pt x="2022" y="135522"/>
                    <a:pt x="12605" y="134111"/>
                    <a:pt x="19308" y="156689"/>
                  </a:cubicBezTo>
                  <a:cubicBezTo>
                    <a:pt x="26011" y="179267"/>
                    <a:pt x="29185" y="312617"/>
                    <a:pt x="40474" y="302739"/>
                  </a:cubicBezTo>
                  <a:cubicBezTo>
                    <a:pt x="51763" y="292861"/>
                    <a:pt x="44708" y="147517"/>
                    <a:pt x="87041" y="97422"/>
                  </a:cubicBezTo>
                  <a:cubicBezTo>
                    <a:pt x="129374" y="47328"/>
                    <a:pt x="269427" y="2172"/>
                    <a:pt x="271191" y="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190533DE-211B-40D4-B24E-366D197F38A5}"/>
                </a:ext>
              </a:extLst>
            </p:cNvPr>
            <p:cNvSpPr/>
            <p:nvPr/>
          </p:nvSpPr>
          <p:spPr>
            <a:xfrm>
              <a:off x="3089441" y="5794271"/>
              <a:ext cx="183752" cy="853197"/>
            </a:xfrm>
            <a:custGeom>
              <a:avLst/>
              <a:gdLst>
                <a:gd name="connsiteX0" fmla="*/ 100545 w 169219"/>
                <a:gd name="connsiteY0" fmla="*/ 50 h 785716"/>
                <a:gd name="connsiteX1" fmla="*/ 121711 w 169219"/>
                <a:gd name="connsiteY1" fmla="*/ 334483 h 785716"/>
                <a:gd name="connsiteX2" fmla="*/ 81495 w 169219"/>
                <a:gd name="connsiteY2" fmla="*/ 171500 h 785716"/>
                <a:gd name="connsiteX3" fmla="*/ 109011 w 169219"/>
                <a:gd name="connsiteY3" fmla="*/ 342950 h 785716"/>
                <a:gd name="connsiteX4" fmla="*/ 153461 w 169219"/>
                <a:gd name="connsiteY4" fmla="*/ 357767 h 785716"/>
                <a:gd name="connsiteX5" fmla="*/ 92078 w 169219"/>
                <a:gd name="connsiteY5" fmla="*/ 412800 h 785716"/>
                <a:gd name="connsiteX6" fmla="*/ 1061 w 169219"/>
                <a:gd name="connsiteY6" fmla="*/ 474183 h 785716"/>
                <a:gd name="connsiteX7" fmla="*/ 157695 w 169219"/>
                <a:gd name="connsiteY7" fmla="*/ 431850 h 785716"/>
                <a:gd name="connsiteX8" fmla="*/ 109011 w 169219"/>
                <a:gd name="connsiteY8" fmla="*/ 453017 h 785716"/>
                <a:gd name="connsiteX9" fmla="*/ 142878 w 169219"/>
                <a:gd name="connsiteY9" fmla="*/ 785333 h 785716"/>
                <a:gd name="connsiteX10" fmla="*/ 168278 w 169219"/>
                <a:gd name="connsiteY10" fmla="*/ 520750 h 785716"/>
                <a:gd name="connsiteX11" fmla="*/ 109011 w 169219"/>
                <a:gd name="connsiteY11" fmla="*/ 580017 h 785716"/>
                <a:gd name="connsiteX12" fmla="*/ 62445 w 169219"/>
                <a:gd name="connsiteY12" fmla="*/ 362000 h 785716"/>
                <a:gd name="connsiteX13" fmla="*/ 100545 w 169219"/>
                <a:gd name="connsiteY13" fmla="*/ 50 h 78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219" h="785716">
                  <a:moveTo>
                    <a:pt x="100545" y="50"/>
                  </a:moveTo>
                  <a:cubicBezTo>
                    <a:pt x="110423" y="-4536"/>
                    <a:pt x="124886" y="305908"/>
                    <a:pt x="121711" y="334483"/>
                  </a:cubicBezTo>
                  <a:cubicBezTo>
                    <a:pt x="118536" y="363058"/>
                    <a:pt x="83612" y="170089"/>
                    <a:pt x="81495" y="171500"/>
                  </a:cubicBezTo>
                  <a:cubicBezTo>
                    <a:pt x="79378" y="172911"/>
                    <a:pt x="97017" y="311906"/>
                    <a:pt x="109011" y="342950"/>
                  </a:cubicBezTo>
                  <a:cubicBezTo>
                    <a:pt x="121005" y="373995"/>
                    <a:pt x="156283" y="346125"/>
                    <a:pt x="153461" y="357767"/>
                  </a:cubicBezTo>
                  <a:cubicBezTo>
                    <a:pt x="150639" y="369409"/>
                    <a:pt x="117478" y="393397"/>
                    <a:pt x="92078" y="412800"/>
                  </a:cubicBezTo>
                  <a:cubicBezTo>
                    <a:pt x="66678" y="432203"/>
                    <a:pt x="-9875" y="471008"/>
                    <a:pt x="1061" y="474183"/>
                  </a:cubicBezTo>
                  <a:cubicBezTo>
                    <a:pt x="11997" y="477358"/>
                    <a:pt x="139703" y="435378"/>
                    <a:pt x="157695" y="431850"/>
                  </a:cubicBezTo>
                  <a:cubicBezTo>
                    <a:pt x="175687" y="428322"/>
                    <a:pt x="111480" y="394103"/>
                    <a:pt x="109011" y="453017"/>
                  </a:cubicBezTo>
                  <a:cubicBezTo>
                    <a:pt x="106542" y="511931"/>
                    <a:pt x="133000" y="774044"/>
                    <a:pt x="142878" y="785333"/>
                  </a:cubicBezTo>
                  <a:cubicBezTo>
                    <a:pt x="152756" y="796622"/>
                    <a:pt x="173922" y="554969"/>
                    <a:pt x="168278" y="520750"/>
                  </a:cubicBezTo>
                  <a:cubicBezTo>
                    <a:pt x="162634" y="486531"/>
                    <a:pt x="126650" y="606475"/>
                    <a:pt x="109011" y="580017"/>
                  </a:cubicBezTo>
                  <a:cubicBezTo>
                    <a:pt x="91372" y="553559"/>
                    <a:pt x="62798" y="453369"/>
                    <a:pt x="62445" y="362000"/>
                  </a:cubicBezTo>
                  <a:cubicBezTo>
                    <a:pt x="62092" y="270631"/>
                    <a:pt x="90667" y="4636"/>
                    <a:pt x="100545" y="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862E462F-294B-4AD1-97D8-9CB6B0533771}"/>
                </a:ext>
              </a:extLst>
            </p:cNvPr>
            <p:cNvSpPr/>
            <p:nvPr/>
          </p:nvSpPr>
          <p:spPr>
            <a:xfrm>
              <a:off x="3026560" y="6028660"/>
              <a:ext cx="227739" cy="571965"/>
            </a:xfrm>
            <a:custGeom>
              <a:avLst/>
              <a:gdLst>
                <a:gd name="connsiteX0" fmla="*/ 29335 w 209727"/>
                <a:gd name="connsiteY0" fmla="*/ 100 h 526727"/>
                <a:gd name="connsiteX1" fmla="*/ 39918 w 209727"/>
                <a:gd name="connsiteY1" fmla="*/ 154617 h 526727"/>
                <a:gd name="connsiteX2" fmla="*/ 160568 w 209727"/>
                <a:gd name="connsiteY2" fmla="*/ 463650 h 526727"/>
                <a:gd name="connsiteX3" fmla="*/ 209252 w 209727"/>
                <a:gd name="connsiteY3" fmla="*/ 518683 h 526727"/>
                <a:gd name="connsiteX4" fmla="*/ 135168 w 209727"/>
                <a:gd name="connsiteY4" fmla="*/ 349350 h 526727"/>
                <a:gd name="connsiteX5" fmla="*/ 39918 w 209727"/>
                <a:gd name="connsiteY5" fmla="*/ 218117 h 526727"/>
                <a:gd name="connsiteX6" fmla="*/ 69552 w 209727"/>
                <a:gd name="connsiteY6" fmla="*/ 302783 h 526727"/>
                <a:gd name="connsiteX7" fmla="*/ 1818 w 209727"/>
                <a:gd name="connsiteY7" fmla="*/ 133450 h 526727"/>
                <a:gd name="connsiteX8" fmla="*/ 29335 w 209727"/>
                <a:gd name="connsiteY8" fmla="*/ 100 h 52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27" h="526727">
                  <a:moveTo>
                    <a:pt x="29335" y="100"/>
                  </a:moveTo>
                  <a:cubicBezTo>
                    <a:pt x="35685" y="3628"/>
                    <a:pt x="18046" y="77359"/>
                    <a:pt x="39918" y="154617"/>
                  </a:cubicBezTo>
                  <a:cubicBezTo>
                    <a:pt x="61790" y="231875"/>
                    <a:pt x="132346" y="402972"/>
                    <a:pt x="160568" y="463650"/>
                  </a:cubicBezTo>
                  <a:cubicBezTo>
                    <a:pt x="188790" y="524328"/>
                    <a:pt x="213485" y="537733"/>
                    <a:pt x="209252" y="518683"/>
                  </a:cubicBezTo>
                  <a:cubicBezTo>
                    <a:pt x="205019" y="499633"/>
                    <a:pt x="163390" y="399444"/>
                    <a:pt x="135168" y="349350"/>
                  </a:cubicBezTo>
                  <a:cubicBezTo>
                    <a:pt x="106946" y="299256"/>
                    <a:pt x="50854" y="225878"/>
                    <a:pt x="39918" y="218117"/>
                  </a:cubicBezTo>
                  <a:cubicBezTo>
                    <a:pt x="28982" y="210356"/>
                    <a:pt x="75902" y="316894"/>
                    <a:pt x="69552" y="302783"/>
                  </a:cubicBezTo>
                  <a:cubicBezTo>
                    <a:pt x="63202" y="288672"/>
                    <a:pt x="11343" y="180017"/>
                    <a:pt x="1818" y="133450"/>
                  </a:cubicBezTo>
                  <a:cubicBezTo>
                    <a:pt x="-7707" y="86883"/>
                    <a:pt x="22985" y="-3428"/>
                    <a:pt x="29335" y="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4D34C1E2-A6AE-4302-8B7F-913F2627B47B}"/>
                </a:ext>
              </a:extLst>
            </p:cNvPr>
            <p:cNvSpPr/>
            <p:nvPr/>
          </p:nvSpPr>
          <p:spPr>
            <a:xfrm>
              <a:off x="2856870" y="6630533"/>
              <a:ext cx="447072" cy="433744"/>
            </a:xfrm>
            <a:custGeom>
              <a:avLst/>
              <a:gdLst>
                <a:gd name="connsiteX0" fmla="*/ 96704 w 411712"/>
                <a:gd name="connsiteY0" fmla="*/ 397 h 399438"/>
                <a:gd name="connsiteX1" fmla="*/ 274504 w 411712"/>
                <a:gd name="connsiteY1" fmla="*/ 207830 h 399438"/>
                <a:gd name="connsiteX2" fmla="*/ 382454 w 411712"/>
                <a:gd name="connsiteY2" fmla="*/ 317897 h 399438"/>
                <a:gd name="connsiteX3" fmla="*/ 310487 w 411712"/>
                <a:gd name="connsiteY3" fmla="*/ 239580 h 399438"/>
                <a:gd name="connsiteX4" fmla="*/ 234287 w 411712"/>
                <a:gd name="connsiteY4" fmla="*/ 186663 h 399438"/>
                <a:gd name="connsiteX5" fmla="*/ 407854 w 411712"/>
                <a:gd name="connsiteY5" fmla="*/ 396213 h 399438"/>
                <a:gd name="connsiteX6" fmla="*/ 325304 w 411712"/>
                <a:gd name="connsiteY6" fmla="*/ 296730 h 399438"/>
                <a:gd name="connsiteX7" fmla="*/ 1454 w 411712"/>
                <a:gd name="connsiteY7" fmla="*/ 70247 h 399438"/>
                <a:gd name="connsiteX8" fmla="*/ 202537 w 411712"/>
                <a:gd name="connsiteY8" fmla="*/ 152797 h 399438"/>
                <a:gd name="connsiteX9" fmla="*/ 96704 w 411712"/>
                <a:gd name="connsiteY9" fmla="*/ 397 h 39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712" h="399438">
                  <a:moveTo>
                    <a:pt x="96704" y="397"/>
                  </a:moveTo>
                  <a:cubicBezTo>
                    <a:pt x="108698" y="9569"/>
                    <a:pt x="226879" y="154913"/>
                    <a:pt x="274504" y="207830"/>
                  </a:cubicBezTo>
                  <a:cubicBezTo>
                    <a:pt x="322129" y="260747"/>
                    <a:pt x="376457" y="312605"/>
                    <a:pt x="382454" y="317897"/>
                  </a:cubicBezTo>
                  <a:cubicBezTo>
                    <a:pt x="388451" y="323189"/>
                    <a:pt x="335181" y="261452"/>
                    <a:pt x="310487" y="239580"/>
                  </a:cubicBezTo>
                  <a:cubicBezTo>
                    <a:pt x="285793" y="217708"/>
                    <a:pt x="218059" y="160558"/>
                    <a:pt x="234287" y="186663"/>
                  </a:cubicBezTo>
                  <a:cubicBezTo>
                    <a:pt x="250515" y="212768"/>
                    <a:pt x="407854" y="396213"/>
                    <a:pt x="407854" y="396213"/>
                  </a:cubicBezTo>
                  <a:cubicBezTo>
                    <a:pt x="423024" y="414558"/>
                    <a:pt x="393037" y="351058"/>
                    <a:pt x="325304" y="296730"/>
                  </a:cubicBezTo>
                  <a:cubicBezTo>
                    <a:pt x="257571" y="242402"/>
                    <a:pt x="21915" y="94236"/>
                    <a:pt x="1454" y="70247"/>
                  </a:cubicBezTo>
                  <a:cubicBezTo>
                    <a:pt x="-19007" y="46258"/>
                    <a:pt x="182782" y="161969"/>
                    <a:pt x="202537" y="152797"/>
                  </a:cubicBezTo>
                  <a:cubicBezTo>
                    <a:pt x="222292" y="143625"/>
                    <a:pt x="84710" y="-8775"/>
                    <a:pt x="96704" y="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FBA5E805-887E-4AD8-BFB9-77420D9E6BDC}"/>
                </a:ext>
              </a:extLst>
            </p:cNvPr>
            <p:cNvSpPr/>
            <p:nvPr/>
          </p:nvSpPr>
          <p:spPr>
            <a:xfrm>
              <a:off x="2717237" y="6086155"/>
              <a:ext cx="295223" cy="718606"/>
            </a:xfrm>
            <a:custGeom>
              <a:avLst/>
              <a:gdLst>
                <a:gd name="connsiteX0" fmla="*/ 271860 w 271873"/>
                <a:gd name="connsiteY0" fmla="*/ 69 h 661770"/>
                <a:gd name="connsiteX1" fmla="*/ 206243 w 271873"/>
                <a:gd name="connsiteY1" fmla="*/ 146119 h 661770"/>
                <a:gd name="connsiteX2" fmla="*/ 34793 w 271873"/>
                <a:gd name="connsiteY2" fmla="*/ 213852 h 661770"/>
                <a:gd name="connsiteX3" fmla="*/ 28443 w 271873"/>
                <a:gd name="connsiteY3" fmla="*/ 262535 h 661770"/>
                <a:gd name="connsiteX4" fmla="*/ 98293 w 271873"/>
                <a:gd name="connsiteY4" fmla="*/ 652002 h 661770"/>
                <a:gd name="connsiteX5" fmla="*/ 77126 w 271873"/>
                <a:gd name="connsiteY5" fmla="*/ 531352 h 661770"/>
                <a:gd name="connsiteX6" fmla="*/ 30560 w 271873"/>
                <a:gd name="connsiteY6" fmla="*/ 387419 h 661770"/>
                <a:gd name="connsiteX7" fmla="*/ 5160 w 271873"/>
                <a:gd name="connsiteY7" fmla="*/ 203269 h 661770"/>
                <a:gd name="connsiteX8" fmla="*/ 134276 w 271873"/>
                <a:gd name="connsiteY8" fmla="*/ 163052 h 661770"/>
                <a:gd name="connsiteX9" fmla="*/ 202010 w 271873"/>
                <a:gd name="connsiteY9" fmla="*/ 127069 h 661770"/>
                <a:gd name="connsiteX10" fmla="*/ 271860 w 271873"/>
                <a:gd name="connsiteY10" fmla="*/ 69 h 6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873" h="661770">
                  <a:moveTo>
                    <a:pt x="271860" y="69"/>
                  </a:moveTo>
                  <a:cubicBezTo>
                    <a:pt x="272565" y="3244"/>
                    <a:pt x="245754" y="110489"/>
                    <a:pt x="206243" y="146119"/>
                  </a:cubicBezTo>
                  <a:cubicBezTo>
                    <a:pt x="166732" y="181749"/>
                    <a:pt x="64426" y="194449"/>
                    <a:pt x="34793" y="213852"/>
                  </a:cubicBezTo>
                  <a:cubicBezTo>
                    <a:pt x="5160" y="233255"/>
                    <a:pt x="17860" y="189510"/>
                    <a:pt x="28443" y="262535"/>
                  </a:cubicBezTo>
                  <a:cubicBezTo>
                    <a:pt x="39026" y="335560"/>
                    <a:pt x="90179" y="607199"/>
                    <a:pt x="98293" y="652002"/>
                  </a:cubicBezTo>
                  <a:cubicBezTo>
                    <a:pt x="106407" y="696805"/>
                    <a:pt x="88415" y="575449"/>
                    <a:pt x="77126" y="531352"/>
                  </a:cubicBezTo>
                  <a:cubicBezTo>
                    <a:pt x="65837" y="487255"/>
                    <a:pt x="42554" y="442099"/>
                    <a:pt x="30560" y="387419"/>
                  </a:cubicBezTo>
                  <a:cubicBezTo>
                    <a:pt x="18566" y="332739"/>
                    <a:pt x="-12126" y="240664"/>
                    <a:pt x="5160" y="203269"/>
                  </a:cubicBezTo>
                  <a:cubicBezTo>
                    <a:pt x="22446" y="165875"/>
                    <a:pt x="101468" y="175752"/>
                    <a:pt x="134276" y="163052"/>
                  </a:cubicBezTo>
                  <a:cubicBezTo>
                    <a:pt x="167084" y="150352"/>
                    <a:pt x="179432" y="149999"/>
                    <a:pt x="202010" y="127069"/>
                  </a:cubicBezTo>
                  <a:cubicBezTo>
                    <a:pt x="224588" y="104139"/>
                    <a:pt x="271155" y="-3106"/>
                    <a:pt x="271860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151E813B-9850-4A70-89A2-EBD290B6C71D}"/>
                </a:ext>
              </a:extLst>
            </p:cNvPr>
            <p:cNvSpPr/>
            <p:nvPr/>
          </p:nvSpPr>
          <p:spPr>
            <a:xfrm>
              <a:off x="2911232" y="6854282"/>
              <a:ext cx="388544" cy="330353"/>
            </a:xfrm>
            <a:custGeom>
              <a:avLst/>
              <a:gdLst>
                <a:gd name="connsiteX0" fmla="*/ 357792 w 357813"/>
                <a:gd name="connsiteY0" fmla="*/ 298111 h 304225"/>
                <a:gd name="connsiteX1" fmla="*/ 287942 w 357813"/>
                <a:gd name="connsiteY1" fmla="*/ 200745 h 304225"/>
                <a:gd name="connsiteX2" fmla="*/ 2192 w 357813"/>
                <a:gd name="connsiteY2" fmla="*/ 6011 h 304225"/>
                <a:gd name="connsiteX3" fmla="*/ 163059 w 357813"/>
                <a:gd name="connsiteY3" fmla="*/ 69511 h 304225"/>
                <a:gd name="connsiteX4" fmla="*/ 294292 w 357813"/>
                <a:gd name="connsiteY4" fmla="*/ 268478 h 304225"/>
                <a:gd name="connsiteX5" fmla="*/ 357792 w 357813"/>
                <a:gd name="connsiteY5" fmla="*/ 298111 h 30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813" h="304225">
                  <a:moveTo>
                    <a:pt x="357792" y="298111"/>
                  </a:moveTo>
                  <a:cubicBezTo>
                    <a:pt x="356734" y="286822"/>
                    <a:pt x="347209" y="249428"/>
                    <a:pt x="287942" y="200745"/>
                  </a:cubicBezTo>
                  <a:cubicBezTo>
                    <a:pt x="228675" y="152062"/>
                    <a:pt x="23006" y="27883"/>
                    <a:pt x="2192" y="6011"/>
                  </a:cubicBezTo>
                  <a:cubicBezTo>
                    <a:pt x="-18622" y="-15861"/>
                    <a:pt x="114376" y="25766"/>
                    <a:pt x="163059" y="69511"/>
                  </a:cubicBezTo>
                  <a:cubicBezTo>
                    <a:pt x="211742" y="113255"/>
                    <a:pt x="267834" y="228967"/>
                    <a:pt x="294292" y="268478"/>
                  </a:cubicBezTo>
                  <a:cubicBezTo>
                    <a:pt x="320750" y="307989"/>
                    <a:pt x="358850" y="309400"/>
                    <a:pt x="357792" y="2981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E34E0E25-FC88-4635-A479-B3A14B97F5DD}"/>
                </a:ext>
              </a:extLst>
            </p:cNvPr>
            <p:cNvSpPr/>
            <p:nvPr/>
          </p:nvSpPr>
          <p:spPr>
            <a:xfrm>
              <a:off x="2599771" y="6403145"/>
              <a:ext cx="376869" cy="737932"/>
            </a:xfrm>
            <a:custGeom>
              <a:avLst/>
              <a:gdLst>
                <a:gd name="connsiteX0" fmla="*/ 39251 w 347062"/>
                <a:gd name="connsiteY0" fmla="*/ 2367 h 679567"/>
                <a:gd name="connsiteX1" fmla="*/ 32901 w 347062"/>
                <a:gd name="connsiteY1" fmla="*/ 123017 h 679567"/>
                <a:gd name="connsiteX2" fmla="*/ 123918 w 347062"/>
                <a:gd name="connsiteY2" fmla="*/ 343151 h 679567"/>
                <a:gd name="connsiteX3" fmla="*/ 344051 w 347062"/>
                <a:gd name="connsiteY3" fmla="*/ 671234 h 679567"/>
                <a:gd name="connsiteX4" fmla="*/ 236101 w 347062"/>
                <a:gd name="connsiteY4" fmla="*/ 554817 h 679567"/>
                <a:gd name="connsiteX5" fmla="*/ 18085 w 347062"/>
                <a:gd name="connsiteY5" fmla="*/ 264834 h 679567"/>
                <a:gd name="connsiteX6" fmla="*/ 13851 w 347062"/>
                <a:gd name="connsiteY6" fmla="*/ 226734 h 679567"/>
                <a:gd name="connsiteX7" fmla="*/ 39251 w 347062"/>
                <a:gd name="connsiteY7" fmla="*/ 2367 h 67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062" h="679567">
                  <a:moveTo>
                    <a:pt x="39251" y="2367"/>
                  </a:moveTo>
                  <a:cubicBezTo>
                    <a:pt x="42426" y="-14919"/>
                    <a:pt x="18790" y="66220"/>
                    <a:pt x="32901" y="123017"/>
                  </a:cubicBezTo>
                  <a:cubicBezTo>
                    <a:pt x="47012" y="179814"/>
                    <a:pt x="72060" y="251782"/>
                    <a:pt x="123918" y="343151"/>
                  </a:cubicBezTo>
                  <a:cubicBezTo>
                    <a:pt x="175776" y="434520"/>
                    <a:pt x="325354" y="635956"/>
                    <a:pt x="344051" y="671234"/>
                  </a:cubicBezTo>
                  <a:cubicBezTo>
                    <a:pt x="362748" y="706512"/>
                    <a:pt x="290429" y="622550"/>
                    <a:pt x="236101" y="554817"/>
                  </a:cubicBezTo>
                  <a:cubicBezTo>
                    <a:pt x="181773" y="487084"/>
                    <a:pt x="55127" y="319514"/>
                    <a:pt x="18085" y="264834"/>
                  </a:cubicBezTo>
                  <a:cubicBezTo>
                    <a:pt x="-18957" y="210154"/>
                    <a:pt x="12087" y="267656"/>
                    <a:pt x="13851" y="226734"/>
                  </a:cubicBezTo>
                  <a:cubicBezTo>
                    <a:pt x="15615" y="185812"/>
                    <a:pt x="36076" y="19653"/>
                    <a:pt x="39251" y="23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A76353AA-EC29-4173-AE44-BC4373F52AF5}"/>
                </a:ext>
              </a:extLst>
            </p:cNvPr>
            <p:cNvSpPr/>
            <p:nvPr/>
          </p:nvSpPr>
          <p:spPr>
            <a:xfrm>
              <a:off x="1934469" y="6673636"/>
              <a:ext cx="1403464" cy="995941"/>
            </a:xfrm>
            <a:custGeom>
              <a:avLst/>
              <a:gdLst>
                <a:gd name="connsiteX0" fmla="*/ 325967 w 1292461"/>
                <a:gd name="connsiteY0" fmla="*/ 13619 h 917170"/>
                <a:gd name="connsiteX1" fmla="*/ 1138767 w 1292461"/>
                <a:gd name="connsiteY1" fmla="*/ 614753 h 917170"/>
                <a:gd name="connsiteX2" fmla="*/ 1032933 w 1292461"/>
                <a:gd name="connsiteY2" fmla="*/ 561836 h 917170"/>
                <a:gd name="connsiteX3" fmla="*/ 234950 w 1292461"/>
                <a:gd name="connsiteY3" fmla="*/ 153319 h 917170"/>
                <a:gd name="connsiteX4" fmla="*/ 1187450 w 1292461"/>
                <a:gd name="connsiteY4" fmla="*/ 695186 h 917170"/>
                <a:gd name="connsiteX5" fmla="*/ 605367 w 1292461"/>
                <a:gd name="connsiteY5" fmla="*/ 447536 h 917170"/>
                <a:gd name="connsiteX6" fmla="*/ 120650 w 1292461"/>
                <a:gd name="connsiteY6" fmla="*/ 208353 h 917170"/>
                <a:gd name="connsiteX7" fmla="*/ 1077383 w 1292461"/>
                <a:gd name="connsiteY7" fmla="*/ 811603 h 917170"/>
                <a:gd name="connsiteX8" fmla="*/ 228600 w 1292461"/>
                <a:gd name="connsiteY8" fmla="*/ 369219 h 917170"/>
                <a:gd name="connsiteX9" fmla="*/ 1214967 w 1292461"/>
                <a:gd name="connsiteY9" fmla="*/ 885686 h 917170"/>
                <a:gd name="connsiteX10" fmla="*/ 1049867 w 1292461"/>
                <a:gd name="connsiteY10" fmla="*/ 851819 h 917170"/>
                <a:gd name="connsiteX11" fmla="*/ 848783 w 1292461"/>
                <a:gd name="connsiteY11" fmla="*/ 781969 h 917170"/>
                <a:gd name="connsiteX12" fmla="*/ 366183 w 1292461"/>
                <a:gd name="connsiteY12" fmla="*/ 534319 h 917170"/>
                <a:gd name="connsiteX13" fmla="*/ 0 w 1292461"/>
                <a:gd name="connsiteY13" fmla="*/ 299369 h 917170"/>
                <a:gd name="connsiteX14" fmla="*/ 364067 w 1292461"/>
                <a:gd name="connsiteY14" fmla="*/ 441186 h 917170"/>
                <a:gd name="connsiteX15" fmla="*/ 1236133 w 1292461"/>
                <a:gd name="connsiteY15" fmla="*/ 885686 h 917170"/>
                <a:gd name="connsiteX16" fmla="*/ 1102783 w 1292461"/>
                <a:gd name="connsiteY16" fmla="*/ 781969 h 917170"/>
                <a:gd name="connsiteX17" fmla="*/ 262467 w 1292461"/>
                <a:gd name="connsiteY17" fmla="*/ 307836 h 917170"/>
                <a:gd name="connsiteX18" fmla="*/ 1189567 w 1292461"/>
                <a:gd name="connsiteY18" fmla="*/ 678253 h 917170"/>
                <a:gd name="connsiteX19" fmla="*/ 910167 w 1292461"/>
                <a:gd name="connsiteY19" fmla="*/ 511036 h 917170"/>
                <a:gd name="connsiteX20" fmla="*/ 584200 w 1292461"/>
                <a:gd name="connsiteY20" fmla="*/ 218936 h 917170"/>
                <a:gd name="connsiteX21" fmla="*/ 325967 w 1292461"/>
                <a:gd name="connsiteY21" fmla="*/ 13619 h 9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2461" h="917170">
                  <a:moveTo>
                    <a:pt x="325967" y="13619"/>
                  </a:moveTo>
                  <a:cubicBezTo>
                    <a:pt x="418395" y="79589"/>
                    <a:pt x="1020939" y="523384"/>
                    <a:pt x="1138767" y="614753"/>
                  </a:cubicBezTo>
                  <a:cubicBezTo>
                    <a:pt x="1256595" y="706122"/>
                    <a:pt x="1032933" y="561836"/>
                    <a:pt x="1032933" y="561836"/>
                  </a:cubicBezTo>
                  <a:cubicBezTo>
                    <a:pt x="882297" y="484930"/>
                    <a:pt x="209197" y="131094"/>
                    <a:pt x="234950" y="153319"/>
                  </a:cubicBezTo>
                  <a:cubicBezTo>
                    <a:pt x="260703" y="175544"/>
                    <a:pt x="1125714" y="646150"/>
                    <a:pt x="1187450" y="695186"/>
                  </a:cubicBezTo>
                  <a:cubicBezTo>
                    <a:pt x="1249186" y="744222"/>
                    <a:pt x="783167" y="528675"/>
                    <a:pt x="605367" y="447536"/>
                  </a:cubicBezTo>
                  <a:cubicBezTo>
                    <a:pt x="427567" y="366397"/>
                    <a:pt x="41981" y="147675"/>
                    <a:pt x="120650" y="208353"/>
                  </a:cubicBezTo>
                  <a:cubicBezTo>
                    <a:pt x="199319" y="269031"/>
                    <a:pt x="1059391" y="784792"/>
                    <a:pt x="1077383" y="811603"/>
                  </a:cubicBezTo>
                  <a:cubicBezTo>
                    <a:pt x="1095375" y="838414"/>
                    <a:pt x="205669" y="356872"/>
                    <a:pt x="228600" y="369219"/>
                  </a:cubicBezTo>
                  <a:cubicBezTo>
                    <a:pt x="251531" y="381566"/>
                    <a:pt x="1078089" y="805253"/>
                    <a:pt x="1214967" y="885686"/>
                  </a:cubicBezTo>
                  <a:cubicBezTo>
                    <a:pt x="1351845" y="966119"/>
                    <a:pt x="1110898" y="869105"/>
                    <a:pt x="1049867" y="851819"/>
                  </a:cubicBezTo>
                  <a:cubicBezTo>
                    <a:pt x="988836" y="834533"/>
                    <a:pt x="962730" y="834886"/>
                    <a:pt x="848783" y="781969"/>
                  </a:cubicBezTo>
                  <a:cubicBezTo>
                    <a:pt x="734836" y="729052"/>
                    <a:pt x="507647" y="614752"/>
                    <a:pt x="366183" y="534319"/>
                  </a:cubicBezTo>
                  <a:cubicBezTo>
                    <a:pt x="224719" y="453886"/>
                    <a:pt x="353" y="314891"/>
                    <a:pt x="0" y="299369"/>
                  </a:cubicBezTo>
                  <a:cubicBezTo>
                    <a:pt x="-353" y="283847"/>
                    <a:pt x="158045" y="343467"/>
                    <a:pt x="364067" y="441186"/>
                  </a:cubicBezTo>
                  <a:cubicBezTo>
                    <a:pt x="570089" y="538906"/>
                    <a:pt x="1113014" y="828889"/>
                    <a:pt x="1236133" y="885686"/>
                  </a:cubicBezTo>
                  <a:cubicBezTo>
                    <a:pt x="1359252" y="942483"/>
                    <a:pt x="1265061" y="878277"/>
                    <a:pt x="1102783" y="781969"/>
                  </a:cubicBezTo>
                  <a:cubicBezTo>
                    <a:pt x="940505" y="685661"/>
                    <a:pt x="248003" y="325122"/>
                    <a:pt x="262467" y="307836"/>
                  </a:cubicBezTo>
                  <a:cubicBezTo>
                    <a:pt x="276931" y="290550"/>
                    <a:pt x="1081617" y="644386"/>
                    <a:pt x="1189567" y="678253"/>
                  </a:cubicBezTo>
                  <a:cubicBezTo>
                    <a:pt x="1297517" y="712120"/>
                    <a:pt x="1011061" y="587589"/>
                    <a:pt x="910167" y="511036"/>
                  </a:cubicBezTo>
                  <a:cubicBezTo>
                    <a:pt x="809273" y="434483"/>
                    <a:pt x="677686" y="299369"/>
                    <a:pt x="584200" y="218936"/>
                  </a:cubicBezTo>
                  <a:cubicBezTo>
                    <a:pt x="490714" y="138503"/>
                    <a:pt x="233539" y="-52351"/>
                    <a:pt x="325967" y="136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086FF8D2-A8D6-4428-AFFC-99CAA825629F}"/>
                </a:ext>
              </a:extLst>
            </p:cNvPr>
            <p:cNvSpPr/>
            <p:nvPr/>
          </p:nvSpPr>
          <p:spPr>
            <a:xfrm>
              <a:off x="1972150" y="7333657"/>
              <a:ext cx="1241529" cy="834989"/>
            </a:xfrm>
            <a:custGeom>
              <a:avLst/>
              <a:gdLst>
                <a:gd name="connsiteX0" fmla="*/ 1142166 w 1143334"/>
                <a:gd name="connsiteY0" fmla="*/ 445085 h 768948"/>
                <a:gd name="connsiteX1" fmla="*/ 744232 w 1143334"/>
                <a:gd name="connsiteY1" fmla="*/ 282101 h 768948"/>
                <a:gd name="connsiteX2" fmla="*/ 75366 w 1143334"/>
                <a:gd name="connsiteY2" fmla="*/ 2701 h 768948"/>
                <a:gd name="connsiteX3" fmla="*/ 386516 w 1143334"/>
                <a:gd name="connsiteY3" fmla="*/ 169918 h 768948"/>
                <a:gd name="connsiteX4" fmla="*/ 1114649 w 1143334"/>
                <a:gd name="connsiteY4" fmla="*/ 633468 h 768948"/>
                <a:gd name="connsiteX5" fmla="*/ 924149 w 1143334"/>
                <a:gd name="connsiteY5" fmla="*/ 536101 h 768948"/>
                <a:gd name="connsiteX6" fmla="*/ 299732 w 1143334"/>
                <a:gd name="connsiteY6" fmla="*/ 208018 h 768948"/>
                <a:gd name="connsiteX7" fmla="*/ 41499 w 1143334"/>
                <a:gd name="connsiteY7" fmla="*/ 146635 h 768948"/>
                <a:gd name="connsiteX8" fmla="*/ 1049032 w 1143334"/>
                <a:gd name="connsiteY8" fmla="*/ 711785 h 768948"/>
                <a:gd name="connsiteX9" fmla="*/ 674382 w 1143334"/>
                <a:gd name="connsiteY9" fmla="*/ 550918 h 768948"/>
                <a:gd name="connsiteX10" fmla="*/ 3399 w 1143334"/>
                <a:gd name="connsiteY10" fmla="*/ 256701 h 768948"/>
                <a:gd name="connsiteX11" fmla="*/ 983416 w 1143334"/>
                <a:gd name="connsiteY11" fmla="*/ 764701 h 768948"/>
                <a:gd name="connsiteX12" fmla="*/ 452132 w 1143334"/>
                <a:gd name="connsiteY12" fmla="*/ 483185 h 768948"/>
                <a:gd name="connsiteX13" fmla="*/ 107116 w 1143334"/>
                <a:gd name="connsiteY13" fmla="*/ 191085 h 768948"/>
                <a:gd name="connsiteX14" fmla="*/ 915682 w 1143334"/>
                <a:gd name="connsiteY14" fmla="*/ 500118 h 768948"/>
                <a:gd name="connsiteX15" fmla="*/ 644749 w 1143334"/>
                <a:gd name="connsiteY15" fmla="*/ 366768 h 768948"/>
                <a:gd name="connsiteX16" fmla="*/ 858532 w 1143334"/>
                <a:gd name="connsiteY16" fmla="*/ 332901 h 768948"/>
                <a:gd name="connsiteX17" fmla="*/ 1142166 w 1143334"/>
                <a:gd name="connsiteY17" fmla="*/ 445085 h 76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334" h="768948">
                  <a:moveTo>
                    <a:pt x="1142166" y="445085"/>
                  </a:moveTo>
                  <a:cubicBezTo>
                    <a:pt x="1123116" y="436618"/>
                    <a:pt x="744232" y="282101"/>
                    <a:pt x="744232" y="282101"/>
                  </a:cubicBezTo>
                  <a:cubicBezTo>
                    <a:pt x="566432" y="208370"/>
                    <a:pt x="134985" y="21398"/>
                    <a:pt x="75366" y="2701"/>
                  </a:cubicBezTo>
                  <a:cubicBezTo>
                    <a:pt x="15747" y="-15996"/>
                    <a:pt x="213302" y="64790"/>
                    <a:pt x="386516" y="169918"/>
                  </a:cubicBezTo>
                  <a:cubicBezTo>
                    <a:pt x="559730" y="275046"/>
                    <a:pt x="1025044" y="572438"/>
                    <a:pt x="1114649" y="633468"/>
                  </a:cubicBezTo>
                  <a:cubicBezTo>
                    <a:pt x="1204254" y="694498"/>
                    <a:pt x="924149" y="536101"/>
                    <a:pt x="924149" y="536101"/>
                  </a:cubicBezTo>
                  <a:cubicBezTo>
                    <a:pt x="788330" y="465193"/>
                    <a:pt x="446840" y="272929"/>
                    <a:pt x="299732" y="208018"/>
                  </a:cubicBezTo>
                  <a:cubicBezTo>
                    <a:pt x="152624" y="143107"/>
                    <a:pt x="-83384" y="62674"/>
                    <a:pt x="41499" y="146635"/>
                  </a:cubicBezTo>
                  <a:cubicBezTo>
                    <a:pt x="166382" y="230596"/>
                    <a:pt x="943551" y="644405"/>
                    <a:pt x="1049032" y="711785"/>
                  </a:cubicBezTo>
                  <a:cubicBezTo>
                    <a:pt x="1154513" y="779166"/>
                    <a:pt x="674382" y="550918"/>
                    <a:pt x="674382" y="550918"/>
                  </a:cubicBezTo>
                  <a:cubicBezTo>
                    <a:pt x="500110" y="475071"/>
                    <a:pt x="-48107" y="221071"/>
                    <a:pt x="3399" y="256701"/>
                  </a:cubicBezTo>
                  <a:cubicBezTo>
                    <a:pt x="54905" y="292331"/>
                    <a:pt x="908627" y="726954"/>
                    <a:pt x="983416" y="764701"/>
                  </a:cubicBezTo>
                  <a:cubicBezTo>
                    <a:pt x="1058205" y="802448"/>
                    <a:pt x="598182" y="578788"/>
                    <a:pt x="452132" y="483185"/>
                  </a:cubicBezTo>
                  <a:cubicBezTo>
                    <a:pt x="306082" y="387582"/>
                    <a:pt x="29858" y="188263"/>
                    <a:pt x="107116" y="191085"/>
                  </a:cubicBezTo>
                  <a:cubicBezTo>
                    <a:pt x="184374" y="193907"/>
                    <a:pt x="826077" y="470838"/>
                    <a:pt x="915682" y="500118"/>
                  </a:cubicBezTo>
                  <a:cubicBezTo>
                    <a:pt x="1005287" y="529398"/>
                    <a:pt x="654274" y="394637"/>
                    <a:pt x="644749" y="366768"/>
                  </a:cubicBezTo>
                  <a:cubicBezTo>
                    <a:pt x="635224" y="338899"/>
                    <a:pt x="774924" y="319143"/>
                    <a:pt x="858532" y="332901"/>
                  </a:cubicBezTo>
                  <a:cubicBezTo>
                    <a:pt x="942140" y="346659"/>
                    <a:pt x="1161216" y="453552"/>
                    <a:pt x="1142166" y="4450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B9447157-8D44-4BC1-9A7D-75F2699EC32B}"/>
                </a:ext>
              </a:extLst>
            </p:cNvPr>
            <p:cNvSpPr/>
            <p:nvPr/>
          </p:nvSpPr>
          <p:spPr>
            <a:xfrm>
              <a:off x="2023287" y="5756374"/>
              <a:ext cx="1177286" cy="1034238"/>
            </a:xfrm>
            <a:custGeom>
              <a:avLst/>
              <a:gdLst>
                <a:gd name="connsiteX0" fmla="*/ 1083432 w 1084172"/>
                <a:gd name="connsiteY0" fmla="*/ 25 h 952438"/>
                <a:gd name="connsiteX1" fmla="*/ 623057 w 1084172"/>
                <a:gd name="connsiteY1" fmla="*/ 612800 h 952438"/>
                <a:gd name="connsiteX2" fmla="*/ 699257 w 1084172"/>
                <a:gd name="connsiteY2" fmla="*/ 425475 h 952438"/>
                <a:gd name="connsiteX3" fmla="*/ 632582 w 1084172"/>
                <a:gd name="connsiteY3" fmla="*/ 504850 h 952438"/>
                <a:gd name="connsiteX4" fmla="*/ 19807 w 1084172"/>
                <a:gd name="connsiteY4" fmla="*/ 943000 h 952438"/>
                <a:gd name="connsiteX5" fmla="*/ 207132 w 1084172"/>
                <a:gd name="connsiteY5" fmla="*/ 762025 h 952438"/>
                <a:gd name="connsiteX6" fmla="*/ 772282 w 1084172"/>
                <a:gd name="connsiteY6" fmla="*/ 263550 h 952438"/>
                <a:gd name="connsiteX7" fmla="*/ 604007 w 1084172"/>
                <a:gd name="connsiteY7" fmla="*/ 460400 h 952438"/>
                <a:gd name="connsiteX8" fmla="*/ 499232 w 1084172"/>
                <a:gd name="connsiteY8" fmla="*/ 587400 h 952438"/>
                <a:gd name="connsiteX9" fmla="*/ 1083432 w 1084172"/>
                <a:gd name="connsiteY9" fmla="*/ 25 h 9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4172" h="952438">
                  <a:moveTo>
                    <a:pt x="1083432" y="25"/>
                  </a:moveTo>
                  <a:cubicBezTo>
                    <a:pt x="1104069" y="4258"/>
                    <a:pt x="687086" y="541892"/>
                    <a:pt x="623057" y="612800"/>
                  </a:cubicBezTo>
                  <a:cubicBezTo>
                    <a:pt x="559028" y="683708"/>
                    <a:pt x="697669" y="443467"/>
                    <a:pt x="699257" y="425475"/>
                  </a:cubicBezTo>
                  <a:cubicBezTo>
                    <a:pt x="700844" y="407483"/>
                    <a:pt x="745824" y="418596"/>
                    <a:pt x="632582" y="504850"/>
                  </a:cubicBezTo>
                  <a:cubicBezTo>
                    <a:pt x="519340" y="591104"/>
                    <a:pt x="90715" y="900138"/>
                    <a:pt x="19807" y="943000"/>
                  </a:cubicBezTo>
                  <a:cubicBezTo>
                    <a:pt x="-51101" y="985862"/>
                    <a:pt x="81719" y="875267"/>
                    <a:pt x="207132" y="762025"/>
                  </a:cubicBezTo>
                  <a:cubicBezTo>
                    <a:pt x="332544" y="648783"/>
                    <a:pt x="706136" y="313821"/>
                    <a:pt x="772282" y="263550"/>
                  </a:cubicBezTo>
                  <a:cubicBezTo>
                    <a:pt x="838428" y="213279"/>
                    <a:pt x="604007" y="460400"/>
                    <a:pt x="604007" y="460400"/>
                  </a:cubicBezTo>
                  <a:cubicBezTo>
                    <a:pt x="558499" y="514375"/>
                    <a:pt x="421444" y="659896"/>
                    <a:pt x="499232" y="587400"/>
                  </a:cubicBezTo>
                  <a:cubicBezTo>
                    <a:pt x="577019" y="514904"/>
                    <a:pt x="1062795" y="-4208"/>
                    <a:pt x="1083432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5D5C7CC3-6FC4-46A2-AD51-38F69DBB631A}"/>
                </a:ext>
              </a:extLst>
            </p:cNvPr>
            <p:cNvSpPr/>
            <p:nvPr/>
          </p:nvSpPr>
          <p:spPr>
            <a:xfrm>
              <a:off x="1678642" y="6583329"/>
              <a:ext cx="761895" cy="1358763"/>
            </a:xfrm>
            <a:custGeom>
              <a:avLst/>
              <a:gdLst>
                <a:gd name="connsiteX0" fmla="*/ 695968 w 701635"/>
                <a:gd name="connsiteY0" fmla="*/ 476 h 1251295"/>
                <a:gd name="connsiteX1" fmla="*/ 489593 w 701635"/>
                <a:gd name="connsiteY1" fmla="*/ 232251 h 1251295"/>
                <a:gd name="connsiteX2" fmla="*/ 210193 w 701635"/>
                <a:gd name="connsiteY2" fmla="*/ 692626 h 1251295"/>
                <a:gd name="connsiteX3" fmla="*/ 537218 w 701635"/>
                <a:gd name="connsiteY3" fmla="*/ 86201 h 1251295"/>
                <a:gd name="connsiteX4" fmla="*/ 324493 w 701635"/>
                <a:gd name="connsiteY4" fmla="*/ 337026 h 1251295"/>
                <a:gd name="connsiteX5" fmla="*/ 26043 w 701635"/>
                <a:gd name="connsiteY5" fmla="*/ 1213326 h 1251295"/>
                <a:gd name="connsiteX6" fmla="*/ 41918 w 701635"/>
                <a:gd name="connsiteY6" fmla="*/ 1003776 h 1251295"/>
                <a:gd name="connsiteX7" fmla="*/ 260993 w 701635"/>
                <a:gd name="connsiteY7" fmla="*/ 200501 h 1251295"/>
                <a:gd name="connsiteX8" fmla="*/ 695968 w 701635"/>
                <a:gd name="connsiteY8" fmla="*/ 476 h 125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635" h="1251295">
                  <a:moveTo>
                    <a:pt x="695968" y="476"/>
                  </a:moveTo>
                  <a:cubicBezTo>
                    <a:pt x="734068" y="5768"/>
                    <a:pt x="570555" y="116893"/>
                    <a:pt x="489593" y="232251"/>
                  </a:cubicBezTo>
                  <a:cubicBezTo>
                    <a:pt x="408631" y="347609"/>
                    <a:pt x="202256" y="716968"/>
                    <a:pt x="210193" y="692626"/>
                  </a:cubicBezTo>
                  <a:cubicBezTo>
                    <a:pt x="218130" y="668284"/>
                    <a:pt x="518168" y="145468"/>
                    <a:pt x="537218" y="86201"/>
                  </a:cubicBezTo>
                  <a:cubicBezTo>
                    <a:pt x="556268" y="26934"/>
                    <a:pt x="409689" y="149172"/>
                    <a:pt x="324493" y="337026"/>
                  </a:cubicBezTo>
                  <a:cubicBezTo>
                    <a:pt x="239297" y="524880"/>
                    <a:pt x="73139" y="1102201"/>
                    <a:pt x="26043" y="1213326"/>
                  </a:cubicBezTo>
                  <a:cubicBezTo>
                    <a:pt x="-21053" y="1324451"/>
                    <a:pt x="2760" y="1172580"/>
                    <a:pt x="41918" y="1003776"/>
                  </a:cubicBezTo>
                  <a:cubicBezTo>
                    <a:pt x="81076" y="834972"/>
                    <a:pt x="154631" y="368776"/>
                    <a:pt x="260993" y="200501"/>
                  </a:cubicBezTo>
                  <a:cubicBezTo>
                    <a:pt x="367355" y="32226"/>
                    <a:pt x="657868" y="-4816"/>
                    <a:pt x="695968" y="4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B79DAD5B-8F22-4D9E-BE49-8C313EFC29FC}"/>
                </a:ext>
              </a:extLst>
            </p:cNvPr>
            <p:cNvSpPr/>
            <p:nvPr/>
          </p:nvSpPr>
          <p:spPr>
            <a:xfrm>
              <a:off x="5175153" y="7537347"/>
              <a:ext cx="470352" cy="117356"/>
            </a:xfrm>
            <a:custGeom>
              <a:avLst/>
              <a:gdLst>
                <a:gd name="connsiteX0" fmla="*/ 129 w 433151"/>
                <a:gd name="connsiteY0" fmla="*/ 1388 h 108074"/>
                <a:gd name="connsiteX1" fmla="*/ 355729 w 433151"/>
                <a:gd name="connsiteY1" fmla="*/ 81821 h 108074"/>
                <a:gd name="connsiteX2" fmla="*/ 431929 w 433151"/>
                <a:gd name="connsiteY2" fmla="*/ 107221 h 108074"/>
                <a:gd name="connsiteX3" fmla="*/ 323979 w 433151"/>
                <a:gd name="connsiteY3" fmla="*/ 56421 h 108074"/>
                <a:gd name="connsiteX4" fmla="*/ 260479 w 433151"/>
                <a:gd name="connsiteY4" fmla="*/ 33138 h 108074"/>
                <a:gd name="connsiteX5" fmla="*/ 313396 w 433151"/>
                <a:gd name="connsiteY5" fmla="*/ 31021 h 108074"/>
                <a:gd name="connsiteX6" fmla="*/ 129 w 433151"/>
                <a:gd name="connsiteY6" fmla="*/ 1388 h 10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151" h="108074">
                  <a:moveTo>
                    <a:pt x="129" y="1388"/>
                  </a:moveTo>
                  <a:cubicBezTo>
                    <a:pt x="7185" y="9855"/>
                    <a:pt x="283762" y="64182"/>
                    <a:pt x="355729" y="81821"/>
                  </a:cubicBezTo>
                  <a:cubicBezTo>
                    <a:pt x="427696" y="99460"/>
                    <a:pt x="437221" y="111454"/>
                    <a:pt x="431929" y="107221"/>
                  </a:cubicBezTo>
                  <a:cubicBezTo>
                    <a:pt x="426637" y="102988"/>
                    <a:pt x="352554" y="68768"/>
                    <a:pt x="323979" y="56421"/>
                  </a:cubicBezTo>
                  <a:cubicBezTo>
                    <a:pt x="295404" y="44074"/>
                    <a:pt x="262243" y="37371"/>
                    <a:pt x="260479" y="33138"/>
                  </a:cubicBezTo>
                  <a:cubicBezTo>
                    <a:pt x="258715" y="28905"/>
                    <a:pt x="350791" y="36313"/>
                    <a:pt x="313396" y="31021"/>
                  </a:cubicBezTo>
                  <a:cubicBezTo>
                    <a:pt x="276002" y="25729"/>
                    <a:pt x="-6927" y="-7079"/>
                    <a:pt x="129" y="1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E2CFB6C0-4C10-4554-8504-48C07CA9330C}"/>
                </a:ext>
              </a:extLst>
            </p:cNvPr>
            <p:cNvSpPr/>
            <p:nvPr/>
          </p:nvSpPr>
          <p:spPr>
            <a:xfrm>
              <a:off x="4948389" y="7423925"/>
              <a:ext cx="286748" cy="875792"/>
            </a:xfrm>
            <a:custGeom>
              <a:avLst/>
              <a:gdLst>
                <a:gd name="connsiteX0" fmla="*/ 263991 w 264068"/>
                <a:gd name="connsiteY0" fmla="*/ 6 h 806524"/>
                <a:gd name="connsiteX1" fmla="*/ 24808 w 264068"/>
                <a:gd name="connsiteY1" fmla="*/ 91022 h 806524"/>
                <a:gd name="connsiteX2" fmla="*/ 24808 w 264068"/>
                <a:gd name="connsiteY2" fmla="*/ 179922 h 806524"/>
                <a:gd name="connsiteX3" fmla="*/ 52325 w 264068"/>
                <a:gd name="connsiteY3" fmla="*/ 683689 h 806524"/>
                <a:gd name="connsiteX4" fmla="*/ 14225 w 264068"/>
                <a:gd name="connsiteY4" fmla="*/ 484722 h 806524"/>
                <a:gd name="connsiteX5" fmla="*/ 9991 w 264068"/>
                <a:gd name="connsiteY5" fmla="*/ 169339 h 806524"/>
                <a:gd name="connsiteX6" fmla="*/ 12108 w 264068"/>
                <a:gd name="connsiteY6" fmla="*/ 364072 h 806524"/>
                <a:gd name="connsiteX7" fmla="*/ 81958 w 264068"/>
                <a:gd name="connsiteY7" fmla="*/ 802222 h 806524"/>
                <a:gd name="connsiteX8" fmla="*/ 1525 w 264068"/>
                <a:gd name="connsiteY8" fmla="*/ 558806 h 806524"/>
                <a:gd name="connsiteX9" fmla="*/ 50208 w 264068"/>
                <a:gd name="connsiteY9" fmla="*/ 95256 h 806524"/>
                <a:gd name="connsiteX10" fmla="*/ 263991 w 264068"/>
                <a:gd name="connsiteY10" fmla="*/ 6 h 80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068" h="806524">
                  <a:moveTo>
                    <a:pt x="263991" y="6"/>
                  </a:moveTo>
                  <a:cubicBezTo>
                    <a:pt x="259758" y="-700"/>
                    <a:pt x="64672" y="61036"/>
                    <a:pt x="24808" y="91022"/>
                  </a:cubicBezTo>
                  <a:cubicBezTo>
                    <a:pt x="-15056" y="121008"/>
                    <a:pt x="20222" y="81144"/>
                    <a:pt x="24808" y="179922"/>
                  </a:cubicBezTo>
                  <a:cubicBezTo>
                    <a:pt x="29394" y="278700"/>
                    <a:pt x="54089" y="632889"/>
                    <a:pt x="52325" y="683689"/>
                  </a:cubicBezTo>
                  <a:cubicBezTo>
                    <a:pt x="50561" y="734489"/>
                    <a:pt x="21281" y="570447"/>
                    <a:pt x="14225" y="484722"/>
                  </a:cubicBezTo>
                  <a:cubicBezTo>
                    <a:pt x="7169" y="398997"/>
                    <a:pt x="10344" y="189447"/>
                    <a:pt x="9991" y="169339"/>
                  </a:cubicBezTo>
                  <a:cubicBezTo>
                    <a:pt x="9638" y="149231"/>
                    <a:pt x="114" y="258592"/>
                    <a:pt x="12108" y="364072"/>
                  </a:cubicBezTo>
                  <a:cubicBezTo>
                    <a:pt x="24102" y="469552"/>
                    <a:pt x="83722" y="769766"/>
                    <a:pt x="81958" y="802222"/>
                  </a:cubicBezTo>
                  <a:cubicBezTo>
                    <a:pt x="80194" y="834678"/>
                    <a:pt x="6817" y="676634"/>
                    <a:pt x="1525" y="558806"/>
                  </a:cubicBezTo>
                  <a:cubicBezTo>
                    <a:pt x="-3767" y="440978"/>
                    <a:pt x="2936" y="189095"/>
                    <a:pt x="50208" y="95256"/>
                  </a:cubicBezTo>
                  <a:cubicBezTo>
                    <a:pt x="97480" y="1417"/>
                    <a:pt x="268224" y="712"/>
                    <a:pt x="263991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03C3B6A2-FB63-46B6-9099-5A24BD1DC2A5}"/>
                </a:ext>
              </a:extLst>
            </p:cNvPr>
            <p:cNvSpPr/>
            <p:nvPr/>
          </p:nvSpPr>
          <p:spPr>
            <a:xfrm>
              <a:off x="5155211" y="7609694"/>
              <a:ext cx="180977" cy="222352"/>
            </a:xfrm>
            <a:custGeom>
              <a:avLst/>
              <a:gdLst>
                <a:gd name="connsiteX0" fmla="*/ 166661 w 166663"/>
                <a:gd name="connsiteY0" fmla="*/ 380 h 204766"/>
                <a:gd name="connsiteX1" fmla="*/ 16377 w 166663"/>
                <a:gd name="connsiteY1" fmla="*/ 61763 h 204766"/>
                <a:gd name="connsiteX2" fmla="*/ 33311 w 166663"/>
                <a:gd name="connsiteY2" fmla="*/ 203580 h 204766"/>
                <a:gd name="connsiteX3" fmla="*/ 10027 w 166663"/>
                <a:gd name="connsiteY3" fmla="*/ 127380 h 204766"/>
                <a:gd name="connsiteX4" fmla="*/ 12144 w 166663"/>
                <a:gd name="connsiteY4" fmla="*/ 87163 h 204766"/>
                <a:gd name="connsiteX5" fmla="*/ 166661 w 166663"/>
                <a:gd name="connsiteY5" fmla="*/ 380 h 2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63" h="204766">
                  <a:moveTo>
                    <a:pt x="166661" y="380"/>
                  </a:moveTo>
                  <a:cubicBezTo>
                    <a:pt x="167367" y="-3853"/>
                    <a:pt x="38602" y="27896"/>
                    <a:pt x="16377" y="61763"/>
                  </a:cubicBezTo>
                  <a:cubicBezTo>
                    <a:pt x="-5848" y="95630"/>
                    <a:pt x="34369" y="192644"/>
                    <a:pt x="33311" y="203580"/>
                  </a:cubicBezTo>
                  <a:cubicBezTo>
                    <a:pt x="32253" y="214516"/>
                    <a:pt x="13555" y="146783"/>
                    <a:pt x="10027" y="127380"/>
                  </a:cubicBezTo>
                  <a:cubicBezTo>
                    <a:pt x="6499" y="107977"/>
                    <a:pt x="-11845" y="109741"/>
                    <a:pt x="12144" y="87163"/>
                  </a:cubicBezTo>
                  <a:cubicBezTo>
                    <a:pt x="36133" y="64585"/>
                    <a:pt x="165955" y="4613"/>
                    <a:pt x="166661" y="3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C56C9312-503B-4548-9EEE-1224C0F59D5E}"/>
                </a:ext>
              </a:extLst>
            </p:cNvPr>
            <p:cNvSpPr/>
            <p:nvPr/>
          </p:nvSpPr>
          <p:spPr>
            <a:xfrm>
              <a:off x="5355562" y="7774115"/>
              <a:ext cx="153222" cy="374779"/>
            </a:xfrm>
            <a:custGeom>
              <a:avLst/>
              <a:gdLst>
                <a:gd name="connsiteX0" fmla="*/ 75289 w 141103"/>
                <a:gd name="connsiteY0" fmla="*/ 1364 h 345137"/>
                <a:gd name="connsiteX1" fmla="*/ 30839 w 141103"/>
                <a:gd name="connsiteY1" fmla="*/ 172814 h 345137"/>
                <a:gd name="connsiteX2" fmla="*/ 54122 w 141103"/>
                <a:gd name="connsiteY2" fmla="*/ 223614 h 345137"/>
                <a:gd name="connsiteX3" fmla="*/ 138789 w 141103"/>
                <a:gd name="connsiteY3" fmla="*/ 342147 h 345137"/>
                <a:gd name="connsiteX4" fmla="*/ 107039 w 141103"/>
                <a:gd name="connsiteY4" fmla="*/ 293464 h 345137"/>
                <a:gd name="connsiteX5" fmla="*/ 1206 w 141103"/>
                <a:gd name="connsiteY5" fmla="*/ 122014 h 345137"/>
                <a:gd name="connsiteX6" fmla="*/ 47772 w 141103"/>
                <a:gd name="connsiteY6" fmla="*/ 208797 h 345137"/>
                <a:gd name="connsiteX7" fmla="*/ 16022 w 141103"/>
                <a:gd name="connsiteY7" fmla="*/ 96614 h 345137"/>
                <a:gd name="connsiteX8" fmla="*/ 75289 w 141103"/>
                <a:gd name="connsiteY8" fmla="*/ 1364 h 34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03" h="345137">
                  <a:moveTo>
                    <a:pt x="75289" y="1364"/>
                  </a:moveTo>
                  <a:cubicBezTo>
                    <a:pt x="77759" y="14064"/>
                    <a:pt x="34367" y="135772"/>
                    <a:pt x="30839" y="172814"/>
                  </a:cubicBezTo>
                  <a:cubicBezTo>
                    <a:pt x="27311" y="209856"/>
                    <a:pt x="36130" y="195392"/>
                    <a:pt x="54122" y="223614"/>
                  </a:cubicBezTo>
                  <a:cubicBezTo>
                    <a:pt x="72114" y="251836"/>
                    <a:pt x="138789" y="342147"/>
                    <a:pt x="138789" y="342147"/>
                  </a:cubicBezTo>
                  <a:cubicBezTo>
                    <a:pt x="147608" y="353789"/>
                    <a:pt x="129969" y="330153"/>
                    <a:pt x="107039" y="293464"/>
                  </a:cubicBezTo>
                  <a:cubicBezTo>
                    <a:pt x="84109" y="256775"/>
                    <a:pt x="11084" y="136125"/>
                    <a:pt x="1206" y="122014"/>
                  </a:cubicBezTo>
                  <a:cubicBezTo>
                    <a:pt x="-8672" y="107903"/>
                    <a:pt x="45303" y="213030"/>
                    <a:pt x="47772" y="208797"/>
                  </a:cubicBezTo>
                  <a:cubicBezTo>
                    <a:pt x="50241" y="204564"/>
                    <a:pt x="15669" y="125189"/>
                    <a:pt x="16022" y="96614"/>
                  </a:cubicBezTo>
                  <a:cubicBezTo>
                    <a:pt x="16375" y="68039"/>
                    <a:pt x="72819" y="-11336"/>
                    <a:pt x="75289" y="13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58FED288-C9EE-4AC3-898A-D49CC7E54382}"/>
                </a:ext>
              </a:extLst>
            </p:cNvPr>
            <p:cNvSpPr/>
            <p:nvPr/>
          </p:nvSpPr>
          <p:spPr>
            <a:xfrm>
              <a:off x="2360876" y="8138748"/>
              <a:ext cx="444397" cy="1078041"/>
            </a:xfrm>
            <a:custGeom>
              <a:avLst/>
              <a:gdLst>
                <a:gd name="connsiteX0" fmla="*/ 1019 w 409249"/>
                <a:gd name="connsiteY0" fmla="*/ 3 h 992776"/>
                <a:gd name="connsiteX1" fmla="*/ 391544 w 409249"/>
                <a:gd name="connsiteY1" fmla="*/ 76203 h 992776"/>
                <a:gd name="connsiteX2" fmla="*/ 340744 w 409249"/>
                <a:gd name="connsiteY2" fmla="*/ 82553 h 992776"/>
                <a:gd name="connsiteX3" fmla="*/ 324869 w 409249"/>
                <a:gd name="connsiteY3" fmla="*/ 209553 h 992776"/>
                <a:gd name="connsiteX4" fmla="*/ 308994 w 409249"/>
                <a:gd name="connsiteY4" fmla="*/ 955678 h 992776"/>
                <a:gd name="connsiteX5" fmla="*/ 280419 w 409249"/>
                <a:gd name="connsiteY5" fmla="*/ 812803 h 992776"/>
                <a:gd name="connsiteX6" fmla="*/ 324869 w 409249"/>
                <a:gd name="connsiteY6" fmla="*/ 231778 h 992776"/>
                <a:gd name="connsiteX7" fmla="*/ 324869 w 409249"/>
                <a:gd name="connsiteY7" fmla="*/ 327028 h 992776"/>
                <a:gd name="connsiteX8" fmla="*/ 366144 w 409249"/>
                <a:gd name="connsiteY8" fmla="*/ 107953 h 992776"/>
                <a:gd name="connsiteX9" fmla="*/ 280419 w 409249"/>
                <a:gd name="connsiteY9" fmla="*/ 79378 h 992776"/>
                <a:gd name="connsiteX10" fmla="*/ 1019 w 409249"/>
                <a:gd name="connsiteY10" fmla="*/ 3 h 9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249" h="992776">
                  <a:moveTo>
                    <a:pt x="1019" y="3"/>
                  </a:moveTo>
                  <a:cubicBezTo>
                    <a:pt x="19540" y="-526"/>
                    <a:pt x="334923" y="62445"/>
                    <a:pt x="391544" y="76203"/>
                  </a:cubicBezTo>
                  <a:cubicBezTo>
                    <a:pt x="448165" y="89961"/>
                    <a:pt x="351856" y="60328"/>
                    <a:pt x="340744" y="82553"/>
                  </a:cubicBezTo>
                  <a:cubicBezTo>
                    <a:pt x="329632" y="104778"/>
                    <a:pt x="330161" y="64032"/>
                    <a:pt x="324869" y="209553"/>
                  </a:cubicBezTo>
                  <a:cubicBezTo>
                    <a:pt x="319577" y="355074"/>
                    <a:pt x="316402" y="855136"/>
                    <a:pt x="308994" y="955678"/>
                  </a:cubicBezTo>
                  <a:cubicBezTo>
                    <a:pt x="301586" y="1056220"/>
                    <a:pt x="277773" y="933453"/>
                    <a:pt x="280419" y="812803"/>
                  </a:cubicBezTo>
                  <a:cubicBezTo>
                    <a:pt x="283065" y="692153"/>
                    <a:pt x="317461" y="312740"/>
                    <a:pt x="324869" y="231778"/>
                  </a:cubicBezTo>
                  <a:cubicBezTo>
                    <a:pt x="332277" y="150816"/>
                    <a:pt x="317990" y="347665"/>
                    <a:pt x="324869" y="327028"/>
                  </a:cubicBezTo>
                  <a:cubicBezTo>
                    <a:pt x="331748" y="306391"/>
                    <a:pt x="373552" y="149228"/>
                    <a:pt x="366144" y="107953"/>
                  </a:cubicBezTo>
                  <a:cubicBezTo>
                    <a:pt x="358736" y="66678"/>
                    <a:pt x="339156" y="96840"/>
                    <a:pt x="280419" y="79378"/>
                  </a:cubicBezTo>
                  <a:cubicBezTo>
                    <a:pt x="221682" y="61916"/>
                    <a:pt x="-17502" y="532"/>
                    <a:pt x="1019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71B2DBF1-3282-485E-86FD-1F72E914EC1F}"/>
                </a:ext>
              </a:extLst>
            </p:cNvPr>
            <p:cNvSpPr/>
            <p:nvPr/>
          </p:nvSpPr>
          <p:spPr>
            <a:xfrm>
              <a:off x="1720414" y="8045367"/>
              <a:ext cx="425845" cy="1197003"/>
            </a:xfrm>
            <a:custGeom>
              <a:avLst/>
              <a:gdLst>
                <a:gd name="connsiteX0" fmla="*/ 275 w 392164"/>
                <a:gd name="connsiteY0" fmla="*/ 274 h 1102329"/>
                <a:gd name="connsiteX1" fmla="*/ 371750 w 392164"/>
                <a:gd name="connsiteY1" fmla="*/ 51074 h 1102329"/>
                <a:gd name="connsiteX2" fmla="*/ 343175 w 392164"/>
                <a:gd name="connsiteY2" fmla="*/ 54249 h 1102329"/>
                <a:gd name="connsiteX3" fmla="*/ 340000 w 392164"/>
                <a:gd name="connsiteY3" fmla="*/ 238399 h 1102329"/>
                <a:gd name="connsiteX4" fmla="*/ 365400 w 392164"/>
                <a:gd name="connsiteY4" fmla="*/ 1073424 h 1102329"/>
                <a:gd name="connsiteX5" fmla="*/ 349525 w 392164"/>
                <a:gd name="connsiteY5" fmla="*/ 844824 h 1102329"/>
                <a:gd name="connsiteX6" fmla="*/ 295550 w 392164"/>
                <a:gd name="connsiteY6" fmla="*/ 206649 h 1102329"/>
                <a:gd name="connsiteX7" fmla="*/ 257450 w 392164"/>
                <a:gd name="connsiteY7" fmla="*/ 101874 h 1102329"/>
                <a:gd name="connsiteX8" fmla="*/ 340000 w 392164"/>
                <a:gd name="connsiteY8" fmla="*/ 165374 h 1102329"/>
                <a:gd name="connsiteX9" fmla="*/ 311425 w 392164"/>
                <a:gd name="connsiteY9" fmla="*/ 76474 h 1102329"/>
                <a:gd name="connsiteX10" fmla="*/ 275 w 392164"/>
                <a:gd name="connsiteY10" fmla="*/ 274 h 110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2164" h="1102329">
                  <a:moveTo>
                    <a:pt x="275" y="274"/>
                  </a:moveTo>
                  <a:cubicBezTo>
                    <a:pt x="10329" y="-3959"/>
                    <a:pt x="314600" y="42078"/>
                    <a:pt x="371750" y="51074"/>
                  </a:cubicBezTo>
                  <a:cubicBezTo>
                    <a:pt x="428900" y="60070"/>
                    <a:pt x="348467" y="23028"/>
                    <a:pt x="343175" y="54249"/>
                  </a:cubicBezTo>
                  <a:cubicBezTo>
                    <a:pt x="337883" y="85470"/>
                    <a:pt x="336296" y="68537"/>
                    <a:pt x="340000" y="238399"/>
                  </a:cubicBezTo>
                  <a:cubicBezTo>
                    <a:pt x="343704" y="408261"/>
                    <a:pt x="363813" y="972353"/>
                    <a:pt x="365400" y="1073424"/>
                  </a:cubicBezTo>
                  <a:cubicBezTo>
                    <a:pt x="366988" y="1174495"/>
                    <a:pt x="361167" y="989287"/>
                    <a:pt x="349525" y="844824"/>
                  </a:cubicBezTo>
                  <a:cubicBezTo>
                    <a:pt x="337883" y="700362"/>
                    <a:pt x="310896" y="330474"/>
                    <a:pt x="295550" y="206649"/>
                  </a:cubicBezTo>
                  <a:cubicBezTo>
                    <a:pt x="280204" y="82824"/>
                    <a:pt x="250042" y="108753"/>
                    <a:pt x="257450" y="101874"/>
                  </a:cubicBezTo>
                  <a:cubicBezTo>
                    <a:pt x="264858" y="94995"/>
                    <a:pt x="331004" y="169607"/>
                    <a:pt x="340000" y="165374"/>
                  </a:cubicBezTo>
                  <a:cubicBezTo>
                    <a:pt x="348996" y="161141"/>
                    <a:pt x="364871" y="103991"/>
                    <a:pt x="311425" y="76474"/>
                  </a:cubicBezTo>
                  <a:cubicBezTo>
                    <a:pt x="257979" y="48957"/>
                    <a:pt x="-9779" y="4507"/>
                    <a:pt x="275" y="2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0302D36D-15DB-464E-A5BD-5B21099BE063}"/>
                </a:ext>
              </a:extLst>
            </p:cNvPr>
            <p:cNvSpPr/>
            <p:nvPr/>
          </p:nvSpPr>
          <p:spPr>
            <a:xfrm>
              <a:off x="1901475" y="9607383"/>
              <a:ext cx="259363" cy="681174"/>
            </a:xfrm>
            <a:custGeom>
              <a:avLst/>
              <a:gdLst>
                <a:gd name="connsiteX0" fmla="*/ 223 w 238849"/>
                <a:gd name="connsiteY0" fmla="*/ 273126 h 627298"/>
                <a:gd name="connsiteX1" fmla="*/ 155798 w 238849"/>
                <a:gd name="connsiteY1" fmla="*/ 433464 h 627298"/>
                <a:gd name="connsiteX2" fmla="*/ 187548 w 238849"/>
                <a:gd name="connsiteY2" fmla="*/ 523951 h 627298"/>
                <a:gd name="connsiteX3" fmla="*/ 238348 w 238849"/>
                <a:gd name="connsiteY3" fmla="*/ 627139 h 627298"/>
                <a:gd name="connsiteX4" fmla="*/ 212948 w 238849"/>
                <a:gd name="connsiteY4" fmla="*/ 544589 h 627298"/>
                <a:gd name="connsiteX5" fmla="*/ 203423 w 238849"/>
                <a:gd name="connsiteY5" fmla="*/ 428701 h 627298"/>
                <a:gd name="connsiteX6" fmla="*/ 227235 w 238849"/>
                <a:gd name="connsiteY6" fmla="*/ 14364 h 627298"/>
                <a:gd name="connsiteX7" fmla="*/ 222473 w 238849"/>
                <a:gd name="connsiteY7" fmla="*/ 127076 h 627298"/>
                <a:gd name="connsiteX8" fmla="*/ 222473 w 238849"/>
                <a:gd name="connsiteY8" fmla="*/ 438226 h 627298"/>
                <a:gd name="connsiteX9" fmla="*/ 193898 w 238849"/>
                <a:gd name="connsiteY9" fmla="*/ 425526 h 627298"/>
                <a:gd name="connsiteX10" fmla="*/ 223 w 238849"/>
                <a:gd name="connsiteY10" fmla="*/ 273126 h 62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849" h="627298">
                  <a:moveTo>
                    <a:pt x="223" y="273126"/>
                  </a:moveTo>
                  <a:cubicBezTo>
                    <a:pt x="-6127" y="274449"/>
                    <a:pt x="124577" y="391660"/>
                    <a:pt x="155798" y="433464"/>
                  </a:cubicBezTo>
                  <a:cubicBezTo>
                    <a:pt x="187019" y="475268"/>
                    <a:pt x="173790" y="491672"/>
                    <a:pt x="187548" y="523951"/>
                  </a:cubicBezTo>
                  <a:cubicBezTo>
                    <a:pt x="201306" y="556230"/>
                    <a:pt x="234115" y="623699"/>
                    <a:pt x="238348" y="627139"/>
                  </a:cubicBezTo>
                  <a:cubicBezTo>
                    <a:pt x="242581" y="630579"/>
                    <a:pt x="218769" y="577662"/>
                    <a:pt x="212948" y="544589"/>
                  </a:cubicBezTo>
                  <a:cubicBezTo>
                    <a:pt x="207127" y="511516"/>
                    <a:pt x="201042" y="517072"/>
                    <a:pt x="203423" y="428701"/>
                  </a:cubicBezTo>
                  <a:cubicBezTo>
                    <a:pt x="205804" y="340330"/>
                    <a:pt x="224060" y="64635"/>
                    <a:pt x="227235" y="14364"/>
                  </a:cubicBezTo>
                  <a:cubicBezTo>
                    <a:pt x="230410" y="-35907"/>
                    <a:pt x="223267" y="56432"/>
                    <a:pt x="222473" y="127076"/>
                  </a:cubicBezTo>
                  <a:cubicBezTo>
                    <a:pt x="221679" y="197720"/>
                    <a:pt x="227235" y="388484"/>
                    <a:pt x="222473" y="438226"/>
                  </a:cubicBezTo>
                  <a:cubicBezTo>
                    <a:pt x="217711" y="487968"/>
                    <a:pt x="225648" y="448809"/>
                    <a:pt x="193898" y="425526"/>
                  </a:cubicBezTo>
                  <a:cubicBezTo>
                    <a:pt x="162148" y="402243"/>
                    <a:pt x="6573" y="271803"/>
                    <a:pt x="223" y="273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2D50F771-FDE4-414F-9E5F-9A172855890F}"/>
                </a:ext>
              </a:extLst>
            </p:cNvPr>
            <p:cNvSpPr/>
            <p:nvPr/>
          </p:nvSpPr>
          <p:spPr>
            <a:xfrm>
              <a:off x="1726728" y="9733297"/>
              <a:ext cx="249770" cy="509417"/>
            </a:xfrm>
            <a:custGeom>
              <a:avLst/>
              <a:gdLst>
                <a:gd name="connsiteX0" fmla="*/ 46848 w 230015"/>
                <a:gd name="connsiteY0" fmla="*/ 9 h 469126"/>
                <a:gd name="connsiteX1" fmla="*/ 27798 w 230015"/>
                <a:gd name="connsiteY1" fmla="*/ 166696 h 469126"/>
                <a:gd name="connsiteX2" fmla="*/ 62723 w 230015"/>
                <a:gd name="connsiteY2" fmla="*/ 211146 h 469126"/>
                <a:gd name="connsiteX3" fmla="*/ 226235 w 230015"/>
                <a:gd name="connsiteY3" fmla="*/ 463559 h 469126"/>
                <a:gd name="connsiteX4" fmla="*/ 169085 w 230015"/>
                <a:gd name="connsiteY4" fmla="*/ 373071 h 469126"/>
                <a:gd name="connsiteX5" fmla="*/ 70660 w 230015"/>
                <a:gd name="connsiteY5" fmla="*/ 225434 h 469126"/>
                <a:gd name="connsiteX6" fmla="*/ 161148 w 230015"/>
                <a:gd name="connsiteY6" fmla="*/ 420696 h 469126"/>
                <a:gd name="connsiteX7" fmla="*/ 103998 w 230015"/>
                <a:gd name="connsiteY7" fmla="*/ 322271 h 469126"/>
                <a:gd name="connsiteX8" fmla="*/ 810 w 230015"/>
                <a:gd name="connsiteY8" fmla="*/ 174634 h 469126"/>
                <a:gd name="connsiteX9" fmla="*/ 46848 w 230015"/>
                <a:gd name="connsiteY9" fmla="*/ 9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015" h="469126">
                  <a:moveTo>
                    <a:pt x="46848" y="9"/>
                  </a:moveTo>
                  <a:cubicBezTo>
                    <a:pt x="51346" y="-1314"/>
                    <a:pt x="25152" y="131507"/>
                    <a:pt x="27798" y="166696"/>
                  </a:cubicBezTo>
                  <a:cubicBezTo>
                    <a:pt x="30444" y="201885"/>
                    <a:pt x="29650" y="161669"/>
                    <a:pt x="62723" y="211146"/>
                  </a:cubicBezTo>
                  <a:cubicBezTo>
                    <a:pt x="95796" y="260623"/>
                    <a:pt x="208508" y="436571"/>
                    <a:pt x="226235" y="463559"/>
                  </a:cubicBezTo>
                  <a:cubicBezTo>
                    <a:pt x="243962" y="490547"/>
                    <a:pt x="195014" y="412758"/>
                    <a:pt x="169085" y="373071"/>
                  </a:cubicBezTo>
                  <a:cubicBezTo>
                    <a:pt x="143156" y="333384"/>
                    <a:pt x="71983" y="217497"/>
                    <a:pt x="70660" y="225434"/>
                  </a:cubicBezTo>
                  <a:cubicBezTo>
                    <a:pt x="69337" y="233372"/>
                    <a:pt x="155592" y="404557"/>
                    <a:pt x="161148" y="420696"/>
                  </a:cubicBezTo>
                  <a:cubicBezTo>
                    <a:pt x="166704" y="436835"/>
                    <a:pt x="130721" y="363281"/>
                    <a:pt x="103998" y="322271"/>
                  </a:cubicBezTo>
                  <a:cubicBezTo>
                    <a:pt x="77275" y="281261"/>
                    <a:pt x="8483" y="225699"/>
                    <a:pt x="810" y="174634"/>
                  </a:cubicBezTo>
                  <a:cubicBezTo>
                    <a:pt x="-6863" y="123570"/>
                    <a:pt x="42350" y="1332"/>
                    <a:pt x="46848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7776C53-18D5-4C93-B95A-48F56E76BBCC}"/>
                </a:ext>
              </a:extLst>
            </p:cNvPr>
            <p:cNvSpPr/>
            <p:nvPr/>
          </p:nvSpPr>
          <p:spPr>
            <a:xfrm>
              <a:off x="2043376" y="9957115"/>
              <a:ext cx="291585" cy="394438"/>
            </a:xfrm>
            <a:custGeom>
              <a:avLst/>
              <a:gdLst>
                <a:gd name="connsiteX0" fmla="*/ 15595 w 268523"/>
                <a:gd name="connsiteY0" fmla="*/ 268 h 363241"/>
                <a:gd name="connsiteX1" fmla="*/ 1307 w 268523"/>
                <a:gd name="connsiteY1" fmla="*/ 262205 h 363241"/>
                <a:gd name="connsiteX2" fmla="*/ 52107 w 268523"/>
                <a:gd name="connsiteY2" fmla="*/ 355868 h 363241"/>
                <a:gd name="connsiteX3" fmla="*/ 207682 w 268523"/>
                <a:gd name="connsiteY3" fmla="*/ 317768 h 363241"/>
                <a:gd name="connsiteX4" fmla="*/ 226732 w 268523"/>
                <a:gd name="connsiteY4" fmla="*/ 195530 h 363241"/>
                <a:gd name="connsiteX5" fmla="*/ 167995 w 268523"/>
                <a:gd name="connsiteY5" fmla="*/ 39955 h 363241"/>
                <a:gd name="connsiteX6" fmla="*/ 229907 w 268523"/>
                <a:gd name="connsiteY6" fmla="*/ 146318 h 363241"/>
                <a:gd name="connsiteX7" fmla="*/ 261657 w 268523"/>
                <a:gd name="connsiteY7" fmla="*/ 236805 h 363241"/>
                <a:gd name="connsiteX8" fmla="*/ 94970 w 268523"/>
                <a:gd name="connsiteY8" fmla="*/ 347930 h 363241"/>
                <a:gd name="connsiteX9" fmla="*/ 79095 w 268523"/>
                <a:gd name="connsiteY9" fmla="*/ 347930 h 363241"/>
                <a:gd name="connsiteX10" fmla="*/ 21945 w 268523"/>
                <a:gd name="connsiteY10" fmla="*/ 214580 h 363241"/>
                <a:gd name="connsiteX11" fmla="*/ 15595 w 268523"/>
                <a:gd name="connsiteY11" fmla="*/ 268 h 36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523" h="363241">
                  <a:moveTo>
                    <a:pt x="15595" y="268"/>
                  </a:moveTo>
                  <a:cubicBezTo>
                    <a:pt x="12155" y="8206"/>
                    <a:pt x="-4778" y="202938"/>
                    <a:pt x="1307" y="262205"/>
                  </a:cubicBezTo>
                  <a:cubicBezTo>
                    <a:pt x="7392" y="321472"/>
                    <a:pt x="17711" y="346608"/>
                    <a:pt x="52107" y="355868"/>
                  </a:cubicBezTo>
                  <a:cubicBezTo>
                    <a:pt x="86503" y="365128"/>
                    <a:pt x="178578" y="344491"/>
                    <a:pt x="207682" y="317768"/>
                  </a:cubicBezTo>
                  <a:cubicBezTo>
                    <a:pt x="236786" y="291045"/>
                    <a:pt x="233347" y="241832"/>
                    <a:pt x="226732" y="195530"/>
                  </a:cubicBezTo>
                  <a:cubicBezTo>
                    <a:pt x="220118" y="149228"/>
                    <a:pt x="167466" y="48157"/>
                    <a:pt x="167995" y="39955"/>
                  </a:cubicBezTo>
                  <a:cubicBezTo>
                    <a:pt x="168524" y="31753"/>
                    <a:pt x="214297" y="113510"/>
                    <a:pt x="229907" y="146318"/>
                  </a:cubicBezTo>
                  <a:cubicBezTo>
                    <a:pt x="245517" y="179126"/>
                    <a:pt x="284146" y="203203"/>
                    <a:pt x="261657" y="236805"/>
                  </a:cubicBezTo>
                  <a:cubicBezTo>
                    <a:pt x="239168" y="270407"/>
                    <a:pt x="125397" y="329409"/>
                    <a:pt x="94970" y="347930"/>
                  </a:cubicBezTo>
                  <a:cubicBezTo>
                    <a:pt x="64543" y="366451"/>
                    <a:pt x="91266" y="370155"/>
                    <a:pt x="79095" y="347930"/>
                  </a:cubicBezTo>
                  <a:cubicBezTo>
                    <a:pt x="66924" y="325705"/>
                    <a:pt x="33057" y="266703"/>
                    <a:pt x="21945" y="214580"/>
                  </a:cubicBezTo>
                  <a:cubicBezTo>
                    <a:pt x="10833" y="162457"/>
                    <a:pt x="19035" y="-7670"/>
                    <a:pt x="15595" y="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0D09B9D4-3800-45C2-AF63-9143FF44F230}"/>
                </a:ext>
              </a:extLst>
            </p:cNvPr>
            <p:cNvSpPr/>
            <p:nvPr/>
          </p:nvSpPr>
          <p:spPr>
            <a:xfrm>
              <a:off x="2309100" y="9260383"/>
              <a:ext cx="274252" cy="772317"/>
            </a:xfrm>
            <a:custGeom>
              <a:avLst/>
              <a:gdLst>
                <a:gd name="connsiteX0" fmla="*/ 245550 w 252561"/>
                <a:gd name="connsiteY0" fmla="*/ 14 h 711233"/>
                <a:gd name="connsiteX1" fmla="*/ 226500 w 252561"/>
                <a:gd name="connsiteY1" fmla="*/ 421231 h 711233"/>
                <a:gd name="connsiteX2" fmla="*/ 17 w 252561"/>
                <a:gd name="connsiteY2" fmla="*/ 711214 h 711233"/>
                <a:gd name="connsiteX3" fmla="*/ 239200 w 252561"/>
                <a:gd name="connsiteY3" fmla="*/ 408531 h 711233"/>
                <a:gd name="connsiteX4" fmla="*/ 218033 w 252561"/>
                <a:gd name="connsiteY4" fmla="*/ 448748 h 711233"/>
                <a:gd name="connsiteX5" fmla="*/ 209567 w 252561"/>
                <a:gd name="connsiteY5" fmla="*/ 709098 h 711233"/>
                <a:gd name="connsiteX6" fmla="*/ 207450 w 252561"/>
                <a:gd name="connsiteY6" fmla="*/ 436048 h 711233"/>
                <a:gd name="connsiteX7" fmla="*/ 245550 w 252561"/>
                <a:gd name="connsiteY7" fmla="*/ 14 h 7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61" h="711233">
                  <a:moveTo>
                    <a:pt x="245550" y="14"/>
                  </a:moveTo>
                  <a:cubicBezTo>
                    <a:pt x="248725" y="-2456"/>
                    <a:pt x="267422" y="302698"/>
                    <a:pt x="226500" y="421231"/>
                  </a:cubicBezTo>
                  <a:cubicBezTo>
                    <a:pt x="185578" y="539764"/>
                    <a:pt x="-2100" y="713331"/>
                    <a:pt x="17" y="711214"/>
                  </a:cubicBezTo>
                  <a:cubicBezTo>
                    <a:pt x="2134" y="709097"/>
                    <a:pt x="202864" y="452275"/>
                    <a:pt x="239200" y="408531"/>
                  </a:cubicBezTo>
                  <a:cubicBezTo>
                    <a:pt x="275536" y="364787"/>
                    <a:pt x="222972" y="398654"/>
                    <a:pt x="218033" y="448748"/>
                  </a:cubicBezTo>
                  <a:cubicBezTo>
                    <a:pt x="213094" y="498842"/>
                    <a:pt x="211331" y="711215"/>
                    <a:pt x="209567" y="709098"/>
                  </a:cubicBezTo>
                  <a:cubicBezTo>
                    <a:pt x="207803" y="706981"/>
                    <a:pt x="201453" y="549290"/>
                    <a:pt x="207450" y="436048"/>
                  </a:cubicBezTo>
                  <a:cubicBezTo>
                    <a:pt x="213447" y="322806"/>
                    <a:pt x="242375" y="2484"/>
                    <a:pt x="245550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ED7187AF-0FB8-4A5D-B0C2-1AD017F7032B}"/>
                </a:ext>
              </a:extLst>
            </p:cNvPr>
            <p:cNvSpPr/>
            <p:nvPr/>
          </p:nvSpPr>
          <p:spPr>
            <a:xfrm>
              <a:off x="2250106" y="8076834"/>
              <a:ext cx="175882" cy="1867223"/>
            </a:xfrm>
            <a:custGeom>
              <a:avLst/>
              <a:gdLst>
                <a:gd name="connsiteX0" fmla="*/ 70008 w 161971"/>
                <a:gd name="connsiteY0" fmla="*/ 37970 h 1719540"/>
                <a:gd name="connsiteX1" fmla="*/ 115728 w 161971"/>
                <a:gd name="connsiteY1" fmla="*/ 759330 h 1719540"/>
                <a:gd name="connsiteX2" fmla="*/ 90328 w 161971"/>
                <a:gd name="connsiteY2" fmla="*/ 652650 h 1719540"/>
                <a:gd name="connsiteX3" fmla="*/ 90328 w 161971"/>
                <a:gd name="connsiteY3" fmla="*/ 967610 h 1719540"/>
                <a:gd name="connsiteX4" fmla="*/ 3968 w 161971"/>
                <a:gd name="connsiteY4" fmla="*/ 1704210 h 1719540"/>
                <a:gd name="connsiteX5" fmla="*/ 24288 w 161971"/>
                <a:gd name="connsiteY5" fmla="*/ 1414650 h 1719540"/>
                <a:gd name="connsiteX6" fmla="*/ 110648 w 161971"/>
                <a:gd name="connsiteY6" fmla="*/ 799970 h 1719540"/>
                <a:gd name="connsiteX7" fmla="*/ 161448 w 161971"/>
                <a:gd name="connsiteY7" fmla="*/ 368170 h 1719540"/>
                <a:gd name="connsiteX8" fmla="*/ 80168 w 161971"/>
                <a:gd name="connsiteY8" fmla="*/ 124330 h 1719540"/>
                <a:gd name="connsiteX9" fmla="*/ 70008 w 161971"/>
                <a:gd name="connsiteY9" fmla="*/ 37970 h 171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71" h="1719540">
                  <a:moveTo>
                    <a:pt x="70008" y="37970"/>
                  </a:moveTo>
                  <a:cubicBezTo>
                    <a:pt x="75935" y="143803"/>
                    <a:pt x="112341" y="656883"/>
                    <a:pt x="115728" y="759330"/>
                  </a:cubicBezTo>
                  <a:cubicBezTo>
                    <a:pt x="119115" y="861777"/>
                    <a:pt x="94561" y="617937"/>
                    <a:pt x="90328" y="652650"/>
                  </a:cubicBezTo>
                  <a:cubicBezTo>
                    <a:pt x="86095" y="687363"/>
                    <a:pt x="104721" y="792350"/>
                    <a:pt x="90328" y="967610"/>
                  </a:cubicBezTo>
                  <a:cubicBezTo>
                    <a:pt x="75935" y="1142870"/>
                    <a:pt x="14975" y="1629703"/>
                    <a:pt x="3968" y="1704210"/>
                  </a:cubicBezTo>
                  <a:cubicBezTo>
                    <a:pt x="-7039" y="1778717"/>
                    <a:pt x="6508" y="1565357"/>
                    <a:pt x="24288" y="1414650"/>
                  </a:cubicBezTo>
                  <a:cubicBezTo>
                    <a:pt x="42068" y="1263943"/>
                    <a:pt x="87788" y="974383"/>
                    <a:pt x="110648" y="799970"/>
                  </a:cubicBezTo>
                  <a:cubicBezTo>
                    <a:pt x="133508" y="625557"/>
                    <a:pt x="166528" y="480777"/>
                    <a:pt x="161448" y="368170"/>
                  </a:cubicBezTo>
                  <a:cubicBezTo>
                    <a:pt x="156368" y="255563"/>
                    <a:pt x="93715" y="172590"/>
                    <a:pt x="80168" y="124330"/>
                  </a:cubicBezTo>
                  <a:cubicBezTo>
                    <a:pt x="66621" y="76070"/>
                    <a:pt x="64081" y="-67863"/>
                    <a:pt x="70008" y="379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846A36FA-1404-44A2-8565-26A129807F57}"/>
                </a:ext>
              </a:extLst>
            </p:cNvPr>
            <p:cNvSpPr/>
            <p:nvPr/>
          </p:nvSpPr>
          <p:spPr>
            <a:xfrm>
              <a:off x="1960750" y="8667406"/>
              <a:ext cx="159850" cy="1003094"/>
            </a:xfrm>
            <a:custGeom>
              <a:avLst/>
              <a:gdLst>
                <a:gd name="connsiteX0" fmla="*/ 6278 w 147207"/>
                <a:gd name="connsiteY0" fmla="*/ 22428 h 923757"/>
                <a:gd name="connsiteX1" fmla="*/ 26598 w 147207"/>
                <a:gd name="connsiteY1" fmla="*/ 179908 h 923757"/>
                <a:gd name="connsiteX2" fmla="*/ 143438 w 147207"/>
                <a:gd name="connsiteY2" fmla="*/ 916508 h 923757"/>
                <a:gd name="connsiteX3" fmla="*/ 118038 w 147207"/>
                <a:gd name="connsiteY3" fmla="*/ 555828 h 923757"/>
                <a:gd name="connsiteX4" fmla="*/ 112958 w 147207"/>
                <a:gd name="connsiteY4" fmla="*/ 550748 h 923757"/>
                <a:gd name="connsiteX5" fmla="*/ 6278 w 147207"/>
                <a:gd name="connsiteY5" fmla="*/ 22428 h 92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07" h="923757">
                  <a:moveTo>
                    <a:pt x="6278" y="22428"/>
                  </a:moveTo>
                  <a:cubicBezTo>
                    <a:pt x="-8115" y="-39379"/>
                    <a:pt x="3738" y="30895"/>
                    <a:pt x="26598" y="179908"/>
                  </a:cubicBezTo>
                  <a:cubicBezTo>
                    <a:pt x="49458" y="328921"/>
                    <a:pt x="128198" y="853855"/>
                    <a:pt x="143438" y="916508"/>
                  </a:cubicBezTo>
                  <a:cubicBezTo>
                    <a:pt x="158678" y="979161"/>
                    <a:pt x="123118" y="616788"/>
                    <a:pt x="118038" y="555828"/>
                  </a:cubicBezTo>
                  <a:cubicBezTo>
                    <a:pt x="112958" y="494868"/>
                    <a:pt x="129891" y="635415"/>
                    <a:pt x="112958" y="550748"/>
                  </a:cubicBezTo>
                  <a:cubicBezTo>
                    <a:pt x="96025" y="466081"/>
                    <a:pt x="20671" y="84235"/>
                    <a:pt x="6278" y="224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14D9B071-1A21-474B-9C20-1CC7460CB747}"/>
                </a:ext>
              </a:extLst>
            </p:cNvPr>
            <p:cNvSpPr/>
            <p:nvPr/>
          </p:nvSpPr>
          <p:spPr>
            <a:xfrm>
              <a:off x="6661479" y="7366353"/>
              <a:ext cx="184888" cy="475289"/>
            </a:xfrm>
            <a:custGeom>
              <a:avLst/>
              <a:gdLst>
                <a:gd name="connsiteX0" fmla="*/ 170177 w 170265"/>
                <a:gd name="connsiteY0" fmla="*/ 2225 h 437697"/>
                <a:gd name="connsiteX1" fmla="*/ 115143 w 170265"/>
                <a:gd name="connsiteY1" fmla="*/ 103825 h 437697"/>
                <a:gd name="connsiteX2" fmla="*/ 125727 w 170265"/>
                <a:gd name="connsiteY2" fmla="*/ 431908 h 437697"/>
                <a:gd name="connsiteX3" fmla="*/ 108793 w 170265"/>
                <a:gd name="connsiteY3" fmla="*/ 302791 h 437697"/>
                <a:gd name="connsiteX4" fmla="*/ 91860 w 170265"/>
                <a:gd name="connsiteY4" fmla="*/ 167325 h 437697"/>
                <a:gd name="connsiteX5" fmla="*/ 5077 w 170265"/>
                <a:gd name="connsiteY5" fmla="*/ 29741 h 437697"/>
                <a:gd name="connsiteX6" fmla="*/ 22010 w 170265"/>
                <a:gd name="connsiteY6" fmla="*/ 78425 h 437697"/>
                <a:gd name="connsiteX7" fmla="*/ 119377 w 170265"/>
                <a:gd name="connsiteY7" fmla="*/ 292208 h 437697"/>
                <a:gd name="connsiteX8" fmla="*/ 100327 w 170265"/>
                <a:gd name="connsiteY8" fmla="*/ 180025 h 437697"/>
                <a:gd name="connsiteX9" fmla="*/ 170177 w 170265"/>
                <a:gd name="connsiteY9" fmla="*/ 2225 h 43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265" h="437697">
                  <a:moveTo>
                    <a:pt x="170177" y="2225"/>
                  </a:moveTo>
                  <a:cubicBezTo>
                    <a:pt x="172646" y="-10475"/>
                    <a:pt x="122551" y="32211"/>
                    <a:pt x="115143" y="103825"/>
                  </a:cubicBezTo>
                  <a:cubicBezTo>
                    <a:pt x="107735" y="175439"/>
                    <a:pt x="126785" y="398747"/>
                    <a:pt x="125727" y="431908"/>
                  </a:cubicBezTo>
                  <a:cubicBezTo>
                    <a:pt x="124669" y="465069"/>
                    <a:pt x="114437" y="346888"/>
                    <a:pt x="108793" y="302791"/>
                  </a:cubicBezTo>
                  <a:cubicBezTo>
                    <a:pt x="103149" y="258694"/>
                    <a:pt x="109146" y="212833"/>
                    <a:pt x="91860" y="167325"/>
                  </a:cubicBezTo>
                  <a:cubicBezTo>
                    <a:pt x="74574" y="121817"/>
                    <a:pt x="16719" y="44557"/>
                    <a:pt x="5077" y="29741"/>
                  </a:cubicBezTo>
                  <a:cubicBezTo>
                    <a:pt x="-6565" y="14925"/>
                    <a:pt x="2960" y="34681"/>
                    <a:pt x="22010" y="78425"/>
                  </a:cubicBezTo>
                  <a:cubicBezTo>
                    <a:pt x="41060" y="122169"/>
                    <a:pt x="106324" y="275275"/>
                    <a:pt x="119377" y="292208"/>
                  </a:cubicBezTo>
                  <a:cubicBezTo>
                    <a:pt x="132430" y="309141"/>
                    <a:pt x="94683" y="222006"/>
                    <a:pt x="100327" y="180025"/>
                  </a:cubicBezTo>
                  <a:cubicBezTo>
                    <a:pt x="105971" y="138045"/>
                    <a:pt x="167708" y="14925"/>
                    <a:pt x="170177" y="2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ECE421EA-CF8F-42E2-ABB7-2F76649639F9}"/>
                </a:ext>
              </a:extLst>
            </p:cNvPr>
            <p:cNvSpPr/>
            <p:nvPr/>
          </p:nvSpPr>
          <p:spPr>
            <a:xfrm>
              <a:off x="6644007" y="7778142"/>
              <a:ext cx="495638" cy="479462"/>
            </a:xfrm>
            <a:custGeom>
              <a:avLst/>
              <a:gdLst>
                <a:gd name="connsiteX0" fmla="*/ 0 w 456437"/>
                <a:gd name="connsiteY0" fmla="*/ 202971 h 441540"/>
                <a:gd name="connsiteX1" fmla="*/ 135467 w 456437"/>
                <a:gd name="connsiteY1" fmla="*/ 217788 h 441540"/>
                <a:gd name="connsiteX2" fmla="*/ 340783 w 456437"/>
                <a:gd name="connsiteY2" fmla="*/ 435805 h 441540"/>
                <a:gd name="connsiteX3" fmla="*/ 330200 w 456437"/>
                <a:gd name="connsiteY3" fmla="*/ 372305 h 441540"/>
                <a:gd name="connsiteX4" fmla="*/ 330200 w 456437"/>
                <a:gd name="connsiteY4" fmla="*/ 308805 h 441540"/>
                <a:gd name="connsiteX5" fmla="*/ 452967 w 456437"/>
                <a:gd name="connsiteY5" fmla="*/ 143705 h 441540"/>
                <a:gd name="connsiteX6" fmla="*/ 419100 w 456437"/>
                <a:gd name="connsiteY6" fmla="*/ 188155 h 441540"/>
                <a:gd name="connsiteX7" fmla="*/ 381000 w 456437"/>
                <a:gd name="connsiteY7" fmla="*/ 241071 h 441540"/>
                <a:gd name="connsiteX8" fmla="*/ 349250 w 456437"/>
                <a:gd name="connsiteY8" fmla="*/ 346905 h 441540"/>
                <a:gd name="connsiteX9" fmla="*/ 378883 w 456437"/>
                <a:gd name="connsiteY9" fmla="*/ 209321 h 441540"/>
                <a:gd name="connsiteX10" fmla="*/ 306917 w 456437"/>
                <a:gd name="connsiteY10" fmla="*/ 251655 h 441540"/>
                <a:gd name="connsiteX11" fmla="*/ 279400 w 456437"/>
                <a:gd name="connsiteY11" fmla="*/ 202971 h 441540"/>
                <a:gd name="connsiteX12" fmla="*/ 334433 w 456437"/>
                <a:gd name="connsiteY12" fmla="*/ 6121 h 441540"/>
                <a:gd name="connsiteX13" fmla="*/ 289983 w 456437"/>
                <a:gd name="connsiteY13" fmla="*/ 71738 h 441540"/>
                <a:gd name="connsiteX14" fmla="*/ 287867 w 456437"/>
                <a:gd name="connsiteY14" fmla="*/ 289755 h 441540"/>
                <a:gd name="connsiteX15" fmla="*/ 289983 w 456437"/>
                <a:gd name="connsiteY15" fmla="*/ 296105 h 441540"/>
                <a:gd name="connsiteX16" fmla="*/ 254000 w 456437"/>
                <a:gd name="connsiteY16" fmla="*/ 300338 h 441540"/>
                <a:gd name="connsiteX17" fmla="*/ 162983 w 456437"/>
                <a:gd name="connsiteY17" fmla="*/ 217788 h 441540"/>
                <a:gd name="connsiteX18" fmla="*/ 148167 w 456437"/>
                <a:gd name="connsiteY18" fmla="*/ 27288 h 441540"/>
                <a:gd name="connsiteX19" fmla="*/ 135467 w 456437"/>
                <a:gd name="connsiteY19" fmla="*/ 162755 h 441540"/>
                <a:gd name="connsiteX20" fmla="*/ 135467 w 456437"/>
                <a:gd name="connsiteY20" fmla="*/ 183921 h 441540"/>
                <a:gd name="connsiteX21" fmla="*/ 0 w 456437"/>
                <a:gd name="connsiteY21" fmla="*/ 202971 h 44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6437" h="441540">
                  <a:moveTo>
                    <a:pt x="0" y="202971"/>
                  </a:moveTo>
                  <a:cubicBezTo>
                    <a:pt x="0" y="208615"/>
                    <a:pt x="78670" y="178982"/>
                    <a:pt x="135467" y="217788"/>
                  </a:cubicBezTo>
                  <a:cubicBezTo>
                    <a:pt x="192264" y="256594"/>
                    <a:pt x="308328" y="410052"/>
                    <a:pt x="340783" y="435805"/>
                  </a:cubicBezTo>
                  <a:cubicBezTo>
                    <a:pt x="373238" y="461558"/>
                    <a:pt x="331964" y="393472"/>
                    <a:pt x="330200" y="372305"/>
                  </a:cubicBezTo>
                  <a:cubicBezTo>
                    <a:pt x="328436" y="351138"/>
                    <a:pt x="309739" y="346905"/>
                    <a:pt x="330200" y="308805"/>
                  </a:cubicBezTo>
                  <a:cubicBezTo>
                    <a:pt x="350661" y="270705"/>
                    <a:pt x="438150" y="163813"/>
                    <a:pt x="452967" y="143705"/>
                  </a:cubicBezTo>
                  <a:cubicBezTo>
                    <a:pt x="467784" y="123597"/>
                    <a:pt x="431094" y="171927"/>
                    <a:pt x="419100" y="188155"/>
                  </a:cubicBezTo>
                  <a:cubicBezTo>
                    <a:pt x="407106" y="204383"/>
                    <a:pt x="392642" y="214613"/>
                    <a:pt x="381000" y="241071"/>
                  </a:cubicBezTo>
                  <a:cubicBezTo>
                    <a:pt x="369358" y="267529"/>
                    <a:pt x="349603" y="352197"/>
                    <a:pt x="349250" y="346905"/>
                  </a:cubicBezTo>
                  <a:cubicBezTo>
                    <a:pt x="348897" y="341613"/>
                    <a:pt x="385938" y="225196"/>
                    <a:pt x="378883" y="209321"/>
                  </a:cubicBezTo>
                  <a:cubicBezTo>
                    <a:pt x="371828" y="193446"/>
                    <a:pt x="323497" y="252713"/>
                    <a:pt x="306917" y="251655"/>
                  </a:cubicBezTo>
                  <a:cubicBezTo>
                    <a:pt x="290337" y="250597"/>
                    <a:pt x="274814" y="243893"/>
                    <a:pt x="279400" y="202971"/>
                  </a:cubicBezTo>
                  <a:cubicBezTo>
                    <a:pt x="283986" y="162049"/>
                    <a:pt x="332669" y="27993"/>
                    <a:pt x="334433" y="6121"/>
                  </a:cubicBezTo>
                  <a:cubicBezTo>
                    <a:pt x="336197" y="-15751"/>
                    <a:pt x="297744" y="24466"/>
                    <a:pt x="289983" y="71738"/>
                  </a:cubicBezTo>
                  <a:cubicBezTo>
                    <a:pt x="282222" y="119010"/>
                    <a:pt x="287867" y="252361"/>
                    <a:pt x="287867" y="289755"/>
                  </a:cubicBezTo>
                  <a:cubicBezTo>
                    <a:pt x="287867" y="327149"/>
                    <a:pt x="295627" y="294341"/>
                    <a:pt x="289983" y="296105"/>
                  </a:cubicBezTo>
                  <a:cubicBezTo>
                    <a:pt x="284339" y="297869"/>
                    <a:pt x="275167" y="313391"/>
                    <a:pt x="254000" y="300338"/>
                  </a:cubicBezTo>
                  <a:cubicBezTo>
                    <a:pt x="232833" y="287285"/>
                    <a:pt x="180622" y="263296"/>
                    <a:pt x="162983" y="217788"/>
                  </a:cubicBezTo>
                  <a:cubicBezTo>
                    <a:pt x="145344" y="172280"/>
                    <a:pt x="152753" y="36460"/>
                    <a:pt x="148167" y="27288"/>
                  </a:cubicBezTo>
                  <a:cubicBezTo>
                    <a:pt x="143581" y="18116"/>
                    <a:pt x="137584" y="136650"/>
                    <a:pt x="135467" y="162755"/>
                  </a:cubicBezTo>
                  <a:cubicBezTo>
                    <a:pt x="133350" y="188860"/>
                    <a:pt x="161573" y="174749"/>
                    <a:pt x="135467" y="183921"/>
                  </a:cubicBezTo>
                  <a:cubicBezTo>
                    <a:pt x="109361" y="193093"/>
                    <a:pt x="0" y="197327"/>
                    <a:pt x="0" y="2029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FA28B596-F6E4-4A46-83F6-E58C5CBA6613}"/>
                </a:ext>
              </a:extLst>
            </p:cNvPr>
            <p:cNvSpPr/>
            <p:nvPr/>
          </p:nvSpPr>
          <p:spPr>
            <a:xfrm>
              <a:off x="7189989" y="8462310"/>
              <a:ext cx="329738" cy="570637"/>
            </a:xfrm>
            <a:custGeom>
              <a:avLst/>
              <a:gdLst>
                <a:gd name="connsiteX0" fmla="*/ 7318 w 303658"/>
                <a:gd name="connsiteY0" fmla="*/ 483 h 525504"/>
                <a:gd name="connsiteX1" fmla="*/ 9434 w 303658"/>
                <a:gd name="connsiteY1" fmla="*/ 146533 h 525504"/>
                <a:gd name="connsiteX2" fmla="*/ 96218 w 303658"/>
                <a:gd name="connsiteY2" fmla="*/ 243900 h 525504"/>
                <a:gd name="connsiteX3" fmla="*/ 218984 w 303658"/>
                <a:gd name="connsiteY3" fmla="*/ 381483 h 525504"/>
                <a:gd name="connsiteX4" fmla="*/ 303651 w 303658"/>
                <a:gd name="connsiteY4" fmla="*/ 525416 h 525504"/>
                <a:gd name="connsiteX5" fmla="*/ 214751 w 303658"/>
                <a:gd name="connsiteY5" fmla="*/ 400533 h 525504"/>
                <a:gd name="connsiteX6" fmla="*/ 102568 w 303658"/>
                <a:gd name="connsiteY6" fmla="*/ 254483 h 525504"/>
                <a:gd name="connsiteX7" fmla="*/ 53884 w 303658"/>
                <a:gd name="connsiteY7" fmla="*/ 199450 h 525504"/>
                <a:gd name="connsiteX8" fmla="*/ 7318 w 303658"/>
                <a:gd name="connsiteY8" fmla="*/ 483 h 52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58" h="525504">
                  <a:moveTo>
                    <a:pt x="7318" y="483"/>
                  </a:moveTo>
                  <a:cubicBezTo>
                    <a:pt x="-90" y="-8336"/>
                    <a:pt x="-5383" y="105964"/>
                    <a:pt x="9434" y="146533"/>
                  </a:cubicBezTo>
                  <a:cubicBezTo>
                    <a:pt x="24251" y="187102"/>
                    <a:pt x="61293" y="204742"/>
                    <a:pt x="96218" y="243900"/>
                  </a:cubicBezTo>
                  <a:cubicBezTo>
                    <a:pt x="131143" y="283058"/>
                    <a:pt x="184412" y="334564"/>
                    <a:pt x="218984" y="381483"/>
                  </a:cubicBezTo>
                  <a:cubicBezTo>
                    <a:pt x="253556" y="428402"/>
                    <a:pt x="304356" y="522241"/>
                    <a:pt x="303651" y="525416"/>
                  </a:cubicBezTo>
                  <a:cubicBezTo>
                    <a:pt x="302946" y="528591"/>
                    <a:pt x="248265" y="445689"/>
                    <a:pt x="214751" y="400533"/>
                  </a:cubicBezTo>
                  <a:cubicBezTo>
                    <a:pt x="181237" y="355378"/>
                    <a:pt x="129379" y="287997"/>
                    <a:pt x="102568" y="254483"/>
                  </a:cubicBezTo>
                  <a:cubicBezTo>
                    <a:pt x="75757" y="220969"/>
                    <a:pt x="70465" y="240725"/>
                    <a:pt x="53884" y="199450"/>
                  </a:cubicBezTo>
                  <a:cubicBezTo>
                    <a:pt x="37303" y="158175"/>
                    <a:pt x="14726" y="9302"/>
                    <a:pt x="7318" y="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C883F084-84D5-4B0F-A727-2340F68A7699}"/>
                </a:ext>
              </a:extLst>
            </p:cNvPr>
            <p:cNvSpPr/>
            <p:nvPr/>
          </p:nvSpPr>
          <p:spPr>
            <a:xfrm>
              <a:off x="6837022" y="8235128"/>
              <a:ext cx="257592" cy="511155"/>
            </a:xfrm>
            <a:custGeom>
              <a:avLst/>
              <a:gdLst>
                <a:gd name="connsiteX0" fmla="*/ 51 w 237218"/>
                <a:gd name="connsiteY0" fmla="*/ 146 h 470727"/>
                <a:gd name="connsiteX1" fmla="*/ 65668 w 237218"/>
                <a:gd name="connsiteY1" fmla="*/ 222396 h 470727"/>
                <a:gd name="connsiteX2" fmla="*/ 235001 w 237218"/>
                <a:gd name="connsiteY2" fmla="*/ 465813 h 470727"/>
                <a:gd name="connsiteX3" fmla="*/ 156684 w 237218"/>
                <a:gd name="connsiteY3" fmla="*/ 370563 h 470727"/>
                <a:gd name="connsiteX4" fmla="*/ 74134 w 237218"/>
                <a:gd name="connsiteY4" fmla="*/ 190646 h 470727"/>
                <a:gd name="connsiteX5" fmla="*/ 51 w 237218"/>
                <a:gd name="connsiteY5" fmla="*/ 146 h 47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18" h="470727">
                  <a:moveTo>
                    <a:pt x="51" y="146"/>
                  </a:moveTo>
                  <a:cubicBezTo>
                    <a:pt x="-1360" y="5438"/>
                    <a:pt x="26510" y="144785"/>
                    <a:pt x="65668" y="222396"/>
                  </a:cubicBezTo>
                  <a:cubicBezTo>
                    <a:pt x="104826" y="300007"/>
                    <a:pt x="219832" y="441118"/>
                    <a:pt x="235001" y="465813"/>
                  </a:cubicBezTo>
                  <a:cubicBezTo>
                    <a:pt x="250170" y="490508"/>
                    <a:pt x="183495" y="416424"/>
                    <a:pt x="156684" y="370563"/>
                  </a:cubicBezTo>
                  <a:cubicBezTo>
                    <a:pt x="129873" y="324702"/>
                    <a:pt x="99534" y="247443"/>
                    <a:pt x="74134" y="190646"/>
                  </a:cubicBezTo>
                  <a:cubicBezTo>
                    <a:pt x="48734" y="133849"/>
                    <a:pt x="1462" y="-5146"/>
                    <a:pt x="51" y="1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A774B6E8-00DD-4B66-AD5C-C701B903205C}"/>
                </a:ext>
              </a:extLst>
            </p:cNvPr>
            <p:cNvSpPr/>
            <p:nvPr/>
          </p:nvSpPr>
          <p:spPr>
            <a:xfrm>
              <a:off x="7613684" y="9535581"/>
              <a:ext cx="341242" cy="437275"/>
            </a:xfrm>
            <a:custGeom>
              <a:avLst/>
              <a:gdLst>
                <a:gd name="connsiteX0" fmla="*/ 250 w 314252"/>
                <a:gd name="connsiteY0" fmla="*/ 582 h 402690"/>
                <a:gd name="connsiteX1" fmla="*/ 300817 w 314252"/>
                <a:gd name="connsiteY1" fmla="*/ 383699 h 402690"/>
                <a:gd name="connsiteX2" fmla="*/ 254250 w 314252"/>
                <a:gd name="connsiteY2" fmla="*/ 335016 h 402690"/>
                <a:gd name="connsiteX3" fmla="*/ 184400 w 314252"/>
                <a:gd name="connsiteY3" fmla="*/ 252466 h 402690"/>
                <a:gd name="connsiteX4" fmla="*/ 247900 w 314252"/>
                <a:gd name="connsiteY4" fmla="*/ 294799 h 402690"/>
                <a:gd name="connsiteX5" fmla="*/ 250 w 314252"/>
                <a:gd name="connsiteY5" fmla="*/ 582 h 40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252" h="402690">
                  <a:moveTo>
                    <a:pt x="250" y="582"/>
                  </a:moveTo>
                  <a:cubicBezTo>
                    <a:pt x="9069" y="15399"/>
                    <a:pt x="258484" y="327960"/>
                    <a:pt x="300817" y="383699"/>
                  </a:cubicBezTo>
                  <a:cubicBezTo>
                    <a:pt x="343150" y="439438"/>
                    <a:pt x="273653" y="356888"/>
                    <a:pt x="254250" y="335016"/>
                  </a:cubicBezTo>
                  <a:cubicBezTo>
                    <a:pt x="234847" y="313144"/>
                    <a:pt x="185458" y="259169"/>
                    <a:pt x="184400" y="252466"/>
                  </a:cubicBezTo>
                  <a:cubicBezTo>
                    <a:pt x="183342" y="245763"/>
                    <a:pt x="277180" y="331488"/>
                    <a:pt x="247900" y="294799"/>
                  </a:cubicBezTo>
                  <a:cubicBezTo>
                    <a:pt x="218620" y="258110"/>
                    <a:pt x="-8569" y="-14235"/>
                    <a:pt x="250" y="5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1E72565-7A93-4DAA-B45C-0B9BA9684F35}"/>
                </a:ext>
              </a:extLst>
            </p:cNvPr>
            <p:cNvSpPr/>
            <p:nvPr/>
          </p:nvSpPr>
          <p:spPr>
            <a:xfrm>
              <a:off x="7650712" y="9478752"/>
              <a:ext cx="357651" cy="590525"/>
            </a:xfrm>
            <a:custGeom>
              <a:avLst/>
              <a:gdLst>
                <a:gd name="connsiteX0" fmla="*/ 18 w 329364"/>
                <a:gd name="connsiteY0" fmla="*/ 0 h 543819"/>
                <a:gd name="connsiteX1" fmla="*/ 239201 w 329364"/>
                <a:gd name="connsiteY1" fmla="*/ 294216 h 543819"/>
                <a:gd name="connsiteX2" fmla="*/ 268835 w 329364"/>
                <a:gd name="connsiteY2" fmla="*/ 359833 h 543819"/>
                <a:gd name="connsiteX3" fmla="*/ 328101 w 329364"/>
                <a:gd name="connsiteY3" fmla="*/ 539750 h 543819"/>
                <a:gd name="connsiteX4" fmla="*/ 302701 w 329364"/>
                <a:gd name="connsiteY4" fmla="*/ 469900 h 543819"/>
                <a:gd name="connsiteX5" fmla="*/ 226501 w 329364"/>
                <a:gd name="connsiteY5" fmla="*/ 294216 h 543819"/>
                <a:gd name="connsiteX6" fmla="*/ 18 w 329364"/>
                <a:gd name="connsiteY6" fmla="*/ 0 h 54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364" h="543819">
                  <a:moveTo>
                    <a:pt x="18" y="0"/>
                  </a:moveTo>
                  <a:cubicBezTo>
                    <a:pt x="2135" y="0"/>
                    <a:pt x="194398" y="234244"/>
                    <a:pt x="239201" y="294216"/>
                  </a:cubicBezTo>
                  <a:cubicBezTo>
                    <a:pt x="284004" y="354188"/>
                    <a:pt x="254018" y="318911"/>
                    <a:pt x="268835" y="359833"/>
                  </a:cubicBezTo>
                  <a:cubicBezTo>
                    <a:pt x="283652" y="400755"/>
                    <a:pt x="322457" y="521406"/>
                    <a:pt x="328101" y="539750"/>
                  </a:cubicBezTo>
                  <a:cubicBezTo>
                    <a:pt x="333745" y="558094"/>
                    <a:pt x="319634" y="510822"/>
                    <a:pt x="302701" y="469900"/>
                  </a:cubicBezTo>
                  <a:cubicBezTo>
                    <a:pt x="285768" y="428978"/>
                    <a:pt x="278712" y="372885"/>
                    <a:pt x="226501" y="294216"/>
                  </a:cubicBezTo>
                  <a:cubicBezTo>
                    <a:pt x="174290" y="215547"/>
                    <a:pt x="-2099" y="0"/>
                    <a:pt x="1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E327938B-A99B-424A-8FF7-2DEBDE02849A}"/>
                </a:ext>
              </a:extLst>
            </p:cNvPr>
            <p:cNvSpPr/>
            <p:nvPr/>
          </p:nvSpPr>
          <p:spPr>
            <a:xfrm>
              <a:off x="7844828" y="9882748"/>
              <a:ext cx="291836" cy="586057"/>
            </a:xfrm>
            <a:custGeom>
              <a:avLst/>
              <a:gdLst>
                <a:gd name="connsiteX0" fmla="*/ 24455 w 268754"/>
                <a:gd name="connsiteY0" fmla="*/ 490 h 539704"/>
                <a:gd name="connsiteX1" fmla="*/ 10168 w 268754"/>
                <a:gd name="connsiteY1" fmla="*/ 130665 h 539704"/>
                <a:gd name="connsiteX2" fmla="*/ 27630 w 268754"/>
                <a:gd name="connsiteY2" fmla="*/ 171940 h 539704"/>
                <a:gd name="connsiteX3" fmla="*/ 237180 w 268754"/>
                <a:gd name="connsiteY3" fmla="*/ 503728 h 539704"/>
                <a:gd name="connsiteX4" fmla="*/ 267343 w 268754"/>
                <a:gd name="connsiteY4" fmla="*/ 529128 h 539704"/>
                <a:gd name="connsiteX5" fmla="*/ 232418 w 268754"/>
                <a:gd name="connsiteY5" fmla="*/ 489440 h 539704"/>
                <a:gd name="connsiteX6" fmla="*/ 13343 w 268754"/>
                <a:gd name="connsiteY6" fmla="*/ 183053 h 539704"/>
                <a:gd name="connsiteX7" fmla="*/ 24455 w 268754"/>
                <a:gd name="connsiteY7" fmla="*/ 490 h 5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754" h="539704">
                  <a:moveTo>
                    <a:pt x="24455" y="490"/>
                  </a:moveTo>
                  <a:cubicBezTo>
                    <a:pt x="23926" y="-8241"/>
                    <a:pt x="9639" y="102090"/>
                    <a:pt x="10168" y="130665"/>
                  </a:cubicBezTo>
                  <a:cubicBezTo>
                    <a:pt x="10697" y="159240"/>
                    <a:pt x="-10205" y="109763"/>
                    <a:pt x="27630" y="171940"/>
                  </a:cubicBezTo>
                  <a:cubicBezTo>
                    <a:pt x="65465" y="234117"/>
                    <a:pt x="197228" y="444197"/>
                    <a:pt x="237180" y="503728"/>
                  </a:cubicBezTo>
                  <a:cubicBezTo>
                    <a:pt x="277132" y="563259"/>
                    <a:pt x="268137" y="531509"/>
                    <a:pt x="267343" y="529128"/>
                  </a:cubicBezTo>
                  <a:cubicBezTo>
                    <a:pt x="266549" y="526747"/>
                    <a:pt x="274751" y="547119"/>
                    <a:pt x="232418" y="489440"/>
                  </a:cubicBezTo>
                  <a:cubicBezTo>
                    <a:pt x="190085" y="431761"/>
                    <a:pt x="49062" y="262428"/>
                    <a:pt x="13343" y="183053"/>
                  </a:cubicBezTo>
                  <a:cubicBezTo>
                    <a:pt x="-22376" y="103678"/>
                    <a:pt x="24984" y="9221"/>
                    <a:pt x="24455" y="4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AB5B9F9A-531D-420F-895E-38E6801A8B90}"/>
                </a:ext>
              </a:extLst>
            </p:cNvPr>
            <p:cNvSpPr/>
            <p:nvPr/>
          </p:nvSpPr>
          <p:spPr>
            <a:xfrm>
              <a:off x="7872868" y="10007333"/>
              <a:ext cx="382594" cy="560362"/>
            </a:xfrm>
            <a:custGeom>
              <a:avLst/>
              <a:gdLst>
                <a:gd name="connsiteX0" fmla="*/ 221 w 352334"/>
                <a:gd name="connsiteY0" fmla="*/ 1647 h 516042"/>
                <a:gd name="connsiteX1" fmla="*/ 192308 w 352334"/>
                <a:gd name="connsiteY1" fmla="*/ 241359 h 516042"/>
                <a:gd name="connsiteX2" fmla="*/ 282796 w 352334"/>
                <a:gd name="connsiteY2" fmla="*/ 390584 h 516042"/>
                <a:gd name="connsiteX3" fmla="*/ 300258 w 352334"/>
                <a:gd name="connsiteY3" fmla="*/ 511234 h 516042"/>
                <a:gd name="connsiteX4" fmla="*/ 300258 w 352334"/>
                <a:gd name="connsiteY4" fmla="*/ 474722 h 516042"/>
                <a:gd name="connsiteX5" fmla="*/ 351058 w 352334"/>
                <a:gd name="connsiteY5" fmla="*/ 315972 h 516042"/>
                <a:gd name="connsiteX6" fmla="*/ 239933 w 352334"/>
                <a:gd name="connsiteY6" fmla="*/ 236597 h 516042"/>
                <a:gd name="connsiteX7" fmla="*/ 155796 w 352334"/>
                <a:gd name="connsiteY7" fmla="*/ 141347 h 516042"/>
                <a:gd name="connsiteX8" fmla="*/ 221 w 352334"/>
                <a:gd name="connsiteY8" fmla="*/ 1647 h 5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334" h="516042">
                  <a:moveTo>
                    <a:pt x="221" y="1647"/>
                  </a:moveTo>
                  <a:cubicBezTo>
                    <a:pt x="6306" y="18315"/>
                    <a:pt x="145212" y="176536"/>
                    <a:pt x="192308" y="241359"/>
                  </a:cubicBezTo>
                  <a:cubicBezTo>
                    <a:pt x="239404" y="306182"/>
                    <a:pt x="264804" y="345605"/>
                    <a:pt x="282796" y="390584"/>
                  </a:cubicBezTo>
                  <a:cubicBezTo>
                    <a:pt x="300788" y="435563"/>
                    <a:pt x="297348" y="497211"/>
                    <a:pt x="300258" y="511234"/>
                  </a:cubicBezTo>
                  <a:cubicBezTo>
                    <a:pt x="303168" y="525257"/>
                    <a:pt x="291791" y="507266"/>
                    <a:pt x="300258" y="474722"/>
                  </a:cubicBezTo>
                  <a:cubicBezTo>
                    <a:pt x="308725" y="442178"/>
                    <a:pt x="361112" y="355659"/>
                    <a:pt x="351058" y="315972"/>
                  </a:cubicBezTo>
                  <a:cubicBezTo>
                    <a:pt x="341004" y="276285"/>
                    <a:pt x="272477" y="265701"/>
                    <a:pt x="239933" y="236597"/>
                  </a:cubicBezTo>
                  <a:cubicBezTo>
                    <a:pt x="207389" y="207493"/>
                    <a:pt x="196542" y="183416"/>
                    <a:pt x="155796" y="141347"/>
                  </a:cubicBezTo>
                  <a:cubicBezTo>
                    <a:pt x="115050" y="99278"/>
                    <a:pt x="-5864" y="-15021"/>
                    <a:pt x="221" y="16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2589809-2EB4-4E18-A3CA-48EAD303D36D}"/>
                </a:ext>
              </a:extLst>
            </p:cNvPr>
            <p:cNvSpPr/>
            <p:nvPr/>
          </p:nvSpPr>
          <p:spPr>
            <a:xfrm>
              <a:off x="8042030" y="9880834"/>
              <a:ext cx="72903" cy="317536"/>
            </a:xfrm>
            <a:custGeom>
              <a:avLst/>
              <a:gdLst>
                <a:gd name="connsiteX0" fmla="*/ 53988 w 67137"/>
                <a:gd name="connsiteY0" fmla="*/ 666 h 292421"/>
                <a:gd name="connsiteX1" fmla="*/ 25413 w 67137"/>
                <a:gd name="connsiteY1" fmla="*/ 192753 h 292421"/>
                <a:gd name="connsiteX2" fmla="*/ 66688 w 67137"/>
                <a:gd name="connsiteY2" fmla="*/ 289591 h 292421"/>
                <a:gd name="connsiteX3" fmla="*/ 44463 w 67137"/>
                <a:gd name="connsiteY3" fmla="*/ 254666 h 292421"/>
                <a:gd name="connsiteX4" fmla="*/ 13 w 67137"/>
                <a:gd name="connsiteY4" fmla="*/ 134016 h 292421"/>
                <a:gd name="connsiteX5" fmla="*/ 53988 w 67137"/>
                <a:gd name="connsiteY5" fmla="*/ 666 h 2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7" h="292421">
                  <a:moveTo>
                    <a:pt x="53988" y="666"/>
                  </a:moveTo>
                  <a:cubicBezTo>
                    <a:pt x="58221" y="10455"/>
                    <a:pt x="23296" y="144599"/>
                    <a:pt x="25413" y="192753"/>
                  </a:cubicBezTo>
                  <a:cubicBezTo>
                    <a:pt x="27530" y="240907"/>
                    <a:pt x="63513" y="279272"/>
                    <a:pt x="66688" y="289591"/>
                  </a:cubicBezTo>
                  <a:cubicBezTo>
                    <a:pt x="69863" y="299910"/>
                    <a:pt x="55576" y="280595"/>
                    <a:pt x="44463" y="254666"/>
                  </a:cubicBezTo>
                  <a:cubicBezTo>
                    <a:pt x="33350" y="228737"/>
                    <a:pt x="-781" y="176614"/>
                    <a:pt x="13" y="134016"/>
                  </a:cubicBezTo>
                  <a:cubicBezTo>
                    <a:pt x="807" y="91418"/>
                    <a:pt x="49755" y="-9123"/>
                    <a:pt x="53988" y="6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11EE4906-878C-425C-BCC9-B7263D0C8C8A}"/>
                </a:ext>
              </a:extLst>
            </p:cNvPr>
            <p:cNvSpPr/>
            <p:nvPr/>
          </p:nvSpPr>
          <p:spPr>
            <a:xfrm>
              <a:off x="8143528" y="9972675"/>
              <a:ext cx="108279" cy="437314"/>
            </a:xfrm>
            <a:custGeom>
              <a:avLst/>
              <a:gdLst>
                <a:gd name="connsiteX0" fmla="*/ 205 w 99715"/>
                <a:gd name="connsiteY0" fmla="*/ 226 h 402726"/>
                <a:gd name="connsiteX1" fmla="*/ 43068 w 99715"/>
                <a:gd name="connsiteY1" fmla="*/ 160564 h 402726"/>
                <a:gd name="connsiteX2" fmla="*/ 33543 w 99715"/>
                <a:gd name="connsiteY2" fmla="*/ 225651 h 402726"/>
                <a:gd name="connsiteX3" fmla="*/ 30368 w 99715"/>
                <a:gd name="connsiteY3" fmla="*/ 236764 h 402726"/>
                <a:gd name="connsiteX4" fmla="*/ 97043 w 99715"/>
                <a:gd name="connsiteY4" fmla="*/ 400276 h 402726"/>
                <a:gd name="connsiteX5" fmla="*/ 84343 w 99715"/>
                <a:gd name="connsiteY5" fmla="*/ 325664 h 402726"/>
                <a:gd name="connsiteX6" fmla="*/ 63705 w 99715"/>
                <a:gd name="connsiteY6" fmla="*/ 198664 h 402726"/>
                <a:gd name="connsiteX7" fmla="*/ 205 w 99715"/>
                <a:gd name="connsiteY7" fmla="*/ 226 h 4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15" h="402726">
                  <a:moveTo>
                    <a:pt x="205" y="226"/>
                  </a:moveTo>
                  <a:cubicBezTo>
                    <a:pt x="-3234" y="-6124"/>
                    <a:pt x="37512" y="122993"/>
                    <a:pt x="43068" y="160564"/>
                  </a:cubicBezTo>
                  <a:cubicBezTo>
                    <a:pt x="48624" y="198135"/>
                    <a:pt x="35660" y="212951"/>
                    <a:pt x="33543" y="225651"/>
                  </a:cubicBezTo>
                  <a:cubicBezTo>
                    <a:pt x="31426" y="238351"/>
                    <a:pt x="19785" y="207660"/>
                    <a:pt x="30368" y="236764"/>
                  </a:cubicBezTo>
                  <a:cubicBezTo>
                    <a:pt x="40951" y="265868"/>
                    <a:pt x="88047" y="385459"/>
                    <a:pt x="97043" y="400276"/>
                  </a:cubicBezTo>
                  <a:cubicBezTo>
                    <a:pt x="106039" y="415093"/>
                    <a:pt x="89899" y="359266"/>
                    <a:pt x="84343" y="325664"/>
                  </a:cubicBezTo>
                  <a:cubicBezTo>
                    <a:pt x="78787" y="292062"/>
                    <a:pt x="76670" y="251581"/>
                    <a:pt x="63705" y="198664"/>
                  </a:cubicBezTo>
                  <a:cubicBezTo>
                    <a:pt x="50740" y="145747"/>
                    <a:pt x="3644" y="6576"/>
                    <a:pt x="205" y="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DC42A061-B4D4-4C7F-B09A-42DA2C7A81CD}"/>
                </a:ext>
              </a:extLst>
            </p:cNvPr>
            <p:cNvSpPr/>
            <p:nvPr/>
          </p:nvSpPr>
          <p:spPr>
            <a:xfrm>
              <a:off x="8263983" y="9934157"/>
              <a:ext cx="134638" cy="392152"/>
            </a:xfrm>
            <a:custGeom>
              <a:avLst/>
              <a:gdLst>
                <a:gd name="connsiteX0" fmla="*/ 402 w 123989"/>
                <a:gd name="connsiteY0" fmla="*/ 772 h 361136"/>
                <a:gd name="connsiteX1" fmla="*/ 121052 w 123989"/>
                <a:gd name="connsiteY1" fmla="*/ 281760 h 361136"/>
                <a:gd name="connsiteX2" fmla="*/ 89302 w 123989"/>
                <a:gd name="connsiteY2" fmla="*/ 361135 h 361136"/>
                <a:gd name="connsiteX3" fmla="*/ 117877 w 123989"/>
                <a:gd name="connsiteY3" fmla="*/ 283347 h 361136"/>
                <a:gd name="connsiteX4" fmla="*/ 82952 w 123989"/>
                <a:gd name="connsiteY4" fmla="*/ 200797 h 361136"/>
                <a:gd name="connsiteX5" fmla="*/ 402 w 123989"/>
                <a:gd name="connsiteY5" fmla="*/ 772 h 36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89" h="361136">
                  <a:moveTo>
                    <a:pt x="402" y="772"/>
                  </a:moveTo>
                  <a:cubicBezTo>
                    <a:pt x="6752" y="14266"/>
                    <a:pt x="106235" y="221700"/>
                    <a:pt x="121052" y="281760"/>
                  </a:cubicBezTo>
                  <a:cubicBezTo>
                    <a:pt x="135869" y="341821"/>
                    <a:pt x="89831" y="360871"/>
                    <a:pt x="89302" y="361135"/>
                  </a:cubicBezTo>
                  <a:cubicBezTo>
                    <a:pt x="88773" y="361400"/>
                    <a:pt x="118935" y="310070"/>
                    <a:pt x="117877" y="283347"/>
                  </a:cubicBezTo>
                  <a:cubicBezTo>
                    <a:pt x="116819" y="256624"/>
                    <a:pt x="101208" y="247099"/>
                    <a:pt x="82952" y="200797"/>
                  </a:cubicBezTo>
                  <a:cubicBezTo>
                    <a:pt x="64696" y="154495"/>
                    <a:pt x="-5948" y="-12722"/>
                    <a:pt x="402" y="7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C334C5F2-4913-416C-A6AE-EB4861430AE8}"/>
                </a:ext>
              </a:extLst>
            </p:cNvPr>
            <p:cNvSpPr/>
            <p:nvPr/>
          </p:nvSpPr>
          <p:spPr>
            <a:xfrm>
              <a:off x="8193690" y="10284870"/>
              <a:ext cx="244964" cy="321672"/>
            </a:xfrm>
            <a:custGeom>
              <a:avLst/>
              <a:gdLst>
                <a:gd name="connsiteX0" fmla="*/ 225473 w 225589"/>
                <a:gd name="connsiteY0" fmla="*/ 1648 h 296230"/>
                <a:gd name="connsiteX1" fmla="*/ 208010 w 225589"/>
                <a:gd name="connsiteY1" fmla="*/ 82611 h 296230"/>
                <a:gd name="connsiteX2" fmla="*/ 201660 w 225589"/>
                <a:gd name="connsiteY2" fmla="*/ 257236 h 296230"/>
                <a:gd name="connsiteX3" fmla="*/ 48 w 225589"/>
                <a:gd name="connsiteY3" fmla="*/ 295336 h 296230"/>
                <a:gd name="connsiteX4" fmla="*/ 182610 w 225589"/>
                <a:gd name="connsiteY4" fmla="*/ 277873 h 296230"/>
                <a:gd name="connsiteX5" fmla="*/ 198485 w 225589"/>
                <a:gd name="connsiteY5" fmla="*/ 209611 h 296230"/>
                <a:gd name="connsiteX6" fmla="*/ 198485 w 225589"/>
                <a:gd name="connsiteY6" fmla="*/ 150873 h 296230"/>
                <a:gd name="connsiteX7" fmla="*/ 225473 w 225589"/>
                <a:gd name="connsiteY7" fmla="*/ 1648 h 29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589" h="296230">
                  <a:moveTo>
                    <a:pt x="225473" y="1648"/>
                  </a:moveTo>
                  <a:cubicBezTo>
                    <a:pt x="227061" y="-9729"/>
                    <a:pt x="211979" y="40013"/>
                    <a:pt x="208010" y="82611"/>
                  </a:cubicBezTo>
                  <a:cubicBezTo>
                    <a:pt x="204041" y="125209"/>
                    <a:pt x="236320" y="221782"/>
                    <a:pt x="201660" y="257236"/>
                  </a:cubicBezTo>
                  <a:cubicBezTo>
                    <a:pt x="167000" y="292690"/>
                    <a:pt x="3223" y="291896"/>
                    <a:pt x="48" y="295336"/>
                  </a:cubicBezTo>
                  <a:cubicBezTo>
                    <a:pt x="-3127" y="298776"/>
                    <a:pt x="149537" y="292161"/>
                    <a:pt x="182610" y="277873"/>
                  </a:cubicBezTo>
                  <a:cubicBezTo>
                    <a:pt x="215683" y="263586"/>
                    <a:pt x="195839" y="230778"/>
                    <a:pt x="198485" y="209611"/>
                  </a:cubicBezTo>
                  <a:cubicBezTo>
                    <a:pt x="201131" y="188444"/>
                    <a:pt x="193193" y="185798"/>
                    <a:pt x="198485" y="150873"/>
                  </a:cubicBezTo>
                  <a:cubicBezTo>
                    <a:pt x="203777" y="115948"/>
                    <a:pt x="223885" y="13025"/>
                    <a:pt x="225473" y="1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ECFBB617-1D05-4E12-B389-902C0D9709AC}"/>
                </a:ext>
              </a:extLst>
            </p:cNvPr>
            <p:cNvSpPr/>
            <p:nvPr/>
          </p:nvSpPr>
          <p:spPr>
            <a:xfrm>
              <a:off x="8167754" y="10309031"/>
              <a:ext cx="272763" cy="285304"/>
            </a:xfrm>
            <a:custGeom>
              <a:avLst/>
              <a:gdLst>
                <a:gd name="connsiteX0" fmla="*/ 250945 w 251190"/>
                <a:gd name="connsiteY0" fmla="*/ 36 h 262739"/>
                <a:gd name="connsiteX1" fmla="*/ 195383 w 251190"/>
                <a:gd name="connsiteY1" fmla="*/ 87348 h 262739"/>
                <a:gd name="connsiteX2" fmla="*/ 203320 w 251190"/>
                <a:gd name="connsiteY2" fmla="*/ 215936 h 262739"/>
                <a:gd name="connsiteX3" fmla="*/ 182683 w 251190"/>
                <a:gd name="connsiteY3" fmla="*/ 236573 h 262739"/>
                <a:gd name="connsiteX4" fmla="*/ 120 w 251190"/>
                <a:gd name="connsiteY4" fmla="*/ 255623 h 262739"/>
                <a:gd name="connsiteX5" fmla="*/ 212845 w 251190"/>
                <a:gd name="connsiteY5" fmla="*/ 255623 h 262739"/>
                <a:gd name="connsiteX6" fmla="*/ 206495 w 251190"/>
                <a:gd name="connsiteY6" fmla="*/ 169898 h 262739"/>
                <a:gd name="connsiteX7" fmla="*/ 169983 w 251190"/>
                <a:gd name="connsiteY7" fmla="*/ 77823 h 262739"/>
                <a:gd name="connsiteX8" fmla="*/ 250945 w 251190"/>
                <a:gd name="connsiteY8" fmla="*/ 36 h 26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190" h="262739">
                  <a:moveTo>
                    <a:pt x="250945" y="36"/>
                  </a:moveTo>
                  <a:cubicBezTo>
                    <a:pt x="255178" y="1623"/>
                    <a:pt x="203320" y="51365"/>
                    <a:pt x="195383" y="87348"/>
                  </a:cubicBezTo>
                  <a:cubicBezTo>
                    <a:pt x="187445" y="123331"/>
                    <a:pt x="205437" y="191065"/>
                    <a:pt x="203320" y="215936"/>
                  </a:cubicBezTo>
                  <a:cubicBezTo>
                    <a:pt x="201203" y="240807"/>
                    <a:pt x="216550" y="229959"/>
                    <a:pt x="182683" y="236573"/>
                  </a:cubicBezTo>
                  <a:cubicBezTo>
                    <a:pt x="148816" y="243188"/>
                    <a:pt x="-4907" y="252448"/>
                    <a:pt x="120" y="255623"/>
                  </a:cubicBezTo>
                  <a:cubicBezTo>
                    <a:pt x="5147" y="258798"/>
                    <a:pt x="178449" y="269911"/>
                    <a:pt x="212845" y="255623"/>
                  </a:cubicBezTo>
                  <a:cubicBezTo>
                    <a:pt x="247241" y="241336"/>
                    <a:pt x="213639" y="199531"/>
                    <a:pt x="206495" y="169898"/>
                  </a:cubicBezTo>
                  <a:cubicBezTo>
                    <a:pt x="199351" y="140265"/>
                    <a:pt x="161252" y="106927"/>
                    <a:pt x="169983" y="77823"/>
                  </a:cubicBezTo>
                  <a:cubicBezTo>
                    <a:pt x="178714" y="48719"/>
                    <a:pt x="246712" y="-1551"/>
                    <a:pt x="250945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C4640A70-42FC-40AC-B2F0-89A1B4858B28}"/>
                </a:ext>
              </a:extLst>
            </p:cNvPr>
            <p:cNvSpPr/>
            <p:nvPr/>
          </p:nvSpPr>
          <p:spPr>
            <a:xfrm>
              <a:off x="8290152" y="10224391"/>
              <a:ext cx="53950" cy="258736"/>
            </a:xfrm>
            <a:custGeom>
              <a:avLst/>
              <a:gdLst>
                <a:gd name="connsiteX0" fmla="*/ 42978 w 49683"/>
                <a:gd name="connsiteY0" fmla="*/ 194 h 238272"/>
                <a:gd name="connsiteX1" fmla="*/ 19166 w 49683"/>
                <a:gd name="connsiteY1" fmla="*/ 125607 h 238272"/>
                <a:gd name="connsiteX2" fmla="*/ 49328 w 49683"/>
                <a:gd name="connsiteY2" fmla="*/ 236732 h 238272"/>
                <a:gd name="connsiteX3" fmla="*/ 33453 w 49683"/>
                <a:gd name="connsiteY3" fmla="*/ 184344 h 238272"/>
                <a:gd name="connsiteX4" fmla="*/ 116 w 49683"/>
                <a:gd name="connsiteY4" fmla="*/ 98619 h 238272"/>
                <a:gd name="connsiteX5" fmla="*/ 42978 w 49683"/>
                <a:gd name="connsiteY5" fmla="*/ 194 h 23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3" h="238272">
                  <a:moveTo>
                    <a:pt x="42978" y="194"/>
                  </a:moveTo>
                  <a:cubicBezTo>
                    <a:pt x="46153" y="4692"/>
                    <a:pt x="18108" y="86184"/>
                    <a:pt x="19166" y="125607"/>
                  </a:cubicBezTo>
                  <a:cubicBezTo>
                    <a:pt x="20224" y="165030"/>
                    <a:pt x="46947" y="226943"/>
                    <a:pt x="49328" y="236732"/>
                  </a:cubicBezTo>
                  <a:cubicBezTo>
                    <a:pt x="51709" y="246521"/>
                    <a:pt x="41655" y="207363"/>
                    <a:pt x="33453" y="184344"/>
                  </a:cubicBezTo>
                  <a:cubicBezTo>
                    <a:pt x="25251" y="161325"/>
                    <a:pt x="-2001" y="126929"/>
                    <a:pt x="116" y="98619"/>
                  </a:cubicBezTo>
                  <a:cubicBezTo>
                    <a:pt x="2233" y="70309"/>
                    <a:pt x="39803" y="-4304"/>
                    <a:pt x="42978" y="1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13A2924E-7348-4860-873A-D7729EE64846}"/>
                </a:ext>
              </a:extLst>
            </p:cNvPr>
            <p:cNvSpPr/>
            <p:nvPr/>
          </p:nvSpPr>
          <p:spPr>
            <a:xfrm>
              <a:off x="8239638" y="10259333"/>
              <a:ext cx="19657" cy="232530"/>
            </a:xfrm>
            <a:custGeom>
              <a:avLst/>
              <a:gdLst>
                <a:gd name="connsiteX0" fmla="*/ 18060 w 18102"/>
                <a:gd name="connsiteY0" fmla="*/ 2940 h 214139"/>
                <a:gd name="connsiteX1" fmla="*/ 597 w 18102"/>
                <a:gd name="connsiteY1" fmla="*/ 212490 h 214139"/>
                <a:gd name="connsiteX2" fmla="*/ 5360 w 18102"/>
                <a:gd name="connsiteY2" fmla="*/ 96603 h 214139"/>
                <a:gd name="connsiteX3" fmla="*/ 18060 w 18102"/>
                <a:gd name="connsiteY3" fmla="*/ 2940 h 21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2" h="214139">
                  <a:moveTo>
                    <a:pt x="18060" y="2940"/>
                  </a:moveTo>
                  <a:cubicBezTo>
                    <a:pt x="17266" y="22254"/>
                    <a:pt x="2714" y="196880"/>
                    <a:pt x="597" y="212490"/>
                  </a:cubicBezTo>
                  <a:cubicBezTo>
                    <a:pt x="-1520" y="228100"/>
                    <a:pt x="2450" y="128617"/>
                    <a:pt x="5360" y="96603"/>
                  </a:cubicBezTo>
                  <a:cubicBezTo>
                    <a:pt x="8270" y="64589"/>
                    <a:pt x="18854" y="-16374"/>
                    <a:pt x="18060" y="29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07D9BBE6-A3BE-4C92-90BA-79A546986868}"/>
                </a:ext>
              </a:extLst>
            </p:cNvPr>
            <p:cNvSpPr/>
            <p:nvPr/>
          </p:nvSpPr>
          <p:spPr>
            <a:xfrm>
              <a:off x="8186312" y="10508787"/>
              <a:ext cx="178251" cy="86467"/>
            </a:xfrm>
            <a:custGeom>
              <a:avLst/>
              <a:gdLst>
                <a:gd name="connsiteX0" fmla="*/ 43355 w 164153"/>
                <a:gd name="connsiteY0" fmla="*/ 79604 h 79628"/>
                <a:gd name="connsiteX1" fmla="*/ 493 w 164153"/>
                <a:gd name="connsiteY1" fmla="*/ 33566 h 79628"/>
                <a:gd name="connsiteX2" fmla="*/ 76693 w 164153"/>
                <a:gd name="connsiteY2" fmla="*/ 229 h 79628"/>
                <a:gd name="connsiteX3" fmla="*/ 138605 w 164153"/>
                <a:gd name="connsiteY3" fmla="*/ 20866 h 79628"/>
                <a:gd name="connsiteX4" fmla="*/ 164005 w 164153"/>
                <a:gd name="connsiteY4" fmla="*/ 58966 h 79628"/>
                <a:gd name="connsiteX5" fmla="*/ 146543 w 164153"/>
                <a:gd name="connsiteY5" fmla="*/ 17691 h 79628"/>
                <a:gd name="connsiteX6" fmla="*/ 97330 w 164153"/>
                <a:gd name="connsiteY6" fmla="*/ 6579 h 79628"/>
                <a:gd name="connsiteX7" fmla="*/ 32243 w 164153"/>
                <a:gd name="connsiteY7" fmla="*/ 27216 h 79628"/>
                <a:gd name="connsiteX8" fmla="*/ 43355 w 164153"/>
                <a:gd name="connsiteY8" fmla="*/ 79604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53" h="79628">
                  <a:moveTo>
                    <a:pt x="43355" y="79604"/>
                  </a:moveTo>
                  <a:cubicBezTo>
                    <a:pt x="38064" y="80662"/>
                    <a:pt x="-5063" y="46795"/>
                    <a:pt x="493" y="33566"/>
                  </a:cubicBezTo>
                  <a:cubicBezTo>
                    <a:pt x="6049" y="20337"/>
                    <a:pt x="53674" y="2346"/>
                    <a:pt x="76693" y="229"/>
                  </a:cubicBezTo>
                  <a:cubicBezTo>
                    <a:pt x="99712" y="-1888"/>
                    <a:pt x="124053" y="11077"/>
                    <a:pt x="138605" y="20866"/>
                  </a:cubicBezTo>
                  <a:cubicBezTo>
                    <a:pt x="153157" y="30655"/>
                    <a:pt x="162682" y="59495"/>
                    <a:pt x="164005" y="58966"/>
                  </a:cubicBezTo>
                  <a:cubicBezTo>
                    <a:pt x="165328" y="58437"/>
                    <a:pt x="157656" y="26422"/>
                    <a:pt x="146543" y="17691"/>
                  </a:cubicBezTo>
                  <a:cubicBezTo>
                    <a:pt x="135430" y="8960"/>
                    <a:pt x="116380" y="4992"/>
                    <a:pt x="97330" y="6579"/>
                  </a:cubicBezTo>
                  <a:cubicBezTo>
                    <a:pt x="78280" y="8166"/>
                    <a:pt x="44414" y="18749"/>
                    <a:pt x="32243" y="27216"/>
                  </a:cubicBezTo>
                  <a:cubicBezTo>
                    <a:pt x="20072" y="35683"/>
                    <a:pt x="48646" y="78546"/>
                    <a:pt x="43355" y="796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681EAB12-186B-4AC7-81A0-15E536CB6879}"/>
                </a:ext>
              </a:extLst>
            </p:cNvPr>
            <p:cNvSpPr/>
            <p:nvPr/>
          </p:nvSpPr>
          <p:spPr>
            <a:xfrm>
              <a:off x="8396258" y="10422265"/>
              <a:ext cx="598976" cy="81604"/>
            </a:xfrm>
            <a:custGeom>
              <a:avLst/>
              <a:gdLst>
                <a:gd name="connsiteX0" fmla="*/ 827 w 551602"/>
                <a:gd name="connsiteY0" fmla="*/ 13233 h 75150"/>
                <a:gd name="connsiteX1" fmla="*/ 227839 w 551602"/>
                <a:gd name="connsiteY1" fmla="*/ 56095 h 75150"/>
                <a:gd name="connsiteX2" fmla="*/ 321502 w 551602"/>
                <a:gd name="connsiteY2" fmla="*/ 75145 h 75150"/>
                <a:gd name="connsiteX3" fmla="*/ 488189 w 551602"/>
                <a:gd name="connsiteY3" fmla="*/ 54508 h 75150"/>
                <a:gd name="connsiteX4" fmla="*/ 550102 w 551602"/>
                <a:gd name="connsiteY4" fmla="*/ 32283 h 75150"/>
                <a:gd name="connsiteX5" fmla="*/ 434214 w 551602"/>
                <a:gd name="connsiteY5" fmla="*/ 44983 h 75150"/>
                <a:gd name="connsiteX6" fmla="*/ 281814 w 551602"/>
                <a:gd name="connsiteY6" fmla="*/ 44983 h 75150"/>
                <a:gd name="connsiteX7" fmla="*/ 204027 w 551602"/>
                <a:gd name="connsiteY7" fmla="*/ 24345 h 75150"/>
                <a:gd name="connsiteX8" fmla="*/ 153227 w 551602"/>
                <a:gd name="connsiteY8" fmla="*/ 533 h 75150"/>
                <a:gd name="connsiteX9" fmla="*/ 827 w 551602"/>
                <a:gd name="connsiteY9" fmla="*/ 13233 h 7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602" h="75150">
                  <a:moveTo>
                    <a:pt x="827" y="13233"/>
                  </a:moveTo>
                  <a:cubicBezTo>
                    <a:pt x="13262" y="22493"/>
                    <a:pt x="174393" y="45776"/>
                    <a:pt x="227839" y="56095"/>
                  </a:cubicBezTo>
                  <a:cubicBezTo>
                    <a:pt x="281285" y="66414"/>
                    <a:pt x="278110" y="75410"/>
                    <a:pt x="321502" y="75145"/>
                  </a:cubicBezTo>
                  <a:cubicBezTo>
                    <a:pt x="364894" y="74881"/>
                    <a:pt x="450089" y="61652"/>
                    <a:pt x="488189" y="54508"/>
                  </a:cubicBezTo>
                  <a:cubicBezTo>
                    <a:pt x="526289" y="47364"/>
                    <a:pt x="559098" y="33870"/>
                    <a:pt x="550102" y="32283"/>
                  </a:cubicBezTo>
                  <a:cubicBezTo>
                    <a:pt x="541106" y="30696"/>
                    <a:pt x="478929" y="42866"/>
                    <a:pt x="434214" y="44983"/>
                  </a:cubicBezTo>
                  <a:cubicBezTo>
                    <a:pt x="389499" y="47100"/>
                    <a:pt x="320178" y="48423"/>
                    <a:pt x="281814" y="44983"/>
                  </a:cubicBezTo>
                  <a:cubicBezTo>
                    <a:pt x="243450" y="41543"/>
                    <a:pt x="225458" y="31753"/>
                    <a:pt x="204027" y="24345"/>
                  </a:cubicBezTo>
                  <a:cubicBezTo>
                    <a:pt x="182596" y="16937"/>
                    <a:pt x="186829" y="2914"/>
                    <a:pt x="153227" y="533"/>
                  </a:cubicBezTo>
                  <a:cubicBezTo>
                    <a:pt x="119625" y="-1848"/>
                    <a:pt x="-11608" y="3973"/>
                    <a:pt x="827" y="13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F75D0BD4-8CD9-494E-80CD-25D4327E6176}"/>
                </a:ext>
              </a:extLst>
            </p:cNvPr>
            <p:cNvSpPr/>
            <p:nvPr/>
          </p:nvSpPr>
          <p:spPr>
            <a:xfrm>
              <a:off x="8449331" y="10181497"/>
              <a:ext cx="588860" cy="123424"/>
            </a:xfrm>
            <a:custGeom>
              <a:avLst/>
              <a:gdLst>
                <a:gd name="connsiteX0" fmla="*/ 99589 w 542286"/>
                <a:gd name="connsiteY0" fmla="*/ 69858 h 113662"/>
                <a:gd name="connsiteX1" fmla="*/ 291677 w 542286"/>
                <a:gd name="connsiteY1" fmla="*/ 98433 h 113662"/>
                <a:gd name="connsiteX2" fmla="*/ 358352 w 542286"/>
                <a:gd name="connsiteY2" fmla="*/ 111133 h 113662"/>
                <a:gd name="connsiteX3" fmla="*/ 517102 w 542286"/>
                <a:gd name="connsiteY3" fmla="*/ 109545 h 113662"/>
                <a:gd name="connsiteX4" fmla="*/ 532977 w 542286"/>
                <a:gd name="connsiteY4" fmla="*/ 111133 h 113662"/>
                <a:gd name="connsiteX5" fmla="*/ 426614 w 542286"/>
                <a:gd name="connsiteY5" fmla="*/ 111133 h 113662"/>
                <a:gd name="connsiteX6" fmla="*/ 288502 w 542286"/>
                <a:gd name="connsiteY6" fmla="*/ 77795 h 113662"/>
                <a:gd name="connsiteX7" fmla="*/ 159914 w 542286"/>
                <a:gd name="connsiteY7" fmla="*/ 65095 h 113662"/>
                <a:gd name="connsiteX8" fmla="*/ 1164 w 542286"/>
                <a:gd name="connsiteY8" fmla="*/ 8 h 113662"/>
                <a:gd name="connsiteX9" fmla="*/ 99589 w 542286"/>
                <a:gd name="connsiteY9" fmla="*/ 69858 h 1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286" h="113662">
                  <a:moveTo>
                    <a:pt x="99589" y="69858"/>
                  </a:moveTo>
                  <a:cubicBezTo>
                    <a:pt x="148008" y="86262"/>
                    <a:pt x="248550" y="91554"/>
                    <a:pt x="291677" y="98433"/>
                  </a:cubicBezTo>
                  <a:cubicBezTo>
                    <a:pt x="334804" y="105312"/>
                    <a:pt x="320781" y="109281"/>
                    <a:pt x="358352" y="111133"/>
                  </a:cubicBezTo>
                  <a:cubicBezTo>
                    <a:pt x="395923" y="112985"/>
                    <a:pt x="487998" y="109545"/>
                    <a:pt x="517102" y="109545"/>
                  </a:cubicBezTo>
                  <a:cubicBezTo>
                    <a:pt x="546206" y="109545"/>
                    <a:pt x="548058" y="110868"/>
                    <a:pt x="532977" y="111133"/>
                  </a:cubicBezTo>
                  <a:cubicBezTo>
                    <a:pt x="517896" y="111398"/>
                    <a:pt x="467360" y="116689"/>
                    <a:pt x="426614" y="111133"/>
                  </a:cubicBezTo>
                  <a:cubicBezTo>
                    <a:pt x="385868" y="105577"/>
                    <a:pt x="332952" y="85468"/>
                    <a:pt x="288502" y="77795"/>
                  </a:cubicBezTo>
                  <a:cubicBezTo>
                    <a:pt x="244052" y="70122"/>
                    <a:pt x="207804" y="78059"/>
                    <a:pt x="159914" y="65095"/>
                  </a:cubicBezTo>
                  <a:cubicBezTo>
                    <a:pt x="112024" y="52131"/>
                    <a:pt x="11483" y="802"/>
                    <a:pt x="1164" y="8"/>
                  </a:cubicBezTo>
                  <a:cubicBezTo>
                    <a:pt x="-9155" y="-786"/>
                    <a:pt x="51170" y="53454"/>
                    <a:pt x="99589" y="69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697CD93B-634D-4B16-902F-E9C58FB7CCC7}"/>
                </a:ext>
              </a:extLst>
            </p:cNvPr>
            <p:cNvSpPr/>
            <p:nvPr/>
          </p:nvSpPr>
          <p:spPr>
            <a:xfrm>
              <a:off x="8681535" y="10301281"/>
              <a:ext cx="560481" cy="68968"/>
            </a:xfrm>
            <a:custGeom>
              <a:avLst/>
              <a:gdLst>
                <a:gd name="connsiteX0" fmla="*/ 50 w 516151"/>
                <a:gd name="connsiteY0" fmla="*/ 823 h 63513"/>
                <a:gd name="connsiteX1" fmla="*/ 288975 w 516151"/>
                <a:gd name="connsiteY1" fmla="*/ 27810 h 63513"/>
                <a:gd name="connsiteX2" fmla="*/ 369938 w 516151"/>
                <a:gd name="connsiteY2" fmla="*/ 51623 h 63513"/>
                <a:gd name="connsiteX3" fmla="*/ 515988 w 516151"/>
                <a:gd name="connsiteY3" fmla="*/ 40510 h 63513"/>
                <a:gd name="connsiteX4" fmla="*/ 396925 w 516151"/>
                <a:gd name="connsiteY4" fmla="*/ 48448 h 63513"/>
                <a:gd name="connsiteX5" fmla="*/ 312788 w 516151"/>
                <a:gd name="connsiteY5" fmla="*/ 61148 h 63513"/>
                <a:gd name="connsiteX6" fmla="*/ 50 w 516151"/>
                <a:gd name="connsiteY6" fmla="*/ 823 h 6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151" h="63513">
                  <a:moveTo>
                    <a:pt x="50" y="823"/>
                  </a:moveTo>
                  <a:cubicBezTo>
                    <a:pt x="-3919" y="-4733"/>
                    <a:pt x="227327" y="19343"/>
                    <a:pt x="288975" y="27810"/>
                  </a:cubicBezTo>
                  <a:cubicBezTo>
                    <a:pt x="350623" y="36277"/>
                    <a:pt x="332103" y="49506"/>
                    <a:pt x="369938" y="51623"/>
                  </a:cubicBezTo>
                  <a:cubicBezTo>
                    <a:pt x="407773" y="53740"/>
                    <a:pt x="511490" y="41039"/>
                    <a:pt x="515988" y="40510"/>
                  </a:cubicBezTo>
                  <a:cubicBezTo>
                    <a:pt x="520486" y="39981"/>
                    <a:pt x="430792" y="45008"/>
                    <a:pt x="396925" y="48448"/>
                  </a:cubicBezTo>
                  <a:cubicBezTo>
                    <a:pt x="363058" y="51888"/>
                    <a:pt x="377081" y="69879"/>
                    <a:pt x="312788" y="61148"/>
                  </a:cubicBezTo>
                  <a:cubicBezTo>
                    <a:pt x="248495" y="52417"/>
                    <a:pt x="4019" y="6379"/>
                    <a:pt x="50" y="8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5BC5400A-29AE-4B35-A33F-1307AB3B9E56}"/>
                </a:ext>
              </a:extLst>
            </p:cNvPr>
            <p:cNvSpPr/>
            <p:nvPr/>
          </p:nvSpPr>
          <p:spPr>
            <a:xfrm>
              <a:off x="8893729" y="10326288"/>
              <a:ext cx="370620" cy="70507"/>
            </a:xfrm>
            <a:custGeom>
              <a:avLst/>
              <a:gdLst>
                <a:gd name="connsiteX0" fmla="*/ 1489 w 341307"/>
                <a:gd name="connsiteY0" fmla="*/ 19 h 64930"/>
                <a:gd name="connsiteX1" fmla="*/ 290414 w 341307"/>
                <a:gd name="connsiteY1" fmla="*/ 57169 h 64930"/>
                <a:gd name="connsiteX2" fmla="*/ 311052 w 341307"/>
                <a:gd name="connsiteY2" fmla="*/ 58756 h 64930"/>
                <a:gd name="connsiteX3" fmla="*/ 341214 w 341307"/>
                <a:gd name="connsiteY3" fmla="*/ 4781 h 64930"/>
                <a:gd name="connsiteX4" fmla="*/ 318989 w 341307"/>
                <a:gd name="connsiteY4" fmla="*/ 36531 h 64930"/>
                <a:gd name="connsiteX5" fmla="*/ 277714 w 341307"/>
                <a:gd name="connsiteY5" fmla="*/ 52406 h 64930"/>
                <a:gd name="connsiteX6" fmla="*/ 182464 w 341307"/>
                <a:gd name="connsiteY6" fmla="*/ 50819 h 64930"/>
                <a:gd name="connsiteX7" fmla="*/ 1489 w 341307"/>
                <a:gd name="connsiteY7" fmla="*/ 19 h 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307" h="64930">
                  <a:moveTo>
                    <a:pt x="1489" y="19"/>
                  </a:moveTo>
                  <a:cubicBezTo>
                    <a:pt x="19480" y="1077"/>
                    <a:pt x="238820" y="47380"/>
                    <a:pt x="290414" y="57169"/>
                  </a:cubicBezTo>
                  <a:cubicBezTo>
                    <a:pt x="342008" y="66959"/>
                    <a:pt x="302585" y="67487"/>
                    <a:pt x="311052" y="58756"/>
                  </a:cubicBezTo>
                  <a:cubicBezTo>
                    <a:pt x="319519" y="50025"/>
                    <a:pt x="339891" y="8485"/>
                    <a:pt x="341214" y="4781"/>
                  </a:cubicBezTo>
                  <a:cubicBezTo>
                    <a:pt x="342537" y="1077"/>
                    <a:pt x="329572" y="28594"/>
                    <a:pt x="318989" y="36531"/>
                  </a:cubicBezTo>
                  <a:cubicBezTo>
                    <a:pt x="308406" y="44468"/>
                    <a:pt x="300468" y="50025"/>
                    <a:pt x="277714" y="52406"/>
                  </a:cubicBezTo>
                  <a:cubicBezTo>
                    <a:pt x="254960" y="54787"/>
                    <a:pt x="231412" y="60079"/>
                    <a:pt x="182464" y="50819"/>
                  </a:cubicBezTo>
                  <a:cubicBezTo>
                    <a:pt x="133516" y="41559"/>
                    <a:pt x="-16502" y="-1039"/>
                    <a:pt x="1489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B8F27DE5-9510-41BB-A2FE-85D5CA311E3A}"/>
                </a:ext>
              </a:extLst>
            </p:cNvPr>
            <p:cNvSpPr/>
            <p:nvPr/>
          </p:nvSpPr>
          <p:spPr>
            <a:xfrm>
              <a:off x="8850526" y="10353703"/>
              <a:ext cx="434921" cy="119131"/>
            </a:xfrm>
            <a:custGeom>
              <a:avLst/>
              <a:gdLst>
                <a:gd name="connsiteX0" fmla="*/ 0 w 400522"/>
                <a:gd name="connsiteY0" fmla="*/ 109709 h 109709"/>
                <a:gd name="connsiteX1" fmla="*/ 106363 w 400522"/>
                <a:gd name="connsiteY1" fmla="*/ 85897 h 109709"/>
                <a:gd name="connsiteX2" fmla="*/ 127000 w 400522"/>
                <a:gd name="connsiteY2" fmla="*/ 58909 h 109709"/>
                <a:gd name="connsiteX3" fmla="*/ 153988 w 400522"/>
                <a:gd name="connsiteY3" fmla="*/ 82722 h 109709"/>
                <a:gd name="connsiteX4" fmla="*/ 227013 w 400522"/>
                <a:gd name="connsiteY4" fmla="*/ 63672 h 109709"/>
                <a:gd name="connsiteX5" fmla="*/ 384175 w 400522"/>
                <a:gd name="connsiteY5" fmla="*/ 68434 h 109709"/>
                <a:gd name="connsiteX6" fmla="*/ 358775 w 400522"/>
                <a:gd name="connsiteY6" fmla="*/ 68434 h 109709"/>
                <a:gd name="connsiteX7" fmla="*/ 360363 w 400522"/>
                <a:gd name="connsiteY7" fmla="*/ 172 h 109709"/>
                <a:gd name="connsiteX8" fmla="*/ 382588 w 400522"/>
                <a:gd name="connsiteY8" fmla="*/ 49384 h 109709"/>
                <a:gd name="connsiteX9" fmla="*/ 392113 w 400522"/>
                <a:gd name="connsiteY9" fmla="*/ 65259 h 109709"/>
                <a:gd name="connsiteX10" fmla="*/ 254000 w 400522"/>
                <a:gd name="connsiteY10" fmla="*/ 76372 h 109709"/>
                <a:gd name="connsiteX11" fmla="*/ 119063 w 400522"/>
                <a:gd name="connsiteY11" fmla="*/ 93834 h 109709"/>
                <a:gd name="connsiteX12" fmla="*/ 0 w 400522"/>
                <a:gd name="connsiteY12" fmla="*/ 109709 h 10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22" h="109709">
                  <a:moveTo>
                    <a:pt x="0" y="109709"/>
                  </a:moveTo>
                  <a:cubicBezTo>
                    <a:pt x="42598" y="102036"/>
                    <a:pt x="85196" y="94364"/>
                    <a:pt x="106363" y="85897"/>
                  </a:cubicBezTo>
                  <a:cubicBezTo>
                    <a:pt x="127530" y="77430"/>
                    <a:pt x="119063" y="59438"/>
                    <a:pt x="127000" y="58909"/>
                  </a:cubicBezTo>
                  <a:cubicBezTo>
                    <a:pt x="134938" y="58380"/>
                    <a:pt x="137319" y="81928"/>
                    <a:pt x="153988" y="82722"/>
                  </a:cubicBezTo>
                  <a:cubicBezTo>
                    <a:pt x="170657" y="83516"/>
                    <a:pt x="188649" y="66053"/>
                    <a:pt x="227013" y="63672"/>
                  </a:cubicBezTo>
                  <a:cubicBezTo>
                    <a:pt x="265377" y="61291"/>
                    <a:pt x="362215" y="67640"/>
                    <a:pt x="384175" y="68434"/>
                  </a:cubicBezTo>
                  <a:cubicBezTo>
                    <a:pt x="406135" y="69228"/>
                    <a:pt x="362744" y="79811"/>
                    <a:pt x="358775" y="68434"/>
                  </a:cubicBezTo>
                  <a:cubicBezTo>
                    <a:pt x="354806" y="57057"/>
                    <a:pt x="356394" y="3347"/>
                    <a:pt x="360363" y="172"/>
                  </a:cubicBezTo>
                  <a:cubicBezTo>
                    <a:pt x="364332" y="-3003"/>
                    <a:pt x="377296" y="38536"/>
                    <a:pt x="382588" y="49384"/>
                  </a:cubicBezTo>
                  <a:cubicBezTo>
                    <a:pt x="387880" y="60232"/>
                    <a:pt x="413544" y="60761"/>
                    <a:pt x="392113" y="65259"/>
                  </a:cubicBezTo>
                  <a:cubicBezTo>
                    <a:pt x="370682" y="69757"/>
                    <a:pt x="299508" y="71610"/>
                    <a:pt x="254000" y="76372"/>
                  </a:cubicBezTo>
                  <a:cubicBezTo>
                    <a:pt x="208492" y="81134"/>
                    <a:pt x="119063" y="93834"/>
                    <a:pt x="119063" y="93834"/>
                  </a:cubicBezTo>
                  <a:lnTo>
                    <a:pt x="0" y="1097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22D361F4-022F-4A64-A118-CB53DD1FF715}"/>
                </a:ext>
              </a:extLst>
            </p:cNvPr>
            <p:cNvSpPr/>
            <p:nvPr/>
          </p:nvSpPr>
          <p:spPr>
            <a:xfrm>
              <a:off x="8433254" y="10260720"/>
              <a:ext cx="539498" cy="183845"/>
            </a:xfrm>
            <a:custGeom>
              <a:avLst/>
              <a:gdLst>
                <a:gd name="connsiteX0" fmla="*/ 57244 w 496828"/>
                <a:gd name="connsiteY0" fmla="*/ 76 h 169304"/>
                <a:gd name="connsiteX1" fmla="*/ 15969 w 496828"/>
                <a:gd name="connsiteY1" fmla="*/ 120726 h 169304"/>
                <a:gd name="connsiteX2" fmla="*/ 123919 w 496828"/>
                <a:gd name="connsiteY2" fmla="*/ 127076 h 169304"/>
                <a:gd name="connsiteX3" fmla="*/ 165194 w 496828"/>
                <a:gd name="connsiteY3" fmla="*/ 144538 h 169304"/>
                <a:gd name="connsiteX4" fmla="*/ 190594 w 496828"/>
                <a:gd name="connsiteY4" fmla="*/ 139776 h 169304"/>
                <a:gd name="connsiteX5" fmla="*/ 247744 w 496828"/>
                <a:gd name="connsiteY5" fmla="*/ 168351 h 169304"/>
                <a:gd name="connsiteX6" fmla="*/ 341407 w 496828"/>
                <a:gd name="connsiteY6" fmla="*/ 160413 h 169304"/>
                <a:gd name="connsiteX7" fmla="*/ 446182 w 496828"/>
                <a:gd name="connsiteY7" fmla="*/ 139776 h 169304"/>
                <a:gd name="connsiteX8" fmla="*/ 492219 w 496828"/>
                <a:gd name="connsiteY8" fmla="*/ 101676 h 169304"/>
                <a:gd name="connsiteX9" fmla="*/ 485869 w 496828"/>
                <a:gd name="connsiteY9" fmla="*/ 136601 h 169304"/>
                <a:gd name="connsiteX10" fmla="*/ 409669 w 496828"/>
                <a:gd name="connsiteY10" fmla="*/ 144538 h 169304"/>
                <a:gd name="connsiteX11" fmla="*/ 244569 w 496828"/>
                <a:gd name="connsiteY11" fmla="*/ 165176 h 169304"/>
                <a:gd name="connsiteX12" fmla="*/ 150907 w 496828"/>
                <a:gd name="connsiteY12" fmla="*/ 142951 h 169304"/>
                <a:gd name="connsiteX13" fmla="*/ 1682 w 496828"/>
                <a:gd name="connsiteY13" fmla="*/ 103263 h 169304"/>
                <a:gd name="connsiteX14" fmla="*/ 57244 w 496828"/>
                <a:gd name="connsiteY14" fmla="*/ 76 h 16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828" h="169304">
                  <a:moveTo>
                    <a:pt x="57244" y="76"/>
                  </a:moveTo>
                  <a:cubicBezTo>
                    <a:pt x="59625" y="2986"/>
                    <a:pt x="4856" y="99559"/>
                    <a:pt x="15969" y="120726"/>
                  </a:cubicBezTo>
                  <a:cubicBezTo>
                    <a:pt x="27081" y="141893"/>
                    <a:pt x="99048" y="123107"/>
                    <a:pt x="123919" y="127076"/>
                  </a:cubicBezTo>
                  <a:cubicBezTo>
                    <a:pt x="148790" y="131045"/>
                    <a:pt x="154082" y="142421"/>
                    <a:pt x="165194" y="144538"/>
                  </a:cubicBezTo>
                  <a:cubicBezTo>
                    <a:pt x="176306" y="146655"/>
                    <a:pt x="176836" y="135807"/>
                    <a:pt x="190594" y="139776"/>
                  </a:cubicBezTo>
                  <a:cubicBezTo>
                    <a:pt x="204352" y="143745"/>
                    <a:pt x="222609" y="164912"/>
                    <a:pt x="247744" y="168351"/>
                  </a:cubicBezTo>
                  <a:cubicBezTo>
                    <a:pt x="272880" y="171791"/>
                    <a:pt x="308334" y="165176"/>
                    <a:pt x="341407" y="160413"/>
                  </a:cubicBezTo>
                  <a:cubicBezTo>
                    <a:pt x="374480" y="155651"/>
                    <a:pt x="421047" y="149566"/>
                    <a:pt x="446182" y="139776"/>
                  </a:cubicBezTo>
                  <a:cubicBezTo>
                    <a:pt x="471317" y="129986"/>
                    <a:pt x="485605" y="102205"/>
                    <a:pt x="492219" y="101676"/>
                  </a:cubicBezTo>
                  <a:cubicBezTo>
                    <a:pt x="498833" y="101147"/>
                    <a:pt x="499627" y="129457"/>
                    <a:pt x="485869" y="136601"/>
                  </a:cubicBezTo>
                  <a:cubicBezTo>
                    <a:pt x="472111" y="143745"/>
                    <a:pt x="449886" y="139776"/>
                    <a:pt x="409669" y="144538"/>
                  </a:cubicBezTo>
                  <a:cubicBezTo>
                    <a:pt x="369452" y="149301"/>
                    <a:pt x="287696" y="165441"/>
                    <a:pt x="244569" y="165176"/>
                  </a:cubicBezTo>
                  <a:cubicBezTo>
                    <a:pt x="201442" y="164912"/>
                    <a:pt x="150907" y="142951"/>
                    <a:pt x="150907" y="142951"/>
                  </a:cubicBezTo>
                  <a:cubicBezTo>
                    <a:pt x="110426" y="132632"/>
                    <a:pt x="14647" y="128134"/>
                    <a:pt x="1682" y="103263"/>
                  </a:cubicBezTo>
                  <a:cubicBezTo>
                    <a:pt x="-11283" y="78392"/>
                    <a:pt x="54863" y="-2834"/>
                    <a:pt x="57244" y="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C3281F2F-B557-40A1-AD4D-0759A2065846}"/>
                </a:ext>
              </a:extLst>
            </p:cNvPr>
            <p:cNvSpPr/>
            <p:nvPr/>
          </p:nvSpPr>
          <p:spPr>
            <a:xfrm>
              <a:off x="8391614" y="10136389"/>
              <a:ext cx="59352" cy="320970"/>
            </a:xfrm>
            <a:custGeom>
              <a:avLst/>
              <a:gdLst>
                <a:gd name="connsiteX0" fmla="*/ 14629 w 54658"/>
                <a:gd name="connsiteY0" fmla="*/ 273 h 295584"/>
                <a:gd name="connsiteX1" fmla="*/ 54316 w 54658"/>
                <a:gd name="connsiteY1" fmla="*/ 165373 h 295584"/>
                <a:gd name="connsiteX2" fmla="*/ 33679 w 54658"/>
                <a:gd name="connsiteY2" fmla="*/ 232048 h 295584"/>
                <a:gd name="connsiteX3" fmla="*/ 30504 w 54658"/>
                <a:gd name="connsiteY3" fmla="*/ 295548 h 295584"/>
                <a:gd name="connsiteX4" fmla="*/ 11454 w 54658"/>
                <a:gd name="connsiteY4" fmla="*/ 239985 h 295584"/>
                <a:gd name="connsiteX5" fmla="*/ 341 w 54658"/>
                <a:gd name="connsiteY5" fmla="*/ 162198 h 295584"/>
                <a:gd name="connsiteX6" fmla="*/ 24154 w 54658"/>
                <a:gd name="connsiteY6" fmla="*/ 127273 h 295584"/>
                <a:gd name="connsiteX7" fmla="*/ 14629 w 54658"/>
                <a:gd name="connsiteY7" fmla="*/ 273 h 29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58" h="295584">
                  <a:moveTo>
                    <a:pt x="14629" y="273"/>
                  </a:moveTo>
                  <a:cubicBezTo>
                    <a:pt x="19656" y="6623"/>
                    <a:pt x="51141" y="126744"/>
                    <a:pt x="54316" y="165373"/>
                  </a:cubicBezTo>
                  <a:cubicBezTo>
                    <a:pt x="57491" y="204002"/>
                    <a:pt x="37648" y="210352"/>
                    <a:pt x="33679" y="232048"/>
                  </a:cubicBezTo>
                  <a:cubicBezTo>
                    <a:pt x="29710" y="253744"/>
                    <a:pt x="34208" y="294225"/>
                    <a:pt x="30504" y="295548"/>
                  </a:cubicBezTo>
                  <a:cubicBezTo>
                    <a:pt x="26800" y="296871"/>
                    <a:pt x="16481" y="262210"/>
                    <a:pt x="11454" y="239985"/>
                  </a:cubicBezTo>
                  <a:cubicBezTo>
                    <a:pt x="6427" y="217760"/>
                    <a:pt x="-1776" y="180983"/>
                    <a:pt x="341" y="162198"/>
                  </a:cubicBezTo>
                  <a:cubicBezTo>
                    <a:pt x="2458" y="143413"/>
                    <a:pt x="20185" y="154525"/>
                    <a:pt x="24154" y="127273"/>
                  </a:cubicBezTo>
                  <a:cubicBezTo>
                    <a:pt x="28123" y="100021"/>
                    <a:pt x="9602" y="-6077"/>
                    <a:pt x="14629" y="2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1707AA68-57FA-4FAD-9CE7-64868D2F07C3}"/>
                </a:ext>
              </a:extLst>
            </p:cNvPr>
            <p:cNvSpPr/>
            <p:nvPr/>
          </p:nvSpPr>
          <p:spPr>
            <a:xfrm>
              <a:off x="8838306" y="10277001"/>
              <a:ext cx="282494" cy="103965"/>
            </a:xfrm>
            <a:custGeom>
              <a:avLst/>
              <a:gdLst>
                <a:gd name="connsiteX0" fmla="*/ 142 w 260151"/>
                <a:gd name="connsiteY0" fmla="*/ 958 h 95742"/>
                <a:gd name="connsiteX1" fmla="*/ 181117 w 260151"/>
                <a:gd name="connsiteY1" fmla="*/ 32708 h 95742"/>
                <a:gd name="connsiteX2" fmla="*/ 258904 w 260151"/>
                <a:gd name="connsiteY2" fmla="*/ 94620 h 95742"/>
                <a:gd name="connsiteX3" fmla="*/ 212867 w 260151"/>
                <a:gd name="connsiteY3" fmla="*/ 67633 h 95742"/>
                <a:gd name="connsiteX4" fmla="*/ 142 w 260151"/>
                <a:gd name="connsiteY4" fmla="*/ 95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51" h="95742">
                  <a:moveTo>
                    <a:pt x="142" y="958"/>
                  </a:moveTo>
                  <a:cubicBezTo>
                    <a:pt x="-5150" y="-4863"/>
                    <a:pt x="137990" y="17098"/>
                    <a:pt x="181117" y="32708"/>
                  </a:cubicBezTo>
                  <a:cubicBezTo>
                    <a:pt x="224244" y="48318"/>
                    <a:pt x="253612" y="88799"/>
                    <a:pt x="258904" y="94620"/>
                  </a:cubicBezTo>
                  <a:cubicBezTo>
                    <a:pt x="264196" y="100441"/>
                    <a:pt x="253348" y="82450"/>
                    <a:pt x="212867" y="67633"/>
                  </a:cubicBezTo>
                  <a:cubicBezTo>
                    <a:pt x="172386" y="52816"/>
                    <a:pt x="5434" y="6779"/>
                    <a:pt x="142" y="9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B2A70296-CB79-48B8-8E70-E0D7B6684814}"/>
                </a:ext>
              </a:extLst>
            </p:cNvPr>
            <p:cNvSpPr/>
            <p:nvPr/>
          </p:nvSpPr>
          <p:spPr>
            <a:xfrm>
              <a:off x="4187318" y="10521095"/>
              <a:ext cx="227226" cy="238521"/>
            </a:xfrm>
            <a:custGeom>
              <a:avLst/>
              <a:gdLst>
                <a:gd name="connsiteX0" fmla="*/ 197 w 209254"/>
                <a:gd name="connsiteY0" fmla="*/ 7 h 219656"/>
                <a:gd name="connsiteX1" fmla="*/ 103384 w 209254"/>
                <a:gd name="connsiteY1" fmla="*/ 96845 h 219656"/>
                <a:gd name="connsiteX2" fmla="*/ 204984 w 209254"/>
                <a:gd name="connsiteY2" fmla="*/ 217495 h 219656"/>
                <a:gd name="connsiteX3" fmla="*/ 184347 w 209254"/>
                <a:gd name="connsiteY3" fmla="*/ 168282 h 219656"/>
                <a:gd name="connsiteX4" fmla="*/ 130372 w 209254"/>
                <a:gd name="connsiteY4" fmla="*/ 92082 h 219656"/>
                <a:gd name="connsiteX5" fmla="*/ 197 w 209254"/>
                <a:gd name="connsiteY5" fmla="*/ 7 h 21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254" h="219656">
                  <a:moveTo>
                    <a:pt x="197" y="7"/>
                  </a:moveTo>
                  <a:cubicBezTo>
                    <a:pt x="-4301" y="801"/>
                    <a:pt x="69253" y="60597"/>
                    <a:pt x="103384" y="96845"/>
                  </a:cubicBezTo>
                  <a:cubicBezTo>
                    <a:pt x="137515" y="133093"/>
                    <a:pt x="191490" y="205589"/>
                    <a:pt x="204984" y="217495"/>
                  </a:cubicBezTo>
                  <a:cubicBezTo>
                    <a:pt x="218478" y="229401"/>
                    <a:pt x="196782" y="189184"/>
                    <a:pt x="184347" y="168282"/>
                  </a:cubicBezTo>
                  <a:cubicBezTo>
                    <a:pt x="171912" y="147380"/>
                    <a:pt x="158418" y="120657"/>
                    <a:pt x="130372" y="92082"/>
                  </a:cubicBezTo>
                  <a:cubicBezTo>
                    <a:pt x="102326" y="63507"/>
                    <a:pt x="4695" y="-787"/>
                    <a:pt x="197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C67D6D3A-157F-49E0-AFE4-58BE871AA0C5}"/>
                </a:ext>
              </a:extLst>
            </p:cNvPr>
            <p:cNvSpPr/>
            <p:nvPr/>
          </p:nvSpPr>
          <p:spPr>
            <a:xfrm>
              <a:off x="4360589" y="10698380"/>
              <a:ext cx="200238" cy="202586"/>
            </a:xfrm>
            <a:custGeom>
              <a:avLst/>
              <a:gdLst>
                <a:gd name="connsiteX0" fmla="*/ 2556 w 184401"/>
                <a:gd name="connsiteY0" fmla="*/ 256 h 186563"/>
                <a:gd name="connsiteX1" fmla="*/ 35893 w 184401"/>
                <a:gd name="connsiteY1" fmla="*/ 89156 h 186563"/>
                <a:gd name="connsiteX2" fmla="*/ 181943 w 184401"/>
                <a:gd name="connsiteY2" fmla="*/ 185993 h 186563"/>
                <a:gd name="connsiteX3" fmla="*/ 123206 w 184401"/>
                <a:gd name="connsiteY3" fmla="*/ 127256 h 186563"/>
                <a:gd name="connsiteX4" fmla="*/ 66056 w 184401"/>
                <a:gd name="connsiteY4" fmla="*/ 85981 h 186563"/>
                <a:gd name="connsiteX5" fmla="*/ 85106 w 184401"/>
                <a:gd name="connsiteY5" fmla="*/ 117731 h 186563"/>
                <a:gd name="connsiteX6" fmla="*/ 2556 w 184401"/>
                <a:gd name="connsiteY6" fmla="*/ 256 h 18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01" h="186563">
                  <a:moveTo>
                    <a:pt x="2556" y="256"/>
                  </a:moveTo>
                  <a:cubicBezTo>
                    <a:pt x="-5646" y="-4507"/>
                    <a:pt x="5995" y="58200"/>
                    <a:pt x="35893" y="89156"/>
                  </a:cubicBezTo>
                  <a:cubicBezTo>
                    <a:pt x="65791" y="120112"/>
                    <a:pt x="167391" y="179643"/>
                    <a:pt x="181943" y="185993"/>
                  </a:cubicBezTo>
                  <a:cubicBezTo>
                    <a:pt x="196495" y="192343"/>
                    <a:pt x="142521" y="143925"/>
                    <a:pt x="123206" y="127256"/>
                  </a:cubicBezTo>
                  <a:cubicBezTo>
                    <a:pt x="103891" y="110587"/>
                    <a:pt x="72406" y="87569"/>
                    <a:pt x="66056" y="85981"/>
                  </a:cubicBezTo>
                  <a:cubicBezTo>
                    <a:pt x="59706" y="84394"/>
                    <a:pt x="93573" y="130696"/>
                    <a:pt x="85106" y="117731"/>
                  </a:cubicBezTo>
                  <a:cubicBezTo>
                    <a:pt x="76639" y="104766"/>
                    <a:pt x="10758" y="5019"/>
                    <a:pt x="2556" y="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A260279D-1A50-4A3F-AF2C-60D244BBBF2B}"/>
                </a:ext>
              </a:extLst>
            </p:cNvPr>
            <p:cNvSpPr/>
            <p:nvPr/>
          </p:nvSpPr>
          <p:spPr>
            <a:xfrm>
              <a:off x="4478851" y="10884235"/>
              <a:ext cx="230302" cy="131652"/>
            </a:xfrm>
            <a:custGeom>
              <a:avLst/>
              <a:gdLst>
                <a:gd name="connsiteX0" fmla="*/ 9 w 212087"/>
                <a:gd name="connsiteY0" fmla="*/ 8488 h 121239"/>
                <a:gd name="connsiteX1" fmla="*/ 123834 w 212087"/>
                <a:gd name="connsiteY1" fmla="*/ 8488 h 121239"/>
                <a:gd name="connsiteX2" fmla="*/ 206384 w 212087"/>
                <a:gd name="connsiteY2" fmla="*/ 116438 h 121239"/>
                <a:gd name="connsiteX3" fmla="*/ 195272 w 212087"/>
                <a:gd name="connsiteY3" fmla="*/ 94213 h 121239"/>
                <a:gd name="connsiteX4" fmla="*/ 117484 w 212087"/>
                <a:gd name="connsiteY4" fmla="*/ 21188 h 121239"/>
                <a:gd name="connsiteX5" fmla="*/ 9 w 212087"/>
                <a:gd name="connsiteY5" fmla="*/ 8488 h 12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087" h="121239">
                  <a:moveTo>
                    <a:pt x="9" y="8488"/>
                  </a:moveTo>
                  <a:cubicBezTo>
                    <a:pt x="1067" y="6371"/>
                    <a:pt x="89438" y="-9504"/>
                    <a:pt x="123834" y="8488"/>
                  </a:cubicBezTo>
                  <a:cubicBezTo>
                    <a:pt x="158230" y="26480"/>
                    <a:pt x="194478" y="102151"/>
                    <a:pt x="206384" y="116438"/>
                  </a:cubicBezTo>
                  <a:cubicBezTo>
                    <a:pt x="218290" y="130725"/>
                    <a:pt x="210089" y="110088"/>
                    <a:pt x="195272" y="94213"/>
                  </a:cubicBezTo>
                  <a:cubicBezTo>
                    <a:pt x="180455" y="78338"/>
                    <a:pt x="146853" y="34152"/>
                    <a:pt x="117484" y="21188"/>
                  </a:cubicBezTo>
                  <a:cubicBezTo>
                    <a:pt x="88115" y="8224"/>
                    <a:pt x="-1049" y="10605"/>
                    <a:pt x="9" y="84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B89E8936-B78A-483B-A78B-47EBB644D59B}"/>
                </a:ext>
              </a:extLst>
            </p:cNvPr>
            <p:cNvSpPr/>
            <p:nvPr/>
          </p:nvSpPr>
          <p:spPr>
            <a:xfrm>
              <a:off x="4678505" y="10971711"/>
              <a:ext cx="209107" cy="118601"/>
            </a:xfrm>
            <a:custGeom>
              <a:avLst/>
              <a:gdLst>
                <a:gd name="connsiteX0" fmla="*/ 1884 w 192568"/>
                <a:gd name="connsiteY0" fmla="*/ 108906 h 109221"/>
                <a:gd name="connsiteX1" fmla="*/ 32046 w 192568"/>
                <a:gd name="connsiteY1" fmla="*/ 34294 h 109221"/>
                <a:gd name="connsiteX2" fmla="*/ 192384 w 192568"/>
                <a:gd name="connsiteY2" fmla="*/ 45406 h 109221"/>
                <a:gd name="connsiteX3" fmla="*/ 62209 w 192568"/>
                <a:gd name="connsiteY3" fmla="*/ 956 h 109221"/>
                <a:gd name="connsiteX4" fmla="*/ 1884 w 192568"/>
                <a:gd name="connsiteY4" fmla="*/ 108906 h 10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68" h="109221">
                  <a:moveTo>
                    <a:pt x="1884" y="108906"/>
                  </a:moveTo>
                  <a:cubicBezTo>
                    <a:pt x="-3143" y="114462"/>
                    <a:pt x="296" y="44877"/>
                    <a:pt x="32046" y="34294"/>
                  </a:cubicBezTo>
                  <a:cubicBezTo>
                    <a:pt x="63796" y="23711"/>
                    <a:pt x="187357" y="50962"/>
                    <a:pt x="192384" y="45406"/>
                  </a:cubicBezTo>
                  <a:cubicBezTo>
                    <a:pt x="197411" y="39850"/>
                    <a:pt x="98192" y="-7246"/>
                    <a:pt x="62209" y="956"/>
                  </a:cubicBezTo>
                  <a:cubicBezTo>
                    <a:pt x="26226" y="9158"/>
                    <a:pt x="6911" y="103350"/>
                    <a:pt x="1884" y="1089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59E90580-57C9-4261-95F3-E58425DE3CA6}"/>
                </a:ext>
              </a:extLst>
            </p:cNvPr>
            <p:cNvSpPr/>
            <p:nvPr/>
          </p:nvSpPr>
          <p:spPr>
            <a:xfrm>
              <a:off x="4504719" y="11091156"/>
              <a:ext cx="451922" cy="67768"/>
            </a:xfrm>
            <a:custGeom>
              <a:avLst/>
              <a:gdLst>
                <a:gd name="connsiteX0" fmla="*/ 0 w 416178"/>
                <a:gd name="connsiteY0" fmla="*/ 62408 h 62408"/>
                <a:gd name="connsiteX1" fmla="*/ 263525 w 416178"/>
                <a:gd name="connsiteY1" fmla="*/ 51296 h 62408"/>
                <a:gd name="connsiteX2" fmla="*/ 350837 w 416178"/>
                <a:gd name="connsiteY2" fmla="*/ 25896 h 62408"/>
                <a:gd name="connsiteX3" fmla="*/ 415925 w 416178"/>
                <a:gd name="connsiteY3" fmla="*/ 496 h 62408"/>
                <a:gd name="connsiteX4" fmla="*/ 327025 w 416178"/>
                <a:gd name="connsiteY4" fmla="*/ 8433 h 62408"/>
                <a:gd name="connsiteX5" fmla="*/ 0 w 416178"/>
                <a:gd name="connsiteY5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178" h="62408">
                  <a:moveTo>
                    <a:pt x="0" y="62408"/>
                  </a:moveTo>
                  <a:cubicBezTo>
                    <a:pt x="102526" y="59894"/>
                    <a:pt x="205052" y="57381"/>
                    <a:pt x="263525" y="51296"/>
                  </a:cubicBezTo>
                  <a:cubicBezTo>
                    <a:pt x="321998" y="45211"/>
                    <a:pt x="325437" y="34363"/>
                    <a:pt x="350837" y="25896"/>
                  </a:cubicBezTo>
                  <a:cubicBezTo>
                    <a:pt x="376237" y="17429"/>
                    <a:pt x="419894" y="3406"/>
                    <a:pt x="415925" y="496"/>
                  </a:cubicBezTo>
                  <a:cubicBezTo>
                    <a:pt x="411956" y="-2415"/>
                    <a:pt x="327025" y="8433"/>
                    <a:pt x="327025" y="8433"/>
                  </a:cubicBezTo>
                  <a:lnTo>
                    <a:pt x="0" y="624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ABF950D1-6BB5-468F-8857-1B74FEE0971E}"/>
                </a:ext>
              </a:extLst>
            </p:cNvPr>
            <p:cNvSpPr/>
            <p:nvPr/>
          </p:nvSpPr>
          <p:spPr>
            <a:xfrm>
              <a:off x="4787331" y="10994805"/>
              <a:ext cx="204056" cy="142963"/>
            </a:xfrm>
            <a:custGeom>
              <a:avLst/>
              <a:gdLst>
                <a:gd name="connsiteX0" fmla="*/ 12791 w 187917"/>
                <a:gd name="connsiteY0" fmla="*/ 326 h 131656"/>
                <a:gd name="connsiteX1" fmla="*/ 187416 w 187917"/>
                <a:gd name="connsiteY1" fmla="*/ 71763 h 131656"/>
                <a:gd name="connsiteX2" fmla="*/ 63591 w 187917"/>
                <a:gd name="connsiteY2" fmla="*/ 101926 h 131656"/>
                <a:gd name="connsiteX3" fmla="*/ 91 w 187917"/>
                <a:gd name="connsiteY3" fmla="*/ 130501 h 131656"/>
                <a:gd name="connsiteX4" fmla="*/ 49303 w 187917"/>
                <a:gd name="connsiteY4" fmla="*/ 60651 h 131656"/>
                <a:gd name="connsiteX5" fmla="*/ 39778 w 187917"/>
                <a:gd name="connsiteY5" fmla="*/ 89226 h 131656"/>
                <a:gd name="connsiteX6" fmla="*/ 76291 w 187917"/>
                <a:gd name="connsiteY6" fmla="*/ 36838 h 131656"/>
                <a:gd name="connsiteX7" fmla="*/ 163603 w 187917"/>
                <a:gd name="connsiteY7" fmla="*/ 67001 h 131656"/>
                <a:gd name="connsiteX8" fmla="*/ 85816 w 187917"/>
                <a:gd name="connsiteY8" fmla="*/ 51126 h 131656"/>
                <a:gd name="connsiteX9" fmla="*/ 20728 w 187917"/>
                <a:gd name="connsiteY9" fmla="*/ 92401 h 131656"/>
                <a:gd name="connsiteX10" fmla="*/ 128678 w 187917"/>
                <a:gd name="connsiteY10" fmla="*/ 46363 h 131656"/>
                <a:gd name="connsiteX11" fmla="*/ 12791 w 187917"/>
                <a:gd name="connsiteY11" fmla="*/ 326 h 13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917" h="131656">
                  <a:moveTo>
                    <a:pt x="12791" y="326"/>
                  </a:moveTo>
                  <a:cubicBezTo>
                    <a:pt x="22581" y="4559"/>
                    <a:pt x="178949" y="54830"/>
                    <a:pt x="187416" y="71763"/>
                  </a:cubicBezTo>
                  <a:cubicBezTo>
                    <a:pt x="195883" y="88696"/>
                    <a:pt x="94812" y="92136"/>
                    <a:pt x="63591" y="101926"/>
                  </a:cubicBezTo>
                  <a:cubicBezTo>
                    <a:pt x="32370" y="111716"/>
                    <a:pt x="2472" y="137380"/>
                    <a:pt x="91" y="130501"/>
                  </a:cubicBezTo>
                  <a:cubicBezTo>
                    <a:pt x="-2290" y="123622"/>
                    <a:pt x="42689" y="67530"/>
                    <a:pt x="49303" y="60651"/>
                  </a:cubicBezTo>
                  <a:cubicBezTo>
                    <a:pt x="55917" y="53772"/>
                    <a:pt x="35280" y="93195"/>
                    <a:pt x="39778" y="89226"/>
                  </a:cubicBezTo>
                  <a:cubicBezTo>
                    <a:pt x="44276" y="85257"/>
                    <a:pt x="55653" y="40542"/>
                    <a:pt x="76291" y="36838"/>
                  </a:cubicBezTo>
                  <a:cubicBezTo>
                    <a:pt x="96929" y="33134"/>
                    <a:pt x="162016" y="64620"/>
                    <a:pt x="163603" y="67001"/>
                  </a:cubicBezTo>
                  <a:cubicBezTo>
                    <a:pt x="165190" y="69382"/>
                    <a:pt x="109628" y="46893"/>
                    <a:pt x="85816" y="51126"/>
                  </a:cubicBezTo>
                  <a:cubicBezTo>
                    <a:pt x="62004" y="55359"/>
                    <a:pt x="13584" y="93195"/>
                    <a:pt x="20728" y="92401"/>
                  </a:cubicBezTo>
                  <a:cubicBezTo>
                    <a:pt x="27872" y="91607"/>
                    <a:pt x="128942" y="58534"/>
                    <a:pt x="128678" y="46363"/>
                  </a:cubicBezTo>
                  <a:cubicBezTo>
                    <a:pt x="128414" y="34192"/>
                    <a:pt x="3001" y="-3907"/>
                    <a:pt x="12791" y="3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20773D39-62B3-493E-ADDE-42DF43B5F0F2}"/>
                </a:ext>
              </a:extLst>
            </p:cNvPr>
            <p:cNvSpPr/>
            <p:nvPr/>
          </p:nvSpPr>
          <p:spPr>
            <a:xfrm>
              <a:off x="4065139" y="10977921"/>
              <a:ext cx="553425" cy="194932"/>
            </a:xfrm>
            <a:custGeom>
              <a:avLst/>
              <a:gdLst>
                <a:gd name="connsiteX0" fmla="*/ 0 w 509653"/>
                <a:gd name="connsiteY0" fmla="*/ 0 h 179514"/>
                <a:gd name="connsiteX1" fmla="*/ 179388 w 509653"/>
                <a:gd name="connsiteY1" fmla="*/ 31750 h 179514"/>
                <a:gd name="connsiteX2" fmla="*/ 293688 w 509653"/>
                <a:gd name="connsiteY2" fmla="*/ 93662 h 179514"/>
                <a:gd name="connsiteX3" fmla="*/ 403225 w 509653"/>
                <a:gd name="connsiteY3" fmla="*/ 141287 h 179514"/>
                <a:gd name="connsiteX4" fmla="*/ 415925 w 509653"/>
                <a:gd name="connsiteY4" fmla="*/ 119062 h 179514"/>
                <a:gd name="connsiteX5" fmla="*/ 509588 w 509653"/>
                <a:gd name="connsiteY5" fmla="*/ 179387 h 179514"/>
                <a:gd name="connsiteX6" fmla="*/ 400050 w 509653"/>
                <a:gd name="connsiteY6" fmla="*/ 100012 h 179514"/>
                <a:gd name="connsiteX7" fmla="*/ 306388 w 509653"/>
                <a:gd name="connsiteY7" fmla="*/ 66675 h 179514"/>
                <a:gd name="connsiteX8" fmla="*/ 0 w 509653"/>
                <a:gd name="connsiteY8" fmla="*/ 0 h 17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653" h="179514">
                  <a:moveTo>
                    <a:pt x="0" y="0"/>
                  </a:moveTo>
                  <a:cubicBezTo>
                    <a:pt x="65220" y="8070"/>
                    <a:pt x="130440" y="16140"/>
                    <a:pt x="179388" y="31750"/>
                  </a:cubicBezTo>
                  <a:cubicBezTo>
                    <a:pt x="228336" y="47360"/>
                    <a:pt x="256382" y="75406"/>
                    <a:pt x="293688" y="93662"/>
                  </a:cubicBezTo>
                  <a:cubicBezTo>
                    <a:pt x="330994" y="111918"/>
                    <a:pt x="382852" y="137054"/>
                    <a:pt x="403225" y="141287"/>
                  </a:cubicBezTo>
                  <a:cubicBezTo>
                    <a:pt x="423598" y="145520"/>
                    <a:pt x="398198" y="112712"/>
                    <a:pt x="415925" y="119062"/>
                  </a:cubicBezTo>
                  <a:cubicBezTo>
                    <a:pt x="433652" y="125412"/>
                    <a:pt x="512234" y="182562"/>
                    <a:pt x="509588" y="179387"/>
                  </a:cubicBezTo>
                  <a:cubicBezTo>
                    <a:pt x="506942" y="176212"/>
                    <a:pt x="433917" y="118797"/>
                    <a:pt x="400050" y="100012"/>
                  </a:cubicBezTo>
                  <a:cubicBezTo>
                    <a:pt x="366183" y="81227"/>
                    <a:pt x="306388" y="66675"/>
                    <a:pt x="306388" y="666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83F753F9-55C0-4416-B77F-26A0E642A0DD}"/>
                </a:ext>
              </a:extLst>
            </p:cNvPr>
            <p:cNvSpPr/>
            <p:nvPr/>
          </p:nvSpPr>
          <p:spPr>
            <a:xfrm>
              <a:off x="4501645" y="10912478"/>
              <a:ext cx="104784" cy="228662"/>
            </a:xfrm>
            <a:custGeom>
              <a:avLst/>
              <a:gdLst>
                <a:gd name="connsiteX0" fmla="*/ 56806 w 96496"/>
                <a:gd name="connsiteY0" fmla="*/ 3117 h 210577"/>
                <a:gd name="connsiteX1" fmla="*/ 1243 w 96496"/>
                <a:gd name="connsiteY1" fmla="*/ 87254 h 210577"/>
                <a:gd name="connsiteX2" fmla="*/ 18706 w 96496"/>
                <a:gd name="connsiteY2" fmla="*/ 207904 h 210577"/>
                <a:gd name="connsiteX3" fmla="*/ 25056 w 96496"/>
                <a:gd name="connsiteY3" fmla="*/ 160279 h 210577"/>
                <a:gd name="connsiteX4" fmla="*/ 96493 w 96496"/>
                <a:gd name="connsiteY4" fmla="*/ 39629 h 210577"/>
                <a:gd name="connsiteX5" fmla="*/ 28231 w 96496"/>
                <a:gd name="connsiteY5" fmla="*/ 161867 h 210577"/>
                <a:gd name="connsiteX6" fmla="*/ 2831 w 96496"/>
                <a:gd name="connsiteY6" fmla="*/ 31692 h 210577"/>
                <a:gd name="connsiteX7" fmla="*/ 56806 w 96496"/>
                <a:gd name="connsiteY7" fmla="*/ 3117 h 21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96" h="210577">
                  <a:moveTo>
                    <a:pt x="56806" y="3117"/>
                  </a:moveTo>
                  <a:cubicBezTo>
                    <a:pt x="56541" y="12377"/>
                    <a:pt x="7593" y="53123"/>
                    <a:pt x="1243" y="87254"/>
                  </a:cubicBezTo>
                  <a:cubicBezTo>
                    <a:pt x="-5107" y="121385"/>
                    <a:pt x="14737" y="195733"/>
                    <a:pt x="18706" y="207904"/>
                  </a:cubicBezTo>
                  <a:cubicBezTo>
                    <a:pt x="22675" y="220075"/>
                    <a:pt x="12092" y="188325"/>
                    <a:pt x="25056" y="160279"/>
                  </a:cubicBezTo>
                  <a:cubicBezTo>
                    <a:pt x="38020" y="132233"/>
                    <a:pt x="95964" y="39364"/>
                    <a:pt x="96493" y="39629"/>
                  </a:cubicBezTo>
                  <a:cubicBezTo>
                    <a:pt x="97022" y="39894"/>
                    <a:pt x="43841" y="163190"/>
                    <a:pt x="28231" y="161867"/>
                  </a:cubicBezTo>
                  <a:cubicBezTo>
                    <a:pt x="12621" y="160544"/>
                    <a:pt x="-609" y="57621"/>
                    <a:pt x="2831" y="31692"/>
                  </a:cubicBezTo>
                  <a:cubicBezTo>
                    <a:pt x="6271" y="5763"/>
                    <a:pt x="57071" y="-6143"/>
                    <a:pt x="56806" y="31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811F577C-9F05-4C1D-B107-4604ACE8E5B9}"/>
                </a:ext>
              </a:extLst>
            </p:cNvPr>
            <p:cNvSpPr/>
            <p:nvPr/>
          </p:nvSpPr>
          <p:spPr>
            <a:xfrm>
              <a:off x="4128617" y="10928482"/>
              <a:ext cx="340287" cy="77608"/>
            </a:xfrm>
            <a:custGeom>
              <a:avLst/>
              <a:gdLst>
                <a:gd name="connsiteX0" fmla="*/ 1867 w 313373"/>
                <a:gd name="connsiteY0" fmla="*/ 1079 h 71470"/>
                <a:gd name="connsiteX1" fmla="*/ 111405 w 313373"/>
                <a:gd name="connsiteY1" fmla="*/ 7429 h 71470"/>
                <a:gd name="connsiteX2" fmla="*/ 235230 w 313373"/>
                <a:gd name="connsiteY2" fmla="*/ 45529 h 71470"/>
                <a:gd name="connsiteX3" fmla="*/ 313017 w 313373"/>
                <a:gd name="connsiteY3" fmla="*/ 70929 h 71470"/>
                <a:gd name="connsiteX4" fmla="*/ 205067 w 313373"/>
                <a:gd name="connsiteY4" fmla="*/ 21716 h 71470"/>
                <a:gd name="connsiteX5" fmla="*/ 1867 w 313373"/>
                <a:gd name="connsiteY5" fmla="*/ 1079 h 7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73" h="71470">
                  <a:moveTo>
                    <a:pt x="1867" y="1079"/>
                  </a:moveTo>
                  <a:cubicBezTo>
                    <a:pt x="-13743" y="-1302"/>
                    <a:pt x="72511" y="21"/>
                    <a:pt x="111405" y="7429"/>
                  </a:cubicBezTo>
                  <a:cubicBezTo>
                    <a:pt x="150299" y="14837"/>
                    <a:pt x="201628" y="34946"/>
                    <a:pt x="235230" y="45529"/>
                  </a:cubicBezTo>
                  <a:cubicBezTo>
                    <a:pt x="268832" y="56112"/>
                    <a:pt x="318044" y="74898"/>
                    <a:pt x="313017" y="70929"/>
                  </a:cubicBezTo>
                  <a:cubicBezTo>
                    <a:pt x="307990" y="66960"/>
                    <a:pt x="250311" y="36268"/>
                    <a:pt x="205067" y="21716"/>
                  </a:cubicBezTo>
                  <a:cubicBezTo>
                    <a:pt x="159823" y="7164"/>
                    <a:pt x="17477" y="3460"/>
                    <a:pt x="1867" y="10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59F8C40B-4990-41DD-B83C-D2F3DFA8403A}"/>
                </a:ext>
              </a:extLst>
            </p:cNvPr>
            <p:cNvSpPr/>
            <p:nvPr/>
          </p:nvSpPr>
          <p:spPr>
            <a:xfrm>
              <a:off x="3806827" y="10620104"/>
              <a:ext cx="363473" cy="608843"/>
            </a:xfrm>
            <a:custGeom>
              <a:avLst/>
              <a:gdLst>
                <a:gd name="connsiteX0" fmla="*/ 215656 w 334725"/>
                <a:gd name="connsiteY0" fmla="*/ 2491 h 560688"/>
                <a:gd name="connsiteX1" fmla="*/ 156919 w 334725"/>
                <a:gd name="connsiteY1" fmla="*/ 277128 h 560688"/>
                <a:gd name="connsiteX2" fmla="*/ 137869 w 334725"/>
                <a:gd name="connsiteY2" fmla="*/ 385078 h 560688"/>
                <a:gd name="connsiteX3" fmla="*/ 2931 w 334725"/>
                <a:gd name="connsiteY3" fmla="*/ 556528 h 560688"/>
                <a:gd name="connsiteX4" fmla="*/ 55319 w 334725"/>
                <a:gd name="connsiteY4" fmla="*/ 493028 h 560688"/>
                <a:gd name="connsiteX5" fmla="*/ 174381 w 334725"/>
                <a:gd name="connsiteY5" fmla="*/ 331103 h 560688"/>
                <a:gd name="connsiteX6" fmla="*/ 334719 w 334725"/>
                <a:gd name="connsiteY6" fmla="*/ 259666 h 560688"/>
                <a:gd name="connsiteX7" fmla="*/ 180731 w 334725"/>
                <a:gd name="connsiteY7" fmla="*/ 300941 h 560688"/>
                <a:gd name="connsiteX8" fmla="*/ 204544 w 334725"/>
                <a:gd name="connsiteY8" fmla="*/ 202516 h 560688"/>
                <a:gd name="connsiteX9" fmla="*/ 210894 w 334725"/>
                <a:gd name="connsiteY9" fmla="*/ 113616 h 560688"/>
                <a:gd name="connsiteX10" fmla="*/ 215656 w 334725"/>
                <a:gd name="connsiteY10" fmla="*/ 139016 h 560688"/>
                <a:gd name="connsiteX11" fmla="*/ 215656 w 334725"/>
                <a:gd name="connsiteY11" fmla="*/ 2491 h 56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725" h="560688">
                  <a:moveTo>
                    <a:pt x="215656" y="2491"/>
                  </a:moveTo>
                  <a:cubicBezTo>
                    <a:pt x="205866" y="25510"/>
                    <a:pt x="169883" y="213364"/>
                    <a:pt x="156919" y="277128"/>
                  </a:cubicBezTo>
                  <a:cubicBezTo>
                    <a:pt x="143954" y="340893"/>
                    <a:pt x="163534" y="338511"/>
                    <a:pt x="137869" y="385078"/>
                  </a:cubicBezTo>
                  <a:cubicBezTo>
                    <a:pt x="112204" y="431645"/>
                    <a:pt x="16689" y="538536"/>
                    <a:pt x="2931" y="556528"/>
                  </a:cubicBezTo>
                  <a:cubicBezTo>
                    <a:pt x="-10827" y="574520"/>
                    <a:pt x="26744" y="530599"/>
                    <a:pt x="55319" y="493028"/>
                  </a:cubicBezTo>
                  <a:cubicBezTo>
                    <a:pt x="83894" y="455457"/>
                    <a:pt x="127814" y="369997"/>
                    <a:pt x="174381" y="331103"/>
                  </a:cubicBezTo>
                  <a:cubicBezTo>
                    <a:pt x="220948" y="292209"/>
                    <a:pt x="333661" y="264693"/>
                    <a:pt x="334719" y="259666"/>
                  </a:cubicBezTo>
                  <a:cubicBezTo>
                    <a:pt x="335777" y="254639"/>
                    <a:pt x="202427" y="310466"/>
                    <a:pt x="180731" y="300941"/>
                  </a:cubicBezTo>
                  <a:cubicBezTo>
                    <a:pt x="159035" y="291416"/>
                    <a:pt x="199517" y="233737"/>
                    <a:pt x="204544" y="202516"/>
                  </a:cubicBezTo>
                  <a:cubicBezTo>
                    <a:pt x="209571" y="171295"/>
                    <a:pt x="209042" y="124199"/>
                    <a:pt x="210894" y="113616"/>
                  </a:cubicBezTo>
                  <a:cubicBezTo>
                    <a:pt x="212746" y="103033"/>
                    <a:pt x="214333" y="154891"/>
                    <a:pt x="215656" y="139016"/>
                  </a:cubicBezTo>
                  <a:cubicBezTo>
                    <a:pt x="216979" y="123141"/>
                    <a:pt x="225446" y="-20528"/>
                    <a:pt x="215656" y="24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44ADCDE4-F353-4619-8DB3-B9BF43BCF1BF}"/>
                </a:ext>
              </a:extLst>
            </p:cNvPr>
            <p:cNvSpPr/>
            <p:nvPr/>
          </p:nvSpPr>
          <p:spPr>
            <a:xfrm>
              <a:off x="4088114" y="10591780"/>
              <a:ext cx="280518" cy="280390"/>
            </a:xfrm>
            <a:custGeom>
              <a:avLst/>
              <a:gdLst>
                <a:gd name="connsiteX0" fmla="*/ 67742 w 258331"/>
                <a:gd name="connsiteY0" fmla="*/ 0 h 258213"/>
                <a:gd name="connsiteX1" fmla="*/ 26467 w 258331"/>
                <a:gd name="connsiteY1" fmla="*/ 136525 h 258213"/>
                <a:gd name="connsiteX2" fmla="*/ 28055 w 258331"/>
                <a:gd name="connsiteY2" fmla="*/ 257175 h 258213"/>
                <a:gd name="connsiteX3" fmla="*/ 55042 w 258331"/>
                <a:gd name="connsiteY3" fmla="*/ 196850 h 258213"/>
                <a:gd name="connsiteX4" fmla="*/ 120130 w 258331"/>
                <a:gd name="connsiteY4" fmla="*/ 231775 h 258213"/>
                <a:gd name="connsiteX5" fmla="*/ 258242 w 258331"/>
                <a:gd name="connsiteY5" fmla="*/ 153987 h 258213"/>
                <a:gd name="connsiteX6" fmla="*/ 142355 w 258331"/>
                <a:gd name="connsiteY6" fmla="*/ 119062 h 258213"/>
                <a:gd name="connsiteX7" fmla="*/ 212205 w 258331"/>
                <a:gd name="connsiteY7" fmla="*/ 166687 h 258213"/>
                <a:gd name="connsiteX8" fmla="*/ 94730 w 258331"/>
                <a:gd name="connsiteY8" fmla="*/ 225425 h 258213"/>
                <a:gd name="connsiteX9" fmla="*/ 9005 w 258331"/>
                <a:gd name="connsiteY9" fmla="*/ 254000 h 258213"/>
                <a:gd name="connsiteX10" fmla="*/ 7417 w 258331"/>
                <a:gd name="connsiteY10" fmla="*/ 136525 h 258213"/>
                <a:gd name="connsiteX11" fmla="*/ 67742 w 258331"/>
                <a:gd name="connsiteY11" fmla="*/ 0 h 25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331" h="258213">
                  <a:moveTo>
                    <a:pt x="67742" y="0"/>
                  </a:moveTo>
                  <a:cubicBezTo>
                    <a:pt x="70917" y="0"/>
                    <a:pt x="33081" y="93663"/>
                    <a:pt x="26467" y="136525"/>
                  </a:cubicBezTo>
                  <a:cubicBezTo>
                    <a:pt x="19852" y="179388"/>
                    <a:pt x="23292" y="247121"/>
                    <a:pt x="28055" y="257175"/>
                  </a:cubicBezTo>
                  <a:cubicBezTo>
                    <a:pt x="32817" y="267229"/>
                    <a:pt x="39696" y="201083"/>
                    <a:pt x="55042" y="196850"/>
                  </a:cubicBezTo>
                  <a:cubicBezTo>
                    <a:pt x="70388" y="192617"/>
                    <a:pt x="86264" y="238919"/>
                    <a:pt x="120130" y="231775"/>
                  </a:cubicBezTo>
                  <a:cubicBezTo>
                    <a:pt x="153996" y="224631"/>
                    <a:pt x="254538" y="172772"/>
                    <a:pt x="258242" y="153987"/>
                  </a:cubicBezTo>
                  <a:cubicBezTo>
                    <a:pt x="261946" y="135202"/>
                    <a:pt x="150028" y="116945"/>
                    <a:pt x="142355" y="119062"/>
                  </a:cubicBezTo>
                  <a:cubicBezTo>
                    <a:pt x="134682" y="121179"/>
                    <a:pt x="220143" y="148960"/>
                    <a:pt x="212205" y="166687"/>
                  </a:cubicBezTo>
                  <a:cubicBezTo>
                    <a:pt x="204268" y="184414"/>
                    <a:pt x="128597" y="210873"/>
                    <a:pt x="94730" y="225425"/>
                  </a:cubicBezTo>
                  <a:cubicBezTo>
                    <a:pt x="60863" y="239977"/>
                    <a:pt x="23557" y="268817"/>
                    <a:pt x="9005" y="254000"/>
                  </a:cubicBezTo>
                  <a:cubicBezTo>
                    <a:pt x="-5547" y="239183"/>
                    <a:pt x="273" y="173038"/>
                    <a:pt x="7417" y="136525"/>
                  </a:cubicBezTo>
                  <a:cubicBezTo>
                    <a:pt x="14561" y="100013"/>
                    <a:pt x="64567" y="0"/>
                    <a:pt x="6774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D4746207-F554-463C-B91C-D6544A2C9F60}"/>
                </a:ext>
              </a:extLst>
            </p:cNvPr>
            <p:cNvSpPr/>
            <p:nvPr/>
          </p:nvSpPr>
          <p:spPr>
            <a:xfrm>
              <a:off x="3485984" y="10546870"/>
              <a:ext cx="482268" cy="695571"/>
            </a:xfrm>
            <a:custGeom>
              <a:avLst/>
              <a:gdLst>
                <a:gd name="connsiteX0" fmla="*/ 420636 w 444124"/>
                <a:gd name="connsiteY0" fmla="*/ 83 h 640557"/>
                <a:gd name="connsiteX1" fmla="*/ 441273 w 444124"/>
                <a:gd name="connsiteY1" fmla="*/ 382670 h 640557"/>
                <a:gd name="connsiteX2" fmla="*/ 352373 w 444124"/>
                <a:gd name="connsiteY2" fmla="*/ 539833 h 640557"/>
                <a:gd name="connsiteX3" fmla="*/ 293636 w 444124"/>
                <a:gd name="connsiteY3" fmla="*/ 592220 h 640557"/>
                <a:gd name="connsiteX4" fmla="*/ 168223 w 444124"/>
                <a:gd name="connsiteY4" fmla="*/ 623970 h 640557"/>
                <a:gd name="connsiteX5" fmla="*/ 3123 w 444124"/>
                <a:gd name="connsiteY5" fmla="*/ 638258 h 640557"/>
                <a:gd name="connsiteX6" fmla="*/ 323798 w 444124"/>
                <a:gd name="connsiteY6" fmla="*/ 576345 h 640557"/>
                <a:gd name="connsiteX7" fmla="*/ 404761 w 444124"/>
                <a:gd name="connsiteY7" fmla="*/ 417595 h 640557"/>
                <a:gd name="connsiteX8" fmla="*/ 420636 w 444124"/>
                <a:gd name="connsiteY8" fmla="*/ 83 h 64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124" h="640557">
                  <a:moveTo>
                    <a:pt x="420636" y="83"/>
                  </a:moveTo>
                  <a:cubicBezTo>
                    <a:pt x="426721" y="-5738"/>
                    <a:pt x="452650" y="292712"/>
                    <a:pt x="441273" y="382670"/>
                  </a:cubicBezTo>
                  <a:cubicBezTo>
                    <a:pt x="429896" y="472628"/>
                    <a:pt x="376979" y="504908"/>
                    <a:pt x="352373" y="539833"/>
                  </a:cubicBezTo>
                  <a:cubicBezTo>
                    <a:pt x="327767" y="574758"/>
                    <a:pt x="324328" y="578197"/>
                    <a:pt x="293636" y="592220"/>
                  </a:cubicBezTo>
                  <a:cubicBezTo>
                    <a:pt x="262944" y="606243"/>
                    <a:pt x="216642" y="616297"/>
                    <a:pt x="168223" y="623970"/>
                  </a:cubicBezTo>
                  <a:cubicBezTo>
                    <a:pt x="119804" y="631643"/>
                    <a:pt x="-22806" y="646195"/>
                    <a:pt x="3123" y="638258"/>
                  </a:cubicBezTo>
                  <a:cubicBezTo>
                    <a:pt x="29052" y="630321"/>
                    <a:pt x="256858" y="613122"/>
                    <a:pt x="323798" y="576345"/>
                  </a:cubicBezTo>
                  <a:cubicBezTo>
                    <a:pt x="390738" y="539568"/>
                    <a:pt x="388092" y="507024"/>
                    <a:pt x="404761" y="417595"/>
                  </a:cubicBezTo>
                  <a:cubicBezTo>
                    <a:pt x="421430" y="328166"/>
                    <a:pt x="414551" y="5904"/>
                    <a:pt x="420636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7CBAB31B-018F-458C-864C-E09933F19292}"/>
                </a:ext>
              </a:extLst>
            </p:cNvPr>
            <p:cNvSpPr/>
            <p:nvPr/>
          </p:nvSpPr>
          <p:spPr>
            <a:xfrm>
              <a:off x="3175003" y="10184378"/>
              <a:ext cx="42600" cy="549148"/>
            </a:xfrm>
            <a:custGeom>
              <a:avLst/>
              <a:gdLst>
                <a:gd name="connsiteX0" fmla="*/ 30216 w 39231"/>
                <a:gd name="connsiteY0" fmla="*/ 0 h 505715"/>
                <a:gd name="connsiteX1" fmla="*/ 15400 w 39231"/>
                <a:gd name="connsiteY1" fmla="*/ 366184 h 505715"/>
                <a:gd name="connsiteX2" fmla="*/ 583 w 39231"/>
                <a:gd name="connsiteY2" fmla="*/ 503767 h 505715"/>
                <a:gd name="connsiteX3" fmla="*/ 36566 w 39231"/>
                <a:gd name="connsiteY3" fmla="*/ 279400 h 505715"/>
                <a:gd name="connsiteX4" fmla="*/ 36566 w 39231"/>
                <a:gd name="connsiteY4" fmla="*/ 192617 h 505715"/>
                <a:gd name="connsiteX5" fmla="*/ 30216 w 39231"/>
                <a:gd name="connsiteY5" fmla="*/ 0 h 50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31" h="505715">
                  <a:moveTo>
                    <a:pt x="30216" y="0"/>
                  </a:moveTo>
                  <a:cubicBezTo>
                    <a:pt x="25277" y="141111"/>
                    <a:pt x="20339" y="282223"/>
                    <a:pt x="15400" y="366184"/>
                  </a:cubicBezTo>
                  <a:cubicBezTo>
                    <a:pt x="10461" y="450145"/>
                    <a:pt x="-2945" y="518231"/>
                    <a:pt x="583" y="503767"/>
                  </a:cubicBezTo>
                  <a:cubicBezTo>
                    <a:pt x="4111" y="489303"/>
                    <a:pt x="30569" y="331258"/>
                    <a:pt x="36566" y="279400"/>
                  </a:cubicBezTo>
                  <a:cubicBezTo>
                    <a:pt x="42563" y="227542"/>
                    <a:pt x="36566" y="192617"/>
                    <a:pt x="36566" y="192617"/>
                  </a:cubicBezTo>
                  <a:lnTo>
                    <a:pt x="3021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16E7E9FA-0FA5-48E0-B0FE-97007B17F219}"/>
                </a:ext>
              </a:extLst>
            </p:cNvPr>
            <p:cNvSpPr/>
            <p:nvPr/>
          </p:nvSpPr>
          <p:spPr>
            <a:xfrm>
              <a:off x="3180102" y="10166093"/>
              <a:ext cx="87264" cy="579109"/>
            </a:xfrm>
            <a:custGeom>
              <a:avLst/>
              <a:gdLst>
                <a:gd name="connsiteX0" fmla="*/ 74204 w 80362"/>
                <a:gd name="connsiteY0" fmla="*/ 14723 h 533306"/>
                <a:gd name="connsiteX1" fmla="*/ 57270 w 80362"/>
                <a:gd name="connsiteY1" fmla="*/ 338573 h 533306"/>
                <a:gd name="connsiteX2" fmla="*/ 120 w 80362"/>
                <a:gd name="connsiteY2" fmla="*/ 533306 h 533306"/>
                <a:gd name="connsiteX3" fmla="*/ 74204 w 80362"/>
                <a:gd name="connsiteY3" fmla="*/ 336456 h 533306"/>
                <a:gd name="connsiteX4" fmla="*/ 76320 w 80362"/>
                <a:gd name="connsiteY4" fmla="*/ 184056 h 533306"/>
                <a:gd name="connsiteX5" fmla="*/ 76320 w 80362"/>
                <a:gd name="connsiteY5" fmla="*/ 65523 h 533306"/>
                <a:gd name="connsiteX6" fmla="*/ 74204 w 80362"/>
                <a:gd name="connsiteY6" fmla="*/ 14723 h 5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62" h="533306">
                  <a:moveTo>
                    <a:pt x="74204" y="14723"/>
                  </a:moveTo>
                  <a:cubicBezTo>
                    <a:pt x="71029" y="60231"/>
                    <a:pt x="69617" y="252143"/>
                    <a:pt x="57270" y="338573"/>
                  </a:cubicBezTo>
                  <a:cubicBezTo>
                    <a:pt x="44923" y="425003"/>
                    <a:pt x="-2702" y="533659"/>
                    <a:pt x="120" y="533306"/>
                  </a:cubicBezTo>
                  <a:cubicBezTo>
                    <a:pt x="2942" y="532953"/>
                    <a:pt x="61504" y="394664"/>
                    <a:pt x="74204" y="336456"/>
                  </a:cubicBezTo>
                  <a:cubicBezTo>
                    <a:pt x="86904" y="278248"/>
                    <a:pt x="75967" y="229211"/>
                    <a:pt x="76320" y="184056"/>
                  </a:cubicBezTo>
                  <a:cubicBezTo>
                    <a:pt x="76673" y="138901"/>
                    <a:pt x="75614" y="89512"/>
                    <a:pt x="76320" y="65523"/>
                  </a:cubicBezTo>
                  <a:cubicBezTo>
                    <a:pt x="77026" y="41534"/>
                    <a:pt x="77379" y="-30785"/>
                    <a:pt x="74204" y="147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48BB15CE-04EA-484C-9D73-E2F6054A08E0}"/>
                </a:ext>
              </a:extLst>
            </p:cNvPr>
            <p:cNvSpPr/>
            <p:nvPr/>
          </p:nvSpPr>
          <p:spPr>
            <a:xfrm>
              <a:off x="2983277" y="10381977"/>
              <a:ext cx="243038" cy="623458"/>
            </a:xfrm>
            <a:custGeom>
              <a:avLst/>
              <a:gdLst>
                <a:gd name="connsiteX0" fmla="*/ 223712 w 223816"/>
                <a:gd name="connsiteY0" fmla="*/ 63 h 574147"/>
                <a:gd name="connsiteX1" fmla="*/ 109412 w 223816"/>
                <a:gd name="connsiteY1" fmla="*/ 298513 h 574147"/>
                <a:gd name="connsiteX2" fmla="*/ 35328 w 223816"/>
                <a:gd name="connsiteY2" fmla="*/ 520763 h 574147"/>
                <a:gd name="connsiteX3" fmla="*/ 20512 w 223816"/>
                <a:gd name="connsiteY3" fmla="*/ 552513 h 574147"/>
                <a:gd name="connsiteX4" fmla="*/ 1462 w 223816"/>
                <a:gd name="connsiteY4" fmla="*/ 567329 h 574147"/>
                <a:gd name="connsiteX5" fmla="*/ 62845 w 223816"/>
                <a:gd name="connsiteY5" fmla="*/ 438213 h 574147"/>
                <a:gd name="connsiteX6" fmla="*/ 88245 w 223816"/>
                <a:gd name="connsiteY6" fmla="*/ 273113 h 574147"/>
                <a:gd name="connsiteX7" fmla="*/ 223712 w 223816"/>
                <a:gd name="connsiteY7" fmla="*/ 63 h 5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816" h="574147">
                  <a:moveTo>
                    <a:pt x="223712" y="63"/>
                  </a:moveTo>
                  <a:cubicBezTo>
                    <a:pt x="227240" y="4296"/>
                    <a:pt x="140809" y="211730"/>
                    <a:pt x="109412" y="298513"/>
                  </a:cubicBezTo>
                  <a:cubicBezTo>
                    <a:pt x="78015" y="385296"/>
                    <a:pt x="50145" y="478430"/>
                    <a:pt x="35328" y="520763"/>
                  </a:cubicBezTo>
                  <a:cubicBezTo>
                    <a:pt x="20511" y="563096"/>
                    <a:pt x="26156" y="544752"/>
                    <a:pt x="20512" y="552513"/>
                  </a:cubicBezTo>
                  <a:cubicBezTo>
                    <a:pt x="14868" y="560274"/>
                    <a:pt x="-5594" y="586379"/>
                    <a:pt x="1462" y="567329"/>
                  </a:cubicBezTo>
                  <a:cubicBezTo>
                    <a:pt x="8517" y="548279"/>
                    <a:pt x="48381" y="487249"/>
                    <a:pt x="62845" y="438213"/>
                  </a:cubicBezTo>
                  <a:cubicBezTo>
                    <a:pt x="77309" y="389177"/>
                    <a:pt x="64256" y="342963"/>
                    <a:pt x="88245" y="273113"/>
                  </a:cubicBezTo>
                  <a:cubicBezTo>
                    <a:pt x="112234" y="203263"/>
                    <a:pt x="220184" y="-4170"/>
                    <a:pt x="223712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87D83922-D185-4EBA-84E2-188F924F0BD2}"/>
                </a:ext>
              </a:extLst>
            </p:cNvPr>
            <p:cNvSpPr/>
            <p:nvPr/>
          </p:nvSpPr>
          <p:spPr>
            <a:xfrm>
              <a:off x="2835999" y="10964009"/>
              <a:ext cx="205228" cy="61370"/>
            </a:xfrm>
            <a:custGeom>
              <a:avLst/>
              <a:gdLst>
                <a:gd name="connsiteX0" fmla="*/ 188949 w 188996"/>
                <a:gd name="connsiteY0" fmla="*/ 112 h 56516"/>
                <a:gd name="connsiteX1" fmla="*/ 96874 w 188996"/>
                <a:gd name="connsiteY1" fmla="*/ 41387 h 56516"/>
                <a:gd name="connsiteX2" fmla="*/ 37 w 188996"/>
                <a:gd name="connsiteY2" fmla="*/ 44562 h 56516"/>
                <a:gd name="connsiteX3" fmla="*/ 107987 w 188996"/>
                <a:gd name="connsiteY3" fmla="*/ 55674 h 56516"/>
                <a:gd name="connsiteX4" fmla="*/ 188949 w 188996"/>
                <a:gd name="connsiteY4" fmla="*/ 112 h 5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96" h="56516">
                  <a:moveTo>
                    <a:pt x="188949" y="112"/>
                  </a:moveTo>
                  <a:cubicBezTo>
                    <a:pt x="187097" y="-2269"/>
                    <a:pt x="128359" y="33979"/>
                    <a:pt x="96874" y="41387"/>
                  </a:cubicBezTo>
                  <a:cubicBezTo>
                    <a:pt x="65389" y="48795"/>
                    <a:pt x="-1815" y="42181"/>
                    <a:pt x="37" y="44562"/>
                  </a:cubicBezTo>
                  <a:cubicBezTo>
                    <a:pt x="1889" y="46943"/>
                    <a:pt x="77560" y="59907"/>
                    <a:pt x="107987" y="55674"/>
                  </a:cubicBezTo>
                  <a:cubicBezTo>
                    <a:pt x="138414" y="51441"/>
                    <a:pt x="190801" y="2493"/>
                    <a:pt x="188949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EB01DAFB-3E86-4357-8C8A-E1D006DD5DFB}"/>
                </a:ext>
              </a:extLst>
            </p:cNvPr>
            <p:cNvSpPr/>
            <p:nvPr/>
          </p:nvSpPr>
          <p:spPr>
            <a:xfrm>
              <a:off x="2721825" y="10993159"/>
              <a:ext cx="273003" cy="149949"/>
            </a:xfrm>
            <a:custGeom>
              <a:avLst/>
              <a:gdLst>
                <a:gd name="connsiteX0" fmla="*/ 406 w 251411"/>
                <a:gd name="connsiteY0" fmla="*/ 136779 h 138089"/>
                <a:gd name="connsiteX1" fmla="*/ 132168 w 251411"/>
                <a:gd name="connsiteY1" fmla="*/ 12954 h 138089"/>
                <a:gd name="connsiteX2" fmla="*/ 251231 w 251411"/>
                <a:gd name="connsiteY2" fmla="*/ 3429 h 138089"/>
                <a:gd name="connsiteX3" fmla="*/ 157568 w 251411"/>
                <a:gd name="connsiteY3" fmla="*/ 9779 h 138089"/>
                <a:gd name="connsiteX4" fmla="*/ 92481 w 251411"/>
                <a:gd name="connsiteY4" fmla="*/ 74867 h 138089"/>
                <a:gd name="connsiteX5" fmla="*/ 406 w 251411"/>
                <a:gd name="connsiteY5" fmla="*/ 136779 h 13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411" h="138089">
                  <a:moveTo>
                    <a:pt x="406" y="136779"/>
                  </a:moveTo>
                  <a:cubicBezTo>
                    <a:pt x="7021" y="126460"/>
                    <a:pt x="90364" y="35179"/>
                    <a:pt x="132168" y="12954"/>
                  </a:cubicBezTo>
                  <a:cubicBezTo>
                    <a:pt x="173972" y="-9271"/>
                    <a:pt x="246998" y="3958"/>
                    <a:pt x="251231" y="3429"/>
                  </a:cubicBezTo>
                  <a:cubicBezTo>
                    <a:pt x="255464" y="2900"/>
                    <a:pt x="184026" y="-2127"/>
                    <a:pt x="157568" y="9779"/>
                  </a:cubicBezTo>
                  <a:cubicBezTo>
                    <a:pt x="131110" y="21685"/>
                    <a:pt x="115235" y="56082"/>
                    <a:pt x="92481" y="74867"/>
                  </a:cubicBezTo>
                  <a:cubicBezTo>
                    <a:pt x="69727" y="93652"/>
                    <a:pt x="-6209" y="147098"/>
                    <a:pt x="406" y="1367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37348658-438A-4B14-9ADF-9253F46CDA0A}"/>
                </a:ext>
              </a:extLst>
            </p:cNvPr>
            <p:cNvSpPr/>
            <p:nvPr/>
          </p:nvSpPr>
          <p:spPr>
            <a:xfrm>
              <a:off x="2675577" y="11105809"/>
              <a:ext cx="136337" cy="131468"/>
            </a:xfrm>
            <a:custGeom>
              <a:avLst/>
              <a:gdLst>
                <a:gd name="connsiteX0" fmla="*/ 73158 w 125554"/>
                <a:gd name="connsiteY0" fmla="*/ 1289 h 121070"/>
                <a:gd name="connsiteX1" fmla="*/ 11246 w 125554"/>
                <a:gd name="connsiteY1" fmla="*/ 93364 h 121070"/>
                <a:gd name="connsiteX2" fmla="*/ 11246 w 125554"/>
                <a:gd name="connsiteY2" fmla="*/ 120352 h 121070"/>
                <a:gd name="connsiteX3" fmla="*/ 125546 w 125554"/>
                <a:gd name="connsiteY3" fmla="*/ 71139 h 121070"/>
                <a:gd name="connsiteX4" fmla="*/ 4896 w 125554"/>
                <a:gd name="connsiteY4" fmla="*/ 112414 h 121070"/>
                <a:gd name="connsiteX5" fmla="*/ 33471 w 125554"/>
                <a:gd name="connsiteY5" fmla="*/ 42564 h 121070"/>
                <a:gd name="connsiteX6" fmla="*/ 73158 w 125554"/>
                <a:gd name="connsiteY6" fmla="*/ 1289 h 1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54" h="121070">
                  <a:moveTo>
                    <a:pt x="73158" y="1289"/>
                  </a:moveTo>
                  <a:cubicBezTo>
                    <a:pt x="69454" y="9756"/>
                    <a:pt x="21565" y="73520"/>
                    <a:pt x="11246" y="93364"/>
                  </a:cubicBezTo>
                  <a:cubicBezTo>
                    <a:pt x="927" y="113208"/>
                    <a:pt x="-7804" y="124056"/>
                    <a:pt x="11246" y="120352"/>
                  </a:cubicBezTo>
                  <a:cubicBezTo>
                    <a:pt x="30296" y="116648"/>
                    <a:pt x="126604" y="72462"/>
                    <a:pt x="125546" y="71139"/>
                  </a:cubicBezTo>
                  <a:cubicBezTo>
                    <a:pt x="124488" y="69816"/>
                    <a:pt x="20242" y="117177"/>
                    <a:pt x="4896" y="112414"/>
                  </a:cubicBezTo>
                  <a:cubicBezTo>
                    <a:pt x="-10450" y="107651"/>
                    <a:pt x="23417" y="56851"/>
                    <a:pt x="33471" y="42564"/>
                  </a:cubicBezTo>
                  <a:cubicBezTo>
                    <a:pt x="43525" y="28277"/>
                    <a:pt x="76862" y="-7178"/>
                    <a:pt x="73158" y="1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8ABB2BBB-0B07-4A6A-A6DE-7BFA596FF437}"/>
                </a:ext>
              </a:extLst>
            </p:cNvPr>
            <p:cNvSpPr/>
            <p:nvPr/>
          </p:nvSpPr>
          <p:spPr>
            <a:xfrm>
              <a:off x="2732542" y="10974445"/>
              <a:ext cx="348898" cy="212293"/>
            </a:xfrm>
            <a:custGeom>
              <a:avLst/>
              <a:gdLst>
                <a:gd name="connsiteX0" fmla="*/ 62 w 321303"/>
                <a:gd name="connsiteY0" fmla="*/ 133376 h 195502"/>
                <a:gd name="connsiteX1" fmla="*/ 61974 w 321303"/>
                <a:gd name="connsiteY1" fmla="*/ 195288 h 195502"/>
                <a:gd name="connsiteX2" fmla="*/ 117537 w 321303"/>
                <a:gd name="connsiteY2" fmla="*/ 150838 h 195502"/>
                <a:gd name="connsiteX3" fmla="*/ 182624 w 321303"/>
                <a:gd name="connsiteY3" fmla="*/ 74638 h 195502"/>
                <a:gd name="connsiteX4" fmla="*/ 215962 w 321303"/>
                <a:gd name="connsiteY4" fmla="*/ 68288 h 195502"/>
                <a:gd name="connsiteX5" fmla="*/ 252474 w 321303"/>
                <a:gd name="connsiteY5" fmla="*/ 52413 h 195502"/>
                <a:gd name="connsiteX6" fmla="*/ 320737 w 321303"/>
                <a:gd name="connsiteY6" fmla="*/ 26 h 195502"/>
                <a:gd name="connsiteX7" fmla="*/ 211199 w 321303"/>
                <a:gd name="connsiteY7" fmla="*/ 46063 h 195502"/>
                <a:gd name="connsiteX8" fmla="*/ 147699 w 321303"/>
                <a:gd name="connsiteY8" fmla="*/ 96863 h 195502"/>
                <a:gd name="connsiteX9" fmla="*/ 101662 w 321303"/>
                <a:gd name="connsiteY9" fmla="*/ 152426 h 195502"/>
                <a:gd name="connsiteX10" fmla="*/ 50862 w 321303"/>
                <a:gd name="connsiteY10" fmla="*/ 188938 h 195502"/>
                <a:gd name="connsiteX11" fmla="*/ 62 w 321303"/>
                <a:gd name="connsiteY11" fmla="*/ 133376 h 19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303" h="195502">
                  <a:moveTo>
                    <a:pt x="62" y="133376"/>
                  </a:moveTo>
                  <a:cubicBezTo>
                    <a:pt x="1914" y="134434"/>
                    <a:pt x="42395" y="192378"/>
                    <a:pt x="61974" y="195288"/>
                  </a:cubicBezTo>
                  <a:cubicBezTo>
                    <a:pt x="81553" y="198198"/>
                    <a:pt x="97429" y="170946"/>
                    <a:pt x="117537" y="150838"/>
                  </a:cubicBezTo>
                  <a:cubicBezTo>
                    <a:pt x="137645" y="130730"/>
                    <a:pt x="166220" y="88396"/>
                    <a:pt x="182624" y="74638"/>
                  </a:cubicBezTo>
                  <a:cubicBezTo>
                    <a:pt x="199028" y="60880"/>
                    <a:pt x="204320" y="71992"/>
                    <a:pt x="215962" y="68288"/>
                  </a:cubicBezTo>
                  <a:cubicBezTo>
                    <a:pt x="227604" y="64584"/>
                    <a:pt x="235011" y="63790"/>
                    <a:pt x="252474" y="52413"/>
                  </a:cubicBezTo>
                  <a:cubicBezTo>
                    <a:pt x="269937" y="41036"/>
                    <a:pt x="327616" y="1084"/>
                    <a:pt x="320737" y="26"/>
                  </a:cubicBezTo>
                  <a:cubicBezTo>
                    <a:pt x="313858" y="-1032"/>
                    <a:pt x="240039" y="29923"/>
                    <a:pt x="211199" y="46063"/>
                  </a:cubicBezTo>
                  <a:cubicBezTo>
                    <a:pt x="182359" y="62203"/>
                    <a:pt x="165955" y="79136"/>
                    <a:pt x="147699" y="96863"/>
                  </a:cubicBezTo>
                  <a:cubicBezTo>
                    <a:pt x="129443" y="114590"/>
                    <a:pt x="117801" y="137080"/>
                    <a:pt x="101662" y="152426"/>
                  </a:cubicBezTo>
                  <a:cubicBezTo>
                    <a:pt x="85523" y="167772"/>
                    <a:pt x="63827" y="191055"/>
                    <a:pt x="50862" y="188938"/>
                  </a:cubicBezTo>
                  <a:cubicBezTo>
                    <a:pt x="37897" y="186821"/>
                    <a:pt x="-1790" y="132318"/>
                    <a:pt x="62" y="1333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32BF4B6C-0703-44A4-A221-280992578948}"/>
                </a:ext>
              </a:extLst>
            </p:cNvPr>
            <p:cNvSpPr/>
            <p:nvPr/>
          </p:nvSpPr>
          <p:spPr>
            <a:xfrm>
              <a:off x="2628754" y="10810482"/>
              <a:ext cx="543439" cy="457013"/>
            </a:xfrm>
            <a:custGeom>
              <a:avLst/>
              <a:gdLst>
                <a:gd name="connsiteX0" fmla="*/ 500453 w 500457"/>
                <a:gd name="connsiteY0" fmla="*/ 208 h 420867"/>
                <a:gd name="connsiteX1" fmla="*/ 430603 w 500457"/>
                <a:gd name="connsiteY1" fmla="*/ 143083 h 420867"/>
                <a:gd name="connsiteX2" fmla="*/ 375041 w 500457"/>
                <a:gd name="connsiteY2" fmla="*/ 184358 h 420867"/>
                <a:gd name="connsiteX3" fmla="*/ 329003 w 500457"/>
                <a:gd name="connsiteY3" fmla="*/ 225633 h 420867"/>
                <a:gd name="connsiteX4" fmla="*/ 255978 w 500457"/>
                <a:gd name="connsiteY4" fmla="*/ 254208 h 420867"/>
                <a:gd name="connsiteX5" fmla="*/ 202003 w 500457"/>
                <a:gd name="connsiteY5" fmla="*/ 330408 h 420867"/>
                <a:gd name="connsiteX6" fmla="*/ 138503 w 500457"/>
                <a:gd name="connsiteY6" fmla="*/ 374858 h 420867"/>
                <a:gd name="connsiteX7" fmla="*/ 3566 w 500457"/>
                <a:gd name="connsiteY7" fmla="*/ 416133 h 420867"/>
                <a:gd name="connsiteX8" fmla="*/ 297253 w 500457"/>
                <a:gd name="connsiteY8" fmla="*/ 257383 h 420867"/>
                <a:gd name="connsiteX9" fmla="*/ 427428 w 500457"/>
                <a:gd name="connsiteY9" fmla="*/ 178008 h 420867"/>
                <a:gd name="connsiteX10" fmla="*/ 500453 w 500457"/>
                <a:gd name="connsiteY10" fmla="*/ 208 h 42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57" h="420867">
                  <a:moveTo>
                    <a:pt x="500453" y="208"/>
                  </a:moveTo>
                  <a:cubicBezTo>
                    <a:pt x="500982" y="-5613"/>
                    <a:pt x="451505" y="112391"/>
                    <a:pt x="430603" y="143083"/>
                  </a:cubicBezTo>
                  <a:cubicBezTo>
                    <a:pt x="409701" y="173775"/>
                    <a:pt x="391974" y="170600"/>
                    <a:pt x="375041" y="184358"/>
                  </a:cubicBezTo>
                  <a:cubicBezTo>
                    <a:pt x="358108" y="198116"/>
                    <a:pt x="348847" y="213991"/>
                    <a:pt x="329003" y="225633"/>
                  </a:cubicBezTo>
                  <a:cubicBezTo>
                    <a:pt x="309159" y="237275"/>
                    <a:pt x="277145" y="236746"/>
                    <a:pt x="255978" y="254208"/>
                  </a:cubicBezTo>
                  <a:cubicBezTo>
                    <a:pt x="234811" y="271670"/>
                    <a:pt x="221582" y="310300"/>
                    <a:pt x="202003" y="330408"/>
                  </a:cubicBezTo>
                  <a:cubicBezTo>
                    <a:pt x="182424" y="350516"/>
                    <a:pt x="171576" y="360571"/>
                    <a:pt x="138503" y="374858"/>
                  </a:cubicBezTo>
                  <a:cubicBezTo>
                    <a:pt x="105430" y="389146"/>
                    <a:pt x="-22892" y="435712"/>
                    <a:pt x="3566" y="416133"/>
                  </a:cubicBezTo>
                  <a:cubicBezTo>
                    <a:pt x="30024" y="396554"/>
                    <a:pt x="226609" y="297070"/>
                    <a:pt x="297253" y="257383"/>
                  </a:cubicBezTo>
                  <a:cubicBezTo>
                    <a:pt x="367897" y="217696"/>
                    <a:pt x="393826" y="218225"/>
                    <a:pt x="427428" y="178008"/>
                  </a:cubicBezTo>
                  <a:cubicBezTo>
                    <a:pt x="461030" y="137791"/>
                    <a:pt x="499924" y="6029"/>
                    <a:pt x="500453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9606E27A-5318-4085-89B9-CA965C9FFDDA}"/>
                </a:ext>
              </a:extLst>
            </p:cNvPr>
            <p:cNvSpPr/>
            <p:nvPr/>
          </p:nvSpPr>
          <p:spPr>
            <a:xfrm>
              <a:off x="3102050" y="10690894"/>
              <a:ext cx="184791" cy="366610"/>
            </a:xfrm>
            <a:custGeom>
              <a:avLst/>
              <a:gdLst>
                <a:gd name="connsiteX0" fmla="*/ 169366 w 170175"/>
                <a:gd name="connsiteY0" fmla="*/ 800 h 337614"/>
                <a:gd name="connsiteX1" fmla="*/ 104279 w 170175"/>
                <a:gd name="connsiteY1" fmla="*/ 227812 h 337614"/>
                <a:gd name="connsiteX2" fmla="*/ 47129 w 170175"/>
                <a:gd name="connsiteY2" fmla="*/ 294487 h 337614"/>
                <a:gd name="connsiteX3" fmla="*/ 2679 w 170175"/>
                <a:gd name="connsiteY3" fmla="*/ 334175 h 337614"/>
                <a:gd name="connsiteX4" fmla="*/ 128091 w 170175"/>
                <a:gd name="connsiteY4" fmla="*/ 205587 h 337614"/>
                <a:gd name="connsiteX5" fmla="*/ 118566 w 170175"/>
                <a:gd name="connsiteY5" fmla="*/ 256387 h 337614"/>
                <a:gd name="connsiteX6" fmla="*/ 126504 w 170175"/>
                <a:gd name="connsiteY6" fmla="*/ 292900 h 337614"/>
                <a:gd name="connsiteX7" fmla="*/ 145554 w 170175"/>
                <a:gd name="connsiteY7" fmla="*/ 197650 h 337614"/>
                <a:gd name="connsiteX8" fmla="*/ 159841 w 170175"/>
                <a:gd name="connsiteY8" fmla="*/ 277025 h 337614"/>
                <a:gd name="connsiteX9" fmla="*/ 142379 w 170175"/>
                <a:gd name="connsiteY9" fmla="*/ 156375 h 337614"/>
                <a:gd name="connsiteX10" fmla="*/ 169366 w 170175"/>
                <a:gd name="connsiteY10" fmla="*/ 800 h 33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75" h="337614">
                  <a:moveTo>
                    <a:pt x="169366" y="800"/>
                  </a:moveTo>
                  <a:cubicBezTo>
                    <a:pt x="163016" y="12706"/>
                    <a:pt x="124652" y="178864"/>
                    <a:pt x="104279" y="227812"/>
                  </a:cubicBezTo>
                  <a:cubicBezTo>
                    <a:pt x="83906" y="276760"/>
                    <a:pt x="64062" y="276760"/>
                    <a:pt x="47129" y="294487"/>
                  </a:cubicBezTo>
                  <a:cubicBezTo>
                    <a:pt x="30196" y="312214"/>
                    <a:pt x="-10815" y="348992"/>
                    <a:pt x="2679" y="334175"/>
                  </a:cubicBezTo>
                  <a:cubicBezTo>
                    <a:pt x="16173" y="319358"/>
                    <a:pt x="108777" y="218552"/>
                    <a:pt x="128091" y="205587"/>
                  </a:cubicBezTo>
                  <a:cubicBezTo>
                    <a:pt x="147405" y="192622"/>
                    <a:pt x="118830" y="241835"/>
                    <a:pt x="118566" y="256387"/>
                  </a:cubicBezTo>
                  <a:cubicBezTo>
                    <a:pt x="118302" y="270939"/>
                    <a:pt x="122006" y="302690"/>
                    <a:pt x="126504" y="292900"/>
                  </a:cubicBezTo>
                  <a:cubicBezTo>
                    <a:pt x="131002" y="283111"/>
                    <a:pt x="139998" y="200296"/>
                    <a:pt x="145554" y="197650"/>
                  </a:cubicBezTo>
                  <a:cubicBezTo>
                    <a:pt x="151110" y="195004"/>
                    <a:pt x="160370" y="283904"/>
                    <a:pt x="159841" y="277025"/>
                  </a:cubicBezTo>
                  <a:cubicBezTo>
                    <a:pt x="159312" y="270146"/>
                    <a:pt x="142114" y="199767"/>
                    <a:pt x="142379" y="156375"/>
                  </a:cubicBezTo>
                  <a:cubicBezTo>
                    <a:pt x="142644" y="112983"/>
                    <a:pt x="175716" y="-11106"/>
                    <a:pt x="169366" y="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99725677-EEAC-4299-A984-44A92084321F}"/>
                </a:ext>
              </a:extLst>
            </p:cNvPr>
            <p:cNvSpPr/>
            <p:nvPr/>
          </p:nvSpPr>
          <p:spPr>
            <a:xfrm>
              <a:off x="2545836" y="11005011"/>
              <a:ext cx="638688" cy="284220"/>
            </a:xfrm>
            <a:custGeom>
              <a:avLst/>
              <a:gdLst>
                <a:gd name="connsiteX0" fmla="*/ 586338 w 588173"/>
                <a:gd name="connsiteY0" fmla="*/ 3628 h 261740"/>
                <a:gd name="connsiteX1" fmla="*/ 446638 w 588173"/>
                <a:gd name="connsiteY1" fmla="*/ 130628 h 261740"/>
                <a:gd name="connsiteX2" fmla="*/ 352976 w 588173"/>
                <a:gd name="connsiteY2" fmla="*/ 192540 h 261740"/>
                <a:gd name="connsiteX3" fmla="*/ 281538 w 588173"/>
                <a:gd name="connsiteY3" fmla="*/ 224290 h 261740"/>
                <a:gd name="connsiteX4" fmla="*/ 214863 w 588173"/>
                <a:gd name="connsiteY4" fmla="*/ 241753 h 261740"/>
                <a:gd name="connsiteX5" fmla="*/ 2138 w 588173"/>
                <a:gd name="connsiteY5" fmla="*/ 259215 h 261740"/>
                <a:gd name="connsiteX6" fmla="*/ 360913 w 588173"/>
                <a:gd name="connsiteY6" fmla="*/ 183015 h 261740"/>
                <a:gd name="connsiteX7" fmla="*/ 432351 w 588173"/>
                <a:gd name="connsiteY7" fmla="*/ 122690 h 261740"/>
                <a:gd name="connsiteX8" fmla="*/ 521251 w 588173"/>
                <a:gd name="connsiteY8" fmla="*/ 41728 h 261740"/>
                <a:gd name="connsiteX9" fmla="*/ 586338 w 588173"/>
                <a:gd name="connsiteY9" fmla="*/ 3628 h 26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173" h="261740">
                  <a:moveTo>
                    <a:pt x="586338" y="3628"/>
                  </a:moveTo>
                  <a:cubicBezTo>
                    <a:pt x="573903" y="18445"/>
                    <a:pt x="485532" y="99143"/>
                    <a:pt x="446638" y="130628"/>
                  </a:cubicBezTo>
                  <a:cubicBezTo>
                    <a:pt x="407744" y="162113"/>
                    <a:pt x="380493" y="176930"/>
                    <a:pt x="352976" y="192540"/>
                  </a:cubicBezTo>
                  <a:cubicBezTo>
                    <a:pt x="325459" y="208150"/>
                    <a:pt x="304557" y="216088"/>
                    <a:pt x="281538" y="224290"/>
                  </a:cubicBezTo>
                  <a:cubicBezTo>
                    <a:pt x="258519" y="232492"/>
                    <a:pt x="261430" y="235932"/>
                    <a:pt x="214863" y="241753"/>
                  </a:cubicBezTo>
                  <a:cubicBezTo>
                    <a:pt x="168296" y="247574"/>
                    <a:pt x="-22204" y="269005"/>
                    <a:pt x="2138" y="259215"/>
                  </a:cubicBezTo>
                  <a:cubicBezTo>
                    <a:pt x="26480" y="249425"/>
                    <a:pt x="289211" y="205769"/>
                    <a:pt x="360913" y="183015"/>
                  </a:cubicBezTo>
                  <a:cubicBezTo>
                    <a:pt x="432615" y="160261"/>
                    <a:pt x="405628" y="146238"/>
                    <a:pt x="432351" y="122690"/>
                  </a:cubicBezTo>
                  <a:cubicBezTo>
                    <a:pt x="459074" y="99142"/>
                    <a:pt x="497703" y="60513"/>
                    <a:pt x="521251" y="41728"/>
                  </a:cubicBezTo>
                  <a:cubicBezTo>
                    <a:pt x="544799" y="22943"/>
                    <a:pt x="598773" y="-11189"/>
                    <a:pt x="586338" y="36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B239A72F-CE68-429A-90C0-E86499745000}"/>
                </a:ext>
              </a:extLst>
            </p:cNvPr>
            <p:cNvSpPr/>
            <p:nvPr/>
          </p:nvSpPr>
          <p:spPr>
            <a:xfrm>
              <a:off x="2802891" y="10721678"/>
              <a:ext cx="523147" cy="560135"/>
            </a:xfrm>
            <a:custGeom>
              <a:avLst/>
              <a:gdLst>
                <a:gd name="connsiteX0" fmla="*/ 471852 w 481770"/>
                <a:gd name="connsiteY0" fmla="*/ 1026 h 515833"/>
                <a:gd name="connsiteX1" fmla="*/ 446452 w 481770"/>
                <a:gd name="connsiteY1" fmla="*/ 264551 h 515833"/>
                <a:gd name="connsiteX2" fmla="*/ 343264 w 481770"/>
                <a:gd name="connsiteY2" fmla="*/ 337576 h 515833"/>
                <a:gd name="connsiteX3" fmla="*/ 194039 w 481770"/>
                <a:gd name="connsiteY3" fmla="*/ 437588 h 515833"/>
                <a:gd name="connsiteX4" fmla="*/ 95614 w 481770"/>
                <a:gd name="connsiteY4" fmla="*/ 482038 h 515833"/>
                <a:gd name="connsiteX5" fmla="*/ 21002 w 481770"/>
                <a:gd name="connsiteY5" fmla="*/ 510613 h 515833"/>
                <a:gd name="connsiteX6" fmla="*/ 6714 w 481770"/>
                <a:gd name="connsiteY6" fmla="*/ 512201 h 515833"/>
                <a:gd name="connsiteX7" fmla="*/ 116252 w 481770"/>
                <a:gd name="connsiteY7" fmla="*/ 472513 h 515833"/>
                <a:gd name="connsiteX8" fmla="*/ 413114 w 481770"/>
                <a:gd name="connsiteY8" fmla="*/ 267726 h 515833"/>
                <a:gd name="connsiteX9" fmla="*/ 425814 w 481770"/>
                <a:gd name="connsiteY9" fmla="*/ 237563 h 515833"/>
                <a:gd name="connsiteX10" fmla="*/ 481377 w 481770"/>
                <a:gd name="connsiteY10" fmla="*/ 99451 h 515833"/>
                <a:gd name="connsiteX11" fmla="*/ 451214 w 481770"/>
                <a:gd name="connsiteY11" fmla="*/ 169301 h 515833"/>
                <a:gd name="connsiteX12" fmla="*/ 471852 w 481770"/>
                <a:gd name="connsiteY12" fmla="*/ 1026 h 5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770" h="515833">
                  <a:moveTo>
                    <a:pt x="471852" y="1026"/>
                  </a:moveTo>
                  <a:cubicBezTo>
                    <a:pt x="471058" y="16901"/>
                    <a:pt x="467883" y="208459"/>
                    <a:pt x="446452" y="264551"/>
                  </a:cubicBezTo>
                  <a:cubicBezTo>
                    <a:pt x="425021" y="320643"/>
                    <a:pt x="343264" y="337576"/>
                    <a:pt x="343264" y="337576"/>
                  </a:cubicBezTo>
                  <a:cubicBezTo>
                    <a:pt x="301195" y="366415"/>
                    <a:pt x="235314" y="413511"/>
                    <a:pt x="194039" y="437588"/>
                  </a:cubicBezTo>
                  <a:cubicBezTo>
                    <a:pt x="152764" y="461665"/>
                    <a:pt x="124453" y="469867"/>
                    <a:pt x="95614" y="482038"/>
                  </a:cubicBezTo>
                  <a:cubicBezTo>
                    <a:pt x="66775" y="494209"/>
                    <a:pt x="35818" y="505586"/>
                    <a:pt x="21002" y="510613"/>
                  </a:cubicBezTo>
                  <a:cubicBezTo>
                    <a:pt x="6186" y="515640"/>
                    <a:pt x="-9161" y="518551"/>
                    <a:pt x="6714" y="512201"/>
                  </a:cubicBezTo>
                  <a:cubicBezTo>
                    <a:pt x="22589" y="505851"/>
                    <a:pt x="48519" y="513259"/>
                    <a:pt x="116252" y="472513"/>
                  </a:cubicBezTo>
                  <a:cubicBezTo>
                    <a:pt x="183985" y="431767"/>
                    <a:pt x="361520" y="306884"/>
                    <a:pt x="413114" y="267726"/>
                  </a:cubicBezTo>
                  <a:cubicBezTo>
                    <a:pt x="464708" y="228568"/>
                    <a:pt x="414437" y="265609"/>
                    <a:pt x="425814" y="237563"/>
                  </a:cubicBezTo>
                  <a:cubicBezTo>
                    <a:pt x="437191" y="209517"/>
                    <a:pt x="477144" y="110828"/>
                    <a:pt x="481377" y="99451"/>
                  </a:cubicBezTo>
                  <a:cubicBezTo>
                    <a:pt x="485610" y="88074"/>
                    <a:pt x="454389" y="180149"/>
                    <a:pt x="451214" y="169301"/>
                  </a:cubicBezTo>
                  <a:cubicBezTo>
                    <a:pt x="448039" y="158453"/>
                    <a:pt x="472646" y="-14849"/>
                    <a:pt x="471852" y="10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24BB8931-F45B-4570-9254-526B96BEE4F5}"/>
                </a:ext>
              </a:extLst>
            </p:cNvPr>
            <p:cNvSpPr/>
            <p:nvPr/>
          </p:nvSpPr>
          <p:spPr>
            <a:xfrm>
              <a:off x="2710253" y="11108580"/>
              <a:ext cx="620612" cy="346531"/>
            </a:xfrm>
            <a:custGeom>
              <a:avLst/>
              <a:gdLst>
                <a:gd name="connsiteX0" fmla="*/ 571450 w 571526"/>
                <a:gd name="connsiteY0" fmla="*/ 325 h 319123"/>
                <a:gd name="connsiteX1" fmla="*/ 312688 w 571526"/>
                <a:gd name="connsiteY1" fmla="*/ 120975 h 319123"/>
                <a:gd name="connsiteX2" fmla="*/ 169813 w 571526"/>
                <a:gd name="connsiteY2" fmla="*/ 267025 h 319123"/>
                <a:gd name="connsiteX3" fmla="*/ 92025 w 571526"/>
                <a:gd name="connsiteY3" fmla="*/ 297187 h 319123"/>
                <a:gd name="connsiteX4" fmla="*/ 1538 w 571526"/>
                <a:gd name="connsiteY4" fmla="*/ 314650 h 319123"/>
                <a:gd name="connsiteX5" fmla="*/ 171400 w 571526"/>
                <a:gd name="connsiteY5" fmla="*/ 211462 h 319123"/>
                <a:gd name="connsiteX6" fmla="*/ 338088 w 571526"/>
                <a:gd name="connsiteY6" fmla="*/ 89225 h 319123"/>
                <a:gd name="connsiteX7" fmla="*/ 571450 w 571526"/>
                <a:gd name="connsiteY7" fmla="*/ 325 h 31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26" h="319123">
                  <a:moveTo>
                    <a:pt x="571450" y="325"/>
                  </a:moveTo>
                  <a:cubicBezTo>
                    <a:pt x="567217" y="5617"/>
                    <a:pt x="379627" y="76525"/>
                    <a:pt x="312688" y="120975"/>
                  </a:cubicBezTo>
                  <a:cubicBezTo>
                    <a:pt x="245749" y="165425"/>
                    <a:pt x="206590" y="237656"/>
                    <a:pt x="169813" y="267025"/>
                  </a:cubicBezTo>
                  <a:cubicBezTo>
                    <a:pt x="133036" y="296394"/>
                    <a:pt x="120071" y="289250"/>
                    <a:pt x="92025" y="297187"/>
                  </a:cubicBezTo>
                  <a:cubicBezTo>
                    <a:pt x="63979" y="305125"/>
                    <a:pt x="-11691" y="328938"/>
                    <a:pt x="1538" y="314650"/>
                  </a:cubicBezTo>
                  <a:cubicBezTo>
                    <a:pt x="14767" y="300363"/>
                    <a:pt x="115308" y="249033"/>
                    <a:pt x="171400" y="211462"/>
                  </a:cubicBezTo>
                  <a:cubicBezTo>
                    <a:pt x="227492" y="173891"/>
                    <a:pt x="273001" y="122827"/>
                    <a:pt x="338088" y="89225"/>
                  </a:cubicBezTo>
                  <a:cubicBezTo>
                    <a:pt x="403175" y="55623"/>
                    <a:pt x="575683" y="-4967"/>
                    <a:pt x="571450" y="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2E2ED914-A7DD-48E0-9C8F-9EE496117121}"/>
                </a:ext>
              </a:extLst>
            </p:cNvPr>
            <p:cNvSpPr/>
            <p:nvPr/>
          </p:nvSpPr>
          <p:spPr>
            <a:xfrm>
              <a:off x="2470943" y="11267485"/>
              <a:ext cx="422364" cy="123062"/>
            </a:xfrm>
            <a:custGeom>
              <a:avLst/>
              <a:gdLst>
                <a:gd name="connsiteX0" fmla="*/ 185407 w 388958"/>
                <a:gd name="connsiteY0" fmla="*/ 38 h 113329"/>
                <a:gd name="connsiteX1" fmla="*/ 387020 w 388958"/>
                <a:gd name="connsiteY1" fmla="*/ 44488 h 113329"/>
                <a:gd name="connsiteX2" fmla="*/ 279070 w 388958"/>
                <a:gd name="connsiteY2" fmla="*/ 47663 h 113329"/>
                <a:gd name="connsiteX3" fmla="*/ 140957 w 388958"/>
                <a:gd name="connsiteY3" fmla="*/ 71475 h 113329"/>
                <a:gd name="connsiteX4" fmla="*/ 4432 w 388958"/>
                <a:gd name="connsiteY4" fmla="*/ 112750 h 113329"/>
                <a:gd name="connsiteX5" fmla="*/ 313995 w 388958"/>
                <a:gd name="connsiteY5" fmla="*/ 38138 h 113329"/>
                <a:gd name="connsiteX6" fmla="*/ 185407 w 388958"/>
                <a:gd name="connsiteY6" fmla="*/ 38 h 11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958" h="113329">
                  <a:moveTo>
                    <a:pt x="185407" y="38"/>
                  </a:moveTo>
                  <a:cubicBezTo>
                    <a:pt x="197578" y="1096"/>
                    <a:pt x="371410" y="36551"/>
                    <a:pt x="387020" y="44488"/>
                  </a:cubicBezTo>
                  <a:cubicBezTo>
                    <a:pt x="402631" y="52426"/>
                    <a:pt x="320080" y="43165"/>
                    <a:pt x="279070" y="47663"/>
                  </a:cubicBezTo>
                  <a:cubicBezTo>
                    <a:pt x="238060" y="52161"/>
                    <a:pt x="186730" y="60627"/>
                    <a:pt x="140957" y="71475"/>
                  </a:cubicBezTo>
                  <a:cubicBezTo>
                    <a:pt x="95184" y="82323"/>
                    <a:pt x="-24408" y="118306"/>
                    <a:pt x="4432" y="112750"/>
                  </a:cubicBezTo>
                  <a:cubicBezTo>
                    <a:pt x="33272" y="107194"/>
                    <a:pt x="281980" y="56130"/>
                    <a:pt x="313995" y="38138"/>
                  </a:cubicBezTo>
                  <a:cubicBezTo>
                    <a:pt x="346010" y="20146"/>
                    <a:pt x="173236" y="-1020"/>
                    <a:pt x="185407" y="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04A6E5B9-7069-4E96-A9CC-F45ABEB414CC}"/>
                </a:ext>
              </a:extLst>
            </p:cNvPr>
            <p:cNvSpPr/>
            <p:nvPr/>
          </p:nvSpPr>
          <p:spPr>
            <a:xfrm>
              <a:off x="2475599" y="11249923"/>
              <a:ext cx="261523" cy="136595"/>
            </a:xfrm>
            <a:custGeom>
              <a:avLst/>
              <a:gdLst>
                <a:gd name="connsiteX0" fmla="*/ 239857 w 240839"/>
                <a:gd name="connsiteY0" fmla="*/ 336 h 125791"/>
                <a:gd name="connsiteX1" fmla="*/ 71582 w 240839"/>
                <a:gd name="connsiteY1" fmla="*/ 60661 h 125791"/>
                <a:gd name="connsiteX2" fmla="*/ 144 w 240839"/>
                <a:gd name="connsiteY2" fmla="*/ 125748 h 125791"/>
                <a:gd name="connsiteX3" fmla="*/ 87457 w 240839"/>
                <a:gd name="connsiteY3" fmla="*/ 70186 h 125791"/>
                <a:gd name="connsiteX4" fmla="*/ 139844 w 240839"/>
                <a:gd name="connsiteY4" fmla="*/ 36848 h 125791"/>
                <a:gd name="connsiteX5" fmla="*/ 239857 w 240839"/>
                <a:gd name="connsiteY5" fmla="*/ 336 h 12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839" h="125791">
                  <a:moveTo>
                    <a:pt x="239857" y="336"/>
                  </a:moveTo>
                  <a:cubicBezTo>
                    <a:pt x="228480" y="4305"/>
                    <a:pt x="111534" y="39759"/>
                    <a:pt x="71582" y="60661"/>
                  </a:cubicBezTo>
                  <a:cubicBezTo>
                    <a:pt x="31630" y="81563"/>
                    <a:pt x="-2502" y="124161"/>
                    <a:pt x="144" y="125748"/>
                  </a:cubicBezTo>
                  <a:cubicBezTo>
                    <a:pt x="2790" y="127336"/>
                    <a:pt x="64174" y="85003"/>
                    <a:pt x="87457" y="70186"/>
                  </a:cubicBezTo>
                  <a:cubicBezTo>
                    <a:pt x="110740" y="55369"/>
                    <a:pt x="119206" y="45050"/>
                    <a:pt x="139844" y="36848"/>
                  </a:cubicBezTo>
                  <a:cubicBezTo>
                    <a:pt x="160481" y="28646"/>
                    <a:pt x="251234" y="-3633"/>
                    <a:pt x="239857" y="3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095B06C7-35B7-4E6D-9DE5-16B384428FB5}"/>
                </a:ext>
              </a:extLst>
            </p:cNvPr>
            <p:cNvSpPr/>
            <p:nvPr/>
          </p:nvSpPr>
          <p:spPr>
            <a:xfrm>
              <a:off x="2668752" y="11255410"/>
              <a:ext cx="287186" cy="189416"/>
            </a:xfrm>
            <a:custGeom>
              <a:avLst/>
              <a:gdLst>
                <a:gd name="connsiteX0" fmla="*/ 228668 w 264472"/>
                <a:gd name="connsiteY0" fmla="*/ 45 h 174435"/>
                <a:gd name="connsiteX1" fmla="*/ 41343 w 264472"/>
                <a:gd name="connsiteY1" fmla="*/ 107995 h 174435"/>
                <a:gd name="connsiteX2" fmla="*/ 17531 w 264472"/>
                <a:gd name="connsiteY2" fmla="*/ 161970 h 174435"/>
                <a:gd name="connsiteX3" fmla="*/ 66743 w 264472"/>
                <a:gd name="connsiteY3" fmla="*/ 173083 h 174435"/>
                <a:gd name="connsiteX4" fmla="*/ 176281 w 264472"/>
                <a:gd name="connsiteY4" fmla="*/ 139745 h 174435"/>
                <a:gd name="connsiteX5" fmla="*/ 262006 w 264472"/>
                <a:gd name="connsiteY5" fmla="*/ 84183 h 174435"/>
                <a:gd name="connsiteX6" fmla="*/ 77856 w 264472"/>
                <a:gd name="connsiteY6" fmla="*/ 146095 h 174435"/>
                <a:gd name="connsiteX7" fmla="*/ 68 w 264472"/>
                <a:gd name="connsiteY7" fmla="*/ 165145 h 174435"/>
                <a:gd name="connsiteX8" fmla="*/ 88968 w 264472"/>
                <a:gd name="connsiteY8" fmla="*/ 95295 h 174435"/>
                <a:gd name="connsiteX9" fmla="*/ 228668 w 264472"/>
                <a:gd name="connsiteY9" fmla="*/ 45 h 1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472" h="174435">
                  <a:moveTo>
                    <a:pt x="228668" y="45"/>
                  </a:moveTo>
                  <a:cubicBezTo>
                    <a:pt x="220731" y="2162"/>
                    <a:pt x="76532" y="81008"/>
                    <a:pt x="41343" y="107995"/>
                  </a:cubicBezTo>
                  <a:cubicBezTo>
                    <a:pt x="6154" y="134982"/>
                    <a:pt x="13298" y="151122"/>
                    <a:pt x="17531" y="161970"/>
                  </a:cubicBezTo>
                  <a:cubicBezTo>
                    <a:pt x="21764" y="172818"/>
                    <a:pt x="40285" y="176787"/>
                    <a:pt x="66743" y="173083"/>
                  </a:cubicBezTo>
                  <a:cubicBezTo>
                    <a:pt x="93201" y="169379"/>
                    <a:pt x="143737" y="154562"/>
                    <a:pt x="176281" y="139745"/>
                  </a:cubicBezTo>
                  <a:cubicBezTo>
                    <a:pt x="208825" y="124928"/>
                    <a:pt x="278410" y="83125"/>
                    <a:pt x="262006" y="84183"/>
                  </a:cubicBezTo>
                  <a:cubicBezTo>
                    <a:pt x="245602" y="85241"/>
                    <a:pt x="121512" y="132601"/>
                    <a:pt x="77856" y="146095"/>
                  </a:cubicBezTo>
                  <a:cubicBezTo>
                    <a:pt x="34200" y="159589"/>
                    <a:pt x="-1784" y="173612"/>
                    <a:pt x="68" y="165145"/>
                  </a:cubicBezTo>
                  <a:cubicBezTo>
                    <a:pt x="1920" y="156678"/>
                    <a:pt x="49810" y="120960"/>
                    <a:pt x="88968" y="95295"/>
                  </a:cubicBezTo>
                  <a:cubicBezTo>
                    <a:pt x="128126" y="69630"/>
                    <a:pt x="236605" y="-2072"/>
                    <a:pt x="228668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D4511256-9AAE-4317-ADEA-836ACF1BAB2B}"/>
                </a:ext>
              </a:extLst>
            </p:cNvPr>
            <p:cNvSpPr/>
            <p:nvPr/>
          </p:nvSpPr>
          <p:spPr>
            <a:xfrm>
              <a:off x="2559881" y="11284763"/>
              <a:ext cx="328196" cy="152913"/>
            </a:xfrm>
            <a:custGeom>
              <a:avLst/>
              <a:gdLst>
                <a:gd name="connsiteX0" fmla="*/ 116203 w 302238"/>
                <a:gd name="connsiteY0" fmla="*/ 39689 h 140819"/>
                <a:gd name="connsiteX1" fmla="*/ 3491 w 302238"/>
                <a:gd name="connsiteY1" fmla="*/ 92077 h 140819"/>
                <a:gd name="connsiteX2" fmla="*/ 35241 w 302238"/>
                <a:gd name="connsiteY2" fmla="*/ 138114 h 140819"/>
                <a:gd name="connsiteX3" fmla="*/ 101916 w 302238"/>
                <a:gd name="connsiteY3" fmla="*/ 120652 h 140819"/>
                <a:gd name="connsiteX4" fmla="*/ 301941 w 302238"/>
                <a:gd name="connsiteY4" fmla="*/ 2 h 140819"/>
                <a:gd name="connsiteX5" fmla="*/ 52703 w 302238"/>
                <a:gd name="connsiteY5" fmla="*/ 123827 h 140819"/>
                <a:gd name="connsiteX6" fmla="*/ 32066 w 302238"/>
                <a:gd name="connsiteY6" fmla="*/ 122239 h 140819"/>
                <a:gd name="connsiteX7" fmla="*/ 20953 w 302238"/>
                <a:gd name="connsiteY7" fmla="*/ 100014 h 140819"/>
                <a:gd name="connsiteX8" fmla="*/ 116203 w 302238"/>
                <a:gd name="connsiteY8" fmla="*/ 39689 h 14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238" h="140819">
                  <a:moveTo>
                    <a:pt x="116203" y="39689"/>
                  </a:moveTo>
                  <a:cubicBezTo>
                    <a:pt x="113293" y="38366"/>
                    <a:pt x="16985" y="75673"/>
                    <a:pt x="3491" y="92077"/>
                  </a:cubicBezTo>
                  <a:cubicBezTo>
                    <a:pt x="-10003" y="108481"/>
                    <a:pt x="18837" y="133351"/>
                    <a:pt x="35241" y="138114"/>
                  </a:cubicBezTo>
                  <a:cubicBezTo>
                    <a:pt x="51645" y="142877"/>
                    <a:pt x="57466" y="143671"/>
                    <a:pt x="101916" y="120652"/>
                  </a:cubicBezTo>
                  <a:cubicBezTo>
                    <a:pt x="146366" y="97633"/>
                    <a:pt x="310143" y="-527"/>
                    <a:pt x="301941" y="2"/>
                  </a:cubicBezTo>
                  <a:cubicBezTo>
                    <a:pt x="293739" y="531"/>
                    <a:pt x="97682" y="103454"/>
                    <a:pt x="52703" y="123827"/>
                  </a:cubicBezTo>
                  <a:cubicBezTo>
                    <a:pt x="7724" y="144200"/>
                    <a:pt x="37358" y="126208"/>
                    <a:pt x="32066" y="122239"/>
                  </a:cubicBezTo>
                  <a:cubicBezTo>
                    <a:pt x="26774" y="118270"/>
                    <a:pt x="1639" y="114301"/>
                    <a:pt x="20953" y="100014"/>
                  </a:cubicBezTo>
                  <a:cubicBezTo>
                    <a:pt x="40267" y="85727"/>
                    <a:pt x="119113" y="41012"/>
                    <a:pt x="116203" y="396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473E9DEF-1F28-44F7-8186-A942EFE78697}"/>
                </a:ext>
              </a:extLst>
            </p:cNvPr>
            <p:cNvSpPr/>
            <p:nvPr/>
          </p:nvSpPr>
          <p:spPr>
            <a:xfrm>
              <a:off x="2666974" y="11312338"/>
              <a:ext cx="226176" cy="110369"/>
            </a:xfrm>
            <a:custGeom>
              <a:avLst/>
              <a:gdLst>
                <a:gd name="connsiteX0" fmla="*/ 208081 w 208287"/>
                <a:gd name="connsiteY0" fmla="*/ 8 h 101640"/>
                <a:gd name="connsiteX1" fmla="*/ 130294 w 208287"/>
                <a:gd name="connsiteY1" fmla="*/ 71445 h 101640"/>
                <a:gd name="connsiteX2" fmla="*/ 119 w 208287"/>
                <a:gd name="connsiteY2" fmla="*/ 101608 h 101640"/>
                <a:gd name="connsiteX3" fmla="*/ 108069 w 208287"/>
                <a:gd name="connsiteY3" fmla="*/ 66683 h 101640"/>
                <a:gd name="connsiteX4" fmla="*/ 208081 w 208287"/>
                <a:gd name="connsiteY4" fmla="*/ 8 h 10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7" h="101640">
                  <a:moveTo>
                    <a:pt x="208081" y="8"/>
                  </a:moveTo>
                  <a:cubicBezTo>
                    <a:pt x="211785" y="802"/>
                    <a:pt x="164954" y="54512"/>
                    <a:pt x="130294" y="71445"/>
                  </a:cubicBezTo>
                  <a:cubicBezTo>
                    <a:pt x="95634" y="88378"/>
                    <a:pt x="3823" y="102402"/>
                    <a:pt x="119" y="101608"/>
                  </a:cubicBezTo>
                  <a:cubicBezTo>
                    <a:pt x="-3585" y="100814"/>
                    <a:pt x="79494" y="80441"/>
                    <a:pt x="108069" y="66683"/>
                  </a:cubicBezTo>
                  <a:cubicBezTo>
                    <a:pt x="136644" y="52925"/>
                    <a:pt x="204377" y="-786"/>
                    <a:pt x="208081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2E7DAECF-BEF7-4907-AE58-8A501F6E22F0}"/>
                </a:ext>
              </a:extLst>
            </p:cNvPr>
            <p:cNvSpPr/>
            <p:nvPr/>
          </p:nvSpPr>
          <p:spPr>
            <a:xfrm>
              <a:off x="3028685" y="11014090"/>
              <a:ext cx="467643" cy="256911"/>
            </a:xfrm>
            <a:custGeom>
              <a:avLst/>
              <a:gdLst>
                <a:gd name="connsiteX0" fmla="*/ 430603 w 430656"/>
                <a:gd name="connsiteY0" fmla="*/ 29 h 236591"/>
                <a:gd name="connsiteX1" fmla="*/ 300428 w 430656"/>
                <a:gd name="connsiteY1" fmla="*/ 125442 h 236591"/>
                <a:gd name="connsiteX2" fmla="*/ 211528 w 430656"/>
                <a:gd name="connsiteY2" fmla="*/ 185767 h 236591"/>
                <a:gd name="connsiteX3" fmla="*/ 391 w 430656"/>
                <a:gd name="connsiteY3" fmla="*/ 236567 h 236591"/>
                <a:gd name="connsiteX4" fmla="*/ 162316 w 430656"/>
                <a:gd name="connsiteY4" fmla="*/ 179417 h 236591"/>
                <a:gd name="connsiteX5" fmla="*/ 284553 w 430656"/>
                <a:gd name="connsiteY5" fmla="*/ 114329 h 236591"/>
                <a:gd name="connsiteX6" fmla="*/ 430603 w 430656"/>
                <a:gd name="connsiteY6" fmla="*/ 29 h 23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656" h="236591">
                  <a:moveTo>
                    <a:pt x="430603" y="29"/>
                  </a:moveTo>
                  <a:cubicBezTo>
                    <a:pt x="433249" y="1881"/>
                    <a:pt x="336940" y="94486"/>
                    <a:pt x="300428" y="125442"/>
                  </a:cubicBezTo>
                  <a:cubicBezTo>
                    <a:pt x="263916" y="156398"/>
                    <a:pt x="261534" y="167246"/>
                    <a:pt x="211528" y="185767"/>
                  </a:cubicBezTo>
                  <a:cubicBezTo>
                    <a:pt x="161522" y="204288"/>
                    <a:pt x="8593" y="237625"/>
                    <a:pt x="391" y="236567"/>
                  </a:cubicBezTo>
                  <a:cubicBezTo>
                    <a:pt x="-7811" y="235509"/>
                    <a:pt x="114956" y="199790"/>
                    <a:pt x="162316" y="179417"/>
                  </a:cubicBezTo>
                  <a:cubicBezTo>
                    <a:pt x="209676" y="159044"/>
                    <a:pt x="239574" y="143698"/>
                    <a:pt x="284553" y="114329"/>
                  </a:cubicBezTo>
                  <a:cubicBezTo>
                    <a:pt x="329532" y="84960"/>
                    <a:pt x="427957" y="-1823"/>
                    <a:pt x="430603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07988017-5A30-45DD-9EFB-457C9929EC48}"/>
                </a:ext>
              </a:extLst>
            </p:cNvPr>
            <p:cNvSpPr/>
            <p:nvPr/>
          </p:nvSpPr>
          <p:spPr>
            <a:xfrm>
              <a:off x="3008194" y="11193383"/>
              <a:ext cx="850272" cy="220858"/>
            </a:xfrm>
            <a:custGeom>
              <a:avLst/>
              <a:gdLst>
                <a:gd name="connsiteX0" fmla="*/ 212 w 783022"/>
                <a:gd name="connsiteY0" fmla="*/ 203216 h 203390"/>
                <a:gd name="connsiteX1" fmla="*/ 298662 w 783022"/>
                <a:gd name="connsiteY1" fmla="*/ 176229 h 203390"/>
                <a:gd name="connsiteX2" fmla="*/ 333587 w 783022"/>
                <a:gd name="connsiteY2" fmla="*/ 87329 h 203390"/>
                <a:gd name="connsiteX3" fmla="*/ 339937 w 783022"/>
                <a:gd name="connsiteY3" fmla="*/ 127016 h 203390"/>
                <a:gd name="connsiteX4" fmla="*/ 449474 w 783022"/>
                <a:gd name="connsiteY4" fmla="*/ 76216 h 203390"/>
                <a:gd name="connsiteX5" fmla="*/ 538374 w 783022"/>
                <a:gd name="connsiteY5" fmla="*/ 3191 h 203390"/>
                <a:gd name="connsiteX6" fmla="*/ 493924 w 783022"/>
                <a:gd name="connsiteY6" fmla="*/ 76216 h 203390"/>
                <a:gd name="connsiteX7" fmla="*/ 782849 w 783022"/>
                <a:gd name="connsiteY7" fmla="*/ 16 h 203390"/>
                <a:gd name="connsiteX8" fmla="*/ 532024 w 783022"/>
                <a:gd name="connsiteY8" fmla="*/ 84154 h 203390"/>
                <a:gd name="connsiteX9" fmla="*/ 255799 w 783022"/>
                <a:gd name="connsiteY9" fmla="*/ 166704 h 203390"/>
                <a:gd name="connsiteX10" fmla="*/ 212 w 783022"/>
                <a:gd name="connsiteY10" fmla="*/ 203216 h 2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022" h="203390">
                  <a:moveTo>
                    <a:pt x="212" y="203216"/>
                  </a:moveTo>
                  <a:cubicBezTo>
                    <a:pt x="7356" y="204804"/>
                    <a:pt x="243100" y="195543"/>
                    <a:pt x="298662" y="176229"/>
                  </a:cubicBezTo>
                  <a:cubicBezTo>
                    <a:pt x="354225" y="156914"/>
                    <a:pt x="326708" y="95531"/>
                    <a:pt x="333587" y="87329"/>
                  </a:cubicBezTo>
                  <a:cubicBezTo>
                    <a:pt x="340466" y="79127"/>
                    <a:pt x="320623" y="128868"/>
                    <a:pt x="339937" y="127016"/>
                  </a:cubicBezTo>
                  <a:cubicBezTo>
                    <a:pt x="359251" y="125164"/>
                    <a:pt x="416401" y="96853"/>
                    <a:pt x="449474" y="76216"/>
                  </a:cubicBezTo>
                  <a:cubicBezTo>
                    <a:pt x="482547" y="55578"/>
                    <a:pt x="530966" y="3191"/>
                    <a:pt x="538374" y="3191"/>
                  </a:cubicBezTo>
                  <a:cubicBezTo>
                    <a:pt x="545782" y="3191"/>
                    <a:pt x="453178" y="76745"/>
                    <a:pt x="493924" y="76216"/>
                  </a:cubicBezTo>
                  <a:cubicBezTo>
                    <a:pt x="534670" y="75687"/>
                    <a:pt x="776499" y="-1307"/>
                    <a:pt x="782849" y="16"/>
                  </a:cubicBezTo>
                  <a:cubicBezTo>
                    <a:pt x="789199" y="1339"/>
                    <a:pt x="619866" y="56373"/>
                    <a:pt x="532024" y="84154"/>
                  </a:cubicBezTo>
                  <a:cubicBezTo>
                    <a:pt x="444182" y="111935"/>
                    <a:pt x="343641" y="149241"/>
                    <a:pt x="255799" y="166704"/>
                  </a:cubicBezTo>
                  <a:cubicBezTo>
                    <a:pt x="167957" y="184166"/>
                    <a:pt x="-6932" y="201628"/>
                    <a:pt x="212" y="2032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1F19F74A-BFAE-4945-A8DF-CD9F33D88835}"/>
                </a:ext>
              </a:extLst>
            </p:cNvPr>
            <p:cNvSpPr/>
            <p:nvPr/>
          </p:nvSpPr>
          <p:spPr>
            <a:xfrm>
              <a:off x="2923955" y="11262337"/>
              <a:ext cx="274311" cy="106525"/>
            </a:xfrm>
            <a:custGeom>
              <a:avLst/>
              <a:gdLst>
                <a:gd name="connsiteX0" fmla="*/ 252413 w 252615"/>
                <a:gd name="connsiteY0" fmla="*/ 16 h 98100"/>
                <a:gd name="connsiteX1" fmla="*/ 96838 w 252615"/>
                <a:gd name="connsiteY1" fmla="*/ 23829 h 98100"/>
                <a:gd name="connsiteX2" fmla="*/ 0 w 252615"/>
                <a:gd name="connsiteY2" fmla="*/ 96854 h 98100"/>
                <a:gd name="connsiteX3" fmla="*/ 96838 w 252615"/>
                <a:gd name="connsiteY3" fmla="*/ 71454 h 98100"/>
                <a:gd name="connsiteX4" fmla="*/ 138113 w 252615"/>
                <a:gd name="connsiteY4" fmla="*/ 92091 h 98100"/>
                <a:gd name="connsiteX5" fmla="*/ 198438 w 252615"/>
                <a:gd name="connsiteY5" fmla="*/ 53991 h 98100"/>
                <a:gd name="connsiteX6" fmla="*/ 142875 w 252615"/>
                <a:gd name="connsiteY6" fmla="*/ 65104 h 98100"/>
                <a:gd name="connsiteX7" fmla="*/ 58738 w 252615"/>
                <a:gd name="connsiteY7" fmla="*/ 68279 h 98100"/>
                <a:gd name="connsiteX8" fmla="*/ 68263 w 252615"/>
                <a:gd name="connsiteY8" fmla="*/ 50816 h 98100"/>
                <a:gd name="connsiteX9" fmla="*/ 128588 w 252615"/>
                <a:gd name="connsiteY9" fmla="*/ 20654 h 98100"/>
                <a:gd name="connsiteX10" fmla="*/ 252413 w 252615"/>
                <a:gd name="connsiteY10" fmla="*/ 16 h 9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615" h="98100">
                  <a:moveTo>
                    <a:pt x="252413" y="16"/>
                  </a:moveTo>
                  <a:cubicBezTo>
                    <a:pt x="247121" y="545"/>
                    <a:pt x="138907" y="7689"/>
                    <a:pt x="96838" y="23829"/>
                  </a:cubicBezTo>
                  <a:cubicBezTo>
                    <a:pt x="54769" y="39969"/>
                    <a:pt x="0" y="88917"/>
                    <a:pt x="0" y="96854"/>
                  </a:cubicBezTo>
                  <a:cubicBezTo>
                    <a:pt x="0" y="104791"/>
                    <a:pt x="73819" y="72248"/>
                    <a:pt x="96838" y="71454"/>
                  </a:cubicBezTo>
                  <a:cubicBezTo>
                    <a:pt x="119857" y="70660"/>
                    <a:pt x="121180" y="95001"/>
                    <a:pt x="138113" y="92091"/>
                  </a:cubicBezTo>
                  <a:cubicBezTo>
                    <a:pt x="155046" y="89181"/>
                    <a:pt x="197644" y="58489"/>
                    <a:pt x="198438" y="53991"/>
                  </a:cubicBezTo>
                  <a:cubicBezTo>
                    <a:pt x="199232" y="49493"/>
                    <a:pt x="166158" y="62723"/>
                    <a:pt x="142875" y="65104"/>
                  </a:cubicBezTo>
                  <a:cubicBezTo>
                    <a:pt x="119592" y="67485"/>
                    <a:pt x="71173" y="70660"/>
                    <a:pt x="58738" y="68279"/>
                  </a:cubicBezTo>
                  <a:cubicBezTo>
                    <a:pt x="46303" y="65898"/>
                    <a:pt x="56621" y="58754"/>
                    <a:pt x="68263" y="50816"/>
                  </a:cubicBezTo>
                  <a:cubicBezTo>
                    <a:pt x="79905" y="42879"/>
                    <a:pt x="99219" y="29385"/>
                    <a:pt x="128588" y="20654"/>
                  </a:cubicBezTo>
                  <a:cubicBezTo>
                    <a:pt x="157957" y="11923"/>
                    <a:pt x="257705" y="-513"/>
                    <a:pt x="252413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49C7D97E-5602-4AAE-971A-22B13C27699D}"/>
                </a:ext>
              </a:extLst>
            </p:cNvPr>
            <p:cNvSpPr/>
            <p:nvPr/>
          </p:nvSpPr>
          <p:spPr>
            <a:xfrm>
              <a:off x="3008331" y="11251188"/>
              <a:ext cx="269098" cy="135787"/>
            </a:xfrm>
            <a:custGeom>
              <a:avLst/>
              <a:gdLst>
                <a:gd name="connsiteX0" fmla="*/ 247735 w 247814"/>
                <a:gd name="connsiteY0" fmla="*/ 758 h 125047"/>
                <a:gd name="connsiteX1" fmla="*/ 136610 w 247814"/>
                <a:gd name="connsiteY1" fmla="*/ 21396 h 125047"/>
                <a:gd name="connsiteX2" fmla="*/ 122322 w 247814"/>
                <a:gd name="connsiteY2" fmla="*/ 26158 h 125047"/>
                <a:gd name="connsiteX3" fmla="*/ 95335 w 247814"/>
                <a:gd name="connsiteY3" fmla="*/ 64258 h 125047"/>
                <a:gd name="connsiteX4" fmla="*/ 60410 w 247814"/>
                <a:gd name="connsiteY4" fmla="*/ 89658 h 125047"/>
                <a:gd name="connsiteX5" fmla="*/ 1672 w 247814"/>
                <a:gd name="connsiteY5" fmla="*/ 124583 h 125047"/>
                <a:gd name="connsiteX6" fmla="*/ 131847 w 247814"/>
                <a:gd name="connsiteY6" fmla="*/ 62671 h 125047"/>
                <a:gd name="connsiteX7" fmla="*/ 117560 w 247814"/>
                <a:gd name="connsiteY7" fmla="*/ 51558 h 125047"/>
                <a:gd name="connsiteX8" fmla="*/ 247735 w 247814"/>
                <a:gd name="connsiteY8" fmla="*/ 758 h 1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14" h="125047">
                  <a:moveTo>
                    <a:pt x="247735" y="758"/>
                  </a:moveTo>
                  <a:cubicBezTo>
                    <a:pt x="250910" y="-4269"/>
                    <a:pt x="157512" y="17163"/>
                    <a:pt x="136610" y="21396"/>
                  </a:cubicBezTo>
                  <a:cubicBezTo>
                    <a:pt x="115708" y="25629"/>
                    <a:pt x="129201" y="19014"/>
                    <a:pt x="122322" y="26158"/>
                  </a:cubicBezTo>
                  <a:cubicBezTo>
                    <a:pt x="115443" y="33302"/>
                    <a:pt x="105654" y="53675"/>
                    <a:pt x="95335" y="64258"/>
                  </a:cubicBezTo>
                  <a:cubicBezTo>
                    <a:pt x="85016" y="74841"/>
                    <a:pt x="76020" y="79604"/>
                    <a:pt x="60410" y="89658"/>
                  </a:cubicBezTo>
                  <a:cubicBezTo>
                    <a:pt x="44800" y="99712"/>
                    <a:pt x="-10234" y="129081"/>
                    <a:pt x="1672" y="124583"/>
                  </a:cubicBezTo>
                  <a:cubicBezTo>
                    <a:pt x="13578" y="120085"/>
                    <a:pt x="112532" y="74842"/>
                    <a:pt x="131847" y="62671"/>
                  </a:cubicBezTo>
                  <a:cubicBezTo>
                    <a:pt x="151162" y="50500"/>
                    <a:pt x="99833" y="62406"/>
                    <a:pt x="117560" y="51558"/>
                  </a:cubicBezTo>
                  <a:cubicBezTo>
                    <a:pt x="135287" y="40710"/>
                    <a:pt x="244560" y="5785"/>
                    <a:pt x="247735" y="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50702A92-9DAA-4525-B630-3D1DE898C9C3}"/>
                </a:ext>
              </a:extLst>
            </p:cNvPr>
            <p:cNvSpPr/>
            <p:nvPr/>
          </p:nvSpPr>
          <p:spPr>
            <a:xfrm>
              <a:off x="3299381" y="10609236"/>
              <a:ext cx="243825" cy="415688"/>
            </a:xfrm>
            <a:custGeom>
              <a:avLst/>
              <a:gdLst>
                <a:gd name="connsiteX0" fmla="*/ 81305 w 224540"/>
                <a:gd name="connsiteY0" fmla="*/ 1387 h 382810"/>
                <a:gd name="connsiteX1" fmla="*/ 146392 w 224540"/>
                <a:gd name="connsiteY1" fmla="*/ 244275 h 382810"/>
                <a:gd name="connsiteX2" fmla="*/ 92417 w 224540"/>
                <a:gd name="connsiteY2" fmla="*/ 274437 h 382810"/>
                <a:gd name="connsiteX3" fmla="*/ 342 w 224540"/>
                <a:gd name="connsiteY3" fmla="*/ 382387 h 382810"/>
                <a:gd name="connsiteX4" fmla="*/ 63842 w 224540"/>
                <a:gd name="connsiteY4" fmla="*/ 312537 h 382810"/>
                <a:gd name="connsiteX5" fmla="*/ 133692 w 224540"/>
                <a:gd name="connsiteY5" fmla="*/ 326825 h 382810"/>
                <a:gd name="connsiteX6" fmla="*/ 149567 w 224540"/>
                <a:gd name="connsiteY6" fmla="*/ 245862 h 382810"/>
                <a:gd name="connsiteX7" fmla="*/ 179730 w 224540"/>
                <a:gd name="connsiteY7" fmla="*/ 317300 h 382810"/>
                <a:gd name="connsiteX8" fmla="*/ 187667 w 224540"/>
                <a:gd name="connsiteY8" fmla="*/ 237925 h 382810"/>
                <a:gd name="connsiteX9" fmla="*/ 221005 w 224540"/>
                <a:gd name="connsiteY9" fmla="*/ 125212 h 382810"/>
                <a:gd name="connsiteX10" fmla="*/ 92417 w 224540"/>
                <a:gd name="connsiteY10" fmla="*/ 152200 h 382810"/>
                <a:gd name="connsiteX11" fmla="*/ 82892 w 224540"/>
                <a:gd name="connsiteY11" fmla="*/ 153787 h 382810"/>
                <a:gd name="connsiteX12" fmla="*/ 167030 w 224540"/>
                <a:gd name="connsiteY12" fmla="*/ 144262 h 382810"/>
                <a:gd name="connsiteX13" fmla="*/ 81305 w 224540"/>
                <a:gd name="connsiteY13" fmla="*/ 1387 h 38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540" h="382810">
                  <a:moveTo>
                    <a:pt x="81305" y="1387"/>
                  </a:moveTo>
                  <a:cubicBezTo>
                    <a:pt x="77865" y="18056"/>
                    <a:pt x="144540" y="198767"/>
                    <a:pt x="146392" y="244275"/>
                  </a:cubicBezTo>
                  <a:cubicBezTo>
                    <a:pt x="148244" y="289783"/>
                    <a:pt x="116759" y="251418"/>
                    <a:pt x="92417" y="274437"/>
                  </a:cubicBezTo>
                  <a:cubicBezTo>
                    <a:pt x="68075" y="297456"/>
                    <a:pt x="5104" y="376037"/>
                    <a:pt x="342" y="382387"/>
                  </a:cubicBezTo>
                  <a:cubicBezTo>
                    <a:pt x="-4420" y="388737"/>
                    <a:pt x="41617" y="321797"/>
                    <a:pt x="63842" y="312537"/>
                  </a:cubicBezTo>
                  <a:cubicBezTo>
                    <a:pt x="86067" y="303277"/>
                    <a:pt x="119405" y="337938"/>
                    <a:pt x="133692" y="326825"/>
                  </a:cubicBezTo>
                  <a:cubicBezTo>
                    <a:pt x="147980" y="315713"/>
                    <a:pt x="141894" y="247449"/>
                    <a:pt x="149567" y="245862"/>
                  </a:cubicBezTo>
                  <a:cubicBezTo>
                    <a:pt x="157240" y="244275"/>
                    <a:pt x="173380" y="318623"/>
                    <a:pt x="179730" y="317300"/>
                  </a:cubicBezTo>
                  <a:cubicBezTo>
                    <a:pt x="186080" y="315977"/>
                    <a:pt x="180788" y="269940"/>
                    <a:pt x="187667" y="237925"/>
                  </a:cubicBezTo>
                  <a:cubicBezTo>
                    <a:pt x="194546" y="205910"/>
                    <a:pt x="236880" y="139500"/>
                    <a:pt x="221005" y="125212"/>
                  </a:cubicBezTo>
                  <a:cubicBezTo>
                    <a:pt x="205130" y="110925"/>
                    <a:pt x="115436" y="147438"/>
                    <a:pt x="92417" y="152200"/>
                  </a:cubicBezTo>
                  <a:cubicBezTo>
                    <a:pt x="69398" y="156963"/>
                    <a:pt x="82892" y="153787"/>
                    <a:pt x="82892" y="153787"/>
                  </a:cubicBezTo>
                  <a:cubicBezTo>
                    <a:pt x="95328" y="152464"/>
                    <a:pt x="165972" y="165164"/>
                    <a:pt x="167030" y="144262"/>
                  </a:cubicBezTo>
                  <a:cubicBezTo>
                    <a:pt x="168088" y="123360"/>
                    <a:pt x="84745" y="-15282"/>
                    <a:pt x="81305" y="13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2C4252CB-BBDE-4DAF-A751-5974B3B11A00}"/>
                </a:ext>
              </a:extLst>
            </p:cNvPr>
            <p:cNvSpPr/>
            <p:nvPr/>
          </p:nvSpPr>
          <p:spPr>
            <a:xfrm>
              <a:off x="3111837" y="11153474"/>
              <a:ext cx="644985" cy="231452"/>
            </a:xfrm>
            <a:custGeom>
              <a:avLst/>
              <a:gdLst>
                <a:gd name="connsiteX0" fmla="*/ 16 w 593972"/>
                <a:gd name="connsiteY0" fmla="*/ 212982 h 213146"/>
                <a:gd name="connsiteX1" fmla="*/ 192103 w 593972"/>
                <a:gd name="connsiteY1" fmla="*/ 120907 h 213146"/>
                <a:gd name="connsiteX2" fmla="*/ 209566 w 593972"/>
                <a:gd name="connsiteY2" fmla="*/ 51057 h 213146"/>
                <a:gd name="connsiteX3" fmla="*/ 254016 w 593972"/>
                <a:gd name="connsiteY3" fmla="*/ 73282 h 213146"/>
                <a:gd name="connsiteX4" fmla="*/ 417528 w 593972"/>
                <a:gd name="connsiteY4" fmla="*/ 32007 h 213146"/>
                <a:gd name="connsiteX5" fmla="*/ 593741 w 593972"/>
                <a:gd name="connsiteY5" fmla="*/ 257 h 213146"/>
                <a:gd name="connsiteX6" fmla="*/ 379428 w 593972"/>
                <a:gd name="connsiteY6" fmla="*/ 49469 h 213146"/>
                <a:gd name="connsiteX7" fmla="*/ 203216 w 593972"/>
                <a:gd name="connsiteY7" fmla="*/ 97094 h 213146"/>
                <a:gd name="connsiteX8" fmla="*/ 16 w 593972"/>
                <a:gd name="connsiteY8" fmla="*/ 212982 h 21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972" h="213146">
                  <a:moveTo>
                    <a:pt x="16" y="212982"/>
                  </a:moveTo>
                  <a:cubicBezTo>
                    <a:pt x="-1836" y="216951"/>
                    <a:pt x="157178" y="147894"/>
                    <a:pt x="192103" y="120907"/>
                  </a:cubicBezTo>
                  <a:cubicBezTo>
                    <a:pt x="227028" y="93919"/>
                    <a:pt x="199247" y="58994"/>
                    <a:pt x="209566" y="51057"/>
                  </a:cubicBezTo>
                  <a:cubicBezTo>
                    <a:pt x="219885" y="43120"/>
                    <a:pt x="219356" y="76457"/>
                    <a:pt x="254016" y="73282"/>
                  </a:cubicBezTo>
                  <a:cubicBezTo>
                    <a:pt x="288676" y="70107"/>
                    <a:pt x="360907" y="44178"/>
                    <a:pt x="417528" y="32007"/>
                  </a:cubicBezTo>
                  <a:cubicBezTo>
                    <a:pt x="474149" y="19836"/>
                    <a:pt x="600091" y="-2653"/>
                    <a:pt x="593741" y="257"/>
                  </a:cubicBezTo>
                  <a:cubicBezTo>
                    <a:pt x="587391" y="3167"/>
                    <a:pt x="444516" y="33329"/>
                    <a:pt x="379428" y="49469"/>
                  </a:cubicBezTo>
                  <a:cubicBezTo>
                    <a:pt x="314341" y="65608"/>
                    <a:pt x="263541" y="68254"/>
                    <a:pt x="203216" y="97094"/>
                  </a:cubicBezTo>
                  <a:cubicBezTo>
                    <a:pt x="142891" y="125934"/>
                    <a:pt x="1868" y="209013"/>
                    <a:pt x="16" y="2129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666D8194-85A6-40BC-9BBE-D179B395FB8B}"/>
                </a:ext>
              </a:extLst>
            </p:cNvPr>
            <p:cNvSpPr/>
            <p:nvPr/>
          </p:nvSpPr>
          <p:spPr>
            <a:xfrm>
              <a:off x="3395439" y="10788210"/>
              <a:ext cx="483536" cy="402103"/>
            </a:xfrm>
            <a:custGeom>
              <a:avLst/>
              <a:gdLst>
                <a:gd name="connsiteX0" fmla="*/ 445282 w 445292"/>
                <a:gd name="connsiteY0" fmla="*/ 81 h 370300"/>
                <a:gd name="connsiteX1" fmla="*/ 388132 w 445292"/>
                <a:gd name="connsiteY1" fmla="*/ 150893 h 370300"/>
                <a:gd name="connsiteX2" fmla="*/ 246845 w 445292"/>
                <a:gd name="connsiteY2" fmla="*/ 188993 h 370300"/>
                <a:gd name="connsiteX3" fmla="*/ 3957 w 445292"/>
                <a:gd name="connsiteY3" fmla="*/ 246143 h 370300"/>
                <a:gd name="connsiteX4" fmla="*/ 97620 w 445292"/>
                <a:gd name="connsiteY4" fmla="*/ 246143 h 370300"/>
                <a:gd name="connsiteX5" fmla="*/ 116670 w 445292"/>
                <a:gd name="connsiteY5" fmla="*/ 306468 h 370300"/>
                <a:gd name="connsiteX6" fmla="*/ 124607 w 445292"/>
                <a:gd name="connsiteY6" fmla="*/ 369968 h 370300"/>
                <a:gd name="connsiteX7" fmla="*/ 142070 w 445292"/>
                <a:gd name="connsiteY7" fmla="*/ 277893 h 370300"/>
                <a:gd name="connsiteX8" fmla="*/ 264307 w 445292"/>
                <a:gd name="connsiteY8" fmla="*/ 222331 h 370300"/>
                <a:gd name="connsiteX9" fmla="*/ 391307 w 445292"/>
                <a:gd name="connsiteY9" fmla="*/ 173118 h 370300"/>
                <a:gd name="connsiteX10" fmla="*/ 445282 w 445292"/>
                <a:gd name="connsiteY10" fmla="*/ 81 h 37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292" h="370300">
                  <a:moveTo>
                    <a:pt x="445282" y="81"/>
                  </a:moveTo>
                  <a:cubicBezTo>
                    <a:pt x="444753" y="-3623"/>
                    <a:pt x="421205" y="119408"/>
                    <a:pt x="388132" y="150893"/>
                  </a:cubicBezTo>
                  <a:cubicBezTo>
                    <a:pt x="355059" y="182378"/>
                    <a:pt x="310874" y="173118"/>
                    <a:pt x="246845" y="188993"/>
                  </a:cubicBezTo>
                  <a:cubicBezTo>
                    <a:pt x="182816" y="204868"/>
                    <a:pt x="28828" y="236618"/>
                    <a:pt x="3957" y="246143"/>
                  </a:cubicBezTo>
                  <a:cubicBezTo>
                    <a:pt x="-20914" y="255668"/>
                    <a:pt x="78835" y="236089"/>
                    <a:pt x="97620" y="246143"/>
                  </a:cubicBezTo>
                  <a:cubicBezTo>
                    <a:pt x="116405" y="256197"/>
                    <a:pt x="112172" y="285831"/>
                    <a:pt x="116670" y="306468"/>
                  </a:cubicBezTo>
                  <a:cubicBezTo>
                    <a:pt x="121168" y="327105"/>
                    <a:pt x="120374" y="374730"/>
                    <a:pt x="124607" y="369968"/>
                  </a:cubicBezTo>
                  <a:cubicBezTo>
                    <a:pt x="128840" y="365206"/>
                    <a:pt x="118787" y="302499"/>
                    <a:pt x="142070" y="277893"/>
                  </a:cubicBezTo>
                  <a:cubicBezTo>
                    <a:pt x="165353" y="253287"/>
                    <a:pt x="222767" y="239794"/>
                    <a:pt x="264307" y="222331"/>
                  </a:cubicBezTo>
                  <a:cubicBezTo>
                    <a:pt x="305846" y="204869"/>
                    <a:pt x="356647" y="211747"/>
                    <a:pt x="391307" y="173118"/>
                  </a:cubicBezTo>
                  <a:cubicBezTo>
                    <a:pt x="425967" y="134489"/>
                    <a:pt x="445811" y="3785"/>
                    <a:pt x="445282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A44AACEE-0359-43FF-887F-2DD0C40093D0}"/>
                </a:ext>
              </a:extLst>
            </p:cNvPr>
            <p:cNvSpPr/>
            <p:nvPr/>
          </p:nvSpPr>
          <p:spPr>
            <a:xfrm>
              <a:off x="3358067" y="10739995"/>
              <a:ext cx="219263" cy="250235"/>
            </a:xfrm>
            <a:custGeom>
              <a:avLst/>
              <a:gdLst>
                <a:gd name="connsiteX0" fmla="*/ 201886 w 201921"/>
                <a:gd name="connsiteY0" fmla="*/ 33 h 230443"/>
                <a:gd name="connsiteX1" fmla="*/ 168548 w 201921"/>
                <a:gd name="connsiteY1" fmla="*/ 161958 h 230443"/>
                <a:gd name="connsiteX2" fmla="*/ 119336 w 201921"/>
                <a:gd name="connsiteY2" fmla="*/ 227045 h 230443"/>
                <a:gd name="connsiteX3" fmla="*/ 273 w 201921"/>
                <a:gd name="connsiteY3" fmla="*/ 220695 h 230443"/>
                <a:gd name="connsiteX4" fmla="*/ 155848 w 201921"/>
                <a:gd name="connsiteY4" fmla="*/ 215933 h 230443"/>
                <a:gd name="connsiteX5" fmla="*/ 174898 w 201921"/>
                <a:gd name="connsiteY5" fmla="*/ 176245 h 230443"/>
                <a:gd name="connsiteX6" fmla="*/ 201886 w 201921"/>
                <a:gd name="connsiteY6" fmla="*/ 33 h 2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21" h="230443">
                  <a:moveTo>
                    <a:pt x="201886" y="33"/>
                  </a:moveTo>
                  <a:cubicBezTo>
                    <a:pt x="200828" y="-2348"/>
                    <a:pt x="182306" y="124123"/>
                    <a:pt x="168548" y="161958"/>
                  </a:cubicBezTo>
                  <a:cubicBezTo>
                    <a:pt x="154790" y="199793"/>
                    <a:pt x="147382" y="217256"/>
                    <a:pt x="119336" y="227045"/>
                  </a:cubicBezTo>
                  <a:cubicBezTo>
                    <a:pt x="91290" y="236834"/>
                    <a:pt x="-5812" y="222547"/>
                    <a:pt x="273" y="220695"/>
                  </a:cubicBezTo>
                  <a:cubicBezTo>
                    <a:pt x="6358" y="218843"/>
                    <a:pt x="126744" y="223341"/>
                    <a:pt x="155848" y="215933"/>
                  </a:cubicBezTo>
                  <a:cubicBezTo>
                    <a:pt x="184952" y="208525"/>
                    <a:pt x="169871" y="206672"/>
                    <a:pt x="174898" y="176245"/>
                  </a:cubicBezTo>
                  <a:cubicBezTo>
                    <a:pt x="179925" y="145818"/>
                    <a:pt x="202944" y="2414"/>
                    <a:pt x="201886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202E82B6-533B-4191-8A06-D10424583F0A}"/>
                </a:ext>
              </a:extLst>
            </p:cNvPr>
            <p:cNvSpPr/>
            <p:nvPr/>
          </p:nvSpPr>
          <p:spPr>
            <a:xfrm>
              <a:off x="3597617" y="10844618"/>
              <a:ext cx="222143" cy="95395"/>
            </a:xfrm>
            <a:custGeom>
              <a:avLst/>
              <a:gdLst>
                <a:gd name="connsiteX0" fmla="*/ 332 w 204573"/>
                <a:gd name="connsiteY0" fmla="*/ 73547 h 87850"/>
                <a:gd name="connsiteX1" fmla="*/ 93994 w 204573"/>
                <a:gd name="connsiteY1" fmla="*/ 13222 h 87850"/>
                <a:gd name="connsiteX2" fmla="*/ 203532 w 204573"/>
                <a:gd name="connsiteY2" fmla="*/ 87835 h 87850"/>
                <a:gd name="connsiteX3" fmla="*/ 147969 w 204573"/>
                <a:gd name="connsiteY3" fmla="*/ 19572 h 87850"/>
                <a:gd name="connsiteX4" fmla="*/ 127332 w 204573"/>
                <a:gd name="connsiteY4" fmla="*/ 2110 h 87850"/>
                <a:gd name="connsiteX5" fmla="*/ 332 w 204573"/>
                <a:gd name="connsiteY5" fmla="*/ 73547 h 8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73" h="87850">
                  <a:moveTo>
                    <a:pt x="332" y="73547"/>
                  </a:moveTo>
                  <a:cubicBezTo>
                    <a:pt x="-5224" y="75399"/>
                    <a:pt x="60127" y="10841"/>
                    <a:pt x="93994" y="13222"/>
                  </a:cubicBezTo>
                  <a:cubicBezTo>
                    <a:pt x="127861" y="15603"/>
                    <a:pt x="194536" y="86777"/>
                    <a:pt x="203532" y="87835"/>
                  </a:cubicBezTo>
                  <a:cubicBezTo>
                    <a:pt x="212528" y="88893"/>
                    <a:pt x="160669" y="33859"/>
                    <a:pt x="147969" y="19572"/>
                  </a:cubicBezTo>
                  <a:cubicBezTo>
                    <a:pt x="135269" y="5284"/>
                    <a:pt x="149292" y="-4505"/>
                    <a:pt x="127332" y="2110"/>
                  </a:cubicBezTo>
                  <a:cubicBezTo>
                    <a:pt x="105372" y="8725"/>
                    <a:pt x="5888" y="71695"/>
                    <a:pt x="332" y="73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AF0CC0C9-3AC8-4D7D-97E2-B43DB2764BB7}"/>
                </a:ext>
              </a:extLst>
            </p:cNvPr>
            <p:cNvSpPr/>
            <p:nvPr/>
          </p:nvSpPr>
          <p:spPr>
            <a:xfrm>
              <a:off x="3466483" y="10298505"/>
              <a:ext cx="126895" cy="357633"/>
            </a:xfrm>
            <a:custGeom>
              <a:avLst/>
              <a:gdLst>
                <a:gd name="connsiteX0" fmla="*/ 27432 w 116859"/>
                <a:gd name="connsiteY0" fmla="*/ 6554 h 329347"/>
                <a:gd name="connsiteX1" fmla="*/ 63945 w 116859"/>
                <a:gd name="connsiteY1" fmla="*/ 70054 h 329347"/>
                <a:gd name="connsiteX2" fmla="*/ 73470 w 116859"/>
                <a:gd name="connsiteY2" fmla="*/ 295479 h 329347"/>
                <a:gd name="connsiteX3" fmla="*/ 445 w 116859"/>
                <a:gd name="connsiteY3" fmla="*/ 327229 h 329347"/>
                <a:gd name="connsiteX4" fmla="*/ 113157 w 116859"/>
                <a:gd name="connsiteY4" fmla="*/ 284366 h 329347"/>
                <a:gd name="connsiteX5" fmla="*/ 86170 w 116859"/>
                <a:gd name="connsiteY5" fmla="*/ 203404 h 329347"/>
                <a:gd name="connsiteX6" fmla="*/ 27432 w 116859"/>
                <a:gd name="connsiteY6" fmla="*/ 6554 h 32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59" h="329347">
                  <a:moveTo>
                    <a:pt x="27432" y="6554"/>
                  </a:moveTo>
                  <a:cubicBezTo>
                    <a:pt x="23728" y="-15671"/>
                    <a:pt x="56272" y="21900"/>
                    <a:pt x="63945" y="70054"/>
                  </a:cubicBezTo>
                  <a:cubicBezTo>
                    <a:pt x="71618" y="118208"/>
                    <a:pt x="84053" y="252617"/>
                    <a:pt x="73470" y="295479"/>
                  </a:cubicBezTo>
                  <a:cubicBezTo>
                    <a:pt x="62887" y="338341"/>
                    <a:pt x="-6170" y="329081"/>
                    <a:pt x="445" y="327229"/>
                  </a:cubicBezTo>
                  <a:cubicBezTo>
                    <a:pt x="7059" y="325377"/>
                    <a:pt x="98870" y="305003"/>
                    <a:pt x="113157" y="284366"/>
                  </a:cubicBezTo>
                  <a:cubicBezTo>
                    <a:pt x="127444" y="263729"/>
                    <a:pt x="96489" y="251558"/>
                    <a:pt x="86170" y="203404"/>
                  </a:cubicBezTo>
                  <a:cubicBezTo>
                    <a:pt x="75851" y="155250"/>
                    <a:pt x="31136" y="28779"/>
                    <a:pt x="27432" y="65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498ABD4A-700A-4324-B2FC-A5C874CAD1DA}"/>
                </a:ext>
              </a:extLst>
            </p:cNvPr>
            <p:cNvSpPr/>
            <p:nvPr/>
          </p:nvSpPr>
          <p:spPr>
            <a:xfrm>
              <a:off x="3658312" y="10267366"/>
              <a:ext cx="225493" cy="482068"/>
            </a:xfrm>
            <a:custGeom>
              <a:avLst/>
              <a:gdLst>
                <a:gd name="connsiteX0" fmla="*/ 20638 w 207658"/>
                <a:gd name="connsiteY0" fmla="*/ 306 h 443940"/>
                <a:gd name="connsiteX1" fmla="*/ 179388 w 207658"/>
                <a:gd name="connsiteY1" fmla="*/ 319393 h 443940"/>
                <a:gd name="connsiteX2" fmla="*/ 93663 w 207658"/>
                <a:gd name="connsiteY2" fmla="*/ 317806 h 443940"/>
                <a:gd name="connsiteX3" fmla="*/ 0 w 207658"/>
                <a:gd name="connsiteY3" fmla="*/ 317806 h 443940"/>
                <a:gd name="connsiteX4" fmla="*/ 100013 w 207658"/>
                <a:gd name="connsiteY4" fmla="*/ 319393 h 443940"/>
                <a:gd name="connsiteX5" fmla="*/ 204788 w 207658"/>
                <a:gd name="connsiteY5" fmla="*/ 443218 h 443940"/>
                <a:gd name="connsiteX6" fmla="*/ 176213 w 207658"/>
                <a:gd name="connsiteY6" fmla="*/ 365431 h 443940"/>
                <a:gd name="connsiteX7" fmla="*/ 155575 w 207658"/>
                <a:gd name="connsiteY7" fmla="*/ 262243 h 443940"/>
                <a:gd name="connsiteX8" fmla="*/ 20638 w 207658"/>
                <a:gd name="connsiteY8" fmla="*/ 306 h 4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658" h="443940">
                  <a:moveTo>
                    <a:pt x="20638" y="306"/>
                  </a:moveTo>
                  <a:cubicBezTo>
                    <a:pt x="24607" y="9831"/>
                    <a:pt x="167217" y="266476"/>
                    <a:pt x="179388" y="319393"/>
                  </a:cubicBezTo>
                  <a:cubicBezTo>
                    <a:pt x="191559" y="372310"/>
                    <a:pt x="93663" y="317806"/>
                    <a:pt x="93663" y="317806"/>
                  </a:cubicBezTo>
                  <a:lnTo>
                    <a:pt x="0" y="317806"/>
                  </a:lnTo>
                  <a:cubicBezTo>
                    <a:pt x="1058" y="318071"/>
                    <a:pt x="65882" y="298491"/>
                    <a:pt x="100013" y="319393"/>
                  </a:cubicBezTo>
                  <a:cubicBezTo>
                    <a:pt x="134144" y="340295"/>
                    <a:pt x="192088" y="435545"/>
                    <a:pt x="204788" y="443218"/>
                  </a:cubicBezTo>
                  <a:cubicBezTo>
                    <a:pt x="217488" y="450891"/>
                    <a:pt x="184415" y="395593"/>
                    <a:pt x="176213" y="365431"/>
                  </a:cubicBezTo>
                  <a:cubicBezTo>
                    <a:pt x="168011" y="335269"/>
                    <a:pt x="178594" y="318335"/>
                    <a:pt x="155575" y="262243"/>
                  </a:cubicBezTo>
                  <a:cubicBezTo>
                    <a:pt x="132556" y="206151"/>
                    <a:pt x="16669" y="-9219"/>
                    <a:pt x="20638" y="3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FBFE7E4A-2063-4E7C-8107-C02F080A2BE5}"/>
                </a:ext>
              </a:extLst>
            </p:cNvPr>
            <p:cNvSpPr/>
            <p:nvPr/>
          </p:nvSpPr>
          <p:spPr>
            <a:xfrm>
              <a:off x="3671061" y="10232176"/>
              <a:ext cx="199410" cy="388827"/>
            </a:xfrm>
            <a:custGeom>
              <a:avLst/>
              <a:gdLst>
                <a:gd name="connsiteX0" fmla="*/ 2547 w 183638"/>
                <a:gd name="connsiteY0" fmla="*/ 2549 h 358074"/>
                <a:gd name="connsiteX1" fmla="*/ 175584 w 183638"/>
                <a:gd name="connsiteY1" fmla="*/ 343862 h 358074"/>
                <a:gd name="connsiteX2" fmla="*/ 147009 w 183638"/>
                <a:gd name="connsiteY2" fmla="*/ 283537 h 358074"/>
                <a:gd name="connsiteX3" fmla="*/ 75572 w 183638"/>
                <a:gd name="connsiteY3" fmla="*/ 191462 h 358074"/>
                <a:gd name="connsiteX4" fmla="*/ 2547 w 183638"/>
                <a:gd name="connsiteY4" fmla="*/ 2549 h 3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38" h="358074">
                  <a:moveTo>
                    <a:pt x="2547" y="2549"/>
                  </a:moveTo>
                  <a:cubicBezTo>
                    <a:pt x="19216" y="27949"/>
                    <a:pt x="151507" y="297031"/>
                    <a:pt x="175584" y="343862"/>
                  </a:cubicBezTo>
                  <a:cubicBezTo>
                    <a:pt x="199661" y="390693"/>
                    <a:pt x="163678" y="308937"/>
                    <a:pt x="147009" y="283537"/>
                  </a:cubicBezTo>
                  <a:cubicBezTo>
                    <a:pt x="130340" y="258137"/>
                    <a:pt x="95416" y="234060"/>
                    <a:pt x="75572" y="191462"/>
                  </a:cubicBezTo>
                  <a:cubicBezTo>
                    <a:pt x="55728" y="148864"/>
                    <a:pt x="-14122" y="-22851"/>
                    <a:pt x="2547" y="25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F86D531F-63F8-4DA2-94A9-23B16D1C51E7}"/>
                </a:ext>
              </a:extLst>
            </p:cNvPr>
            <p:cNvSpPr/>
            <p:nvPr/>
          </p:nvSpPr>
          <p:spPr>
            <a:xfrm>
              <a:off x="3412973" y="9965531"/>
              <a:ext cx="206448" cy="405602"/>
            </a:xfrm>
            <a:custGeom>
              <a:avLst/>
              <a:gdLst>
                <a:gd name="connsiteX0" fmla="*/ 40197 w 190120"/>
                <a:gd name="connsiteY0" fmla="*/ 455 h 373522"/>
                <a:gd name="connsiteX1" fmla="*/ 92584 w 190120"/>
                <a:gd name="connsiteY1" fmla="*/ 149680 h 373522"/>
                <a:gd name="connsiteX2" fmla="*/ 17972 w 190120"/>
                <a:gd name="connsiteY2" fmla="*/ 187780 h 373522"/>
                <a:gd name="connsiteX3" fmla="*/ 509 w 190120"/>
                <a:gd name="connsiteY3" fmla="*/ 195718 h 373522"/>
                <a:gd name="connsiteX4" fmla="*/ 30672 w 190120"/>
                <a:gd name="connsiteY4" fmla="*/ 192543 h 373522"/>
                <a:gd name="connsiteX5" fmla="*/ 138622 w 190120"/>
                <a:gd name="connsiteY5" fmla="*/ 287793 h 373522"/>
                <a:gd name="connsiteX6" fmla="*/ 184659 w 190120"/>
                <a:gd name="connsiteY6" fmla="*/ 310018 h 373522"/>
                <a:gd name="connsiteX7" fmla="*/ 184659 w 190120"/>
                <a:gd name="connsiteY7" fmla="*/ 373518 h 373522"/>
                <a:gd name="connsiteX8" fmla="*/ 143384 w 190120"/>
                <a:gd name="connsiteY8" fmla="*/ 306843 h 373522"/>
                <a:gd name="connsiteX9" fmla="*/ 76709 w 190120"/>
                <a:gd name="connsiteY9" fmla="*/ 203655 h 373522"/>
                <a:gd name="connsiteX10" fmla="*/ 40197 w 190120"/>
                <a:gd name="connsiteY10" fmla="*/ 455 h 37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120" h="373522">
                  <a:moveTo>
                    <a:pt x="40197" y="455"/>
                  </a:moveTo>
                  <a:cubicBezTo>
                    <a:pt x="42843" y="-8541"/>
                    <a:pt x="96288" y="118459"/>
                    <a:pt x="92584" y="149680"/>
                  </a:cubicBezTo>
                  <a:cubicBezTo>
                    <a:pt x="88880" y="180901"/>
                    <a:pt x="33318" y="180107"/>
                    <a:pt x="17972" y="187780"/>
                  </a:cubicBezTo>
                  <a:cubicBezTo>
                    <a:pt x="2626" y="195453"/>
                    <a:pt x="-1608" y="194924"/>
                    <a:pt x="509" y="195718"/>
                  </a:cubicBezTo>
                  <a:cubicBezTo>
                    <a:pt x="2626" y="196512"/>
                    <a:pt x="7653" y="177197"/>
                    <a:pt x="30672" y="192543"/>
                  </a:cubicBezTo>
                  <a:cubicBezTo>
                    <a:pt x="53691" y="207889"/>
                    <a:pt x="112957" y="268214"/>
                    <a:pt x="138622" y="287793"/>
                  </a:cubicBezTo>
                  <a:cubicBezTo>
                    <a:pt x="164287" y="307372"/>
                    <a:pt x="176986" y="295731"/>
                    <a:pt x="184659" y="310018"/>
                  </a:cubicBezTo>
                  <a:cubicBezTo>
                    <a:pt x="192332" y="324306"/>
                    <a:pt x="191538" y="374047"/>
                    <a:pt x="184659" y="373518"/>
                  </a:cubicBezTo>
                  <a:cubicBezTo>
                    <a:pt x="177780" y="372989"/>
                    <a:pt x="161376" y="335154"/>
                    <a:pt x="143384" y="306843"/>
                  </a:cubicBezTo>
                  <a:cubicBezTo>
                    <a:pt x="125392" y="278532"/>
                    <a:pt x="90732" y="252338"/>
                    <a:pt x="76709" y="203655"/>
                  </a:cubicBezTo>
                  <a:cubicBezTo>
                    <a:pt x="62686" y="154972"/>
                    <a:pt x="37551" y="9451"/>
                    <a:pt x="40197" y="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9BC75334-1407-4925-9DA6-C99681C60569}"/>
                </a:ext>
              </a:extLst>
            </p:cNvPr>
            <p:cNvSpPr/>
            <p:nvPr/>
          </p:nvSpPr>
          <p:spPr>
            <a:xfrm>
              <a:off x="3242104" y="9714500"/>
              <a:ext cx="295539" cy="471482"/>
            </a:xfrm>
            <a:custGeom>
              <a:avLst/>
              <a:gdLst>
                <a:gd name="connsiteX0" fmla="*/ 272164 w 272164"/>
                <a:gd name="connsiteY0" fmla="*/ 80819 h 434191"/>
                <a:gd name="connsiteX1" fmla="*/ 78489 w 272164"/>
                <a:gd name="connsiteY1" fmla="*/ 407844 h 434191"/>
                <a:gd name="connsiteX2" fmla="*/ 65789 w 272164"/>
                <a:gd name="connsiteY2" fmla="*/ 368156 h 434191"/>
                <a:gd name="connsiteX3" fmla="*/ 702 w 272164"/>
                <a:gd name="connsiteY3" fmla="*/ 1444 h 434191"/>
                <a:gd name="connsiteX4" fmla="*/ 34039 w 272164"/>
                <a:gd name="connsiteY4" fmla="*/ 244331 h 434191"/>
                <a:gd name="connsiteX5" fmla="*/ 76902 w 272164"/>
                <a:gd name="connsiteY5" fmla="*/ 344344 h 434191"/>
                <a:gd name="connsiteX6" fmla="*/ 272164 w 272164"/>
                <a:gd name="connsiteY6" fmla="*/ 80819 h 4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164" h="434191">
                  <a:moveTo>
                    <a:pt x="272164" y="80819"/>
                  </a:moveTo>
                  <a:cubicBezTo>
                    <a:pt x="272429" y="91402"/>
                    <a:pt x="112885" y="359955"/>
                    <a:pt x="78489" y="407844"/>
                  </a:cubicBezTo>
                  <a:cubicBezTo>
                    <a:pt x="44093" y="455734"/>
                    <a:pt x="78753" y="435889"/>
                    <a:pt x="65789" y="368156"/>
                  </a:cubicBezTo>
                  <a:cubicBezTo>
                    <a:pt x="52824" y="300423"/>
                    <a:pt x="5994" y="22081"/>
                    <a:pt x="702" y="1444"/>
                  </a:cubicBezTo>
                  <a:cubicBezTo>
                    <a:pt x="-4590" y="-19193"/>
                    <a:pt x="21339" y="187181"/>
                    <a:pt x="34039" y="244331"/>
                  </a:cubicBezTo>
                  <a:cubicBezTo>
                    <a:pt x="46739" y="301481"/>
                    <a:pt x="41448" y="365511"/>
                    <a:pt x="76902" y="344344"/>
                  </a:cubicBezTo>
                  <a:cubicBezTo>
                    <a:pt x="112356" y="323177"/>
                    <a:pt x="271899" y="70236"/>
                    <a:pt x="272164" y="808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82C028E3-4CD0-4953-BC4C-1B0810AB3BD4}"/>
                </a:ext>
              </a:extLst>
            </p:cNvPr>
            <p:cNvSpPr/>
            <p:nvPr/>
          </p:nvSpPr>
          <p:spPr>
            <a:xfrm>
              <a:off x="3299299" y="8932930"/>
              <a:ext cx="224468" cy="524869"/>
            </a:xfrm>
            <a:custGeom>
              <a:avLst/>
              <a:gdLst>
                <a:gd name="connsiteX0" fmla="*/ 11001 w 206714"/>
                <a:gd name="connsiteY0" fmla="*/ 26402 h 483356"/>
                <a:gd name="connsiteX1" fmla="*/ 203618 w 206714"/>
                <a:gd name="connsiteY1" fmla="*/ 479368 h 483356"/>
                <a:gd name="connsiteX2" fmla="*/ 123185 w 206714"/>
                <a:gd name="connsiteY2" fmla="*/ 238068 h 483356"/>
                <a:gd name="connsiteX3" fmla="*/ 34285 w 206714"/>
                <a:gd name="connsiteY3" fmla="*/ 70852 h 483356"/>
                <a:gd name="connsiteX4" fmla="*/ 11001 w 206714"/>
                <a:gd name="connsiteY4" fmla="*/ 26402 h 4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14" h="483356">
                  <a:moveTo>
                    <a:pt x="11001" y="26402"/>
                  </a:moveTo>
                  <a:cubicBezTo>
                    <a:pt x="39223" y="94488"/>
                    <a:pt x="184921" y="444090"/>
                    <a:pt x="203618" y="479368"/>
                  </a:cubicBezTo>
                  <a:cubicBezTo>
                    <a:pt x="222315" y="514646"/>
                    <a:pt x="151407" y="306154"/>
                    <a:pt x="123185" y="238068"/>
                  </a:cubicBezTo>
                  <a:cubicBezTo>
                    <a:pt x="94963" y="169982"/>
                    <a:pt x="52982" y="101896"/>
                    <a:pt x="34285" y="70852"/>
                  </a:cubicBezTo>
                  <a:cubicBezTo>
                    <a:pt x="15588" y="39808"/>
                    <a:pt x="-17221" y="-41684"/>
                    <a:pt x="11001" y="264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2A2BEFEB-0F26-407D-828B-3000E486022A}"/>
                </a:ext>
              </a:extLst>
            </p:cNvPr>
            <p:cNvSpPr/>
            <p:nvPr/>
          </p:nvSpPr>
          <p:spPr>
            <a:xfrm>
              <a:off x="3561742" y="8997401"/>
              <a:ext cx="257848" cy="764791"/>
            </a:xfrm>
            <a:custGeom>
              <a:avLst/>
              <a:gdLst>
                <a:gd name="connsiteX0" fmla="*/ 224399 w 237454"/>
                <a:gd name="connsiteY0" fmla="*/ 3013 h 704302"/>
                <a:gd name="connsiteX1" fmla="*/ 141849 w 237454"/>
                <a:gd name="connsiteY1" fmla="*/ 381896 h 704302"/>
                <a:gd name="connsiteX2" fmla="*/ 69882 w 237454"/>
                <a:gd name="connsiteY2" fmla="*/ 439046 h 704302"/>
                <a:gd name="connsiteX3" fmla="*/ 32 w 237454"/>
                <a:gd name="connsiteY3" fmla="*/ 703630 h 704302"/>
                <a:gd name="connsiteX4" fmla="*/ 63532 w 237454"/>
                <a:gd name="connsiteY4" fmla="*/ 511013 h 704302"/>
                <a:gd name="connsiteX5" fmla="*/ 237099 w 237454"/>
                <a:gd name="connsiteY5" fmla="*/ 386130 h 704302"/>
                <a:gd name="connsiteX6" fmla="*/ 110099 w 237454"/>
                <a:gd name="connsiteY6" fmla="*/ 451746 h 704302"/>
                <a:gd name="connsiteX7" fmla="*/ 158782 w 237454"/>
                <a:gd name="connsiteY7" fmla="*/ 214680 h 704302"/>
                <a:gd name="connsiteX8" fmla="*/ 224399 w 237454"/>
                <a:gd name="connsiteY8" fmla="*/ 3013 h 70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454" h="704302">
                  <a:moveTo>
                    <a:pt x="224399" y="3013"/>
                  </a:moveTo>
                  <a:cubicBezTo>
                    <a:pt x="221577" y="30882"/>
                    <a:pt x="167602" y="309224"/>
                    <a:pt x="141849" y="381896"/>
                  </a:cubicBezTo>
                  <a:cubicBezTo>
                    <a:pt x="116096" y="454568"/>
                    <a:pt x="93518" y="385424"/>
                    <a:pt x="69882" y="439046"/>
                  </a:cubicBezTo>
                  <a:cubicBezTo>
                    <a:pt x="46246" y="492668"/>
                    <a:pt x="1090" y="691636"/>
                    <a:pt x="32" y="703630"/>
                  </a:cubicBezTo>
                  <a:cubicBezTo>
                    <a:pt x="-1026" y="715624"/>
                    <a:pt x="24021" y="563930"/>
                    <a:pt x="63532" y="511013"/>
                  </a:cubicBezTo>
                  <a:cubicBezTo>
                    <a:pt x="103043" y="458096"/>
                    <a:pt x="229338" y="396008"/>
                    <a:pt x="237099" y="386130"/>
                  </a:cubicBezTo>
                  <a:cubicBezTo>
                    <a:pt x="244860" y="376252"/>
                    <a:pt x="123152" y="480321"/>
                    <a:pt x="110099" y="451746"/>
                  </a:cubicBezTo>
                  <a:cubicBezTo>
                    <a:pt x="97046" y="423171"/>
                    <a:pt x="139732" y="281355"/>
                    <a:pt x="158782" y="214680"/>
                  </a:cubicBezTo>
                  <a:cubicBezTo>
                    <a:pt x="177832" y="148005"/>
                    <a:pt x="227221" y="-24856"/>
                    <a:pt x="224399" y="30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0F23D9C5-F24A-4D1C-BF24-F9CF3D03501B}"/>
                </a:ext>
              </a:extLst>
            </p:cNvPr>
            <p:cNvSpPr/>
            <p:nvPr/>
          </p:nvSpPr>
          <p:spPr>
            <a:xfrm>
              <a:off x="3779493" y="9187692"/>
              <a:ext cx="430455" cy="776066"/>
            </a:xfrm>
            <a:custGeom>
              <a:avLst/>
              <a:gdLst>
                <a:gd name="connsiteX0" fmla="*/ 93720 w 396409"/>
                <a:gd name="connsiteY0" fmla="*/ 5573 h 714685"/>
                <a:gd name="connsiteX1" fmla="*/ 248236 w 396409"/>
                <a:gd name="connsiteY1" fmla="*/ 196073 h 714685"/>
                <a:gd name="connsiteX2" fmla="*/ 269403 w 396409"/>
                <a:gd name="connsiteY2" fmla="*/ 325190 h 714685"/>
                <a:gd name="connsiteX3" fmla="*/ 205903 w 396409"/>
                <a:gd name="connsiteY3" fmla="*/ 411973 h 714685"/>
                <a:gd name="connsiteX4" fmla="*/ 78903 w 396409"/>
                <a:gd name="connsiteY4" fmla="*/ 553790 h 714685"/>
                <a:gd name="connsiteX5" fmla="*/ 68320 w 396409"/>
                <a:gd name="connsiteY5" fmla="*/ 714656 h 714685"/>
                <a:gd name="connsiteX6" fmla="*/ 586 w 396409"/>
                <a:gd name="connsiteY6" fmla="*/ 541090 h 714685"/>
                <a:gd name="connsiteX7" fmla="*/ 49270 w 396409"/>
                <a:gd name="connsiteY7" fmla="*/ 678673 h 714685"/>
                <a:gd name="connsiteX8" fmla="*/ 258820 w 396409"/>
                <a:gd name="connsiteY8" fmla="*/ 437373 h 714685"/>
                <a:gd name="connsiteX9" fmla="*/ 313853 w 396409"/>
                <a:gd name="connsiteY9" fmla="*/ 242640 h 714685"/>
                <a:gd name="connsiteX10" fmla="*/ 210136 w 396409"/>
                <a:gd name="connsiteY10" fmla="*/ 71190 h 714685"/>
                <a:gd name="connsiteX11" fmla="*/ 396403 w 396409"/>
                <a:gd name="connsiteY11" fmla="*/ 166440 h 714685"/>
                <a:gd name="connsiteX12" fmla="*/ 216486 w 396409"/>
                <a:gd name="connsiteY12" fmla="*/ 64840 h 714685"/>
                <a:gd name="connsiteX13" fmla="*/ 93720 w 396409"/>
                <a:gd name="connsiteY13" fmla="*/ 5573 h 7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6409" h="714685">
                  <a:moveTo>
                    <a:pt x="93720" y="5573"/>
                  </a:moveTo>
                  <a:cubicBezTo>
                    <a:pt x="99012" y="27445"/>
                    <a:pt x="218956" y="142804"/>
                    <a:pt x="248236" y="196073"/>
                  </a:cubicBezTo>
                  <a:cubicBezTo>
                    <a:pt x="277516" y="249342"/>
                    <a:pt x="276459" y="289207"/>
                    <a:pt x="269403" y="325190"/>
                  </a:cubicBezTo>
                  <a:cubicBezTo>
                    <a:pt x="262348" y="361173"/>
                    <a:pt x="237653" y="373873"/>
                    <a:pt x="205903" y="411973"/>
                  </a:cubicBezTo>
                  <a:cubicBezTo>
                    <a:pt x="174153" y="450073"/>
                    <a:pt x="101833" y="503343"/>
                    <a:pt x="78903" y="553790"/>
                  </a:cubicBezTo>
                  <a:cubicBezTo>
                    <a:pt x="55973" y="604237"/>
                    <a:pt x="81373" y="716773"/>
                    <a:pt x="68320" y="714656"/>
                  </a:cubicBezTo>
                  <a:cubicBezTo>
                    <a:pt x="55267" y="712539"/>
                    <a:pt x="3761" y="547087"/>
                    <a:pt x="586" y="541090"/>
                  </a:cubicBezTo>
                  <a:cubicBezTo>
                    <a:pt x="-2589" y="535093"/>
                    <a:pt x="6231" y="695959"/>
                    <a:pt x="49270" y="678673"/>
                  </a:cubicBezTo>
                  <a:cubicBezTo>
                    <a:pt x="92309" y="661387"/>
                    <a:pt x="214723" y="510045"/>
                    <a:pt x="258820" y="437373"/>
                  </a:cubicBezTo>
                  <a:cubicBezTo>
                    <a:pt x="302917" y="364701"/>
                    <a:pt x="321967" y="303671"/>
                    <a:pt x="313853" y="242640"/>
                  </a:cubicBezTo>
                  <a:cubicBezTo>
                    <a:pt x="305739" y="181610"/>
                    <a:pt x="196378" y="83890"/>
                    <a:pt x="210136" y="71190"/>
                  </a:cubicBezTo>
                  <a:cubicBezTo>
                    <a:pt x="223894" y="58490"/>
                    <a:pt x="395345" y="167498"/>
                    <a:pt x="396403" y="166440"/>
                  </a:cubicBezTo>
                  <a:cubicBezTo>
                    <a:pt x="397461" y="165382"/>
                    <a:pt x="265522" y="98707"/>
                    <a:pt x="216486" y="64840"/>
                  </a:cubicBezTo>
                  <a:cubicBezTo>
                    <a:pt x="167450" y="30973"/>
                    <a:pt x="88428" y="-16299"/>
                    <a:pt x="93720" y="55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2F460081-CF72-4E42-BE86-41CCCC5BEB88}"/>
                </a:ext>
              </a:extLst>
            </p:cNvPr>
            <p:cNvSpPr/>
            <p:nvPr/>
          </p:nvSpPr>
          <p:spPr>
            <a:xfrm>
              <a:off x="4147864" y="9560675"/>
              <a:ext cx="158612" cy="569269"/>
            </a:xfrm>
            <a:custGeom>
              <a:avLst/>
              <a:gdLst>
                <a:gd name="connsiteX0" fmla="*/ 6367 w 146067"/>
                <a:gd name="connsiteY0" fmla="*/ 2873 h 524244"/>
                <a:gd name="connsiteX1" fmla="*/ 44467 w 146067"/>
                <a:gd name="connsiteY1" fmla="*/ 214540 h 524244"/>
                <a:gd name="connsiteX2" fmla="*/ 146067 w 146067"/>
                <a:gd name="connsiteY2" fmla="*/ 453723 h 524244"/>
                <a:gd name="connsiteX3" fmla="*/ 44467 w 146067"/>
                <a:gd name="connsiteY3" fmla="*/ 129873 h 524244"/>
                <a:gd name="connsiteX4" fmla="*/ 95267 w 146067"/>
                <a:gd name="connsiteY4" fmla="*/ 415623 h 524244"/>
                <a:gd name="connsiteX5" fmla="*/ 17 w 146067"/>
                <a:gd name="connsiteY5" fmla="*/ 523573 h 524244"/>
                <a:gd name="connsiteX6" fmla="*/ 86800 w 146067"/>
                <a:gd name="connsiteY6" fmla="*/ 373290 h 524244"/>
                <a:gd name="connsiteX7" fmla="*/ 6367 w 146067"/>
                <a:gd name="connsiteY7" fmla="*/ 2873 h 5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67" h="524244">
                  <a:moveTo>
                    <a:pt x="6367" y="2873"/>
                  </a:moveTo>
                  <a:cubicBezTo>
                    <a:pt x="-688" y="-23585"/>
                    <a:pt x="21184" y="139398"/>
                    <a:pt x="44467" y="214540"/>
                  </a:cubicBezTo>
                  <a:cubicBezTo>
                    <a:pt x="67750" y="289682"/>
                    <a:pt x="146067" y="467834"/>
                    <a:pt x="146067" y="453723"/>
                  </a:cubicBezTo>
                  <a:cubicBezTo>
                    <a:pt x="146067" y="439612"/>
                    <a:pt x="52934" y="136223"/>
                    <a:pt x="44467" y="129873"/>
                  </a:cubicBezTo>
                  <a:cubicBezTo>
                    <a:pt x="36000" y="123523"/>
                    <a:pt x="102675" y="350007"/>
                    <a:pt x="95267" y="415623"/>
                  </a:cubicBezTo>
                  <a:cubicBezTo>
                    <a:pt x="87859" y="481239"/>
                    <a:pt x="1428" y="530629"/>
                    <a:pt x="17" y="523573"/>
                  </a:cubicBezTo>
                  <a:cubicBezTo>
                    <a:pt x="-1394" y="516518"/>
                    <a:pt x="83978" y="453370"/>
                    <a:pt x="86800" y="373290"/>
                  </a:cubicBezTo>
                  <a:cubicBezTo>
                    <a:pt x="89622" y="293210"/>
                    <a:pt x="13422" y="29331"/>
                    <a:pt x="6367" y="28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953FA6B5-7E02-4BBE-9B39-710DAF3848F7}"/>
                </a:ext>
              </a:extLst>
            </p:cNvPr>
            <p:cNvSpPr/>
            <p:nvPr/>
          </p:nvSpPr>
          <p:spPr>
            <a:xfrm>
              <a:off x="3862017" y="9805049"/>
              <a:ext cx="250898" cy="337104"/>
            </a:xfrm>
            <a:custGeom>
              <a:avLst/>
              <a:gdLst>
                <a:gd name="connsiteX0" fmla="*/ 9256 w 231054"/>
                <a:gd name="connsiteY0" fmla="*/ 77 h 310442"/>
                <a:gd name="connsiteX1" fmla="*/ 57939 w 231054"/>
                <a:gd name="connsiteY1" fmla="*/ 154594 h 310442"/>
                <a:gd name="connsiteX2" fmla="*/ 229389 w 231054"/>
                <a:gd name="connsiteY2" fmla="*/ 309111 h 310442"/>
                <a:gd name="connsiteX3" fmla="*/ 138373 w 231054"/>
                <a:gd name="connsiteY3" fmla="*/ 224444 h 310442"/>
                <a:gd name="connsiteX4" fmla="*/ 28306 w 231054"/>
                <a:gd name="connsiteY4" fmla="*/ 137661 h 310442"/>
                <a:gd name="connsiteX5" fmla="*/ 2906 w 231054"/>
                <a:gd name="connsiteY5" fmla="*/ 133427 h 310442"/>
                <a:gd name="connsiteX6" fmla="*/ 9256 w 231054"/>
                <a:gd name="connsiteY6" fmla="*/ 77 h 31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54" h="310442">
                  <a:moveTo>
                    <a:pt x="9256" y="77"/>
                  </a:moveTo>
                  <a:cubicBezTo>
                    <a:pt x="18428" y="3605"/>
                    <a:pt x="21250" y="103088"/>
                    <a:pt x="57939" y="154594"/>
                  </a:cubicBezTo>
                  <a:cubicBezTo>
                    <a:pt x="94628" y="206100"/>
                    <a:pt x="215983" y="297469"/>
                    <a:pt x="229389" y="309111"/>
                  </a:cubicBezTo>
                  <a:cubicBezTo>
                    <a:pt x="242795" y="320753"/>
                    <a:pt x="171887" y="253019"/>
                    <a:pt x="138373" y="224444"/>
                  </a:cubicBezTo>
                  <a:cubicBezTo>
                    <a:pt x="104859" y="195869"/>
                    <a:pt x="50884" y="152831"/>
                    <a:pt x="28306" y="137661"/>
                  </a:cubicBezTo>
                  <a:cubicBezTo>
                    <a:pt x="5728" y="122491"/>
                    <a:pt x="8550" y="151772"/>
                    <a:pt x="2906" y="133427"/>
                  </a:cubicBezTo>
                  <a:cubicBezTo>
                    <a:pt x="-2739" y="115083"/>
                    <a:pt x="84" y="-3451"/>
                    <a:pt x="9256" y="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2B56BAC9-AE4E-4259-A523-7273B15F878F}"/>
                </a:ext>
              </a:extLst>
            </p:cNvPr>
            <p:cNvSpPr/>
            <p:nvPr/>
          </p:nvSpPr>
          <p:spPr>
            <a:xfrm>
              <a:off x="3832527" y="10007524"/>
              <a:ext cx="340219" cy="471136"/>
            </a:xfrm>
            <a:custGeom>
              <a:avLst/>
              <a:gdLst>
                <a:gd name="connsiteX0" fmla="*/ 17364 w 313310"/>
                <a:gd name="connsiteY0" fmla="*/ 2000 h 433873"/>
                <a:gd name="connsiteX1" fmla="*/ 17364 w 313310"/>
                <a:gd name="connsiteY1" fmla="*/ 101483 h 433873"/>
                <a:gd name="connsiteX2" fmla="*/ 114731 w 313310"/>
                <a:gd name="connsiteY2" fmla="*/ 262350 h 433873"/>
                <a:gd name="connsiteX3" fmla="*/ 309464 w 313310"/>
                <a:gd name="connsiteY3" fmla="*/ 429566 h 433873"/>
                <a:gd name="connsiteX4" fmla="*/ 233264 w 313310"/>
                <a:gd name="connsiteY4" fmla="*/ 370300 h 433873"/>
                <a:gd name="connsiteX5" fmla="*/ 99914 w 313310"/>
                <a:gd name="connsiteY5" fmla="*/ 217900 h 433873"/>
                <a:gd name="connsiteX6" fmla="*/ 140131 w 313310"/>
                <a:gd name="connsiteY6" fmla="*/ 306800 h 433873"/>
                <a:gd name="connsiteX7" fmla="*/ 6781 w 313310"/>
                <a:gd name="connsiteY7" fmla="*/ 190383 h 433873"/>
                <a:gd name="connsiteX8" fmla="*/ 17364 w 313310"/>
                <a:gd name="connsiteY8" fmla="*/ 2000 h 43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310" h="433873">
                  <a:moveTo>
                    <a:pt x="17364" y="2000"/>
                  </a:moveTo>
                  <a:cubicBezTo>
                    <a:pt x="19128" y="-12817"/>
                    <a:pt x="1136" y="58091"/>
                    <a:pt x="17364" y="101483"/>
                  </a:cubicBezTo>
                  <a:cubicBezTo>
                    <a:pt x="33592" y="144875"/>
                    <a:pt x="66048" y="207670"/>
                    <a:pt x="114731" y="262350"/>
                  </a:cubicBezTo>
                  <a:cubicBezTo>
                    <a:pt x="163414" y="317031"/>
                    <a:pt x="289709" y="411574"/>
                    <a:pt x="309464" y="429566"/>
                  </a:cubicBezTo>
                  <a:cubicBezTo>
                    <a:pt x="329219" y="447558"/>
                    <a:pt x="268189" y="405578"/>
                    <a:pt x="233264" y="370300"/>
                  </a:cubicBezTo>
                  <a:cubicBezTo>
                    <a:pt x="198339" y="335022"/>
                    <a:pt x="115436" y="228483"/>
                    <a:pt x="99914" y="217900"/>
                  </a:cubicBezTo>
                  <a:cubicBezTo>
                    <a:pt x="84392" y="207317"/>
                    <a:pt x="155653" y="311386"/>
                    <a:pt x="140131" y="306800"/>
                  </a:cubicBezTo>
                  <a:cubicBezTo>
                    <a:pt x="124609" y="302214"/>
                    <a:pt x="26184" y="242947"/>
                    <a:pt x="6781" y="190383"/>
                  </a:cubicBezTo>
                  <a:cubicBezTo>
                    <a:pt x="-12622" y="137819"/>
                    <a:pt x="15600" y="16817"/>
                    <a:pt x="17364" y="20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0DA17E11-B589-4484-992F-D5C27CB8EC48}"/>
                </a:ext>
              </a:extLst>
            </p:cNvPr>
            <p:cNvSpPr/>
            <p:nvPr/>
          </p:nvSpPr>
          <p:spPr>
            <a:xfrm>
              <a:off x="4017087" y="9717771"/>
              <a:ext cx="229554" cy="429854"/>
            </a:xfrm>
            <a:custGeom>
              <a:avLst/>
              <a:gdLst>
                <a:gd name="connsiteX0" fmla="*/ 6151 w 211398"/>
                <a:gd name="connsiteY0" fmla="*/ 19 h 395856"/>
                <a:gd name="connsiteX1" fmla="*/ 27318 w 211398"/>
                <a:gd name="connsiteY1" fmla="*/ 262486 h 395856"/>
                <a:gd name="connsiteX2" fmla="*/ 27318 w 211398"/>
                <a:gd name="connsiteY2" fmla="*/ 207452 h 395856"/>
                <a:gd name="connsiteX3" fmla="*/ 105634 w 211398"/>
                <a:gd name="connsiteY3" fmla="*/ 251902 h 395856"/>
                <a:gd name="connsiteX4" fmla="*/ 209351 w 211398"/>
                <a:gd name="connsiteY4" fmla="*/ 395836 h 395856"/>
                <a:gd name="connsiteX5" fmla="*/ 175484 w 211398"/>
                <a:gd name="connsiteY5" fmla="*/ 241319 h 395856"/>
                <a:gd name="connsiteX6" fmla="*/ 186068 w 211398"/>
                <a:gd name="connsiteY6" fmla="*/ 222269 h 395856"/>
                <a:gd name="connsiteX7" fmla="*/ 18851 w 211398"/>
                <a:gd name="connsiteY7" fmla="*/ 277302 h 395856"/>
                <a:gd name="connsiteX8" fmla="*/ 6151 w 211398"/>
                <a:gd name="connsiteY8" fmla="*/ 19 h 3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98" h="395856">
                  <a:moveTo>
                    <a:pt x="6151" y="19"/>
                  </a:moveTo>
                  <a:cubicBezTo>
                    <a:pt x="7562" y="-2450"/>
                    <a:pt x="23790" y="227914"/>
                    <a:pt x="27318" y="262486"/>
                  </a:cubicBezTo>
                  <a:cubicBezTo>
                    <a:pt x="30846" y="297058"/>
                    <a:pt x="14266" y="209216"/>
                    <a:pt x="27318" y="207452"/>
                  </a:cubicBezTo>
                  <a:cubicBezTo>
                    <a:pt x="40370" y="205688"/>
                    <a:pt x="75295" y="220505"/>
                    <a:pt x="105634" y="251902"/>
                  </a:cubicBezTo>
                  <a:cubicBezTo>
                    <a:pt x="135973" y="283299"/>
                    <a:pt x="197709" y="397600"/>
                    <a:pt x="209351" y="395836"/>
                  </a:cubicBezTo>
                  <a:cubicBezTo>
                    <a:pt x="220993" y="394072"/>
                    <a:pt x="179364" y="270247"/>
                    <a:pt x="175484" y="241319"/>
                  </a:cubicBezTo>
                  <a:cubicBezTo>
                    <a:pt x="171604" y="212391"/>
                    <a:pt x="212173" y="216272"/>
                    <a:pt x="186068" y="222269"/>
                  </a:cubicBezTo>
                  <a:cubicBezTo>
                    <a:pt x="159963" y="228266"/>
                    <a:pt x="50601" y="312580"/>
                    <a:pt x="18851" y="277302"/>
                  </a:cubicBezTo>
                  <a:cubicBezTo>
                    <a:pt x="-12899" y="242024"/>
                    <a:pt x="4740" y="2488"/>
                    <a:pt x="6151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382EADBD-F3F2-428F-AD87-514CE45627D0}"/>
                </a:ext>
              </a:extLst>
            </p:cNvPr>
            <p:cNvSpPr/>
            <p:nvPr/>
          </p:nvSpPr>
          <p:spPr>
            <a:xfrm>
              <a:off x="3908350" y="9645994"/>
              <a:ext cx="451080" cy="358186"/>
            </a:xfrm>
            <a:custGeom>
              <a:avLst/>
              <a:gdLst>
                <a:gd name="connsiteX0" fmla="*/ 108405 w 415403"/>
                <a:gd name="connsiteY0" fmla="*/ 6852 h 329856"/>
                <a:gd name="connsiteX1" fmla="*/ 256571 w 415403"/>
                <a:gd name="connsiteY1" fmla="*/ 72469 h 329856"/>
                <a:gd name="connsiteX2" fmla="*/ 121105 w 415403"/>
                <a:gd name="connsiteY2" fmla="*/ 95752 h 329856"/>
                <a:gd name="connsiteX3" fmla="*/ 265038 w 415403"/>
                <a:gd name="connsiteY3" fmla="*/ 125386 h 329856"/>
                <a:gd name="connsiteX4" fmla="*/ 455 w 415403"/>
                <a:gd name="connsiteY4" fmla="*/ 197352 h 329856"/>
                <a:gd name="connsiteX5" fmla="*/ 341238 w 415403"/>
                <a:gd name="connsiteY5" fmla="*/ 216402 h 329856"/>
                <a:gd name="connsiteX6" fmla="*/ 15271 w 415403"/>
                <a:gd name="connsiteY6" fmla="*/ 252386 h 329856"/>
                <a:gd name="connsiteX7" fmla="*/ 383571 w 415403"/>
                <a:gd name="connsiteY7" fmla="*/ 260852 h 329856"/>
                <a:gd name="connsiteX8" fmla="*/ 89355 w 415403"/>
                <a:gd name="connsiteY8" fmla="*/ 326469 h 329856"/>
                <a:gd name="connsiteX9" fmla="*/ 415321 w 415403"/>
                <a:gd name="connsiteY9" fmla="*/ 313769 h 329856"/>
                <a:gd name="connsiteX10" fmla="*/ 121105 w 415403"/>
                <a:gd name="connsiteY10" fmla="*/ 256619 h 329856"/>
                <a:gd name="connsiteX11" fmla="*/ 108405 w 415403"/>
                <a:gd name="connsiteY11" fmla="*/ 6852 h 32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403" h="329856">
                  <a:moveTo>
                    <a:pt x="108405" y="6852"/>
                  </a:moveTo>
                  <a:cubicBezTo>
                    <a:pt x="130983" y="-23840"/>
                    <a:pt x="254454" y="57652"/>
                    <a:pt x="256571" y="72469"/>
                  </a:cubicBezTo>
                  <a:cubicBezTo>
                    <a:pt x="258688" y="87286"/>
                    <a:pt x="119694" y="86932"/>
                    <a:pt x="121105" y="95752"/>
                  </a:cubicBezTo>
                  <a:cubicBezTo>
                    <a:pt x="122516" y="104572"/>
                    <a:pt x="285146" y="108453"/>
                    <a:pt x="265038" y="125386"/>
                  </a:cubicBezTo>
                  <a:cubicBezTo>
                    <a:pt x="244930" y="142319"/>
                    <a:pt x="-12245" y="182183"/>
                    <a:pt x="455" y="197352"/>
                  </a:cubicBezTo>
                  <a:cubicBezTo>
                    <a:pt x="13155" y="212521"/>
                    <a:pt x="338769" y="207230"/>
                    <a:pt x="341238" y="216402"/>
                  </a:cubicBezTo>
                  <a:cubicBezTo>
                    <a:pt x="343707" y="225574"/>
                    <a:pt x="8215" y="244978"/>
                    <a:pt x="15271" y="252386"/>
                  </a:cubicBezTo>
                  <a:cubicBezTo>
                    <a:pt x="22326" y="259794"/>
                    <a:pt x="371224" y="248505"/>
                    <a:pt x="383571" y="260852"/>
                  </a:cubicBezTo>
                  <a:cubicBezTo>
                    <a:pt x="395918" y="273199"/>
                    <a:pt x="84063" y="317650"/>
                    <a:pt x="89355" y="326469"/>
                  </a:cubicBezTo>
                  <a:cubicBezTo>
                    <a:pt x="94647" y="335288"/>
                    <a:pt x="410029" y="325411"/>
                    <a:pt x="415321" y="313769"/>
                  </a:cubicBezTo>
                  <a:cubicBezTo>
                    <a:pt x="420613" y="302127"/>
                    <a:pt x="168730" y="307066"/>
                    <a:pt x="121105" y="256619"/>
                  </a:cubicBezTo>
                  <a:cubicBezTo>
                    <a:pt x="73480" y="206172"/>
                    <a:pt x="85827" y="37544"/>
                    <a:pt x="108405" y="68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89DE112A-3E14-4976-87DC-2075663E50AF}"/>
                </a:ext>
              </a:extLst>
            </p:cNvPr>
            <p:cNvSpPr/>
            <p:nvPr/>
          </p:nvSpPr>
          <p:spPr>
            <a:xfrm>
              <a:off x="4058936" y="9480682"/>
              <a:ext cx="545935" cy="481898"/>
            </a:xfrm>
            <a:custGeom>
              <a:avLst/>
              <a:gdLst>
                <a:gd name="connsiteX0" fmla="*/ 117895 w 502756"/>
                <a:gd name="connsiteY0" fmla="*/ 53256 h 443784"/>
                <a:gd name="connsiteX1" fmla="*/ 62862 w 502756"/>
                <a:gd name="connsiteY1" fmla="*/ 165439 h 443784"/>
                <a:gd name="connsiteX2" fmla="*/ 187745 w 502756"/>
                <a:gd name="connsiteY2" fmla="*/ 61723 h 443784"/>
                <a:gd name="connsiteX3" fmla="*/ 306279 w 502756"/>
                <a:gd name="connsiteY3" fmla="*/ 4573 h 443784"/>
                <a:gd name="connsiteX4" fmla="*/ 481962 w 502756"/>
                <a:gd name="connsiteY4" fmla="*/ 6689 h 443784"/>
                <a:gd name="connsiteX5" fmla="*/ 346495 w 502756"/>
                <a:gd name="connsiteY5" fmla="*/ 32089 h 443784"/>
                <a:gd name="connsiteX6" fmla="*/ 490429 w 502756"/>
                <a:gd name="connsiteY6" fmla="*/ 4573 h 443784"/>
                <a:gd name="connsiteX7" fmla="*/ 488312 w 502756"/>
                <a:gd name="connsiteY7" fmla="*/ 74423 h 443784"/>
                <a:gd name="connsiteX8" fmla="*/ 431162 w 502756"/>
                <a:gd name="connsiteY8" fmla="*/ 154856 h 443784"/>
                <a:gd name="connsiteX9" fmla="*/ 289345 w 502756"/>
                <a:gd name="connsiteY9" fmla="*/ 159089 h 443784"/>
                <a:gd name="connsiteX10" fmla="*/ 177162 w 502756"/>
                <a:gd name="connsiteY10" fmla="*/ 161206 h 443784"/>
                <a:gd name="connsiteX11" fmla="*/ 291462 w 502756"/>
                <a:gd name="connsiteY11" fmla="*/ 212006 h 443784"/>
                <a:gd name="connsiteX12" fmla="*/ 344379 w 502756"/>
                <a:gd name="connsiteY12" fmla="*/ 336889 h 443784"/>
                <a:gd name="connsiteX13" fmla="*/ 335912 w 502756"/>
                <a:gd name="connsiteY13" fmla="*/ 400389 h 443784"/>
                <a:gd name="connsiteX14" fmla="*/ 329562 w 502756"/>
                <a:gd name="connsiteY14" fmla="*/ 421556 h 443784"/>
                <a:gd name="connsiteX15" fmla="*/ 329562 w 502756"/>
                <a:gd name="connsiteY15" fmla="*/ 442723 h 443784"/>
                <a:gd name="connsiteX16" fmla="*/ 213145 w 502756"/>
                <a:gd name="connsiteY16" fmla="*/ 415206 h 443784"/>
                <a:gd name="connsiteX17" fmla="*/ 88262 w 502756"/>
                <a:gd name="connsiteY17" fmla="*/ 209889 h 443784"/>
                <a:gd name="connsiteX18" fmla="*/ 170812 w 502756"/>
                <a:gd name="connsiteY18" fmla="*/ 322073 h 443784"/>
                <a:gd name="connsiteX19" fmla="*/ 308395 w 502756"/>
                <a:gd name="connsiteY19" fmla="*/ 394039 h 443784"/>
                <a:gd name="connsiteX20" fmla="*/ 287229 w 502756"/>
                <a:gd name="connsiteY20" fmla="*/ 281856 h 443784"/>
                <a:gd name="connsiteX21" fmla="*/ 130595 w 502756"/>
                <a:gd name="connsiteY21" fmla="*/ 167556 h 443784"/>
                <a:gd name="connsiteX22" fmla="*/ 403645 w 502756"/>
                <a:gd name="connsiteY22" fmla="*/ 120989 h 443784"/>
                <a:gd name="connsiteX23" fmla="*/ 454445 w 502756"/>
                <a:gd name="connsiteY23" fmla="*/ 87123 h 443784"/>
                <a:gd name="connsiteX24" fmla="*/ 431162 w 502756"/>
                <a:gd name="connsiteY24" fmla="*/ 23623 h 443784"/>
                <a:gd name="connsiteX25" fmla="*/ 208912 w 502756"/>
                <a:gd name="connsiteY25" fmla="*/ 89239 h 443784"/>
                <a:gd name="connsiteX26" fmla="*/ 1479 w 502756"/>
                <a:gd name="connsiteY26" fmla="*/ 212006 h 443784"/>
                <a:gd name="connsiteX27" fmla="*/ 117895 w 502756"/>
                <a:gd name="connsiteY27" fmla="*/ 53256 h 44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756" h="443784">
                  <a:moveTo>
                    <a:pt x="117895" y="53256"/>
                  </a:moveTo>
                  <a:cubicBezTo>
                    <a:pt x="128125" y="45495"/>
                    <a:pt x="51220" y="164028"/>
                    <a:pt x="62862" y="165439"/>
                  </a:cubicBezTo>
                  <a:cubicBezTo>
                    <a:pt x="74504" y="166850"/>
                    <a:pt x="147176" y="88534"/>
                    <a:pt x="187745" y="61723"/>
                  </a:cubicBezTo>
                  <a:cubicBezTo>
                    <a:pt x="228315" y="34912"/>
                    <a:pt x="257243" y="13745"/>
                    <a:pt x="306279" y="4573"/>
                  </a:cubicBezTo>
                  <a:cubicBezTo>
                    <a:pt x="355315" y="-4599"/>
                    <a:pt x="475259" y="2103"/>
                    <a:pt x="481962" y="6689"/>
                  </a:cubicBezTo>
                  <a:cubicBezTo>
                    <a:pt x="488665" y="11275"/>
                    <a:pt x="345084" y="32442"/>
                    <a:pt x="346495" y="32089"/>
                  </a:cubicBezTo>
                  <a:cubicBezTo>
                    <a:pt x="347906" y="31736"/>
                    <a:pt x="466793" y="-2483"/>
                    <a:pt x="490429" y="4573"/>
                  </a:cubicBezTo>
                  <a:cubicBezTo>
                    <a:pt x="514065" y="11629"/>
                    <a:pt x="498190" y="49376"/>
                    <a:pt x="488312" y="74423"/>
                  </a:cubicBezTo>
                  <a:cubicBezTo>
                    <a:pt x="478434" y="99470"/>
                    <a:pt x="464323" y="140745"/>
                    <a:pt x="431162" y="154856"/>
                  </a:cubicBezTo>
                  <a:cubicBezTo>
                    <a:pt x="398001" y="168967"/>
                    <a:pt x="331678" y="158031"/>
                    <a:pt x="289345" y="159089"/>
                  </a:cubicBezTo>
                  <a:cubicBezTo>
                    <a:pt x="247012" y="160147"/>
                    <a:pt x="176809" y="152387"/>
                    <a:pt x="177162" y="161206"/>
                  </a:cubicBezTo>
                  <a:cubicBezTo>
                    <a:pt x="177515" y="170025"/>
                    <a:pt x="263593" y="182726"/>
                    <a:pt x="291462" y="212006"/>
                  </a:cubicBezTo>
                  <a:cubicBezTo>
                    <a:pt x="319331" y="241286"/>
                    <a:pt x="336971" y="305492"/>
                    <a:pt x="344379" y="336889"/>
                  </a:cubicBezTo>
                  <a:cubicBezTo>
                    <a:pt x="351787" y="368286"/>
                    <a:pt x="338382" y="386278"/>
                    <a:pt x="335912" y="400389"/>
                  </a:cubicBezTo>
                  <a:cubicBezTo>
                    <a:pt x="333442" y="414500"/>
                    <a:pt x="330620" y="414500"/>
                    <a:pt x="329562" y="421556"/>
                  </a:cubicBezTo>
                  <a:cubicBezTo>
                    <a:pt x="328504" y="428612"/>
                    <a:pt x="348965" y="443781"/>
                    <a:pt x="329562" y="442723"/>
                  </a:cubicBezTo>
                  <a:cubicBezTo>
                    <a:pt x="310159" y="441665"/>
                    <a:pt x="253362" y="454012"/>
                    <a:pt x="213145" y="415206"/>
                  </a:cubicBezTo>
                  <a:cubicBezTo>
                    <a:pt x="172928" y="376400"/>
                    <a:pt x="95317" y="225411"/>
                    <a:pt x="88262" y="209889"/>
                  </a:cubicBezTo>
                  <a:cubicBezTo>
                    <a:pt x="81207" y="194367"/>
                    <a:pt x="134123" y="291381"/>
                    <a:pt x="170812" y="322073"/>
                  </a:cubicBezTo>
                  <a:cubicBezTo>
                    <a:pt x="207501" y="352765"/>
                    <a:pt x="288992" y="400742"/>
                    <a:pt x="308395" y="394039"/>
                  </a:cubicBezTo>
                  <a:cubicBezTo>
                    <a:pt x="327798" y="387336"/>
                    <a:pt x="316862" y="319603"/>
                    <a:pt x="287229" y="281856"/>
                  </a:cubicBezTo>
                  <a:cubicBezTo>
                    <a:pt x="257596" y="244109"/>
                    <a:pt x="111192" y="194367"/>
                    <a:pt x="130595" y="167556"/>
                  </a:cubicBezTo>
                  <a:cubicBezTo>
                    <a:pt x="149998" y="140745"/>
                    <a:pt x="349670" y="134394"/>
                    <a:pt x="403645" y="120989"/>
                  </a:cubicBezTo>
                  <a:cubicBezTo>
                    <a:pt x="457620" y="107584"/>
                    <a:pt x="449859" y="103351"/>
                    <a:pt x="454445" y="87123"/>
                  </a:cubicBezTo>
                  <a:cubicBezTo>
                    <a:pt x="459031" y="70895"/>
                    <a:pt x="472084" y="23270"/>
                    <a:pt x="431162" y="23623"/>
                  </a:cubicBezTo>
                  <a:cubicBezTo>
                    <a:pt x="390240" y="23976"/>
                    <a:pt x="280526" y="57842"/>
                    <a:pt x="208912" y="89239"/>
                  </a:cubicBezTo>
                  <a:cubicBezTo>
                    <a:pt x="137298" y="120636"/>
                    <a:pt x="17707" y="217298"/>
                    <a:pt x="1479" y="212006"/>
                  </a:cubicBezTo>
                  <a:cubicBezTo>
                    <a:pt x="-14749" y="206714"/>
                    <a:pt x="107665" y="61017"/>
                    <a:pt x="117895" y="53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04281930-51DC-49D3-843E-1950E14BA3DD}"/>
                </a:ext>
              </a:extLst>
            </p:cNvPr>
            <p:cNvSpPr/>
            <p:nvPr/>
          </p:nvSpPr>
          <p:spPr>
            <a:xfrm>
              <a:off x="3911070" y="10133751"/>
              <a:ext cx="319917" cy="122274"/>
            </a:xfrm>
            <a:custGeom>
              <a:avLst/>
              <a:gdLst>
                <a:gd name="connsiteX0" fmla="*/ 66 w 294614"/>
                <a:gd name="connsiteY0" fmla="*/ 57 h 112603"/>
                <a:gd name="connsiteX1" fmla="*/ 165166 w 294614"/>
                <a:gd name="connsiteY1" fmla="*/ 42390 h 112603"/>
                <a:gd name="connsiteX2" fmla="*/ 294283 w 294614"/>
                <a:gd name="connsiteY2" fmla="*/ 112240 h 112603"/>
                <a:gd name="connsiteX3" fmla="*/ 127066 w 294614"/>
                <a:gd name="connsiteY3" fmla="*/ 69907 h 112603"/>
                <a:gd name="connsiteX4" fmla="*/ 67800 w 294614"/>
                <a:gd name="connsiteY4" fmla="*/ 72023 h 112603"/>
                <a:gd name="connsiteX5" fmla="*/ 144000 w 294614"/>
                <a:gd name="connsiteY5" fmla="*/ 50857 h 112603"/>
                <a:gd name="connsiteX6" fmla="*/ 66 w 294614"/>
                <a:gd name="connsiteY6" fmla="*/ 57 h 11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614" h="112603">
                  <a:moveTo>
                    <a:pt x="66" y="57"/>
                  </a:moveTo>
                  <a:cubicBezTo>
                    <a:pt x="3594" y="-1354"/>
                    <a:pt x="116130" y="23693"/>
                    <a:pt x="165166" y="42390"/>
                  </a:cubicBezTo>
                  <a:cubicBezTo>
                    <a:pt x="214202" y="61087"/>
                    <a:pt x="300633" y="107654"/>
                    <a:pt x="294283" y="112240"/>
                  </a:cubicBezTo>
                  <a:cubicBezTo>
                    <a:pt x="287933" y="116826"/>
                    <a:pt x="164813" y="76610"/>
                    <a:pt x="127066" y="69907"/>
                  </a:cubicBezTo>
                  <a:cubicBezTo>
                    <a:pt x="89319" y="63204"/>
                    <a:pt x="64978" y="75198"/>
                    <a:pt x="67800" y="72023"/>
                  </a:cubicBezTo>
                  <a:cubicBezTo>
                    <a:pt x="70622" y="68848"/>
                    <a:pt x="153525" y="60735"/>
                    <a:pt x="144000" y="50857"/>
                  </a:cubicBezTo>
                  <a:cubicBezTo>
                    <a:pt x="134475" y="40979"/>
                    <a:pt x="-3462" y="1468"/>
                    <a:pt x="66" y="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82E218A3-4333-4F94-829D-1911FFC8D593}"/>
                </a:ext>
              </a:extLst>
            </p:cNvPr>
            <p:cNvSpPr/>
            <p:nvPr/>
          </p:nvSpPr>
          <p:spPr>
            <a:xfrm>
              <a:off x="4116938" y="9970618"/>
              <a:ext cx="288001" cy="496511"/>
            </a:xfrm>
            <a:custGeom>
              <a:avLst/>
              <a:gdLst>
                <a:gd name="connsiteX0" fmla="*/ 130097 w 265222"/>
                <a:gd name="connsiteY0" fmla="*/ 3 h 457241"/>
                <a:gd name="connsiteX1" fmla="*/ 157614 w 265222"/>
                <a:gd name="connsiteY1" fmla="*/ 167220 h 457241"/>
                <a:gd name="connsiteX2" fmla="*/ 240164 w 265222"/>
                <a:gd name="connsiteY2" fmla="*/ 279403 h 457241"/>
                <a:gd name="connsiteX3" fmla="*/ 261330 w 265222"/>
                <a:gd name="connsiteY3" fmla="*/ 268820 h 457241"/>
                <a:gd name="connsiteX4" fmla="*/ 172430 w 265222"/>
                <a:gd name="connsiteY4" fmla="*/ 311153 h 457241"/>
                <a:gd name="connsiteX5" fmla="*/ 980 w 265222"/>
                <a:gd name="connsiteY5" fmla="*/ 457203 h 457241"/>
                <a:gd name="connsiteX6" fmla="*/ 257097 w 265222"/>
                <a:gd name="connsiteY6" fmla="*/ 296337 h 457241"/>
                <a:gd name="connsiteX7" fmla="*/ 140680 w 265222"/>
                <a:gd name="connsiteY7" fmla="*/ 162987 h 457241"/>
                <a:gd name="connsiteX8" fmla="*/ 130097 w 265222"/>
                <a:gd name="connsiteY8" fmla="*/ 3 h 4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222" h="457241">
                  <a:moveTo>
                    <a:pt x="130097" y="3"/>
                  </a:moveTo>
                  <a:cubicBezTo>
                    <a:pt x="132919" y="708"/>
                    <a:pt x="139270" y="120653"/>
                    <a:pt x="157614" y="167220"/>
                  </a:cubicBezTo>
                  <a:cubicBezTo>
                    <a:pt x="175959" y="213787"/>
                    <a:pt x="222878" y="262470"/>
                    <a:pt x="240164" y="279403"/>
                  </a:cubicBezTo>
                  <a:cubicBezTo>
                    <a:pt x="257450" y="296336"/>
                    <a:pt x="272619" y="263528"/>
                    <a:pt x="261330" y="268820"/>
                  </a:cubicBezTo>
                  <a:cubicBezTo>
                    <a:pt x="250041" y="274112"/>
                    <a:pt x="215822" y="279756"/>
                    <a:pt x="172430" y="311153"/>
                  </a:cubicBezTo>
                  <a:cubicBezTo>
                    <a:pt x="129038" y="342550"/>
                    <a:pt x="-13131" y="459672"/>
                    <a:pt x="980" y="457203"/>
                  </a:cubicBezTo>
                  <a:cubicBezTo>
                    <a:pt x="15091" y="454734"/>
                    <a:pt x="233814" y="345373"/>
                    <a:pt x="257097" y="296337"/>
                  </a:cubicBezTo>
                  <a:cubicBezTo>
                    <a:pt x="280380" y="247301"/>
                    <a:pt x="161141" y="207437"/>
                    <a:pt x="140680" y="162987"/>
                  </a:cubicBezTo>
                  <a:cubicBezTo>
                    <a:pt x="120219" y="118537"/>
                    <a:pt x="127275" y="-702"/>
                    <a:pt x="130097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C608308D-1477-4CA3-88BC-A261F93F895B}"/>
                </a:ext>
              </a:extLst>
            </p:cNvPr>
            <p:cNvSpPr/>
            <p:nvPr/>
          </p:nvSpPr>
          <p:spPr>
            <a:xfrm>
              <a:off x="4264441" y="9968149"/>
              <a:ext cx="214915" cy="565747"/>
            </a:xfrm>
            <a:custGeom>
              <a:avLst/>
              <a:gdLst>
                <a:gd name="connsiteX0" fmla="*/ 6961 w 197917"/>
                <a:gd name="connsiteY0" fmla="*/ 161 h 521001"/>
                <a:gd name="connsiteX1" fmla="*/ 45061 w 197917"/>
                <a:gd name="connsiteY1" fmla="*/ 125044 h 521001"/>
                <a:gd name="connsiteX2" fmla="*/ 110678 w 197917"/>
                <a:gd name="connsiteY2" fmla="*/ 237227 h 521001"/>
                <a:gd name="connsiteX3" fmla="*/ 153011 w 197917"/>
                <a:gd name="connsiteY3" fmla="*/ 277444 h 521001"/>
                <a:gd name="connsiteX4" fmla="*/ 169944 w 197917"/>
                <a:gd name="connsiteY4" fmla="*/ 283794 h 521001"/>
                <a:gd name="connsiteX5" fmla="*/ 131844 w 197917"/>
                <a:gd name="connsiteY5" fmla="*/ 315544 h 521001"/>
                <a:gd name="connsiteX6" fmla="*/ 197461 w 197917"/>
                <a:gd name="connsiteY6" fmla="*/ 321894 h 521001"/>
                <a:gd name="connsiteX7" fmla="*/ 161478 w 197917"/>
                <a:gd name="connsiteY7" fmla="*/ 383277 h 521001"/>
                <a:gd name="connsiteX8" fmla="*/ 172061 w 197917"/>
                <a:gd name="connsiteY8" fmla="*/ 520861 h 521001"/>
                <a:gd name="connsiteX9" fmla="*/ 155128 w 197917"/>
                <a:gd name="connsiteY9" fmla="*/ 355761 h 521001"/>
                <a:gd name="connsiteX10" fmla="*/ 45061 w 197917"/>
                <a:gd name="connsiteY10" fmla="*/ 165261 h 521001"/>
                <a:gd name="connsiteX11" fmla="*/ 4844 w 197917"/>
                <a:gd name="connsiteY11" fmla="*/ 99644 h 521001"/>
                <a:gd name="connsiteX12" fmla="*/ 6961 w 197917"/>
                <a:gd name="connsiteY12" fmla="*/ 161 h 52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17" h="521001">
                  <a:moveTo>
                    <a:pt x="6961" y="161"/>
                  </a:moveTo>
                  <a:cubicBezTo>
                    <a:pt x="13664" y="4394"/>
                    <a:pt x="27775" y="85533"/>
                    <a:pt x="45061" y="125044"/>
                  </a:cubicBezTo>
                  <a:cubicBezTo>
                    <a:pt x="62347" y="164555"/>
                    <a:pt x="92686" y="211827"/>
                    <a:pt x="110678" y="237227"/>
                  </a:cubicBezTo>
                  <a:cubicBezTo>
                    <a:pt x="128670" y="262627"/>
                    <a:pt x="143133" y="269683"/>
                    <a:pt x="153011" y="277444"/>
                  </a:cubicBezTo>
                  <a:cubicBezTo>
                    <a:pt x="162889" y="285205"/>
                    <a:pt x="173472" y="277444"/>
                    <a:pt x="169944" y="283794"/>
                  </a:cubicBezTo>
                  <a:cubicBezTo>
                    <a:pt x="166416" y="290144"/>
                    <a:pt x="127258" y="309194"/>
                    <a:pt x="131844" y="315544"/>
                  </a:cubicBezTo>
                  <a:cubicBezTo>
                    <a:pt x="136430" y="321894"/>
                    <a:pt x="192522" y="310605"/>
                    <a:pt x="197461" y="321894"/>
                  </a:cubicBezTo>
                  <a:cubicBezTo>
                    <a:pt x="202400" y="333183"/>
                    <a:pt x="165711" y="350116"/>
                    <a:pt x="161478" y="383277"/>
                  </a:cubicBezTo>
                  <a:cubicBezTo>
                    <a:pt x="157245" y="416438"/>
                    <a:pt x="173119" y="525447"/>
                    <a:pt x="172061" y="520861"/>
                  </a:cubicBezTo>
                  <a:cubicBezTo>
                    <a:pt x="171003" y="516275"/>
                    <a:pt x="176295" y="415028"/>
                    <a:pt x="155128" y="355761"/>
                  </a:cubicBezTo>
                  <a:cubicBezTo>
                    <a:pt x="133961" y="296494"/>
                    <a:pt x="70108" y="207947"/>
                    <a:pt x="45061" y="165261"/>
                  </a:cubicBezTo>
                  <a:cubicBezTo>
                    <a:pt x="20014" y="122575"/>
                    <a:pt x="13311" y="122927"/>
                    <a:pt x="4844" y="99644"/>
                  </a:cubicBezTo>
                  <a:cubicBezTo>
                    <a:pt x="-3623" y="76361"/>
                    <a:pt x="258" y="-4072"/>
                    <a:pt x="6961" y="1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711116EB-B1D7-4197-8856-6BD3650C19D9}"/>
                </a:ext>
              </a:extLst>
            </p:cNvPr>
            <p:cNvSpPr/>
            <p:nvPr/>
          </p:nvSpPr>
          <p:spPr>
            <a:xfrm>
              <a:off x="4158325" y="10342837"/>
              <a:ext cx="310720" cy="182745"/>
            </a:xfrm>
            <a:custGeom>
              <a:avLst/>
              <a:gdLst>
                <a:gd name="connsiteX0" fmla="*/ 967 w 286144"/>
                <a:gd name="connsiteY0" fmla="*/ 127124 h 168291"/>
                <a:gd name="connsiteX1" fmla="*/ 151251 w 286144"/>
                <a:gd name="connsiteY1" fmla="*/ 12824 h 168291"/>
                <a:gd name="connsiteX2" fmla="*/ 204167 w 286144"/>
                <a:gd name="connsiteY2" fmla="*/ 29758 h 168291"/>
                <a:gd name="connsiteX3" fmla="*/ 282484 w 286144"/>
                <a:gd name="connsiteY3" fmla="*/ 137708 h 168291"/>
                <a:gd name="connsiteX4" fmla="*/ 252851 w 286144"/>
                <a:gd name="connsiteY4" fmla="*/ 152524 h 168291"/>
                <a:gd name="connsiteX5" fmla="*/ 77167 w 286144"/>
                <a:gd name="connsiteY5" fmla="*/ 167341 h 168291"/>
                <a:gd name="connsiteX6" fmla="*/ 206284 w 286144"/>
                <a:gd name="connsiteY6" fmla="*/ 158874 h 168291"/>
                <a:gd name="connsiteX7" fmla="*/ 254967 w 286144"/>
                <a:gd name="connsiteY7" fmla="*/ 95374 h 168291"/>
                <a:gd name="connsiteX8" fmla="*/ 231684 w 286144"/>
                <a:gd name="connsiteY8" fmla="*/ 124 h 168291"/>
                <a:gd name="connsiteX9" fmla="*/ 967 w 286144"/>
                <a:gd name="connsiteY9" fmla="*/ 127124 h 16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144" h="168291">
                  <a:moveTo>
                    <a:pt x="967" y="127124"/>
                  </a:moveTo>
                  <a:cubicBezTo>
                    <a:pt x="-12439" y="129241"/>
                    <a:pt x="117384" y="29052"/>
                    <a:pt x="151251" y="12824"/>
                  </a:cubicBezTo>
                  <a:cubicBezTo>
                    <a:pt x="185118" y="-3404"/>
                    <a:pt x="182295" y="8944"/>
                    <a:pt x="204167" y="29758"/>
                  </a:cubicBezTo>
                  <a:cubicBezTo>
                    <a:pt x="226039" y="50572"/>
                    <a:pt x="274370" y="117247"/>
                    <a:pt x="282484" y="137708"/>
                  </a:cubicBezTo>
                  <a:cubicBezTo>
                    <a:pt x="290598" y="158169"/>
                    <a:pt x="287071" y="147585"/>
                    <a:pt x="252851" y="152524"/>
                  </a:cubicBezTo>
                  <a:cubicBezTo>
                    <a:pt x="218632" y="157463"/>
                    <a:pt x="84928" y="166283"/>
                    <a:pt x="77167" y="167341"/>
                  </a:cubicBezTo>
                  <a:cubicBezTo>
                    <a:pt x="69406" y="168399"/>
                    <a:pt x="176651" y="170869"/>
                    <a:pt x="206284" y="158874"/>
                  </a:cubicBezTo>
                  <a:cubicBezTo>
                    <a:pt x="235917" y="146880"/>
                    <a:pt x="250734" y="121832"/>
                    <a:pt x="254967" y="95374"/>
                  </a:cubicBezTo>
                  <a:cubicBezTo>
                    <a:pt x="259200" y="68916"/>
                    <a:pt x="271901" y="-3404"/>
                    <a:pt x="231684" y="124"/>
                  </a:cubicBezTo>
                  <a:cubicBezTo>
                    <a:pt x="191467" y="3652"/>
                    <a:pt x="14373" y="125007"/>
                    <a:pt x="967" y="127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3C62D3FA-677B-4E42-8677-F52A12D282ED}"/>
                </a:ext>
              </a:extLst>
            </p:cNvPr>
            <p:cNvSpPr/>
            <p:nvPr/>
          </p:nvSpPr>
          <p:spPr>
            <a:xfrm>
              <a:off x="3797634" y="9014558"/>
              <a:ext cx="233229" cy="849119"/>
            </a:xfrm>
            <a:custGeom>
              <a:avLst/>
              <a:gdLst>
                <a:gd name="connsiteX0" fmla="*/ 68547 w 214782"/>
                <a:gd name="connsiteY0" fmla="*/ 18963 h 781960"/>
                <a:gd name="connsiteX1" fmla="*/ 11397 w 214782"/>
                <a:gd name="connsiteY1" fmla="*/ 662430 h 781960"/>
                <a:gd name="connsiteX2" fmla="*/ 32564 w 214782"/>
                <a:gd name="connsiteY2" fmla="*/ 645496 h 781960"/>
                <a:gd name="connsiteX3" fmla="*/ 74897 w 214782"/>
                <a:gd name="connsiteY3" fmla="*/ 780963 h 781960"/>
                <a:gd name="connsiteX4" fmla="*/ 814 w 214782"/>
                <a:gd name="connsiteY4" fmla="*/ 698413 h 781960"/>
                <a:gd name="connsiteX5" fmla="*/ 38914 w 214782"/>
                <a:gd name="connsiteY5" fmla="*/ 541780 h 781960"/>
                <a:gd name="connsiteX6" fmla="*/ 93947 w 214782"/>
                <a:gd name="connsiteY6" fmla="*/ 158663 h 781960"/>
                <a:gd name="connsiteX7" fmla="*/ 212480 w 214782"/>
                <a:gd name="connsiteY7" fmla="*/ 319530 h 781960"/>
                <a:gd name="connsiteX8" fmla="*/ 165914 w 214782"/>
                <a:gd name="connsiteY8" fmla="*/ 226396 h 781960"/>
                <a:gd name="connsiteX9" fmla="*/ 87597 w 214782"/>
                <a:gd name="connsiteY9" fmla="*/ 173480 h 781960"/>
                <a:gd name="connsiteX10" fmla="*/ 68547 w 214782"/>
                <a:gd name="connsiteY10" fmla="*/ 18963 h 78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82" h="781960">
                  <a:moveTo>
                    <a:pt x="68547" y="18963"/>
                  </a:moveTo>
                  <a:cubicBezTo>
                    <a:pt x="55847" y="100455"/>
                    <a:pt x="17394" y="558008"/>
                    <a:pt x="11397" y="662430"/>
                  </a:cubicBezTo>
                  <a:cubicBezTo>
                    <a:pt x="5400" y="766852"/>
                    <a:pt x="21981" y="625741"/>
                    <a:pt x="32564" y="645496"/>
                  </a:cubicBezTo>
                  <a:cubicBezTo>
                    <a:pt x="43147" y="665251"/>
                    <a:pt x="80189" y="772144"/>
                    <a:pt x="74897" y="780963"/>
                  </a:cubicBezTo>
                  <a:cubicBezTo>
                    <a:pt x="69605" y="789782"/>
                    <a:pt x="6811" y="738277"/>
                    <a:pt x="814" y="698413"/>
                  </a:cubicBezTo>
                  <a:cubicBezTo>
                    <a:pt x="-5183" y="658549"/>
                    <a:pt x="23392" y="631738"/>
                    <a:pt x="38914" y="541780"/>
                  </a:cubicBezTo>
                  <a:cubicBezTo>
                    <a:pt x="54436" y="451822"/>
                    <a:pt x="65019" y="195705"/>
                    <a:pt x="93947" y="158663"/>
                  </a:cubicBezTo>
                  <a:cubicBezTo>
                    <a:pt x="122875" y="121621"/>
                    <a:pt x="200486" y="308241"/>
                    <a:pt x="212480" y="319530"/>
                  </a:cubicBezTo>
                  <a:cubicBezTo>
                    <a:pt x="224474" y="330819"/>
                    <a:pt x="186728" y="250738"/>
                    <a:pt x="165914" y="226396"/>
                  </a:cubicBezTo>
                  <a:cubicBezTo>
                    <a:pt x="145100" y="202054"/>
                    <a:pt x="104178" y="203819"/>
                    <a:pt x="87597" y="173480"/>
                  </a:cubicBezTo>
                  <a:cubicBezTo>
                    <a:pt x="71016" y="143141"/>
                    <a:pt x="81247" y="-62529"/>
                    <a:pt x="68547" y="189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CDA5B5C3-B4C3-40F9-933B-1ED6CBDE7DC0}"/>
                </a:ext>
              </a:extLst>
            </p:cNvPr>
            <p:cNvSpPr/>
            <p:nvPr/>
          </p:nvSpPr>
          <p:spPr>
            <a:xfrm>
              <a:off x="1015662" y="8896586"/>
              <a:ext cx="337467" cy="556111"/>
            </a:xfrm>
            <a:custGeom>
              <a:avLst/>
              <a:gdLst>
                <a:gd name="connsiteX0" fmla="*/ 63500 w 310776"/>
                <a:gd name="connsiteY0" fmla="*/ 472092 h 512127"/>
                <a:gd name="connsiteX1" fmla="*/ 79375 w 310776"/>
                <a:gd name="connsiteY1" fmla="*/ 172054 h 512127"/>
                <a:gd name="connsiteX2" fmla="*/ 307975 w 310776"/>
                <a:gd name="connsiteY2" fmla="*/ 5367 h 512127"/>
                <a:gd name="connsiteX3" fmla="*/ 198437 w 310776"/>
                <a:gd name="connsiteY3" fmla="*/ 48229 h 512127"/>
                <a:gd name="connsiteX4" fmla="*/ 76200 w 310776"/>
                <a:gd name="connsiteY4" fmla="*/ 121254 h 512127"/>
                <a:gd name="connsiteX5" fmla="*/ 33337 w 310776"/>
                <a:gd name="connsiteY5" fmla="*/ 200629 h 512127"/>
                <a:gd name="connsiteX6" fmla="*/ 0 w 310776"/>
                <a:gd name="connsiteY6" fmla="*/ 324454 h 512127"/>
                <a:gd name="connsiteX7" fmla="*/ 33337 w 310776"/>
                <a:gd name="connsiteY7" fmla="*/ 218092 h 512127"/>
                <a:gd name="connsiteX8" fmla="*/ 6350 w 310776"/>
                <a:gd name="connsiteY8" fmla="*/ 402242 h 512127"/>
                <a:gd name="connsiteX9" fmla="*/ 25400 w 310776"/>
                <a:gd name="connsiteY9" fmla="*/ 508604 h 512127"/>
                <a:gd name="connsiteX10" fmla="*/ 44450 w 310776"/>
                <a:gd name="connsiteY10" fmla="*/ 275242 h 512127"/>
                <a:gd name="connsiteX11" fmla="*/ 192087 w 310776"/>
                <a:gd name="connsiteY11" fmla="*/ 54579 h 512127"/>
                <a:gd name="connsiteX12" fmla="*/ 90487 w 310776"/>
                <a:gd name="connsiteY12" fmla="*/ 162529 h 512127"/>
                <a:gd name="connsiteX13" fmla="*/ 63500 w 310776"/>
                <a:gd name="connsiteY13" fmla="*/ 472092 h 5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776" h="512127">
                  <a:moveTo>
                    <a:pt x="63500" y="472092"/>
                  </a:moveTo>
                  <a:cubicBezTo>
                    <a:pt x="61648" y="473679"/>
                    <a:pt x="38629" y="249841"/>
                    <a:pt x="79375" y="172054"/>
                  </a:cubicBezTo>
                  <a:cubicBezTo>
                    <a:pt x="120121" y="94267"/>
                    <a:pt x="288131" y="26004"/>
                    <a:pt x="307975" y="5367"/>
                  </a:cubicBezTo>
                  <a:cubicBezTo>
                    <a:pt x="327819" y="-15270"/>
                    <a:pt x="237066" y="28915"/>
                    <a:pt x="198437" y="48229"/>
                  </a:cubicBezTo>
                  <a:cubicBezTo>
                    <a:pt x="159808" y="67543"/>
                    <a:pt x="103717" y="95854"/>
                    <a:pt x="76200" y="121254"/>
                  </a:cubicBezTo>
                  <a:cubicBezTo>
                    <a:pt x="48683" y="146654"/>
                    <a:pt x="46037" y="166762"/>
                    <a:pt x="33337" y="200629"/>
                  </a:cubicBezTo>
                  <a:cubicBezTo>
                    <a:pt x="20637" y="234496"/>
                    <a:pt x="0" y="321544"/>
                    <a:pt x="0" y="324454"/>
                  </a:cubicBezTo>
                  <a:cubicBezTo>
                    <a:pt x="0" y="327364"/>
                    <a:pt x="32279" y="205127"/>
                    <a:pt x="33337" y="218092"/>
                  </a:cubicBezTo>
                  <a:cubicBezTo>
                    <a:pt x="34395" y="231057"/>
                    <a:pt x="7673" y="353823"/>
                    <a:pt x="6350" y="402242"/>
                  </a:cubicBezTo>
                  <a:cubicBezTo>
                    <a:pt x="5027" y="450661"/>
                    <a:pt x="19050" y="529771"/>
                    <a:pt x="25400" y="508604"/>
                  </a:cubicBezTo>
                  <a:cubicBezTo>
                    <a:pt x="31750" y="487437"/>
                    <a:pt x="16669" y="350913"/>
                    <a:pt x="44450" y="275242"/>
                  </a:cubicBezTo>
                  <a:cubicBezTo>
                    <a:pt x="72231" y="199571"/>
                    <a:pt x="184414" y="73365"/>
                    <a:pt x="192087" y="54579"/>
                  </a:cubicBezTo>
                  <a:cubicBezTo>
                    <a:pt x="199760" y="35793"/>
                    <a:pt x="114829" y="94002"/>
                    <a:pt x="90487" y="162529"/>
                  </a:cubicBezTo>
                  <a:cubicBezTo>
                    <a:pt x="66145" y="231056"/>
                    <a:pt x="65352" y="470505"/>
                    <a:pt x="63500" y="4720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D3D0F534-E5C4-4239-91C9-9FE032924F11}"/>
                </a:ext>
              </a:extLst>
            </p:cNvPr>
            <p:cNvSpPr/>
            <p:nvPr/>
          </p:nvSpPr>
          <p:spPr>
            <a:xfrm>
              <a:off x="1294118" y="8878482"/>
              <a:ext cx="228396" cy="249423"/>
            </a:xfrm>
            <a:custGeom>
              <a:avLst/>
              <a:gdLst>
                <a:gd name="connsiteX0" fmla="*/ 743 w 210332"/>
                <a:gd name="connsiteY0" fmla="*/ 1401 h 229696"/>
                <a:gd name="connsiteX1" fmla="*/ 91230 w 210332"/>
                <a:gd name="connsiteY1" fmla="*/ 64901 h 229696"/>
                <a:gd name="connsiteX2" fmla="*/ 146793 w 210332"/>
                <a:gd name="connsiteY2" fmla="*/ 179201 h 229696"/>
                <a:gd name="connsiteX3" fmla="*/ 176955 w 210332"/>
                <a:gd name="connsiteY3" fmla="*/ 226826 h 229696"/>
                <a:gd name="connsiteX4" fmla="*/ 169018 w 210332"/>
                <a:gd name="connsiteY4" fmla="*/ 101414 h 229696"/>
                <a:gd name="connsiteX5" fmla="*/ 172193 w 210332"/>
                <a:gd name="connsiteY5" fmla="*/ 44264 h 229696"/>
                <a:gd name="connsiteX6" fmla="*/ 210293 w 210332"/>
                <a:gd name="connsiteY6" fmla="*/ 204601 h 229696"/>
                <a:gd name="connsiteX7" fmla="*/ 164255 w 210332"/>
                <a:gd name="connsiteY7" fmla="*/ 42676 h 229696"/>
                <a:gd name="connsiteX8" fmla="*/ 135680 w 210332"/>
                <a:gd name="connsiteY8" fmla="*/ 77601 h 229696"/>
                <a:gd name="connsiteX9" fmla="*/ 170605 w 210332"/>
                <a:gd name="connsiteY9" fmla="*/ 190314 h 229696"/>
                <a:gd name="connsiteX10" fmla="*/ 145205 w 210332"/>
                <a:gd name="connsiteY10" fmla="*/ 123639 h 229696"/>
                <a:gd name="connsiteX11" fmla="*/ 743 w 210332"/>
                <a:gd name="connsiteY11" fmla="*/ 1401 h 22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332" h="229696">
                  <a:moveTo>
                    <a:pt x="743" y="1401"/>
                  </a:moveTo>
                  <a:cubicBezTo>
                    <a:pt x="-8253" y="-8389"/>
                    <a:pt x="66888" y="35268"/>
                    <a:pt x="91230" y="64901"/>
                  </a:cubicBezTo>
                  <a:cubicBezTo>
                    <a:pt x="115572" y="94534"/>
                    <a:pt x="132506" y="152214"/>
                    <a:pt x="146793" y="179201"/>
                  </a:cubicBezTo>
                  <a:cubicBezTo>
                    <a:pt x="161081" y="206189"/>
                    <a:pt x="173251" y="239790"/>
                    <a:pt x="176955" y="226826"/>
                  </a:cubicBezTo>
                  <a:cubicBezTo>
                    <a:pt x="180659" y="213862"/>
                    <a:pt x="169812" y="131841"/>
                    <a:pt x="169018" y="101414"/>
                  </a:cubicBezTo>
                  <a:cubicBezTo>
                    <a:pt x="168224" y="70987"/>
                    <a:pt x="165314" y="27066"/>
                    <a:pt x="172193" y="44264"/>
                  </a:cubicBezTo>
                  <a:cubicBezTo>
                    <a:pt x="179072" y="61462"/>
                    <a:pt x="211616" y="204866"/>
                    <a:pt x="210293" y="204601"/>
                  </a:cubicBezTo>
                  <a:cubicBezTo>
                    <a:pt x="208970" y="204336"/>
                    <a:pt x="176690" y="63843"/>
                    <a:pt x="164255" y="42676"/>
                  </a:cubicBezTo>
                  <a:cubicBezTo>
                    <a:pt x="151820" y="21509"/>
                    <a:pt x="134622" y="52995"/>
                    <a:pt x="135680" y="77601"/>
                  </a:cubicBezTo>
                  <a:cubicBezTo>
                    <a:pt x="136738" y="102207"/>
                    <a:pt x="169018" y="182641"/>
                    <a:pt x="170605" y="190314"/>
                  </a:cubicBezTo>
                  <a:cubicBezTo>
                    <a:pt x="172192" y="197987"/>
                    <a:pt x="168753" y="153802"/>
                    <a:pt x="145205" y="123639"/>
                  </a:cubicBezTo>
                  <a:cubicBezTo>
                    <a:pt x="121657" y="93477"/>
                    <a:pt x="9739" y="11191"/>
                    <a:pt x="743" y="14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0F5C88EB-0FEE-43AF-AF3D-B77A05AAA459}"/>
                </a:ext>
              </a:extLst>
            </p:cNvPr>
            <p:cNvSpPr/>
            <p:nvPr/>
          </p:nvSpPr>
          <p:spPr>
            <a:xfrm>
              <a:off x="1151643" y="8720484"/>
              <a:ext cx="438083" cy="466093"/>
            </a:xfrm>
            <a:custGeom>
              <a:avLst/>
              <a:gdLst>
                <a:gd name="connsiteX0" fmla="*/ 186 w 403434"/>
                <a:gd name="connsiteY0" fmla="*/ 16728 h 429229"/>
                <a:gd name="connsiteX1" fmla="*/ 192274 w 403434"/>
                <a:gd name="connsiteY1" fmla="*/ 26253 h 429229"/>
                <a:gd name="connsiteX2" fmla="*/ 268474 w 403434"/>
                <a:gd name="connsiteY2" fmla="*/ 81816 h 429229"/>
                <a:gd name="connsiteX3" fmla="*/ 289111 w 403434"/>
                <a:gd name="connsiteY3" fmla="*/ 165953 h 429229"/>
                <a:gd name="connsiteX4" fmla="*/ 351024 w 403434"/>
                <a:gd name="connsiteY4" fmla="*/ 365978 h 429229"/>
                <a:gd name="connsiteX5" fmla="*/ 403411 w 403434"/>
                <a:gd name="connsiteY5" fmla="*/ 427891 h 429229"/>
                <a:gd name="connsiteX6" fmla="*/ 344674 w 403434"/>
                <a:gd name="connsiteY6" fmla="*/ 319941 h 429229"/>
                <a:gd name="connsiteX7" fmla="*/ 260536 w 403434"/>
                <a:gd name="connsiteY7" fmla="*/ 31016 h 429229"/>
                <a:gd name="connsiteX8" fmla="*/ 133536 w 403434"/>
                <a:gd name="connsiteY8" fmla="*/ 7203 h 429229"/>
                <a:gd name="connsiteX9" fmla="*/ 155761 w 403434"/>
                <a:gd name="connsiteY9" fmla="*/ 23078 h 429229"/>
                <a:gd name="connsiteX10" fmla="*/ 186 w 403434"/>
                <a:gd name="connsiteY10" fmla="*/ 16728 h 4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434" h="429229">
                  <a:moveTo>
                    <a:pt x="186" y="16728"/>
                  </a:moveTo>
                  <a:cubicBezTo>
                    <a:pt x="6271" y="17257"/>
                    <a:pt x="147559" y="15405"/>
                    <a:pt x="192274" y="26253"/>
                  </a:cubicBezTo>
                  <a:cubicBezTo>
                    <a:pt x="236989" y="37101"/>
                    <a:pt x="252335" y="58533"/>
                    <a:pt x="268474" y="81816"/>
                  </a:cubicBezTo>
                  <a:cubicBezTo>
                    <a:pt x="284613" y="105099"/>
                    <a:pt x="275353" y="118593"/>
                    <a:pt x="289111" y="165953"/>
                  </a:cubicBezTo>
                  <a:cubicBezTo>
                    <a:pt x="302869" y="213313"/>
                    <a:pt x="331974" y="322322"/>
                    <a:pt x="351024" y="365978"/>
                  </a:cubicBezTo>
                  <a:cubicBezTo>
                    <a:pt x="370074" y="409634"/>
                    <a:pt x="404469" y="435564"/>
                    <a:pt x="403411" y="427891"/>
                  </a:cubicBezTo>
                  <a:cubicBezTo>
                    <a:pt x="402353" y="420218"/>
                    <a:pt x="368486" y="386087"/>
                    <a:pt x="344674" y="319941"/>
                  </a:cubicBezTo>
                  <a:cubicBezTo>
                    <a:pt x="320862" y="253795"/>
                    <a:pt x="295726" y="83139"/>
                    <a:pt x="260536" y="31016"/>
                  </a:cubicBezTo>
                  <a:cubicBezTo>
                    <a:pt x="225346" y="-21107"/>
                    <a:pt x="150999" y="8526"/>
                    <a:pt x="133536" y="7203"/>
                  </a:cubicBezTo>
                  <a:cubicBezTo>
                    <a:pt x="116073" y="5880"/>
                    <a:pt x="172959" y="22813"/>
                    <a:pt x="155761" y="23078"/>
                  </a:cubicBezTo>
                  <a:cubicBezTo>
                    <a:pt x="138563" y="23343"/>
                    <a:pt x="-5899" y="16199"/>
                    <a:pt x="186" y="16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31FA97FF-923A-4131-92E6-CBDAB0CB8131}"/>
                </a:ext>
              </a:extLst>
            </p:cNvPr>
            <p:cNvSpPr/>
            <p:nvPr/>
          </p:nvSpPr>
          <p:spPr>
            <a:xfrm>
              <a:off x="1100090" y="8753926"/>
              <a:ext cx="342430" cy="105862"/>
            </a:xfrm>
            <a:custGeom>
              <a:avLst/>
              <a:gdLst>
                <a:gd name="connsiteX0" fmla="*/ 314361 w 315346"/>
                <a:gd name="connsiteY0" fmla="*/ 82769 h 97489"/>
                <a:gd name="connsiteX1" fmla="*/ 239749 w 315346"/>
                <a:gd name="connsiteY1" fmla="*/ 55781 h 97489"/>
                <a:gd name="connsiteX2" fmla="*/ 225461 w 315346"/>
                <a:gd name="connsiteY2" fmla="*/ 19269 h 97489"/>
                <a:gd name="connsiteX3" fmla="*/ 112749 w 315346"/>
                <a:gd name="connsiteY3" fmla="*/ 219 h 97489"/>
                <a:gd name="connsiteX4" fmla="*/ 76236 w 315346"/>
                <a:gd name="connsiteY4" fmla="*/ 11331 h 97489"/>
                <a:gd name="connsiteX5" fmla="*/ 36 w 315346"/>
                <a:gd name="connsiteY5" fmla="*/ 46256 h 97489"/>
                <a:gd name="connsiteX6" fmla="*/ 66711 w 315346"/>
                <a:gd name="connsiteY6" fmla="*/ 54194 h 97489"/>
                <a:gd name="connsiteX7" fmla="*/ 109574 w 315346"/>
                <a:gd name="connsiteY7" fmla="*/ 89119 h 97489"/>
                <a:gd name="connsiteX8" fmla="*/ 66711 w 315346"/>
                <a:gd name="connsiteY8" fmla="*/ 43081 h 97489"/>
                <a:gd name="connsiteX9" fmla="*/ 142911 w 315346"/>
                <a:gd name="connsiteY9" fmla="*/ 17681 h 97489"/>
                <a:gd name="connsiteX10" fmla="*/ 82586 w 315346"/>
                <a:gd name="connsiteY10" fmla="*/ 65306 h 97489"/>
                <a:gd name="connsiteX11" fmla="*/ 131799 w 315346"/>
                <a:gd name="connsiteY11" fmla="*/ 66894 h 97489"/>
                <a:gd name="connsiteX12" fmla="*/ 150849 w 315346"/>
                <a:gd name="connsiteY12" fmla="*/ 90706 h 97489"/>
                <a:gd name="connsiteX13" fmla="*/ 190536 w 315346"/>
                <a:gd name="connsiteY13" fmla="*/ 46256 h 97489"/>
                <a:gd name="connsiteX14" fmla="*/ 192124 w 315346"/>
                <a:gd name="connsiteY14" fmla="*/ 44669 h 97489"/>
                <a:gd name="connsiteX15" fmla="*/ 193711 w 315346"/>
                <a:gd name="connsiteY15" fmla="*/ 68481 h 97489"/>
                <a:gd name="connsiteX16" fmla="*/ 220699 w 315346"/>
                <a:gd name="connsiteY16" fmla="*/ 57369 h 97489"/>
                <a:gd name="connsiteX17" fmla="*/ 179424 w 315346"/>
                <a:gd name="connsiteY17" fmla="*/ 97056 h 97489"/>
                <a:gd name="connsiteX18" fmla="*/ 314361 w 315346"/>
                <a:gd name="connsiteY18" fmla="*/ 82769 h 9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5346" h="97489">
                  <a:moveTo>
                    <a:pt x="314361" y="82769"/>
                  </a:moveTo>
                  <a:cubicBezTo>
                    <a:pt x="324415" y="75890"/>
                    <a:pt x="254566" y="66364"/>
                    <a:pt x="239749" y="55781"/>
                  </a:cubicBezTo>
                  <a:cubicBezTo>
                    <a:pt x="224932" y="45198"/>
                    <a:pt x="246628" y="28529"/>
                    <a:pt x="225461" y="19269"/>
                  </a:cubicBezTo>
                  <a:cubicBezTo>
                    <a:pt x="204294" y="10009"/>
                    <a:pt x="137620" y="1542"/>
                    <a:pt x="112749" y="219"/>
                  </a:cubicBezTo>
                  <a:cubicBezTo>
                    <a:pt x="87878" y="-1104"/>
                    <a:pt x="95022" y="3658"/>
                    <a:pt x="76236" y="11331"/>
                  </a:cubicBezTo>
                  <a:cubicBezTo>
                    <a:pt x="57450" y="19004"/>
                    <a:pt x="1623" y="39112"/>
                    <a:pt x="36" y="46256"/>
                  </a:cubicBezTo>
                  <a:cubicBezTo>
                    <a:pt x="-1552" y="53400"/>
                    <a:pt x="48455" y="47050"/>
                    <a:pt x="66711" y="54194"/>
                  </a:cubicBezTo>
                  <a:cubicBezTo>
                    <a:pt x="84967" y="61338"/>
                    <a:pt x="109574" y="90971"/>
                    <a:pt x="109574" y="89119"/>
                  </a:cubicBezTo>
                  <a:cubicBezTo>
                    <a:pt x="109574" y="87267"/>
                    <a:pt x="61155" y="54987"/>
                    <a:pt x="66711" y="43081"/>
                  </a:cubicBezTo>
                  <a:cubicBezTo>
                    <a:pt x="72267" y="31175"/>
                    <a:pt x="140265" y="13977"/>
                    <a:pt x="142911" y="17681"/>
                  </a:cubicBezTo>
                  <a:cubicBezTo>
                    <a:pt x="145557" y="21385"/>
                    <a:pt x="84438" y="57104"/>
                    <a:pt x="82586" y="65306"/>
                  </a:cubicBezTo>
                  <a:cubicBezTo>
                    <a:pt x="80734" y="73508"/>
                    <a:pt x="120422" y="62661"/>
                    <a:pt x="131799" y="66894"/>
                  </a:cubicBezTo>
                  <a:cubicBezTo>
                    <a:pt x="143176" y="71127"/>
                    <a:pt x="141059" y="94146"/>
                    <a:pt x="150849" y="90706"/>
                  </a:cubicBezTo>
                  <a:cubicBezTo>
                    <a:pt x="160638" y="87266"/>
                    <a:pt x="183657" y="53929"/>
                    <a:pt x="190536" y="46256"/>
                  </a:cubicBezTo>
                  <a:cubicBezTo>
                    <a:pt x="197415" y="38583"/>
                    <a:pt x="191595" y="40965"/>
                    <a:pt x="192124" y="44669"/>
                  </a:cubicBezTo>
                  <a:cubicBezTo>
                    <a:pt x="192653" y="48373"/>
                    <a:pt x="188949" y="66364"/>
                    <a:pt x="193711" y="68481"/>
                  </a:cubicBezTo>
                  <a:cubicBezTo>
                    <a:pt x="198473" y="70598"/>
                    <a:pt x="223080" y="52607"/>
                    <a:pt x="220699" y="57369"/>
                  </a:cubicBezTo>
                  <a:cubicBezTo>
                    <a:pt x="218318" y="62131"/>
                    <a:pt x="164078" y="94410"/>
                    <a:pt x="179424" y="97056"/>
                  </a:cubicBezTo>
                  <a:cubicBezTo>
                    <a:pt x="194770" y="99702"/>
                    <a:pt x="304307" y="89648"/>
                    <a:pt x="314361" y="82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35B87748-0B81-45EA-A9BE-5967ED68357C}"/>
                </a:ext>
              </a:extLst>
            </p:cNvPr>
            <p:cNvSpPr/>
            <p:nvPr/>
          </p:nvSpPr>
          <p:spPr>
            <a:xfrm>
              <a:off x="958398" y="8722321"/>
              <a:ext cx="372258" cy="340245"/>
            </a:xfrm>
            <a:custGeom>
              <a:avLst/>
              <a:gdLst>
                <a:gd name="connsiteX0" fmla="*/ 341660 w 342815"/>
                <a:gd name="connsiteY0" fmla="*/ 5511 h 313334"/>
                <a:gd name="connsiteX1" fmla="*/ 197197 w 342815"/>
                <a:gd name="connsiteY1" fmla="*/ 5511 h 313334"/>
                <a:gd name="connsiteX2" fmla="*/ 122585 w 342815"/>
                <a:gd name="connsiteY2" fmla="*/ 72186 h 313334"/>
                <a:gd name="connsiteX3" fmla="*/ 1935 w 342815"/>
                <a:gd name="connsiteY3" fmla="*/ 310311 h 313334"/>
                <a:gd name="connsiteX4" fmla="*/ 51147 w 342815"/>
                <a:gd name="connsiteY4" fmla="*/ 197599 h 313334"/>
                <a:gd name="connsiteX5" fmla="*/ 90835 w 342815"/>
                <a:gd name="connsiteY5" fmla="*/ 65836 h 313334"/>
                <a:gd name="connsiteX6" fmla="*/ 44797 w 342815"/>
                <a:gd name="connsiteY6" fmla="*/ 172199 h 313334"/>
                <a:gd name="connsiteX7" fmla="*/ 111472 w 342815"/>
                <a:gd name="connsiteY7" fmla="*/ 19799 h 313334"/>
                <a:gd name="connsiteX8" fmla="*/ 341660 w 342815"/>
                <a:gd name="connsiteY8" fmla="*/ 5511 h 3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15" h="313334">
                  <a:moveTo>
                    <a:pt x="341660" y="5511"/>
                  </a:moveTo>
                  <a:cubicBezTo>
                    <a:pt x="355947" y="3130"/>
                    <a:pt x="233709" y="-5601"/>
                    <a:pt x="197197" y="5511"/>
                  </a:cubicBezTo>
                  <a:cubicBezTo>
                    <a:pt x="160685" y="16623"/>
                    <a:pt x="155129" y="21386"/>
                    <a:pt x="122585" y="72186"/>
                  </a:cubicBezTo>
                  <a:cubicBezTo>
                    <a:pt x="90041" y="122986"/>
                    <a:pt x="13841" y="289409"/>
                    <a:pt x="1935" y="310311"/>
                  </a:cubicBezTo>
                  <a:cubicBezTo>
                    <a:pt x="-9971" y="331213"/>
                    <a:pt x="36330" y="238345"/>
                    <a:pt x="51147" y="197599"/>
                  </a:cubicBezTo>
                  <a:cubicBezTo>
                    <a:pt x="65964" y="156853"/>
                    <a:pt x="91893" y="70069"/>
                    <a:pt x="90835" y="65836"/>
                  </a:cubicBezTo>
                  <a:cubicBezTo>
                    <a:pt x="89777" y="61603"/>
                    <a:pt x="41358" y="179872"/>
                    <a:pt x="44797" y="172199"/>
                  </a:cubicBezTo>
                  <a:cubicBezTo>
                    <a:pt x="48236" y="164526"/>
                    <a:pt x="63847" y="50491"/>
                    <a:pt x="111472" y="19799"/>
                  </a:cubicBezTo>
                  <a:cubicBezTo>
                    <a:pt x="159097" y="-10893"/>
                    <a:pt x="327373" y="7892"/>
                    <a:pt x="341660" y="5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31B39595-8258-495A-AE5E-F1E4A6305E10}"/>
                </a:ext>
              </a:extLst>
            </p:cNvPr>
            <p:cNvSpPr/>
            <p:nvPr/>
          </p:nvSpPr>
          <p:spPr>
            <a:xfrm>
              <a:off x="985776" y="8840306"/>
              <a:ext cx="283450" cy="408600"/>
            </a:xfrm>
            <a:custGeom>
              <a:avLst/>
              <a:gdLst>
                <a:gd name="connsiteX0" fmla="*/ 260884 w 261031"/>
                <a:gd name="connsiteY0" fmla="*/ 46 h 376283"/>
                <a:gd name="connsiteX1" fmla="*/ 132297 w 261031"/>
                <a:gd name="connsiteY1" fmla="*/ 95296 h 376283"/>
                <a:gd name="connsiteX2" fmla="*/ 60859 w 261031"/>
                <a:gd name="connsiteY2" fmla="*/ 149271 h 376283"/>
                <a:gd name="connsiteX3" fmla="*/ 195797 w 261031"/>
                <a:gd name="connsiteY3" fmla="*/ 128633 h 376283"/>
                <a:gd name="connsiteX4" fmla="*/ 44984 w 261031"/>
                <a:gd name="connsiteY4" fmla="*/ 193721 h 376283"/>
                <a:gd name="connsiteX5" fmla="*/ 534 w 261031"/>
                <a:gd name="connsiteY5" fmla="*/ 376283 h 376283"/>
                <a:gd name="connsiteX6" fmla="*/ 67209 w 261031"/>
                <a:gd name="connsiteY6" fmla="*/ 195308 h 376283"/>
                <a:gd name="connsiteX7" fmla="*/ 105309 w 261031"/>
                <a:gd name="connsiteY7" fmla="*/ 84183 h 376283"/>
                <a:gd name="connsiteX8" fmla="*/ 260884 w 261031"/>
                <a:gd name="connsiteY8" fmla="*/ 46 h 37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31" h="376283">
                  <a:moveTo>
                    <a:pt x="260884" y="46"/>
                  </a:moveTo>
                  <a:cubicBezTo>
                    <a:pt x="265382" y="1898"/>
                    <a:pt x="165634" y="70425"/>
                    <a:pt x="132297" y="95296"/>
                  </a:cubicBezTo>
                  <a:cubicBezTo>
                    <a:pt x="98960" y="120167"/>
                    <a:pt x="50276" y="143715"/>
                    <a:pt x="60859" y="149271"/>
                  </a:cubicBezTo>
                  <a:cubicBezTo>
                    <a:pt x="71442" y="154827"/>
                    <a:pt x="198443" y="121225"/>
                    <a:pt x="195797" y="128633"/>
                  </a:cubicBezTo>
                  <a:cubicBezTo>
                    <a:pt x="193151" y="136041"/>
                    <a:pt x="77528" y="152446"/>
                    <a:pt x="44984" y="193721"/>
                  </a:cubicBezTo>
                  <a:cubicBezTo>
                    <a:pt x="12440" y="234996"/>
                    <a:pt x="-3170" y="376019"/>
                    <a:pt x="534" y="376283"/>
                  </a:cubicBezTo>
                  <a:cubicBezTo>
                    <a:pt x="4238" y="376547"/>
                    <a:pt x="49747" y="243991"/>
                    <a:pt x="67209" y="195308"/>
                  </a:cubicBezTo>
                  <a:cubicBezTo>
                    <a:pt x="84671" y="146625"/>
                    <a:pt x="76205" y="115668"/>
                    <a:pt x="105309" y="84183"/>
                  </a:cubicBezTo>
                  <a:cubicBezTo>
                    <a:pt x="134413" y="52698"/>
                    <a:pt x="256386" y="-1806"/>
                    <a:pt x="260884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45ADCDDC-677D-4132-BF19-F04AE5B9D421}"/>
                </a:ext>
              </a:extLst>
            </p:cNvPr>
            <p:cNvSpPr/>
            <p:nvPr/>
          </p:nvSpPr>
          <p:spPr>
            <a:xfrm>
              <a:off x="989791" y="8823035"/>
              <a:ext cx="182389" cy="151873"/>
            </a:xfrm>
            <a:custGeom>
              <a:avLst/>
              <a:gdLst>
                <a:gd name="connsiteX0" fmla="*/ 88912 w 167963"/>
                <a:gd name="connsiteY0" fmla="*/ 76 h 139861"/>
                <a:gd name="connsiteX1" fmla="*/ 166700 w 167963"/>
                <a:gd name="connsiteY1" fmla="*/ 25476 h 139861"/>
                <a:gd name="connsiteX2" fmla="*/ 127012 w 167963"/>
                <a:gd name="connsiteY2" fmla="*/ 63576 h 139861"/>
                <a:gd name="connsiteX3" fmla="*/ 12 w 167963"/>
                <a:gd name="connsiteY3" fmla="*/ 139776 h 139861"/>
                <a:gd name="connsiteX4" fmla="*/ 134950 w 167963"/>
                <a:gd name="connsiteY4" fmla="*/ 47701 h 139861"/>
                <a:gd name="connsiteX5" fmla="*/ 38112 w 167963"/>
                <a:gd name="connsiteY5" fmla="*/ 61988 h 139861"/>
                <a:gd name="connsiteX6" fmla="*/ 109550 w 167963"/>
                <a:gd name="connsiteY6" fmla="*/ 74688 h 139861"/>
                <a:gd name="connsiteX7" fmla="*/ 141300 w 167963"/>
                <a:gd name="connsiteY7" fmla="*/ 42938 h 139861"/>
                <a:gd name="connsiteX8" fmla="*/ 150825 w 167963"/>
                <a:gd name="connsiteY8" fmla="*/ 33413 h 139861"/>
                <a:gd name="connsiteX9" fmla="*/ 88912 w 167963"/>
                <a:gd name="connsiteY9" fmla="*/ 76 h 13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963" h="139861">
                  <a:moveTo>
                    <a:pt x="88912" y="76"/>
                  </a:moveTo>
                  <a:cubicBezTo>
                    <a:pt x="91558" y="-1247"/>
                    <a:pt x="160350" y="14893"/>
                    <a:pt x="166700" y="25476"/>
                  </a:cubicBezTo>
                  <a:cubicBezTo>
                    <a:pt x="173050" y="36059"/>
                    <a:pt x="154793" y="44526"/>
                    <a:pt x="127012" y="63576"/>
                  </a:cubicBezTo>
                  <a:cubicBezTo>
                    <a:pt x="99231" y="82626"/>
                    <a:pt x="-1311" y="142422"/>
                    <a:pt x="12" y="139776"/>
                  </a:cubicBezTo>
                  <a:cubicBezTo>
                    <a:pt x="1335" y="137130"/>
                    <a:pt x="128600" y="60666"/>
                    <a:pt x="134950" y="47701"/>
                  </a:cubicBezTo>
                  <a:cubicBezTo>
                    <a:pt x="141300" y="34736"/>
                    <a:pt x="42345" y="57490"/>
                    <a:pt x="38112" y="61988"/>
                  </a:cubicBezTo>
                  <a:cubicBezTo>
                    <a:pt x="33879" y="66486"/>
                    <a:pt x="92352" y="77863"/>
                    <a:pt x="109550" y="74688"/>
                  </a:cubicBezTo>
                  <a:cubicBezTo>
                    <a:pt x="126748" y="71513"/>
                    <a:pt x="134421" y="49817"/>
                    <a:pt x="141300" y="42938"/>
                  </a:cubicBezTo>
                  <a:cubicBezTo>
                    <a:pt x="148179" y="36059"/>
                    <a:pt x="154000" y="37382"/>
                    <a:pt x="150825" y="33413"/>
                  </a:cubicBezTo>
                  <a:cubicBezTo>
                    <a:pt x="147650" y="29444"/>
                    <a:pt x="86266" y="1399"/>
                    <a:pt x="88912" y="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D44356CB-63DE-4E8A-AA25-98E8752D68CA}"/>
                </a:ext>
              </a:extLst>
            </p:cNvPr>
            <p:cNvSpPr/>
            <p:nvPr/>
          </p:nvSpPr>
          <p:spPr>
            <a:xfrm>
              <a:off x="920773" y="8819215"/>
              <a:ext cx="106984" cy="515892"/>
            </a:xfrm>
            <a:custGeom>
              <a:avLst/>
              <a:gdLst>
                <a:gd name="connsiteX0" fmla="*/ 98496 w 98522"/>
                <a:gd name="connsiteY0" fmla="*/ 419 h 475089"/>
                <a:gd name="connsiteX1" fmla="*/ 39759 w 98522"/>
                <a:gd name="connsiteY1" fmla="*/ 157581 h 475089"/>
                <a:gd name="connsiteX2" fmla="*/ 30234 w 98522"/>
                <a:gd name="connsiteY2" fmla="*/ 262356 h 475089"/>
                <a:gd name="connsiteX3" fmla="*/ 71 w 98522"/>
                <a:gd name="connsiteY3" fmla="*/ 475081 h 475089"/>
                <a:gd name="connsiteX4" fmla="*/ 39759 w 98522"/>
                <a:gd name="connsiteY4" fmla="*/ 254419 h 475089"/>
                <a:gd name="connsiteX5" fmla="*/ 58809 w 98522"/>
                <a:gd name="connsiteY5" fmla="*/ 403644 h 475089"/>
                <a:gd name="connsiteX6" fmla="*/ 47696 w 98522"/>
                <a:gd name="connsiteY6" fmla="*/ 208381 h 475089"/>
                <a:gd name="connsiteX7" fmla="*/ 98496 w 98522"/>
                <a:gd name="connsiteY7" fmla="*/ 419 h 4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22" h="475089">
                  <a:moveTo>
                    <a:pt x="98496" y="419"/>
                  </a:moveTo>
                  <a:cubicBezTo>
                    <a:pt x="97173" y="-8048"/>
                    <a:pt x="51136" y="113925"/>
                    <a:pt x="39759" y="157581"/>
                  </a:cubicBezTo>
                  <a:cubicBezTo>
                    <a:pt x="28382" y="201237"/>
                    <a:pt x="36849" y="209439"/>
                    <a:pt x="30234" y="262356"/>
                  </a:cubicBezTo>
                  <a:cubicBezTo>
                    <a:pt x="23619" y="315273"/>
                    <a:pt x="-1516" y="476404"/>
                    <a:pt x="71" y="475081"/>
                  </a:cubicBezTo>
                  <a:cubicBezTo>
                    <a:pt x="1658" y="473758"/>
                    <a:pt x="29969" y="266325"/>
                    <a:pt x="39759" y="254419"/>
                  </a:cubicBezTo>
                  <a:cubicBezTo>
                    <a:pt x="49549" y="242513"/>
                    <a:pt x="57486" y="411317"/>
                    <a:pt x="58809" y="403644"/>
                  </a:cubicBezTo>
                  <a:cubicBezTo>
                    <a:pt x="60132" y="395971"/>
                    <a:pt x="44521" y="269500"/>
                    <a:pt x="47696" y="208381"/>
                  </a:cubicBezTo>
                  <a:cubicBezTo>
                    <a:pt x="50871" y="147262"/>
                    <a:pt x="99819" y="8886"/>
                    <a:pt x="98496" y="4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AB3E88AA-8840-4B49-96A2-0A467F33CC64}"/>
                </a:ext>
              </a:extLst>
            </p:cNvPr>
            <p:cNvSpPr/>
            <p:nvPr/>
          </p:nvSpPr>
          <p:spPr>
            <a:xfrm>
              <a:off x="1044682" y="9226497"/>
              <a:ext cx="190653" cy="400221"/>
            </a:xfrm>
            <a:custGeom>
              <a:avLst/>
              <a:gdLst>
                <a:gd name="connsiteX0" fmla="*/ 24075 w 175574"/>
                <a:gd name="connsiteY0" fmla="*/ 0 h 368567"/>
                <a:gd name="connsiteX1" fmla="*/ 44712 w 175574"/>
                <a:gd name="connsiteY1" fmla="*/ 139700 h 368567"/>
                <a:gd name="connsiteX2" fmla="*/ 173300 w 175574"/>
                <a:gd name="connsiteY2" fmla="*/ 344487 h 368567"/>
                <a:gd name="connsiteX3" fmla="*/ 120912 w 175574"/>
                <a:gd name="connsiteY3" fmla="*/ 269875 h 368567"/>
                <a:gd name="connsiteX4" fmla="*/ 44712 w 175574"/>
                <a:gd name="connsiteY4" fmla="*/ 188912 h 368567"/>
                <a:gd name="connsiteX5" fmla="*/ 168537 w 175574"/>
                <a:gd name="connsiteY5" fmla="*/ 368300 h 368567"/>
                <a:gd name="connsiteX6" fmla="*/ 9787 w 175574"/>
                <a:gd name="connsiteY6" fmla="*/ 141287 h 368567"/>
                <a:gd name="connsiteX7" fmla="*/ 24075 w 175574"/>
                <a:gd name="connsiteY7" fmla="*/ 0 h 36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574" h="368567">
                  <a:moveTo>
                    <a:pt x="24075" y="0"/>
                  </a:moveTo>
                  <a:cubicBezTo>
                    <a:pt x="29896" y="-264"/>
                    <a:pt x="19841" y="82286"/>
                    <a:pt x="44712" y="139700"/>
                  </a:cubicBezTo>
                  <a:cubicBezTo>
                    <a:pt x="69583" y="197114"/>
                    <a:pt x="160600" y="322791"/>
                    <a:pt x="173300" y="344487"/>
                  </a:cubicBezTo>
                  <a:cubicBezTo>
                    <a:pt x="186000" y="366183"/>
                    <a:pt x="142343" y="295804"/>
                    <a:pt x="120912" y="269875"/>
                  </a:cubicBezTo>
                  <a:cubicBezTo>
                    <a:pt x="99481" y="243946"/>
                    <a:pt x="36775" y="172508"/>
                    <a:pt x="44712" y="188912"/>
                  </a:cubicBezTo>
                  <a:cubicBezTo>
                    <a:pt x="52650" y="205316"/>
                    <a:pt x="174358" y="376237"/>
                    <a:pt x="168537" y="368300"/>
                  </a:cubicBezTo>
                  <a:cubicBezTo>
                    <a:pt x="162716" y="360363"/>
                    <a:pt x="36245" y="197908"/>
                    <a:pt x="9787" y="141287"/>
                  </a:cubicBezTo>
                  <a:cubicBezTo>
                    <a:pt x="-16671" y="84666"/>
                    <a:pt x="18254" y="264"/>
                    <a:pt x="2407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1F5EA95A-A645-4B09-8BB1-F4CD31A757B0}"/>
                </a:ext>
              </a:extLst>
            </p:cNvPr>
            <p:cNvSpPr/>
            <p:nvPr/>
          </p:nvSpPr>
          <p:spPr>
            <a:xfrm>
              <a:off x="865131" y="9238419"/>
              <a:ext cx="69730" cy="322564"/>
            </a:xfrm>
            <a:custGeom>
              <a:avLst/>
              <a:gdLst>
                <a:gd name="connsiteX0" fmla="*/ 64012 w 64215"/>
                <a:gd name="connsiteY0" fmla="*/ 133 h 297052"/>
                <a:gd name="connsiteX1" fmla="*/ 32262 w 64215"/>
                <a:gd name="connsiteY1" fmla="*/ 119196 h 297052"/>
                <a:gd name="connsiteX2" fmla="*/ 512 w 64215"/>
                <a:gd name="connsiteY2" fmla="*/ 296996 h 297052"/>
                <a:gd name="connsiteX3" fmla="*/ 16387 w 64215"/>
                <a:gd name="connsiteY3" fmla="*/ 100146 h 297052"/>
                <a:gd name="connsiteX4" fmla="*/ 64012 w 64215"/>
                <a:gd name="connsiteY4" fmla="*/ 133 h 2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15" h="297052">
                  <a:moveTo>
                    <a:pt x="64012" y="133"/>
                  </a:moveTo>
                  <a:cubicBezTo>
                    <a:pt x="66658" y="3308"/>
                    <a:pt x="42845" y="69719"/>
                    <a:pt x="32262" y="119196"/>
                  </a:cubicBezTo>
                  <a:cubicBezTo>
                    <a:pt x="21679" y="168673"/>
                    <a:pt x="3158" y="300171"/>
                    <a:pt x="512" y="296996"/>
                  </a:cubicBezTo>
                  <a:cubicBezTo>
                    <a:pt x="-2134" y="293821"/>
                    <a:pt x="5804" y="149094"/>
                    <a:pt x="16387" y="100146"/>
                  </a:cubicBezTo>
                  <a:cubicBezTo>
                    <a:pt x="26970" y="51198"/>
                    <a:pt x="61366" y="-3042"/>
                    <a:pt x="64012" y="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5A53AA6F-F71A-4851-A458-40457712D8BB}"/>
                </a:ext>
              </a:extLst>
            </p:cNvPr>
            <p:cNvSpPr/>
            <p:nvPr/>
          </p:nvSpPr>
          <p:spPr>
            <a:xfrm>
              <a:off x="922546" y="9157541"/>
              <a:ext cx="76872" cy="437954"/>
            </a:xfrm>
            <a:custGeom>
              <a:avLst/>
              <a:gdLst>
                <a:gd name="connsiteX0" fmla="*/ 68288 w 70792"/>
                <a:gd name="connsiteY0" fmla="*/ 2 h 403315"/>
                <a:gd name="connsiteX1" fmla="*/ 39713 w 70792"/>
                <a:gd name="connsiteY1" fmla="*/ 131764 h 403315"/>
                <a:gd name="connsiteX2" fmla="*/ 63526 w 70792"/>
                <a:gd name="connsiteY2" fmla="*/ 152402 h 403315"/>
                <a:gd name="connsiteX3" fmla="*/ 63526 w 70792"/>
                <a:gd name="connsiteY3" fmla="*/ 269877 h 403315"/>
                <a:gd name="connsiteX4" fmla="*/ 66701 w 70792"/>
                <a:gd name="connsiteY4" fmla="*/ 368302 h 403315"/>
                <a:gd name="connsiteX5" fmla="*/ 26 w 70792"/>
                <a:gd name="connsiteY5" fmla="*/ 244477 h 403315"/>
                <a:gd name="connsiteX6" fmla="*/ 58763 w 70792"/>
                <a:gd name="connsiteY6" fmla="*/ 342902 h 403315"/>
                <a:gd name="connsiteX7" fmla="*/ 63526 w 70792"/>
                <a:gd name="connsiteY7" fmla="*/ 396877 h 403315"/>
                <a:gd name="connsiteX8" fmla="*/ 63526 w 70792"/>
                <a:gd name="connsiteY8" fmla="*/ 193677 h 403315"/>
                <a:gd name="connsiteX9" fmla="*/ 25426 w 70792"/>
                <a:gd name="connsiteY9" fmla="*/ 128589 h 403315"/>
                <a:gd name="connsiteX10" fmla="*/ 68288 w 70792"/>
                <a:gd name="connsiteY10" fmla="*/ 2 h 40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2" h="403315">
                  <a:moveTo>
                    <a:pt x="68288" y="2"/>
                  </a:moveTo>
                  <a:cubicBezTo>
                    <a:pt x="70669" y="531"/>
                    <a:pt x="40507" y="106364"/>
                    <a:pt x="39713" y="131764"/>
                  </a:cubicBezTo>
                  <a:cubicBezTo>
                    <a:pt x="38919" y="157164"/>
                    <a:pt x="59557" y="129383"/>
                    <a:pt x="63526" y="152402"/>
                  </a:cubicBezTo>
                  <a:cubicBezTo>
                    <a:pt x="67495" y="175421"/>
                    <a:pt x="62997" y="233894"/>
                    <a:pt x="63526" y="269877"/>
                  </a:cubicBezTo>
                  <a:cubicBezTo>
                    <a:pt x="64055" y="305860"/>
                    <a:pt x="77284" y="372535"/>
                    <a:pt x="66701" y="368302"/>
                  </a:cubicBezTo>
                  <a:cubicBezTo>
                    <a:pt x="56118" y="364069"/>
                    <a:pt x="1349" y="248710"/>
                    <a:pt x="26" y="244477"/>
                  </a:cubicBezTo>
                  <a:cubicBezTo>
                    <a:pt x="-1297" y="240244"/>
                    <a:pt x="48180" y="317502"/>
                    <a:pt x="58763" y="342902"/>
                  </a:cubicBezTo>
                  <a:cubicBezTo>
                    <a:pt x="69346" y="368302"/>
                    <a:pt x="62732" y="421748"/>
                    <a:pt x="63526" y="396877"/>
                  </a:cubicBezTo>
                  <a:cubicBezTo>
                    <a:pt x="64320" y="372006"/>
                    <a:pt x="69876" y="238392"/>
                    <a:pt x="63526" y="193677"/>
                  </a:cubicBezTo>
                  <a:cubicBezTo>
                    <a:pt x="57176" y="148962"/>
                    <a:pt x="25955" y="154518"/>
                    <a:pt x="25426" y="128589"/>
                  </a:cubicBezTo>
                  <a:cubicBezTo>
                    <a:pt x="24897" y="102660"/>
                    <a:pt x="65907" y="-527"/>
                    <a:pt x="68288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830BFCEC-1201-42AB-9B20-B5446F4394C5}"/>
                </a:ext>
              </a:extLst>
            </p:cNvPr>
            <p:cNvSpPr/>
            <p:nvPr/>
          </p:nvSpPr>
          <p:spPr>
            <a:xfrm>
              <a:off x="900118" y="9174776"/>
              <a:ext cx="94878" cy="494216"/>
            </a:xfrm>
            <a:custGeom>
              <a:avLst/>
              <a:gdLst>
                <a:gd name="connsiteX0" fmla="*/ 87355 w 87374"/>
                <a:gd name="connsiteY0" fmla="*/ 5 h 455127"/>
                <a:gd name="connsiteX1" fmla="*/ 33380 w 87374"/>
                <a:gd name="connsiteY1" fmla="*/ 180980 h 455127"/>
                <a:gd name="connsiteX2" fmla="*/ 28617 w 87374"/>
                <a:gd name="connsiteY2" fmla="*/ 254005 h 455127"/>
                <a:gd name="connsiteX3" fmla="*/ 47667 w 87374"/>
                <a:gd name="connsiteY3" fmla="*/ 450855 h 455127"/>
                <a:gd name="connsiteX4" fmla="*/ 36555 w 87374"/>
                <a:gd name="connsiteY4" fmla="*/ 377830 h 455127"/>
                <a:gd name="connsiteX5" fmla="*/ 42 w 87374"/>
                <a:gd name="connsiteY5" fmla="*/ 242892 h 455127"/>
                <a:gd name="connsiteX6" fmla="*/ 44492 w 87374"/>
                <a:gd name="connsiteY6" fmla="*/ 146055 h 455127"/>
                <a:gd name="connsiteX7" fmla="*/ 39730 w 87374"/>
                <a:gd name="connsiteY7" fmla="*/ 187330 h 455127"/>
                <a:gd name="connsiteX8" fmla="*/ 87355 w 87374"/>
                <a:gd name="connsiteY8" fmla="*/ 5 h 4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74" h="455127">
                  <a:moveTo>
                    <a:pt x="87355" y="5"/>
                  </a:moveTo>
                  <a:cubicBezTo>
                    <a:pt x="86297" y="-1053"/>
                    <a:pt x="43170" y="138647"/>
                    <a:pt x="33380" y="180980"/>
                  </a:cubicBezTo>
                  <a:cubicBezTo>
                    <a:pt x="23590" y="223313"/>
                    <a:pt x="26236" y="209026"/>
                    <a:pt x="28617" y="254005"/>
                  </a:cubicBezTo>
                  <a:cubicBezTo>
                    <a:pt x="30998" y="298984"/>
                    <a:pt x="46344" y="430218"/>
                    <a:pt x="47667" y="450855"/>
                  </a:cubicBezTo>
                  <a:cubicBezTo>
                    <a:pt x="48990" y="471493"/>
                    <a:pt x="44492" y="412490"/>
                    <a:pt x="36555" y="377830"/>
                  </a:cubicBezTo>
                  <a:cubicBezTo>
                    <a:pt x="28618" y="343170"/>
                    <a:pt x="-1281" y="281521"/>
                    <a:pt x="42" y="242892"/>
                  </a:cubicBezTo>
                  <a:cubicBezTo>
                    <a:pt x="1365" y="204263"/>
                    <a:pt x="37877" y="155315"/>
                    <a:pt x="44492" y="146055"/>
                  </a:cubicBezTo>
                  <a:cubicBezTo>
                    <a:pt x="51107" y="136795"/>
                    <a:pt x="34174" y="208232"/>
                    <a:pt x="39730" y="187330"/>
                  </a:cubicBezTo>
                  <a:cubicBezTo>
                    <a:pt x="45286" y="166428"/>
                    <a:pt x="88413" y="1063"/>
                    <a:pt x="87355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519B570A-B8D1-47EF-BFA5-9DA12AE9DF11}"/>
                </a:ext>
              </a:extLst>
            </p:cNvPr>
            <p:cNvSpPr/>
            <p:nvPr/>
          </p:nvSpPr>
          <p:spPr>
            <a:xfrm>
              <a:off x="1017303" y="9362443"/>
              <a:ext cx="203498" cy="362719"/>
            </a:xfrm>
            <a:custGeom>
              <a:avLst/>
              <a:gdLst>
                <a:gd name="connsiteX0" fmla="*/ 50876 w 187403"/>
                <a:gd name="connsiteY0" fmla="*/ 218 h 334031"/>
                <a:gd name="connsiteX1" fmla="*/ 1664 w 187403"/>
                <a:gd name="connsiteY1" fmla="*/ 160556 h 334031"/>
                <a:gd name="connsiteX2" fmla="*/ 22301 w 187403"/>
                <a:gd name="connsiteY2" fmla="*/ 211356 h 334031"/>
                <a:gd name="connsiteX3" fmla="*/ 123901 w 187403"/>
                <a:gd name="connsiteY3" fmla="*/ 333593 h 334031"/>
                <a:gd name="connsiteX4" fmla="*/ 50876 w 187403"/>
                <a:gd name="connsiteY4" fmla="*/ 249456 h 334031"/>
                <a:gd name="connsiteX5" fmla="*/ 27064 w 187403"/>
                <a:gd name="connsiteY5" fmla="*/ 176431 h 334031"/>
                <a:gd name="connsiteX6" fmla="*/ 68339 w 187403"/>
                <a:gd name="connsiteY6" fmla="*/ 255806 h 334031"/>
                <a:gd name="connsiteX7" fmla="*/ 117551 w 187403"/>
                <a:gd name="connsiteY7" fmla="*/ 289143 h 334031"/>
                <a:gd name="connsiteX8" fmla="*/ 28651 w 187403"/>
                <a:gd name="connsiteY8" fmla="*/ 238343 h 334031"/>
                <a:gd name="connsiteX9" fmla="*/ 55639 w 187403"/>
                <a:gd name="connsiteY9" fmla="*/ 81181 h 334031"/>
                <a:gd name="connsiteX10" fmla="*/ 187401 w 187403"/>
                <a:gd name="connsiteY10" fmla="*/ 224056 h 334031"/>
                <a:gd name="connsiteX11" fmla="*/ 58814 w 187403"/>
                <a:gd name="connsiteY11" fmla="*/ 68481 h 334031"/>
                <a:gd name="connsiteX12" fmla="*/ 14364 w 187403"/>
                <a:gd name="connsiteY12" fmla="*/ 124043 h 334031"/>
                <a:gd name="connsiteX13" fmla="*/ 50876 w 187403"/>
                <a:gd name="connsiteY13" fmla="*/ 218 h 33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403" h="334031">
                  <a:moveTo>
                    <a:pt x="50876" y="218"/>
                  </a:moveTo>
                  <a:cubicBezTo>
                    <a:pt x="48759" y="6304"/>
                    <a:pt x="6426" y="125366"/>
                    <a:pt x="1664" y="160556"/>
                  </a:cubicBezTo>
                  <a:cubicBezTo>
                    <a:pt x="-3098" y="195746"/>
                    <a:pt x="1928" y="182517"/>
                    <a:pt x="22301" y="211356"/>
                  </a:cubicBezTo>
                  <a:cubicBezTo>
                    <a:pt x="42674" y="240196"/>
                    <a:pt x="119139" y="327243"/>
                    <a:pt x="123901" y="333593"/>
                  </a:cubicBezTo>
                  <a:cubicBezTo>
                    <a:pt x="128663" y="339943"/>
                    <a:pt x="67015" y="275650"/>
                    <a:pt x="50876" y="249456"/>
                  </a:cubicBezTo>
                  <a:cubicBezTo>
                    <a:pt x="34737" y="223262"/>
                    <a:pt x="24154" y="175373"/>
                    <a:pt x="27064" y="176431"/>
                  </a:cubicBezTo>
                  <a:cubicBezTo>
                    <a:pt x="29974" y="177489"/>
                    <a:pt x="53258" y="237021"/>
                    <a:pt x="68339" y="255806"/>
                  </a:cubicBezTo>
                  <a:cubicBezTo>
                    <a:pt x="83420" y="274591"/>
                    <a:pt x="124166" y="292054"/>
                    <a:pt x="117551" y="289143"/>
                  </a:cubicBezTo>
                  <a:cubicBezTo>
                    <a:pt x="110936" y="286233"/>
                    <a:pt x="38970" y="273003"/>
                    <a:pt x="28651" y="238343"/>
                  </a:cubicBezTo>
                  <a:cubicBezTo>
                    <a:pt x="18332" y="203683"/>
                    <a:pt x="29181" y="83562"/>
                    <a:pt x="55639" y="81181"/>
                  </a:cubicBezTo>
                  <a:cubicBezTo>
                    <a:pt x="82097" y="78800"/>
                    <a:pt x="186872" y="226173"/>
                    <a:pt x="187401" y="224056"/>
                  </a:cubicBezTo>
                  <a:cubicBezTo>
                    <a:pt x="187930" y="221939"/>
                    <a:pt x="87653" y="85150"/>
                    <a:pt x="58814" y="68481"/>
                  </a:cubicBezTo>
                  <a:cubicBezTo>
                    <a:pt x="29975" y="51812"/>
                    <a:pt x="14629" y="130922"/>
                    <a:pt x="14364" y="124043"/>
                  </a:cubicBezTo>
                  <a:cubicBezTo>
                    <a:pt x="14099" y="117164"/>
                    <a:pt x="52993" y="-5868"/>
                    <a:pt x="50876" y="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47C0D3B5-F5C5-494D-827D-AF889DB09048}"/>
                </a:ext>
              </a:extLst>
            </p:cNvPr>
            <p:cNvSpPr/>
            <p:nvPr/>
          </p:nvSpPr>
          <p:spPr>
            <a:xfrm>
              <a:off x="751687" y="9414437"/>
              <a:ext cx="160547" cy="470602"/>
            </a:xfrm>
            <a:custGeom>
              <a:avLst/>
              <a:gdLst>
                <a:gd name="connsiteX0" fmla="*/ 147846 w 147849"/>
                <a:gd name="connsiteY0" fmla="*/ 33299 h 433381"/>
                <a:gd name="connsiteX1" fmla="*/ 66883 w 147849"/>
                <a:gd name="connsiteY1" fmla="*/ 265074 h 433381"/>
                <a:gd name="connsiteX2" fmla="*/ 14496 w 147849"/>
                <a:gd name="connsiteY2" fmla="*/ 423824 h 433381"/>
                <a:gd name="connsiteX3" fmla="*/ 71646 w 147849"/>
                <a:gd name="connsiteY3" fmla="*/ 203161 h 433381"/>
                <a:gd name="connsiteX4" fmla="*/ 208 w 147849"/>
                <a:gd name="connsiteY4" fmla="*/ 433349 h 433381"/>
                <a:gd name="connsiteX5" fmla="*/ 49421 w 147849"/>
                <a:gd name="connsiteY5" fmla="*/ 220624 h 433381"/>
                <a:gd name="connsiteX6" fmla="*/ 36721 w 147849"/>
                <a:gd name="connsiteY6" fmla="*/ 309524 h 433381"/>
                <a:gd name="connsiteX7" fmla="*/ 93871 w 147849"/>
                <a:gd name="connsiteY7" fmla="*/ 1549 h 433381"/>
                <a:gd name="connsiteX8" fmla="*/ 70058 w 147849"/>
                <a:gd name="connsiteY8" fmla="*/ 184111 h 433381"/>
                <a:gd name="connsiteX9" fmla="*/ 147846 w 147849"/>
                <a:gd name="connsiteY9" fmla="*/ 33299 h 43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849" h="433381">
                  <a:moveTo>
                    <a:pt x="147846" y="33299"/>
                  </a:moveTo>
                  <a:cubicBezTo>
                    <a:pt x="147317" y="46793"/>
                    <a:pt x="89108" y="199987"/>
                    <a:pt x="66883" y="265074"/>
                  </a:cubicBezTo>
                  <a:cubicBezTo>
                    <a:pt x="44658" y="330161"/>
                    <a:pt x="13702" y="434143"/>
                    <a:pt x="14496" y="423824"/>
                  </a:cubicBezTo>
                  <a:cubicBezTo>
                    <a:pt x="15290" y="413505"/>
                    <a:pt x="74027" y="201574"/>
                    <a:pt x="71646" y="203161"/>
                  </a:cubicBezTo>
                  <a:cubicBezTo>
                    <a:pt x="69265" y="204748"/>
                    <a:pt x="3912" y="430439"/>
                    <a:pt x="208" y="433349"/>
                  </a:cubicBezTo>
                  <a:cubicBezTo>
                    <a:pt x="-3496" y="436260"/>
                    <a:pt x="43336" y="241261"/>
                    <a:pt x="49421" y="220624"/>
                  </a:cubicBezTo>
                  <a:cubicBezTo>
                    <a:pt x="55506" y="199987"/>
                    <a:pt x="29313" y="346036"/>
                    <a:pt x="36721" y="309524"/>
                  </a:cubicBezTo>
                  <a:cubicBezTo>
                    <a:pt x="44129" y="273012"/>
                    <a:pt x="88315" y="22451"/>
                    <a:pt x="93871" y="1549"/>
                  </a:cubicBezTo>
                  <a:cubicBezTo>
                    <a:pt x="99427" y="-19353"/>
                    <a:pt x="60798" y="178026"/>
                    <a:pt x="70058" y="184111"/>
                  </a:cubicBezTo>
                  <a:cubicBezTo>
                    <a:pt x="79318" y="190196"/>
                    <a:pt x="148375" y="19805"/>
                    <a:pt x="147846" y="33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81BB6088-273E-480D-AA25-639A538F5A0F}"/>
                </a:ext>
              </a:extLst>
            </p:cNvPr>
            <p:cNvSpPr/>
            <p:nvPr/>
          </p:nvSpPr>
          <p:spPr>
            <a:xfrm>
              <a:off x="707429" y="9769358"/>
              <a:ext cx="65628" cy="491174"/>
            </a:xfrm>
            <a:custGeom>
              <a:avLst/>
              <a:gdLst>
                <a:gd name="connsiteX0" fmla="*/ 60016 w 60437"/>
                <a:gd name="connsiteY0" fmla="*/ 137 h 452326"/>
                <a:gd name="connsiteX1" fmla="*/ 2866 w 60437"/>
                <a:gd name="connsiteY1" fmla="*/ 160475 h 452326"/>
                <a:gd name="connsiteX2" fmla="*/ 12391 w 60437"/>
                <a:gd name="connsiteY2" fmla="*/ 270012 h 452326"/>
                <a:gd name="connsiteX3" fmla="*/ 45729 w 60437"/>
                <a:gd name="connsiteY3" fmla="*/ 450987 h 452326"/>
                <a:gd name="connsiteX4" fmla="*/ 25091 w 60437"/>
                <a:gd name="connsiteY4" fmla="*/ 343037 h 452326"/>
                <a:gd name="connsiteX5" fmla="*/ 12391 w 60437"/>
                <a:gd name="connsiteY5" fmla="*/ 171587 h 452326"/>
                <a:gd name="connsiteX6" fmla="*/ 28266 w 60437"/>
                <a:gd name="connsiteY6" fmla="*/ 189050 h 452326"/>
                <a:gd name="connsiteX7" fmla="*/ 60016 w 60437"/>
                <a:gd name="connsiteY7" fmla="*/ 137 h 45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37" h="452326">
                  <a:moveTo>
                    <a:pt x="60016" y="137"/>
                  </a:moveTo>
                  <a:cubicBezTo>
                    <a:pt x="55783" y="-4625"/>
                    <a:pt x="10804" y="115496"/>
                    <a:pt x="2866" y="160475"/>
                  </a:cubicBezTo>
                  <a:cubicBezTo>
                    <a:pt x="-5072" y="205454"/>
                    <a:pt x="5247" y="221593"/>
                    <a:pt x="12391" y="270012"/>
                  </a:cubicBezTo>
                  <a:cubicBezTo>
                    <a:pt x="19535" y="318431"/>
                    <a:pt x="43612" y="438816"/>
                    <a:pt x="45729" y="450987"/>
                  </a:cubicBezTo>
                  <a:cubicBezTo>
                    <a:pt x="47846" y="463158"/>
                    <a:pt x="30647" y="389604"/>
                    <a:pt x="25091" y="343037"/>
                  </a:cubicBezTo>
                  <a:cubicBezTo>
                    <a:pt x="19535" y="296470"/>
                    <a:pt x="11862" y="197251"/>
                    <a:pt x="12391" y="171587"/>
                  </a:cubicBezTo>
                  <a:cubicBezTo>
                    <a:pt x="12920" y="145923"/>
                    <a:pt x="21122" y="217096"/>
                    <a:pt x="28266" y="189050"/>
                  </a:cubicBezTo>
                  <a:cubicBezTo>
                    <a:pt x="35410" y="161004"/>
                    <a:pt x="64249" y="4899"/>
                    <a:pt x="60016" y="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220E470D-FD48-4311-9275-D40E19657C85}"/>
                </a:ext>
              </a:extLst>
            </p:cNvPr>
            <p:cNvSpPr/>
            <p:nvPr/>
          </p:nvSpPr>
          <p:spPr>
            <a:xfrm>
              <a:off x="848448" y="10255462"/>
              <a:ext cx="579215" cy="317379"/>
            </a:xfrm>
            <a:custGeom>
              <a:avLst/>
              <a:gdLst>
                <a:gd name="connsiteX0" fmla="*/ 533400 w 533403"/>
                <a:gd name="connsiteY0" fmla="*/ 155 h 292277"/>
                <a:gd name="connsiteX1" fmla="*/ 447675 w 533403"/>
                <a:gd name="connsiteY1" fmla="*/ 185893 h 292277"/>
                <a:gd name="connsiteX2" fmla="*/ 392113 w 533403"/>
                <a:gd name="connsiteY2" fmla="*/ 222405 h 292277"/>
                <a:gd name="connsiteX3" fmla="*/ 287338 w 533403"/>
                <a:gd name="connsiteY3" fmla="*/ 250980 h 292277"/>
                <a:gd name="connsiteX4" fmla="*/ 0 w 533403"/>
                <a:gd name="connsiteY4" fmla="*/ 255743 h 292277"/>
                <a:gd name="connsiteX5" fmla="*/ 419100 w 533403"/>
                <a:gd name="connsiteY5" fmla="*/ 250980 h 292277"/>
                <a:gd name="connsiteX6" fmla="*/ 42863 w 533403"/>
                <a:gd name="connsiteY6" fmla="*/ 292255 h 292277"/>
                <a:gd name="connsiteX7" fmla="*/ 401638 w 533403"/>
                <a:gd name="connsiteY7" fmla="*/ 244630 h 292277"/>
                <a:gd name="connsiteX8" fmla="*/ 444500 w 533403"/>
                <a:gd name="connsiteY8" fmla="*/ 155730 h 292277"/>
                <a:gd name="connsiteX9" fmla="*/ 533400 w 533403"/>
                <a:gd name="connsiteY9" fmla="*/ 155 h 2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3" h="292277">
                  <a:moveTo>
                    <a:pt x="533400" y="155"/>
                  </a:moveTo>
                  <a:cubicBezTo>
                    <a:pt x="533929" y="5182"/>
                    <a:pt x="471223" y="148851"/>
                    <a:pt x="447675" y="185893"/>
                  </a:cubicBezTo>
                  <a:cubicBezTo>
                    <a:pt x="424127" y="222935"/>
                    <a:pt x="418836" y="211557"/>
                    <a:pt x="392113" y="222405"/>
                  </a:cubicBezTo>
                  <a:cubicBezTo>
                    <a:pt x="365390" y="233253"/>
                    <a:pt x="352690" y="245424"/>
                    <a:pt x="287338" y="250980"/>
                  </a:cubicBezTo>
                  <a:cubicBezTo>
                    <a:pt x="221986" y="256536"/>
                    <a:pt x="0" y="255743"/>
                    <a:pt x="0" y="255743"/>
                  </a:cubicBezTo>
                  <a:cubicBezTo>
                    <a:pt x="21960" y="255743"/>
                    <a:pt x="411956" y="244895"/>
                    <a:pt x="419100" y="250980"/>
                  </a:cubicBezTo>
                  <a:cubicBezTo>
                    <a:pt x="426244" y="257065"/>
                    <a:pt x="45773" y="293313"/>
                    <a:pt x="42863" y="292255"/>
                  </a:cubicBezTo>
                  <a:cubicBezTo>
                    <a:pt x="39953" y="291197"/>
                    <a:pt x="334699" y="267384"/>
                    <a:pt x="401638" y="244630"/>
                  </a:cubicBezTo>
                  <a:cubicBezTo>
                    <a:pt x="468577" y="221876"/>
                    <a:pt x="422275" y="197799"/>
                    <a:pt x="444500" y="155730"/>
                  </a:cubicBezTo>
                  <a:cubicBezTo>
                    <a:pt x="466725" y="113661"/>
                    <a:pt x="532871" y="-4872"/>
                    <a:pt x="533400" y="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20CBE5C3-7F6C-47C1-A359-32CFD4AA3E8D}"/>
                </a:ext>
              </a:extLst>
            </p:cNvPr>
            <p:cNvSpPr/>
            <p:nvPr/>
          </p:nvSpPr>
          <p:spPr>
            <a:xfrm>
              <a:off x="851882" y="9683087"/>
              <a:ext cx="359662" cy="330514"/>
            </a:xfrm>
            <a:custGeom>
              <a:avLst/>
              <a:gdLst>
                <a:gd name="connsiteX0" fmla="*/ 34938 w 331215"/>
                <a:gd name="connsiteY0" fmla="*/ 209 h 304373"/>
                <a:gd name="connsiteX1" fmla="*/ 244488 w 331215"/>
                <a:gd name="connsiteY1" fmla="*/ 38309 h 304373"/>
                <a:gd name="connsiteX2" fmla="*/ 330213 w 331215"/>
                <a:gd name="connsiteY2" fmla="*/ 106572 h 304373"/>
                <a:gd name="connsiteX3" fmla="*/ 198451 w 331215"/>
                <a:gd name="connsiteY3" fmla="*/ 95459 h 304373"/>
                <a:gd name="connsiteX4" fmla="*/ 196863 w 331215"/>
                <a:gd name="connsiteY4" fmla="*/ 152609 h 304373"/>
                <a:gd name="connsiteX5" fmla="*/ 163526 w 331215"/>
                <a:gd name="connsiteY5" fmla="*/ 100222 h 304373"/>
                <a:gd name="connsiteX6" fmla="*/ 104788 w 331215"/>
                <a:gd name="connsiteY6" fmla="*/ 185947 h 304373"/>
                <a:gd name="connsiteX7" fmla="*/ 112726 w 331215"/>
                <a:gd name="connsiteY7" fmla="*/ 301834 h 304373"/>
                <a:gd name="connsiteX8" fmla="*/ 80976 w 331215"/>
                <a:gd name="connsiteY8" fmla="*/ 252622 h 304373"/>
                <a:gd name="connsiteX9" fmla="*/ 13 w 331215"/>
                <a:gd name="connsiteY9" fmla="*/ 101809 h 304373"/>
                <a:gd name="connsiteX10" fmla="*/ 74626 w 331215"/>
                <a:gd name="connsiteY10" fmla="*/ 144672 h 304373"/>
                <a:gd name="connsiteX11" fmla="*/ 93676 w 331215"/>
                <a:gd name="connsiteY11" fmla="*/ 66884 h 304373"/>
                <a:gd name="connsiteX12" fmla="*/ 115901 w 331215"/>
                <a:gd name="connsiteY12" fmla="*/ 81172 h 304373"/>
                <a:gd name="connsiteX13" fmla="*/ 150826 w 331215"/>
                <a:gd name="connsiteY13" fmla="*/ 52597 h 304373"/>
                <a:gd name="connsiteX14" fmla="*/ 328626 w 331215"/>
                <a:gd name="connsiteY14" fmla="*/ 85934 h 304373"/>
                <a:gd name="connsiteX15" fmla="*/ 239726 w 331215"/>
                <a:gd name="connsiteY15" fmla="*/ 54184 h 304373"/>
                <a:gd name="connsiteX16" fmla="*/ 34938 w 331215"/>
                <a:gd name="connsiteY16" fmla="*/ 209 h 3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1215" h="304373">
                  <a:moveTo>
                    <a:pt x="34938" y="209"/>
                  </a:moveTo>
                  <a:cubicBezTo>
                    <a:pt x="35732" y="-2437"/>
                    <a:pt x="195275" y="20582"/>
                    <a:pt x="244488" y="38309"/>
                  </a:cubicBezTo>
                  <a:cubicBezTo>
                    <a:pt x="293701" y="56036"/>
                    <a:pt x="337886" y="97047"/>
                    <a:pt x="330213" y="106572"/>
                  </a:cubicBezTo>
                  <a:cubicBezTo>
                    <a:pt x="322540" y="116097"/>
                    <a:pt x="220676" y="87786"/>
                    <a:pt x="198451" y="95459"/>
                  </a:cubicBezTo>
                  <a:cubicBezTo>
                    <a:pt x="176226" y="103132"/>
                    <a:pt x="202684" y="151815"/>
                    <a:pt x="196863" y="152609"/>
                  </a:cubicBezTo>
                  <a:cubicBezTo>
                    <a:pt x="191042" y="153403"/>
                    <a:pt x="178872" y="94666"/>
                    <a:pt x="163526" y="100222"/>
                  </a:cubicBezTo>
                  <a:cubicBezTo>
                    <a:pt x="148180" y="105778"/>
                    <a:pt x="113255" y="152345"/>
                    <a:pt x="104788" y="185947"/>
                  </a:cubicBezTo>
                  <a:cubicBezTo>
                    <a:pt x="96321" y="219549"/>
                    <a:pt x="116695" y="290722"/>
                    <a:pt x="112726" y="301834"/>
                  </a:cubicBezTo>
                  <a:cubicBezTo>
                    <a:pt x="108757" y="312946"/>
                    <a:pt x="99762" y="285960"/>
                    <a:pt x="80976" y="252622"/>
                  </a:cubicBezTo>
                  <a:cubicBezTo>
                    <a:pt x="62190" y="219284"/>
                    <a:pt x="1071" y="119800"/>
                    <a:pt x="13" y="101809"/>
                  </a:cubicBezTo>
                  <a:cubicBezTo>
                    <a:pt x="-1045" y="83818"/>
                    <a:pt x="59016" y="150493"/>
                    <a:pt x="74626" y="144672"/>
                  </a:cubicBezTo>
                  <a:cubicBezTo>
                    <a:pt x="90236" y="138851"/>
                    <a:pt x="86797" y="77467"/>
                    <a:pt x="93676" y="66884"/>
                  </a:cubicBezTo>
                  <a:cubicBezTo>
                    <a:pt x="100555" y="56301"/>
                    <a:pt x="106376" y="83553"/>
                    <a:pt x="115901" y="81172"/>
                  </a:cubicBezTo>
                  <a:cubicBezTo>
                    <a:pt x="125426" y="78791"/>
                    <a:pt x="115372" y="51803"/>
                    <a:pt x="150826" y="52597"/>
                  </a:cubicBezTo>
                  <a:cubicBezTo>
                    <a:pt x="186280" y="53391"/>
                    <a:pt x="313809" y="85670"/>
                    <a:pt x="328626" y="85934"/>
                  </a:cubicBezTo>
                  <a:cubicBezTo>
                    <a:pt x="343443" y="86199"/>
                    <a:pt x="292113" y="65296"/>
                    <a:pt x="239726" y="54184"/>
                  </a:cubicBezTo>
                  <a:cubicBezTo>
                    <a:pt x="187339" y="43072"/>
                    <a:pt x="34144" y="2855"/>
                    <a:pt x="34938" y="2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F563BFE9-9AD0-4399-B099-8B35518A3B3C}"/>
                </a:ext>
              </a:extLst>
            </p:cNvPr>
            <p:cNvSpPr/>
            <p:nvPr/>
          </p:nvSpPr>
          <p:spPr>
            <a:xfrm>
              <a:off x="598445" y="9521209"/>
              <a:ext cx="666316" cy="451712"/>
            </a:xfrm>
            <a:custGeom>
              <a:avLst/>
              <a:gdLst>
                <a:gd name="connsiteX0" fmla="*/ 276268 w 613615"/>
                <a:gd name="connsiteY0" fmla="*/ 4822 h 415985"/>
                <a:gd name="connsiteX1" fmla="*/ 276268 w 613615"/>
                <a:gd name="connsiteY1" fmla="*/ 73084 h 415985"/>
                <a:gd name="connsiteX2" fmla="*/ 287380 w 613615"/>
                <a:gd name="connsiteY2" fmla="*/ 204847 h 415985"/>
                <a:gd name="connsiteX3" fmla="*/ 244518 w 613615"/>
                <a:gd name="connsiteY3" fmla="*/ 242947 h 415985"/>
                <a:gd name="connsiteX4" fmla="*/ 43 w 613615"/>
                <a:gd name="connsiteY4" fmla="*/ 415984 h 415985"/>
                <a:gd name="connsiteX5" fmla="*/ 265155 w 613615"/>
                <a:gd name="connsiteY5" fmla="*/ 239772 h 415985"/>
                <a:gd name="connsiteX6" fmla="*/ 298493 w 613615"/>
                <a:gd name="connsiteY6" fmla="*/ 266759 h 415985"/>
                <a:gd name="connsiteX7" fmla="*/ 241343 w 613615"/>
                <a:gd name="connsiteY7" fmla="*/ 209609 h 415985"/>
                <a:gd name="connsiteX8" fmla="*/ 214355 w 613615"/>
                <a:gd name="connsiteY8" fmla="*/ 227072 h 415985"/>
                <a:gd name="connsiteX9" fmla="*/ 333418 w 613615"/>
                <a:gd name="connsiteY9" fmla="*/ 188972 h 415985"/>
                <a:gd name="connsiteX10" fmla="*/ 395330 w 613615"/>
                <a:gd name="connsiteY10" fmla="*/ 176272 h 415985"/>
                <a:gd name="connsiteX11" fmla="*/ 463593 w 613615"/>
                <a:gd name="connsiteY11" fmla="*/ 160397 h 415985"/>
                <a:gd name="connsiteX12" fmla="*/ 336593 w 613615"/>
                <a:gd name="connsiteY12" fmla="*/ 27047 h 415985"/>
                <a:gd name="connsiteX13" fmla="*/ 361993 w 613615"/>
                <a:gd name="connsiteY13" fmla="*/ 115947 h 415985"/>
                <a:gd name="connsiteX14" fmla="*/ 377868 w 613615"/>
                <a:gd name="connsiteY14" fmla="*/ 161984 h 415985"/>
                <a:gd name="connsiteX15" fmla="*/ 514393 w 613615"/>
                <a:gd name="connsiteY15" fmla="*/ 131822 h 415985"/>
                <a:gd name="connsiteX16" fmla="*/ 515980 w 613615"/>
                <a:gd name="connsiteY16" fmla="*/ 141347 h 415985"/>
                <a:gd name="connsiteX17" fmla="*/ 569955 w 613615"/>
                <a:gd name="connsiteY17" fmla="*/ 147697 h 415985"/>
                <a:gd name="connsiteX18" fmla="*/ 611230 w 613615"/>
                <a:gd name="connsiteY18" fmla="*/ 150872 h 415985"/>
                <a:gd name="connsiteX19" fmla="*/ 496930 w 613615"/>
                <a:gd name="connsiteY19" fmla="*/ 166747 h 415985"/>
                <a:gd name="connsiteX20" fmla="*/ 327068 w 613615"/>
                <a:gd name="connsiteY20" fmla="*/ 174684 h 415985"/>
                <a:gd name="connsiteX21" fmla="*/ 288968 w 613615"/>
                <a:gd name="connsiteY21" fmla="*/ 203259 h 415985"/>
                <a:gd name="connsiteX22" fmla="*/ 276268 w 613615"/>
                <a:gd name="connsiteY22" fmla="*/ 4822 h 41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3615" h="415985">
                  <a:moveTo>
                    <a:pt x="276268" y="4822"/>
                  </a:moveTo>
                  <a:cubicBezTo>
                    <a:pt x="274151" y="-16874"/>
                    <a:pt x="274416" y="39747"/>
                    <a:pt x="276268" y="73084"/>
                  </a:cubicBezTo>
                  <a:cubicBezTo>
                    <a:pt x="278120" y="106421"/>
                    <a:pt x="292672" y="176537"/>
                    <a:pt x="287380" y="204847"/>
                  </a:cubicBezTo>
                  <a:cubicBezTo>
                    <a:pt x="282088" y="233157"/>
                    <a:pt x="292408" y="207758"/>
                    <a:pt x="244518" y="242947"/>
                  </a:cubicBezTo>
                  <a:cubicBezTo>
                    <a:pt x="196628" y="278137"/>
                    <a:pt x="-3396" y="416513"/>
                    <a:pt x="43" y="415984"/>
                  </a:cubicBezTo>
                  <a:cubicBezTo>
                    <a:pt x="3482" y="415455"/>
                    <a:pt x="215413" y="264643"/>
                    <a:pt x="265155" y="239772"/>
                  </a:cubicBezTo>
                  <a:cubicBezTo>
                    <a:pt x="314897" y="214901"/>
                    <a:pt x="302462" y="271786"/>
                    <a:pt x="298493" y="266759"/>
                  </a:cubicBezTo>
                  <a:cubicBezTo>
                    <a:pt x="294524" y="261732"/>
                    <a:pt x="255366" y="216223"/>
                    <a:pt x="241343" y="209609"/>
                  </a:cubicBezTo>
                  <a:cubicBezTo>
                    <a:pt x="227320" y="202995"/>
                    <a:pt x="199009" y="230512"/>
                    <a:pt x="214355" y="227072"/>
                  </a:cubicBezTo>
                  <a:cubicBezTo>
                    <a:pt x="229701" y="223633"/>
                    <a:pt x="333418" y="188972"/>
                    <a:pt x="333418" y="188972"/>
                  </a:cubicBezTo>
                  <a:cubicBezTo>
                    <a:pt x="363581" y="180505"/>
                    <a:pt x="373634" y="181034"/>
                    <a:pt x="395330" y="176272"/>
                  </a:cubicBezTo>
                  <a:cubicBezTo>
                    <a:pt x="417026" y="171510"/>
                    <a:pt x="473383" y="185268"/>
                    <a:pt x="463593" y="160397"/>
                  </a:cubicBezTo>
                  <a:cubicBezTo>
                    <a:pt x="453803" y="135526"/>
                    <a:pt x="353526" y="34455"/>
                    <a:pt x="336593" y="27047"/>
                  </a:cubicBezTo>
                  <a:cubicBezTo>
                    <a:pt x="319660" y="19639"/>
                    <a:pt x="355114" y="93458"/>
                    <a:pt x="361993" y="115947"/>
                  </a:cubicBezTo>
                  <a:cubicBezTo>
                    <a:pt x="368872" y="138437"/>
                    <a:pt x="352468" y="159338"/>
                    <a:pt x="377868" y="161984"/>
                  </a:cubicBezTo>
                  <a:cubicBezTo>
                    <a:pt x="403268" y="164630"/>
                    <a:pt x="491374" y="135262"/>
                    <a:pt x="514393" y="131822"/>
                  </a:cubicBezTo>
                  <a:cubicBezTo>
                    <a:pt x="537412" y="128382"/>
                    <a:pt x="506720" y="138701"/>
                    <a:pt x="515980" y="141347"/>
                  </a:cubicBezTo>
                  <a:cubicBezTo>
                    <a:pt x="525240" y="143993"/>
                    <a:pt x="554080" y="146110"/>
                    <a:pt x="569955" y="147697"/>
                  </a:cubicBezTo>
                  <a:cubicBezTo>
                    <a:pt x="585830" y="149285"/>
                    <a:pt x="623401" y="147697"/>
                    <a:pt x="611230" y="150872"/>
                  </a:cubicBezTo>
                  <a:cubicBezTo>
                    <a:pt x="599059" y="154047"/>
                    <a:pt x="544290" y="162778"/>
                    <a:pt x="496930" y="166747"/>
                  </a:cubicBezTo>
                  <a:cubicBezTo>
                    <a:pt x="449570" y="170716"/>
                    <a:pt x="361728" y="168599"/>
                    <a:pt x="327068" y="174684"/>
                  </a:cubicBezTo>
                  <a:cubicBezTo>
                    <a:pt x="292408" y="180769"/>
                    <a:pt x="297170" y="227865"/>
                    <a:pt x="288968" y="203259"/>
                  </a:cubicBezTo>
                  <a:cubicBezTo>
                    <a:pt x="280766" y="178653"/>
                    <a:pt x="278385" y="26518"/>
                    <a:pt x="276268" y="48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45752290-178B-4E5D-B30A-3FDAF62B38B8}"/>
                </a:ext>
              </a:extLst>
            </p:cNvPr>
            <p:cNvSpPr/>
            <p:nvPr/>
          </p:nvSpPr>
          <p:spPr>
            <a:xfrm>
              <a:off x="765263" y="9819411"/>
              <a:ext cx="121141" cy="595190"/>
            </a:xfrm>
            <a:custGeom>
              <a:avLst/>
              <a:gdLst>
                <a:gd name="connsiteX0" fmla="*/ 106769 w 111560"/>
                <a:gd name="connsiteY0" fmla="*/ 81 h 548115"/>
                <a:gd name="connsiteX1" fmla="*/ 21044 w 111560"/>
                <a:gd name="connsiteY1" fmla="*/ 74693 h 548115"/>
                <a:gd name="connsiteX2" fmla="*/ 108356 w 111560"/>
                <a:gd name="connsiteY2" fmla="*/ 74693 h 548115"/>
                <a:gd name="connsiteX3" fmla="*/ 22631 w 111560"/>
                <a:gd name="connsiteY3" fmla="*/ 101681 h 548115"/>
                <a:gd name="connsiteX4" fmla="*/ 28981 w 111560"/>
                <a:gd name="connsiteY4" fmla="*/ 125493 h 548115"/>
                <a:gd name="connsiteX5" fmla="*/ 75019 w 111560"/>
                <a:gd name="connsiteY5" fmla="*/ 114381 h 548115"/>
                <a:gd name="connsiteX6" fmla="*/ 27394 w 111560"/>
                <a:gd name="connsiteY6" fmla="*/ 192168 h 548115"/>
                <a:gd name="connsiteX7" fmla="*/ 25806 w 111560"/>
                <a:gd name="connsiteY7" fmla="*/ 217568 h 548115"/>
                <a:gd name="connsiteX8" fmla="*/ 44856 w 111560"/>
                <a:gd name="connsiteY8" fmla="*/ 376318 h 548115"/>
                <a:gd name="connsiteX9" fmla="*/ 111531 w 111560"/>
                <a:gd name="connsiteY9" fmla="*/ 547768 h 548115"/>
                <a:gd name="connsiteX10" fmla="*/ 52794 w 111560"/>
                <a:gd name="connsiteY10" fmla="*/ 414418 h 548115"/>
                <a:gd name="connsiteX11" fmla="*/ 8344 w 111560"/>
                <a:gd name="connsiteY11" fmla="*/ 201693 h 548115"/>
                <a:gd name="connsiteX12" fmla="*/ 27394 w 111560"/>
                <a:gd name="connsiteY12" fmla="*/ 144543 h 548115"/>
                <a:gd name="connsiteX13" fmla="*/ 1994 w 111560"/>
                <a:gd name="connsiteY13" fmla="*/ 61993 h 548115"/>
                <a:gd name="connsiteX14" fmla="*/ 106769 w 111560"/>
                <a:gd name="connsiteY14" fmla="*/ 81 h 54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560" h="548115">
                  <a:moveTo>
                    <a:pt x="106769" y="81"/>
                  </a:moveTo>
                  <a:cubicBezTo>
                    <a:pt x="109944" y="2198"/>
                    <a:pt x="20780" y="62258"/>
                    <a:pt x="21044" y="74693"/>
                  </a:cubicBezTo>
                  <a:cubicBezTo>
                    <a:pt x="21308" y="87128"/>
                    <a:pt x="108092" y="70195"/>
                    <a:pt x="108356" y="74693"/>
                  </a:cubicBezTo>
                  <a:cubicBezTo>
                    <a:pt x="108621" y="79191"/>
                    <a:pt x="35860" y="93214"/>
                    <a:pt x="22631" y="101681"/>
                  </a:cubicBezTo>
                  <a:cubicBezTo>
                    <a:pt x="9402" y="110148"/>
                    <a:pt x="20250" y="123376"/>
                    <a:pt x="28981" y="125493"/>
                  </a:cubicBezTo>
                  <a:cubicBezTo>
                    <a:pt x="37712" y="127610"/>
                    <a:pt x="75283" y="103269"/>
                    <a:pt x="75019" y="114381"/>
                  </a:cubicBezTo>
                  <a:cubicBezTo>
                    <a:pt x="74755" y="125493"/>
                    <a:pt x="35596" y="174970"/>
                    <a:pt x="27394" y="192168"/>
                  </a:cubicBezTo>
                  <a:cubicBezTo>
                    <a:pt x="19192" y="209366"/>
                    <a:pt x="22896" y="186876"/>
                    <a:pt x="25806" y="217568"/>
                  </a:cubicBezTo>
                  <a:cubicBezTo>
                    <a:pt x="28716" y="248260"/>
                    <a:pt x="30568" y="321285"/>
                    <a:pt x="44856" y="376318"/>
                  </a:cubicBezTo>
                  <a:cubicBezTo>
                    <a:pt x="59143" y="431351"/>
                    <a:pt x="110208" y="541418"/>
                    <a:pt x="111531" y="547768"/>
                  </a:cubicBezTo>
                  <a:cubicBezTo>
                    <a:pt x="112854" y="554118"/>
                    <a:pt x="69992" y="472097"/>
                    <a:pt x="52794" y="414418"/>
                  </a:cubicBezTo>
                  <a:cubicBezTo>
                    <a:pt x="35596" y="356739"/>
                    <a:pt x="12577" y="246672"/>
                    <a:pt x="8344" y="201693"/>
                  </a:cubicBezTo>
                  <a:cubicBezTo>
                    <a:pt x="4111" y="156714"/>
                    <a:pt x="28452" y="167826"/>
                    <a:pt x="27394" y="144543"/>
                  </a:cubicBezTo>
                  <a:cubicBezTo>
                    <a:pt x="26336" y="121260"/>
                    <a:pt x="-8589" y="86335"/>
                    <a:pt x="1994" y="61993"/>
                  </a:cubicBezTo>
                  <a:cubicBezTo>
                    <a:pt x="12577" y="37651"/>
                    <a:pt x="103594" y="-2036"/>
                    <a:pt x="106769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EFB62D9E-9124-4BEC-9314-D8A9AF54659F}"/>
                </a:ext>
              </a:extLst>
            </p:cNvPr>
            <p:cNvSpPr/>
            <p:nvPr/>
          </p:nvSpPr>
          <p:spPr>
            <a:xfrm>
              <a:off x="698359" y="10067571"/>
              <a:ext cx="281854" cy="474606"/>
            </a:xfrm>
            <a:custGeom>
              <a:avLst/>
              <a:gdLst>
                <a:gd name="connsiteX0" fmla="*/ 30268 w 259561"/>
                <a:gd name="connsiteY0" fmla="*/ 3323 h 437068"/>
                <a:gd name="connsiteX1" fmla="*/ 81068 w 259561"/>
                <a:gd name="connsiteY1" fmla="*/ 219223 h 437068"/>
                <a:gd name="connsiteX2" fmla="*/ 216006 w 259561"/>
                <a:gd name="connsiteY2" fmla="*/ 382735 h 437068"/>
                <a:gd name="connsiteX3" fmla="*/ 258868 w 259561"/>
                <a:gd name="connsiteY3" fmla="*/ 435123 h 437068"/>
                <a:gd name="connsiteX4" fmla="*/ 189018 w 259561"/>
                <a:gd name="connsiteY4" fmla="*/ 362098 h 437068"/>
                <a:gd name="connsiteX5" fmla="*/ 82656 w 259561"/>
                <a:gd name="connsiteY5" fmla="*/ 279548 h 437068"/>
                <a:gd name="connsiteX6" fmla="*/ 211243 w 259561"/>
                <a:gd name="connsiteY6" fmla="*/ 436710 h 437068"/>
                <a:gd name="connsiteX7" fmla="*/ 79481 w 259561"/>
                <a:gd name="connsiteY7" fmla="*/ 227160 h 437068"/>
                <a:gd name="connsiteX8" fmla="*/ 1693 w 259561"/>
                <a:gd name="connsiteY8" fmla="*/ 95398 h 437068"/>
                <a:gd name="connsiteX9" fmla="*/ 30268 w 259561"/>
                <a:gd name="connsiteY9" fmla="*/ 3323 h 43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561" h="437068">
                  <a:moveTo>
                    <a:pt x="30268" y="3323"/>
                  </a:moveTo>
                  <a:cubicBezTo>
                    <a:pt x="43497" y="23961"/>
                    <a:pt x="50112" y="155988"/>
                    <a:pt x="81068" y="219223"/>
                  </a:cubicBezTo>
                  <a:cubicBezTo>
                    <a:pt x="112024" y="282458"/>
                    <a:pt x="186373" y="346752"/>
                    <a:pt x="216006" y="382735"/>
                  </a:cubicBezTo>
                  <a:cubicBezTo>
                    <a:pt x="245639" y="418718"/>
                    <a:pt x="263366" y="438562"/>
                    <a:pt x="258868" y="435123"/>
                  </a:cubicBezTo>
                  <a:cubicBezTo>
                    <a:pt x="254370" y="431684"/>
                    <a:pt x="218387" y="388027"/>
                    <a:pt x="189018" y="362098"/>
                  </a:cubicBezTo>
                  <a:cubicBezTo>
                    <a:pt x="159649" y="336169"/>
                    <a:pt x="78952" y="267113"/>
                    <a:pt x="82656" y="279548"/>
                  </a:cubicBezTo>
                  <a:cubicBezTo>
                    <a:pt x="86360" y="291983"/>
                    <a:pt x="211772" y="445441"/>
                    <a:pt x="211243" y="436710"/>
                  </a:cubicBezTo>
                  <a:cubicBezTo>
                    <a:pt x="210714" y="427979"/>
                    <a:pt x="114406" y="284045"/>
                    <a:pt x="79481" y="227160"/>
                  </a:cubicBezTo>
                  <a:cubicBezTo>
                    <a:pt x="44556" y="170275"/>
                    <a:pt x="9895" y="127148"/>
                    <a:pt x="1693" y="95398"/>
                  </a:cubicBezTo>
                  <a:cubicBezTo>
                    <a:pt x="-6509" y="63648"/>
                    <a:pt x="17039" y="-17315"/>
                    <a:pt x="30268" y="33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4F3A3EEB-CC6A-43C6-B665-9B802DF98E7E}"/>
                </a:ext>
              </a:extLst>
            </p:cNvPr>
            <p:cNvSpPr/>
            <p:nvPr/>
          </p:nvSpPr>
          <p:spPr>
            <a:xfrm>
              <a:off x="923854" y="10216243"/>
              <a:ext cx="478647" cy="285068"/>
            </a:xfrm>
            <a:custGeom>
              <a:avLst/>
              <a:gdLst>
                <a:gd name="connsiteX0" fmla="*/ 438558 w 440790"/>
                <a:gd name="connsiteY0" fmla="*/ 7697 h 262521"/>
                <a:gd name="connsiteX1" fmla="*/ 260758 w 440790"/>
                <a:gd name="connsiteY1" fmla="*/ 215660 h 262521"/>
                <a:gd name="connsiteX2" fmla="*/ 200433 w 440790"/>
                <a:gd name="connsiteY2" fmla="*/ 245822 h 262521"/>
                <a:gd name="connsiteX3" fmla="*/ 87721 w 440790"/>
                <a:gd name="connsiteY3" fmla="*/ 206135 h 262521"/>
                <a:gd name="connsiteX4" fmla="*/ 3583 w 440790"/>
                <a:gd name="connsiteY4" fmla="*/ 142635 h 262521"/>
                <a:gd name="connsiteX5" fmla="*/ 209958 w 440790"/>
                <a:gd name="connsiteY5" fmla="*/ 260110 h 262521"/>
                <a:gd name="connsiteX6" fmla="*/ 186146 w 440790"/>
                <a:gd name="connsiteY6" fmla="*/ 217247 h 262521"/>
                <a:gd name="connsiteX7" fmla="*/ 313146 w 440790"/>
                <a:gd name="connsiteY7" fmla="*/ 161685 h 262521"/>
                <a:gd name="connsiteX8" fmla="*/ 357596 w 440790"/>
                <a:gd name="connsiteY8" fmla="*/ 55322 h 262521"/>
                <a:gd name="connsiteX9" fmla="*/ 438558 w 440790"/>
                <a:gd name="connsiteY9" fmla="*/ 7697 h 26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790" h="262521">
                  <a:moveTo>
                    <a:pt x="438558" y="7697"/>
                  </a:moveTo>
                  <a:cubicBezTo>
                    <a:pt x="422418" y="34420"/>
                    <a:pt x="300445" y="175973"/>
                    <a:pt x="260758" y="215660"/>
                  </a:cubicBezTo>
                  <a:cubicBezTo>
                    <a:pt x="221071" y="255347"/>
                    <a:pt x="229272" y="247409"/>
                    <a:pt x="200433" y="245822"/>
                  </a:cubicBezTo>
                  <a:cubicBezTo>
                    <a:pt x="171594" y="244235"/>
                    <a:pt x="120529" y="223333"/>
                    <a:pt x="87721" y="206135"/>
                  </a:cubicBezTo>
                  <a:cubicBezTo>
                    <a:pt x="54913" y="188937"/>
                    <a:pt x="-16790" y="133639"/>
                    <a:pt x="3583" y="142635"/>
                  </a:cubicBezTo>
                  <a:cubicBezTo>
                    <a:pt x="23956" y="151631"/>
                    <a:pt x="179531" y="247675"/>
                    <a:pt x="209958" y="260110"/>
                  </a:cubicBezTo>
                  <a:cubicBezTo>
                    <a:pt x="240385" y="272545"/>
                    <a:pt x="168948" y="233651"/>
                    <a:pt x="186146" y="217247"/>
                  </a:cubicBezTo>
                  <a:cubicBezTo>
                    <a:pt x="203344" y="200843"/>
                    <a:pt x="284571" y="188673"/>
                    <a:pt x="313146" y="161685"/>
                  </a:cubicBezTo>
                  <a:cubicBezTo>
                    <a:pt x="341721" y="134698"/>
                    <a:pt x="336429" y="80193"/>
                    <a:pt x="357596" y="55322"/>
                  </a:cubicBezTo>
                  <a:cubicBezTo>
                    <a:pt x="378763" y="30451"/>
                    <a:pt x="454698" y="-19026"/>
                    <a:pt x="438558" y="76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76C94269-67CF-4827-BC9A-F543C5D17E5E}"/>
                </a:ext>
              </a:extLst>
            </p:cNvPr>
            <p:cNvSpPr/>
            <p:nvPr/>
          </p:nvSpPr>
          <p:spPr>
            <a:xfrm>
              <a:off x="828629" y="9871179"/>
              <a:ext cx="133764" cy="299999"/>
            </a:xfrm>
            <a:custGeom>
              <a:avLst/>
              <a:gdLst>
                <a:gd name="connsiteX0" fmla="*/ 123027 w 123184"/>
                <a:gd name="connsiteY0" fmla="*/ 32 h 276271"/>
                <a:gd name="connsiteX1" fmla="*/ 24602 w 123184"/>
                <a:gd name="connsiteY1" fmla="*/ 165132 h 276271"/>
                <a:gd name="connsiteX2" fmla="*/ 3965 w 123184"/>
                <a:gd name="connsiteY2" fmla="*/ 239744 h 276271"/>
                <a:gd name="connsiteX3" fmla="*/ 40477 w 123184"/>
                <a:gd name="connsiteY3" fmla="*/ 139732 h 276271"/>
                <a:gd name="connsiteX4" fmla="*/ 64290 w 123184"/>
                <a:gd name="connsiteY4" fmla="*/ 20669 h 276271"/>
                <a:gd name="connsiteX5" fmla="*/ 8727 w 123184"/>
                <a:gd name="connsiteY5" fmla="*/ 173069 h 276271"/>
                <a:gd name="connsiteX6" fmla="*/ 3965 w 123184"/>
                <a:gd name="connsiteY6" fmla="*/ 276257 h 276271"/>
                <a:gd name="connsiteX7" fmla="*/ 46827 w 123184"/>
                <a:gd name="connsiteY7" fmla="*/ 179419 h 276271"/>
                <a:gd name="connsiteX8" fmla="*/ 123027 w 123184"/>
                <a:gd name="connsiteY8" fmla="*/ 32 h 27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84" h="276271">
                  <a:moveTo>
                    <a:pt x="123027" y="32"/>
                  </a:moveTo>
                  <a:cubicBezTo>
                    <a:pt x="119323" y="-2349"/>
                    <a:pt x="44446" y="125180"/>
                    <a:pt x="24602" y="165132"/>
                  </a:cubicBezTo>
                  <a:cubicBezTo>
                    <a:pt x="4758" y="205084"/>
                    <a:pt x="1319" y="243977"/>
                    <a:pt x="3965" y="239744"/>
                  </a:cubicBezTo>
                  <a:cubicBezTo>
                    <a:pt x="6611" y="235511"/>
                    <a:pt x="30423" y="176244"/>
                    <a:pt x="40477" y="139732"/>
                  </a:cubicBezTo>
                  <a:cubicBezTo>
                    <a:pt x="50531" y="103220"/>
                    <a:pt x="69582" y="15113"/>
                    <a:pt x="64290" y="20669"/>
                  </a:cubicBezTo>
                  <a:cubicBezTo>
                    <a:pt x="58998" y="26225"/>
                    <a:pt x="18781" y="130471"/>
                    <a:pt x="8727" y="173069"/>
                  </a:cubicBezTo>
                  <a:cubicBezTo>
                    <a:pt x="-1327" y="215667"/>
                    <a:pt x="-2385" y="275199"/>
                    <a:pt x="3965" y="276257"/>
                  </a:cubicBezTo>
                  <a:cubicBezTo>
                    <a:pt x="10315" y="277315"/>
                    <a:pt x="29629" y="221223"/>
                    <a:pt x="46827" y="179419"/>
                  </a:cubicBezTo>
                  <a:cubicBezTo>
                    <a:pt x="64025" y="137615"/>
                    <a:pt x="126731" y="2413"/>
                    <a:pt x="123027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C8ABDD95-00EE-40E8-B92B-5AF40075D9D3}"/>
                </a:ext>
              </a:extLst>
            </p:cNvPr>
            <p:cNvSpPr/>
            <p:nvPr/>
          </p:nvSpPr>
          <p:spPr>
            <a:xfrm>
              <a:off x="973146" y="9791754"/>
              <a:ext cx="277272" cy="221973"/>
            </a:xfrm>
            <a:custGeom>
              <a:avLst/>
              <a:gdLst>
                <a:gd name="connsiteX0" fmla="*/ 255053 w 255342"/>
                <a:gd name="connsiteY0" fmla="*/ 27137 h 204417"/>
                <a:gd name="connsiteX1" fmla="*/ 78840 w 255342"/>
                <a:gd name="connsiteY1" fmla="*/ 36662 h 204417"/>
                <a:gd name="connsiteX2" fmla="*/ 1053 w 255342"/>
                <a:gd name="connsiteY2" fmla="*/ 195412 h 204417"/>
                <a:gd name="connsiteX3" fmla="*/ 34390 w 255342"/>
                <a:gd name="connsiteY3" fmla="*/ 168425 h 204417"/>
                <a:gd name="connsiteX4" fmla="*/ 42328 w 255342"/>
                <a:gd name="connsiteY4" fmla="*/ 203350 h 204417"/>
                <a:gd name="connsiteX5" fmla="*/ 191553 w 255342"/>
                <a:gd name="connsiteY5" fmla="*/ 190650 h 204417"/>
                <a:gd name="connsiteX6" fmla="*/ 29628 w 255342"/>
                <a:gd name="connsiteY6" fmla="*/ 143025 h 204417"/>
                <a:gd name="connsiteX7" fmla="*/ 236003 w 255342"/>
                <a:gd name="connsiteY7" fmla="*/ 130325 h 204417"/>
                <a:gd name="connsiteX8" fmla="*/ 109003 w 255342"/>
                <a:gd name="connsiteY8" fmla="*/ 95400 h 204417"/>
                <a:gd name="connsiteX9" fmla="*/ 185203 w 255342"/>
                <a:gd name="connsiteY9" fmla="*/ 95400 h 204417"/>
                <a:gd name="connsiteX10" fmla="*/ 43915 w 255342"/>
                <a:gd name="connsiteY10" fmla="*/ 71587 h 204417"/>
                <a:gd name="connsiteX11" fmla="*/ 118528 w 255342"/>
                <a:gd name="connsiteY11" fmla="*/ 1737 h 204417"/>
                <a:gd name="connsiteX12" fmla="*/ 255053 w 255342"/>
                <a:gd name="connsiteY12" fmla="*/ 27137 h 20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342" h="204417">
                  <a:moveTo>
                    <a:pt x="255053" y="27137"/>
                  </a:moveTo>
                  <a:cubicBezTo>
                    <a:pt x="248438" y="32958"/>
                    <a:pt x="121173" y="8616"/>
                    <a:pt x="78840" y="36662"/>
                  </a:cubicBezTo>
                  <a:cubicBezTo>
                    <a:pt x="36507" y="64708"/>
                    <a:pt x="8461" y="173452"/>
                    <a:pt x="1053" y="195412"/>
                  </a:cubicBezTo>
                  <a:cubicBezTo>
                    <a:pt x="-6355" y="217372"/>
                    <a:pt x="27511" y="167102"/>
                    <a:pt x="34390" y="168425"/>
                  </a:cubicBezTo>
                  <a:cubicBezTo>
                    <a:pt x="41269" y="169748"/>
                    <a:pt x="16134" y="199646"/>
                    <a:pt x="42328" y="203350"/>
                  </a:cubicBezTo>
                  <a:cubicBezTo>
                    <a:pt x="68522" y="207054"/>
                    <a:pt x="193670" y="200704"/>
                    <a:pt x="191553" y="190650"/>
                  </a:cubicBezTo>
                  <a:cubicBezTo>
                    <a:pt x="189436" y="180596"/>
                    <a:pt x="22220" y="153079"/>
                    <a:pt x="29628" y="143025"/>
                  </a:cubicBezTo>
                  <a:cubicBezTo>
                    <a:pt x="37036" y="132971"/>
                    <a:pt x="222774" y="138262"/>
                    <a:pt x="236003" y="130325"/>
                  </a:cubicBezTo>
                  <a:cubicBezTo>
                    <a:pt x="249232" y="122388"/>
                    <a:pt x="117470" y="101221"/>
                    <a:pt x="109003" y="95400"/>
                  </a:cubicBezTo>
                  <a:cubicBezTo>
                    <a:pt x="100536" y="89579"/>
                    <a:pt x="196051" y="99369"/>
                    <a:pt x="185203" y="95400"/>
                  </a:cubicBezTo>
                  <a:cubicBezTo>
                    <a:pt x="174355" y="91431"/>
                    <a:pt x="55027" y="87197"/>
                    <a:pt x="43915" y="71587"/>
                  </a:cubicBezTo>
                  <a:cubicBezTo>
                    <a:pt x="32803" y="55977"/>
                    <a:pt x="83867" y="10733"/>
                    <a:pt x="118528" y="1737"/>
                  </a:cubicBezTo>
                  <a:cubicBezTo>
                    <a:pt x="153188" y="-7259"/>
                    <a:pt x="261668" y="21316"/>
                    <a:pt x="255053" y="27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917CE165-0746-47A7-A342-4C70CB37A400}"/>
                </a:ext>
              </a:extLst>
            </p:cNvPr>
            <p:cNvSpPr/>
            <p:nvPr/>
          </p:nvSpPr>
          <p:spPr>
            <a:xfrm>
              <a:off x="836992" y="10081507"/>
              <a:ext cx="250634" cy="440762"/>
            </a:xfrm>
            <a:custGeom>
              <a:avLst/>
              <a:gdLst>
                <a:gd name="connsiteX0" fmla="*/ 105800 w 230811"/>
                <a:gd name="connsiteY0" fmla="*/ 14 h 405901"/>
                <a:gd name="connsiteX1" fmla="*/ 51825 w 230811"/>
                <a:gd name="connsiteY1" fmla="*/ 112726 h 405901"/>
                <a:gd name="connsiteX2" fmla="*/ 58175 w 230811"/>
                <a:gd name="connsiteY2" fmla="*/ 206389 h 405901"/>
                <a:gd name="connsiteX3" fmla="*/ 170888 w 230811"/>
                <a:gd name="connsiteY3" fmla="*/ 388951 h 405901"/>
                <a:gd name="connsiteX4" fmla="*/ 229625 w 230811"/>
                <a:gd name="connsiteY4" fmla="*/ 390539 h 405901"/>
                <a:gd name="connsiteX5" fmla="*/ 120088 w 230811"/>
                <a:gd name="connsiteY5" fmla="*/ 323864 h 405901"/>
                <a:gd name="connsiteX6" fmla="*/ 4200 w 230811"/>
                <a:gd name="connsiteY6" fmla="*/ 160351 h 405901"/>
                <a:gd name="connsiteX7" fmla="*/ 26425 w 230811"/>
                <a:gd name="connsiteY7" fmla="*/ 141301 h 405901"/>
                <a:gd name="connsiteX8" fmla="*/ 35950 w 230811"/>
                <a:gd name="connsiteY8" fmla="*/ 104789 h 405901"/>
                <a:gd name="connsiteX9" fmla="*/ 105800 w 230811"/>
                <a:gd name="connsiteY9" fmla="*/ 14 h 40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811" h="405901">
                  <a:moveTo>
                    <a:pt x="105800" y="14"/>
                  </a:moveTo>
                  <a:cubicBezTo>
                    <a:pt x="108446" y="1337"/>
                    <a:pt x="59762" y="78330"/>
                    <a:pt x="51825" y="112726"/>
                  </a:cubicBezTo>
                  <a:cubicBezTo>
                    <a:pt x="43888" y="147122"/>
                    <a:pt x="38331" y="160352"/>
                    <a:pt x="58175" y="206389"/>
                  </a:cubicBezTo>
                  <a:cubicBezTo>
                    <a:pt x="78019" y="252426"/>
                    <a:pt x="142313" y="358259"/>
                    <a:pt x="170888" y="388951"/>
                  </a:cubicBezTo>
                  <a:cubicBezTo>
                    <a:pt x="199463" y="419643"/>
                    <a:pt x="238092" y="401387"/>
                    <a:pt x="229625" y="390539"/>
                  </a:cubicBezTo>
                  <a:cubicBezTo>
                    <a:pt x="221158" y="379691"/>
                    <a:pt x="157659" y="362229"/>
                    <a:pt x="120088" y="323864"/>
                  </a:cubicBezTo>
                  <a:cubicBezTo>
                    <a:pt x="82517" y="285499"/>
                    <a:pt x="19810" y="190778"/>
                    <a:pt x="4200" y="160351"/>
                  </a:cubicBezTo>
                  <a:cubicBezTo>
                    <a:pt x="-11411" y="129924"/>
                    <a:pt x="21133" y="150561"/>
                    <a:pt x="26425" y="141301"/>
                  </a:cubicBezTo>
                  <a:cubicBezTo>
                    <a:pt x="31717" y="132041"/>
                    <a:pt x="23779" y="123310"/>
                    <a:pt x="35950" y="104789"/>
                  </a:cubicBezTo>
                  <a:cubicBezTo>
                    <a:pt x="48121" y="86268"/>
                    <a:pt x="103154" y="-1309"/>
                    <a:pt x="105800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9DFC4862-7A07-4FB9-A721-AC2773138460}"/>
                </a:ext>
              </a:extLst>
            </p:cNvPr>
            <p:cNvSpPr/>
            <p:nvPr/>
          </p:nvSpPr>
          <p:spPr>
            <a:xfrm>
              <a:off x="1074258" y="9839026"/>
              <a:ext cx="257075" cy="299508"/>
            </a:xfrm>
            <a:custGeom>
              <a:avLst/>
              <a:gdLst>
                <a:gd name="connsiteX0" fmla="*/ 13 w 236742"/>
                <a:gd name="connsiteY0" fmla="*/ 1067 h 275819"/>
                <a:gd name="connsiteX1" fmla="*/ 155588 w 236742"/>
                <a:gd name="connsiteY1" fmla="*/ 43929 h 275819"/>
                <a:gd name="connsiteX2" fmla="*/ 120663 w 236742"/>
                <a:gd name="connsiteY2" fmla="*/ 132829 h 275819"/>
                <a:gd name="connsiteX3" fmla="*/ 146063 w 236742"/>
                <a:gd name="connsiteY3" fmla="*/ 186804 h 275819"/>
                <a:gd name="connsiteX4" fmla="*/ 215913 w 236742"/>
                <a:gd name="connsiteY4" fmla="*/ 275704 h 275819"/>
                <a:gd name="connsiteX5" fmla="*/ 150825 w 236742"/>
                <a:gd name="connsiteY5" fmla="*/ 202679 h 275819"/>
                <a:gd name="connsiteX6" fmla="*/ 195275 w 236742"/>
                <a:gd name="connsiteY6" fmla="*/ 82029 h 275819"/>
                <a:gd name="connsiteX7" fmla="*/ 192100 w 236742"/>
                <a:gd name="connsiteY7" fmla="*/ 85204 h 275819"/>
                <a:gd name="connsiteX8" fmla="*/ 209563 w 236742"/>
                <a:gd name="connsiteY8" fmla="*/ 164579 h 275819"/>
                <a:gd name="connsiteX9" fmla="*/ 204800 w 236742"/>
                <a:gd name="connsiteY9" fmla="*/ 215379 h 275819"/>
                <a:gd name="connsiteX10" fmla="*/ 184163 w 236742"/>
                <a:gd name="connsiteY10" fmla="*/ 220142 h 275819"/>
                <a:gd name="connsiteX11" fmla="*/ 236550 w 236742"/>
                <a:gd name="connsiteY11" fmla="*/ 240779 h 275819"/>
                <a:gd name="connsiteX12" fmla="*/ 161938 w 236742"/>
                <a:gd name="connsiteY12" fmla="*/ 255067 h 275819"/>
                <a:gd name="connsiteX13" fmla="*/ 157175 w 236742"/>
                <a:gd name="connsiteY13" fmla="*/ 158229 h 275819"/>
                <a:gd name="connsiteX14" fmla="*/ 165113 w 236742"/>
                <a:gd name="connsiteY14" fmla="*/ 85204 h 275819"/>
                <a:gd name="connsiteX15" fmla="*/ 13 w 236742"/>
                <a:gd name="connsiteY15" fmla="*/ 1067 h 2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6742" h="275819">
                  <a:moveTo>
                    <a:pt x="13" y="1067"/>
                  </a:moveTo>
                  <a:cubicBezTo>
                    <a:pt x="-1574" y="-5812"/>
                    <a:pt x="135480" y="21969"/>
                    <a:pt x="155588" y="43929"/>
                  </a:cubicBezTo>
                  <a:cubicBezTo>
                    <a:pt x="175696" y="65889"/>
                    <a:pt x="122251" y="109016"/>
                    <a:pt x="120663" y="132829"/>
                  </a:cubicBezTo>
                  <a:cubicBezTo>
                    <a:pt x="119075" y="156642"/>
                    <a:pt x="130188" y="162992"/>
                    <a:pt x="146063" y="186804"/>
                  </a:cubicBezTo>
                  <a:cubicBezTo>
                    <a:pt x="161938" y="210617"/>
                    <a:pt x="215119" y="273058"/>
                    <a:pt x="215913" y="275704"/>
                  </a:cubicBezTo>
                  <a:cubicBezTo>
                    <a:pt x="216707" y="278350"/>
                    <a:pt x="154265" y="234958"/>
                    <a:pt x="150825" y="202679"/>
                  </a:cubicBezTo>
                  <a:cubicBezTo>
                    <a:pt x="147385" y="170400"/>
                    <a:pt x="188396" y="101608"/>
                    <a:pt x="195275" y="82029"/>
                  </a:cubicBezTo>
                  <a:cubicBezTo>
                    <a:pt x="202154" y="62450"/>
                    <a:pt x="189719" y="71446"/>
                    <a:pt x="192100" y="85204"/>
                  </a:cubicBezTo>
                  <a:cubicBezTo>
                    <a:pt x="194481" y="98962"/>
                    <a:pt x="207446" y="142883"/>
                    <a:pt x="209563" y="164579"/>
                  </a:cubicBezTo>
                  <a:cubicBezTo>
                    <a:pt x="211680" y="186275"/>
                    <a:pt x="209033" y="206119"/>
                    <a:pt x="204800" y="215379"/>
                  </a:cubicBezTo>
                  <a:cubicBezTo>
                    <a:pt x="200567" y="224639"/>
                    <a:pt x="178871" y="215909"/>
                    <a:pt x="184163" y="220142"/>
                  </a:cubicBezTo>
                  <a:cubicBezTo>
                    <a:pt x="189455" y="224375"/>
                    <a:pt x="240254" y="234958"/>
                    <a:pt x="236550" y="240779"/>
                  </a:cubicBezTo>
                  <a:cubicBezTo>
                    <a:pt x="232846" y="246600"/>
                    <a:pt x="175167" y="268825"/>
                    <a:pt x="161938" y="255067"/>
                  </a:cubicBezTo>
                  <a:cubicBezTo>
                    <a:pt x="148709" y="241309"/>
                    <a:pt x="156646" y="186539"/>
                    <a:pt x="157175" y="158229"/>
                  </a:cubicBezTo>
                  <a:cubicBezTo>
                    <a:pt x="157704" y="129919"/>
                    <a:pt x="192100" y="111133"/>
                    <a:pt x="165113" y="85204"/>
                  </a:cubicBezTo>
                  <a:cubicBezTo>
                    <a:pt x="138126" y="59275"/>
                    <a:pt x="1600" y="7946"/>
                    <a:pt x="13" y="10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773071D6-16F3-46FE-BD49-C4E851C149F3}"/>
                </a:ext>
              </a:extLst>
            </p:cNvPr>
            <p:cNvSpPr/>
            <p:nvPr/>
          </p:nvSpPr>
          <p:spPr>
            <a:xfrm>
              <a:off x="922390" y="10015964"/>
              <a:ext cx="328613" cy="100290"/>
            </a:xfrm>
            <a:custGeom>
              <a:avLst/>
              <a:gdLst>
                <a:gd name="connsiteX0" fmla="*/ 62082 w 302622"/>
                <a:gd name="connsiteY0" fmla="*/ 48 h 92358"/>
                <a:gd name="connsiteX1" fmla="*/ 287507 w 302622"/>
                <a:gd name="connsiteY1" fmla="*/ 73073 h 92358"/>
                <a:gd name="connsiteX2" fmla="*/ 76370 w 302622"/>
                <a:gd name="connsiteY2" fmla="*/ 60373 h 92358"/>
                <a:gd name="connsiteX3" fmla="*/ 11282 w 302622"/>
                <a:gd name="connsiteY3" fmla="*/ 42910 h 92358"/>
                <a:gd name="connsiteX4" fmla="*/ 287507 w 302622"/>
                <a:gd name="connsiteY4" fmla="*/ 88948 h 92358"/>
                <a:gd name="connsiteX5" fmla="*/ 268457 w 302622"/>
                <a:gd name="connsiteY5" fmla="*/ 88948 h 92358"/>
                <a:gd name="connsiteX6" fmla="*/ 119232 w 302622"/>
                <a:gd name="connsiteY6" fmla="*/ 88948 h 92358"/>
                <a:gd name="connsiteX7" fmla="*/ 171620 w 302622"/>
                <a:gd name="connsiteY7" fmla="*/ 61960 h 92358"/>
                <a:gd name="connsiteX8" fmla="*/ 62082 w 302622"/>
                <a:gd name="connsiteY8" fmla="*/ 48 h 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22" h="92358">
                  <a:moveTo>
                    <a:pt x="62082" y="48"/>
                  </a:moveTo>
                  <a:cubicBezTo>
                    <a:pt x="81396" y="1900"/>
                    <a:pt x="285126" y="63019"/>
                    <a:pt x="287507" y="73073"/>
                  </a:cubicBezTo>
                  <a:cubicBezTo>
                    <a:pt x="289888" y="83127"/>
                    <a:pt x="122407" y="65400"/>
                    <a:pt x="76370" y="60373"/>
                  </a:cubicBezTo>
                  <a:cubicBezTo>
                    <a:pt x="30333" y="55346"/>
                    <a:pt x="-23907" y="38148"/>
                    <a:pt x="11282" y="42910"/>
                  </a:cubicBezTo>
                  <a:cubicBezTo>
                    <a:pt x="46471" y="47672"/>
                    <a:pt x="244644" y="81275"/>
                    <a:pt x="287507" y="88948"/>
                  </a:cubicBezTo>
                  <a:cubicBezTo>
                    <a:pt x="330370" y="96621"/>
                    <a:pt x="268457" y="88948"/>
                    <a:pt x="268457" y="88948"/>
                  </a:cubicBezTo>
                  <a:cubicBezTo>
                    <a:pt x="240411" y="88948"/>
                    <a:pt x="135372" y="93446"/>
                    <a:pt x="119232" y="88948"/>
                  </a:cubicBezTo>
                  <a:cubicBezTo>
                    <a:pt x="103093" y="84450"/>
                    <a:pt x="176118" y="74131"/>
                    <a:pt x="171620" y="61960"/>
                  </a:cubicBezTo>
                  <a:cubicBezTo>
                    <a:pt x="167122" y="49789"/>
                    <a:pt x="42768" y="-1804"/>
                    <a:pt x="62082" y="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175072B8-B395-4AE4-96E0-BADD75A4D166}"/>
                </a:ext>
              </a:extLst>
            </p:cNvPr>
            <p:cNvSpPr/>
            <p:nvPr/>
          </p:nvSpPr>
          <p:spPr>
            <a:xfrm>
              <a:off x="923659" y="10052217"/>
              <a:ext cx="166339" cy="367554"/>
            </a:xfrm>
            <a:custGeom>
              <a:avLst/>
              <a:gdLst>
                <a:gd name="connsiteX0" fmla="*/ 14876 w 153183"/>
                <a:gd name="connsiteY0" fmla="*/ 0 h 338483"/>
                <a:gd name="connsiteX1" fmla="*/ 152988 w 153183"/>
                <a:gd name="connsiteY1" fmla="*/ 80963 h 338483"/>
                <a:gd name="connsiteX2" fmla="*/ 45038 w 153183"/>
                <a:gd name="connsiteY2" fmla="*/ 131763 h 338483"/>
                <a:gd name="connsiteX3" fmla="*/ 37101 w 153183"/>
                <a:gd name="connsiteY3" fmla="*/ 165100 h 338483"/>
                <a:gd name="connsiteX4" fmla="*/ 46626 w 153183"/>
                <a:gd name="connsiteY4" fmla="*/ 233363 h 338483"/>
                <a:gd name="connsiteX5" fmla="*/ 54563 w 153183"/>
                <a:gd name="connsiteY5" fmla="*/ 338138 h 338483"/>
                <a:gd name="connsiteX6" fmla="*/ 27576 w 153183"/>
                <a:gd name="connsiteY6" fmla="*/ 263525 h 338483"/>
                <a:gd name="connsiteX7" fmla="*/ 588 w 153183"/>
                <a:gd name="connsiteY7" fmla="*/ 166688 h 338483"/>
                <a:gd name="connsiteX8" fmla="*/ 54563 w 153183"/>
                <a:gd name="connsiteY8" fmla="*/ 104775 h 338483"/>
                <a:gd name="connsiteX9" fmla="*/ 89488 w 153183"/>
                <a:gd name="connsiteY9" fmla="*/ 112713 h 338483"/>
                <a:gd name="connsiteX10" fmla="*/ 127588 w 153183"/>
                <a:gd name="connsiteY10" fmla="*/ 79375 h 338483"/>
                <a:gd name="connsiteX11" fmla="*/ 14876 w 153183"/>
                <a:gd name="connsiteY11" fmla="*/ 0 h 33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183" h="338483">
                  <a:moveTo>
                    <a:pt x="14876" y="0"/>
                  </a:moveTo>
                  <a:cubicBezTo>
                    <a:pt x="19109" y="265"/>
                    <a:pt x="147961" y="59003"/>
                    <a:pt x="152988" y="80963"/>
                  </a:cubicBezTo>
                  <a:cubicBezTo>
                    <a:pt x="158015" y="102924"/>
                    <a:pt x="64352" y="117740"/>
                    <a:pt x="45038" y="131763"/>
                  </a:cubicBezTo>
                  <a:cubicBezTo>
                    <a:pt x="25724" y="145786"/>
                    <a:pt x="36836" y="148167"/>
                    <a:pt x="37101" y="165100"/>
                  </a:cubicBezTo>
                  <a:cubicBezTo>
                    <a:pt x="37366" y="182033"/>
                    <a:pt x="43716" y="204524"/>
                    <a:pt x="46626" y="233363"/>
                  </a:cubicBezTo>
                  <a:cubicBezTo>
                    <a:pt x="49536" y="262202"/>
                    <a:pt x="57738" y="333111"/>
                    <a:pt x="54563" y="338138"/>
                  </a:cubicBezTo>
                  <a:cubicBezTo>
                    <a:pt x="51388" y="343165"/>
                    <a:pt x="36572" y="292100"/>
                    <a:pt x="27576" y="263525"/>
                  </a:cubicBezTo>
                  <a:cubicBezTo>
                    <a:pt x="18580" y="234950"/>
                    <a:pt x="-3910" y="193146"/>
                    <a:pt x="588" y="166688"/>
                  </a:cubicBezTo>
                  <a:cubicBezTo>
                    <a:pt x="5086" y="140230"/>
                    <a:pt x="39746" y="113771"/>
                    <a:pt x="54563" y="104775"/>
                  </a:cubicBezTo>
                  <a:cubicBezTo>
                    <a:pt x="69380" y="95779"/>
                    <a:pt x="77317" y="116946"/>
                    <a:pt x="89488" y="112713"/>
                  </a:cubicBezTo>
                  <a:cubicBezTo>
                    <a:pt x="101659" y="108480"/>
                    <a:pt x="139230" y="93927"/>
                    <a:pt x="127588" y="79375"/>
                  </a:cubicBezTo>
                  <a:cubicBezTo>
                    <a:pt x="115946" y="64823"/>
                    <a:pt x="10643" y="-265"/>
                    <a:pt x="1487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F927DA4E-518A-4DC6-9EC9-E07C49FCD81C}"/>
                </a:ext>
              </a:extLst>
            </p:cNvPr>
            <p:cNvSpPr/>
            <p:nvPr/>
          </p:nvSpPr>
          <p:spPr>
            <a:xfrm>
              <a:off x="1015966" y="10125206"/>
              <a:ext cx="278124" cy="153148"/>
            </a:xfrm>
            <a:custGeom>
              <a:avLst/>
              <a:gdLst>
                <a:gd name="connsiteX0" fmla="*/ 253720 w 256126"/>
                <a:gd name="connsiteY0" fmla="*/ 4222 h 141035"/>
                <a:gd name="connsiteX1" fmla="*/ 134657 w 256126"/>
                <a:gd name="connsiteY1" fmla="*/ 37559 h 141035"/>
                <a:gd name="connsiteX2" fmla="*/ 2895 w 256126"/>
                <a:gd name="connsiteY2" fmla="*/ 66134 h 141035"/>
                <a:gd name="connsiteX3" fmla="*/ 53695 w 256126"/>
                <a:gd name="connsiteY3" fmla="*/ 97884 h 141035"/>
                <a:gd name="connsiteX4" fmla="*/ 169582 w 256126"/>
                <a:gd name="connsiteY4" fmla="*/ 75659 h 141035"/>
                <a:gd name="connsiteX5" fmla="*/ 202920 w 256126"/>
                <a:gd name="connsiteY5" fmla="*/ 64547 h 141035"/>
                <a:gd name="connsiteX6" fmla="*/ 215620 w 256126"/>
                <a:gd name="connsiteY6" fmla="*/ 77247 h 141035"/>
                <a:gd name="connsiteX7" fmla="*/ 21945 w 256126"/>
                <a:gd name="connsiteY7" fmla="*/ 140747 h 141035"/>
                <a:gd name="connsiteX8" fmla="*/ 253720 w 256126"/>
                <a:gd name="connsiteY8" fmla="*/ 4222 h 14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26" h="141035">
                  <a:moveTo>
                    <a:pt x="253720" y="4222"/>
                  </a:moveTo>
                  <a:cubicBezTo>
                    <a:pt x="272505" y="-12976"/>
                    <a:pt x="176461" y="27240"/>
                    <a:pt x="134657" y="37559"/>
                  </a:cubicBezTo>
                  <a:cubicBezTo>
                    <a:pt x="92853" y="47878"/>
                    <a:pt x="16389" y="56080"/>
                    <a:pt x="2895" y="66134"/>
                  </a:cubicBezTo>
                  <a:cubicBezTo>
                    <a:pt x="-10599" y="76188"/>
                    <a:pt x="25914" y="96297"/>
                    <a:pt x="53695" y="97884"/>
                  </a:cubicBezTo>
                  <a:cubicBezTo>
                    <a:pt x="81476" y="99471"/>
                    <a:pt x="144711" y="81215"/>
                    <a:pt x="169582" y="75659"/>
                  </a:cubicBezTo>
                  <a:cubicBezTo>
                    <a:pt x="194453" y="70103"/>
                    <a:pt x="195247" y="64282"/>
                    <a:pt x="202920" y="64547"/>
                  </a:cubicBezTo>
                  <a:cubicBezTo>
                    <a:pt x="210593" y="64812"/>
                    <a:pt x="245782" y="64547"/>
                    <a:pt x="215620" y="77247"/>
                  </a:cubicBezTo>
                  <a:cubicBezTo>
                    <a:pt x="185457" y="89947"/>
                    <a:pt x="16124" y="145509"/>
                    <a:pt x="21945" y="140747"/>
                  </a:cubicBezTo>
                  <a:cubicBezTo>
                    <a:pt x="27766" y="135985"/>
                    <a:pt x="234935" y="21420"/>
                    <a:pt x="253720" y="42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DF6C19A0-173C-4527-A313-B28E5C1CF4A6}"/>
                </a:ext>
              </a:extLst>
            </p:cNvPr>
            <p:cNvSpPr/>
            <p:nvPr/>
          </p:nvSpPr>
          <p:spPr>
            <a:xfrm>
              <a:off x="1000090" y="10160819"/>
              <a:ext cx="318230" cy="261202"/>
            </a:xfrm>
            <a:custGeom>
              <a:avLst/>
              <a:gdLst>
                <a:gd name="connsiteX0" fmla="*/ 292152 w 293060"/>
                <a:gd name="connsiteY0" fmla="*/ 0 h 240543"/>
                <a:gd name="connsiteX1" fmla="*/ 260402 w 293060"/>
                <a:gd name="connsiteY1" fmla="*/ 80962 h 240543"/>
                <a:gd name="connsiteX2" fmla="*/ 182615 w 293060"/>
                <a:gd name="connsiteY2" fmla="*/ 114300 h 240543"/>
                <a:gd name="connsiteX3" fmla="*/ 52 w 293060"/>
                <a:gd name="connsiteY3" fmla="*/ 176212 h 240543"/>
                <a:gd name="connsiteX4" fmla="*/ 201665 w 293060"/>
                <a:gd name="connsiteY4" fmla="*/ 123825 h 240543"/>
                <a:gd name="connsiteX5" fmla="*/ 227065 w 293060"/>
                <a:gd name="connsiteY5" fmla="*/ 153987 h 240543"/>
                <a:gd name="connsiteX6" fmla="*/ 134990 w 293060"/>
                <a:gd name="connsiteY6" fmla="*/ 219075 h 240543"/>
                <a:gd name="connsiteX7" fmla="*/ 65140 w 293060"/>
                <a:gd name="connsiteY7" fmla="*/ 238125 h 240543"/>
                <a:gd name="connsiteX8" fmla="*/ 249290 w 293060"/>
                <a:gd name="connsiteY8" fmla="*/ 171450 h 240543"/>
                <a:gd name="connsiteX9" fmla="*/ 273102 w 293060"/>
                <a:gd name="connsiteY9" fmla="*/ 133350 h 240543"/>
                <a:gd name="connsiteX10" fmla="*/ 11165 w 293060"/>
                <a:gd name="connsiteY10" fmla="*/ 161925 h 240543"/>
                <a:gd name="connsiteX11" fmla="*/ 136577 w 293060"/>
                <a:gd name="connsiteY11" fmla="*/ 114300 h 240543"/>
                <a:gd name="connsiteX12" fmla="*/ 228652 w 293060"/>
                <a:gd name="connsiteY12" fmla="*/ 80962 h 240543"/>
                <a:gd name="connsiteX13" fmla="*/ 292152 w 293060"/>
                <a:gd name="connsiteY13" fmla="*/ 0 h 24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060" h="240543">
                  <a:moveTo>
                    <a:pt x="292152" y="0"/>
                  </a:moveTo>
                  <a:cubicBezTo>
                    <a:pt x="297444" y="0"/>
                    <a:pt x="278658" y="61912"/>
                    <a:pt x="260402" y="80962"/>
                  </a:cubicBezTo>
                  <a:cubicBezTo>
                    <a:pt x="242146" y="100012"/>
                    <a:pt x="226007" y="98425"/>
                    <a:pt x="182615" y="114300"/>
                  </a:cubicBezTo>
                  <a:cubicBezTo>
                    <a:pt x="139223" y="130175"/>
                    <a:pt x="-3123" y="174625"/>
                    <a:pt x="52" y="176212"/>
                  </a:cubicBezTo>
                  <a:cubicBezTo>
                    <a:pt x="3227" y="177799"/>
                    <a:pt x="163829" y="127529"/>
                    <a:pt x="201665" y="123825"/>
                  </a:cubicBezTo>
                  <a:cubicBezTo>
                    <a:pt x="239500" y="120121"/>
                    <a:pt x="238177" y="138112"/>
                    <a:pt x="227065" y="153987"/>
                  </a:cubicBezTo>
                  <a:cubicBezTo>
                    <a:pt x="215952" y="169862"/>
                    <a:pt x="161977" y="205052"/>
                    <a:pt x="134990" y="219075"/>
                  </a:cubicBezTo>
                  <a:cubicBezTo>
                    <a:pt x="108003" y="233098"/>
                    <a:pt x="46090" y="246062"/>
                    <a:pt x="65140" y="238125"/>
                  </a:cubicBezTo>
                  <a:cubicBezTo>
                    <a:pt x="84190" y="230188"/>
                    <a:pt x="214630" y="188913"/>
                    <a:pt x="249290" y="171450"/>
                  </a:cubicBezTo>
                  <a:cubicBezTo>
                    <a:pt x="283950" y="153988"/>
                    <a:pt x="312789" y="134937"/>
                    <a:pt x="273102" y="133350"/>
                  </a:cubicBezTo>
                  <a:cubicBezTo>
                    <a:pt x="233415" y="131763"/>
                    <a:pt x="33919" y="165100"/>
                    <a:pt x="11165" y="161925"/>
                  </a:cubicBezTo>
                  <a:cubicBezTo>
                    <a:pt x="-11589" y="158750"/>
                    <a:pt x="136577" y="114300"/>
                    <a:pt x="136577" y="114300"/>
                  </a:cubicBezTo>
                  <a:cubicBezTo>
                    <a:pt x="172825" y="100806"/>
                    <a:pt x="207221" y="94191"/>
                    <a:pt x="228652" y="80962"/>
                  </a:cubicBezTo>
                  <a:cubicBezTo>
                    <a:pt x="250083" y="67733"/>
                    <a:pt x="286860" y="0"/>
                    <a:pt x="29215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FF06B523-A028-4F0B-A2CE-6847B0CC8391}"/>
                </a:ext>
              </a:extLst>
            </p:cNvPr>
            <p:cNvSpPr/>
            <p:nvPr/>
          </p:nvSpPr>
          <p:spPr>
            <a:xfrm>
              <a:off x="5346767" y="4749022"/>
              <a:ext cx="1051718" cy="661903"/>
            </a:xfrm>
            <a:custGeom>
              <a:avLst/>
              <a:gdLst>
                <a:gd name="connsiteX0" fmla="*/ 98358 w 1051718"/>
                <a:gd name="connsiteY0" fmla="*/ 778 h 661903"/>
                <a:gd name="connsiteX1" fmla="*/ 279333 w 1051718"/>
                <a:gd name="connsiteY1" fmla="*/ 330978 h 661903"/>
                <a:gd name="connsiteX2" fmla="*/ 495233 w 1051718"/>
                <a:gd name="connsiteY2" fmla="*/ 499253 h 661903"/>
                <a:gd name="connsiteX3" fmla="*/ 434908 w 1051718"/>
                <a:gd name="connsiteY3" fmla="*/ 470678 h 661903"/>
                <a:gd name="connsiteX4" fmla="*/ 685733 w 1051718"/>
                <a:gd name="connsiteY4" fmla="*/ 540528 h 661903"/>
                <a:gd name="connsiteX5" fmla="*/ 923858 w 1051718"/>
                <a:gd name="connsiteY5" fmla="*/ 540528 h 661903"/>
                <a:gd name="connsiteX6" fmla="*/ 838133 w 1051718"/>
                <a:gd name="connsiteY6" fmla="*/ 531003 h 661903"/>
                <a:gd name="connsiteX7" fmla="*/ 1050858 w 1051718"/>
                <a:gd name="connsiteY7" fmla="*/ 496078 h 661903"/>
                <a:gd name="connsiteX8" fmla="*/ 907983 w 1051718"/>
                <a:gd name="connsiteY8" fmla="*/ 559578 h 661903"/>
                <a:gd name="connsiteX9" fmla="*/ 780983 w 1051718"/>
                <a:gd name="connsiteY9" fmla="*/ 642128 h 661903"/>
                <a:gd name="connsiteX10" fmla="*/ 536508 w 1051718"/>
                <a:gd name="connsiteY10" fmla="*/ 604028 h 661903"/>
                <a:gd name="connsiteX11" fmla="*/ 3108 w 1051718"/>
                <a:gd name="connsiteY11" fmla="*/ 67453 h 661903"/>
                <a:gd name="connsiteX12" fmla="*/ 307908 w 1051718"/>
                <a:gd name="connsiteY12" fmla="*/ 432578 h 661903"/>
                <a:gd name="connsiteX13" fmla="*/ 98358 w 1051718"/>
                <a:gd name="connsiteY13" fmla="*/ 778 h 6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1718" h="661903">
                  <a:moveTo>
                    <a:pt x="98358" y="778"/>
                  </a:moveTo>
                  <a:cubicBezTo>
                    <a:pt x="93596" y="-16155"/>
                    <a:pt x="213187" y="247899"/>
                    <a:pt x="279333" y="330978"/>
                  </a:cubicBezTo>
                  <a:cubicBezTo>
                    <a:pt x="345479" y="414057"/>
                    <a:pt x="469304" y="475970"/>
                    <a:pt x="495233" y="499253"/>
                  </a:cubicBezTo>
                  <a:cubicBezTo>
                    <a:pt x="521162" y="522536"/>
                    <a:pt x="403158" y="463799"/>
                    <a:pt x="434908" y="470678"/>
                  </a:cubicBezTo>
                  <a:cubicBezTo>
                    <a:pt x="466658" y="477557"/>
                    <a:pt x="604241" y="528886"/>
                    <a:pt x="685733" y="540528"/>
                  </a:cubicBezTo>
                  <a:cubicBezTo>
                    <a:pt x="767225" y="552170"/>
                    <a:pt x="898458" y="542116"/>
                    <a:pt x="923858" y="540528"/>
                  </a:cubicBezTo>
                  <a:cubicBezTo>
                    <a:pt x="949258" y="538941"/>
                    <a:pt x="816966" y="538411"/>
                    <a:pt x="838133" y="531003"/>
                  </a:cubicBezTo>
                  <a:cubicBezTo>
                    <a:pt x="859300" y="523595"/>
                    <a:pt x="1039216" y="491316"/>
                    <a:pt x="1050858" y="496078"/>
                  </a:cubicBezTo>
                  <a:cubicBezTo>
                    <a:pt x="1062500" y="500840"/>
                    <a:pt x="952962" y="535236"/>
                    <a:pt x="907983" y="559578"/>
                  </a:cubicBezTo>
                  <a:cubicBezTo>
                    <a:pt x="863004" y="583920"/>
                    <a:pt x="842895" y="634720"/>
                    <a:pt x="780983" y="642128"/>
                  </a:cubicBezTo>
                  <a:cubicBezTo>
                    <a:pt x="719071" y="649536"/>
                    <a:pt x="666154" y="699807"/>
                    <a:pt x="536508" y="604028"/>
                  </a:cubicBezTo>
                  <a:cubicBezTo>
                    <a:pt x="406862" y="508249"/>
                    <a:pt x="41208" y="96028"/>
                    <a:pt x="3108" y="67453"/>
                  </a:cubicBezTo>
                  <a:cubicBezTo>
                    <a:pt x="-34992" y="38878"/>
                    <a:pt x="289387" y="439457"/>
                    <a:pt x="307908" y="432578"/>
                  </a:cubicBezTo>
                  <a:cubicBezTo>
                    <a:pt x="326429" y="425699"/>
                    <a:pt x="103120" y="17711"/>
                    <a:pt x="98358" y="778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FE4CA8E-9732-496A-8568-92DFBA25D786}"/>
                </a:ext>
              </a:extLst>
            </p:cNvPr>
            <p:cNvSpPr/>
            <p:nvPr/>
          </p:nvSpPr>
          <p:spPr>
            <a:xfrm>
              <a:off x="5865966" y="4376966"/>
              <a:ext cx="499730" cy="170605"/>
            </a:xfrm>
            <a:custGeom>
              <a:avLst/>
              <a:gdLst>
                <a:gd name="connsiteX0" fmla="*/ 36359 w 499730"/>
                <a:gd name="connsiteY0" fmla="*/ 33109 h 170605"/>
                <a:gd name="connsiteX1" fmla="*/ 230034 w 499730"/>
                <a:gd name="connsiteY1" fmla="*/ 102959 h 170605"/>
                <a:gd name="connsiteX2" fmla="*/ 496734 w 499730"/>
                <a:gd name="connsiteY2" fmla="*/ 1359 h 170605"/>
                <a:gd name="connsiteX3" fmla="*/ 369734 w 499730"/>
                <a:gd name="connsiteY3" fmla="*/ 52159 h 170605"/>
                <a:gd name="connsiteX4" fmla="*/ 309409 w 499730"/>
                <a:gd name="connsiteY4" fmla="*/ 160109 h 170605"/>
                <a:gd name="connsiteX5" fmla="*/ 188759 w 499730"/>
                <a:gd name="connsiteY5" fmla="*/ 166459 h 170605"/>
                <a:gd name="connsiteX6" fmla="*/ 4609 w 499730"/>
                <a:gd name="connsiteY6" fmla="*/ 163284 h 170605"/>
                <a:gd name="connsiteX7" fmla="*/ 395134 w 499730"/>
                <a:gd name="connsiteY7" fmla="*/ 106134 h 170605"/>
                <a:gd name="connsiteX8" fmla="*/ 36359 w 499730"/>
                <a:gd name="connsiteY8" fmla="*/ 33109 h 17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730" h="170605">
                  <a:moveTo>
                    <a:pt x="36359" y="33109"/>
                  </a:moveTo>
                  <a:cubicBezTo>
                    <a:pt x="8842" y="32580"/>
                    <a:pt x="153305" y="108251"/>
                    <a:pt x="230034" y="102959"/>
                  </a:cubicBezTo>
                  <a:cubicBezTo>
                    <a:pt x="306763" y="97667"/>
                    <a:pt x="473451" y="9826"/>
                    <a:pt x="496734" y="1359"/>
                  </a:cubicBezTo>
                  <a:cubicBezTo>
                    <a:pt x="520017" y="-7108"/>
                    <a:pt x="400955" y="25701"/>
                    <a:pt x="369734" y="52159"/>
                  </a:cubicBezTo>
                  <a:cubicBezTo>
                    <a:pt x="338513" y="78617"/>
                    <a:pt x="339572" y="141059"/>
                    <a:pt x="309409" y="160109"/>
                  </a:cubicBezTo>
                  <a:cubicBezTo>
                    <a:pt x="279247" y="179159"/>
                    <a:pt x="188759" y="166459"/>
                    <a:pt x="188759" y="166459"/>
                  </a:cubicBezTo>
                  <a:cubicBezTo>
                    <a:pt x="137959" y="166988"/>
                    <a:pt x="-29787" y="173338"/>
                    <a:pt x="4609" y="163284"/>
                  </a:cubicBezTo>
                  <a:cubicBezTo>
                    <a:pt x="39005" y="153230"/>
                    <a:pt x="386138" y="124655"/>
                    <a:pt x="395134" y="106134"/>
                  </a:cubicBezTo>
                  <a:cubicBezTo>
                    <a:pt x="404130" y="87613"/>
                    <a:pt x="63876" y="33638"/>
                    <a:pt x="36359" y="33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5B1B2998-06AD-4983-BE69-5EFD58A09521}"/>
                </a:ext>
              </a:extLst>
            </p:cNvPr>
            <p:cNvSpPr/>
            <p:nvPr/>
          </p:nvSpPr>
          <p:spPr>
            <a:xfrm>
              <a:off x="5556250" y="4349438"/>
              <a:ext cx="831258" cy="496174"/>
            </a:xfrm>
            <a:custGeom>
              <a:avLst/>
              <a:gdLst>
                <a:gd name="connsiteX0" fmla="*/ 810683 w 831258"/>
                <a:gd name="connsiteY0" fmla="*/ 6662 h 496174"/>
                <a:gd name="connsiteX1" fmla="*/ 810683 w 831258"/>
                <a:gd name="connsiteY1" fmla="*/ 379195 h 496174"/>
                <a:gd name="connsiteX2" fmla="*/ 802217 w 831258"/>
                <a:gd name="connsiteY2" fmla="*/ 275479 h 496174"/>
                <a:gd name="connsiteX3" fmla="*/ 802217 w 831258"/>
                <a:gd name="connsiteY3" fmla="*/ 457512 h 496174"/>
                <a:gd name="connsiteX4" fmla="*/ 757767 w 831258"/>
                <a:gd name="connsiteY4" fmla="*/ 455395 h 496174"/>
                <a:gd name="connsiteX5" fmla="*/ 0 w 831258"/>
                <a:gd name="connsiteY5" fmla="*/ 472329 h 496174"/>
                <a:gd name="connsiteX6" fmla="*/ 768350 w 831258"/>
                <a:gd name="connsiteY6" fmla="*/ 495612 h 496174"/>
                <a:gd name="connsiteX7" fmla="*/ 785283 w 831258"/>
                <a:gd name="connsiteY7" fmla="*/ 446929 h 496174"/>
                <a:gd name="connsiteX8" fmla="*/ 768350 w 831258"/>
                <a:gd name="connsiteY8" fmla="*/ 159062 h 496174"/>
                <a:gd name="connsiteX9" fmla="*/ 810683 w 831258"/>
                <a:gd name="connsiteY9" fmla="*/ 6662 h 49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258" h="496174">
                  <a:moveTo>
                    <a:pt x="810683" y="6662"/>
                  </a:moveTo>
                  <a:cubicBezTo>
                    <a:pt x="817739" y="43351"/>
                    <a:pt x="812094" y="334392"/>
                    <a:pt x="810683" y="379195"/>
                  </a:cubicBezTo>
                  <a:cubicBezTo>
                    <a:pt x="809272" y="423998"/>
                    <a:pt x="803628" y="262426"/>
                    <a:pt x="802217" y="275479"/>
                  </a:cubicBezTo>
                  <a:cubicBezTo>
                    <a:pt x="800806" y="288532"/>
                    <a:pt x="809625" y="427526"/>
                    <a:pt x="802217" y="457512"/>
                  </a:cubicBezTo>
                  <a:cubicBezTo>
                    <a:pt x="794809" y="487498"/>
                    <a:pt x="757767" y="455395"/>
                    <a:pt x="757767" y="455395"/>
                  </a:cubicBezTo>
                  <a:lnTo>
                    <a:pt x="0" y="472329"/>
                  </a:lnTo>
                  <a:cubicBezTo>
                    <a:pt x="1764" y="479032"/>
                    <a:pt x="637470" y="499845"/>
                    <a:pt x="768350" y="495612"/>
                  </a:cubicBezTo>
                  <a:cubicBezTo>
                    <a:pt x="899230" y="491379"/>
                    <a:pt x="785283" y="503021"/>
                    <a:pt x="785283" y="446929"/>
                  </a:cubicBezTo>
                  <a:cubicBezTo>
                    <a:pt x="785283" y="390837"/>
                    <a:pt x="763411" y="224326"/>
                    <a:pt x="768350" y="159062"/>
                  </a:cubicBezTo>
                  <a:cubicBezTo>
                    <a:pt x="773289" y="93798"/>
                    <a:pt x="803627" y="-30027"/>
                    <a:pt x="810683" y="666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44B9D8AF-2E8D-4CAE-B6F1-9EA7F46AC7F4}"/>
                </a:ext>
              </a:extLst>
            </p:cNvPr>
            <p:cNvSpPr/>
            <p:nvPr/>
          </p:nvSpPr>
          <p:spPr>
            <a:xfrm>
              <a:off x="5636585" y="3484845"/>
              <a:ext cx="692645" cy="606236"/>
            </a:xfrm>
            <a:custGeom>
              <a:avLst/>
              <a:gdLst>
                <a:gd name="connsiteX0" fmla="*/ 423432 w 692645"/>
                <a:gd name="connsiteY0" fmla="*/ 18238 h 606236"/>
                <a:gd name="connsiteX1" fmla="*/ 622398 w 692645"/>
                <a:gd name="connsiteY1" fmla="*/ 208738 h 606236"/>
                <a:gd name="connsiteX2" fmla="*/ 690132 w 692645"/>
                <a:gd name="connsiteY2" fmla="*/ 587622 h 606236"/>
                <a:gd name="connsiteX3" fmla="*/ 660498 w 692645"/>
                <a:gd name="connsiteY3" fmla="*/ 507188 h 606236"/>
                <a:gd name="connsiteX4" fmla="*/ 499632 w 692645"/>
                <a:gd name="connsiteY4" fmla="*/ 153705 h 606236"/>
                <a:gd name="connsiteX5" fmla="*/ 575832 w 692645"/>
                <a:gd name="connsiteY5" fmla="*/ 212972 h 606236"/>
                <a:gd name="connsiteX6" fmla="*/ 476348 w 692645"/>
                <a:gd name="connsiteY6" fmla="*/ 105022 h 606236"/>
                <a:gd name="connsiteX7" fmla="*/ 332415 w 692645"/>
                <a:gd name="connsiteY7" fmla="*/ 28822 h 606236"/>
                <a:gd name="connsiteX8" fmla="*/ 98 w 692645"/>
                <a:gd name="connsiteY8" fmla="*/ 22472 h 606236"/>
                <a:gd name="connsiteX9" fmla="*/ 298548 w 692645"/>
                <a:gd name="connsiteY9" fmla="*/ 7655 h 606236"/>
                <a:gd name="connsiteX10" fmla="*/ 423432 w 692645"/>
                <a:gd name="connsiteY10" fmla="*/ 18238 h 6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645" h="606236">
                  <a:moveTo>
                    <a:pt x="423432" y="18238"/>
                  </a:moveTo>
                  <a:cubicBezTo>
                    <a:pt x="477407" y="51752"/>
                    <a:pt x="577948" y="113841"/>
                    <a:pt x="622398" y="208738"/>
                  </a:cubicBezTo>
                  <a:cubicBezTo>
                    <a:pt x="666848" y="303635"/>
                    <a:pt x="683782" y="537880"/>
                    <a:pt x="690132" y="587622"/>
                  </a:cubicBezTo>
                  <a:cubicBezTo>
                    <a:pt x="696482" y="637364"/>
                    <a:pt x="692248" y="579507"/>
                    <a:pt x="660498" y="507188"/>
                  </a:cubicBezTo>
                  <a:cubicBezTo>
                    <a:pt x="628748" y="434869"/>
                    <a:pt x="513743" y="202741"/>
                    <a:pt x="499632" y="153705"/>
                  </a:cubicBezTo>
                  <a:cubicBezTo>
                    <a:pt x="485521" y="104669"/>
                    <a:pt x="579713" y="221086"/>
                    <a:pt x="575832" y="212972"/>
                  </a:cubicBezTo>
                  <a:cubicBezTo>
                    <a:pt x="571951" y="204858"/>
                    <a:pt x="516918" y="135714"/>
                    <a:pt x="476348" y="105022"/>
                  </a:cubicBezTo>
                  <a:cubicBezTo>
                    <a:pt x="435779" y="74330"/>
                    <a:pt x="411790" y="42580"/>
                    <a:pt x="332415" y="28822"/>
                  </a:cubicBezTo>
                  <a:cubicBezTo>
                    <a:pt x="253040" y="15064"/>
                    <a:pt x="5742" y="26000"/>
                    <a:pt x="98" y="22472"/>
                  </a:cubicBezTo>
                  <a:cubicBezTo>
                    <a:pt x="-5547" y="18944"/>
                    <a:pt x="232579" y="7655"/>
                    <a:pt x="298548" y="7655"/>
                  </a:cubicBezTo>
                  <a:cubicBezTo>
                    <a:pt x="364517" y="7655"/>
                    <a:pt x="369457" y="-15276"/>
                    <a:pt x="423432" y="1823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32A9F50E-B633-4329-BD1C-F25E13B14414}"/>
                </a:ext>
              </a:extLst>
            </p:cNvPr>
            <p:cNvSpPr/>
            <p:nvPr/>
          </p:nvSpPr>
          <p:spPr>
            <a:xfrm>
              <a:off x="5422298" y="4860448"/>
              <a:ext cx="675710" cy="377241"/>
            </a:xfrm>
            <a:custGeom>
              <a:avLst/>
              <a:gdLst>
                <a:gd name="connsiteX0" fmla="*/ 240315 w 675710"/>
                <a:gd name="connsiteY0" fmla="*/ 135415 h 377241"/>
                <a:gd name="connsiteX1" fmla="*/ 438752 w 675710"/>
                <a:gd name="connsiteY1" fmla="*/ 243365 h 377241"/>
                <a:gd name="connsiteX2" fmla="*/ 530827 w 675710"/>
                <a:gd name="connsiteY2" fmla="*/ 303690 h 377241"/>
                <a:gd name="connsiteX3" fmla="*/ 661002 w 675710"/>
                <a:gd name="connsiteY3" fmla="*/ 219552 h 377241"/>
                <a:gd name="connsiteX4" fmla="*/ 651477 w 675710"/>
                <a:gd name="connsiteY4" fmla="*/ 275115 h 377241"/>
                <a:gd name="connsiteX5" fmla="*/ 675290 w 675710"/>
                <a:gd name="connsiteY5" fmla="*/ 376715 h 377241"/>
                <a:gd name="connsiteX6" fmla="*/ 627665 w 675710"/>
                <a:gd name="connsiteY6" fmla="*/ 316390 h 377241"/>
                <a:gd name="connsiteX7" fmla="*/ 543527 w 675710"/>
                <a:gd name="connsiteY7" fmla="*/ 349727 h 377241"/>
                <a:gd name="connsiteX8" fmla="*/ 308577 w 675710"/>
                <a:gd name="connsiteY8" fmla="*/ 216377 h 377241"/>
                <a:gd name="connsiteX9" fmla="*/ 2190 w 675710"/>
                <a:gd name="connsiteY9" fmla="*/ 477 h 377241"/>
                <a:gd name="connsiteX10" fmla="*/ 475265 w 675710"/>
                <a:gd name="connsiteY10" fmla="*/ 279877 h 377241"/>
                <a:gd name="connsiteX11" fmla="*/ 240315 w 675710"/>
                <a:gd name="connsiteY11" fmla="*/ 135415 h 37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710" h="377241">
                  <a:moveTo>
                    <a:pt x="240315" y="135415"/>
                  </a:moveTo>
                  <a:cubicBezTo>
                    <a:pt x="234230" y="129330"/>
                    <a:pt x="390333" y="215319"/>
                    <a:pt x="438752" y="243365"/>
                  </a:cubicBezTo>
                  <a:cubicBezTo>
                    <a:pt x="487171" y="271411"/>
                    <a:pt x="493785" y="307659"/>
                    <a:pt x="530827" y="303690"/>
                  </a:cubicBezTo>
                  <a:cubicBezTo>
                    <a:pt x="567869" y="299721"/>
                    <a:pt x="640894" y="224314"/>
                    <a:pt x="661002" y="219552"/>
                  </a:cubicBezTo>
                  <a:cubicBezTo>
                    <a:pt x="681110" y="214790"/>
                    <a:pt x="649096" y="248921"/>
                    <a:pt x="651477" y="275115"/>
                  </a:cubicBezTo>
                  <a:cubicBezTo>
                    <a:pt x="653858" y="301309"/>
                    <a:pt x="679259" y="369836"/>
                    <a:pt x="675290" y="376715"/>
                  </a:cubicBezTo>
                  <a:cubicBezTo>
                    <a:pt x="671321" y="383594"/>
                    <a:pt x="649626" y="320888"/>
                    <a:pt x="627665" y="316390"/>
                  </a:cubicBezTo>
                  <a:cubicBezTo>
                    <a:pt x="605705" y="311892"/>
                    <a:pt x="596708" y="366396"/>
                    <a:pt x="543527" y="349727"/>
                  </a:cubicBezTo>
                  <a:cubicBezTo>
                    <a:pt x="490346" y="333058"/>
                    <a:pt x="398800" y="274585"/>
                    <a:pt x="308577" y="216377"/>
                  </a:cubicBezTo>
                  <a:cubicBezTo>
                    <a:pt x="218354" y="158169"/>
                    <a:pt x="-25591" y="-10106"/>
                    <a:pt x="2190" y="477"/>
                  </a:cubicBezTo>
                  <a:cubicBezTo>
                    <a:pt x="29971" y="11060"/>
                    <a:pt x="436107" y="254742"/>
                    <a:pt x="475265" y="279877"/>
                  </a:cubicBezTo>
                  <a:cubicBezTo>
                    <a:pt x="514423" y="305012"/>
                    <a:pt x="246400" y="141500"/>
                    <a:pt x="240315" y="13541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0838596C-8D87-43D7-ACE1-5B1EDC8075D0}"/>
                </a:ext>
              </a:extLst>
            </p:cNvPr>
            <p:cNvSpPr/>
            <p:nvPr/>
          </p:nvSpPr>
          <p:spPr>
            <a:xfrm>
              <a:off x="6490847" y="4484455"/>
              <a:ext cx="105451" cy="221143"/>
            </a:xfrm>
            <a:custGeom>
              <a:avLst/>
              <a:gdLst>
                <a:gd name="connsiteX0" fmla="*/ 441 w 105451"/>
                <a:gd name="connsiteY0" fmla="*/ 233 h 221143"/>
                <a:gd name="connsiteX1" fmla="*/ 63941 w 105451"/>
                <a:gd name="connsiteY1" fmla="*/ 128820 h 221143"/>
                <a:gd name="connsiteX2" fmla="*/ 102041 w 105451"/>
                <a:gd name="connsiteY2" fmla="*/ 58970 h 221143"/>
                <a:gd name="connsiteX3" fmla="*/ 102041 w 105451"/>
                <a:gd name="connsiteY3" fmla="*/ 181208 h 221143"/>
                <a:gd name="connsiteX4" fmla="*/ 102041 w 105451"/>
                <a:gd name="connsiteY4" fmla="*/ 214545 h 221143"/>
                <a:gd name="connsiteX5" fmla="*/ 56003 w 105451"/>
                <a:gd name="connsiteY5" fmla="*/ 65320 h 221143"/>
                <a:gd name="connsiteX6" fmla="*/ 100453 w 105451"/>
                <a:gd name="connsiteY6" fmla="*/ 195495 h 221143"/>
                <a:gd name="connsiteX7" fmla="*/ 38541 w 105451"/>
                <a:gd name="connsiteY7" fmla="*/ 166920 h 221143"/>
                <a:gd name="connsiteX8" fmla="*/ 441 w 105451"/>
                <a:gd name="connsiteY8" fmla="*/ 233 h 22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51" h="221143">
                  <a:moveTo>
                    <a:pt x="441" y="233"/>
                  </a:moveTo>
                  <a:cubicBezTo>
                    <a:pt x="4674" y="-6117"/>
                    <a:pt x="47008" y="119031"/>
                    <a:pt x="63941" y="128820"/>
                  </a:cubicBezTo>
                  <a:cubicBezTo>
                    <a:pt x="80874" y="138609"/>
                    <a:pt x="95691" y="50239"/>
                    <a:pt x="102041" y="58970"/>
                  </a:cubicBezTo>
                  <a:cubicBezTo>
                    <a:pt x="108391" y="67701"/>
                    <a:pt x="102041" y="181208"/>
                    <a:pt x="102041" y="181208"/>
                  </a:cubicBezTo>
                  <a:cubicBezTo>
                    <a:pt x="102041" y="207137"/>
                    <a:pt x="109714" y="233860"/>
                    <a:pt x="102041" y="214545"/>
                  </a:cubicBezTo>
                  <a:cubicBezTo>
                    <a:pt x="94368" y="195230"/>
                    <a:pt x="56268" y="68495"/>
                    <a:pt x="56003" y="65320"/>
                  </a:cubicBezTo>
                  <a:cubicBezTo>
                    <a:pt x="55738" y="62145"/>
                    <a:pt x="103363" y="178562"/>
                    <a:pt x="100453" y="195495"/>
                  </a:cubicBezTo>
                  <a:cubicBezTo>
                    <a:pt x="97543" y="212428"/>
                    <a:pt x="53622" y="195759"/>
                    <a:pt x="38541" y="166920"/>
                  </a:cubicBezTo>
                  <a:cubicBezTo>
                    <a:pt x="23460" y="138081"/>
                    <a:pt x="-3792" y="6583"/>
                    <a:pt x="441" y="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1A9E04CA-1AAB-4907-BAC1-773FBF9FF24E}"/>
                </a:ext>
              </a:extLst>
            </p:cNvPr>
            <p:cNvSpPr/>
            <p:nvPr/>
          </p:nvSpPr>
          <p:spPr>
            <a:xfrm>
              <a:off x="5319171" y="4173037"/>
              <a:ext cx="302909" cy="607261"/>
            </a:xfrm>
            <a:custGeom>
              <a:avLst/>
              <a:gdLst>
                <a:gd name="connsiteX0" fmla="*/ 12 w 302909"/>
                <a:gd name="connsiteY0" fmla="*/ 434946 h 607261"/>
                <a:gd name="connsiteX1" fmla="*/ 268829 w 302909"/>
                <a:gd name="connsiteY1" fmla="*/ 536546 h 607261"/>
                <a:gd name="connsiteX2" fmla="*/ 82562 w 302909"/>
                <a:gd name="connsiteY2" fmla="*/ 489980 h 607261"/>
                <a:gd name="connsiteX3" fmla="*/ 182046 w 302909"/>
                <a:gd name="connsiteY3" fmla="*/ 481513 h 607261"/>
                <a:gd name="connsiteX4" fmla="*/ 177812 w 302909"/>
                <a:gd name="connsiteY4" fmla="*/ 415896 h 607261"/>
                <a:gd name="connsiteX5" fmla="*/ 302696 w 302909"/>
                <a:gd name="connsiteY5" fmla="*/ 5263 h 607261"/>
                <a:gd name="connsiteX6" fmla="*/ 209562 w 302909"/>
                <a:gd name="connsiteY6" fmla="*/ 210580 h 607261"/>
                <a:gd name="connsiteX7" fmla="*/ 281529 w 302909"/>
                <a:gd name="connsiteY7" fmla="*/ 602163 h 607261"/>
                <a:gd name="connsiteX8" fmla="*/ 12 w 302909"/>
                <a:gd name="connsiteY8" fmla="*/ 434946 h 60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909" h="607261">
                  <a:moveTo>
                    <a:pt x="12" y="434946"/>
                  </a:moveTo>
                  <a:cubicBezTo>
                    <a:pt x="-2105" y="424010"/>
                    <a:pt x="255071" y="527374"/>
                    <a:pt x="268829" y="536546"/>
                  </a:cubicBezTo>
                  <a:cubicBezTo>
                    <a:pt x="282587" y="545718"/>
                    <a:pt x="97026" y="499152"/>
                    <a:pt x="82562" y="489980"/>
                  </a:cubicBezTo>
                  <a:cubicBezTo>
                    <a:pt x="68098" y="480808"/>
                    <a:pt x="166171" y="493860"/>
                    <a:pt x="182046" y="481513"/>
                  </a:cubicBezTo>
                  <a:cubicBezTo>
                    <a:pt x="197921" y="469166"/>
                    <a:pt x="157704" y="495271"/>
                    <a:pt x="177812" y="415896"/>
                  </a:cubicBezTo>
                  <a:cubicBezTo>
                    <a:pt x="197920" y="336521"/>
                    <a:pt x="297404" y="39482"/>
                    <a:pt x="302696" y="5263"/>
                  </a:cubicBezTo>
                  <a:cubicBezTo>
                    <a:pt x="307988" y="-28956"/>
                    <a:pt x="213090" y="111097"/>
                    <a:pt x="209562" y="210580"/>
                  </a:cubicBezTo>
                  <a:cubicBezTo>
                    <a:pt x="206034" y="310063"/>
                    <a:pt x="312221" y="563358"/>
                    <a:pt x="281529" y="602163"/>
                  </a:cubicBezTo>
                  <a:cubicBezTo>
                    <a:pt x="250837" y="640968"/>
                    <a:pt x="2129" y="445882"/>
                    <a:pt x="12" y="4349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08A611E-8874-4BD0-97DB-2448C0F43E1B}"/>
                </a:ext>
              </a:extLst>
            </p:cNvPr>
            <p:cNvSpPr/>
            <p:nvPr/>
          </p:nvSpPr>
          <p:spPr>
            <a:xfrm>
              <a:off x="5444935" y="3578779"/>
              <a:ext cx="804843" cy="417820"/>
            </a:xfrm>
            <a:custGeom>
              <a:avLst/>
              <a:gdLst>
                <a:gd name="connsiteX0" fmla="*/ 147298 w 804843"/>
                <a:gd name="connsiteY0" fmla="*/ 11088 h 417820"/>
                <a:gd name="connsiteX1" fmla="*/ 612965 w 804843"/>
                <a:gd name="connsiteY1" fmla="*/ 146554 h 417820"/>
                <a:gd name="connsiteX2" fmla="*/ 388598 w 804843"/>
                <a:gd name="connsiteY2" fmla="*/ 49188 h 417820"/>
                <a:gd name="connsiteX3" fmla="*/ 511365 w 804843"/>
                <a:gd name="connsiteY3" fmla="*/ 129621 h 417820"/>
                <a:gd name="connsiteX4" fmla="*/ 799232 w 804843"/>
                <a:gd name="connsiteY4" fmla="*/ 413254 h 417820"/>
                <a:gd name="connsiteX5" fmla="*/ 689165 w 804843"/>
                <a:gd name="connsiteY5" fmla="*/ 303188 h 417820"/>
                <a:gd name="connsiteX6" fmla="*/ 532532 w 804843"/>
                <a:gd name="connsiteY6" fmla="*/ 282021 h 417820"/>
                <a:gd name="connsiteX7" fmla="*/ 20298 w 804843"/>
                <a:gd name="connsiteY7" fmla="*/ 328588 h 417820"/>
                <a:gd name="connsiteX8" fmla="*/ 553698 w 804843"/>
                <a:gd name="connsiteY8" fmla="*/ 294721 h 417820"/>
                <a:gd name="connsiteX9" fmla="*/ 113432 w 804843"/>
                <a:gd name="connsiteY9" fmla="*/ 265088 h 417820"/>
                <a:gd name="connsiteX10" fmla="*/ 28765 w 804843"/>
                <a:gd name="connsiteY10" fmla="*/ 252388 h 417820"/>
                <a:gd name="connsiteX11" fmla="*/ 528298 w 804843"/>
                <a:gd name="connsiteY11" fmla="*/ 243921 h 417820"/>
                <a:gd name="connsiteX12" fmla="*/ 109198 w 804843"/>
                <a:gd name="connsiteY12" fmla="*/ 133854 h 417820"/>
                <a:gd name="connsiteX13" fmla="*/ 397065 w 804843"/>
                <a:gd name="connsiteY13" fmla="*/ 116921 h 417820"/>
                <a:gd name="connsiteX14" fmla="*/ 481732 w 804843"/>
                <a:gd name="connsiteY14" fmla="*/ 19554 h 417820"/>
                <a:gd name="connsiteX15" fmla="*/ 147298 w 804843"/>
                <a:gd name="connsiteY15" fmla="*/ 11088 h 41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4843" h="417820">
                  <a:moveTo>
                    <a:pt x="147298" y="11088"/>
                  </a:moveTo>
                  <a:cubicBezTo>
                    <a:pt x="169170" y="32255"/>
                    <a:pt x="572748" y="140204"/>
                    <a:pt x="612965" y="146554"/>
                  </a:cubicBezTo>
                  <a:cubicBezTo>
                    <a:pt x="653182" y="152904"/>
                    <a:pt x="405531" y="52010"/>
                    <a:pt x="388598" y="49188"/>
                  </a:cubicBezTo>
                  <a:cubicBezTo>
                    <a:pt x="371665" y="46366"/>
                    <a:pt x="442926" y="68943"/>
                    <a:pt x="511365" y="129621"/>
                  </a:cubicBezTo>
                  <a:cubicBezTo>
                    <a:pt x="579804" y="190299"/>
                    <a:pt x="769599" y="384326"/>
                    <a:pt x="799232" y="413254"/>
                  </a:cubicBezTo>
                  <a:cubicBezTo>
                    <a:pt x="828865" y="442182"/>
                    <a:pt x="733615" y="325060"/>
                    <a:pt x="689165" y="303188"/>
                  </a:cubicBezTo>
                  <a:cubicBezTo>
                    <a:pt x="644715" y="281316"/>
                    <a:pt x="644010" y="277788"/>
                    <a:pt x="532532" y="282021"/>
                  </a:cubicBezTo>
                  <a:cubicBezTo>
                    <a:pt x="421054" y="286254"/>
                    <a:pt x="16770" y="326471"/>
                    <a:pt x="20298" y="328588"/>
                  </a:cubicBezTo>
                  <a:cubicBezTo>
                    <a:pt x="23826" y="330705"/>
                    <a:pt x="538176" y="305304"/>
                    <a:pt x="553698" y="294721"/>
                  </a:cubicBezTo>
                  <a:cubicBezTo>
                    <a:pt x="569220" y="284138"/>
                    <a:pt x="200921" y="272143"/>
                    <a:pt x="113432" y="265088"/>
                  </a:cubicBezTo>
                  <a:cubicBezTo>
                    <a:pt x="25943" y="258033"/>
                    <a:pt x="-40379" y="255916"/>
                    <a:pt x="28765" y="252388"/>
                  </a:cubicBezTo>
                  <a:cubicBezTo>
                    <a:pt x="97909" y="248860"/>
                    <a:pt x="514893" y="263677"/>
                    <a:pt x="528298" y="243921"/>
                  </a:cubicBezTo>
                  <a:cubicBezTo>
                    <a:pt x="541703" y="224165"/>
                    <a:pt x="131070" y="155021"/>
                    <a:pt x="109198" y="133854"/>
                  </a:cubicBezTo>
                  <a:cubicBezTo>
                    <a:pt x="87326" y="112687"/>
                    <a:pt x="334976" y="135971"/>
                    <a:pt x="397065" y="116921"/>
                  </a:cubicBezTo>
                  <a:cubicBezTo>
                    <a:pt x="459154" y="97871"/>
                    <a:pt x="519126" y="36487"/>
                    <a:pt x="481732" y="19554"/>
                  </a:cubicBezTo>
                  <a:cubicBezTo>
                    <a:pt x="444338" y="2621"/>
                    <a:pt x="125426" y="-10079"/>
                    <a:pt x="147298" y="11088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CCFE87DF-81B8-4817-9343-60BA233D0684}"/>
                </a:ext>
              </a:extLst>
            </p:cNvPr>
            <p:cNvSpPr/>
            <p:nvPr/>
          </p:nvSpPr>
          <p:spPr>
            <a:xfrm>
              <a:off x="4099485" y="7092298"/>
              <a:ext cx="1065108" cy="1693057"/>
            </a:xfrm>
            <a:custGeom>
              <a:avLst/>
              <a:gdLst>
                <a:gd name="connsiteX0" fmla="*/ 203275 w 1065108"/>
                <a:gd name="connsiteY0" fmla="*/ 4462 h 1693057"/>
                <a:gd name="connsiteX1" fmla="*/ 1036395 w 1065108"/>
                <a:gd name="connsiteY1" fmla="*/ 146702 h 1693057"/>
                <a:gd name="connsiteX2" fmla="*/ 863675 w 1065108"/>
                <a:gd name="connsiteY2" fmla="*/ 141622 h 1693057"/>
                <a:gd name="connsiteX3" fmla="*/ 772235 w 1065108"/>
                <a:gd name="connsiteY3" fmla="*/ 329582 h 1693057"/>
                <a:gd name="connsiteX4" fmla="*/ 772235 w 1065108"/>
                <a:gd name="connsiteY4" fmla="*/ 883302 h 1693057"/>
                <a:gd name="connsiteX5" fmla="*/ 721435 w 1065108"/>
                <a:gd name="connsiteY5" fmla="*/ 741062 h 1693057"/>
                <a:gd name="connsiteX6" fmla="*/ 975435 w 1065108"/>
                <a:gd name="connsiteY6" fmla="*/ 1660542 h 1693057"/>
                <a:gd name="connsiteX7" fmla="*/ 924635 w 1065108"/>
                <a:gd name="connsiteY7" fmla="*/ 1497982 h 1693057"/>
                <a:gd name="connsiteX8" fmla="*/ 848435 w 1065108"/>
                <a:gd name="connsiteY8" fmla="*/ 1614822 h 1693057"/>
                <a:gd name="connsiteX9" fmla="*/ 823035 w 1065108"/>
                <a:gd name="connsiteY9" fmla="*/ 1665622 h 1693057"/>
                <a:gd name="connsiteX10" fmla="*/ 558875 w 1065108"/>
                <a:gd name="connsiteY10" fmla="*/ 1553862 h 1693057"/>
                <a:gd name="connsiteX11" fmla="*/ 335355 w 1065108"/>
                <a:gd name="connsiteY11" fmla="*/ 954422 h 1693057"/>
                <a:gd name="connsiteX12" fmla="*/ 213435 w 1065108"/>
                <a:gd name="connsiteY12" fmla="*/ 476902 h 1693057"/>
                <a:gd name="connsiteX13" fmla="*/ 10235 w 1065108"/>
                <a:gd name="connsiteY13" fmla="*/ 426102 h 1693057"/>
                <a:gd name="connsiteX14" fmla="*/ 76275 w 1065108"/>
                <a:gd name="connsiteY14" fmla="*/ 329582 h 1693057"/>
                <a:gd name="connsiteX15" fmla="*/ 467435 w 1065108"/>
                <a:gd name="connsiteY15" fmla="*/ 339742 h 1693057"/>
                <a:gd name="connsiteX16" fmla="*/ 30555 w 1065108"/>
                <a:gd name="connsiteY16" fmla="*/ 339742 h 1693057"/>
                <a:gd name="connsiteX17" fmla="*/ 203275 w 1065108"/>
                <a:gd name="connsiteY17" fmla="*/ 4462 h 169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108" h="1693057">
                  <a:moveTo>
                    <a:pt x="203275" y="4462"/>
                  </a:moveTo>
                  <a:cubicBezTo>
                    <a:pt x="370915" y="-27711"/>
                    <a:pt x="926328" y="123842"/>
                    <a:pt x="1036395" y="146702"/>
                  </a:cubicBezTo>
                  <a:cubicBezTo>
                    <a:pt x="1146462" y="169562"/>
                    <a:pt x="907702" y="111142"/>
                    <a:pt x="863675" y="141622"/>
                  </a:cubicBezTo>
                  <a:cubicBezTo>
                    <a:pt x="819648" y="172102"/>
                    <a:pt x="787475" y="205969"/>
                    <a:pt x="772235" y="329582"/>
                  </a:cubicBezTo>
                  <a:cubicBezTo>
                    <a:pt x="756995" y="453195"/>
                    <a:pt x="780702" y="814722"/>
                    <a:pt x="772235" y="883302"/>
                  </a:cubicBezTo>
                  <a:cubicBezTo>
                    <a:pt x="763768" y="951882"/>
                    <a:pt x="687568" y="611522"/>
                    <a:pt x="721435" y="741062"/>
                  </a:cubicBezTo>
                  <a:cubicBezTo>
                    <a:pt x="755302" y="870602"/>
                    <a:pt x="941568" y="1534389"/>
                    <a:pt x="975435" y="1660542"/>
                  </a:cubicBezTo>
                  <a:cubicBezTo>
                    <a:pt x="1009302" y="1786695"/>
                    <a:pt x="945802" y="1505602"/>
                    <a:pt x="924635" y="1497982"/>
                  </a:cubicBezTo>
                  <a:cubicBezTo>
                    <a:pt x="903468" y="1490362"/>
                    <a:pt x="865368" y="1586882"/>
                    <a:pt x="848435" y="1614822"/>
                  </a:cubicBezTo>
                  <a:cubicBezTo>
                    <a:pt x="831502" y="1642762"/>
                    <a:pt x="871295" y="1675782"/>
                    <a:pt x="823035" y="1665622"/>
                  </a:cubicBezTo>
                  <a:cubicBezTo>
                    <a:pt x="774775" y="1655462"/>
                    <a:pt x="640155" y="1672395"/>
                    <a:pt x="558875" y="1553862"/>
                  </a:cubicBezTo>
                  <a:cubicBezTo>
                    <a:pt x="477595" y="1435329"/>
                    <a:pt x="392928" y="1133915"/>
                    <a:pt x="335355" y="954422"/>
                  </a:cubicBezTo>
                  <a:cubicBezTo>
                    <a:pt x="277782" y="774929"/>
                    <a:pt x="267622" y="564955"/>
                    <a:pt x="213435" y="476902"/>
                  </a:cubicBezTo>
                  <a:cubicBezTo>
                    <a:pt x="159248" y="388849"/>
                    <a:pt x="33095" y="450655"/>
                    <a:pt x="10235" y="426102"/>
                  </a:cubicBezTo>
                  <a:cubicBezTo>
                    <a:pt x="-12625" y="401549"/>
                    <a:pt x="75" y="343975"/>
                    <a:pt x="76275" y="329582"/>
                  </a:cubicBezTo>
                  <a:cubicBezTo>
                    <a:pt x="152475" y="315189"/>
                    <a:pt x="475055" y="338049"/>
                    <a:pt x="467435" y="339742"/>
                  </a:cubicBezTo>
                  <a:cubicBezTo>
                    <a:pt x="459815" y="341435"/>
                    <a:pt x="75428" y="397315"/>
                    <a:pt x="30555" y="339742"/>
                  </a:cubicBezTo>
                  <a:cubicBezTo>
                    <a:pt x="-14318" y="282169"/>
                    <a:pt x="35635" y="36635"/>
                    <a:pt x="203275" y="4462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D6D20B10-E1E4-465F-BE60-8F93971AE400}"/>
                </a:ext>
              </a:extLst>
            </p:cNvPr>
            <p:cNvSpPr/>
            <p:nvPr/>
          </p:nvSpPr>
          <p:spPr>
            <a:xfrm>
              <a:off x="4122194" y="5659265"/>
              <a:ext cx="468982" cy="1456873"/>
            </a:xfrm>
            <a:custGeom>
              <a:avLst/>
              <a:gdLst>
                <a:gd name="connsiteX0" fmla="*/ 452981 w 468982"/>
                <a:gd name="connsiteY0" fmla="*/ 4935 h 1456873"/>
                <a:gd name="connsiteX1" fmla="*/ 402181 w 468982"/>
                <a:gd name="connsiteY1" fmla="*/ 265285 h 1456873"/>
                <a:gd name="connsiteX2" fmla="*/ 100556 w 468982"/>
                <a:gd name="connsiteY2" fmla="*/ 1398760 h 1456873"/>
                <a:gd name="connsiteX3" fmla="*/ 116431 w 468982"/>
                <a:gd name="connsiteY3" fmla="*/ 1217785 h 1456873"/>
                <a:gd name="connsiteX4" fmla="*/ 2131 w 468982"/>
                <a:gd name="connsiteY4" fmla="*/ 573260 h 1456873"/>
                <a:gd name="connsiteX5" fmla="*/ 52931 w 468982"/>
                <a:gd name="connsiteY5" fmla="*/ 735185 h 1456873"/>
                <a:gd name="connsiteX6" fmla="*/ 186281 w 468982"/>
                <a:gd name="connsiteY6" fmla="*/ 401810 h 1456873"/>
                <a:gd name="connsiteX7" fmla="*/ 452981 w 468982"/>
                <a:gd name="connsiteY7" fmla="*/ 4935 h 145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982" h="1456873">
                  <a:moveTo>
                    <a:pt x="452981" y="4935"/>
                  </a:moveTo>
                  <a:cubicBezTo>
                    <a:pt x="488964" y="-17819"/>
                    <a:pt x="460919" y="32981"/>
                    <a:pt x="402181" y="265285"/>
                  </a:cubicBezTo>
                  <a:cubicBezTo>
                    <a:pt x="343443" y="497589"/>
                    <a:pt x="148181" y="1240010"/>
                    <a:pt x="100556" y="1398760"/>
                  </a:cubicBezTo>
                  <a:cubicBezTo>
                    <a:pt x="52931" y="1557510"/>
                    <a:pt x="132835" y="1355368"/>
                    <a:pt x="116431" y="1217785"/>
                  </a:cubicBezTo>
                  <a:cubicBezTo>
                    <a:pt x="100027" y="1080202"/>
                    <a:pt x="12714" y="653693"/>
                    <a:pt x="2131" y="573260"/>
                  </a:cubicBezTo>
                  <a:cubicBezTo>
                    <a:pt x="-8452" y="492827"/>
                    <a:pt x="22239" y="763760"/>
                    <a:pt x="52931" y="735185"/>
                  </a:cubicBezTo>
                  <a:cubicBezTo>
                    <a:pt x="83623" y="706610"/>
                    <a:pt x="113785" y="520872"/>
                    <a:pt x="186281" y="401810"/>
                  </a:cubicBezTo>
                  <a:cubicBezTo>
                    <a:pt x="258777" y="282748"/>
                    <a:pt x="416998" y="27689"/>
                    <a:pt x="452981" y="49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4FBCB551-4E87-4FCC-93DA-EB6D37712B18}"/>
                </a:ext>
              </a:extLst>
            </p:cNvPr>
            <p:cNvSpPr/>
            <p:nvPr/>
          </p:nvSpPr>
          <p:spPr>
            <a:xfrm>
              <a:off x="4196829" y="8149092"/>
              <a:ext cx="1586629" cy="1059970"/>
            </a:xfrm>
            <a:custGeom>
              <a:avLst/>
              <a:gdLst>
                <a:gd name="connsiteX0" fmla="*/ 1585904 w 1586629"/>
                <a:gd name="connsiteY0" fmla="*/ 75 h 1059970"/>
                <a:gd name="connsiteX1" fmla="*/ 1116004 w 1586629"/>
                <a:gd name="connsiteY1" fmla="*/ 440341 h 1059970"/>
                <a:gd name="connsiteX2" fmla="*/ 506404 w 1586629"/>
                <a:gd name="connsiteY2" fmla="*/ 800175 h 1059970"/>
                <a:gd name="connsiteX3" fmla="*/ 2638 w 1586629"/>
                <a:gd name="connsiteY3" fmla="*/ 1058408 h 1059970"/>
                <a:gd name="connsiteX4" fmla="*/ 726538 w 1586629"/>
                <a:gd name="connsiteY4" fmla="*/ 774775 h 1059970"/>
                <a:gd name="connsiteX5" fmla="*/ 83071 w 1586629"/>
                <a:gd name="connsiteY5" fmla="*/ 1058408 h 1059970"/>
                <a:gd name="connsiteX6" fmla="*/ 984771 w 1586629"/>
                <a:gd name="connsiteY6" fmla="*/ 618141 h 1059970"/>
                <a:gd name="connsiteX7" fmla="*/ 1149871 w 1586629"/>
                <a:gd name="connsiteY7" fmla="*/ 508075 h 1059970"/>
                <a:gd name="connsiteX8" fmla="*/ 1221838 w 1586629"/>
                <a:gd name="connsiteY8" fmla="*/ 474208 h 1059970"/>
                <a:gd name="connsiteX9" fmla="*/ 1585904 w 1586629"/>
                <a:gd name="connsiteY9" fmla="*/ 75 h 10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6629" h="1059970">
                  <a:moveTo>
                    <a:pt x="1585904" y="75"/>
                  </a:moveTo>
                  <a:cubicBezTo>
                    <a:pt x="1568265" y="-5570"/>
                    <a:pt x="1295921" y="306991"/>
                    <a:pt x="1116004" y="440341"/>
                  </a:cubicBezTo>
                  <a:cubicBezTo>
                    <a:pt x="936087" y="573691"/>
                    <a:pt x="691965" y="697164"/>
                    <a:pt x="506404" y="800175"/>
                  </a:cubicBezTo>
                  <a:cubicBezTo>
                    <a:pt x="320843" y="903186"/>
                    <a:pt x="-34051" y="1062641"/>
                    <a:pt x="2638" y="1058408"/>
                  </a:cubicBezTo>
                  <a:cubicBezTo>
                    <a:pt x="39327" y="1054175"/>
                    <a:pt x="713133" y="774775"/>
                    <a:pt x="726538" y="774775"/>
                  </a:cubicBezTo>
                  <a:cubicBezTo>
                    <a:pt x="739943" y="774775"/>
                    <a:pt x="40032" y="1084514"/>
                    <a:pt x="83071" y="1058408"/>
                  </a:cubicBezTo>
                  <a:cubicBezTo>
                    <a:pt x="126110" y="1032302"/>
                    <a:pt x="806971" y="709863"/>
                    <a:pt x="984771" y="618141"/>
                  </a:cubicBezTo>
                  <a:cubicBezTo>
                    <a:pt x="1162571" y="526419"/>
                    <a:pt x="1110360" y="532064"/>
                    <a:pt x="1149871" y="508075"/>
                  </a:cubicBezTo>
                  <a:cubicBezTo>
                    <a:pt x="1189382" y="484086"/>
                    <a:pt x="1149166" y="558169"/>
                    <a:pt x="1221838" y="474208"/>
                  </a:cubicBezTo>
                  <a:cubicBezTo>
                    <a:pt x="1294510" y="390247"/>
                    <a:pt x="1603543" y="5720"/>
                    <a:pt x="1585904" y="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D9ECF207-A520-424D-9F8D-C24EB6897253}"/>
                </a:ext>
              </a:extLst>
            </p:cNvPr>
            <p:cNvSpPr/>
            <p:nvPr/>
          </p:nvSpPr>
          <p:spPr>
            <a:xfrm>
              <a:off x="2366885" y="7747360"/>
              <a:ext cx="730967" cy="1414861"/>
            </a:xfrm>
            <a:custGeom>
              <a:avLst/>
              <a:gdLst>
                <a:gd name="connsiteX0" fmla="*/ 710748 w 730967"/>
                <a:gd name="connsiteY0" fmla="*/ 63140 h 1414861"/>
                <a:gd name="connsiteX1" fmla="*/ 477915 w 730967"/>
                <a:gd name="connsiteY1" fmla="*/ 308673 h 1414861"/>
                <a:gd name="connsiteX2" fmla="*/ 486382 w 730967"/>
                <a:gd name="connsiteY2" fmla="*/ 1180740 h 1414861"/>
                <a:gd name="connsiteX3" fmla="*/ 486382 w 730967"/>
                <a:gd name="connsiteY3" fmla="*/ 1409340 h 1414861"/>
                <a:gd name="connsiteX4" fmla="*/ 452515 w 730967"/>
                <a:gd name="connsiteY4" fmla="*/ 1307740 h 1414861"/>
                <a:gd name="connsiteX5" fmla="*/ 380548 w 730967"/>
                <a:gd name="connsiteY5" fmla="*/ 918273 h 1414861"/>
                <a:gd name="connsiteX6" fmla="*/ 321282 w 730967"/>
                <a:gd name="connsiteY6" fmla="*/ 626173 h 1414861"/>
                <a:gd name="connsiteX7" fmla="*/ 75748 w 730967"/>
                <a:gd name="connsiteY7" fmla="*/ 228240 h 1414861"/>
                <a:gd name="connsiteX8" fmla="*/ 8015 w 730967"/>
                <a:gd name="connsiteY8" fmla="*/ 139340 h 1414861"/>
                <a:gd name="connsiteX9" fmla="*/ 232382 w 730967"/>
                <a:gd name="connsiteY9" fmla="*/ 291740 h 1414861"/>
                <a:gd name="connsiteX10" fmla="*/ 659948 w 730967"/>
                <a:gd name="connsiteY10" fmla="*/ 16573 h 1414861"/>
                <a:gd name="connsiteX11" fmla="*/ 710748 w 730967"/>
                <a:gd name="connsiteY11" fmla="*/ 63140 h 141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0967" h="1414861">
                  <a:moveTo>
                    <a:pt x="710748" y="63140"/>
                  </a:moveTo>
                  <a:cubicBezTo>
                    <a:pt x="680409" y="111823"/>
                    <a:pt x="515309" y="122406"/>
                    <a:pt x="477915" y="308673"/>
                  </a:cubicBezTo>
                  <a:cubicBezTo>
                    <a:pt x="440521" y="494940"/>
                    <a:pt x="484971" y="997296"/>
                    <a:pt x="486382" y="1180740"/>
                  </a:cubicBezTo>
                  <a:cubicBezTo>
                    <a:pt x="487793" y="1364184"/>
                    <a:pt x="492026" y="1388173"/>
                    <a:pt x="486382" y="1409340"/>
                  </a:cubicBezTo>
                  <a:cubicBezTo>
                    <a:pt x="480738" y="1430507"/>
                    <a:pt x="470154" y="1389585"/>
                    <a:pt x="452515" y="1307740"/>
                  </a:cubicBezTo>
                  <a:cubicBezTo>
                    <a:pt x="434876" y="1225895"/>
                    <a:pt x="402420" y="1031868"/>
                    <a:pt x="380548" y="918273"/>
                  </a:cubicBezTo>
                  <a:cubicBezTo>
                    <a:pt x="358676" y="804679"/>
                    <a:pt x="372082" y="741178"/>
                    <a:pt x="321282" y="626173"/>
                  </a:cubicBezTo>
                  <a:cubicBezTo>
                    <a:pt x="270482" y="511168"/>
                    <a:pt x="127959" y="309379"/>
                    <a:pt x="75748" y="228240"/>
                  </a:cubicBezTo>
                  <a:cubicBezTo>
                    <a:pt x="23537" y="147101"/>
                    <a:pt x="-18091" y="128757"/>
                    <a:pt x="8015" y="139340"/>
                  </a:cubicBezTo>
                  <a:cubicBezTo>
                    <a:pt x="34121" y="149923"/>
                    <a:pt x="123727" y="312201"/>
                    <a:pt x="232382" y="291740"/>
                  </a:cubicBezTo>
                  <a:cubicBezTo>
                    <a:pt x="341037" y="271279"/>
                    <a:pt x="573165" y="56084"/>
                    <a:pt x="659948" y="16573"/>
                  </a:cubicBezTo>
                  <a:cubicBezTo>
                    <a:pt x="746731" y="-22938"/>
                    <a:pt x="741087" y="14457"/>
                    <a:pt x="710748" y="631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7BBC8791-1E18-4D51-8228-44435F1A2BDA}"/>
                </a:ext>
              </a:extLst>
            </p:cNvPr>
            <p:cNvSpPr/>
            <p:nvPr/>
          </p:nvSpPr>
          <p:spPr>
            <a:xfrm>
              <a:off x="1172731" y="9295049"/>
              <a:ext cx="1515774" cy="1299869"/>
            </a:xfrm>
            <a:custGeom>
              <a:avLst/>
              <a:gdLst>
                <a:gd name="connsiteX0" fmla="*/ 51549 w 1515774"/>
                <a:gd name="connsiteY0" fmla="*/ 11511 h 1299869"/>
                <a:gd name="connsiteX1" fmla="*/ 71869 w 1515774"/>
                <a:gd name="connsiteY1" fmla="*/ 57231 h 1299869"/>
                <a:gd name="connsiteX2" fmla="*/ 498589 w 1515774"/>
                <a:gd name="connsiteY2" fmla="*/ 976711 h 1299869"/>
                <a:gd name="connsiteX3" fmla="*/ 549389 w 1515774"/>
                <a:gd name="connsiteY3" fmla="*/ 991951 h 1299869"/>
                <a:gd name="connsiteX4" fmla="*/ 991349 w 1515774"/>
                <a:gd name="connsiteY4" fmla="*/ 1179911 h 1299869"/>
                <a:gd name="connsiteX5" fmla="*/ 1509509 w 1515774"/>
                <a:gd name="connsiteY5" fmla="*/ 956391 h 1299869"/>
                <a:gd name="connsiteX6" fmla="*/ 1255509 w 1515774"/>
                <a:gd name="connsiteY6" fmla="*/ 1164671 h 1299869"/>
                <a:gd name="connsiteX7" fmla="*/ 915149 w 1515774"/>
                <a:gd name="connsiteY7" fmla="*/ 1240871 h 1299869"/>
                <a:gd name="connsiteX8" fmla="*/ 656069 w 1515774"/>
                <a:gd name="connsiteY8" fmla="*/ 1240871 h 1299869"/>
                <a:gd name="connsiteX9" fmla="*/ 5829 w 1515774"/>
                <a:gd name="connsiteY9" fmla="*/ 483951 h 1299869"/>
                <a:gd name="connsiteX10" fmla="*/ 320789 w 1515774"/>
                <a:gd name="connsiteY10" fmla="*/ 722711 h 1299869"/>
                <a:gd name="connsiteX11" fmla="*/ 46469 w 1515774"/>
                <a:gd name="connsiteY11" fmla="*/ 311231 h 1299869"/>
                <a:gd name="connsiteX12" fmla="*/ 51549 w 1515774"/>
                <a:gd name="connsiteY12" fmla="*/ 11511 h 129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5774" h="1299869">
                  <a:moveTo>
                    <a:pt x="51549" y="11511"/>
                  </a:moveTo>
                  <a:cubicBezTo>
                    <a:pt x="55782" y="-30822"/>
                    <a:pt x="71869" y="57231"/>
                    <a:pt x="71869" y="57231"/>
                  </a:cubicBezTo>
                  <a:cubicBezTo>
                    <a:pt x="146376" y="218098"/>
                    <a:pt x="419002" y="820924"/>
                    <a:pt x="498589" y="976711"/>
                  </a:cubicBezTo>
                  <a:cubicBezTo>
                    <a:pt x="578176" y="1132498"/>
                    <a:pt x="467262" y="958084"/>
                    <a:pt x="549389" y="991951"/>
                  </a:cubicBezTo>
                  <a:cubicBezTo>
                    <a:pt x="631516" y="1025818"/>
                    <a:pt x="831329" y="1185838"/>
                    <a:pt x="991349" y="1179911"/>
                  </a:cubicBezTo>
                  <a:cubicBezTo>
                    <a:pt x="1151369" y="1173984"/>
                    <a:pt x="1465482" y="958931"/>
                    <a:pt x="1509509" y="956391"/>
                  </a:cubicBezTo>
                  <a:cubicBezTo>
                    <a:pt x="1553536" y="953851"/>
                    <a:pt x="1354569" y="1117258"/>
                    <a:pt x="1255509" y="1164671"/>
                  </a:cubicBezTo>
                  <a:cubicBezTo>
                    <a:pt x="1156449" y="1212084"/>
                    <a:pt x="1015056" y="1228171"/>
                    <a:pt x="915149" y="1240871"/>
                  </a:cubicBezTo>
                  <a:cubicBezTo>
                    <a:pt x="815242" y="1253571"/>
                    <a:pt x="807622" y="1367024"/>
                    <a:pt x="656069" y="1240871"/>
                  </a:cubicBezTo>
                  <a:cubicBezTo>
                    <a:pt x="504516" y="1114718"/>
                    <a:pt x="61709" y="570311"/>
                    <a:pt x="5829" y="483951"/>
                  </a:cubicBezTo>
                  <a:cubicBezTo>
                    <a:pt x="-50051" y="397591"/>
                    <a:pt x="314016" y="751498"/>
                    <a:pt x="320789" y="722711"/>
                  </a:cubicBezTo>
                  <a:cubicBezTo>
                    <a:pt x="327562" y="693924"/>
                    <a:pt x="91342" y="427224"/>
                    <a:pt x="46469" y="311231"/>
                  </a:cubicBezTo>
                  <a:cubicBezTo>
                    <a:pt x="1596" y="195238"/>
                    <a:pt x="47316" y="53844"/>
                    <a:pt x="51549" y="11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21B1F524-6C38-4F48-A4C2-F393AD906FA6}"/>
                </a:ext>
              </a:extLst>
            </p:cNvPr>
            <p:cNvSpPr/>
            <p:nvPr/>
          </p:nvSpPr>
          <p:spPr>
            <a:xfrm>
              <a:off x="1693951" y="7851123"/>
              <a:ext cx="369303" cy="2566358"/>
            </a:xfrm>
            <a:custGeom>
              <a:avLst/>
              <a:gdLst>
                <a:gd name="connsiteX0" fmla="*/ 2769 w 369303"/>
                <a:gd name="connsiteY0" fmla="*/ 22877 h 2566358"/>
                <a:gd name="connsiteX1" fmla="*/ 272009 w 369303"/>
                <a:gd name="connsiteY1" fmla="*/ 297197 h 2566358"/>
                <a:gd name="connsiteX2" fmla="*/ 236449 w 369303"/>
                <a:gd name="connsiteY2" fmla="*/ 1150637 h 2566358"/>
                <a:gd name="connsiteX3" fmla="*/ 368529 w 369303"/>
                <a:gd name="connsiteY3" fmla="*/ 2075197 h 2566358"/>
                <a:gd name="connsiteX4" fmla="*/ 165329 w 369303"/>
                <a:gd name="connsiteY4" fmla="*/ 1607837 h 2566358"/>
                <a:gd name="connsiteX5" fmla="*/ 343129 w 369303"/>
                <a:gd name="connsiteY5" fmla="*/ 2562877 h 2566358"/>
                <a:gd name="connsiteX6" fmla="*/ 190729 w 369303"/>
                <a:gd name="connsiteY6" fmla="*/ 1887237 h 2566358"/>
                <a:gd name="connsiteX7" fmla="*/ 134849 w 369303"/>
                <a:gd name="connsiteY7" fmla="*/ 815357 h 2566358"/>
                <a:gd name="connsiteX8" fmla="*/ 2769 w 369303"/>
                <a:gd name="connsiteY8" fmla="*/ 22877 h 25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303" h="2566358">
                  <a:moveTo>
                    <a:pt x="2769" y="22877"/>
                  </a:moveTo>
                  <a:cubicBezTo>
                    <a:pt x="25629" y="-63483"/>
                    <a:pt x="233062" y="109237"/>
                    <a:pt x="272009" y="297197"/>
                  </a:cubicBezTo>
                  <a:cubicBezTo>
                    <a:pt x="310956" y="485157"/>
                    <a:pt x="220362" y="854304"/>
                    <a:pt x="236449" y="1150637"/>
                  </a:cubicBezTo>
                  <a:cubicBezTo>
                    <a:pt x="252536" y="1446970"/>
                    <a:pt x="380382" y="1998997"/>
                    <a:pt x="368529" y="2075197"/>
                  </a:cubicBezTo>
                  <a:cubicBezTo>
                    <a:pt x="356676" y="2151397"/>
                    <a:pt x="169562" y="1526557"/>
                    <a:pt x="165329" y="1607837"/>
                  </a:cubicBezTo>
                  <a:cubicBezTo>
                    <a:pt x="161096" y="1689117"/>
                    <a:pt x="338896" y="2516310"/>
                    <a:pt x="343129" y="2562877"/>
                  </a:cubicBezTo>
                  <a:cubicBezTo>
                    <a:pt x="347362" y="2609444"/>
                    <a:pt x="225442" y="2178490"/>
                    <a:pt x="190729" y="1887237"/>
                  </a:cubicBezTo>
                  <a:cubicBezTo>
                    <a:pt x="156016" y="1595984"/>
                    <a:pt x="164482" y="1121004"/>
                    <a:pt x="134849" y="815357"/>
                  </a:cubicBezTo>
                  <a:cubicBezTo>
                    <a:pt x="105216" y="509710"/>
                    <a:pt x="-20091" y="109237"/>
                    <a:pt x="2769" y="228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9A7D0F20-A551-418B-A608-AD0473F5CCE1}"/>
                </a:ext>
              </a:extLst>
            </p:cNvPr>
            <p:cNvSpPr/>
            <p:nvPr/>
          </p:nvSpPr>
          <p:spPr>
            <a:xfrm>
              <a:off x="2531611" y="8457208"/>
              <a:ext cx="257853" cy="1761817"/>
            </a:xfrm>
            <a:custGeom>
              <a:avLst/>
              <a:gdLst>
                <a:gd name="connsiteX0" fmla="*/ 176029 w 257853"/>
                <a:gd name="connsiteY0" fmla="*/ 992 h 1761817"/>
                <a:gd name="connsiteX1" fmla="*/ 13469 w 257853"/>
                <a:gd name="connsiteY1" fmla="*/ 844272 h 1761817"/>
                <a:gd name="connsiteX2" fmla="*/ 13469 w 257853"/>
                <a:gd name="connsiteY2" fmla="*/ 1636752 h 1761817"/>
                <a:gd name="connsiteX3" fmla="*/ 49029 w 257853"/>
                <a:gd name="connsiteY3" fmla="*/ 1245592 h 1761817"/>
                <a:gd name="connsiteX4" fmla="*/ 165869 w 257853"/>
                <a:gd name="connsiteY4" fmla="*/ 1758672 h 1761817"/>
                <a:gd name="connsiteX5" fmla="*/ 257309 w 257853"/>
                <a:gd name="connsiteY5" fmla="*/ 950952 h 1761817"/>
                <a:gd name="connsiteX6" fmla="*/ 201429 w 257853"/>
                <a:gd name="connsiteY6" fmla="*/ 1265912 h 1761817"/>
                <a:gd name="connsiteX7" fmla="*/ 150629 w 257853"/>
                <a:gd name="connsiteY7" fmla="*/ 686792 h 1761817"/>
                <a:gd name="connsiteX8" fmla="*/ 176029 w 257853"/>
                <a:gd name="connsiteY8" fmla="*/ 992 h 176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53" h="1761817">
                  <a:moveTo>
                    <a:pt x="176029" y="992"/>
                  </a:moveTo>
                  <a:cubicBezTo>
                    <a:pt x="153169" y="27239"/>
                    <a:pt x="40562" y="571645"/>
                    <a:pt x="13469" y="844272"/>
                  </a:cubicBezTo>
                  <a:cubicBezTo>
                    <a:pt x="-13624" y="1116899"/>
                    <a:pt x="7542" y="1569865"/>
                    <a:pt x="13469" y="1636752"/>
                  </a:cubicBezTo>
                  <a:cubicBezTo>
                    <a:pt x="19396" y="1703639"/>
                    <a:pt x="23629" y="1225272"/>
                    <a:pt x="49029" y="1245592"/>
                  </a:cubicBezTo>
                  <a:cubicBezTo>
                    <a:pt x="74429" y="1265912"/>
                    <a:pt x="131156" y="1807779"/>
                    <a:pt x="165869" y="1758672"/>
                  </a:cubicBezTo>
                  <a:cubicBezTo>
                    <a:pt x="200582" y="1709565"/>
                    <a:pt x="251382" y="1033079"/>
                    <a:pt x="257309" y="950952"/>
                  </a:cubicBezTo>
                  <a:cubicBezTo>
                    <a:pt x="263236" y="868825"/>
                    <a:pt x="219209" y="1309939"/>
                    <a:pt x="201429" y="1265912"/>
                  </a:cubicBezTo>
                  <a:cubicBezTo>
                    <a:pt x="183649" y="1221885"/>
                    <a:pt x="151476" y="897612"/>
                    <a:pt x="150629" y="686792"/>
                  </a:cubicBezTo>
                  <a:cubicBezTo>
                    <a:pt x="149782" y="475972"/>
                    <a:pt x="198889" y="-25255"/>
                    <a:pt x="176029" y="9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C9307BCF-BDC7-4172-A410-025BBEA30034}"/>
                </a:ext>
              </a:extLst>
            </p:cNvPr>
            <p:cNvSpPr/>
            <p:nvPr/>
          </p:nvSpPr>
          <p:spPr>
            <a:xfrm>
              <a:off x="1867593" y="6368855"/>
              <a:ext cx="669921" cy="1561562"/>
            </a:xfrm>
            <a:custGeom>
              <a:avLst/>
              <a:gdLst>
                <a:gd name="connsiteX0" fmla="*/ 652087 w 669921"/>
                <a:gd name="connsiteY0" fmla="*/ 362145 h 1561562"/>
                <a:gd name="connsiteX1" fmla="*/ 276167 w 669921"/>
                <a:gd name="connsiteY1" fmla="*/ 870145 h 1561562"/>
                <a:gd name="connsiteX2" fmla="*/ 103447 w 669921"/>
                <a:gd name="connsiteY2" fmla="*/ 1469585 h 1561562"/>
                <a:gd name="connsiteX3" fmla="*/ 194887 w 669921"/>
                <a:gd name="connsiteY3" fmla="*/ 788865 h 1561562"/>
                <a:gd name="connsiteX4" fmla="*/ 1847 w 669921"/>
                <a:gd name="connsiteY4" fmla="*/ 1561025 h 1561562"/>
                <a:gd name="connsiteX5" fmla="*/ 123767 w 669921"/>
                <a:gd name="connsiteY5" fmla="*/ 895545 h 1561562"/>
                <a:gd name="connsiteX6" fmla="*/ 530167 w 669921"/>
                <a:gd name="connsiteY6" fmla="*/ 26865 h 1561562"/>
                <a:gd name="connsiteX7" fmla="*/ 530167 w 669921"/>
                <a:gd name="connsiteY7" fmla="*/ 235145 h 1561562"/>
                <a:gd name="connsiteX8" fmla="*/ 601287 w 669921"/>
                <a:gd name="connsiteY8" fmla="*/ 377385 h 1561562"/>
                <a:gd name="connsiteX9" fmla="*/ 652087 w 669921"/>
                <a:gd name="connsiteY9" fmla="*/ 362145 h 156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9921" h="1561562">
                  <a:moveTo>
                    <a:pt x="652087" y="362145"/>
                  </a:moveTo>
                  <a:cubicBezTo>
                    <a:pt x="597900" y="444272"/>
                    <a:pt x="367607" y="685572"/>
                    <a:pt x="276167" y="870145"/>
                  </a:cubicBezTo>
                  <a:cubicBezTo>
                    <a:pt x="184727" y="1054718"/>
                    <a:pt x="116994" y="1483132"/>
                    <a:pt x="103447" y="1469585"/>
                  </a:cubicBezTo>
                  <a:cubicBezTo>
                    <a:pt x="89900" y="1456038"/>
                    <a:pt x="211820" y="773625"/>
                    <a:pt x="194887" y="788865"/>
                  </a:cubicBezTo>
                  <a:cubicBezTo>
                    <a:pt x="177954" y="804105"/>
                    <a:pt x="13700" y="1543245"/>
                    <a:pt x="1847" y="1561025"/>
                  </a:cubicBezTo>
                  <a:cubicBezTo>
                    <a:pt x="-10006" y="1578805"/>
                    <a:pt x="35714" y="1151238"/>
                    <a:pt x="123767" y="895545"/>
                  </a:cubicBezTo>
                  <a:cubicBezTo>
                    <a:pt x="211820" y="639852"/>
                    <a:pt x="462434" y="136932"/>
                    <a:pt x="530167" y="26865"/>
                  </a:cubicBezTo>
                  <a:cubicBezTo>
                    <a:pt x="597900" y="-83202"/>
                    <a:pt x="518314" y="176725"/>
                    <a:pt x="530167" y="235145"/>
                  </a:cubicBezTo>
                  <a:cubicBezTo>
                    <a:pt x="542020" y="293565"/>
                    <a:pt x="580967" y="351985"/>
                    <a:pt x="601287" y="377385"/>
                  </a:cubicBezTo>
                  <a:cubicBezTo>
                    <a:pt x="621607" y="402785"/>
                    <a:pt x="706274" y="280018"/>
                    <a:pt x="652087" y="362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F54D34E0-69E5-4682-9BAF-4F3EE9F0DD4C}"/>
                </a:ext>
              </a:extLst>
            </p:cNvPr>
            <p:cNvSpPr/>
            <p:nvPr/>
          </p:nvSpPr>
          <p:spPr>
            <a:xfrm>
              <a:off x="3268133" y="6234268"/>
              <a:ext cx="266073" cy="1876840"/>
            </a:xfrm>
            <a:custGeom>
              <a:avLst/>
              <a:gdLst>
                <a:gd name="connsiteX0" fmla="*/ 101600 w 266073"/>
                <a:gd name="connsiteY0" fmla="*/ 14132 h 1876840"/>
                <a:gd name="connsiteX1" fmla="*/ 262467 w 266073"/>
                <a:gd name="connsiteY1" fmla="*/ 894665 h 1876840"/>
                <a:gd name="connsiteX2" fmla="*/ 203200 w 266073"/>
                <a:gd name="connsiteY2" fmla="*/ 1876799 h 1876840"/>
                <a:gd name="connsiteX3" fmla="*/ 84667 w 266073"/>
                <a:gd name="connsiteY3" fmla="*/ 936999 h 1876840"/>
                <a:gd name="connsiteX4" fmla="*/ 0 w 266073"/>
                <a:gd name="connsiteY4" fmla="*/ 1622799 h 1876840"/>
                <a:gd name="connsiteX5" fmla="*/ 101600 w 266073"/>
                <a:gd name="connsiteY5" fmla="*/ 14132 h 1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073" h="1876840">
                  <a:moveTo>
                    <a:pt x="101600" y="14132"/>
                  </a:moveTo>
                  <a:cubicBezTo>
                    <a:pt x="145344" y="-107224"/>
                    <a:pt x="245534" y="584221"/>
                    <a:pt x="262467" y="894665"/>
                  </a:cubicBezTo>
                  <a:cubicBezTo>
                    <a:pt x="279400" y="1205109"/>
                    <a:pt x="232833" y="1869743"/>
                    <a:pt x="203200" y="1876799"/>
                  </a:cubicBezTo>
                  <a:cubicBezTo>
                    <a:pt x="173567" y="1883855"/>
                    <a:pt x="118534" y="979332"/>
                    <a:pt x="84667" y="936999"/>
                  </a:cubicBezTo>
                  <a:cubicBezTo>
                    <a:pt x="50800" y="894666"/>
                    <a:pt x="0" y="1769555"/>
                    <a:pt x="0" y="1622799"/>
                  </a:cubicBezTo>
                  <a:cubicBezTo>
                    <a:pt x="0" y="1476043"/>
                    <a:pt x="57856" y="135488"/>
                    <a:pt x="101600" y="14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AD842E15-7EF4-4319-B678-A5C570D81D39}"/>
                </a:ext>
              </a:extLst>
            </p:cNvPr>
            <p:cNvSpPr/>
            <p:nvPr/>
          </p:nvSpPr>
          <p:spPr>
            <a:xfrm>
              <a:off x="3298007" y="4864100"/>
              <a:ext cx="822441" cy="1894916"/>
            </a:xfrm>
            <a:custGeom>
              <a:avLst/>
              <a:gdLst>
                <a:gd name="connsiteX0" fmla="*/ 816793 w 822441"/>
                <a:gd name="connsiteY0" fmla="*/ 8155 h 2063091"/>
                <a:gd name="connsiteX1" fmla="*/ 3993 w 822441"/>
                <a:gd name="connsiteY1" fmla="*/ 668555 h 2063091"/>
                <a:gd name="connsiteX2" fmla="*/ 496753 w 822441"/>
                <a:gd name="connsiteY2" fmla="*/ 434875 h 2063091"/>
                <a:gd name="connsiteX3" fmla="*/ 293553 w 822441"/>
                <a:gd name="connsiteY3" fmla="*/ 632995 h 2063091"/>
                <a:gd name="connsiteX4" fmla="*/ 232593 w 822441"/>
                <a:gd name="connsiteY4" fmla="*/ 1085115 h 2063091"/>
                <a:gd name="connsiteX5" fmla="*/ 34473 w 822441"/>
                <a:gd name="connsiteY5" fmla="*/ 2060475 h 2063091"/>
                <a:gd name="connsiteX6" fmla="*/ 100513 w 822441"/>
                <a:gd name="connsiteY6" fmla="*/ 1354355 h 2063091"/>
                <a:gd name="connsiteX7" fmla="*/ 100513 w 822441"/>
                <a:gd name="connsiteY7" fmla="*/ 820955 h 2063091"/>
                <a:gd name="connsiteX8" fmla="*/ 166553 w 822441"/>
                <a:gd name="connsiteY8" fmla="*/ 2024915 h 2063091"/>
                <a:gd name="connsiteX9" fmla="*/ 354513 w 822441"/>
                <a:gd name="connsiteY9" fmla="*/ 1207035 h 2063091"/>
                <a:gd name="connsiteX10" fmla="*/ 816793 w 822441"/>
                <a:gd name="connsiteY10" fmla="*/ 8155 h 206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441" h="2063091">
                  <a:moveTo>
                    <a:pt x="816793" y="8155"/>
                  </a:moveTo>
                  <a:cubicBezTo>
                    <a:pt x="758373" y="-81592"/>
                    <a:pt x="57333" y="597435"/>
                    <a:pt x="3993" y="668555"/>
                  </a:cubicBezTo>
                  <a:cubicBezTo>
                    <a:pt x="-49347" y="739675"/>
                    <a:pt x="448493" y="440802"/>
                    <a:pt x="496753" y="434875"/>
                  </a:cubicBezTo>
                  <a:cubicBezTo>
                    <a:pt x="545013" y="428948"/>
                    <a:pt x="337580" y="524622"/>
                    <a:pt x="293553" y="632995"/>
                  </a:cubicBezTo>
                  <a:cubicBezTo>
                    <a:pt x="249526" y="741368"/>
                    <a:pt x="275773" y="847202"/>
                    <a:pt x="232593" y="1085115"/>
                  </a:cubicBezTo>
                  <a:cubicBezTo>
                    <a:pt x="189413" y="1323028"/>
                    <a:pt x="56486" y="2015602"/>
                    <a:pt x="34473" y="2060475"/>
                  </a:cubicBezTo>
                  <a:cubicBezTo>
                    <a:pt x="12460" y="2105348"/>
                    <a:pt x="89506" y="1560942"/>
                    <a:pt x="100513" y="1354355"/>
                  </a:cubicBezTo>
                  <a:cubicBezTo>
                    <a:pt x="111520" y="1147768"/>
                    <a:pt x="89506" y="709195"/>
                    <a:pt x="100513" y="820955"/>
                  </a:cubicBezTo>
                  <a:cubicBezTo>
                    <a:pt x="111520" y="932715"/>
                    <a:pt x="124220" y="1960568"/>
                    <a:pt x="166553" y="2024915"/>
                  </a:cubicBezTo>
                  <a:cubicBezTo>
                    <a:pt x="208886" y="2089262"/>
                    <a:pt x="245293" y="1544855"/>
                    <a:pt x="354513" y="1207035"/>
                  </a:cubicBezTo>
                  <a:cubicBezTo>
                    <a:pt x="463733" y="869215"/>
                    <a:pt x="875213" y="97902"/>
                    <a:pt x="816793" y="8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88D41EB1-45BE-458E-BB62-843DFBC4A9C0}"/>
                </a:ext>
              </a:extLst>
            </p:cNvPr>
            <p:cNvSpPr/>
            <p:nvPr/>
          </p:nvSpPr>
          <p:spPr>
            <a:xfrm>
              <a:off x="5390188" y="4848054"/>
              <a:ext cx="696367" cy="1009829"/>
            </a:xfrm>
            <a:custGeom>
              <a:avLst/>
              <a:gdLst>
                <a:gd name="connsiteX0" fmla="*/ 254962 w 696367"/>
                <a:gd name="connsiteY0" fmla="*/ 301796 h 1009829"/>
                <a:gd name="connsiteX1" fmla="*/ 686762 w 696367"/>
                <a:gd name="connsiteY1" fmla="*/ 657396 h 1009829"/>
                <a:gd name="connsiteX2" fmla="*/ 547062 w 696367"/>
                <a:gd name="connsiteY2" fmla="*/ 590721 h 1009829"/>
                <a:gd name="connsiteX3" fmla="*/ 458162 w 696367"/>
                <a:gd name="connsiteY3" fmla="*/ 749471 h 1009829"/>
                <a:gd name="connsiteX4" fmla="*/ 426412 w 696367"/>
                <a:gd name="connsiteY4" fmla="*/ 946321 h 1009829"/>
                <a:gd name="connsiteX5" fmla="*/ 410537 w 696367"/>
                <a:gd name="connsiteY5" fmla="*/ 609771 h 1009829"/>
                <a:gd name="connsiteX6" fmla="*/ 207337 w 696367"/>
                <a:gd name="connsiteY6" fmla="*/ 1009821 h 1009829"/>
                <a:gd name="connsiteX7" fmla="*/ 315287 w 696367"/>
                <a:gd name="connsiteY7" fmla="*/ 597071 h 1009829"/>
                <a:gd name="connsiteX8" fmla="*/ 324812 w 696367"/>
                <a:gd name="connsiteY8" fmla="*/ 517696 h 1009829"/>
                <a:gd name="connsiteX9" fmla="*/ 223212 w 696367"/>
                <a:gd name="connsiteY9" fmla="*/ 365296 h 1009829"/>
                <a:gd name="connsiteX10" fmla="*/ 962 w 696367"/>
                <a:gd name="connsiteY10" fmla="*/ 6521 h 1009829"/>
                <a:gd name="connsiteX11" fmla="*/ 147012 w 696367"/>
                <a:gd name="connsiteY11" fmla="*/ 146221 h 1009829"/>
                <a:gd name="connsiteX12" fmla="*/ 254962 w 696367"/>
                <a:gd name="connsiteY12" fmla="*/ 301796 h 10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6367" h="1009829">
                  <a:moveTo>
                    <a:pt x="254962" y="301796"/>
                  </a:moveTo>
                  <a:cubicBezTo>
                    <a:pt x="344920" y="386992"/>
                    <a:pt x="638079" y="609242"/>
                    <a:pt x="686762" y="657396"/>
                  </a:cubicBezTo>
                  <a:cubicBezTo>
                    <a:pt x="735445" y="705550"/>
                    <a:pt x="585162" y="575375"/>
                    <a:pt x="547062" y="590721"/>
                  </a:cubicBezTo>
                  <a:cubicBezTo>
                    <a:pt x="508962" y="606067"/>
                    <a:pt x="478270" y="690204"/>
                    <a:pt x="458162" y="749471"/>
                  </a:cubicBezTo>
                  <a:cubicBezTo>
                    <a:pt x="438054" y="808738"/>
                    <a:pt x="434350" y="969604"/>
                    <a:pt x="426412" y="946321"/>
                  </a:cubicBezTo>
                  <a:cubicBezTo>
                    <a:pt x="418475" y="923038"/>
                    <a:pt x="447049" y="599188"/>
                    <a:pt x="410537" y="609771"/>
                  </a:cubicBezTo>
                  <a:cubicBezTo>
                    <a:pt x="374025" y="620354"/>
                    <a:pt x="223212" y="1011938"/>
                    <a:pt x="207337" y="1009821"/>
                  </a:cubicBezTo>
                  <a:cubicBezTo>
                    <a:pt x="191462" y="1007704"/>
                    <a:pt x="295708" y="679092"/>
                    <a:pt x="315287" y="597071"/>
                  </a:cubicBezTo>
                  <a:cubicBezTo>
                    <a:pt x="334866" y="515050"/>
                    <a:pt x="340158" y="556325"/>
                    <a:pt x="324812" y="517696"/>
                  </a:cubicBezTo>
                  <a:cubicBezTo>
                    <a:pt x="309466" y="479067"/>
                    <a:pt x="277187" y="450492"/>
                    <a:pt x="223212" y="365296"/>
                  </a:cubicBezTo>
                  <a:cubicBezTo>
                    <a:pt x="169237" y="280100"/>
                    <a:pt x="13662" y="43033"/>
                    <a:pt x="962" y="6521"/>
                  </a:cubicBezTo>
                  <a:cubicBezTo>
                    <a:pt x="-11738" y="-29992"/>
                    <a:pt x="104679" y="96480"/>
                    <a:pt x="147012" y="146221"/>
                  </a:cubicBezTo>
                  <a:cubicBezTo>
                    <a:pt x="189345" y="195962"/>
                    <a:pt x="165004" y="216600"/>
                    <a:pt x="254962" y="3017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A8A2EC9E-289C-4500-86A6-A52AF91E6E9B}"/>
                </a:ext>
              </a:extLst>
            </p:cNvPr>
            <p:cNvSpPr/>
            <p:nvPr/>
          </p:nvSpPr>
          <p:spPr>
            <a:xfrm>
              <a:off x="5400100" y="6503269"/>
              <a:ext cx="804868" cy="451782"/>
            </a:xfrm>
            <a:custGeom>
              <a:avLst/>
              <a:gdLst>
                <a:gd name="connsiteX0" fmla="*/ 6925 w 804868"/>
                <a:gd name="connsiteY0" fmla="*/ 37231 h 451782"/>
                <a:gd name="connsiteX1" fmla="*/ 800675 w 804868"/>
                <a:gd name="connsiteY1" fmla="*/ 2306 h 451782"/>
                <a:gd name="connsiteX2" fmla="*/ 330775 w 804868"/>
                <a:gd name="connsiteY2" fmla="*/ 97556 h 451782"/>
                <a:gd name="connsiteX3" fmla="*/ 562550 w 804868"/>
                <a:gd name="connsiteY3" fmla="*/ 91206 h 451782"/>
                <a:gd name="connsiteX4" fmla="*/ 486350 w 804868"/>
                <a:gd name="connsiteY4" fmla="*/ 173756 h 451782"/>
                <a:gd name="connsiteX5" fmla="*/ 619700 w 804868"/>
                <a:gd name="connsiteY5" fmla="*/ 449981 h 451782"/>
                <a:gd name="connsiteX6" fmla="*/ 556200 w 804868"/>
                <a:gd name="connsiteY6" fmla="*/ 284881 h 451782"/>
                <a:gd name="connsiteX7" fmla="*/ 422850 w 804868"/>
                <a:gd name="connsiteY7" fmla="*/ 122956 h 451782"/>
                <a:gd name="connsiteX8" fmla="*/ 6925 w 804868"/>
                <a:gd name="connsiteY8" fmla="*/ 37231 h 45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868" h="451782">
                  <a:moveTo>
                    <a:pt x="6925" y="37231"/>
                  </a:moveTo>
                  <a:cubicBezTo>
                    <a:pt x="69896" y="17123"/>
                    <a:pt x="746700" y="-7748"/>
                    <a:pt x="800675" y="2306"/>
                  </a:cubicBezTo>
                  <a:cubicBezTo>
                    <a:pt x="854650" y="12360"/>
                    <a:pt x="370462" y="82739"/>
                    <a:pt x="330775" y="97556"/>
                  </a:cubicBezTo>
                  <a:cubicBezTo>
                    <a:pt x="291088" y="112373"/>
                    <a:pt x="536621" y="78506"/>
                    <a:pt x="562550" y="91206"/>
                  </a:cubicBezTo>
                  <a:cubicBezTo>
                    <a:pt x="588479" y="103906"/>
                    <a:pt x="476825" y="113960"/>
                    <a:pt x="486350" y="173756"/>
                  </a:cubicBezTo>
                  <a:cubicBezTo>
                    <a:pt x="495875" y="233552"/>
                    <a:pt x="608058" y="431460"/>
                    <a:pt x="619700" y="449981"/>
                  </a:cubicBezTo>
                  <a:cubicBezTo>
                    <a:pt x="631342" y="468502"/>
                    <a:pt x="589008" y="339385"/>
                    <a:pt x="556200" y="284881"/>
                  </a:cubicBezTo>
                  <a:cubicBezTo>
                    <a:pt x="523392" y="230377"/>
                    <a:pt x="517042" y="164231"/>
                    <a:pt x="422850" y="122956"/>
                  </a:cubicBezTo>
                  <a:cubicBezTo>
                    <a:pt x="328658" y="81681"/>
                    <a:pt x="-56046" y="57339"/>
                    <a:pt x="6925" y="37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BA62152F-F174-4F42-A8B5-E8FE159381FC}"/>
                </a:ext>
              </a:extLst>
            </p:cNvPr>
            <p:cNvSpPr/>
            <p:nvPr/>
          </p:nvSpPr>
          <p:spPr>
            <a:xfrm>
              <a:off x="5882449" y="5603688"/>
              <a:ext cx="729550" cy="1000381"/>
            </a:xfrm>
            <a:custGeom>
              <a:avLst/>
              <a:gdLst>
                <a:gd name="connsiteX0" fmla="*/ 159576 w 729550"/>
                <a:gd name="connsiteY0" fmla="*/ 6537 h 1000381"/>
                <a:gd name="connsiteX1" fmla="*/ 248476 w 729550"/>
                <a:gd name="connsiteY1" fmla="*/ 120837 h 1000381"/>
                <a:gd name="connsiteX2" fmla="*/ 556451 w 729550"/>
                <a:gd name="connsiteY2" fmla="*/ 489137 h 1000381"/>
                <a:gd name="connsiteX3" fmla="*/ 543751 w 729550"/>
                <a:gd name="connsiteY3" fmla="*/ 416112 h 1000381"/>
                <a:gd name="connsiteX4" fmla="*/ 727901 w 729550"/>
                <a:gd name="connsiteY4" fmla="*/ 981262 h 1000381"/>
                <a:gd name="connsiteX5" fmla="*/ 619951 w 729550"/>
                <a:gd name="connsiteY5" fmla="*/ 838387 h 1000381"/>
                <a:gd name="connsiteX6" fmla="*/ 381826 w 729550"/>
                <a:gd name="connsiteY6" fmla="*/ 549462 h 1000381"/>
                <a:gd name="connsiteX7" fmla="*/ 826 w 729550"/>
                <a:gd name="connsiteY7" fmla="*/ 206562 h 1000381"/>
                <a:gd name="connsiteX8" fmla="*/ 277051 w 729550"/>
                <a:gd name="connsiteY8" fmla="*/ 358962 h 1000381"/>
                <a:gd name="connsiteX9" fmla="*/ 159576 w 729550"/>
                <a:gd name="connsiteY9" fmla="*/ 6537 h 100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9550" h="1000381">
                  <a:moveTo>
                    <a:pt x="159576" y="6537"/>
                  </a:moveTo>
                  <a:cubicBezTo>
                    <a:pt x="154813" y="-33151"/>
                    <a:pt x="248476" y="120837"/>
                    <a:pt x="248476" y="120837"/>
                  </a:cubicBezTo>
                  <a:cubicBezTo>
                    <a:pt x="314622" y="201270"/>
                    <a:pt x="507239" y="439925"/>
                    <a:pt x="556451" y="489137"/>
                  </a:cubicBezTo>
                  <a:cubicBezTo>
                    <a:pt x="605663" y="538349"/>
                    <a:pt x="515176" y="334091"/>
                    <a:pt x="543751" y="416112"/>
                  </a:cubicBezTo>
                  <a:cubicBezTo>
                    <a:pt x="572326" y="498133"/>
                    <a:pt x="715201" y="910883"/>
                    <a:pt x="727901" y="981262"/>
                  </a:cubicBezTo>
                  <a:cubicBezTo>
                    <a:pt x="740601" y="1051641"/>
                    <a:pt x="677630" y="910354"/>
                    <a:pt x="619951" y="838387"/>
                  </a:cubicBezTo>
                  <a:cubicBezTo>
                    <a:pt x="562272" y="766420"/>
                    <a:pt x="485013" y="654766"/>
                    <a:pt x="381826" y="549462"/>
                  </a:cubicBezTo>
                  <a:cubicBezTo>
                    <a:pt x="278639" y="444158"/>
                    <a:pt x="18288" y="238312"/>
                    <a:pt x="826" y="206562"/>
                  </a:cubicBezTo>
                  <a:cubicBezTo>
                    <a:pt x="-16636" y="174812"/>
                    <a:pt x="247947" y="388595"/>
                    <a:pt x="277051" y="358962"/>
                  </a:cubicBezTo>
                  <a:cubicBezTo>
                    <a:pt x="306155" y="329329"/>
                    <a:pt x="164339" y="46225"/>
                    <a:pt x="159576" y="65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0BC4BD80-6844-47B2-B16F-E3B25F7D72B2}"/>
                </a:ext>
              </a:extLst>
            </p:cNvPr>
            <p:cNvSpPr/>
            <p:nvPr/>
          </p:nvSpPr>
          <p:spPr>
            <a:xfrm>
              <a:off x="5641186" y="6446916"/>
              <a:ext cx="756203" cy="265505"/>
            </a:xfrm>
            <a:custGeom>
              <a:avLst/>
              <a:gdLst>
                <a:gd name="connsiteX0" fmla="*/ 2694 w 756203"/>
                <a:gd name="connsiteY0" fmla="*/ 9764 h 265505"/>
                <a:gd name="connsiteX1" fmla="*/ 139854 w 756203"/>
                <a:gd name="connsiteY1" fmla="*/ 25004 h 265505"/>
                <a:gd name="connsiteX2" fmla="*/ 754534 w 756203"/>
                <a:gd name="connsiteY2" fmla="*/ 96124 h 265505"/>
                <a:gd name="connsiteX3" fmla="*/ 322734 w 756203"/>
                <a:gd name="connsiteY3" fmla="*/ 152004 h 265505"/>
                <a:gd name="connsiteX4" fmla="*/ 358294 w 756203"/>
                <a:gd name="connsiteY4" fmla="*/ 258684 h 265505"/>
                <a:gd name="connsiteX5" fmla="*/ 556414 w 756203"/>
                <a:gd name="connsiteY5" fmla="*/ 248524 h 265505"/>
                <a:gd name="connsiteX6" fmla="*/ 292254 w 756203"/>
                <a:gd name="connsiteY6" fmla="*/ 197724 h 265505"/>
                <a:gd name="connsiteX7" fmla="*/ 2694 w 756203"/>
                <a:gd name="connsiteY7" fmla="*/ 9764 h 26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203" h="265505">
                  <a:moveTo>
                    <a:pt x="2694" y="9764"/>
                  </a:moveTo>
                  <a:cubicBezTo>
                    <a:pt x="-22706" y="-19023"/>
                    <a:pt x="139854" y="25004"/>
                    <a:pt x="139854" y="25004"/>
                  </a:cubicBezTo>
                  <a:cubicBezTo>
                    <a:pt x="265161" y="39397"/>
                    <a:pt x="724054" y="74957"/>
                    <a:pt x="754534" y="96124"/>
                  </a:cubicBezTo>
                  <a:cubicBezTo>
                    <a:pt x="785014" y="117291"/>
                    <a:pt x="388774" y="124911"/>
                    <a:pt x="322734" y="152004"/>
                  </a:cubicBezTo>
                  <a:cubicBezTo>
                    <a:pt x="256694" y="179097"/>
                    <a:pt x="319347" y="242597"/>
                    <a:pt x="358294" y="258684"/>
                  </a:cubicBezTo>
                  <a:cubicBezTo>
                    <a:pt x="397241" y="274771"/>
                    <a:pt x="567421" y="258684"/>
                    <a:pt x="556414" y="248524"/>
                  </a:cubicBezTo>
                  <a:cubicBezTo>
                    <a:pt x="545407" y="238364"/>
                    <a:pt x="382001" y="235824"/>
                    <a:pt x="292254" y="197724"/>
                  </a:cubicBezTo>
                  <a:cubicBezTo>
                    <a:pt x="202507" y="159624"/>
                    <a:pt x="28094" y="38551"/>
                    <a:pt x="2694" y="9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891BEAF0-442A-4E3D-A762-51559A0D6222}"/>
                </a:ext>
              </a:extLst>
            </p:cNvPr>
            <p:cNvSpPr/>
            <p:nvPr/>
          </p:nvSpPr>
          <p:spPr>
            <a:xfrm>
              <a:off x="5637220" y="5562072"/>
              <a:ext cx="394036" cy="887303"/>
            </a:xfrm>
            <a:custGeom>
              <a:avLst/>
              <a:gdLst>
                <a:gd name="connsiteX0" fmla="*/ 387660 w 394036"/>
                <a:gd name="connsiteY0" fmla="*/ 528 h 887303"/>
                <a:gd name="connsiteX1" fmla="*/ 1580 w 394036"/>
                <a:gd name="connsiteY1" fmla="*/ 874288 h 887303"/>
                <a:gd name="connsiteX2" fmla="*/ 250500 w 394036"/>
                <a:gd name="connsiteY2" fmla="*/ 539008 h 887303"/>
                <a:gd name="connsiteX3" fmla="*/ 240340 w 394036"/>
                <a:gd name="connsiteY3" fmla="*/ 742208 h 887303"/>
                <a:gd name="connsiteX4" fmla="*/ 387660 w 394036"/>
                <a:gd name="connsiteY4" fmla="*/ 528 h 88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036" h="887303">
                  <a:moveTo>
                    <a:pt x="387660" y="528"/>
                  </a:moveTo>
                  <a:cubicBezTo>
                    <a:pt x="347867" y="22541"/>
                    <a:pt x="24440" y="784541"/>
                    <a:pt x="1580" y="874288"/>
                  </a:cubicBezTo>
                  <a:cubicBezTo>
                    <a:pt x="-21280" y="964035"/>
                    <a:pt x="210707" y="561021"/>
                    <a:pt x="250500" y="539008"/>
                  </a:cubicBezTo>
                  <a:cubicBezTo>
                    <a:pt x="290293" y="516995"/>
                    <a:pt x="211553" y="832801"/>
                    <a:pt x="240340" y="742208"/>
                  </a:cubicBezTo>
                  <a:cubicBezTo>
                    <a:pt x="269127" y="651615"/>
                    <a:pt x="427453" y="-21485"/>
                    <a:pt x="387660" y="5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8E793575-AB69-4A2D-9A69-94955F437F62}"/>
                </a:ext>
              </a:extLst>
            </p:cNvPr>
            <p:cNvSpPr/>
            <p:nvPr/>
          </p:nvSpPr>
          <p:spPr>
            <a:xfrm>
              <a:off x="5816153" y="6552946"/>
              <a:ext cx="704646" cy="254898"/>
            </a:xfrm>
            <a:custGeom>
              <a:avLst/>
              <a:gdLst>
                <a:gd name="connsiteX0" fmla="*/ 447 w 704646"/>
                <a:gd name="connsiteY0" fmla="*/ 51054 h 254898"/>
                <a:gd name="connsiteX1" fmla="*/ 95697 w 704646"/>
                <a:gd name="connsiteY1" fmla="*/ 252137 h 254898"/>
                <a:gd name="connsiteX2" fmla="*/ 95697 w 704646"/>
                <a:gd name="connsiteY2" fmla="*/ 159004 h 254898"/>
                <a:gd name="connsiteX3" fmla="*/ 512680 w 704646"/>
                <a:gd name="connsiteY3" fmla="*/ 32004 h 254898"/>
                <a:gd name="connsiteX4" fmla="*/ 694714 w 704646"/>
                <a:gd name="connsiteY4" fmla="*/ 254 h 254898"/>
                <a:gd name="connsiteX5" fmla="*/ 231164 w 704646"/>
                <a:gd name="connsiteY5" fmla="*/ 42587 h 254898"/>
                <a:gd name="connsiteX6" fmla="*/ 121097 w 704646"/>
                <a:gd name="connsiteY6" fmla="*/ 139954 h 254898"/>
                <a:gd name="connsiteX7" fmla="*/ 131680 w 704646"/>
                <a:gd name="connsiteY7" fmla="*/ 139954 h 254898"/>
                <a:gd name="connsiteX8" fmla="*/ 140147 w 704646"/>
                <a:gd name="connsiteY8" fmla="*/ 84921 h 254898"/>
                <a:gd name="connsiteX9" fmla="*/ 447 w 704646"/>
                <a:gd name="connsiteY9" fmla="*/ 51054 h 25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646" h="254898">
                  <a:moveTo>
                    <a:pt x="447" y="51054"/>
                  </a:moveTo>
                  <a:cubicBezTo>
                    <a:pt x="-6961" y="78923"/>
                    <a:pt x="79822" y="234145"/>
                    <a:pt x="95697" y="252137"/>
                  </a:cubicBezTo>
                  <a:cubicBezTo>
                    <a:pt x="111572" y="270129"/>
                    <a:pt x="26200" y="195693"/>
                    <a:pt x="95697" y="159004"/>
                  </a:cubicBezTo>
                  <a:cubicBezTo>
                    <a:pt x="165194" y="122315"/>
                    <a:pt x="412844" y="58462"/>
                    <a:pt x="512680" y="32004"/>
                  </a:cubicBezTo>
                  <a:cubicBezTo>
                    <a:pt x="612516" y="5546"/>
                    <a:pt x="741633" y="-1510"/>
                    <a:pt x="694714" y="254"/>
                  </a:cubicBezTo>
                  <a:cubicBezTo>
                    <a:pt x="647795" y="2018"/>
                    <a:pt x="326767" y="19304"/>
                    <a:pt x="231164" y="42587"/>
                  </a:cubicBezTo>
                  <a:cubicBezTo>
                    <a:pt x="135561" y="65870"/>
                    <a:pt x="137678" y="123726"/>
                    <a:pt x="121097" y="139954"/>
                  </a:cubicBezTo>
                  <a:cubicBezTo>
                    <a:pt x="104516" y="156182"/>
                    <a:pt x="128505" y="149126"/>
                    <a:pt x="131680" y="139954"/>
                  </a:cubicBezTo>
                  <a:cubicBezTo>
                    <a:pt x="134855" y="130782"/>
                    <a:pt x="160961" y="100090"/>
                    <a:pt x="140147" y="84921"/>
                  </a:cubicBezTo>
                  <a:cubicBezTo>
                    <a:pt x="119333" y="69752"/>
                    <a:pt x="7855" y="23185"/>
                    <a:pt x="447" y="510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9D1C3AE2-62FE-4536-B094-01809EECBB71}"/>
                </a:ext>
              </a:extLst>
            </p:cNvPr>
            <p:cNvSpPr/>
            <p:nvPr/>
          </p:nvSpPr>
          <p:spPr>
            <a:xfrm>
              <a:off x="5872416" y="6711341"/>
              <a:ext cx="551699" cy="913371"/>
            </a:xfrm>
            <a:custGeom>
              <a:avLst/>
              <a:gdLst>
                <a:gd name="connsiteX0" fmla="*/ 9801 w 551699"/>
                <a:gd name="connsiteY0" fmla="*/ 15426 h 913371"/>
                <a:gd name="connsiteX1" fmla="*/ 37317 w 551699"/>
                <a:gd name="connsiteY1" fmla="*/ 76809 h 913371"/>
                <a:gd name="connsiteX2" fmla="*/ 371751 w 551699"/>
                <a:gd name="connsiteY2" fmla="*/ 612326 h 913371"/>
                <a:gd name="connsiteX3" fmla="*/ 215117 w 551699"/>
                <a:gd name="connsiteY3" fmla="*/ 430292 h 913371"/>
                <a:gd name="connsiteX4" fmla="*/ 100817 w 551699"/>
                <a:gd name="connsiteY4" fmla="*/ 210159 h 913371"/>
                <a:gd name="connsiteX5" fmla="*/ 416201 w 551699"/>
                <a:gd name="connsiteY5" fmla="*/ 728742 h 913371"/>
                <a:gd name="connsiteX6" fmla="*/ 551667 w 551699"/>
                <a:gd name="connsiteY6" fmla="*/ 912892 h 913371"/>
                <a:gd name="connsiteX7" fmla="*/ 424667 w 551699"/>
                <a:gd name="connsiteY7" fmla="*/ 760492 h 913371"/>
                <a:gd name="connsiteX8" fmla="*/ 52134 w 551699"/>
                <a:gd name="connsiteY8" fmla="*/ 193226 h 913371"/>
                <a:gd name="connsiteX9" fmla="*/ 9801 w 551699"/>
                <a:gd name="connsiteY9" fmla="*/ 15426 h 91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699" h="913371">
                  <a:moveTo>
                    <a:pt x="9801" y="15426"/>
                  </a:moveTo>
                  <a:cubicBezTo>
                    <a:pt x="7332" y="-3977"/>
                    <a:pt x="-23008" y="-22674"/>
                    <a:pt x="37317" y="76809"/>
                  </a:cubicBezTo>
                  <a:cubicBezTo>
                    <a:pt x="97642" y="176292"/>
                    <a:pt x="342118" y="553412"/>
                    <a:pt x="371751" y="612326"/>
                  </a:cubicBezTo>
                  <a:cubicBezTo>
                    <a:pt x="401384" y="671240"/>
                    <a:pt x="260273" y="497320"/>
                    <a:pt x="215117" y="430292"/>
                  </a:cubicBezTo>
                  <a:cubicBezTo>
                    <a:pt x="169961" y="363264"/>
                    <a:pt x="67303" y="160417"/>
                    <a:pt x="100817" y="210159"/>
                  </a:cubicBezTo>
                  <a:cubicBezTo>
                    <a:pt x="134331" y="259901"/>
                    <a:pt x="341059" y="611620"/>
                    <a:pt x="416201" y="728742"/>
                  </a:cubicBezTo>
                  <a:cubicBezTo>
                    <a:pt x="491343" y="845864"/>
                    <a:pt x="550256" y="907600"/>
                    <a:pt x="551667" y="912892"/>
                  </a:cubicBezTo>
                  <a:cubicBezTo>
                    <a:pt x="553078" y="918184"/>
                    <a:pt x="507922" y="880436"/>
                    <a:pt x="424667" y="760492"/>
                  </a:cubicBezTo>
                  <a:cubicBezTo>
                    <a:pt x="341412" y="640548"/>
                    <a:pt x="120573" y="321637"/>
                    <a:pt x="52134" y="193226"/>
                  </a:cubicBezTo>
                  <a:cubicBezTo>
                    <a:pt x="-16305" y="64815"/>
                    <a:pt x="12270" y="34829"/>
                    <a:pt x="9801" y="154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5E1FD237-F3CE-49B4-BB16-1D9529B16F9A}"/>
                </a:ext>
              </a:extLst>
            </p:cNvPr>
            <p:cNvSpPr/>
            <p:nvPr/>
          </p:nvSpPr>
          <p:spPr>
            <a:xfrm>
              <a:off x="6260756" y="7312780"/>
              <a:ext cx="517958" cy="961191"/>
            </a:xfrm>
            <a:custGeom>
              <a:avLst/>
              <a:gdLst>
                <a:gd name="connsiteX0" fmla="*/ 2461 w 517958"/>
                <a:gd name="connsiteY0" fmla="*/ 2420 h 961191"/>
                <a:gd name="connsiteX1" fmla="*/ 336894 w 517958"/>
                <a:gd name="connsiteY1" fmla="*/ 546403 h 961191"/>
                <a:gd name="connsiteX2" fmla="*/ 504111 w 517958"/>
                <a:gd name="connsiteY2" fmla="*/ 935870 h 961191"/>
                <a:gd name="connsiteX3" fmla="*/ 457544 w 517958"/>
                <a:gd name="connsiteY3" fmla="*/ 838503 h 961191"/>
                <a:gd name="connsiteX4" fmla="*/ 55377 w 517958"/>
                <a:gd name="connsiteY4" fmla="*/ 154820 h 961191"/>
                <a:gd name="connsiteX5" fmla="*/ 178144 w 517958"/>
                <a:gd name="connsiteY5" fmla="*/ 338970 h 961191"/>
                <a:gd name="connsiteX6" fmla="*/ 2461 w 517958"/>
                <a:gd name="connsiteY6" fmla="*/ 2420 h 96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958" h="961191">
                  <a:moveTo>
                    <a:pt x="2461" y="2420"/>
                  </a:moveTo>
                  <a:cubicBezTo>
                    <a:pt x="28919" y="36992"/>
                    <a:pt x="253286" y="390828"/>
                    <a:pt x="336894" y="546403"/>
                  </a:cubicBezTo>
                  <a:cubicBezTo>
                    <a:pt x="420502" y="701978"/>
                    <a:pt x="484003" y="887187"/>
                    <a:pt x="504111" y="935870"/>
                  </a:cubicBezTo>
                  <a:cubicBezTo>
                    <a:pt x="524219" y="984553"/>
                    <a:pt x="532333" y="968678"/>
                    <a:pt x="457544" y="838503"/>
                  </a:cubicBezTo>
                  <a:cubicBezTo>
                    <a:pt x="382755" y="708328"/>
                    <a:pt x="101944" y="238075"/>
                    <a:pt x="55377" y="154820"/>
                  </a:cubicBezTo>
                  <a:cubicBezTo>
                    <a:pt x="8810" y="71565"/>
                    <a:pt x="184847" y="363311"/>
                    <a:pt x="178144" y="338970"/>
                  </a:cubicBezTo>
                  <a:cubicBezTo>
                    <a:pt x="171441" y="314629"/>
                    <a:pt x="-23997" y="-32152"/>
                    <a:pt x="2461" y="2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357D2439-6B34-4176-84BC-75246376DCDD}"/>
                </a:ext>
              </a:extLst>
            </p:cNvPr>
            <p:cNvSpPr/>
            <p:nvPr/>
          </p:nvSpPr>
          <p:spPr>
            <a:xfrm>
              <a:off x="6546194" y="7817368"/>
              <a:ext cx="660821" cy="1106909"/>
            </a:xfrm>
            <a:custGeom>
              <a:avLst/>
              <a:gdLst>
                <a:gd name="connsiteX0" fmla="*/ 150939 w 660821"/>
                <a:gd name="connsiteY0" fmla="*/ 274649 h 1106909"/>
                <a:gd name="connsiteX1" fmla="*/ 271589 w 660821"/>
                <a:gd name="connsiteY1" fmla="*/ 577332 h 1106909"/>
                <a:gd name="connsiteX2" fmla="*/ 652589 w 660821"/>
                <a:gd name="connsiteY2" fmla="*/ 1091682 h 1106909"/>
                <a:gd name="connsiteX3" fmla="*/ 510773 w 660821"/>
                <a:gd name="connsiteY3" fmla="*/ 937165 h 1106909"/>
                <a:gd name="connsiteX4" fmla="*/ 248306 w 660821"/>
                <a:gd name="connsiteY4" fmla="*/ 590032 h 1106909"/>
                <a:gd name="connsiteX5" fmla="*/ 491723 w 660821"/>
                <a:gd name="connsiteY5" fmla="*/ 971032 h 1106909"/>
                <a:gd name="connsiteX6" fmla="*/ 254656 w 660821"/>
                <a:gd name="connsiteY6" fmla="*/ 719149 h 1106909"/>
                <a:gd name="connsiteX7" fmla="*/ 153056 w 660821"/>
                <a:gd name="connsiteY7" fmla="*/ 560399 h 1106909"/>
                <a:gd name="connsiteX8" fmla="*/ 9123 w 660821"/>
                <a:gd name="connsiteY8" fmla="*/ 35465 h 1106909"/>
                <a:gd name="connsiteX9" fmla="*/ 32406 w 660821"/>
                <a:gd name="connsiteY9" fmla="*/ 92615 h 1106909"/>
                <a:gd name="connsiteX10" fmla="*/ 176339 w 660821"/>
                <a:gd name="connsiteY10" fmla="*/ 456682 h 1106909"/>
                <a:gd name="connsiteX11" fmla="*/ 150939 w 660821"/>
                <a:gd name="connsiteY11" fmla="*/ 274649 h 110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821" h="1106909">
                  <a:moveTo>
                    <a:pt x="150939" y="274649"/>
                  </a:moveTo>
                  <a:cubicBezTo>
                    <a:pt x="166814" y="294757"/>
                    <a:pt x="187981" y="441160"/>
                    <a:pt x="271589" y="577332"/>
                  </a:cubicBezTo>
                  <a:cubicBezTo>
                    <a:pt x="355197" y="713504"/>
                    <a:pt x="612725" y="1031710"/>
                    <a:pt x="652589" y="1091682"/>
                  </a:cubicBezTo>
                  <a:cubicBezTo>
                    <a:pt x="692453" y="1151654"/>
                    <a:pt x="578153" y="1020773"/>
                    <a:pt x="510773" y="937165"/>
                  </a:cubicBezTo>
                  <a:cubicBezTo>
                    <a:pt x="443393" y="853557"/>
                    <a:pt x="251481" y="584387"/>
                    <a:pt x="248306" y="590032"/>
                  </a:cubicBezTo>
                  <a:cubicBezTo>
                    <a:pt x="245131" y="595677"/>
                    <a:pt x="490665" y="949513"/>
                    <a:pt x="491723" y="971032"/>
                  </a:cubicBezTo>
                  <a:cubicBezTo>
                    <a:pt x="492781" y="992551"/>
                    <a:pt x="311101" y="787588"/>
                    <a:pt x="254656" y="719149"/>
                  </a:cubicBezTo>
                  <a:cubicBezTo>
                    <a:pt x="198211" y="650710"/>
                    <a:pt x="193978" y="674346"/>
                    <a:pt x="153056" y="560399"/>
                  </a:cubicBezTo>
                  <a:cubicBezTo>
                    <a:pt x="112134" y="446452"/>
                    <a:pt x="29231" y="113429"/>
                    <a:pt x="9123" y="35465"/>
                  </a:cubicBezTo>
                  <a:cubicBezTo>
                    <a:pt x="-10985" y="-42499"/>
                    <a:pt x="4537" y="22412"/>
                    <a:pt x="32406" y="92615"/>
                  </a:cubicBezTo>
                  <a:cubicBezTo>
                    <a:pt x="60275" y="162818"/>
                    <a:pt x="158700" y="422110"/>
                    <a:pt x="176339" y="456682"/>
                  </a:cubicBezTo>
                  <a:cubicBezTo>
                    <a:pt x="193978" y="491254"/>
                    <a:pt x="135064" y="254541"/>
                    <a:pt x="150939" y="274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7D516FE0-359B-4326-8E5F-8E7F0D0252AD}"/>
                </a:ext>
              </a:extLst>
            </p:cNvPr>
            <p:cNvSpPr/>
            <p:nvPr/>
          </p:nvSpPr>
          <p:spPr>
            <a:xfrm>
              <a:off x="7176259" y="8889308"/>
              <a:ext cx="674334" cy="955592"/>
            </a:xfrm>
            <a:custGeom>
              <a:avLst/>
              <a:gdLst>
                <a:gd name="connsiteX0" fmla="*/ 24641 w 674334"/>
                <a:gd name="connsiteY0" fmla="*/ 34559 h 955592"/>
                <a:gd name="connsiteX1" fmla="*/ 122008 w 674334"/>
                <a:gd name="connsiteY1" fmla="*/ 131925 h 955592"/>
                <a:gd name="connsiteX2" fmla="*/ 663874 w 674334"/>
                <a:gd name="connsiteY2" fmla="*/ 936259 h 955592"/>
                <a:gd name="connsiteX3" fmla="*/ 460674 w 674334"/>
                <a:gd name="connsiteY3" fmla="*/ 678025 h 955592"/>
                <a:gd name="connsiteX4" fmla="*/ 227841 w 674334"/>
                <a:gd name="connsiteY4" fmla="*/ 368992 h 955592"/>
                <a:gd name="connsiteX5" fmla="*/ 469141 w 674334"/>
                <a:gd name="connsiteY5" fmla="*/ 483292 h 955592"/>
                <a:gd name="connsiteX6" fmla="*/ 24641 w 674334"/>
                <a:gd name="connsiteY6" fmla="*/ 34559 h 95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334" h="955592">
                  <a:moveTo>
                    <a:pt x="24641" y="34559"/>
                  </a:moveTo>
                  <a:cubicBezTo>
                    <a:pt x="-33214" y="-24002"/>
                    <a:pt x="15469" y="-18358"/>
                    <a:pt x="122008" y="131925"/>
                  </a:cubicBezTo>
                  <a:cubicBezTo>
                    <a:pt x="228547" y="282208"/>
                    <a:pt x="607430" y="845242"/>
                    <a:pt x="663874" y="936259"/>
                  </a:cubicBezTo>
                  <a:cubicBezTo>
                    <a:pt x="720318" y="1027276"/>
                    <a:pt x="533346" y="772570"/>
                    <a:pt x="460674" y="678025"/>
                  </a:cubicBezTo>
                  <a:cubicBezTo>
                    <a:pt x="388002" y="583481"/>
                    <a:pt x="226430" y="401447"/>
                    <a:pt x="227841" y="368992"/>
                  </a:cubicBezTo>
                  <a:cubicBezTo>
                    <a:pt x="229252" y="336537"/>
                    <a:pt x="504419" y="545381"/>
                    <a:pt x="469141" y="483292"/>
                  </a:cubicBezTo>
                  <a:cubicBezTo>
                    <a:pt x="433863" y="421203"/>
                    <a:pt x="82496" y="93120"/>
                    <a:pt x="24641" y="345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6BCF3846-4452-4893-983C-D412A6E42EE7}"/>
                </a:ext>
              </a:extLst>
            </p:cNvPr>
            <p:cNvSpPr/>
            <p:nvPr/>
          </p:nvSpPr>
          <p:spPr>
            <a:xfrm>
              <a:off x="3259481" y="7162357"/>
              <a:ext cx="239399" cy="2812204"/>
            </a:xfrm>
            <a:custGeom>
              <a:avLst/>
              <a:gdLst>
                <a:gd name="connsiteX0" fmla="*/ 239369 w 239399"/>
                <a:gd name="connsiteY0" fmla="*/ 698943 h 2812204"/>
                <a:gd name="connsiteX1" fmla="*/ 93319 w 239399"/>
                <a:gd name="connsiteY1" fmla="*/ 1714943 h 2812204"/>
                <a:gd name="connsiteX2" fmla="*/ 118719 w 239399"/>
                <a:gd name="connsiteY2" fmla="*/ 2394393 h 2812204"/>
                <a:gd name="connsiteX3" fmla="*/ 4419 w 239399"/>
                <a:gd name="connsiteY3" fmla="*/ 1289493 h 2812204"/>
                <a:gd name="connsiteX4" fmla="*/ 23469 w 239399"/>
                <a:gd name="connsiteY4" fmla="*/ 2788093 h 2812204"/>
                <a:gd name="connsiteX5" fmla="*/ 23469 w 239399"/>
                <a:gd name="connsiteY5" fmla="*/ 2057843 h 2812204"/>
                <a:gd name="connsiteX6" fmla="*/ 67919 w 239399"/>
                <a:gd name="connsiteY6" fmla="*/ 51243 h 2812204"/>
                <a:gd name="connsiteX7" fmla="*/ 74269 w 239399"/>
                <a:gd name="connsiteY7" fmla="*/ 641793 h 2812204"/>
                <a:gd name="connsiteX8" fmla="*/ 106019 w 239399"/>
                <a:gd name="connsiteY8" fmla="*/ 1137093 h 2812204"/>
                <a:gd name="connsiteX9" fmla="*/ 239369 w 239399"/>
                <a:gd name="connsiteY9" fmla="*/ 698943 h 281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399" h="2812204">
                  <a:moveTo>
                    <a:pt x="239369" y="698943"/>
                  </a:moveTo>
                  <a:cubicBezTo>
                    <a:pt x="237252" y="795251"/>
                    <a:pt x="113427" y="1432368"/>
                    <a:pt x="93319" y="1714943"/>
                  </a:cubicBezTo>
                  <a:cubicBezTo>
                    <a:pt x="73211" y="1997518"/>
                    <a:pt x="133536" y="2465301"/>
                    <a:pt x="118719" y="2394393"/>
                  </a:cubicBezTo>
                  <a:cubicBezTo>
                    <a:pt x="103902" y="2323485"/>
                    <a:pt x="20294" y="1223876"/>
                    <a:pt x="4419" y="1289493"/>
                  </a:cubicBezTo>
                  <a:cubicBezTo>
                    <a:pt x="-11456" y="1355110"/>
                    <a:pt x="20294" y="2660035"/>
                    <a:pt x="23469" y="2788093"/>
                  </a:cubicBezTo>
                  <a:cubicBezTo>
                    <a:pt x="26644" y="2916151"/>
                    <a:pt x="16061" y="2513985"/>
                    <a:pt x="23469" y="2057843"/>
                  </a:cubicBezTo>
                  <a:cubicBezTo>
                    <a:pt x="30877" y="1601701"/>
                    <a:pt x="59452" y="287251"/>
                    <a:pt x="67919" y="51243"/>
                  </a:cubicBezTo>
                  <a:cubicBezTo>
                    <a:pt x="76386" y="-184765"/>
                    <a:pt x="67919" y="460818"/>
                    <a:pt x="74269" y="641793"/>
                  </a:cubicBezTo>
                  <a:cubicBezTo>
                    <a:pt x="80619" y="822768"/>
                    <a:pt x="78502" y="1126510"/>
                    <a:pt x="106019" y="1137093"/>
                  </a:cubicBezTo>
                  <a:cubicBezTo>
                    <a:pt x="133536" y="1147676"/>
                    <a:pt x="241486" y="602635"/>
                    <a:pt x="239369" y="698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47B969B9-ABEA-4269-80B2-30EA41FC1727}"/>
                </a:ext>
              </a:extLst>
            </p:cNvPr>
            <p:cNvSpPr/>
            <p:nvPr/>
          </p:nvSpPr>
          <p:spPr>
            <a:xfrm>
              <a:off x="4955707" y="7246380"/>
              <a:ext cx="873186" cy="582336"/>
            </a:xfrm>
            <a:custGeom>
              <a:avLst/>
              <a:gdLst>
                <a:gd name="connsiteX0" fmla="*/ 31160 w 873186"/>
                <a:gd name="connsiteY0" fmla="*/ 1087 h 582336"/>
                <a:gd name="connsiteX1" fmla="*/ 661926 w 873186"/>
                <a:gd name="connsiteY1" fmla="*/ 238153 h 582336"/>
                <a:gd name="connsiteX2" fmla="*/ 454493 w 873186"/>
                <a:gd name="connsiteY2" fmla="*/ 174653 h 582336"/>
                <a:gd name="connsiteX3" fmla="*/ 700026 w 873186"/>
                <a:gd name="connsiteY3" fmla="*/ 305887 h 582336"/>
                <a:gd name="connsiteX4" fmla="*/ 869360 w 873186"/>
                <a:gd name="connsiteY4" fmla="*/ 581053 h 582336"/>
                <a:gd name="connsiteX5" fmla="*/ 771993 w 873186"/>
                <a:gd name="connsiteY5" fmla="*/ 399020 h 582336"/>
                <a:gd name="connsiteX6" fmla="*/ 285160 w 873186"/>
                <a:gd name="connsiteY6" fmla="*/ 170420 h 582336"/>
                <a:gd name="connsiteX7" fmla="*/ 5760 w 873186"/>
                <a:gd name="connsiteY7" fmla="*/ 157720 h 582336"/>
                <a:gd name="connsiteX8" fmla="*/ 534926 w 873186"/>
                <a:gd name="connsiteY8" fmla="*/ 149253 h 582336"/>
                <a:gd name="connsiteX9" fmla="*/ 31160 w 873186"/>
                <a:gd name="connsiteY9" fmla="*/ 1087 h 58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186" h="582336">
                  <a:moveTo>
                    <a:pt x="31160" y="1087"/>
                  </a:moveTo>
                  <a:cubicBezTo>
                    <a:pt x="52327" y="15904"/>
                    <a:pt x="591371" y="209225"/>
                    <a:pt x="661926" y="238153"/>
                  </a:cubicBezTo>
                  <a:cubicBezTo>
                    <a:pt x="732482" y="267081"/>
                    <a:pt x="448143" y="163364"/>
                    <a:pt x="454493" y="174653"/>
                  </a:cubicBezTo>
                  <a:cubicBezTo>
                    <a:pt x="460843" y="185942"/>
                    <a:pt x="630882" y="238154"/>
                    <a:pt x="700026" y="305887"/>
                  </a:cubicBezTo>
                  <a:cubicBezTo>
                    <a:pt x="769170" y="373620"/>
                    <a:pt x="857366" y="565531"/>
                    <a:pt x="869360" y="581053"/>
                  </a:cubicBezTo>
                  <a:cubicBezTo>
                    <a:pt x="881354" y="596575"/>
                    <a:pt x="869360" y="467459"/>
                    <a:pt x="771993" y="399020"/>
                  </a:cubicBezTo>
                  <a:cubicBezTo>
                    <a:pt x="674626" y="330581"/>
                    <a:pt x="412866" y="210637"/>
                    <a:pt x="285160" y="170420"/>
                  </a:cubicBezTo>
                  <a:cubicBezTo>
                    <a:pt x="157454" y="130203"/>
                    <a:pt x="-35868" y="161248"/>
                    <a:pt x="5760" y="157720"/>
                  </a:cubicBezTo>
                  <a:cubicBezTo>
                    <a:pt x="47388" y="154192"/>
                    <a:pt x="526459" y="171125"/>
                    <a:pt x="534926" y="149253"/>
                  </a:cubicBezTo>
                  <a:cubicBezTo>
                    <a:pt x="543393" y="127381"/>
                    <a:pt x="9993" y="-13730"/>
                    <a:pt x="31160" y="10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433650A4-680A-44E5-A041-2747C1CB1C4D}"/>
                </a:ext>
              </a:extLst>
            </p:cNvPr>
            <p:cNvSpPr/>
            <p:nvPr/>
          </p:nvSpPr>
          <p:spPr>
            <a:xfrm>
              <a:off x="4567460" y="7975180"/>
              <a:ext cx="661368" cy="859920"/>
            </a:xfrm>
            <a:custGeom>
              <a:avLst/>
              <a:gdLst>
                <a:gd name="connsiteX0" fmla="*/ 372840 w 661368"/>
                <a:gd name="connsiteY0" fmla="*/ 420 h 859920"/>
                <a:gd name="connsiteX1" fmla="*/ 504073 w 661368"/>
                <a:gd name="connsiteY1" fmla="*/ 512653 h 859920"/>
                <a:gd name="connsiteX2" fmla="*/ 660707 w 661368"/>
                <a:gd name="connsiteY2" fmla="*/ 584620 h 859920"/>
                <a:gd name="connsiteX3" fmla="*/ 440573 w 661368"/>
                <a:gd name="connsiteY3" fmla="*/ 694687 h 859920"/>
                <a:gd name="connsiteX4" fmla="*/ 307 w 661368"/>
                <a:gd name="connsiteY4" fmla="*/ 859787 h 859920"/>
                <a:gd name="connsiteX5" fmla="*/ 512540 w 661368"/>
                <a:gd name="connsiteY5" fmla="*/ 724320 h 859920"/>
                <a:gd name="connsiteX6" fmla="*/ 305107 w 661368"/>
                <a:gd name="connsiteY6" fmla="*/ 821687 h 859920"/>
                <a:gd name="connsiteX7" fmla="*/ 635307 w 661368"/>
                <a:gd name="connsiteY7" fmla="*/ 601553 h 859920"/>
                <a:gd name="connsiteX8" fmla="*/ 402473 w 661368"/>
                <a:gd name="connsiteY8" fmla="*/ 427987 h 859920"/>
                <a:gd name="connsiteX9" fmla="*/ 372840 w 661368"/>
                <a:gd name="connsiteY9" fmla="*/ 420 h 85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8" h="859920">
                  <a:moveTo>
                    <a:pt x="372840" y="420"/>
                  </a:moveTo>
                  <a:cubicBezTo>
                    <a:pt x="389773" y="14531"/>
                    <a:pt x="456095" y="415286"/>
                    <a:pt x="504073" y="512653"/>
                  </a:cubicBezTo>
                  <a:cubicBezTo>
                    <a:pt x="552051" y="610020"/>
                    <a:pt x="671290" y="554281"/>
                    <a:pt x="660707" y="584620"/>
                  </a:cubicBezTo>
                  <a:cubicBezTo>
                    <a:pt x="650124" y="614959"/>
                    <a:pt x="550640" y="648826"/>
                    <a:pt x="440573" y="694687"/>
                  </a:cubicBezTo>
                  <a:cubicBezTo>
                    <a:pt x="330506" y="740548"/>
                    <a:pt x="-11688" y="854848"/>
                    <a:pt x="307" y="859787"/>
                  </a:cubicBezTo>
                  <a:cubicBezTo>
                    <a:pt x="12301" y="864726"/>
                    <a:pt x="461740" y="730670"/>
                    <a:pt x="512540" y="724320"/>
                  </a:cubicBezTo>
                  <a:cubicBezTo>
                    <a:pt x="563340" y="717970"/>
                    <a:pt x="284646" y="842148"/>
                    <a:pt x="305107" y="821687"/>
                  </a:cubicBezTo>
                  <a:cubicBezTo>
                    <a:pt x="325568" y="801226"/>
                    <a:pt x="619079" y="667170"/>
                    <a:pt x="635307" y="601553"/>
                  </a:cubicBezTo>
                  <a:cubicBezTo>
                    <a:pt x="651535" y="535936"/>
                    <a:pt x="445512" y="524648"/>
                    <a:pt x="402473" y="427987"/>
                  </a:cubicBezTo>
                  <a:cubicBezTo>
                    <a:pt x="359434" y="331326"/>
                    <a:pt x="355907" y="-13691"/>
                    <a:pt x="372840" y="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25AB86F-D86E-43FD-8C6E-5BCD1322E8D8}"/>
                </a:ext>
              </a:extLst>
            </p:cNvPr>
            <p:cNvSpPr/>
            <p:nvPr/>
          </p:nvSpPr>
          <p:spPr>
            <a:xfrm>
              <a:off x="5971756" y="5363062"/>
              <a:ext cx="615333" cy="1196749"/>
            </a:xfrm>
            <a:custGeom>
              <a:avLst/>
              <a:gdLst>
                <a:gd name="connsiteX0" fmla="*/ 22644 w 615333"/>
                <a:gd name="connsiteY0" fmla="*/ 40788 h 1196749"/>
                <a:gd name="connsiteX1" fmla="*/ 390944 w 615333"/>
                <a:gd name="connsiteY1" fmla="*/ 548788 h 1196749"/>
                <a:gd name="connsiteX2" fmla="*/ 606844 w 615333"/>
                <a:gd name="connsiteY2" fmla="*/ 1196488 h 1196749"/>
                <a:gd name="connsiteX3" fmla="*/ 486194 w 615333"/>
                <a:gd name="connsiteY3" fmla="*/ 631338 h 1196749"/>
                <a:gd name="connsiteX4" fmla="*/ 606844 w 615333"/>
                <a:gd name="connsiteY4" fmla="*/ 923438 h 1196749"/>
                <a:gd name="connsiteX5" fmla="*/ 200444 w 615333"/>
                <a:gd name="connsiteY5" fmla="*/ 396388 h 1196749"/>
                <a:gd name="connsiteX6" fmla="*/ 213144 w 615333"/>
                <a:gd name="connsiteY6" fmla="*/ 434488 h 1196749"/>
                <a:gd name="connsiteX7" fmla="*/ 60744 w 615333"/>
                <a:gd name="connsiteY7" fmla="*/ 78888 h 1196749"/>
                <a:gd name="connsiteX8" fmla="*/ 22644 w 615333"/>
                <a:gd name="connsiteY8" fmla="*/ 40788 h 119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333" h="1196749">
                  <a:moveTo>
                    <a:pt x="22644" y="40788"/>
                  </a:moveTo>
                  <a:cubicBezTo>
                    <a:pt x="77677" y="119105"/>
                    <a:pt x="293577" y="356171"/>
                    <a:pt x="390944" y="548788"/>
                  </a:cubicBezTo>
                  <a:cubicBezTo>
                    <a:pt x="488311" y="741405"/>
                    <a:pt x="590969" y="1182730"/>
                    <a:pt x="606844" y="1196488"/>
                  </a:cubicBezTo>
                  <a:cubicBezTo>
                    <a:pt x="622719" y="1210246"/>
                    <a:pt x="486194" y="676846"/>
                    <a:pt x="486194" y="631338"/>
                  </a:cubicBezTo>
                  <a:cubicBezTo>
                    <a:pt x="486194" y="585830"/>
                    <a:pt x="654469" y="962596"/>
                    <a:pt x="606844" y="923438"/>
                  </a:cubicBezTo>
                  <a:cubicBezTo>
                    <a:pt x="559219" y="884280"/>
                    <a:pt x="266061" y="477880"/>
                    <a:pt x="200444" y="396388"/>
                  </a:cubicBezTo>
                  <a:cubicBezTo>
                    <a:pt x="134827" y="314896"/>
                    <a:pt x="236427" y="487405"/>
                    <a:pt x="213144" y="434488"/>
                  </a:cubicBezTo>
                  <a:cubicBezTo>
                    <a:pt x="189861" y="381571"/>
                    <a:pt x="95669" y="148738"/>
                    <a:pt x="60744" y="78888"/>
                  </a:cubicBezTo>
                  <a:cubicBezTo>
                    <a:pt x="25819" y="9038"/>
                    <a:pt x="-32389" y="-37529"/>
                    <a:pt x="22644" y="407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EA2B7F10-8153-4B3C-8D46-30B68D8F8F6E}"/>
                </a:ext>
              </a:extLst>
            </p:cNvPr>
            <p:cNvSpPr/>
            <p:nvPr/>
          </p:nvSpPr>
          <p:spPr>
            <a:xfrm>
              <a:off x="6514407" y="6454160"/>
              <a:ext cx="1176606" cy="2200903"/>
            </a:xfrm>
            <a:custGeom>
              <a:avLst/>
              <a:gdLst>
                <a:gd name="connsiteX0" fmla="*/ 216593 w 1176606"/>
                <a:gd name="connsiteY0" fmla="*/ 450407 h 2200903"/>
                <a:gd name="connsiteX1" fmla="*/ 258926 w 1176606"/>
                <a:gd name="connsiteY1" fmla="*/ 509673 h 2200903"/>
                <a:gd name="connsiteX2" fmla="*/ 474826 w 1176606"/>
                <a:gd name="connsiteY2" fmla="*/ 962640 h 2200903"/>
                <a:gd name="connsiteX3" fmla="*/ 821960 w 1176606"/>
                <a:gd name="connsiteY3" fmla="*/ 1525673 h 2200903"/>
                <a:gd name="connsiteX4" fmla="*/ 673793 w 1176606"/>
                <a:gd name="connsiteY4" fmla="*/ 1339407 h 2200903"/>
                <a:gd name="connsiteX5" fmla="*/ 275860 w 1176606"/>
                <a:gd name="connsiteY5" fmla="*/ 662073 h 2200903"/>
                <a:gd name="connsiteX6" fmla="*/ 601826 w 1176606"/>
                <a:gd name="connsiteY6" fmla="*/ 1246273 h 2200903"/>
                <a:gd name="connsiteX7" fmla="*/ 1152160 w 1176606"/>
                <a:gd name="connsiteY7" fmla="*/ 2177607 h 2200903"/>
                <a:gd name="connsiteX8" fmla="*/ 1050560 w 1176606"/>
                <a:gd name="connsiteY8" fmla="*/ 1881273 h 2200903"/>
                <a:gd name="connsiteX9" fmla="*/ 783860 w 1176606"/>
                <a:gd name="connsiteY9" fmla="*/ 1457940 h 2200903"/>
                <a:gd name="connsiteX10" fmla="*/ 199660 w 1176606"/>
                <a:gd name="connsiteY10" fmla="*/ 679007 h 2200903"/>
                <a:gd name="connsiteX11" fmla="*/ 693 w 1176606"/>
                <a:gd name="connsiteY11" fmla="*/ 10140 h 2200903"/>
                <a:gd name="connsiteX12" fmla="*/ 136160 w 1176606"/>
                <a:gd name="connsiteY12" fmla="*/ 285307 h 2200903"/>
                <a:gd name="connsiteX13" fmla="*/ 216593 w 1176606"/>
                <a:gd name="connsiteY13" fmla="*/ 450407 h 220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6606" h="2200903">
                  <a:moveTo>
                    <a:pt x="216593" y="450407"/>
                  </a:moveTo>
                  <a:cubicBezTo>
                    <a:pt x="237054" y="487801"/>
                    <a:pt x="215887" y="424301"/>
                    <a:pt x="258926" y="509673"/>
                  </a:cubicBezTo>
                  <a:cubicBezTo>
                    <a:pt x="301965" y="595045"/>
                    <a:pt x="380987" y="793307"/>
                    <a:pt x="474826" y="962640"/>
                  </a:cubicBezTo>
                  <a:cubicBezTo>
                    <a:pt x="568665" y="1131973"/>
                    <a:pt x="788799" y="1462879"/>
                    <a:pt x="821960" y="1525673"/>
                  </a:cubicBezTo>
                  <a:cubicBezTo>
                    <a:pt x="855121" y="1588467"/>
                    <a:pt x="764810" y="1483340"/>
                    <a:pt x="673793" y="1339407"/>
                  </a:cubicBezTo>
                  <a:cubicBezTo>
                    <a:pt x="582776" y="1195474"/>
                    <a:pt x="287854" y="677595"/>
                    <a:pt x="275860" y="662073"/>
                  </a:cubicBezTo>
                  <a:cubicBezTo>
                    <a:pt x="263866" y="646551"/>
                    <a:pt x="455776" y="993684"/>
                    <a:pt x="601826" y="1246273"/>
                  </a:cubicBezTo>
                  <a:cubicBezTo>
                    <a:pt x="747876" y="1498862"/>
                    <a:pt x="1077371" y="2071774"/>
                    <a:pt x="1152160" y="2177607"/>
                  </a:cubicBezTo>
                  <a:cubicBezTo>
                    <a:pt x="1226949" y="2283440"/>
                    <a:pt x="1111943" y="2001217"/>
                    <a:pt x="1050560" y="1881273"/>
                  </a:cubicBezTo>
                  <a:cubicBezTo>
                    <a:pt x="989177" y="1761329"/>
                    <a:pt x="925677" y="1658318"/>
                    <a:pt x="783860" y="1457940"/>
                  </a:cubicBezTo>
                  <a:cubicBezTo>
                    <a:pt x="642043" y="1257562"/>
                    <a:pt x="330188" y="920307"/>
                    <a:pt x="199660" y="679007"/>
                  </a:cubicBezTo>
                  <a:cubicBezTo>
                    <a:pt x="69132" y="437707"/>
                    <a:pt x="11276" y="75757"/>
                    <a:pt x="693" y="10140"/>
                  </a:cubicBezTo>
                  <a:cubicBezTo>
                    <a:pt x="-9890" y="-55477"/>
                    <a:pt x="103705" y="216163"/>
                    <a:pt x="136160" y="285307"/>
                  </a:cubicBezTo>
                  <a:cubicBezTo>
                    <a:pt x="168615" y="354451"/>
                    <a:pt x="196132" y="413013"/>
                    <a:pt x="216593" y="4504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5BA3C141-9414-4612-8B7A-8FF1F3A436AB}"/>
                </a:ext>
              </a:extLst>
            </p:cNvPr>
            <p:cNvSpPr/>
            <p:nvPr/>
          </p:nvSpPr>
          <p:spPr>
            <a:xfrm>
              <a:off x="5095276" y="5282779"/>
              <a:ext cx="717211" cy="478317"/>
            </a:xfrm>
            <a:custGeom>
              <a:avLst/>
              <a:gdLst>
                <a:gd name="connsiteX0" fmla="*/ 581624 w 717211"/>
                <a:gd name="connsiteY0" fmla="*/ 4654 h 478317"/>
                <a:gd name="connsiteX1" fmla="*/ 5891 w 717211"/>
                <a:gd name="connsiteY1" fmla="*/ 385654 h 478317"/>
                <a:gd name="connsiteX2" fmla="*/ 272591 w 717211"/>
                <a:gd name="connsiteY2" fmla="*/ 250188 h 478317"/>
                <a:gd name="connsiteX3" fmla="*/ 99024 w 717211"/>
                <a:gd name="connsiteY3" fmla="*/ 423754 h 478317"/>
                <a:gd name="connsiteX4" fmla="*/ 556224 w 717211"/>
                <a:gd name="connsiteY4" fmla="*/ 436454 h 478317"/>
                <a:gd name="connsiteX5" fmla="*/ 666291 w 717211"/>
                <a:gd name="connsiteY5" fmla="*/ 178221 h 478317"/>
                <a:gd name="connsiteX6" fmla="*/ 717091 w 717211"/>
                <a:gd name="connsiteY6" fmla="*/ 457621 h 478317"/>
                <a:gd name="connsiteX7" fmla="*/ 653591 w 717211"/>
                <a:gd name="connsiteY7" fmla="*/ 457621 h 478317"/>
                <a:gd name="connsiteX8" fmla="*/ 99024 w 717211"/>
                <a:gd name="connsiteY8" fmla="*/ 457621 h 478317"/>
                <a:gd name="connsiteX9" fmla="*/ 293757 w 717211"/>
                <a:gd name="connsiteY9" fmla="*/ 351788 h 478317"/>
                <a:gd name="connsiteX10" fmla="*/ 441924 w 717211"/>
                <a:gd name="connsiteY10" fmla="*/ 245954 h 478317"/>
                <a:gd name="connsiteX11" fmla="*/ 221791 w 717211"/>
                <a:gd name="connsiteY11" fmla="*/ 364488 h 478317"/>
                <a:gd name="connsiteX12" fmla="*/ 551991 w 717211"/>
                <a:gd name="connsiteY12" fmla="*/ 313688 h 478317"/>
                <a:gd name="connsiteX13" fmla="*/ 259891 w 717211"/>
                <a:gd name="connsiteY13" fmla="*/ 440688 h 478317"/>
                <a:gd name="connsiteX14" fmla="*/ 475791 w 717211"/>
                <a:gd name="connsiteY14" fmla="*/ 190921 h 478317"/>
                <a:gd name="connsiteX15" fmla="*/ 581624 w 717211"/>
                <a:gd name="connsiteY15" fmla="*/ 4654 h 47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7211" h="478317">
                  <a:moveTo>
                    <a:pt x="581624" y="4654"/>
                  </a:moveTo>
                  <a:cubicBezTo>
                    <a:pt x="503307" y="37109"/>
                    <a:pt x="57396" y="344732"/>
                    <a:pt x="5891" y="385654"/>
                  </a:cubicBezTo>
                  <a:cubicBezTo>
                    <a:pt x="-45614" y="426576"/>
                    <a:pt x="257069" y="243838"/>
                    <a:pt x="272591" y="250188"/>
                  </a:cubicBezTo>
                  <a:cubicBezTo>
                    <a:pt x="288113" y="256538"/>
                    <a:pt x="51752" y="392710"/>
                    <a:pt x="99024" y="423754"/>
                  </a:cubicBezTo>
                  <a:cubicBezTo>
                    <a:pt x="146296" y="454798"/>
                    <a:pt x="461680" y="477376"/>
                    <a:pt x="556224" y="436454"/>
                  </a:cubicBezTo>
                  <a:cubicBezTo>
                    <a:pt x="650768" y="395532"/>
                    <a:pt x="639480" y="174693"/>
                    <a:pt x="666291" y="178221"/>
                  </a:cubicBezTo>
                  <a:cubicBezTo>
                    <a:pt x="693102" y="181749"/>
                    <a:pt x="719208" y="411054"/>
                    <a:pt x="717091" y="457621"/>
                  </a:cubicBezTo>
                  <a:cubicBezTo>
                    <a:pt x="714974" y="504188"/>
                    <a:pt x="653591" y="457621"/>
                    <a:pt x="653591" y="457621"/>
                  </a:cubicBezTo>
                  <a:cubicBezTo>
                    <a:pt x="550580" y="457621"/>
                    <a:pt x="158996" y="475260"/>
                    <a:pt x="99024" y="457621"/>
                  </a:cubicBezTo>
                  <a:cubicBezTo>
                    <a:pt x="39052" y="439982"/>
                    <a:pt x="236607" y="387066"/>
                    <a:pt x="293757" y="351788"/>
                  </a:cubicBezTo>
                  <a:cubicBezTo>
                    <a:pt x="350907" y="316510"/>
                    <a:pt x="453918" y="243837"/>
                    <a:pt x="441924" y="245954"/>
                  </a:cubicBezTo>
                  <a:cubicBezTo>
                    <a:pt x="429930" y="248071"/>
                    <a:pt x="203447" y="353199"/>
                    <a:pt x="221791" y="364488"/>
                  </a:cubicBezTo>
                  <a:cubicBezTo>
                    <a:pt x="240135" y="375777"/>
                    <a:pt x="545641" y="300988"/>
                    <a:pt x="551991" y="313688"/>
                  </a:cubicBezTo>
                  <a:cubicBezTo>
                    <a:pt x="558341" y="326388"/>
                    <a:pt x="272591" y="461149"/>
                    <a:pt x="259891" y="440688"/>
                  </a:cubicBezTo>
                  <a:cubicBezTo>
                    <a:pt x="247191" y="420227"/>
                    <a:pt x="420758" y="264299"/>
                    <a:pt x="475791" y="190921"/>
                  </a:cubicBezTo>
                  <a:cubicBezTo>
                    <a:pt x="530824" y="117543"/>
                    <a:pt x="659941" y="-27801"/>
                    <a:pt x="581624" y="4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85F55D9E-BFE9-473F-97B7-822D266D8810}"/>
                </a:ext>
              </a:extLst>
            </p:cNvPr>
            <p:cNvSpPr/>
            <p:nvPr/>
          </p:nvSpPr>
          <p:spPr>
            <a:xfrm>
              <a:off x="4026967" y="6578486"/>
              <a:ext cx="1231165" cy="583210"/>
            </a:xfrm>
            <a:custGeom>
              <a:avLst/>
              <a:gdLst>
                <a:gd name="connsiteX0" fmla="*/ 176733 w 1231165"/>
                <a:gd name="connsiteY0" fmla="*/ 431914 h 583210"/>
                <a:gd name="connsiteX1" fmla="*/ 1175800 w 1231165"/>
                <a:gd name="connsiteY1" fmla="*/ 194847 h 583210"/>
                <a:gd name="connsiteX2" fmla="*/ 879466 w 1231165"/>
                <a:gd name="connsiteY2" fmla="*/ 338781 h 583210"/>
                <a:gd name="connsiteX3" fmla="*/ 502700 w 1231165"/>
                <a:gd name="connsiteY3" fmla="*/ 478481 h 583210"/>
                <a:gd name="connsiteX4" fmla="*/ 125933 w 1231165"/>
                <a:gd name="connsiteY4" fmla="*/ 575847 h 583210"/>
                <a:gd name="connsiteX5" fmla="*/ 976833 w 1231165"/>
                <a:gd name="connsiteY5" fmla="*/ 275281 h 583210"/>
                <a:gd name="connsiteX6" fmla="*/ 3166 w 1231165"/>
                <a:gd name="connsiteY6" fmla="*/ 580081 h 583210"/>
                <a:gd name="connsiteX7" fmla="*/ 684733 w 1231165"/>
                <a:gd name="connsiteY7" fmla="*/ 300681 h 583210"/>
                <a:gd name="connsiteX8" fmla="*/ 1230833 w 1231165"/>
                <a:gd name="connsiteY8" fmla="*/ 114 h 583210"/>
                <a:gd name="connsiteX9" fmla="*/ 608533 w 1231165"/>
                <a:gd name="connsiteY9" fmla="*/ 266814 h 583210"/>
                <a:gd name="connsiteX10" fmla="*/ 176733 w 1231165"/>
                <a:gd name="connsiteY10" fmla="*/ 431914 h 58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1165" h="583210">
                  <a:moveTo>
                    <a:pt x="176733" y="431914"/>
                  </a:moveTo>
                  <a:cubicBezTo>
                    <a:pt x="271277" y="419920"/>
                    <a:pt x="1058678" y="210369"/>
                    <a:pt x="1175800" y="194847"/>
                  </a:cubicBezTo>
                  <a:cubicBezTo>
                    <a:pt x="1292922" y="179325"/>
                    <a:pt x="991649" y="291509"/>
                    <a:pt x="879466" y="338781"/>
                  </a:cubicBezTo>
                  <a:cubicBezTo>
                    <a:pt x="767283" y="386053"/>
                    <a:pt x="628289" y="438970"/>
                    <a:pt x="502700" y="478481"/>
                  </a:cubicBezTo>
                  <a:cubicBezTo>
                    <a:pt x="377111" y="517992"/>
                    <a:pt x="46911" y="609714"/>
                    <a:pt x="125933" y="575847"/>
                  </a:cubicBezTo>
                  <a:cubicBezTo>
                    <a:pt x="204955" y="541980"/>
                    <a:pt x="997294" y="274575"/>
                    <a:pt x="976833" y="275281"/>
                  </a:cubicBezTo>
                  <a:cubicBezTo>
                    <a:pt x="956372" y="275987"/>
                    <a:pt x="51849" y="575848"/>
                    <a:pt x="3166" y="580081"/>
                  </a:cubicBezTo>
                  <a:cubicBezTo>
                    <a:pt x="-45517" y="584314"/>
                    <a:pt x="480122" y="397342"/>
                    <a:pt x="684733" y="300681"/>
                  </a:cubicBezTo>
                  <a:cubicBezTo>
                    <a:pt x="889344" y="204020"/>
                    <a:pt x="1243533" y="5758"/>
                    <a:pt x="1230833" y="114"/>
                  </a:cubicBezTo>
                  <a:cubicBezTo>
                    <a:pt x="1218133" y="-5530"/>
                    <a:pt x="784216" y="199081"/>
                    <a:pt x="608533" y="266814"/>
                  </a:cubicBezTo>
                  <a:cubicBezTo>
                    <a:pt x="432850" y="334547"/>
                    <a:pt x="82189" y="443908"/>
                    <a:pt x="176733" y="4319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D4240F9A-D839-462D-8D79-8383FBAEBAEF}"/>
                </a:ext>
              </a:extLst>
            </p:cNvPr>
            <p:cNvSpPr/>
            <p:nvPr/>
          </p:nvSpPr>
          <p:spPr>
            <a:xfrm>
              <a:off x="4530538" y="4886060"/>
              <a:ext cx="707495" cy="1562927"/>
            </a:xfrm>
            <a:custGeom>
              <a:avLst/>
              <a:gdLst>
                <a:gd name="connsiteX0" fmla="*/ 593912 w 707495"/>
                <a:gd name="connsiteY0" fmla="*/ 393965 h 1562927"/>
                <a:gd name="connsiteX1" fmla="*/ 549462 w 707495"/>
                <a:gd name="connsiteY1" fmla="*/ 1028965 h 1562927"/>
                <a:gd name="connsiteX2" fmla="*/ 536762 w 707495"/>
                <a:gd name="connsiteY2" fmla="*/ 914665 h 1562927"/>
                <a:gd name="connsiteX3" fmla="*/ 371662 w 707495"/>
                <a:gd name="connsiteY3" fmla="*/ 1127390 h 1562927"/>
                <a:gd name="connsiteX4" fmla="*/ 155762 w 707495"/>
                <a:gd name="connsiteY4" fmla="*/ 1400440 h 1562927"/>
                <a:gd name="connsiteX5" fmla="*/ 200212 w 707495"/>
                <a:gd name="connsiteY5" fmla="*/ 813065 h 1562927"/>
                <a:gd name="connsiteX6" fmla="*/ 143062 w 707495"/>
                <a:gd name="connsiteY6" fmla="*/ 1184540 h 1562927"/>
                <a:gd name="connsiteX7" fmla="*/ 120837 w 707495"/>
                <a:gd name="connsiteY7" fmla="*/ 1362340 h 1562927"/>
                <a:gd name="connsiteX8" fmla="*/ 187 w 707495"/>
                <a:gd name="connsiteY8" fmla="*/ 1562365 h 1562927"/>
                <a:gd name="connsiteX9" fmla="*/ 98612 w 707495"/>
                <a:gd name="connsiteY9" fmla="*/ 1416315 h 1562927"/>
                <a:gd name="connsiteX10" fmla="*/ 301812 w 707495"/>
                <a:gd name="connsiteY10" fmla="*/ 1238515 h 1562927"/>
                <a:gd name="connsiteX11" fmla="*/ 438337 w 707495"/>
                <a:gd name="connsiteY11" fmla="*/ 892440 h 1562927"/>
                <a:gd name="connsiteX12" fmla="*/ 698687 w 707495"/>
                <a:gd name="connsiteY12" fmla="*/ 47890 h 1562927"/>
                <a:gd name="connsiteX13" fmla="*/ 638362 w 707495"/>
                <a:gd name="connsiteY13" fmla="*/ 216165 h 1562927"/>
                <a:gd name="connsiteX14" fmla="*/ 558987 w 707495"/>
                <a:gd name="connsiteY14" fmla="*/ 1143265 h 1562927"/>
                <a:gd name="connsiteX15" fmla="*/ 593912 w 707495"/>
                <a:gd name="connsiteY15" fmla="*/ 393965 h 15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495" h="1562927">
                  <a:moveTo>
                    <a:pt x="593912" y="393965"/>
                  </a:moveTo>
                  <a:cubicBezTo>
                    <a:pt x="592325" y="374915"/>
                    <a:pt x="558987" y="942182"/>
                    <a:pt x="549462" y="1028965"/>
                  </a:cubicBezTo>
                  <a:cubicBezTo>
                    <a:pt x="539937" y="1115748"/>
                    <a:pt x="566395" y="898261"/>
                    <a:pt x="536762" y="914665"/>
                  </a:cubicBezTo>
                  <a:cubicBezTo>
                    <a:pt x="507129" y="931069"/>
                    <a:pt x="371662" y="1127390"/>
                    <a:pt x="371662" y="1127390"/>
                  </a:cubicBezTo>
                  <a:cubicBezTo>
                    <a:pt x="308162" y="1208352"/>
                    <a:pt x="184337" y="1452827"/>
                    <a:pt x="155762" y="1400440"/>
                  </a:cubicBezTo>
                  <a:cubicBezTo>
                    <a:pt x="127187" y="1348053"/>
                    <a:pt x="202329" y="849048"/>
                    <a:pt x="200212" y="813065"/>
                  </a:cubicBezTo>
                  <a:cubicBezTo>
                    <a:pt x="198095" y="777082"/>
                    <a:pt x="156291" y="1092994"/>
                    <a:pt x="143062" y="1184540"/>
                  </a:cubicBezTo>
                  <a:cubicBezTo>
                    <a:pt x="129833" y="1276086"/>
                    <a:pt x="144649" y="1299369"/>
                    <a:pt x="120837" y="1362340"/>
                  </a:cubicBezTo>
                  <a:cubicBezTo>
                    <a:pt x="97025" y="1425311"/>
                    <a:pt x="3891" y="1553369"/>
                    <a:pt x="187" y="1562365"/>
                  </a:cubicBezTo>
                  <a:cubicBezTo>
                    <a:pt x="-3517" y="1571361"/>
                    <a:pt x="48341" y="1470290"/>
                    <a:pt x="98612" y="1416315"/>
                  </a:cubicBezTo>
                  <a:cubicBezTo>
                    <a:pt x="148883" y="1362340"/>
                    <a:pt x="245191" y="1325828"/>
                    <a:pt x="301812" y="1238515"/>
                  </a:cubicBezTo>
                  <a:cubicBezTo>
                    <a:pt x="358433" y="1151203"/>
                    <a:pt x="372191" y="1090877"/>
                    <a:pt x="438337" y="892440"/>
                  </a:cubicBezTo>
                  <a:cubicBezTo>
                    <a:pt x="504483" y="694003"/>
                    <a:pt x="665350" y="160602"/>
                    <a:pt x="698687" y="47890"/>
                  </a:cubicBezTo>
                  <a:cubicBezTo>
                    <a:pt x="732024" y="-64822"/>
                    <a:pt x="661645" y="33602"/>
                    <a:pt x="638362" y="216165"/>
                  </a:cubicBezTo>
                  <a:cubicBezTo>
                    <a:pt x="615079" y="398728"/>
                    <a:pt x="570099" y="1110457"/>
                    <a:pt x="558987" y="1143265"/>
                  </a:cubicBezTo>
                  <a:cubicBezTo>
                    <a:pt x="547874" y="1176073"/>
                    <a:pt x="595499" y="413015"/>
                    <a:pt x="593912" y="3939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F249FA06-C27B-473B-85E4-FEE8086A6F38}"/>
                </a:ext>
              </a:extLst>
            </p:cNvPr>
            <p:cNvSpPr/>
            <p:nvPr/>
          </p:nvSpPr>
          <p:spPr>
            <a:xfrm>
              <a:off x="3732957" y="6886011"/>
              <a:ext cx="236562" cy="3173252"/>
            </a:xfrm>
            <a:custGeom>
              <a:avLst/>
              <a:gdLst>
                <a:gd name="connsiteX0" fmla="*/ 159593 w 236562"/>
                <a:gd name="connsiteY0" fmla="*/ 124389 h 3173252"/>
                <a:gd name="connsiteX1" fmla="*/ 19893 w 236562"/>
                <a:gd name="connsiteY1" fmla="*/ 2232589 h 3173252"/>
                <a:gd name="connsiteX2" fmla="*/ 89743 w 236562"/>
                <a:gd name="connsiteY2" fmla="*/ 1661089 h 3173252"/>
                <a:gd name="connsiteX3" fmla="*/ 51643 w 236562"/>
                <a:gd name="connsiteY3" fmla="*/ 2492939 h 3173252"/>
                <a:gd name="connsiteX4" fmla="*/ 843 w 236562"/>
                <a:gd name="connsiteY4" fmla="*/ 3172389 h 3173252"/>
                <a:gd name="connsiteX5" fmla="*/ 96093 w 236562"/>
                <a:gd name="connsiteY5" fmla="*/ 2607239 h 3173252"/>
                <a:gd name="connsiteX6" fmla="*/ 204043 w 236562"/>
                <a:gd name="connsiteY6" fmla="*/ 1464239 h 3173252"/>
                <a:gd name="connsiteX7" fmla="*/ 172293 w 236562"/>
                <a:gd name="connsiteY7" fmla="*/ 1508689 h 3173252"/>
                <a:gd name="connsiteX8" fmla="*/ 115143 w 236562"/>
                <a:gd name="connsiteY8" fmla="*/ 1330889 h 3173252"/>
                <a:gd name="connsiteX9" fmla="*/ 235793 w 236562"/>
                <a:gd name="connsiteY9" fmla="*/ 359339 h 3173252"/>
                <a:gd name="connsiteX10" fmla="*/ 159593 w 236562"/>
                <a:gd name="connsiteY10" fmla="*/ 124389 h 317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562" h="3173252">
                  <a:moveTo>
                    <a:pt x="159593" y="124389"/>
                  </a:moveTo>
                  <a:cubicBezTo>
                    <a:pt x="123610" y="436597"/>
                    <a:pt x="31535" y="1976472"/>
                    <a:pt x="19893" y="2232589"/>
                  </a:cubicBezTo>
                  <a:cubicBezTo>
                    <a:pt x="8251" y="2488706"/>
                    <a:pt x="84451" y="1617697"/>
                    <a:pt x="89743" y="1661089"/>
                  </a:cubicBezTo>
                  <a:cubicBezTo>
                    <a:pt x="95035" y="1704481"/>
                    <a:pt x="66460" y="2241056"/>
                    <a:pt x="51643" y="2492939"/>
                  </a:cubicBezTo>
                  <a:cubicBezTo>
                    <a:pt x="36826" y="2744822"/>
                    <a:pt x="-6565" y="3153339"/>
                    <a:pt x="843" y="3172389"/>
                  </a:cubicBezTo>
                  <a:cubicBezTo>
                    <a:pt x="8251" y="3191439"/>
                    <a:pt x="62226" y="2891931"/>
                    <a:pt x="96093" y="2607239"/>
                  </a:cubicBezTo>
                  <a:cubicBezTo>
                    <a:pt x="129960" y="2322547"/>
                    <a:pt x="191343" y="1647330"/>
                    <a:pt x="204043" y="1464239"/>
                  </a:cubicBezTo>
                  <a:cubicBezTo>
                    <a:pt x="216743" y="1281148"/>
                    <a:pt x="187110" y="1530914"/>
                    <a:pt x="172293" y="1508689"/>
                  </a:cubicBezTo>
                  <a:cubicBezTo>
                    <a:pt x="157476" y="1486464"/>
                    <a:pt x="104560" y="1522447"/>
                    <a:pt x="115143" y="1330889"/>
                  </a:cubicBezTo>
                  <a:cubicBezTo>
                    <a:pt x="125726" y="1139331"/>
                    <a:pt x="228385" y="556189"/>
                    <a:pt x="235793" y="359339"/>
                  </a:cubicBezTo>
                  <a:cubicBezTo>
                    <a:pt x="243201" y="162489"/>
                    <a:pt x="195576" y="-187819"/>
                    <a:pt x="159593" y="124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ADE47064-889A-4F5A-BCB5-025C961B90AA}"/>
                </a:ext>
              </a:extLst>
            </p:cNvPr>
            <p:cNvSpPr/>
            <p:nvPr/>
          </p:nvSpPr>
          <p:spPr>
            <a:xfrm>
              <a:off x="5854688" y="3151488"/>
              <a:ext cx="493196" cy="519842"/>
            </a:xfrm>
            <a:custGeom>
              <a:avLst/>
              <a:gdLst>
                <a:gd name="connsiteX0" fmla="*/ 100025 w 493196"/>
                <a:gd name="connsiteY0" fmla="*/ 1287 h 519842"/>
                <a:gd name="connsiteX1" fmla="*/ 398475 w 493196"/>
                <a:gd name="connsiteY1" fmla="*/ 255287 h 519842"/>
                <a:gd name="connsiteX2" fmla="*/ 246075 w 493196"/>
                <a:gd name="connsiteY2" fmla="*/ 90187 h 519842"/>
                <a:gd name="connsiteX3" fmla="*/ 382600 w 493196"/>
                <a:gd name="connsiteY3" fmla="*/ 277512 h 519842"/>
                <a:gd name="connsiteX4" fmla="*/ 492137 w 493196"/>
                <a:gd name="connsiteY4" fmla="*/ 517225 h 519842"/>
                <a:gd name="connsiteX5" fmla="*/ 431812 w 493196"/>
                <a:gd name="connsiteY5" fmla="*/ 396575 h 519842"/>
                <a:gd name="connsiteX6" fmla="*/ 328625 w 493196"/>
                <a:gd name="connsiteY6" fmla="*/ 263225 h 519842"/>
                <a:gd name="connsiteX7" fmla="*/ 12 w 493196"/>
                <a:gd name="connsiteY7" fmla="*/ 193375 h 519842"/>
                <a:gd name="connsiteX8" fmla="*/ 315925 w 493196"/>
                <a:gd name="connsiteY8" fmla="*/ 202900 h 519842"/>
                <a:gd name="connsiteX9" fmla="*/ 276237 w 493196"/>
                <a:gd name="connsiteY9" fmla="*/ 191787 h 519842"/>
                <a:gd name="connsiteX10" fmla="*/ 223850 w 493196"/>
                <a:gd name="connsiteY10" fmla="*/ 134637 h 519842"/>
                <a:gd name="connsiteX11" fmla="*/ 307987 w 493196"/>
                <a:gd name="connsiteY11" fmla="*/ 155275 h 519842"/>
                <a:gd name="connsiteX12" fmla="*/ 100025 w 493196"/>
                <a:gd name="connsiteY12" fmla="*/ 1287 h 51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3196" h="519842">
                  <a:moveTo>
                    <a:pt x="100025" y="1287"/>
                  </a:moveTo>
                  <a:cubicBezTo>
                    <a:pt x="115106" y="17956"/>
                    <a:pt x="374133" y="240470"/>
                    <a:pt x="398475" y="255287"/>
                  </a:cubicBezTo>
                  <a:cubicBezTo>
                    <a:pt x="422817" y="270104"/>
                    <a:pt x="248721" y="86483"/>
                    <a:pt x="246075" y="90187"/>
                  </a:cubicBezTo>
                  <a:cubicBezTo>
                    <a:pt x="243429" y="93891"/>
                    <a:pt x="341590" y="206339"/>
                    <a:pt x="382600" y="277512"/>
                  </a:cubicBezTo>
                  <a:cubicBezTo>
                    <a:pt x="423610" y="348685"/>
                    <a:pt x="483935" y="497381"/>
                    <a:pt x="492137" y="517225"/>
                  </a:cubicBezTo>
                  <a:cubicBezTo>
                    <a:pt x="500339" y="537069"/>
                    <a:pt x="459064" y="438908"/>
                    <a:pt x="431812" y="396575"/>
                  </a:cubicBezTo>
                  <a:cubicBezTo>
                    <a:pt x="404560" y="354242"/>
                    <a:pt x="400592" y="297092"/>
                    <a:pt x="328625" y="263225"/>
                  </a:cubicBezTo>
                  <a:cubicBezTo>
                    <a:pt x="256658" y="229358"/>
                    <a:pt x="2129" y="203429"/>
                    <a:pt x="12" y="193375"/>
                  </a:cubicBezTo>
                  <a:cubicBezTo>
                    <a:pt x="-2105" y="183321"/>
                    <a:pt x="269888" y="203165"/>
                    <a:pt x="315925" y="202900"/>
                  </a:cubicBezTo>
                  <a:cubicBezTo>
                    <a:pt x="361962" y="202635"/>
                    <a:pt x="291583" y="203164"/>
                    <a:pt x="276237" y="191787"/>
                  </a:cubicBezTo>
                  <a:cubicBezTo>
                    <a:pt x="260891" y="180410"/>
                    <a:pt x="218558" y="140722"/>
                    <a:pt x="223850" y="134637"/>
                  </a:cubicBezTo>
                  <a:cubicBezTo>
                    <a:pt x="229142" y="128552"/>
                    <a:pt x="326243" y="175648"/>
                    <a:pt x="307987" y="155275"/>
                  </a:cubicBezTo>
                  <a:cubicBezTo>
                    <a:pt x="289731" y="134902"/>
                    <a:pt x="84944" y="-15382"/>
                    <a:pt x="100025" y="12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A71D148F-0672-4BDB-BB1D-08CF84C5F4E6}"/>
                </a:ext>
              </a:extLst>
            </p:cNvPr>
            <p:cNvSpPr/>
            <p:nvPr/>
          </p:nvSpPr>
          <p:spPr>
            <a:xfrm>
              <a:off x="5748246" y="4002919"/>
              <a:ext cx="519314" cy="386639"/>
            </a:xfrm>
            <a:custGeom>
              <a:avLst/>
              <a:gdLst>
                <a:gd name="connsiteX0" fmla="*/ 63592 w 519314"/>
                <a:gd name="connsiteY0" fmla="*/ 2344 h 386639"/>
                <a:gd name="connsiteX1" fmla="*/ 479517 w 519314"/>
                <a:gd name="connsiteY1" fmla="*/ 186494 h 386639"/>
                <a:gd name="connsiteX2" fmla="*/ 411254 w 519314"/>
                <a:gd name="connsiteY2" fmla="*/ 149981 h 386639"/>
                <a:gd name="connsiteX3" fmla="*/ 200117 w 519314"/>
                <a:gd name="connsiteY3" fmla="*/ 99181 h 386639"/>
                <a:gd name="connsiteX4" fmla="*/ 422367 w 519314"/>
                <a:gd name="connsiteY4" fmla="*/ 170619 h 386639"/>
                <a:gd name="connsiteX5" fmla="*/ 519204 w 519314"/>
                <a:gd name="connsiteY5" fmla="*/ 286506 h 386639"/>
                <a:gd name="connsiteX6" fmla="*/ 438242 w 519314"/>
                <a:gd name="connsiteY6" fmla="*/ 218244 h 386639"/>
                <a:gd name="connsiteX7" fmla="*/ 290604 w 519314"/>
                <a:gd name="connsiteY7" fmla="*/ 200781 h 386639"/>
                <a:gd name="connsiteX8" fmla="*/ 449354 w 519314"/>
                <a:gd name="connsiteY8" fmla="*/ 243644 h 386639"/>
                <a:gd name="connsiteX9" fmla="*/ 516029 w 519314"/>
                <a:gd name="connsiteY9" fmla="*/ 302381 h 386639"/>
                <a:gd name="connsiteX10" fmla="*/ 417604 w 519314"/>
                <a:gd name="connsiteY10" fmla="*/ 361119 h 386639"/>
                <a:gd name="connsiteX11" fmla="*/ 458879 w 519314"/>
                <a:gd name="connsiteY11" fmla="*/ 346831 h 386639"/>
                <a:gd name="connsiteX12" fmla="*/ 403317 w 519314"/>
                <a:gd name="connsiteY12" fmla="*/ 342069 h 386639"/>
                <a:gd name="connsiteX13" fmla="*/ 373154 w 519314"/>
                <a:gd name="connsiteY13" fmla="*/ 342069 h 386639"/>
                <a:gd name="connsiteX14" fmla="*/ 31842 w 519314"/>
                <a:gd name="connsiteY14" fmla="*/ 134106 h 386639"/>
                <a:gd name="connsiteX15" fmla="*/ 212817 w 519314"/>
                <a:gd name="connsiteY15" fmla="*/ 276981 h 386639"/>
                <a:gd name="connsiteX16" fmla="*/ 349342 w 519314"/>
                <a:gd name="connsiteY16" fmla="*/ 386519 h 386639"/>
                <a:gd name="connsiteX17" fmla="*/ 163604 w 519314"/>
                <a:gd name="connsiteY17" fmla="*/ 256344 h 386639"/>
                <a:gd name="connsiteX18" fmla="*/ 92 w 519314"/>
                <a:gd name="connsiteY18" fmla="*/ 48381 h 386639"/>
                <a:gd name="connsiteX19" fmla="*/ 185829 w 519314"/>
                <a:gd name="connsiteY19" fmla="*/ 130931 h 386639"/>
                <a:gd name="connsiteX20" fmla="*/ 412842 w 519314"/>
                <a:gd name="connsiteY20" fmla="*/ 208719 h 386639"/>
                <a:gd name="connsiteX21" fmla="*/ 349342 w 519314"/>
                <a:gd name="connsiteY21" fmla="*/ 189669 h 386639"/>
                <a:gd name="connsiteX22" fmla="*/ 319179 w 519314"/>
                <a:gd name="connsiteY22" fmla="*/ 137281 h 386639"/>
                <a:gd name="connsiteX23" fmla="*/ 209642 w 519314"/>
                <a:gd name="connsiteY23" fmla="*/ 81719 h 386639"/>
                <a:gd name="connsiteX24" fmla="*/ 300129 w 519314"/>
                <a:gd name="connsiteY24" fmla="*/ 81719 h 386639"/>
                <a:gd name="connsiteX25" fmla="*/ 63592 w 519314"/>
                <a:gd name="connsiteY25" fmla="*/ 2344 h 38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9314" h="386639">
                  <a:moveTo>
                    <a:pt x="63592" y="2344"/>
                  </a:moveTo>
                  <a:cubicBezTo>
                    <a:pt x="93490" y="19807"/>
                    <a:pt x="421573" y="161888"/>
                    <a:pt x="479517" y="186494"/>
                  </a:cubicBezTo>
                  <a:cubicBezTo>
                    <a:pt x="537461" y="211100"/>
                    <a:pt x="457821" y="164533"/>
                    <a:pt x="411254" y="149981"/>
                  </a:cubicBezTo>
                  <a:cubicBezTo>
                    <a:pt x="364687" y="135429"/>
                    <a:pt x="198265" y="95741"/>
                    <a:pt x="200117" y="99181"/>
                  </a:cubicBezTo>
                  <a:cubicBezTo>
                    <a:pt x="201969" y="102621"/>
                    <a:pt x="369186" y="139398"/>
                    <a:pt x="422367" y="170619"/>
                  </a:cubicBezTo>
                  <a:cubicBezTo>
                    <a:pt x="475548" y="201840"/>
                    <a:pt x="516558" y="278569"/>
                    <a:pt x="519204" y="286506"/>
                  </a:cubicBezTo>
                  <a:cubicBezTo>
                    <a:pt x="521850" y="294443"/>
                    <a:pt x="476342" y="232531"/>
                    <a:pt x="438242" y="218244"/>
                  </a:cubicBezTo>
                  <a:cubicBezTo>
                    <a:pt x="400142" y="203957"/>
                    <a:pt x="288752" y="196548"/>
                    <a:pt x="290604" y="200781"/>
                  </a:cubicBezTo>
                  <a:cubicBezTo>
                    <a:pt x="292456" y="205014"/>
                    <a:pt x="411783" y="226711"/>
                    <a:pt x="449354" y="243644"/>
                  </a:cubicBezTo>
                  <a:cubicBezTo>
                    <a:pt x="486925" y="260577"/>
                    <a:pt x="521321" y="282802"/>
                    <a:pt x="516029" y="302381"/>
                  </a:cubicBezTo>
                  <a:cubicBezTo>
                    <a:pt x="510737" y="321960"/>
                    <a:pt x="427129" y="353711"/>
                    <a:pt x="417604" y="361119"/>
                  </a:cubicBezTo>
                  <a:cubicBezTo>
                    <a:pt x="408079" y="368527"/>
                    <a:pt x="461260" y="350006"/>
                    <a:pt x="458879" y="346831"/>
                  </a:cubicBezTo>
                  <a:cubicBezTo>
                    <a:pt x="456498" y="343656"/>
                    <a:pt x="417604" y="342863"/>
                    <a:pt x="403317" y="342069"/>
                  </a:cubicBezTo>
                  <a:cubicBezTo>
                    <a:pt x="389030" y="341275"/>
                    <a:pt x="435067" y="376730"/>
                    <a:pt x="373154" y="342069"/>
                  </a:cubicBezTo>
                  <a:cubicBezTo>
                    <a:pt x="311241" y="307408"/>
                    <a:pt x="58565" y="144954"/>
                    <a:pt x="31842" y="134106"/>
                  </a:cubicBezTo>
                  <a:cubicBezTo>
                    <a:pt x="5119" y="123258"/>
                    <a:pt x="212817" y="276981"/>
                    <a:pt x="212817" y="276981"/>
                  </a:cubicBezTo>
                  <a:cubicBezTo>
                    <a:pt x="265734" y="319050"/>
                    <a:pt x="357544" y="389958"/>
                    <a:pt x="349342" y="386519"/>
                  </a:cubicBezTo>
                  <a:cubicBezTo>
                    <a:pt x="341140" y="383080"/>
                    <a:pt x="221812" y="312700"/>
                    <a:pt x="163604" y="256344"/>
                  </a:cubicBezTo>
                  <a:cubicBezTo>
                    <a:pt x="105396" y="199988"/>
                    <a:pt x="-3612" y="69283"/>
                    <a:pt x="92" y="48381"/>
                  </a:cubicBezTo>
                  <a:cubicBezTo>
                    <a:pt x="3796" y="27479"/>
                    <a:pt x="117037" y="104208"/>
                    <a:pt x="185829" y="130931"/>
                  </a:cubicBezTo>
                  <a:cubicBezTo>
                    <a:pt x="254621" y="157654"/>
                    <a:pt x="385590" y="198929"/>
                    <a:pt x="412842" y="208719"/>
                  </a:cubicBezTo>
                  <a:cubicBezTo>
                    <a:pt x="440094" y="218509"/>
                    <a:pt x="364952" y="201575"/>
                    <a:pt x="349342" y="189669"/>
                  </a:cubicBezTo>
                  <a:cubicBezTo>
                    <a:pt x="333732" y="177763"/>
                    <a:pt x="342462" y="155273"/>
                    <a:pt x="319179" y="137281"/>
                  </a:cubicBezTo>
                  <a:cubicBezTo>
                    <a:pt x="295896" y="119289"/>
                    <a:pt x="212817" y="90979"/>
                    <a:pt x="209642" y="81719"/>
                  </a:cubicBezTo>
                  <a:cubicBezTo>
                    <a:pt x="206467" y="72459"/>
                    <a:pt x="319443" y="93096"/>
                    <a:pt x="300129" y="81719"/>
                  </a:cubicBezTo>
                  <a:cubicBezTo>
                    <a:pt x="280815" y="70342"/>
                    <a:pt x="33694" y="-15119"/>
                    <a:pt x="63592" y="2344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D126ED89-692D-4227-87B8-679066A5F1BB}"/>
                </a:ext>
              </a:extLst>
            </p:cNvPr>
            <p:cNvSpPr/>
            <p:nvPr/>
          </p:nvSpPr>
          <p:spPr>
            <a:xfrm>
              <a:off x="6540497" y="4221137"/>
              <a:ext cx="199911" cy="306133"/>
            </a:xfrm>
            <a:custGeom>
              <a:avLst/>
              <a:gdLst>
                <a:gd name="connsiteX0" fmla="*/ 14291 w 199911"/>
                <a:gd name="connsiteY0" fmla="*/ 244501 h 306133"/>
                <a:gd name="connsiteX1" fmla="*/ 3 w 199911"/>
                <a:gd name="connsiteY1" fmla="*/ 55588 h 306133"/>
                <a:gd name="connsiteX2" fmla="*/ 15878 w 199911"/>
                <a:gd name="connsiteY2" fmla="*/ 109563 h 306133"/>
                <a:gd name="connsiteX3" fmla="*/ 44453 w 199911"/>
                <a:gd name="connsiteY3" fmla="*/ 17488 h 306133"/>
                <a:gd name="connsiteX4" fmla="*/ 138116 w 199911"/>
                <a:gd name="connsiteY4" fmla="*/ 6376 h 306133"/>
                <a:gd name="connsiteX5" fmla="*/ 52391 w 199911"/>
                <a:gd name="connsiteY5" fmla="*/ 3201 h 306133"/>
                <a:gd name="connsiteX6" fmla="*/ 153991 w 199911"/>
                <a:gd name="connsiteY6" fmla="*/ 15901 h 306133"/>
                <a:gd name="connsiteX7" fmla="*/ 188916 w 199911"/>
                <a:gd name="connsiteY7" fmla="*/ 61938 h 306133"/>
                <a:gd name="connsiteX8" fmla="*/ 193678 w 199911"/>
                <a:gd name="connsiteY8" fmla="*/ 88926 h 306133"/>
                <a:gd name="connsiteX9" fmla="*/ 107953 w 199911"/>
                <a:gd name="connsiteY9" fmla="*/ 268313 h 306133"/>
                <a:gd name="connsiteX10" fmla="*/ 177803 w 199911"/>
                <a:gd name="connsiteY10" fmla="*/ 190526 h 306133"/>
                <a:gd name="connsiteX11" fmla="*/ 30166 w 199911"/>
                <a:gd name="connsiteY11" fmla="*/ 303238 h 306133"/>
                <a:gd name="connsiteX12" fmla="*/ 147641 w 199911"/>
                <a:gd name="connsiteY12" fmla="*/ 47651 h 306133"/>
                <a:gd name="connsiteX13" fmla="*/ 12703 w 199911"/>
                <a:gd name="connsiteY13" fmla="*/ 303238 h 306133"/>
                <a:gd name="connsiteX14" fmla="*/ 7941 w 199911"/>
                <a:gd name="connsiteY14" fmla="*/ 12726 h 306133"/>
                <a:gd name="connsiteX15" fmla="*/ 7941 w 199911"/>
                <a:gd name="connsiteY15" fmla="*/ 69876 h 306133"/>
                <a:gd name="connsiteX16" fmla="*/ 14291 w 199911"/>
                <a:gd name="connsiteY16" fmla="*/ 244501 h 30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911" h="306133">
                  <a:moveTo>
                    <a:pt x="14291" y="244501"/>
                  </a:moveTo>
                  <a:cubicBezTo>
                    <a:pt x="12968" y="242120"/>
                    <a:pt x="-261" y="78078"/>
                    <a:pt x="3" y="55588"/>
                  </a:cubicBezTo>
                  <a:cubicBezTo>
                    <a:pt x="267" y="33098"/>
                    <a:pt x="8470" y="115913"/>
                    <a:pt x="15878" y="109563"/>
                  </a:cubicBezTo>
                  <a:cubicBezTo>
                    <a:pt x="23286" y="103213"/>
                    <a:pt x="24080" y="34686"/>
                    <a:pt x="44453" y="17488"/>
                  </a:cubicBezTo>
                  <a:cubicBezTo>
                    <a:pt x="64826" y="290"/>
                    <a:pt x="136793" y="8757"/>
                    <a:pt x="138116" y="6376"/>
                  </a:cubicBezTo>
                  <a:cubicBezTo>
                    <a:pt x="139439" y="3995"/>
                    <a:pt x="49745" y="1613"/>
                    <a:pt x="52391" y="3201"/>
                  </a:cubicBezTo>
                  <a:cubicBezTo>
                    <a:pt x="55037" y="4788"/>
                    <a:pt x="131237" y="6112"/>
                    <a:pt x="153991" y="15901"/>
                  </a:cubicBezTo>
                  <a:cubicBezTo>
                    <a:pt x="176745" y="25690"/>
                    <a:pt x="182302" y="49767"/>
                    <a:pt x="188916" y="61938"/>
                  </a:cubicBezTo>
                  <a:cubicBezTo>
                    <a:pt x="195531" y="74109"/>
                    <a:pt x="207172" y="54530"/>
                    <a:pt x="193678" y="88926"/>
                  </a:cubicBezTo>
                  <a:cubicBezTo>
                    <a:pt x="180184" y="123322"/>
                    <a:pt x="110599" y="251380"/>
                    <a:pt x="107953" y="268313"/>
                  </a:cubicBezTo>
                  <a:cubicBezTo>
                    <a:pt x="105307" y="285246"/>
                    <a:pt x="190767" y="184705"/>
                    <a:pt x="177803" y="190526"/>
                  </a:cubicBezTo>
                  <a:cubicBezTo>
                    <a:pt x="164839" y="196347"/>
                    <a:pt x="35193" y="327050"/>
                    <a:pt x="30166" y="303238"/>
                  </a:cubicBezTo>
                  <a:cubicBezTo>
                    <a:pt x="25139" y="279426"/>
                    <a:pt x="150551" y="47651"/>
                    <a:pt x="147641" y="47651"/>
                  </a:cubicBezTo>
                  <a:cubicBezTo>
                    <a:pt x="144731" y="47651"/>
                    <a:pt x="35986" y="309059"/>
                    <a:pt x="12703" y="303238"/>
                  </a:cubicBezTo>
                  <a:cubicBezTo>
                    <a:pt x="-10580" y="297417"/>
                    <a:pt x="8735" y="51620"/>
                    <a:pt x="7941" y="12726"/>
                  </a:cubicBezTo>
                  <a:cubicBezTo>
                    <a:pt x="7147" y="-26168"/>
                    <a:pt x="6089" y="33099"/>
                    <a:pt x="7941" y="69876"/>
                  </a:cubicBezTo>
                  <a:cubicBezTo>
                    <a:pt x="9793" y="106653"/>
                    <a:pt x="15614" y="246882"/>
                    <a:pt x="14291" y="244501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D9033A6-1F2B-4B7E-80BC-A9FF36001232}"/>
              </a:ext>
            </a:extLst>
          </p:cNvPr>
          <p:cNvGrpSpPr/>
          <p:nvPr/>
        </p:nvGrpSpPr>
        <p:grpSpPr>
          <a:xfrm>
            <a:off x="50312" y="10077651"/>
            <a:ext cx="9982216" cy="3018550"/>
            <a:chOff x="50312" y="10077651"/>
            <a:chExt cx="9982216" cy="3018550"/>
          </a:xfrm>
        </p:grpSpPr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03B0AAB5-C254-4D7C-AF32-27D5FC22E5B1}"/>
                </a:ext>
              </a:extLst>
            </p:cNvPr>
            <p:cNvSpPr/>
            <p:nvPr/>
          </p:nvSpPr>
          <p:spPr>
            <a:xfrm>
              <a:off x="3415463" y="10277154"/>
              <a:ext cx="6396737" cy="1149236"/>
            </a:xfrm>
            <a:custGeom>
              <a:avLst/>
              <a:gdLst>
                <a:gd name="connsiteX0" fmla="*/ 136259 w 6396737"/>
                <a:gd name="connsiteY0" fmla="*/ 1128783 h 1149236"/>
                <a:gd name="connsiteX1" fmla="*/ 338390 w 6396737"/>
                <a:gd name="connsiteY1" fmla="*/ 1080657 h 1149236"/>
                <a:gd name="connsiteX2" fmla="*/ 6123173 w 6396737"/>
                <a:gd name="connsiteY2" fmla="*/ 50753 h 1149236"/>
                <a:gd name="connsiteX3" fmla="*/ 5526406 w 6396737"/>
                <a:gd name="connsiteY3" fmla="*/ 147006 h 1149236"/>
                <a:gd name="connsiteX4" fmla="*/ 3476225 w 6396737"/>
                <a:gd name="connsiteY4" fmla="*/ 455014 h 1149236"/>
                <a:gd name="connsiteX5" fmla="*/ 136259 w 6396737"/>
                <a:gd name="connsiteY5" fmla="*/ 1128783 h 114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6737" h="1149236">
                  <a:moveTo>
                    <a:pt x="136259" y="1128783"/>
                  </a:moveTo>
                  <a:cubicBezTo>
                    <a:pt x="-261585" y="1194556"/>
                    <a:pt x="338390" y="1080657"/>
                    <a:pt x="338390" y="1080657"/>
                  </a:cubicBezTo>
                  <a:lnTo>
                    <a:pt x="6123173" y="50753"/>
                  </a:lnTo>
                  <a:cubicBezTo>
                    <a:pt x="6987842" y="-104855"/>
                    <a:pt x="5526406" y="147006"/>
                    <a:pt x="5526406" y="147006"/>
                  </a:cubicBezTo>
                  <a:cubicBezTo>
                    <a:pt x="5085248" y="214383"/>
                    <a:pt x="4372979" y="283363"/>
                    <a:pt x="3476225" y="455014"/>
                  </a:cubicBezTo>
                  <a:cubicBezTo>
                    <a:pt x="2579471" y="626664"/>
                    <a:pt x="1362677" y="901786"/>
                    <a:pt x="136259" y="1128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D53B0562-49D6-4A6D-9824-531C5B7867A1}"/>
                </a:ext>
              </a:extLst>
            </p:cNvPr>
            <p:cNvSpPr/>
            <p:nvPr/>
          </p:nvSpPr>
          <p:spPr>
            <a:xfrm>
              <a:off x="3465095" y="10356132"/>
              <a:ext cx="4871615" cy="838049"/>
            </a:xfrm>
            <a:custGeom>
              <a:avLst/>
              <a:gdLst>
                <a:gd name="connsiteX0" fmla="*/ 0 w 4871615"/>
                <a:gd name="connsiteY0" fmla="*/ 838049 h 838049"/>
                <a:gd name="connsiteX1" fmla="*/ 57751 w 4871615"/>
                <a:gd name="connsiteY1" fmla="*/ 828424 h 838049"/>
                <a:gd name="connsiteX2" fmla="*/ 3407343 w 4871615"/>
                <a:gd name="connsiteY2" fmla="*/ 289409 h 838049"/>
                <a:gd name="connsiteX3" fmla="*/ 4851132 w 4871615"/>
                <a:gd name="connsiteY3" fmla="*/ 651 h 838049"/>
                <a:gd name="connsiteX4" fmla="*/ 4138863 w 4871615"/>
                <a:gd name="connsiteY4" fmla="*/ 222032 h 838049"/>
                <a:gd name="connsiteX5" fmla="*/ 2521819 w 4871615"/>
                <a:gd name="connsiteY5" fmla="*/ 578167 h 838049"/>
                <a:gd name="connsiteX6" fmla="*/ 0 w 4871615"/>
                <a:gd name="connsiteY6" fmla="*/ 838049 h 8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1615" h="838049">
                  <a:moveTo>
                    <a:pt x="0" y="838049"/>
                  </a:moveTo>
                  <a:lnTo>
                    <a:pt x="57751" y="828424"/>
                  </a:lnTo>
                  <a:lnTo>
                    <a:pt x="3407343" y="289409"/>
                  </a:lnTo>
                  <a:cubicBezTo>
                    <a:pt x="4206240" y="151447"/>
                    <a:pt x="4729212" y="11880"/>
                    <a:pt x="4851132" y="651"/>
                  </a:cubicBezTo>
                  <a:cubicBezTo>
                    <a:pt x="4973052" y="-10579"/>
                    <a:pt x="4527082" y="125779"/>
                    <a:pt x="4138863" y="222032"/>
                  </a:cubicBezTo>
                  <a:cubicBezTo>
                    <a:pt x="3750644" y="318285"/>
                    <a:pt x="3218046" y="477102"/>
                    <a:pt x="2521819" y="578167"/>
                  </a:cubicBezTo>
                  <a:cubicBezTo>
                    <a:pt x="1825592" y="679232"/>
                    <a:pt x="893545" y="753828"/>
                    <a:pt x="0" y="838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9EFF5E68-CA0A-4DE7-B290-EDD71A95F7BC}"/>
                </a:ext>
              </a:extLst>
            </p:cNvPr>
            <p:cNvSpPr/>
            <p:nvPr/>
          </p:nvSpPr>
          <p:spPr>
            <a:xfrm>
              <a:off x="7035856" y="10555043"/>
              <a:ext cx="2752056" cy="447107"/>
            </a:xfrm>
            <a:custGeom>
              <a:avLst/>
              <a:gdLst>
                <a:gd name="connsiteX0" fmla="*/ 211 w 2752056"/>
                <a:gd name="connsiteY0" fmla="*/ 446633 h 447107"/>
                <a:gd name="connsiteX1" fmla="*/ 1039740 w 2752056"/>
                <a:gd name="connsiteY1" fmla="*/ 90498 h 447107"/>
                <a:gd name="connsiteX2" fmla="*/ 1944515 w 2752056"/>
                <a:gd name="connsiteY2" fmla="*/ 138624 h 447107"/>
                <a:gd name="connsiteX3" fmla="*/ 2743411 w 2752056"/>
                <a:gd name="connsiteY3" fmla="*/ 244502 h 447107"/>
                <a:gd name="connsiteX4" fmla="*/ 2291024 w 2752056"/>
                <a:gd name="connsiteY4" fmla="*/ 225252 h 447107"/>
                <a:gd name="connsiteX5" fmla="*/ 1126367 w 2752056"/>
                <a:gd name="connsiteY5" fmla="*/ 3871 h 447107"/>
                <a:gd name="connsiteX6" fmla="*/ 211 w 2752056"/>
                <a:gd name="connsiteY6" fmla="*/ 446633 h 44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2056" h="447107">
                  <a:moveTo>
                    <a:pt x="211" y="446633"/>
                  </a:moveTo>
                  <a:cubicBezTo>
                    <a:pt x="-14227" y="461071"/>
                    <a:pt x="715690" y="141833"/>
                    <a:pt x="1039740" y="90498"/>
                  </a:cubicBezTo>
                  <a:cubicBezTo>
                    <a:pt x="1363790" y="39163"/>
                    <a:pt x="1660570" y="112957"/>
                    <a:pt x="1944515" y="138624"/>
                  </a:cubicBezTo>
                  <a:cubicBezTo>
                    <a:pt x="2228460" y="164291"/>
                    <a:pt x="2685660" y="230064"/>
                    <a:pt x="2743411" y="244502"/>
                  </a:cubicBezTo>
                  <a:cubicBezTo>
                    <a:pt x="2801163" y="258940"/>
                    <a:pt x="2560531" y="265357"/>
                    <a:pt x="2291024" y="225252"/>
                  </a:cubicBezTo>
                  <a:cubicBezTo>
                    <a:pt x="2021517" y="185147"/>
                    <a:pt x="1500148" y="-31422"/>
                    <a:pt x="1126367" y="3871"/>
                  </a:cubicBezTo>
                  <a:cubicBezTo>
                    <a:pt x="752586" y="39164"/>
                    <a:pt x="14649" y="432195"/>
                    <a:pt x="211" y="446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CAF5085D-4292-477B-A33D-D64B6454DEE8}"/>
                </a:ext>
              </a:extLst>
            </p:cNvPr>
            <p:cNvSpPr/>
            <p:nvPr/>
          </p:nvSpPr>
          <p:spPr>
            <a:xfrm>
              <a:off x="7150026" y="10836478"/>
              <a:ext cx="2882502" cy="223156"/>
            </a:xfrm>
            <a:custGeom>
              <a:avLst/>
              <a:gdLst>
                <a:gd name="connsiteX0" fmla="*/ 11170 w 2882502"/>
                <a:gd name="connsiteY0" fmla="*/ 11194 h 223156"/>
                <a:gd name="connsiteX1" fmla="*/ 2812121 w 2882502"/>
                <a:gd name="connsiteY1" fmla="*/ 222949 h 223156"/>
                <a:gd name="connsiteX2" fmla="*/ 1868846 w 2882502"/>
                <a:gd name="connsiteY2" fmla="*/ 49695 h 223156"/>
                <a:gd name="connsiteX3" fmla="*/ 11170 w 2882502"/>
                <a:gd name="connsiteY3" fmla="*/ 11194 h 22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502" h="223156">
                  <a:moveTo>
                    <a:pt x="11170" y="11194"/>
                  </a:moveTo>
                  <a:cubicBezTo>
                    <a:pt x="168382" y="40070"/>
                    <a:pt x="2502508" y="216532"/>
                    <a:pt x="2812121" y="222949"/>
                  </a:cubicBezTo>
                  <a:cubicBezTo>
                    <a:pt x="3121734" y="229366"/>
                    <a:pt x="2337275" y="84987"/>
                    <a:pt x="1868846" y="49695"/>
                  </a:cubicBezTo>
                  <a:cubicBezTo>
                    <a:pt x="1400417" y="14403"/>
                    <a:pt x="-146042" y="-17682"/>
                    <a:pt x="11170" y="11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389CAE64-4F23-4930-B657-643AA188F44A}"/>
                </a:ext>
              </a:extLst>
            </p:cNvPr>
            <p:cNvSpPr/>
            <p:nvPr/>
          </p:nvSpPr>
          <p:spPr>
            <a:xfrm>
              <a:off x="57105" y="11719551"/>
              <a:ext cx="4169818" cy="1376650"/>
            </a:xfrm>
            <a:custGeom>
              <a:avLst/>
              <a:gdLst>
                <a:gd name="connsiteX0" fmla="*/ 3937379 w 4169818"/>
                <a:gd name="connsiteY0" fmla="*/ 1284180 h 1376650"/>
                <a:gd name="connsiteX1" fmla="*/ 3783375 w 4169818"/>
                <a:gd name="connsiteY1" fmla="*/ 1264929 h 1376650"/>
                <a:gd name="connsiteX2" fmla="*/ 2147080 w 4169818"/>
                <a:gd name="connsiteY2" fmla="*/ 571910 h 1376650"/>
                <a:gd name="connsiteX3" fmla="*/ 39148 w 4169818"/>
                <a:gd name="connsiteY3" fmla="*/ 4020 h 1376650"/>
                <a:gd name="connsiteX4" fmla="*/ 1020924 w 4169818"/>
                <a:gd name="connsiteY4" fmla="*/ 369780 h 1376650"/>
                <a:gd name="connsiteX5" fmla="*/ 3937379 w 4169818"/>
                <a:gd name="connsiteY5" fmla="*/ 1284180 h 137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9818" h="1376650">
                  <a:moveTo>
                    <a:pt x="3937379" y="1284180"/>
                  </a:moveTo>
                  <a:cubicBezTo>
                    <a:pt x="4397788" y="1433372"/>
                    <a:pt x="4081758" y="1383641"/>
                    <a:pt x="3783375" y="1264929"/>
                  </a:cubicBezTo>
                  <a:cubicBezTo>
                    <a:pt x="3484992" y="1146217"/>
                    <a:pt x="2771118" y="782061"/>
                    <a:pt x="2147080" y="571910"/>
                  </a:cubicBezTo>
                  <a:cubicBezTo>
                    <a:pt x="1523042" y="361759"/>
                    <a:pt x="226841" y="37708"/>
                    <a:pt x="39148" y="4020"/>
                  </a:cubicBezTo>
                  <a:cubicBezTo>
                    <a:pt x="-148545" y="-29668"/>
                    <a:pt x="364802" y="153212"/>
                    <a:pt x="1020924" y="369780"/>
                  </a:cubicBezTo>
                  <a:cubicBezTo>
                    <a:pt x="1677046" y="586348"/>
                    <a:pt x="3476970" y="1134988"/>
                    <a:pt x="3937379" y="1284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6CCE6C6C-6730-4EA7-AC3D-78AD1C6D1E78}"/>
                </a:ext>
              </a:extLst>
            </p:cNvPr>
            <p:cNvSpPr/>
            <p:nvPr/>
          </p:nvSpPr>
          <p:spPr>
            <a:xfrm>
              <a:off x="50312" y="11389088"/>
              <a:ext cx="5653938" cy="1482385"/>
            </a:xfrm>
            <a:custGeom>
              <a:avLst/>
              <a:gdLst>
                <a:gd name="connsiteX0" fmla="*/ 248071 w 5653938"/>
                <a:gd name="connsiteY0" fmla="*/ 74600 h 1482385"/>
                <a:gd name="connsiteX1" fmla="*/ 325073 w 5653938"/>
                <a:gd name="connsiteY1" fmla="*/ 74600 h 1482385"/>
                <a:gd name="connsiteX2" fmla="*/ 2134623 w 5653938"/>
                <a:gd name="connsiteY2" fmla="*/ 680992 h 1482385"/>
                <a:gd name="connsiteX3" fmla="*/ 2375254 w 5653938"/>
                <a:gd name="connsiteY3" fmla="*/ 652116 h 1482385"/>
                <a:gd name="connsiteX4" fmla="*/ 5513090 w 5653938"/>
                <a:gd name="connsiteY4" fmla="*/ 1460638 h 1482385"/>
                <a:gd name="connsiteX5" fmla="*/ 4887448 w 5653938"/>
                <a:gd name="connsiteY5" fmla="*/ 1200756 h 1482385"/>
                <a:gd name="connsiteX6" fmla="*/ 2885393 w 5653938"/>
                <a:gd name="connsiteY6" fmla="*/ 661741 h 1482385"/>
                <a:gd name="connsiteX7" fmla="*/ 248071 w 5653938"/>
                <a:gd name="connsiteY7" fmla="*/ 74600 h 148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3938" h="1482385">
                  <a:moveTo>
                    <a:pt x="248071" y="74600"/>
                  </a:moveTo>
                  <a:cubicBezTo>
                    <a:pt x="-178649" y="-23257"/>
                    <a:pt x="10648" y="-26465"/>
                    <a:pt x="325073" y="74600"/>
                  </a:cubicBezTo>
                  <a:cubicBezTo>
                    <a:pt x="639498" y="175665"/>
                    <a:pt x="1792926" y="584739"/>
                    <a:pt x="2134623" y="680992"/>
                  </a:cubicBezTo>
                  <a:cubicBezTo>
                    <a:pt x="2476320" y="777245"/>
                    <a:pt x="1812176" y="522175"/>
                    <a:pt x="2375254" y="652116"/>
                  </a:cubicBezTo>
                  <a:cubicBezTo>
                    <a:pt x="2938332" y="782057"/>
                    <a:pt x="5094391" y="1369198"/>
                    <a:pt x="5513090" y="1460638"/>
                  </a:cubicBezTo>
                  <a:cubicBezTo>
                    <a:pt x="5931789" y="1552078"/>
                    <a:pt x="5325397" y="1333905"/>
                    <a:pt x="4887448" y="1200756"/>
                  </a:cubicBezTo>
                  <a:cubicBezTo>
                    <a:pt x="4449499" y="1067607"/>
                    <a:pt x="3665039" y="851038"/>
                    <a:pt x="2885393" y="661741"/>
                  </a:cubicBezTo>
                  <a:cubicBezTo>
                    <a:pt x="2105747" y="472444"/>
                    <a:pt x="674791" y="172457"/>
                    <a:pt x="248071" y="74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C4E993AC-8F07-4198-ABAB-2E301648B732}"/>
                </a:ext>
              </a:extLst>
            </p:cNvPr>
            <p:cNvSpPr/>
            <p:nvPr/>
          </p:nvSpPr>
          <p:spPr>
            <a:xfrm>
              <a:off x="4485373" y="10077651"/>
              <a:ext cx="3559858" cy="97018"/>
            </a:xfrm>
            <a:custGeom>
              <a:avLst/>
              <a:gdLst>
                <a:gd name="connsiteX0" fmla="*/ 0 w 3559858"/>
                <a:gd name="connsiteY0" fmla="*/ 57751 h 97018"/>
                <a:gd name="connsiteX1" fmla="*/ 163629 w 3559858"/>
                <a:gd name="connsiteY1" fmla="*/ 48126 h 97018"/>
                <a:gd name="connsiteX2" fmla="*/ 3397718 w 3559858"/>
                <a:gd name="connsiteY2" fmla="*/ 96252 h 97018"/>
                <a:gd name="connsiteX3" fmla="*/ 3041583 w 3559858"/>
                <a:gd name="connsiteY3" fmla="*/ 77002 h 97018"/>
                <a:gd name="connsiteX4" fmla="*/ 2743200 w 3559858"/>
                <a:gd name="connsiteY4" fmla="*/ 67376 h 97018"/>
                <a:gd name="connsiteX5" fmla="*/ 1992429 w 3559858"/>
                <a:gd name="connsiteY5" fmla="*/ 0 h 97018"/>
                <a:gd name="connsiteX6" fmla="*/ 0 w 3559858"/>
                <a:gd name="connsiteY6" fmla="*/ 57751 h 9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9858" h="97018">
                  <a:moveTo>
                    <a:pt x="0" y="57751"/>
                  </a:moveTo>
                  <a:lnTo>
                    <a:pt x="163629" y="48126"/>
                  </a:lnTo>
                  <a:lnTo>
                    <a:pt x="3397718" y="96252"/>
                  </a:lnTo>
                  <a:cubicBezTo>
                    <a:pt x="3877377" y="101065"/>
                    <a:pt x="3150669" y="81815"/>
                    <a:pt x="3041583" y="77002"/>
                  </a:cubicBezTo>
                  <a:cubicBezTo>
                    <a:pt x="2932497" y="72189"/>
                    <a:pt x="2918059" y="80210"/>
                    <a:pt x="2743200" y="67376"/>
                  </a:cubicBezTo>
                  <a:cubicBezTo>
                    <a:pt x="2568341" y="54542"/>
                    <a:pt x="2446421" y="0"/>
                    <a:pt x="1992429" y="0"/>
                  </a:cubicBezTo>
                  <a:cubicBezTo>
                    <a:pt x="1538437" y="0"/>
                    <a:pt x="778843" y="33688"/>
                    <a:pt x="0" y="57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8661E2DB-326F-4661-8AC2-6A2A387AEFBE}"/>
                </a:ext>
              </a:extLst>
            </p:cNvPr>
            <p:cNvSpPr/>
            <p:nvPr/>
          </p:nvSpPr>
          <p:spPr>
            <a:xfrm>
              <a:off x="8797463" y="10100511"/>
              <a:ext cx="1171080" cy="141037"/>
            </a:xfrm>
            <a:custGeom>
              <a:avLst/>
              <a:gdLst>
                <a:gd name="connsiteX0" fmla="*/ 9653 w 1171080"/>
                <a:gd name="connsiteY0" fmla="*/ 15641 h 141037"/>
                <a:gd name="connsiteX1" fmla="*/ 1155059 w 1171080"/>
                <a:gd name="connsiteY1" fmla="*/ 15641 h 141037"/>
                <a:gd name="connsiteX2" fmla="*/ 635295 w 1171080"/>
                <a:gd name="connsiteY2" fmla="*/ 140769 h 141037"/>
                <a:gd name="connsiteX3" fmla="*/ 9653 w 1171080"/>
                <a:gd name="connsiteY3" fmla="*/ 15641 h 1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080" h="141037">
                  <a:moveTo>
                    <a:pt x="9653" y="15641"/>
                  </a:moveTo>
                  <a:cubicBezTo>
                    <a:pt x="96280" y="-5214"/>
                    <a:pt x="1050785" y="-5214"/>
                    <a:pt x="1155059" y="15641"/>
                  </a:cubicBezTo>
                  <a:cubicBezTo>
                    <a:pt x="1259333" y="36496"/>
                    <a:pt x="827800" y="134352"/>
                    <a:pt x="635295" y="140769"/>
                  </a:cubicBezTo>
                  <a:cubicBezTo>
                    <a:pt x="442790" y="147186"/>
                    <a:pt x="-76974" y="36496"/>
                    <a:pt x="9653" y="15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668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94043"/>
            <a:ext cx="9270999" cy="13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6DE0CF22-D32F-48C7-810F-F6273C3640E6}"/>
              </a:ext>
            </a:extLst>
          </p:cNvPr>
          <p:cNvGrpSpPr/>
          <p:nvPr/>
        </p:nvGrpSpPr>
        <p:grpSpPr>
          <a:xfrm>
            <a:off x="598445" y="3086101"/>
            <a:ext cx="8687002" cy="8369010"/>
            <a:chOff x="598445" y="3086101"/>
            <a:chExt cx="8687002" cy="836901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869C703-77F9-4B8E-8C1E-76ACAEF4D035}"/>
                </a:ext>
              </a:extLst>
            </p:cNvPr>
            <p:cNvGrpSpPr/>
            <p:nvPr/>
          </p:nvGrpSpPr>
          <p:grpSpPr>
            <a:xfrm>
              <a:off x="598445" y="3086101"/>
              <a:ext cx="8687002" cy="8369010"/>
              <a:chOff x="598445" y="3748025"/>
              <a:chExt cx="7999927" cy="7707086"/>
            </a:xfrm>
          </p:grpSpPr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E73999A5-6E31-4BAB-90EC-6BE110D61FF6}"/>
                  </a:ext>
                </a:extLst>
              </p:cNvPr>
              <p:cNvGrpSpPr/>
              <p:nvPr/>
            </p:nvGrpSpPr>
            <p:grpSpPr>
              <a:xfrm>
                <a:off x="1011509" y="3748025"/>
                <a:ext cx="7586863" cy="7707086"/>
                <a:chOff x="1011509" y="3748025"/>
                <a:chExt cx="7586863" cy="7707086"/>
              </a:xfrm>
            </p:grpSpPr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AB7960C3-4770-487A-B64A-BDBEF7DA4F1A}"/>
                    </a:ext>
                  </a:extLst>
                </p:cNvPr>
                <p:cNvGrpSpPr/>
                <p:nvPr/>
              </p:nvGrpSpPr>
              <p:grpSpPr>
                <a:xfrm>
                  <a:off x="4800600" y="3748025"/>
                  <a:ext cx="1479206" cy="2183516"/>
                  <a:chOff x="3688577" y="231694"/>
                  <a:chExt cx="2531646" cy="3737065"/>
                </a:xfrm>
              </p:grpSpPr>
              <p:sp>
                <p:nvSpPr>
                  <p:cNvPr id="15" name="フリーフォーム: 図形 14">
                    <a:extLst>
                      <a:ext uri="{FF2B5EF4-FFF2-40B4-BE49-F238E27FC236}">
                        <a16:creationId xmlns:a16="http://schemas.microsoft.com/office/drawing/2014/main" id="{CE12526D-46C1-4A53-B3AE-F8C55A990A8D}"/>
                      </a:ext>
                    </a:extLst>
                  </p:cNvPr>
                  <p:cNvSpPr/>
                  <p:nvPr/>
                </p:nvSpPr>
                <p:spPr>
                  <a:xfrm>
                    <a:off x="4689475" y="1617663"/>
                    <a:ext cx="782874" cy="329318"/>
                  </a:xfrm>
                  <a:custGeom>
                    <a:avLst/>
                    <a:gdLst>
                      <a:gd name="connsiteX0" fmla="*/ 0 w 782874"/>
                      <a:gd name="connsiteY0" fmla="*/ 0 h 329318"/>
                      <a:gd name="connsiteX1" fmla="*/ 158750 w 782874"/>
                      <a:gd name="connsiteY1" fmla="*/ 4762 h 329318"/>
                      <a:gd name="connsiteX2" fmla="*/ 269875 w 782874"/>
                      <a:gd name="connsiteY2" fmla="*/ 44450 h 329318"/>
                      <a:gd name="connsiteX3" fmla="*/ 284163 w 782874"/>
                      <a:gd name="connsiteY3" fmla="*/ 46037 h 329318"/>
                      <a:gd name="connsiteX4" fmla="*/ 438150 w 782874"/>
                      <a:gd name="connsiteY4" fmla="*/ 98425 h 329318"/>
                      <a:gd name="connsiteX5" fmla="*/ 554038 w 782874"/>
                      <a:gd name="connsiteY5" fmla="*/ 166687 h 329318"/>
                      <a:gd name="connsiteX6" fmla="*/ 690563 w 782874"/>
                      <a:gd name="connsiteY6" fmla="*/ 271462 h 329318"/>
                      <a:gd name="connsiteX7" fmla="*/ 781050 w 782874"/>
                      <a:gd name="connsiteY7" fmla="*/ 328612 h 329318"/>
                      <a:gd name="connsiteX8" fmla="*/ 719138 w 782874"/>
                      <a:gd name="connsiteY8" fmla="*/ 288925 h 329318"/>
                      <a:gd name="connsiteX9" fmla="*/ 379413 w 782874"/>
                      <a:gd name="connsiteY9" fmla="*/ 101600 h 329318"/>
                      <a:gd name="connsiteX10" fmla="*/ 247650 w 782874"/>
                      <a:gd name="connsiteY10" fmla="*/ 52387 h 329318"/>
                      <a:gd name="connsiteX11" fmla="*/ 74613 w 782874"/>
                      <a:gd name="connsiteY11" fmla="*/ 61912 h 329318"/>
                      <a:gd name="connsiteX12" fmla="*/ 233363 w 782874"/>
                      <a:gd name="connsiteY12" fmla="*/ 41275 h 329318"/>
                      <a:gd name="connsiteX13" fmla="*/ 169863 w 782874"/>
                      <a:gd name="connsiteY13" fmla="*/ 28575 h 329318"/>
                      <a:gd name="connsiteX14" fmla="*/ 0 w 782874"/>
                      <a:gd name="connsiteY14" fmla="*/ 0 h 329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82874" h="329318">
                        <a:moveTo>
                          <a:pt x="0" y="0"/>
                        </a:moveTo>
                        <a:lnTo>
                          <a:pt x="158750" y="4762"/>
                        </a:lnTo>
                        <a:cubicBezTo>
                          <a:pt x="203729" y="12170"/>
                          <a:pt x="248973" y="37571"/>
                          <a:pt x="269875" y="44450"/>
                        </a:cubicBezTo>
                        <a:cubicBezTo>
                          <a:pt x="290777" y="51329"/>
                          <a:pt x="256117" y="37041"/>
                          <a:pt x="284163" y="46037"/>
                        </a:cubicBezTo>
                        <a:cubicBezTo>
                          <a:pt x="312209" y="55033"/>
                          <a:pt x="393171" y="78317"/>
                          <a:pt x="438150" y="98425"/>
                        </a:cubicBezTo>
                        <a:cubicBezTo>
                          <a:pt x="483129" y="118533"/>
                          <a:pt x="511969" y="137848"/>
                          <a:pt x="554038" y="166687"/>
                        </a:cubicBezTo>
                        <a:cubicBezTo>
                          <a:pt x="596107" y="195526"/>
                          <a:pt x="652728" y="244475"/>
                          <a:pt x="690563" y="271462"/>
                        </a:cubicBezTo>
                        <a:cubicBezTo>
                          <a:pt x="728398" y="298449"/>
                          <a:pt x="776288" y="325702"/>
                          <a:pt x="781050" y="328612"/>
                        </a:cubicBezTo>
                        <a:cubicBezTo>
                          <a:pt x="785812" y="331522"/>
                          <a:pt x="786077" y="326760"/>
                          <a:pt x="719138" y="288925"/>
                        </a:cubicBezTo>
                        <a:cubicBezTo>
                          <a:pt x="652199" y="251090"/>
                          <a:pt x="457994" y="141023"/>
                          <a:pt x="379413" y="101600"/>
                        </a:cubicBezTo>
                        <a:cubicBezTo>
                          <a:pt x="300832" y="62177"/>
                          <a:pt x="298450" y="59002"/>
                          <a:pt x="247650" y="52387"/>
                        </a:cubicBezTo>
                        <a:cubicBezTo>
                          <a:pt x="196850" y="45772"/>
                          <a:pt x="76994" y="63764"/>
                          <a:pt x="74613" y="61912"/>
                        </a:cubicBezTo>
                        <a:cubicBezTo>
                          <a:pt x="72232" y="60060"/>
                          <a:pt x="217488" y="46831"/>
                          <a:pt x="233363" y="41275"/>
                        </a:cubicBezTo>
                        <a:cubicBezTo>
                          <a:pt x="249238" y="35719"/>
                          <a:pt x="169863" y="28575"/>
                          <a:pt x="169863" y="2857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フリーフォーム: 図形 15">
                    <a:extLst>
                      <a:ext uri="{FF2B5EF4-FFF2-40B4-BE49-F238E27FC236}">
                        <a16:creationId xmlns:a16="http://schemas.microsoft.com/office/drawing/2014/main" id="{2264313D-C8BC-415A-9BFD-D62F4300AAA6}"/>
                      </a:ext>
                    </a:extLst>
                  </p:cNvPr>
                  <p:cNvSpPr/>
                  <p:nvPr/>
                </p:nvSpPr>
                <p:spPr>
                  <a:xfrm>
                    <a:off x="4667122" y="1574690"/>
                    <a:ext cx="807594" cy="363844"/>
                  </a:xfrm>
                  <a:custGeom>
                    <a:avLst/>
                    <a:gdLst>
                      <a:gd name="connsiteX0" fmla="*/ 128 w 807594"/>
                      <a:gd name="connsiteY0" fmla="*/ 23923 h 363844"/>
                      <a:gd name="connsiteX1" fmla="*/ 203328 w 807594"/>
                      <a:gd name="connsiteY1" fmla="*/ 110 h 363844"/>
                      <a:gd name="connsiteX2" fmla="*/ 149353 w 807594"/>
                      <a:gd name="connsiteY2" fmla="*/ 15985 h 363844"/>
                      <a:gd name="connsiteX3" fmla="*/ 236666 w 807594"/>
                      <a:gd name="connsiteY3" fmla="*/ 38210 h 363844"/>
                      <a:gd name="connsiteX4" fmla="*/ 441453 w 807594"/>
                      <a:gd name="connsiteY4" fmla="*/ 85835 h 363844"/>
                      <a:gd name="connsiteX5" fmla="*/ 363666 w 807594"/>
                      <a:gd name="connsiteY5" fmla="*/ 79485 h 363844"/>
                      <a:gd name="connsiteX6" fmla="*/ 463678 w 807594"/>
                      <a:gd name="connsiteY6" fmla="*/ 109648 h 363844"/>
                      <a:gd name="connsiteX7" fmla="*/ 563691 w 807594"/>
                      <a:gd name="connsiteY7" fmla="*/ 163623 h 363844"/>
                      <a:gd name="connsiteX8" fmla="*/ 627191 w 807594"/>
                      <a:gd name="connsiteY8" fmla="*/ 212835 h 363844"/>
                      <a:gd name="connsiteX9" fmla="*/ 643066 w 807594"/>
                      <a:gd name="connsiteY9" fmla="*/ 219185 h 363844"/>
                      <a:gd name="connsiteX10" fmla="*/ 711328 w 807594"/>
                      <a:gd name="connsiteY10" fmla="*/ 257285 h 363844"/>
                      <a:gd name="connsiteX11" fmla="*/ 800228 w 807594"/>
                      <a:gd name="connsiteY11" fmla="*/ 362060 h 363844"/>
                      <a:gd name="connsiteX12" fmla="*/ 746253 w 807594"/>
                      <a:gd name="connsiteY12" fmla="*/ 301735 h 363844"/>
                      <a:gd name="connsiteX13" fmla="*/ 303341 w 807594"/>
                      <a:gd name="connsiteY13" fmla="*/ 44560 h 363844"/>
                      <a:gd name="connsiteX14" fmla="*/ 174753 w 807594"/>
                      <a:gd name="connsiteY14" fmla="*/ 25510 h 363844"/>
                      <a:gd name="connsiteX15" fmla="*/ 128 w 807594"/>
                      <a:gd name="connsiteY15" fmla="*/ 23923 h 36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7594" h="363844">
                        <a:moveTo>
                          <a:pt x="128" y="23923"/>
                        </a:moveTo>
                        <a:cubicBezTo>
                          <a:pt x="4890" y="19690"/>
                          <a:pt x="178457" y="1433"/>
                          <a:pt x="203328" y="110"/>
                        </a:cubicBezTo>
                        <a:cubicBezTo>
                          <a:pt x="228199" y="-1213"/>
                          <a:pt x="143797" y="9635"/>
                          <a:pt x="149353" y="15985"/>
                        </a:cubicBezTo>
                        <a:cubicBezTo>
                          <a:pt x="154909" y="22335"/>
                          <a:pt x="236666" y="38210"/>
                          <a:pt x="236666" y="38210"/>
                        </a:cubicBezTo>
                        <a:cubicBezTo>
                          <a:pt x="285349" y="49852"/>
                          <a:pt x="420287" y="78956"/>
                          <a:pt x="441453" y="85835"/>
                        </a:cubicBezTo>
                        <a:cubicBezTo>
                          <a:pt x="462619" y="92714"/>
                          <a:pt x="359962" y="75516"/>
                          <a:pt x="363666" y="79485"/>
                        </a:cubicBezTo>
                        <a:cubicBezTo>
                          <a:pt x="367370" y="83454"/>
                          <a:pt x="430341" y="95625"/>
                          <a:pt x="463678" y="109648"/>
                        </a:cubicBezTo>
                        <a:cubicBezTo>
                          <a:pt x="497016" y="123671"/>
                          <a:pt x="536439" y="146425"/>
                          <a:pt x="563691" y="163623"/>
                        </a:cubicBezTo>
                        <a:cubicBezTo>
                          <a:pt x="590943" y="180821"/>
                          <a:pt x="613962" y="203575"/>
                          <a:pt x="627191" y="212835"/>
                        </a:cubicBezTo>
                        <a:cubicBezTo>
                          <a:pt x="640420" y="222095"/>
                          <a:pt x="629043" y="211777"/>
                          <a:pt x="643066" y="219185"/>
                        </a:cubicBezTo>
                        <a:cubicBezTo>
                          <a:pt x="657089" y="226593"/>
                          <a:pt x="685134" y="233473"/>
                          <a:pt x="711328" y="257285"/>
                        </a:cubicBezTo>
                        <a:cubicBezTo>
                          <a:pt x="737522" y="281097"/>
                          <a:pt x="794407" y="354652"/>
                          <a:pt x="800228" y="362060"/>
                        </a:cubicBezTo>
                        <a:cubicBezTo>
                          <a:pt x="806049" y="369468"/>
                          <a:pt x="829067" y="354652"/>
                          <a:pt x="746253" y="301735"/>
                        </a:cubicBezTo>
                        <a:cubicBezTo>
                          <a:pt x="663439" y="248818"/>
                          <a:pt x="398591" y="90598"/>
                          <a:pt x="303341" y="44560"/>
                        </a:cubicBezTo>
                        <a:cubicBezTo>
                          <a:pt x="208091" y="-1478"/>
                          <a:pt x="225289" y="29214"/>
                          <a:pt x="174753" y="25510"/>
                        </a:cubicBezTo>
                        <a:cubicBezTo>
                          <a:pt x="124217" y="21806"/>
                          <a:pt x="-4634" y="28156"/>
                          <a:pt x="128" y="239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フリーフォーム: 図形 16">
                    <a:extLst>
                      <a:ext uri="{FF2B5EF4-FFF2-40B4-BE49-F238E27FC236}">
                        <a16:creationId xmlns:a16="http://schemas.microsoft.com/office/drawing/2014/main" id="{CBF2EC69-7671-48C9-ABEF-C4634CDFFF94}"/>
                      </a:ext>
                    </a:extLst>
                  </p:cNvPr>
                  <p:cNvSpPr/>
                  <p:nvPr/>
                </p:nvSpPr>
                <p:spPr>
                  <a:xfrm>
                    <a:off x="4559953" y="1619241"/>
                    <a:ext cx="115317" cy="216936"/>
                  </a:xfrm>
                  <a:custGeom>
                    <a:avLst/>
                    <a:gdLst>
                      <a:gd name="connsiteX0" fmla="*/ 115235 w 115317"/>
                      <a:gd name="connsiteY0" fmla="*/ 9 h 216936"/>
                      <a:gd name="connsiteX1" fmla="*/ 24747 w 115317"/>
                      <a:gd name="connsiteY1" fmla="*/ 68272 h 216936"/>
                      <a:gd name="connsiteX2" fmla="*/ 15222 w 115317"/>
                      <a:gd name="connsiteY2" fmla="*/ 104784 h 216936"/>
                      <a:gd name="connsiteX3" fmla="*/ 15222 w 115317"/>
                      <a:gd name="connsiteY3" fmla="*/ 150822 h 216936"/>
                      <a:gd name="connsiteX4" fmla="*/ 26335 w 115317"/>
                      <a:gd name="connsiteY4" fmla="*/ 215909 h 216936"/>
                      <a:gd name="connsiteX5" fmla="*/ 13635 w 115317"/>
                      <a:gd name="connsiteY5" fmla="*/ 185747 h 216936"/>
                      <a:gd name="connsiteX6" fmla="*/ 935 w 115317"/>
                      <a:gd name="connsiteY6" fmla="*/ 120659 h 216936"/>
                      <a:gd name="connsiteX7" fmla="*/ 40622 w 115317"/>
                      <a:gd name="connsiteY7" fmla="*/ 73034 h 216936"/>
                      <a:gd name="connsiteX8" fmla="*/ 115235 w 115317"/>
                      <a:gd name="connsiteY8" fmla="*/ 9 h 216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17" h="216936">
                        <a:moveTo>
                          <a:pt x="115235" y="9"/>
                        </a:moveTo>
                        <a:cubicBezTo>
                          <a:pt x="112589" y="-785"/>
                          <a:pt x="41416" y="50810"/>
                          <a:pt x="24747" y="68272"/>
                        </a:cubicBezTo>
                        <a:cubicBezTo>
                          <a:pt x="8078" y="85735"/>
                          <a:pt x="16809" y="91026"/>
                          <a:pt x="15222" y="104784"/>
                        </a:cubicBezTo>
                        <a:cubicBezTo>
                          <a:pt x="13635" y="118542"/>
                          <a:pt x="13370" y="132301"/>
                          <a:pt x="15222" y="150822"/>
                        </a:cubicBezTo>
                        <a:cubicBezTo>
                          <a:pt x="17074" y="169343"/>
                          <a:pt x="26599" y="210088"/>
                          <a:pt x="26335" y="215909"/>
                        </a:cubicBezTo>
                        <a:cubicBezTo>
                          <a:pt x="26071" y="221730"/>
                          <a:pt x="17868" y="201622"/>
                          <a:pt x="13635" y="185747"/>
                        </a:cubicBezTo>
                        <a:cubicBezTo>
                          <a:pt x="9402" y="169872"/>
                          <a:pt x="-3563" y="139445"/>
                          <a:pt x="935" y="120659"/>
                        </a:cubicBezTo>
                        <a:cubicBezTo>
                          <a:pt x="5433" y="101874"/>
                          <a:pt x="25012" y="88909"/>
                          <a:pt x="40622" y="73034"/>
                        </a:cubicBezTo>
                        <a:cubicBezTo>
                          <a:pt x="56232" y="57159"/>
                          <a:pt x="117881" y="803"/>
                          <a:pt x="115235" y="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フリーフォーム: 図形 17">
                    <a:extLst>
                      <a:ext uri="{FF2B5EF4-FFF2-40B4-BE49-F238E27FC236}">
                        <a16:creationId xmlns:a16="http://schemas.microsoft.com/office/drawing/2014/main" id="{B3772BE6-AB8A-48C1-B2B0-8CCA5C5A172F}"/>
                      </a:ext>
                    </a:extLst>
                  </p:cNvPr>
                  <p:cNvSpPr/>
                  <p:nvPr/>
                </p:nvSpPr>
                <p:spPr>
                  <a:xfrm>
                    <a:off x="4522750" y="1584301"/>
                    <a:ext cx="165200" cy="333842"/>
                  </a:xfrm>
                  <a:custGeom>
                    <a:avLst/>
                    <a:gdLst>
                      <a:gd name="connsiteX0" fmla="*/ 165138 w 165200"/>
                      <a:gd name="connsiteY0" fmla="*/ 24 h 333842"/>
                      <a:gd name="connsiteX1" fmla="*/ 27025 w 165200"/>
                      <a:gd name="connsiteY1" fmla="*/ 96862 h 333842"/>
                      <a:gd name="connsiteX2" fmla="*/ 25438 w 165200"/>
                      <a:gd name="connsiteY2" fmla="*/ 134962 h 333842"/>
                      <a:gd name="connsiteX3" fmla="*/ 25438 w 165200"/>
                      <a:gd name="connsiteY3" fmla="*/ 190524 h 333842"/>
                      <a:gd name="connsiteX4" fmla="*/ 30200 w 165200"/>
                      <a:gd name="connsiteY4" fmla="*/ 273074 h 333842"/>
                      <a:gd name="connsiteX5" fmla="*/ 74650 w 165200"/>
                      <a:gd name="connsiteY5" fmla="*/ 333399 h 333842"/>
                      <a:gd name="connsiteX6" fmla="*/ 50838 w 165200"/>
                      <a:gd name="connsiteY6" fmla="*/ 295299 h 333842"/>
                      <a:gd name="connsiteX7" fmla="*/ 38 w 165200"/>
                      <a:gd name="connsiteY7" fmla="*/ 203224 h 333842"/>
                      <a:gd name="connsiteX8" fmla="*/ 44488 w 165200"/>
                      <a:gd name="connsiteY8" fmla="*/ 106387 h 333842"/>
                      <a:gd name="connsiteX9" fmla="*/ 165138 w 165200"/>
                      <a:gd name="connsiteY9" fmla="*/ 24 h 333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5200" h="333842">
                        <a:moveTo>
                          <a:pt x="165138" y="24"/>
                        </a:moveTo>
                        <a:cubicBezTo>
                          <a:pt x="162228" y="-1563"/>
                          <a:pt x="50308" y="74372"/>
                          <a:pt x="27025" y="96862"/>
                        </a:cubicBezTo>
                        <a:cubicBezTo>
                          <a:pt x="3742" y="119352"/>
                          <a:pt x="25702" y="119352"/>
                          <a:pt x="25438" y="134962"/>
                        </a:cubicBezTo>
                        <a:cubicBezTo>
                          <a:pt x="25174" y="150572"/>
                          <a:pt x="24644" y="167505"/>
                          <a:pt x="25438" y="190524"/>
                        </a:cubicBezTo>
                        <a:cubicBezTo>
                          <a:pt x="26232" y="213543"/>
                          <a:pt x="21998" y="249262"/>
                          <a:pt x="30200" y="273074"/>
                        </a:cubicBezTo>
                        <a:cubicBezTo>
                          <a:pt x="38402" y="296886"/>
                          <a:pt x="71210" y="329695"/>
                          <a:pt x="74650" y="333399"/>
                        </a:cubicBezTo>
                        <a:cubicBezTo>
                          <a:pt x="78090" y="337103"/>
                          <a:pt x="63273" y="316995"/>
                          <a:pt x="50838" y="295299"/>
                        </a:cubicBezTo>
                        <a:cubicBezTo>
                          <a:pt x="38403" y="273603"/>
                          <a:pt x="1096" y="234709"/>
                          <a:pt x="38" y="203224"/>
                        </a:cubicBezTo>
                        <a:cubicBezTo>
                          <a:pt x="-1020" y="171739"/>
                          <a:pt x="20146" y="136550"/>
                          <a:pt x="44488" y="106387"/>
                        </a:cubicBezTo>
                        <a:cubicBezTo>
                          <a:pt x="68830" y="76225"/>
                          <a:pt x="168048" y="1611"/>
                          <a:pt x="165138" y="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フリーフォーム: 図形 18">
                    <a:extLst>
                      <a:ext uri="{FF2B5EF4-FFF2-40B4-BE49-F238E27FC236}">
                        <a16:creationId xmlns:a16="http://schemas.microsoft.com/office/drawing/2014/main" id="{2924B10D-C90A-456B-8DE7-967E75F98FED}"/>
                      </a:ext>
                    </a:extLst>
                  </p:cNvPr>
                  <p:cNvSpPr/>
                  <p:nvPr/>
                </p:nvSpPr>
                <p:spPr>
                  <a:xfrm>
                    <a:off x="5373133" y="1883767"/>
                    <a:ext cx="132814" cy="333152"/>
                  </a:xfrm>
                  <a:custGeom>
                    <a:avLst/>
                    <a:gdLst>
                      <a:gd name="connsiteX0" fmla="*/ 555 w 132814"/>
                      <a:gd name="connsiteY0" fmla="*/ 2183 h 333152"/>
                      <a:gd name="connsiteX1" fmla="*/ 124380 w 132814"/>
                      <a:gd name="connsiteY1" fmla="*/ 173633 h 333152"/>
                      <a:gd name="connsiteX2" fmla="*/ 114855 w 132814"/>
                      <a:gd name="connsiteY2" fmla="*/ 229196 h 333152"/>
                      <a:gd name="connsiteX3" fmla="*/ 127555 w 132814"/>
                      <a:gd name="connsiteY3" fmla="*/ 332383 h 333152"/>
                      <a:gd name="connsiteX4" fmla="*/ 132317 w 132814"/>
                      <a:gd name="connsiteY4" fmla="*/ 268883 h 333152"/>
                      <a:gd name="connsiteX5" fmla="*/ 116442 w 132814"/>
                      <a:gd name="connsiteY5" fmla="*/ 135533 h 333152"/>
                      <a:gd name="connsiteX6" fmla="*/ 79930 w 132814"/>
                      <a:gd name="connsiteY6" fmla="*/ 79971 h 333152"/>
                      <a:gd name="connsiteX7" fmla="*/ 555 w 132814"/>
                      <a:gd name="connsiteY7" fmla="*/ 2183 h 333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814" h="333152">
                        <a:moveTo>
                          <a:pt x="555" y="2183"/>
                        </a:moveTo>
                        <a:cubicBezTo>
                          <a:pt x="7963" y="17793"/>
                          <a:pt x="105330" y="135797"/>
                          <a:pt x="124380" y="173633"/>
                        </a:cubicBezTo>
                        <a:cubicBezTo>
                          <a:pt x="143430" y="211469"/>
                          <a:pt x="114326" y="202738"/>
                          <a:pt x="114855" y="229196"/>
                        </a:cubicBezTo>
                        <a:cubicBezTo>
                          <a:pt x="115384" y="255654"/>
                          <a:pt x="124645" y="325769"/>
                          <a:pt x="127555" y="332383"/>
                        </a:cubicBezTo>
                        <a:cubicBezTo>
                          <a:pt x="130465" y="338997"/>
                          <a:pt x="134169" y="301691"/>
                          <a:pt x="132317" y="268883"/>
                        </a:cubicBezTo>
                        <a:cubicBezTo>
                          <a:pt x="130465" y="236075"/>
                          <a:pt x="125173" y="167018"/>
                          <a:pt x="116442" y="135533"/>
                        </a:cubicBezTo>
                        <a:cubicBezTo>
                          <a:pt x="107711" y="104048"/>
                          <a:pt x="97922" y="100873"/>
                          <a:pt x="79930" y="79971"/>
                        </a:cubicBezTo>
                        <a:cubicBezTo>
                          <a:pt x="61938" y="59069"/>
                          <a:pt x="-6853" y="-13427"/>
                          <a:pt x="555" y="218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: 図形 19">
                    <a:extLst>
                      <a:ext uri="{FF2B5EF4-FFF2-40B4-BE49-F238E27FC236}">
                        <a16:creationId xmlns:a16="http://schemas.microsoft.com/office/drawing/2014/main" id="{2E157FB7-6713-4534-A107-14AEE6277168}"/>
                      </a:ext>
                    </a:extLst>
                  </p:cNvPr>
                  <p:cNvSpPr/>
                  <p:nvPr/>
                </p:nvSpPr>
                <p:spPr>
                  <a:xfrm>
                    <a:off x="5465436" y="1931029"/>
                    <a:ext cx="73889" cy="301019"/>
                  </a:xfrm>
                  <a:custGeom>
                    <a:avLst/>
                    <a:gdLst>
                      <a:gd name="connsiteX0" fmla="*/ 327 w 73889"/>
                      <a:gd name="connsiteY0" fmla="*/ 959 h 301019"/>
                      <a:gd name="connsiteX1" fmla="*/ 73352 w 73889"/>
                      <a:gd name="connsiteY1" fmla="*/ 147009 h 301019"/>
                      <a:gd name="connsiteX2" fmla="*/ 35252 w 73889"/>
                      <a:gd name="connsiteY2" fmla="*/ 300996 h 301019"/>
                      <a:gd name="connsiteX3" fmla="*/ 70177 w 73889"/>
                      <a:gd name="connsiteY3" fmla="*/ 158121 h 301019"/>
                      <a:gd name="connsiteX4" fmla="*/ 46364 w 73889"/>
                      <a:gd name="connsiteY4" fmla="*/ 86684 h 301019"/>
                      <a:gd name="connsiteX5" fmla="*/ 327 w 73889"/>
                      <a:gd name="connsiteY5" fmla="*/ 959 h 301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89" h="301019">
                        <a:moveTo>
                          <a:pt x="327" y="959"/>
                        </a:moveTo>
                        <a:cubicBezTo>
                          <a:pt x="4825" y="11013"/>
                          <a:pt x="67531" y="97003"/>
                          <a:pt x="73352" y="147009"/>
                        </a:cubicBezTo>
                        <a:cubicBezTo>
                          <a:pt x="79173" y="197015"/>
                          <a:pt x="35781" y="299144"/>
                          <a:pt x="35252" y="300996"/>
                        </a:cubicBezTo>
                        <a:cubicBezTo>
                          <a:pt x="34723" y="302848"/>
                          <a:pt x="68325" y="193840"/>
                          <a:pt x="70177" y="158121"/>
                        </a:cubicBezTo>
                        <a:cubicBezTo>
                          <a:pt x="72029" y="122402"/>
                          <a:pt x="53772" y="110761"/>
                          <a:pt x="46364" y="86684"/>
                        </a:cubicBezTo>
                        <a:cubicBezTo>
                          <a:pt x="38956" y="62607"/>
                          <a:pt x="-4171" y="-9095"/>
                          <a:pt x="327" y="95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フリーフォーム: 図形 20">
                    <a:extLst>
                      <a:ext uri="{FF2B5EF4-FFF2-40B4-BE49-F238E27FC236}">
                        <a16:creationId xmlns:a16="http://schemas.microsoft.com/office/drawing/2014/main" id="{AB7171A1-0111-437A-8461-02C2FB1256FF}"/>
                      </a:ext>
                    </a:extLst>
                  </p:cNvPr>
                  <p:cNvSpPr/>
                  <p:nvPr/>
                </p:nvSpPr>
                <p:spPr>
                  <a:xfrm>
                    <a:off x="4601963" y="1933088"/>
                    <a:ext cx="222541" cy="244680"/>
                  </a:xfrm>
                  <a:custGeom>
                    <a:avLst/>
                    <a:gdLst>
                      <a:gd name="connsiteX0" fmla="*/ 200 w 222541"/>
                      <a:gd name="connsiteY0" fmla="*/ 487 h 244680"/>
                      <a:gd name="connsiteX1" fmla="*/ 93862 w 222541"/>
                      <a:gd name="connsiteY1" fmla="*/ 124312 h 244680"/>
                      <a:gd name="connsiteX2" fmla="*/ 220862 w 222541"/>
                      <a:gd name="connsiteY2" fmla="*/ 243375 h 244680"/>
                      <a:gd name="connsiteX3" fmla="*/ 170062 w 222541"/>
                      <a:gd name="connsiteY3" fmla="*/ 190987 h 244680"/>
                      <a:gd name="connsiteX4" fmla="*/ 71637 w 222541"/>
                      <a:gd name="connsiteY4" fmla="*/ 86212 h 244680"/>
                      <a:gd name="connsiteX5" fmla="*/ 200 w 222541"/>
                      <a:gd name="connsiteY5" fmla="*/ 487 h 244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2541" h="244680">
                        <a:moveTo>
                          <a:pt x="200" y="487"/>
                        </a:moveTo>
                        <a:cubicBezTo>
                          <a:pt x="3904" y="6837"/>
                          <a:pt x="57085" y="83831"/>
                          <a:pt x="93862" y="124312"/>
                        </a:cubicBezTo>
                        <a:cubicBezTo>
                          <a:pt x="130639" y="164793"/>
                          <a:pt x="208162" y="232263"/>
                          <a:pt x="220862" y="243375"/>
                        </a:cubicBezTo>
                        <a:cubicBezTo>
                          <a:pt x="233562" y="254487"/>
                          <a:pt x="170062" y="190987"/>
                          <a:pt x="170062" y="190987"/>
                        </a:cubicBezTo>
                        <a:cubicBezTo>
                          <a:pt x="145191" y="164793"/>
                          <a:pt x="98360" y="121137"/>
                          <a:pt x="71637" y="86212"/>
                        </a:cubicBezTo>
                        <a:cubicBezTo>
                          <a:pt x="44914" y="51287"/>
                          <a:pt x="-3504" y="-5863"/>
                          <a:pt x="200" y="4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フリーフォーム: 図形 21">
                    <a:extLst>
                      <a:ext uri="{FF2B5EF4-FFF2-40B4-BE49-F238E27FC236}">
                        <a16:creationId xmlns:a16="http://schemas.microsoft.com/office/drawing/2014/main" id="{DE8B12CC-46FE-4E5B-AC3C-30FA8D1BABE9}"/>
                      </a:ext>
                    </a:extLst>
                  </p:cNvPr>
                  <p:cNvSpPr/>
                  <p:nvPr/>
                </p:nvSpPr>
                <p:spPr>
                  <a:xfrm>
                    <a:off x="5165360" y="2214555"/>
                    <a:ext cx="341697" cy="111945"/>
                  </a:xfrm>
                  <a:custGeom>
                    <a:avLst/>
                    <a:gdLst>
                      <a:gd name="connsiteX0" fmla="*/ 341678 w 341697"/>
                      <a:gd name="connsiteY0" fmla="*/ 8 h 111945"/>
                      <a:gd name="connsiteX1" fmla="*/ 219440 w 341697"/>
                      <a:gd name="connsiteY1" fmla="*/ 71445 h 111945"/>
                      <a:gd name="connsiteX2" fmla="*/ 160703 w 341697"/>
                      <a:gd name="connsiteY2" fmla="*/ 98433 h 111945"/>
                      <a:gd name="connsiteX3" fmla="*/ 365 w 341697"/>
                      <a:gd name="connsiteY3" fmla="*/ 111133 h 111945"/>
                      <a:gd name="connsiteX4" fmla="*/ 209915 w 341697"/>
                      <a:gd name="connsiteY4" fmla="*/ 76208 h 111945"/>
                      <a:gd name="connsiteX5" fmla="*/ 341678 w 341697"/>
                      <a:gd name="connsiteY5" fmla="*/ 8 h 11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1697" h="111945">
                        <a:moveTo>
                          <a:pt x="341678" y="8"/>
                        </a:moveTo>
                        <a:cubicBezTo>
                          <a:pt x="343265" y="-786"/>
                          <a:pt x="249602" y="55041"/>
                          <a:pt x="219440" y="71445"/>
                        </a:cubicBezTo>
                        <a:cubicBezTo>
                          <a:pt x="189278" y="87849"/>
                          <a:pt x="197215" y="91818"/>
                          <a:pt x="160703" y="98433"/>
                        </a:cubicBezTo>
                        <a:cubicBezTo>
                          <a:pt x="124191" y="105048"/>
                          <a:pt x="-7837" y="114837"/>
                          <a:pt x="365" y="111133"/>
                        </a:cubicBezTo>
                        <a:cubicBezTo>
                          <a:pt x="8567" y="107429"/>
                          <a:pt x="156469" y="91818"/>
                          <a:pt x="209915" y="76208"/>
                        </a:cubicBezTo>
                        <a:cubicBezTo>
                          <a:pt x="263361" y="60598"/>
                          <a:pt x="340091" y="802"/>
                          <a:pt x="341678" y="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フリーフォーム: 図形 22">
                    <a:extLst>
                      <a:ext uri="{FF2B5EF4-FFF2-40B4-BE49-F238E27FC236}">
                        <a16:creationId xmlns:a16="http://schemas.microsoft.com/office/drawing/2014/main" id="{A8EA93D6-FACA-42F0-A206-F221BCAE6021}"/>
                      </a:ext>
                    </a:extLst>
                  </p:cNvPr>
                  <p:cNvSpPr/>
                  <p:nvPr/>
                </p:nvSpPr>
                <p:spPr>
                  <a:xfrm>
                    <a:off x="4575166" y="1914457"/>
                    <a:ext cx="567349" cy="433510"/>
                  </a:xfrm>
                  <a:custGeom>
                    <a:avLst/>
                    <a:gdLst>
                      <a:gd name="connsiteX0" fmla="*/ 9 w 567349"/>
                      <a:gd name="connsiteY0" fmla="*/ 68 h 433510"/>
                      <a:gd name="connsiteX1" fmla="*/ 130184 w 567349"/>
                      <a:gd name="connsiteY1" fmla="*/ 176281 h 433510"/>
                      <a:gd name="connsiteX2" fmla="*/ 254009 w 567349"/>
                      <a:gd name="connsiteY2" fmla="*/ 287406 h 433510"/>
                      <a:gd name="connsiteX3" fmla="*/ 373072 w 567349"/>
                      <a:gd name="connsiteY3" fmla="*/ 373131 h 433510"/>
                      <a:gd name="connsiteX4" fmla="*/ 566747 w 567349"/>
                      <a:gd name="connsiteY4" fmla="*/ 433456 h 433510"/>
                      <a:gd name="connsiteX5" fmla="*/ 436572 w 567349"/>
                      <a:gd name="connsiteY5" fmla="*/ 384243 h 433510"/>
                      <a:gd name="connsiteX6" fmla="*/ 515947 w 567349"/>
                      <a:gd name="connsiteY6" fmla="*/ 401706 h 433510"/>
                      <a:gd name="connsiteX7" fmla="*/ 306397 w 567349"/>
                      <a:gd name="connsiteY7" fmla="*/ 319156 h 433510"/>
                      <a:gd name="connsiteX8" fmla="*/ 136534 w 567349"/>
                      <a:gd name="connsiteY8" fmla="*/ 157231 h 433510"/>
                      <a:gd name="connsiteX9" fmla="*/ 9 w 567349"/>
                      <a:gd name="connsiteY9" fmla="*/ 68 h 43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67349" h="433510">
                        <a:moveTo>
                          <a:pt x="9" y="68"/>
                        </a:moveTo>
                        <a:cubicBezTo>
                          <a:pt x="-1049" y="3243"/>
                          <a:pt x="87851" y="128391"/>
                          <a:pt x="130184" y="176281"/>
                        </a:cubicBezTo>
                        <a:cubicBezTo>
                          <a:pt x="172517" y="224171"/>
                          <a:pt x="213528" y="254598"/>
                          <a:pt x="254009" y="287406"/>
                        </a:cubicBezTo>
                        <a:cubicBezTo>
                          <a:pt x="294490" y="320214"/>
                          <a:pt x="320949" y="348789"/>
                          <a:pt x="373072" y="373131"/>
                        </a:cubicBezTo>
                        <a:cubicBezTo>
                          <a:pt x="425195" y="397473"/>
                          <a:pt x="556164" y="431604"/>
                          <a:pt x="566747" y="433456"/>
                        </a:cubicBezTo>
                        <a:cubicBezTo>
                          <a:pt x="577330" y="435308"/>
                          <a:pt x="445039" y="389535"/>
                          <a:pt x="436572" y="384243"/>
                        </a:cubicBezTo>
                        <a:cubicBezTo>
                          <a:pt x="428105" y="378951"/>
                          <a:pt x="537643" y="412554"/>
                          <a:pt x="515947" y="401706"/>
                        </a:cubicBezTo>
                        <a:cubicBezTo>
                          <a:pt x="494251" y="390858"/>
                          <a:pt x="369633" y="359902"/>
                          <a:pt x="306397" y="319156"/>
                        </a:cubicBezTo>
                        <a:cubicBezTo>
                          <a:pt x="243161" y="278410"/>
                          <a:pt x="184953" y="209354"/>
                          <a:pt x="136534" y="157231"/>
                        </a:cubicBezTo>
                        <a:cubicBezTo>
                          <a:pt x="88115" y="105108"/>
                          <a:pt x="1067" y="-3107"/>
                          <a:pt x="9" y="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: 図形 23">
                    <a:extLst>
                      <a:ext uri="{FF2B5EF4-FFF2-40B4-BE49-F238E27FC236}">
                        <a16:creationId xmlns:a16="http://schemas.microsoft.com/office/drawing/2014/main" id="{6D4414F8-8236-4220-811C-0610CA3F3DF3}"/>
                      </a:ext>
                    </a:extLst>
                  </p:cNvPr>
                  <p:cNvSpPr/>
                  <p:nvPr/>
                </p:nvSpPr>
                <p:spPr>
                  <a:xfrm>
                    <a:off x="5081566" y="2227121"/>
                    <a:ext cx="454250" cy="120250"/>
                  </a:xfrm>
                  <a:custGeom>
                    <a:avLst/>
                    <a:gdLst>
                      <a:gd name="connsiteX0" fmla="*/ 22 w 454250"/>
                      <a:gd name="connsiteY0" fmla="*/ 119204 h 120250"/>
                      <a:gd name="connsiteX1" fmla="*/ 269897 w 454250"/>
                      <a:gd name="connsiteY1" fmla="*/ 106504 h 120250"/>
                      <a:gd name="connsiteX2" fmla="*/ 228622 w 454250"/>
                      <a:gd name="connsiteY2" fmla="*/ 100154 h 120250"/>
                      <a:gd name="connsiteX3" fmla="*/ 311172 w 454250"/>
                      <a:gd name="connsiteY3" fmla="*/ 79517 h 120250"/>
                      <a:gd name="connsiteX4" fmla="*/ 454047 w 454250"/>
                      <a:gd name="connsiteY4" fmla="*/ 142 h 120250"/>
                      <a:gd name="connsiteX5" fmla="*/ 341334 w 454250"/>
                      <a:gd name="connsiteY5" fmla="*/ 60467 h 120250"/>
                      <a:gd name="connsiteX6" fmla="*/ 285772 w 454250"/>
                      <a:gd name="connsiteY6" fmla="*/ 76342 h 120250"/>
                      <a:gd name="connsiteX7" fmla="*/ 22 w 454250"/>
                      <a:gd name="connsiteY7" fmla="*/ 119204 h 120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4250" h="120250">
                        <a:moveTo>
                          <a:pt x="22" y="119204"/>
                        </a:moveTo>
                        <a:cubicBezTo>
                          <a:pt x="-2624" y="124231"/>
                          <a:pt x="231797" y="109679"/>
                          <a:pt x="269897" y="106504"/>
                        </a:cubicBezTo>
                        <a:cubicBezTo>
                          <a:pt x="307997" y="103329"/>
                          <a:pt x="221743" y="104652"/>
                          <a:pt x="228622" y="100154"/>
                        </a:cubicBezTo>
                        <a:cubicBezTo>
                          <a:pt x="235501" y="95656"/>
                          <a:pt x="273601" y="96186"/>
                          <a:pt x="311172" y="79517"/>
                        </a:cubicBezTo>
                        <a:cubicBezTo>
                          <a:pt x="348743" y="62848"/>
                          <a:pt x="449020" y="3317"/>
                          <a:pt x="454047" y="142"/>
                        </a:cubicBezTo>
                        <a:cubicBezTo>
                          <a:pt x="459074" y="-3033"/>
                          <a:pt x="369380" y="47767"/>
                          <a:pt x="341334" y="60467"/>
                        </a:cubicBezTo>
                        <a:cubicBezTo>
                          <a:pt x="313288" y="73167"/>
                          <a:pt x="343451" y="67082"/>
                          <a:pt x="285772" y="76342"/>
                        </a:cubicBezTo>
                        <a:cubicBezTo>
                          <a:pt x="228093" y="85602"/>
                          <a:pt x="2668" y="114177"/>
                          <a:pt x="22" y="11920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フリーフォーム: 図形 24">
                    <a:extLst>
                      <a:ext uri="{FF2B5EF4-FFF2-40B4-BE49-F238E27FC236}">
                        <a16:creationId xmlns:a16="http://schemas.microsoft.com/office/drawing/2014/main" id="{D307DEFC-996B-4670-968E-759577A6A7DF}"/>
                      </a:ext>
                    </a:extLst>
                  </p:cNvPr>
                  <p:cNvSpPr/>
                  <p:nvPr/>
                </p:nvSpPr>
                <p:spPr>
                  <a:xfrm>
                    <a:off x="5787994" y="1939464"/>
                    <a:ext cx="203304" cy="167151"/>
                  </a:xfrm>
                  <a:custGeom>
                    <a:avLst/>
                    <a:gdLst>
                      <a:gd name="connsiteX0" fmla="*/ 203231 w 203304"/>
                      <a:gd name="connsiteY0" fmla="*/ 461 h 167151"/>
                      <a:gd name="connsiteX1" fmla="*/ 100044 w 203304"/>
                      <a:gd name="connsiteY1" fmla="*/ 35386 h 167151"/>
                      <a:gd name="connsiteX2" fmla="*/ 73056 w 203304"/>
                      <a:gd name="connsiteY2" fmla="*/ 59199 h 167151"/>
                      <a:gd name="connsiteX3" fmla="*/ 31 w 203304"/>
                      <a:gd name="connsiteY3" fmla="*/ 167149 h 167151"/>
                      <a:gd name="connsiteX4" fmla="*/ 82581 w 203304"/>
                      <a:gd name="connsiteY4" fmla="*/ 62374 h 167151"/>
                      <a:gd name="connsiteX5" fmla="*/ 203231 w 203304"/>
                      <a:gd name="connsiteY5" fmla="*/ 461 h 167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304" h="167151">
                        <a:moveTo>
                          <a:pt x="203231" y="461"/>
                        </a:moveTo>
                        <a:cubicBezTo>
                          <a:pt x="206142" y="-4037"/>
                          <a:pt x="121740" y="25596"/>
                          <a:pt x="100044" y="35386"/>
                        </a:cubicBezTo>
                        <a:cubicBezTo>
                          <a:pt x="78348" y="45176"/>
                          <a:pt x="89725" y="37239"/>
                          <a:pt x="73056" y="59199"/>
                        </a:cubicBezTo>
                        <a:cubicBezTo>
                          <a:pt x="56387" y="81159"/>
                          <a:pt x="-1556" y="166620"/>
                          <a:pt x="31" y="167149"/>
                        </a:cubicBezTo>
                        <a:cubicBezTo>
                          <a:pt x="1618" y="167678"/>
                          <a:pt x="56652" y="89097"/>
                          <a:pt x="82581" y="62374"/>
                        </a:cubicBezTo>
                        <a:cubicBezTo>
                          <a:pt x="108510" y="35651"/>
                          <a:pt x="200320" y="4959"/>
                          <a:pt x="203231" y="46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フリーフォーム: 図形 25">
                    <a:extLst>
                      <a:ext uri="{FF2B5EF4-FFF2-40B4-BE49-F238E27FC236}">
                        <a16:creationId xmlns:a16="http://schemas.microsoft.com/office/drawing/2014/main" id="{8DC23057-0A0D-4A6E-BD34-133E154352DA}"/>
                      </a:ext>
                    </a:extLst>
                  </p:cNvPr>
                  <p:cNvSpPr/>
                  <p:nvPr/>
                </p:nvSpPr>
                <p:spPr>
                  <a:xfrm>
                    <a:off x="5911538" y="1950888"/>
                    <a:ext cx="278132" cy="133533"/>
                  </a:xfrm>
                  <a:custGeom>
                    <a:avLst/>
                    <a:gdLst>
                      <a:gd name="connsiteX0" fmla="*/ 312 w 278132"/>
                      <a:gd name="connsiteY0" fmla="*/ 6500 h 133533"/>
                      <a:gd name="connsiteX1" fmla="*/ 114612 w 278132"/>
                      <a:gd name="connsiteY1" fmla="*/ 150 h 133533"/>
                      <a:gd name="connsiteX2" fmla="*/ 171762 w 278132"/>
                      <a:gd name="connsiteY2" fmla="*/ 12850 h 133533"/>
                      <a:gd name="connsiteX3" fmla="*/ 138425 w 278132"/>
                      <a:gd name="connsiteY3" fmla="*/ 8087 h 133533"/>
                      <a:gd name="connsiteX4" fmla="*/ 187637 w 278132"/>
                      <a:gd name="connsiteY4" fmla="*/ 30312 h 133533"/>
                      <a:gd name="connsiteX5" fmla="*/ 278125 w 278132"/>
                      <a:gd name="connsiteY5" fmla="*/ 133500 h 133533"/>
                      <a:gd name="connsiteX6" fmla="*/ 192400 w 278132"/>
                      <a:gd name="connsiteY6" fmla="*/ 41425 h 133533"/>
                      <a:gd name="connsiteX7" fmla="*/ 152712 w 278132"/>
                      <a:gd name="connsiteY7" fmla="*/ 16025 h 133533"/>
                      <a:gd name="connsiteX8" fmla="*/ 312 w 278132"/>
                      <a:gd name="connsiteY8" fmla="*/ 6500 h 133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8132" h="133533">
                        <a:moveTo>
                          <a:pt x="312" y="6500"/>
                        </a:moveTo>
                        <a:cubicBezTo>
                          <a:pt x="-6038" y="3854"/>
                          <a:pt x="86037" y="-908"/>
                          <a:pt x="114612" y="150"/>
                        </a:cubicBezTo>
                        <a:cubicBezTo>
                          <a:pt x="143187" y="1208"/>
                          <a:pt x="167793" y="11527"/>
                          <a:pt x="171762" y="12850"/>
                        </a:cubicBezTo>
                        <a:cubicBezTo>
                          <a:pt x="175731" y="14173"/>
                          <a:pt x="135779" y="5177"/>
                          <a:pt x="138425" y="8087"/>
                        </a:cubicBezTo>
                        <a:cubicBezTo>
                          <a:pt x="141071" y="10997"/>
                          <a:pt x="164354" y="9410"/>
                          <a:pt x="187637" y="30312"/>
                        </a:cubicBezTo>
                        <a:cubicBezTo>
                          <a:pt x="210920" y="51214"/>
                          <a:pt x="277331" y="131648"/>
                          <a:pt x="278125" y="133500"/>
                        </a:cubicBezTo>
                        <a:cubicBezTo>
                          <a:pt x="278919" y="135352"/>
                          <a:pt x="213302" y="61004"/>
                          <a:pt x="192400" y="41425"/>
                        </a:cubicBezTo>
                        <a:cubicBezTo>
                          <a:pt x="171498" y="21846"/>
                          <a:pt x="183404" y="21581"/>
                          <a:pt x="152712" y="16025"/>
                        </a:cubicBezTo>
                        <a:cubicBezTo>
                          <a:pt x="122020" y="10469"/>
                          <a:pt x="6662" y="9146"/>
                          <a:pt x="312" y="65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: 図形 26">
                    <a:extLst>
                      <a:ext uri="{FF2B5EF4-FFF2-40B4-BE49-F238E27FC236}">
                        <a16:creationId xmlns:a16="http://schemas.microsoft.com/office/drawing/2014/main" id="{3EAB47C1-EC35-42F0-AAEB-41333F0E9601}"/>
                      </a:ext>
                    </a:extLst>
                  </p:cNvPr>
                  <p:cNvSpPr/>
                  <p:nvPr/>
                </p:nvSpPr>
                <p:spPr>
                  <a:xfrm>
                    <a:off x="5984991" y="2098483"/>
                    <a:ext cx="235232" cy="429726"/>
                  </a:xfrm>
                  <a:custGeom>
                    <a:avLst/>
                    <a:gdLst>
                      <a:gd name="connsiteX0" fmla="*/ 207847 w 235232"/>
                      <a:gd name="connsiteY0" fmla="*/ 192 h 429726"/>
                      <a:gd name="connsiteX1" fmla="*/ 218959 w 235232"/>
                      <a:gd name="connsiteY1" fmla="*/ 79567 h 429726"/>
                      <a:gd name="connsiteX2" fmla="*/ 222134 w 235232"/>
                      <a:gd name="connsiteY2" fmla="*/ 100205 h 429726"/>
                      <a:gd name="connsiteX3" fmla="*/ 220547 w 235232"/>
                      <a:gd name="connsiteY3" fmla="*/ 135130 h 429726"/>
                      <a:gd name="connsiteX4" fmla="*/ 203084 w 235232"/>
                      <a:gd name="connsiteY4" fmla="*/ 201805 h 429726"/>
                      <a:gd name="connsiteX5" fmla="*/ 176097 w 235232"/>
                      <a:gd name="connsiteY5" fmla="*/ 281180 h 429726"/>
                      <a:gd name="connsiteX6" fmla="*/ 112597 w 235232"/>
                      <a:gd name="connsiteY6" fmla="*/ 344680 h 429726"/>
                      <a:gd name="connsiteX7" fmla="*/ 1472 w 235232"/>
                      <a:gd name="connsiteY7" fmla="*/ 428817 h 429726"/>
                      <a:gd name="connsiteX8" fmla="*/ 58622 w 235232"/>
                      <a:gd name="connsiteY8" fmla="*/ 384367 h 429726"/>
                      <a:gd name="connsiteX9" fmla="*/ 195147 w 235232"/>
                      <a:gd name="connsiteY9" fmla="*/ 308167 h 429726"/>
                      <a:gd name="connsiteX10" fmla="*/ 217372 w 235232"/>
                      <a:gd name="connsiteY10" fmla="*/ 177992 h 429726"/>
                      <a:gd name="connsiteX11" fmla="*/ 234834 w 235232"/>
                      <a:gd name="connsiteY11" fmla="*/ 90680 h 429726"/>
                      <a:gd name="connsiteX12" fmla="*/ 199909 w 235232"/>
                      <a:gd name="connsiteY12" fmla="*/ 181167 h 429726"/>
                      <a:gd name="connsiteX13" fmla="*/ 230072 w 235232"/>
                      <a:gd name="connsiteY13" fmla="*/ 104967 h 429726"/>
                      <a:gd name="connsiteX14" fmla="*/ 207847 w 235232"/>
                      <a:gd name="connsiteY14" fmla="*/ 192 h 429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5232" h="429726">
                        <a:moveTo>
                          <a:pt x="207847" y="192"/>
                        </a:moveTo>
                        <a:cubicBezTo>
                          <a:pt x="205995" y="-4041"/>
                          <a:pt x="216578" y="62898"/>
                          <a:pt x="218959" y="79567"/>
                        </a:cubicBezTo>
                        <a:cubicBezTo>
                          <a:pt x="221340" y="96236"/>
                          <a:pt x="221869" y="90945"/>
                          <a:pt x="222134" y="100205"/>
                        </a:cubicBezTo>
                        <a:cubicBezTo>
                          <a:pt x="222399" y="109465"/>
                          <a:pt x="223722" y="118197"/>
                          <a:pt x="220547" y="135130"/>
                        </a:cubicBezTo>
                        <a:cubicBezTo>
                          <a:pt x="217372" y="152063"/>
                          <a:pt x="210492" y="177463"/>
                          <a:pt x="203084" y="201805"/>
                        </a:cubicBezTo>
                        <a:cubicBezTo>
                          <a:pt x="195676" y="226147"/>
                          <a:pt x="191178" y="257368"/>
                          <a:pt x="176097" y="281180"/>
                        </a:cubicBezTo>
                        <a:cubicBezTo>
                          <a:pt x="161016" y="304992"/>
                          <a:pt x="141701" y="320074"/>
                          <a:pt x="112597" y="344680"/>
                        </a:cubicBezTo>
                        <a:cubicBezTo>
                          <a:pt x="83493" y="369286"/>
                          <a:pt x="10468" y="422202"/>
                          <a:pt x="1472" y="428817"/>
                        </a:cubicBezTo>
                        <a:cubicBezTo>
                          <a:pt x="-7524" y="435432"/>
                          <a:pt x="26343" y="404475"/>
                          <a:pt x="58622" y="384367"/>
                        </a:cubicBezTo>
                        <a:cubicBezTo>
                          <a:pt x="90901" y="364259"/>
                          <a:pt x="168689" y="342563"/>
                          <a:pt x="195147" y="308167"/>
                        </a:cubicBezTo>
                        <a:cubicBezTo>
                          <a:pt x="221605" y="273771"/>
                          <a:pt x="210758" y="214240"/>
                          <a:pt x="217372" y="177992"/>
                        </a:cubicBezTo>
                        <a:cubicBezTo>
                          <a:pt x="223987" y="141744"/>
                          <a:pt x="237745" y="90151"/>
                          <a:pt x="234834" y="90680"/>
                        </a:cubicBezTo>
                        <a:cubicBezTo>
                          <a:pt x="231924" y="91209"/>
                          <a:pt x="200703" y="178786"/>
                          <a:pt x="199909" y="181167"/>
                        </a:cubicBezTo>
                        <a:cubicBezTo>
                          <a:pt x="199115" y="183548"/>
                          <a:pt x="226632" y="133277"/>
                          <a:pt x="230072" y="104967"/>
                        </a:cubicBezTo>
                        <a:cubicBezTo>
                          <a:pt x="233512" y="76657"/>
                          <a:pt x="209699" y="4425"/>
                          <a:pt x="207847" y="1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: 図形 27">
                    <a:extLst>
                      <a:ext uri="{FF2B5EF4-FFF2-40B4-BE49-F238E27FC236}">
                        <a16:creationId xmlns:a16="http://schemas.microsoft.com/office/drawing/2014/main" id="{6869B609-BB1E-4621-BB21-E0AC366BB8A2}"/>
                      </a:ext>
                    </a:extLst>
                  </p:cNvPr>
                  <p:cNvSpPr/>
                  <p:nvPr/>
                </p:nvSpPr>
                <p:spPr>
                  <a:xfrm>
                    <a:off x="5798193" y="1974433"/>
                    <a:ext cx="296428" cy="262550"/>
                  </a:xfrm>
                  <a:custGeom>
                    <a:avLst/>
                    <a:gdLst>
                      <a:gd name="connsiteX0" fmla="*/ 296220 w 296428"/>
                      <a:gd name="connsiteY0" fmla="*/ 13117 h 262550"/>
                      <a:gd name="connsiteX1" fmla="*/ 113657 w 296428"/>
                      <a:gd name="connsiteY1" fmla="*/ 17880 h 262550"/>
                      <a:gd name="connsiteX2" fmla="*/ 215257 w 296428"/>
                      <a:gd name="connsiteY2" fmla="*/ 2005 h 262550"/>
                      <a:gd name="connsiteX3" fmla="*/ 143820 w 296428"/>
                      <a:gd name="connsiteY3" fmla="*/ 6767 h 262550"/>
                      <a:gd name="connsiteX4" fmla="*/ 70795 w 296428"/>
                      <a:gd name="connsiteY4" fmla="*/ 60742 h 262550"/>
                      <a:gd name="connsiteX5" fmla="*/ 27932 w 296428"/>
                      <a:gd name="connsiteY5" fmla="*/ 122655 h 262550"/>
                      <a:gd name="connsiteX6" fmla="*/ 15232 w 296428"/>
                      <a:gd name="connsiteY6" fmla="*/ 170280 h 262550"/>
                      <a:gd name="connsiteX7" fmla="*/ 10470 w 296428"/>
                      <a:gd name="connsiteY7" fmla="*/ 262355 h 262550"/>
                      <a:gd name="connsiteX8" fmla="*/ 5707 w 296428"/>
                      <a:gd name="connsiteY8" fmla="*/ 192505 h 262550"/>
                      <a:gd name="connsiteX9" fmla="*/ 5707 w 296428"/>
                      <a:gd name="connsiteY9" fmla="*/ 119480 h 262550"/>
                      <a:gd name="connsiteX10" fmla="*/ 80320 w 296428"/>
                      <a:gd name="connsiteY10" fmla="*/ 51217 h 262550"/>
                      <a:gd name="connsiteX11" fmla="*/ 148582 w 296428"/>
                      <a:gd name="connsiteY11" fmla="*/ 17880 h 262550"/>
                      <a:gd name="connsiteX12" fmla="*/ 296220 w 296428"/>
                      <a:gd name="connsiteY12" fmla="*/ 13117 h 26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428" h="262550">
                        <a:moveTo>
                          <a:pt x="296220" y="13117"/>
                        </a:moveTo>
                        <a:cubicBezTo>
                          <a:pt x="290399" y="13117"/>
                          <a:pt x="127151" y="19732"/>
                          <a:pt x="113657" y="17880"/>
                        </a:cubicBezTo>
                        <a:cubicBezTo>
                          <a:pt x="100163" y="16028"/>
                          <a:pt x="210230" y="3857"/>
                          <a:pt x="215257" y="2005"/>
                        </a:cubicBezTo>
                        <a:cubicBezTo>
                          <a:pt x="220284" y="153"/>
                          <a:pt x="167897" y="-3022"/>
                          <a:pt x="143820" y="6767"/>
                        </a:cubicBezTo>
                        <a:cubicBezTo>
                          <a:pt x="119743" y="16556"/>
                          <a:pt x="90110" y="41427"/>
                          <a:pt x="70795" y="60742"/>
                        </a:cubicBezTo>
                        <a:cubicBezTo>
                          <a:pt x="51480" y="80057"/>
                          <a:pt x="37193" y="104399"/>
                          <a:pt x="27932" y="122655"/>
                        </a:cubicBezTo>
                        <a:cubicBezTo>
                          <a:pt x="18671" y="140911"/>
                          <a:pt x="18142" y="146997"/>
                          <a:pt x="15232" y="170280"/>
                        </a:cubicBezTo>
                        <a:cubicBezTo>
                          <a:pt x="12322" y="193563"/>
                          <a:pt x="12057" y="258651"/>
                          <a:pt x="10470" y="262355"/>
                        </a:cubicBezTo>
                        <a:cubicBezTo>
                          <a:pt x="8883" y="266059"/>
                          <a:pt x="6501" y="216317"/>
                          <a:pt x="5707" y="192505"/>
                        </a:cubicBezTo>
                        <a:cubicBezTo>
                          <a:pt x="4913" y="168693"/>
                          <a:pt x="-6728" y="143028"/>
                          <a:pt x="5707" y="119480"/>
                        </a:cubicBezTo>
                        <a:cubicBezTo>
                          <a:pt x="18142" y="95932"/>
                          <a:pt x="56507" y="68150"/>
                          <a:pt x="80320" y="51217"/>
                        </a:cubicBezTo>
                        <a:cubicBezTo>
                          <a:pt x="104132" y="34284"/>
                          <a:pt x="112599" y="23701"/>
                          <a:pt x="148582" y="17880"/>
                        </a:cubicBezTo>
                        <a:cubicBezTo>
                          <a:pt x="184565" y="12059"/>
                          <a:pt x="302041" y="13117"/>
                          <a:pt x="296220" y="131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フリーフォーム: 図形 28">
                    <a:extLst>
                      <a:ext uri="{FF2B5EF4-FFF2-40B4-BE49-F238E27FC236}">
                        <a16:creationId xmlns:a16="http://schemas.microsoft.com/office/drawing/2014/main" id="{A74F53C8-B651-42C3-8F56-9B6562912668}"/>
                      </a:ext>
                    </a:extLst>
                  </p:cNvPr>
                  <p:cNvSpPr/>
                  <p:nvPr/>
                </p:nvSpPr>
                <p:spPr>
                  <a:xfrm>
                    <a:off x="5784718" y="2138150"/>
                    <a:ext cx="183016" cy="382862"/>
                  </a:xfrm>
                  <a:custGeom>
                    <a:avLst/>
                    <a:gdLst>
                      <a:gd name="connsiteX0" fmla="*/ 132 w 183016"/>
                      <a:gd name="connsiteY0" fmla="*/ 1800 h 382862"/>
                      <a:gd name="connsiteX1" fmla="*/ 38232 w 183016"/>
                      <a:gd name="connsiteY1" fmla="*/ 241513 h 382862"/>
                      <a:gd name="connsiteX2" fmla="*/ 35057 w 183016"/>
                      <a:gd name="connsiteY2" fmla="*/ 173250 h 382862"/>
                      <a:gd name="connsiteX3" fmla="*/ 35057 w 183016"/>
                      <a:gd name="connsiteY3" fmla="*/ 109750 h 382862"/>
                      <a:gd name="connsiteX4" fmla="*/ 50932 w 183016"/>
                      <a:gd name="connsiteY4" fmla="*/ 214525 h 382862"/>
                      <a:gd name="connsiteX5" fmla="*/ 55695 w 183016"/>
                      <a:gd name="connsiteY5" fmla="*/ 276438 h 382862"/>
                      <a:gd name="connsiteX6" fmla="*/ 66807 w 183016"/>
                      <a:gd name="connsiteY6" fmla="*/ 314538 h 382862"/>
                      <a:gd name="connsiteX7" fmla="*/ 123957 w 183016"/>
                      <a:gd name="connsiteY7" fmla="*/ 365338 h 382862"/>
                      <a:gd name="connsiteX8" fmla="*/ 182695 w 183016"/>
                      <a:gd name="connsiteY8" fmla="*/ 382800 h 382862"/>
                      <a:gd name="connsiteX9" fmla="*/ 96970 w 183016"/>
                      <a:gd name="connsiteY9" fmla="*/ 360575 h 382862"/>
                      <a:gd name="connsiteX10" fmla="*/ 65220 w 183016"/>
                      <a:gd name="connsiteY10" fmla="*/ 317713 h 382862"/>
                      <a:gd name="connsiteX11" fmla="*/ 28707 w 183016"/>
                      <a:gd name="connsiteY11" fmla="*/ 100225 h 382862"/>
                      <a:gd name="connsiteX12" fmla="*/ 25532 w 183016"/>
                      <a:gd name="connsiteY12" fmla="*/ 128800 h 382862"/>
                      <a:gd name="connsiteX13" fmla="*/ 132 w 183016"/>
                      <a:gd name="connsiteY13" fmla="*/ 1800 h 38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83016" h="382862">
                        <a:moveTo>
                          <a:pt x="132" y="1800"/>
                        </a:moveTo>
                        <a:cubicBezTo>
                          <a:pt x="2249" y="20585"/>
                          <a:pt x="32411" y="212938"/>
                          <a:pt x="38232" y="241513"/>
                        </a:cubicBezTo>
                        <a:cubicBezTo>
                          <a:pt x="44053" y="270088"/>
                          <a:pt x="35586" y="195210"/>
                          <a:pt x="35057" y="173250"/>
                        </a:cubicBezTo>
                        <a:cubicBezTo>
                          <a:pt x="34528" y="151290"/>
                          <a:pt x="32411" y="102871"/>
                          <a:pt x="35057" y="109750"/>
                        </a:cubicBezTo>
                        <a:cubicBezTo>
                          <a:pt x="37703" y="116629"/>
                          <a:pt x="47492" y="186744"/>
                          <a:pt x="50932" y="214525"/>
                        </a:cubicBezTo>
                        <a:cubicBezTo>
                          <a:pt x="54372" y="242306"/>
                          <a:pt x="53049" y="259769"/>
                          <a:pt x="55695" y="276438"/>
                        </a:cubicBezTo>
                        <a:cubicBezTo>
                          <a:pt x="58341" y="293107"/>
                          <a:pt x="55430" y="299721"/>
                          <a:pt x="66807" y="314538"/>
                        </a:cubicBezTo>
                        <a:cubicBezTo>
                          <a:pt x="78184" y="329355"/>
                          <a:pt x="104642" y="353961"/>
                          <a:pt x="123957" y="365338"/>
                        </a:cubicBezTo>
                        <a:cubicBezTo>
                          <a:pt x="143272" y="376715"/>
                          <a:pt x="187193" y="383594"/>
                          <a:pt x="182695" y="382800"/>
                        </a:cubicBezTo>
                        <a:cubicBezTo>
                          <a:pt x="178197" y="382006"/>
                          <a:pt x="116549" y="371423"/>
                          <a:pt x="96970" y="360575"/>
                        </a:cubicBezTo>
                        <a:cubicBezTo>
                          <a:pt x="77391" y="349727"/>
                          <a:pt x="76597" y="361105"/>
                          <a:pt x="65220" y="317713"/>
                        </a:cubicBezTo>
                        <a:cubicBezTo>
                          <a:pt x="53843" y="274321"/>
                          <a:pt x="35322" y="131710"/>
                          <a:pt x="28707" y="100225"/>
                        </a:cubicBezTo>
                        <a:cubicBezTo>
                          <a:pt x="22092" y="68740"/>
                          <a:pt x="29236" y="140442"/>
                          <a:pt x="25532" y="128800"/>
                        </a:cubicBezTo>
                        <a:cubicBezTo>
                          <a:pt x="21828" y="117158"/>
                          <a:pt x="-1985" y="-16985"/>
                          <a:pt x="132" y="18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フリーフォーム: 図形 29">
                    <a:extLst>
                      <a:ext uri="{FF2B5EF4-FFF2-40B4-BE49-F238E27FC236}">
                        <a16:creationId xmlns:a16="http://schemas.microsoft.com/office/drawing/2014/main" id="{EC7BA10A-82A0-4324-8474-802BCADF13F7}"/>
                      </a:ext>
                    </a:extLst>
                  </p:cNvPr>
                  <p:cNvSpPr/>
                  <p:nvPr/>
                </p:nvSpPr>
                <p:spPr>
                  <a:xfrm>
                    <a:off x="5867377" y="2133068"/>
                    <a:ext cx="336373" cy="381655"/>
                  </a:xfrm>
                  <a:custGeom>
                    <a:avLst/>
                    <a:gdLst>
                      <a:gd name="connsiteX0" fmla="*/ 334986 w 336373"/>
                      <a:gd name="connsiteY0" fmla="*/ 3707 h 381655"/>
                      <a:gd name="connsiteX1" fmla="*/ 263548 w 336373"/>
                      <a:gd name="connsiteY1" fmla="*/ 187857 h 381655"/>
                      <a:gd name="connsiteX2" fmla="*/ 190523 w 336373"/>
                      <a:gd name="connsiteY2" fmla="*/ 246595 h 381655"/>
                      <a:gd name="connsiteX3" fmla="*/ 190523 w 336373"/>
                      <a:gd name="connsiteY3" fmla="*/ 248182 h 381655"/>
                      <a:gd name="connsiteX4" fmla="*/ 307998 w 336373"/>
                      <a:gd name="connsiteY4" fmla="*/ 106895 h 381655"/>
                      <a:gd name="connsiteX5" fmla="*/ 157186 w 336373"/>
                      <a:gd name="connsiteY5" fmla="*/ 278345 h 381655"/>
                      <a:gd name="connsiteX6" fmla="*/ 28598 w 336373"/>
                      <a:gd name="connsiteY6" fmla="*/ 324382 h 381655"/>
                      <a:gd name="connsiteX7" fmla="*/ 7961 w 336373"/>
                      <a:gd name="connsiteY7" fmla="*/ 324382 h 381655"/>
                      <a:gd name="connsiteX8" fmla="*/ 133373 w 336373"/>
                      <a:gd name="connsiteY8" fmla="*/ 294220 h 381655"/>
                      <a:gd name="connsiteX9" fmla="*/ 101623 w 336373"/>
                      <a:gd name="connsiteY9" fmla="*/ 354545 h 381655"/>
                      <a:gd name="connsiteX10" fmla="*/ 82573 w 336373"/>
                      <a:gd name="connsiteY10" fmla="*/ 381532 h 381655"/>
                      <a:gd name="connsiteX11" fmla="*/ 147661 w 336373"/>
                      <a:gd name="connsiteY11" fmla="*/ 345020 h 381655"/>
                      <a:gd name="connsiteX12" fmla="*/ 277836 w 336373"/>
                      <a:gd name="connsiteY12" fmla="*/ 265645 h 381655"/>
                      <a:gd name="connsiteX13" fmla="*/ 127023 w 336373"/>
                      <a:gd name="connsiteY13" fmla="*/ 322795 h 381655"/>
                      <a:gd name="connsiteX14" fmla="*/ 231798 w 336373"/>
                      <a:gd name="connsiteY14" fmla="*/ 229132 h 381655"/>
                      <a:gd name="connsiteX15" fmla="*/ 285773 w 336373"/>
                      <a:gd name="connsiteY15" fmla="*/ 141820 h 381655"/>
                      <a:gd name="connsiteX16" fmla="*/ 311173 w 336373"/>
                      <a:gd name="connsiteY16" fmla="*/ 68795 h 381655"/>
                      <a:gd name="connsiteX17" fmla="*/ 334986 w 336373"/>
                      <a:gd name="connsiteY17" fmla="*/ 3707 h 381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36373" h="381655">
                        <a:moveTo>
                          <a:pt x="334986" y="3707"/>
                        </a:moveTo>
                        <a:cubicBezTo>
                          <a:pt x="327049" y="23551"/>
                          <a:pt x="287625" y="147376"/>
                          <a:pt x="263548" y="187857"/>
                        </a:cubicBezTo>
                        <a:cubicBezTo>
                          <a:pt x="239471" y="228338"/>
                          <a:pt x="202694" y="236541"/>
                          <a:pt x="190523" y="246595"/>
                        </a:cubicBezTo>
                        <a:cubicBezTo>
                          <a:pt x="178352" y="256649"/>
                          <a:pt x="170944" y="271465"/>
                          <a:pt x="190523" y="248182"/>
                        </a:cubicBezTo>
                        <a:cubicBezTo>
                          <a:pt x="210102" y="224899"/>
                          <a:pt x="313554" y="101868"/>
                          <a:pt x="307998" y="106895"/>
                        </a:cubicBezTo>
                        <a:cubicBezTo>
                          <a:pt x="302442" y="111922"/>
                          <a:pt x="203753" y="242097"/>
                          <a:pt x="157186" y="278345"/>
                        </a:cubicBezTo>
                        <a:cubicBezTo>
                          <a:pt x="110619" y="314593"/>
                          <a:pt x="53469" y="316709"/>
                          <a:pt x="28598" y="324382"/>
                        </a:cubicBezTo>
                        <a:cubicBezTo>
                          <a:pt x="3727" y="332055"/>
                          <a:pt x="-9501" y="329409"/>
                          <a:pt x="7961" y="324382"/>
                        </a:cubicBezTo>
                        <a:cubicBezTo>
                          <a:pt x="25423" y="319355"/>
                          <a:pt x="117763" y="289193"/>
                          <a:pt x="133373" y="294220"/>
                        </a:cubicBezTo>
                        <a:cubicBezTo>
                          <a:pt x="148983" y="299247"/>
                          <a:pt x="110090" y="339993"/>
                          <a:pt x="101623" y="354545"/>
                        </a:cubicBezTo>
                        <a:cubicBezTo>
                          <a:pt x="93156" y="369097"/>
                          <a:pt x="74900" y="383119"/>
                          <a:pt x="82573" y="381532"/>
                        </a:cubicBezTo>
                        <a:cubicBezTo>
                          <a:pt x="90246" y="379945"/>
                          <a:pt x="147661" y="345020"/>
                          <a:pt x="147661" y="345020"/>
                        </a:cubicBezTo>
                        <a:cubicBezTo>
                          <a:pt x="180205" y="325706"/>
                          <a:pt x="281276" y="269349"/>
                          <a:pt x="277836" y="265645"/>
                        </a:cubicBezTo>
                        <a:cubicBezTo>
                          <a:pt x="274396" y="261941"/>
                          <a:pt x="134696" y="328880"/>
                          <a:pt x="127023" y="322795"/>
                        </a:cubicBezTo>
                        <a:cubicBezTo>
                          <a:pt x="119350" y="316710"/>
                          <a:pt x="205340" y="259294"/>
                          <a:pt x="231798" y="229132"/>
                        </a:cubicBezTo>
                        <a:cubicBezTo>
                          <a:pt x="258256" y="198970"/>
                          <a:pt x="272544" y="168543"/>
                          <a:pt x="285773" y="141820"/>
                        </a:cubicBezTo>
                        <a:cubicBezTo>
                          <a:pt x="299002" y="115097"/>
                          <a:pt x="307998" y="88374"/>
                          <a:pt x="311173" y="68795"/>
                        </a:cubicBezTo>
                        <a:cubicBezTo>
                          <a:pt x="314348" y="49216"/>
                          <a:pt x="342923" y="-16137"/>
                          <a:pt x="334986" y="37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フリーフォーム: 図形 30">
                    <a:extLst>
                      <a:ext uri="{FF2B5EF4-FFF2-40B4-BE49-F238E27FC236}">
                        <a16:creationId xmlns:a16="http://schemas.microsoft.com/office/drawing/2014/main" id="{F3170D0D-E12F-4FC3-B05E-4C7C28CB57AD}"/>
                      </a:ext>
                    </a:extLst>
                  </p:cNvPr>
                  <p:cNvSpPr/>
                  <p:nvPr/>
                </p:nvSpPr>
                <p:spPr>
                  <a:xfrm>
                    <a:off x="4483984" y="281066"/>
                    <a:ext cx="364069" cy="515152"/>
                  </a:xfrm>
                  <a:custGeom>
                    <a:avLst/>
                    <a:gdLst>
                      <a:gd name="connsiteX0" fmla="*/ 362654 w 364069"/>
                      <a:gd name="connsiteY0" fmla="*/ 3097 h 515152"/>
                      <a:gd name="connsiteX1" fmla="*/ 203904 w 364069"/>
                      <a:gd name="connsiteY1" fmla="*/ 163434 h 515152"/>
                      <a:gd name="connsiteX2" fmla="*/ 302329 w 364069"/>
                      <a:gd name="connsiteY2" fmla="*/ 53897 h 515152"/>
                      <a:gd name="connsiteX3" fmla="*/ 195966 w 364069"/>
                      <a:gd name="connsiteY3" fmla="*/ 147559 h 515152"/>
                      <a:gd name="connsiteX4" fmla="*/ 157866 w 364069"/>
                      <a:gd name="connsiteY4" fmla="*/ 198359 h 515152"/>
                      <a:gd name="connsiteX5" fmla="*/ 221366 w 364069"/>
                      <a:gd name="connsiteY5" fmla="*/ 149147 h 515152"/>
                      <a:gd name="connsiteX6" fmla="*/ 164216 w 364069"/>
                      <a:gd name="connsiteY6" fmla="*/ 223759 h 515152"/>
                      <a:gd name="connsiteX7" fmla="*/ 62616 w 364069"/>
                      <a:gd name="connsiteY7" fmla="*/ 412672 h 515152"/>
                      <a:gd name="connsiteX8" fmla="*/ 21341 w 364069"/>
                      <a:gd name="connsiteY8" fmla="*/ 512684 h 515152"/>
                      <a:gd name="connsiteX9" fmla="*/ 61029 w 364069"/>
                      <a:gd name="connsiteY9" fmla="*/ 480934 h 515152"/>
                      <a:gd name="connsiteX10" fmla="*/ 213429 w 364069"/>
                      <a:gd name="connsiteY10" fmla="*/ 439659 h 515152"/>
                      <a:gd name="connsiteX11" fmla="*/ 704 w 364069"/>
                      <a:gd name="connsiteY11" fmla="*/ 511097 h 515152"/>
                      <a:gd name="connsiteX12" fmla="*/ 141991 w 364069"/>
                      <a:gd name="connsiteY12" fmla="*/ 434897 h 515152"/>
                      <a:gd name="connsiteX13" fmla="*/ 62616 w 364069"/>
                      <a:gd name="connsiteY13" fmla="*/ 436484 h 515152"/>
                      <a:gd name="connsiteX14" fmla="*/ 140404 w 364069"/>
                      <a:gd name="connsiteY14" fmla="*/ 290434 h 515152"/>
                      <a:gd name="connsiteX15" fmla="*/ 229304 w 364069"/>
                      <a:gd name="connsiteY15" fmla="*/ 128509 h 515152"/>
                      <a:gd name="connsiteX16" fmla="*/ 280104 w 364069"/>
                      <a:gd name="connsiteY16" fmla="*/ 61834 h 515152"/>
                      <a:gd name="connsiteX17" fmla="*/ 362654 w 364069"/>
                      <a:gd name="connsiteY17" fmla="*/ 3097 h 515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64069" h="515152">
                        <a:moveTo>
                          <a:pt x="362654" y="3097"/>
                        </a:moveTo>
                        <a:cubicBezTo>
                          <a:pt x="349954" y="20030"/>
                          <a:pt x="213958" y="154967"/>
                          <a:pt x="203904" y="163434"/>
                        </a:cubicBezTo>
                        <a:cubicBezTo>
                          <a:pt x="193850" y="171901"/>
                          <a:pt x="303652" y="56543"/>
                          <a:pt x="302329" y="53897"/>
                        </a:cubicBezTo>
                        <a:cubicBezTo>
                          <a:pt x="301006" y="51251"/>
                          <a:pt x="220043" y="123482"/>
                          <a:pt x="195966" y="147559"/>
                        </a:cubicBezTo>
                        <a:cubicBezTo>
                          <a:pt x="171889" y="171636"/>
                          <a:pt x="153633" y="198094"/>
                          <a:pt x="157866" y="198359"/>
                        </a:cubicBezTo>
                        <a:cubicBezTo>
                          <a:pt x="162099" y="198624"/>
                          <a:pt x="220308" y="144914"/>
                          <a:pt x="221366" y="149147"/>
                        </a:cubicBezTo>
                        <a:cubicBezTo>
                          <a:pt x="222424" y="153380"/>
                          <a:pt x="190674" y="179838"/>
                          <a:pt x="164216" y="223759"/>
                        </a:cubicBezTo>
                        <a:cubicBezTo>
                          <a:pt x="137758" y="267680"/>
                          <a:pt x="86428" y="364518"/>
                          <a:pt x="62616" y="412672"/>
                        </a:cubicBezTo>
                        <a:cubicBezTo>
                          <a:pt x="38804" y="460826"/>
                          <a:pt x="21605" y="501307"/>
                          <a:pt x="21341" y="512684"/>
                        </a:cubicBezTo>
                        <a:cubicBezTo>
                          <a:pt x="21076" y="524061"/>
                          <a:pt x="29014" y="493105"/>
                          <a:pt x="61029" y="480934"/>
                        </a:cubicBezTo>
                        <a:cubicBezTo>
                          <a:pt x="93044" y="468763"/>
                          <a:pt x="223483" y="434632"/>
                          <a:pt x="213429" y="439659"/>
                        </a:cubicBezTo>
                        <a:cubicBezTo>
                          <a:pt x="203375" y="444686"/>
                          <a:pt x="12610" y="511891"/>
                          <a:pt x="704" y="511097"/>
                        </a:cubicBezTo>
                        <a:cubicBezTo>
                          <a:pt x="-11202" y="510303"/>
                          <a:pt x="131672" y="447333"/>
                          <a:pt x="141991" y="434897"/>
                        </a:cubicBezTo>
                        <a:cubicBezTo>
                          <a:pt x="152310" y="422462"/>
                          <a:pt x="62880" y="460561"/>
                          <a:pt x="62616" y="436484"/>
                        </a:cubicBezTo>
                        <a:cubicBezTo>
                          <a:pt x="62352" y="412407"/>
                          <a:pt x="112623" y="341763"/>
                          <a:pt x="140404" y="290434"/>
                        </a:cubicBezTo>
                        <a:cubicBezTo>
                          <a:pt x="168185" y="239105"/>
                          <a:pt x="206021" y="166609"/>
                          <a:pt x="229304" y="128509"/>
                        </a:cubicBezTo>
                        <a:cubicBezTo>
                          <a:pt x="252587" y="90409"/>
                          <a:pt x="261319" y="80355"/>
                          <a:pt x="280104" y="61834"/>
                        </a:cubicBezTo>
                        <a:cubicBezTo>
                          <a:pt x="298889" y="43313"/>
                          <a:pt x="375354" y="-13836"/>
                          <a:pt x="362654" y="30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フリーフォーム: 図形 31">
                    <a:extLst>
                      <a:ext uri="{FF2B5EF4-FFF2-40B4-BE49-F238E27FC236}">
                        <a16:creationId xmlns:a16="http://schemas.microsoft.com/office/drawing/2014/main" id="{C07CA441-8594-4B66-9ED9-A38E0AD15406}"/>
                      </a:ext>
                    </a:extLst>
                  </p:cNvPr>
                  <p:cNvSpPr/>
                  <p:nvPr/>
                </p:nvSpPr>
                <p:spPr>
                  <a:xfrm>
                    <a:off x="4617601" y="284287"/>
                    <a:ext cx="224078" cy="446398"/>
                  </a:xfrm>
                  <a:custGeom>
                    <a:avLst/>
                    <a:gdLst>
                      <a:gd name="connsiteX0" fmla="*/ 222687 w 224078"/>
                      <a:gd name="connsiteY0" fmla="*/ 6226 h 446398"/>
                      <a:gd name="connsiteX1" fmla="*/ 133787 w 224078"/>
                      <a:gd name="connsiteY1" fmla="*/ 206251 h 446398"/>
                      <a:gd name="connsiteX2" fmla="*/ 149662 w 224078"/>
                      <a:gd name="connsiteY2" fmla="*/ 130051 h 446398"/>
                      <a:gd name="connsiteX3" fmla="*/ 103624 w 224078"/>
                      <a:gd name="connsiteY3" fmla="*/ 268163 h 446398"/>
                      <a:gd name="connsiteX4" fmla="*/ 29012 w 224078"/>
                      <a:gd name="connsiteY4" fmla="*/ 415801 h 446398"/>
                      <a:gd name="connsiteX5" fmla="*/ 437 w 224078"/>
                      <a:gd name="connsiteY5" fmla="*/ 442788 h 446398"/>
                      <a:gd name="connsiteX6" fmla="*/ 48062 w 224078"/>
                      <a:gd name="connsiteY6" fmla="*/ 401513 h 446398"/>
                      <a:gd name="connsiteX7" fmla="*/ 36949 w 224078"/>
                      <a:gd name="connsiteY7" fmla="*/ 445963 h 446398"/>
                      <a:gd name="connsiteX8" fmla="*/ 78224 w 224078"/>
                      <a:gd name="connsiteY8" fmla="*/ 368176 h 446398"/>
                      <a:gd name="connsiteX9" fmla="*/ 127437 w 224078"/>
                      <a:gd name="connsiteY9" fmla="*/ 241176 h 446398"/>
                      <a:gd name="connsiteX10" fmla="*/ 175062 w 224078"/>
                      <a:gd name="connsiteY10" fmla="*/ 80838 h 446398"/>
                      <a:gd name="connsiteX11" fmla="*/ 187762 w 224078"/>
                      <a:gd name="connsiteY11" fmla="*/ 50676 h 446398"/>
                      <a:gd name="connsiteX12" fmla="*/ 222687 w 224078"/>
                      <a:gd name="connsiteY12" fmla="*/ 6226 h 446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4078" h="446398">
                        <a:moveTo>
                          <a:pt x="222687" y="6226"/>
                        </a:moveTo>
                        <a:cubicBezTo>
                          <a:pt x="213691" y="32155"/>
                          <a:pt x="145958" y="185614"/>
                          <a:pt x="133787" y="206251"/>
                        </a:cubicBezTo>
                        <a:cubicBezTo>
                          <a:pt x="121616" y="226888"/>
                          <a:pt x="154689" y="119732"/>
                          <a:pt x="149662" y="130051"/>
                        </a:cubicBezTo>
                        <a:cubicBezTo>
                          <a:pt x="144635" y="140370"/>
                          <a:pt x="123732" y="220538"/>
                          <a:pt x="103624" y="268163"/>
                        </a:cubicBezTo>
                        <a:cubicBezTo>
                          <a:pt x="83516" y="315788"/>
                          <a:pt x="46210" y="386697"/>
                          <a:pt x="29012" y="415801"/>
                        </a:cubicBezTo>
                        <a:cubicBezTo>
                          <a:pt x="11814" y="444905"/>
                          <a:pt x="-2738" y="445169"/>
                          <a:pt x="437" y="442788"/>
                        </a:cubicBezTo>
                        <a:cubicBezTo>
                          <a:pt x="3612" y="440407"/>
                          <a:pt x="41977" y="400984"/>
                          <a:pt x="48062" y="401513"/>
                        </a:cubicBezTo>
                        <a:cubicBezTo>
                          <a:pt x="54147" y="402042"/>
                          <a:pt x="31922" y="451519"/>
                          <a:pt x="36949" y="445963"/>
                        </a:cubicBezTo>
                        <a:cubicBezTo>
                          <a:pt x="41976" y="440407"/>
                          <a:pt x="63143" y="402307"/>
                          <a:pt x="78224" y="368176"/>
                        </a:cubicBezTo>
                        <a:cubicBezTo>
                          <a:pt x="93305" y="334045"/>
                          <a:pt x="111297" y="289066"/>
                          <a:pt x="127437" y="241176"/>
                        </a:cubicBezTo>
                        <a:cubicBezTo>
                          <a:pt x="143577" y="193286"/>
                          <a:pt x="165008" y="112588"/>
                          <a:pt x="175062" y="80838"/>
                        </a:cubicBezTo>
                        <a:cubicBezTo>
                          <a:pt x="185116" y="49088"/>
                          <a:pt x="181148" y="58084"/>
                          <a:pt x="187762" y="50676"/>
                        </a:cubicBezTo>
                        <a:cubicBezTo>
                          <a:pt x="194376" y="43268"/>
                          <a:pt x="231683" y="-19703"/>
                          <a:pt x="222687" y="62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フリーフォーム: 図形 32">
                    <a:extLst>
                      <a:ext uri="{FF2B5EF4-FFF2-40B4-BE49-F238E27FC236}">
                        <a16:creationId xmlns:a16="http://schemas.microsoft.com/office/drawing/2014/main" id="{E9D06EDA-8D96-42F6-B972-0BDE907547E9}"/>
                      </a:ext>
                    </a:extLst>
                  </p:cNvPr>
                  <p:cNvSpPr/>
                  <p:nvPr/>
                </p:nvSpPr>
                <p:spPr>
                  <a:xfrm>
                    <a:off x="4670011" y="231694"/>
                    <a:ext cx="188054" cy="485410"/>
                  </a:xfrm>
                  <a:custGeom>
                    <a:avLst/>
                    <a:gdLst>
                      <a:gd name="connsiteX0" fmla="*/ 187739 w 188054"/>
                      <a:gd name="connsiteY0" fmla="*/ 81 h 485410"/>
                      <a:gd name="connsiteX1" fmla="*/ 144877 w 188054"/>
                      <a:gd name="connsiteY1" fmla="*/ 155656 h 485410"/>
                      <a:gd name="connsiteX2" fmla="*/ 173452 w 188054"/>
                      <a:gd name="connsiteY2" fmla="*/ 100094 h 485410"/>
                      <a:gd name="connsiteX3" fmla="*/ 106777 w 188054"/>
                      <a:gd name="connsiteY3" fmla="*/ 260431 h 485410"/>
                      <a:gd name="connsiteX4" fmla="*/ 140114 w 188054"/>
                      <a:gd name="connsiteY4" fmla="*/ 169944 h 485410"/>
                      <a:gd name="connsiteX5" fmla="*/ 68677 w 188054"/>
                      <a:gd name="connsiteY5" fmla="*/ 333456 h 485410"/>
                      <a:gd name="connsiteX6" fmla="*/ 414 w 188054"/>
                      <a:gd name="connsiteY6" fmla="*/ 484269 h 485410"/>
                      <a:gd name="connsiteX7" fmla="*/ 38514 w 188054"/>
                      <a:gd name="connsiteY7" fmla="*/ 406481 h 485410"/>
                      <a:gd name="connsiteX8" fmla="*/ 5177 w 188054"/>
                      <a:gd name="connsiteY8" fmla="*/ 479506 h 485410"/>
                      <a:gd name="connsiteX9" fmla="*/ 109952 w 188054"/>
                      <a:gd name="connsiteY9" fmla="*/ 233444 h 485410"/>
                      <a:gd name="connsiteX10" fmla="*/ 117889 w 188054"/>
                      <a:gd name="connsiteY10" fmla="*/ 179469 h 485410"/>
                      <a:gd name="connsiteX11" fmla="*/ 187739 w 188054"/>
                      <a:gd name="connsiteY11" fmla="*/ 81 h 485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8054" h="485410">
                        <a:moveTo>
                          <a:pt x="187739" y="81"/>
                        </a:moveTo>
                        <a:cubicBezTo>
                          <a:pt x="192237" y="-3888"/>
                          <a:pt x="147258" y="138987"/>
                          <a:pt x="144877" y="155656"/>
                        </a:cubicBezTo>
                        <a:cubicBezTo>
                          <a:pt x="142496" y="172325"/>
                          <a:pt x="179802" y="82632"/>
                          <a:pt x="173452" y="100094"/>
                        </a:cubicBezTo>
                        <a:cubicBezTo>
                          <a:pt x="167102" y="117556"/>
                          <a:pt x="112333" y="248789"/>
                          <a:pt x="106777" y="260431"/>
                        </a:cubicBezTo>
                        <a:cubicBezTo>
                          <a:pt x="101221" y="272073"/>
                          <a:pt x="146464" y="157773"/>
                          <a:pt x="140114" y="169944"/>
                        </a:cubicBezTo>
                        <a:cubicBezTo>
                          <a:pt x="133764" y="182115"/>
                          <a:pt x="91960" y="281069"/>
                          <a:pt x="68677" y="333456"/>
                        </a:cubicBezTo>
                        <a:cubicBezTo>
                          <a:pt x="45394" y="385844"/>
                          <a:pt x="5441" y="472098"/>
                          <a:pt x="414" y="484269"/>
                        </a:cubicBezTo>
                        <a:cubicBezTo>
                          <a:pt x="-4613" y="496440"/>
                          <a:pt x="37720" y="407275"/>
                          <a:pt x="38514" y="406481"/>
                        </a:cubicBezTo>
                        <a:cubicBezTo>
                          <a:pt x="39308" y="405687"/>
                          <a:pt x="-6729" y="508346"/>
                          <a:pt x="5177" y="479506"/>
                        </a:cubicBezTo>
                        <a:cubicBezTo>
                          <a:pt x="17083" y="450667"/>
                          <a:pt x="91167" y="283450"/>
                          <a:pt x="109952" y="233444"/>
                        </a:cubicBezTo>
                        <a:cubicBezTo>
                          <a:pt x="128737" y="183438"/>
                          <a:pt x="106777" y="216246"/>
                          <a:pt x="117889" y="179469"/>
                        </a:cubicBezTo>
                        <a:cubicBezTo>
                          <a:pt x="129001" y="142692"/>
                          <a:pt x="183241" y="4050"/>
                          <a:pt x="187739" y="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: 図形 33">
                    <a:extLst>
                      <a:ext uri="{FF2B5EF4-FFF2-40B4-BE49-F238E27FC236}">
                        <a16:creationId xmlns:a16="http://schemas.microsoft.com/office/drawing/2014/main" id="{AF885965-003C-4AC1-8A26-63F515DD2AEF}"/>
                      </a:ext>
                    </a:extLst>
                  </p:cNvPr>
                  <p:cNvSpPr/>
                  <p:nvPr/>
                </p:nvSpPr>
                <p:spPr>
                  <a:xfrm>
                    <a:off x="4695924" y="261799"/>
                    <a:ext cx="184042" cy="447590"/>
                  </a:xfrm>
                  <a:custGeom>
                    <a:avLst/>
                    <a:gdLst>
                      <a:gd name="connsiteX0" fmla="*/ 182464 w 184042"/>
                      <a:gd name="connsiteY0" fmla="*/ 1726 h 447590"/>
                      <a:gd name="connsiteX1" fmla="*/ 111026 w 184042"/>
                      <a:gd name="connsiteY1" fmla="*/ 206514 h 447590"/>
                      <a:gd name="connsiteX2" fmla="*/ 149126 w 184042"/>
                      <a:gd name="connsiteY2" fmla="*/ 144601 h 447590"/>
                      <a:gd name="connsiteX3" fmla="*/ 111026 w 184042"/>
                      <a:gd name="connsiteY3" fmla="*/ 228739 h 447590"/>
                      <a:gd name="connsiteX4" fmla="*/ 22126 w 184042"/>
                      <a:gd name="connsiteY4" fmla="*/ 411301 h 447590"/>
                      <a:gd name="connsiteX5" fmla="*/ 45939 w 184042"/>
                      <a:gd name="connsiteY5" fmla="*/ 336689 h 447590"/>
                      <a:gd name="connsiteX6" fmla="*/ 1489 w 184042"/>
                      <a:gd name="connsiteY6" fmla="*/ 446226 h 447590"/>
                      <a:gd name="connsiteX7" fmla="*/ 111026 w 184042"/>
                      <a:gd name="connsiteY7" fmla="*/ 244614 h 447590"/>
                      <a:gd name="connsiteX8" fmla="*/ 157064 w 184042"/>
                      <a:gd name="connsiteY8" fmla="*/ 114439 h 447590"/>
                      <a:gd name="connsiteX9" fmla="*/ 182464 w 184042"/>
                      <a:gd name="connsiteY9" fmla="*/ 1726 h 447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4042" h="447590">
                        <a:moveTo>
                          <a:pt x="182464" y="1726"/>
                        </a:moveTo>
                        <a:cubicBezTo>
                          <a:pt x="174791" y="17072"/>
                          <a:pt x="116582" y="182702"/>
                          <a:pt x="111026" y="206514"/>
                        </a:cubicBezTo>
                        <a:cubicBezTo>
                          <a:pt x="105470" y="230326"/>
                          <a:pt x="149126" y="140897"/>
                          <a:pt x="149126" y="144601"/>
                        </a:cubicBezTo>
                        <a:cubicBezTo>
                          <a:pt x="149126" y="148305"/>
                          <a:pt x="132193" y="184289"/>
                          <a:pt x="111026" y="228739"/>
                        </a:cubicBezTo>
                        <a:cubicBezTo>
                          <a:pt x="89859" y="273189"/>
                          <a:pt x="32974" y="393309"/>
                          <a:pt x="22126" y="411301"/>
                        </a:cubicBezTo>
                        <a:cubicBezTo>
                          <a:pt x="11278" y="429293"/>
                          <a:pt x="49378" y="330868"/>
                          <a:pt x="45939" y="336689"/>
                        </a:cubicBezTo>
                        <a:cubicBezTo>
                          <a:pt x="42500" y="342510"/>
                          <a:pt x="-9359" y="461572"/>
                          <a:pt x="1489" y="446226"/>
                        </a:cubicBezTo>
                        <a:cubicBezTo>
                          <a:pt x="12337" y="430880"/>
                          <a:pt x="85097" y="299912"/>
                          <a:pt x="111026" y="244614"/>
                        </a:cubicBezTo>
                        <a:cubicBezTo>
                          <a:pt x="136955" y="189316"/>
                          <a:pt x="146216" y="151481"/>
                          <a:pt x="157064" y="114439"/>
                        </a:cubicBezTo>
                        <a:cubicBezTo>
                          <a:pt x="167912" y="77397"/>
                          <a:pt x="190137" y="-13620"/>
                          <a:pt x="182464" y="17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リーフォーム: 図形 34">
                    <a:extLst>
                      <a:ext uri="{FF2B5EF4-FFF2-40B4-BE49-F238E27FC236}">
                        <a16:creationId xmlns:a16="http://schemas.microsoft.com/office/drawing/2014/main" id="{CC4ABB9A-D1E5-4393-86F4-478ECBB70603}"/>
                      </a:ext>
                    </a:extLst>
                  </p:cNvPr>
                  <p:cNvSpPr/>
                  <p:nvPr/>
                </p:nvSpPr>
                <p:spPr>
                  <a:xfrm>
                    <a:off x="4868224" y="267928"/>
                    <a:ext cx="579722" cy="395746"/>
                  </a:xfrm>
                  <a:custGeom>
                    <a:avLst/>
                    <a:gdLst>
                      <a:gd name="connsiteX0" fmla="*/ 639 w 579722"/>
                      <a:gd name="connsiteY0" fmla="*/ 360 h 395746"/>
                      <a:gd name="connsiteX1" fmla="*/ 151451 w 579722"/>
                      <a:gd name="connsiteY1" fmla="*/ 22585 h 395746"/>
                      <a:gd name="connsiteX2" fmla="*/ 91126 w 579722"/>
                      <a:gd name="connsiteY2" fmla="*/ 20997 h 395746"/>
                      <a:gd name="connsiteX3" fmla="*/ 192726 w 579722"/>
                      <a:gd name="connsiteY3" fmla="*/ 47985 h 395746"/>
                      <a:gd name="connsiteX4" fmla="*/ 254639 w 579722"/>
                      <a:gd name="connsiteY4" fmla="*/ 67035 h 395746"/>
                      <a:gd name="connsiteX5" fmla="*/ 381639 w 579722"/>
                      <a:gd name="connsiteY5" fmla="*/ 167047 h 395746"/>
                      <a:gd name="connsiteX6" fmla="*/ 359414 w 579722"/>
                      <a:gd name="connsiteY6" fmla="*/ 140060 h 395746"/>
                      <a:gd name="connsiteX7" fmla="*/ 576901 w 579722"/>
                      <a:gd name="connsiteY7" fmla="*/ 392472 h 395746"/>
                      <a:gd name="connsiteX8" fmla="*/ 468951 w 579722"/>
                      <a:gd name="connsiteY8" fmla="*/ 270235 h 395746"/>
                      <a:gd name="connsiteX9" fmla="*/ 265751 w 579722"/>
                      <a:gd name="connsiteY9" fmla="*/ 76560 h 395746"/>
                      <a:gd name="connsiteX10" fmla="*/ 103826 w 579722"/>
                      <a:gd name="connsiteY10" fmla="*/ 43222 h 395746"/>
                      <a:gd name="connsiteX11" fmla="*/ 639 w 579722"/>
                      <a:gd name="connsiteY11" fmla="*/ 360 h 395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9722" h="395746">
                        <a:moveTo>
                          <a:pt x="639" y="360"/>
                        </a:moveTo>
                        <a:cubicBezTo>
                          <a:pt x="8576" y="-3079"/>
                          <a:pt x="136370" y="19146"/>
                          <a:pt x="151451" y="22585"/>
                        </a:cubicBezTo>
                        <a:cubicBezTo>
                          <a:pt x="166532" y="26024"/>
                          <a:pt x="84247" y="16764"/>
                          <a:pt x="91126" y="20997"/>
                        </a:cubicBezTo>
                        <a:cubicBezTo>
                          <a:pt x="98005" y="25230"/>
                          <a:pt x="165474" y="40312"/>
                          <a:pt x="192726" y="47985"/>
                        </a:cubicBezTo>
                        <a:cubicBezTo>
                          <a:pt x="219978" y="55658"/>
                          <a:pt x="223154" y="47192"/>
                          <a:pt x="254639" y="67035"/>
                        </a:cubicBezTo>
                        <a:cubicBezTo>
                          <a:pt x="286124" y="86878"/>
                          <a:pt x="364177" y="154876"/>
                          <a:pt x="381639" y="167047"/>
                        </a:cubicBezTo>
                        <a:cubicBezTo>
                          <a:pt x="399101" y="179218"/>
                          <a:pt x="359414" y="140060"/>
                          <a:pt x="359414" y="140060"/>
                        </a:cubicBezTo>
                        <a:lnTo>
                          <a:pt x="576901" y="392472"/>
                        </a:lnTo>
                        <a:cubicBezTo>
                          <a:pt x="595157" y="414168"/>
                          <a:pt x="520809" y="322887"/>
                          <a:pt x="468951" y="270235"/>
                        </a:cubicBezTo>
                        <a:cubicBezTo>
                          <a:pt x="417093" y="217583"/>
                          <a:pt x="326605" y="114395"/>
                          <a:pt x="265751" y="76560"/>
                        </a:cubicBezTo>
                        <a:cubicBezTo>
                          <a:pt x="204897" y="38725"/>
                          <a:pt x="147218" y="56451"/>
                          <a:pt x="103826" y="43222"/>
                        </a:cubicBezTo>
                        <a:cubicBezTo>
                          <a:pt x="60434" y="29993"/>
                          <a:pt x="-7298" y="3799"/>
                          <a:pt x="639" y="36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リーフォーム: 図形 35">
                    <a:extLst>
                      <a:ext uri="{FF2B5EF4-FFF2-40B4-BE49-F238E27FC236}">
                        <a16:creationId xmlns:a16="http://schemas.microsoft.com/office/drawing/2014/main" id="{275BD2F1-D420-45CC-BB33-3F5A8AD5DFE9}"/>
                      </a:ext>
                    </a:extLst>
                  </p:cNvPr>
                  <p:cNvSpPr/>
                  <p:nvPr/>
                </p:nvSpPr>
                <p:spPr>
                  <a:xfrm>
                    <a:off x="4854260" y="238024"/>
                    <a:ext cx="777861" cy="585278"/>
                  </a:xfrm>
                  <a:custGeom>
                    <a:avLst/>
                    <a:gdLst>
                      <a:gd name="connsiteX0" fmla="*/ 315 w 777861"/>
                      <a:gd name="connsiteY0" fmla="*/ 101 h 585278"/>
                      <a:gd name="connsiteX1" fmla="*/ 235265 w 777861"/>
                      <a:gd name="connsiteY1" fmla="*/ 36614 h 585278"/>
                      <a:gd name="connsiteX2" fmla="*/ 211453 w 777861"/>
                      <a:gd name="connsiteY2" fmla="*/ 42964 h 585278"/>
                      <a:gd name="connsiteX3" fmla="*/ 387665 w 777861"/>
                      <a:gd name="connsiteY3" fmla="*/ 96939 h 585278"/>
                      <a:gd name="connsiteX4" fmla="*/ 346390 w 777861"/>
                      <a:gd name="connsiteY4" fmla="*/ 96939 h 585278"/>
                      <a:gd name="connsiteX5" fmla="*/ 490853 w 777861"/>
                      <a:gd name="connsiteY5" fmla="*/ 166789 h 585278"/>
                      <a:gd name="connsiteX6" fmla="*/ 627378 w 777861"/>
                      <a:gd name="connsiteY6" fmla="*/ 330301 h 585278"/>
                      <a:gd name="connsiteX7" fmla="*/ 551178 w 777861"/>
                      <a:gd name="connsiteY7" fmla="*/ 246164 h 585278"/>
                      <a:gd name="connsiteX8" fmla="*/ 771840 w 777861"/>
                      <a:gd name="connsiteY8" fmla="*/ 577951 h 585278"/>
                      <a:gd name="connsiteX9" fmla="*/ 689290 w 777861"/>
                      <a:gd name="connsiteY9" fmla="*/ 446189 h 585278"/>
                      <a:gd name="connsiteX10" fmla="*/ 416240 w 777861"/>
                      <a:gd name="connsiteY10" fmla="*/ 108051 h 585278"/>
                      <a:gd name="connsiteX11" fmla="*/ 292415 w 777861"/>
                      <a:gd name="connsiteY11" fmla="*/ 49314 h 585278"/>
                      <a:gd name="connsiteX12" fmla="*/ 315 w 777861"/>
                      <a:gd name="connsiteY12" fmla="*/ 101 h 58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77861" h="585278">
                        <a:moveTo>
                          <a:pt x="315" y="101"/>
                        </a:moveTo>
                        <a:cubicBezTo>
                          <a:pt x="-9210" y="-2016"/>
                          <a:pt x="200075" y="29470"/>
                          <a:pt x="235265" y="36614"/>
                        </a:cubicBezTo>
                        <a:cubicBezTo>
                          <a:pt x="270455" y="43758"/>
                          <a:pt x="186053" y="32910"/>
                          <a:pt x="211453" y="42964"/>
                        </a:cubicBezTo>
                        <a:cubicBezTo>
                          <a:pt x="236853" y="53018"/>
                          <a:pt x="365176" y="87943"/>
                          <a:pt x="387665" y="96939"/>
                        </a:cubicBezTo>
                        <a:cubicBezTo>
                          <a:pt x="410154" y="105935"/>
                          <a:pt x="329192" y="85297"/>
                          <a:pt x="346390" y="96939"/>
                        </a:cubicBezTo>
                        <a:cubicBezTo>
                          <a:pt x="363588" y="108581"/>
                          <a:pt x="444022" y="127895"/>
                          <a:pt x="490853" y="166789"/>
                        </a:cubicBezTo>
                        <a:cubicBezTo>
                          <a:pt x="537684" y="205683"/>
                          <a:pt x="617324" y="317072"/>
                          <a:pt x="627378" y="330301"/>
                        </a:cubicBezTo>
                        <a:cubicBezTo>
                          <a:pt x="637432" y="343530"/>
                          <a:pt x="527101" y="204889"/>
                          <a:pt x="551178" y="246164"/>
                        </a:cubicBezTo>
                        <a:cubicBezTo>
                          <a:pt x="575255" y="287439"/>
                          <a:pt x="748821" y="544614"/>
                          <a:pt x="771840" y="577951"/>
                        </a:cubicBezTo>
                        <a:cubicBezTo>
                          <a:pt x="794859" y="611288"/>
                          <a:pt x="748557" y="524506"/>
                          <a:pt x="689290" y="446189"/>
                        </a:cubicBezTo>
                        <a:cubicBezTo>
                          <a:pt x="630023" y="367872"/>
                          <a:pt x="482386" y="174197"/>
                          <a:pt x="416240" y="108051"/>
                        </a:cubicBezTo>
                        <a:cubicBezTo>
                          <a:pt x="350094" y="41905"/>
                          <a:pt x="358032" y="67306"/>
                          <a:pt x="292415" y="49314"/>
                        </a:cubicBezTo>
                        <a:cubicBezTo>
                          <a:pt x="226798" y="31322"/>
                          <a:pt x="9840" y="2218"/>
                          <a:pt x="315" y="1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リーフォーム: 図形 36">
                    <a:extLst>
                      <a:ext uri="{FF2B5EF4-FFF2-40B4-BE49-F238E27FC236}">
                        <a16:creationId xmlns:a16="http://schemas.microsoft.com/office/drawing/2014/main" id="{6D390884-9B20-4618-BF4A-F73A4D477347}"/>
                      </a:ext>
                    </a:extLst>
                  </p:cNvPr>
                  <p:cNvSpPr/>
                  <p:nvPr/>
                </p:nvSpPr>
                <p:spPr>
                  <a:xfrm>
                    <a:off x="4851074" y="234988"/>
                    <a:ext cx="397424" cy="75928"/>
                  </a:xfrm>
                  <a:custGeom>
                    <a:avLst/>
                    <a:gdLst>
                      <a:gd name="connsiteX0" fmla="*/ 326 w 397424"/>
                      <a:gd name="connsiteY0" fmla="*/ 3137 h 75928"/>
                      <a:gd name="connsiteX1" fmla="*/ 190826 w 397424"/>
                      <a:gd name="connsiteY1" fmla="*/ 9487 h 75928"/>
                      <a:gd name="connsiteX2" fmla="*/ 119389 w 397424"/>
                      <a:gd name="connsiteY2" fmla="*/ 17425 h 75928"/>
                      <a:gd name="connsiteX3" fmla="*/ 274964 w 397424"/>
                      <a:gd name="connsiteY3" fmla="*/ 42825 h 75928"/>
                      <a:gd name="connsiteX4" fmla="*/ 397201 w 397424"/>
                      <a:gd name="connsiteY4" fmla="*/ 74575 h 75928"/>
                      <a:gd name="connsiteX5" fmla="*/ 244801 w 397424"/>
                      <a:gd name="connsiteY5" fmla="*/ 63462 h 75928"/>
                      <a:gd name="connsiteX6" fmla="*/ 326 w 397424"/>
                      <a:gd name="connsiteY6" fmla="*/ 3137 h 75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424" h="75928">
                        <a:moveTo>
                          <a:pt x="326" y="3137"/>
                        </a:moveTo>
                        <a:cubicBezTo>
                          <a:pt x="-8670" y="-5859"/>
                          <a:pt x="170982" y="7106"/>
                          <a:pt x="190826" y="9487"/>
                        </a:cubicBezTo>
                        <a:cubicBezTo>
                          <a:pt x="210670" y="11868"/>
                          <a:pt x="105366" y="11869"/>
                          <a:pt x="119389" y="17425"/>
                        </a:cubicBezTo>
                        <a:cubicBezTo>
                          <a:pt x="133412" y="22981"/>
                          <a:pt x="228662" y="33300"/>
                          <a:pt x="274964" y="42825"/>
                        </a:cubicBezTo>
                        <a:cubicBezTo>
                          <a:pt x="321266" y="52350"/>
                          <a:pt x="402228" y="71136"/>
                          <a:pt x="397201" y="74575"/>
                        </a:cubicBezTo>
                        <a:cubicBezTo>
                          <a:pt x="392174" y="78014"/>
                          <a:pt x="306978" y="75104"/>
                          <a:pt x="244801" y="63462"/>
                        </a:cubicBezTo>
                        <a:cubicBezTo>
                          <a:pt x="182624" y="51820"/>
                          <a:pt x="9322" y="12133"/>
                          <a:pt x="326" y="31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フリーフォーム: 図形 37">
                    <a:extLst>
                      <a:ext uri="{FF2B5EF4-FFF2-40B4-BE49-F238E27FC236}">
                        <a16:creationId xmlns:a16="http://schemas.microsoft.com/office/drawing/2014/main" id="{5026D6C5-0ACC-49EE-8264-7011E5EC049A}"/>
                      </a:ext>
                    </a:extLst>
                  </p:cNvPr>
                  <p:cNvSpPr/>
                  <p:nvPr/>
                </p:nvSpPr>
                <p:spPr>
                  <a:xfrm>
                    <a:off x="5138044" y="302051"/>
                    <a:ext cx="415646" cy="502105"/>
                  </a:xfrm>
                  <a:custGeom>
                    <a:avLst/>
                    <a:gdLst>
                      <a:gd name="connsiteX0" fmla="*/ 694 w 415646"/>
                      <a:gd name="connsiteY0" fmla="*/ 2749 h 502105"/>
                      <a:gd name="connsiteX1" fmla="*/ 226119 w 415646"/>
                      <a:gd name="connsiteY1" fmla="*/ 220237 h 502105"/>
                      <a:gd name="connsiteX2" fmla="*/ 184844 w 415646"/>
                      <a:gd name="connsiteY2" fmla="*/ 151974 h 502105"/>
                      <a:gd name="connsiteX3" fmla="*/ 256281 w 415646"/>
                      <a:gd name="connsiteY3" fmla="*/ 236112 h 502105"/>
                      <a:gd name="connsiteX4" fmla="*/ 413444 w 415646"/>
                      <a:gd name="connsiteY4" fmla="*/ 498049 h 502105"/>
                      <a:gd name="connsiteX5" fmla="*/ 335656 w 415646"/>
                      <a:gd name="connsiteY5" fmla="*/ 375812 h 502105"/>
                      <a:gd name="connsiteX6" fmla="*/ 161031 w 415646"/>
                      <a:gd name="connsiteY6" fmla="*/ 115462 h 502105"/>
                      <a:gd name="connsiteX7" fmla="*/ 694 w 415646"/>
                      <a:gd name="connsiteY7" fmla="*/ 2749 h 502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5646" h="502105">
                        <a:moveTo>
                          <a:pt x="694" y="2749"/>
                        </a:moveTo>
                        <a:cubicBezTo>
                          <a:pt x="11542" y="20211"/>
                          <a:pt x="195427" y="195366"/>
                          <a:pt x="226119" y="220237"/>
                        </a:cubicBezTo>
                        <a:cubicBezTo>
                          <a:pt x="256811" y="245108"/>
                          <a:pt x="179817" y="149328"/>
                          <a:pt x="184844" y="151974"/>
                        </a:cubicBezTo>
                        <a:cubicBezTo>
                          <a:pt x="189871" y="154620"/>
                          <a:pt x="218181" y="178433"/>
                          <a:pt x="256281" y="236112"/>
                        </a:cubicBezTo>
                        <a:cubicBezTo>
                          <a:pt x="294381" y="293791"/>
                          <a:pt x="400215" y="474766"/>
                          <a:pt x="413444" y="498049"/>
                        </a:cubicBezTo>
                        <a:cubicBezTo>
                          <a:pt x="426673" y="521332"/>
                          <a:pt x="377725" y="439576"/>
                          <a:pt x="335656" y="375812"/>
                        </a:cubicBezTo>
                        <a:cubicBezTo>
                          <a:pt x="293587" y="312048"/>
                          <a:pt x="213154" y="176581"/>
                          <a:pt x="161031" y="115462"/>
                        </a:cubicBezTo>
                        <a:cubicBezTo>
                          <a:pt x="108908" y="54343"/>
                          <a:pt x="-10154" y="-14713"/>
                          <a:pt x="694" y="274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フリーフォーム: 図形 38">
                    <a:extLst>
                      <a:ext uri="{FF2B5EF4-FFF2-40B4-BE49-F238E27FC236}">
                        <a16:creationId xmlns:a16="http://schemas.microsoft.com/office/drawing/2014/main" id="{1BE40999-1F57-4075-B777-AD17F5F616E0}"/>
                      </a:ext>
                    </a:extLst>
                  </p:cNvPr>
                  <p:cNvSpPr/>
                  <p:nvPr/>
                </p:nvSpPr>
                <p:spPr>
                  <a:xfrm>
                    <a:off x="5360969" y="587295"/>
                    <a:ext cx="249027" cy="494771"/>
                  </a:xfrm>
                  <a:custGeom>
                    <a:avLst/>
                    <a:gdLst>
                      <a:gd name="connsiteX0" fmla="*/ 19 w 249027"/>
                      <a:gd name="connsiteY0" fmla="*/ 80 h 494771"/>
                      <a:gd name="connsiteX1" fmla="*/ 127019 w 249027"/>
                      <a:gd name="connsiteY1" fmla="*/ 146130 h 494771"/>
                      <a:gd name="connsiteX2" fmla="*/ 147656 w 249027"/>
                      <a:gd name="connsiteY2" fmla="*/ 195343 h 494771"/>
                      <a:gd name="connsiteX3" fmla="*/ 165119 w 249027"/>
                      <a:gd name="connsiteY3" fmla="*/ 266780 h 494771"/>
                      <a:gd name="connsiteX4" fmla="*/ 171469 w 249027"/>
                      <a:gd name="connsiteY4" fmla="*/ 295355 h 494771"/>
                      <a:gd name="connsiteX5" fmla="*/ 247669 w 249027"/>
                      <a:gd name="connsiteY5" fmla="*/ 490618 h 494771"/>
                      <a:gd name="connsiteX6" fmla="*/ 222269 w 249027"/>
                      <a:gd name="connsiteY6" fmla="*/ 433468 h 494771"/>
                      <a:gd name="connsiteX7" fmla="*/ 134956 w 249027"/>
                      <a:gd name="connsiteY7" fmla="*/ 228680 h 494771"/>
                      <a:gd name="connsiteX8" fmla="*/ 152419 w 249027"/>
                      <a:gd name="connsiteY8" fmla="*/ 231855 h 494771"/>
                      <a:gd name="connsiteX9" fmla="*/ 117494 w 249027"/>
                      <a:gd name="connsiteY9" fmla="*/ 127080 h 494771"/>
                      <a:gd name="connsiteX10" fmla="*/ 19 w 249027"/>
                      <a:gd name="connsiteY10" fmla="*/ 80 h 494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9027" h="494771">
                        <a:moveTo>
                          <a:pt x="19" y="80"/>
                        </a:moveTo>
                        <a:cubicBezTo>
                          <a:pt x="1606" y="3255"/>
                          <a:pt x="102413" y="113586"/>
                          <a:pt x="127019" y="146130"/>
                        </a:cubicBezTo>
                        <a:cubicBezTo>
                          <a:pt x="151625" y="178674"/>
                          <a:pt x="141306" y="175235"/>
                          <a:pt x="147656" y="195343"/>
                        </a:cubicBezTo>
                        <a:cubicBezTo>
                          <a:pt x="154006" y="215451"/>
                          <a:pt x="161150" y="250111"/>
                          <a:pt x="165119" y="266780"/>
                        </a:cubicBezTo>
                        <a:cubicBezTo>
                          <a:pt x="169088" y="283449"/>
                          <a:pt x="157711" y="258049"/>
                          <a:pt x="171469" y="295355"/>
                        </a:cubicBezTo>
                        <a:cubicBezTo>
                          <a:pt x="185227" y="332661"/>
                          <a:pt x="239202" y="467599"/>
                          <a:pt x="247669" y="490618"/>
                        </a:cubicBezTo>
                        <a:cubicBezTo>
                          <a:pt x="256136" y="513637"/>
                          <a:pt x="222269" y="433468"/>
                          <a:pt x="222269" y="433468"/>
                        </a:cubicBezTo>
                        <a:cubicBezTo>
                          <a:pt x="203484" y="389812"/>
                          <a:pt x="146598" y="262282"/>
                          <a:pt x="134956" y="228680"/>
                        </a:cubicBezTo>
                        <a:cubicBezTo>
                          <a:pt x="123314" y="195078"/>
                          <a:pt x="155329" y="248788"/>
                          <a:pt x="152419" y="231855"/>
                        </a:cubicBezTo>
                        <a:cubicBezTo>
                          <a:pt x="149509" y="214922"/>
                          <a:pt x="139719" y="165444"/>
                          <a:pt x="117494" y="127080"/>
                        </a:cubicBezTo>
                        <a:cubicBezTo>
                          <a:pt x="95269" y="88716"/>
                          <a:pt x="-1568" y="-3095"/>
                          <a:pt x="19" y="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フリーフォーム: 図形 39">
                    <a:extLst>
                      <a:ext uri="{FF2B5EF4-FFF2-40B4-BE49-F238E27FC236}">
                        <a16:creationId xmlns:a16="http://schemas.microsoft.com/office/drawing/2014/main" id="{9B3B695D-7C4C-4B5D-81AA-17320B632E5B}"/>
                      </a:ext>
                    </a:extLst>
                  </p:cNvPr>
                  <p:cNvSpPr/>
                  <p:nvPr/>
                </p:nvSpPr>
                <p:spPr>
                  <a:xfrm>
                    <a:off x="5497495" y="575766"/>
                    <a:ext cx="204334" cy="391807"/>
                  </a:xfrm>
                  <a:custGeom>
                    <a:avLst/>
                    <a:gdLst>
                      <a:gd name="connsiteX0" fmla="*/ 18 w 204334"/>
                      <a:gd name="connsiteY0" fmla="*/ 497 h 391807"/>
                      <a:gd name="connsiteX1" fmla="*/ 103205 w 204334"/>
                      <a:gd name="connsiteY1" fmla="*/ 133847 h 391807"/>
                      <a:gd name="connsiteX2" fmla="*/ 200043 w 204334"/>
                      <a:gd name="connsiteY2" fmla="*/ 384672 h 391807"/>
                      <a:gd name="connsiteX3" fmla="*/ 174643 w 204334"/>
                      <a:gd name="connsiteY3" fmla="*/ 303709 h 391807"/>
                      <a:gd name="connsiteX4" fmla="*/ 61930 w 204334"/>
                      <a:gd name="connsiteY4" fmla="*/ 100509 h 391807"/>
                      <a:gd name="connsiteX5" fmla="*/ 111143 w 204334"/>
                      <a:gd name="connsiteY5" fmla="*/ 178297 h 391807"/>
                      <a:gd name="connsiteX6" fmla="*/ 18 w 204334"/>
                      <a:gd name="connsiteY6" fmla="*/ 497 h 391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334" h="391807">
                        <a:moveTo>
                          <a:pt x="18" y="497"/>
                        </a:moveTo>
                        <a:cubicBezTo>
                          <a:pt x="-1305" y="-6911"/>
                          <a:pt x="69868" y="69818"/>
                          <a:pt x="103205" y="133847"/>
                        </a:cubicBezTo>
                        <a:cubicBezTo>
                          <a:pt x="136542" y="197876"/>
                          <a:pt x="188137" y="356362"/>
                          <a:pt x="200043" y="384672"/>
                        </a:cubicBezTo>
                        <a:cubicBezTo>
                          <a:pt x="211949" y="412982"/>
                          <a:pt x="197662" y="351069"/>
                          <a:pt x="174643" y="303709"/>
                        </a:cubicBezTo>
                        <a:cubicBezTo>
                          <a:pt x="151624" y="256349"/>
                          <a:pt x="72513" y="121411"/>
                          <a:pt x="61930" y="100509"/>
                        </a:cubicBezTo>
                        <a:cubicBezTo>
                          <a:pt x="51347" y="79607"/>
                          <a:pt x="122785" y="193907"/>
                          <a:pt x="111143" y="178297"/>
                        </a:cubicBezTo>
                        <a:cubicBezTo>
                          <a:pt x="99501" y="162687"/>
                          <a:pt x="1341" y="7905"/>
                          <a:pt x="18" y="4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フリーフォーム: 図形 40">
                    <a:extLst>
                      <a:ext uri="{FF2B5EF4-FFF2-40B4-BE49-F238E27FC236}">
                        <a16:creationId xmlns:a16="http://schemas.microsoft.com/office/drawing/2014/main" id="{B7C79D7E-F3CA-4AB0-ABC8-471253E5CCF7}"/>
                      </a:ext>
                    </a:extLst>
                  </p:cNvPr>
                  <p:cNvSpPr/>
                  <p:nvPr/>
                </p:nvSpPr>
                <p:spPr>
                  <a:xfrm>
                    <a:off x="5635895" y="813592"/>
                    <a:ext cx="109446" cy="438255"/>
                  </a:xfrm>
                  <a:custGeom>
                    <a:avLst/>
                    <a:gdLst>
                      <a:gd name="connsiteX0" fmla="*/ 1318 w 109446"/>
                      <a:gd name="connsiteY0" fmla="*/ 8733 h 438255"/>
                      <a:gd name="connsiteX1" fmla="*/ 107680 w 109446"/>
                      <a:gd name="connsiteY1" fmla="*/ 434183 h 438255"/>
                      <a:gd name="connsiteX2" fmla="*/ 67993 w 109446"/>
                      <a:gd name="connsiteY2" fmla="*/ 227808 h 438255"/>
                      <a:gd name="connsiteX3" fmla="*/ 71168 w 109446"/>
                      <a:gd name="connsiteY3" fmla="*/ 299246 h 438255"/>
                      <a:gd name="connsiteX4" fmla="*/ 50530 w 109446"/>
                      <a:gd name="connsiteY4" fmla="*/ 156371 h 438255"/>
                      <a:gd name="connsiteX5" fmla="*/ 1318 w 109446"/>
                      <a:gd name="connsiteY5" fmla="*/ 8733 h 438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446" h="438255">
                        <a:moveTo>
                          <a:pt x="1318" y="8733"/>
                        </a:moveTo>
                        <a:cubicBezTo>
                          <a:pt x="10843" y="55035"/>
                          <a:pt x="96568" y="397671"/>
                          <a:pt x="107680" y="434183"/>
                        </a:cubicBezTo>
                        <a:cubicBezTo>
                          <a:pt x="118792" y="470695"/>
                          <a:pt x="74078" y="250298"/>
                          <a:pt x="67993" y="227808"/>
                        </a:cubicBezTo>
                        <a:cubicBezTo>
                          <a:pt x="61908" y="205319"/>
                          <a:pt x="74079" y="311152"/>
                          <a:pt x="71168" y="299246"/>
                        </a:cubicBezTo>
                        <a:cubicBezTo>
                          <a:pt x="68258" y="287340"/>
                          <a:pt x="64553" y="199498"/>
                          <a:pt x="50530" y="156371"/>
                        </a:cubicBezTo>
                        <a:cubicBezTo>
                          <a:pt x="36507" y="113244"/>
                          <a:pt x="-8207" y="-37569"/>
                          <a:pt x="1318" y="87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フリーフォーム: 図形 41">
                    <a:extLst>
                      <a:ext uri="{FF2B5EF4-FFF2-40B4-BE49-F238E27FC236}">
                        <a16:creationId xmlns:a16="http://schemas.microsoft.com/office/drawing/2014/main" id="{3A224D9A-88A3-4CA0-8CD4-EA646270C771}"/>
                      </a:ext>
                    </a:extLst>
                  </p:cNvPr>
                  <p:cNvSpPr/>
                  <p:nvPr/>
                </p:nvSpPr>
                <p:spPr>
                  <a:xfrm>
                    <a:off x="5722826" y="1012486"/>
                    <a:ext cx="71943" cy="502084"/>
                  </a:xfrm>
                  <a:custGeom>
                    <a:avLst/>
                    <a:gdLst>
                      <a:gd name="connsiteX0" fmla="*/ 112 w 71943"/>
                      <a:gd name="connsiteY0" fmla="*/ 6689 h 502084"/>
                      <a:gd name="connsiteX1" fmla="*/ 57262 w 71943"/>
                      <a:gd name="connsiteY1" fmla="*/ 438489 h 502084"/>
                      <a:gd name="connsiteX2" fmla="*/ 49324 w 71943"/>
                      <a:gd name="connsiteY2" fmla="*/ 221002 h 502084"/>
                      <a:gd name="connsiteX3" fmla="*/ 49324 w 71943"/>
                      <a:gd name="connsiteY3" fmla="*/ 325777 h 502084"/>
                      <a:gd name="connsiteX4" fmla="*/ 71549 w 71943"/>
                      <a:gd name="connsiteY4" fmla="*/ 501989 h 502084"/>
                      <a:gd name="connsiteX5" fmla="*/ 62024 w 71943"/>
                      <a:gd name="connsiteY5" fmla="*/ 348002 h 502084"/>
                      <a:gd name="connsiteX6" fmla="*/ 42974 w 71943"/>
                      <a:gd name="connsiteY6" fmla="*/ 186077 h 502084"/>
                      <a:gd name="connsiteX7" fmla="*/ 112 w 71943"/>
                      <a:gd name="connsiteY7" fmla="*/ 6689 h 50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1943" h="502084">
                        <a:moveTo>
                          <a:pt x="112" y="6689"/>
                        </a:moveTo>
                        <a:cubicBezTo>
                          <a:pt x="2493" y="48758"/>
                          <a:pt x="49060" y="402770"/>
                          <a:pt x="57262" y="438489"/>
                        </a:cubicBezTo>
                        <a:cubicBezTo>
                          <a:pt x="65464" y="474208"/>
                          <a:pt x="50647" y="239787"/>
                          <a:pt x="49324" y="221002"/>
                        </a:cubicBezTo>
                        <a:cubicBezTo>
                          <a:pt x="48001" y="202217"/>
                          <a:pt x="45620" y="278946"/>
                          <a:pt x="49324" y="325777"/>
                        </a:cubicBezTo>
                        <a:cubicBezTo>
                          <a:pt x="53028" y="372608"/>
                          <a:pt x="69432" y="498285"/>
                          <a:pt x="71549" y="501989"/>
                        </a:cubicBezTo>
                        <a:cubicBezTo>
                          <a:pt x="73666" y="505693"/>
                          <a:pt x="66786" y="400654"/>
                          <a:pt x="62024" y="348002"/>
                        </a:cubicBezTo>
                        <a:cubicBezTo>
                          <a:pt x="57262" y="295350"/>
                          <a:pt x="51970" y="239523"/>
                          <a:pt x="42974" y="186077"/>
                        </a:cubicBezTo>
                        <a:cubicBezTo>
                          <a:pt x="33978" y="132631"/>
                          <a:pt x="-2269" y="-35380"/>
                          <a:pt x="112" y="66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フリーフォーム: 図形 42">
                    <a:extLst>
                      <a:ext uri="{FF2B5EF4-FFF2-40B4-BE49-F238E27FC236}">
                        <a16:creationId xmlns:a16="http://schemas.microsoft.com/office/drawing/2014/main" id="{F30E9302-F486-4097-AE7C-05F60F1DE9BD}"/>
                      </a:ext>
                    </a:extLst>
                  </p:cNvPr>
                  <p:cNvSpPr/>
                  <p:nvPr/>
                </p:nvSpPr>
                <p:spPr>
                  <a:xfrm>
                    <a:off x="5551236" y="795317"/>
                    <a:ext cx="137597" cy="716409"/>
                  </a:xfrm>
                  <a:custGeom>
                    <a:avLst/>
                    <a:gdLst>
                      <a:gd name="connsiteX0" fmla="*/ 252 w 137597"/>
                      <a:gd name="connsiteY0" fmla="*/ 1608 h 716409"/>
                      <a:gd name="connsiteX1" fmla="*/ 65339 w 137597"/>
                      <a:gd name="connsiteY1" fmla="*/ 268308 h 716409"/>
                      <a:gd name="connsiteX2" fmla="*/ 11364 w 137597"/>
                      <a:gd name="connsiteY2" fmla="*/ 111146 h 716409"/>
                      <a:gd name="connsiteX3" fmla="*/ 24064 w 137597"/>
                      <a:gd name="connsiteY3" fmla="*/ 163533 h 716409"/>
                      <a:gd name="connsiteX4" fmla="*/ 119314 w 137597"/>
                      <a:gd name="connsiteY4" fmla="*/ 427058 h 716409"/>
                      <a:gd name="connsiteX5" fmla="*/ 136777 w 137597"/>
                      <a:gd name="connsiteY5" fmla="*/ 711221 h 716409"/>
                      <a:gd name="connsiteX6" fmla="*/ 132014 w 137597"/>
                      <a:gd name="connsiteY6" fmla="*/ 590571 h 716409"/>
                      <a:gd name="connsiteX7" fmla="*/ 108202 w 137597"/>
                      <a:gd name="connsiteY7" fmla="*/ 339746 h 716409"/>
                      <a:gd name="connsiteX8" fmla="*/ 101852 w 137597"/>
                      <a:gd name="connsiteY8" fmla="*/ 325458 h 716409"/>
                      <a:gd name="connsiteX9" fmla="*/ 44702 w 137597"/>
                      <a:gd name="connsiteY9" fmla="*/ 163533 h 716409"/>
                      <a:gd name="connsiteX10" fmla="*/ 252 w 137597"/>
                      <a:gd name="connsiteY10" fmla="*/ 1608 h 71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7597" h="716409">
                        <a:moveTo>
                          <a:pt x="252" y="1608"/>
                        </a:moveTo>
                        <a:cubicBezTo>
                          <a:pt x="3691" y="19070"/>
                          <a:pt x="63487" y="250052"/>
                          <a:pt x="65339" y="268308"/>
                        </a:cubicBezTo>
                        <a:cubicBezTo>
                          <a:pt x="67191" y="286564"/>
                          <a:pt x="18243" y="128608"/>
                          <a:pt x="11364" y="111146"/>
                        </a:cubicBezTo>
                        <a:cubicBezTo>
                          <a:pt x="4485" y="93684"/>
                          <a:pt x="6072" y="110881"/>
                          <a:pt x="24064" y="163533"/>
                        </a:cubicBezTo>
                        <a:cubicBezTo>
                          <a:pt x="42056" y="216185"/>
                          <a:pt x="100529" y="335777"/>
                          <a:pt x="119314" y="427058"/>
                        </a:cubicBezTo>
                        <a:cubicBezTo>
                          <a:pt x="138099" y="518339"/>
                          <a:pt x="134660" y="683969"/>
                          <a:pt x="136777" y="711221"/>
                        </a:cubicBezTo>
                        <a:cubicBezTo>
                          <a:pt x="138894" y="738473"/>
                          <a:pt x="136777" y="652484"/>
                          <a:pt x="132014" y="590571"/>
                        </a:cubicBezTo>
                        <a:cubicBezTo>
                          <a:pt x="127252" y="528659"/>
                          <a:pt x="113229" y="383931"/>
                          <a:pt x="108202" y="339746"/>
                        </a:cubicBezTo>
                        <a:cubicBezTo>
                          <a:pt x="103175" y="295561"/>
                          <a:pt x="112435" y="354827"/>
                          <a:pt x="101852" y="325458"/>
                        </a:cubicBezTo>
                        <a:cubicBezTo>
                          <a:pt x="91269" y="296089"/>
                          <a:pt x="60048" y="213539"/>
                          <a:pt x="44702" y="163533"/>
                        </a:cubicBezTo>
                        <a:cubicBezTo>
                          <a:pt x="29356" y="113527"/>
                          <a:pt x="-3187" y="-15854"/>
                          <a:pt x="252" y="16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フリーフォーム: 図形 43">
                    <a:extLst>
                      <a:ext uri="{FF2B5EF4-FFF2-40B4-BE49-F238E27FC236}">
                        <a16:creationId xmlns:a16="http://schemas.microsoft.com/office/drawing/2014/main" id="{4A8AB4A6-021A-4867-B9D7-A74C9EFD60C0}"/>
                      </a:ext>
                    </a:extLst>
                  </p:cNvPr>
                  <p:cNvSpPr/>
                  <p:nvPr/>
                </p:nvSpPr>
                <p:spPr>
                  <a:xfrm>
                    <a:off x="5564318" y="1007298"/>
                    <a:ext cx="114043" cy="524508"/>
                  </a:xfrm>
                  <a:custGeom>
                    <a:avLst/>
                    <a:gdLst>
                      <a:gd name="connsiteX0" fmla="*/ 1457 w 114043"/>
                      <a:gd name="connsiteY0" fmla="*/ 15052 h 524508"/>
                      <a:gd name="connsiteX1" fmla="*/ 104645 w 114043"/>
                      <a:gd name="connsiteY1" fmla="*/ 497652 h 524508"/>
                      <a:gd name="connsiteX2" fmla="*/ 106232 w 114043"/>
                      <a:gd name="connsiteY2" fmla="*/ 427802 h 524508"/>
                      <a:gd name="connsiteX3" fmla="*/ 77657 w 114043"/>
                      <a:gd name="connsiteY3" fmla="*/ 134115 h 524508"/>
                      <a:gd name="connsiteX4" fmla="*/ 77657 w 114043"/>
                      <a:gd name="connsiteY4" fmla="*/ 196027 h 524508"/>
                      <a:gd name="connsiteX5" fmla="*/ 82420 w 114043"/>
                      <a:gd name="connsiteY5" fmla="*/ 278577 h 524508"/>
                      <a:gd name="connsiteX6" fmla="*/ 91945 w 114043"/>
                      <a:gd name="connsiteY6" fmla="*/ 467490 h 524508"/>
                      <a:gd name="connsiteX7" fmla="*/ 87182 w 114043"/>
                      <a:gd name="connsiteY7" fmla="*/ 326202 h 524508"/>
                      <a:gd name="connsiteX8" fmla="*/ 57020 w 114043"/>
                      <a:gd name="connsiteY8" fmla="*/ 159515 h 524508"/>
                      <a:gd name="connsiteX9" fmla="*/ 57020 w 114043"/>
                      <a:gd name="connsiteY9" fmla="*/ 210315 h 524508"/>
                      <a:gd name="connsiteX10" fmla="*/ 44320 w 114043"/>
                      <a:gd name="connsiteY10" fmla="*/ 127765 h 524508"/>
                      <a:gd name="connsiteX11" fmla="*/ 1457 w 114043"/>
                      <a:gd name="connsiteY11" fmla="*/ 15052 h 524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4043" h="524508">
                        <a:moveTo>
                          <a:pt x="1457" y="15052"/>
                        </a:moveTo>
                        <a:cubicBezTo>
                          <a:pt x="11511" y="76700"/>
                          <a:pt x="87183" y="428860"/>
                          <a:pt x="104645" y="497652"/>
                        </a:cubicBezTo>
                        <a:cubicBezTo>
                          <a:pt x="122107" y="566444"/>
                          <a:pt x="110730" y="488392"/>
                          <a:pt x="106232" y="427802"/>
                        </a:cubicBezTo>
                        <a:cubicBezTo>
                          <a:pt x="101734" y="367213"/>
                          <a:pt x="82419" y="172744"/>
                          <a:pt x="77657" y="134115"/>
                        </a:cubicBezTo>
                        <a:cubicBezTo>
                          <a:pt x="72895" y="95486"/>
                          <a:pt x="76863" y="171950"/>
                          <a:pt x="77657" y="196027"/>
                        </a:cubicBezTo>
                        <a:cubicBezTo>
                          <a:pt x="78451" y="220104"/>
                          <a:pt x="80039" y="233333"/>
                          <a:pt x="82420" y="278577"/>
                        </a:cubicBezTo>
                        <a:cubicBezTo>
                          <a:pt x="84801" y="323821"/>
                          <a:pt x="91151" y="459553"/>
                          <a:pt x="91945" y="467490"/>
                        </a:cubicBezTo>
                        <a:cubicBezTo>
                          <a:pt x="92739" y="475427"/>
                          <a:pt x="93003" y="377531"/>
                          <a:pt x="87182" y="326202"/>
                        </a:cubicBezTo>
                        <a:cubicBezTo>
                          <a:pt x="81361" y="274873"/>
                          <a:pt x="62047" y="178829"/>
                          <a:pt x="57020" y="159515"/>
                        </a:cubicBezTo>
                        <a:cubicBezTo>
                          <a:pt x="51993" y="140201"/>
                          <a:pt x="59137" y="215607"/>
                          <a:pt x="57020" y="210315"/>
                        </a:cubicBezTo>
                        <a:cubicBezTo>
                          <a:pt x="54903" y="205023"/>
                          <a:pt x="52258" y="156340"/>
                          <a:pt x="44320" y="127765"/>
                        </a:cubicBezTo>
                        <a:cubicBezTo>
                          <a:pt x="36382" y="99190"/>
                          <a:pt x="-8597" y="-46596"/>
                          <a:pt x="1457" y="150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フリーフォーム: 図形 44">
                    <a:extLst>
                      <a:ext uri="{FF2B5EF4-FFF2-40B4-BE49-F238E27FC236}">
                        <a16:creationId xmlns:a16="http://schemas.microsoft.com/office/drawing/2014/main" id="{095EABB3-C76B-4C9E-892F-D5B724C4F52C}"/>
                      </a:ext>
                    </a:extLst>
                  </p:cNvPr>
                  <p:cNvSpPr/>
                  <p:nvPr/>
                </p:nvSpPr>
                <p:spPr>
                  <a:xfrm>
                    <a:off x="5747580" y="1337466"/>
                    <a:ext cx="40717" cy="691453"/>
                  </a:xfrm>
                  <a:custGeom>
                    <a:avLst/>
                    <a:gdLst>
                      <a:gd name="connsiteX0" fmla="*/ 13458 w 40717"/>
                      <a:gd name="connsiteY0" fmla="*/ 2384 h 691453"/>
                      <a:gd name="connsiteX1" fmla="*/ 24570 w 40717"/>
                      <a:gd name="connsiteY1" fmla="*/ 251622 h 691453"/>
                      <a:gd name="connsiteX2" fmla="*/ 22983 w 40717"/>
                      <a:gd name="connsiteY2" fmla="*/ 199234 h 691453"/>
                      <a:gd name="connsiteX3" fmla="*/ 40445 w 40717"/>
                      <a:gd name="connsiteY3" fmla="*/ 324647 h 691453"/>
                      <a:gd name="connsiteX4" fmla="*/ 7108 w 40717"/>
                      <a:gd name="connsiteY4" fmla="*/ 691359 h 691453"/>
                      <a:gd name="connsiteX5" fmla="*/ 30920 w 40717"/>
                      <a:gd name="connsiteY5" fmla="*/ 288134 h 691453"/>
                      <a:gd name="connsiteX6" fmla="*/ 29333 w 40717"/>
                      <a:gd name="connsiteY6" fmla="*/ 299247 h 691453"/>
                      <a:gd name="connsiteX7" fmla="*/ 758 w 40717"/>
                      <a:gd name="connsiteY7" fmla="*/ 134147 h 691453"/>
                      <a:gd name="connsiteX8" fmla="*/ 13458 w 40717"/>
                      <a:gd name="connsiteY8" fmla="*/ 2384 h 691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717" h="691453">
                        <a:moveTo>
                          <a:pt x="13458" y="2384"/>
                        </a:moveTo>
                        <a:cubicBezTo>
                          <a:pt x="17427" y="21963"/>
                          <a:pt x="22983" y="218814"/>
                          <a:pt x="24570" y="251622"/>
                        </a:cubicBezTo>
                        <a:cubicBezTo>
                          <a:pt x="26158" y="284430"/>
                          <a:pt x="20337" y="187063"/>
                          <a:pt x="22983" y="199234"/>
                        </a:cubicBezTo>
                        <a:cubicBezTo>
                          <a:pt x="25629" y="211405"/>
                          <a:pt x="43091" y="242626"/>
                          <a:pt x="40445" y="324647"/>
                        </a:cubicBezTo>
                        <a:cubicBezTo>
                          <a:pt x="37799" y="406668"/>
                          <a:pt x="8695" y="697444"/>
                          <a:pt x="7108" y="691359"/>
                        </a:cubicBezTo>
                        <a:cubicBezTo>
                          <a:pt x="5521" y="685274"/>
                          <a:pt x="27216" y="353486"/>
                          <a:pt x="30920" y="288134"/>
                        </a:cubicBezTo>
                        <a:cubicBezTo>
                          <a:pt x="34624" y="222782"/>
                          <a:pt x="34360" y="324912"/>
                          <a:pt x="29333" y="299247"/>
                        </a:cubicBezTo>
                        <a:cubicBezTo>
                          <a:pt x="24306" y="273582"/>
                          <a:pt x="4727" y="179391"/>
                          <a:pt x="758" y="134147"/>
                        </a:cubicBezTo>
                        <a:cubicBezTo>
                          <a:pt x="-3211" y="88903"/>
                          <a:pt x="9489" y="-17195"/>
                          <a:pt x="13458" y="23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フリーフォーム: 図形 45">
                    <a:extLst>
                      <a:ext uri="{FF2B5EF4-FFF2-40B4-BE49-F238E27FC236}">
                        <a16:creationId xmlns:a16="http://schemas.microsoft.com/office/drawing/2014/main" id="{27A9A92B-8581-4973-B4E3-47D6B57DAC32}"/>
                      </a:ext>
                    </a:extLst>
                  </p:cNvPr>
                  <p:cNvSpPr/>
                  <p:nvPr/>
                </p:nvSpPr>
                <p:spPr>
                  <a:xfrm>
                    <a:off x="5658892" y="1440037"/>
                    <a:ext cx="27399" cy="824310"/>
                  </a:xfrm>
                  <a:custGeom>
                    <a:avLst/>
                    <a:gdLst>
                      <a:gd name="connsiteX0" fmla="*/ 546 w 27399"/>
                      <a:gd name="connsiteY0" fmla="*/ 23638 h 824310"/>
                      <a:gd name="connsiteX1" fmla="*/ 25946 w 27399"/>
                      <a:gd name="connsiteY1" fmla="*/ 539576 h 824310"/>
                      <a:gd name="connsiteX2" fmla="*/ 22771 w 27399"/>
                      <a:gd name="connsiteY2" fmla="*/ 177626 h 824310"/>
                      <a:gd name="connsiteX3" fmla="*/ 10071 w 27399"/>
                      <a:gd name="connsiteY3" fmla="*/ 223663 h 824310"/>
                      <a:gd name="connsiteX4" fmla="*/ 2133 w 27399"/>
                      <a:gd name="connsiteY4" fmla="*/ 379238 h 824310"/>
                      <a:gd name="connsiteX5" fmla="*/ 11658 w 27399"/>
                      <a:gd name="connsiteY5" fmla="*/ 753888 h 824310"/>
                      <a:gd name="connsiteX6" fmla="*/ 16421 w 27399"/>
                      <a:gd name="connsiteY6" fmla="*/ 603076 h 824310"/>
                      <a:gd name="connsiteX7" fmla="*/ 546 w 27399"/>
                      <a:gd name="connsiteY7" fmla="*/ 818976 h 824310"/>
                      <a:gd name="connsiteX8" fmla="*/ 5308 w 27399"/>
                      <a:gd name="connsiteY8" fmla="*/ 704676 h 824310"/>
                      <a:gd name="connsiteX9" fmla="*/ 21183 w 27399"/>
                      <a:gd name="connsiteY9" fmla="*/ 149051 h 824310"/>
                      <a:gd name="connsiteX10" fmla="*/ 546 w 27399"/>
                      <a:gd name="connsiteY10" fmla="*/ 23638 h 82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399" h="824310">
                        <a:moveTo>
                          <a:pt x="546" y="23638"/>
                        </a:moveTo>
                        <a:cubicBezTo>
                          <a:pt x="1340" y="88725"/>
                          <a:pt x="22242" y="513911"/>
                          <a:pt x="25946" y="539576"/>
                        </a:cubicBezTo>
                        <a:cubicBezTo>
                          <a:pt x="29650" y="565241"/>
                          <a:pt x="25417" y="230278"/>
                          <a:pt x="22771" y="177626"/>
                        </a:cubicBezTo>
                        <a:cubicBezTo>
                          <a:pt x="20125" y="124974"/>
                          <a:pt x="13511" y="190061"/>
                          <a:pt x="10071" y="223663"/>
                        </a:cubicBezTo>
                        <a:cubicBezTo>
                          <a:pt x="6631" y="257265"/>
                          <a:pt x="1869" y="290867"/>
                          <a:pt x="2133" y="379238"/>
                        </a:cubicBezTo>
                        <a:cubicBezTo>
                          <a:pt x="2397" y="467609"/>
                          <a:pt x="9277" y="716582"/>
                          <a:pt x="11658" y="753888"/>
                        </a:cubicBezTo>
                        <a:cubicBezTo>
                          <a:pt x="14039" y="791194"/>
                          <a:pt x="18273" y="592228"/>
                          <a:pt x="16421" y="603076"/>
                        </a:cubicBezTo>
                        <a:cubicBezTo>
                          <a:pt x="14569" y="613924"/>
                          <a:pt x="2398" y="802043"/>
                          <a:pt x="546" y="818976"/>
                        </a:cubicBezTo>
                        <a:cubicBezTo>
                          <a:pt x="-1306" y="835909"/>
                          <a:pt x="1869" y="816330"/>
                          <a:pt x="5308" y="704676"/>
                        </a:cubicBezTo>
                        <a:cubicBezTo>
                          <a:pt x="8748" y="593022"/>
                          <a:pt x="21183" y="261234"/>
                          <a:pt x="21183" y="149051"/>
                        </a:cubicBezTo>
                        <a:cubicBezTo>
                          <a:pt x="21183" y="36868"/>
                          <a:pt x="-248" y="-41449"/>
                          <a:pt x="546" y="236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フリーフォーム: 図形 46">
                    <a:extLst>
                      <a:ext uri="{FF2B5EF4-FFF2-40B4-BE49-F238E27FC236}">
                        <a16:creationId xmlns:a16="http://schemas.microsoft.com/office/drawing/2014/main" id="{CE0AC69C-B314-496D-8C95-33CA2677001C}"/>
                      </a:ext>
                    </a:extLst>
                  </p:cNvPr>
                  <p:cNvSpPr/>
                  <p:nvPr/>
                </p:nvSpPr>
                <p:spPr>
                  <a:xfrm>
                    <a:off x="5689264" y="1338642"/>
                    <a:ext cx="38757" cy="600762"/>
                  </a:xfrm>
                  <a:custGeom>
                    <a:avLst/>
                    <a:gdLst>
                      <a:gd name="connsiteX0" fmla="*/ 336 w 38757"/>
                      <a:gd name="connsiteY0" fmla="*/ 1208 h 600762"/>
                      <a:gd name="connsiteX1" fmla="*/ 13036 w 38757"/>
                      <a:gd name="connsiteY1" fmla="*/ 264733 h 600762"/>
                      <a:gd name="connsiteX2" fmla="*/ 9861 w 38757"/>
                      <a:gd name="connsiteY2" fmla="*/ 591758 h 600762"/>
                      <a:gd name="connsiteX3" fmla="*/ 19386 w 38757"/>
                      <a:gd name="connsiteY3" fmla="*/ 483808 h 600762"/>
                      <a:gd name="connsiteX4" fmla="*/ 38436 w 38757"/>
                      <a:gd name="connsiteY4" fmla="*/ 218696 h 600762"/>
                      <a:gd name="connsiteX5" fmla="*/ 30499 w 38757"/>
                      <a:gd name="connsiteY5" fmla="*/ 340933 h 600762"/>
                      <a:gd name="connsiteX6" fmla="*/ 19386 w 38757"/>
                      <a:gd name="connsiteY6" fmla="*/ 409196 h 600762"/>
                      <a:gd name="connsiteX7" fmla="*/ 28911 w 38757"/>
                      <a:gd name="connsiteY7" fmla="*/ 175833 h 600762"/>
                      <a:gd name="connsiteX8" fmla="*/ 336 w 38757"/>
                      <a:gd name="connsiteY8" fmla="*/ 1208 h 60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757" h="600762">
                        <a:moveTo>
                          <a:pt x="336" y="1208"/>
                        </a:moveTo>
                        <a:cubicBezTo>
                          <a:pt x="-2310" y="16025"/>
                          <a:pt x="11449" y="166308"/>
                          <a:pt x="13036" y="264733"/>
                        </a:cubicBezTo>
                        <a:cubicBezTo>
                          <a:pt x="14624" y="363158"/>
                          <a:pt x="8803" y="555246"/>
                          <a:pt x="9861" y="591758"/>
                        </a:cubicBezTo>
                        <a:cubicBezTo>
                          <a:pt x="10919" y="628270"/>
                          <a:pt x="14624" y="545985"/>
                          <a:pt x="19386" y="483808"/>
                        </a:cubicBezTo>
                        <a:cubicBezTo>
                          <a:pt x="24148" y="421631"/>
                          <a:pt x="36584" y="242508"/>
                          <a:pt x="38436" y="218696"/>
                        </a:cubicBezTo>
                        <a:cubicBezTo>
                          <a:pt x="40288" y="194884"/>
                          <a:pt x="33674" y="309183"/>
                          <a:pt x="30499" y="340933"/>
                        </a:cubicBezTo>
                        <a:cubicBezTo>
                          <a:pt x="27324" y="372683"/>
                          <a:pt x="19651" y="436713"/>
                          <a:pt x="19386" y="409196"/>
                        </a:cubicBezTo>
                        <a:cubicBezTo>
                          <a:pt x="19121" y="381679"/>
                          <a:pt x="31028" y="240127"/>
                          <a:pt x="28911" y="175833"/>
                        </a:cubicBezTo>
                        <a:cubicBezTo>
                          <a:pt x="26794" y="111539"/>
                          <a:pt x="2982" y="-13609"/>
                          <a:pt x="336" y="12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" name="フリーフォーム: 図形 47">
                    <a:extLst>
                      <a:ext uri="{FF2B5EF4-FFF2-40B4-BE49-F238E27FC236}">
                        <a16:creationId xmlns:a16="http://schemas.microsoft.com/office/drawing/2014/main" id="{F5297750-761E-49E5-929D-3922F0969D94}"/>
                      </a:ext>
                    </a:extLst>
                  </p:cNvPr>
                  <p:cNvSpPr/>
                  <p:nvPr/>
                </p:nvSpPr>
                <p:spPr>
                  <a:xfrm>
                    <a:off x="5779882" y="1240249"/>
                    <a:ext cx="232998" cy="716384"/>
                  </a:xfrm>
                  <a:custGeom>
                    <a:avLst/>
                    <a:gdLst>
                      <a:gd name="connsiteX0" fmla="*/ 11318 w 232998"/>
                      <a:gd name="connsiteY0" fmla="*/ 113889 h 716384"/>
                      <a:gd name="connsiteX1" fmla="*/ 151018 w 232998"/>
                      <a:gd name="connsiteY1" fmla="*/ 480601 h 716384"/>
                      <a:gd name="connsiteX2" fmla="*/ 87518 w 232998"/>
                      <a:gd name="connsiteY2" fmla="*/ 255176 h 716384"/>
                      <a:gd name="connsiteX3" fmla="*/ 128793 w 232998"/>
                      <a:gd name="connsiteY3" fmla="*/ 398051 h 716384"/>
                      <a:gd name="connsiteX4" fmla="*/ 163718 w 232998"/>
                      <a:gd name="connsiteY4" fmla="*/ 583789 h 716384"/>
                      <a:gd name="connsiteX5" fmla="*/ 108156 w 232998"/>
                      <a:gd name="connsiteY5" fmla="*/ 380589 h 716384"/>
                      <a:gd name="connsiteX6" fmla="*/ 154193 w 232998"/>
                      <a:gd name="connsiteY6" fmla="*/ 553626 h 716384"/>
                      <a:gd name="connsiteX7" fmla="*/ 230393 w 232998"/>
                      <a:gd name="connsiteY7" fmla="*/ 713964 h 716384"/>
                      <a:gd name="connsiteX8" fmla="*/ 206581 w 232998"/>
                      <a:gd name="connsiteY8" fmla="*/ 628239 h 716384"/>
                      <a:gd name="connsiteX9" fmla="*/ 122443 w 232998"/>
                      <a:gd name="connsiteY9" fmla="*/ 344076 h 716384"/>
                      <a:gd name="connsiteX10" fmla="*/ 146256 w 232998"/>
                      <a:gd name="connsiteY10" fmla="*/ 642526 h 716384"/>
                      <a:gd name="connsiteX11" fmla="*/ 111331 w 232998"/>
                      <a:gd name="connsiteY11" fmla="*/ 415514 h 716384"/>
                      <a:gd name="connsiteX12" fmla="*/ 82756 w 232998"/>
                      <a:gd name="connsiteY12" fmla="*/ 232951 h 716384"/>
                      <a:gd name="connsiteX13" fmla="*/ 17668 w 232998"/>
                      <a:gd name="connsiteY13" fmla="*/ 4351 h 716384"/>
                      <a:gd name="connsiteX14" fmla="*/ 11318 w 232998"/>
                      <a:gd name="connsiteY14" fmla="*/ 113889 h 716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998" h="716384">
                        <a:moveTo>
                          <a:pt x="11318" y="113889"/>
                        </a:moveTo>
                        <a:cubicBezTo>
                          <a:pt x="33543" y="193264"/>
                          <a:pt x="138318" y="457053"/>
                          <a:pt x="151018" y="480601"/>
                        </a:cubicBezTo>
                        <a:cubicBezTo>
                          <a:pt x="163718" y="504149"/>
                          <a:pt x="91222" y="268934"/>
                          <a:pt x="87518" y="255176"/>
                        </a:cubicBezTo>
                        <a:cubicBezTo>
                          <a:pt x="83814" y="241418"/>
                          <a:pt x="116093" y="343282"/>
                          <a:pt x="128793" y="398051"/>
                        </a:cubicBezTo>
                        <a:cubicBezTo>
                          <a:pt x="141493" y="452820"/>
                          <a:pt x="167157" y="586699"/>
                          <a:pt x="163718" y="583789"/>
                        </a:cubicBezTo>
                        <a:cubicBezTo>
                          <a:pt x="160279" y="580879"/>
                          <a:pt x="109743" y="385616"/>
                          <a:pt x="108156" y="380589"/>
                        </a:cubicBezTo>
                        <a:cubicBezTo>
                          <a:pt x="106569" y="375562"/>
                          <a:pt x="133820" y="498064"/>
                          <a:pt x="154193" y="553626"/>
                        </a:cubicBezTo>
                        <a:cubicBezTo>
                          <a:pt x="174566" y="609188"/>
                          <a:pt x="221662" y="701529"/>
                          <a:pt x="230393" y="713964"/>
                        </a:cubicBezTo>
                        <a:cubicBezTo>
                          <a:pt x="239124" y="726399"/>
                          <a:pt x="224573" y="689887"/>
                          <a:pt x="206581" y="628239"/>
                        </a:cubicBezTo>
                        <a:cubicBezTo>
                          <a:pt x="188589" y="566591"/>
                          <a:pt x="132497" y="341695"/>
                          <a:pt x="122443" y="344076"/>
                        </a:cubicBezTo>
                        <a:cubicBezTo>
                          <a:pt x="112389" y="346457"/>
                          <a:pt x="148108" y="630620"/>
                          <a:pt x="146256" y="642526"/>
                        </a:cubicBezTo>
                        <a:cubicBezTo>
                          <a:pt x="144404" y="654432"/>
                          <a:pt x="121914" y="483777"/>
                          <a:pt x="111331" y="415514"/>
                        </a:cubicBezTo>
                        <a:cubicBezTo>
                          <a:pt x="100748" y="347252"/>
                          <a:pt x="98366" y="301478"/>
                          <a:pt x="82756" y="232951"/>
                        </a:cubicBezTo>
                        <a:cubicBezTo>
                          <a:pt x="67146" y="164424"/>
                          <a:pt x="31162" y="24195"/>
                          <a:pt x="17668" y="4351"/>
                        </a:cubicBezTo>
                        <a:cubicBezTo>
                          <a:pt x="4174" y="-15493"/>
                          <a:pt x="-10907" y="34514"/>
                          <a:pt x="11318" y="1138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フリーフォーム: 図形 48">
                    <a:extLst>
                      <a:ext uri="{FF2B5EF4-FFF2-40B4-BE49-F238E27FC236}">
                        <a16:creationId xmlns:a16="http://schemas.microsoft.com/office/drawing/2014/main" id="{87C62101-40B8-46D8-933A-6E3C51FF8274}"/>
                      </a:ext>
                    </a:extLst>
                  </p:cNvPr>
                  <p:cNvSpPr/>
                  <p:nvPr/>
                </p:nvSpPr>
                <p:spPr>
                  <a:xfrm>
                    <a:off x="4544547" y="742791"/>
                    <a:ext cx="885493" cy="328072"/>
                  </a:xfrm>
                  <a:custGeom>
                    <a:avLst/>
                    <a:gdLst>
                      <a:gd name="connsiteX0" fmla="*/ 6286 w 885493"/>
                      <a:gd name="connsiteY0" fmla="*/ 44609 h 328072"/>
                      <a:gd name="connsiteX1" fmla="*/ 476186 w 885493"/>
                      <a:gd name="connsiteY1" fmla="*/ 27676 h 328072"/>
                      <a:gd name="connsiteX2" fmla="*/ 133286 w 885493"/>
                      <a:gd name="connsiteY2" fmla="*/ 12859 h 328072"/>
                      <a:gd name="connsiteX3" fmla="*/ 416920 w 885493"/>
                      <a:gd name="connsiteY3" fmla="*/ 25559 h 328072"/>
                      <a:gd name="connsiteX4" fmla="*/ 615886 w 885493"/>
                      <a:gd name="connsiteY4" fmla="*/ 101759 h 328072"/>
                      <a:gd name="connsiteX5" fmla="*/ 874120 w 885493"/>
                      <a:gd name="connsiteY5" fmla="*/ 324009 h 328072"/>
                      <a:gd name="connsiteX6" fmla="*/ 791570 w 885493"/>
                      <a:gd name="connsiteY6" fmla="*/ 228759 h 328072"/>
                      <a:gd name="connsiteX7" fmla="*/ 366120 w 885493"/>
                      <a:gd name="connsiteY7" fmla="*/ 21326 h 328072"/>
                      <a:gd name="connsiteX8" fmla="*/ 215836 w 885493"/>
                      <a:gd name="connsiteY8" fmla="*/ 8626 h 328072"/>
                      <a:gd name="connsiteX9" fmla="*/ 6286 w 885493"/>
                      <a:gd name="connsiteY9" fmla="*/ 44609 h 328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5493" h="328072">
                        <a:moveTo>
                          <a:pt x="6286" y="44609"/>
                        </a:moveTo>
                        <a:cubicBezTo>
                          <a:pt x="49678" y="47784"/>
                          <a:pt x="455020" y="32968"/>
                          <a:pt x="476186" y="27676"/>
                        </a:cubicBezTo>
                        <a:cubicBezTo>
                          <a:pt x="497352" y="22384"/>
                          <a:pt x="143164" y="13212"/>
                          <a:pt x="133286" y="12859"/>
                        </a:cubicBezTo>
                        <a:cubicBezTo>
                          <a:pt x="123408" y="12506"/>
                          <a:pt x="336487" y="10742"/>
                          <a:pt x="416920" y="25559"/>
                        </a:cubicBezTo>
                        <a:cubicBezTo>
                          <a:pt x="497353" y="40376"/>
                          <a:pt x="539686" y="52017"/>
                          <a:pt x="615886" y="101759"/>
                        </a:cubicBezTo>
                        <a:cubicBezTo>
                          <a:pt x="692086" y="151501"/>
                          <a:pt x="844839" y="302842"/>
                          <a:pt x="874120" y="324009"/>
                        </a:cubicBezTo>
                        <a:cubicBezTo>
                          <a:pt x="903401" y="345176"/>
                          <a:pt x="876237" y="279206"/>
                          <a:pt x="791570" y="228759"/>
                        </a:cubicBezTo>
                        <a:cubicBezTo>
                          <a:pt x="706903" y="178312"/>
                          <a:pt x="462076" y="58015"/>
                          <a:pt x="366120" y="21326"/>
                        </a:cubicBezTo>
                        <a:cubicBezTo>
                          <a:pt x="270164" y="-15363"/>
                          <a:pt x="275455" y="5804"/>
                          <a:pt x="215836" y="8626"/>
                        </a:cubicBezTo>
                        <a:cubicBezTo>
                          <a:pt x="156217" y="11448"/>
                          <a:pt x="-37106" y="41434"/>
                          <a:pt x="6286" y="446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フリーフォーム: 図形 49">
                    <a:extLst>
                      <a:ext uri="{FF2B5EF4-FFF2-40B4-BE49-F238E27FC236}">
                        <a16:creationId xmlns:a16="http://schemas.microsoft.com/office/drawing/2014/main" id="{351814DF-2A27-4F6B-9DB8-75D057C52F36}"/>
                      </a:ext>
                    </a:extLst>
                  </p:cNvPr>
                  <p:cNvSpPr/>
                  <p:nvPr/>
                </p:nvSpPr>
                <p:spPr>
                  <a:xfrm>
                    <a:off x="4694646" y="697896"/>
                    <a:ext cx="860550" cy="574139"/>
                  </a:xfrm>
                  <a:custGeom>
                    <a:avLst/>
                    <a:gdLst>
                      <a:gd name="connsiteX0" fmla="*/ 121 w 860550"/>
                      <a:gd name="connsiteY0" fmla="*/ 9071 h 574139"/>
                      <a:gd name="connsiteX1" fmla="*/ 467904 w 860550"/>
                      <a:gd name="connsiteY1" fmla="*/ 57754 h 574139"/>
                      <a:gd name="connsiteX2" fmla="*/ 222371 w 860550"/>
                      <a:gd name="connsiteY2" fmla="*/ 604 h 574139"/>
                      <a:gd name="connsiteX3" fmla="*/ 457321 w 860550"/>
                      <a:gd name="connsiteY3" fmla="*/ 102204 h 574139"/>
                      <a:gd name="connsiteX4" fmla="*/ 575854 w 860550"/>
                      <a:gd name="connsiteY4" fmla="*/ 165704 h 574139"/>
                      <a:gd name="connsiteX5" fmla="*/ 704971 w 860550"/>
                      <a:gd name="connsiteY5" fmla="*/ 290587 h 574139"/>
                      <a:gd name="connsiteX6" fmla="*/ 855254 w 860550"/>
                      <a:gd name="connsiteY6" fmla="*/ 567871 h 574139"/>
                      <a:gd name="connsiteX7" fmla="*/ 787521 w 860550"/>
                      <a:gd name="connsiteY7" fmla="*/ 449337 h 574139"/>
                      <a:gd name="connsiteX8" fmla="*/ 425571 w 860550"/>
                      <a:gd name="connsiteY8" fmla="*/ 61987 h 574139"/>
                      <a:gd name="connsiteX9" fmla="*/ 121 w 860550"/>
                      <a:gd name="connsiteY9" fmla="*/ 9071 h 574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60550" h="574139">
                        <a:moveTo>
                          <a:pt x="121" y="9071"/>
                        </a:moveTo>
                        <a:cubicBezTo>
                          <a:pt x="7176" y="8366"/>
                          <a:pt x="430862" y="59165"/>
                          <a:pt x="467904" y="57754"/>
                        </a:cubicBezTo>
                        <a:cubicBezTo>
                          <a:pt x="504946" y="56343"/>
                          <a:pt x="224135" y="-6804"/>
                          <a:pt x="222371" y="604"/>
                        </a:cubicBezTo>
                        <a:cubicBezTo>
                          <a:pt x="220607" y="8012"/>
                          <a:pt x="398407" y="74687"/>
                          <a:pt x="457321" y="102204"/>
                        </a:cubicBezTo>
                        <a:cubicBezTo>
                          <a:pt x="516235" y="129721"/>
                          <a:pt x="534579" y="134307"/>
                          <a:pt x="575854" y="165704"/>
                        </a:cubicBezTo>
                        <a:cubicBezTo>
                          <a:pt x="617129" y="197101"/>
                          <a:pt x="658404" y="223559"/>
                          <a:pt x="704971" y="290587"/>
                        </a:cubicBezTo>
                        <a:cubicBezTo>
                          <a:pt x="751538" y="357615"/>
                          <a:pt x="841496" y="541413"/>
                          <a:pt x="855254" y="567871"/>
                        </a:cubicBezTo>
                        <a:cubicBezTo>
                          <a:pt x="869012" y="594329"/>
                          <a:pt x="859135" y="533651"/>
                          <a:pt x="787521" y="449337"/>
                        </a:cubicBezTo>
                        <a:cubicBezTo>
                          <a:pt x="715907" y="365023"/>
                          <a:pt x="556804" y="138893"/>
                          <a:pt x="425571" y="61987"/>
                        </a:cubicBezTo>
                        <a:cubicBezTo>
                          <a:pt x="294338" y="-14919"/>
                          <a:pt x="-6934" y="9776"/>
                          <a:pt x="121" y="907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フリーフォーム: 図形 50">
                    <a:extLst>
                      <a:ext uri="{FF2B5EF4-FFF2-40B4-BE49-F238E27FC236}">
                        <a16:creationId xmlns:a16="http://schemas.microsoft.com/office/drawing/2014/main" id="{208067F4-5D6D-4AF6-A949-7D0291FCCA40}"/>
                      </a:ext>
                    </a:extLst>
                  </p:cNvPr>
                  <p:cNvSpPr/>
                  <p:nvPr/>
                </p:nvSpPr>
                <p:spPr>
                  <a:xfrm>
                    <a:off x="5384978" y="1033598"/>
                    <a:ext cx="204131" cy="632699"/>
                  </a:xfrm>
                  <a:custGeom>
                    <a:avLst/>
                    <a:gdLst>
                      <a:gd name="connsiteX0" fmla="*/ 1939 w 204131"/>
                      <a:gd name="connsiteY0" fmla="*/ 14152 h 632699"/>
                      <a:gd name="connsiteX1" fmla="*/ 194555 w 204131"/>
                      <a:gd name="connsiteY1" fmla="*/ 604702 h 632699"/>
                      <a:gd name="connsiteX2" fmla="*/ 169155 w 204131"/>
                      <a:gd name="connsiteY2" fmla="*/ 503102 h 632699"/>
                      <a:gd name="connsiteX3" fmla="*/ 118355 w 204131"/>
                      <a:gd name="connsiteY3" fmla="*/ 200419 h 632699"/>
                      <a:gd name="connsiteX4" fmla="*/ 137405 w 204131"/>
                      <a:gd name="connsiteY4" fmla="*/ 361285 h 632699"/>
                      <a:gd name="connsiteX5" fmla="*/ 97189 w 204131"/>
                      <a:gd name="connsiteY5" fmla="*/ 196185 h 632699"/>
                      <a:gd name="connsiteX6" fmla="*/ 1939 w 204131"/>
                      <a:gd name="connsiteY6" fmla="*/ 14152 h 632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131" h="632699">
                        <a:moveTo>
                          <a:pt x="1939" y="14152"/>
                        </a:moveTo>
                        <a:cubicBezTo>
                          <a:pt x="18167" y="82238"/>
                          <a:pt x="166686" y="523210"/>
                          <a:pt x="194555" y="604702"/>
                        </a:cubicBezTo>
                        <a:cubicBezTo>
                          <a:pt x="222424" y="686194"/>
                          <a:pt x="181855" y="570483"/>
                          <a:pt x="169155" y="503102"/>
                        </a:cubicBezTo>
                        <a:cubicBezTo>
                          <a:pt x="156455" y="435722"/>
                          <a:pt x="123647" y="224055"/>
                          <a:pt x="118355" y="200419"/>
                        </a:cubicBezTo>
                        <a:cubicBezTo>
                          <a:pt x="113063" y="176783"/>
                          <a:pt x="140933" y="361991"/>
                          <a:pt x="137405" y="361285"/>
                        </a:cubicBezTo>
                        <a:cubicBezTo>
                          <a:pt x="133877" y="360579"/>
                          <a:pt x="118356" y="249454"/>
                          <a:pt x="97189" y="196185"/>
                        </a:cubicBezTo>
                        <a:cubicBezTo>
                          <a:pt x="76022" y="142916"/>
                          <a:pt x="-14289" y="-53934"/>
                          <a:pt x="1939" y="141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フリーフォーム: 図形 51">
                    <a:extLst>
                      <a:ext uri="{FF2B5EF4-FFF2-40B4-BE49-F238E27FC236}">
                        <a16:creationId xmlns:a16="http://schemas.microsoft.com/office/drawing/2014/main" id="{E0C252E9-95D9-45BF-AF22-2796966FDEEB}"/>
                      </a:ext>
                    </a:extLst>
                  </p:cNvPr>
                  <p:cNvSpPr/>
                  <p:nvPr/>
                </p:nvSpPr>
                <p:spPr>
                  <a:xfrm>
                    <a:off x="5523936" y="1247497"/>
                    <a:ext cx="95229" cy="491822"/>
                  </a:xfrm>
                  <a:custGeom>
                    <a:avLst/>
                    <a:gdLst>
                      <a:gd name="connsiteX0" fmla="*/ 4797 w 95229"/>
                      <a:gd name="connsiteY0" fmla="*/ 9803 h 491822"/>
                      <a:gd name="connsiteX1" fmla="*/ 25964 w 95229"/>
                      <a:gd name="connsiteY1" fmla="*/ 62720 h 491822"/>
                      <a:gd name="connsiteX2" fmla="*/ 93697 w 95229"/>
                      <a:gd name="connsiteY2" fmla="*/ 490286 h 491822"/>
                      <a:gd name="connsiteX3" fmla="*/ 72531 w 95229"/>
                      <a:gd name="connsiteY3" fmla="*/ 206653 h 491822"/>
                      <a:gd name="connsiteX4" fmla="*/ 64064 w 95229"/>
                      <a:gd name="connsiteY4" fmla="*/ 229936 h 491822"/>
                      <a:gd name="connsiteX5" fmla="*/ 2681 w 95229"/>
                      <a:gd name="connsiteY5" fmla="*/ 136803 h 491822"/>
                      <a:gd name="connsiteX6" fmla="*/ 4797 w 95229"/>
                      <a:gd name="connsiteY6" fmla="*/ 9803 h 491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229" h="491822">
                        <a:moveTo>
                          <a:pt x="4797" y="9803"/>
                        </a:moveTo>
                        <a:cubicBezTo>
                          <a:pt x="8678" y="-2544"/>
                          <a:pt x="11147" y="-17361"/>
                          <a:pt x="25964" y="62720"/>
                        </a:cubicBezTo>
                        <a:cubicBezTo>
                          <a:pt x="40781" y="142801"/>
                          <a:pt x="85936" y="466297"/>
                          <a:pt x="93697" y="490286"/>
                        </a:cubicBezTo>
                        <a:cubicBezTo>
                          <a:pt x="101458" y="514275"/>
                          <a:pt x="77470" y="250045"/>
                          <a:pt x="72531" y="206653"/>
                        </a:cubicBezTo>
                        <a:cubicBezTo>
                          <a:pt x="67592" y="163261"/>
                          <a:pt x="75706" y="241578"/>
                          <a:pt x="64064" y="229936"/>
                        </a:cubicBezTo>
                        <a:cubicBezTo>
                          <a:pt x="52422" y="218294"/>
                          <a:pt x="7973" y="170317"/>
                          <a:pt x="2681" y="136803"/>
                        </a:cubicBezTo>
                        <a:cubicBezTo>
                          <a:pt x="-2611" y="103289"/>
                          <a:pt x="916" y="22150"/>
                          <a:pt x="4797" y="980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フリーフォーム: 図形 52">
                    <a:extLst>
                      <a:ext uri="{FF2B5EF4-FFF2-40B4-BE49-F238E27FC236}">
                        <a16:creationId xmlns:a16="http://schemas.microsoft.com/office/drawing/2014/main" id="{0852DFE9-5682-4C91-AB6D-AD7D2BC63C0B}"/>
                      </a:ext>
                    </a:extLst>
                  </p:cNvPr>
                  <p:cNvSpPr/>
                  <p:nvPr/>
                </p:nvSpPr>
                <p:spPr>
                  <a:xfrm>
                    <a:off x="5567531" y="1511885"/>
                    <a:ext cx="67565" cy="800616"/>
                  </a:xfrm>
                  <a:custGeom>
                    <a:avLst/>
                    <a:gdLst>
                      <a:gd name="connsiteX0" fmla="*/ 3536 w 67565"/>
                      <a:gd name="connsiteY0" fmla="*/ 18465 h 800616"/>
                      <a:gd name="connsiteX1" fmla="*/ 67036 w 67565"/>
                      <a:gd name="connsiteY1" fmla="*/ 797398 h 800616"/>
                      <a:gd name="connsiteX2" fmla="*/ 33169 w 67565"/>
                      <a:gd name="connsiteY2" fmla="*/ 308448 h 800616"/>
                      <a:gd name="connsiteX3" fmla="*/ 20469 w 67565"/>
                      <a:gd name="connsiteY3" fmla="*/ 642882 h 800616"/>
                      <a:gd name="connsiteX4" fmla="*/ 9886 w 67565"/>
                      <a:gd name="connsiteY4" fmla="*/ 274582 h 800616"/>
                      <a:gd name="connsiteX5" fmla="*/ 3536 w 67565"/>
                      <a:gd name="connsiteY5" fmla="*/ 18465 h 800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565" h="800616">
                        <a:moveTo>
                          <a:pt x="3536" y="18465"/>
                        </a:moveTo>
                        <a:cubicBezTo>
                          <a:pt x="13061" y="105601"/>
                          <a:pt x="62097" y="749068"/>
                          <a:pt x="67036" y="797398"/>
                        </a:cubicBezTo>
                        <a:cubicBezTo>
                          <a:pt x="71975" y="845729"/>
                          <a:pt x="40930" y="334201"/>
                          <a:pt x="33169" y="308448"/>
                        </a:cubicBezTo>
                        <a:cubicBezTo>
                          <a:pt x="25408" y="282695"/>
                          <a:pt x="24349" y="648526"/>
                          <a:pt x="20469" y="642882"/>
                        </a:cubicBezTo>
                        <a:cubicBezTo>
                          <a:pt x="16589" y="637238"/>
                          <a:pt x="13414" y="373713"/>
                          <a:pt x="9886" y="274582"/>
                        </a:cubicBezTo>
                        <a:cubicBezTo>
                          <a:pt x="6358" y="175451"/>
                          <a:pt x="-5989" y="-68671"/>
                          <a:pt x="3536" y="184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4" name="フリーフォーム: 図形 53">
                    <a:extLst>
                      <a:ext uri="{FF2B5EF4-FFF2-40B4-BE49-F238E27FC236}">
                        <a16:creationId xmlns:a16="http://schemas.microsoft.com/office/drawing/2014/main" id="{5B8EAF81-4E94-4CDA-857F-10269A6293F2}"/>
                      </a:ext>
                    </a:extLst>
                  </p:cNvPr>
                  <p:cNvSpPr/>
                  <p:nvPr/>
                </p:nvSpPr>
                <p:spPr>
                  <a:xfrm>
                    <a:off x="5626020" y="1684485"/>
                    <a:ext cx="31884" cy="624571"/>
                  </a:xfrm>
                  <a:custGeom>
                    <a:avLst/>
                    <a:gdLst>
                      <a:gd name="connsiteX0" fmla="*/ 2197 w 31884"/>
                      <a:gd name="connsiteY0" fmla="*/ 17315 h 624571"/>
                      <a:gd name="connsiteX1" fmla="*/ 4313 w 31884"/>
                      <a:gd name="connsiteY1" fmla="*/ 82932 h 624571"/>
                      <a:gd name="connsiteX2" fmla="*/ 21247 w 31884"/>
                      <a:gd name="connsiteY2" fmla="*/ 622682 h 624571"/>
                      <a:gd name="connsiteX3" fmla="*/ 2197 w 31884"/>
                      <a:gd name="connsiteY3" fmla="*/ 260732 h 624571"/>
                      <a:gd name="connsiteX4" fmla="*/ 31830 w 31884"/>
                      <a:gd name="connsiteY4" fmla="*/ 239565 h 624571"/>
                      <a:gd name="connsiteX5" fmla="*/ 2197 w 31884"/>
                      <a:gd name="connsiteY5" fmla="*/ 17315 h 624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884" h="624571">
                        <a:moveTo>
                          <a:pt x="2197" y="17315"/>
                        </a:moveTo>
                        <a:cubicBezTo>
                          <a:pt x="-2389" y="-8791"/>
                          <a:pt x="1138" y="-17962"/>
                          <a:pt x="4313" y="82932"/>
                        </a:cubicBezTo>
                        <a:cubicBezTo>
                          <a:pt x="7488" y="183826"/>
                          <a:pt x="21600" y="593049"/>
                          <a:pt x="21247" y="622682"/>
                        </a:cubicBezTo>
                        <a:cubicBezTo>
                          <a:pt x="20894" y="652315"/>
                          <a:pt x="433" y="324585"/>
                          <a:pt x="2197" y="260732"/>
                        </a:cubicBezTo>
                        <a:cubicBezTo>
                          <a:pt x="3961" y="196879"/>
                          <a:pt x="30419" y="277665"/>
                          <a:pt x="31830" y="239565"/>
                        </a:cubicBezTo>
                        <a:cubicBezTo>
                          <a:pt x="33241" y="201465"/>
                          <a:pt x="6783" y="43421"/>
                          <a:pt x="2197" y="1731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フリーフォーム: 図形 54">
                    <a:extLst>
                      <a:ext uri="{FF2B5EF4-FFF2-40B4-BE49-F238E27FC236}">
                        <a16:creationId xmlns:a16="http://schemas.microsoft.com/office/drawing/2014/main" id="{E356E48C-7371-4CF9-B1BC-F57B81F4EAC9}"/>
                      </a:ext>
                    </a:extLst>
                  </p:cNvPr>
                  <p:cNvSpPr/>
                  <p:nvPr/>
                </p:nvSpPr>
                <p:spPr>
                  <a:xfrm>
                    <a:off x="5676478" y="1796720"/>
                    <a:ext cx="131136" cy="1113986"/>
                  </a:xfrm>
                  <a:custGeom>
                    <a:avLst/>
                    <a:gdLst>
                      <a:gd name="connsiteX0" fmla="*/ 118955 w 131136"/>
                      <a:gd name="connsiteY0" fmla="*/ 17263 h 1113986"/>
                      <a:gd name="connsiteX1" fmla="*/ 46989 w 131136"/>
                      <a:gd name="connsiteY1" fmla="*/ 696713 h 1113986"/>
                      <a:gd name="connsiteX2" fmla="*/ 76622 w 131136"/>
                      <a:gd name="connsiteY2" fmla="*/ 537963 h 1113986"/>
                      <a:gd name="connsiteX3" fmla="*/ 422 w 131136"/>
                      <a:gd name="connsiteY3" fmla="*/ 1111580 h 1113986"/>
                      <a:gd name="connsiteX4" fmla="*/ 116839 w 131136"/>
                      <a:gd name="connsiteY4" fmla="*/ 279730 h 1113986"/>
                      <a:gd name="connsiteX5" fmla="*/ 118955 w 131136"/>
                      <a:gd name="connsiteY5" fmla="*/ 17263 h 11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36" h="1113986">
                        <a:moveTo>
                          <a:pt x="118955" y="17263"/>
                        </a:moveTo>
                        <a:cubicBezTo>
                          <a:pt x="107313" y="86760"/>
                          <a:pt x="54044" y="609930"/>
                          <a:pt x="46989" y="696713"/>
                        </a:cubicBezTo>
                        <a:cubicBezTo>
                          <a:pt x="39934" y="783496"/>
                          <a:pt x="84383" y="468819"/>
                          <a:pt x="76622" y="537963"/>
                        </a:cubicBezTo>
                        <a:cubicBezTo>
                          <a:pt x="68861" y="607107"/>
                          <a:pt x="-6281" y="1154619"/>
                          <a:pt x="422" y="1111580"/>
                        </a:cubicBezTo>
                        <a:cubicBezTo>
                          <a:pt x="7125" y="1068541"/>
                          <a:pt x="93556" y="460705"/>
                          <a:pt x="116839" y="279730"/>
                        </a:cubicBezTo>
                        <a:cubicBezTo>
                          <a:pt x="140122" y="98755"/>
                          <a:pt x="130597" y="-52234"/>
                          <a:pt x="118955" y="1726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フリーフォーム: 図形 55">
                    <a:extLst>
                      <a:ext uri="{FF2B5EF4-FFF2-40B4-BE49-F238E27FC236}">
                        <a16:creationId xmlns:a16="http://schemas.microsoft.com/office/drawing/2014/main" id="{98855C08-2B0E-451E-B25E-E37956ED81F8}"/>
                      </a:ext>
                    </a:extLst>
                  </p:cNvPr>
                  <p:cNvSpPr/>
                  <p:nvPr/>
                </p:nvSpPr>
                <p:spPr>
                  <a:xfrm>
                    <a:off x="5649854" y="2492330"/>
                    <a:ext cx="74034" cy="533228"/>
                  </a:xfrm>
                  <a:custGeom>
                    <a:avLst/>
                    <a:gdLst>
                      <a:gd name="connsiteX0" fmla="*/ 65146 w 74034"/>
                      <a:gd name="connsiteY0" fmla="*/ 15920 h 533228"/>
                      <a:gd name="connsiteX1" fmla="*/ 1646 w 74034"/>
                      <a:gd name="connsiteY1" fmla="*/ 528683 h 533228"/>
                      <a:gd name="connsiteX2" fmla="*/ 19109 w 74034"/>
                      <a:gd name="connsiteY2" fmla="*/ 277858 h 533228"/>
                      <a:gd name="connsiteX3" fmla="*/ 23871 w 74034"/>
                      <a:gd name="connsiteY3" fmla="*/ 471533 h 533228"/>
                      <a:gd name="connsiteX4" fmla="*/ 68321 w 74034"/>
                      <a:gd name="connsiteY4" fmla="*/ 157208 h 533228"/>
                      <a:gd name="connsiteX5" fmla="*/ 65146 w 74034"/>
                      <a:gd name="connsiteY5" fmla="*/ 15920 h 533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34" h="533228">
                        <a:moveTo>
                          <a:pt x="65146" y="15920"/>
                        </a:moveTo>
                        <a:cubicBezTo>
                          <a:pt x="54033" y="77833"/>
                          <a:pt x="9319" y="485027"/>
                          <a:pt x="1646" y="528683"/>
                        </a:cubicBezTo>
                        <a:cubicBezTo>
                          <a:pt x="-6027" y="572339"/>
                          <a:pt x="15405" y="287383"/>
                          <a:pt x="19109" y="277858"/>
                        </a:cubicBezTo>
                        <a:cubicBezTo>
                          <a:pt x="22813" y="268333"/>
                          <a:pt x="15669" y="491641"/>
                          <a:pt x="23871" y="471533"/>
                        </a:cubicBezTo>
                        <a:cubicBezTo>
                          <a:pt x="32073" y="451425"/>
                          <a:pt x="60119" y="226529"/>
                          <a:pt x="68321" y="157208"/>
                        </a:cubicBezTo>
                        <a:cubicBezTo>
                          <a:pt x="76523" y="87887"/>
                          <a:pt x="76259" y="-45993"/>
                          <a:pt x="65146" y="159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フリーフォーム: 図形 56">
                    <a:extLst>
                      <a:ext uri="{FF2B5EF4-FFF2-40B4-BE49-F238E27FC236}">
                        <a16:creationId xmlns:a16="http://schemas.microsoft.com/office/drawing/2014/main" id="{72807188-B03E-4E3D-81F1-7D07A902EEC2}"/>
                      </a:ext>
                    </a:extLst>
                  </p:cNvPr>
                  <p:cNvSpPr/>
                  <p:nvPr/>
                </p:nvSpPr>
                <p:spPr>
                  <a:xfrm>
                    <a:off x="5607212" y="2238007"/>
                    <a:ext cx="96325" cy="813823"/>
                  </a:xfrm>
                  <a:custGeom>
                    <a:avLst/>
                    <a:gdLst>
                      <a:gd name="connsiteX0" fmla="*/ 26826 w 96325"/>
                      <a:gd name="connsiteY0" fmla="*/ 51168 h 813823"/>
                      <a:gd name="connsiteX1" fmla="*/ 53813 w 96325"/>
                      <a:gd name="connsiteY1" fmla="*/ 365493 h 813823"/>
                      <a:gd name="connsiteX2" fmla="*/ 45876 w 96325"/>
                      <a:gd name="connsiteY2" fmla="*/ 295643 h 813823"/>
                      <a:gd name="connsiteX3" fmla="*/ 95088 w 96325"/>
                      <a:gd name="connsiteY3" fmla="*/ 8306 h 813823"/>
                      <a:gd name="connsiteX4" fmla="*/ 80801 w 96325"/>
                      <a:gd name="connsiteY4" fmla="*/ 105143 h 813823"/>
                      <a:gd name="connsiteX5" fmla="*/ 72863 w 96325"/>
                      <a:gd name="connsiteY5" fmla="*/ 389306 h 813823"/>
                      <a:gd name="connsiteX6" fmla="*/ 6188 w 96325"/>
                      <a:gd name="connsiteY6" fmla="*/ 790943 h 813823"/>
                      <a:gd name="connsiteX7" fmla="*/ 7776 w 96325"/>
                      <a:gd name="connsiteY7" fmla="*/ 721093 h 813823"/>
                      <a:gd name="connsiteX8" fmla="*/ 49051 w 96325"/>
                      <a:gd name="connsiteY8" fmla="*/ 360731 h 813823"/>
                      <a:gd name="connsiteX9" fmla="*/ 23651 w 96325"/>
                      <a:gd name="connsiteY9" fmla="*/ 214681 h 813823"/>
                      <a:gd name="connsiteX10" fmla="*/ 26826 w 96325"/>
                      <a:gd name="connsiteY10" fmla="*/ 51168 h 81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6325" h="813823">
                        <a:moveTo>
                          <a:pt x="26826" y="51168"/>
                        </a:moveTo>
                        <a:cubicBezTo>
                          <a:pt x="31853" y="76303"/>
                          <a:pt x="50638" y="324747"/>
                          <a:pt x="53813" y="365493"/>
                        </a:cubicBezTo>
                        <a:cubicBezTo>
                          <a:pt x="56988" y="406239"/>
                          <a:pt x="38997" y="355174"/>
                          <a:pt x="45876" y="295643"/>
                        </a:cubicBezTo>
                        <a:cubicBezTo>
                          <a:pt x="52755" y="236112"/>
                          <a:pt x="89267" y="40056"/>
                          <a:pt x="95088" y="8306"/>
                        </a:cubicBezTo>
                        <a:cubicBezTo>
                          <a:pt x="100909" y="-23444"/>
                          <a:pt x="84505" y="41643"/>
                          <a:pt x="80801" y="105143"/>
                        </a:cubicBezTo>
                        <a:cubicBezTo>
                          <a:pt x="77097" y="168643"/>
                          <a:pt x="85298" y="275006"/>
                          <a:pt x="72863" y="389306"/>
                        </a:cubicBezTo>
                        <a:cubicBezTo>
                          <a:pt x="60428" y="503606"/>
                          <a:pt x="17036" y="735645"/>
                          <a:pt x="6188" y="790943"/>
                        </a:cubicBezTo>
                        <a:cubicBezTo>
                          <a:pt x="-4660" y="846241"/>
                          <a:pt x="632" y="792795"/>
                          <a:pt x="7776" y="721093"/>
                        </a:cubicBezTo>
                        <a:cubicBezTo>
                          <a:pt x="14920" y="649391"/>
                          <a:pt x="46405" y="445133"/>
                          <a:pt x="49051" y="360731"/>
                        </a:cubicBezTo>
                        <a:cubicBezTo>
                          <a:pt x="51697" y="276329"/>
                          <a:pt x="27884" y="260719"/>
                          <a:pt x="23651" y="214681"/>
                        </a:cubicBezTo>
                        <a:cubicBezTo>
                          <a:pt x="19418" y="168644"/>
                          <a:pt x="21799" y="26033"/>
                          <a:pt x="26826" y="511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フリーフォーム: 図形 57">
                    <a:extLst>
                      <a:ext uri="{FF2B5EF4-FFF2-40B4-BE49-F238E27FC236}">
                        <a16:creationId xmlns:a16="http://schemas.microsoft.com/office/drawing/2014/main" id="{24B35792-0219-426A-B8E6-20E7F81EA61F}"/>
                      </a:ext>
                    </a:extLst>
                  </p:cNvPr>
                  <p:cNvSpPr/>
                  <p:nvPr/>
                </p:nvSpPr>
                <p:spPr>
                  <a:xfrm>
                    <a:off x="5918018" y="2352918"/>
                    <a:ext cx="298559" cy="710355"/>
                  </a:xfrm>
                  <a:custGeom>
                    <a:avLst/>
                    <a:gdLst>
                      <a:gd name="connsiteX0" fmla="*/ 293870 w 298559"/>
                      <a:gd name="connsiteY0" fmla="*/ 21982 h 710355"/>
                      <a:gd name="connsiteX1" fmla="*/ 231957 w 298559"/>
                      <a:gd name="connsiteY1" fmla="*/ 180732 h 710355"/>
                      <a:gd name="connsiteX2" fmla="*/ 112895 w 298559"/>
                      <a:gd name="connsiteY2" fmla="*/ 629995 h 710355"/>
                      <a:gd name="connsiteX3" fmla="*/ 257357 w 298559"/>
                      <a:gd name="connsiteY3" fmla="*/ 182320 h 710355"/>
                      <a:gd name="connsiteX4" fmla="*/ 131945 w 298559"/>
                      <a:gd name="connsiteY4" fmla="*/ 563320 h 710355"/>
                      <a:gd name="connsiteX5" fmla="*/ 182 w 298559"/>
                      <a:gd name="connsiteY5" fmla="*/ 698257 h 710355"/>
                      <a:gd name="connsiteX6" fmla="*/ 108132 w 298559"/>
                      <a:gd name="connsiteY6" fmla="*/ 629995 h 710355"/>
                      <a:gd name="connsiteX7" fmla="*/ 293870 w 298559"/>
                      <a:gd name="connsiteY7" fmla="*/ 21982 h 710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8559" h="710355">
                        <a:moveTo>
                          <a:pt x="293870" y="21982"/>
                        </a:moveTo>
                        <a:cubicBezTo>
                          <a:pt x="314508" y="-52895"/>
                          <a:pt x="262119" y="79397"/>
                          <a:pt x="231957" y="180732"/>
                        </a:cubicBezTo>
                        <a:cubicBezTo>
                          <a:pt x="201795" y="282067"/>
                          <a:pt x="108662" y="629730"/>
                          <a:pt x="112895" y="629995"/>
                        </a:cubicBezTo>
                        <a:cubicBezTo>
                          <a:pt x="117128" y="630260"/>
                          <a:pt x="254182" y="193433"/>
                          <a:pt x="257357" y="182320"/>
                        </a:cubicBezTo>
                        <a:cubicBezTo>
                          <a:pt x="260532" y="171207"/>
                          <a:pt x="174807" y="477331"/>
                          <a:pt x="131945" y="563320"/>
                        </a:cubicBezTo>
                        <a:cubicBezTo>
                          <a:pt x="89083" y="649309"/>
                          <a:pt x="4151" y="687145"/>
                          <a:pt x="182" y="698257"/>
                        </a:cubicBezTo>
                        <a:cubicBezTo>
                          <a:pt x="-3787" y="709369"/>
                          <a:pt x="57861" y="738739"/>
                          <a:pt x="108132" y="629995"/>
                        </a:cubicBezTo>
                        <a:cubicBezTo>
                          <a:pt x="158403" y="521251"/>
                          <a:pt x="273232" y="96859"/>
                          <a:pt x="293870" y="219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フリーフォーム: 図形 58">
                    <a:extLst>
                      <a:ext uri="{FF2B5EF4-FFF2-40B4-BE49-F238E27FC236}">
                        <a16:creationId xmlns:a16="http://schemas.microsoft.com/office/drawing/2014/main" id="{5DC95BBF-05F2-444F-8CF1-95D8093BB067}"/>
                      </a:ext>
                    </a:extLst>
                  </p:cNvPr>
                  <p:cNvSpPr/>
                  <p:nvPr/>
                </p:nvSpPr>
                <p:spPr>
                  <a:xfrm>
                    <a:off x="5902003" y="2502920"/>
                    <a:ext cx="128690" cy="598583"/>
                  </a:xfrm>
                  <a:custGeom>
                    <a:avLst/>
                    <a:gdLst>
                      <a:gd name="connsiteX0" fmla="*/ 109860 w 128690"/>
                      <a:gd name="connsiteY0" fmla="*/ 18030 h 598583"/>
                      <a:gd name="connsiteX1" fmla="*/ 322 w 128690"/>
                      <a:gd name="connsiteY1" fmla="*/ 589530 h 598583"/>
                      <a:gd name="connsiteX2" fmla="*/ 76522 w 128690"/>
                      <a:gd name="connsiteY2" fmla="*/ 360930 h 598583"/>
                      <a:gd name="connsiteX3" fmla="*/ 82872 w 128690"/>
                      <a:gd name="connsiteY3" fmla="*/ 254568 h 598583"/>
                      <a:gd name="connsiteX4" fmla="*/ 49535 w 128690"/>
                      <a:gd name="connsiteY4" fmla="*/ 310130 h 598583"/>
                      <a:gd name="connsiteX5" fmla="*/ 124147 w 128690"/>
                      <a:gd name="connsiteY5" fmla="*/ 156143 h 598583"/>
                      <a:gd name="connsiteX6" fmla="*/ 109860 w 128690"/>
                      <a:gd name="connsiteY6" fmla="*/ 18030 h 598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8690" h="598583">
                        <a:moveTo>
                          <a:pt x="109860" y="18030"/>
                        </a:moveTo>
                        <a:cubicBezTo>
                          <a:pt x="89223" y="90261"/>
                          <a:pt x="5878" y="532380"/>
                          <a:pt x="322" y="589530"/>
                        </a:cubicBezTo>
                        <a:cubicBezTo>
                          <a:pt x="-5234" y="646680"/>
                          <a:pt x="62764" y="416757"/>
                          <a:pt x="76522" y="360930"/>
                        </a:cubicBezTo>
                        <a:cubicBezTo>
                          <a:pt x="90280" y="305103"/>
                          <a:pt x="87370" y="263035"/>
                          <a:pt x="82872" y="254568"/>
                        </a:cubicBezTo>
                        <a:cubicBezTo>
                          <a:pt x="78374" y="246101"/>
                          <a:pt x="42656" y="326534"/>
                          <a:pt x="49535" y="310130"/>
                        </a:cubicBezTo>
                        <a:cubicBezTo>
                          <a:pt x="56414" y="293726"/>
                          <a:pt x="115945" y="201387"/>
                          <a:pt x="124147" y="156143"/>
                        </a:cubicBezTo>
                        <a:cubicBezTo>
                          <a:pt x="132349" y="110899"/>
                          <a:pt x="130497" y="-54201"/>
                          <a:pt x="109860" y="180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フリーフォーム: 図形 59">
                    <a:extLst>
                      <a:ext uri="{FF2B5EF4-FFF2-40B4-BE49-F238E27FC236}">
                        <a16:creationId xmlns:a16="http://schemas.microsoft.com/office/drawing/2014/main" id="{0E1372B6-4DC6-4F83-8F1D-3D79D5469323}"/>
                      </a:ext>
                    </a:extLst>
                  </p:cNvPr>
                  <p:cNvSpPr/>
                  <p:nvPr/>
                </p:nvSpPr>
                <p:spPr>
                  <a:xfrm>
                    <a:off x="3924136" y="775857"/>
                    <a:ext cx="680730" cy="775153"/>
                  </a:xfrm>
                  <a:custGeom>
                    <a:avLst/>
                    <a:gdLst>
                      <a:gd name="connsiteX0" fmla="*/ 679614 w 680730"/>
                      <a:gd name="connsiteY0" fmla="*/ 3076 h 775153"/>
                      <a:gd name="connsiteX1" fmla="*/ 207597 w 680730"/>
                      <a:gd name="connsiteY1" fmla="*/ 252843 h 775153"/>
                      <a:gd name="connsiteX2" fmla="*/ 548381 w 680730"/>
                      <a:gd name="connsiteY2" fmla="*/ 30593 h 775153"/>
                      <a:gd name="connsiteX3" fmla="*/ 296497 w 680730"/>
                      <a:gd name="connsiteY3" fmla="*/ 185110 h 775153"/>
                      <a:gd name="connsiteX4" fmla="*/ 245697 w 680730"/>
                      <a:gd name="connsiteY4" fmla="*/ 348093 h 775153"/>
                      <a:gd name="connsiteX5" fmla="*/ 72131 w 680730"/>
                      <a:gd name="connsiteY5" fmla="*/ 701576 h 775153"/>
                      <a:gd name="connsiteX6" fmla="*/ 164 w 680730"/>
                      <a:gd name="connsiteY6" fmla="*/ 769310 h 775153"/>
                      <a:gd name="connsiteX7" fmla="*/ 89064 w 680730"/>
                      <a:gd name="connsiteY7" fmla="*/ 608443 h 775153"/>
                      <a:gd name="connsiteX8" fmla="*/ 177964 w 680730"/>
                      <a:gd name="connsiteY8" fmla="*/ 337510 h 775153"/>
                      <a:gd name="connsiteX9" fmla="*/ 135631 w 680730"/>
                      <a:gd name="connsiteY9" fmla="*/ 479326 h 775153"/>
                      <a:gd name="connsiteX10" fmla="*/ 256281 w 680730"/>
                      <a:gd name="connsiteY10" fmla="*/ 240143 h 775153"/>
                      <a:gd name="connsiteX11" fmla="*/ 336714 w 680730"/>
                      <a:gd name="connsiteY11" fmla="*/ 121610 h 775153"/>
                      <a:gd name="connsiteX12" fmla="*/ 679614 w 680730"/>
                      <a:gd name="connsiteY12" fmla="*/ 3076 h 775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80730" h="775153">
                        <a:moveTo>
                          <a:pt x="679614" y="3076"/>
                        </a:moveTo>
                        <a:cubicBezTo>
                          <a:pt x="658094" y="24948"/>
                          <a:pt x="229469" y="248257"/>
                          <a:pt x="207597" y="252843"/>
                        </a:cubicBezTo>
                        <a:cubicBezTo>
                          <a:pt x="185725" y="257429"/>
                          <a:pt x="533564" y="41882"/>
                          <a:pt x="548381" y="30593"/>
                        </a:cubicBezTo>
                        <a:cubicBezTo>
                          <a:pt x="563198" y="19304"/>
                          <a:pt x="346944" y="132193"/>
                          <a:pt x="296497" y="185110"/>
                        </a:cubicBezTo>
                        <a:cubicBezTo>
                          <a:pt x="246050" y="238027"/>
                          <a:pt x="283091" y="262015"/>
                          <a:pt x="245697" y="348093"/>
                        </a:cubicBezTo>
                        <a:cubicBezTo>
                          <a:pt x="208303" y="434171"/>
                          <a:pt x="113053" y="631373"/>
                          <a:pt x="72131" y="701576"/>
                        </a:cubicBezTo>
                        <a:cubicBezTo>
                          <a:pt x="31209" y="771779"/>
                          <a:pt x="-2658" y="784832"/>
                          <a:pt x="164" y="769310"/>
                        </a:cubicBezTo>
                        <a:cubicBezTo>
                          <a:pt x="2986" y="753788"/>
                          <a:pt x="59431" y="680410"/>
                          <a:pt x="89064" y="608443"/>
                        </a:cubicBezTo>
                        <a:cubicBezTo>
                          <a:pt x="118697" y="536476"/>
                          <a:pt x="170203" y="359029"/>
                          <a:pt x="177964" y="337510"/>
                        </a:cubicBezTo>
                        <a:cubicBezTo>
                          <a:pt x="185725" y="315991"/>
                          <a:pt x="122578" y="495554"/>
                          <a:pt x="135631" y="479326"/>
                        </a:cubicBezTo>
                        <a:cubicBezTo>
                          <a:pt x="148684" y="463098"/>
                          <a:pt x="222767" y="299762"/>
                          <a:pt x="256281" y="240143"/>
                        </a:cubicBezTo>
                        <a:cubicBezTo>
                          <a:pt x="289795" y="180524"/>
                          <a:pt x="268275" y="161474"/>
                          <a:pt x="336714" y="121610"/>
                        </a:cubicBezTo>
                        <a:cubicBezTo>
                          <a:pt x="405153" y="81746"/>
                          <a:pt x="701134" y="-18796"/>
                          <a:pt x="679614" y="30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フリーフォーム: 図形 60">
                    <a:extLst>
                      <a:ext uri="{FF2B5EF4-FFF2-40B4-BE49-F238E27FC236}">
                        <a16:creationId xmlns:a16="http://schemas.microsoft.com/office/drawing/2014/main" id="{44508CD8-C760-4438-A52B-0686E4F21F9C}"/>
                      </a:ext>
                    </a:extLst>
                  </p:cNvPr>
                  <p:cNvSpPr/>
                  <p:nvPr/>
                </p:nvSpPr>
                <p:spPr>
                  <a:xfrm>
                    <a:off x="3907037" y="1455537"/>
                    <a:ext cx="590071" cy="343085"/>
                  </a:xfrm>
                  <a:custGeom>
                    <a:avLst/>
                    <a:gdLst>
                      <a:gd name="connsiteX0" fmla="*/ 29963 w 590071"/>
                      <a:gd name="connsiteY0" fmla="*/ 730 h 343085"/>
                      <a:gd name="connsiteX1" fmla="*/ 38430 w 590071"/>
                      <a:gd name="connsiteY1" fmla="*/ 95980 h 343085"/>
                      <a:gd name="connsiteX2" fmla="*/ 87113 w 590071"/>
                      <a:gd name="connsiteY2" fmla="*/ 148896 h 343085"/>
                      <a:gd name="connsiteX3" fmla="*/ 561246 w 590071"/>
                      <a:gd name="connsiteY3" fmla="*/ 330930 h 343085"/>
                      <a:gd name="connsiteX4" fmla="*/ 540080 w 590071"/>
                      <a:gd name="connsiteY4" fmla="*/ 326696 h 343085"/>
                      <a:gd name="connsiteX5" fmla="*/ 224696 w 590071"/>
                      <a:gd name="connsiteY5" fmla="*/ 210280 h 343085"/>
                      <a:gd name="connsiteX6" fmla="*/ 512563 w 590071"/>
                      <a:gd name="connsiteY6" fmla="*/ 299180 h 343085"/>
                      <a:gd name="connsiteX7" fmla="*/ 362280 w 590071"/>
                      <a:gd name="connsiteY7" fmla="*/ 214513 h 343085"/>
                      <a:gd name="connsiteX8" fmla="*/ 25730 w 590071"/>
                      <a:gd name="connsiteY8" fmla="*/ 151013 h 343085"/>
                      <a:gd name="connsiteX9" fmla="*/ 29963 w 590071"/>
                      <a:gd name="connsiteY9" fmla="*/ 730 h 34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90071" h="343085">
                        <a:moveTo>
                          <a:pt x="29963" y="730"/>
                        </a:moveTo>
                        <a:cubicBezTo>
                          <a:pt x="32080" y="-8442"/>
                          <a:pt x="28905" y="71286"/>
                          <a:pt x="38430" y="95980"/>
                        </a:cubicBezTo>
                        <a:cubicBezTo>
                          <a:pt x="47955" y="120674"/>
                          <a:pt x="-23" y="109738"/>
                          <a:pt x="87113" y="148896"/>
                        </a:cubicBezTo>
                        <a:cubicBezTo>
                          <a:pt x="174249" y="188054"/>
                          <a:pt x="485752" y="301297"/>
                          <a:pt x="561246" y="330930"/>
                        </a:cubicBezTo>
                        <a:cubicBezTo>
                          <a:pt x="636740" y="360563"/>
                          <a:pt x="540080" y="326696"/>
                          <a:pt x="540080" y="326696"/>
                        </a:cubicBezTo>
                        <a:cubicBezTo>
                          <a:pt x="483988" y="306588"/>
                          <a:pt x="229282" y="214866"/>
                          <a:pt x="224696" y="210280"/>
                        </a:cubicBezTo>
                        <a:cubicBezTo>
                          <a:pt x="220110" y="205694"/>
                          <a:pt x="489632" y="298475"/>
                          <a:pt x="512563" y="299180"/>
                        </a:cubicBezTo>
                        <a:cubicBezTo>
                          <a:pt x="535494" y="299885"/>
                          <a:pt x="443419" y="239207"/>
                          <a:pt x="362280" y="214513"/>
                        </a:cubicBezTo>
                        <a:cubicBezTo>
                          <a:pt x="281141" y="189819"/>
                          <a:pt x="84997" y="181705"/>
                          <a:pt x="25730" y="151013"/>
                        </a:cubicBezTo>
                        <a:cubicBezTo>
                          <a:pt x="-33537" y="120321"/>
                          <a:pt x="27846" y="9902"/>
                          <a:pt x="29963" y="7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フリーフォーム: 図形 61">
                    <a:extLst>
                      <a:ext uri="{FF2B5EF4-FFF2-40B4-BE49-F238E27FC236}">
                        <a16:creationId xmlns:a16="http://schemas.microsoft.com/office/drawing/2014/main" id="{D69E5A02-D6A2-4885-8BA2-DBBE25AD7FB9}"/>
                      </a:ext>
                    </a:extLst>
                  </p:cNvPr>
                  <p:cNvSpPr/>
                  <p:nvPr/>
                </p:nvSpPr>
                <p:spPr>
                  <a:xfrm>
                    <a:off x="3688577" y="1487660"/>
                    <a:ext cx="370422" cy="1057922"/>
                  </a:xfrm>
                  <a:custGeom>
                    <a:avLst/>
                    <a:gdLst>
                      <a:gd name="connsiteX0" fmla="*/ 369073 w 370422"/>
                      <a:gd name="connsiteY0" fmla="*/ 357 h 1057922"/>
                      <a:gd name="connsiteX1" fmla="*/ 9240 w 370422"/>
                      <a:gd name="connsiteY1" fmla="*/ 226840 h 1057922"/>
                      <a:gd name="connsiteX2" fmla="*/ 106606 w 370422"/>
                      <a:gd name="connsiteY2" fmla="*/ 169690 h 1057922"/>
                      <a:gd name="connsiteX3" fmla="*/ 106606 w 370422"/>
                      <a:gd name="connsiteY3" fmla="*/ 239540 h 1057922"/>
                      <a:gd name="connsiteX4" fmla="*/ 83323 w 370422"/>
                      <a:gd name="connsiteY4" fmla="*/ 499890 h 1057922"/>
                      <a:gd name="connsiteX5" fmla="*/ 68506 w 370422"/>
                      <a:gd name="connsiteY5" fmla="*/ 341140 h 1057922"/>
                      <a:gd name="connsiteX6" fmla="*/ 102373 w 370422"/>
                      <a:gd name="connsiteY6" fmla="*/ 637473 h 1057922"/>
                      <a:gd name="connsiteX7" fmla="*/ 142590 w 370422"/>
                      <a:gd name="connsiteY7" fmla="*/ 1050223 h 1057922"/>
                      <a:gd name="connsiteX8" fmla="*/ 146823 w 370422"/>
                      <a:gd name="connsiteY8" fmla="*/ 851257 h 1057922"/>
                      <a:gd name="connsiteX9" fmla="*/ 132006 w 370422"/>
                      <a:gd name="connsiteY9" fmla="*/ 192973 h 1057922"/>
                      <a:gd name="connsiteX10" fmla="*/ 369073 w 370422"/>
                      <a:gd name="connsiteY10" fmla="*/ 357 h 1057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0422" h="1057922">
                        <a:moveTo>
                          <a:pt x="369073" y="357"/>
                        </a:moveTo>
                        <a:cubicBezTo>
                          <a:pt x="348612" y="6002"/>
                          <a:pt x="52984" y="198618"/>
                          <a:pt x="9240" y="226840"/>
                        </a:cubicBezTo>
                        <a:cubicBezTo>
                          <a:pt x="-34505" y="255062"/>
                          <a:pt x="90378" y="167573"/>
                          <a:pt x="106606" y="169690"/>
                        </a:cubicBezTo>
                        <a:cubicBezTo>
                          <a:pt x="122834" y="171807"/>
                          <a:pt x="110486" y="184507"/>
                          <a:pt x="106606" y="239540"/>
                        </a:cubicBezTo>
                        <a:cubicBezTo>
                          <a:pt x="102725" y="294573"/>
                          <a:pt x="89673" y="482957"/>
                          <a:pt x="83323" y="499890"/>
                        </a:cubicBezTo>
                        <a:cubicBezTo>
                          <a:pt x="76973" y="516823"/>
                          <a:pt x="65331" y="318210"/>
                          <a:pt x="68506" y="341140"/>
                        </a:cubicBezTo>
                        <a:cubicBezTo>
                          <a:pt x="71681" y="364071"/>
                          <a:pt x="90026" y="519293"/>
                          <a:pt x="102373" y="637473"/>
                        </a:cubicBezTo>
                        <a:cubicBezTo>
                          <a:pt x="114720" y="755653"/>
                          <a:pt x="135182" y="1014592"/>
                          <a:pt x="142590" y="1050223"/>
                        </a:cubicBezTo>
                        <a:cubicBezTo>
                          <a:pt x="149998" y="1085854"/>
                          <a:pt x="148587" y="994132"/>
                          <a:pt x="146823" y="851257"/>
                        </a:cubicBezTo>
                        <a:cubicBezTo>
                          <a:pt x="145059" y="708382"/>
                          <a:pt x="92848" y="330204"/>
                          <a:pt x="132006" y="192973"/>
                        </a:cubicBezTo>
                        <a:cubicBezTo>
                          <a:pt x="171164" y="55742"/>
                          <a:pt x="389534" y="-5288"/>
                          <a:pt x="369073" y="35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フリーフォーム: 図形 62">
                    <a:extLst>
                      <a:ext uri="{FF2B5EF4-FFF2-40B4-BE49-F238E27FC236}">
                        <a16:creationId xmlns:a16="http://schemas.microsoft.com/office/drawing/2014/main" id="{27B81ED5-1229-475A-80AF-7E54F131D4BE}"/>
                      </a:ext>
                    </a:extLst>
                  </p:cNvPr>
                  <p:cNvSpPr/>
                  <p:nvPr/>
                </p:nvSpPr>
                <p:spPr>
                  <a:xfrm>
                    <a:off x="3813018" y="1672371"/>
                    <a:ext cx="655141" cy="903496"/>
                  </a:xfrm>
                  <a:custGeom>
                    <a:avLst/>
                    <a:gdLst>
                      <a:gd name="connsiteX0" fmla="*/ 1215 w 655141"/>
                      <a:gd name="connsiteY0" fmla="*/ 4029 h 903496"/>
                      <a:gd name="connsiteX1" fmla="*/ 286965 w 655141"/>
                      <a:gd name="connsiteY1" fmla="*/ 147962 h 903496"/>
                      <a:gd name="connsiteX2" fmla="*/ 301782 w 655141"/>
                      <a:gd name="connsiteY2" fmla="*/ 219929 h 903496"/>
                      <a:gd name="connsiteX3" fmla="*/ 225582 w 655141"/>
                      <a:gd name="connsiteY3" fmla="*/ 869746 h 903496"/>
                      <a:gd name="connsiteX4" fmla="*/ 248865 w 655141"/>
                      <a:gd name="connsiteY4" fmla="*/ 751212 h 903496"/>
                      <a:gd name="connsiteX5" fmla="*/ 348349 w 655141"/>
                      <a:gd name="connsiteY5" fmla="*/ 238979 h 903496"/>
                      <a:gd name="connsiteX6" fmla="*/ 308132 w 655141"/>
                      <a:gd name="connsiteY6" fmla="*/ 321529 h 903496"/>
                      <a:gd name="connsiteX7" fmla="*/ 329299 w 655141"/>
                      <a:gd name="connsiteY7" fmla="*/ 169129 h 903496"/>
                      <a:gd name="connsiteX8" fmla="*/ 636215 w 655141"/>
                      <a:gd name="connsiteY8" fmla="*/ 143729 h 903496"/>
                      <a:gd name="connsiteX9" fmla="*/ 623515 w 655141"/>
                      <a:gd name="connsiteY9" fmla="*/ 143729 h 903496"/>
                      <a:gd name="connsiteX10" fmla="*/ 341999 w 655141"/>
                      <a:gd name="connsiteY10" fmla="*/ 109862 h 903496"/>
                      <a:gd name="connsiteX11" fmla="*/ 460532 w 655141"/>
                      <a:gd name="connsiteY11" fmla="*/ 109862 h 903496"/>
                      <a:gd name="connsiteX12" fmla="*/ 293315 w 655141"/>
                      <a:gd name="connsiteY12" fmla="*/ 88696 h 903496"/>
                      <a:gd name="connsiteX13" fmla="*/ 187482 w 655141"/>
                      <a:gd name="connsiteY13" fmla="*/ 44246 h 903496"/>
                      <a:gd name="connsiteX14" fmla="*/ 1215 w 655141"/>
                      <a:gd name="connsiteY14" fmla="*/ 4029 h 903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55141" h="903496">
                        <a:moveTo>
                          <a:pt x="1215" y="4029"/>
                        </a:moveTo>
                        <a:cubicBezTo>
                          <a:pt x="17795" y="21315"/>
                          <a:pt x="236871" y="111979"/>
                          <a:pt x="286965" y="147962"/>
                        </a:cubicBezTo>
                        <a:cubicBezTo>
                          <a:pt x="337059" y="183945"/>
                          <a:pt x="312012" y="99632"/>
                          <a:pt x="301782" y="219929"/>
                        </a:cubicBezTo>
                        <a:cubicBezTo>
                          <a:pt x="291552" y="340226"/>
                          <a:pt x="234401" y="781199"/>
                          <a:pt x="225582" y="869746"/>
                        </a:cubicBezTo>
                        <a:cubicBezTo>
                          <a:pt x="216763" y="958293"/>
                          <a:pt x="228404" y="856340"/>
                          <a:pt x="248865" y="751212"/>
                        </a:cubicBezTo>
                        <a:cubicBezTo>
                          <a:pt x="269326" y="646084"/>
                          <a:pt x="338471" y="310593"/>
                          <a:pt x="348349" y="238979"/>
                        </a:cubicBezTo>
                        <a:cubicBezTo>
                          <a:pt x="358227" y="167365"/>
                          <a:pt x="311307" y="333171"/>
                          <a:pt x="308132" y="321529"/>
                        </a:cubicBezTo>
                        <a:cubicBezTo>
                          <a:pt x="304957" y="309887"/>
                          <a:pt x="274619" y="198762"/>
                          <a:pt x="329299" y="169129"/>
                        </a:cubicBezTo>
                        <a:cubicBezTo>
                          <a:pt x="383979" y="139496"/>
                          <a:pt x="587179" y="147962"/>
                          <a:pt x="636215" y="143729"/>
                        </a:cubicBezTo>
                        <a:cubicBezTo>
                          <a:pt x="685251" y="139496"/>
                          <a:pt x="623515" y="143729"/>
                          <a:pt x="623515" y="143729"/>
                        </a:cubicBezTo>
                        <a:lnTo>
                          <a:pt x="341999" y="109862"/>
                        </a:lnTo>
                        <a:cubicBezTo>
                          <a:pt x="314835" y="104218"/>
                          <a:pt x="468646" y="113390"/>
                          <a:pt x="460532" y="109862"/>
                        </a:cubicBezTo>
                        <a:cubicBezTo>
                          <a:pt x="452418" y="106334"/>
                          <a:pt x="338823" y="99632"/>
                          <a:pt x="293315" y="88696"/>
                        </a:cubicBezTo>
                        <a:cubicBezTo>
                          <a:pt x="247807" y="77760"/>
                          <a:pt x="232637" y="58710"/>
                          <a:pt x="187482" y="44246"/>
                        </a:cubicBezTo>
                        <a:cubicBezTo>
                          <a:pt x="142327" y="29782"/>
                          <a:pt x="-15365" y="-13257"/>
                          <a:pt x="1215" y="40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" name="フリーフォーム: 図形 63">
                    <a:extLst>
                      <a:ext uri="{FF2B5EF4-FFF2-40B4-BE49-F238E27FC236}">
                        <a16:creationId xmlns:a16="http://schemas.microsoft.com/office/drawing/2014/main" id="{E0901C63-5E4B-4BC1-A7BF-AC78F9349D28}"/>
                      </a:ext>
                    </a:extLst>
                  </p:cNvPr>
                  <p:cNvSpPr/>
                  <p:nvPr/>
                </p:nvSpPr>
                <p:spPr>
                  <a:xfrm>
                    <a:off x="3964329" y="1809315"/>
                    <a:ext cx="416470" cy="919798"/>
                  </a:xfrm>
                  <a:custGeom>
                    <a:avLst/>
                    <a:gdLst>
                      <a:gd name="connsiteX0" fmla="*/ 415054 w 416470"/>
                      <a:gd name="connsiteY0" fmla="*/ 13135 h 919798"/>
                      <a:gd name="connsiteX1" fmla="*/ 249954 w 416470"/>
                      <a:gd name="connsiteY1" fmla="*/ 493618 h 919798"/>
                      <a:gd name="connsiteX2" fmla="*/ 343088 w 416470"/>
                      <a:gd name="connsiteY2" fmla="*/ 127435 h 919798"/>
                      <a:gd name="connsiteX3" fmla="*/ 213971 w 416470"/>
                      <a:gd name="connsiteY3" fmla="*/ 652368 h 919798"/>
                      <a:gd name="connsiteX4" fmla="*/ 211854 w 416470"/>
                      <a:gd name="connsiteY4" fmla="*/ 908485 h 919798"/>
                      <a:gd name="connsiteX5" fmla="*/ 199154 w 416470"/>
                      <a:gd name="connsiteY5" fmla="*/ 857685 h 919798"/>
                      <a:gd name="connsiteX6" fmla="*/ 188 w 416470"/>
                      <a:gd name="connsiteY6" fmla="*/ 705285 h 919798"/>
                      <a:gd name="connsiteX7" fmla="*/ 163171 w 416470"/>
                      <a:gd name="connsiteY7" fmla="*/ 773018 h 919798"/>
                      <a:gd name="connsiteX8" fmla="*/ 182221 w 416470"/>
                      <a:gd name="connsiteY8" fmla="*/ 677768 h 919798"/>
                      <a:gd name="connsiteX9" fmla="*/ 321921 w 416470"/>
                      <a:gd name="connsiteY9" fmla="*/ 180352 h 919798"/>
                      <a:gd name="connsiteX10" fmla="*/ 415054 w 416470"/>
                      <a:gd name="connsiteY10" fmla="*/ 13135 h 91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16470" h="919798">
                        <a:moveTo>
                          <a:pt x="415054" y="13135"/>
                        </a:moveTo>
                        <a:cubicBezTo>
                          <a:pt x="403059" y="65346"/>
                          <a:pt x="261948" y="474568"/>
                          <a:pt x="249954" y="493618"/>
                        </a:cubicBezTo>
                        <a:cubicBezTo>
                          <a:pt x="237960" y="512668"/>
                          <a:pt x="349085" y="100977"/>
                          <a:pt x="343088" y="127435"/>
                        </a:cubicBezTo>
                        <a:cubicBezTo>
                          <a:pt x="337091" y="153893"/>
                          <a:pt x="235843" y="522193"/>
                          <a:pt x="213971" y="652368"/>
                        </a:cubicBezTo>
                        <a:cubicBezTo>
                          <a:pt x="192099" y="782543"/>
                          <a:pt x="214323" y="874266"/>
                          <a:pt x="211854" y="908485"/>
                        </a:cubicBezTo>
                        <a:cubicBezTo>
                          <a:pt x="209385" y="942704"/>
                          <a:pt x="234432" y="891552"/>
                          <a:pt x="199154" y="857685"/>
                        </a:cubicBezTo>
                        <a:cubicBezTo>
                          <a:pt x="163876" y="823818"/>
                          <a:pt x="6185" y="719396"/>
                          <a:pt x="188" y="705285"/>
                        </a:cubicBezTo>
                        <a:cubicBezTo>
                          <a:pt x="-5809" y="691174"/>
                          <a:pt x="132832" y="777604"/>
                          <a:pt x="163171" y="773018"/>
                        </a:cubicBezTo>
                        <a:cubicBezTo>
                          <a:pt x="193510" y="768432"/>
                          <a:pt x="155763" y="776546"/>
                          <a:pt x="182221" y="677768"/>
                        </a:cubicBezTo>
                        <a:cubicBezTo>
                          <a:pt x="208679" y="578990"/>
                          <a:pt x="283821" y="286538"/>
                          <a:pt x="321921" y="180352"/>
                        </a:cubicBezTo>
                        <a:cubicBezTo>
                          <a:pt x="360021" y="74166"/>
                          <a:pt x="427049" y="-39076"/>
                          <a:pt x="415054" y="131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" name="フリーフォーム: 図形 64">
                    <a:extLst>
                      <a:ext uri="{FF2B5EF4-FFF2-40B4-BE49-F238E27FC236}">
                        <a16:creationId xmlns:a16="http://schemas.microsoft.com/office/drawing/2014/main" id="{1D1D8B52-AB98-4BAE-AF70-47B90E76A87E}"/>
                      </a:ext>
                    </a:extLst>
                  </p:cNvPr>
                  <p:cNvSpPr/>
                  <p:nvPr/>
                </p:nvSpPr>
                <p:spPr>
                  <a:xfrm>
                    <a:off x="3798839" y="2508355"/>
                    <a:ext cx="417568" cy="188282"/>
                  </a:xfrm>
                  <a:custGeom>
                    <a:avLst/>
                    <a:gdLst>
                      <a:gd name="connsiteX0" fmla="*/ 4811 w 417568"/>
                      <a:gd name="connsiteY0" fmla="*/ 2012 h 188282"/>
                      <a:gd name="connsiteX1" fmla="*/ 265161 w 417568"/>
                      <a:gd name="connsiteY1" fmla="*/ 76095 h 188282"/>
                      <a:gd name="connsiteX2" fmla="*/ 337128 w 417568"/>
                      <a:gd name="connsiteY2" fmla="*/ 148062 h 188282"/>
                      <a:gd name="connsiteX3" fmla="*/ 417561 w 417568"/>
                      <a:gd name="connsiteY3" fmla="*/ 188278 h 188282"/>
                      <a:gd name="connsiteX4" fmla="*/ 341361 w 417568"/>
                      <a:gd name="connsiteY4" fmla="*/ 145945 h 188282"/>
                      <a:gd name="connsiteX5" fmla="*/ 243994 w 417568"/>
                      <a:gd name="connsiteY5" fmla="*/ 152295 h 188282"/>
                      <a:gd name="connsiteX6" fmla="*/ 55611 w 417568"/>
                      <a:gd name="connsiteY6" fmla="*/ 139595 h 188282"/>
                      <a:gd name="connsiteX7" fmla="*/ 326544 w 417568"/>
                      <a:gd name="connsiteY7" fmla="*/ 156528 h 188282"/>
                      <a:gd name="connsiteX8" fmla="*/ 263044 w 417568"/>
                      <a:gd name="connsiteY8" fmla="*/ 103612 h 188282"/>
                      <a:gd name="connsiteX9" fmla="*/ 159328 w 417568"/>
                      <a:gd name="connsiteY9" fmla="*/ 61278 h 188282"/>
                      <a:gd name="connsiteX10" fmla="*/ 51378 w 417568"/>
                      <a:gd name="connsiteY10" fmla="*/ 21062 h 188282"/>
                      <a:gd name="connsiteX11" fmla="*/ 91594 w 417568"/>
                      <a:gd name="connsiteY11" fmla="*/ 160762 h 188282"/>
                      <a:gd name="connsiteX12" fmla="*/ 4811 w 417568"/>
                      <a:gd name="connsiteY12" fmla="*/ 2012 h 188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17568" h="188282">
                        <a:moveTo>
                          <a:pt x="4811" y="2012"/>
                        </a:moveTo>
                        <a:cubicBezTo>
                          <a:pt x="33739" y="-12099"/>
                          <a:pt x="209775" y="51753"/>
                          <a:pt x="265161" y="76095"/>
                        </a:cubicBezTo>
                        <a:cubicBezTo>
                          <a:pt x="320547" y="100437"/>
                          <a:pt x="311728" y="129365"/>
                          <a:pt x="337128" y="148062"/>
                        </a:cubicBezTo>
                        <a:cubicBezTo>
                          <a:pt x="362528" y="166759"/>
                          <a:pt x="416856" y="188631"/>
                          <a:pt x="417561" y="188278"/>
                        </a:cubicBezTo>
                        <a:cubicBezTo>
                          <a:pt x="418266" y="187925"/>
                          <a:pt x="370289" y="151942"/>
                          <a:pt x="341361" y="145945"/>
                        </a:cubicBezTo>
                        <a:cubicBezTo>
                          <a:pt x="312433" y="139948"/>
                          <a:pt x="291619" y="153353"/>
                          <a:pt x="243994" y="152295"/>
                        </a:cubicBezTo>
                        <a:cubicBezTo>
                          <a:pt x="196369" y="151237"/>
                          <a:pt x="41853" y="138890"/>
                          <a:pt x="55611" y="139595"/>
                        </a:cubicBezTo>
                        <a:cubicBezTo>
                          <a:pt x="69369" y="140301"/>
                          <a:pt x="291972" y="162525"/>
                          <a:pt x="326544" y="156528"/>
                        </a:cubicBezTo>
                        <a:cubicBezTo>
                          <a:pt x="361116" y="150531"/>
                          <a:pt x="290913" y="119487"/>
                          <a:pt x="263044" y="103612"/>
                        </a:cubicBezTo>
                        <a:cubicBezTo>
                          <a:pt x="235175" y="87737"/>
                          <a:pt x="194606" y="75036"/>
                          <a:pt x="159328" y="61278"/>
                        </a:cubicBezTo>
                        <a:cubicBezTo>
                          <a:pt x="124050" y="47520"/>
                          <a:pt x="62667" y="4481"/>
                          <a:pt x="51378" y="21062"/>
                        </a:cubicBezTo>
                        <a:cubicBezTo>
                          <a:pt x="40089" y="37643"/>
                          <a:pt x="96533" y="160762"/>
                          <a:pt x="91594" y="160762"/>
                        </a:cubicBezTo>
                        <a:cubicBezTo>
                          <a:pt x="86655" y="160762"/>
                          <a:pt x="-24117" y="16123"/>
                          <a:pt x="4811" y="20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フリーフォーム: 図形 65">
                    <a:extLst>
                      <a:ext uri="{FF2B5EF4-FFF2-40B4-BE49-F238E27FC236}">
                        <a16:creationId xmlns:a16="http://schemas.microsoft.com/office/drawing/2014/main" id="{E92C0D5F-0ED1-432D-B965-889EC743F1F8}"/>
                      </a:ext>
                    </a:extLst>
                  </p:cNvPr>
                  <p:cNvSpPr/>
                  <p:nvPr/>
                </p:nvSpPr>
                <p:spPr>
                  <a:xfrm>
                    <a:off x="3818269" y="1781136"/>
                    <a:ext cx="243196" cy="719531"/>
                  </a:xfrm>
                  <a:custGeom>
                    <a:avLst/>
                    <a:gdLst>
                      <a:gd name="connsiteX0" fmla="*/ 27714 w 243196"/>
                      <a:gd name="connsiteY0" fmla="*/ 3214 h 719531"/>
                      <a:gd name="connsiteX1" fmla="*/ 190698 w 243196"/>
                      <a:gd name="connsiteY1" fmla="*/ 89997 h 719531"/>
                      <a:gd name="connsiteX2" fmla="*/ 205514 w 243196"/>
                      <a:gd name="connsiteY2" fmla="*/ 168314 h 719531"/>
                      <a:gd name="connsiteX3" fmla="*/ 216098 w 243196"/>
                      <a:gd name="connsiteY3" fmla="*/ 360931 h 719531"/>
                      <a:gd name="connsiteX4" fmla="*/ 213981 w 243196"/>
                      <a:gd name="connsiteY4" fmla="*/ 358814 h 719531"/>
                      <a:gd name="connsiteX5" fmla="*/ 95448 w 243196"/>
                      <a:gd name="connsiteY5" fmla="*/ 352464 h 719531"/>
                      <a:gd name="connsiteX6" fmla="*/ 226681 w 243196"/>
                      <a:gd name="connsiteY6" fmla="*/ 375747 h 719531"/>
                      <a:gd name="connsiteX7" fmla="*/ 192814 w 243196"/>
                      <a:gd name="connsiteY7" fmla="*/ 676314 h 719531"/>
                      <a:gd name="connsiteX8" fmla="*/ 173764 w 243196"/>
                      <a:gd name="connsiteY8" fmla="*/ 669964 h 719531"/>
                      <a:gd name="connsiteX9" fmla="*/ 198 w 243196"/>
                      <a:gd name="connsiteY9" fmla="*/ 617047 h 719531"/>
                      <a:gd name="connsiteX10" fmla="*/ 211864 w 243196"/>
                      <a:gd name="connsiteY10" fmla="*/ 693247 h 719531"/>
                      <a:gd name="connsiteX11" fmla="*/ 224564 w 243196"/>
                      <a:gd name="connsiteY11" fmla="*/ 89997 h 719531"/>
                      <a:gd name="connsiteX12" fmla="*/ 27714 w 243196"/>
                      <a:gd name="connsiteY12" fmla="*/ 3214 h 71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3196" h="719531">
                        <a:moveTo>
                          <a:pt x="27714" y="3214"/>
                        </a:moveTo>
                        <a:cubicBezTo>
                          <a:pt x="22070" y="3214"/>
                          <a:pt x="161065" y="62480"/>
                          <a:pt x="190698" y="89997"/>
                        </a:cubicBezTo>
                        <a:cubicBezTo>
                          <a:pt x="220331" y="117514"/>
                          <a:pt x="201281" y="123158"/>
                          <a:pt x="205514" y="168314"/>
                        </a:cubicBezTo>
                        <a:cubicBezTo>
                          <a:pt x="209747" y="213470"/>
                          <a:pt x="214687" y="329181"/>
                          <a:pt x="216098" y="360931"/>
                        </a:cubicBezTo>
                        <a:cubicBezTo>
                          <a:pt x="217509" y="392681"/>
                          <a:pt x="234089" y="360225"/>
                          <a:pt x="213981" y="358814"/>
                        </a:cubicBezTo>
                        <a:cubicBezTo>
                          <a:pt x="193873" y="357403"/>
                          <a:pt x="93331" y="349642"/>
                          <a:pt x="95448" y="352464"/>
                        </a:cubicBezTo>
                        <a:cubicBezTo>
                          <a:pt x="97565" y="355286"/>
                          <a:pt x="210453" y="321772"/>
                          <a:pt x="226681" y="375747"/>
                        </a:cubicBezTo>
                        <a:cubicBezTo>
                          <a:pt x="242909" y="429722"/>
                          <a:pt x="201634" y="627278"/>
                          <a:pt x="192814" y="676314"/>
                        </a:cubicBezTo>
                        <a:cubicBezTo>
                          <a:pt x="183994" y="725350"/>
                          <a:pt x="173764" y="669964"/>
                          <a:pt x="173764" y="669964"/>
                        </a:cubicBezTo>
                        <a:cubicBezTo>
                          <a:pt x="141661" y="660086"/>
                          <a:pt x="-6152" y="613167"/>
                          <a:pt x="198" y="617047"/>
                        </a:cubicBezTo>
                        <a:cubicBezTo>
                          <a:pt x="6548" y="620928"/>
                          <a:pt x="174470" y="781089"/>
                          <a:pt x="211864" y="693247"/>
                        </a:cubicBezTo>
                        <a:cubicBezTo>
                          <a:pt x="249258" y="605405"/>
                          <a:pt x="252786" y="205708"/>
                          <a:pt x="224564" y="89997"/>
                        </a:cubicBezTo>
                        <a:cubicBezTo>
                          <a:pt x="196342" y="-25714"/>
                          <a:pt x="33358" y="3214"/>
                          <a:pt x="27714" y="32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" name="フリーフォーム: 図形 66">
                    <a:extLst>
                      <a:ext uri="{FF2B5EF4-FFF2-40B4-BE49-F238E27FC236}">
                        <a16:creationId xmlns:a16="http://schemas.microsoft.com/office/drawing/2014/main" id="{A5A6BEFE-6105-4A57-B775-C27A64539E2E}"/>
                      </a:ext>
                    </a:extLst>
                  </p:cNvPr>
                  <p:cNvSpPr/>
                  <p:nvPr/>
                </p:nvSpPr>
                <p:spPr>
                  <a:xfrm>
                    <a:off x="3834158" y="1829310"/>
                    <a:ext cx="63607" cy="583836"/>
                  </a:xfrm>
                  <a:custGeom>
                    <a:avLst/>
                    <a:gdLst>
                      <a:gd name="connsiteX0" fmla="*/ 35109 w 63607"/>
                      <a:gd name="connsiteY0" fmla="*/ 1607 h 583836"/>
                      <a:gd name="connsiteX1" fmla="*/ 30875 w 63607"/>
                      <a:gd name="connsiteY1" fmla="*/ 189990 h 583836"/>
                      <a:gd name="connsiteX2" fmla="*/ 45692 w 63607"/>
                      <a:gd name="connsiteY2" fmla="*/ 583690 h 583836"/>
                      <a:gd name="connsiteX3" fmla="*/ 1242 w 63607"/>
                      <a:gd name="connsiteY3" fmla="*/ 236557 h 583836"/>
                      <a:gd name="connsiteX4" fmla="*/ 35109 w 63607"/>
                      <a:gd name="connsiteY4" fmla="*/ 272540 h 583836"/>
                      <a:gd name="connsiteX5" fmla="*/ 62625 w 63607"/>
                      <a:gd name="connsiteY5" fmla="*/ 143423 h 583836"/>
                      <a:gd name="connsiteX6" fmla="*/ 52042 w 63607"/>
                      <a:gd name="connsiteY6" fmla="*/ 376257 h 583836"/>
                      <a:gd name="connsiteX7" fmla="*/ 1242 w 63607"/>
                      <a:gd name="connsiteY7" fmla="*/ 113790 h 583836"/>
                      <a:gd name="connsiteX8" fmla="*/ 35109 w 63607"/>
                      <a:gd name="connsiteY8" fmla="*/ 1607 h 583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607" h="583836">
                        <a:moveTo>
                          <a:pt x="35109" y="1607"/>
                        </a:moveTo>
                        <a:cubicBezTo>
                          <a:pt x="40048" y="14307"/>
                          <a:pt x="29111" y="92976"/>
                          <a:pt x="30875" y="189990"/>
                        </a:cubicBezTo>
                        <a:cubicBezTo>
                          <a:pt x="32639" y="287004"/>
                          <a:pt x="50631" y="575929"/>
                          <a:pt x="45692" y="583690"/>
                        </a:cubicBezTo>
                        <a:cubicBezTo>
                          <a:pt x="40753" y="591451"/>
                          <a:pt x="3006" y="288415"/>
                          <a:pt x="1242" y="236557"/>
                        </a:cubicBezTo>
                        <a:cubicBezTo>
                          <a:pt x="-522" y="184699"/>
                          <a:pt x="24878" y="288062"/>
                          <a:pt x="35109" y="272540"/>
                        </a:cubicBezTo>
                        <a:cubicBezTo>
                          <a:pt x="45340" y="257018"/>
                          <a:pt x="59803" y="126137"/>
                          <a:pt x="62625" y="143423"/>
                        </a:cubicBezTo>
                        <a:cubicBezTo>
                          <a:pt x="65447" y="160709"/>
                          <a:pt x="62272" y="381196"/>
                          <a:pt x="52042" y="376257"/>
                        </a:cubicBezTo>
                        <a:cubicBezTo>
                          <a:pt x="41812" y="371318"/>
                          <a:pt x="9709" y="173762"/>
                          <a:pt x="1242" y="113790"/>
                        </a:cubicBezTo>
                        <a:cubicBezTo>
                          <a:pt x="-7225" y="53818"/>
                          <a:pt x="30170" y="-11093"/>
                          <a:pt x="35109" y="16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" name="フリーフォーム: 図形 67">
                    <a:extLst>
                      <a:ext uri="{FF2B5EF4-FFF2-40B4-BE49-F238E27FC236}">
                        <a16:creationId xmlns:a16="http://schemas.microsoft.com/office/drawing/2014/main" id="{426CEAD8-1C8A-4F3E-9DDA-EDD3765113C7}"/>
                      </a:ext>
                    </a:extLst>
                  </p:cNvPr>
                  <p:cNvSpPr/>
                  <p:nvPr/>
                </p:nvSpPr>
                <p:spPr>
                  <a:xfrm>
                    <a:off x="3892511" y="2591886"/>
                    <a:ext cx="367776" cy="885435"/>
                  </a:xfrm>
                  <a:custGeom>
                    <a:avLst/>
                    <a:gdLst>
                      <a:gd name="connsiteX0" fmla="*/ 39 w 367776"/>
                      <a:gd name="connsiteY0" fmla="*/ 502 h 885435"/>
                      <a:gd name="connsiteX1" fmla="*/ 244514 w 367776"/>
                      <a:gd name="connsiteY1" fmla="*/ 606927 h 885435"/>
                      <a:gd name="connsiteX2" fmla="*/ 31789 w 367776"/>
                      <a:gd name="connsiteY2" fmla="*/ 129089 h 885435"/>
                      <a:gd name="connsiteX3" fmla="*/ 87352 w 367776"/>
                      <a:gd name="connsiteY3" fmla="*/ 224339 h 885435"/>
                      <a:gd name="connsiteX4" fmla="*/ 268327 w 367776"/>
                      <a:gd name="connsiteY4" fmla="*/ 727577 h 885435"/>
                      <a:gd name="connsiteX5" fmla="*/ 366752 w 367776"/>
                      <a:gd name="connsiteY5" fmla="*/ 884739 h 885435"/>
                      <a:gd name="connsiteX6" fmla="*/ 315952 w 367776"/>
                      <a:gd name="connsiteY6" fmla="*/ 775202 h 885435"/>
                      <a:gd name="connsiteX7" fmla="*/ 255627 w 367776"/>
                      <a:gd name="connsiteY7" fmla="*/ 548189 h 885435"/>
                      <a:gd name="connsiteX8" fmla="*/ 225464 w 367776"/>
                      <a:gd name="connsiteY8" fmla="*/ 503739 h 885435"/>
                      <a:gd name="connsiteX9" fmla="*/ 39 w 367776"/>
                      <a:gd name="connsiteY9" fmla="*/ 502 h 885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7776" h="885435">
                        <a:moveTo>
                          <a:pt x="39" y="502"/>
                        </a:moveTo>
                        <a:cubicBezTo>
                          <a:pt x="3214" y="17700"/>
                          <a:pt x="239222" y="585496"/>
                          <a:pt x="244514" y="606927"/>
                        </a:cubicBezTo>
                        <a:cubicBezTo>
                          <a:pt x="249806" y="628358"/>
                          <a:pt x="57983" y="192854"/>
                          <a:pt x="31789" y="129089"/>
                        </a:cubicBezTo>
                        <a:cubicBezTo>
                          <a:pt x="5595" y="65324"/>
                          <a:pt x="47929" y="124591"/>
                          <a:pt x="87352" y="224339"/>
                        </a:cubicBezTo>
                        <a:cubicBezTo>
                          <a:pt x="126775" y="324087"/>
                          <a:pt x="221760" y="617510"/>
                          <a:pt x="268327" y="727577"/>
                        </a:cubicBezTo>
                        <a:cubicBezTo>
                          <a:pt x="314894" y="837644"/>
                          <a:pt x="358815" y="876802"/>
                          <a:pt x="366752" y="884739"/>
                        </a:cubicBezTo>
                        <a:cubicBezTo>
                          <a:pt x="374689" y="892676"/>
                          <a:pt x="334473" y="831294"/>
                          <a:pt x="315952" y="775202"/>
                        </a:cubicBezTo>
                        <a:cubicBezTo>
                          <a:pt x="297431" y="719110"/>
                          <a:pt x="270708" y="593433"/>
                          <a:pt x="255627" y="548189"/>
                        </a:cubicBezTo>
                        <a:cubicBezTo>
                          <a:pt x="240546" y="502945"/>
                          <a:pt x="266474" y="594491"/>
                          <a:pt x="225464" y="503739"/>
                        </a:cubicBezTo>
                        <a:cubicBezTo>
                          <a:pt x="184454" y="412987"/>
                          <a:pt x="-3136" y="-16696"/>
                          <a:pt x="39" y="50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" name="フリーフォーム: 図形 68">
                    <a:extLst>
                      <a:ext uri="{FF2B5EF4-FFF2-40B4-BE49-F238E27FC236}">
                        <a16:creationId xmlns:a16="http://schemas.microsoft.com/office/drawing/2014/main" id="{CEEFB347-947A-4E78-A41A-4903016D55DB}"/>
                      </a:ext>
                    </a:extLst>
                  </p:cNvPr>
                  <p:cNvSpPr/>
                  <p:nvPr/>
                </p:nvSpPr>
                <p:spPr>
                  <a:xfrm>
                    <a:off x="4243254" y="3464231"/>
                    <a:ext cx="1099590" cy="504528"/>
                  </a:xfrm>
                  <a:custGeom>
                    <a:avLst/>
                    <a:gdLst>
                      <a:gd name="connsiteX0" fmla="*/ 1721 w 1099590"/>
                      <a:gd name="connsiteY0" fmla="*/ 6044 h 504528"/>
                      <a:gd name="connsiteX1" fmla="*/ 252546 w 1099590"/>
                      <a:gd name="connsiteY1" fmla="*/ 234644 h 504528"/>
                      <a:gd name="connsiteX2" fmla="*/ 712921 w 1099590"/>
                      <a:gd name="connsiteY2" fmla="*/ 380694 h 504528"/>
                      <a:gd name="connsiteX3" fmla="*/ 243021 w 1099590"/>
                      <a:gd name="connsiteY3" fmla="*/ 190194 h 504528"/>
                      <a:gd name="connsiteX4" fmla="*/ 1090746 w 1099590"/>
                      <a:gd name="connsiteY4" fmla="*/ 498169 h 504528"/>
                      <a:gd name="connsiteX5" fmla="*/ 655771 w 1099590"/>
                      <a:gd name="connsiteY5" fmla="*/ 374344 h 504528"/>
                      <a:gd name="connsiteX6" fmla="*/ 169996 w 1099590"/>
                      <a:gd name="connsiteY6" fmla="*/ 91769 h 504528"/>
                      <a:gd name="connsiteX7" fmla="*/ 1721 w 1099590"/>
                      <a:gd name="connsiteY7" fmla="*/ 6044 h 504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99590" h="504528">
                        <a:moveTo>
                          <a:pt x="1721" y="6044"/>
                        </a:moveTo>
                        <a:cubicBezTo>
                          <a:pt x="15479" y="29856"/>
                          <a:pt x="134013" y="172202"/>
                          <a:pt x="252546" y="234644"/>
                        </a:cubicBezTo>
                        <a:cubicBezTo>
                          <a:pt x="371079" y="297086"/>
                          <a:pt x="714508" y="388102"/>
                          <a:pt x="712921" y="380694"/>
                        </a:cubicBezTo>
                        <a:cubicBezTo>
                          <a:pt x="711334" y="373286"/>
                          <a:pt x="180050" y="170615"/>
                          <a:pt x="243021" y="190194"/>
                        </a:cubicBezTo>
                        <a:cubicBezTo>
                          <a:pt x="305992" y="209773"/>
                          <a:pt x="1021954" y="467477"/>
                          <a:pt x="1090746" y="498169"/>
                        </a:cubicBezTo>
                        <a:cubicBezTo>
                          <a:pt x="1159538" y="528861"/>
                          <a:pt x="809229" y="442077"/>
                          <a:pt x="655771" y="374344"/>
                        </a:cubicBezTo>
                        <a:cubicBezTo>
                          <a:pt x="502313" y="306611"/>
                          <a:pt x="282179" y="151036"/>
                          <a:pt x="169996" y="91769"/>
                        </a:cubicBezTo>
                        <a:cubicBezTo>
                          <a:pt x="57813" y="32502"/>
                          <a:pt x="-12037" y="-17768"/>
                          <a:pt x="1721" y="60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" name="フリーフォーム: 図形 69">
                    <a:extLst>
                      <a:ext uri="{FF2B5EF4-FFF2-40B4-BE49-F238E27FC236}">
                        <a16:creationId xmlns:a16="http://schemas.microsoft.com/office/drawing/2014/main" id="{8F6AD924-6138-4F9A-9533-956575B93E7C}"/>
                      </a:ext>
                    </a:extLst>
                  </p:cNvPr>
                  <p:cNvSpPr/>
                  <p:nvPr/>
                </p:nvSpPr>
                <p:spPr>
                  <a:xfrm>
                    <a:off x="5241856" y="3036175"/>
                    <a:ext cx="709988" cy="924961"/>
                  </a:xfrm>
                  <a:custGeom>
                    <a:avLst/>
                    <a:gdLst>
                      <a:gd name="connsiteX0" fmla="*/ 695394 w 709988"/>
                      <a:gd name="connsiteY0" fmla="*/ 8650 h 924961"/>
                      <a:gd name="connsiteX1" fmla="*/ 479494 w 709988"/>
                      <a:gd name="connsiteY1" fmla="*/ 478550 h 924961"/>
                      <a:gd name="connsiteX2" fmla="*/ 666819 w 709988"/>
                      <a:gd name="connsiteY2" fmla="*/ 230900 h 924961"/>
                      <a:gd name="connsiteX3" fmla="*/ 508069 w 709988"/>
                      <a:gd name="connsiteY3" fmla="*/ 453150 h 924961"/>
                      <a:gd name="connsiteX4" fmla="*/ 330269 w 709988"/>
                      <a:gd name="connsiteY4" fmla="*/ 751600 h 924961"/>
                      <a:gd name="connsiteX5" fmla="*/ 269944 w 709988"/>
                      <a:gd name="connsiteY5" fmla="*/ 850025 h 924961"/>
                      <a:gd name="connsiteX6" fmla="*/ 69 w 709988"/>
                      <a:gd name="connsiteY6" fmla="*/ 913525 h 924961"/>
                      <a:gd name="connsiteX7" fmla="*/ 247719 w 709988"/>
                      <a:gd name="connsiteY7" fmla="*/ 850025 h 924961"/>
                      <a:gd name="connsiteX8" fmla="*/ 641419 w 709988"/>
                      <a:gd name="connsiteY8" fmla="*/ 224550 h 924961"/>
                      <a:gd name="connsiteX9" fmla="*/ 695394 w 709988"/>
                      <a:gd name="connsiteY9" fmla="*/ 8650 h 924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9988" h="924961">
                        <a:moveTo>
                          <a:pt x="695394" y="8650"/>
                        </a:moveTo>
                        <a:cubicBezTo>
                          <a:pt x="668406" y="50983"/>
                          <a:pt x="484256" y="441508"/>
                          <a:pt x="479494" y="478550"/>
                        </a:cubicBezTo>
                        <a:cubicBezTo>
                          <a:pt x="474732" y="515592"/>
                          <a:pt x="662057" y="235133"/>
                          <a:pt x="666819" y="230900"/>
                        </a:cubicBezTo>
                        <a:cubicBezTo>
                          <a:pt x="671581" y="226667"/>
                          <a:pt x="564161" y="366367"/>
                          <a:pt x="508069" y="453150"/>
                        </a:cubicBezTo>
                        <a:cubicBezTo>
                          <a:pt x="451977" y="539933"/>
                          <a:pt x="369956" y="685454"/>
                          <a:pt x="330269" y="751600"/>
                        </a:cubicBezTo>
                        <a:cubicBezTo>
                          <a:pt x="290581" y="817746"/>
                          <a:pt x="324977" y="823038"/>
                          <a:pt x="269944" y="850025"/>
                        </a:cubicBezTo>
                        <a:cubicBezTo>
                          <a:pt x="214911" y="877012"/>
                          <a:pt x="3773" y="913525"/>
                          <a:pt x="69" y="913525"/>
                        </a:cubicBezTo>
                        <a:cubicBezTo>
                          <a:pt x="-3635" y="913525"/>
                          <a:pt x="140827" y="964854"/>
                          <a:pt x="247719" y="850025"/>
                        </a:cubicBezTo>
                        <a:cubicBezTo>
                          <a:pt x="354611" y="735196"/>
                          <a:pt x="566807" y="363192"/>
                          <a:pt x="641419" y="224550"/>
                        </a:cubicBezTo>
                        <a:cubicBezTo>
                          <a:pt x="716031" y="85908"/>
                          <a:pt x="722382" y="-33683"/>
                          <a:pt x="695394" y="86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フリーフォーム: 図形 70">
                    <a:extLst>
                      <a:ext uri="{FF2B5EF4-FFF2-40B4-BE49-F238E27FC236}">
                        <a16:creationId xmlns:a16="http://schemas.microsoft.com/office/drawing/2014/main" id="{E1CE56C7-CD26-49AE-A7FC-7782D6A14B61}"/>
                      </a:ext>
                    </a:extLst>
                  </p:cNvPr>
                  <p:cNvSpPr/>
                  <p:nvPr/>
                </p:nvSpPr>
                <p:spPr>
                  <a:xfrm>
                    <a:off x="4735180" y="3013872"/>
                    <a:ext cx="868014" cy="45517"/>
                  </a:xfrm>
                  <a:custGeom>
                    <a:avLst/>
                    <a:gdLst>
                      <a:gd name="connsiteX0" fmla="*/ 13033 w 868014"/>
                      <a:gd name="connsiteY0" fmla="*/ 791 h 45517"/>
                      <a:gd name="connsiteX1" fmla="*/ 860758 w 868014"/>
                      <a:gd name="connsiteY1" fmla="*/ 18253 h 45517"/>
                      <a:gd name="connsiteX2" fmla="*/ 440070 w 868014"/>
                      <a:gd name="connsiteY2" fmla="*/ 37303 h 45517"/>
                      <a:gd name="connsiteX3" fmla="*/ 762333 w 868014"/>
                      <a:gd name="connsiteY3" fmla="*/ 32541 h 45517"/>
                      <a:gd name="connsiteX4" fmla="*/ 373395 w 868014"/>
                      <a:gd name="connsiteY4" fmla="*/ 45241 h 45517"/>
                      <a:gd name="connsiteX5" fmla="*/ 13033 w 868014"/>
                      <a:gd name="connsiteY5" fmla="*/ 791 h 4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8014" h="45517">
                        <a:moveTo>
                          <a:pt x="13033" y="791"/>
                        </a:moveTo>
                        <a:cubicBezTo>
                          <a:pt x="94260" y="-3707"/>
                          <a:pt x="789585" y="12168"/>
                          <a:pt x="860758" y="18253"/>
                        </a:cubicBezTo>
                        <a:cubicBezTo>
                          <a:pt x="931931" y="24338"/>
                          <a:pt x="456474" y="34922"/>
                          <a:pt x="440070" y="37303"/>
                        </a:cubicBezTo>
                        <a:cubicBezTo>
                          <a:pt x="423666" y="39684"/>
                          <a:pt x="773445" y="31218"/>
                          <a:pt x="762333" y="32541"/>
                        </a:cubicBezTo>
                        <a:cubicBezTo>
                          <a:pt x="751221" y="33864"/>
                          <a:pt x="494839" y="47622"/>
                          <a:pt x="373395" y="45241"/>
                        </a:cubicBezTo>
                        <a:cubicBezTo>
                          <a:pt x="251951" y="42860"/>
                          <a:pt x="-68194" y="5289"/>
                          <a:pt x="13033" y="79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2" name="フリーフォーム: 図形 71">
                    <a:extLst>
                      <a:ext uri="{FF2B5EF4-FFF2-40B4-BE49-F238E27FC236}">
                        <a16:creationId xmlns:a16="http://schemas.microsoft.com/office/drawing/2014/main" id="{C2622C37-D85D-400F-8189-16044A54D565}"/>
                      </a:ext>
                    </a:extLst>
                  </p:cNvPr>
                  <p:cNvSpPr/>
                  <p:nvPr/>
                </p:nvSpPr>
                <p:spPr>
                  <a:xfrm>
                    <a:off x="5598373" y="3025078"/>
                    <a:ext cx="233460" cy="257172"/>
                  </a:xfrm>
                  <a:custGeom>
                    <a:avLst/>
                    <a:gdLst>
                      <a:gd name="connsiteX0" fmla="*/ 5502 w 233460"/>
                      <a:gd name="connsiteY0" fmla="*/ 14985 h 257172"/>
                      <a:gd name="connsiteX1" fmla="*/ 227752 w 233460"/>
                      <a:gd name="connsiteY1" fmla="*/ 254697 h 257172"/>
                      <a:gd name="connsiteX2" fmla="*/ 170602 w 233460"/>
                      <a:gd name="connsiteY2" fmla="*/ 141985 h 257172"/>
                      <a:gd name="connsiteX3" fmla="*/ 203940 w 233460"/>
                      <a:gd name="connsiteY3" fmla="*/ 178497 h 257172"/>
                      <a:gd name="connsiteX4" fmla="*/ 143615 w 233460"/>
                      <a:gd name="connsiteY4" fmla="*/ 127697 h 257172"/>
                      <a:gd name="connsiteX5" fmla="*/ 73765 w 233460"/>
                      <a:gd name="connsiteY5" fmla="*/ 37210 h 257172"/>
                      <a:gd name="connsiteX6" fmla="*/ 5502 w 233460"/>
                      <a:gd name="connsiteY6" fmla="*/ 14985 h 257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3460" h="257172">
                        <a:moveTo>
                          <a:pt x="5502" y="14985"/>
                        </a:moveTo>
                        <a:cubicBezTo>
                          <a:pt x="31166" y="51233"/>
                          <a:pt x="200235" y="233530"/>
                          <a:pt x="227752" y="254697"/>
                        </a:cubicBezTo>
                        <a:cubicBezTo>
                          <a:pt x="255269" y="275864"/>
                          <a:pt x="174571" y="154685"/>
                          <a:pt x="170602" y="141985"/>
                        </a:cubicBezTo>
                        <a:cubicBezTo>
                          <a:pt x="166633" y="129285"/>
                          <a:pt x="208438" y="180878"/>
                          <a:pt x="203940" y="178497"/>
                        </a:cubicBezTo>
                        <a:cubicBezTo>
                          <a:pt x="199442" y="176116"/>
                          <a:pt x="165311" y="151245"/>
                          <a:pt x="143615" y="127697"/>
                        </a:cubicBezTo>
                        <a:cubicBezTo>
                          <a:pt x="121919" y="104149"/>
                          <a:pt x="96519" y="57318"/>
                          <a:pt x="73765" y="37210"/>
                        </a:cubicBezTo>
                        <a:cubicBezTo>
                          <a:pt x="51011" y="17102"/>
                          <a:pt x="-20162" y="-21263"/>
                          <a:pt x="5502" y="149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3" name="フリーフォーム: 図形 72">
                    <a:extLst>
                      <a:ext uri="{FF2B5EF4-FFF2-40B4-BE49-F238E27FC236}">
                        <a16:creationId xmlns:a16="http://schemas.microsoft.com/office/drawing/2014/main" id="{25AD64F0-E13A-4786-BB49-299B2CFC50FD}"/>
                      </a:ext>
                    </a:extLst>
                  </p:cNvPr>
                  <p:cNvSpPr/>
                  <p:nvPr/>
                </p:nvSpPr>
                <p:spPr>
                  <a:xfrm>
                    <a:off x="4926013" y="3041495"/>
                    <a:ext cx="704901" cy="203964"/>
                  </a:xfrm>
                  <a:custGeom>
                    <a:avLst/>
                    <a:gdLst>
                      <a:gd name="connsiteX0" fmla="*/ 698500 w 704901"/>
                      <a:gd name="connsiteY0" fmla="*/ 155 h 203964"/>
                      <a:gd name="connsiteX1" fmla="*/ 601662 w 704901"/>
                      <a:gd name="connsiteY1" fmla="*/ 90643 h 203964"/>
                      <a:gd name="connsiteX2" fmla="*/ 519112 w 704901"/>
                      <a:gd name="connsiteY2" fmla="*/ 127155 h 203964"/>
                      <a:gd name="connsiteX3" fmla="*/ 474662 w 704901"/>
                      <a:gd name="connsiteY3" fmla="*/ 122393 h 203964"/>
                      <a:gd name="connsiteX4" fmla="*/ 0 w 704901"/>
                      <a:gd name="connsiteY4" fmla="*/ 58893 h 203964"/>
                      <a:gd name="connsiteX5" fmla="*/ 495300 w 704901"/>
                      <a:gd name="connsiteY5" fmla="*/ 147793 h 203964"/>
                      <a:gd name="connsiteX6" fmla="*/ 558800 w 704901"/>
                      <a:gd name="connsiteY6" fmla="*/ 106518 h 203964"/>
                      <a:gd name="connsiteX7" fmla="*/ 598487 w 704901"/>
                      <a:gd name="connsiteY7" fmla="*/ 66830 h 203964"/>
                      <a:gd name="connsiteX8" fmla="*/ 588962 w 704901"/>
                      <a:gd name="connsiteY8" fmla="*/ 138268 h 203964"/>
                      <a:gd name="connsiteX9" fmla="*/ 704850 w 704901"/>
                      <a:gd name="connsiteY9" fmla="*/ 203355 h 203964"/>
                      <a:gd name="connsiteX10" fmla="*/ 573087 w 704901"/>
                      <a:gd name="connsiteY10" fmla="*/ 170018 h 203964"/>
                      <a:gd name="connsiteX11" fmla="*/ 541337 w 704901"/>
                      <a:gd name="connsiteY11" fmla="*/ 155730 h 203964"/>
                      <a:gd name="connsiteX12" fmla="*/ 654050 w 704901"/>
                      <a:gd name="connsiteY12" fmla="*/ 114455 h 203964"/>
                      <a:gd name="connsiteX13" fmla="*/ 698500 w 704901"/>
                      <a:gd name="connsiteY13" fmla="*/ 155 h 20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04901" h="203964">
                        <a:moveTo>
                          <a:pt x="698500" y="155"/>
                        </a:moveTo>
                        <a:cubicBezTo>
                          <a:pt x="689769" y="-3814"/>
                          <a:pt x="631560" y="69476"/>
                          <a:pt x="601662" y="90643"/>
                        </a:cubicBezTo>
                        <a:cubicBezTo>
                          <a:pt x="571764" y="111810"/>
                          <a:pt x="540278" y="121863"/>
                          <a:pt x="519112" y="127155"/>
                        </a:cubicBezTo>
                        <a:cubicBezTo>
                          <a:pt x="497946" y="132447"/>
                          <a:pt x="474662" y="122393"/>
                          <a:pt x="474662" y="122393"/>
                        </a:cubicBezTo>
                        <a:lnTo>
                          <a:pt x="0" y="58893"/>
                        </a:lnTo>
                        <a:cubicBezTo>
                          <a:pt x="3440" y="63126"/>
                          <a:pt x="402167" y="139856"/>
                          <a:pt x="495300" y="147793"/>
                        </a:cubicBezTo>
                        <a:cubicBezTo>
                          <a:pt x="588433" y="155730"/>
                          <a:pt x="541602" y="120012"/>
                          <a:pt x="558800" y="106518"/>
                        </a:cubicBezTo>
                        <a:cubicBezTo>
                          <a:pt x="575998" y="93024"/>
                          <a:pt x="593460" y="61538"/>
                          <a:pt x="598487" y="66830"/>
                        </a:cubicBezTo>
                        <a:cubicBezTo>
                          <a:pt x="603514" y="72122"/>
                          <a:pt x="571235" y="115514"/>
                          <a:pt x="588962" y="138268"/>
                        </a:cubicBezTo>
                        <a:cubicBezTo>
                          <a:pt x="606689" y="161022"/>
                          <a:pt x="707496" y="198063"/>
                          <a:pt x="704850" y="203355"/>
                        </a:cubicBezTo>
                        <a:cubicBezTo>
                          <a:pt x="702204" y="208647"/>
                          <a:pt x="600339" y="177955"/>
                          <a:pt x="573087" y="170018"/>
                        </a:cubicBezTo>
                        <a:cubicBezTo>
                          <a:pt x="545835" y="162081"/>
                          <a:pt x="527843" y="164991"/>
                          <a:pt x="541337" y="155730"/>
                        </a:cubicBezTo>
                        <a:cubicBezTo>
                          <a:pt x="554831" y="146469"/>
                          <a:pt x="627063" y="136415"/>
                          <a:pt x="654050" y="114455"/>
                        </a:cubicBezTo>
                        <a:cubicBezTo>
                          <a:pt x="681037" y="92495"/>
                          <a:pt x="707231" y="4124"/>
                          <a:pt x="698500" y="1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4" name="フリーフォーム: 図形 73">
                    <a:extLst>
                      <a:ext uri="{FF2B5EF4-FFF2-40B4-BE49-F238E27FC236}">
                        <a16:creationId xmlns:a16="http://schemas.microsoft.com/office/drawing/2014/main" id="{5965F507-8154-489D-A070-B45414A0087B}"/>
                      </a:ext>
                    </a:extLst>
                  </p:cNvPr>
                  <p:cNvSpPr/>
                  <p:nvPr/>
                </p:nvSpPr>
                <p:spPr>
                  <a:xfrm>
                    <a:off x="4848096" y="3111509"/>
                    <a:ext cx="749556" cy="237893"/>
                  </a:xfrm>
                  <a:custGeom>
                    <a:avLst/>
                    <a:gdLst>
                      <a:gd name="connsiteX0" fmla="*/ 12829 w 749556"/>
                      <a:gd name="connsiteY0" fmla="*/ 1579 h 237893"/>
                      <a:gd name="connsiteX1" fmla="*/ 536704 w 749556"/>
                      <a:gd name="connsiteY1" fmla="*/ 177791 h 237893"/>
                      <a:gd name="connsiteX2" fmla="*/ 279529 w 749556"/>
                      <a:gd name="connsiteY2" fmla="*/ 114291 h 237893"/>
                      <a:gd name="connsiteX3" fmla="*/ 743079 w 749556"/>
                      <a:gd name="connsiteY3" fmla="*/ 234941 h 237893"/>
                      <a:gd name="connsiteX4" fmla="*/ 547817 w 749556"/>
                      <a:gd name="connsiteY4" fmla="*/ 200016 h 237893"/>
                      <a:gd name="connsiteX5" fmla="*/ 503367 w 749556"/>
                      <a:gd name="connsiteY5" fmla="*/ 190491 h 237893"/>
                      <a:gd name="connsiteX6" fmla="*/ 187454 w 749556"/>
                      <a:gd name="connsiteY6" fmla="*/ 95241 h 237893"/>
                      <a:gd name="connsiteX7" fmla="*/ 12829 w 749556"/>
                      <a:gd name="connsiteY7" fmla="*/ 1579 h 23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9556" h="237893">
                        <a:moveTo>
                          <a:pt x="12829" y="1579"/>
                        </a:moveTo>
                        <a:cubicBezTo>
                          <a:pt x="71037" y="15337"/>
                          <a:pt x="492254" y="159006"/>
                          <a:pt x="536704" y="177791"/>
                        </a:cubicBezTo>
                        <a:cubicBezTo>
                          <a:pt x="581154" y="196576"/>
                          <a:pt x="279529" y="114291"/>
                          <a:pt x="279529" y="114291"/>
                        </a:cubicBezTo>
                        <a:cubicBezTo>
                          <a:pt x="313925" y="123816"/>
                          <a:pt x="698364" y="220654"/>
                          <a:pt x="743079" y="234941"/>
                        </a:cubicBezTo>
                        <a:cubicBezTo>
                          <a:pt x="787794" y="249228"/>
                          <a:pt x="587769" y="207424"/>
                          <a:pt x="547817" y="200016"/>
                        </a:cubicBezTo>
                        <a:cubicBezTo>
                          <a:pt x="507865" y="192608"/>
                          <a:pt x="563427" y="207953"/>
                          <a:pt x="503367" y="190491"/>
                        </a:cubicBezTo>
                        <a:cubicBezTo>
                          <a:pt x="443307" y="173029"/>
                          <a:pt x="266035" y="122758"/>
                          <a:pt x="187454" y="95241"/>
                        </a:cubicBezTo>
                        <a:cubicBezTo>
                          <a:pt x="108873" y="67724"/>
                          <a:pt x="-45379" y="-12179"/>
                          <a:pt x="12829" y="15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5" name="フリーフォーム: 図形 74">
                    <a:extLst>
                      <a:ext uri="{FF2B5EF4-FFF2-40B4-BE49-F238E27FC236}">
                        <a16:creationId xmlns:a16="http://schemas.microsoft.com/office/drawing/2014/main" id="{28F7ECC4-DF77-4B69-A044-0BFC46366071}"/>
                      </a:ext>
                    </a:extLst>
                  </p:cNvPr>
                  <p:cNvSpPr/>
                  <p:nvPr/>
                </p:nvSpPr>
                <p:spPr>
                  <a:xfrm>
                    <a:off x="5481590" y="3193375"/>
                    <a:ext cx="357241" cy="183701"/>
                  </a:xfrm>
                  <a:custGeom>
                    <a:avLst/>
                    <a:gdLst>
                      <a:gd name="connsiteX0" fmla="*/ 82598 w 357241"/>
                      <a:gd name="connsiteY0" fmla="*/ 81638 h 183701"/>
                      <a:gd name="connsiteX1" fmla="*/ 206423 w 357241"/>
                      <a:gd name="connsiteY1" fmla="*/ 73700 h 183701"/>
                      <a:gd name="connsiteX2" fmla="*/ 171498 w 357241"/>
                      <a:gd name="connsiteY2" fmla="*/ 21313 h 183701"/>
                      <a:gd name="connsiteX3" fmla="*/ 257223 w 357241"/>
                      <a:gd name="connsiteY3" fmla="*/ 95925 h 183701"/>
                      <a:gd name="connsiteX4" fmla="*/ 357235 w 357241"/>
                      <a:gd name="connsiteY4" fmla="*/ 94338 h 183701"/>
                      <a:gd name="connsiteX5" fmla="*/ 252460 w 357241"/>
                      <a:gd name="connsiteY5" fmla="*/ 99100 h 183701"/>
                      <a:gd name="connsiteX6" fmla="*/ 166735 w 357241"/>
                      <a:gd name="connsiteY6" fmla="*/ 183238 h 183701"/>
                      <a:gd name="connsiteX7" fmla="*/ 48 w 357241"/>
                      <a:gd name="connsiteY7" fmla="*/ 134025 h 183701"/>
                      <a:gd name="connsiteX8" fmla="*/ 184198 w 357241"/>
                      <a:gd name="connsiteY8" fmla="*/ 157838 h 183701"/>
                      <a:gd name="connsiteX9" fmla="*/ 258810 w 357241"/>
                      <a:gd name="connsiteY9" fmla="*/ 100688 h 183701"/>
                      <a:gd name="connsiteX10" fmla="*/ 154035 w 357241"/>
                      <a:gd name="connsiteY10" fmla="*/ 675 h 183701"/>
                      <a:gd name="connsiteX11" fmla="*/ 173085 w 357241"/>
                      <a:gd name="connsiteY11" fmla="*/ 57825 h 183701"/>
                      <a:gd name="connsiteX12" fmla="*/ 177848 w 357241"/>
                      <a:gd name="connsiteY12" fmla="*/ 76875 h 183701"/>
                      <a:gd name="connsiteX13" fmla="*/ 82598 w 357241"/>
                      <a:gd name="connsiteY13" fmla="*/ 81638 h 1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57241" h="183701">
                        <a:moveTo>
                          <a:pt x="82598" y="81638"/>
                        </a:moveTo>
                        <a:cubicBezTo>
                          <a:pt x="87361" y="81109"/>
                          <a:pt x="191606" y="83754"/>
                          <a:pt x="206423" y="73700"/>
                        </a:cubicBezTo>
                        <a:cubicBezTo>
                          <a:pt x="221240" y="63646"/>
                          <a:pt x="163031" y="17609"/>
                          <a:pt x="171498" y="21313"/>
                        </a:cubicBezTo>
                        <a:cubicBezTo>
                          <a:pt x="179965" y="25017"/>
                          <a:pt x="226267" y="83754"/>
                          <a:pt x="257223" y="95925"/>
                        </a:cubicBezTo>
                        <a:cubicBezTo>
                          <a:pt x="288179" y="108096"/>
                          <a:pt x="358029" y="93809"/>
                          <a:pt x="357235" y="94338"/>
                        </a:cubicBezTo>
                        <a:cubicBezTo>
                          <a:pt x="356441" y="94867"/>
                          <a:pt x="284210" y="84283"/>
                          <a:pt x="252460" y="99100"/>
                        </a:cubicBezTo>
                        <a:cubicBezTo>
                          <a:pt x="220710" y="113917"/>
                          <a:pt x="208804" y="177417"/>
                          <a:pt x="166735" y="183238"/>
                        </a:cubicBezTo>
                        <a:cubicBezTo>
                          <a:pt x="124666" y="189059"/>
                          <a:pt x="-2862" y="138258"/>
                          <a:pt x="48" y="134025"/>
                        </a:cubicBezTo>
                        <a:cubicBezTo>
                          <a:pt x="2958" y="129792"/>
                          <a:pt x="141071" y="163394"/>
                          <a:pt x="184198" y="157838"/>
                        </a:cubicBezTo>
                        <a:cubicBezTo>
                          <a:pt x="227325" y="152282"/>
                          <a:pt x="263837" y="126882"/>
                          <a:pt x="258810" y="100688"/>
                        </a:cubicBezTo>
                        <a:cubicBezTo>
                          <a:pt x="253783" y="74494"/>
                          <a:pt x="168323" y="7819"/>
                          <a:pt x="154035" y="675"/>
                        </a:cubicBezTo>
                        <a:cubicBezTo>
                          <a:pt x="139748" y="-6469"/>
                          <a:pt x="169116" y="45125"/>
                          <a:pt x="173085" y="57825"/>
                        </a:cubicBezTo>
                        <a:cubicBezTo>
                          <a:pt x="177054" y="70525"/>
                          <a:pt x="186050" y="73700"/>
                          <a:pt x="177848" y="76875"/>
                        </a:cubicBezTo>
                        <a:cubicBezTo>
                          <a:pt x="169646" y="80050"/>
                          <a:pt x="77835" y="82167"/>
                          <a:pt x="82598" y="816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フリーフォーム: 図形 75">
                    <a:extLst>
                      <a:ext uri="{FF2B5EF4-FFF2-40B4-BE49-F238E27FC236}">
                        <a16:creationId xmlns:a16="http://schemas.microsoft.com/office/drawing/2014/main" id="{05EC4D55-BC8A-4213-A6E6-1F2D07F1943C}"/>
                      </a:ext>
                    </a:extLst>
                  </p:cNvPr>
                  <p:cNvSpPr/>
                  <p:nvPr/>
                </p:nvSpPr>
                <p:spPr>
                  <a:xfrm>
                    <a:off x="5424183" y="3203558"/>
                    <a:ext cx="234350" cy="166716"/>
                  </a:xfrm>
                  <a:custGeom>
                    <a:avLst/>
                    <a:gdLst>
                      <a:gd name="connsiteX0" fmla="*/ 305 w 234350"/>
                      <a:gd name="connsiteY0" fmla="*/ 17 h 166716"/>
                      <a:gd name="connsiteX1" fmla="*/ 222555 w 234350"/>
                      <a:gd name="connsiteY1" fmla="*/ 61930 h 166716"/>
                      <a:gd name="connsiteX2" fmla="*/ 203505 w 234350"/>
                      <a:gd name="connsiteY2" fmla="*/ 85742 h 166716"/>
                      <a:gd name="connsiteX3" fmla="*/ 201917 w 234350"/>
                      <a:gd name="connsiteY3" fmla="*/ 166705 h 166716"/>
                      <a:gd name="connsiteX4" fmla="*/ 187630 w 234350"/>
                      <a:gd name="connsiteY4" fmla="*/ 92092 h 166716"/>
                      <a:gd name="connsiteX5" fmla="*/ 165405 w 234350"/>
                      <a:gd name="connsiteY5" fmla="*/ 152417 h 166716"/>
                      <a:gd name="connsiteX6" fmla="*/ 166992 w 234350"/>
                      <a:gd name="connsiteY6" fmla="*/ 63517 h 166716"/>
                      <a:gd name="connsiteX7" fmla="*/ 174930 w 234350"/>
                      <a:gd name="connsiteY7" fmla="*/ 55580 h 166716"/>
                      <a:gd name="connsiteX8" fmla="*/ 305 w 234350"/>
                      <a:gd name="connsiteY8" fmla="*/ 17 h 166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350" h="166716">
                        <a:moveTo>
                          <a:pt x="305" y="17"/>
                        </a:moveTo>
                        <a:cubicBezTo>
                          <a:pt x="8242" y="1075"/>
                          <a:pt x="188688" y="47642"/>
                          <a:pt x="222555" y="61930"/>
                        </a:cubicBezTo>
                        <a:cubicBezTo>
                          <a:pt x="256422" y="76218"/>
                          <a:pt x="206945" y="68280"/>
                          <a:pt x="203505" y="85742"/>
                        </a:cubicBezTo>
                        <a:cubicBezTo>
                          <a:pt x="200065" y="103205"/>
                          <a:pt x="204563" y="165647"/>
                          <a:pt x="201917" y="166705"/>
                        </a:cubicBezTo>
                        <a:cubicBezTo>
                          <a:pt x="199271" y="167763"/>
                          <a:pt x="193715" y="94473"/>
                          <a:pt x="187630" y="92092"/>
                        </a:cubicBezTo>
                        <a:cubicBezTo>
                          <a:pt x="181545" y="89711"/>
                          <a:pt x="168845" y="157179"/>
                          <a:pt x="165405" y="152417"/>
                        </a:cubicBezTo>
                        <a:cubicBezTo>
                          <a:pt x="161965" y="147655"/>
                          <a:pt x="165405" y="79657"/>
                          <a:pt x="166992" y="63517"/>
                        </a:cubicBezTo>
                        <a:cubicBezTo>
                          <a:pt x="168580" y="47378"/>
                          <a:pt x="208532" y="65634"/>
                          <a:pt x="174930" y="55580"/>
                        </a:cubicBezTo>
                        <a:cubicBezTo>
                          <a:pt x="141328" y="45526"/>
                          <a:pt x="-7632" y="-1041"/>
                          <a:pt x="305" y="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" name="フリーフォーム: 図形 76">
                    <a:extLst>
                      <a:ext uri="{FF2B5EF4-FFF2-40B4-BE49-F238E27FC236}">
                        <a16:creationId xmlns:a16="http://schemas.microsoft.com/office/drawing/2014/main" id="{809D147D-99F0-4895-B5B7-27E71691A292}"/>
                      </a:ext>
                    </a:extLst>
                  </p:cNvPr>
                  <p:cNvSpPr/>
                  <p:nvPr/>
                </p:nvSpPr>
                <p:spPr>
                  <a:xfrm>
                    <a:off x="4711792" y="2943224"/>
                    <a:ext cx="263380" cy="621752"/>
                  </a:xfrm>
                  <a:custGeom>
                    <a:avLst/>
                    <a:gdLst>
                      <a:gd name="connsiteX0" fmla="*/ 42771 w 263380"/>
                      <a:gd name="connsiteY0" fmla="*/ 139701 h 621752"/>
                      <a:gd name="connsiteX1" fmla="*/ 25308 w 263380"/>
                      <a:gd name="connsiteY1" fmla="*/ 201614 h 621752"/>
                      <a:gd name="connsiteX2" fmla="*/ 63408 w 263380"/>
                      <a:gd name="connsiteY2" fmla="*/ 263526 h 621752"/>
                      <a:gd name="connsiteX3" fmla="*/ 255496 w 263380"/>
                      <a:gd name="connsiteY3" fmla="*/ 608014 h 621752"/>
                      <a:gd name="connsiteX4" fmla="*/ 204696 w 263380"/>
                      <a:gd name="connsiteY4" fmla="*/ 522289 h 621752"/>
                      <a:gd name="connsiteX5" fmla="*/ 6258 w 263380"/>
                      <a:gd name="connsiteY5" fmla="*/ 234951 h 621752"/>
                      <a:gd name="connsiteX6" fmla="*/ 47533 w 263380"/>
                      <a:gd name="connsiteY6" fmla="*/ 261939 h 621752"/>
                      <a:gd name="connsiteX7" fmla="*/ 25308 w 263380"/>
                      <a:gd name="connsiteY7" fmla="*/ 3176 h 621752"/>
                      <a:gd name="connsiteX8" fmla="*/ 42771 w 263380"/>
                      <a:gd name="connsiteY8" fmla="*/ 139701 h 621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3380" h="621752">
                        <a:moveTo>
                          <a:pt x="42771" y="139701"/>
                        </a:moveTo>
                        <a:cubicBezTo>
                          <a:pt x="42771" y="172774"/>
                          <a:pt x="21869" y="180977"/>
                          <a:pt x="25308" y="201614"/>
                        </a:cubicBezTo>
                        <a:cubicBezTo>
                          <a:pt x="28747" y="222251"/>
                          <a:pt x="25043" y="195793"/>
                          <a:pt x="63408" y="263526"/>
                        </a:cubicBezTo>
                        <a:cubicBezTo>
                          <a:pt x="101773" y="331259"/>
                          <a:pt x="231948" y="564887"/>
                          <a:pt x="255496" y="608014"/>
                        </a:cubicBezTo>
                        <a:cubicBezTo>
                          <a:pt x="279044" y="651141"/>
                          <a:pt x="246236" y="584466"/>
                          <a:pt x="204696" y="522289"/>
                        </a:cubicBezTo>
                        <a:cubicBezTo>
                          <a:pt x="163156" y="460112"/>
                          <a:pt x="32452" y="278343"/>
                          <a:pt x="6258" y="234951"/>
                        </a:cubicBezTo>
                        <a:cubicBezTo>
                          <a:pt x="-19936" y="191559"/>
                          <a:pt x="44358" y="300568"/>
                          <a:pt x="47533" y="261939"/>
                        </a:cubicBezTo>
                        <a:cubicBezTo>
                          <a:pt x="50708" y="223310"/>
                          <a:pt x="29806" y="28047"/>
                          <a:pt x="25308" y="3176"/>
                        </a:cubicBezTo>
                        <a:cubicBezTo>
                          <a:pt x="20810" y="-21695"/>
                          <a:pt x="42771" y="106628"/>
                          <a:pt x="42771" y="1397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" name="フリーフォーム: 図形 77">
                    <a:extLst>
                      <a:ext uri="{FF2B5EF4-FFF2-40B4-BE49-F238E27FC236}">
                        <a16:creationId xmlns:a16="http://schemas.microsoft.com/office/drawing/2014/main" id="{6CE21EB5-F466-4187-993B-0FC1EFCB6840}"/>
                      </a:ext>
                    </a:extLst>
                  </p:cNvPr>
                  <p:cNvSpPr/>
                  <p:nvPr/>
                </p:nvSpPr>
                <p:spPr>
                  <a:xfrm>
                    <a:off x="4802799" y="3084492"/>
                    <a:ext cx="317525" cy="469552"/>
                  </a:xfrm>
                  <a:custGeom>
                    <a:avLst/>
                    <a:gdLst>
                      <a:gd name="connsiteX0" fmla="*/ 74001 w 317525"/>
                      <a:gd name="connsiteY0" fmla="*/ 98446 h 469552"/>
                      <a:gd name="connsiteX1" fmla="*/ 280376 w 317525"/>
                      <a:gd name="connsiteY1" fmla="*/ 461983 h 469552"/>
                      <a:gd name="connsiteX2" fmla="*/ 210526 w 317525"/>
                      <a:gd name="connsiteY2" fmla="*/ 328633 h 469552"/>
                      <a:gd name="connsiteX3" fmla="*/ 150201 w 317525"/>
                      <a:gd name="connsiteY3" fmla="*/ 134958 h 469552"/>
                      <a:gd name="connsiteX4" fmla="*/ 310539 w 317525"/>
                      <a:gd name="connsiteY4" fmla="*/ 217508 h 469552"/>
                      <a:gd name="connsiteX5" fmla="*/ 259739 w 317525"/>
                      <a:gd name="connsiteY5" fmla="*/ 158771 h 469552"/>
                      <a:gd name="connsiteX6" fmla="*/ 2564 w 317525"/>
                      <a:gd name="connsiteY6" fmla="*/ 21 h 469552"/>
                      <a:gd name="connsiteX7" fmla="*/ 131151 w 317525"/>
                      <a:gd name="connsiteY7" fmla="*/ 149246 h 469552"/>
                      <a:gd name="connsiteX8" fmla="*/ 188301 w 317525"/>
                      <a:gd name="connsiteY8" fmla="*/ 395308 h 469552"/>
                      <a:gd name="connsiteX9" fmla="*/ 74001 w 317525"/>
                      <a:gd name="connsiteY9" fmla="*/ 98446 h 469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7525" h="469552">
                        <a:moveTo>
                          <a:pt x="74001" y="98446"/>
                        </a:moveTo>
                        <a:cubicBezTo>
                          <a:pt x="89347" y="109558"/>
                          <a:pt x="257622" y="423619"/>
                          <a:pt x="280376" y="461983"/>
                        </a:cubicBezTo>
                        <a:cubicBezTo>
                          <a:pt x="303130" y="500347"/>
                          <a:pt x="232222" y="383137"/>
                          <a:pt x="210526" y="328633"/>
                        </a:cubicBezTo>
                        <a:cubicBezTo>
                          <a:pt x="188830" y="274129"/>
                          <a:pt x="133532" y="153479"/>
                          <a:pt x="150201" y="134958"/>
                        </a:cubicBezTo>
                        <a:cubicBezTo>
                          <a:pt x="166870" y="116437"/>
                          <a:pt x="292283" y="213539"/>
                          <a:pt x="310539" y="217508"/>
                        </a:cubicBezTo>
                        <a:cubicBezTo>
                          <a:pt x="328795" y="221477"/>
                          <a:pt x="311068" y="195019"/>
                          <a:pt x="259739" y="158771"/>
                        </a:cubicBezTo>
                        <a:cubicBezTo>
                          <a:pt x="208410" y="122523"/>
                          <a:pt x="23995" y="1609"/>
                          <a:pt x="2564" y="21"/>
                        </a:cubicBezTo>
                        <a:cubicBezTo>
                          <a:pt x="-18867" y="-1567"/>
                          <a:pt x="100195" y="83365"/>
                          <a:pt x="131151" y="149246"/>
                        </a:cubicBezTo>
                        <a:cubicBezTo>
                          <a:pt x="162107" y="215127"/>
                          <a:pt x="197032" y="401658"/>
                          <a:pt x="188301" y="395308"/>
                        </a:cubicBezTo>
                        <a:cubicBezTo>
                          <a:pt x="179570" y="388958"/>
                          <a:pt x="58655" y="87334"/>
                          <a:pt x="74001" y="984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フリーフォーム: 図形 78">
                    <a:extLst>
                      <a:ext uri="{FF2B5EF4-FFF2-40B4-BE49-F238E27FC236}">
                        <a16:creationId xmlns:a16="http://schemas.microsoft.com/office/drawing/2014/main" id="{FF4EBF5D-40D7-4FA5-9E90-DEC112AA5FFC}"/>
                      </a:ext>
                    </a:extLst>
                  </p:cNvPr>
                  <p:cNvSpPr/>
                  <p:nvPr/>
                </p:nvSpPr>
                <p:spPr>
                  <a:xfrm>
                    <a:off x="5141773" y="3337780"/>
                    <a:ext cx="503726" cy="298075"/>
                  </a:xfrm>
                  <a:custGeom>
                    <a:avLst/>
                    <a:gdLst>
                      <a:gd name="connsiteX0" fmla="*/ 503377 w 503726"/>
                      <a:gd name="connsiteY0" fmla="*/ 8670 h 298075"/>
                      <a:gd name="connsiteX1" fmla="*/ 373202 w 503726"/>
                      <a:gd name="connsiteY1" fmla="*/ 110270 h 298075"/>
                      <a:gd name="connsiteX2" fmla="*/ 362090 w 503726"/>
                      <a:gd name="connsiteY2" fmla="*/ 134083 h 298075"/>
                      <a:gd name="connsiteX3" fmla="*/ 331927 w 503726"/>
                      <a:gd name="connsiteY3" fmla="*/ 296008 h 298075"/>
                      <a:gd name="connsiteX4" fmla="*/ 333515 w 503726"/>
                      <a:gd name="connsiteY4" fmla="*/ 219808 h 298075"/>
                      <a:gd name="connsiteX5" fmla="*/ 346215 w 503726"/>
                      <a:gd name="connsiteY5" fmla="*/ 134083 h 298075"/>
                      <a:gd name="connsiteX6" fmla="*/ 146190 w 503726"/>
                      <a:gd name="connsiteY6" fmla="*/ 62645 h 298075"/>
                      <a:gd name="connsiteX7" fmla="*/ 4902 w 503726"/>
                      <a:gd name="connsiteY7" fmla="*/ 733 h 298075"/>
                      <a:gd name="connsiteX8" fmla="*/ 325577 w 503726"/>
                      <a:gd name="connsiteY8" fmla="*/ 105508 h 298075"/>
                      <a:gd name="connsiteX9" fmla="*/ 409715 w 503726"/>
                      <a:gd name="connsiteY9" fmla="*/ 76933 h 298075"/>
                      <a:gd name="connsiteX10" fmla="*/ 503377 w 503726"/>
                      <a:gd name="connsiteY10" fmla="*/ 8670 h 298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03726" h="298075">
                        <a:moveTo>
                          <a:pt x="503377" y="8670"/>
                        </a:moveTo>
                        <a:cubicBezTo>
                          <a:pt x="497291" y="14226"/>
                          <a:pt x="396750" y="89368"/>
                          <a:pt x="373202" y="110270"/>
                        </a:cubicBezTo>
                        <a:cubicBezTo>
                          <a:pt x="349654" y="131172"/>
                          <a:pt x="368969" y="103127"/>
                          <a:pt x="362090" y="134083"/>
                        </a:cubicBezTo>
                        <a:cubicBezTo>
                          <a:pt x="355211" y="165039"/>
                          <a:pt x="336690" y="281720"/>
                          <a:pt x="331927" y="296008"/>
                        </a:cubicBezTo>
                        <a:cubicBezTo>
                          <a:pt x="327164" y="310296"/>
                          <a:pt x="331134" y="246796"/>
                          <a:pt x="333515" y="219808"/>
                        </a:cubicBezTo>
                        <a:cubicBezTo>
                          <a:pt x="335896" y="192821"/>
                          <a:pt x="377436" y="160277"/>
                          <a:pt x="346215" y="134083"/>
                        </a:cubicBezTo>
                        <a:cubicBezTo>
                          <a:pt x="314994" y="107889"/>
                          <a:pt x="203075" y="84870"/>
                          <a:pt x="146190" y="62645"/>
                        </a:cubicBezTo>
                        <a:cubicBezTo>
                          <a:pt x="89305" y="40420"/>
                          <a:pt x="-24996" y="-6411"/>
                          <a:pt x="4902" y="733"/>
                        </a:cubicBezTo>
                        <a:cubicBezTo>
                          <a:pt x="34800" y="7877"/>
                          <a:pt x="258108" y="92808"/>
                          <a:pt x="325577" y="105508"/>
                        </a:cubicBezTo>
                        <a:cubicBezTo>
                          <a:pt x="393046" y="118208"/>
                          <a:pt x="385109" y="91221"/>
                          <a:pt x="409715" y="76933"/>
                        </a:cubicBezTo>
                        <a:cubicBezTo>
                          <a:pt x="434321" y="62646"/>
                          <a:pt x="509463" y="3114"/>
                          <a:pt x="503377" y="867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フリーフォーム: 図形 79">
                    <a:extLst>
                      <a:ext uri="{FF2B5EF4-FFF2-40B4-BE49-F238E27FC236}">
                        <a16:creationId xmlns:a16="http://schemas.microsoft.com/office/drawing/2014/main" id="{65B25FF7-6B35-45AC-A0D0-67BFFADFB1E8}"/>
                      </a:ext>
                    </a:extLst>
                  </p:cNvPr>
                  <p:cNvSpPr/>
                  <p:nvPr/>
                </p:nvSpPr>
                <p:spPr>
                  <a:xfrm>
                    <a:off x="5506998" y="3389317"/>
                    <a:ext cx="163552" cy="461515"/>
                  </a:xfrm>
                  <a:custGeom>
                    <a:avLst/>
                    <a:gdLst>
                      <a:gd name="connsiteX0" fmla="*/ 163552 w 163552"/>
                      <a:gd name="connsiteY0" fmla="*/ 1583 h 461515"/>
                      <a:gd name="connsiteX1" fmla="*/ 81002 w 163552"/>
                      <a:gd name="connsiteY1" fmla="*/ 119058 h 461515"/>
                      <a:gd name="connsiteX2" fmla="*/ 57190 w 163552"/>
                      <a:gd name="connsiteY2" fmla="*/ 222246 h 461515"/>
                      <a:gd name="connsiteX3" fmla="*/ 40 w 163552"/>
                      <a:gd name="connsiteY3" fmla="*/ 460371 h 461515"/>
                      <a:gd name="connsiteX4" fmla="*/ 66715 w 163552"/>
                      <a:gd name="connsiteY4" fmla="*/ 114296 h 461515"/>
                      <a:gd name="connsiteX5" fmla="*/ 58777 w 163552"/>
                      <a:gd name="connsiteY5" fmla="*/ 261933 h 461515"/>
                      <a:gd name="connsiteX6" fmla="*/ 79415 w 163552"/>
                      <a:gd name="connsiteY6" fmla="*/ 65083 h 461515"/>
                      <a:gd name="connsiteX7" fmla="*/ 163552 w 163552"/>
                      <a:gd name="connsiteY7" fmla="*/ 1583 h 461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3552" h="461515">
                        <a:moveTo>
                          <a:pt x="163552" y="1583"/>
                        </a:moveTo>
                        <a:cubicBezTo>
                          <a:pt x="163816" y="10579"/>
                          <a:pt x="98729" y="82281"/>
                          <a:pt x="81002" y="119058"/>
                        </a:cubicBezTo>
                        <a:cubicBezTo>
                          <a:pt x="63275" y="155835"/>
                          <a:pt x="70684" y="165361"/>
                          <a:pt x="57190" y="222246"/>
                        </a:cubicBezTo>
                        <a:cubicBezTo>
                          <a:pt x="43696" y="279131"/>
                          <a:pt x="-1548" y="478363"/>
                          <a:pt x="40" y="460371"/>
                        </a:cubicBezTo>
                        <a:cubicBezTo>
                          <a:pt x="1627" y="442379"/>
                          <a:pt x="56926" y="147369"/>
                          <a:pt x="66715" y="114296"/>
                        </a:cubicBezTo>
                        <a:cubicBezTo>
                          <a:pt x="76504" y="81223"/>
                          <a:pt x="56660" y="270135"/>
                          <a:pt x="58777" y="261933"/>
                        </a:cubicBezTo>
                        <a:cubicBezTo>
                          <a:pt x="60894" y="253731"/>
                          <a:pt x="60630" y="107152"/>
                          <a:pt x="79415" y="65083"/>
                        </a:cubicBezTo>
                        <a:cubicBezTo>
                          <a:pt x="98200" y="23014"/>
                          <a:pt x="163288" y="-7413"/>
                          <a:pt x="163552" y="158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フリーフォーム: 図形 80">
                    <a:extLst>
                      <a:ext uri="{FF2B5EF4-FFF2-40B4-BE49-F238E27FC236}">
                        <a16:creationId xmlns:a16="http://schemas.microsoft.com/office/drawing/2014/main" id="{318E2FA6-FFAF-4DEB-A5DF-B0C32F1C1675}"/>
                      </a:ext>
                    </a:extLst>
                  </p:cNvPr>
                  <p:cNvSpPr/>
                  <p:nvPr/>
                </p:nvSpPr>
                <p:spPr>
                  <a:xfrm>
                    <a:off x="4819232" y="3411259"/>
                    <a:ext cx="569460" cy="409962"/>
                  </a:xfrm>
                  <a:custGeom>
                    <a:avLst/>
                    <a:gdLst>
                      <a:gd name="connsiteX0" fmla="*/ 448093 w 569460"/>
                      <a:gd name="connsiteY0" fmla="*/ 279 h 409962"/>
                      <a:gd name="connsiteX1" fmla="*/ 417931 w 569460"/>
                      <a:gd name="connsiteY1" fmla="*/ 108229 h 409962"/>
                      <a:gd name="connsiteX2" fmla="*/ 470318 w 569460"/>
                      <a:gd name="connsiteY2" fmla="*/ 192366 h 409962"/>
                      <a:gd name="connsiteX3" fmla="*/ 427456 w 569460"/>
                      <a:gd name="connsiteY3" fmla="*/ 135216 h 409962"/>
                      <a:gd name="connsiteX4" fmla="*/ 492543 w 569460"/>
                      <a:gd name="connsiteY4" fmla="*/ 208241 h 409962"/>
                      <a:gd name="connsiteX5" fmla="*/ 446506 w 569460"/>
                      <a:gd name="connsiteY5" fmla="*/ 281266 h 409962"/>
                      <a:gd name="connsiteX6" fmla="*/ 413168 w 569460"/>
                      <a:gd name="connsiteY6" fmla="*/ 332066 h 409962"/>
                      <a:gd name="connsiteX7" fmla="*/ 384593 w 569460"/>
                      <a:gd name="connsiteY7" fmla="*/ 349529 h 409962"/>
                      <a:gd name="connsiteX8" fmla="*/ 276643 w 569460"/>
                      <a:gd name="connsiteY8" fmla="*/ 351116 h 409962"/>
                      <a:gd name="connsiteX9" fmla="*/ 418 w 569460"/>
                      <a:gd name="connsiteY9" fmla="*/ 355879 h 409962"/>
                      <a:gd name="connsiteX10" fmla="*/ 344906 w 569460"/>
                      <a:gd name="connsiteY10" fmla="*/ 371754 h 409962"/>
                      <a:gd name="connsiteX11" fmla="*/ 256006 w 569460"/>
                      <a:gd name="connsiteY11" fmla="*/ 392391 h 409962"/>
                      <a:gd name="connsiteX12" fmla="*/ 484606 w 569460"/>
                      <a:gd name="connsiteY12" fmla="*/ 397154 h 409962"/>
                      <a:gd name="connsiteX13" fmla="*/ 565568 w 569460"/>
                      <a:gd name="connsiteY13" fmla="*/ 409854 h 409962"/>
                      <a:gd name="connsiteX14" fmla="*/ 376656 w 569460"/>
                      <a:gd name="connsiteY14" fmla="*/ 389216 h 409962"/>
                      <a:gd name="connsiteX15" fmla="*/ 405231 w 569460"/>
                      <a:gd name="connsiteY15" fmla="*/ 328891 h 409962"/>
                      <a:gd name="connsiteX16" fmla="*/ 465556 w 569460"/>
                      <a:gd name="connsiteY16" fmla="*/ 201891 h 409962"/>
                      <a:gd name="connsiteX17" fmla="*/ 368718 w 569460"/>
                      <a:gd name="connsiteY17" fmla="*/ 114579 h 409962"/>
                      <a:gd name="connsiteX18" fmla="*/ 375068 w 569460"/>
                      <a:gd name="connsiteY18" fmla="*/ 78066 h 409962"/>
                      <a:gd name="connsiteX19" fmla="*/ 448093 w 569460"/>
                      <a:gd name="connsiteY19" fmla="*/ 279 h 409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69460" h="409962">
                        <a:moveTo>
                          <a:pt x="448093" y="279"/>
                        </a:moveTo>
                        <a:cubicBezTo>
                          <a:pt x="455237" y="5306"/>
                          <a:pt x="414227" y="76215"/>
                          <a:pt x="417931" y="108229"/>
                        </a:cubicBezTo>
                        <a:cubicBezTo>
                          <a:pt x="421635" y="140244"/>
                          <a:pt x="468731" y="187868"/>
                          <a:pt x="470318" y="192366"/>
                        </a:cubicBezTo>
                        <a:cubicBezTo>
                          <a:pt x="471905" y="196864"/>
                          <a:pt x="423752" y="132570"/>
                          <a:pt x="427456" y="135216"/>
                        </a:cubicBezTo>
                        <a:cubicBezTo>
                          <a:pt x="431160" y="137862"/>
                          <a:pt x="489368" y="183899"/>
                          <a:pt x="492543" y="208241"/>
                        </a:cubicBezTo>
                        <a:cubicBezTo>
                          <a:pt x="495718" y="232583"/>
                          <a:pt x="459735" y="260628"/>
                          <a:pt x="446506" y="281266"/>
                        </a:cubicBezTo>
                        <a:cubicBezTo>
                          <a:pt x="433277" y="301904"/>
                          <a:pt x="423487" y="320689"/>
                          <a:pt x="413168" y="332066"/>
                        </a:cubicBezTo>
                        <a:cubicBezTo>
                          <a:pt x="402849" y="343443"/>
                          <a:pt x="407347" y="346354"/>
                          <a:pt x="384593" y="349529"/>
                        </a:cubicBezTo>
                        <a:cubicBezTo>
                          <a:pt x="361839" y="352704"/>
                          <a:pt x="276643" y="351116"/>
                          <a:pt x="276643" y="351116"/>
                        </a:cubicBezTo>
                        <a:cubicBezTo>
                          <a:pt x="212614" y="352174"/>
                          <a:pt x="-10959" y="352439"/>
                          <a:pt x="418" y="355879"/>
                        </a:cubicBezTo>
                        <a:cubicBezTo>
                          <a:pt x="11795" y="359319"/>
                          <a:pt x="302308" y="365669"/>
                          <a:pt x="344906" y="371754"/>
                        </a:cubicBezTo>
                        <a:cubicBezTo>
                          <a:pt x="387504" y="377839"/>
                          <a:pt x="232723" y="388158"/>
                          <a:pt x="256006" y="392391"/>
                        </a:cubicBezTo>
                        <a:cubicBezTo>
                          <a:pt x="279289" y="396624"/>
                          <a:pt x="433012" y="394243"/>
                          <a:pt x="484606" y="397154"/>
                        </a:cubicBezTo>
                        <a:cubicBezTo>
                          <a:pt x="536200" y="400065"/>
                          <a:pt x="583560" y="411177"/>
                          <a:pt x="565568" y="409854"/>
                        </a:cubicBezTo>
                        <a:cubicBezTo>
                          <a:pt x="547576" y="408531"/>
                          <a:pt x="403379" y="402710"/>
                          <a:pt x="376656" y="389216"/>
                        </a:cubicBezTo>
                        <a:cubicBezTo>
                          <a:pt x="349933" y="375722"/>
                          <a:pt x="405231" y="328891"/>
                          <a:pt x="405231" y="328891"/>
                        </a:cubicBezTo>
                        <a:cubicBezTo>
                          <a:pt x="420048" y="297670"/>
                          <a:pt x="471642" y="237610"/>
                          <a:pt x="465556" y="201891"/>
                        </a:cubicBezTo>
                        <a:cubicBezTo>
                          <a:pt x="459471" y="166172"/>
                          <a:pt x="383799" y="135216"/>
                          <a:pt x="368718" y="114579"/>
                        </a:cubicBezTo>
                        <a:cubicBezTo>
                          <a:pt x="353637" y="93942"/>
                          <a:pt x="362633" y="96587"/>
                          <a:pt x="375068" y="78066"/>
                        </a:cubicBezTo>
                        <a:cubicBezTo>
                          <a:pt x="387503" y="59545"/>
                          <a:pt x="440949" y="-4748"/>
                          <a:pt x="448093" y="2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" name="フリーフォーム: 図形 81">
                    <a:extLst>
                      <a:ext uri="{FF2B5EF4-FFF2-40B4-BE49-F238E27FC236}">
                        <a16:creationId xmlns:a16="http://schemas.microsoft.com/office/drawing/2014/main" id="{E6113CE1-24D4-4A6C-AB90-0CE56B4EF8BD}"/>
                      </a:ext>
                    </a:extLst>
                  </p:cNvPr>
                  <p:cNvSpPr/>
                  <p:nvPr/>
                </p:nvSpPr>
                <p:spPr>
                  <a:xfrm>
                    <a:off x="5253014" y="3512843"/>
                    <a:ext cx="209603" cy="93260"/>
                  </a:xfrm>
                  <a:custGeom>
                    <a:avLst/>
                    <a:gdLst>
                      <a:gd name="connsiteX0" fmla="*/ 24 w 209603"/>
                      <a:gd name="connsiteY0" fmla="*/ 295 h 93260"/>
                      <a:gd name="connsiteX1" fmla="*/ 80986 w 209603"/>
                      <a:gd name="connsiteY1" fmla="*/ 81257 h 93260"/>
                      <a:gd name="connsiteX2" fmla="*/ 203224 w 209603"/>
                      <a:gd name="connsiteY2" fmla="*/ 90782 h 93260"/>
                      <a:gd name="connsiteX3" fmla="*/ 193699 w 209603"/>
                      <a:gd name="connsiteY3" fmla="*/ 60620 h 93260"/>
                      <a:gd name="connsiteX4" fmla="*/ 209574 w 209603"/>
                      <a:gd name="connsiteY4" fmla="*/ 20932 h 93260"/>
                      <a:gd name="connsiteX5" fmla="*/ 188936 w 209603"/>
                      <a:gd name="connsiteY5" fmla="*/ 39982 h 93260"/>
                      <a:gd name="connsiteX6" fmla="*/ 87336 w 209603"/>
                      <a:gd name="connsiteY6" fmla="*/ 12995 h 93260"/>
                      <a:gd name="connsiteX7" fmla="*/ 179411 w 209603"/>
                      <a:gd name="connsiteY7" fmla="*/ 38395 h 93260"/>
                      <a:gd name="connsiteX8" fmla="*/ 198461 w 209603"/>
                      <a:gd name="connsiteY8" fmla="*/ 63795 h 93260"/>
                      <a:gd name="connsiteX9" fmla="*/ 195286 w 209603"/>
                      <a:gd name="connsiteY9" fmla="*/ 90782 h 93260"/>
                      <a:gd name="connsiteX10" fmla="*/ 139724 w 209603"/>
                      <a:gd name="connsiteY10" fmla="*/ 76495 h 93260"/>
                      <a:gd name="connsiteX11" fmla="*/ 73049 w 209603"/>
                      <a:gd name="connsiteY11" fmla="*/ 54270 h 93260"/>
                      <a:gd name="connsiteX12" fmla="*/ 24 w 209603"/>
                      <a:gd name="connsiteY12" fmla="*/ 295 h 93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603" h="93260">
                        <a:moveTo>
                          <a:pt x="24" y="295"/>
                        </a:moveTo>
                        <a:cubicBezTo>
                          <a:pt x="1347" y="4793"/>
                          <a:pt x="47119" y="66176"/>
                          <a:pt x="80986" y="81257"/>
                        </a:cubicBezTo>
                        <a:cubicBezTo>
                          <a:pt x="114853" y="96338"/>
                          <a:pt x="184439" y="94221"/>
                          <a:pt x="203224" y="90782"/>
                        </a:cubicBezTo>
                        <a:cubicBezTo>
                          <a:pt x="222009" y="87343"/>
                          <a:pt x="192641" y="72262"/>
                          <a:pt x="193699" y="60620"/>
                        </a:cubicBezTo>
                        <a:cubicBezTo>
                          <a:pt x="194757" y="48978"/>
                          <a:pt x="210368" y="24372"/>
                          <a:pt x="209574" y="20932"/>
                        </a:cubicBezTo>
                        <a:cubicBezTo>
                          <a:pt x="208780" y="17492"/>
                          <a:pt x="209309" y="41305"/>
                          <a:pt x="188936" y="39982"/>
                        </a:cubicBezTo>
                        <a:cubicBezTo>
                          <a:pt x="168563" y="38659"/>
                          <a:pt x="88923" y="13259"/>
                          <a:pt x="87336" y="12995"/>
                        </a:cubicBezTo>
                        <a:cubicBezTo>
                          <a:pt x="85749" y="12731"/>
                          <a:pt x="160890" y="29928"/>
                          <a:pt x="179411" y="38395"/>
                        </a:cubicBezTo>
                        <a:cubicBezTo>
                          <a:pt x="197932" y="46862"/>
                          <a:pt x="195815" y="55064"/>
                          <a:pt x="198461" y="63795"/>
                        </a:cubicBezTo>
                        <a:cubicBezTo>
                          <a:pt x="201107" y="72526"/>
                          <a:pt x="205075" y="88665"/>
                          <a:pt x="195286" y="90782"/>
                        </a:cubicBezTo>
                        <a:cubicBezTo>
                          <a:pt x="185497" y="92899"/>
                          <a:pt x="160097" y="82580"/>
                          <a:pt x="139724" y="76495"/>
                        </a:cubicBezTo>
                        <a:cubicBezTo>
                          <a:pt x="119351" y="70410"/>
                          <a:pt x="95539" y="64589"/>
                          <a:pt x="73049" y="54270"/>
                        </a:cubicBezTo>
                        <a:cubicBezTo>
                          <a:pt x="50559" y="43951"/>
                          <a:pt x="-1299" y="-4203"/>
                          <a:pt x="24" y="2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フリーフォーム: 図形 82">
                    <a:extLst>
                      <a:ext uri="{FF2B5EF4-FFF2-40B4-BE49-F238E27FC236}">
                        <a16:creationId xmlns:a16="http://schemas.microsoft.com/office/drawing/2014/main" id="{620894FF-63B7-41E2-9D58-EC40665D2195}"/>
                      </a:ext>
                    </a:extLst>
                  </p:cNvPr>
                  <p:cNvSpPr/>
                  <p:nvPr/>
                </p:nvSpPr>
                <p:spPr>
                  <a:xfrm>
                    <a:off x="5116493" y="3637426"/>
                    <a:ext cx="363902" cy="258321"/>
                  </a:xfrm>
                  <a:custGeom>
                    <a:avLst/>
                    <a:gdLst>
                      <a:gd name="connsiteX0" fmla="*/ 171470 w 363902"/>
                      <a:gd name="connsiteY0" fmla="*/ 5887 h 258321"/>
                      <a:gd name="connsiteX1" fmla="*/ 330220 w 363902"/>
                      <a:gd name="connsiteY1" fmla="*/ 5887 h 258321"/>
                      <a:gd name="connsiteX2" fmla="*/ 325457 w 363902"/>
                      <a:gd name="connsiteY2" fmla="*/ 58274 h 258321"/>
                      <a:gd name="connsiteX3" fmla="*/ 336570 w 363902"/>
                      <a:gd name="connsiteY3" fmla="*/ 164637 h 258321"/>
                      <a:gd name="connsiteX4" fmla="*/ 342920 w 363902"/>
                      <a:gd name="connsiteY4" fmla="*/ 210674 h 258321"/>
                      <a:gd name="connsiteX5" fmla="*/ 263545 w 363902"/>
                      <a:gd name="connsiteY5" fmla="*/ 207499 h 258321"/>
                      <a:gd name="connsiteX6" fmla="*/ 20 w 363902"/>
                      <a:gd name="connsiteY6" fmla="*/ 193212 h 258321"/>
                      <a:gd name="connsiteX7" fmla="*/ 277832 w 363902"/>
                      <a:gd name="connsiteY7" fmla="*/ 228137 h 258321"/>
                      <a:gd name="connsiteX8" fmla="*/ 363557 w 363902"/>
                      <a:gd name="connsiteY8" fmla="*/ 258299 h 258321"/>
                      <a:gd name="connsiteX9" fmla="*/ 309582 w 363902"/>
                      <a:gd name="connsiteY9" fmla="*/ 223374 h 258321"/>
                      <a:gd name="connsiteX10" fmla="*/ 350857 w 363902"/>
                      <a:gd name="connsiteY10" fmla="*/ 48749 h 258321"/>
                      <a:gd name="connsiteX11" fmla="*/ 344507 w 363902"/>
                      <a:gd name="connsiteY11" fmla="*/ 2712 h 258321"/>
                      <a:gd name="connsiteX12" fmla="*/ 171470 w 363902"/>
                      <a:gd name="connsiteY12" fmla="*/ 5887 h 25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63902" h="258321">
                        <a:moveTo>
                          <a:pt x="171470" y="5887"/>
                        </a:moveTo>
                        <a:cubicBezTo>
                          <a:pt x="169089" y="6416"/>
                          <a:pt x="304556" y="-2844"/>
                          <a:pt x="330220" y="5887"/>
                        </a:cubicBezTo>
                        <a:cubicBezTo>
                          <a:pt x="355884" y="14618"/>
                          <a:pt x="324399" y="31816"/>
                          <a:pt x="325457" y="58274"/>
                        </a:cubicBezTo>
                        <a:cubicBezTo>
                          <a:pt x="326515" y="84732"/>
                          <a:pt x="333660" y="139237"/>
                          <a:pt x="336570" y="164637"/>
                        </a:cubicBezTo>
                        <a:cubicBezTo>
                          <a:pt x="339481" y="190037"/>
                          <a:pt x="355091" y="203530"/>
                          <a:pt x="342920" y="210674"/>
                        </a:cubicBezTo>
                        <a:cubicBezTo>
                          <a:pt x="330749" y="217818"/>
                          <a:pt x="263545" y="207499"/>
                          <a:pt x="263545" y="207499"/>
                        </a:cubicBezTo>
                        <a:cubicBezTo>
                          <a:pt x="206395" y="204589"/>
                          <a:pt x="-2361" y="189772"/>
                          <a:pt x="20" y="193212"/>
                        </a:cubicBezTo>
                        <a:cubicBezTo>
                          <a:pt x="2401" y="196652"/>
                          <a:pt x="217243" y="217289"/>
                          <a:pt x="277832" y="228137"/>
                        </a:cubicBezTo>
                        <a:cubicBezTo>
                          <a:pt x="338422" y="238985"/>
                          <a:pt x="358265" y="259093"/>
                          <a:pt x="363557" y="258299"/>
                        </a:cubicBezTo>
                        <a:cubicBezTo>
                          <a:pt x="368849" y="257505"/>
                          <a:pt x="311699" y="258299"/>
                          <a:pt x="309582" y="223374"/>
                        </a:cubicBezTo>
                        <a:cubicBezTo>
                          <a:pt x="307465" y="188449"/>
                          <a:pt x="345036" y="85526"/>
                          <a:pt x="350857" y="48749"/>
                        </a:cubicBezTo>
                        <a:cubicBezTo>
                          <a:pt x="356678" y="11972"/>
                          <a:pt x="370701" y="10120"/>
                          <a:pt x="344507" y="2712"/>
                        </a:cubicBezTo>
                        <a:cubicBezTo>
                          <a:pt x="318313" y="-4696"/>
                          <a:pt x="173851" y="5358"/>
                          <a:pt x="171470" y="58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フリーフォーム: 図形 83">
                    <a:extLst>
                      <a:ext uri="{FF2B5EF4-FFF2-40B4-BE49-F238E27FC236}">
                        <a16:creationId xmlns:a16="http://schemas.microsoft.com/office/drawing/2014/main" id="{BB54CFD0-0A4B-4CA3-BA29-DC193510CC1D}"/>
                      </a:ext>
                    </a:extLst>
                  </p:cNvPr>
                  <p:cNvSpPr/>
                  <p:nvPr/>
                </p:nvSpPr>
                <p:spPr>
                  <a:xfrm>
                    <a:off x="5246297" y="3393082"/>
                    <a:ext cx="245175" cy="152303"/>
                  </a:xfrm>
                  <a:custGeom>
                    <a:avLst/>
                    <a:gdLst>
                      <a:gd name="connsiteX0" fmla="*/ 60716 w 245175"/>
                      <a:gd name="connsiteY0" fmla="*/ 993 h 152303"/>
                      <a:gd name="connsiteX1" fmla="*/ 391 w 245175"/>
                      <a:gd name="connsiteY1" fmla="*/ 112118 h 152303"/>
                      <a:gd name="connsiteX2" fmla="*/ 95641 w 245175"/>
                      <a:gd name="connsiteY2" fmla="*/ 131168 h 152303"/>
                      <a:gd name="connsiteX3" fmla="*/ 235341 w 245175"/>
                      <a:gd name="connsiteY3" fmla="*/ 150218 h 152303"/>
                      <a:gd name="connsiteX4" fmla="*/ 233753 w 245175"/>
                      <a:gd name="connsiteY4" fmla="*/ 151806 h 152303"/>
                      <a:gd name="connsiteX5" fmla="*/ 52778 w 245175"/>
                      <a:gd name="connsiteY5" fmla="*/ 127993 h 152303"/>
                      <a:gd name="connsiteX6" fmla="*/ 48016 w 245175"/>
                      <a:gd name="connsiteY6" fmla="*/ 94656 h 152303"/>
                      <a:gd name="connsiteX7" fmla="*/ 21028 w 245175"/>
                      <a:gd name="connsiteY7" fmla="*/ 115293 h 152303"/>
                      <a:gd name="connsiteX8" fmla="*/ 22616 w 245175"/>
                      <a:gd name="connsiteY8" fmla="*/ 97831 h 152303"/>
                      <a:gd name="connsiteX9" fmla="*/ 32141 w 245175"/>
                      <a:gd name="connsiteY9" fmla="*/ 58143 h 152303"/>
                      <a:gd name="connsiteX10" fmla="*/ 60716 w 245175"/>
                      <a:gd name="connsiteY10" fmla="*/ 993 h 152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5175" h="152303">
                        <a:moveTo>
                          <a:pt x="60716" y="993"/>
                        </a:moveTo>
                        <a:cubicBezTo>
                          <a:pt x="55424" y="9989"/>
                          <a:pt x="-5430" y="90422"/>
                          <a:pt x="391" y="112118"/>
                        </a:cubicBezTo>
                        <a:cubicBezTo>
                          <a:pt x="6212" y="133814"/>
                          <a:pt x="56483" y="124818"/>
                          <a:pt x="95641" y="131168"/>
                        </a:cubicBezTo>
                        <a:cubicBezTo>
                          <a:pt x="134799" y="137518"/>
                          <a:pt x="235341" y="150218"/>
                          <a:pt x="235341" y="150218"/>
                        </a:cubicBezTo>
                        <a:cubicBezTo>
                          <a:pt x="258360" y="153658"/>
                          <a:pt x="233753" y="151806"/>
                          <a:pt x="233753" y="151806"/>
                        </a:cubicBezTo>
                        <a:cubicBezTo>
                          <a:pt x="203326" y="148102"/>
                          <a:pt x="83734" y="137518"/>
                          <a:pt x="52778" y="127993"/>
                        </a:cubicBezTo>
                        <a:cubicBezTo>
                          <a:pt x="21822" y="118468"/>
                          <a:pt x="53308" y="96773"/>
                          <a:pt x="48016" y="94656"/>
                        </a:cubicBezTo>
                        <a:cubicBezTo>
                          <a:pt x="42724" y="92539"/>
                          <a:pt x="25261" y="114764"/>
                          <a:pt x="21028" y="115293"/>
                        </a:cubicBezTo>
                        <a:cubicBezTo>
                          <a:pt x="16795" y="115822"/>
                          <a:pt x="20764" y="107356"/>
                          <a:pt x="22616" y="97831"/>
                        </a:cubicBezTo>
                        <a:cubicBezTo>
                          <a:pt x="24468" y="88306"/>
                          <a:pt x="28437" y="69520"/>
                          <a:pt x="32141" y="58143"/>
                        </a:cubicBezTo>
                        <a:cubicBezTo>
                          <a:pt x="35845" y="46766"/>
                          <a:pt x="66008" y="-8003"/>
                          <a:pt x="60716" y="99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" name="フリーフォーム: 図形 84">
                    <a:extLst>
                      <a:ext uri="{FF2B5EF4-FFF2-40B4-BE49-F238E27FC236}">
                        <a16:creationId xmlns:a16="http://schemas.microsoft.com/office/drawing/2014/main" id="{6B75580B-6AB2-4183-81FD-2727F32635AC}"/>
                      </a:ext>
                    </a:extLst>
                  </p:cNvPr>
                  <p:cNvSpPr/>
                  <p:nvPr/>
                </p:nvSpPr>
                <p:spPr>
                  <a:xfrm>
                    <a:off x="5293118" y="3407847"/>
                    <a:ext cx="178325" cy="149685"/>
                  </a:xfrm>
                  <a:custGeom>
                    <a:avLst/>
                    <a:gdLst>
                      <a:gd name="connsiteX0" fmla="*/ 1195 w 178325"/>
                      <a:gd name="connsiteY0" fmla="*/ 516 h 149685"/>
                      <a:gd name="connsiteX1" fmla="*/ 10720 w 178325"/>
                      <a:gd name="connsiteY1" fmla="*/ 91003 h 149685"/>
                      <a:gd name="connsiteX2" fmla="*/ 42470 w 178325"/>
                      <a:gd name="connsiteY2" fmla="*/ 65603 h 149685"/>
                      <a:gd name="connsiteX3" fmla="*/ 172645 w 178325"/>
                      <a:gd name="connsiteY3" fmla="*/ 91003 h 149685"/>
                      <a:gd name="connsiteX4" fmla="*/ 155182 w 178325"/>
                      <a:gd name="connsiteY4" fmla="*/ 130691 h 149685"/>
                      <a:gd name="connsiteX5" fmla="*/ 156770 w 178325"/>
                      <a:gd name="connsiteY5" fmla="*/ 146566 h 149685"/>
                      <a:gd name="connsiteX6" fmla="*/ 129782 w 178325"/>
                      <a:gd name="connsiteY6" fmla="*/ 70366 h 149685"/>
                      <a:gd name="connsiteX7" fmla="*/ 34532 w 178325"/>
                      <a:gd name="connsiteY7" fmla="*/ 52903 h 149685"/>
                      <a:gd name="connsiteX8" fmla="*/ 1195 w 178325"/>
                      <a:gd name="connsiteY8" fmla="*/ 516 h 14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325" h="149685">
                        <a:moveTo>
                          <a:pt x="1195" y="516"/>
                        </a:moveTo>
                        <a:cubicBezTo>
                          <a:pt x="-2774" y="6866"/>
                          <a:pt x="3841" y="80155"/>
                          <a:pt x="10720" y="91003"/>
                        </a:cubicBezTo>
                        <a:cubicBezTo>
                          <a:pt x="17599" y="101851"/>
                          <a:pt x="15483" y="65603"/>
                          <a:pt x="42470" y="65603"/>
                        </a:cubicBezTo>
                        <a:cubicBezTo>
                          <a:pt x="69457" y="65603"/>
                          <a:pt x="153860" y="80155"/>
                          <a:pt x="172645" y="91003"/>
                        </a:cubicBezTo>
                        <a:cubicBezTo>
                          <a:pt x="191430" y="101851"/>
                          <a:pt x="157828" y="121431"/>
                          <a:pt x="155182" y="130691"/>
                        </a:cubicBezTo>
                        <a:cubicBezTo>
                          <a:pt x="152536" y="139952"/>
                          <a:pt x="161003" y="156620"/>
                          <a:pt x="156770" y="146566"/>
                        </a:cubicBezTo>
                        <a:cubicBezTo>
                          <a:pt x="152537" y="136512"/>
                          <a:pt x="150155" y="85976"/>
                          <a:pt x="129782" y="70366"/>
                        </a:cubicBezTo>
                        <a:cubicBezTo>
                          <a:pt x="109409" y="54756"/>
                          <a:pt x="54376" y="57401"/>
                          <a:pt x="34532" y="52903"/>
                        </a:cubicBezTo>
                        <a:cubicBezTo>
                          <a:pt x="14688" y="48405"/>
                          <a:pt x="5164" y="-5834"/>
                          <a:pt x="1195" y="5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88" name="フリーフォーム: 図形 87">
                  <a:extLst>
                    <a:ext uri="{FF2B5EF4-FFF2-40B4-BE49-F238E27FC236}">
                      <a16:creationId xmlns:a16="http://schemas.microsoft.com/office/drawing/2014/main" id="{C2C6A3D4-E3D7-4A16-BBC3-9F33BD2766D2}"/>
                    </a:ext>
                  </a:extLst>
                </p:cNvPr>
                <p:cNvSpPr/>
                <p:nvPr/>
              </p:nvSpPr>
              <p:spPr>
                <a:xfrm>
                  <a:off x="4448635" y="5199034"/>
                  <a:ext cx="531381" cy="189413"/>
                </a:xfrm>
                <a:custGeom>
                  <a:avLst/>
                  <a:gdLst>
                    <a:gd name="connsiteX0" fmla="*/ 531353 w 531381"/>
                    <a:gd name="connsiteY0" fmla="*/ 29 h 189413"/>
                    <a:gd name="connsiteX1" fmla="*/ 331328 w 531381"/>
                    <a:gd name="connsiteY1" fmla="*/ 73054 h 189413"/>
                    <a:gd name="connsiteX2" fmla="*/ 299578 w 531381"/>
                    <a:gd name="connsiteY2" fmla="*/ 188941 h 189413"/>
                    <a:gd name="connsiteX3" fmla="*/ 290053 w 531381"/>
                    <a:gd name="connsiteY3" fmla="*/ 114329 h 189413"/>
                    <a:gd name="connsiteX4" fmla="*/ 99553 w 531381"/>
                    <a:gd name="connsiteY4" fmla="*/ 122266 h 189413"/>
                    <a:gd name="connsiteX5" fmla="*/ 2715 w 531381"/>
                    <a:gd name="connsiteY5" fmla="*/ 122266 h 189413"/>
                    <a:gd name="connsiteX6" fmla="*/ 201153 w 531381"/>
                    <a:gd name="connsiteY6" fmla="*/ 115916 h 189413"/>
                    <a:gd name="connsiteX7" fmla="*/ 313865 w 531381"/>
                    <a:gd name="connsiteY7" fmla="*/ 185766 h 189413"/>
                    <a:gd name="connsiteX8" fmla="*/ 345615 w 531381"/>
                    <a:gd name="connsiteY8" fmla="*/ 80991 h 189413"/>
                    <a:gd name="connsiteX9" fmla="*/ 531353 w 531381"/>
                    <a:gd name="connsiteY9" fmla="*/ 29 h 1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381" h="189413">
                      <a:moveTo>
                        <a:pt x="531353" y="29"/>
                      </a:moveTo>
                      <a:cubicBezTo>
                        <a:pt x="528972" y="-1294"/>
                        <a:pt x="369957" y="41569"/>
                        <a:pt x="331328" y="73054"/>
                      </a:cubicBezTo>
                      <a:cubicBezTo>
                        <a:pt x="292699" y="104539"/>
                        <a:pt x="306457" y="182062"/>
                        <a:pt x="299578" y="188941"/>
                      </a:cubicBezTo>
                      <a:cubicBezTo>
                        <a:pt x="292699" y="195820"/>
                        <a:pt x="323390" y="125441"/>
                        <a:pt x="290053" y="114329"/>
                      </a:cubicBezTo>
                      <a:cubicBezTo>
                        <a:pt x="256716" y="103217"/>
                        <a:pt x="147443" y="120943"/>
                        <a:pt x="99553" y="122266"/>
                      </a:cubicBezTo>
                      <a:cubicBezTo>
                        <a:pt x="51663" y="123589"/>
                        <a:pt x="-14218" y="123324"/>
                        <a:pt x="2715" y="122266"/>
                      </a:cubicBezTo>
                      <a:cubicBezTo>
                        <a:pt x="19648" y="121208"/>
                        <a:pt x="149295" y="105333"/>
                        <a:pt x="201153" y="115916"/>
                      </a:cubicBezTo>
                      <a:cubicBezTo>
                        <a:pt x="253011" y="126499"/>
                        <a:pt x="289788" y="191587"/>
                        <a:pt x="313865" y="185766"/>
                      </a:cubicBezTo>
                      <a:cubicBezTo>
                        <a:pt x="337942" y="179945"/>
                        <a:pt x="306986" y="111154"/>
                        <a:pt x="345615" y="80991"/>
                      </a:cubicBezTo>
                      <a:cubicBezTo>
                        <a:pt x="384244" y="50829"/>
                        <a:pt x="533734" y="1352"/>
                        <a:pt x="531353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フリーフォーム: 図形 88">
                  <a:extLst>
                    <a:ext uri="{FF2B5EF4-FFF2-40B4-BE49-F238E27FC236}">
                      <a16:creationId xmlns:a16="http://schemas.microsoft.com/office/drawing/2014/main" id="{8D8E4C65-93BE-4C86-8412-E620D9C4D8DB}"/>
                    </a:ext>
                  </a:extLst>
                </p:cNvPr>
                <p:cNvSpPr/>
                <p:nvPr/>
              </p:nvSpPr>
              <p:spPr>
                <a:xfrm>
                  <a:off x="5263362" y="5859451"/>
                  <a:ext cx="122768" cy="342176"/>
                </a:xfrm>
                <a:custGeom>
                  <a:avLst/>
                  <a:gdLst>
                    <a:gd name="connsiteX0" fmla="*/ 121438 w 122768"/>
                    <a:gd name="connsiteY0" fmla="*/ 1599 h 342176"/>
                    <a:gd name="connsiteX1" fmla="*/ 70638 w 122768"/>
                    <a:gd name="connsiteY1" fmla="*/ 113782 h 342176"/>
                    <a:gd name="connsiteX2" fmla="*/ 5021 w 122768"/>
                    <a:gd name="connsiteY2" fmla="*/ 336032 h 342176"/>
                    <a:gd name="connsiteX3" fmla="*/ 5021 w 122768"/>
                    <a:gd name="connsiteY3" fmla="*/ 266182 h 342176"/>
                    <a:gd name="connsiteX4" fmla="*/ 9255 w 122768"/>
                    <a:gd name="connsiteY4" fmla="*/ 120132 h 342176"/>
                    <a:gd name="connsiteX5" fmla="*/ 15605 w 122768"/>
                    <a:gd name="connsiteY5" fmla="*/ 192099 h 342176"/>
                    <a:gd name="connsiteX6" fmla="*/ 121438 w 122768"/>
                    <a:gd name="connsiteY6" fmla="*/ 1599 h 342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68" h="342176">
                      <a:moveTo>
                        <a:pt x="121438" y="1599"/>
                      </a:moveTo>
                      <a:cubicBezTo>
                        <a:pt x="130610" y="-11454"/>
                        <a:pt x="90041" y="58043"/>
                        <a:pt x="70638" y="113782"/>
                      </a:cubicBezTo>
                      <a:cubicBezTo>
                        <a:pt x="51235" y="169521"/>
                        <a:pt x="15957" y="310632"/>
                        <a:pt x="5021" y="336032"/>
                      </a:cubicBezTo>
                      <a:cubicBezTo>
                        <a:pt x="-5915" y="361432"/>
                        <a:pt x="4315" y="302165"/>
                        <a:pt x="5021" y="266182"/>
                      </a:cubicBezTo>
                      <a:cubicBezTo>
                        <a:pt x="5727" y="230199"/>
                        <a:pt x="7491" y="132479"/>
                        <a:pt x="9255" y="120132"/>
                      </a:cubicBezTo>
                      <a:cubicBezTo>
                        <a:pt x="11019" y="107785"/>
                        <a:pt x="788" y="207974"/>
                        <a:pt x="15605" y="192099"/>
                      </a:cubicBezTo>
                      <a:cubicBezTo>
                        <a:pt x="30422" y="176224"/>
                        <a:pt x="112266" y="14652"/>
                        <a:pt x="121438" y="15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リーフォーム: 図形 89">
                  <a:extLst>
                    <a:ext uri="{FF2B5EF4-FFF2-40B4-BE49-F238E27FC236}">
                      <a16:creationId xmlns:a16="http://schemas.microsoft.com/office/drawing/2014/main" id="{69A2B2B9-1574-489B-A1BC-824CC08E9986}"/>
                    </a:ext>
                  </a:extLst>
                </p:cNvPr>
                <p:cNvSpPr/>
                <p:nvPr/>
              </p:nvSpPr>
              <p:spPr>
                <a:xfrm>
                  <a:off x="3832915" y="5253337"/>
                  <a:ext cx="875114" cy="247662"/>
                </a:xfrm>
                <a:custGeom>
                  <a:avLst/>
                  <a:gdLst>
                    <a:gd name="connsiteX0" fmla="*/ 874552 w 875114"/>
                    <a:gd name="connsiteY0" fmla="*/ 230 h 247662"/>
                    <a:gd name="connsiteX1" fmla="*/ 804702 w 875114"/>
                    <a:gd name="connsiteY1" fmla="*/ 106063 h 247662"/>
                    <a:gd name="connsiteX2" fmla="*/ 781418 w 875114"/>
                    <a:gd name="connsiteY2" fmla="*/ 245763 h 247662"/>
                    <a:gd name="connsiteX3" fmla="*/ 781418 w 875114"/>
                    <a:gd name="connsiteY3" fmla="*/ 190730 h 247662"/>
                    <a:gd name="connsiteX4" fmla="*/ 781418 w 875114"/>
                    <a:gd name="connsiteY4" fmla="*/ 133580 h 247662"/>
                    <a:gd name="connsiteX5" fmla="*/ 739085 w 875114"/>
                    <a:gd name="connsiteY5" fmla="*/ 93363 h 247662"/>
                    <a:gd name="connsiteX6" fmla="*/ 584568 w 875114"/>
                    <a:gd name="connsiteY6" fmla="*/ 70080 h 247662"/>
                    <a:gd name="connsiteX7" fmla="*/ 2485 w 875114"/>
                    <a:gd name="connsiteY7" fmla="*/ 87013 h 247662"/>
                    <a:gd name="connsiteX8" fmla="*/ 362318 w 875114"/>
                    <a:gd name="connsiteY8" fmla="*/ 61613 h 247662"/>
                    <a:gd name="connsiteX9" fmla="*/ 49052 w 875114"/>
                    <a:gd name="connsiteY9" fmla="*/ 36213 h 247662"/>
                    <a:gd name="connsiteX10" fmla="*/ 709452 w 875114"/>
                    <a:gd name="connsiteY10" fmla="*/ 57380 h 247662"/>
                    <a:gd name="connsiteX11" fmla="*/ 762368 w 875114"/>
                    <a:gd name="connsiteY11" fmla="*/ 76430 h 247662"/>
                    <a:gd name="connsiteX12" fmla="*/ 874552 w 875114"/>
                    <a:gd name="connsiteY12" fmla="*/ 230 h 24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5114" h="247662">
                      <a:moveTo>
                        <a:pt x="874552" y="230"/>
                      </a:moveTo>
                      <a:cubicBezTo>
                        <a:pt x="881608" y="5169"/>
                        <a:pt x="820224" y="65141"/>
                        <a:pt x="804702" y="106063"/>
                      </a:cubicBezTo>
                      <a:cubicBezTo>
                        <a:pt x="789180" y="146985"/>
                        <a:pt x="785299" y="231652"/>
                        <a:pt x="781418" y="245763"/>
                      </a:cubicBezTo>
                      <a:cubicBezTo>
                        <a:pt x="777537" y="259874"/>
                        <a:pt x="781418" y="190730"/>
                        <a:pt x="781418" y="190730"/>
                      </a:cubicBezTo>
                      <a:cubicBezTo>
                        <a:pt x="781418" y="172033"/>
                        <a:pt x="788473" y="149808"/>
                        <a:pt x="781418" y="133580"/>
                      </a:cubicBezTo>
                      <a:cubicBezTo>
                        <a:pt x="774362" y="117352"/>
                        <a:pt x="771893" y="103946"/>
                        <a:pt x="739085" y="93363"/>
                      </a:cubicBezTo>
                      <a:cubicBezTo>
                        <a:pt x="706277" y="82780"/>
                        <a:pt x="707335" y="71138"/>
                        <a:pt x="584568" y="70080"/>
                      </a:cubicBezTo>
                      <a:cubicBezTo>
                        <a:pt x="461801" y="69022"/>
                        <a:pt x="39527" y="88424"/>
                        <a:pt x="2485" y="87013"/>
                      </a:cubicBezTo>
                      <a:cubicBezTo>
                        <a:pt x="-34557" y="85602"/>
                        <a:pt x="354557" y="70080"/>
                        <a:pt x="362318" y="61613"/>
                      </a:cubicBezTo>
                      <a:cubicBezTo>
                        <a:pt x="370079" y="53146"/>
                        <a:pt x="49052" y="36213"/>
                        <a:pt x="49052" y="36213"/>
                      </a:cubicBezTo>
                      <a:cubicBezTo>
                        <a:pt x="106908" y="35507"/>
                        <a:pt x="590566" y="50677"/>
                        <a:pt x="709452" y="57380"/>
                      </a:cubicBezTo>
                      <a:cubicBezTo>
                        <a:pt x="828338" y="64083"/>
                        <a:pt x="740849" y="81722"/>
                        <a:pt x="762368" y="76430"/>
                      </a:cubicBezTo>
                      <a:cubicBezTo>
                        <a:pt x="783887" y="71138"/>
                        <a:pt x="867496" y="-4709"/>
                        <a:pt x="874552" y="2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フリーフォーム: 図形 90">
                  <a:extLst>
                    <a:ext uri="{FF2B5EF4-FFF2-40B4-BE49-F238E27FC236}">
                      <a16:creationId xmlns:a16="http://schemas.microsoft.com/office/drawing/2014/main" id="{B581D4CA-9205-4308-88DF-282EE2C18FB2}"/>
                    </a:ext>
                  </a:extLst>
                </p:cNvPr>
                <p:cNvSpPr/>
                <p:nvPr/>
              </p:nvSpPr>
              <p:spPr>
                <a:xfrm>
                  <a:off x="4495288" y="5352906"/>
                  <a:ext cx="248539" cy="335664"/>
                </a:xfrm>
                <a:custGeom>
                  <a:avLst/>
                  <a:gdLst>
                    <a:gd name="connsiteX0" fmla="*/ 201595 w 248539"/>
                    <a:gd name="connsiteY0" fmla="*/ 144 h 335664"/>
                    <a:gd name="connsiteX1" fmla="*/ 193129 w 248539"/>
                    <a:gd name="connsiteY1" fmla="*/ 150427 h 335664"/>
                    <a:gd name="connsiteX2" fmla="*/ 248162 w 248539"/>
                    <a:gd name="connsiteY2" fmla="*/ 334577 h 335664"/>
                    <a:gd name="connsiteX3" fmla="*/ 216412 w 248539"/>
                    <a:gd name="connsiteY3" fmla="*/ 224511 h 335664"/>
                    <a:gd name="connsiteX4" fmla="*/ 197362 w 248539"/>
                    <a:gd name="connsiteY4" fmla="*/ 177944 h 335664"/>
                    <a:gd name="connsiteX5" fmla="*/ 55545 w 248539"/>
                    <a:gd name="connsiteY5" fmla="*/ 211811 h 335664"/>
                    <a:gd name="connsiteX6" fmla="*/ 21679 w 248539"/>
                    <a:gd name="connsiteY6" fmla="*/ 243561 h 335664"/>
                    <a:gd name="connsiteX7" fmla="*/ 512 w 248539"/>
                    <a:gd name="connsiteY7" fmla="*/ 298594 h 335664"/>
                    <a:gd name="connsiteX8" fmla="*/ 42845 w 248539"/>
                    <a:gd name="connsiteY8" fmla="*/ 199111 h 335664"/>
                    <a:gd name="connsiteX9" fmla="*/ 68245 w 248539"/>
                    <a:gd name="connsiteY9" fmla="*/ 141961 h 335664"/>
                    <a:gd name="connsiteX10" fmla="*/ 176195 w 248539"/>
                    <a:gd name="connsiteY10" fmla="*/ 146194 h 335664"/>
                    <a:gd name="connsiteX11" fmla="*/ 167729 w 248539"/>
                    <a:gd name="connsiteY11" fmla="*/ 122911 h 335664"/>
                    <a:gd name="connsiteX12" fmla="*/ 201595 w 248539"/>
                    <a:gd name="connsiteY12" fmla="*/ 144 h 33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8539" h="335664">
                      <a:moveTo>
                        <a:pt x="201595" y="144"/>
                      </a:moveTo>
                      <a:cubicBezTo>
                        <a:pt x="205828" y="4730"/>
                        <a:pt x="185368" y="94688"/>
                        <a:pt x="193129" y="150427"/>
                      </a:cubicBezTo>
                      <a:cubicBezTo>
                        <a:pt x="200890" y="206166"/>
                        <a:pt x="244282" y="322230"/>
                        <a:pt x="248162" y="334577"/>
                      </a:cubicBezTo>
                      <a:cubicBezTo>
                        <a:pt x="252043" y="346924"/>
                        <a:pt x="224879" y="250617"/>
                        <a:pt x="216412" y="224511"/>
                      </a:cubicBezTo>
                      <a:cubicBezTo>
                        <a:pt x="207945" y="198405"/>
                        <a:pt x="224173" y="180061"/>
                        <a:pt x="197362" y="177944"/>
                      </a:cubicBezTo>
                      <a:cubicBezTo>
                        <a:pt x="170551" y="175827"/>
                        <a:pt x="84825" y="200875"/>
                        <a:pt x="55545" y="211811"/>
                      </a:cubicBezTo>
                      <a:cubicBezTo>
                        <a:pt x="26264" y="222747"/>
                        <a:pt x="30851" y="229097"/>
                        <a:pt x="21679" y="243561"/>
                      </a:cubicBezTo>
                      <a:cubicBezTo>
                        <a:pt x="12507" y="258025"/>
                        <a:pt x="-3016" y="306002"/>
                        <a:pt x="512" y="298594"/>
                      </a:cubicBezTo>
                      <a:cubicBezTo>
                        <a:pt x="4040" y="291186"/>
                        <a:pt x="42845" y="199111"/>
                        <a:pt x="42845" y="199111"/>
                      </a:cubicBezTo>
                      <a:cubicBezTo>
                        <a:pt x="54134" y="173006"/>
                        <a:pt x="46020" y="150780"/>
                        <a:pt x="68245" y="141961"/>
                      </a:cubicBezTo>
                      <a:cubicBezTo>
                        <a:pt x="90470" y="133142"/>
                        <a:pt x="159614" y="149369"/>
                        <a:pt x="176195" y="146194"/>
                      </a:cubicBezTo>
                      <a:cubicBezTo>
                        <a:pt x="192776" y="143019"/>
                        <a:pt x="168787" y="144078"/>
                        <a:pt x="167729" y="122911"/>
                      </a:cubicBezTo>
                      <a:cubicBezTo>
                        <a:pt x="166671" y="101744"/>
                        <a:pt x="197362" y="-4442"/>
                        <a:pt x="201595" y="1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フリーフォーム: 図形 91">
                  <a:extLst>
                    <a:ext uri="{FF2B5EF4-FFF2-40B4-BE49-F238E27FC236}">
                      <a16:creationId xmlns:a16="http://schemas.microsoft.com/office/drawing/2014/main" id="{F03DF3AA-3292-4B98-BA4C-53D9CE1E6BA3}"/>
                    </a:ext>
                  </a:extLst>
                </p:cNvPr>
                <p:cNvSpPr/>
                <p:nvPr/>
              </p:nvSpPr>
              <p:spPr>
                <a:xfrm>
                  <a:off x="5581639" y="6031118"/>
                  <a:ext cx="530037" cy="833036"/>
                </a:xfrm>
                <a:custGeom>
                  <a:avLst/>
                  <a:gdLst>
                    <a:gd name="connsiteX0" fmla="*/ 3186 w 530037"/>
                    <a:gd name="connsiteY0" fmla="*/ 1382 h 833036"/>
                    <a:gd name="connsiteX1" fmla="*/ 222261 w 530037"/>
                    <a:gd name="connsiteY1" fmla="*/ 344282 h 833036"/>
                    <a:gd name="connsiteX2" fmla="*/ 149236 w 530037"/>
                    <a:gd name="connsiteY2" fmla="*/ 249032 h 833036"/>
                    <a:gd name="connsiteX3" fmla="*/ 69861 w 530037"/>
                    <a:gd name="connsiteY3" fmla="*/ 147432 h 833036"/>
                    <a:gd name="connsiteX4" fmla="*/ 285761 w 530037"/>
                    <a:gd name="connsiteY4" fmla="*/ 363332 h 833036"/>
                    <a:gd name="connsiteX5" fmla="*/ 314336 w 530037"/>
                    <a:gd name="connsiteY5" fmla="*/ 372857 h 833036"/>
                    <a:gd name="connsiteX6" fmla="*/ 523886 w 530037"/>
                    <a:gd name="connsiteY6" fmla="*/ 823707 h 833036"/>
                    <a:gd name="connsiteX7" fmla="*/ 460386 w 530037"/>
                    <a:gd name="connsiteY7" fmla="*/ 655432 h 833036"/>
                    <a:gd name="connsiteX8" fmla="*/ 317511 w 530037"/>
                    <a:gd name="connsiteY8" fmla="*/ 388732 h 833036"/>
                    <a:gd name="connsiteX9" fmla="*/ 107961 w 530037"/>
                    <a:gd name="connsiteY9" fmla="*/ 229982 h 833036"/>
                    <a:gd name="connsiteX10" fmla="*/ 3186 w 530037"/>
                    <a:gd name="connsiteY10" fmla="*/ 1382 h 83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0037" h="833036">
                      <a:moveTo>
                        <a:pt x="3186" y="1382"/>
                      </a:moveTo>
                      <a:cubicBezTo>
                        <a:pt x="22236" y="20432"/>
                        <a:pt x="197919" y="303007"/>
                        <a:pt x="222261" y="344282"/>
                      </a:cubicBezTo>
                      <a:cubicBezTo>
                        <a:pt x="246603" y="385557"/>
                        <a:pt x="174636" y="281840"/>
                        <a:pt x="149236" y="249032"/>
                      </a:cubicBezTo>
                      <a:cubicBezTo>
                        <a:pt x="123836" y="216224"/>
                        <a:pt x="47107" y="128382"/>
                        <a:pt x="69861" y="147432"/>
                      </a:cubicBezTo>
                      <a:cubicBezTo>
                        <a:pt x="92615" y="166482"/>
                        <a:pt x="245015" y="325761"/>
                        <a:pt x="285761" y="363332"/>
                      </a:cubicBezTo>
                      <a:cubicBezTo>
                        <a:pt x="326507" y="400903"/>
                        <a:pt x="274649" y="296128"/>
                        <a:pt x="314336" y="372857"/>
                      </a:cubicBezTo>
                      <a:cubicBezTo>
                        <a:pt x="354024" y="449586"/>
                        <a:pt x="499544" y="776611"/>
                        <a:pt x="523886" y="823707"/>
                      </a:cubicBezTo>
                      <a:cubicBezTo>
                        <a:pt x="548228" y="870803"/>
                        <a:pt x="494782" y="727928"/>
                        <a:pt x="460386" y="655432"/>
                      </a:cubicBezTo>
                      <a:cubicBezTo>
                        <a:pt x="425990" y="582936"/>
                        <a:pt x="376248" y="459640"/>
                        <a:pt x="317511" y="388732"/>
                      </a:cubicBezTo>
                      <a:cubicBezTo>
                        <a:pt x="258774" y="317824"/>
                        <a:pt x="161407" y="294540"/>
                        <a:pt x="107961" y="229982"/>
                      </a:cubicBezTo>
                      <a:cubicBezTo>
                        <a:pt x="54515" y="165424"/>
                        <a:pt x="-15864" y="-17668"/>
                        <a:pt x="3186" y="13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フリーフォーム: 図形 92">
                  <a:extLst>
                    <a:ext uri="{FF2B5EF4-FFF2-40B4-BE49-F238E27FC236}">
                      <a16:creationId xmlns:a16="http://schemas.microsoft.com/office/drawing/2014/main" id="{DEFF8E78-17C2-4B99-8F03-BF109B293767}"/>
                    </a:ext>
                  </a:extLst>
                </p:cNvPr>
                <p:cNvSpPr/>
                <p:nvPr/>
              </p:nvSpPr>
              <p:spPr>
                <a:xfrm>
                  <a:off x="6016373" y="6663702"/>
                  <a:ext cx="107029" cy="608344"/>
                </a:xfrm>
                <a:custGeom>
                  <a:avLst/>
                  <a:gdLst>
                    <a:gd name="connsiteX0" fmla="*/ 252 w 107029"/>
                    <a:gd name="connsiteY0" fmla="*/ 623 h 608344"/>
                    <a:gd name="connsiteX1" fmla="*/ 87565 w 107029"/>
                    <a:gd name="connsiteY1" fmla="*/ 275261 h 608344"/>
                    <a:gd name="connsiteX2" fmla="*/ 81215 w 107029"/>
                    <a:gd name="connsiteY2" fmla="*/ 402261 h 608344"/>
                    <a:gd name="connsiteX3" fmla="*/ 106615 w 107029"/>
                    <a:gd name="connsiteY3" fmla="*/ 605461 h 608344"/>
                    <a:gd name="connsiteX4" fmla="*/ 97090 w 107029"/>
                    <a:gd name="connsiteY4" fmla="*/ 500686 h 608344"/>
                    <a:gd name="connsiteX5" fmla="*/ 98677 w 107029"/>
                    <a:gd name="connsiteY5" fmla="*/ 214936 h 608344"/>
                    <a:gd name="connsiteX6" fmla="*/ 57402 w 107029"/>
                    <a:gd name="connsiteY6" fmla="*/ 422898 h 608344"/>
                    <a:gd name="connsiteX7" fmla="*/ 60577 w 107029"/>
                    <a:gd name="connsiteY7" fmla="*/ 206998 h 608344"/>
                    <a:gd name="connsiteX8" fmla="*/ 252 w 107029"/>
                    <a:gd name="connsiteY8" fmla="*/ 623 h 60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029" h="608344">
                      <a:moveTo>
                        <a:pt x="252" y="623"/>
                      </a:moveTo>
                      <a:cubicBezTo>
                        <a:pt x="4750" y="12000"/>
                        <a:pt x="74071" y="208321"/>
                        <a:pt x="87565" y="275261"/>
                      </a:cubicBezTo>
                      <a:cubicBezTo>
                        <a:pt x="101059" y="342201"/>
                        <a:pt x="78040" y="347228"/>
                        <a:pt x="81215" y="402261"/>
                      </a:cubicBezTo>
                      <a:cubicBezTo>
                        <a:pt x="84390" y="457294"/>
                        <a:pt x="103969" y="589057"/>
                        <a:pt x="106615" y="605461"/>
                      </a:cubicBezTo>
                      <a:cubicBezTo>
                        <a:pt x="109261" y="621865"/>
                        <a:pt x="98413" y="565773"/>
                        <a:pt x="97090" y="500686"/>
                      </a:cubicBezTo>
                      <a:cubicBezTo>
                        <a:pt x="95767" y="435599"/>
                        <a:pt x="105292" y="227901"/>
                        <a:pt x="98677" y="214936"/>
                      </a:cubicBezTo>
                      <a:cubicBezTo>
                        <a:pt x="92062" y="201971"/>
                        <a:pt x="63752" y="424221"/>
                        <a:pt x="57402" y="422898"/>
                      </a:cubicBezTo>
                      <a:cubicBezTo>
                        <a:pt x="51052" y="421575"/>
                        <a:pt x="68515" y="277642"/>
                        <a:pt x="60577" y="206998"/>
                      </a:cubicBezTo>
                      <a:cubicBezTo>
                        <a:pt x="52639" y="136354"/>
                        <a:pt x="-4246" y="-10754"/>
                        <a:pt x="252" y="6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フリーフォーム: 図形 93">
                  <a:extLst>
                    <a:ext uri="{FF2B5EF4-FFF2-40B4-BE49-F238E27FC236}">
                      <a16:creationId xmlns:a16="http://schemas.microsoft.com/office/drawing/2014/main" id="{1328E153-8B66-4697-93E7-7E46561E53E5}"/>
                    </a:ext>
                  </a:extLst>
                </p:cNvPr>
                <p:cNvSpPr/>
                <p:nvPr/>
              </p:nvSpPr>
              <p:spPr>
                <a:xfrm>
                  <a:off x="3376582" y="5296423"/>
                  <a:ext cx="1003336" cy="315478"/>
                </a:xfrm>
                <a:custGeom>
                  <a:avLst/>
                  <a:gdLst>
                    <a:gd name="connsiteX0" fmla="*/ 31 w 1003336"/>
                    <a:gd name="connsiteY0" fmla="*/ 315390 h 315478"/>
                    <a:gd name="connsiteX1" fmla="*/ 349281 w 1003336"/>
                    <a:gd name="connsiteY1" fmla="*/ 112190 h 315478"/>
                    <a:gd name="connsiteX2" fmla="*/ 150843 w 1003336"/>
                    <a:gd name="connsiteY2" fmla="*/ 196327 h 315478"/>
                    <a:gd name="connsiteX3" fmla="*/ 374681 w 1003336"/>
                    <a:gd name="connsiteY3" fmla="*/ 89965 h 315478"/>
                    <a:gd name="connsiteX4" fmla="*/ 666781 w 1003336"/>
                    <a:gd name="connsiteY4" fmla="*/ 29640 h 315478"/>
                    <a:gd name="connsiteX5" fmla="*/ 1003331 w 1003336"/>
                    <a:gd name="connsiteY5" fmla="*/ 29640 h 315478"/>
                    <a:gd name="connsiteX6" fmla="*/ 658843 w 1003336"/>
                    <a:gd name="connsiteY6" fmla="*/ 1065 h 315478"/>
                    <a:gd name="connsiteX7" fmla="*/ 368331 w 1003336"/>
                    <a:gd name="connsiteY7" fmla="*/ 72502 h 315478"/>
                    <a:gd name="connsiteX8" fmla="*/ 481043 w 1003336"/>
                    <a:gd name="connsiteY8" fmla="*/ 1065 h 315478"/>
                    <a:gd name="connsiteX9" fmla="*/ 295306 w 1003336"/>
                    <a:gd name="connsiteY9" fmla="*/ 67740 h 315478"/>
                    <a:gd name="connsiteX10" fmla="*/ 73056 w 1003336"/>
                    <a:gd name="connsiteY10" fmla="*/ 158227 h 315478"/>
                    <a:gd name="connsiteX11" fmla="*/ 327056 w 1003336"/>
                    <a:gd name="connsiteY11" fmla="*/ 83615 h 315478"/>
                    <a:gd name="connsiteX12" fmla="*/ 31 w 1003336"/>
                    <a:gd name="connsiteY12" fmla="*/ 315390 h 3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3336" h="315478">
                      <a:moveTo>
                        <a:pt x="31" y="315390"/>
                      </a:moveTo>
                      <a:cubicBezTo>
                        <a:pt x="3735" y="320152"/>
                        <a:pt x="324146" y="132034"/>
                        <a:pt x="349281" y="112190"/>
                      </a:cubicBezTo>
                      <a:cubicBezTo>
                        <a:pt x="374416" y="92346"/>
                        <a:pt x="146610" y="200031"/>
                        <a:pt x="150843" y="196327"/>
                      </a:cubicBezTo>
                      <a:cubicBezTo>
                        <a:pt x="155076" y="192623"/>
                        <a:pt x="288691" y="117746"/>
                        <a:pt x="374681" y="89965"/>
                      </a:cubicBezTo>
                      <a:cubicBezTo>
                        <a:pt x="460671" y="62184"/>
                        <a:pt x="562006" y="39694"/>
                        <a:pt x="666781" y="29640"/>
                      </a:cubicBezTo>
                      <a:cubicBezTo>
                        <a:pt x="771556" y="19586"/>
                        <a:pt x="1004654" y="34402"/>
                        <a:pt x="1003331" y="29640"/>
                      </a:cubicBezTo>
                      <a:cubicBezTo>
                        <a:pt x="1002008" y="24878"/>
                        <a:pt x="764676" y="-6079"/>
                        <a:pt x="658843" y="1065"/>
                      </a:cubicBezTo>
                      <a:cubicBezTo>
                        <a:pt x="553010" y="8209"/>
                        <a:pt x="397964" y="72502"/>
                        <a:pt x="368331" y="72502"/>
                      </a:cubicBezTo>
                      <a:cubicBezTo>
                        <a:pt x="338698" y="72502"/>
                        <a:pt x="493214" y="1859"/>
                        <a:pt x="481043" y="1065"/>
                      </a:cubicBezTo>
                      <a:cubicBezTo>
                        <a:pt x="468872" y="271"/>
                        <a:pt x="363304" y="41546"/>
                        <a:pt x="295306" y="67740"/>
                      </a:cubicBezTo>
                      <a:cubicBezTo>
                        <a:pt x="227308" y="93934"/>
                        <a:pt x="67764" y="155581"/>
                        <a:pt x="73056" y="158227"/>
                      </a:cubicBezTo>
                      <a:cubicBezTo>
                        <a:pt x="78348" y="160873"/>
                        <a:pt x="338433" y="57686"/>
                        <a:pt x="327056" y="83615"/>
                      </a:cubicBezTo>
                      <a:cubicBezTo>
                        <a:pt x="315679" y="109544"/>
                        <a:pt x="-3673" y="310628"/>
                        <a:pt x="31" y="315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フリーフォーム: 図形 94">
                  <a:extLst>
                    <a:ext uri="{FF2B5EF4-FFF2-40B4-BE49-F238E27FC236}">
                      <a16:creationId xmlns:a16="http://schemas.microsoft.com/office/drawing/2014/main" id="{AA51C90F-4AEB-4CC9-A0E1-6F1EA998F437}"/>
                    </a:ext>
                  </a:extLst>
                </p:cNvPr>
                <p:cNvSpPr/>
                <p:nvPr/>
              </p:nvSpPr>
              <p:spPr>
                <a:xfrm>
                  <a:off x="3014509" y="5604738"/>
                  <a:ext cx="372162" cy="873287"/>
                </a:xfrm>
                <a:custGeom>
                  <a:avLst/>
                  <a:gdLst>
                    <a:gd name="connsiteX0" fmla="*/ 372158 w 372162"/>
                    <a:gd name="connsiteY0" fmla="*/ 195 h 873287"/>
                    <a:gd name="connsiteX1" fmla="*/ 128741 w 372162"/>
                    <a:gd name="connsiteY1" fmla="*/ 258429 h 873287"/>
                    <a:gd name="connsiteX2" fmla="*/ 80058 w 372162"/>
                    <a:gd name="connsiteY2" fmla="*/ 370612 h 873287"/>
                    <a:gd name="connsiteX3" fmla="*/ 33491 w 372162"/>
                    <a:gd name="connsiteY3" fmla="*/ 607679 h 873287"/>
                    <a:gd name="connsiteX4" fmla="*/ 46191 w 372162"/>
                    <a:gd name="connsiteY4" fmla="*/ 292295 h 873287"/>
                    <a:gd name="connsiteX5" fmla="*/ 25024 w 372162"/>
                    <a:gd name="connsiteY5" fmla="*/ 561112 h 873287"/>
                    <a:gd name="connsiteX6" fmla="*/ 48308 w 372162"/>
                    <a:gd name="connsiteY6" fmla="*/ 762195 h 873287"/>
                    <a:gd name="connsiteX7" fmla="*/ 80058 w 372162"/>
                    <a:gd name="connsiteY7" fmla="*/ 872262 h 873287"/>
                    <a:gd name="connsiteX8" fmla="*/ 33491 w 372162"/>
                    <a:gd name="connsiteY8" fmla="*/ 700812 h 873287"/>
                    <a:gd name="connsiteX9" fmla="*/ 3858 w 372162"/>
                    <a:gd name="connsiteY9" fmla="*/ 491262 h 873287"/>
                    <a:gd name="connsiteX10" fmla="*/ 122391 w 372162"/>
                    <a:gd name="connsiteY10" fmla="*/ 220329 h 873287"/>
                    <a:gd name="connsiteX11" fmla="*/ 372158 w 372162"/>
                    <a:gd name="connsiteY11" fmla="*/ 195 h 87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2162" h="873287">
                      <a:moveTo>
                        <a:pt x="372158" y="195"/>
                      </a:moveTo>
                      <a:cubicBezTo>
                        <a:pt x="373216" y="6545"/>
                        <a:pt x="177424" y="196693"/>
                        <a:pt x="128741" y="258429"/>
                      </a:cubicBezTo>
                      <a:cubicBezTo>
                        <a:pt x="80058" y="320165"/>
                        <a:pt x="95933" y="312404"/>
                        <a:pt x="80058" y="370612"/>
                      </a:cubicBezTo>
                      <a:cubicBezTo>
                        <a:pt x="64183" y="428820"/>
                        <a:pt x="39135" y="620732"/>
                        <a:pt x="33491" y="607679"/>
                      </a:cubicBezTo>
                      <a:cubicBezTo>
                        <a:pt x="27846" y="594626"/>
                        <a:pt x="47602" y="300056"/>
                        <a:pt x="46191" y="292295"/>
                      </a:cubicBezTo>
                      <a:cubicBezTo>
                        <a:pt x="44780" y="284534"/>
                        <a:pt x="24671" y="482795"/>
                        <a:pt x="25024" y="561112"/>
                      </a:cubicBezTo>
                      <a:cubicBezTo>
                        <a:pt x="25377" y="639429"/>
                        <a:pt x="39136" y="710337"/>
                        <a:pt x="48308" y="762195"/>
                      </a:cubicBezTo>
                      <a:cubicBezTo>
                        <a:pt x="57480" y="814053"/>
                        <a:pt x="82527" y="882492"/>
                        <a:pt x="80058" y="872262"/>
                      </a:cubicBezTo>
                      <a:cubicBezTo>
                        <a:pt x="77589" y="862032"/>
                        <a:pt x="46191" y="764312"/>
                        <a:pt x="33491" y="700812"/>
                      </a:cubicBezTo>
                      <a:cubicBezTo>
                        <a:pt x="20791" y="637312"/>
                        <a:pt x="-10959" y="571343"/>
                        <a:pt x="3858" y="491262"/>
                      </a:cubicBezTo>
                      <a:cubicBezTo>
                        <a:pt x="18675" y="411181"/>
                        <a:pt x="65241" y="297234"/>
                        <a:pt x="122391" y="220329"/>
                      </a:cubicBezTo>
                      <a:cubicBezTo>
                        <a:pt x="179541" y="143424"/>
                        <a:pt x="371100" y="-6155"/>
                        <a:pt x="372158" y="1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フリーフォーム: 図形 95">
                  <a:extLst>
                    <a:ext uri="{FF2B5EF4-FFF2-40B4-BE49-F238E27FC236}">
                      <a16:creationId xmlns:a16="http://schemas.microsoft.com/office/drawing/2014/main" id="{96F6699F-D1B8-44DA-A001-758BDAF659CA}"/>
                    </a:ext>
                  </a:extLst>
                </p:cNvPr>
                <p:cNvSpPr/>
                <p:nvPr/>
              </p:nvSpPr>
              <p:spPr>
                <a:xfrm>
                  <a:off x="3073322" y="5799618"/>
                  <a:ext cx="237730" cy="864170"/>
                </a:xfrm>
                <a:custGeom>
                  <a:avLst/>
                  <a:gdLst>
                    <a:gd name="connsiteX0" fmla="*/ 237145 w 237730"/>
                    <a:gd name="connsiteY0" fmla="*/ 49 h 864170"/>
                    <a:gd name="connsiteX1" fmla="*/ 133428 w 237730"/>
                    <a:gd name="connsiteY1" fmla="*/ 179965 h 864170"/>
                    <a:gd name="connsiteX2" fmla="*/ 46645 w 237730"/>
                    <a:gd name="connsiteY2" fmla="*/ 647749 h 864170"/>
                    <a:gd name="connsiteX3" fmla="*/ 103795 w 237730"/>
                    <a:gd name="connsiteY3" fmla="*/ 188432 h 864170"/>
                    <a:gd name="connsiteX4" fmla="*/ 29711 w 237730"/>
                    <a:gd name="connsiteY4" fmla="*/ 599065 h 864170"/>
                    <a:gd name="connsiteX5" fmla="*/ 78 w 237730"/>
                    <a:gd name="connsiteY5" fmla="*/ 863649 h 864170"/>
                    <a:gd name="connsiteX6" fmla="*/ 27595 w 237730"/>
                    <a:gd name="connsiteY6" fmla="*/ 651982 h 864170"/>
                    <a:gd name="connsiteX7" fmla="*/ 169411 w 237730"/>
                    <a:gd name="connsiteY7" fmla="*/ 167265 h 864170"/>
                    <a:gd name="connsiteX8" fmla="*/ 237145 w 237730"/>
                    <a:gd name="connsiteY8" fmla="*/ 49 h 86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" h="864170">
                      <a:moveTo>
                        <a:pt x="237145" y="49"/>
                      </a:moveTo>
                      <a:cubicBezTo>
                        <a:pt x="231148" y="2166"/>
                        <a:pt x="165178" y="72015"/>
                        <a:pt x="133428" y="179965"/>
                      </a:cubicBezTo>
                      <a:cubicBezTo>
                        <a:pt x="101678" y="287915"/>
                        <a:pt x="51584" y="646338"/>
                        <a:pt x="46645" y="647749"/>
                      </a:cubicBezTo>
                      <a:cubicBezTo>
                        <a:pt x="41706" y="649160"/>
                        <a:pt x="106617" y="196546"/>
                        <a:pt x="103795" y="188432"/>
                      </a:cubicBezTo>
                      <a:cubicBezTo>
                        <a:pt x="100973" y="180318"/>
                        <a:pt x="46997" y="486529"/>
                        <a:pt x="29711" y="599065"/>
                      </a:cubicBezTo>
                      <a:cubicBezTo>
                        <a:pt x="12425" y="711601"/>
                        <a:pt x="431" y="854830"/>
                        <a:pt x="78" y="863649"/>
                      </a:cubicBezTo>
                      <a:cubicBezTo>
                        <a:pt x="-275" y="872468"/>
                        <a:pt x="-627" y="768046"/>
                        <a:pt x="27595" y="651982"/>
                      </a:cubicBezTo>
                      <a:cubicBezTo>
                        <a:pt x="55817" y="535918"/>
                        <a:pt x="136956" y="271334"/>
                        <a:pt x="169411" y="167265"/>
                      </a:cubicBezTo>
                      <a:cubicBezTo>
                        <a:pt x="201866" y="63196"/>
                        <a:pt x="243142" y="-2068"/>
                        <a:pt x="237145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フリーフォーム: 図形 96">
                  <a:extLst>
                    <a:ext uri="{FF2B5EF4-FFF2-40B4-BE49-F238E27FC236}">
                      <a16:creationId xmlns:a16="http://schemas.microsoft.com/office/drawing/2014/main" id="{1264B22D-D99B-401F-BB26-1D766B2D7947}"/>
                    </a:ext>
                  </a:extLst>
                </p:cNvPr>
                <p:cNvSpPr/>
                <p:nvPr/>
              </p:nvSpPr>
              <p:spPr>
                <a:xfrm>
                  <a:off x="3955296" y="5754069"/>
                  <a:ext cx="281736" cy="988986"/>
                </a:xfrm>
                <a:custGeom>
                  <a:avLst/>
                  <a:gdLst>
                    <a:gd name="connsiteX0" fmla="*/ 142571 w 281736"/>
                    <a:gd name="connsiteY0" fmla="*/ 3264 h 988986"/>
                    <a:gd name="connsiteX1" fmla="*/ 153154 w 281736"/>
                    <a:gd name="connsiteY1" fmla="*/ 185298 h 988986"/>
                    <a:gd name="connsiteX2" fmla="*/ 216654 w 281736"/>
                    <a:gd name="connsiteY2" fmla="*/ 430831 h 988986"/>
                    <a:gd name="connsiteX3" fmla="*/ 225121 w 281736"/>
                    <a:gd name="connsiteY3" fmla="*/ 513381 h 988986"/>
                    <a:gd name="connsiteX4" fmla="*/ 184904 w 281736"/>
                    <a:gd name="connsiteY4" fmla="*/ 653081 h 988986"/>
                    <a:gd name="connsiteX5" fmla="*/ 754 w 281736"/>
                    <a:gd name="connsiteY5" fmla="*/ 987514 h 988986"/>
                    <a:gd name="connsiteX6" fmla="*/ 125637 w 281736"/>
                    <a:gd name="connsiteY6" fmla="*/ 761031 h 988986"/>
                    <a:gd name="connsiteX7" fmla="*/ 271687 w 281736"/>
                    <a:gd name="connsiteY7" fmla="*/ 426598 h 988986"/>
                    <a:gd name="connsiteX8" fmla="*/ 263221 w 281736"/>
                    <a:gd name="connsiteY8" fmla="*/ 509148 h 988986"/>
                    <a:gd name="connsiteX9" fmla="*/ 216654 w 281736"/>
                    <a:gd name="connsiteY9" fmla="*/ 341931 h 988986"/>
                    <a:gd name="connsiteX10" fmla="*/ 142571 w 281736"/>
                    <a:gd name="connsiteY10" fmla="*/ 3264 h 988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736" h="988986">
                      <a:moveTo>
                        <a:pt x="142571" y="3264"/>
                      </a:moveTo>
                      <a:cubicBezTo>
                        <a:pt x="131988" y="-22841"/>
                        <a:pt x="140807" y="114037"/>
                        <a:pt x="153154" y="185298"/>
                      </a:cubicBezTo>
                      <a:cubicBezTo>
                        <a:pt x="165501" y="256559"/>
                        <a:pt x="204660" y="376151"/>
                        <a:pt x="216654" y="430831"/>
                      </a:cubicBezTo>
                      <a:cubicBezTo>
                        <a:pt x="228649" y="485512"/>
                        <a:pt x="230413" y="476339"/>
                        <a:pt x="225121" y="513381"/>
                      </a:cubicBezTo>
                      <a:cubicBezTo>
                        <a:pt x="219829" y="550423"/>
                        <a:pt x="222298" y="574059"/>
                        <a:pt x="184904" y="653081"/>
                      </a:cubicBezTo>
                      <a:cubicBezTo>
                        <a:pt x="147510" y="732103"/>
                        <a:pt x="10632" y="969522"/>
                        <a:pt x="754" y="987514"/>
                      </a:cubicBezTo>
                      <a:cubicBezTo>
                        <a:pt x="-9124" y="1005506"/>
                        <a:pt x="80482" y="854517"/>
                        <a:pt x="125637" y="761031"/>
                      </a:cubicBezTo>
                      <a:cubicBezTo>
                        <a:pt x="170792" y="667545"/>
                        <a:pt x="248756" y="468578"/>
                        <a:pt x="271687" y="426598"/>
                      </a:cubicBezTo>
                      <a:cubicBezTo>
                        <a:pt x="294618" y="384618"/>
                        <a:pt x="272393" y="523259"/>
                        <a:pt x="263221" y="509148"/>
                      </a:cubicBezTo>
                      <a:cubicBezTo>
                        <a:pt x="254049" y="495037"/>
                        <a:pt x="236410" y="423423"/>
                        <a:pt x="216654" y="341931"/>
                      </a:cubicBezTo>
                      <a:cubicBezTo>
                        <a:pt x="196898" y="260439"/>
                        <a:pt x="153154" y="29369"/>
                        <a:pt x="142571" y="32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フリーフォーム: 図形 97">
                  <a:extLst>
                    <a:ext uri="{FF2B5EF4-FFF2-40B4-BE49-F238E27FC236}">
                      <a16:creationId xmlns:a16="http://schemas.microsoft.com/office/drawing/2014/main" id="{2772D310-C4AD-4872-B139-E9189365178C}"/>
                    </a:ext>
                  </a:extLst>
                </p:cNvPr>
                <p:cNvSpPr/>
                <p:nvPr/>
              </p:nvSpPr>
              <p:spPr>
                <a:xfrm>
                  <a:off x="3729845" y="5714116"/>
                  <a:ext cx="242499" cy="1016887"/>
                </a:xfrm>
                <a:custGeom>
                  <a:avLst/>
                  <a:gdLst>
                    <a:gd name="connsiteX0" fmla="*/ 1838 w 242499"/>
                    <a:gd name="connsiteY0" fmla="*/ 34751 h 1016887"/>
                    <a:gd name="connsiteX1" fmla="*/ 154238 w 242499"/>
                    <a:gd name="connsiteY1" fmla="*/ 100367 h 1016887"/>
                    <a:gd name="connsiteX2" fmla="*/ 190222 w 242499"/>
                    <a:gd name="connsiteY2" fmla="*/ 441151 h 1016887"/>
                    <a:gd name="connsiteX3" fmla="*/ 169055 w 242499"/>
                    <a:gd name="connsiteY3" fmla="*/ 290867 h 1016887"/>
                    <a:gd name="connsiteX4" fmla="*/ 200805 w 242499"/>
                    <a:gd name="connsiteY4" fmla="*/ 640117 h 1016887"/>
                    <a:gd name="connsiteX5" fmla="*/ 82272 w 242499"/>
                    <a:gd name="connsiteY5" fmla="*/ 853901 h 1016887"/>
                    <a:gd name="connsiteX6" fmla="*/ 160588 w 242499"/>
                    <a:gd name="connsiteY6" fmla="*/ 1016884 h 1016887"/>
                    <a:gd name="connsiteX7" fmla="*/ 90738 w 242499"/>
                    <a:gd name="connsiteY7" fmla="*/ 849667 h 1016887"/>
                    <a:gd name="connsiteX8" fmla="*/ 156355 w 242499"/>
                    <a:gd name="connsiteY8" fmla="*/ 925867 h 1016887"/>
                    <a:gd name="connsiteX9" fmla="*/ 158472 w 242499"/>
                    <a:gd name="connsiteY9" fmla="*/ 760767 h 1016887"/>
                    <a:gd name="connsiteX10" fmla="*/ 241022 w 242499"/>
                    <a:gd name="connsiteY10" fmla="*/ 328967 h 1016887"/>
                    <a:gd name="connsiteX11" fmla="*/ 78038 w 242499"/>
                    <a:gd name="connsiteY11" fmla="*/ 22051 h 1016887"/>
                    <a:gd name="connsiteX12" fmla="*/ 1838 w 242499"/>
                    <a:gd name="connsiteY12" fmla="*/ 34751 h 1016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2499" h="1016887">
                      <a:moveTo>
                        <a:pt x="1838" y="34751"/>
                      </a:moveTo>
                      <a:cubicBezTo>
                        <a:pt x="14538" y="47804"/>
                        <a:pt x="122841" y="32634"/>
                        <a:pt x="154238" y="100367"/>
                      </a:cubicBezTo>
                      <a:cubicBezTo>
                        <a:pt x="185635" y="168100"/>
                        <a:pt x="187753" y="409401"/>
                        <a:pt x="190222" y="441151"/>
                      </a:cubicBezTo>
                      <a:cubicBezTo>
                        <a:pt x="192692" y="472901"/>
                        <a:pt x="167291" y="257706"/>
                        <a:pt x="169055" y="290867"/>
                      </a:cubicBezTo>
                      <a:cubicBezTo>
                        <a:pt x="170819" y="324028"/>
                        <a:pt x="215269" y="546278"/>
                        <a:pt x="200805" y="640117"/>
                      </a:cubicBezTo>
                      <a:cubicBezTo>
                        <a:pt x="186341" y="733956"/>
                        <a:pt x="88975" y="791106"/>
                        <a:pt x="82272" y="853901"/>
                      </a:cubicBezTo>
                      <a:cubicBezTo>
                        <a:pt x="75569" y="916696"/>
                        <a:pt x="159177" y="1017590"/>
                        <a:pt x="160588" y="1016884"/>
                      </a:cubicBezTo>
                      <a:cubicBezTo>
                        <a:pt x="161999" y="1016178"/>
                        <a:pt x="91443" y="864836"/>
                        <a:pt x="90738" y="849667"/>
                      </a:cubicBezTo>
                      <a:cubicBezTo>
                        <a:pt x="90033" y="834498"/>
                        <a:pt x="145066" y="940684"/>
                        <a:pt x="156355" y="925867"/>
                      </a:cubicBezTo>
                      <a:cubicBezTo>
                        <a:pt x="167644" y="911050"/>
                        <a:pt x="144361" y="860250"/>
                        <a:pt x="158472" y="760767"/>
                      </a:cubicBezTo>
                      <a:cubicBezTo>
                        <a:pt x="172583" y="661284"/>
                        <a:pt x="254428" y="452086"/>
                        <a:pt x="241022" y="328967"/>
                      </a:cubicBezTo>
                      <a:cubicBezTo>
                        <a:pt x="227616" y="205848"/>
                        <a:pt x="110846" y="72498"/>
                        <a:pt x="78038" y="22051"/>
                      </a:cubicBezTo>
                      <a:cubicBezTo>
                        <a:pt x="45230" y="-28396"/>
                        <a:pt x="-10862" y="21698"/>
                        <a:pt x="1838" y="347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: 図形 98">
                  <a:extLst>
                    <a:ext uri="{FF2B5EF4-FFF2-40B4-BE49-F238E27FC236}">
                      <a16:creationId xmlns:a16="http://schemas.microsoft.com/office/drawing/2014/main" id="{90C51AF4-5C96-46BF-88D2-44DC27ADA9B0}"/>
                    </a:ext>
                  </a:extLst>
                </p:cNvPr>
                <p:cNvSpPr/>
                <p:nvPr/>
              </p:nvSpPr>
              <p:spPr>
                <a:xfrm>
                  <a:off x="3843950" y="5358408"/>
                  <a:ext cx="578825" cy="427920"/>
                </a:xfrm>
                <a:custGeom>
                  <a:avLst/>
                  <a:gdLst>
                    <a:gd name="connsiteX0" fmla="*/ 578825 w 578825"/>
                    <a:gd name="connsiteY0" fmla="*/ 992 h 427920"/>
                    <a:gd name="connsiteX1" fmla="*/ 186713 w 578825"/>
                    <a:gd name="connsiteY1" fmla="*/ 992 h 427920"/>
                    <a:gd name="connsiteX2" fmla="*/ 397850 w 578825"/>
                    <a:gd name="connsiteY2" fmla="*/ 2580 h 427920"/>
                    <a:gd name="connsiteX3" fmla="*/ 221638 w 578825"/>
                    <a:gd name="connsiteY3" fmla="*/ 10517 h 427920"/>
                    <a:gd name="connsiteX4" fmla="*/ 86700 w 578825"/>
                    <a:gd name="connsiteY4" fmla="*/ 115292 h 427920"/>
                    <a:gd name="connsiteX5" fmla="*/ 975 w 578825"/>
                    <a:gd name="connsiteY5" fmla="*/ 197842 h 427920"/>
                    <a:gd name="connsiteX6" fmla="*/ 47013 w 578825"/>
                    <a:gd name="connsiteY6" fmla="*/ 178792 h 427920"/>
                    <a:gd name="connsiteX7" fmla="*/ 147025 w 578825"/>
                    <a:gd name="connsiteY7" fmla="*/ 229592 h 427920"/>
                    <a:gd name="connsiteX8" fmla="*/ 237513 w 578825"/>
                    <a:gd name="connsiteY8" fmla="*/ 423267 h 427920"/>
                    <a:gd name="connsiteX9" fmla="*/ 210525 w 578825"/>
                    <a:gd name="connsiteY9" fmla="*/ 359767 h 427920"/>
                    <a:gd name="connsiteX10" fmla="*/ 164488 w 578825"/>
                    <a:gd name="connsiteY10" fmla="*/ 270867 h 427920"/>
                    <a:gd name="connsiteX11" fmla="*/ 39075 w 578825"/>
                    <a:gd name="connsiteY11" fmla="*/ 186730 h 427920"/>
                    <a:gd name="connsiteX12" fmla="*/ 69238 w 578825"/>
                    <a:gd name="connsiteY12" fmla="*/ 188317 h 427920"/>
                    <a:gd name="connsiteX13" fmla="*/ 166075 w 578825"/>
                    <a:gd name="connsiteY13" fmla="*/ 64492 h 427920"/>
                    <a:gd name="connsiteX14" fmla="*/ 250213 w 578825"/>
                    <a:gd name="connsiteY14" fmla="*/ 23217 h 427920"/>
                    <a:gd name="connsiteX15" fmla="*/ 578825 w 578825"/>
                    <a:gd name="connsiteY15" fmla="*/ 992 h 427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8825" h="427920">
                      <a:moveTo>
                        <a:pt x="578825" y="992"/>
                      </a:moveTo>
                      <a:lnTo>
                        <a:pt x="186713" y="992"/>
                      </a:lnTo>
                      <a:lnTo>
                        <a:pt x="397850" y="2580"/>
                      </a:lnTo>
                      <a:cubicBezTo>
                        <a:pt x="403671" y="4168"/>
                        <a:pt x="273496" y="-8268"/>
                        <a:pt x="221638" y="10517"/>
                      </a:cubicBezTo>
                      <a:cubicBezTo>
                        <a:pt x="169780" y="29302"/>
                        <a:pt x="123477" y="84071"/>
                        <a:pt x="86700" y="115292"/>
                      </a:cubicBezTo>
                      <a:cubicBezTo>
                        <a:pt x="49923" y="146513"/>
                        <a:pt x="7589" y="187259"/>
                        <a:pt x="975" y="197842"/>
                      </a:cubicBezTo>
                      <a:cubicBezTo>
                        <a:pt x="-5639" y="208425"/>
                        <a:pt x="22671" y="173500"/>
                        <a:pt x="47013" y="178792"/>
                      </a:cubicBezTo>
                      <a:cubicBezTo>
                        <a:pt x="71355" y="184084"/>
                        <a:pt x="115275" y="188846"/>
                        <a:pt x="147025" y="229592"/>
                      </a:cubicBezTo>
                      <a:cubicBezTo>
                        <a:pt x="178775" y="270338"/>
                        <a:pt x="226930" y="401571"/>
                        <a:pt x="237513" y="423267"/>
                      </a:cubicBezTo>
                      <a:cubicBezTo>
                        <a:pt x="248096" y="444963"/>
                        <a:pt x="222696" y="385167"/>
                        <a:pt x="210525" y="359767"/>
                      </a:cubicBezTo>
                      <a:cubicBezTo>
                        <a:pt x="198354" y="334367"/>
                        <a:pt x="193063" y="299707"/>
                        <a:pt x="164488" y="270867"/>
                      </a:cubicBezTo>
                      <a:cubicBezTo>
                        <a:pt x="135913" y="242028"/>
                        <a:pt x="54950" y="200488"/>
                        <a:pt x="39075" y="186730"/>
                      </a:cubicBezTo>
                      <a:cubicBezTo>
                        <a:pt x="23200" y="172972"/>
                        <a:pt x="48071" y="208690"/>
                        <a:pt x="69238" y="188317"/>
                      </a:cubicBezTo>
                      <a:cubicBezTo>
                        <a:pt x="90405" y="167944"/>
                        <a:pt x="135913" y="92009"/>
                        <a:pt x="166075" y="64492"/>
                      </a:cubicBezTo>
                      <a:cubicBezTo>
                        <a:pt x="196237" y="36975"/>
                        <a:pt x="182744" y="32742"/>
                        <a:pt x="250213" y="23217"/>
                      </a:cubicBezTo>
                      <a:cubicBezTo>
                        <a:pt x="317682" y="13692"/>
                        <a:pt x="444285" y="10517"/>
                        <a:pt x="578825" y="9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フリーフォーム: 図形 99">
                  <a:extLst>
                    <a:ext uri="{FF2B5EF4-FFF2-40B4-BE49-F238E27FC236}">
                      <a16:creationId xmlns:a16="http://schemas.microsoft.com/office/drawing/2014/main" id="{618166EC-64BF-4F36-AEC5-E51E151B6279}"/>
                    </a:ext>
                  </a:extLst>
                </p:cNvPr>
                <p:cNvSpPr/>
                <p:nvPr/>
              </p:nvSpPr>
              <p:spPr>
                <a:xfrm>
                  <a:off x="4081463" y="5409991"/>
                  <a:ext cx="281059" cy="692397"/>
                </a:xfrm>
                <a:custGeom>
                  <a:avLst/>
                  <a:gdLst>
                    <a:gd name="connsiteX0" fmla="*/ 0 w 281059"/>
                    <a:gd name="connsiteY0" fmla="*/ 31959 h 692397"/>
                    <a:gd name="connsiteX1" fmla="*/ 279400 w 281059"/>
                    <a:gd name="connsiteY1" fmla="*/ 24022 h 692397"/>
                    <a:gd name="connsiteX2" fmla="*/ 115887 w 281059"/>
                    <a:gd name="connsiteY2" fmla="*/ 41484 h 692397"/>
                    <a:gd name="connsiteX3" fmla="*/ 112712 w 281059"/>
                    <a:gd name="connsiteY3" fmla="*/ 120859 h 692397"/>
                    <a:gd name="connsiteX4" fmla="*/ 107950 w 281059"/>
                    <a:gd name="connsiteY4" fmla="*/ 282784 h 692397"/>
                    <a:gd name="connsiteX5" fmla="*/ 104775 w 281059"/>
                    <a:gd name="connsiteY5" fmla="*/ 325647 h 692397"/>
                    <a:gd name="connsiteX6" fmla="*/ 195262 w 281059"/>
                    <a:gd name="connsiteY6" fmla="*/ 682834 h 692397"/>
                    <a:gd name="connsiteX7" fmla="*/ 125412 w 281059"/>
                    <a:gd name="connsiteY7" fmla="*/ 543134 h 692397"/>
                    <a:gd name="connsiteX8" fmla="*/ 101600 w 281059"/>
                    <a:gd name="connsiteY8" fmla="*/ 54184 h 692397"/>
                    <a:gd name="connsiteX9" fmla="*/ 279400 w 281059"/>
                    <a:gd name="connsiteY9" fmla="*/ 8147 h 692397"/>
                    <a:gd name="connsiteX10" fmla="*/ 0 w 281059"/>
                    <a:gd name="connsiteY10" fmla="*/ 31959 h 69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059" h="692397">
                      <a:moveTo>
                        <a:pt x="0" y="31959"/>
                      </a:moveTo>
                      <a:cubicBezTo>
                        <a:pt x="0" y="34605"/>
                        <a:pt x="260086" y="22435"/>
                        <a:pt x="279400" y="24022"/>
                      </a:cubicBezTo>
                      <a:cubicBezTo>
                        <a:pt x="298714" y="25609"/>
                        <a:pt x="143668" y="25345"/>
                        <a:pt x="115887" y="41484"/>
                      </a:cubicBezTo>
                      <a:cubicBezTo>
                        <a:pt x="88106" y="57623"/>
                        <a:pt x="114035" y="80642"/>
                        <a:pt x="112712" y="120859"/>
                      </a:cubicBezTo>
                      <a:cubicBezTo>
                        <a:pt x="111389" y="161076"/>
                        <a:pt x="109273" y="248653"/>
                        <a:pt x="107950" y="282784"/>
                      </a:cubicBezTo>
                      <a:cubicBezTo>
                        <a:pt x="106627" y="316915"/>
                        <a:pt x="90223" y="258972"/>
                        <a:pt x="104775" y="325647"/>
                      </a:cubicBezTo>
                      <a:cubicBezTo>
                        <a:pt x="119327" y="392322"/>
                        <a:pt x="191823" y="646586"/>
                        <a:pt x="195262" y="682834"/>
                      </a:cubicBezTo>
                      <a:cubicBezTo>
                        <a:pt x="198701" y="719082"/>
                        <a:pt x="141022" y="647909"/>
                        <a:pt x="125412" y="543134"/>
                      </a:cubicBezTo>
                      <a:cubicBezTo>
                        <a:pt x="109802" y="438359"/>
                        <a:pt x="75935" y="143348"/>
                        <a:pt x="101600" y="54184"/>
                      </a:cubicBezTo>
                      <a:cubicBezTo>
                        <a:pt x="127265" y="-34980"/>
                        <a:pt x="297921" y="14232"/>
                        <a:pt x="279400" y="8147"/>
                      </a:cubicBezTo>
                      <a:cubicBezTo>
                        <a:pt x="260879" y="2062"/>
                        <a:pt x="0" y="29313"/>
                        <a:pt x="0" y="319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フリーフォーム: 図形 100">
                  <a:extLst>
                    <a:ext uri="{FF2B5EF4-FFF2-40B4-BE49-F238E27FC236}">
                      <a16:creationId xmlns:a16="http://schemas.microsoft.com/office/drawing/2014/main" id="{9D24119D-41C1-4952-8994-B6D87FD3607F}"/>
                    </a:ext>
                  </a:extLst>
                </p:cNvPr>
                <p:cNvSpPr/>
                <p:nvPr/>
              </p:nvSpPr>
              <p:spPr>
                <a:xfrm>
                  <a:off x="3852248" y="6541772"/>
                  <a:ext cx="178363" cy="856206"/>
                </a:xfrm>
                <a:custGeom>
                  <a:avLst/>
                  <a:gdLst>
                    <a:gd name="connsiteX0" fmla="*/ 177885 w 178363"/>
                    <a:gd name="connsiteY0" fmla="*/ 845 h 856206"/>
                    <a:gd name="connsiteX1" fmla="*/ 63585 w 178363"/>
                    <a:gd name="connsiteY1" fmla="*/ 93978 h 856206"/>
                    <a:gd name="connsiteX2" fmla="*/ 27602 w 178363"/>
                    <a:gd name="connsiteY2" fmla="*/ 208278 h 856206"/>
                    <a:gd name="connsiteX3" fmla="*/ 53002 w 178363"/>
                    <a:gd name="connsiteY3" fmla="*/ 841161 h 856206"/>
                    <a:gd name="connsiteX4" fmla="*/ 48769 w 178363"/>
                    <a:gd name="connsiteY4" fmla="*/ 623145 h 856206"/>
                    <a:gd name="connsiteX5" fmla="*/ 42419 w 178363"/>
                    <a:gd name="connsiteY5" fmla="*/ 233678 h 856206"/>
                    <a:gd name="connsiteX6" fmla="*/ 12785 w 178363"/>
                    <a:gd name="connsiteY6" fmla="*/ 637961 h 856206"/>
                    <a:gd name="connsiteX7" fmla="*/ 14902 w 178363"/>
                    <a:gd name="connsiteY7" fmla="*/ 149011 h 856206"/>
                    <a:gd name="connsiteX8" fmla="*/ 177885 w 178363"/>
                    <a:gd name="connsiteY8" fmla="*/ 845 h 85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63" h="856206">
                      <a:moveTo>
                        <a:pt x="177885" y="845"/>
                      </a:moveTo>
                      <a:cubicBezTo>
                        <a:pt x="185999" y="-8327"/>
                        <a:pt x="88632" y="59406"/>
                        <a:pt x="63585" y="93978"/>
                      </a:cubicBezTo>
                      <a:cubicBezTo>
                        <a:pt x="38538" y="128550"/>
                        <a:pt x="29366" y="83748"/>
                        <a:pt x="27602" y="208278"/>
                      </a:cubicBezTo>
                      <a:cubicBezTo>
                        <a:pt x="25838" y="332808"/>
                        <a:pt x="49474" y="772017"/>
                        <a:pt x="53002" y="841161"/>
                      </a:cubicBezTo>
                      <a:cubicBezTo>
                        <a:pt x="56530" y="910306"/>
                        <a:pt x="50533" y="724392"/>
                        <a:pt x="48769" y="623145"/>
                      </a:cubicBezTo>
                      <a:cubicBezTo>
                        <a:pt x="47005" y="521898"/>
                        <a:pt x="48416" y="231209"/>
                        <a:pt x="42419" y="233678"/>
                      </a:cubicBezTo>
                      <a:cubicBezTo>
                        <a:pt x="36422" y="236147"/>
                        <a:pt x="17371" y="652072"/>
                        <a:pt x="12785" y="637961"/>
                      </a:cubicBezTo>
                      <a:cubicBezTo>
                        <a:pt x="8199" y="623850"/>
                        <a:pt x="-14731" y="248847"/>
                        <a:pt x="14902" y="149011"/>
                      </a:cubicBezTo>
                      <a:cubicBezTo>
                        <a:pt x="44535" y="49175"/>
                        <a:pt x="169771" y="10017"/>
                        <a:pt x="177885" y="8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: 図形 101">
                  <a:extLst>
                    <a:ext uri="{FF2B5EF4-FFF2-40B4-BE49-F238E27FC236}">
                      <a16:creationId xmlns:a16="http://schemas.microsoft.com/office/drawing/2014/main" id="{8B0B1CBC-6B29-46AE-9F81-C31B32663647}"/>
                    </a:ext>
                  </a:extLst>
                </p:cNvPr>
                <p:cNvSpPr/>
                <p:nvPr/>
              </p:nvSpPr>
              <p:spPr>
                <a:xfrm>
                  <a:off x="3066801" y="6485457"/>
                  <a:ext cx="84921" cy="820325"/>
                </a:xfrm>
                <a:custGeom>
                  <a:avLst/>
                  <a:gdLst>
                    <a:gd name="connsiteX0" fmla="*/ 67982 w 84921"/>
                    <a:gd name="connsiteY0" fmla="*/ 10 h 820325"/>
                    <a:gd name="connsiteX1" fmla="*/ 27766 w 84921"/>
                    <a:gd name="connsiteY1" fmla="*/ 118543 h 820325"/>
                    <a:gd name="connsiteX2" fmla="*/ 25649 w 84921"/>
                    <a:gd name="connsiteY2" fmla="*/ 262476 h 820325"/>
                    <a:gd name="connsiteX3" fmla="*/ 15066 w 84921"/>
                    <a:gd name="connsiteY3" fmla="*/ 501660 h 820325"/>
                    <a:gd name="connsiteX4" fmla="*/ 15066 w 84921"/>
                    <a:gd name="connsiteY4" fmla="*/ 400060 h 820325"/>
                    <a:gd name="connsiteX5" fmla="*/ 55282 w 84921"/>
                    <a:gd name="connsiteY5" fmla="*/ 162993 h 820325"/>
                    <a:gd name="connsiteX6" fmla="*/ 38349 w 84921"/>
                    <a:gd name="connsiteY6" fmla="*/ 285760 h 820325"/>
                    <a:gd name="connsiteX7" fmla="*/ 15066 w 84921"/>
                    <a:gd name="connsiteY7" fmla="*/ 787410 h 820325"/>
                    <a:gd name="connsiteX8" fmla="*/ 10832 w 84921"/>
                    <a:gd name="connsiteY8" fmla="*/ 723910 h 820325"/>
                    <a:gd name="connsiteX9" fmla="*/ 84916 w 84921"/>
                    <a:gd name="connsiteY9" fmla="*/ 332326 h 820325"/>
                    <a:gd name="connsiteX10" fmla="*/ 6599 w 84921"/>
                    <a:gd name="connsiteY10" fmla="*/ 520710 h 820325"/>
                    <a:gd name="connsiteX11" fmla="*/ 10832 w 84921"/>
                    <a:gd name="connsiteY11" fmla="*/ 124893 h 820325"/>
                    <a:gd name="connsiteX12" fmla="*/ 67982 w 84921"/>
                    <a:gd name="connsiteY12" fmla="*/ 10 h 82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21" h="820325">
                      <a:moveTo>
                        <a:pt x="67982" y="10"/>
                      </a:moveTo>
                      <a:cubicBezTo>
                        <a:pt x="70804" y="-1048"/>
                        <a:pt x="34821" y="74799"/>
                        <a:pt x="27766" y="118543"/>
                      </a:cubicBezTo>
                      <a:cubicBezTo>
                        <a:pt x="20710" y="162287"/>
                        <a:pt x="27766" y="198623"/>
                        <a:pt x="25649" y="262476"/>
                      </a:cubicBezTo>
                      <a:cubicBezTo>
                        <a:pt x="23532" y="326329"/>
                        <a:pt x="16830" y="478729"/>
                        <a:pt x="15066" y="501660"/>
                      </a:cubicBezTo>
                      <a:cubicBezTo>
                        <a:pt x="13302" y="524591"/>
                        <a:pt x="8363" y="456505"/>
                        <a:pt x="15066" y="400060"/>
                      </a:cubicBezTo>
                      <a:cubicBezTo>
                        <a:pt x="21769" y="343616"/>
                        <a:pt x="51402" y="182043"/>
                        <a:pt x="55282" y="162993"/>
                      </a:cubicBezTo>
                      <a:cubicBezTo>
                        <a:pt x="59162" y="143943"/>
                        <a:pt x="45052" y="181691"/>
                        <a:pt x="38349" y="285760"/>
                      </a:cubicBezTo>
                      <a:cubicBezTo>
                        <a:pt x="31646" y="389829"/>
                        <a:pt x="19652" y="714385"/>
                        <a:pt x="15066" y="787410"/>
                      </a:cubicBezTo>
                      <a:cubicBezTo>
                        <a:pt x="10480" y="860435"/>
                        <a:pt x="-810" y="799757"/>
                        <a:pt x="10832" y="723910"/>
                      </a:cubicBezTo>
                      <a:cubicBezTo>
                        <a:pt x="22474" y="648063"/>
                        <a:pt x="85622" y="366193"/>
                        <a:pt x="84916" y="332326"/>
                      </a:cubicBezTo>
                      <a:cubicBezTo>
                        <a:pt x="84211" y="298459"/>
                        <a:pt x="18946" y="555282"/>
                        <a:pt x="6599" y="520710"/>
                      </a:cubicBezTo>
                      <a:cubicBezTo>
                        <a:pt x="-5748" y="486138"/>
                        <a:pt x="1307" y="207796"/>
                        <a:pt x="10832" y="124893"/>
                      </a:cubicBezTo>
                      <a:cubicBezTo>
                        <a:pt x="20357" y="41990"/>
                        <a:pt x="65160" y="1068"/>
                        <a:pt x="67982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フリーフォーム: 図形 102">
                  <a:extLst>
                    <a:ext uri="{FF2B5EF4-FFF2-40B4-BE49-F238E27FC236}">
                      <a16:creationId xmlns:a16="http://schemas.microsoft.com/office/drawing/2014/main" id="{8C181D61-D27C-4CF7-BADC-D003F430E012}"/>
                    </a:ext>
                  </a:extLst>
                </p:cNvPr>
                <p:cNvSpPr/>
                <p:nvPr/>
              </p:nvSpPr>
              <p:spPr>
                <a:xfrm>
                  <a:off x="2518210" y="6030046"/>
                  <a:ext cx="566674" cy="676220"/>
                </a:xfrm>
                <a:custGeom>
                  <a:avLst/>
                  <a:gdLst>
                    <a:gd name="connsiteX0" fmla="*/ 565773 w 566674"/>
                    <a:gd name="connsiteY0" fmla="*/ 337 h 676220"/>
                    <a:gd name="connsiteX1" fmla="*/ 407023 w 566674"/>
                    <a:gd name="connsiteY1" fmla="*/ 231054 h 676220"/>
                    <a:gd name="connsiteX2" fmla="*/ 286373 w 566674"/>
                    <a:gd name="connsiteY2" fmla="*/ 358054 h 676220"/>
                    <a:gd name="connsiteX3" fmla="*/ 125507 w 566674"/>
                    <a:gd name="connsiteY3" fmla="*/ 533737 h 676220"/>
                    <a:gd name="connsiteX4" fmla="*/ 4857 w 566674"/>
                    <a:gd name="connsiteY4" fmla="*/ 673437 h 676220"/>
                    <a:gd name="connsiteX5" fmla="*/ 294840 w 566674"/>
                    <a:gd name="connsiteY5" fmla="*/ 404621 h 676220"/>
                    <a:gd name="connsiteX6" fmla="*/ 180540 w 566674"/>
                    <a:gd name="connsiteY6" fmla="*/ 550671 h 676220"/>
                    <a:gd name="connsiteX7" fmla="*/ 402790 w 566674"/>
                    <a:gd name="connsiteY7" fmla="*/ 300904 h 676220"/>
                    <a:gd name="connsiteX8" fmla="*/ 330823 w 566674"/>
                    <a:gd name="connsiteY8" fmla="*/ 286087 h 676220"/>
                    <a:gd name="connsiteX9" fmla="*/ 565773 w 566674"/>
                    <a:gd name="connsiteY9" fmla="*/ 337 h 676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6674" h="676220">
                      <a:moveTo>
                        <a:pt x="565773" y="337"/>
                      </a:moveTo>
                      <a:cubicBezTo>
                        <a:pt x="578473" y="-8835"/>
                        <a:pt x="453590" y="171435"/>
                        <a:pt x="407023" y="231054"/>
                      </a:cubicBezTo>
                      <a:cubicBezTo>
                        <a:pt x="360456" y="290674"/>
                        <a:pt x="333292" y="307607"/>
                        <a:pt x="286373" y="358054"/>
                      </a:cubicBezTo>
                      <a:cubicBezTo>
                        <a:pt x="239454" y="408501"/>
                        <a:pt x="172426" y="481173"/>
                        <a:pt x="125507" y="533737"/>
                      </a:cubicBezTo>
                      <a:cubicBezTo>
                        <a:pt x="78588" y="586301"/>
                        <a:pt x="-23365" y="694956"/>
                        <a:pt x="4857" y="673437"/>
                      </a:cubicBezTo>
                      <a:cubicBezTo>
                        <a:pt x="33079" y="651918"/>
                        <a:pt x="265560" y="425082"/>
                        <a:pt x="294840" y="404621"/>
                      </a:cubicBezTo>
                      <a:cubicBezTo>
                        <a:pt x="324120" y="384160"/>
                        <a:pt x="162548" y="567957"/>
                        <a:pt x="180540" y="550671"/>
                      </a:cubicBezTo>
                      <a:cubicBezTo>
                        <a:pt x="198532" y="533385"/>
                        <a:pt x="377743" y="345001"/>
                        <a:pt x="402790" y="300904"/>
                      </a:cubicBezTo>
                      <a:cubicBezTo>
                        <a:pt x="427837" y="256807"/>
                        <a:pt x="300837" y="331948"/>
                        <a:pt x="330823" y="286087"/>
                      </a:cubicBezTo>
                      <a:cubicBezTo>
                        <a:pt x="360809" y="240226"/>
                        <a:pt x="553073" y="9509"/>
                        <a:pt x="565773" y="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フリーフォーム: 図形 103">
                  <a:extLst>
                    <a:ext uri="{FF2B5EF4-FFF2-40B4-BE49-F238E27FC236}">
                      <a16:creationId xmlns:a16="http://schemas.microsoft.com/office/drawing/2014/main" id="{27BABDB7-2F94-4C53-A3AB-744B3BE48C44}"/>
                    </a:ext>
                  </a:extLst>
                </p:cNvPr>
                <p:cNvSpPr/>
                <p:nvPr/>
              </p:nvSpPr>
              <p:spPr>
                <a:xfrm>
                  <a:off x="5082016" y="7038899"/>
                  <a:ext cx="592209" cy="587237"/>
                </a:xfrm>
                <a:custGeom>
                  <a:avLst/>
                  <a:gdLst>
                    <a:gd name="connsiteX0" fmla="*/ 2217 w 592209"/>
                    <a:gd name="connsiteY0" fmla="*/ 1134 h 587237"/>
                    <a:gd name="connsiteX1" fmla="*/ 389567 w 592209"/>
                    <a:gd name="connsiteY1" fmla="*/ 20184 h 587237"/>
                    <a:gd name="connsiteX2" fmla="*/ 232934 w 592209"/>
                    <a:gd name="connsiteY2" fmla="*/ 20184 h 587237"/>
                    <a:gd name="connsiteX3" fmla="*/ 442484 w 592209"/>
                    <a:gd name="connsiteY3" fmla="*/ 20184 h 587237"/>
                    <a:gd name="connsiteX4" fmla="*/ 349351 w 592209"/>
                    <a:gd name="connsiteY4" fmla="*/ 32884 h 587237"/>
                    <a:gd name="connsiteX5" fmla="*/ 368401 w 592209"/>
                    <a:gd name="connsiteY5" fmla="*/ 138718 h 587237"/>
                    <a:gd name="connsiteX6" fmla="*/ 584301 w 592209"/>
                    <a:gd name="connsiteY6" fmla="*/ 566284 h 587237"/>
                    <a:gd name="connsiteX7" fmla="*/ 525034 w 592209"/>
                    <a:gd name="connsiteY7" fmla="*/ 473151 h 587237"/>
                    <a:gd name="connsiteX8" fmla="*/ 332417 w 592209"/>
                    <a:gd name="connsiteY8" fmla="*/ 56168 h 587237"/>
                    <a:gd name="connsiteX9" fmla="*/ 419201 w 592209"/>
                    <a:gd name="connsiteY9" fmla="*/ 350384 h 587237"/>
                    <a:gd name="connsiteX10" fmla="*/ 328184 w 592209"/>
                    <a:gd name="connsiteY10" fmla="*/ 85801 h 587237"/>
                    <a:gd name="connsiteX11" fmla="*/ 235051 w 592209"/>
                    <a:gd name="connsiteY11" fmla="*/ 58284 h 587237"/>
                    <a:gd name="connsiteX12" fmla="*/ 2217 w 592209"/>
                    <a:gd name="connsiteY12" fmla="*/ 1134 h 587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2209" h="587237">
                      <a:moveTo>
                        <a:pt x="2217" y="1134"/>
                      </a:moveTo>
                      <a:cubicBezTo>
                        <a:pt x="27970" y="-5216"/>
                        <a:pt x="351114" y="17009"/>
                        <a:pt x="389567" y="20184"/>
                      </a:cubicBezTo>
                      <a:cubicBezTo>
                        <a:pt x="428020" y="23359"/>
                        <a:pt x="232934" y="20184"/>
                        <a:pt x="232934" y="20184"/>
                      </a:cubicBezTo>
                      <a:cubicBezTo>
                        <a:pt x="241753" y="20184"/>
                        <a:pt x="423081" y="18067"/>
                        <a:pt x="442484" y="20184"/>
                      </a:cubicBezTo>
                      <a:cubicBezTo>
                        <a:pt x="461887" y="22301"/>
                        <a:pt x="361698" y="13128"/>
                        <a:pt x="349351" y="32884"/>
                      </a:cubicBezTo>
                      <a:cubicBezTo>
                        <a:pt x="337004" y="52640"/>
                        <a:pt x="329243" y="49818"/>
                        <a:pt x="368401" y="138718"/>
                      </a:cubicBezTo>
                      <a:cubicBezTo>
                        <a:pt x="407559" y="227618"/>
                        <a:pt x="558196" y="510545"/>
                        <a:pt x="584301" y="566284"/>
                      </a:cubicBezTo>
                      <a:cubicBezTo>
                        <a:pt x="610406" y="622023"/>
                        <a:pt x="567015" y="558170"/>
                        <a:pt x="525034" y="473151"/>
                      </a:cubicBezTo>
                      <a:cubicBezTo>
                        <a:pt x="483053" y="388132"/>
                        <a:pt x="350056" y="76629"/>
                        <a:pt x="332417" y="56168"/>
                      </a:cubicBezTo>
                      <a:cubicBezTo>
                        <a:pt x="314778" y="35707"/>
                        <a:pt x="419906" y="345445"/>
                        <a:pt x="419201" y="350384"/>
                      </a:cubicBezTo>
                      <a:cubicBezTo>
                        <a:pt x="418496" y="355323"/>
                        <a:pt x="358876" y="134484"/>
                        <a:pt x="328184" y="85801"/>
                      </a:cubicBezTo>
                      <a:cubicBezTo>
                        <a:pt x="297492" y="37118"/>
                        <a:pt x="287615" y="69926"/>
                        <a:pt x="235051" y="58284"/>
                      </a:cubicBezTo>
                      <a:cubicBezTo>
                        <a:pt x="182487" y="46642"/>
                        <a:pt x="-23536" y="7484"/>
                        <a:pt x="2217" y="11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フリーフォーム: 図形 104">
                  <a:extLst>
                    <a:ext uri="{FF2B5EF4-FFF2-40B4-BE49-F238E27FC236}">
                      <a16:creationId xmlns:a16="http://schemas.microsoft.com/office/drawing/2014/main" id="{6AE89601-3F5E-4282-A052-02F8CB390DBD}"/>
                    </a:ext>
                  </a:extLst>
                </p:cNvPr>
                <p:cNvSpPr/>
                <p:nvPr/>
              </p:nvSpPr>
              <p:spPr>
                <a:xfrm>
                  <a:off x="5256861" y="6977893"/>
                  <a:ext cx="504178" cy="206533"/>
                </a:xfrm>
                <a:custGeom>
                  <a:avLst/>
                  <a:gdLst>
                    <a:gd name="connsiteX0" fmla="*/ 939 w 504178"/>
                    <a:gd name="connsiteY0" fmla="*/ 54732 h 206533"/>
                    <a:gd name="connsiteX1" fmla="*/ 224777 w 504178"/>
                    <a:gd name="connsiteY1" fmla="*/ 29332 h 206533"/>
                    <a:gd name="connsiteX2" fmla="*/ 408927 w 504178"/>
                    <a:gd name="connsiteY2" fmla="*/ 19807 h 206533"/>
                    <a:gd name="connsiteX3" fmla="*/ 445439 w 504178"/>
                    <a:gd name="connsiteY3" fmla="*/ 757 h 206533"/>
                    <a:gd name="connsiteX4" fmla="*/ 337489 w 504178"/>
                    <a:gd name="connsiteY4" fmla="*/ 48382 h 206533"/>
                    <a:gd name="connsiteX5" fmla="*/ 504177 w 504178"/>
                    <a:gd name="connsiteY5" fmla="*/ 64257 h 206533"/>
                    <a:gd name="connsiteX6" fmla="*/ 334314 w 504178"/>
                    <a:gd name="connsiteY6" fmla="*/ 126170 h 206533"/>
                    <a:gd name="connsiteX7" fmla="*/ 234302 w 504178"/>
                    <a:gd name="connsiteY7" fmla="*/ 205545 h 206533"/>
                    <a:gd name="connsiteX8" fmla="*/ 470839 w 504178"/>
                    <a:gd name="connsiteY8" fmla="*/ 67432 h 206533"/>
                    <a:gd name="connsiteX9" fmla="*/ 337489 w 504178"/>
                    <a:gd name="connsiteY9" fmla="*/ 49970 h 206533"/>
                    <a:gd name="connsiteX10" fmla="*/ 329552 w 504178"/>
                    <a:gd name="connsiteY10" fmla="*/ 38857 h 206533"/>
                    <a:gd name="connsiteX11" fmla="*/ 269227 w 504178"/>
                    <a:gd name="connsiteY11" fmla="*/ 10282 h 206533"/>
                    <a:gd name="connsiteX12" fmla="*/ 150164 w 504178"/>
                    <a:gd name="connsiteY12" fmla="*/ 29332 h 206533"/>
                    <a:gd name="connsiteX13" fmla="*/ 939 w 504178"/>
                    <a:gd name="connsiteY13" fmla="*/ 54732 h 20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4178" h="206533">
                      <a:moveTo>
                        <a:pt x="939" y="54732"/>
                      </a:moveTo>
                      <a:cubicBezTo>
                        <a:pt x="13374" y="54732"/>
                        <a:pt x="156779" y="35153"/>
                        <a:pt x="224777" y="29332"/>
                      </a:cubicBezTo>
                      <a:cubicBezTo>
                        <a:pt x="292775" y="23511"/>
                        <a:pt x="372150" y="24569"/>
                        <a:pt x="408927" y="19807"/>
                      </a:cubicBezTo>
                      <a:cubicBezTo>
                        <a:pt x="445704" y="15044"/>
                        <a:pt x="457345" y="-4005"/>
                        <a:pt x="445439" y="757"/>
                      </a:cubicBezTo>
                      <a:cubicBezTo>
                        <a:pt x="433533" y="5519"/>
                        <a:pt x="327699" y="37799"/>
                        <a:pt x="337489" y="48382"/>
                      </a:cubicBezTo>
                      <a:cubicBezTo>
                        <a:pt x="347279" y="58965"/>
                        <a:pt x="504706" y="51292"/>
                        <a:pt x="504177" y="64257"/>
                      </a:cubicBezTo>
                      <a:cubicBezTo>
                        <a:pt x="503648" y="77222"/>
                        <a:pt x="379293" y="102622"/>
                        <a:pt x="334314" y="126170"/>
                      </a:cubicBezTo>
                      <a:cubicBezTo>
                        <a:pt x="289335" y="149718"/>
                        <a:pt x="211548" y="215335"/>
                        <a:pt x="234302" y="205545"/>
                      </a:cubicBezTo>
                      <a:cubicBezTo>
                        <a:pt x="257056" y="195755"/>
                        <a:pt x="453641" y="93361"/>
                        <a:pt x="470839" y="67432"/>
                      </a:cubicBezTo>
                      <a:cubicBezTo>
                        <a:pt x="488037" y="41503"/>
                        <a:pt x="361037" y="54732"/>
                        <a:pt x="337489" y="49970"/>
                      </a:cubicBezTo>
                      <a:cubicBezTo>
                        <a:pt x="313941" y="45208"/>
                        <a:pt x="340929" y="45472"/>
                        <a:pt x="329552" y="38857"/>
                      </a:cubicBezTo>
                      <a:cubicBezTo>
                        <a:pt x="318175" y="32242"/>
                        <a:pt x="299125" y="11869"/>
                        <a:pt x="269227" y="10282"/>
                      </a:cubicBezTo>
                      <a:cubicBezTo>
                        <a:pt x="239329" y="8695"/>
                        <a:pt x="197524" y="19013"/>
                        <a:pt x="150164" y="29332"/>
                      </a:cubicBezTo>
                      <a:cubicBezTo>
                        <a:pt x="102804" y="39651"/>
                        <a:pt x="-11496" y="54732"/>
                        <a:pt x="939" y="547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フリーフォーム: 図形 105">
                  <a:extLst>
                    <a:ext uri="{FF2B5EF4-FFF2-40B4-BE49-F238E27FC236}">
                      <a16:creationId xmlns:a16="http://schemas.microsoft.com/office/drawing/2014/main" id="{FE74A7EF-A994-4F1C-8D3C-05E9F7C8E1D7}"/>
                    </a:ext>
                  </a:extLst>
                </p:cNvPr>
                <p:cNvSpPr/>
                <p:nvPr/>
              </p:nvSpPr>
              <p:spPr>
                <a:xfrm>
                  <a:off x="6133564" y="7092445"/>
                  <a:ext cx="262225" cy="517265"/>
                </a:xfrm>
                <a:custGeom>
                  <a:avLst/>
                  <a:gdLst>
                    <a:gd name="connsiteX0" fmla="*/ 15353 w 262225"/>
                    <a:gd name="connsiteY0" fmla="*/ 505 h 517265"/>
                    <a:gd name="connsiteX1" fmla="*/ 11119 w 262225"/>
                    <a:gd name="connsiteY1" fmla="*/ 140205 h 517265"/>
                    <a:gd name="connsiteX2" fmla="*/ 61919 w 262225"/>
                    <a:gd name="connsiteY2" fmla="*/ 237572 h 517265"/>
                    <a:gd name="connsiteX3" fmla="*/ 258769 w 262225"/>
                    <a:gd name="connsiteY3" fmla="*/ 510622 h 517265"/>
                    <a:gd name="connsiteX4" fmla="*/ 176219 w 262225"/>
                    <a:gd name="connsiteY4" fmla="*/ 419605 h 517265"/>
                    <a:gd name="connsiteX5" fmla="*/ 34403 w 262225"/>
                    <a:gd name="connsiteY5" fmla="*/ 269322 h 517265"/>
                    <a:gd name="connsiteX6" fmla="*/ 91553 w 262225"/>
                    <a:gd name="connsiteY6" fmla="*/ 313772 h 517265"/>
                    <a:gd name="connsiteX7" fmla="*/ 4769 w 262225"/>
                    <a:gd name="connsiteY7" fmla="*/ 193122 h 517265"/>
                    <a:gd name="connsiteX8" fmla="*/ 15353 w 262225"/>
                    <a:gd name="connsiteY8" fmla="*/ 505 h 51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225" h="517265">
                      <a:moveTo>
                        <a:pt x="15353" y="505"/>
                      </a:moveTo>
                      <a:cubicBezTo>
                        <a:pt x="16411" y="-8315"/>
                        <a:pt x="3358" y="100694"/>
                        <a:pt x="11119" y="140205"/>
                      </a:cubicBezTo>
                      <a:cubicBezTo>
                        <a:pt x="18880" y="179716"/>
                        <a:pt x="20644" y="175836"/>
                        <a:pt x="61919" y="237572"/>
                      </a:cubicBezTo>
                      <a:cubicBezTo>
                        <a:pt x="103194" y="299308"/>
                        <a:pt x="239719" y="480283"/>
                        <a:pt x="258769" y="510622"/>
                      </a:cubicBezTo>
                      <a:cubicBezTo>
                        <a:pt x="277819" y="540961"/>
                        <a:pt x="213613" y="459822"/>
                        <a:pt x="176219" y="419605"/>
                      </a:cubicBezTo>
                      <a:cubicBezTo>
                        <a:pt x="138825" y="379388"/>
                        <a:pt x="48514" y="286961"/>
                        <a:pt x="34403" y="269322"/>
                      </a:cubicBezTo>
                      <a:cubicBezTo>
                        <a:pt x="20292" y="251683"/>
                        <a:pt x="96492" y="326472"/>
                        <a:pt x="91553" y="313772"/>
                      </a:cubicBezTo>
                      <a:cubicBezTo>
                        <a:pt x="86614" y="301072"/>
                        <a:pt x="19586" y="240747"/>
                        <a:pt x="4769" y="193122"/>
                      </a:cubicBezTo>
                      <a:cubicBezTo>
                        <a:pt x="-10048" y="145497"/>
                        <a:pt x="14295" y="9325"/>
                        <a:pt x="15353" y="5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フリーフォーム: 図形 106">
                  <a:extLst>
                    <a:ext uri="{FF2B5EF4-FFF2-40B4-BE49-F238E27FC236}">
                      <a16:creationId xmlns:a16="http://schemas.microsoft.com/office/drawing/2014/main" id="{2F98C5F4-EE6A-480E-94C8-73E90D65ABF8}"/>
                    </a:ext>
                  </a:extLst>
                </p:cNvPr>
                <p:cNvSpPr/>
                <p:nvPr/>
              </p:nvSpPr>
              <p:spPr>
                <a:xfrm>
                  <a:off x="5555306" y="7143535"/>
                  <a:ext cx="276243" cy="591565"/>
                </a:xfrm>
                <a:custGeom>
                  <a:avLst/>
                  <a:gdLst>
                    <a:gd name="connsiteX0" fmla="*/ 146994 w 276243"/>
                    <a:gd name="connsiteY0" fmla="*/ 215 h 591565"/>
                    <a:gd name="connsiteX1" fmla="*/ 94077 w 276243"/>
                    <a:gd name="connsiteY1" fmla="*/ 120865 h 591565"/>
                    <a:gd name="connsiteX2" fmla="*/ 113127 w 276243"/>
                    <a:gd name="connsiteY2" fmla="*/ 194948 h 591565"/>
                    <a:gd name="connsiteX3" fmla="*/ 214727 w 276243"/>
                    <a:gd name="connsiteY3" fmla="*/ 345232 h 591565"/>
                    <a:gd name="connsiteX4" fmla="*/ 259177 w 276243"/>
                    <a:gd name="connsiteY4" fmla="*/ 402382 h 591565"/>
                    <a:gd name="connsiteX5" fmla="*/ 185094 w 276243"/>
                    <a:gd name="connsiteY5" fmla="*/ 292315 h 591565"/>
                    <a:gd name="connsiteX6" fmla="*/ 246477 w 276243"/>
                    <a:gd name="connsiteY6" fmla="*/ 478582 h 591565"/>
                    <a:gd name="connsiteX7" fmla="*/ 276111 w 276243"/>
                    <a:gd name="connsiteY7" fmla="*/ 590765 h 591565"/>
                    <a:gd name="connsiteX8" fmla="*/ 235894 w 276243"/>
                    <a:gd name="connsiteY8" fmla="*/ 423548 h 591565"/>
                    <a:gd name="connsiteX9" fmla="*/ 189327 w 276243"/>
                    <a:gd name="connsiteY9" fmla="*/ 311365 h 591565"/>
                    <a:gd name="connsiteX10" fmla="*/ 944 w 276243"/>
                    <a:gd name="connsiteY10" fmla="*/ 129332 h 591565"/>
                    <a:gd name="connsiteX11" fmla="*/ 115244 w 276243"/>
                    <a:gd name="connsiteY11" fmla="*/ 207648 h 591565"/>
                    <a:gd name="connsiteX12" fmla="*/ 85611 w 276243"/>
                    <a:gd name="connsiteY12" fmla="*/ 152615 h 591565"/>
                    <a:gd name="connsiteX13" fmla="*/ 146994 w 276243"/>
                    <a:gd name="connsiteY13" fmla="*/ 215 h 59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43" h="591565">
                      <a:moveTo>
                        <a:pt x="146994" y="215"/>
                      </a:moveTo>
                      <a:cubicBezTo>
                        <a:pt x="148405" y="-5077"/>
                        <a:pt x="99721" y="88410"/>
                        <a:pt x="94077" y="120865"/>
                      </a:cubicBezTo>
                      <a:cubicBezTo>
                        <a:pt x="88433" y="153320"/>
                        <a:pt x="93019" y="157554"/>
                        <a:pt x="113127" y="194948"/>
                      </a:cubicBezTo>
                      <a:cubicBezTo>
                        <a:pt x="133235" y="232342"/>
                        <a:pt x="190385" y="310660"/>
                        <a:pt x="214727" y="345232"/>
                      </a:cubicBezTo>
                      <a:cubicBezTo>
                        <a:pt x="239069" y="379804"/>
                        <a:pt x="264116" y="411201"/>
                        <a:pt x="259177" y="402382"/>
                      </a:cubicBezTo>
                      <a:cubicBezTo>
                        <a:pt x="254238" y="393563"/>
                        <a:pt x="187211" y="279615"/>
                        <a:pt x="185094" y="292315"/>
                      </a:cubicBezTo>
                      <a:cubicBezTo>
                        <a:pt x="182977" y="305015"/>
                        <a:pt x="231307" y="428840"/>
                        <a:pt x="246477" y="478582"/>
                      </a:cubicBezTo>
                      <a:cubicBezTo>
                        <a:pt x="261647" y="528324"/>
                        <a:pt x="277875" y="599937"/>
                        <a:pt x="276111" y="590765"/>
                      </a:cubicBezTo>
                      <a:cubicBezTo>
                        <a:pt x="274347" y="581593"/>
                        <a:pt x="250358" y="470115"/>
                        <a:pt x="235894" y="423548"/>
                      </a:cubicBezTo>
                      <a:cubicBezTo>
                        <a:pt x="221430" y="376981"/>
                        <a:pt x="228485" y="360401"/>
                        <a:pt x="189327" y="311365"/>
                      </a:cubicBezTo>
                      <a:cubicBezTo>
                        <a:pt x="150169" y="262329"/>
                        <a:pt x="13291" y="146618"/>
                        <a:pt x="944" y="129332"/>
                      </a:cubicBezTo>
                      <a:cubicBezTo>
                        <a:pt x="-11403" y="112046"/>
                        <a:pt x="101133" y="203767"/>
                        <a:pt x="115244" y="207648"/>
                      </a:cubicBezTo>
                      <a:cubicBezTo>
                        <a:pt x="129355" y="211529"/>
                        <a:pt x="82083" y="182954"/>
                        <a:pt x="85611" y="152615"/>
                      </a:cubicBezTo>
                      <a:cubicBezTo>
                        <a:pt x="89139" y="122276"/>
                        <a:pt x="145583" y="5507"/>
                        <a:pt x="146994" y="2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フリーフォーム: 図形 107">
                  <a:extLst>
                    <a:ext uri="{FF2B5EF4-FFF2-40B4-BE49-F238E27FC236}">
                      <a16:creationId xmlns:a16="http://schemas.microsoft.com/office/drawing/2014/main" id="{0DF686C6-C13E-4730-8C2A-D58176B9079A}"/>
                    </a:ext>
                  </a:extLst>
                </p:cNvPr>
                <p:cNvSpPr/>
                <p:nvPr/>
              </p:nvSpPr>
              <p:spPr>
                <a:xfrm>
                  <a:off x="5801536" y="7121492"/>
                  <a:ext cx="330990" cy="322149"/>
                </a:xfrm>
                <a:custGeom>
                  <a:avLst/>
                  <a:gdLst>
                    <a:gd name="connsiteX0" fmla="*/ 2364 w 330990"/>
                    <a:gd name="connsiteY0" fmla="*/ 1091 h 322149"/>
                    <a:gd name="connsiteX1" fmla="*/ 330447 w 330990"/>
                    <a:gd name="connsiteY1" fmla="*/ 89991 h 322149"/>
                    <a:gd name="connsiteX2" fmla="*/ 80681 w 330990"/>
                    <a:gd name="connsiteY2" fmla="*/ 26491 h 322149"/>
                    <a:gd name="connsiteX3" fmla="*/ 110314 w 330990"/>
                    <a:gd name="connsiteY3" fmla="*/ 94225 h 322149"/>
                    <a:gd name="connsiteX4" fmla="*/ 135714 w 330990"/>
                    <a:gd name="connsiteY4" fmla="*/ 155608 h 322149"/>
                    <a:gd name="connsiteX5" fmla="*/ 165347 w 330990"/>
                    <a:gd name="connsiteY5" fmla="*/ 246625 h 322149"/>
                    <a:gd name="connsiteX6" fmla="*/ 216147 w 330990"/>
                    <a:gd name="connsiteY6" fmla="*/ 320708 h 322149"/>
                    <a:gd name="connsiteX7" fmla="*/ 150531 w 330990"/>
                    <a:gd name="connsiteY7" fmla="*/ 178891 h 322149"/>
                    <a:gd name="connsiteX8" fmla="*/ 76447 w 330990"/>
                    <a:gd name="connsiteY8" fmla="*/ 77291 h 322149"/>
                    <a:gd name="connsiteX9" fmla="*/ 99731 w 330990"/>
                    <a:gd name="connsiteY9" fmla="*/ 41308 h 322149"/>
                    <a:gd name="connsiteX10" fmla="*/ 178047 w 330990"/>
                    <a:gd name="connsiteY10" fmla="*/ 41308 h 322149"/>
                    <a:gd name="connsiteX11" fmla="*/ 2364 w 330990"/>
                    <a:gd name="connsiteY11" fmla="*/ 1091 h 32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0990" h="322149">
                      <a:moveTo>
                        <a:pt x="2364" y="1091"/>
                      </a:moveTo>
                      <a:cubicBezTo>
                        <a:pt x="27764" y="9205"/>
                        <a:pt x="317394" y="85758"/>
                        <a:pt x="330447" y="89991"/>
                      </a:cubicBezTo>
                      <a:cubicBezTo>
                        <a:pt x="343500" y="94224"/>
                        <a:pt x="117370" y="25785"/>
                        <a:pt x="80681" y="26491"/>
                      </a:cubicBezTo>
                      <a:cubicBezTo>
                        <a:pt x="43992" y="27197"/>
                        <a:pt x="101142" y="72706"/>
                        <a:pt x="110314" y="94225"/>
                      </a:cubicBezTo>
                      <a:cubicBezTo>
                        <a:pt x="119486" y="115744"/>
                        <a:pt x="126542" y="130208"/>
                        <a:pt x="135714" y="155608"/>
                      </a:cubicBezTo>
                      <a:cubicBezTo>
                        <a:pt x="144886" y="181008"/>
                        <a:pt x="151942" y="219108"/>
                        <a:pt x="165347" y="246625"/>
                      </a:cubicBezTo>
                      <a:cubicBezTo>
                        <a:pt x="178753" y="274142"/>
                        <a:pt x="218616" y="331997"/>
                        <a:pt x="216147" y="320708"/>
                      </a:cubicBezTo>
                      <a:cubicBezTo>
                        <a:pt x="213678" y="309419"/>
                        <a:pt x="173814" y="219461"/>
                        <a:pt x="150531" y="178891"/>
                      </a:cubicBezTo>
                      <a:cubicBezTo>
                        <a:pt x="127248" y="138322"/>
                        <a:pt x="84914" y="100222"/>
                        <a:pt x="76447" y="77291"/>
                      </a:cubicBezTo>
                      <a:cubicBezTo>
                        <a:pt x="67980" y="54361"/>
                        <a:pt x="82798" y="47305"/>
                        <a:pt x="99731" y="41308"/>
                      </a:cubicBezTo>
                      <a:cubicBezTo>
                        <a:pt x="116664" y="35311"/>
                        <a:pt x="191805" y="50128"/>
                        <a:pt x="178047" y="41308"/>
                      </a:cubicBezTo>
                      <a:cubicBezTo>
                        <a:pt x="164289" y="32489"/>
                        <a:pt x="-23036" y="-7023"/>
                        <a:pt x="2364" y="10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フリーフォーム: 図形 108">
                  <a:extLst>
                    <a:ext uri="{FF2B5EF4-FFF2-40B4-BE49-F238E27FC236}">
                      <a16:creationId xmlns:a16="http://schemas.microsoft.com/office/drawing/2014/main" id="{A3C67727-6F21-403F-B9CE-99EB5ADAF9DB}"/>
                    </a:ext>
                  </a:extLst>
                </p:cNvPr>
                <p:cNvSpPr/>
                <p:nvPr/>
              </p:nvSpPr>
              <p:spPr>
                <a:xfrm>
                  <a:off x="5793353" y="7130941"/>
                  <a:ext cx="303855" cy="747389"/>
                </a:xfrm>
                <a:custGeom>
                  <a:avLst/>
                  <a:gdLst>
                    <a:gd name="connsiteX0" fmla="*/ 2080 w 303855"/>
                    <a:gd name="connsiteY0" fmla="*/ 4342 h 747389"/>
                    <a:gd name="connsiteX1" fmla="*/ 103680 w 303855"/>
                    <a:gd name="connsiteY1" fmla="*/ 241409 h 747389"/>
                    <a:gd name="connsiteX2" fmla="*/ 275130 w 303855"/>
                    <a:gd name="connsiteY2" fmla="*/ 618176 h 747389"/>
                    <a:gd name="connsiteX3" fmla="*/ 300530 w 303855"/>
                    <a:gd name="connsiteY3" fmla="*/ 745176 h 747389"/>
                    <a:gd name="connsiteX4" fmla="*/ 302647 w 303855"/>
                    <a:gd name="connsiteY4" fmla="*/ 677442 h 747389"/>
                    <a:gd name="connsiteX5" fmla="*/ 292064 w 303855"/>
                    <a:gd name="connsiteY5" fmla="*/ 419209 h 747389"/>
                    <a:gd name="connsiteX6" fmla="*/ 281480 w 303855"/>
                    <a:gd name="connsiteY6" fmla="*/ 558909 h 747389"/>
                    <a:gd name="connsiteX7" fmla="*/ 262430 w 303855"/>
                    <a:gd name="connsiteY7" fmla="*/ 561026 h 747389"/>
                    <a:gd name="connsiteX8" fmla="*/ 194697 w 303855"/>
                    <a:gd name="connsiteY8" fmla="*/ 442492 h 747389"/>
                    <a:gd name="connsiteX9" fmla="*/ 2080 w 303855"/>
                    <a:gd name="connsiteY9" fmla="*/ 4342 h 74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855" h="747389">
                      <a:moveTo>
                        <a:pt x="2080" y="4342"/>
                      </a:moveTo>
                      <a:cubicBezTo>
                        <a:pt x="-13090" y="-29172"/>
                        <a:pt x="58172" y="139103"/>
                        <a:pt x="103680" y="241409"/>
                      </a:cubicBezTo>
                      <a:cubicBezTo>
                        <a:pt x="149188" y="343715"/>
                        <a:pt x="242322" y="534215"/>
                        <a:pt x="275130" y="618176"/>
                      </a:cubicBezTo>
                      <a:cubicBezTo>
                        <a:pt x="307938" y="702137"/>
                        <a:pt x="295944" y="735298"/>
                        <a:pt x="300530" y="745176"/>
                      </a:cubicBezTo>
                      <a:cubicBezTo>
                        <a:pt x="305116" y="755054"/>
                        <a:pt x="304058" y="731770"/>
                        <a:pt x="302647" y="677442"/>
                      </a:cubicBezTo>
                      <a:cubicBezTo>
                        <a:pt x="301236" y="623114"/>
                        <a:pt x="295592" y="438965"/>
                        <a:pt x="292064" y="419209"/>
                      </a:cubicBezTo>
                      <a:cubicBezTo>
                        <a:pt x="288536" y="399453"/>
                        <a:pt x="286419" y="535273"/>
                        <a:pt x="281480" y="558909"/>
                      </a:cubicBezTo>
                      <a:cubicBezTo>
                        <a:pt x="276541" y="582545"/>
                        <a:pt x="276894" y="580429"/>
                        <a:pt x="262430" y="561026"/>
                      </a:cubicBezTo>
                      <a:cubicBezTo>
                        <a:pt x="247966" y="541623"/>
                        <a:pt x="238441" y="531039"/>
                        <a:pt x="194697" y="442492"/>
                      </a:cubicBezTo>
                      <a:cubicBezTo>
                        <a:pt x="150953" y="353945"/>
                        <a:pt x="17250" y="37856"/>
                        <a:pt x="2080" y="43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フリーフォーム: 図形 109">
                  <a:extLst>
                    <a:ext uri="{FF2B5EF4-FFF2-40B4-BE49-F238E27FC236}">
                      <a16:creationId xmlns:a16="http://schemas.microsoft.com/office/drawing/2014/main" id="{1C41D579-E024-4DCF-B2E3-855E58C50594}"/>
                    </a:ext>
                  </a:extLst>
                </p:cNvPr>
                <p:cNvSpPr/>
                <p:nvPr/>
              </p:nvSpPr>
              <p:spPr>
                <a:xfrm>
                  <a:off x="5758906" y="7137177"/>
                  <a:ext cx="114285" cy="439810"/>
                </a:xfrm>
                <a:custGeom>
                  <a:avLst/>
                  <a:gdLst>
                    <a:gd name="connsiteX0" fmla="*/ 11127 w 114285"/>
                    <a:gd name="connsiteY0" fmla="*/ 223 h 439810"/>
                    <a:gd name="connsiteX1" fmla="*/ 15361 w 114285"/>
                    <a:gd name="connsiteY1" fmla="*/ 139923 h 439810"/>
                    <a:gd name="connsiteX2" fmla="*/ 59811 w 114285"/>
                    <a:gd name="connsiteY2" fmla="*/ 256340 h 439810"/>
                    <a:gd name="connsiteX3" fmla="*/ 112727 w 114285"/>
                    <a:gd name="connsiteY3" fmla="*/ 438373 h 439810"/>
                    <a:gd name="connsiteX4" fmla="*/ 91561 w 114285"/>
                    <a:gd name="connsiteY4" fmla="*/ 332540 h 439810"/>
                    <a:gd name="connsiteX5" fmla="*/ 4777 w 114285"/>
                    <a:gd name="connsiteY5" fmla="*/ 173790 h 439810"/>
                    <a:gd name="connsiteX6" fmla="*/ 11127 w 114285"/>
                    <a:gd name="connsiteY6" fmla="*/ 223 h 43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285" h="439810">
                      <a:moveTo>
                        <a:pt x="11127" y="223"/>
                      </a:moveTo>
                      <a:cubicBezTo>
                        <a:pt x="12891" y="-5422"/>
                        <a:pt x="7247" y="97237"/>
                        <a:pt x="15361" y="139923"/>
                      </a:cubicBezTo>
                      <a:cubicBezTo>
                        <a:pt x="23475" y="182609"/>
                        <a:pt x="43583" y="206598"/>
                        <a:pt x="59811" y="256340"/>
                      </a:cubicBezTo>
                      <a:cubicBezTo>
                        <a:pt x="76039" y="306082"/>
                        <a:pt x="107435" y="425673"/>
                        <a:pt x="112727" y="438373"/>
                      </a:cubicBezTo>
                      <a:cubicBezTo>
                        <a:pt x="118019" y="451073"/>
                        <a:pt x="109553" y="376637"/>
                        <a:pt x="91561" y="332540"/>
                      </a:cubicBezTo>
                      <a:cubicBezTo>
                        <a:pt x="73569" y="288443"/>
                        <a:pt x="17830" y="223532"/>
                        <a:pt x="4777" y="173790"/>
                      </a:cubicBezTo>
                      <a:cubicBezTo>
                        <a:pt x="-8276" y="124048"/>
                        <a:pt x="9363" y="5868"/>
                        <a:pt x="11127" y="2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フリーフォーム: 図形 110">
                  <a:extLst>
                    <a:ext uri="{FF2B5EF4-FFF2-40B4-BE49-F238E27FC236}">
                      <a16:creationId xmlns:a16="http://schemas.microsoft.com/office/drawing/2014/main" id="{74694D96-3D31-4068-BBCE-CA28B97D2CE2}"/>
                    </a:ext>
                  </a:extLst>
                </p:cNvPr>
                <p:cNvSpPr/>
                <p:nvPr/>
              </p:nvSpPr>
              <p:spPr>
                <a:xfrm>
                  <a:off x="6322481" y="7534960"/>
                  <a:ext cx="226460" cy="565627"/>
                </a:xfrm>
                <a:custGeom>
                  <a:avLst/>
                  <a:gdLst>
                    <a:gd name="connsiteX0" fmla="*/ 2 w 226460"/>
                    <a:gd name="connsiteY0" fmla="*/ 373 h 565627"/>
                    <a:gd name="connsiteX1" fmla="*/ 69852 w 226460"/>
                    <a:gd name="connsiteY1" fmla="*/ 199340 h 565627"/>
                    <a:gd name="connsiteX2" fmla="*/ 143936 w 226460"/>
                    <a:gd name="connsiteY2" fmla="*/ 349623 h 565627"/>
                    <a:gd name="connsiteX3" fmla="*/ 220136 w 226460"/>
                    <a:gd name="connsiteY3" fmla="*/ 552823 h 565627"/>
                    <a:gd name="connsiteX4" fmla="*/ 205319 w 226460"/>
                    <a:gd name="connsiteY4" fmla="*/ 512607 h 565627"/>
                    <a:gd name="connsiteX5" fmla="*/ 71969 w 226460"/>
                    <a:gd name="connsiteY5" fmla="*/ 252257 h 565627"/>
                    <a:gd name="connsiteX6" fmla="*/ 2 w 226460"/>
                    <a:gd name="connsiteY6" fmla="*/ 373 h 56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460" h="565627">
                      <a:moveTo>
                        <a:pt x="2" y="373"/>
                      </a:moveTo>
                      <a:cubicBezTo>
                        <a:pt x="-351" y="-8446"/>
                        <a:pt x="45863" y="141132"/>
                        <a:pt x="69852" y="199340"/>
                      </a:cubicBezTo>
                      <a:cubicBezTo>
                        <a:pt x="93841" y="257548"/>
                        <a:pt x="118889" y="290709"/>
                        <a:pt x="143936" y="349623"/>
                      </a:cubicBezTo>
                      <a:cubicBezTo>
                        <a:pt x="168983" y="408537"/>
                        <a:pt x="209906" y="525659"/>
                        <a:pt x="220136" y="552823"/>
                      </a:cubicBezTo>
                      <a:cubicBezTo>
                        <a:pt x="230366" y="579987"/>
                        <a:pt x="230013" y="562701"/>
                        <a:pt x="205319" y="512607"/>
                      </a:cubicBezTo>
                      <a:cubicBezTo>
                        <a:pt x="180625" y="462513"/>
                        <a:pt x="104072" y="336924"/>
                        <a:pt x="71969" y="252257"/>
                      </a:cubicBezTo>
                      <a:cubicBezTo>
                        <a:pt x="39866" y="167590"/>
                        <a:pt x="355" y="9192"/>
                        <a:pt x="2" y="3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フリーフォーム: 図形 111">
                  <a:extLst>
                    <a:ext uri="{FF2B5EF4-FFF2-40B4-BE49-F238E27FC236}">
                      <a16:creationId xmlns:a16="http://schemas.microsoft.com/office/drawing/2014/main" id="{327031CF-E578-4A0A-8CDF-CCD35A499F4E}"/>
                    </a:ext>
                  </a:extLst>
                </p:cNvPr>
                <p:cNvSpPr/>
                <p:nvPr/>
              </p:nvSpPr>
              <p:spPr>
                <a:xfrm>
                  <a:off x="6380782" y="7626103"/>
                  <a:ext cx="117607" cy="256786"/>
                </a:xfrm>
                <a:custGeom>
                  <a:avLst/>
                  <a:gdLst>
                    <a:gd name="connsiteX0" fmla="*/ 20018 w 117607"/>
                    <a:gd name="connsiteY0" fmla="*/ 247 h 256786"/>
                    <a:gd name="connsiteX1" fmla="*/ 34835 w 117607"/>
                    <a:gd name="connsiteY1" fmla="*/ 80680 h 256786"/>
                    <a:gd name="connsiteX2" fmla="*/ 115268 w 117607"/>
                    <a:gd name="connsiteY2" fmla="*/ 252130 h 256786"/>
                    <a:gd name="connsiteX3" fmla="*/ 87751 w 117607"/>
                    <a:gd name="connsiteY3" fmla="*/ 199214 h 256786"/>
                    <a:gd name="connsiteX4" fmla="*/ 3085 w 117607"/>
                    <a:gd name="connsiteY4" fmla="*/ 103964 h 256786"/>
                    <a:gd name="connsiteX5" fmla="*/ 20018 w 117607"/>
                    <a:gd name="connsiteY5" fmla="*/ 247 h 256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607" h="256786">
                      <a:moveTo>
                        <a:pt x="20018" y="247"/>
                      </a:moveTo>
                      <a:cubicBezTo>
                        <a:pt x="25310" y="-3634"/>
                        <a:pt x="18960" y="38700"/>
                        <a:pt x="34835" y="80680"/>
                      </a:cubicBezTo>
                      <a:cubicBezTo>
                        <a:pt x="50710" y="122661"/>
                        <a:pt x="106449" y="232374"/>
                        <a:pt x="115268" y="252130"/>
                      </a:cubicBezTo>
                      <a:cubicBezTo>
                        <a:pt x="124087" y="271886"/>
                        <a:pt x="106448" y="223908"/>
                        <a:pt x="87751" y="199214"/>
                      </a:cubicBezTo>
                      <a:cubicBezTo>
                        <a:pt x="69054" y="174520"/>
                        <a:pt x="14374" y="136067"/>
                        <a:pt x="3085" y="103964"/>
                      </a:cubicBezTo>
                      <a:cubicBezTo>
                        <a:pt x="-8204" y="71861"/>
                        <a:pt x="14726" y="4128"/>
                        <a:pt x="20018" y="2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フリーフォーム: 図形 112">
                  <a:extLst>
                    <a:ext uri="{FF2B5EF4-FFF2-40B4-BE49-F238E27FC236}">
                      <a16:creationId xmlns:a16="http://schemas.microsoft.com/office/drawing/2014/main" id="{DF26D9CA-8F00-4330-9274-45E3E85AC46A}"/>
                    </a:ext>
                  </a:extLst>
                </p:cNvPr>
                <p:cNvSpPr/>
                <p:nvPr/>
              </p:nvSpPr>
              <p:spPr>
                <a:xfrm>
                  <a:off x="5600345" y="7540961"/>
                  <a:ext cx="519713" cy="782420"/>
                </a:xfrm>
                <a:custGeom>
                  <a:avLst/>
                  <a:gdLst>
                    <a:gd name="connsiteX0" fmla="*/ 355 w 519713"/>
                    <a:gd name="connsiteY0" fmla="*/ 722 h 782420"/>
                    <a:gd name="connsiteX1" fmla="*/ 207788 w 519713"/>
                    <a:gd name="connsiteY1" fmla="*/ 284356 h 782420"/>
                    <a:gd name="connsiteX2" fmla="*/ 351722 w 519713"/>
                    <a:gd name="connsiteY2" fmla="*/ 489672 h 782420"/>
                    <a:gd name="connsiteX3" fmla="*/ 512588 w 519713"/>
                    <a:gd name="connsiteY3" fmla="*/ 773306 h 782420"/>
                    <a:gd name="connsiteX4" fmla="*/ 459672 w 519713"/>
                    <a:gd name="connsiteY4" fmla="*/ 671706 h 782420"/>
                    <a:gd name="connsiteX5" fmla="*/ 180272 w 519713"/>
                    <a:gd name="connsiteY5" fmla="*/ 271656 h 782420"/>
                    <a:gd name="connsiteX6" fmla="*/ 260705 w 519713"/>
                    <a:gd name="connsiteY6" fmla="*/ 373256 h 782420"/>
                    <a:gd name="connsiteX7" fmla="*/ 355 w 519713"/>
                    <a:gd name="connsiteY7" fmla="*/ 722 h 78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713" h="782420">
                      <a:moveTo>
                        <a:pt x="355" y="722"/>
                      </a:moveTo>
                      <a:cubicBezTo>
                        <a:pt x="-8464" y="-14095"/>
                        <a:pt x="149227" y="202864"/>
                        <a:pt x="207788" y="284356"/>
                      </a:cubicBezTo>
                      <a:cubicBezTo>
                        <a:pt x="266349" y="365848"/>
                        <a:pt x="300922" y="408180"/>
                        <a:pt x="351722" y="489672"/>
                      </a:cubicBezTo>
                      <a:cubicBezTo>
                        <a:pt x="402522" y="571164"/>
                        <a:pt x="494596" y="742967"/>
                        <a:pt x="512588" y="773306"/>
                      </a:cubicBezTo>
                      <a:cubicBezTo>
                        <a:pt x="530580" y="803645"/>
                        <a:pt x="515058" y="755314"/>
                        <a:pt x="459672" y="671706"/>
                      </a:cubicBezTo>
                      <a:cubicBezTo>
                        <a:pt x="404286" y="588098"/>
                        <a:pt x="213433" y="321398"/>
                        <a:pt x="180272" y="271656"/>
                      </a:cubicBezTo>
                      <a:cubicBezTo>
                        <a:pt x="147111" y="221914"/>
                        <a:pt x="289986" y="415589"/>
                        <a:pt x="260705" y="373256"/>
                      </a:cubicBezTo>
                      <a:cubicBezTo>
                        <a:pt x="231424" y="330923"/>
                        <a:pt x="9174" y="15539"/>
                        <a:pt x="355" y="7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: 図形 113">
                  <a:extLst>
                    <a:ext uri="{FF2B5EF4-FFF2-40B4-BE49-F238E27FC236}">
                      <a16:creationId xmlns:a16="http://schemas.microsoft.com/office/drawing/2014/main" id="{220B1D47-E5A0-4CCC-8A45-F6AE9884A0B9}"/>
                    </a:ext>
                  </a:extLst>
                </p:cNvPr>
                <p:cNvSpPr/>
                <p:nvPr/>
              </p:nvSpPr>
              <p:spPr>
                <a:xfrm>
                  <a:off x="5849979" y="7651438"/>
                  <a:ext cx="320110" cy="548610"/>
                </a:xfrm>
                <a:custGeom>
                  <a:avLst/>
                  <a:gdLst>
                    <a:gd name="connsiteX0" fmla="*/ 30121 w 320110"/>
                    <a:gd name="connsiteY0" fmla="*/ 312 h 548610"/>
                    <a:gd name="connsiteX1" fmla="*/ 17421 w 320110"/>
                    <a:gd name="connsiteY1" fmla="*/ 146362 h 548610"/>
                    <a:gd name="connsiteX2" fmla="*/ 305288 w 320110"/>
                    <a:gd name="connsiteY2" fmla="*/ 531595 h 548610"/>
                    <a:gd name="connsiteX3" fmla="*/ 254488 w 320110"/>
                    <a:gd name="connsiteY3" fmla="*/ 449045 h 548610"/>
                    <a:gd name="connsiteX4" fmla="*/ 47054 w 320110"/>
                    <a:gd name="connsiteY4" fmla="*/ 165412 h 548610"/>
                    <a:gd name="connsiteX5" fmla="*/ 13188 w 320110"/>
                    <a:gd name="connsiteY5" fmla="*/ 108262 h 548610"/>
                    <a:gd name="connsiteX6" fmla="*/ 30121 w 320110"/>
                    <a:gd name="connsiteY6" fmla="*/ 312 h 54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110" h="548610">
                      <a:moveTo>
                        <a:pt x="30121" y="312"/>
                      </a:moveTo>
                      <a:cubicBezTo>
                        <a:pt x="30826" y="6662"/>
                        <a:pt x="-28440" y="57815"/>
                        <a:pt x="17421" y="146362"/>
                      </a:cubicBezTo>
                      <a:cubicBezTo>
                        <a:pt x="63282" y="234909"/>
                        <a:pt x="265777" y="481148"/>
                        <a:pt x="305288" y="531595"/>
                      </a:cubicBezTo>
                      <a:cubicBezTo>
                        <a:pt x="344799" y="582042"/>
                        <a:pt x="297527" y="510075"/>
                        <a:pt x="254488" y="449045"/>
                      </a:cubicBezTo>
                      <a:cubicBezTo>
                        <a:pt x="211449" y="388015"/>
                        <a:pt x="87271" y="222209"/>
                        <a:pt x="47054" y="165412"/>
                      </a:cubicBezTo>
                      <a:cubicBezTo>
                        <a:pt x="6837" y="108615"/>
                        <a:pt x="16010" y="130134"/>
                        <a:pt x="13188" y="108262"/>
                      </a:cubicBezTo>
                      <a:cubicBezTo>
                        <a:pt x="10366" y="86390"/>
                        <a:pt x="29416" y="-6038"/>
                        <a:pt x="30121" y="3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フリーフォーム: 図形 115">
                  <a:extLst>
                    <a:ext uri="{FF2B5EF4-FFF2-40B4-BE49-F238E27FC236}">
                      <a16:creationId xmlns:a16="http://schemas.microsoft.com/office/drawing/2014/main" id="{7ED69D9B-0F10-4ED9-AE2A-4ED2CDB9D49E}"/>
                    </a:ext>
                  </a:extLst>
                </p:cNvPr>
                <p:cNvSpPr/>
                <p:nvPr/>
              </p:nvSpPr>
              <p:spPr>
                <a:xfrm>
                  <a:off x="4859831" y="6106572"/>
                  <a:ext cx="738770" cy="1144153"/>
                </a:xfrm>
                <a:custGeom>
                  <a:avLst/>
                  <a:gdLst>
                    <a:gd name="connsiteX0" fmla="*/ 738752 w 738770"/>
                    <a:gd name="connsiteY0" fmla="*/ 11 h 1144153"/>
                    <a:gd name="connsiteX1" fmla="*/ 431836 w 738770"/>
                    <a:gd name="connsiteY1" fmla="*/ 696395 h 1144153"/>
                    <a:gd name="connsiteX2" fmla="*/ 330236 w 738770"/>
                    <a:gd name="connsiteY2" fmla="*/ 831861 h 1144153"/>
                    <a:gd name="connsiteX3" fmla="*/ 6386 w 738770"/>
                    <a:gd name="connsiteY3" fmla="*/ 1136661 h 1144153"/>
                    <a:gd name="connsiteX4" fmla="*/ 137619 w 738770"/>
                    <a:gd name="connsiteY4" fmla="*/ 1026595 h 1144153"/>
                    <a:gd name="connsiteX5" fmla="*/ 410669 w 738770"/>
                    <a:gd name="connsiteY5" fmla="*/ 759895 h 1144153"/>
                    <a:gd name="connsiteX6" fmla="*/ 326002 w 738770"/>
                    <a:gd name="connsiteY6" fmla="*/ 922878 h 1144153"/>
                    <a:gd name="connsiteX7" fmla="*/ 622336 w 738770"/>
                    <a:gd name="connsiteY7" fmla="*/ 340795 h 1144153"/>
                    <a:gd name="connsiteX8" fmla="*/ 455119 w 738770"/>
                    <a:gd name="connsiteY8" fmla="*/ 740845 h 1144153"/>
                    <a:gd name="connsiteX9" fmla="*/ 649852 w 738770"/>
                    <a:gd name="connsiteY9" fmla="*/ 143945 h 1144153"/>
                    <a:gd name="connsiteX10" fmla="*/ 417019 w 738770"/>
                    <a:gd name="connsiteY10" fmla="*/ 677345 h 1144153"/>
                    <a:gd name="connsiteX11" fmla="*/ 738752 w 738770"/>
                    <a:gd name="connsiteY11" fmla="*/ 11 h 11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8770" h="1144153">
                      <a:moveTo>
                        <a:pt x="738752" y="11"/>
                      </a:moveTo>
                      <a:cubicBezTo>
                        <a:pt x="741222" y="3186"/>
                        <a:pt x="499922" y="557754"/>
                        <a:pt x="431836" y="696395"/>
                      </a:cubicBezTo>
                      <a:cubicBezTo>
                        <a:pt x="363750" y="835036"/>
                        <a:pt x="401144" y="758483"/>
                        <a:pt x="330236" y="831861"/>
                      </a:cubicBezTo>
                      <a:cubicBezTo>
                        <a:pt x="259328" y="905239"/>
                        <a:pt x="38489" y="1104205"/>
                        <a:pt x="6386" y="1136661"/>
                      </a:cubicBezTo>
                      <a:cubicBezTo>
                        <a:pt x="-25717" y="1169117"/>
                        <a:pt x="70238" y="1089389"/>
                        <a:pt x="137619" y="1026595"/>
                      </a:cubicBezTo>
                      <a:cubicBezTo>
                        <a:pt x="204999" y="963801"/>
                        <a:pt x="379272" y="777181"/>
                        <a:pt x="410669" y="759895"/>
                      </a:cubicBezTo>
                      <a:cubicBezTo>
                        <a:pt x="442066" y="742609"/>
                        <a:pt x="326002" y="922878"/>
                        <a:pt x="326002" y="922878"/>
                      </a:cubicBezTo>
                      <a:cubicBezTo>
                        <a:pt x="361280" y="853028"/>
                        <a:pt x="600816" y="371134"/>
                        <a:pt x="622336" y="340795"/>
                      </a:cubicBezTo>
                      <a:cubicBezTo>
                        <a:pt x="643855" y="310456"/>
                        <a:pt x="450533" y="773653"/>
                        <a:pt x="455119" y="740845"/>
                      </a:cubicBezTo>
                      <a:cubicBezTo>
                        <a:pt x="459705" y="708037"/>
                        <a:pt x="656202" y="154528"/>
                        <a:pt x="649852" y="143945"/>
                      </a:cubicBezTo>
                      <a:cubicBezTo>
                        <a:pt x="643502" y="133362"/>
                        <a:pt x="403966" y="698159"/>
                        <a:pt x="417019" y="677345"/>
                      </a:cubicBezTo>
                      <a:cubicBezTo>
                        <a:pt x="430072" y="656531"/>
                        <a:pt x="736282" y="-3164"/>
                        <a:pt x="738752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フリーフォーム: 図形 116">
                  <a:extLst>
                    <a:ext uri="{FF2B5EF4-FFF2-40B4-BE49-F238E27FC236}">
                      <a16:creationId xmlns:a16="http://schemas.microsoft.com/office/drawing/2014/main" id="{8A60A28E-081D-44CA-8D64-F9001F41CB3F}"/>
                    </a:ext>
                  </a:extLst>
                </p:cNvPr>
                <p:cNvSpPr/>
                <p:nvPr/>
              </p:nvSpPr>
              <p:spPr>
                <a:xfrm>
                  <a:off x="3804121" y="6825682"/>
                  <a:ext cx="1537156" cy="860945"/>
                </a:xfrm>
                <a:custGeom>
                  <a:avLst/>
                  <a:gdLst>
                    <a:gd name="connsiteX0" fmla="*/ 1504479 w 1537156"/>
                    <a:gd name="connsiteY0" fmla="*/ 40785 h 860945"/>
                    <a:gd name="connsiteX1" fmla="*/ 848312 w 1537156"/>
                    <a:gd name="connsiteY1" fmla="*/ 599585 h 860945"/>
                    <a:gd name="connsiteX2" fmla="*/ 1148879 w 1537156"/>
                    <a:gd name="connsiteY2" fmla="*/ 290551 h 860945"/>
                    <a:gd name="connsiteX3" fmla="*/ 1301279 w 1537156"/>
                    <a:gd name="connsiteY3" fmla="*/ 163551 h 860945"/>
                    <a:gd name="connsiteX4" fmla="*/ 932979 w 1537156"/>
                    <a:gd name="connsiteY4" fmla="*/ 476818 h 860945"/>
                    <a:gd name="connsiteX5" fmla="*/ 683212 w 1537156"/>
                    <a:gd name="connsiteY5" fmla="*/ 603818 h 860945"/>
                    <a:gd name="connsiteX6" fmla="*/ 424979 w 1537156"/>
                    <a:gd name="connsiteY6" fmla="*/ 629218 h 860945"/>
                    <a:gd name="connsiteX7" fmla="*/ 662046 w 1537156"/>
                    <a:gd name="connsiteY7" fmla="*/ 582651 h 860945"/>
                    <a:gd name="connsiteX8" fmla="*/ 302212 w 1537156"/>
                    <a:gd name="connsiteY8" fmla="*/ 739285 h 860945"/>
                    <a:gd name="connsiteX9" fmla="*/ 14346 w 1537156"/>
                    <a:gd name="connsiteY9" fmla="*/ 849351 h 860945"/>
                    <a:gd name="connsiteX10" fmla="*/ 767879 w 1537156"/>
                    <a:gd name="connsiteY10" fmla="*/ 451418 h 860945"/>
                    <a:gd name="connsiteX11" fmla="*/ 1369012 w 1537156"/>
                    <a:gd name="connsiteY11" fmla="*/ 87351 h 860945"/>
                    <a:gd name="connsiteX12" fmla="*/ 1504479 w 1537156"/>
                    <a:gd name="connsiteY12" fmla="*/ 40785 h 860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37156" h="860945">
                      <a:moveTo>
                        <a:pt x="1504479" y="40785"/>
                      </a:moveTo>
                      <a:cubicBezTo>
                        <a:pt x="1417696" y="126157"/>
                        <a:pt x="907579" y="557957"/>
                        <a:pt x="848312" y="599585"/>
                      </a:cubicBezTo>
                      <a:cubicBezTo>
                        <a:pt x="789045" y="641213"/>
                        <a:pt x="1073385" y="363223"/>
                        <a:pt x="1148879" y="290551"/>
                      </a:cubicBezTo>
                      <a:cubicBezTo>
                        <a:pt x="1224373" y="217879"/>
                        <a:pt x="1337262" y="132507"/>
                        <a:pt x="1301279" y="163551"/>
                      </a:cubicBezTo>
                      <a:cubicBezTo>
                        <a:pt x="1265296" y="194595"/>
                        <a:pt x="1035990" y="403440"/>
                        <a:pt x="932979" y="476818"/>
                      </a:cubicBezTo>
                      <a:cubicBezTo>
                        <a:pt x="829968" y="550196"/>
                        <a:pt x="767879" y="578418"/>
                        <a:pt x="683212" y="603818"/>
                      </a:cubicBezTo>
                      <a:cubicBezTo>
                        <a:pt x="598545" y="629218"/>
                        <a:pt x="428507" y="632746"/>
                        <a:pt x="424979" y="629218"/>
                      </a:cubicBezTo>
                      <a:cubicBezTo>
                        <a:pt x="421451" y="625690"/>
                        <a:pt x="682507" y="564307"/>
                        <a:pt x="662046" y="582651"/>
                      </a:cubicBezTo>
                      <a:cubicBezTo>
                        <a:pt x="641585" y="600996"/>
                        <a:pt x="410162" y="694835"/>
                        <a:pt x="302212" y="739285"/>
                      </a:cubicBezTo>
                      <a:cubicBezTo>
                        <a:pt x="194262" y="783735"/>
                        <a:pt x="-63265" y="897329"/>
                        <a:pt x="14346" y="849351"/>
                      </a:cubicBezTo>
                      <a:cubicBezTo>
                        <a:pt x="91957" y="801373"/>
                        <a:pt x="542101" y="578418"/>
                        <a:pt x="767879" y="451418"/>
                      </a:cubicBezTo>
                      <a:cubicBezTo>
                        <a:pt x="993657" y="324418"/>
                        <a:pt x="1246951" y="154379"/>
                        <a:pt x="1369012" y="87351"/>
                      </a:cubicBezTo>
                      <a:cubicBezTo>
                        <a:pt x="1491073" y="20323"/>
                        <a:pt x="1591262" y="-44587"/>
                        <a:pt x="1504479" y="407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フリーフォーム: 図形 117">
                  <a:extLst>
                    <a:ext uri="{FF2B5EF4-FFF2-40B4-BE49-F238E27FC236}">
                      <a16:creationId xmlns:a16="http://schemas.microsoft.com/office/drawing/2014/main" id="{25F848F4-FDCF-44BD-8748-86B73151D5E5}"/>
                    </a:ext>
                  </a:extLst>
                </p:cNvPr>
                <p:cNvSpPr/>
                <p:nvPr/>
              </p:nvSpPr>
              <p:spPr>
                <a:xfrm>
                  <a:off x="3739824" y="6967434"/>
                  <a:ext cx="167083" cy="931023"/>
                </a:xfrm>
                <a:custGeom>
                  <a:avLst/>
                  <a:gdLst>
                    <a:gd name="connsiteX0" fmla="*/ 143201 w 167083"/>
                    <a:gd name="connsiteY0" fmla="*/ 1691 h 931023"/>
                    <a:gd name="connsiteX1" fmla="*/ 120976 w 167083"/>
                    <a:gd name="connsiteY1" fmla="*/ 611291 h 931023"/>
                    <a:gd name="connsiteX2" fmla="*/ 326 w 167083"/>
                    <a:gd name="connsiteY2" fmla="*/ 928791 h 931023"/>
                    <a:gd name="connsiteX3" fmla="*/ 162251 w 167083"/>
                    <a:gd name="connsiteY3" fmla="*/ 462066 h 931023"/>
                    <a:gd name="connsiteX4" fmla="*/ 124151 w 167083"/>
                    <a:gd name="connsiteY4" fmla="*/ 693841 h 931023"/>
                    <a:gd name="connsiteX5" fmla="*/ 165426 w 167083"/>
                    <a:gd name="connsiteY5" fmla="*/ 436666 h 931023"/>
                    <a:gd name="connsiteX6" fmla="*/ 143201 w 167083"/>
                    <a:gd name="connsiteY6" fmla="*/ 1691 h 931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083" h="931023">
                      <a:moveTo>
                        <a:pt x="143201" y="1691"/>
                      </a:moveTo>
                      <a:cubicBezTo>
                        <a:pt x="135793" y="30795"/>
                        <a:pt x="144788" y="456774"/>
                        <a:pt x="120976" y="611291"/>
                      </a:cubicBezTo>
                      <a:cubicBezTo>
                        <a:pt x="97164" y="765808"/>
                        <a:pt x="-6553" y="953662"/>
                        <a:pt x="326" y="928791"/>
                      </a:cubicBezTo>
                      <a:cubicBezTo>
                        <a:pt x="7205" y="903920"/>
                        <a:pt x="141614" y="501224"/>
                        <a:pt x="162251" y="462066"/>
                      </a:cubicBezTo>
                      <a:cubicBezTo>
                        <a:pt x="182888" y="422908"/>
                        <a:pt x="123622" y="698074"/>
                        <a:pt x="124151" y="693841"/>
                      </a:cubicBezTo>
                      <a:cubicBezTo>
                        <a:pt x="124680" y="689608"/>
                        <a:pt x="157489" y="546204"/>
                        <a:pt x="165426" y="436666"/>
                      </a:cubicBezTo>
                      <a:cubicBezTo>
                        <a:pt x="173364" y="327129"/>
                        <a:pt x="150609" y="-27413"/>
                        <a:pt x="143201" y="16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フリーフォーム: 図形 118">
                  <a:extLst>
                    <a:ext uri="{FF2B5EF4-FFF2-40B4-BE49-F238E27FC236}">
                      <a16:creationId xmlns:a16="http://schemas.microsoft.com/office/drawing/2014/main" id="{BA29243C-5585-4072-A6EA-58BFBC431C80}"/>
                    </a:ext>
                  </a:extLst>
                </p:cNvPr>
                <p:cNvSpPr/>
                <p:nvPr/>
              </p:nvSpPr>
              <p:spPr>
                <a:xfrm>
                  <a:off x="3676597" y="6940957"/>
                  <a:ext cx="162006" cy="1039693"/>
                </a:xfrm>
                <a:custGeom>
                  <a:avLst/>
                  <a:gdLst>
                    <a:gd name="connsiteX0" fmla="*/ 161978 w 162006"/>
                    <a:gd name="connsiteY0" fmla="*/ 5943 h 1039693"/>
                    <a:gd name="connsiteX1" fmla="*/ 120703 w 162006"/>
                    <a:gd name="connsiteY1" fmla="*/ 609193 h 1039693"/>
                    <a:gd name="connsiteX2" fmla="*/ 79428 w 162006"/>
                    <a:gd name="connsiteY2" fmla="*/ 688568 h 1039693"/>
                    <a:gd name="connsiteX3" fmla="*/ 53 w 162006"/>
                    <a:gd name="connsiteY3" fmla="*/ 1037818 h 1039693"/>
                    <a:gd name="connsiteX4" fmla="*/ 92128 w 162006"/>
                    <a:gd name="connsiteY4" fmla="*/ 517118 h 1039693"/>
                    <a:gd name="connsiteX5" fmla="*/ 111178 w 162006"/>
                    <a:gd name="connsiteY5" fmla="*/ 609193 h 1039693"/>
                    <a:gd name="connsiteX6" fmla="*/ 114353 w 162006"/>
                    <a:gd name="connsiteY6" fmla="*/ 317093 h 1039693"/>
                    <a:gd name="connsiteX7" fmla="*/ 161978 w 162006"/>
                    <a:gd name="connsiteY7" fmla="*/ 5943 h 103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006" h="1039693">
                      <a:moveTo>
                        <a:pt x="161978" y="5943"/>
                      </a:moveTo>
                      <a:cubicBezTo>
                        <a:pt x="163036" y="54626"/>
                        <a:pt x="134461" y="495422"/>
                        <a:pt x="120703" y="609193"/>
                      </a:cubicBezTo>
                      <a:cubicBezTo>
                        <a:pt x="106945" y="722964"/>
                        <a:pt x="99536" y="617131"/>
                        <a:pt x="79428" y="688568"/>
                      </a:cubicBezTo>
                      <a:cubicBezTo>
                        <a:pt x="59320" y="760005"/>
                        <a:pt x="-2064" y="1066393"/>
                        <a:pt x="53" y="1037818"/>
                      </a:cubicBezTo>
                      <a:cubicBezTo>
                        <a:pt x="2170" y="1009243"/>
                        <a:pt x="73607" y="588555"/>
                        <a:pt x="92128" y="517118"/>
                      </a:cubicBezTo>
                      <a:cubicBezTo>
                        <a:pt x="110649" y="445681"/>
                        <a:pt x="107474" y="642531"/>
                        <a:pt x="111178" y="609193"/>
                      </a:cubicBezTo>
                      <a:cubicBezTo>
                        <a:pt x="114882" y="575855"/>
                        <a:pt x="104828" y="413401"/>
                        <a:pt x="114353" y="317093"/>
                      </a:cubicBezTo>
                      <a:cubicBezTo>
                        <a:pt x="123878" y="220785"/>
                        <a:pt x="160920" y="-42740"/>
                        <a:pt x="161978" y="5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フリーフォーム: 図形 119">
                  <a:extLst>
                    <a:ext uri="{FF2B5EF4-FFF2-40B4-BE49-F238E27FC236}">
                      <a16:creationId xmlns:a16="http://schemas.microsoft.com/office/drawing/2014/main" id="{CA438F00-3547-47DF-ACF1-9A630D1EA230}"/>
                    </a:ext>
                  </a:extLst>
                </p:cNvPr>
                <p:cNvSpPr/>
                <p:nvPr/>
              </p:nvSpPr>
              <p:spPr>
                <a:xfrm>
                  <a:off x="4209493" y="5305213"/>
                  <a:ext cx="269715" cy="1032134"/>
                </a:xfrm>
                <a:custGeom>
                  <a:avLst/>
                  <a:gdLst>
                    <a:gd name="connsiteX0" fmla="*/ 251382 w 269715"/>
                    <a:gd name="connsiteY0" fmla="*/ 9737 h 1032134"/>
                    <a:gd name="connsiteX1" fmla="*/ 86282 w 269715"/>
                    <a:gd name="connsiteY1" fmla="*/ 825712 h 1032134"/>
                    <a:gd name="connsiteX2" fmla="*/ 133907 w 269715"/>
                    <a:gd name="connsiteY2" fmla="*/ 647912 h 1032134"/>
                    <a:gd name="connsiteX3" fmla="*/ 557 w 269715"/>
                    <a:gd name="connsiteY3" fmla="*/ 1032087 h 1032134"/>
                    <a:gd name="connsiteX4" fmla="*/ 194232 w 269715"/>
                    <a:gd name="connsiteY4" fmla="*/ 619337 h 1032134"/>
                    <a:gd name="connsiteX5" fmla="*/ 140257 w 269715"/>
                    <a:gd name="connsiteY5" fmla="*/ 1006687 h 1032134"/>
                    <a:gd name="connsiteX6" fmla="*/ 251382 w 269715"/>
                    <a:gd name="connsiteY6" fmla="*/ 412962 h 1032134"/>
                    <a:gd name="connsiteX7" fmla="*/ 251382 w 269715"/>
                    <a:gd name="connsiteY7" fmla="*/ 9737 h 103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715" h="1032134">
                      <a:moveTo>
                        <a:pt x="251382" y="9737"/>
                      </a:moveTo>
                      <a:cubicBezTo>
                        <a:pt x="223865" y="78529"/>
                        <a:pt x="105861" y="719349"/>
                        <a:pt x="86282" y="825712"/>
                      </a:cubicBezTo>
                      <a:cubicBezTo>
                        <a:pt x="66703" y="932075"/>
                        <a:pt x="148194" y="613516"/>
                        <a:pt x="133907" y="647912"/>
                      </a:cubicBezTo>
                      <a:cubicBezTo>
                        <a:pt x="119619" y="682308"/>
                        <a:pt x="-9497" y="1036850"/>
                        <a:pt x="557" y="1032087"/>
                      </a:cubicBezTo>
                      <a:cubicBezTo>
                        <a:pt x="10611" y="1027325"/>
                        <a:pt x="170949" y="623570"/>
                        <a:pt x="194232" y="619337"/>
                      </a:cubicBezTo>
                      <a:cubicBezTo>
                        <a:pt x="217515" y="615104"/>
                        <a:pt x="130732" y="1041083"/>
                        <a:pt x="140257" y="1006687"/>
                      </a:cubicBezTo>
                      <a:cubicBezTo>
                        <a:pt x="149782" y="972291"/>
                        <a:pt x="230215" y="572241"/>
                        <a:pt x="251382" y="412962"/>
                      </a:cubicBezTo>
                      <a:cubicBezTo>
                        <a:pt x="272549" y="253683"/>
                        <a:pt x="278899" y="-59055"/>
                        <a:pt x="251382" y="97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フリーフォーム: 図形 120">
                  <a:extLst>
                    <a:ext uri="{FF2B5EF4-FFF2-40B4-BE49-F238E27FC236}">
                      <a16:creationId xmlns:a16="http://schemas.microsoft.com/office/drawing/2014/main" id="{18FBA06E-E411-49F4-A7A9-E5CCB38355AE}"/>
                    </a:ext>
                  </a:extLst>
                </p:cNvPr>
                <p:cNvSpPr/>
                <p:nvPr/>
              </p:nvSpPr>
              <p:spPr>
                <a:xfrm>
                  <a:off x="3826793" y="5524599"/>
                  <a:ext cx="651329" cy="2128952"/>
                </a:xfrm>
                <a:custGeom>
                  <a:avLst/>
                  <a:gdLst>
                    <a:gd name="connsiteX0" fmla="*/ 520840 w 651329"/>
                    <a:gd name="connsiteY0" fmla="*/ 617968 h 2128952"/>
                    <a:gd name="connsiteX1" fmla="*/ 148307 w 651329"/>
                    <a:gd name="connsiteY1" fmla="*/ 1633968 h 2128952"/>
                    <a:gd name="connsiteX2" fmla="*/ 12840 w 651329"/>
                    <a:gd name="connsiteY2" fmla="*/ 2112334 h 2128952"/>
                    <a:gd name="connsiteX3" fmla="*/ 440407 w 651329"/>
                    <a:gd name="connsiteY3" fmla="*/ 1070934 h 2128952"/>
                    <a:gd name="connsiteX4" fmla="*/ 241440 w 651329"/>
                    <a:gd name="connsiteY4" fmla="*/ 1756734 h 2128952"/>
                    <a:gd name="connsiteX5" fmla="*/ 423474 w 651329"/>
                    <a:gd name="connsiteY5" fmla="*/ 1197934 h 2128952"/>
                    <a:gd name="connsiteX6" fmla="*/ 635140 w 651329"/>
                    <a:gd name="connsiteY6" fmla="*/ 21068 h 2128952"/>
                    <a:gd name="connsiteX7" fmla="*/ 622440 w 651329"/>
                    <a:gd name="connsiteY7" fmla="*/ 457101 h 2128952"/>
                    <a:gd name="connsiteX8" fmla="*/ 520840 w 651329"/>
                    <a:gd name="connsiteY8" fmla="*/ 617968 h 2128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329" h="2128952">
                      <a:moveTo>
                        <a:pt x="520840" y="617968"/>
                      </a:moveTo>
                      <a:cubicBezTo>
                        <a:pt x="441818" y="814112"/>
                        <a:pt x="232974" y="1384907"/>
                        <a:pt x="148307" y="1633968"/>
                      </a:cubicBezTo>
                      <a:cubicBezTo>
                        <a:pt x="63640" y="1883029"/>
                        <a:pt x="-35843" y="2206173"/>
                        <a:pt x="12840" y="2112334"/>
                      </a:cubicBezTo>
                      <a:cubicBezTo>
                        <a:pt x="61523" y="2018495"/>
                        <a:pt x="402307" y="1130201"/>
                        <a:pt x="440407" y="1070934"/>
                      </a:cubicBezTo>
                      <a:cubicBezTo>
                        <a:pt x="478507" y="1011667"/>
                        <a:pt x="244262" y="1735567"/>
                        <a:pt x="241440" y="1756734"/>
                      </a:cubicBezTo>
                      <a:cubicBezTo>
                        <a:pt x="238618" y="1777901"/>
                        <a:pt x="357857" y="1487211"/>
                        <a:pt x="423474" y="1197934"/>
                      </a:cubicBezTo>
                      <a:cubicBezTo>
                        <a:pt x="489091" y="908657"/>
                        <a:pt x="601979" y="144540"/>
                        <a:pt x="635140" y="21068"/>
                      </a:cubicBezTo>
                      <a:cubicBezTo>
                        <a:pt x="668301" y="-102404"/>
                        <a:pt x="643607" y="352679"/>
                        <a:pt x="622440" y="457101"/>
                      </a:cubicBezTo>
                      <a:cubicBezTo>
                        <a:pt x="601273" y="561523"/>
                        <a:pt x="599862" y="421824"/>
                        <a:pt x="520840" y="6179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リーフォーム: 図形 121">
                  <a:extLst>
                    <a:ext uri="{FF2B5EF4-FFF2-40B4-BE49-F238E27FC236}">
                      <a16:creationId xmlns:a16="http://schemas.microsoft.com/office/drawing/2014/main" id="{C0FFD170-A097-4033-BE6B-60A696AD84BA}"/>
                    </a:ext>
                  </a:extLst>
                </p:cNvPr>
                <p:cNvSpPr/>
                <p:nvPr/>
              </p:nvSpPr>
              <p:spPr>
                <a:xfrm>
                  <a:off x="4578302" y="5420411"/>
                  <a:ext cx="138225" cy="627090"/>
                </a:xfrm>
                <a:custGeom>
                  <a:avLst/>
                  <a:gdLst>
                    <a:gd name="connsiteX0" fmla="*/ 127048 w 138225"/>
                    <a:gd name="connsiteY0" fmla="*/ 15189 h 627090"/>
                    <a:gd name="connsiteX1" fmla="*/ 48 w 138225"/>
                    <a:gd name="connsiteY1" fmla="*/ 624789 h 627090"/>
                    <a:gd name="connsiteX2" fmla="*/ 111173 w 138225"/>
                    <a:gd name="connsiteY2" fmla="*/ 237439 h 627090"/>
                    <a:gd name="connsiteX3" fmla="*/ 44498 w 138225"/>
                    <a:gd name="connsiteY3" fmla="*/ 612089 h 627090"/>
                    <a:gd name="connsiteX4" fmla="*/ 120698 w 138225"/>
                    <a:gd name="connsiteY4" fmla="*/ 218389 h 627090"/>
                    <a:gd name="connsiteX5" fmla="*/ 127048 w 138225"/>
                    <a:gd name="connsiteY5" fmla="*/ 15189 h 62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225" h="627090">
                      <a:moveTo>
                        <a:pt x="127048" y="15189"/>
                      </a:moveTo>
                      <a:cubicBezTo>
                        <a:pt x="106940" y="82922"/>
                        <a:pt x="2694" y="587747"/>
                        <a:pt x="48" y="624789"/>
                      </a:cubicBezTo>
                      <a:cubicBezTo>
                        <a:pt x="-2598" y="661831"/>
                        <a:pt x="103765" y="239556"/>
                        <a:pt x="111173" y="237439"/>
                      </a:cubicBezTo>
                      <a:cubicBezTo>
                        <a:pt x="118581" y="235322"/>
                        <a:pt x="42911" y="615264"/>
                        <a:pt x="44498" y="612089"/>
                      </a:cubicBezTo>
                      <a:cubicBezTo>
                        <a:pt x="46085" y="608914"/>
                        <a:pt x="104294" y="314168"/>
                        <a:pt x="120698" y="218389"/>
                      </a:cubicBezTo>
                      <a:cubicBezTo>
                        <a:pt x="137102" y="122610"/>
                        <a:pt x="147156" y="-52544"/>
                        <a:pt x="127048" y="151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フリーフォーム: 図形 122">
                  <a:extLst>
                    <a:ext uri="{FF2B5EF4-FFF2-40B4-BE49-F238E27FC236}">
                      <a16:creationId xmlns:a16="http://schemas.microsoft.com/office/drawing/2014/main" id="{F0601DE0-9FC3-45AB-8360-C2B9FC0EEB83}"/>
                    </a:ext>
                  </a:extLst>
                </p:cNvPr>
                <p:cNvSpPr/>
                <p:nvPr/>
              </p:nvSpPr>
              <p:spPr>
                <a:xfrm>
                  <a:off x="4711533" y="5522884"/>
                  <a:ext cx="177803" cy="805333"/>
                </a:xfrm>
                <a:custGeom>
                  <a:avLst/>
                  <a:gdLst>
                    <a:gd name="connsiteX0" fmla="*/ 171617 w 177803"/>
                    <a:gd name="connsiteY0" fmla="*/ 11141 h 805333"/>
                    <a:gd name="connsiteX1" fmla="*/ 98592 w 177803"/>
                    <a:gd name="connsiteY1" fmla="*/ 595341 h 805333"/>
                    <a:gd name="connsiteX2" fmla="*/ 167 w 177803"/>
                    <a:gd name="connsiteY2" fmla="*/ 804891 h 805333"/>
                    <a:gd name="connsiteX3" fmla="*/ 76367 w 177803"/>
                    <a:gd name="connsiteY3" fmla="*/ 639791 h 805333"/>
                    <a:gd name="connsiteX4" fmla="*/ 127167 w 177803"/>
                    <a:gd name="connsiteY4" fmla="*/ 290541 h 805333"/>
                    <a:gd name="connsiteX5" fmla="*/ 152567 w 177803"/>
                    <a:gd name="connsiteY5" fmla="*/ 503266 h 805333"/>
                    <a:gd name="connsiteX6" fmla="*/ 171617 w 177803"/>
                    <a:gd name="connsiteY6" fmla="*/ 230216 h 805333"/>
                    <a:gd name="connsiteX7" fmla="*/ 171617 w 177803"/>
                    <a:gd name="connsiteY7" fmla="*/ 11141 h 80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803" h="805333">
                      <a:moveTo>
                        <a:pt x="171617" y="11141"/>
                      </a:moveTo>
                      <a:cubicBezTo>
                        <a:pt x="159446" y="71995"/>
                        <a:pt x="127167" y="463049"/>
                        <a:pt x="98592" y="595341"/>
                      </a:cubicBezTo>
                      <a:cubicBezTo>
                        <a:pt x="70017" y="727633"/>
                        <a:pt x="3871" y="797483"/>
                        <a:pt x="167" y="804891"/>
                      </a:cubicBezTo>
                      <a:cubicBezTo>
                        <a:pt x="-3537" y="812299"/>
                        <a:pt x="55200" y="725516"/>
                        <a:pt x="76367" y="639791"/>
                      </a:cubicBezTo>
                      <a:cubicBezTo>
                        <a:pt x="97534" y="554066"/>
                        <a:pt x="114467" y="313295"/>
                        <a:pt x="127167" y="290541"/>
                      </a:cubicBezTo>
                      <a:cubicBezTo>
                        <a:pt x="139867" y="267787"/>
                        <a:pt x="145159" y="513320"/>
                        <a:pt x="152567" y="503266"/>
                      </a:cubicBezTo>
                      <a:cubicBezTo>
                        <a:pt x="159975" y="493212"/>
                        <a:pt x="168442" y="305358"/>
                        <a:pt x="171617" y="230216"/>
                      </a:cubicBezTo>
                      <a:cubicBezTo>
                        <a:pt x="174792" y="155074"/>
                        <a:pt x="183788" y="-49713"/>
                        <a:pt x="171617" y="111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フリーフォーム: 図形 123">
                  <a:extLst>
                    <a:ext uri="{FF2B5EF4-FFF2-40B4-BE49-F238E27FC236}">
                      <a16:creationId xmlns:a16="http://schemas.microsoft.com/office/drawing/2014/main" id="{FF6708AF-6671-4CE2-8FCD-C16EFFAC3233}"/>
                    </a:ext>
                  </a:extLst>
                </p:cNvPr>
                <p:cNvSpPr/>
                <p:nvPr/>
              </p:nvSpPr>
              <p:spPr>
                <a:xfrm>
                  <a:off x="4876571" y="5351228"/>
                  <a:ext cx="266153" cy="514409"/>
                </a:xfrm>
                <a:custGeom>
                  <a:avLst/>
                  <a:gdLst>
                    <a:gd name="connsiteX0" fmla="*/ 229 w 266153"/>
                    <a:gd name="connsiteY0" fmla="*/ 1822 h 514409"/>
                    <a:gd name="connsiteX1" fmla="*/ 105004 w 266153"/>
                    <a:gd name="connsiteY1" fmla="*/ 249472 h 514409"/>
                    <a:gd name="connsiteX2" fmla="*/ 235179 w 266153"/>
                    <a:gd name="connsiteY2" fmla="*/ 500297 h 514409"/>
                    <a:gd name="connsiteX3" fmla="*/ 219304 w 266153"/>
                    <a:gd name="connsiteY3" fmla="*/ 474897 h 514409"/>
                    <a:gd name="connsiteX4" fmla="*/ 263754 w 266153"/>
                    <a:gd name="connsiteY4" fmla="*/ 408222 h 514409"/>
                    <a:gd name="connsiteX5" fmla="*/ 133579 w 266153"/>
                    <a:gd name="connsiteY5" fmla="*/ 382822 h 514409"/>
                    <a:gd name="connsiteX6" fmla="*/ 229 w 266153"/>
                    <a:gd name="connsiteY6" fmla="*/ 1822 h 51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153" h="514409">
                      <a:moveTo>
                        <a:pt x="229" y="1822"/>
                      </a:moveTo>
                      <a:cubicBezTo>
                        <a:pt x="-4534" y="-20403"/>
                        <a:pt x="65846" y="166393"/>
                        <a:pt x="105004" y="249472"/>
                      </a:cubicBezTo>
                      <a:cubicBezTo>
                        <a:pt x="144162" y="332551"/>
                        <a:pt x="216129" y="462726"/>
                        <a:pt x="235179" y="500297"/>
                      </a:cubicBezTo>
                      <a:cubicBezTo>
                        <a:pt x="254229" y="537868"/>
                        <a:pt x="214541" y="490243"/>
                        <a:pt x="219304" y="474897"/>
                      </a:cubicBezTo>
                      <a:cubicBezTo>
                        <a:pt x="224067" y="459551"/>
                        <a:pt x="278042" y="423568"/>
                        <a:pt x="263754" y="408222"/>
                      </a:cubicBezTo>
                      <a:cubicBezTo>
                        <a:pt x="249467" y="392876"/>
                        <a:pt x="172208" y="446851"/>
                        <a:pt x="133579" y="382822"/>
                      </a:cubicBezTo>
                      <a:cubicBezTo>
                        <a:pt x="94950" y="318793"/>
                        <a:pt x="4992" y="24047"/>
                        <a:pt x="229" y="18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フリーフォーム: 図形 124">
                  <a:extLst>
                    <a:ext uri="{FF2B5EF4-FFF2-40B4-BE49-F238E27FC236}">
                      <a16:creationId xmlns:a16="http://schemas.microsoft.com/office/drawing/2014/main" id="{CFBCE9F1-C4EB-4ED0-9D23-3573EE333503}"/>
                    </a:ext>
                  </a:extLst>
                </p:cNvPr>
                <p:cNvSpPr/>
                <p:nvPr/>
              </p:nvSpPr>
              <p:spPr>
                <a:xfrm>
                  <a:off x="4828241" y="5899102"/>
                  <a:ext cx="471120" cy="356492"/>
                </a:xfrm>
                <a:custGeom>
                  <a:avLst/>
                  <a:gdLst>
                    <a:gd name="connsiteX0" fmla="*/ 470834 w 471120"/>
                    <a:gd name="connsiteY0" fmla="*/ 48 h 356492"/>
                    <a:gd name="connsiteX1" fmla="*/ 229534 w 471120"/>
                    <a:gd name="connsiteY1" fmla="*/ 142923 h 356492"/>
                    <a:gd name="connsiteX2" fmla="*/ 61259 w 471120"/>
                    <a:gd name="connsiteY2" fmla="*/ 228648 h 356492"/>
                    <a:gd name="connsiteX3" fmla="*/ 7284 w 471120"/>
                    <a:gd name="connsiteY3" fmla="*/ 276273 h 356492"/>
                    <a:gd name="connsiteX4" fmla="*/ 181909 w 471120"/>
                    <a:gd name="connsiteY4" fmla="*/ 184198 h 356492"/>
                    <a:gd name="connsiteX5" fmla="*/ 934 w 471120"/>
                    <a:gd name="connsiteY5" fmla="*/ 339773 h 356492"/>
                    <a:gd name="connsiteX6" fmla="*/ 108884 w 471120"/>
                    <a:gd name="connsiteY6" fmla="*/ 349298 h 356492"/>
                    <a:gd name="connsiteX7" fmla="*/ 58084 w 471120"/>
                    <a:gd name="connsiteY7" fmla="*/ 314373 h 356492"/>
                    <a:gd name="connsiteX8" fmla="*/ 178734 w 471120"/>
                    <a:gd name="connsiteY8" fmla="*/ 158798 h 356492"/>
                    <a:gd name="connsiteX9" fmla="*/ 470834 w 471120"/>
                    <a:gd name="connsiteY9" fmla="*/ 48 h 35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1120" h="356492">
                      <a:moveTo>
                        <a:pt x="470834" y="48"/>
                      </a:moveTo>
                      <a:cubicBezTo>
                        <a:pt x="479301" y="-2598"/>
                        <a:pt x="297796" y="104823"/>
                        <a:pt x="229534" y="142923"/>
                      </a:cubicBezTo>
                      <a:cubicBezTo>
                        <a:pt x="161271" y="181023"/>
                        <a:pt x="98300" y="206423"/>
                        <a:pt x="61259" y="228648"/>
                      </a:cubicBezTo>
                      <a:cubicBezTo>
                        <a:pt x="24218" y="250873"/>
                        <a:pt x="-12824" y="283681"/>
                        <a:pt x="7284" y="276273"/>
                      </a:cubicBezTo>
                      <a:cubicBezTo>
                        <a:pt x="27392" y="268865"/>
                        <a:pt x="182967" y="173615"/>
                        <a:pt x="181909" y="184198"/>
                      </a:cubicBezTo>
                      <a:cubicBezTo>
                        <a:pt x="180851" y="194781"/>
                        <a:pt x="13105" y="312256"/>
                        <a:pt x="934" y="339773"/>
                      </a:cubicBezTo>
                      <a:cubicBezTo>
                        <a:pt x="-11237" y="367290"/>
                        <a:pt x="99359" y="353531"/>
                        <a:pt x="108884" y="349298"/>
                      </a:cubicBezTo>
                      <a:cubicBezTo>
                        <a:pt x="118409" y="345065"/>
                        <a:pt x="46442" y="346123"/>
                        <a:pt x="58084" y="314373"/>
                      </a:cubicBezTo>
                      <a:cubicBezTo>
                        <a:pt x="69726" y="282623"/>
                        <a:pt x="107296" y="210127"/>
                        <a:pt x="178734" y="158798"/>
                      </a:cubicBezTo>
                      <a:cubicBezTo>
                        <a:pt x="250171" y="107469"/>
                        <a:pt x="462367" y="2694"/>
                        <a:pt x="470834" y="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フリーフォーム: 図形 125">
                  <a:extLst>
                    <a:ext uri="{FF2B5EF4-FFF2-40B4-BE49-F238E27FC236}">
                      <a16:creationId xmlns:a16="http://schemas.microsoft.com/office/drawing/2014/main" id="{31941AE9-82F5-47B1-B03B-3B2C01F26D3D}"/>
                    </a:ext>
                  </a:extLst>
                </p:cNvPr>
                <p:cNvSpPr/>
                <p:nvPr/>
              </p:nvSpPr>
              <p:spPr>
                <a:xfrm>
                  <a:off x="4560474" y="6253387"/>
                  <a:ext cx="685169" cy="614775"/>
                </a:xfrm>
                <a:custGeom>
                  <a:avLst/>
                  <a:gdLst>
                    <a:gd name="connsiteX0" fmla="*/ 335376 w 685169"/>
                    <a:gd name="connsiteY0" fmla="*/ 1363 h 614775"/>
                    <a:gd name="connsiteX1" fmla="*/ 227426 w 685169"/>
                    <a:gd name="connsiteY1" fmla="*/ 220438 h 614775"/>
                    <a:gd name="connsiteX2" fmla="*/ 14701 w 685169"/>
                    <a:gd name="connsiteY2" fmla="*/ 601438 h 614775"/>
                    <a:gd name="connsiteX3" fmla="*/ 36926 w 685169"/>
                    <a:gd name="connsiteY3" fmla="*/ 522063 h 614775"/>
                    <a:gd name="connsiteX4" fmla="*/ 186151 w 685169"/>
                    <a:gd name="connsiteY4" fmla="*/ 461738 h 614775"/>
                    <a:gd name="connsiteX5" fmla="*/ 684626 w 685169"/>
                    <a:gd name="connsiteY5" fmla="*/ 255363 h 614775"/>
                    <a:gd name="connsiteX6" fmla="*/ 81376 w 685169"/>
                    <a:gd name="connsiteY6" fmla="*/ 423638 h 614775"/>
                    <a:gd name="connsiteX7" fmla="*/ 290926 w 685169"/>
                    <a:gd name="connsiteY7" fmla="*/ 141063 h 614775"/>
                    <a:gd name="connsiteX8" fmla="*/ 335376 w 685169"/>
                    <a:gd name="connsiteY8" fmla="*/ 1363 h 61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5169" h="614775">
                      <a:moveTo>
                        <a:pt x="335376" y="1363"/>
                      </a:moveTo>
                      <a:cubicBezTo>
                        <a:pt x="324793" y="14592"/>
                        <a:pt x="280872" y="120426"/>
                        <a:pt x="227426" y="220438"/>
                      </a:cubicBezTo>
                      <a:cubicBezTo>
                        <a:pt x="173980" y="320450"/>
                        <a:pt x="46451" y="551167"/>
                        <a:pt x="14701" y="601438"/>
                      </a:cubicBezTo>
                      <a:cubicBezTo>
                        <a:pt x="-17049" y="651709"/>
                        <a:pt x="8351" y="545346"/>
                        <a:pt x="36926" y="522063"/>
                      </a:cubicBezTo>
                      <a:cubicBezTo>
                        <a:pt x="65501" y="498780"/>
                        <a:pt x="186151" y="461738"/>
                        <a:pt x="186151" y="461738"/>
                      </a:cubicBezTo>
                      <a:cubicBezTo>
                        <a:pt x="294101" y="417288"/>
                        <a:pt x="702088" y="261713"/>
                        <a:pt x="684626" y="255363"/>
                      </a:cubicBezTo>
                      <a:cubicBezTo>
                        <a:pt x="667164" y="249013"/>
                        <a:pt x="146993" y="442688"/>
                        <a:pt x="81376" y="423638"/>
                      </a:cubicBezTo>
                      <a:cubicBezTo>
                        <a:pt x="15759" y="404588"/>
                        <a:pt x="247005" y="208267"/>
                        <a:pt x="290926" y="141063"/>
                      </a:cubicBezTo>
                      <a:cubicBezTo>
                        <a:pt x="334847" y="73859"/>
                        <a:pt x="345959" y="-11866"/>
                        <a:pt x="335376" y="1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フリーフォーム: 図形 126">
                  <a:extLst>
                    <a:ext uri="{FF2B5EF4-FFF2-40B4-BE49-F238E27FC236}">
                      <a16:creationId xmlns:a16="http://schemas.microsoft.com/office/drawing/2014/main" id="{FA50985C-2E61-42AC-8956-C9F3470FC7CA}"/>
                    </a:ext>
                  </a:extLst>
                </p:cNvPr>
                <p:cNvSpPr/>
                <p:nvPr/>
              </p:nvSpPr>
              <p:spPr>
                <a:xfrm>
                  <a:off x="4258488" y="6148544"/>
                  <a:ext cx="545515" cy="677129"/>
                </a:xfrm>
                <a:custGeom>
                  <a:avLst/>
                  <a:gdLst>
                    <a:gd name="connsiteX0" fmla="*/ 545287 w 545515"/>
                    <a:gd name="connsiteY0" fmla="*/ 1431 h 677129"/>
                    <a:gd name="connsiteX1" fmla="*/ 319862 w 545515"/>
                    <a:gd name="connsiteY1" fmla="*/ 490381 h 677129"/>
                    <a:gd name="connsiteX2" fmla="*/ 259537 w 545515"/>
                    <a:gd name="connsiteY2" fmla="*/ 518956 h 677129"/>
                    <a:gd name="connsiteX3" fmla="*/ 11887 w 545515"/>
                    <a:gd name="connsiteY3" fmla="*/ 674531 h 677129"/>
                    <a:gd name="connsiteX4" fmla="*/ 65862 w 545515"/>
                    <a:gd name="connsiteY4" fmla="*/ 604681 h 677129"/>
                    <a:gd name="connsiteX5" fmla="*/ 297637 w 545515"/>
                    <a:gd name="connsiteY5" fmla="*/ 455456 h 677129"/>
                    <a:gd name="connsiteX6" fmla="*/ 361137 w 545515"/>
                    <a:gd name="connsiteY6" fmla="*/ 344331 h 677129"/>
                    <a:gd name="connsiteX7" fmla="*/ 545287 w 545515"/>
                    <a:gd name="connsiteY7" fmla="*/ 1431 h 67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5515" h="677129">
                      <a:moveTo>
                        <a:pt x="545287" y="1431"/>
                      </a:moveTo>
                      <a:cubicBezTo>
                        <a:pt x="538408" y="25773"/>
                        <a:pt x="367487" y="404127"/>
                        <a:pt x="319862" y="490381"/>
                      </a:cubicBezTo>
                      <a:cubicBezTo>
                        <a:pt x="272237" y="576635"/>
                        <a:pt x="310866" y="488264"/>
                        <a:pt x="259537" y="518956"/>
                      </a:cubicBezTo>
                      <a:cubicBezTo>
                        <a:pt x="208208" y="549648"/>
                        <a:pt x="44166" y="660244"/>
                        <a:pt x="11887" y="674531"/>
                      </a:cubicBezTo>
                      <a:cubicBezTo>
                        <a:pt x="-20392" y="688819"/>
                        <a:pt x="18237" y="641194"/>
                        <a:pt x="65862" y="604681"/>
                      </a:cubicBezTo>
                      <a:cubicBezTo>
                        <a:pt x="113487" y="568169"/>
                        <a:pt x="248425" y="498848"/>
                        <a:pt x="297637" y="455456"/>
                      </a:cubicBezTo>
                      <a:cubicBezTo>
                        <a:pt x="346849" y="412064"/>
                        <a:pt x="320391" y="418414"/>
                        <a:pt x="361137" y="344331"/>
                      </a:cubicBezTo>
                      <a:cubicBezTo>
                        <a:pt x="401883" y="270248"/>
                        <a:pt x="552166" y="-22911"/>
                        <a:pt x="545287" y="14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24EEC51D-A436-446B-855E-F718C81E90DA}"/>
                    </a:ext>
                  </a:extLst>
                </p:cNvPr>
                <p:cNvSpPr/>
                <p:nvPr/>
              </p:nvSpPr>
              <p:spPr>
                <a:xfrm>
                  <a:off x="4400379" y="6733821"/>
                  <a:ext cx="635249" cy="485444"/>
                </a:xfrm>
                <a:custGeom>
                  <a:avLst/>
                  <a:gdLst>
                    <a:gd name="connsiteX0" fmla="*/ 162096 w 635249"/>
                    <a:gd name="connsiteY0" fmla="*/ 354 h 485444"/>
                    <a:gd name="connsiteX1" fmla="*/ 57321 w 635249"/>
                    <a:gd name="connsiteY1" fmla="*/ 349604 h 485444"/>
                    <a:gd name="connsiteX2" fmla="*/ 171 w 635249"/>
                    <a:gd name="connsiteY2" fmla="*/ 448029 h 485444"/>
                    <a:gd name="connsiteX3" fmla="*/ 41446 w 635249"/>
                    <a:gd name="connsiteY3" fmla="*/ 362304 h 485444"/>
                    <a:gd name="connsiteX4" fmla="*/ 92246 w 635249"/>
                    <a:gd name="connsiteY4" fmla="*/ 324204 h 485444"/>
                    <a:gd name="connsiteX5" fmla="*/ 155746 w 635249"/>
                    <a:gd name="connsiteY5" fmla="*/ 289279 h 485444"/>
                    <a:gd name="connsiteX6" fmla="*/ 16046 w 635249"/>
                    <a:gd name="connsiteY6" fmla="*/ 470254 h 485444"/>
                    <a:gd name="connsiteX7" fmla="*/ 133521 w 635249"/>
                    <a:gd name="connsiteY7" fmla="*/ 473429 h 485444"/>
                    <a:gd name="connsiteX8" fmla="*/ 222421 w 635249"/>
                    <a:gd name="connsiteY8" fmla="*/ 454379 h 485444"/>
                    <a:gd name="connsiteX9" fmla="*/ 628821 w 635249"/>
                    <a:gd name="connsiteY9" fmla="*/ 263879 h 485444"/>
                    <a:gd name="connsiteX10" fmla="*/ 444671 w 635249"/>
                    <a:gd name="connsiteY10" fmla="*/ 336904 h 485444"/>
                    <a:gd name="connsiteX11" fmla="*/ 89071 w 635249"/>
                    <a:gd name="connsiteY11" fmla="*/ 444854 h 485444"/>
                    <a:gd name="connsiteX12" fmla="*/ 92246 w 635249"/>
                    <a:gd name="connsiteY12" fmla="*/ 419454 h 485444"/>
                    <a:gd name="connsiteX13" fmla="*/ 123996 w 635249"/>
                    <a:gd name="connsiteY13" fmla="*/ 286104 h 485444"/>
                    <a:gd name="connsiteX14" fmla="*/ 162096 w 635249"/>
                    <a:gd name="connsiteY14" fmla="*/ 354 h 48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5249" h="485444">
                      <a:moveTo>
                        <a:pt x="162096" y="354"/>
                      </a:moveTo>
                      <a:cubicBezTo>
                        <a:pt x="150984" y="10937"/>
                        <a:pt x="84308" y="274992"/>
                        <a:pt x="57321" y="349604"/>
                      </a:cubicBezTo>
                      <a:cubicBezTo>
                        <a:pt x="30333" y="424217"/>
                        <a:pt x="2817" y="445912"/>
                        <a:pt x="171" y="448029"/>
                      </a:cubicBezTo>
                      <a:cubicBezTo>
                        <a:pt x="-2475" y="450146"/>
                        <a:pt x="26100" y="382941"/>
                        <a:pt x="41446" y="362304"/>
                      </a:cubicBezTo>
                      <a:cubicBezTo>
                        <a:pt x="56792" y="341667"/>
                        <a:pt x="73196" y="336375"/>
                        <a:pt x="92246" y="324204"/>
                      </a:cubicBezTo>
                      <a:cubicBezTo>
                        <a:pt x="111296" y="312033"/>
                        <a:pt x="168446" y="264937"/>
                        <a:pt x="155746" y="289279"/>
                      </a:cubicBezTo>
                      <a:cubicBezTo>
                        <a:pt x="143046" y="313621"/>
                        <a:pt x="19750" y="439562"/>
                        <a:pt x="16046" y="470254"/>
                      </a:cubicBezTo>
                      <a:cubicBezTo>
                        <a:pt x="12342" y="500946"/>
                        <a:pt x="99125" y="476075"/>
                        <a:pt x="133521" y="473429"/>
                      </a:cubicBezTo>
                      <a:cubicBezTo>
                        <a:pt x="167917" y="470783"/>
                        <a:pt x="139871" y="489304"/>
                        <a:pt x="222421" y="454379"/>
                      </a:cubicBezTo>
                      <a:cubicBezTo>
                        <a:pt x="304971" y="419454"/>
                        <a:pt x="591779" y="283458"/>
                        <a:pt x="628821" y="263879"/>
                      </a:cubicBezTo>
                      <a:cubicBezTo>
                        <a:pt x="665863" y="244300"/>
                        <a:pt x="534629" y="306742"/>
                        <a:pt x="444671" y="336904"/>
                      </a:cubicBezTo>
                      <a:cubicBezTo>
                        <a:pt x="354713" y="367067"/>
                        <a:pt x="147808" y="431096"/>
                        <a:pt x="89071" y="444854"/>
                      </a:cubicBezTo>
                      <a:cubicBezTo>
                        <a:pt x="30333" y="458612"/>
                        <a:pt x="86425" y="445912"/>
                        <a:pt x="92246" y="419454"/>
                      </a:cubicBezTo>
                      <a:cubicBezTo>
                        <a:pt x="98067" y="392996"/>
                        <a:pt x="109709" y="352779"/>
                        <a:pt x="123996" y="286104"/>
                      </a:cubicBezTo>
                      <a:cubicBezTo>
                        <a:pt x="138283" y="219429"/>
                        <a:pt x="173208" y="-10229"/>
                        <a:pt x="162096" y="3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10E81531-15D9-4E64-924F-1A8DCE3AF212}"/>
                    </a:ext>
                  </a:extLst>
                </p:cNvPr>
                <p:cNvSpPr/>
                <p:nvPr/>
              </p:nvSpPr>
              <p:spPr>
                <a:xfrm>
                  <a:off x="4029074" y="6671284"/>
                  <a:ext cx="536577" cy="450596"/>
                </a:xfrm>
                <a:custGeom>
                  <a:avLst/>
                  <a:gdLst>
                    <a:gd name="connsiteX0" fmla="*/ 517526 w 536577"/>
                    <a:gd name="connsiteY0" fmla="*/ 15266 h 450596"/>
                    <a:gd name="connsiteX1" fmla="*/ 368301 w 536577"/>
                    <a:gd name="connsiteY1" fmla="*/ 313716 h 450596"/>
                    <a:gd name="connsiteX2" fmla="*/ 263526 w 536577"/>
                    <a:gd name="connsiteY2" fmla="*/ 412141 h 450596"/>
                    <a:gd name="connsiteX3" fmla="*/ 234951 w 536577"/>
                    <a:gd name="connsiteY3" fmla="*/ 450241 h 450596"/>
                    <a:gd name="connsiteX4" fmla="*/ 263526 w 536577"/>
                    <a:gd name="connsiteY4" fmla="*/ 393091 h 450596"/>
                    <a:gd name="connsiteX5" fmla="*/ 244476 w 536577"/>
                    <a:gd name="connsiteY5" fmla="*/ 396266 h 450596"/>
                    <a:gd name="connsiteX6" fmla="*/ 1 w 536577"/>
                    <a:gd name="connsiteY6" fmla="*/ 424841 h 450596"/>
                    <a:gd name="connsiteX7" fmla="*/ 241301 w 536577"/>
                    <a:gd name="connsiteY7" fmla="*/ 399441 h 450596"/>
                    <a:gd name="connsiteX8" fmla="*/ 323851 w 536577"/>
                    <a:gd name="connsiteY8" fmla="*/ 313716 h 450596"/>
                    <a:gd name="connsiteX9" fmla="*/ 511176 w 536577"/>
                    <a:gd name="connsiteY9" fmla="*/ 69241 h 450596"/>
                    <a:gd name="connsiteX10" fmla="*/ 517526 w 536577"/>
                    <a:gd name="connsiteY10" fmla="*/ 15266 h 450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577" h="450596">
                      <a:moveTo>
                        <a:pt x="517526" y="15266"/>
                      </a:moveTo>
                      <a:cubicBezTo>
                        <a:pt x="493714" y="56012"/>
                        <a:pt x="410634" y="247570"/>
                        <a:pt x="368301" y="313716"/>
                      </a:cubicBezTo>
                      <a:cubicBezTo>
                        <a:pt x="325968" y="379862"/>
                        <a:pt x="285751" y="389387"/>
                        <a:pt x="263526" y="412141"/>
                      </a:cubicBezTo>
                      <a:cubicBezTo>
                        <a:pt x="241301" y="434895"/>
                        <a:pt x="234951" y="453416"/>
                        <a:pt x="234951" y="450241"/>
                      </a:cubicBezTo>
                      <a:cubicBezTo>
                        <a:pt x="234951" y="447066"/>
                        <a:pt x="261939" y="402087"/>
                        <a:pt x="263526" y="393091"/>
                      </a:cubicBezTo>
                      <a:cubicBezTo>
                        <a:pt x="265113" y="384095"/>
                        <a:pt x="244476" y="396266"/>
                        <a:pt x="244476" y="396266"/>
                      </a:cubicBezTo>
                      <a:lnTo>
                        <a:pt x="1" y="424841"/>
                      </a:lnTo>
                      <a:cubicBezTo>
                        <a:pt x="-528" y="425370"/>
                        <a:pt x="187326" y="417962"/>
                        <a:pt x="241301" y="399441"/>
                      </a:cubicBezTo>
                      <a:cubicBezTo>
                        <a:pt x="295276" y="380920"/>
                        <a:pt x="278872" y="368749"/>
                        <a:pt x="323851" y="313716"/>
                      </a:cubicBezTo>
                      <a:cubicBezTo>
                        <a:pt x="368830" y="258683"/>
                        <a:pt x="475722" y="115278"/>
                        <a:pt x="511176" y="69241"/>
                      </a:cubicBezTo>
                      <a:cubicBezTo>
                        <a:pt x="546630" y="23204"/>
                        <a:pt x="541338" y="-25480"/>
                        <a:pt x="517526" y="15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BFD479D6-8C18-4921-851D-43A490875A93}"/>
                    </a:ext>
                  </a:extLst>
                </p:cNvPr>
                <p:cNvSpPr/>
                <p:nvPr/>
              </p:nvSpPr>
              <p:spPr>
                <a:xfrm>
                  <a:off x="3416259" y="5462058"/>
                  <a:ext cx="423919" cy="1197640"/>
                </a:xfrm>
                <a:custGeom>
                  <a:avLst/>
                  <a:gdLst>
                    <a:gd name="connsiteX0" fmla="*/ 412791 w 423919"/>
                    <a:gd name="connsiteY0" fmla="*/ 17992 h 1197640"/>
                    <a:gd name="connsiteX1" fmla="*/ 222291 w 423919"/>
                    <a:gd name="connsiteY1" fmla="*/ 468842 h 1197640"/>
                    <a:gd name="connsiteX2" fmla="*/ 69891 w 423919"/>
                    <a:gd name="connsiteY2" fmla="*/ 608542 h 1197640"/>
                    <a:gd name="connsiteX3" fmla="*/ 41 w 423919"/>
                    <a:gd name="connsiteY3" fmla="*/ 1192742 h 1197640"/>
                    <a:gd name="connsiteX4" fmla="*/ 63541 w 423919"/>
                    <a:gd name="connsiteY4" fmla="*/ 862542 h 1197640"/>
                    <a:gd name="connsiteX5" fmla="*/ 273091 w 423919"/>
                    <a:gd name="connsiteY5" fmla="*/ 411692 h 1197640"/>
                    <a:gd name="connsiteX6" fmla="*/ 336591 w 423919"/>
                    <a:gd name="connsiteY6" fmla="*/ 176742 h 1197640"/>
                    <a:gd name="connsiteX7" fmla="*/ 393741 w 423919"/>
                    <a:gd name="connsiteY7" fmla="*/ 94192 h 1197640"/>
                    <a:gd name="connsiteX8" fmla="*/ 412791 w 423919"/>
                    <a:gd name="connsiteY8" fmla="*/ 17992 h 119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919" h="1197640">
                      <a:moveTo>
                        <a:pt x="412791" y="17992"/>
                      </a:moveTo>
                      <a:cubicBezTo>
                        <a:pt x="384216" y="80434"/>
                        <a:pt x="279441" y="370417"/>
                        <a:pt x="222291" y="468842"/>
                      </a:cubicBezTo>
                      <a:cubicBezTo>
                        <a:pt x="165141" y="567267"/>
                        <a:pt x="106933" y="487892"/>
                        <a:pt x="69891" y="608542"/>
                      </a:cubicBezTo>
                      <a:cubicBezTo>
                        <a:pt x="32849" y="729192"/>
                        <a:pt x="1099" y="1150409"/>
                        <a:pt x="41" y="1192742"/>
                      </a:cubicBezTo>
                      <a:cubicBezTo>
                        <a:pt x="-1017" y="1235075"/>
                        <a:pt x="18033" y="992717"/>
                        <a:pt x="63541" y="862542"/>
                      </a:cubicBezTo>
                      <a:cubicBezTo>
                        <a:pt x="109049" y="732367"/>
                        <a:pt x="227583" y="525992"/>
                        <a:pt x="273091" y="411692"/>
                      </a:cubicBezTo>
                      <a:cubicBezTo>
                        <a:pt x="318599" y="297392"/>
                        <a:pt x="316483" y="229659"/>
                        <a:pt x="336591" y="176742"/>
                      </a:cubicBezTo>
                      <a:cubicBezTo>
                        <a:pt x="356699" y="123825"/>
                        <a:pt x="379983" y="114300"/>
                        <a:pt x="393741" y="94192"/>
                      </a:cubicBezTo>
                      <a:cubicBezTo>
                        <a:pt x="407499" y="74084"/>
                        <a:pt x="441366" y="-44450"/>
                        <a:pt x="412791" y="179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84DBDC05-1F96-4D81-9FBD-E6721C261D8D}"/>
                    </a:ext>
                  </a:extLst>
                </p:cNvPr>
                <p:cNvSpPr/>
                <p:nvPr/>
              </p:nvSpPr>
              <p:spPr>
                <a:xfrm>
                  <a:off x="3244736" y="6444621"/>
                  <a:ext cx="164938" cy="641979"/>
                </a:xfrm>
                <a:custGeom>
                  <a:avLst/>
                  <a:gdLst>
                    <a:gd name="connsiteX0" fmla="*/ 114 w 164938"/>
                    <a:gd name="connsiteY0" fmla="*/ 629 h 641979"/>
                    <a:gd name="connsiteX1" fmla="*/ 133464 w 164938"/>
                    <a:gd name="connsiteY1" fmla="*/ 311779 h 641979"/>
                    <a:gd name="connsiteX2" fmla="*/ 139814 w 164938"/>
                    <a:gd name="connsiteY2" fmla="*/ 483229 h 641979"/>
                    <a:gd name="connsiteX3" fmla="*/ 139814 w 164938"/>
                    <a:gd name="connsiteY3" fmla="*/ 641979 h 641979"/>
                    <a:gd name="connsiteX4" fmla="*/ 139814 w 164938"/>
                    <a:gd name="connsiteY4" fmla="*/ 432429 h 641979"/>
                    <a:gd name="connsiteX5" fmla="*/ 158864 w 164938"/>
                    <a:gd name="connsiteY5" fmla="*/ 235579 h 641979"/>
                    <a:gd name="connsiteX6" fmla="*/ 114 w 164938"/>
                    <a:gd name="connsiteY6" fmla="*/ 629 h 64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938" h="641979">
                      <a:moveTo>
                        <a:pt x="114" y="629"/>
                      </a:moveTo>
                      <a:cubicBezTo>
                        <a:pt x="-4119" y="13329"/>
                        <a:pt x="110181" y="231346"/>
                        <a:pt x="133464" y="311779"/>
                      </a:cubicBezTo>
                      <a:cubicBezTo>
                        <a:pt x="156747" y="392212"/>
                        <a:pt x="138756" y="428196"/>
                        <a:pt x="139814" y="483229"/>
                      </a:cubicBezTo>
                      <a:cubicBezTo>
                        <a:pt x="140872" y="538262"/>
                        <a:pt x="139814" y="641979"/>
                        <a:pt x="139814" y="641979"/>
                      </a:cubicBezTo>
                      <a:cubicBezTo>
                        <a:pt x="139814" y="633512"/>
                        <a:pt x="136639" y="500162"/>
                        <a:pt x="139814" y="432429"/>
                      </a:cubicBezTo>
                      <a:cubicBezTo>
                        <a:pt x="142989" y="364696"/>
                        <a:pt x="178972" y="300137"/>
                        <a:pt x="158864" y="235579"/>
                      </a:cubicBezTo>
                      <a:cubicBezTo>
                        <a:pt x="138756" y="171021"/>
                        <a:pt x="4347" y="-12071"/>
                        <a:pt x="114" y="6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297CF2AB-4D17-4F9E-94DA-2A76A23EF396}"/>
                    </a:ext>
                  </a:extLst>
                </p:cNvPr>
                <p:cNvSpPr/>
                <p:nvPr/>
              </p:nvSpPr>
              <p:spPr>
                <a:xfrm>
                  <a:off x="3362811" y="5468108"/>
                  <a:ext cx="449760" cy="450744"/>
                </a:xfrm>
                <a:custGeom>
                  <a:avLst/>
                  <a:gdLst>
                    <a:gd name="connsiteX0" fmla="*/ 447189 w 449760"/>
                    <a:gd name="connsiteY0" fmla="*/ 5592 h 450744"/>
                    <a:gd name="connsiteX1" fmla="*/ 91589 w 449760"/>
                    <a:gd name="connsiteY1" fmla="*/ 265942 h 450744"/>
                    <a:gd name="connsiteX2" fmla="*/ 9039 w 449760"/>
                    <a:gd name="connsiteY2" fmla="*/ 450092 h 450744"/>
                    <a:gd name="connsiteX3" fmla="*/ 104289 w 449760"/>
                    <a:gd name="connsiteY3" fmla="*/ 202442 h 450744"/>
                    <a:gd name="connsiteX4" fmla="*/ 2689 w 449760"/>
                    <a:gd name="connsiteY4" fmla="*/ 348492 h 450744"/>
                    <a:gd name="connsiteX5" fmla="*/ 237639 w 449760"/>
                    <a:gd name="connsiteY5" fmla="*/ 107192 h 450744"/>
                    <a:gd name="connsiteX6" fmla="*/ 447189 w 449760"/>
                    <a:gd name="connsiteY6" fmla="*/ 5592 h 45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9760" h="450744">
                      <a:moveTo>
                        <a:pt x="447189" y="5592"/>
                      </a:moveTo>
                      <a:cubicBezTo>
                        <a:pt x="422847" y="32050"/>
                        <a:pt x="164614" y="191859"/>
                        <a:pt x="91589" y="265942"/>
                      </a:cubicBezTo>
                      <a:cubicBezTo>
                        <a:pt x="18564" y="340025"/>
                        <a:pt x="6922" y="460675"/>
                        <a:pt x="9039" y="450092"/>
                      </a:cubicBezTo>
                      <a:cubicBezTo>
                        <a:pt x="11156" y="439509"/>
                        <a:pt x="105347" y="219375"/>
                        <a:pt x="104289" y="202442"/>
                      </a:cubicBezTo>
                      <a:cubicBezTo>
                        <a:pt x="103231" y="185509"/>
                        <a:pt x="-19536" y="364367"/>
                        <a:pt x="2689" y="348492"/>
                      </a:cubicBezTo>
                      <a:cubicBezTo>
                        <a:pt x="24914" y="332617"/>
                        <a:pt x="158264" y="162225"/>
                        <a:pt x="237639" y="107192"/>
                      </a:cubicBezTo>
                      <a:cubicBezTo>
                        <a:pt x="317014" y="52159"/>
                        <a:pt x="471531" y="-20866"/>
                        <a:pt x="447189" y="55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D89F85F8-311C-4B02-8E6F-AE1610533020}"/>
                    </a:ext>
                  </a:extLst>
                </p:cNvPr>
                <p:cNvSpPr/>
                <p:nvPr/>
              </p:nvSpPr>
              <p:spPr>
                <a:xfrm>
                  <a:off x="3193058" y="6486545"/>
                  <a:ext cx="154315" cy="479530"/>
                </a:xfrm>
                <a:custGeom>
                  <a:avLst/>
                  <a:gdLst>
                    <a:gd name="connsiteX0" fmla="*/ 7342 w 154315"/>
                    <a:gd name="connsiteY0" fmla="*/ 9505 h 479530"/>
                    <a:gd name="connsiteX1" fmla="*/ 140692 w 154315"/>
                    <a:gd name="connsiteY1" fmla="*/ 301605 h 479530"/>
                    <a:gd name="connsiteX2" fmla="*/ 147042 w 154315"/>
                    <a:gd name="connsiteY2" fmla="*/ 479405 h 479530"/>
                    <a:gd name="connsiteX3" fmla="*/ 115292 w 154315"/>
                    <a:gd name="connsiteY3" fmla="*/ 276205 h 479530"/>
                    <a:gd name="connsiteX4" fmla="*/ 26392 w 154315"/>
                    <a:gd name="connsiteY4" fmla="*/ 85705 h 479530"/>
                    <a:gd name="connsiteX5" fmla="*/ 7342 w 154315"/>
                    <a:gd name="connsiteY5" fmla="*/ 9505 h 47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315" h="479530">
                      <a:moveTo>
                        <a:pt x="7342" y="9505"/>
                      </a:moveTo>
                      <a:cubicBezTo>
                        <a:pt x="26392" y="45488"/>
                        <a:pt x="117409" y="223288"/>
                        <a:pt x="140692" y="301605"/>
                      </a:cubicBezTo>
                      <a:cubicBezTo>
                        <a:pt x="163975" y="379922"/>
                        <a:pt x="151275" y="483638"/>
                        <a:pt x="147042" y="479405"/>
                      </a:cubicBezTo>
                      <a:cubicBezTo>
                        <a:pt x="142809" y="475172"/>
                        <a:pt x="135400" y="341822"/>
                        <a:pt x="115292" y="276205"/>
                      </a:cubicBezTo>
                      <a:cubicBezTo>
                        <a:pt x="95184" y="210588"/>
                        <a:pt x="42267" y="122747"/>
                        <a:pt x="26392" y="85705"/>
                      </a:cubicBezTo>
                      <a:cubicBezTo>
                        <a:pt x="10517" y="48663"/>
                        <a:pt x="-11708" y="-26478"/>
                        <a:pt x="7342" y="95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486F5B78-7173-4ACC-AD46-F611157DA8AE}"/>
                    </a:ext>
                  </a:extLst>
                </p:cNvPr>
                <p:cNvSpPr/>
                <p:nvPr/>
              </p:nvSpPr>
              <p:spPr>
                <a:xfrm>
                  <a:off x="3138540" y="6667700"/>
                  <a:ext cx="151674" cy="890117"/>
                </a:xfrm>
                <a:custGeom>
                  <a:avLst/>
                  <a:gdLst>
                    <a:gd name="connsiteX0" fmla="*/ 4710 w 151674"/>
                    <a:gd name="connsiteY0" fmla="*/ 25200 h 890117"/>
                    <a:gd name="connsiteX1" fmla="*/ 74560 w 151674"/>
                    <a:gd name="connsiteY1" fmla="*/ 374450 h 890117"/>
                    <a:gd name="connsiteX2" fmla="*/ 125360 w 151674"/>
                    <a:gd name="connsiteY2" fmla="*/ 558600 h 890117"/>
                    <a:gd name="connsiteX3" fmla="*/ 68210 w 151674"/>
                    <a:gd name="connsiteY3" fmla="*/ 799900 h 890117"/>
                    <a:gd name="connsiteX4" fmla="*/ 80910 w 151674"/>
                    <a:gd name="connsiteY4" fmla="*/ 888800 h 890117"/>
                    <a:gd name="connsiteX5" fmla="*/ 80910 w 151674"/>
                    <a:gd name="connsiteY5" fmla="*/ 742750 h 890117"/>
                    <a:gd name="connsiteX6" fmla="*/ 150760 w 151674"/>
                    <a:gd name="connsiteY6" fmla="*/ 482400 h 890117"/>
                    <a:gd name="connsiteX7" fmla="*/ 23760 w 151674"/>
                    <a:gd name="connsiteY7" fmla="*/ 76000 h 890117"/>
                    <a:gd name="connsiteX8" fmla="*/ 4710 w 151674"/>
                    <a:gd name="connsiteY8" fmla="*/ 25200 h 890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674" h="890117">
                      <a:moveTo>
                        <a:pt x="4710" y="25200"/>
                      </a:moveTo>
                      <a:cubicBezTo>
                        <a:pt x="13177" y="74942"/>
                        <a:pt x="54452" y="285550"/>
                        <a:pt x="74560" y="374450"/>
                      </a:cubicBezTo>
                      <a:cubicBezTo>
                        <a:pt x="94668" y="463350"/>
                        <a:pt x="126418" y="487692"/>
                        <a:pt x="125360" y="558600"/>
                      </a:cubicBezTo>
                      <a:cubicBezTo>
                        <a:pt x="124302" y="629508"/>
                        <a:pt x="75618" y="744867"/>
                        <a:pt x="68210" y="799900"/>
                      </a:cubicBezTo>
                      <a:cubicBezTo>
                        <a:pt x="60802" y="854933"/>
                        <a:pt x="78793" y="898325"/>
                        <a:pt x="80910" y="888800"/>
                      </a:cubicBezTo>
                      <a:cubicBezTo>
                        <a:pt x="83027" y="879275"/>
                        <a:pt x="69268" y="810483"/>
                        <a:pt x="80910" y="742750"/>
                      </a:cubicBezTo>
                      <a:cubicBezTo>
                        <a:pt x="92552" y="675017"/>
                        <a:pt x="160285" y="593525"/>
                        <a:pt x="150760" y="482400"/>
                      </a:cubicBezTo>
                      <a:cubicBezTo>
                        <a:pt x="141235" y="371275"/>
                        <a:pt x="50218" y="149025"/>
                        <a:pt x="23760" y="76000"/>
                      </a:cubicBezTo>
                      <a:cubicBezTo>
                        <a:pt x="-2698" y="2975"/>
                        <a:pt x="-3757" y="-24542"/>
                        <a:pt x="4710" y="252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500B858A-B051-41E8-961A-84ED83161528}"/>
                    </a:ext>
                  </a:extLst>
                </p:cNvPr>
                <p:cNvSpPr/>
                <p:nvPr/>
              </p:nvSpPr>
              <p:spPr>
                <a:xfrm>
                  <a:off x="3235840" y="7045338"/>
                  <a:ext cx="200141" cy="315748"/>
                </a:xfrm>
                <a:custGeom>
                  <a:avLst/>
                  <a:gdLst>
                    <a:gd name="connsiteX0" fmla="*/ 45840 w 200141"/>
                    <a:gd name="connsiteY0" fmla="*/ 622 h 315748"/>
                    <a:gd name="connsiteX1" fmla="*/ 167760 w 200141"/>
                    <a:gd name="connsiteY1" fmla="*/ 219062 h 315748"/>
                    <a:gd name="connsiteX2" fmla="*/ 177920 w 200141"/>
                    <a:gd name="connsiteY2" fmla="*/ 274942 h 315748"/>
                    <a:gd name="connsiteX3" fmla="*/ 198240 w 200141"/>
                    <a:gd name="connsiteY3" fmla="*/ 315582 h 315748"/>
                    <a:gd name="connsiteX4" fmla="*/ 162680 w 200141"/>
                    <a:gd name="connsiteY4" fmla="*/ 259702 h 315748"/>
                    <a:gd name="connsiteX5" fmla="*/ 120 w 200141"/>
                    <a:gd name="connsiteY5" fmla="*/ 173342 h 315748"/>
                    <a:gd name="connsiteX6" fmla="*/ 137280 w 200141"/>
                    <a:gd name="connsiteY6" fmla="*/ 280022 h 315748"/>
                    <a:gd name="connsiteX7" fmla="*/ 198240 w 200141"/>
                    <a:gd name="connsiteY7" fmla="*/ 295262 h 315748"/>
                    <a:gd name="connsiteX8" fmla="*/ 45840 w 200141"/>
                    <a:gd name="connsiteY8" fmla="*/ 622 h 31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141" h="315748">
                      <a:moveTo>
                        <a:pt x="45840" y="622"/>
                      </a:moveTo>
                      <a:cubicBezTo>
                        <a:pt x="40760" y="-12078"/>
                        <a:pt x="145747" y="173342"/>
                        <a:pt x="167760" y="219062"/>
                      </a:cubicBezTo>
                      <a:cubicBezTo>
                        <a:pt x="189773" y="264782"/>
                        <a:pt x="172840" y="258855"/>
                        <a:pt x="177920" y="274942"/>
                      </a:cubicBezTo>
                      <a:cubicBezTo>
                        <a:pt x="183000" y="291029"/>
                        <a:pt x="200780" y="318122"/>
                        <a:pt x="198240" y="315582"/>
                      </a:cubicBezTo>
                      <a:cubicBezTo>
                        <a:pt x="195700" y="313042"/>
                        <a:pt x="195700" y="283409"/>
                        <a:pt x="162680" y="259702"/>
                      </a:cubicBezTo>
                      <a:cubicBezTo>
                        <a:pt x="129660" y="235995"/>
                        <a:pt x="4353" y="169955"/>
                        <a:pt x="120" y="173342"/>
                      </a:cubicBezTo>
                      <a:cubicBezTo>
                        <a:pt x="-4113" y="176729"/>
                        <a:pt x="104260" y="259702"/>
                        <a:pt x="137280" y="280022"/>
                      </a:cubicBezTo>
                      <a:cubicBezTo>
                        <a:pt x="170300" y="300342"/>
                        <a:pt x="209247" y="338442"/>
                        <a:pt x="198240" y="295262"/>
                      </a:cubicBezTo>
                      <a:cubicBezTo>
                        <a:pt x="187233" y="252082"/>
                        <a:pt x="50920" y="13322"/>
                        <a:pt x="45840" y="6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4581F7DD-61A9-4B1B-894C-FB0905726DE5}"/>
                    </a:ext>
                  </a:extLst>
                </p:cNvPr>
                <p:cNvSpPr/>
                <p:nvPr/>
              </p:nvSpPr>
              <p:spPr>
                <a:xfrm>
                  <a:off x="3469363" y="5849067"/>
                  <a:ext cx="336868" cy="872930"/>
                </a:xfrm>
                <a:custGeom>
                  <a:avLst/>
                  <a:gdLst>
                    <a:gd name="connsiteX0" fmla="*/ 335557 w 336868"/>
                    <a:gd name="connsiteY0" fmla="*/ 3093 h 872930"/>
                    <a:gd name="connsiteX1" fmla="*/ 218717 w 336868"/>
                    <a:gd name="connsiteY1" fmla="*/ 241853 h 872930"/>
                    <a:gd name="connsiteX2" fmla="*/ 198397 w 336868"/>
                    <a:gd name="connsiteY2" fmla="*/ 399333 h 872930"/>
                    <a:gd name="connsiteX3" fmla="*/ 137437 w 336868"/>
                    <a:gd name="connsiteY3" fmla="*/ 775253 h 872930"/>
                    <a:gd name="connsiteX4" fmla="*/ 223797 w 336868"/>
                    <a:gd name="connsiteY4" fmla="*/ 871773 h 872930"/>
                    <a:gd name="connsiteX5" fmla="*/ 142517 w 336868"/>
                    <a:gd name="connsiteY5" fmla="*/ 831133 h 872930"/>
                    <a:gd name="connsiteX6" fmla="*/ 277 w 336868"/>
                    <a:gd name="connsiteY6" fmla="*/ 760013 h 872930"/>
                    <a:gd name="connsiteX7" fmla="*/ 106957 w 336868"/>
                    <a:gd name="connsiteY7" fmla="*/ 760013 h 872930"/>
                    <a:gd name="connsiteX8" fmla="*/ 132357 w 336868"/>
                    <a:gd name="connsiteY8" fmla="*/ 424733 h 872930"/>
                    <a:gd name="connsiteX9" fmla="*/ 335557 w 336868"/>
                    <a:gd name="connsiteY9" fmla="*/ 3093 h 87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6868" h="872930">
                      <a:moveTo>
                        <a:pt x="335557" y="3093"/>
                      </a:moveTo>
                      <a:cubicBezTo>
                        <a:pt x="349950" y="-27387"/>
                        <a:pt x="241577" y="175813"/>
                        <a:pt x="218717" y="241853"/>
                      </a:cubicBezTo>
                      <a:cubicBezTo>
                        <a:pt x="195857" y="307893"/>
                        <a:pt x="211944" y="310433"/>
                        <a:pt x="198397" y="399333"/>
                      </a:cubicBezTo>
                      <a:cubicBezTo>
                        <a:pt x="184850" y="488233"/>
                        <a:pt x="133204" y="696513"/>
                        <a:pt x="137437" y="775253"/>
                      </a:cubicBezTo>
                      <a:cubicBezTo>
                        <a:pt x="141670" y="853993"/>
                        <a:pt x="222950" y="862460"/>
                        <a:pt x="223797" y="871773"/>
                      </a:cubicBezTo>
                      <a:cubicBezTo>
                        <a:pt x="224644" y="881086"/>
                        <a:pt x="142517" y="831133"/>
                        <a:pt x="142517" y="831133"/>
                      </a:cubicBezTo>
                      <a:cubicBezTo>
                        <a:pt x="105264" y="812506"/>
                        <a:pt x="6204" y="771866"/>
                        <a:pt x="277" y="760013"/>
                      </a:cubicBezTo>
                      <a:cubicBezTo>
                        <a:pt x="-5650" y="748160"/>
                        <a:pt x="84944" y="815893"/>
                        <a:pt x="106957" y="760013"/>
                      </a:cubicBezTo>
                      <a:cubicBezTo>
                        <a:pt x="128970" y="704133"/>
                        <a:pt x="97644" y="549193"/>
                        <a:pt x="132357" y="424733"/>
                      </a:cubicBezTo>
                      <a:cubicBezTo>
                        <a:pt x="167070" y="300273"/>
                        <a:pt x="321164" y="33573"/>
                        <a:pt x="335557" y="30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6A0F377E-3D2F-433C-A35F-0C19B582E85B}"/>
                    </a:ext>
                  </a:extLst>
                </p:cNvPr>
                <p:cNvSpPr/>
                <p:nvPr/>
              </p:nvSpPr>
              <p:spPr>
                <a:xfrm>
                  <a:off x="4745388" y="5784793"/>
                  <a:ext cx="533709" cy="381849"/>
                </a:xfrm>
                <a:custGeom>
                  <a:avLst/>
                  <a:gdLst>
                    <a:gd name="connsiteX0" fmla="*/ 158929 w 533709"/>
                    <a:gd name="connsiteY0" fmla="*/ 57 h 381849"/>
                    <a:gd name="connsiteX1" fmla="*/ 243595 w 533709"/>
                    <a:gd name="connsiteY1" fmla="*/ 146107 h 381849"/>
                    <a:gd name="connsiteX2" fmla="*/ 307095 w 533709"/>
                    <a:gd name="connsiteY2" fmla="*/ 118590 h 381849"/>
                    <a:gd name="connsiteX3" fmla="*/ 533579 w 533709"/>
                    <a:gd name="connsiteY3" fmla="*/ 38157 h 381849"/>
                    <a:gd name="connsiteX4" fmla="*/ 336729 w 533709"/>
                    <a:gd name="connsiteY4" fmla="*/ 95307 h 381849"/>
                    <a:gd name="connsiteX5" fmla="*/ 139879 w 533709"/>
                    <a:gd name="connsiteY5" fmla="*/ 226540 h 381849"/>
                    <a:gd name="connsiteX6" fmla="*/ 179 w 533709"/>
                    <a:gd name="connsiteY6" fmla="*/ 381057 h 381849"/>
                    <a:gd name="connsiteX7" fmla="*/ 118712 w 533709"/>
                    <a:gd name="connsiteY7" fmla="*/ 277340 h 381849"/>
                    <a:gd name="connsiteX8" fmla="*/ 440445 w 533709"/>
                    <a:gd name="connsiteY8" fmla="*/ 74140 h 381849"/>
                    <a:gd name="connsiteX9" fmla="*/ 228779 w 533709"/>
                    <a:gd name="connsiteY9" fmla="*/ 165157 h 381849"/>
                    <a:gd name="connsiteX10" fmla="*/ 158929 w 533709"/>
                    <a:gd name="connsiteY10" fmla="*/ 57 h 38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3709" h="381849">
                      <a:moveTo>
                        <a:pt x="158929" y="57"/>
                      </a:moveTo>
                      <a:cubicBezTo>
                        <a:pt x="161398" y="-3118"/>
                        <a:pt x="218901" y="126352"/>
                        <a:pt x="243595" y="146107"/>
                      </a:cubicBezTo>
                      <a:cubicBezTo>
                        <a:pt x="268289" y="165862"/>
                        <a:pt x="258764" y="136582"/>
                        <a:pt x="307095" y="118590"/>
                      </a:cubicBezTo>
                      <a:cubicBezTo>
                        <a:pt x="355426" y="100598"/>
                        <a:pt x="528640" y="42038"/>
                        <a:pt x="533579" y="38157"/>
                      </a:cubicBezTo>
                      <a:cubicBezTo>
                        <a:pt x="538518" y="34277"/>
                        <a:pt x="402346" y="63910"/>
                        <a:pt x="336729" y="95307"/>
                      </a:cubicBezTo>
                      <a:cubicBezTo>
                        <a:pt x="271112" y="126704"/>
                        <a:pt x="195971" y="178915"/>
                        <a:pt x="139879" y="226540"/>
                      </a:cubicBezTo>
                      <a:cubicBezTo>
                        <a:pt x="83787" y="274165"/>
                        <a:pt x="3707" y="372590"/>
                        <a:pt x="179" y="381057"/>
                      </a:cubicBezTo>
                      <a:cubicBezTo>
                        <a:pt x="-3349" y="389524"/>
                        <a:pt x="45334" y="328493"/>
                        <a:pt x="118712" y="277340"/>
                      </a:cubicBezTo>
                      <a:cubicBezTo>
                        <a:pt x="192090" y="226187"/>
                        <a:pt x="422101" y="92837"/>
                        <a:pt x="440445" y="74140"/>
                      </a:cubicBezTo>
                      <a:cubicBezTo>
                        <a:pt x="458789" y="55443"/>
                        <a:pt x="271465" y="172918"/>
                        <a:pt x="228779" y="165157"/>
                      </a:cubicBezTo>
                      <a:cubicBezTo>
                        <a:pt x="186093" y="157396"/>
                        <a:pt x="156460" y="3232"/>
                        <a:pt x="158929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988057E3-4ADD-4D51-8665-1F69468667FD}"/>
                    </a:ext>
                  </a:extLst>
                </p:cNvPr>
                <p:cNvSpPr/>
                <p:nvPr/>
              </p:nvSpPr>
              <p:spPr>
                <a:xfrm>
                  <a:off x="4370057" y="5606961"/>
                  <a:ext cx="301503" cy="597051"/>
                </a:xfrm>
                <a:custGeom>
                  <a:avLst/>
                  <a:gdLst>
                    <a:gd name="connsiteX0" fmla="*/ 301426 w 301503"/>
                    <a:gd name="connsiteY0" fmla="*/ 89 h 597051"/>
                    <a:gd name="connsiteX1" fmla="*/ 182893 w 301503"/>
                    <a:gd name="connsiteY1" fmla="*/ 76289 h 597051"/>
                    <a:gd name="connsiteX2" fmla="*/ 142676 w 301503"/>
                    <a:gd name="connsiteY2" fmla="*/ 175772 h 597051"/>
                    <a:gd name="connsiteX3" fmla="*/ 98226 w 301503"/>
                    <a:gd name="connsiteY3" fmla="*/ 362039 h 597051"/>
                    <a:gd name="connsiteX4" fmla="*/ 132093 w 301503"/>
                    <a:gd name="connsiteY4" fmla="*/ 239272 h 597051"/>
                    <a:gd name="connsiteX5" fmla="*/ 165960 w 301503"/>
                    <a:gd name="connsiteY5" fmla="*/ 173656 h 597051"/>
                    <a:gd name="connsiteX6" fmla="*/ 127860 w 301503"/>
                    <a:gd name="connsiteY6" fmla="*/ 300656 h 597051"/>
                    <a:gd name="connsiteX7" fmla="*/ 2976 w 301503"/>
                    <a:gd name="connsiteY7" fmla="*/ 594872 h 597051"/>
                    <a:gd name="connsiteX8" fmla="*/ 43193 w 301503"/>
                    <a:gd name="connsiteY8" fmla="*/ 423422 h 597051"/>
                    <a:gd name="connsiteX9" fmla="*/ 89760 w 301503"/>
                    <a:gd name="connsiteY9" fmla="*/ 215989 h 597051"/>
                    <a:gd name="connsiteX10" fmla="*/ 163843 w 301503"/>
                    <a:gd name="connsiteY10" fmla="*/ 91106 h 597051"/>
                    <a:gd name="connsiteX11" fmla="*/ 301426 w 301503"/>
                    <a:gd name="connsiteY11" fmla="*/ 89 h 59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1503" h="597051">
                      <a:moveTo>
                        <a:pt x="301426" y="89"/>
                      </a:moveTo>
                      <a:cubicBezTo>
                        <a:pt x="304601" y="-2381"/>
                        <a:pt x="209351" y="47009"/>
                        <a:pt x="182893" y="76289"/>
                      </a:cubicBezTo>
                      <a:cubicBezTo>
                        <a:pt x="156435" y="105570"/>
                        <a:pt x="156787" y="128147"/>
                        <a:pt x="142676" y="175772"/>
                      </a:cubicBezTo>
                      <a:cubicBezTo>
                        <a:pt x="128565" y="223397"/>
                        <a:pt x="99990" y="351456"/>
                        <a:pt x="98226" y="362039"/>
                      </a:cubicBezTo>
                      <a:cubicBezTo>
                        <a:pt x="96462" y="372622"/>
                        <a:pt x="120804" y="270669"/>
                        <a:pt x="132093" y="239272"/>
                      </a:cubicBezTo>
                      <a:cubicBezTo>
                        <a:pt x="143382" y="207875"/>
                        <a:pt x="166665" y="163425"/>
                        <a:pt x="165960" y="173656"/>
                      </a:cubicBezTo>
                      <a:cubicBezTo>
                        <a:pt x="165255" y="183887"/>
                        <a:pt x="155024" y="230453"/>
                        <a:pt x="127860" y="300656"/>
                      </a:cubicBezTo>
                      <a:cubicBezTo>
                        <a:pt x="100696" y="370859"/>
                        <a:pt x="17087" y="574411"/>
                        <a:pt x="2976" y="594872"/>
                      </a:cubicBezTo>
                      <a:cubicBezTo>
                        <a:pt x="-11135" y="615333"/>
                        <a:pt x="28729" y="486569"/>
                        <a:pt x="43193" y="423422"/>
                      </a:cubicBezTo>
                      <a:cubicBezTo>
                        <a:pt x="57657" y="360275"/>
                        <a:pt x="69652" y="271375"/>
                        <a:pt x="89760" y="215989"/>
                      </a:cubicBezTo>
                      <a:cubicBezTo>
                        <a:pt x="109868" y="160603"/>
                        <a:pt x="131387" y="126031"/>
                        <a:pt x="163843" y="91106"/>
                      </a:cubicBezTo>
                      <a:cubicBezTo>
                        <a:pt x="196298" y="56181"/>
                        <a:pt x="298251" y="2559"/>
                        <a:pt x="301426" y="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: 図形 1035">
                  <a:extLst>
                    <a:ext uri="{FF2B5EF4-FFF2-40B4-BE49-F238E27FC236}">
                      <a16:creationId xmlns:a16="http://schemas.microsoft.com/office/drawing/2014/main" id="{49FFA2AF-E993-4550-9ED2-C5185F5297B7}"/>
                    </a:ext>
                  </a:extLst>
                </p:cNvPr>
                <p:cNvSpPr/>
                <p:nvPr/>
              </p:nvSpPr>
              <p:spPr>
                <a:xfrm>
                  <a:off x="5012286" y="5463106"/>
                  <a:ext cx="685349" cy="485032"/>
                </a:xfrm>
                <a:custGeom>
                  <a:avLst/>
                  <a:gdLst>
                    <a:gd name="connsiteX0" fmla="*/ 2097 w 685349"/>
                    <a:gd name="connsiteY0" fmla="*/ 11 h 485032"/>
                    <a:gd name="connsiteX1" fmla="*/ 205297 w 685349"/>
                    <a:gd name="connsiteY1" fmla="*/ 190511 h 485032"/>
                    <a:gd name="connsiteX2" fmla="*/ 321714 w 685349"/>
                    <a:gd name="connsiteY2" fmla="*/ 306927 h 485032"/>
                    <a:gd name="connsiteX3" fmla="*/ 486814 w 685349"/>
                    <a:gd name="connsiteY3" fmla="*/ 368311 h 485032"/>
                    <a:gd name="connsiteX4" fmla="*/ 438131 w 685349"/>
                    <a:gd name="connsiteY4" fmla="*/ 374661 h 485032"/>
                    <a:gd name="connsiteX5" fmla="*/ 683664 w 685349"/>
                    <a:gd name="connsiteY5" fmla="*/ 480494 h 485032"/>
                    <a:gd name="connsiteX6" fmla="*/ 533381 w 685349"/>
                    <a:gd name="connsiteY6" fmla="*/ 452977 h 485032"/>
                    <a:gd name="connsiteX7" fmla="*/ 285731 w 685349"/>
                    <a:gd name="connsiteY7" fmla="*/ 338677 h 485032"/>
                    <a:gd name="connsiteX8" fmla="*/ 110047 w 685349"/>
                    <a:gd name="connsiteY8" fmla="*/ 182044 h 485032"/>
                    <a:gd name="connsiteX9" fmla="*/ 2097 w 685349"/>
                    <a:gd name="connsiteY9" fmla="*/ 11 h 48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349" h="485032">
                      <a:moveTo>
                        <a:pt x="2097" y="11"/>
                      </a:moveTo>
                      <a:cubicBezTo>
                        <a:pt x="17972" y="1422"/>
                        <a:pt x="152027" y="139358"/>
                        <a:pt x="205297" y="190511"/>
                      </a:cubicBezTo>
                      <a:cubicBezTo>
                        <a:pt x="258567" y="241664"/>
                        <a:pt x="274795" y="277294"/>
                        <a:pt x="321714" y="306927"/>
                      </a:cubicBezTo>
                      <a:cubicBezTo>
                        <a:pt x="368633" y="336560"/>
                        <a:pt x="467411" y="357022"/>
                        <a:pt x="486814" y="368311"/>
                      </a:cubicBezTo>
                      <a:cubicBezTo>
                        <a:pt x="506217" y="379600"/>
                        <a:pt x="405323" y="355964"/>
                        <a:pt x="438131" y="374661"/>
                      </a:cubicBezTo>
                      <a:cubicBezTo>
                        <a:pt x="470939" y="393358"/>
                        <a:pt x="667789" y="467441"/>
                        <a:pt x="683664" y="480494"/>
                      </a:cubicBezTo>
                      <a:cubicBezTo>
                        <a:pt x="699539" y="493547"/>
                        <a:pt x="599703" y="476613"/>
                        <a:pt x="533381" y="452977"/>
                      </a:cubicBezTo>
                      <a:cubicBezTo>
                        <a:pt x="467059" y="429341"/>
                        <a:pt x="356287" y="383833"/>
                        <a:pt x="285731" y="338677"/>
                      </a:cubicBezTo>
                      <a:cubicBezTo>
                        <a:pt x="215175" y="293522"/>
                        <a:pt x="155908" y="234608"/>
                        <a:pt x="110047" y="182044"/>
                      </a:cubicBezTo>
                      <a:cubicBezTo>
                        <a:pt x="64186" y="129480"/>
                        <a:pt x="-13778" y="-1400"/>
                        <a:pt x="209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: 図形 1036">
                  <a:extLst>
                    <a:ext uri="{FF2B5EF4-FFF2-40B4-BE49-F238E27FC236}">
                      <a16:creationId xmlns:a16="http://schemas.microsoft.com/office/drawing/2014/main" id="{FC9938A7-9BCF-454E-B329-5E98F5FDA8AE}"/>
                    </a:ext>
                  </a:extLst>
                </p:cNvPr>
                <p:cNvSpPr/>
                <p:nvPr/>
              </p:nvSpPr>
              <p:spPr>
                <a:xfrm>
                  <a:off x="5513143" y="6159445"/>
                  <a:ext cx="512446" cy="622108"/>
                </a:xfrm>
                <a:custGeom>
                  <a:avLst/>
                  <a:gdLst>
                    <a:gd name="connsiteX0" fmla="*/ 127774 w 512446"/>
                    <a:gd name="connsiteY0" fmla="*/ 8522 h 622108"/>
                    <a:gd name="connsiteX1" fmla="*/ 49457 w 512446"/>
                    <a:gd name="connsiteY1" fmla="*/ 160922 h 622108"/>
                    <a:gd name="connsiteX2" fmla="*/ 21940 w 512446"/>
                    <a:gd name="connsiteY2" fmla="*/ 332372 h 622108"/>
                    <a:gd name="connsiteX3" fmla="*/ 21940 w 512446"/>
                    <a:gd name="connsiteY3" fmla="*/ 228655 h 622108"/>
                    <a:gd name="connsiteX4" fmla="*/ 119307 w 512446"/>
                    <a:gd name="connsiteY4" fmla="*/ 275222 h 622108"/>
                    <a:gd name="connsiteX5" fmla="*/ 216674 w 512446"/>
                    <a:gd name="connsiteY5" fmla="*/ 408572 h 622108"/>
                    <a:gd name="connsiteX6" fmla="*/ 506657 w 512446"/>
                    <a:gd name="connsiteY6" fmla="*/ 620238 h 622108"/>
                    <a:gd name="connsiteX7" fmla="*/ 392357 w 512446"/>
                    <a:gd name="connsiteY7" fmla="*/ 499588 h 622108"/>
                    <a:gd name="connsiteX8" fmla="*/ 176457 w 512446"/>
                    <a:gd name="connsiteY8" fmla="*/ 287922 h 622108"/>
                    <a:gd name="connsiteX9" fmla="*/ 7124 w 512446"/>
                    <a:gd name="connsiteY9" fmla="*/ 218072 h 622108"/>
                    <a:gd name="connsiteX10" fmla="*/ 34640 w 512446"/>
                    <a:gd name="connsiteY10" fmla="*/ 108005 h 622108"/>
                    <a:gd name="connsiteX11" fmla="*/ 62157 w 512446"/>
                    <a:gd name="connsiteY11" fmla="*/ 40272 h 622108"/>
                    <a:gd name="connsiteX12" fmla="*/ 5007 w 512446"/>
                    <a:gd name="connsiteY12" fmla="*/ 127055 h 622108"/>
                    <a:gd name="connsiteX13" fmla="*/ 62157 w 512446"/>
                    <a:gd name="connsiteY13" fmla="*/ 29688 h 622108"/>
                    <a:gd name="connsiteX14" fmla="*/ 127774 w 512446"/>
                    <a:gd name="connsiteY14" fmla="*/ 8522 h 62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2446" h="622108">
                      <a:moveTo>
                        <a:pt x="127774" y="8522"/>
                      </a:moveTo>
                      <a:cubicBezTo>
                        <a:pt x="125657" y="30394"/>
                        <a:pt x="67096" y="106947"/>
                        <a:pt x="49457" y="160922"/>
                      </a:cubicBezTo>
                      <a:cubicBezTo>
                        <a:pt x="31818" y="214897"/>
                        <a:pt x="26526" y="321083"/>
                        <a:pt x="21940" y="332372"/>
                      </a:cubicBezTo>
                      <a:cubicBezTo>
                        <a:pt x="17354" y="343661"/>
                        <a:pt x="5712" y="238180"/>
                        <a:pt x="21940" y="228655"/>
                      </a:cubicBezTo>
                      <a:cubicBezTo>
                        <a:pt x="38168" y="219130"/>
                        <a:pt x="86851" y="245236"/>
                        <a:pt x="119307" y="275222"/>
                      </a:cubicBezTo>
                      <a:cubicBezTo>
                        <a:pt x="151763" y="305208"/>
                        <a:pt x="152116" y="351069"/>
                        <a:pt x="216674" y="408572"/>
                      </a:cubicBezTo>
                      <a:cubicBezTo>
                        <a:pt x="281232" y="466075"/>
                        <a:pt x="477377" y="605069"/>
                        <a:pt x="506657" y="620238"/>
                      </a:cubicBezTo>
                      <a:cubicBezTo>
                        <a:pt x="535938" y="635407"/>
                        <a:pt x="447390" y="554974"/>
                        <a:pt x="392357" y="499588"/>
                      </a:cubicBezTo>
                      <a:cubicBezTo>
                        <a:pt x="337324" y="444202"/>
                        <a:pt x="240663" y="334841"/>
                        <a:pt x="176457" y="287922"/>
                      </a:cubicBezTo>
                      <a:cubicBezTo>
                        <a:pt x="112251" y="241003"/>
                        <a:pt x="30760" y="248058"/>
                        <a:pt x="7124" y="218072"/>
                      </a:cubicBezTo>
                      <a:cubicBezTo>
                        <a:pt x="-16512" y="188086"/>
                        <a:pt x="25468" y="137638"/>
                        <a:pt x="34640" y="108005"/>
                      </a:cubicBezTo>
                      <a:cubicBezTo>
                        <a:pt x="43812" y="78372"/>
                        <a:pt x="67096" y="37097"/>
                        <a:pt x="62157" y="40272"/>
                      </a:cubicBezTo>
                      <a:cubicBezTo>
                        <a:pt x="57218" y="43447"/>
                        <a:pt x="5007" y="128819"/>
                        <a:pt x="5007" y="127055"/>
                      </a:cubicBezTo>
                      <a:cubicBezTo>
                        <a:pt x="5007" y="125291"/>
                        <a:pt x="38874" y="47680"/>
                        <a:pt x="62157" y="29688"/>
                      </a:cubicBezTo>
                      <a:cubicBezTo>
                        <a:pt x="85440" y="11696"/>
                        <a:pt x="129891" y="-13350"/>
                        <a:pt x="127774" y="85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: 図形 1037">
                  <a:extLst>
                    <a:ext uri="{FF2B5EF4-FFF2-40B4-BE49-F238E27FC236}">
                      <a16:creationId xmlns:a16="http://schemas.microsoft.com/office/drawing/2014/main" id="{A598F2B3-06EF-42DA-868E-B6A0F8E9DF3C}"/>
                    </a:ext>
                  </a:extLst>
                </p:cNvPr>
                <p:cNvSpPr/>
                <p:nvPr/>
              </p:nvSpPr>
              <p:spPr>
                <a:xfrm>
                  <a:off x="5377845" y="6486277"/>
                  <a:ext cx="668376" cy="422363"/>
                </a:xfrm>
                <a:custGeom>
                  <a:avLst/>
                  <a:gdLst>
                    <a:gd name="connsiteX0" fmla="*/ 28122 w 668376"/>
                    <a:gd name="connsiteY0" fmla="*/ 244723 h 422363"/>
                    <a:gd name="connsiteX1" fmla="*/ 222855 w 668376"/>
                    <a:gd name="connsiteY1" fmla="*/ 185456 h 422363"/>
                    <a:gd name="connsiteX2" fmla="*/ 360438 w 668376"/>
                    <a:gd name="connsiteY2" fmla="*/ 257423 h 422363"/>
                    <a:gd name="connsiteX3" fmla="*/ 667355 w 668376"/>
                    <a:gd name="connsiteY3" fmla="*/ 397123 h 422363"/>
                    <a:gd name="connsiteX4" fmla="*/ 455688 w 668376"/>
                    <a:gd name="connsiteY4" fmla="*/ 287056 h 422363"/>
                    <a:gd name="connsiteX5" fmla="*/ 343505 w 668376"/>
                    <a:gd name="connsiteY5" fmla="*/ 200273 h 422363"/>
                    <a:gd name="connsiteX6" fmla="*/ 169938 w 668376"/>
                    <a:gd name="connsiteY6" fmla="*/ 24590 h 422363"/>
                    <a:gd name="connsiteX7" fmla="*/ 93738 w 668376"/>
                    <a:gd name="connsiteY7" fmla="*/ 49990 h 422363"/>
                    <a:gd name="connsiteX8" fmla="*/ 30238 w 668376"/>
                    <a:gd name="connsiteY8" fmla="*/ 58456 h 422363"/>
                    <a:gd name="connsiteX9" fmla="*/ 222855 w 668376"/>
                    <a:gd name="connsiteY9" fmla="*/ 3423 h 422363"/>
                    <a:gd name="connsiteX10" fmla="*/ 356205 w 668376"/>
                    <a:gd name="connsiteY10" fmla="*/ 172756 h 422363"/>
                    <a:gd name="connsiteX11" fmla="*/ 449338 w 668376"/>
                    <a:gd name="connsiteY11" fmla="*/ 255306 h 422363"/>
                    <a:gd name="connsiteX12" fmla="*/ 244022 w 668376"/>
                    <a:gd name="connsiteY12" fmla="*/ 136773 h 422363"/>
                    <a:gd name="connsiteX13" fmla="*/ 205922 w 668376"/>
                    <a:gd name="connsiteY13" fmla="*/ 166406 h 422363"/>
                    <a:gd name="connsiteX14" fmla="*/ 106438 w 668376"/>
                    <a:gd name="connsiteY14" fmla="*/ 327273 h 422363"/>
                    <a:gd name="connsiteX15" fmla="*/ 95855 w 668376"/>
                    <a:gd name="connsiteY15" fmla="*/ 378073 h 422363"/>
                    <a:gd name="connsiteX16" fmla="*/ 146655 w 668376"/>
                    <a:gd name="connsiteY16" fmla="*/ 420406 h 422363"/>
                    <a:gd name="connsiteX17" fmla="*/ 40822 w 668376"/>
                    <a:gd name="connsiteY17" fmla="*/ 312456 h 422363"/>
                    <a:gd name="connsiteX18" fmla="*/ 2722 w 668376"/>
                    <a:gd name="connsiteY18" fmla="*/ 344206 h 422363"/>
                    <a:gd name="connsiteX19" fmla="*/ 28122 w 668376"/>
                    <a:gd name="connsiteY19" fmla="*/ 244723 h 422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8376" h="422363">
                      <a:moveTo>
                        <a:pt x="28122" y="244723"/>
                      </a:moveTo>
                      <a:cubicBezTo>
                        <a:pt x="64811" y="218265"/>
                        <a:pt x="167469" y="183339"/>
                        <a:pt x="222855" y="185456"/>
                      </a:cubicBezTo>
                      <a:cubicBezTo>
                        <a:pt x="278241" y="187573"/>
                        <a:pt x="286355" y="222145"/>
                        <a:pt x="360438" y="257423"/>
                      </a:cubicBezTo>
                      <a:cubicBezTo>
                        <a:pt x="434521" y="292701"/>
                        <a:pt x="651480" y="392184"/>
                        <a:pt x="667355" y="397123"/>
                      </a:cubicBezTo>
                      <a:cubicBezTo>
                        <a:pt x="683230" y="402062"/>
                        <a:pt x="509663" y="319864"/>
                        <a:pt x="455688" y="287056"/>
                      </a:cubicBezTo>
                      <a:cubicBezTo>
                        <a:pt x="401713" y="254248"/>
                        <a:pt x="391130" y="244017"/>
                        <a:pt x="343505" y="200273"/>
                      </a:cubicBezTo>
                      <a:cubicBezTo>
                        <a:pt x="295880" y="156529"/>
                        <a:pt x="211566" y="49637"/>
                        <a:pt x="169938" y="24590"/>
                      </a:cubicBezTo>
                      <a:cubicBezTo>
                        <a:pt x="128310" y="-457"/>
                        <a:pt x="117021" y="44346"/>
                        <a:pt x="93738" y="49990"/>
                      </a:cubicBezTo>
                      <a:cubicBezTo>
                        <a:pt x="70455" y="55634"/>
                        <a:pt x="8719" y="66217"/>
                        <a:pt x="30238" y="58456"/>
                      </a:cubicBezTo>
                      <a:cubicBezTo>
                        <a:pt x="51757" y="50695"/>
                        <a:pt x="168527" y="-15627"/>
                        <a:pt x="222855" y="3423"/>
                      </a:cubicBezTo>
                      <a:cubicBezTo>
                        <a:pt x="277183" y="22473"/>
                        <a:pt x="318458" y="130776"/>
                        <a:pt x="356205" y="172756"/>
                      </a:cubicBezTo>
                      <a:cubicBezTo>
                        <a:pt x="393952" y="214736"/>
                        <a:pt x="468035" y="261303"/>
                        <a:pt x="449338" y="255306"/>
                      </a:cubicBezTo>
                      <a:cubicBezTo>
                        <a:pt x="430641" y="249309"/>
                        <a:pt x="284591" y="151590"/>
                        <a:pt x="244022" y="136773"/>
                      </a:cubicBezTo>
                      <a:cubicBezTo>
                        <a:pt x="203453" y="121956"/>
                        <a:pt x="228853" y="134656"/>
                        <a:pt x="205922" y="166406"/>
                      </a:cubicBezTo>
                      <a:cubicBezTo>
                        <a:pt x="182991" y="198156"/>
                        <a:pt x="124782" y="291995"/>
                        <a:pt x="106438" y="327273"/>
                      </a:cubicBezTo>
                      <a:cubicBezTo>
                        <a:pt x="88094" y="362551"/>
                        <a:pt x="89152" y="362551"/>
                        <a:pt x="95855" y="378073"/>
                      </a:cubicBezTo>
                      <a:cubicBezTo>
                        <a:pt x="102558" y="393595"/>
                        <a:pt x="155827" y="431342"/>
                        <a:pt x="146655" y="420406"/>
                      </a:cubicBezTo>
                      <a:cubicBezTo>
                        <a:pt x="137483" y="409470"/>
                        <a:pt x="64811" y="325156"/>
                        <a:pt x="40822" y="312456"/>
                      </a:cubicBezTo>
                      <a:cubicBezTo>
                        <a:pt x="16833" y="299756"/>
                        <a:pt x="5192" y="354789"/>
                        <a:pt x="2722" y="344206"/>
                      </a:cubicBezTo>
                      <a:cubicBezTo>
                        <a:pt x="252" y="333623"/>
                        <a:pt x="-8567" y="271181"/>
                        <a:pt x="28122" y="2447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AA9E581A-5A68-4FCB-9412-FF252EA0196D}"/>
                    </a:ext>
                  </a:extLst>
                </p:cNvPr>
                <p:cNvSpPr/>
                <p:nvPr/>
              </p:nvSpPr>
              <p:spPr>
                <a:xfrm>
                  <a:off x="5378275" y="6881653"/>
                  <a:ext cx="485254" cy="116147"/>
                </a:xfrm>
                <a:custGeom>
                  <a:avLst/>
                  <a:gdLst>
                    <a:gd name="connsiteX0" fmla="*/ 175 w 485254"/>
                    <a:gd name="connsiteY0" fmla="*/ 84297 h 116147"/>
                    <a:gd name="connsiteX1" fmla="*/ 279575 w 485254"/>
                    <a:gd name="connsiteY1" fmla="*/ 41964 h 116147"/>
                    <a:gd name="connsiteX2" fmla="*/ 482775 w 485254"/>
                    <a:gd name="connsiteY2" fmla="*/ 116047 h 116147"/>
                    <a:gd name="connsiteX3" fmla="*/ 381175 w 485254"/>
                    <a:gd name="connsiteY3" fmla="*/ 56780 h 116147"/>
                    <a:gd name="connsiteX4" fmla="*/ 213958 w 485254"/>
                    <a:gd name="connsiteY4" fmla="*/ 8097 h 116147"/>
                    <a:gd name="connsiteX5" fmla="*/ 237242 w 485254"/>
                    <a:gd name="connsiteY5" fmla="*/ 5980 h 116147"/>
                    <a:gd name="connsiteX6" fmla="*/ 175 w 485254"/>
                    <a:gd name="connsiteY6" fmla="*/ 84297 h 11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5254" h="116147">
                      <a:moveTo>
                        <a:pt x="175" y="84297"/>
                      </a:moveTo>
                      <a:cubicBezTo>
                        <a:pt x="7230" y="90294"/>
                        <a:pt x="199142" y="36672"/>
                        <a:pt x="279575" y="41964"/>
                      </a:cubicBezTo>
                      <a:cubicBezTo>
                        <a:pt x="360008" y="47256"/>
                        <a:pt x="465842" y="113578"/>
                        <a:pt x="482775" y="116047"/>
                      </a:cubicBezTo>
                      <a:cubicBezTo>
                        <a:pt x="499708" y="118516"/>
                        <a:pt x="425978" y="74772"/>
                        <a:pt x="381175" y="56780"/>
                      </a:cubicBezTo>
                      <a:cubicBezTo>
                        <a:pt x="336372" y="38788"/>
                        <a:pt x="237947" y="16564"/>
                        <a:pt x="213958" y="8097"/>
                      </a:cubicBezTo>
                      <a:cubicBezTo>
                        <a:pt x="189969" y="-370"/>
                        <a:pt x="273225" y="-3898"/>
                        <a:pt x="237242" y="5980"/>
                      </a:cubicBezTo>
                      <a:cubicBezTo>
                        <a:pt x="201259" y="15858"/>
                        <a:pt x="-6880" y="78300"/>
                        <a:pt x="175" y="842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2CF2604A-BCBD-409D-956C-7A456318848C}"/>
                    </a:ext>
                  </a:extLst>
                </p:cNvPr>
                <p:cNvSpPr/>
                <p:nvPr/>
              </p:nvSpPr>
              <p:spPr>
                <a:xfrm>
                  <a:off x="5651152" y="6652574"/>
                  <a:ext cx="396617" cy="470708"/>
                </a:xfrm>
                <a:custGeom>
                  <a:avLst/>
                  <a:gdLst>
                    <a:gd name="connsiteX0" fmla="*/ 348 w 396617"/>
                    <a:gd name="connsiteY0" fmla="*/ 470009 h 470708"/>
                    <a:gd name="connsiteX1" fmla="*/ 279748 w 396617"/>
                    <a:gd name="connsiteY1" fmla="*/ 444609 h 470708"/>
                    <a:gd name="connsiteX2" fmla="*/ 374998 w 396617"/>
                    <a:gd name="connsiteY2" fmla="*/ 465776 h 470708"/>
                    <a:gd name="connsiteX3" fmla="*/ 396165 w 396617"/>
                    <a:gd name="connsiteY3" fmla="*/ 362059 h 470708"/>
                    <a:gd name="connsiteX4" fmla="*/ 387698 w 396617"/>
                    <a:gd name="connsiteY4" fmla="*/ 6459 h 470708"/>
                    <a:gd name="connsiteX5" fmla="*/ 396165 w 396617"/>
                    <a:gd name="connsiteY5" fmla="*/ 152509 h 470708"/>
                    <a:gd name="connsiteX6" fmla="*/ 370765 w 396617"/>
                    <a:gd name="connsiteY6" fmla="*/ 402276 h 470708"/>
                    <a:gd name="connsiteX7" fmla="*/ 322081 w 396617"/>
                    <a:gd name="connsiteY7" fmla="*/ 402276 h 470708"/>
                    <a:gd name="connsiteX8" fmla="*/ 154865 w 396617"/>
                    <a:gd name="connsiteY8" fmla="*/ 408626 h 470708"/>
                    <a:gd name="connsiteX9" fmla="*/ 220481 w 396617"/>
                    <a:gd name="connsiteY9" fmla="*/ 410743 h 470708"/>
                    <a:gd name="connsiteX10" fmla="*/ 348 w 396617"/>
                    <a:gd name="connsiteY10" fmla="*/ 470009 h 47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617" h="470708">
                      <a:moveTo>
                        <a:pt x="348" y="470009"/>
                      </a:moveTo>
                      <a:cubicBezTo>
                        <a:pt x="10226" y="475653"/>
                        <a:pt x="217306" y="445314"/>
                        <a:pt x="279748" y="444609"/>
                      </a:cubicBezTo>
                      <a:cubicBezTo>
                        <a:pt x="342190" y="443903"/>
                        <a:pt x="355595" y="479534"/>
                        <a:pt x="374998" y="465776"/>
                      </a:cubicBezTo>
                      <a:cubicBezTo>
                        <a:pt x="394401" y="452018"/>
                        <a:pt x="394048" y="438612"/>
                        <a:pt x="396165" y="362059"/>
                      </a:cubicBezTo>
                      <a:cubicBezTo>
                        <a:pt x="398282" y="285506"/>
                        <a:pt x="387698" y="41384"/>
                        <a:pt x="387698" y="6459"/>
                      </a:cubicBezTo>
                      <a:cubicBezTo>
                        <a:pt x="387698" y="-28466"/>
                        <a:pt x="398987" y="86540"/>
                        <a:pt x="396165" y="152509"/>
                      </a:cubicBezTo>
                      <a:cubicBezTo>
                        <a:pt x="393343" y="218478"/>
                        <a:pt x="383112" y="360648"/>
                        <a:pt x="370765" y="402276"/>
                      </a:cubicBezTo>
                      <a:cubicBezTo>
                        <a:pt x="358418" y="443904"/>
                        <a:pt x="322081" y="402276"/>
                        <a:pt x="322081" y="402276"/>
                      </a:cubicBezTo>
                      <a:lnTo>
                        <a:pt x="154865" y="408626"/>
                      </a:lnTo>
                      <a:cubicBezTo>
                        <a:pt x="137932" y="410037"/>
                        <a:pt x="247292" y="403688"/>
                        <a:pt x="220481" y="410743"/>
                      </a:cubicBezTo>
                      <a:cubicBezTo>
                        <a:pt x="193670" y="417798"/>
                        <a:pt x="-9530" y="464365"/>
                        <a:pt x="348" y="4700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D5D4A96B-A443-4873-A2CE-528520E2F0EE}"/>
                    </a:ext>
                  </a:extLst>
                </p:cNvPr>
                <p:cNvSpPr/>
                <p:nvPr/>
              </p:nvSpPr>
              <p:spPr>
                <a:xfrm>
                  <a:off x="4281093" y="6082115"/>
                  <a:ext cx="218021" cy="745695"/>
                </a:xfrm>
                <a:custGeom>
                  <a:avLst/>
                  <a:gdLst>
                    <a:gd name="connsiteX0" fmla="*/ 130570 w 218021"/>
                    <a:gd name="connsiteY0" fmla="*/ 101198 h 745695"/>
                    <a:gd name="connsiteX1" fmla="*/ 98820 w 218021"/>
                    <a:gd name="connsiteY1" fmla="*/ 164698 h 745695"/>
                    <a:gd name="connsiteX2" fmla="*/ 9920 w 218021"/>
                    <a:gd name="connsiteY2" fmla="*/ 640948 h 745695"/>
                    <a:gd name="connsiteX3" fmla="*/ 52782 w 218021"/>
                    <a:gd name="connsiteY3" fmla="*/ 355198 h 745695"/>
                    <a:gd name="connsiteX4" fmla="*/ 395 w 218021"/>
                    <a:gd name="connsiteY4" fmla="*/ 734610 h 745695"/>
                    <a:gd name="connsiteX5" fmla="*/ 33732 w 218021"/>
                    <a:gd name="connsiteY5" fmla="*/ 601260 h 745695"/>
                    <a:gd name="connsiteX6" fmla="*/ 121045 w 218021"/>
                    <a:gd name="connsiteY6" fmla="*/ 163110 h 745695"/>
                    <a:gd name="connsiteX7" fmla="*/ 217882 w 218021"/>
                    <a:gd name="connsiteY7" fmla="*/ 1185 h 745695"/>
                    <a:gd name="connsiteX8" fmla="*/ 130570 w 218021"/>
                    <a:gd name="connsiteY8" fmla="*/ 101198 h 74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021" h="745695">
                      <a:moveTo>
                        <a:pt x="130570" y="101198"/>
                      </a:moveTo>
                      <a:cubicBezTo>
                        <a:pt x="110726" y="128450"/>
                        <a:pt x="118928" y="74740"/>
                        <a:pt x="98820" y="164698"/>
                      </a:cubicBezTo>
                      <a:cubicBezTo>
                        <a:pt x="78712" y="254656"/>
                        <a:pt x="17593" y="609198"/>
                        <a:pt x="9920" y="640948"/>
                      </a:cubicBezTo>
                      <a:cubicBezTo>
                        <a:pt x="2247" y="672698"/>
                        <a:pt x="54370" y="339588"/>
                        <a:pt x="52782" y="355198"/>
                      </a:cubicBezTo>
                      <a:cubicBezTo>
                        <a:pt x="51194" y="370808"/>
                        <a:pt x="3570" y="693600"/>
                        <a:pt x="395" y="734610"/>
                      </a:cubicBezTo>
                      <a:cubicBezTo>
                        <a:pt x="-2780" y="775620"/>
                        <a:pt x="13624" y="696510"/>
                        <a:pt x="33732" y="601260"/>
                      </a:cubicBezTo>
                      <a:cubicBezTo>
                        <a:pt x="53840" y="506010"/>
                        <a:pt x="90353" y="263123"/>
                        <a:pt x="121045" y="163110"/>
                      </a:cubicBezTo>
                      <a:cubicBezTo>
                        <a:pt x="151737" y="63097"/>
                        <a:pt x="214178" y="13356"/>
                        <a:pt x="217882" y="1185"/>
                      </a:cubicBezTo>
                      <a:cubicBezTo>
                        <a:pt x="221586" y="-10986"/>
                        <a:pt x="150414" y="73946"/>
                        <a:pt x="130570" y="1011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558303B6-D025-4973-B953-6B0893EAC465}"/>
                    </a:ext>
                  </a:extLst>
                </p:cNvPr>
                <p:cNvSpPr/>
                <p:nvPr/>
              </p:nvSpPr>
              <p:spPr>
                <a:xfrm>
                  <a:off x="4073212" y="7545806"/>
                  <a:ext cx="874457" cy="195170"/>
                </a:xfrm>
                <a:custGeom>
                  <a:avLst/>
                  <a:gdLst>
                    <a:gd name="connsiteX0" fmla="*/ 11955 w 874457"/>
                    <a:gd name="connsiteY0" fmla="*/ 33977 h 195170"/>
                    <a:gd name="connsiteX1" fmla="*/ 306171 w 874457"/>
                    <a:gd name="connsiteY1" fmla="*/ 44561 h 195170"/>
                    <a:gd name="connsiteX2" fmla="*/ 574988 w 874457"/>
                    <a:gd name="connsiteY2" fmla="*/ 129227 h 195170"/>
                    <a:gd name="connsiteX3" fmla="*/ 867088 w 874457"/>
                    <a:gd name="connsiteY3" fmla="*/ 194844 h 195170"/>
                    <a:gd name="connsiteX4" fmla="*/ 754905 w 874457"/>
                    <a:gd name="connsiteY4" fmla="*/ 150394 h 195170"/>
                    <a:gd name="connsiteX5" fmla="*/ 412005 w 874457"/>
                    <a:gd name="connsiteY5" fmla="*/ 61494 h 195170"/>
                    <a:gd name="connsiteX6" fmla="*/ 613088 w 874457"/>
                    <a:gd name="connsiteY6" fmla="*/ 114411 h 195170"/>
                    <a:gd name="connsiteX7" fmla="*/ 547471 w 874457"/>
                    <a:gd name="connsiteY7" fmla="*/ 74194 h 195170"/>
                    <a:gd name="connsiteX8" fmla="*/ 363321 w 874457"/>
                    <a:gd name="connsiteY8" fmla="*/ 25511 h 195170"/>
                    <a:gd name="connsiteX9" fmla="*/ 83921 w 874457"/>
                    <a:gd name="connsiteY9" fmla="*/ 111 h 195170"/>
                    <a:gd name="connsiteX10" fmla="*/ 11955 w 874457"/>
                    <a:gd name="connsiteY10" fmla="*/ 33977 h 19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4457" h="195170">
                      <a:moveTo>
                        <a:pt x="11955" y="33977"/>
                      </a:moveTo>
                      <a:cubicBezTo>
                        <a:pt x="48997" y="41385"/>
                        <a:pt x="212332" y="28686"/>
                        <a:pt x="306171" y="44561"/>
                      </a:cubicBezTo>
                      <a:cubicBezTo>
                        <a:pt x="400010" y="60436"/>
                        <a:pt x="481502" y="104180"/>
                        <a:pt x="574988" y="129227"/>
                      </a:cubicBezTo>
                      <a:cubicBezTo>
                        <a:pt x="668474" y="154274"/>
                        <a:pt x="837102" y="191316"/>
                        <a:pt x="867088" y="194844"/>
                      </a:cubicBezTo>
                      <a:cubicBezTo>
                        <a:pt x="897074" y="198372"/>
                        <a:pt x="830752" y="172619"/>
                        <a:pt x="754905" y="150394"/>
                      </a:cubicBezTo>
                      <a:cubicBezTo>
                        <a:pt x="679058" y="128169"/>
                        <a:pt x="412005" y="61494"/>
                        <a:pt x="412005" y="61494"/>
                      </a:cubicBezTo>
                      <a:cubicBezTo>
                        <a:pt x="388369" y="55497"/>
                        <a:pt x="590510" y="112294"/>
                        <a:pt x="613088" y="114411"/>
                      </a:cubicBezTo>
                      <a:cubicBezTo>
                        <a:pt x="635666" y="116528"/>
                        <a:pt x="589099" y="89011"/>
                        <a:pt x="547471" y="74194"/>
                      </a:cubicBezTo>
                      <a:cubicBezTo>
                        <a:pt x="505843" y="59377"/>
                        <a:pt x="440579" y="37858"/>
                        <a:pt x="363321" y="25511"/>
                      </a:cubicBezTo>
                      <a:cubicBezTo>
                        <a:pt x="286063" y="13164"/>
                        <a:pt x="136838" y="2228"/>
                        <a:pt x="83921" y="111"/>
                      </a:cubicBezTo>
                      <a:cubicBezTo>
                        <a:pt x="31004" y="-2006"/>
                        <a:pt x="-25087" y="26569"/>
                        <a:pt x="11955" y="339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59B49CE1-BC30-4B45-B851-D6E6E0E7533A}"/>
                    </a:ext>
                  </a:extLst>
                </p:cNvPr>
                <p:cNvSpPr/>
                <p:nvPr/>
              </p:nvSpPr>
              <p:spPr>
                <a:xfrm>
                  <a:off x="4878868" y="7727933"/>
                  <a:ext cx="562026" cy="632911"/>
                </a:xfrm>
                <a:custGeom>
                  <a:avLst/>
                  <a:gdLst>
                    <a:gd name="connsiteX0" fmla="*/ 49 w 562026"/>
                    <a:gd name="connsiteY0" fmla="*/ 17 h 632911"/>
                    <a:gd name="connsiteX1" fmla="*/ 383165 w 562026"/>
                    <a:gd name="connsiteY1" fmla="*/ 215917 h 632911"/>
                    <a:gd name="connsiteX2" fmla="*/ 414915 w 562026"/>
                    <a:gd name="connsiteY2" fmla="*/ 262484 h 632911"/>
                    <a:gd name="connsiteX3" fmla="*/ 524982 w 562026"/>
                    <a:gd name="connsiteY3" fmla="*/ 414884 h 632911"/>
                    <a:gd name="connsiteX4" fmla="*/ 474182 w 562026"/>
                    <a:gd name="connsiteY4" fmla="*/ 298467 h 632911"/>
                    <a:gd name="connsiteX5" fmla="*/ 522865 w 562026"/>
                    <a:gd name="connsiteY5" fmla="*/ 448750 h 632911"/>
                    <a:gd name="connsiteX6" fmla="*/ 546149 w 562026"/>
                    <a:gd name="connsiteY6" fmla="*/ 632900 h 632911"/>
                    <a:gd name="connsiteX7" fmla="*/ 552499 w 562026"/>
                    <a:gd name="connsiteY7" fmla="*/ 440284 h 632911"/>
                    <a:gd name="connsiteX8" fmla="*/ 410682 w 562026"/>
                    <a:gd name="connsiteY8" fmla="*/ 205334 h 632911"/>
                    <a:gd name="connsiteX9" fmla="*/ 49 w 562026"/>
                    <a:gd name="connsiteY9" fmla="*/ 17 h 63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2026" h="632911">
                      <a:moveTo>
                        <a:pt x="49" y="17"/>
                      </a:moveTo>
                      <a:cubicBezTo>
                        <a:pt x="-4537" y="1781"/>
                        <a:pt x="314021" y="172173"/>
                        <a:pt x="383165" y="215917"/>
                      </a:cubicBezTo>
                      <a:cubicBezTo>
                        <a:pt x="452309" y="259661"/>
                        <a:pt x="391279" y="229323"/>
                        <a:pt x="414915" y="262484"/>
                      </a:cubicBezTo>
                      <a:cubicBezTo>
                        <a:pt x="438551" y="295645"/>
                        <a:pt x="515104" y="408887"/>
                        <a:pt x="524982" y="414884"/>
                      </a:cubicBezTo>
                      <a:cubicBezTo>
                        <a:pt x="534860" y="420881"/>
                        <a:pt x="474535" y="292823"/>
                        <a:pt x="474182" y="298467"/>
                      </a:cubicBezTo>
                      <a:cubicBezTo>
                        <a:pt x="473829" y="304111"/>
                        <a:pt x="510871" y="393011"/>
                        <a:pt x="522865" y="448750"/>
                      </a:cubicBezTo>
                      <a:cubicBezTo>
                        <a:pt x="534859" y="504489"/>
                        <a:pt x="541210" y="634311"/>
                        <a:pt x="546149" y="632900"/>
                      </a:cubicBezTo>
                      <a:cubicBezTo>
                        <a:pt x="551088" y="631489"/>
                        <a:pt x="575077" y="511545"/>
                        <a:pt x="552499" y="440284"/>
                      </a:cubicBezTo>
                      <a:cubicBezTo>
                        <a:pt x="529921" y="369023"/>
                        <a:pt x="508049" y="280123"/>
                        <a:pt x="410682" y="205334"/>
                      </a:cubicBezTo>
                      <a:cubicBezTo>
                        <a:pt x="313315" y="130545"/>
                        <a:pt x="4635" y="-1747"/>
                        <a:pt x="49" y="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: 図形 1043">
                  <a:extLst>
                    <a:ext uri="{FF2B5EF4-FFF2-40B4-BE49-F238E27FC236}">
                      <a16:creationId xmlns:a16="http://schemas.microsoft.com/office/drawing/2014/main" id="{F1B44058-7E28-4F6C-B74D-35BE0DE88224}"/>
                    </a:ext>
                  </a:extLst>
                </p:cNvPr>
                <p:cNvSpPr/>
                <p:nvPr/>
              </p:nvSpPr>
              <p:spPr>
                <a:xfrm>
                  <a:off x="3724760" y="8512707"/>
                  <a:ext cx="891173" cy="235478"/>
                </a:xfrm>
                <a:custGeom>
                  <a:avLst/>
                  <a:gdLst>
                    <a:gd name="connsiteX0" fmla="*/ 4807 w 891173"/>
                    <a:gd name="connsiteY0" fmla="*/ 188910 h 235478"/>
                    <a:gd name="connsiteX1" fmla="*/ 250340 w 891173"/>
                    <a:gd name="connsiteY1" fmla="*/ 188910 h 235478"/>
                    <a:gd name="connsiteX2" fmla="*/ 423907 w 891173"/>
                    <a:gd name="connsiteY2" fmla="*/ 74610 h 235478"/>
                    <a:gd name="connsiteX3" fmla="*/ 711773 w 891173"/>
                    <a:gd name="connsiteY3" fmla="*/ 49210 h 235478"/>
                    <a:gd name="connsiteX4" fmla="*/ 889573 w 891173"/>
                    <a:gd name="connsiteY4" fmla="*/ 526 h 235478"/>
                    <a:gd name="connsiteX5" fmla="*/ 798557 w 891173"/>
                    <a:gd name="connsiteY5" fmla="*/ 36510 h 235478"/>
                    <a:gd name="connsiteX6" fmla="*/ 783740 w 891173"/>
                    <a:gd name="connsiteY6" fmla="*/ 212193 h 235478"/>
                    <a:gd name="connsiteX7" fmla="*/ 777390 w 891173"/>
                    <a:gd name="connsiteY7" fmla="*/ 135993 h 235478"/>
                    <a:gd name="connsiteX8" fmla="*/ 470473 w 891173"/>
                    <a:gd name="connsiteY8" fmla="*/ 125410 h 235478"/>
                    <a:gd name="connsiteX9" fmla="*/ 305373 w 891173"/>
                    <a:gd name="connsiteY9" fmla="*/ 193143 h 235478"/>
                    <a:gd name="connsiteX10" fmla="*/ 102173 w 891173"/>
                    <a:gd name="connsiteY10" fmla="*/ 235476 h 235478"/>
                    <a:gd name="connsiteX11" fmla="*/ 4807 w 891173"/>
                    <a:gd name="connsiteY11" fmla="*/ 188910 h 23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1173" h="235478">
                      <a:moveTo>
                        <a:pt x="4807" y="188910"/>
                      </a:moveTo>
                      <a:cubicBezTo>
                        <a:pt x="29501" y="181149"/>
                        <a:pt x="180490" y="207960"/>
                        <a:pt x="250340" y="188910"/>
                      </a:cubicBezTo>
                      <a:cubicBezTo>
                        <a:pt x="320190" y="169860"/>
                        <a:pt x="347002" y="97893"/>
                        <a:pt x="423907" y="74610"/>
                      </a:cubicBezTo>
                      <a:cubicBezTo>
                        <a:pt x="500812" y="51327"/>
                        <a:pt x="634162" y="61557"/>
                        <a:pt x="711773" y="49210"/>
                      </a:cubicBezTo>
                      <a:cubicBezTo>
                        <a:pt x="789384" y="36863"/>
                        <a:pt x="875109" y="2643"/>
                        <a:pt x="889573" y="526"/>
                      </a:cubicBezTo>
                      <a:cubicBezTo>
                        <a:pt x="904037" y="-1591"/>
                        <a:pt x="816196" y="1232"/>
                        <a:pt x="798557" y="36510"/>
                      </a:cubicBezTo>
                      <a:cubicBezTo>
                        <a:pt x="780918" y="71788"/>
                        <a:pt x="787268" y="195612"/>
                        <a:pt x="783740" y="212193"/>
                      </a:cubicBezTo>
                      <a:cubicBezTo>
                        <a:pt x="780212" y="228774"/>
                        <a:pt x="829601" y="150457"/>
                        <a:pt x="777390" y="135993"/>
                      </a:cubicBezTo>
                      <a:cubicBezTo>
                        <a:pt x="725179" y="121529"/>
                        <a:pt x="549142" y="115885"/>
                        <a:pt x="470473" y="125410"/>
                      </a:cubicBezTo>
                      <a:cubicBezTo>
                        <a:pt x="391804" y="134935"/>
                        <a:pt x="366756" y="174799"/>
                        <a:pt x="305373" y="193143"/>
                      </a:cubicBezTo>
                      <a:cubicBezTo>
                        <a:pt x="243990" y="211487"/>
                        <a:pt x="148034" y="235123"/>
                        <a:pt x="102173" y="235476"/>
                      </a:cubicBezTo>
                      <a:cubicBezTo>
                        <a:pt x="56312" y="235829"/>
                        <a:pt x="-19887" y="196671"/>
                        <a:pt x="4807" y="1889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50298FFD-0493-42B9-BA0C-9641DF5E3734}"/>
                    </a:ext>
                  </a:extLst>
                </p:cNvPr>
                <p:cNvSpPr/>
                <p:nvPr/>
              </p:nvSpPr>
              <p:spPr>
                <a:xfrm>
                  <a:off x="4675551" y="8326835"/>
                  <a:ext cx="754646" cy="837373"/>
                </a:xfrm>
                <a:custGeom>
                  <a:avLst/>
                  <a:gdLst>
                    <a:gd name="connsiteX0" fmla="*/ 753699 w 754646"/>
                    <a:gd name="connsiteY0" fmla="*/ 132 h 837373"/>
                    <a:gd name="connsiteX1" fmla="*/ 681732 w 754646"/>
                    <a:gd name="connsiteY1" fmla="*/ 309165 h 837373"/>
                    <a:gd name="connsiteX2" fmla="*/ 584366 w 754646"/>
                    <a:gd name="connsiteY2" fmla="*/ 402298 h 837373"/>
                    <a:gd name="connsiteX3" fmla="*/ 497582 w 754646"/>
                    <a:gd name="connsiteY3" fmla="*/ 495432 h 837373"/>
                    <a:gd name="connsiteX4" fmla="*/ 408682 w 754646"/>
                    <a:gd name="connsiteY4" fmla="*/ 586448 h 837373"/>
                    <a:gd name="connsiteX5" fmla="*/ 330366 w 754646"/>
                    <a:gd name="connsiteY5" fmla="*/ 639365 h 837373"/>
                    <a:gd name="connsiteX6" fmla="*/ 156799 w 754646"/>
                    <a:gd name="connsiteY6" fmla="*/ 658415 h 837373"/>
                    <a:gd name="connsiteX7" fmla="*/ 489116 w 754646"/>
                    <a:gd name="connsiteY7" fmla="*/ 571632 h 837373"/>
                    <a:gd name="connsiteX8" fmla="*/ 296499 w 754646"/>
                    <a:gd name="connsiteY8" fmla="*/ 681698 h 837373"/>
                    <a:gd name="connsiteX9" fmla="*/ 2282 w 754646"/>
                    <a:gd name="connsiteY9" fmla="*/ 836215 h 837373"/>
                    <a:gd name="connsiteX10" fmla="*/ 465832 w 754646"/>
                    <a:gd name="connsiteY10" fmla="*/ 594915 h 837373"/>
                    <a:gd name="connsiteX11" fmla="*/ 626699 w 754646"/>
                    <a:gd name="connsiteY11" fmla="*/ 387482 h 837373"/>
                    <a:gd name="connsiteX12" fmla="*/ 715599 w 754646"/>
                    <a:gd name="connsiteY12" fmla="*/ 349382 h 837373"/>
                    <a:gd name="connsiteX13" fmla="*/ 753699 w 754646"/>
                    <a:gd name="connsiteY13" fmla="*/ 132 h 837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4646" h="837373">
                      <a:moveTo>
                        <a:pt x="753699" y="132"/>
                      </a:moveTo>
                      <a:cubicBezTo>
                        <a:pt x="748054" y="-6571"/>
                        <a:pt x="709954" y="242137"/>
                        <a:pt x="681732" y="309165"/>
                      </a:cubicBezTo>
                      <a:cubicBezTo>
                        <a:pt x="653510" y="376193"/>
                        <a:pt x="615058" y="371254"/>
                        <a:pt x="584366" y="402298"/>
                      </a:cubicBezTo>
                      <a:cubicBezTo>
                        <a:pt x="553674" y="433342"/>
                        <a:pt x="526863" y="464740"/>
                        <a:pt x="497582" y="495432"/>
                      </a:cubicBezTo>
                      <a:cubicBezTo>
                        <a:pt x="468301" y="526124"/>
                        <a:pt x="436551" y="562459"/>
                        <a:pt x="408682" y="586448"/>
                      </a:cubicBezTo>
                      <a:cubicBezTo>
                        <a:pt x="380813" y="610437"/>
                        <a:pt x="372346" y="627371"/>
                        <a:pt x="330366" y="639365"/>
                      </a:cubicBezTo>
                      <a:cubicBezTo>
                        <a:pt x="288386" y="651359"/>
                        <a:pt x="130341" y="669704"/>
                        <a:pt x="156799" y="658415"/>
                      </a:cubicBezTo>
                      <a:cubicBezTo>
                        <a:pt x="183257" y="647126"/>
                        <a:pt x="465833" y="567752"/>
                        <a:pt x="489116" y="571632"/>
                      </a:cubicBezTo>
                      <a:cubicBezTo>
                        <a:pt x="512399" y="575512"/>
                        <a:pt x="377638" y="637601"/>
                        <a:pt x="296499" y="681698"/>
                      </a:cubicBezTo>
                      <a:cubicBezTo>
                        <a:pt x="215360" y="725795"/>
                        <a:pt x="-25940" y="850679"/>
                        <a:pt x="2282" y="836215"/>
                      </a:cubicBezTo>
                      <a:cubicBezTo>
                        <a:pt x="30504" y="821751"/>
                        <a:pt x="361763" y="669704"/>
                        <a:pt x="465832" y="594915"/>
                      </a:cubicBezTo>
                      <a:cubicBezTo>
                        <a:pt x="569901" y="520126"/>
                        <a:pt x="585071" y="428404"/>
                        <a:pt x="626699" y="387482"/>
                      </a:cubicBezTo>
                      <a:cubicBezTo>
                        <a:pt x="668327" y="346560"/>
                        <a:pt x="692316" y="408649"/>
                        <a:pt x="715599" y="349382"/>
                      </a:cubicBezTo>
                      <a:cubicBezTo>
                        <a:pt x="738882" y="290115"/>
                        <a:pt x="759344" y="6835"/>
                        <a:pt x="75369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AC6A401D-CB7F-42A8-8054-15815FC7A4E1}"/>
                    </a:ext>
                  </a:extLst>
                </p:cNvPr>
                <p:cNvSpPr/>
                <p:nvPr/>
              </p:nvSpPr>
              <p:spPr>
                <a:xfrm>
                  <a:off x="4844423" y="7952059"/>
                  <a:ext cx="485412" cy="106358"/>
                </a:xfrm>
                <a:custGeom>
                  <a:avLst/>
                  <a:gdLst>
                    <a:gd name="connsiteX0" fmla="*/ 485344 w 485412"/>
                    <a:gd name="connsiteY0" fmla="*/ 106091 h 106358"/>
                    <a:gd name="connsiteX1" fmla="*/ 282144 w 485412"/>
                    <a:gd name="connsiteY1" fmla="*/ 4491 h 106358"/>
                    <a:gd name="connsiteX2" fmla="*/ 180544 w 485412"/>
                    <a:gd name="connsiteY2" fmla="*/ 23541 h 106358"/>
                    <a:gd name="connsiteX3" fmla="*/ 627 w 485412"/>
                    <a:gd name="connsiteY3" fmla="*/ 74341 h 106358"/>
                    <a:gd name="connsiteX4" fmla="*/ 248277 w 485412"/>
                    <a:gd name="connsiteY4" fmla="*/ 19308 h 106358"/>
                    <a:gd name="connsiteX5" fmla="*/ 182660 w 485412"/>
                    <a:gd name="connsiteY5" fmla="*/ 48941 h 106358"/>
                    <a:gd name="connsiteX6" fmla="*/ 303310 w 485412"/>
                    <a:gd name="connsiteY6" fmla="*/ 34124 h 106358"/>
                    <a:gd name="connsiteX7" fmla="*/ 485344 w 485412"/>
                    <a:gd name="connsiteY7" fmla="*/ 106091 h 10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412" h="106358">
                      <a:moveTo>
                        <a:pt x="485344" y="106091"/>
                      </a:moveTo>
                      <a:cubicBezTo>
                        <a:pt x="481816" y="101152"/>
                        <a:pt x="332944" y="18249"/>
                        <a:pt x="282144" y="4491"/>
                      </a:cubicBezTo>
                      <a:cubicBezTo>
                        <a:pt x="231344" y="-9267"/>
                        <a:pt x="227464" y="11899"/>
                        <a:pt x="180544" y="23541"/>
                      </a:cubicBezTo>
                      <a:cubicBezTo>
                        <a:pt x="133624" y="35183"/>
                        <a:pt x="-10662" y="75046"/>
                        <a:pt x="627" y="74341"/>
                      </a:cubicBezTo>
                      <a:cubicBezTo>
                        <a:pt x="11916" y="73636"/>
                        <a:pt x="217938" y="23541"/>
                        <a:pt x="248277" y="19308"/>
                      </a:cubicBezTo>
                      <a:cubicBezTo>
                        <a:pt x="278616" y="15075"/>
                        <a:pt x="173488" y="46472"/>
                        <a:pt x="182660" y="48941"/>
                      </a:cubicBezTo>
                      <a:cubicBezTo>
                        <a:pt x="191832" y="51410"/>
                        <a:pt x="252157" y="22129"/>
                        <a:pt x="303310" y="34124"/>
                      </a:cubicBezTo>
                      <a:cubicBezTo>
                        <a:pt x="354463" y="46118"/>
                        <a:pt x="488872" y="111030"/>
                        <a:pt x="485344" y="1060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27B35019-248B-4094-9E1A-84023F08E296}"/>
                    </a:ext>
                  </a:extLst>
                </p:cNvPr>
                <p:cNvSpPr/>
                <p:nvPr/>
              </p:nvSpPr>
              <p:spPr>
                <a:xfrm>
                  <a:off x="5160835" y="8065870"/>
                  <a:ext cx="244208" cy="482243"/>
                </a:xfrm>
                <a:custGeom>
                  <a:avLst/>
                  <a:gdLst>
                    <a:gd name="connsiteX0" fmla="*/ 113898 w 244208"/>
                    <a:gd name="connsiteY0" fmla="*/ 747 h 482243"/>
                    <a:gd name="connsiteX1" fmla="*/ 139298 w 244208"/>
                    <a:gd name="connsiteY1" fmla="*/ 142563 h 482243"/>
                    <a:gd name="connsiteX2" fmla="*/ 240898 w 244208"/>
                    <a:gd name="connsiteY2" fmla="*/ 271680 h 482243"/>
                    <a:gd name="connsiteX3" fmla="*/ 217615 w 244208"/>
                    <a:gd name="connsiteY3" fmla="*/ 405030 h 482243"/>
                    <a:gd name="connsiteX4" fmla="*/ 198565 w 244208"/>
                    <a:gd name="connsiteY4" fmla="*/ 421963 h 482243"/>
                    <a:gd name="connsiteX5" fmla="*/ 143532 w 244208"/>
                    <a:gd name="connsiteY5" fmla="*/ 481230 h 482243"/>
                    <a:gd name="connsiteX6" fmla="*/ 232432 w 244208"/>
                    <a:gd name="connsiteY6" fmla="*/ 366930 h 482243"/>
                    <a:gd name="connsiteX7" fmla="*/ 223965 w 244208"/>
                    <a:gd name="connsiteY7" fmla="*/ 273797 h 482243"/>
                    <a:gd name="connsiteX8" fmla="*/ 192215 w 244208"/>
                    <a:gd name="connsiteY8" fmla="*/ 218763 h 482243"/>
                    <a:gd name="connsiteX9" fmla="*/ 116015 w 244208"/>
                    <a:gd name="connsiteY9" fmla="*/ 250513 h 482243"/>
                    <a:gd name="connsiteX10" fmla="*/ 12298 w 244208"/>
                    <a:gd name="connsiteY10" fmla="*/ 320363 h 482243"/>
                    <a:gd name="connsiteX11" fmla="*/ 22882 w 244208"/>
                    <a:gd name="connsiteY11" fmla="*/ 373280 h 482243"/>
                    <a:gd name="connsiteX12" fmla="*/ 8065 w 244208"/>
                    <a:gd name="connsiteY12" fmla="*/ 324597 h 482243"/>
                    <a:gd name="connsiteX13" fmla="*/ 168932 w 244208"/>
                    <a:gd name="connsiteY13" fmla="*/ 187013 h 482243"/>
                    <a:gd name="connsiteX14" fmla="*/ 94848 w 244208"/>
                    <a:gd name="connsiteY14" fmla="*/ 89647 h 482243"/>
                    <a:gd name="connsiteX15" fmla="*/ 113898 w 244208"/>
                    <a:gd name="connsiteY15" fmla="*/ 747 h 482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4208" h="482243">
                      <a:moveTo>
                        <a:pt x="113898" y="747"/>
                      </a:moveTo>
                      <a:cubicBezTo>
                        <a:pt x="121306" y="9566"/>
                        <a:pt x="118131" y="97408"/>
                        <a:pt x="139298" y="142563"/>
                      </a:cubicBezTo>
                      <a:cubicBezTo>
                        <a:pt x="160465" y="187718"/>
                        <a:pt x="227845" y="227936"/>
                        <a:pt x="240898" y="271680"/>
                      </a:cubicBezTo>
                      <a:cubicBezTo>
                        <a:pt x="253951" y="315425"/>
                        <a:pt x="224671" y="379983"/>
                        <a:pt x="217615" y="405030"/>
                      </a:cubicBezTo>
                      <a:cubicBezTo>
                        <a:pt x="210560" y="430077"/>
                        <a:pt x="210912" y="409263"/>
                        <a:pt x="198565" y="421963"/>
                      </a:cubicBezTo>
                      <a:cubicBezTo>
                        <a:pt x="186218" y="434663"/>
                        <a:pt x="137887" y="490402"/>
                        <a:pt x="143532" y="481230"/>
                      </a:cubicBezTo>
                      <a:cubicBezTo>
                        <a:pt x="149177" y="472058"/>
                        <a:pt x="219026" y="401502"/>
                        <a:pt x="232432" y="366930"/>
                      </a:cubicBezTo>
                      <a:cubicBezTo>
                        <a:pt x="245838" y="332358"/>
                        <a:pt x="230668" y="298492"/>
                        <a:pt x="223965" y="273797"/>
                      </a:cubicBezTo>
                      <a:cubicBezTo>
                        <a:pt x="217262" y="249103"/>
                        <a:pt x="210207" y="222644"/>
                        <a:pt x="192215" y="218763"/>
                      </a:cubicBezTo>
                      <a:cubicBezTo>
                        <a:pt x="174223" y="214882"/>
                        <a:pt x="146001" y="233580"/>
                        <a:pt x="116015" y="250513"/>
                      </a:cubicBezTo>
                      <a:cubicBezTo>
                        <a:pt x="86029" y="267446"/>
                        <a:pt x="27820" y="299902"/>
                        <a:pt x="12298" y="320363"/>
                      </a:cubicBezTo>
                      <a:cubicBezTo>
                        <a:pt x="-3224" y="340824"/>
                        <a:pt x="23587" y="372574"/>
                        <a:pt x="22882" y="373280"/>
                      </a:cubicBezTo>
                      <a:cubicBezTo>
                        <a:pt x="22177" y="373986"/>
                        <a:pt x="-16277" y="355641"/>
                        <a:pt x="8065" y="324597"/>
                      </a:cubicBezTo>
                      <a:cubicBezTo>
                        <a:pt x="32407" y="293553"/>
                        <a:pt x="154468" y="226171"/>
                        <a:pt x="168932" y="187013"/>
                      </a:cubicBezTo>
                      <a:cubicBezTo>
                        <a:pt x="183396" y="147855"/>
                        <a:pt x="105079" y="115753"/>
                        <a:pt x="94848" y="89647"/>
                      </a:cubicBezTo>
                      <a:cubicBezTo>
                        <a:pt x="84617" y="63542"/>
                        <a:pt x="106490" y="-8072"/>
                        <a:pt x="113898" y="7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: 図形 1047">
                  <a:extLst>
                    <a:ext uri="{FF2B5EF4-FFF2-40B4-BE49-F238E27FC236}">
                      <a16:creationId xmlns:a16="http://schemas.microsoft.com/office/drawing/2014/main" id="{3733BDF6-AEFA-47D0-8466-BE4E4C605AA3}"/>
                    </a:ext>
                  </a:extLst>
                </p:cNvPr>
                <p:cNvSpPr/>
                <p:nvPr/>
              </p:nvSpPr>
              <p:spPr>
                <a:xfrm>
                  <a:off x="4757613" y="8307735"/>
                  <a:ext cx="303734" cy="445323"/>
                </a:xfrm>
                <a:custGeom>
                  <a:avLst/>
                  <a:gdLst>
                    <a:gd name="connsiteX0" fmla="*/ 32404 w 303734"/>
                    <a:gd name="connsiteY0" fmla="*/ 182 h 445323"/>
                    <a:gd name="connsiteX1" fmla="*/ 32404 w 303734"/>
                    <a:gd name="connsiteY1" fmla="*/ 116598 h 445323"/>
                    <a:gd name="connsiteX2" fmla="*/ 40870 w 303734"/>
                    <a:gd name="connsiteY2" fmla="*/ 148348 h 445323"/>
                    <a:gd name="connsiteX3" fmla="*/ 294870 w 303734"/>
                    <a:gd name="connsiteY3" fmla="*/ 368482 h 445323"/>
                    <a:gd name="connsiteX4" fmla="*/ 233487 w 303734"/>
                    <a:gd name="connsiteY4" fmla="*/ 313448 h 445323"/>
                    <a:gd name="connsiteX5" fmla="*/ 112837 w 303734"/>
                    <a:gd name="connsiteY5" fmla="*/ 249948 h 445323"/>
                    <a:gd name="connsiteX6" fmla="*/ 150937 w 303734"/>
                    <a:gd name="connsiteY6" fmla="*/ 315565 h 445323"/>
                    <a:gd name="connsiteX7" fmla="*/ 246187 w 303734"/>
                    <a:gd name="connsiteY7" fmla="*/ 438332 h 445323"/>
                    <a:gd name="connsiteX8" fmla="*/ 218670 w 303734"/>
                    <a:gd name="connsiteY8" fmla="*/ 410815 h 445323"/>
                    <a:gd name="connsiteX9" fmla="*/ 4887 w 303734"/>
                    <a:gd name="connsiteY9" fmla="*/ 249948 h 445323"/>
                    <a:gd name="connsiteX10" fmla="*/ 74737 w 303734"/>
                    <a:gd name="connsiteY10" fmla="*/ 275348 h 445323"/>
                    <a:gd name="connsiteX11" fmla="*/ 142470 w 303734"/>
                    <a:gd name="connsiteY11" fmla="*/ 243598 h 445323"/>
                    <a:gd name="connsiteX12" fmla="*/ 85320 w 303734"/>
                    <a:gd name="connsiteY12" fmla="*/ 190682 h 445323"/>
                    <a:gd name="connsiteX13" fmla="*/ 15470 w 303734"/>
                    <a:gd name="connsiteY13" fmla="*/ 146232 h 445323"/>
                    <a:gd name="connsiteX14" fmla="*/ 32404 w 303734"/>
                    <a:gd name="connsiteY14" fmla="*/ 182 h 44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3734" h="445323">
                      <a:moveTo>
                        <a:pt x="32404" y="182"/>
                      </a:moveTo>
                      <a:cubicBezTo>
                        <a:pt x="35226" y="-4757"/>
                        <a:pt x="30993" y="91904"/>
                        <a:pt x="32404" y="116598"/>
                      </a:cubicBezTo>
                      <a:cubicBezTo>
                        <a:pt x="33815" y="141292"/>
                        <a:pt x="-2874" y="106367"/>
                        <a:pt x="40870" y="148348"/>
                      </a:cubicBezTo>
                      <a:cubicBezTo>
                        <a:pt x="84614" y="190329"/>
                        <a:pt x="262767" y="340965"/>
                        <a:pt x="294870" y="368482"/>
                      </a:cubicBezTo>
                      <a:cubicBezTo>
                        <a:pt x="326973" y="395999"/>
                        <a:pt x="263826" y="333204"/>
                        <a:pt x="233487" y="313448"/>
                      </a:cubicBezTo>
                      <a:cubicBezTo>
                        <a:pt x="203148" y="293692"/>
                        <a:pt x="126595" y="249595"/>
                        <a:pt x="112837" y="249948"/>
                      </a:cubicBezTo>
                      <a:cubicBezTo>
                        <a:pt x="99079" y="250301"/>
                        <a:pt x="128712" y="284168"/>
                        <a:pt x="150937" y="315565"/>
                      </a:cubicBezTo>
                      <a:cubicBezTo>
                        <a:pt x="173162" y="346962"/>
                        <a:pt x="234898" y="422457"/>
                        <a:pt x="246187" y="438332"/>
                      </a:cubicBezTo>
                      <a:cubicBezTo>
                        <a:pt x="257476" y="454207"/>
                        <a:pt x="258887" y="442212"/>
                        <a:pt x="218670" y="410815"/>
                      </a:cubicBezTo>
                      <a:cubicBezTo>
                        <a:pt x="178453" y="379418"/>
                        <a:pt x="28876" y="272526"/>
                        <a:pt x="4887" y="249948"/>
                      </a:cubicBezTo>
                      <a:cubicBezTo>
                        <a:pt x="-19102" y="227370"/>
                        <a:pt x="51807" y="276406"/>
                        <a:pt x="74737" y="275348"/>
                      </a:cubicBezTo>
                      <a:cubicBezTo>
                        <a:pt x="97667" y="274290"/>
                        <a:pt x="140706" y="257709"/>
                        <a:pt x="142470" y="243598"/>
                      </a:cubicBezTo>
                      <a:cubicBezTo>
                        <a:pt x="144234" y="229487"/>
                        <a:pt x="106487" y="206910"/>
                        <a:pt x="85320" y="190682"/>
                      </a:cubicBezTo>
                      <a:cubicBezTo>
                        <a:pt x="64153" y="174454"/>
                        <a:pt x="23584" y="175160"/>
                        <a:pt x="15470" y="146232"/>
                      </a:cubicBezTo>
                      <a:cubicBezTo>
                        <a:pt x="7356" y="117304"/>
                        <a:pt x="29582" y="5121"/>
                        <a:pt x="32404" y="1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: 図形 1048">
                  <a:extLst>
                    <a:ext uri="{FF2B5EF4-FFF2-40B4-BE49-F238E27FC236}">
                      <a16:creationId xmlns:a16="http://schemas.microsoft.com/office/drawing/2014/main" id="{E8556237-732C-4D83-BC11-7BEEF83D42FC}"/>
                    </a:ext>
                  </a:extLst>
                </p:cNvPr>
                <p:cNvSpPr/>
                <p:nvPr/>
              </p:nvSpPr>
              <p:spPr>
                <a:xfrm>
                  <a:off x="4935965" y="8472978"/>
                  <a:ext cx="337322" cy="343161"/>
                </a:xfrm>
                <a:custGeom>
                  <a:avLst/>
                  <a:gdLst>
                    <a:gd name="connsiteX0" fmla="*/ 194835 w 337322"/>
                    <a:gd name="connsiteY0" fmla="*/ 39 h 343161"/>
                    <a:gd name="connsiteX1" fmla="*/ 336652 w 337322"/>
                    <a:gd name="connsiteY1" fmla="*/ 72005 h 343161"/>
                    <a:gd name="connsiteX2" fmla="*/ 245635 w 337322"/>
                    <a:gd name="connsiteY2" fmla="*/ 91055 h 343161"/>
                    <a:gd name="connsiteX3" fmla="*/ 184252 w 337322"/>
                    <a:gd name="connsiteY3" fmla="*/ 226522 h 343161"/>
                    <a:gd name="connsiteX4" fmla="*/ 154618 w 337322"/>
                    <a:gd name="connsiteY4" fmla="*/ 279439 h 343161"/>
                    <a:gd name="connsiteX5" fmla="*/ 102 w 337322"/>
                    <a:gd name="connsiteY5" fmla="*/ 342939 h 343161"/>
                    <a:gd name="connsiteX6" fmla="*/ 180018 w 337322"/>
                    <a:gd name="connsiteY6" fmla="*/ 256155 h 343161"/>
                    <a:gd name="connsiteX7" fmla="*/ 232935 w 337322"/>
                    <a:gd name="connsiteY7" fmla="*/ 139739 h 343161"/>
                    <a:gd name="connsiteX8" fmla="*/ 287968 w 337322"/>
                    <a:gd name="connsiteY8" fmla="*/ 82589 h 343161"/>
                    <a:gd name="connsiteX9" fmla="*/ 194835 w 337322"/>
                    <a:gd name="connsiteY9" fmla="*/ 39 h 34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7322" h="343161">
                      <a:moveTo>
                        <a:pt x="194835" y="39"/>
                      </a:moveTo>
                      <a:cubicBezTo>
                        <a:pt x="202949" y="-1725"/>
                        <a:pt x="328185" y="56836"/>
                        <a:pt x="336652" y="72005"/>
                      </a:cubicBezTo>
                      <a:cubicBezTo>
                        <a:pt x="345119" y="87174"/>
                        <a:pt x="271035" y="65302"/>
                        <a:pt x="245635" y="91055"/>
                      </a:cubicBezTo>
                      <a:cubicBezTo>
                        <a:pt x="220235" y="116808"/>
                        <a:pt x="199421" y="195125"/>
                        <a:pt x="184252" y="226522"/>
                      </a:cubicBezTo>
                      <a:cubicBezTo>
                        <a:pt x="169083" y="257919"/>
                        <a:pt x="185310" y="260036"/>
                        <a:pt x="154618" y="279439"/>
                      </a:cubicBezTo>
                      <a:cubicBezTo>
                        <a:pt x="123926" y="298842"/>
                        <a:pt x="-4131" y="346820"/>
                        <a:pt x="102" y="342939"/>
                      </a:cubicBezTo>
                      <a:cubicBezTo>
                        <a:pt x="4335" y="339058"/>
                        <a:pt x="141213" y="290022"/>
                        <a:pt x="180018" y="256155"/>
                      </a:cubicBezTo>
                      <a:cubicBezTo>
                        <a:pt x="218823" y="222288"/>
                        <a:pt x="214943" y="168667"/>
                        <a:pt x="232935" y="139739"/>
                      </a:cubicBezTo>
                      <a:cubicBezTo>
                        <a:pt x="250927" y="110811"/>
                        <a:pt x="293965" y="107636"/>
                        <a:pt x="287968" y="82589"/>
                      </a:cubicBezTo>
                      <a:cubicBezTo>
                        <a:pt x="281971" y="57542"/>
                        <a:pt x="186721" y="1803"/>
                        <a:pt x="194835" y="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8FA91BA5-7449-43D9-A5FB-C3BA36B6AD76}"/>
                    </a:ext>
                  </a:extLst>
                </p:cNvPr>
                <p:cNvSpPr/>
                <p:nvPr/>
              </p:nvSpPr>
              <p:spPr>
                <a:xfrm>
                  <a:off x="3879267" y="8675414"/>
                  <a:ext cx="180903" cy="216189"/>
                </a:xfrm>
                <a:custGeom>
                  <a:avLst/>
                  <a:gdLst>
                    <a:gd name="connsiteX0" fmla="*/ 180500 w 180903"/>
                    <a:gd name="connsiteY0" fmla="*/ 803 h 216189"/>
                    <a:gd name="connsiteX1" fmla="*/ 106416 w 180903"/>
                    <a:gd name="connsiteY1" fmla="*/ 174369 h 216189"/>
                    <a:gd name="connsiteX2" fmla="*/ 106416 w 180903"/>
                    <a:gd name="connsiteY2" fmla="*/ 201886 h 216189"/>
                    <a:gd name="connsiteX3" fmla="*/ 40800 w 180903"/>
                    <a:gd name="connsiteY3" fmla="*/ 212469 h 216189"/>
                    <a:gd name="connsiteX4" fmla="*/ 583 w 180903"/>
                    <a:gd name="connsiteY4" fmla="*/ 212469 h 216189"/>
                    <a:gd name="connsiteX5" fmla="*/ 70433 w 180903"/>
                    <a:gd name="connsiteY5" fmla="*/ 168019 h 216189"/>
                    <a:gd name="connsiteX6" fmla="*/ 131816 w 180903"/>
                    <a:gd name="connsiteY6" fmla="*/ 110869 h 216189"/>
                    <a:gd name="connsiteX7" fmla="*/ 180500 w 180903"/>
                    <a:gd name="connsiteY7" fmla="*/ 803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903" h="216189">
                      <a:moveTo>
                        <a:pt x="180500" y="803"/>
                      </a:moveTo>
                      <a:cubicBezTo>
                        <a:pt x="176267" y="11386"/>
                        <a:pt x="118763" y="140855"/>
                        <a:pt x="106416" y="174369"/>
                      </a:cubicBezTo>
                      <a:cubicBezTo>
                        <a:pt x="94069" y="207883"/>
                        <a:pt x="117352" y="195536"/>
                        <a:pt x="106416" y="201886"/>
                      </a:cubicBezTo>
                      <a:cubicBezTo>
                        <a:pt x="95480" y="208236"/>
                        <a:pt x="58439" y="210705"/>
                        <a:pt x="40800" y="212469"/>
                      </a:cubicBezTo>
                      <a:cubicBezTo>
                        <a:pt x="23161" y="214233"/>
                        <a:pt x="-4356" y="219877"/>
                        <a:pt x="583" y="212469"/>
                      </a:cubicBezTo>
                      <a:cubicBezTo>
                        <a:pt x="5522" y="205061"/>
                        <a:pt x="48561" y="184952"/>
                        <a:pt x="70433" y="168019"/>
                      </a:cubicBezTo>
                      <a:cubicBezTo>
                        <a:pt x="92305" y="151086"/>
                        <a:pt x="108886" y="134505"/>
                        <a:pt x="131816" y="110869"/>
                      </a:cubicBezTo>
                      <a:cubicBezTo>
                        <a:pt x="154746" y="87233"/>
                        <a:pt x="184733" y="-9780"/>
                        <a:pt x="180500" y="8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EAFA0CA1-1F93-4DDD-980E-33FA910EB246}"/>
                    </a:ext>
                  </a:extLst>
                </p:cNvPr>
                <p:cNvSpPr/>
                <p:nvPr/>
              </p:nvSpPr>
              <p:spPr>
                <a:xfrm>
                  <a:off x="4158540" y="8748181"/>
                  <a:ext cx="248391" cy="224920"/>
                </a:xfrm>
                <a:custGeom>
                  <a:avLst/>
                  <a:gdLst>
                    <a:gd name="connsiteX0" fmla="*/ 2827 w 248391"/>
                    <a:gd name="connsiteY0" fmla="*/ 2 h 224920"/>
                    <a:gd name="connsiteX1" fmla="*/ 53627 w 248391"/>
                    <a:gd name="connsiteY1" fmla="*/ 207436 h 224920"/>
                    <a:gd name="connsiteX2" fmla="*/ 248360 w 248391"/>
                    <a:gd name="connsiteY2" fmla="*/ 213786 h 224920"/>
                    <a:gd name="connsiteX3" fmla="*/ 68443 w 248391"/>
                    <a:gd name="connsiteY3" fmla="*/ 218019 h 224920"/>
                    <a:gd name="connsiteX4" fmla="*/ 11293 w 248391"/>
                    <a:gd name="connsiteY4" fmla="*/ 203202 h 224920"/>
                    <a:gd name="connsiteX5" fmla="*/ 2827 w 248391"/>
                    <a:gd name="connsiteY5" fmla="*/ 2 h 2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391" h="224920">
                      <a:moveTo>
                        <a:pt x="2827" y="2"/>
                      </a:moveTo>
                      <a:cubicBezTo>
                        <a:pt x="9883" y="708"/>
                        <a:pt x="12705" y="171805"/>
                        <a:pt x="53627" y="207436"/>
                      </a:cubicBezTo>
                      <a:cubicBezTo>
                        <a:pt x="94549" y="243067"/>
                        <a:pt x="245891" y="212022"/>
                        <a:pt x="248360" y="213786"/>
                      </a:cubicBezTo>
                      <a:cubicBezTo>
                        <a:pt x="250829" y="215550"/>
                        <a:pt x="107954" y="219783"/>
                        <a:pt x="68443" y="218019"/>
                      </a:cubicBezTo>
                      <a:cubicBezTo>
                        <a:pt x="28932" y="216255"/>
                        <a:pt x="19407" y="242360"/>
                        <a:pt x="11293" y="203202"/>
                      </a:cubicBezTo>
                      <a:cubicBezTo>
                        <a:pt x="3179" y="164044"/>
                        <a:pt x="-4229" y="-704"/>
                        <a:pt x="2827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6507E38C-0B7E-4C4F-8A5B-14DD49613873}"/>
                    </a:ext>
                  </a:extLst>
                </p:cNvPr>
                <p:cNvSpPr/>
                <p:nvPr/>
              </p:nvSpPr>
              <p:spPr>
                <a:xfrm>
                  <a:off x="4072722" y="8728978"/>
                  <a:ext cx="273356" cy="260589"/>
                </a:xfrm>
                <a:custGeom>
                  <a:avLst/>
                  <a:gdLst>
                    <a:gd name="connsiteX0" fmla="*/ 37845 w 273356"/>
                    <a:gd name="connsiteY0" fmla="*/ 155 h 260589"/>
                    <a:gd name="connsiteX1" fmla="*/ 23028 w 273356"/>
                    <a:gd name="connsiteY1" fmla="*/ 163139 h 260589"/>
                    <a:gd name="connsiteX2" fmla="*/ 86528 w 273356"/>
                    <a:gd name="connsiteY2" fmla="*/ 222405 h 260589"/>
                    <a:gd name="connsiteX3" fmla="*/ 272795 w 273356"/>
                    <a:gd name="connsiteY3" fmla="*/ 258389 h 260589"/>
                    <a:gd name="connsiteX4" fmla="*/ 139445 w 273356"/>
                    <a:gd name="connsiteY4" fmla="*/ 249922 h 260589"/>
                    <a:gd name="connsiteX5" fmla="*/ 3978 w 273356"/>
                    <a:gd name="connsiteY5" fmla="*/ 194889 h 260589"/>
                    <a:gd name="connsiteX6" fmla="*/ 37845 w 273356"/>
                    <a:gd name="connsiteY6" fmla="*/ 155 h 260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356" h="260589">
                      <a:moveTo>
                        <a:pt x="37845" y="155"/>
                      </a:moveTo>
                      <a:cubicBezTo>
                        <a:pt x="41020" y="-5137"/>
                        <a:pt x="14914" y="126097"/>
                        <a:pt x="23028" y="163139"/>
                      </a:cubicBezTo>
                      <a:cubicBezTo>
                        <a:pt x="31142" y="200181"/>
                        <a:pt x="44900" y="206530"/>
                        <a:pt x="86528" y="222405"/>
                      </a:cubicBezTo>
                      <a:cubicBezTo>
                        <a:pt x="128156" y="238280"/>
                        <a:pt x="263975" y="253803"/>
                        <a:pt x="272795" y="258389"/>
                      </a:cubicBezTo>
                      <a:cubicBezTo>
                        <a:pt x="281615" y="262975"/>
                        <a:pt x="184248" y="260505"/>
                        <a:pt x="139445" y="249922"/>
                      </a:cubicBezTo>
                      <a:cubicBezTo>
                        <a:pt x="94642" y="239339"/>
                        <a:pt x="21970" y="235458"/>
                        <a:pt x="3978" y="194889"/>
                      </a:cubicBezTo>
                      <a:cubicBezTo>
                        <a:pt x="-14014" y="154320"/>
                        <a:pt x="34670" y="5447"/>
                        <a:pt x="37845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DF0A971D-8DCF-44D8-A2B9-516848F6FA38}"/>
                    </a:ext>
                  </a:extLst>
                </p:cNvPr>
                <p:cNvSpPr/>
                <p:nvPr/>
              </p:nvSpPr>
              <p:spPr>
                <a:xfrm>
                  <a:off x="3998383" y="8983133"/>
                  <a:ext cx="601272" cy="220134"/>
                </a:xfrm>
                <a:custGeom>
                  <a:avLst/>
                  <a:gdLst>
                    <a:gd name="connsiteX0" fmla="*/ 0 w 601272"/>
                    <a:gd name="connsiteY0" fmla="*/ 0 h 220134"/>
                    <a:gd name="connsiteX1" fmla="*/ 222250 w 601272"/>
                    <a:gd name="connsiteY1" fmla="*/ 101600 h 220134"/>
                    <a:gd name="connsiteX2" fmla="*/ 361950 w 601272"/>
                    <a:gd name="connsiteY2" fmla="*/ 74084 h 220134"/>
                    <a:gd name="connsiteX3" fmla="*/ 586317 w 601272"/>
                    <a:gd name="connsiteY3" fmla="*/ 14817 h 220134"/>
                    <a:gd name="connsiteX4" fmla="*/ 321734 w 601272"/>
                    <a:gd name="connsiteY4" fmla="*/ 69850 h 220134"/>
                    <a:gd name="connsiteX5" fmla="*/ 400050 w 601272"/>
                    <a:gd name="connsiteY5" fmla="*/ 105834 h 220134"/>
                    <a:gd name="connsiteX6" fmla="*/ 601134 w 601272"/>
                    <a:gd name="connsiteY6" fmla="*/ 148167 h 220134"/>
                    <a:gd name="connsiteX7" fmla="*/ 429684 w 601272"/>
                    <a:gd name="connsiteY7" fmla="*/ 158750 h 220134"/>
                    <a:gd name="connsiteX8" fmla="*/ 315384 w 601272"/>
                    <a:gd name="connsiteY8" fmla="*/ 220134 h 220134"/>
                    <a:gd name="connsiteX9" fmla="*/ 400050 w 601272"/>
                    <a:gd name="connsiteY9" fmla="*/ 158750 h 220134"/>
                    <a:gd name="connsiteX10" fmla="*/ 256117 w 601272"/>
                    <a:gd name="connsiteY10" fmla="*/ 95250 h 220134"/>
                    <a:gd name="connsiteX11" fmla="*/ 383117 w 601272"/>
                    <a:gd name="connsiteY11" fmla="*/ 78317 h 220134"/>
                    <a:gd name="connsiteX12" fmla="*/ 370417 w 601272"/>
                    <a:gd name="connsiteY12" fmla="*/ 78317 h 220134"/>
                    <a:gd name="connsiteX13" fmla="*/ 0 w 601272"/>
                    <a:gd name="connsiteY13" fmla="*/ 0 h 220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1272" h="220134">
                      <a:moveTo>
                        <a:pt x="0" y="0"/>
                      </a:moveTo>
                      <a:cubicBezTo>
                        <a:pt x="80962" y="44626"/>
                        <a:pt x="161925" y="89253"/>
                        <a:pt x="222250" y="101600"/>
                      </a:cubicBezTo>
                      <a:cubicBezTo>
                        <a:pt x="282575" y="113947"/>
                        <a:pt x="301272" y="88548"/>
                        <a:pt x="361950" y="74084"/>
                      </a:cubicBezTo>
                      <a:cubicBezTo>
                        <a:pt x="422628" y="59620"/>
                        <a:pt x="593020" y="15523"/>
                        <a:pt x="586317" y="14817"/>
                      </a:cubicBezTo>
                      <a:cubicBezTo>
                        <a:pt x="579614" y="14111"/>
                        <a:pt x="352778" y="54681"/>
                        <a:pt x="321734" y="69850"/>
                      </a:cubicBezTo>
                      <a:cubicBezTo>
                        <a:pt x="290690" y="85019"/>
                        <a:pt x="353483" y="92781"/>
                        <a:pt x="400050" y="105834"/>
                      </a:cubicBezTo>
                      <a:cubicBezTo>
                        <a:pt x="446617" y="118887"/>
                        <a:pt x="596195" y="139348"/>
                        <a:pt x="601134" y="148167"/>
                      </a:cubicBezTo>
                      <a:cubicBezTo>
                        <a:pt x="606073" y="156986"/>
                        <a:pt x="477309" y="146756"/>
                        <a:pt x="429684" y="158750"/>
                      </a:cubicBezTo>
                      <a:cubicBezTo>
                        <a:pt x="382059" y="170745"/>
                        <a:pt x="320323" y="220134"/>
                        <a:pt x="315384" y="220134"/>
                      </a:cubicBezTo>
                      <a:cubicBezTo>
                        <a:pt x="310445" y="220134"/>
                        <a:pt x="409928" y="179564"/>
                        <a:pt x="400050" y="158750"/>
                      </a:cubicBezTo>
                      <a:cubicBezTo>
                        <a:pt x="390172" y="137936"/>
                        <a:pt x="258939" y="108656"/>
                        <a:pt x="256117" y="95250"/>
                      </a:cubicBezTo>
                      <a:cubicBezTo>
                        <a:pt x="253295" y="81844"/>
                        <a:pt x="364067" y="81139"/>
                        <a:pt x="383117" y="78317"/>
                      </a:cubicBezTo>
                      <a:cubicBezTo>
                        <a:pt x="402167" y="75495"/>
                        <a:pt x="370417" y="78317"/>
                        <a:pt x="370417" y="78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: 図形 1053">
                  <a:extLst>
                    <a:ext uri="{FF2B5EF4-FFF2-40B4-BE49-F238E27FC236}">
                      <a16:creationId xmlns:a16="http://schemas.microsoft.com/office/drawing/2014/main" id="{F3F7F482-F913-4F41-953F-071C98BA3CFE}"/>
                    </a:ext>
                  </a:extLst>
                </p:cNvPr>
                <p:cNvSpPr/>
                <p:nvPr/>
              </p:nvSpPr>
              <p:spPr>
                <a:xfrm>
                  <a:off x="3819127" y="9082070"/>
                  <a:ext cx="321904" cy="196173"/>
                </a:xfrm>
                <a:custGeom>
                  <a:avLst/>
                  <a:gdLst>
                    <a:gd name="connsiteX0" fmla="*/ 316840 w 321904"/>
                    <a:gd name="connsiteY0" fmla="*/ 547 h 196173"/>
                    <a:gd name="connsiteX1" fmla="*/ 211006 w 321904"/>
                    <a:gd name="connsiteY1" fmla="*/ 74630 h 196173"/>
                    <a:gd name="connsiteX2" fmla="*/ 9923 w 321904"/>
                    <a:gd name="connsiteY2" fmla="*/ 108497 h 196173"/>
                    <a:gd name="connsiteX3" fmla="*/ 45906 w 321904"/>
                    <a:gd name="connsiteY3" fmla="*/ 104263 h 196173"/>
                    <a:gd name="connsiteX4" fmla="*/ 132690 w 321904"/>
                    <a:gd name="connsiteY4" fmla="*/ 157180 h 196173"/>
                    <a:gd name="connsiteX5" fmla="*/ 276623 w 321904"/>
                    <a:gd name="connsiteY5" fmla="*/ 148713 h 196173"/>
                    <a:gd name="connsiteX6" fmla="*/ 3573 w 321904"/>
                    <a:gd name="connsiteY6" fmla="*/ 195280 h 196173"/>
                    <a:gd name="connsiteX7" fmla="*/ 117873 w 321904"/>
                    <a:gd name="connsiteY7" fmla="*/ 178347 h 196173"/>
                    <a:gd name="connsiteX8" fmla="*/ 75540 w 321904"/>
                    <a:gd name="connsiteY8" fmla="*/ 165647 h 196173"/>
                    <a:gd name="connsiteX9" fmla="*/ 62840 w 321904"/>
                    <a:gd name="connsiteY9" fmla="*/ 136013 h 196173"/>
                    <a:gd name="connsiteX10" fmla="*/ 54373 w 321904"/>
                    <a:gd name="connsiteY10" fmla="*/ 116963 h 196173"/>
                    <a:gd name="connsiteX11" fmla="*/ 316840 w 321904"/>
                    <a:gd name="connsiteY11" fmla="*/ 547 h 196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904" h="196173">
                      <a:moveTo>
                        <a:pt x="316840" y="547"/>
                      </a:moveTo>
                      <a:cubicBezTo>
                        <a:pt x="342945" y="-6508"/>
                        <a:pt x="262159" y="56638"/>
                        <a:pt x="211006" y="74630"/>
                      </a:cubicBezTo>
                      <a:cubicBezTo>
                        <a:pt x="159853" y="92622"/>
                        <a:pt x="37440" y="103558"/>
                        <a:pt x="9923" y="108497"/>
                      </a:cubicBezTo>
                      <a:cubicBezTo>
                        <a:pt x="-17594" y="113436"/>
                        <a:pt x="25445" y="96149"/>
                        <a:pt x="45906" y="104263"/>
                      </a:cubicBezTo>
                      <a:cubicBezTo>
                        <a:pt x="66367" y="112377"/>
                        <a:pt x="94237" y="149772"/>
                        <a:pt x="132690" y="157180"/>
                      </a:cubicBezTo>
                      <a:cubicBezTo>
                        <a:pt x="171143" y="164588"/>
                        <a:pt x="298142" y="142363"/>
                        <a:pt x="276623" y="148713"/>
                      </a:cubicBezTo>
                      <a:cubicBezTo>
                        <a:pt x="255104" y="155063"/>
                        <a:pt x="30031" y="190341"/>
                        <a:pt x="3573" y="195280"/>
                      </a:cubicBezTo>
                      <a:cubicBezTo>
                        <a:pt x="-22885" y="200219"/>
                        <a:pt x="105878" y="183286"/>
                        <a:pt x="117873" y="178347"/>
                      </a:cubicBezTo>
                      <a:cubicBezTo>
                        <a:pt x="129867" y="173408"/>
                        <a:pt x="84712" y="172703"/>
                        <a:pt x="75540" y="165647"/>
                      </a:cubicBezTo>
                      <a:cubicBezTo>
                        <a:pt x="66368" y="158591"/>
                        <a:pt x="66368" y="144127"/>
                        <a:pt x="62840" y="136013"/>
                      </a:cubicBezTo>
                      <a:cubicBezTo>
                        <a:pt x="59312" y="127899"/>
                        <a:pt x="13804" y="135660"/>
                        <a:pt x="54373" y="116963"/>
                      </a:cubicBezTo>
                      <a:cubicBezTo>
                        <a:pt x="94942" y="98266"/>
                        <a:pt x="290735" y="7602"/>
                        <a:pt x="316840" y="5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14BDDD51-F85E-4A7E-A91E-96BDB667498F}"/>
                    </a:ext>
                  </a:extLst>
                </p:cNvPr>
                <p:cNvSpPr/>
                <p:nvPr/>
              </p:nvSpPr>
              <p:spPr>
                <a:xfrm>
                  <a:off x="3806069" y="9135224"/>
                  <a:ext cx="1028745" cy="371124"/>
                </a:xfrm>
                <a:custGeom>
                  <a:avLst/>
                  <a:gdLst>
                    <a:gd name="connsiteX0" fmla="*/ 947964 w 1028745"/>
                    <a:gd name="connsiteY0" fmla="*/ 13009 h 371124"/>
                    <a:gd name="connsiteX1" fmla="*/ 757464 w 1028745"/>
                    <a:gd name="connsiteY1" fmla="*/ 127309 h 371124"/>
                    <a:gd name="connsiteX2" fmla="*/ 378581 w 1028745"/>
                    <a:gd name="connsiteY2" fmla="*/ 309343 h 371124"/>
                    <a:gd name="connsiteX3" fmla="*/ 230414 w 1028745"/>
                    <a:gd name="connsiteY3" fmla="*/ 345326 h 371124"/>
                    <a:gd name="connsiteX4" fmla="*/ 1814 w 1028745"/>
                    <a:gd name="connsiteY4" fmla="*/ 368609 h 371124"/>
                    <a:gd name="connsiteX5" fmla="*/ 363764 w 1028745"/>
                    <a:gd name="connsiteY5" fmla="*/ 283943 h 371124"/>
                    <a:gd name="connsiteX6" fmla="*/ 268514 w 1028745"/>
                    <a:gd name="connsiteY6" fmla="*/ 279709 h 371124"/>
                    <a:gd name="connsiteX7" fmla="*/ 571198 w 1028745"/>
                    <a:gd name="connsiteY7" fmla="*/ 188693 h 371124"/>
                    <a:gd name="connsiteX8" fmla="*/ 719364 w 1028745"/>
                    <a:gd name="connsiteY8" fmla="*/ 140009 h 371124"/>
                    <a:gd name="connsiteX9" fmla="*/ 1013581 w 1028745"/>
                    <a:gd name="connsiteY9" fmla="*/ 15126 h 371124"/>
                    <a:gd name="connsiteX10" fmla="*/ 947964 w 1028745"/>
                    <a:gd name="connsiteY10" fmla="*/ 13009 h 37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8745" h="371124">
                      <a:moveTo>
                        <a:pt x="947964" y="13009"/>
                      </a:moveTo>
                      <a:cubicBezTo>
                        <a:pt x="905278" y="31706"/>
                        <a:pt x="852361" y="77920"/>
                        <a:pt x="757464" y="127309"/>
                      </a:cubicBezTo>
                      <a:cubicBezTo>
                        <a:pt x="662567" y="176698"/>
                        <a:pt x="466423" y="273007"/>
                        <a:pt x="378581" y="309343"/>
                      </a:cubicBezTo>
                      <a:cubicBezTo>
                        <a:pt x="290739" y="345679"/>
                        <a:pt x="293208" y="335448"/>
                        <a:pt x="230414" y="345326"/>
                      </a:cubicBezTo>
                      <a:cubicBezTo>
                        <a:pt x="167620" y="355204"/>
                        <a:pt x="-20411" y="378839"/>
                        <a:pt x="1814" y="368609"/>
                      </a:cubicBezTo>
                      <a:cubicBezTo>
                        <a:pt x="24039" y="358379"/>
                        <a:pt x="319314" y="298760"/>
                        <a:pt x="363764" y="283943"/>
                      </a:cubicBezTo>
                      <a:cubicBezTo>
                        <a:pt x="408214" y="269126"/>
                        <a:pt x="233942" y="295584"/>
                        <a:pt x="268514" y="279709"/>
                      </a:cubicBezTo>
                      <a:cubicBezTo>
                        <a:pt x="303086" y="263834"/>
                        <a:pt x="496056" y="211976"/>
                        <a:pt x="571198" y="188693"/>
                      </a:cubicBezTo>
                      <a:cubicBezTo>
                        <a:pt x="646340" y="165410"/>
                        <a:pt x="645633" y="168937"/>
                        <a:pt x="719364" y="140009"/>
                      </a:cubicBezTo>
                      <a:cubicBezTo>
                        <a:pt x="793094" y="111081"/>
                        <a:pt x="967720" y="33823"/>
                        <a:pt x="1013581" y="15126"/>
                      </a:cubicBezTo>
                      <a:cubicBezTo>
                        <a:pt x="1059442" y="-3571"/>
                        <a:pt x="990650" y="-5688"/>
                        <a:pt x="947964" y="130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245157BB-5B60-44A4-B5A4-AE72E842B8D5}"/>
                    </a:ext>
                  </a:extLst>
                </p:cNvPr>
                <p:cNvSpPr/>
                <p:nvPr/>
              </p:nvSpPr>
              <p:spPr>
                <a:xfrm>
                  <a:off x="3873489" y="9063555"/>
                  <a:ext cx="1001546" cy="342952"/>
                </a:xfrm>
                <a:custGeom>
                  <a:avLst/>
                  <a:gdLst>
                    <a:gd name="connsiteX0" fmla="*/ 334444 w 1001546"/>
                    <a:gd name="connsiteY0" fmla="*/ 99495 h 342952"/>
                    <a:gd name="connsiteX1" fmla="*/ 361961 w 1001546"/>
                    <a:gd name="connsiteY1" fmla="*/ 184162 h 342952"/>
                    <a:gd name="connsiteX2" fmla="*/ 395828 w 1001546"/>
                    <a:gd name="connsiteY2" fmla="*/ 186278 h 342952"/>
                    <a:gd name="connsiteX3" fmla="*/ 309044 w 1001546"/>
                    <a:gd name="connsiteY3" fmla="*/ 237078 h 342952"/>
                    <a:gd name="connsiteX4" fmla="*/ 11 w 1001546"/>
                    <a:gd name="connsiteY4" fmla="*/ 342912 h 342952"/>
                    <a:gd name="connsiteX5" fmla="*/ 298461 w 1001546"/>
                    <a:gd name="connsiteY5" fmla="*/ 224378 h 342952"/>
                    <a:gd name="connsiteX6" fmla="*/ 632894 w 1001546"/>
                    <a:gd name="connsiteY6" fmla="*/ 150295 h 342952"/>
                    <a:gd name="connsiteX7" fmla="*/ 1001194 w 1001546"/>
                    <a:gd name="connsiteY7" fmla="*/ 12 h 342952"/>
                    <a:gd name="connsiteX8" fmla="*/ 565161 w 1001546"/>
                    <a:gd name="connsiteY8" fmla="*/ 158762 h 342952"/>
                    <a:gd name="connsiteX9" fmla="*/ 408528 w 1001546"/>
                    <a:gd name="connsiteY9" fmla="*/ 207445 h 342952"/>
                    <a:gd name="connsiteX10" fmla="*/ 334444 w 1001546"/>
                    <a:gd name="connsiteY10" fmla="*/ 99495 h 34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1546" h="342952">
                      <a:moveTo>
                        <a:pt x="334444" y="99495"/>
                      </a:moveTo>
                      <a:cubicBezTo>
                        <a:pt x="326683" y="95614"/>
                        <a:pt x="351730" y="169698"/>
                        <a:pt x="361961" y="184162"/>
                      </a:cubicBezTo>
                      <a:cubicBezTo>
                        <a:pt x="372192" y="198626"/>
                        <a:pt x="404647" y="177459"/>
                        <a:pt x="395828" y="186278"/>
                      </a:cubicBezTo>
                      <a:cubicBezTo>
                        <a:pt x="387009" y="195097"/>
                        <a:pt x="375013" y="210972"/>
                        <a:pt x="309044" y="237078"/>
                      </a:cubicBezTo>
                      <a:cubicBezTo>
                        <a:pt x="243075" y="263184"/>
                        <a:pt x="1775" y="345029"/>
                        <a:pt x="11" y="342912"/>
                      </a:cubicBezTo>
                      <a:cubicBezTo>
                        <a:pt x="-1753" y="340795"/>
                        <a:pt x="192981" y="256481"/>
                        <a:pt x="298461" y="224378"/>
                      </a:cubicBezTo>
                      <a:cubicBezTo>
                        <a:pt x="403941" y="192275"/>
                        <a:pt x="515772" y="187689"/>
                        <a:pt x="632894" y="150295"/>
                      </a:cubicBezTo>
                      <a:cubicBezTo>
                        <a:pt x="750016" y="112901"/>
                        <a:pt x="1012483" y="-1399"/>
                        <a:pt x="1001194" y="12"/>
                      </a:cubicBezTo>
                      <a:cubicBezTo>
                        <a:pt x="989905" y="1423"/>
                        <a:pt x="663939" y="124190"/>
                        <a:pt x="565161" y="158762"/>
                      </a:cubicBezTo>
                      <a:cubicBezTo>
                        <a:pt x="466383" y="193334"/>
                        <a:pt x="443453" y="212031"/>
                        <a:pt x="408528" y="207445"/>
                      </a:cubicBezTo>
                      <a:cubicBezTo>
                        <a:pt x="373603" y="202859"/>
                        <a:pt x="342205" y="103376"/>
                        <a:pt x="334444" y="994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: 図形 1056">
                  <a:extLst>
                    <a:ext uri="{FF2B5EF4-FFF2-40B4-BE49-F238E27FC236}">
                      <a16:creationId xmlns:a16="http://schemas.microsoft.com/office/drawing/2014/main" id="{4D1EAA2A-C1D3-4724-967F-E1D1DE048F24}"/>
                    </a:ext>
                  </a:extLst>
                </p:cNvPr>
                <p:cNvSpPr/>
                <p:nvPr/>
              </p:nvSpPr>
              <p:spPr>
                <a:xfrm>
                  <a:off x="3614708" y="8899362"/>
                  <a:ext cx="318942" cy="277378"/>
                </a:xfrm>
                <a:custGeom>
                  <a:avLst/>
                  <a:gdLst>
                    <a:gd name="connsiteX0" fmla="*/ 318059 w 318942"/>
                    <a:gd name="connsiteY0" fmla="*/ 1221 h 277378"/>
                    <a:gd name="connsiteX1" fmla="*/ 199525 w 318942"/>
                    <a:gd name="connsiteY1" fmla="*/ 102821 h 277378"/>
                    <a:gd name="connsiteX2" fmla="*/ 66175 w 318942"/>
                    <a:gd name="connsiteY2" fmla="*/ 234055 h 277378"/>
                    <a:gd name="connsiteX3" fmla="*/ 559 w 318942"/>
                    <a:gd name="connsiteY3" fmla="*/ 276388 h 277378"/>
                    <a:gd name="connsiteX4" fmla="*/ 100042 w 318942"/>
                    <a:gd name="connsiteY4" fmla="*/ 200188 h 277378"/>
                    <a:gd name="connsiteX5" fmla="*/ 201642 w 318942"/>
                    <a:gd name="connsiteY5" fmla="*/ 94355 h 277378"/>
                    <a:gd name="connsiteX6" fmla="*/ 136025 w 318942"/>
                    <a:gd name="connsiteY6" fmla="*/ 172671 h 277378"/>
                    <a:gd name="connsiteX7" fmla="*/ 318059 w 318942"/>
                    <a:gd name="connsiteY7" fmla="*/ 1221 h 27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8942" h="277378">
                      <a:moveTo>
                        <a:pt x="318059" y="1221"/>
                      </a:moveTo>
                      <a:cubicBezTo>
                        <a:pt x="328642" y="-10421"/>
                        <a:pt x="241506" y="64015"/>
                        <a:pt x="199525" y="102821"/>
                      </a:cubicBezTo>
                      <a:cubicBezTo>
                        <a:pt x="157544" y="141627"/>
                        <a:pt x="99336" y="205127"/>
                        <a:pt x="66175" y="234055"/>
                      </a:cubicBezTo>
                      <a:cubicBezTo>
                        <a:pt x="33014" y="262983"/>
                        <a:pt x="-5085" y="282032"/>
                        <a:pt x="559" y="276388"/>
                      </a:cubicBezTo>
                      <a:cubicBezTo>
                        <a:pt x="6203" y="270744"/>
                        <a:pt x="66528" y="230527"/>
                        <a:pt x="100042" y="200188"/>
                      </a:cubicBezTo>
                      <a:cubicBezTo>
                        <a:pt x="133556" y="169849"/>
                        <a:pt x="195645" y="98941"/>
                        <a:pt x="201642" y="94355"/>
                      </a:cubicBezTo>
                      <a:cubicBezTo>
                        <a:pt x="207639" y="89769"/>
                        <a:pt x="111683" y="185371"/>
                        <a:pt x="136025" y="172671"/>
                      </a:cubicBezTo>
                      <a:cubicBezTo>
                        <a:pt x="160367" y="159971"/>
                        <a:pt x="307476" y="12863"/>
                        <a:pt x="318059" y="12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: 図形 1057">
                  <a:extLst>
                    <a:ext uri="{FF2B5EF4-FFF2-40B4-BE49-F238E27FC236}">
                      <a16:creationId xmlns:a16="http://schemas.microsoft.com/office/drawing/2014/main" id="{056EDF51-9FEB-483E-B9D6-821C2CCE7CAE}"/>
                    </a:ext>
                  </a:extLst>
                </p:cNvPr>
                <p:cNvSpPr/>
                <p:nvPr/>
              </p:nvSpPr>
              <p:spPr>
                <a:xfrm>
                  <a:off x="6137358" y="8361431"/>
                  <a:ext cx="573151" cy="831303"/>
                </a:xfrm>
                <a:custGeom>
                  <a:avLst/>
                  <a:gdLst>
                    <a:gd name="connsiteX0" fmla="*/ 17909 w 573151"/>
                    <a:gd name="connsiteY0" fmla="*/ 84069 h 831303"/>
                    <a:gd name="connsiteX1" fmla="*/ 191475 w 573151"/>
                    <a:gd name="connsiteY1" fmla="*/ 422736 h 831303"/>
                    <a:gd name="connsiteX2" fmla="*/ 369275 w 573151"/>
                    <a:gd name="connsiteY2" fmla="*/ 638636 h 831303"/>
                    <a:gd name="connsiteX3" fmla="*/ 568242 w 573151"/>
                    <a:gd name="connsiteY3" fmla="*/ 829136 h 831303"/>
                    <a:gd name="connsiteX4" fmla="*/ 475109 w 573151"/>
                    <a:gd name="connsiteY4" fmla="*/ 714836 h 831303"/>
                    <a:gd name="connsiteX5" fmla="*/ 81409 w 573151"/>
                    <a:gd name="connsiteY5" fmla="*/ 329602 h 831303"/>
                    <a:gd name="connsiteX6" fmla="*/ 13675 w 573151"/>
                    <a:gd name="connsiteY6" fmla="*/ 16336 h 831303"/>
                    <a:gd name="connsiteX7" fmla="*/ 17909 w 573151"/>
                    <a:gd name="connsiteY7" fmla="*/ 84069 h 83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151" h="831303">
                      <a:moveTo>
                        <a:pt x="17909" y="84069"/>
                      </a:moveTo>
                      <a:cubicBezTo>
                        <a:pt x="47542" y="151802"/>
                        <a:pt x="132914" y="330308"/>
                        <a:pt x="191475" y="422736"/>
                      </a:cubicBezTo>
                      <a:cubicBezTo>
                        <a:pt x="250036" y="515164"/>
                        <a:pt x="306481" y="570903"/>
                        <a:pt x="369275" y="638636"/>
                      </a:cubicBezTo>
                      <a:cubicBezTo>
                        <a:pt x="432069" y="706369"/>
                        <a:pt x="550603" y="816436"/>
                        <a:pt x="568242" y="829136"/>
                      </a:cubicBezTo>
                      <a:cubicBezTo>
                        <a:pt x="585881" y="841836"/>
                        <a:pt x="556248" y="798092"/>
                        <a:pt x="475109" y="714836"/>
                      </a:cubicBezTo>
                      <a:cubicBezTo>
                        <a:pt x="393970" y="631580"/>
                        <a:pt x="158315" y="446018"/>
                        <a:pt x="81409" y="329602"/>
                      </a:cubicBezTo>
                      <a:cubicBezTo>
                        <a:pt x="4503" y="213186"/>
                        <a:pt x="25669" y="57258"/>
                        <a:pt x="13675" y="16336"/>
                      </a:cubicBezTo>
                      <a:cubicBezTo>
                        <a:pt x="1681" y="-24586"/>
                        <a:pt x="-11724" y="16336"/>
                        <a:pt x="17909" y="840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: 図形 1058">
                  <a:extLst>
                    <a:ext uri="{FF2B5EF4-FFF2-40B4-BE49-F238E27FC236}">
                      <a16:creationId xmlns:a16="http://schemas.microsoft.com/office/drawing/2014/main" id="{BF3369B4-8667-432F-8890-E4F493A38B9D}"/>
                    </a:ext>
                  </a:extLst>
                </p:cNvPr>
                <p:cNvSpPr/>
                <p:nvPr/>
              </p:nvSpPr>
              <p:spPr>
                <a:xfrm>
                  <a:off x="6671131" y="8199544"/>
                  <a:ext cx="561055" cy="1050935"/>
                </a:xfrm>
                <a:custGeom>
                  <a:avLst/>
                  <a:gdLst>
                    <a:gd name="connsiteX0" fmla="*/ 602 w 561055"/>
                    <a:gd name="connsiteY0" fmla="*/ 423 h 1050935"/>
                    <a:gd name="connsiteX1" fmla="*/ 250369 w 561055"/>
                    <a:gd name="connsiteY1" fmla="*/ 406823 h 1050935"/>
                    <a:gd name="connsiteX2" fmla="*/ 550936 w 561055"/>
                    <a:gd name="connsiteY2" fmla="*/ 1037589 h 1050935"/>
                    <a:gd name="connsiteX3" fmla="*/ 474736 w 561055"/>
                    <a:gd name="connsiteY3" fmla="*/ 808989 h 1050935"/>
                    <a:gd name="connsiteX4" fmla="*/ 322336 w 561055"/>
                    <a:gd name="connsiteY4" fmla="*/ 478789 h 1050935"/>
                    <a:gd name="connsiteX5" fmla="*/ 602 w 561055"/>
                    <a:gd name="connsiteY5" fmla="*/ 423 h 1050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1055" h="1050935">
                      <a:moveTo>
                        <a:pt x="602" y="423"/>
                      </a:moveTo>
                      <a:cubicBezTo>
                        <a:pt x="-11393" y="-11571"/>
                        <a:pt x="158647" y="233962"/>
                        <a:pt x="250369" y="406823"/>
                      </a:cubicBezTo>
                      <a:cubicBezTo>
                        <a:pt x="342091" y="579684"/>
                        <a:pt x="513542" y="970562"/>
                        <a:pt x="550936" y="1037589"/>
                      </a:cubicBezTo>
                      <a:cubicBezTo>
                        <a:pt x="588330" y="1104616"/>
                        <a:pt x="512836" y="902122"/>
                        <a:pt x="474736" y="808989"/>
                      </a:cubicBezTo>
                      <a:cubicBezTo>
                        <a:pt x="436636" y="715856"/>
                        <a:pt x="404180" y="619194"/>
                        <a:pt x="322336" y="478789"/>
                      </a:cubicBezTo>
                      <a:cubicBezTo>
                        <a:pt x="240492" y="338384"/>
                        <a:pt x="12597" y="12417"/>
                        <a:pt x="602" y="4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: 図形 1059">
                  <a:extLst>
                    <a:ext uri="{FF2B5EF4-FFF2-40B4-BE49-F238E27FC236}">
                      <a16:creationId xmlns:a16="http://schemas.microsoft.com/office/drawing/2014/main" id="{15EF31F5-CA05-4627-9013-014F617DE3EA}"/>
                    </a:ext>
                  </a:extLst>
                </p:cNvPr>
                <p:cNvSpPr/>
                <p:nvPr/>
              </p:nvSpPr>
              <p:spPr>
                <a:xfrm>
                  <a:off x="6413256" y="8977129"/>
                  <a:ext cx="865161" cy="1089074"/>
                </a:xfrm>
                <a:custGeom>
                  <a:avLst/>
                  <a:gdLst>
                    <a:gd name="connsiteX0" fmla="*/ 244 w 865161"/>
                    <a:gd name="connsiteY0" fmla="*/ 1771 h 1089074"/>
                    <a:gd name="connsiteX1" fmla="*/ 473319 w 865161"/>
                    <a:gd name="connsiteY1" fmla="*/ 566921 h 1089074"/>
                    <a:gd name="connsiteX2" fmla="*/ 854319 w 865161"/>
                    <a:gd name="connsiteY2" fmla="*/ 1071746 h 1089074"/>
                    <a:gd name="connsiteX3" fmla="*/ 730494 w 865161"/>
                    <a:gd name="connsiteY3" fmla="*/ 919346 h 1089074"/>
                    <a:gd name="connsiteX4" fmla="*/ 412994 w 865161"/>
                    <a:gd name="connsiteY4" fmla="*/ 408171 h 1089074"/>
                    <a:gd name="connsiteX5" fmla="*/ 244 w 865161"/>
                    <a:gd name="connsiteY5" fmla="*/ 1771 h 10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5161" h="1089074">
                      <a:moveTo>
                        <a:pt x="244" y="1771"/>
                      </a:moveTo>
                      <a:cubicBezTo>
                        <a:pt x="10298" y="28229"/>
                        <a:pt x="330973" y="388592"/>
                        <a:pt x="473319" y="566921"/>
                      </a:cubicBezTo>
                      <a:cubicBezTo>
                        <a:pt x="615665" y="745250"/>
                        <a:pt x="811456" y="1013008"/>
                        <a:pt x="854319" y="1071746"/>
                      </a:cubicBezTo>
                      <a:cubicBezTo>
                        <a:pt x="897182" y="1130484"/>
                        <a:pt x="804048" y="1029942"/>
                        <a:pt x="730494" y="919346"/>
                      </a:cubicBezTo>
                      <a:cubicBezTo>
                        <a:pt x="656940" y="808750"/>
                        <a:pt x="532586" y="564804"/>
                        <a:pt x="412994" y="408171"/>
                      </a:cubicBezTo>
                      <a:cubicBezTo>
                        <a:pt x="293402" y="251538"/>
                        <a:pt x="-9810" y="-24687"/>
                        <a:pt x="244" y="17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: 図形 1060">
                  <a:extLst>
                    <a:ext uri="{FF2B5EF4-FFF2-40B4-BE49-F238E27FC236}">
                      <a16:creationId xmlns:a16="http://schemas.microsoft.com/office/drawing/2014/main" id="{3457D562-C9FA-4A07-9014-D334819DE484}"/>
                    </a:ext>
                  </a:extLst>
                </p:cNvPr>
                <p:cNvSpPr/>
                <p:nvPr/>
              </p:nvSpPr>
              <p:spPr>
                <a:xfrm>
                  <a:off x="7257870" y="9262356"/>
                  <a:ext cx="734447" cy="1107576"/>
                </a:xfrm>
                <a:custGeom>
                  <a:avLst/>
                  <a:gdLst>
                    <a:gd name="connsiteX0" fmla="*/ 6530 w 734447"/>
                    <a:gd name="connsiteY0" fmla="*/ 37219 h 1107576"/>
                    <a:gd name="connsiteX1" fmla="*/ 47805 w 734447"/>
                    <a:gd name="connsiteY1" fmla="*/ 75319 h 1107576"/>
                    <a:gd name="connsiteX2" fmla="*/ 419280 w 734447"/>
                    <a:gd name="connsiteY2" fmla="*/ 799219 h 1107576"/>
                    <a:gd name="connsiteX3" fmla="*/ 501830 w 734447"/>
                    <a:gd name="connsiteY3" fmla="*/ 869069 h 1107576"/>
                    <a:gd name="connsiteX4" fmla="*/ 730430 w 734447"/>
                    <a:gd name="connsiteY4" fmla="*/ 1104019 h 1107576"/>
                    <a:gd name="connsiteX5" fmla="*/ 628830 w 734447"/>
                    <a:gd name="connsiteY5" fmla="*/ 989719 h 1107576"/>
                    <a:gd name="connsiteX6" fmla="*/ 393880 w 734447"/>
                    <a:gd name="connsiteY6" fmla="*/ 710319 h 1107576"/>
                    <a:gd name="connsiteX7" fmla="*/ 63680 w 734447"/>
                    <a:gd name="connsiteY7" fmla="*/ 205494 h 1107576"/>
                    <a:gd name="connsiteX8" fmla="*/ 6530 w 734447"/>
                    <a:gd name="connsiteY8" fmla="*/ 37219 h 110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4447" h="1107576">
                      <a:moveTo>
                        <a:pt x="6530" y="37219"/>
                      </a:moveTo>
                      <a:cubicBezTo>
                        <a:pt x="3884" y="15523"/>
                        <a:pt x="-20987" y="-51681"/>
                        <a:pt x="47805" y="75319"/>
                      </a:cubicBezTo>
                      <a:cubicBezTo>
                        <a:pt x="116597" y="202319"/>
                        <a:pt x="343609" y="666927"/>
                        <a:pt x="419280" y="799219"/>
                      </a:cubicBezTo>
                      <a:cubicBezTo>
                        <a:pt x="494951" y="931511"/>
                        <a:pt x="449972" y="818269"/>
                        <a:pt x="501830" y="869069"/>
                      </a:cubicBezTo>
                      <a:cubicBezTo>
                        <a:pt x="553688" y="919869"/>
                        <a:pt x="709263" y="1083911"/>
                        <a:pt x="730430" y="1104019"/>
                      </a:cubicBezTo>
                      <a:cubicBezTo>
                        <a:pt x="751597" y="1124127"/>
                        <a:pt x="684922" y="1055336"/>
                        <a:pt x="628830" y="989719"/>
                      </a:cubicBezTo>
                      <a:cubicBezTo>
                        <a:pt x="572738" y="924102"/>
                        <a:pt x="488072" y="841023"/>
                        <a:pt x="393880" y="710319"/>
                      </a:cubicBezTo>
                      <a:cubicBezTo>
                        <a:pt x="299688" y="579615"/>
                        <a:pt x="133001" y="321382"/>
                        <a:pt x="63680" y="205494"/>
                      </a:cubicBezTo>
                      <a:cubicBezTo>
                        <a:pt x="-5641" y="89607"/>
                        <a:pt x="9176" y="58915"/>
                        <a:pt x="6530" y="37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D93F219D-0E09-4A7B-8313-E591DC000E4E}"/>
                    </a:ext>
                  </a:extLst>
                </p:cNvPr>
                <p:cNvSpPr/>
                <p:nvPr/>
              </p:nvSpPr>
              <p:spPr>
                <a:xfrm>
                  <a:off x="3068355" y="7277894"/>
                  <a:ext cx="76548" cy="715069"/>
                </a:xfrm>
                <a:custGeom>
                  <a:avLst/>
                  <a:gdLst>
                    <a:gd name="connsiteX0" fmla="*/ 49495 w 76548"/>
                    <a:gd name="connsiteY0" fmla="*/ 2381 h 715069"/>
                    <a:gd name="connsiteX1" fmla="*/ 36795 w 76548"/>
                    <a:gd name="connsiteY1" fmla="*/ 389731 h 715069"/>
                    <a:gd name="connsiteX2" fmla="*/ 52670 w 76548"/>
                    <a:gd name="connsiteY2" fmla="*/ 596106 h 715069"/>
                    <a:gd name="connsiteX3" fmla="*/ 68545 w 76548"/>
                    <a:gd name="connsiteY3" fmla="*/ 710406 h 715069"/>
                    <a:gd name="connsiteX4" fmla="*/ 71720 w 76548"/>
                    <a:gd name="connsiteY4" fmla="*/ 637381 h 715069"/>
                    <a:gd name="connsiteX5" fmla="*/ 1870 w 76548"/>
                    <a:gd name="connsiteY5" fmla="*/ 157956 h 715069"/>
                    <a:gd name="connsiteX6" fmla="*/ 20920 w 76548"/>
                    <a:gd name="connsiteY6" fmla="*/ 221456 h 715069"/>
                    <a:gd name="connsiteX7" fmla="*/ 49495 w 76548"/>
                    <a:gd name="connsiteY7" fmla="*/ 2381 h 715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548" h="715069">
                      <a:moveTo>
                        <a:pt x="49495" y="2381"/>
                      </a:moveTo>
                      <a:cubicBezTo>
                        <a:pt x="52141" y="30427"/>
                        <a:pt x="36266" y="290777"/>
                        <a:pt x="36795" y="389731"/>
                      </a:cubicBezTo>
                      <a:cubicBezTo>
                        <a:pt x="37324" y="488685"/>
                        <a:pt x="47378" y="542660"/>
                        <a:pt x="52670" y="596106"/>
                      </a:cubicBezTo>
                      <a:cubicBezTo>
                        <a:pt x="57962" y="649552"/>
                        <a:pt x="65370" y="703527"/>
                        <a:pt x="68545" y="710406"/>
                      </a:cubicBezTo>
                      <a:cubicBezTo>
                        <a:pt x="71720" y="717285"/>
                        <a:pt x="82832" y="729456"/>
                        <a:pt x="71720" y="637381"/>
                      </a:cubicBezTo>
                      <a:cubicBezTo>
                        <a:pt x="60608" y="545306"/>
                        <a:pt x="10337" y="227277"/>
                        <a:pt x="1870" y="157956"/>
                      </a:cubicBezTo>
                      <a:cubicBezTo>
                        <a:pt x="-6597" y="88635"/>
                        <a:pt x="16157" y="239977"/>
                        <a:pt x="20920" y="221456"/>
                      </a:cubicBezTo>
                      <a:cubicBezTo>
                        <a:pt x="25683" y="202935"/>
                        <a:pt x="46849" y="-25665"/>
                        <a:pt x="49495" y="23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: 図形 1062">
                  <a:extLst>
                    <a:ext uri="{FF2B5EF4-FFF2-40B4-BE49-F238E27FC236}">
                      <a16:creationId xmlns:a16="http://schemas.microsoft.com/office/drawing/2014/main" id="{B96E36CE-7E4F-4159-8EB1-CBCC4B06B82C}"/>
                    </a:ext>
                  </a:extLst>
                </p:cNvPr>
                <p:cNvSpPr/>
                <p:nvPr/>
              </p:nvSpPr>
              <p:spPr>
                <a:xfrm>
                  <a:off x="3657521" y="7885800"/>
                  <a:ext cx="112792" cy="1053738"/>
                </a:xfrm>
                <a:custGeom>
                  <a:avLst/>
                  <a:gdLst>
                    <a:gd name="connsiteX0" fmla="*/ 111204 w 112792"/>
                    <a:gd name="connsiteY0" fmla="*/ 16775 h 1053738"/>
                    <a:gd name="connsiteX1" fmla="*/ 50879 w 112792"/>
                    <a:gd name="connsiteY1" fmla="*/ 337450 h 1053738"/>
                    <a:gd name="connsiteX2" fmla="*/ 31829 w 112792"/>
                    <a:gd name="connsiteY2" fmla="*/ 670825 h 1053738"/>
                    <a:gd name="connsiteX3" fmla="*/ 25479 w 112792"/>
                    <a:gd name="connsiteY3" fmla="*/ 1051825 h 1053738"/>
                    <a:gd name="connsiteX4" fmla="*/ 25479 w 112792"/>
                    <a:gd name="connsiteY4" fmla="*/ 794650 h 1053738"/>
                    <a:gd name="connsiteX5" fmla="*/ 79 w 112792"/>
                    <a:gd name="connsiteY5" fmla="*/ 286650 h 1053738"/>
                    <a:gd name="connsiteX6" fmla="*/ 35004 w 112792"/>
                    <a:gd name="connsiteY6" fmla="*/ 286650 h 1053738"/>
                    <a:gd name="connsiteX7" fmla="*/ 88979 w 112792"/>
                    <a:gd name="connsiteY7" fmla="*/ 70750 h 1053738"/>
                    <a:gd name="connsiteX8" fmla="*/ 111204 w 112792"/>
                    <a:gd name="connsiteY8" fmla="*/ 16775 h 105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92" h="1053738">
                      <a:moveTo>
                        <a:pt x="111204" y="16775"/>
                      </a:moveTo>
                      <a:cubicBezTo>
                        <a:pt x="104854" y="61225"/>
                        <a:pt x="64108" y="228442"/>
                        <a:pt x="50879" y="337450"/>
                      </a:cubicBezTo>
                      <a:cubicBezTo>
                        <a:pt x="37650" y="446458"/>
                        <a:pt x="36062" y="551763"/>
                        <a:pt x="31829" y="670825"/>
                      </a:cubicBezTo>
                      <a:cubicBezTo>
                        <a:pt x="27596" y="789887"/>
                        <a:pt x="26537" y="1031188"/>
                        <a:pt x="25479" y="1051825"/>
                      </a:cubicBezTo>
                      <a:cubicBezTo>
                        <a:pt x="24421" y="1072462"/>
                        <a:pt x="29712" y="922179"/>
                        <a:pt x="25479" y="794650"/>
                      </a:cubicBezTo>
                      <a:cubicBezTo>
                        <a:pt x="21246" y="667121"/>
                        <a:pt x="-1508" y="371317"/>
                        <a:pt x="79" y="286650"/>
                      </a:cubicBezTo>
                      <a:cubicBezTo>
                        <a:pt x="1666" y="201983"/>
                        <a:pt x="20187" y="322633"/>
                        <a:pt x="35004" y="286650"/>
                      </a:cubicBezTo>
                      <a:cubicBezTo>
                        <a:pt x="49821" y="250667"/>
                        <a:pt x="74162" y="116258"/>
                        <a:pt x="88979" y="70750"/>
                      </a:cubicBezTo>
                      <a:cubicBezTo>
                        <a:pt x="103796" y="25242"/>
                        <a:pt x="117554" y="-27675"/>
                        <a:pt x="111204" y="16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DFCC6C3F-68CD-4A5A-8688-25D4DD026787}"/>
                    </a:ext>
                  </a:extLst>
                </p:cNvPr>
                <p:cNvSpPr/>
                <p:nvPr/>
              </p:nvSpPr>
              <p:spPr>
                <a:xfrm>
                  <a:off x="2984485" y="7931121"/>
                  <a:ext cx="135016" cy="568949"/>
                </a:xfrm>
                <a:custGeom>
                  <a:avLst/>
                  <a:gdLst>
                    <a:gd name="connsiteX0" fmla="*/ 133365 w 135016"/>
                    <a:gd name="connsiteY0" fmla="*/ 29 h 568949"/>
                    <a:gd name="connsiteX1" fmla="*/ 92090 w 135016"/>
                    <a:gd name="connsiteY1" fmla="*/ 136554 h 568949"/>
                    <a:gd name="connsiteX2" fmla="*/ 57165 w 135016"/>
                    <a:gd name="connsiteY2" fmla="*/ 193704 h 568949"/>
                    <a:gd name="connsiteX3" fmla="*/ 44465 w 135016"/>
                    <a:gd name="connsiteY3" fmla="*/ 285779 h 568949"/>
                    <a:gd name="connsiteX4" fmla="*/ 69865 w 135016"/>
                    <a:gd name="connsiteY4" fmla="*/ 565179 h 568949"/>
                    <a:gd name="connsiteX5" fmla="*/ 63515 w 135016"/>
                    <a:gd name="connsiteY5" fmla="*/ 428654 h 568949"/>
                    <a:gd name="connsiteX6" fmla="*/ 15 w 135016"/>
                    <a:gd name="connsiteY6" fmla="*/ 168304 h 568949"/>
                    <a:gd name="connsiteX7" fmla="*/ 57165 w 135016"/>
                    <a:gd name="connsiteY7" fmla="*/ 422304 h 568949"/>
                    <a:gd name="connsiteX8" fmla="*/ 31765 w 135016"/>
                    <a:gd name="connsiteY8" fmla="*/ 127029 h 568949"/>
                    <a:gd name="connsiteX9" fmla="*/ 133365 w 135016"/>
                    <a:gd name="connsiteY9" fmla="*/ 29 h 56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16" h="568949">
                      <a:moveTo>
                        <a:pt x="133365" y="29"/>
                      </a:moveTo>
                      <a:cubicBezTo>
                        <a:pt x="143419" y="1616"/>
                        <a:pt x="104790" y="104275"/>
                        <a:pt x="92090" y="136554"/>
                      </a:cubicBezTo>
                      <a:cubicBezTo>
                        <a:pt x="79390" y="168833"/>
                        <a:pt x="65102" y="168833"/>
                        <a:pt x="57165" y="193704"/>
                      </a:cubicBezTo>
                      <a:cubicBezTo>
                        <a:pt x="49228" y="218575"/>
                        <a:pt x="42348" y="223867"/>
                        <a:pt x="44465" y="285779"/>
                      </a:cubicBezTo>
                      <a:cubicBezTo>
                        <a:pt x="46582" y="347691"/>
                        <a:pt x="66690" y="541367"/>
                        <a:pt x="69865" y="565179"/>
                      </a:cubicBezTo>
                      <a:cubicBezTo>
                        <a:pt x="73040" y="588992"/>
                        <a:pt x="75157" y="494800"/>
                        <a:pt x="63515" y="428654"/>
                      </a:cubicBezTo>
                      <a:cubicBezTo>
                        <a:pt x="51873" y="362508"/>
                        <a:pt x="1073" y="169362"/>
                        <a:pt x="15" y="168304"/>
                      </a:cubicBezTo>
                      <a:cubicBezTo>
                        <a:pt x="-1043" y="167246"/>
                        <a:pt x="51873" y="429183"/>
                        <a:pt x="57165" y="422304"/>
                      </a:cubicBezTo>
                      <a:cubicBezTo>
                        <a:pt x="62457" y="415425"/>
                        <a:pt x="21182" y="192646"/>
                        <a:pt x="31765" y="127029"/>
                      </a:cubicBezTo>
                      <a:cubicBezTo>
                        <a:pt x="42348" y="61412"/>
                        <a:pt x="123311" y="-1558"/>
                        <a:pt x="133365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45AC9E06-7B82-4AD1-9902-9359AEF8DDA7}"/>
                    </a:ext>
                  </a:extLst>
                </p:cNvPr>
                <p:cNvSpPr/>
                <p:nvPr/>
              </p:nvSpPr>
              <p:spPr>
                <a:xfrm>
                  <a:off x="2990579" y="8316961"/>
                  <a:ext cx="56627" cy="1209414"/>
                </a:xfrm>
                <a:custGeom>
                  <a:avLst/>
                  <a:gdLst>
                    <a:gd name="connsiteX0" fmla="*/ 38371 w 56627"/>
                    <a:gd name="connsiteY0" fmla="*/ 1539 h 1209414"/>
                    <a:gd name="connsiteX1" fmla="*/ 35196 w 56627"/>
                    <a:gd name="connsiteY1" fmla="*/ 141239 h 1209414"/>
                    <a:gd name="connsiteX2" fmla="*/ 54246 w 56627"/>
                    <a:gd name="connsiteY2" fmla="*/ 312689 h 1209414"/>
                    <a:gd name="connsiteX3" fmla="*/ 54246 w 56627"/>
                    <a:gd name="connsiteY3" fmla="*/ 741314 h 1209414"/>
                    <a:gd name="connsiteX4" fmla="*/ 35196 w 56627"/>
                    <a:gd name="connsiteY4" fmla="*/ 363489 h 1209414"/>
                    <a:gd name="connsiteX5" fmla="*/ 271 w 56627"/>
                    <a:gd name="connsiteY5" fmla="*/ 522239 h 1209414"/>
                    <a:gd name="connsiteX6" fmla="*/ 19321 w 56627"/>
                    <a:gd name="connsiteY6" fmla="*/ 725439 h 1209414"/>
                    <a:gd name="connsiteX7" fmla="*/ 25671 w 56627"/>
                    <a:gd name="connsiteY7" fmla="*/ 1198514 h 1209414"/>
                    <a:gd name="connsiteX8" fmla="*/ 25671 w 56627"/>
                    <a:gd name="connsiteY8" fmla="*/ 988964 h 1209414"/>
                    <a:gd name="connsiteX9" fmla="*/ 271 w 56627"/>
                    <a:gd name="connsiteY9" fmla="*/ 233314 h 1209414"/>
                    <a:gd name="connsiteX10" fmla="*/ 38371 w 56627"/>
                    <a:gd name="connsiteY10" fmla="*/ 1539 h 1209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627" h="1209414">
                      <a:moveTo>
                        <a:pt x="38371" y="1539"/>
                      </a:moveTo>
                      <a:cubicBezTo>
                        <a:pt x="44192" y="-13807"/>
                        <a:pt x="32550" y="89381"/>
                        <a:pt x="35196" y="141239"/>
                      </a:cubicBezTo>
                      <a:cubicBezTo>
                        <a:pt x="37842" y="193097"/>
                        <a:pt x="51071" y="212677"/>
                        <a:pt x="54246" y="312689"/>
                      </a:cubicBezTo>
                      <a:cubicBezTo>
                        <a:pt x="57421" y="412701"/>
                        <a:pt x="57421" y="732847"/>
                        <a:pt x="54246" y="741314"/>
                      </a:cubicBezTo>
                      <a:cubicBezTo>
                        <a:pt x="51071" y="749781"/>
                        <a:pt x="44192" y="400001"/>
                        <a:pt x="35196" y="363489"/>
                      </a:cubicBezTo>
                      <a:cubicBezTo>
                        <a:pt x="26200" y="326977"/>
                        <a:pt x="2917" y="461914"/>
                        <a:pt x="271" y="522239"/>
                      </a:cubicBezTo>
                      <a:cubicBezTo>
                        <a:pt x="-2375" y="582564"/>
                        <a:pt x="15088" y="612727"/>
                        <a:pt x="19321" y="725439"/>
                      </a:cubicBezTo>
                      <a:cubicBezTo>
                        <a:pt x="23554" y="838151"/>
                        <a:pt x="24613" y="1154593"/>
                        <a:pt x="25671" y="1198514"/>
                      </a:cubicBezTo>
                      <a:cubicBezTo>
                        <a:pt x="26729" y="1242435"/>
                        <a:pt x="29904" y="1149831"/>
                        <a:pt x="25671" y="988964"/>
                      </a:cubicBezTo>
                      <a:cubicBezTo>
                        <a:pt x="21438" y="828097"/>
                        <a:pt x="-258" y="389947"/>
                        <a:pt x="271" y="233314"/>
                      </a:cubicBezTo>
                      <a:cubicBezTo>
                        <a:pt x="800" y="76681"/>
                        <a:pt x="32550" y="16885"/>
                        <a:pt x="38371" y="15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: 図形 1065">
                  <a:extLst>
                    <a:ext uri="{FF2B5EF4-FFF2-40B4-BE49-F238E27FC236}">
                      <a16:creationId xmlns:a16="http://schemas.microsoft.com/office/drawing/2014/main" id="{AF747CDE-8037-4B47-8FA2-2F1EDD957B42}"/>
                    </a:ext>
                  </a:extLst>
                </p:cNvPr>
                <p:cNvSpPr/>
                <p:nvPr/>
              </p:nvSpPr>
              <p:spPr>
                <a:xfrm>
                  <a:off x="2965447" y="8854190"/>
                  <a:ext cx="70202" cy="806613"/>
                </a:xfrm>
                <a:custGeom>
                  <a:avLst/>
                  <a:gdLst>
                    <a:gd name="connsiteX0" fmla="*/ 28578 w 70202"/>
                    <a:gd name="connsiteY0" fmla="*/ 4060 h 806613"/>
                    <a:gd name="connsiteX1" fmla="*/ 69853 w 70202"/>
                    <a:gd name="connsiteY1" fmla="*/ 804160 h 806613"/>
                    <a:gd name="connsiteX2" fmla="*/ 3 w 70202"/>
                    <a:gd name="connsiteY2" fmla="*/ 261235 h 806613"/>
                    <a:gd name="connsiteX3" fmla="*/ 66678 w 70202"/>
                    <a:gd name="connsiteY3" fmla="*/ 483485 h 806613"/>
                    <a:gd name="connsiteX4" fmla="*/ 28578 w 70202"/>
                    <a:gd name="connsiteY4" fmla="*/ 4060 h 80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02" h="806613">
                      <a:moveTo>
                        <a:pt x="28578" y="4060"/>
                      </a:moveTo>
                      <a:cubicBezTo>
                        <a:pt x="29107" y="57506"/>
                        <a:pt x="74616" y="761298"/>
                        <a:pt x="69853" y="804160"/>
                      </a:cubicBezTo>
                      <a:cubicBezTo>
                        <a:pt x="65091" y="847023"/>
                        <a:pt x="532" y="314681"/>
                        <a:pt x="3" y="261235"/>
                      </a:cubicBezTo>
                      <a:cubicBezTo>
                        <a:pt x="-526" y="207789"/>
                        <a:pt x="60857" y="525289"/>
                        <a:pt x="66678" y="483485"/>
                      </a:cubicBezTo>
                      <a:cubicBezTo>
                        <a:pt x="72499" y="441681"/>
                        <a:pt x="28049" y="-49386"/>
                        <a:pt x="28578" y="40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: 図形 1066">
                  <a:extLst>
                    <a:ext uri="{FF2B5EF4-FFF2-40B4-BE49-F238E27FC236}">
                      <a16:creationId xmlns:a16="http://schemas.microsoft.com/office/drawing/2014/main" id="{7F57A8B1-AF94-45EE-A5B2-B11FC34BED80}"/>
                    </a:ext>
                  </a:extLst>
                </p:cNvPr>
                <p:cNvSpPr/>
                <p:nvPr/>
              </p:nvSpPr>
              <p:spPr>
                <a:xfrm>
                  <a:off x="3516109" y="8727210"/>
                  <a:ext cx="192300" cy="1311047"/>
                </a:xfrm>
                <a:custGeom>
                  <a:avLst/>
                  <a:gdLst>
                    <a:gd name="connsiteX0" fmla="*/ 192291 w 192300"/>
                    <a:gd name="connsiteY0" fmla="*/ 865 h 1311047"/>
                    <a:gd name="connsiteX1" fmla="*/ 81166 w 192300"/>
                    <a:gd name="connsiteY1" fmla="*/ 477115 h 1311047"/>
                    <a:gd name="connsiteX2" fmla="*/ 43066 w 192300"/>
                    <a:gd name="connsiteY2" fmla="*/ 746990 h 1311047"/>
                    <a:gd name="connsiteX3" fmla="*/ 30366 w 192300"/>
                    <a:gd name="connsiteY3" fmla="*/ 1293090 h 1311047"/>
                    <a:gd name="connsiteX4" fmla="*/ 1791 w 192300"/>
                    <a:gd name="connsiteY4" fmla="*/ 1118465 h 1311047"/>
                    <a:gd name="connsiteX5" fmla="*/ 87516 w 192300"/>
                    <a:gd name="connsiteY5" fmla="*/ 521565 h 1311047"/>
                    <a:gd name="connsiteX6" fmla="*/ 87516 w 192300"/>
                    <a:gd name="connsiteY6" fmla="*/ 604115 h 1311047"/>
                    <a:gd name="connsiteX7" fmla="*/ 192291 w 192300"/>
                    <a:gd name="connsiteY7" fmla="*/ 865 h 131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300" h="1311047">
                      <a:moveTo>
                        <a:pt x="192291" y="865"/>
                      </a:moveTo>
                      <a:cubicBezTo>
                        <a:pt x="191233" y="-20302"/>
                        <a:pt x="106037" y="352761"/>
                        <a:pt x="81166" y="477115"/>
                      </a:cubicBezTo>
                      <a:cubicBezTo>
                        <a:pt x="56295" y="601469"/>
                        <a:pt x="51533" y="610994"/>
                        <a:pt x="43066" y="746990"/>
                      </a:cubicBezTo>
                      <a:cubicBezTo>
                        <a:pt x="34599" y="882986"/>
                        <a:pt x="37245" y="1231178"/>
                        <a:pt x="30366" y="1293090"/>
                      </a:cubicBezTo>
                      <a:cubicBezTo>
                        <a:pt x="23487" y="1355002"/>
                        <a:pt x="-7734" y="1247053"/>
                        <a:pt x="1791" y="1118465"/>
                      </a:cubicBezTo>
                      <a:cubicBezTo>
                        <a:pt x="11316" y="989877"/>
                        <a:pt x="73228" y="607290"/>
                        <a:pt x="87516" y="521565"/>
                      </a:cubicBezTo>
                      <a:cubicBezTo>
                        <a:pt x="101804" y="435840"/>
                        <a:pt x="71641" y="687723"/>
                        <a:pt x="87516" y="604115"/>
                      </a:cubicBezTo>
                      <a:cubicBezTo>
                        <a:pt x="103391" y="520507"/>
                        <a:pt x="193349" y="22032"/>
                        <a:pt x="192291" y="8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25E5AD26-6DBF-4A4F-B4BA-FC970C03C78D}"/>
                    </a:ext>
                  </a:extLst>
                </p:cNvPr>
                <p:cNvSpPr/>
                <p:nvPr/>
              </p:nvSpPr>
              <p:spPr>
                <a:xfrm>
                  <a:off x="3000911" y="9541703"/>
                  <a:ext cx="47656" cy="448433"/>
                </a:xfrm>
                <a:custGeom>
                  <a:avLst/>
                  <a:gdLst>
                    <a:gd name="connsiteX0" fmla="*/ 47089 w 47656"/>
                    <a:gd name="connsiteY0" fmla="*/ 5522 h 448433"/>
                    <a:gd name="connsiteX1" fmla="*/ 5814 w 47656"/>
                    <a:gd name="connsiteY1" fmla="*/ 446847 h 448433"/>
                    <a:gd name="connsiteX2" fmla="*/ 2639 w 47656"/>
                    <a:gd name="connsiteY2" fmla="*/ 154747 h 448433"/>
                    <a:gd name="connsiteX3" fmla="*/ 28039 w 47656"/>
                    <a:gd name="connsiteY3" fmla="*/ 196022 h 448433"/>
                    <a:gd name="connsiteX4" fmla="*/ 47089 w 47656"/>
                    <a:gd name="connsiteY4" fmla="*/ 5522 h 448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56" h="448433">
                      <a:moveTo>
                        <a:pt x="47089" y="5522"/>
                      </a:moveTo>
                      <a:cubicBezTo>
                        <a:pt x="43385" y="47326"/>
                        <a:pt x="13222" y="421976"/>
                        <a:pt x="5814" y="446847"/>
                      </a:cubicBezTo>
                      <a:cubicBezTo>
                        <a:pt x="-1594" y="471718"/>
                        <a:pt x="-1065" y="196551"/>
                        <a:pt x="2639" y="154747"/>
                      </a:cubicBezTo>
                      <a:cubicBezTo>
                        <a:pt x="6343" y="112943"/>
                        <a:pt x="20631" y="219835"/>
                        <a:pt x="28039" y="196022"/>
                      </a:cubicBezTo>
                      <a:cubicBezTo>
                        <a:pt x="35447" y="172210"/>
                        <a:pt x="50793" y="-36282"/>
                        <a:pt x="47089" y="55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: 図形 1068">
                  <a:extLst>
                    <a:ext uri="{FF2B5EF4-FFF2-40B4-BE49-F238E27FC236}">
                      <a16:creationId xmlns:a16="http://schemas.microsoft.com/office/drawing/2014/main" id="{A282EA08-3E00-496B-BB0D-E81A9A85DE66}"/>
                    </a:ext>
                  </a:extLst>
                </p:cNvPr>
                <p:cNvSpPr/>
                <p:nvPr/>
              </p:nvSpPr>
              <p:spPr>
                <a:xfrm>
                  <a:off x="3484816" y="9985372"/>
                  <a:ext cx="322231" cy="557154"/>
                </a:xfrm>
                <a:custGeom>
                  <a:avLst/>
                  <a:gdLst>
                    <a:gd name="connsiteX0" fmla="*/ 64834 w 322231"/>
                    <a:gd name="connsiteY0" fmla="*/ 3 h 557154"/>
                    <a:gd name="connsiteX1" fmla="*/ 39434 w 322231"/>
                    <a:gd name="connsiteY1" fmla="*/ 266703 h 557154"/>
                    <a:gd name="connsiteX2" fmla="*/ 45784 w 322231"/>
                    <a:gd name="connsiteY2" fmla="*/ 282578 h 557154"/>
                    <a:gd name="connsiteX3" fmla="*/ 312484 w 322231"/>
                    <a:gd name="connsiteY3" fmla="*/ 552453 h 557154"/>
                    <a:gd name="connsiteX4" fmla="*/ 239459 w 322231"/>
                    <a:gd name="connsiteY4" fmla="*/ 444503 h 557154"/>
                    <a:gd name="connsiteX5" fmla="*/ 4509 w 322231"/>
                    <a:gd name="connsiteY5" fmla="*/ 320678 h 557154"/>
                    <a:gd name="connsiteX6" fmla="*/ 80709 w 322231"/>
                    <a:gd name="connsiteY6" fmla="*/ 393703 h 557154"/>
                    <a:gd name="connsiteX7" fmla="*/ 29909 w 322231"/>
                    <a:gd name="connsiteY7" fmla="*/ 298453 h 557154"/>
                    <a:gd name="connsiteX8" fmla="*/ 1334 w 322231"/>
                    <a:gd name="connsiteY8" fmla="*/ 273053 h 557154"/>
                    <a:gd name="connsiteX9" fmla="*/ 64834 w 322231"/>
                    <a:gd name="connsiteY9" fmla="*/ 3 h 557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2231" h="557154">
                      <a:moveTo>
                        <a:pt x="64834" y="3"/>
                      </a:moveTo>
                      <a:cubicBezTo>
                        <a:pt x="71184" y="-1055"/>
                        <a:pt x="39434" y="266703"/>
                        <a:pt x="39434" y="266703"/>
                      </a:cubicBezTo>
                      <a:cubicBezTo>
                        <a:pt x="36259" y="313799"/>
                        <a:pt x="276" y="234953"/>
                        <a:pt x="45784" y="282578"/>
                      </a:cubicBezTo>
                      <a:cubicBezTo>
                        <a:pt x="91292" y="330203"/>
                        <a:pt x="280205" y="525466"/>
                        <a:pt x="312484" y="552453"/>
                      </a:cubicBezTo>
                      <a:cubicBezTo>
                        <a:pt x="344763" y="579440"/>
                        <a:pt x="290788" y="483132"/>
                        <a:pt x="239459" y="444503"/>
                      </a:cubicBezTo>
                      <a:cubicBezTo>
                        <a:pt x="188130" y="405874"/>
                        <a:pt x="30967" y="329145"/>
                        <a:pt x="4509" y="320678"/>
                      </a:cubicBezTo>
                      <a:cubicBezTo>
                        <a:pt x="-21949" y="312211"/>
                        <a:pt x="76476" y="397407"/>
                        <a:pt x="80709" y="393703"/>
                      </a:cubicBezTo>
                      <a:cubicBezTo>
                        <a:pt x="84942" y="389999"/>
                        <a:pt x="43138" y="318561"/>
                        <a:pt x="29909" y="298453"/>
                      </a:cubicBezTo>
                      <a:cubicBezTo>
                        <a:pt x="16680" y="278345"/>
                        <a:pt x="-5545" y="318032"/>
                        <a:pt x="1334" y="273053"/>
                      </a:cubicBezTo>
                      <a:cubicBezTo>
                        <a:pt x="8213" y="228074"/>
                        <a:pt x="58484" y="1061"/>
                        <a:pt x="64834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5EEEC717-72AA-49E4-B6F9-0628EF685DFE}"/>
                    </a:ext>
                  </a:extLst>
                </p:cNvPr>
                <p:cNvSpPr/>
                <p:nvPr/>
              </p:nvSpPr>
              <p:spPr>
                <a:xfrm>
                  <a:off x="3531087" y="9956723"/>
                  <a:ext cx="455875" cy="680672"/>
                </a:xfrm>
                <a:custGeom>
                  <a:avLst/>
                  <a:gdLst>
                    <a:gd name="connsiteX0" fmla="*/ 24913 w 455875"/>
                    <a:gd name="connsiteY0" fmla="*/ 77 h 680672"/>
                    <a:gd name="connsiteX1" fmla="*/ 69363 w 455875"/>
                    <a:gd name="connsiteY1" fmla="*/ 308052 h 680672"/>
                    <a:gd name="connsiteX2" fmla="*/ 263038 w 455875"/>
                    <a:gd name="connsiteY2" fmla="*/ 514427 h 680672"/>
                    <a:gd name="connsiteX3" fmla="*/ 447188 w 455875"/>
                    <a:gd name="connsiteY3" fmla="*/ 676352 h 680672"/>
                    <a:gd name="connsiteX4" fmla="*/ 390038 w 455875"/>
                    <a:gd name="connsiteY4" fmla="*/ 612852 h 680672"/>
                    <a:gd name="connsiteX5" fmla="*/ 78888 w 455875"/>
                    <a:gd name="connsiteY5" fmla="*/ 390602 h 680672"/>
                    <a:gd name="connsiteX6" fmla="*/ 158263 w 455875"/>
                    <a:gd name="connsiteY6" fmla="*/ 403302 h 680672"/>
                    <a:gd name="connsiteX7" fmla="*/ 9038 w 455875"/>
                    <a:gd name="connsiteY7" fmla="*/ 279477 h 680672"/>
                    <a:gd name="connsiteX8" fmla="*/ 24913 w 455875"/>
                    <a:gd name="connsiteY8" fmla="*/ 77 h 680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5875" h="680672">
                      <a:moveTo>
                        <a:pt x="24913" y="77"/>
                      </a:moveTo>
                      <a:cubicBezTo>
                        <a:pt x="34967" y="4840"/>
                        <a:pt x="29676" y="222327"/>
                        <a:pt x="69363" y="308052"/>
                      </a:cubicBezTo>
                      <a:cubicBezTo>
                        <a:pt x="109050" y="393777"/>
                        <a:pt x="200067" y="453044"/>
                        <a:pt x="263038" y="514427"/>
                      </a:cubicBezTo>
                      <a:cubicBezTo>
                        <a:pt x="326009" y="575810"/>
                        <a:pt x="426021" y="659948"/>
                        <a:pt x="447188" y="676352"/>
                      </a:cubicBezTo>
                      <a:cubicBezTo>
                        <a:pt x="468355" y="692756"/>
                        <a:pt x="451421" y="660477"/>
                        <a:pt x="390038" y="612852"/>
                      </a:cubicBezTo>
                      <a:cubicBezTo>
                        <a:pt x="328655" y="565227"/>
                        <a:pt x="117517" y="425527"/>
                        <a:pt x="78888" y="390602"/>
                      </a:cubicBezTo>
                      <a:cubicBezTo>
                        <a:pt x="40259" y="355677"/>
                        <a:pt x="169905" y="421823"/>
                        <a:pt x="158263" y="403302"/>
                      </a:cubicBezTo>
                      <a:cubicBezTo>
                        <a:pt x="146621" y="384781"/>
                        <a:pt x="32851" y="346681"/>
                        <a:pt x="9038" y="279477"/>
                      </a:cubicBezTo>
                      <a:cubicBezTo>
                        <a:pt x="-14775" y="212273"/>
                        <a:pt x="14859" y="-4686"/>
                        <a:pt x="24913" y="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0AAC5C76-8E12-4552-9497-B749E51EFF81}"/>
                    </a:ext>
                  </a:extLst>
                </p:cNvPr>
                <p:cNvSpPr/>
                <p:nvPr/>
              </p:nvSpPr>
              <p:spPr>
                <a:xfrm>
                  <a:off x="2955898" y="9880592"/>
                  <a:ext cx="108508" cy="502341"/>
                </a:xfrm>
                <a:custGeom>
                  <a:avLst/>
                  <a:gdLst>
                    <a:gd name="connsiteX0" fmla="*/ 73052 w 108508"/>
                    <a:gd name="connsiteY0" fmla="*/ 8 h 502341"/>
                    <a:gd name="connsiteX1" fmla="*/ 38127 w 108508"/>
                    <a:gd name="connsiteY1" fmla="*/ 311158 h 502341"/>
                    <a:gd name="connsiteX2" fmla="*/ 41302 w 108508"/>
                    <a:gd name="connsiteY2" fmla="*/ 365133 h 502341"/>
                    <a:gd name="connsiteX3" fmla="*/ 107977 w 108508"/>
                    <a:gd name="connsiteY3" fmla="*/ 501658 h 502341"/>
                    <a:gd name="connsiteX4" fmla="*/ 27 w 108508"/>
                    <a:gd name="connsiteY4" fmla="*/ 301633 h 502341"/>
                    <a:gd name="connsiteX5" fmla="*/ 73052 w 108508"/>
                    <a:gd name="connsiteY5" fmla="*/ 8 h 502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08" h="502341">
                      <a:moveTo>
                        <a:pt x="73052" y="8"/>
                      </a:moveTo>
                      <a:cubicBezTo>
                        <a:pt x="79402" y="1596"/>
                        <a:pt x="43419" y="250304"/>
                        <a:pt x="38127" y="311158"/>
                      </a:cubicBezTo>
                      <a:cubicBezTo>
                        <a:pt x="32835" y="372012"/>
                        <a:pt x="29660" y="333383"/>
                        <a:pt x="41302" y="365133"/>
                      </a:cubicBezTo>
                      <a:cubicBezTo>
                        <a:pt x="52944" y="396883"/>
                        <a:pt x="114856" y="512241"/>
                        <a:pt x="107977" y="501658"/>
                      </a:cubicBezTo>
                      <a:cubicBezTo>
                        <a:pt x="101098" y="491075"/>
                        <a:pt x="1614" y="389475"/>
                        <a:pt x="27" y="301633"/>
                      </a:cubicBezTo>
                      <a:cubicBezTo>
                        <a:pt x="-1561" y="213791"/>
                        <a:pt x="66702" y="-1580"/>
                        <a:pt x="73052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97630D2E-D7A6-44F7-9C18-6680F140A72F}"/>
                    </a:ext>
                  </a:extLst>
                </p:cNvPr>
                <p:cNvSpPr/>
                <p:nvPr/>
              </p:nvSpPr>
              <p:spPr>
                <a:xfrm>
                  <a:off x="3183397" y="7467583"/>
                  <a:ext cx="72385" cy="793844"/>
                </a:xfrm>
                <a:custGeom>
                  <a:avLst/>
                  <a:gdLst>
                    <a:gd name="connsiteX0" fmla="*/ 14886 w 72385"/>
                    <a:gd name="connsiteY0" fmla="*/ 17 h 793844"/>
                    <a:gd name="connsiteX1" fmla="*/ 19120 w 72385"/>
                    <a:gd name="connsiteY1" fmla="*/ 336567 h 793844"/>
                    <a:gd name="connsiteX2" fmla="*/ 69920 w 72385"/>
                    <a:gd name="connsiteY2" fmla="*/ 414884 h 793844"/>
                    <a:gd name="connsiteX3" fmla="*/ 59336 w 72385"/>
                    <a:gd name="connsiteY3" fmla="*/ 535534 h 793844"/>
                    <a:gd name="connsiteX4" fmla="*/ 14886 w 72385"/>
                    <a:gd name="connsiteY4" fmla="*/ 793767 h 793844"/>
                    <a:gd name="connsiteX5" fmla="*/ 46636 w 72385"/>
                    <a:gd name="connsiteY5" fmla="*/ 508017 h 793844"/>
                    <a:gd name="connsiteX6" fmla="*/ 70 w 72385"/>
                    <a:gd name="connsiteY6" fmla="*/ 728150 h 793844"/>
                    <a:gd name="connsiteX7" fmla="*/ 59336 w 72385"/>
                    <a:gd name="connsiteY7" fmla="*/ 425467 h 793844"/>
                    <a:gd name="connsiteX8" fmla="*/ 36053 w 72385"/>
                    <a:gd name="connsiteY8" fmla="*/ 321750 h 793844"/>
                    <a:gd name="connsiteX9" fmla="*/ 14886 w 72385"/>
                    <a:gd name="connsiteY9" fmla="*/ 17 h 79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85" h="793844">
                      <a:moveTo>
                        <a:pt x="14886" y="17"/>
                      </a:moveTo>
                      <a:cubicBezTo>
                        <a:pt x="12064" y="2487"/>
                        <a:pt x="9948" y="267423"/>
                        <a:pt x="19120" y="336567"/>
                      </a:cubicBezTo>
                      <a:cubicBezTo>
                        <a:pt x="28292" y="405711"/>
                        <a:pt x="63217" y="381723"/>
                        <a:pt x="69920" y="414884"/>
                      </a:cubicBezTo>
                      <a:cubicBezTo>
                        <a:pt x="76623" y="448045"/>
                        <a:pt x="68508" y="472387"/>
                        <a:pt x="59336" y="535534"/>
                      </a:cubicBezTo>
                      <a:cubicBezTo>
                        <a:pt x="50164" y="598681"/>
                        <a:pt x="17003" y="798353"/>
                        <a:pt x="14886" y="793767"/>
                      </a:cubicBezTo>
                      <a:cubicBezTo>
                        <a:pt x="12769" y="789181"/>
                        <a:pt x="49105" y="518953"/>
                        <a:pt x="46636" y="508017"/>
                      </a:cubicBezTo>
                      <a:cubicBezTo>
                        <a:pt x="44167" y="497081"/>
                        <a:pt x="-2047" y="741908"/>
                        <a:pt x="70" y="728150"/>
                      </a:cubicBezTo>
                      <a:cubicBezTo>
                        <a:pt x="2187" y="714392"/>
                        <a:pt x="53339" y="493200"/>
                        <a:pt x="59336" y="425467"/>
                      </a:cubicBezTo>
                      <a:cubicBezTo>
                        <a:pt x="65333" y="357734"/>
                        <a:pt x="43461" y="387014"/>
                        <a:pt x="36053" y="321750"/>
                      </a:cubicBezTo>
                      <a:cubicBezTo>
                        <a:pt x="28645" y="256486"/>
                        <a:pt x="17708" y="-2453"/>
                        <a:pt x="14886" y="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B98DD8F4-F93D-496C-A762-6347BFB7E8B2}"/>
                    </a:ext>
                  </a:extLst>
                </p:cNvPr>
                <p:cNvSpPr/>
                <p:nvPr/>
              </p:nvSpPr>
              <p:spPr>
                <a:xfrm>
                  <a:off x="3435350" y="7349049"/>
                  <a:ext cx="150727" cy="812451"/>
                </a:xfrm>
                <a:custGeom>
                  <a:avLst/>
                  <a:gdLst>
                    <a:gd name="connsiteX0" fmla="*/ 84667 w 150727"/>
                    <a:gd name="connsiteY0" fmla="*/ 18 h 812451"/>
                    <a:gd name="connsiteX1" fmla="*/ 0 w 150727"/>
                    <a:gd name="connsiteY1" fmla="*/ 372551 h 812451"/>
                    <a:gd name="connsiteX2" fmla="*/ 84667 w 150727"/>
                    <a:gd name="connsiteY2" fmla="*/ 808584 h 812451"/>
                    <a:gd name="connsiteX3" fmla="*/ 38100 w 150727"/>
                    <a:gd name="connsiteY3" fmla="*/ 590568 h 812451"/>
                    <a:gd name="connsiteX4" fmla="*/ 67733 w 150727"/>
                    <a:gd name="connsiteY4" fmla="*/ 668884 h 812451"/>
                    <a:gd name="connsiteX5" fmla="*/ 150283 w 150727"/>
                    <a:gd name="connsiteY5" fmla="*/ 148184 h 812451"/>
                    <a:gd name="connsiteX6" fmla="*/ 97367 w 150727"/>
                    <a:gd name="connsiteY6" fmla="*/ 330218 h 812451"/>
                    <a:gd name="connsiteX7" fmla="*/ 27517 w 150727"/>
                    <a:gd name="connsiteY7" fmla="*/ 742968 h 812451"/>
                    <a:gd name="connsiteX8" fmla="*/ 25400 w 150727"/>
                    <a:gd name="connsiteY8" fmla="*/ 387368 h 812451"/>
                    <a:gd name="connsiteX9" fmla="*/ 84667 w 150727"/>
                    <a:gd name="connsiteY9" fmla="*/ 18 h 81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727" h="812451">
                      <a:moveTo>
                        <a:pt x="84667" y="18"/>
                      </a:moveTo>
                      <a:cubicBezTo>
                        <a:pt x="80434" y="-2451"/>
                        <a:pt x="0" y="237790"/>
                        <a:pt x="0" y="372551"/>
                      </a:cubicBezTo>
                      <a:cubicBezTo>
                        <a:pt x="0" y="507312"/>
                        <a:pt x="78317" y="772248"/>
                        <a:pt x="84667" y="808584"/>
                      </a:cubicBezTo>
                      <a:cubicBezTo>
                        <a:pt x="91017" y="844920"/>
                        <a:pt x="40922" y="613851"/>
                        <a:pt x="38100" y="590568"/>
                      </a:cubicBezTo>
                      <a:cubicBezTo>
                        <a:pt x="35278" y="567285"/>
                        <a:pt x="49036" y="742615"/>
                        <a:pt x="67733" y="668884"/>
                      </a:cubicBezTo>
                      <a:cubicBezTo>
                        <a:pt x="86430" y="595153"/>
                        <a:pt x="145344" y="204628"/>
                        <a:pt x="150283" y="148184"/>
                      </a:cubicBezTo>
                      <a:cubicBezTo>
                        <a:pt x="155222" y="91740"/>
                        <a:pt x="117828" y="231087"/>
                        <a:pt x="97367" y="330218"/>
                      </a:cubicBezTo>
                      <a:cubicBezTo>
                        <a:pt x="76906" y="429349"/>
                        <a:pt x="39511" y="733443"/>
                        <a:pt x="27517" y="742968"/>
                      </a:cubicBezTo>
                      <a:cubicBezTo>
                        <a:pt x="15523" y="752493"/>
                        <a:pt x="15170" y="508371"/>
                        <a:pt x="25400" y="387368"/>
                      </a:cubicBezTo>
                      <a:cubicBezTo>
                        <a:pt x="35630" y="266365"/>
                        <a:pt x="88900" y="2487"/>
                        <a:pt x="84667" y="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A00C262D-45BC-4022-88CB-0E828750375E}"/>
                    </a:ext>
                  </a:extLst>
                </p:cNvPr>
                <p:cNvSpPr/>
                <p:nvPr/>
              </p:nvSpPr>
              <p:spPr>
                <a:xfrm>
                  <a:off x="3600177" y="7566048"/>
                  <a:ext cx="97663" cy="806574"/>
                </a:xfrm>
                <a:custGeom>
                  <a:avLst/>
                  <a:gdLst>
                    <a:gd name="connsiteX0" fmla="*/ 97640 w 97663"/>
                    <a:gd name="connsiteY0" fmla="*/ 5269 h 806574"/>
                    <a:gd name="connsiteX1" fmla="*/ 53190 w 97663"/>
                    <a:gd name="connsiteY1" fmla="*/ 130152 h 806574"/>
                    <a:gd name="connsiteX2" fmla="*/ 34140 w 97663"/>
                    <a:gd name="connsiteY2" fmla="*/ 331235 h 806574"/>
                    <a:gd name="connsiteX3" fmla="*/ 38373 w 97663"/>
                    <a:gd name="connsiteY3" fmla="*/ 792669 h 806574"/>
                    <a:gd name="connsiteX4" fmla="*/ 29906 w 97663"/>
                    <a:gd name="connsiteY4" fmla="*/ 627569 h 806574"/>
                    <a:gd name="connsiteX5" fmla="*/ 273 w 97663"/>
                    <a:gd name="connsiteY5" fmla="*/ 37019 h 806574"/>
                    <a:gd name="connsiteX6" fmla="*/ 17206 w 97663"/>
                    <a:gd name="connsiteY6" fmla="*/ 684719 h 806574"/>
                    <a:gd name="connsiteX7" fmla="*/ 51073 w 97663"/>
                    <a:gd name="connsiteY7" fmla="*/ 276202 h 806574"/>
                    <a:gd name="connsiteX8" fmla="*/ 46840 w 97663"/>
                    <a:gd name="connsiteY8" fmla="*/ 305835 h 806574"/>
                    <a:gd name="connsiteX9" fmla="*/ 97640 w 97663"/>
                    <a:gd name="connsiteY9" fmla="*/ 5269 h 80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663" h="806574">
                      <a:moveTo>
                        <a:pt x="97640" y="5269"/>
                      </a:moveTo>
                      <a:cubicBezTo>
                        <a:pt x="98698" y="-24011"/>
                        <a:pt x="63773" y="75824"/>
                        <a:pt x="53190" y="130152"/>
                      </a:cubicBezTo>
                      <a:cubicBezTo>
                        <a:pt x="42607" y="184480"/>
                        <a:pt x="36609" y="220816"/>
                        <a:pt x="34140" y="331235"/>
                      </a:cubicBezTo>
                      <a:cubicBezTo>
                        <a:pt x="31671" y="441654"/>
                        <a:pt x="39079" y="743280"/>
                        <a:pt x="38373" y="792669"/>
                      </a:cubicBezTo>
                      <a:cubicBezTo>
                        <a:pt x="37667" y="842058"/>
                        <a:pt x="36256" y="753511"/>
                        <a:pt x="29906" y="627569"/>
                      </a:cubicBezTo>
                      <a:cubicBezTo>
                        <a:pt x="23556" y="501627"/>
                        <a:pt x="2390" y="27494"/>
                        <a:pt x="273" y="37019"/>
                      </a:cubicBezTo>
                      <a:cubicBezTo>
                        <a:pt x="-1844" y="46544"/>
                        <a:pt x="8739" y="644855"/>
                        <a:pt x="17206" y="684719"/>
                      </a:cubicBezTo>
                      <a:cubicBezTo>
                        <a:pt x="25673" y="724583"/>
                        <a:pt x="46134" y="339349"/>
                        <a:pt x="51073" y="276202"/>
                      </a:cubicBezTo>
                      <a:cubicBezTo>
                        <a:pt x="56012" y="213055"/>
                        <a:pt x="41196" y="347463"/>
                        <a:pt x="46840" y="305835"/>
                      </a:cubicBezTo>
                      <a:cubicBezTo>
                        <a:pt x="52484" y="264207"/>
                        <a:pt x="96582" y="34549"/>
                        <a:pt x="97640" y="52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3B14855E-AFAE-424A-B8AC-DF2CD33793AE}"/>
                    </a:ext>
                  </a:extLst>
                </p:cNvPr>
                <p:cNvSpPr/>
                <p:nvPr/>
              </p:nvSpPr>
              <p:spPr>
                <a:xfrm>
                  <a:off x="3053788" y="8014304"/>
                  <a:ext cx="151056" cy="703694"/>
                </a:xfrm>
                <a:custGeom>
                  <a:avLst/>
                  <a:gdLst>
                    <a:gd name="connsiteX0" fmla="*/ 148729 w 151056"/>
                    <a:gd name="connsiteY0" fmla="*/ 3629 h 703694"/>
                    <a:gd name="connsiteX1" fmla="*/ 136029 w 151056"/>
                    <a:gd name="connsiteY1" fmla="*/ 189896 h 703694"/>
                    <a:gd name="connsiteX2" fmla="*/ 61945 w 151056"/>
                    <a:gd name="connsiteY2" fmla="*/ 407913 h 703694"/>
                    <a:gd name="connsiteX3" fmla="*/ 85229 w 151056"/>
                    <a:gd name="connsiteY3" fmla="*/ 689429 h 703694"/>
                    <a:gd name="connsiteX4" fmla="*/ 78879 w 151056"/>
                    <a:gd name="connsiteY4" fmla="*/ 625929 h 703694"/>
                    <a:gd name="connsiteX5" fmla="*/ 562 w 151056"/>
                    <a:gd name="connsiteY5" fmla="*/ 314779 h 703694"/>
                    <a:gd name="connsiteX6" fmla="*/ 45012 w 151056"/>
                    <a:gd name="connsiteY6" fmla="*/ 399446 h 703694"/>
                    <a:gd name="connsiteX7" fmla="*/ 70412 w 151056"/>
                    <a:gd name="connsiteY7" fmla="*/ 492579 h 703694"/>
                    <a:gd name="connsiteX8" fmla="*/ 93695 w 151056"/>
                    <a:gd name="connsiteY8" fmla="*/ 687313 h 703694"/>
                    <a:gd name="connsiteX9" fmla="*/ 104279 w 151056"/>
                    <a:gd name="connsiteY9" fmla="*/ 361346 h 703694"/>
                    <a:gd name="connsiteX10" fmla="*/ 148729 w 151056"/>
                    <a:gd name="connsiteY10" fmla="*/ 3629 h 703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1056" h="703694">
                      <a:moveTo>
                        <a:pt x="148729" y="3629"/>
                      </a:moveTo>
                      <a:cubicBezTo>
                        <a:pt x="154021" y="-24946"/>
                        <a:pt x="150493" y="122515"/>
                        <a:pt x="136029" y="189896"/>
                      </a:cubicBezTo>
                      <a:cubicBezTo>
                        <a:pt x="121565" y="257277"/>
                        <a:pt x="70412" y="324658"/>
                        <a:pt x="61945" y="407913"/>
                      </a:cubicBezTo>
                      <a:cubicBezTo>
                        <a:pt x="53478" y="491169"/>
                        <a:pt x="82407" y="653093"/>
                        <a:pt x="85229" y="689429"/>
                      </a:cubicBezTo>
                      <a:cubicBezTo>
                        <a:pt x="88051" y="725765"/>
                        <a:pt x="92990" y="688370"/>
                        <a:pt x="78879" y="625929"/>
                      </a:cubicBezTo>
                      <a:cubicBezTo>
                        <a:pt x="64768" y="563488"/>
                        <a:pt x="6206" y="352526"/>
                        <a:pt x="562" y="314779"/>
                      </a:cubicBezTo>
                      <a:cubicBezTo>
                        <a:pt x="-5083" y="277032"/>
                        <a:pt x="33370" y="369813"/>
                        <a:pt x="45012" y="399446"/>
                      </a:cubicBezTo>
                      <a:cubicBezTo>
                        <a:pt x="56654" y="429079"/>
                        <a:pt x="62298" y="444601"/>
                        <a:pt x="70412" y="492579"/>
                      </a:cubicBezTo>
                      <a:cubicBezTo>
                        <a:pt x="78526" y="540557"/>
                        <a:pt x="88051" y="709185"/>
                        <a:pt x="93695" y="687313"/>
                      </a:cubicBezTo>
                      <a:cubicBezTo>
                        <a:pt x="99339" y="665441"/>
                        <a:pt x="92990" y="472824"/>
                        <a:pt x="104279" y="361346"/>
                      </a:cubicBezTo>
                      <a:cubicBezTo>
                        <a:pt x="115568" y="249868"/>
                        <a:pt x="143437" y="32204"/>
                        <a:pt x="148729" y="36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B26D38B6-44FD-4187-BD4E-138299BF1A16}"/>
                    </a:ext>
                  </a:extLst>
                </p:cNvPr>
                <p:cNvSpPr/>
                <p:nvPr/>
              </p:nvSpPr>
              <p:spPr>
                <a:xfrm>
                  <a:off x="3202339" y="8089057"/>
                  <a:ext cx="190734" cy="733234"/>
                </a:xfrm>
                <a:custGeom>
                  <a:avLst/>
                  <a:gdLst>
                    <a:gd name="connsiteX0" fmla="*/ 190678 w 190734"/>
                    <a:gd name="connsiteY0" fmla="*/ 843 h 733234"/>
                    <a:gd name="connsiteX1" fmla="*/ 82728 w 190734"/>
                    <a:gd name="connsiteY1" fmla="*/ 240026 h 733234"/>
                    <a:gd name="connsiteX2" fmla="*/ 178 w 190734"/>
                    <a:gd name="connsiteY2" fmla="*/ 733210 h 733234"/>
                    <a:gd name="connsiteX3" fmla="*/ 59444 w 190734"/>
                    <a:gd name="connsiteY3" fmla="*/ 218860 h 733234"/>
                    <a:gd name="connsiteX4" fmla="*/ 14994 w 190734"/>
                    <a:gd name="connsiteY4" fmla="*/ 466510 h 733234"/>
                    <a:gd name="connsiteX5" fmla="*/ 67911 w 190734"/>
                    <a:gd name="connsiteY5" fmla="*/ 172293 h 733234"/>
                    <a:gd name="connsiteX6" fmla="*/ 190678 w 190734"/>
                    <a:gd name="connsiteY6" fmla="*/ 843 h 73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734" h="733234">
                      <a:moveTo>
                        <a:pt x="190678" y="843"/>
                      </a:moveTo>
                      <a:cubicBezTo>
                        <a:pt x="193148" y="12132"/>
                        <a:pt x="114478" y="117965"/>
                        <a:pt x="82728" y="240026"/>
                      </a:cubicBezTo>
                      <a:cubicBezTo>
                        <a:pt x="50978" y="362087"/>
                        <a:pt x="4059" y="736738"/>
                        <a:pt x="178" y="733210"/>
                      </a:cubicBezTo>
                      <a:cubicBezTo>
                        <a:pt x="-3703" y="729682"/>
                        <a:pt x="56975" y="263310"/>
                        <a:pt x="59444" y="218860"/>
                      </a:cubicBezTo>
                      <a:cubicBezTo>
                        <a:pt x="61913" y="174410"/>
                        <a:pt x="13583" y="474271"/>
                        <a:pt x="14994" y="466510"/>
                      </a:cubicBezTo>
                      <a:cubicBezTo>
                        <a:pt x="16405" y="458749"/>
                        <a:pt x="36867" y="250610"/>
                        <a:pt x="67911" y="172293"/>
                      </a:cubicBezTo>
                      <a:cubicBezTo>
                        <a:pt x="98955" y="93976"/>
                        <a:pt x="188208" y="-10446"/>
                        <a:pt x="190678" y="8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: 図形 1076">
                  <a:extLst>
                    <a:ext uri="{FF2B5EF4-FFF2-40B4-BE49-F238E27FC236}">
                      <a16:creationId xmlns:a16="http://schemas.microsoft.com/office/drawing/2014/main" id="{87E927E2-C90C-49AB-822F-26FA137E642C}"/>
                    </a:ext>
                  </a:extLst>
                </p:cNvPr>
                <p:cNvSpPr/>
                <p:nvPr/>
              </p:nvSpPr>
              <p:spPr>
                <a:xfrm>
                  <a:off x="3280227" y="8199368"/>
                  <a:ext cx="153831" cy="980632"/>
                </a:xfrm>
                <a:custGeom>
                  <a:avLst/>
                  <a:gdLst>
                    <a:gd name="connsiteX0" fmla="*/ 153006 w 153831"/>
                    <a:gd name="connsiteY0" fmla="*/ 599 h 980632"/>
                    <a:gd name="connsiteX1" fmla="*/ 72573 w 153831"/>
                    <a:gd name="connsiteY1" fmla="*/ 286349 h 980632"/>
                    <a:gd name="connsiteX2" fmla="*/ 2723 w 153831"/>
                    <a:gd name="connsiteY2" fmla="*/ 436632 h 980632"/>
                    <a:gd name="connsiteX3" fmla="*/ 72573 w 153831"/>
                    <a:gd name="connsiteY3" fmla="*/ 625015 h 980632"/>
                    <a:gd name="connsiteX4" fmla="*/ 119140 w 153831"/>
                    <a:gd name="connsiteY4" fmla="*/ 703332 h 980632"/>
                    <a:gd name="connsiteX5" fmla="*/ 32356 w 153831"/>
                    <a:gd name="connsiteY5" fmla="*/ 790115 h 980632"/>
                    <a:gd name="connsiteX6" fmla="*/ 4840 w 153831"/>
                    <a:gd name="connsiteY6" fmla="*/ 976382 h 980632"/>
                    <a:gd name="connsiteX7" fmla="*/ 123373 w 153831"/>
                    <a:gd name="connsiteY7" fmla="*/ 589032 h 980632"/>
                    <a:gd name="connsiteX8" fmla="*/ 34473 w 153831"/>
                    <a:gd name="connsiteY8" fmla="*/ 481082 h 980632"/>
                    <a:gd name="connsiteX9" fmla="*/ 19656 w 153831"/>
                    <a:gd name="connsiteY9" fmla="*/ 368899 h 980632"/>
                    <a:gd name="connsiteX10" fmla="*/ 153006 w 153831"/>
                    <a:gd name="connsiteY10" fmla="*/ 599 h 98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831" h="980632">
                      <a:moveTo>
                        <a:pt x="153006" y="599"/>
                      </a:moveTo>
                      <a:cubicBezTo>
                        <a:pt x="161826" y="-13159"/>
                        <a:pt x="97620" y="213677"/>
                        <a:pt x="72573" y="286349"/>
                      </a:cubicBezTo>
                      <a:cubicBezTo>
                        <a:pt x="47526" y="359021"/>
                        <a:pt x="2723" y="380188"/>
                        <a:pt x="2723" y="436632"/>
                      </a:cubicBezTo>
                      <a:cubicBezTo>
                        <a:pt x="2723" y="493076"/>
                        <a:pt x="53170" y="580565"/>
                        <a:pt x="72573" y="625015"/>
                      </a:cubicBezTo>
                      <a:cubicBezTo>
                        <a:pt x="91976" y="669465"/>
                        <a:pt x="125843" y="675815"/>
                        <a:pt x="119140" y="703332"/>
                      </a:cubicBezTo>
                      <a:cubicBezTo>
                        <a:pt x="112437" y="730849"/>
                        <a:pt x="51406" y="744607"/>
                        <a:pt x="32356" y="790115"/>
                      </a:cubicBezTo>
                      <a:cubicBezTo>
                        <a:pt x="13306" y="835623"/>
                        <a:pt x="-10330" y="1009896"/>
                        <a:pt x="4840" y="976382"/>
                      </a:cubicBezTo>
                      <a:cubicBezTo>
                        <a:pt x="20010" y="942868"/>
                        <a:pt x="118434" y="671582"/>
                        <a:pt x="123373" y="589032"/>
                      </a:cubicBezTo>
                      <a:cubicBezTo>
                        <a:pt x="128312" y="506482"/>
                        <a:pt x="51759" y="517771"/>
                        <a:pt x="34473" y="481082"/>
                      </a:cubicBezTo>
                      <a:cubicBezTo>
                        <a:pt x="17187" y="444393"/>
                        <a:pt x="-2569" y="443688"/>
                        <a:pt x="19656" y="368899"/>
                      </a:cubicBezTo>
                      <a:cubicBezTo>
                        <a:pt x="41881" y="294110"/>
                        <a:pt x="144186" y="14357"/>
                        <a:pt x="153006" y="5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53C893EC-FCCD-42F8-B888-D76EC9DA8623}"/>
                    </a:ext>
                  </a:extLst>
                </p:cNvPr>
                <p:cNvSpPr/>
                <p:nvPr/>
              </p:nvSpPr>
              <p:spPr>
                <a:xfrm>
                  <a:off x="1674225" y="6606704"/>
                  <a:ext cx="947314" cy="1117423"/>
                </a:xfrm>
                <a:custGeom>
                  <a:avLst/>
                  <a:gdLst>
                    <a:gd name="connsiteX0" fmla="*/ 945150 w 947314"/>
                    <a:gd name="connsiteY0" fmla="*/ 471 h 1117423"/>
                    <a:gd name="connsiteX1" fmla="*/ 392700 w 947314"/>
                    <a:gd name="connsiteY1" fmla="*/ 368771 h 1117423"/>
                    <a:gd name="connsiteX2" fmla="*/ 186325 w 947314"/>
                    <a:gd name="connsiteY2" fmla="*/ 638646 h 1117423"/>
                    <a:gd name="connsiteX3" fmla="*/ 456200 w 947314"/>
                    <a:gd name="connsiteY3" fmla="*/ 375121 h 1117423"/>
                    <a:gd name="connsiteX4" fmla="*/ 189500 w 947314"/>
                    <a:gd name="connsiteY4" fmla="*/ 667221 h 1117423"/>
                    <a:gd name="connsiteX5" fmla="*/ 91075 w 947314"/>
                    <a:gd name="connsiteY5" fmla="*/ 879946 h 1117423"/>
                    <a:gd name="connsiteX6" fmla="*/ 8525 w 947314"/>
                    <a:gd name="connsiteY6" fmla="*/ 1111721 h 1117423"/>
                    <a:gd name="connsiteX7" fmla="*/ 37100 w 947314"/>
                    <a:gd name="connsiteY7" fmla="*/ 997421 h 1117423"/>
                    <a:gd name="connsiteX8" fmla="*/ 313325 w 947314"/>
                    <a:gd name="connsiteY8" fmla="*/ 483071 h 1117423"/>
                    <a:gd name="connsiteX9" fmla="*/ 573675 w 947314"/>
                    <a:gd name="connsiteY9" fmla="*/ 295746 h 1117423"/>
                    <a:gd name="connsiteX10" fmla="*/ 945150 w 947314"/>
                    <a:gd name="connsiteY10" fmla="*/ 471 h 111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7314" h="1117423">
                      <a:moveTo>
                        <a:pt x="945150" y="471"/>
                      </a:moveTo>
                      <a:cubicBezTo>
                        <a:pt x="914988" y="12642"/>
                        <a:pt x="519171" y="262409"/>
                        <a:pt x="392700" y="368771"/>
                      </a:cubicBezTo>
                      <a:cubicBezTo>
                        <a:pt x="266229" y="475133"/>
                        <a:pt x="175742" y="637588"/>
                        <a:pt x="186325" y="638646"/>
                      </a:cubicBezTo>
                      <a:cubicBezTo>
                        <a:pt x="196908" y="639704"/>
                        <a:pt x="455671" y="370359"/>
                        <a:pt x="456200" y="375121"/>
                      </a:cubicBezTo>
                      <a:cubicBezTo>
                        <a:pt x="456729" y="379884"/>
                        <a:pt x="250354" y="583083"/>
                        <a:pt x="189500" y="667221"/>
                      </a:cubicBezTo>
                      <a:cubicBezTo>
                        <a:pt x="128646" y="751359"/>
                        <a:pt x="121237" y="805863"/>
                        <a:pt x="91075" y="879946"/>
                      </a:cubicBezTo>
                      <a:cubicBezTo>
                        <a:pt x="60913" y="954029"/>
                        <a:pt x="17521" y="1092142"/>
                        <a:pt x="8525" y="1111721"/>
                      </a:cubicBezTo>
                      <a:cubicBezTo>
                        <a:pt x="-471" y="1131300"/>
                        <a:pt x="-13700" y="1102196"/>
                        <a:pt x="37100" y="997421"/>
                      </a:cubicBezTo>
                      <a:cubicBezTo>
                        <a:pt x="87900" y="892646"/>
                        <a:pt x="223896" y="600017"/>
                        <a:pt x="313325" y="483071"/>
                      </a:cubicBezTo>
                      <a:cubicBezTo>
                        <a:pt x="402754" y="366125"/>
                        <a:pt x="465196" y="376179"/>
                        <a:pt x="573675" y="295746"/>
                      </a:cubicBezTo>
                      <a:cubicBezTo>
                        <a:pt x="682154" y="215313"/>
                        <a:pt x="975312" y="-11700"/>
                        <a:pt x="945150" y="4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: 図形 1078">
                  <a:extLst>
                    <a:ext uri="{FF2B5EF4-FFF2-40B4-BE49-F238E27FC236}">
                      <a16:creationId xmlns:a16="http://schemas.microsoft.com/office/drawing/2014/main" id="{0E190FD7-9CA2-40A4-AF7A-46E60AA68F56}"/>
                    </a:ext>
                  </a:extLst>
                </p:cNvPr>
                <p:cNvSpPr/>
                <p:nvPr/>
              </p:nvSpPr>
              <p:spPr>
                <a:xfrm>
                  <a:off x="1607679" y="7658148"/>
                  <a:ext cx="123118" cy="611159"/>
                </a:xfrm>
                <a:custGeom>
                  <a:avLst/>
                  <a:gdLst>
                    <a:gd name="connsiteX0" fmla="*/ 122696 w 123118"/>
                    <a:gd name="connsiteY0" fmla="*/ 19002 h 611159"/>
                    <a:gd name="connsiteX1" fmla="*/ 2046 w 123118"/>
                    <a:gd name="connsiteY1" fmla="*/ 596852 h 611159"/>
                    <a:gd name="connsiteX2" fmla="*/ 46496 w 123118"/>
                    <a:gd name="connsiteY2" fmla="*/ 412702 h 611159"/>
                    <a:gd name="connsiteX3" fmla="*/ 43321 w 123118"/>
                    <a:gd name="connsiteY3" fmla="*/ 161877 h 611159"/>
                    <a:gd name="connsiteX4" fmla="*/ 122696 w 123118"/>
                    <a:gd name="connsiteY4" fmla="*/ 19002 h 611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18" h="611159">
                      <a:moveTo>
                        <a:pt x="122696" y="19002"/>
                      </a:moveTo>
                      <a:cubicBezTo>
                        <a:pt x="115817" y="91498"/>
                        <a:pt x="14746" y="531235"/>
                        <a:pt x="2046" y="596852"/>
                      </a:cubicBezTo>
                      <a:cubicBezTo>
                        <a:pt x="-10654" y="662469"/>
                        <a:pt x="39617" y="485198"/>
                        <a:pt x="46496" y="412702"/>
                      </a:cubicBezTo>
                      <a:cubicBezTo>
                        <a:pt x="53375" y="340206"/>
                        <a:pt x="36442" y="223260"/>
                        <a:pt x="43321" y="161877"/>
                      </a:cubicBezTo>
                      <a:cubicBezTo>
                        <a:pt x="50200" y="100494"/>
                        <a:pt x="129575" y="-53494"/>
                        <a:pt x="122696" y="190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: 図形 1079">
                  <a:extLst>
                    <a:ext uri="{FF2B5EF4-FFF2-40B4-BE49-F238E27FC236}">
                      <a16:creationId xmlns:a16="http://schemas.microsoft.com/office/drawing/2014/main" id="{EA4CE6D6-522D-4C5B-9A47-2BC123D5DD95}"/>
                    </a:ext>
                  </a:extLst>
                </p:cNvPr>
                <p:cNvSpPr/>
                <p:nvPr/>
              </p:nvSpPr>
              <p:spPr>
                <a:xfrm>
                  <a:off x="2663749" y="8257119"/>
                  <a:ext cx="339801" cy="191556"/>
                </a:xfrm>
                <a:custGeom>
                  <a:avLst/>
                  <a:gdLst>
                    <a:gd name="connsiteX0" fmla="*/ 339801 w 339801"/>
                    <a:gd name="connsiteY0" fmla="*/ 191556 h 191556"/>
                    <a:gd name="connsiteX1" fmla="*/ 238201 w 339801"/>
                    <a:gd name="connsiteY1" fmla="*/ 80431 h 191556"/>
                    <a:gd name="connsiteX2" fmla="*/ 104851 w 339801"/>
                    <a:gd name="connsiteY2" fmla="*/ 1056 h 191556"/>
                    <a:gd name="connsiteX3" fmla="*/ 231851 w 339801"/>
                    <a:gd name="connsiteY3" fmla="*/ 137581 h 191556"/>
                    <a:gd name="connsiteX4" fmla="*/ 108026 w 339801"/>
                    <a:gd name="connsiteY4" fmla="*/ 162981 h 191556"/>
                    <a:gd name="connsiteX5" fmla="*/ 15951 w 339801"/>
                    <a:gd name="connsiteY5" fmla="*/ 169331 h 191556"/>
                    <a:gd name="connsiteX6" fmla="*/ 76 w 339801"/>
                    <a:gd name="connsiteY6" fmla="*/ 175681 h 191556"/>
                    <a:gd name="connsiteX7" fmla="*/ 339801 w 339801"/>
                    <a:gd name="connsiteY7" fmla="*/ 191556 h 19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9801" h="191556">
                      <a:moveTo>
                        <a:pt x="339801" y="191556"/>
                      </a:moveTo>
                      <a:cubicBezTo>
                        <a:pt x="308580" y="151868"/>
                        <a:pt x="277359" y="112181"/>
                        <a:pt x="238201" y="80431"/>
                      </a:cubicBezTo>
                      <a:cubicBezTo>
                        <a:pt x="199043" y="48681"/>
                        <a:pt x="105909" y="-8469"/>
                        <a:pt x="104851" y="1056"/>
                      </a:cubicBezTo>
                      <a:cubicBezTo>
                        <a:pt x="103793" y="10581"/>
                        <a:pt x="231322" y="110594"/>
                        <a:pt x="231851" y="137581"/>
                      </a:cubicBezTo>
                      <a:cubicBezTo>
                        <a:pt x="232380" y="164568"/>
                        <a:pt x="144009" y="157689"/>
                        <a:pt x="108026" y="162981"/>
                      </a:cubicBezTo>
                      <a:cubicBezTo>
                        <a:pt x="72043" y="168273"/>
                        <a:pt x="33943" y="167214"/>
                        <a:pt x="15951" y="169331"/>
                      </a:cubicBezTo>
                      <a:cubicBezTo>
                        <a:pt x="-2041" y="171448"/>
                        <a:pt x="76" y="175681"/>
                        <a:pt x="76" y="175681"/>
                      </a:cubicBezTo>
                      <a:lnTo>
                        <a:pt x="339801" y="191556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: 図形 1080">
                  <a:extLst>
                    <a:ext uri="{FF2B5EF4-FFF2-40B4-BE49-F238E27FC236}">
                      <a16:creationId xmlns:a16="http://schemas.microsoft.com/office/drawing/2014/main" id="{7A9950DA-192F-4C23-B52E-9725CC1FCA68}"/>
                    </a:ext>
                  </a:extLst>
                </p:cNvPr>
                <p:cNvSpPr/>
                <p:nvPr/>
              </p:nvSpPr>
              <p:spPr>
                <a:xfrm>
                  <a:off x="2596550" y="8380557"/>
                  <a:ext cx="99095" cy="952632"/>
                </a:xfrm>
                <a:custGeom>
                  <a:avLst/>
                  <a:gdLst>
                    <a:gd name="connsiteX0" fmla="*/ 22825 w 99095"/>
                    <a:gd name="connsiteY0" fmla="*/ 1443 h 952632"/>
                    <a:gd name="connsiteX1" fmla="*/ 99025 w 99095"/>
                    <a:gd name="connsiteY1" fmla="*/ 306243 h 952632"/>
                    <a:gd name="connsiteX2" fmla="*/ 6950 w 99095"/>
                    <a:gd name="connsiteY2" fmla="*/ 922193 h 952632"/>
                    <a:gd name="connsiteX3" fmla="*/ 13300 w 99095"/>
                    <a:gd name="connsiteY3" fmla="*/ 801543 h 952632"/>
                    <a:gd name="connsiteX4" fmla="*/ 67275 w 99095"/>
                    <a:gd name="connsiteY4" fmla="*/ 306243 h 952632"/>
                    <a:gd name="connsiteX5" fmla="*/ 19650 w 99095"/>
                    <a:gd name="connsiteY5" fmla="*/ 538018 h 952632"/>
                    <a:gd name="connsiteX6" fmla="*/ 60925 w 99095"/>
                    <a:gd name="connsiteY6" fmla="*/ 204643 h 952632"/>
                    <a:gd name="connsiteX7" fmla="*/ 22825 w 99095"/>
                    <a:gd name="connsiteY7" fmla="*/ 1443 h 952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095" h="952632">
                      <a:moveTo>
                        <a:pt x="22825" y="1443"/>
                      </a:moveTo>
                      <a:cubicBezTo>
                        <a:pt x="29175" y="18376"/>
                        <a:pt x="101671" y="152785"/>
                        <a:pt x="99025" y="306243"/>
                      </a:cubicBezTo>
                      <a:cubicBezTo>
                        <a:pt x="96379" y="459701"/>
                        <a:pt x="21237" y="839643"/>
                        <a:pt x="6950" y="922193"/>
                      </a:cubicBezTo>
                      <a:cubicBezTo>
                        <a:pt x="-7337" y="1004743"/>
                        <a:pt x="3246" y="904201"/>
                        <a:pt x="13300" y="801543"/>
                      </a:cubicBezTo>
                      <a:cubicBezTo>
                        <a:pt x="23354" y="698885"/>
                        <a:pt x="66217" y="350164"/>
                        <a:pt x="67275" y="306243"/>
                      </a:cubicBezTo>
                      <a:cubicBezTo>
                        <a:pt x="68333" y="262322"/>
                        <a:pt x="20708" y="554951"/>
                        <a:pt x="19650" y="538018"/>
                      </a:cubicBezTo>
                      <a:cubicBezTo>
                        <a:pt x="18592" y="521085"/>
                        <a:pt x="58279" y="288780"/>
                        <a:pt x="60925" y="204643"/>
                      </a:cubicBezTo>
                      <a:cubicBezTo>
                        <a:pt x="63571" y="120506"/>
                        <a:pt x="16475" y="-15490"/>
                        <a:pt x="22825" y="14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: 図形 1081">
                  <a:extLst>
                    <a:ext uri="{FF2B5EF4-FFF2-40B4-BE49-F238E27FC236}">
                      <a16:creationId xmlns:a16="http://schemas.microsoft.com/office/drawing/2014/main" id="{5A4F3BEC-B0E4-40B1-984D-6F2495054D18}"/>
                    </a:ext>
                  </a:extLst>
                </p:cNvPr>
                <p:cNvSpPr/>
                <p:nvPr/>
              </p:nvSpPr>
              <p:spPr>
                <a:xfrm>
                  <a:off x="1574789" y="8248579"/>
                  <a:ext cx="90195" cy="1211483"/>
                </a:xfrm>
                <a:custGeom>
                  <a:avLst/>
                  <a:gdLst>
                    <a:gd name="connsiteX0" fmla="*/ 88911 w 90195"/>
                    <a:gd name="connsiteY0" fmla="*/ 71 h 1211483"/>
                    <a:gd name="connsiteX1" fmla="*/ 60336 w 90195"/>
                    <a:gd name="connsiteY1" fmla="*/ 196921 h 1211483"/>
                    <a:gd name="connsiteX2" fmla="*/ 57161 w 90195"/>
                    <a:gd name="connsiteY2" fmla="*/ 396946 h 1211483"/>
                    <a:gd name="connsiteX3" fmla="*/ 22236 w 90195"/>
                    <a:gd name="connsiteY3" fmla="*/ 1174821 h 1211483"/>
                    <a:gd name="connsiteX4" fmla="*/ 22236 w 90195"/>
                    <a:gd name="connsiteY4" fmla="*/ 1006546 h 1211483"/>
                    <a:gd name="connsiteX5" fmla="*/ 11 w 90195"/>
                    <a:gd name="connsiteY5" fmla="*/ 317571 h 1211483"/>
                    <a:gd name="connsiteX6" fmla="*/ 19061 w 90195"/>
                    <a:gd name="connsiteY6" fmla="*/ 495371 h 1211483"/>
                    <a:gd name="connsiteX7" fmla="*/ 12711 w 90195"/>
                    <a:gd name="connsiteY7" fmla="*/ 177871 h 1211483"/>
                    <a:gd name="connsiteX8" fmla="*/ 88911 w 90195"/>
                    <a:gd name="connsiteY8" fmla="*/ 71 h 1211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195" h="1211483">
                      <a:moveTo>
                        <a:pt x="88911" y="71"/>
                      </a:moveTo>
                      <a:cubicBezTo>
                        <a:pt x="96849" y="3246"/>
                        <a:pt x="65628" y="130775"/>
                        <a:pt x="60336" y="196921"/>
                      </a:cubicBezTo>
                      <a:cubicBezTo>
                        <a:pt x="55044" y="263067"/>
                        <a:pt x="63511" y="233963"/>
                        <a:pt x="57161" y="396946"/>
                      </a:cubicBezTo>
                      <a:cubicBezTo>
                        <a:pt x="50811" y="559929"/>
                        <a:pt x="28057" y="1073221"/>
                        <a:pt x="22236" y="1174821"/>
                      </a:cubicBezTo>
                      <a:cubicBezTo>
                        <a:pt x="16415" y="1276421"/>
                        <a:pt x="25940" y="1149421"/>
                        <a:pt x="22236" y="1006546"/>
                      </a:cubicBezTo>
                      <a:cubicBezTo>
                        <a:pt x="18532" y="863671"/>
                        <a:pt x="540" y="402767"/>
                        <a:pt x="11" y="317571"/>
                      </a:cubicBezTo>
                      <a:cubicBezTo>
                        <a:pt x="-518" y="232375"/>
                        <a:pt x="16944" y="518654"/>
                        <a:pt x="19061" y="495371"/>
                      </a:cubicBezTo>
                      <a:cubicBezTo>
                        <a:pt x="21178" y="472088"/>
                        <a:pt x="5832" y="256188"/>
                        <a:pt x="12711" y="177871"/>
                      </a:cubicBezTo>
                      <a:cubicBezTo>
                        <a:pt x="19590" y="99554"/>
                        <a:pt x="80973" y="-3104"/>
                        <a:pt x="88911" y="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0F421C4F-EA4D-41D4-A613-734087FC8884}"/>
                    </a:ext>
                  </a:extLst>
                </p:cNvPr>
                <p:cNvSpPr/>
                <p:nvPr/>
              </p:nvSpPr>
              <p:spPr>
                <a:xfrm>
                  <a:off x="2473993" y="9486523"/>
                  <a:ext cx="172434" cy="1036339"/>
                </a:xfrm>
                <a:custGeom>
                  <a:avLst/>
                  <a:gdLst>
                    <a:gd name="connsiteX0" fmla="*/ 145382 w 172434"/>
                    <a:gd name="connsiteY0" fmla="*/ 32127 h 1036339"/>
                    <a:gd name="connsiteX1" fmla="*/ 123157 w 172434"/>
                    <a:gd name="connsiteY1" fmla="*/ 82927 h 1036339"/>
                    <a:gd name="connsiteX2" fmla="*/ 126332 w 172434"/>
                    <a:gd name="connsiteY2" fmla="*/ 702052 h 1036339"/>
                    <a:gd name="connsiteX3" fmla="*/ 8857 w 172434"/>
                    <a:gd name="connsiteY3" fmla="*/ 1029077 h 1036339"/>
                    <a:gd name="connsiteX4" fmla="*/ 24732 w 172434"/>
                    <a:gd name="connsiteY4" fmla="*/ 892552 h 1036339"/>
                    <a:gd name="connsiteX5" fmla="*/ 154907 w 172434"/>
                    <a:gd name="connsiteY5" fmla="*/ 482977 h 1036339"/>
                    <a:gd name="connsiteX6" fmla="*/ 170782 w 172434"/>
                    <a:gd name="connsiteY6" fmla="*/ 324227 h 1036339"/>
                    <a:gd name="connsiteX7" fmla="*/ 145382 w 172434"/>
                    <a:gd name="connsiteY7" fmla="*/ 32127 h 103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434" h="1036339">
                      <a:moveTo>
                        <a:pt x="145382" y="32127"/>
                      </a:moveTo>
                      <a:cubicBezTo>
                        <a:pt x="137444" y="-8090"/>
                        <a:pt x="126332" y="-28727"/>
                        <a:pt x="123157" y="82927"/>
                      </a:cubicBezTo>
                      <a:cubicBezTo>
                        <a:pt x="119982" y="194581"/>
                        <a:pt x="145382" y="544360"/>
                        <a:pt x="126332" y="702052"/>
                      </a:cubicBezTo>
                      <a:cubicBezTo>
                        <a:pt x="107282" y="859744"/>
                        <a:pt x="25790" y="997327"/>
                        <a:pt x="8857" y="1029077"/>
                      </a:cubicBezTo>
                      <a:cubicBezTo>
                        <a:pt x="-8076" y="1060827"/>
                        <a:pt x="390" y="983569"/>
                        <a:pt x="24732" y="892552"/>
                      </a:cubicBezTo>
                      <a:cubicBezTo>
                        <a:pt x="49074" y="801535"/>
                        <a:pt x="130565" y="577698"/>
                        <a:pt x="154907" y="482977"/>
                      </a:cubicBezTo>
                      <a:cubicBezTo>
                        <a:pt x="179249" y="388256"/>
                        <a:pt x="171311" y="395665"/>
                        <a:pt x="170782" y="324227"/>
                      </a:cubicBezTo>
                      <a:cubicBezTo>
                        <a:pt x="170253" y="252790"/>
                        <a:pt x="153320" y="72344"/>
                        <a:pt x="145382" y="321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C23A3058-73CF-44A6-855A-D7430A7F2448}"/>
                    </a:ext>
                  </a:extLst>
                </p:cNvPr>
                <p:cNvSpPr/>
                <p:nvPr/>
              </p:nvSpPr>
              <p:spPr>
                <a:xfrm>
                  <a:off x="1529828" y="9389281"/>
                  <a:ext cx="165669" cy="1026914"/>
                </a:xfrm>
                <a:custGeom>
                  <a:avLst/>
                  <a:gdLst>
                    <a:gd name="connsiteX0" fmla="*/ 67197 w 165669"/>
                    <a:gd name="connsiteY0" fmla="*/ 21419 h 1026914"/>
                    <a:gd name="connsiteX1" fmla="*/ 41797 w 165669"/>
                    <a:gd name="connsiteY1" fmla="*/ 958044 h 1026914"/>
                    <a:gd name="connsiteX2" fmla="*/ 38622 w 165669"/>
                    <a:gd name="connsiteY2" fmla="*/ 865969 h 1026914"/>
                    <a:gd name="connsiteX3" fmla="*/ 522 w 165669"/>
                    <a:gd name="connsiteY3" fmla="*/ 145244 h 1026914"/>
                    <a:gd name="connsiteX4" fmla="*/ 70372 w 165669"/>
                    <a:gd name="connsiteY4" fmla="*/ 364319 h 1026914"/>
                    <a:gd name="connsiteX5" fmla="*/ 165622 w 165669"/>
                    <a:gd name="connsiteY5" fmla="*/ 713569 h 1026914"/>
                    <a:gd name="connsiteX6" fmla="*/ 57672 w 165669"/>
                    <a:gd name="connsiteY6" fmla="*/ 332569 h 1026914"/>
                    <a:gd name="connsiteX7" fmla="*/ 67197 w 165669"/>
                    <a:gd name="connsiteY7" fmla="*/ 21419 h 102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669" h="1026914">
                      <a:moveTo>
                        <a:pt x="67197" y="21419"/>
                      </a:moveTo>
                      <a:cubicBezTo>
                        <a:pt x="64551" y="125665"/>
                        <a:pt x="46559" y="817286"/>
                        <a:pt x="41797" y="958044"/>
                      </a:cubicBezTo>
                      <a:cubicBezTo>
                        <a:pt x="37035" y="1098802"/>
                        <a:pt x="45501" y="1001436"/>
                        <a:pt x="38622" y="865969"/>
                      </a:cubicBezTo>
                      <a:cubicBezTo>
                        <a:pt x="31743" y="730502"/>
                        <a:pt x="-4770" y="228852"/>
                        <a:pt x="522" y="145244"/>
                      </a:cubicBezTo>
                      <a:cubicBezTo>
                        <a:pt x="5814" y="61636"/>
                        <a:pt x="42855" y="269598"/>
                        <a:pt x="70372" y="364319"/>
                      </a:cubicBezTo>
                      <a:cubicBezTo>
                        <a:pt x="97889" y="459040"/>
                        <a:pt x="167739" y="718861"/>
                        <a:pt x="165622" y="713569"/>
                      </a:cubicBezTo>
                      <a:cubicBezTo>
                        <a:pt x="163505" y="708277"/>
                        <a:pt x="70901" y="443694"/>
                        <a:pt x="57672" y="332569"/>
                      </a:cubicBezTo>
                      <a:cubicBezTo>
                        <a:pt x="44443" y="221444"/>
                        <a:pt x="69843" y="-82827"/>
                        <a:pt x="67197" y="214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87C7DFF0-5CFB-4C74-BCB6-7A6FA0AB836D}"/>
                    </a:ext>
                  </a:extLst>
                </p:cNvPr>
                <p:cNvSpPr/>
                <p:nvPr/>
              </p:nvSpPr>
              <p:spPr>
                <a:xfrm>
                  <a:off x="2080636" y="10180350"/>
                  <a:ext cx="519578" cy="557867"/>
                </a:xfrm>
                <a:custGeom>
                  <a:avLst/>
                  <a:gdLst>
                    <a:gd name="connsiteX0" fmla="*/ 476297 w 519578"/>
                    <a:gd name="connsiteY0" fmla="*/ 286567 h 557867"/>
                    <a:gd name="connsiteX1" fmla="*/ 300614 w 519578"/>
                    <a:gd name="connsiteY1" fmla="*/ 449550 h 557867"/>
                    <a:gd name="connsiteX2" fmla="*/ 203247 w 519578"/>
                    <a:gd name="connsiteY2" fmla="*/ 504583 h 557867"/>
                    <a:gd name="connsiteX3" fmla="*/ 47 w 519578"/>
                    <a:gd name="connsiteY3" fmla="*/ 557500 h 557867"/>
                    <a:gd name="connsiteX4" fmla="*/ 186314 w 519578"/>
                    <a:gd name="connsiteY4" fmla="*/ 477067 h 557867"/>
                    <a:gd name="connsiteX5" fmla="*/ 400097 w 519578"/>
                    <a:gd name="connsiteY5" fmla="*/ 320433 h 557867"/>
                    <a:gd name="connsiteX6" fmla="*/ 516514 w 519578"/>
                    <a:gd name="connsiteY6" fmla="*/ 9283 h 557867"/>
                    <a:gd name="connsiteX7" fmla="*/ 484764 w 519578"/>
                    <a:gd name="connsiteY7" fmla="*/ 98183 h 557867"/>
                    <a:gd name="connsiteX8" fmla="*/ 476297 w 519578"/>
                    <a:gd name="connsiteY8" fmla="*/ 286567 h 55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9578" h="557867">
                      <a:moveTo>
                        <a:pt x="476297" y="286567"/>
                      </a:moveTo>
                      <a:cubicBezTo>
                        <a:pt x="445605" y="345128"/>
                        <a:pt x="346122" y="413214"/>
                        <a:pt x="300614" y="449550"/>
                      </a:cubicBezTo>
                      <a:cubicBezTo>
                        <a:pt x="255106" y="485886"/>
                        <a:pt x="253341" y="486591"/>
                        <a:pt x="203247" y="504583"/>
                      </a:cubicBezTo>
                      <a:cubicBezTo>
                        <a:pt x="153153" y="522575"/>
                        <a:pt x="2869" y="562086"/>
                        <a:pt x="47" y="557500"/>
                      </a:cubicBezTo>
                      <a:cubicBezTo>
                        <a:pt x="-2775" y="552914"/>
                        <a:pt x="119639" y="516578"/>
                        <a:pt x="186314" y="477067"/>
                      </a:cubicBezTo>
                      <a:cubicBezTo>
                        <a:pt x="252989" y="437556"/>
                        <a:pt x="345064" y="398397"/>
                        <a:pt x="400097" y="320433"/>
                      </a:cubicBezTo>
                      <a:cubicBezTo>
                        <a:pt x="455130" y="242469"/>
                        <a:pt x="502403" y="46325"/>
                        <a:pt x="516514" y="9283"/>
                      </a:cubicBezTo>
                      <a:cubicBezTo>
                        <a:pt x="530625" y="-27759"/>
                        <a:pt x="491820" y="55144"/>
                        <a:pt x="484764" y="98183"/>
                      </a:cubicBezTo>
                      <a:cubicBezTo>
                        <a:pt x="477708" y="141222"/>
                        <a:pt x="506989" y="228006"/>
                        <a:pt x="476297" y="2865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: 図形 1085">
                  <a:extLst>
                    <a:ext uri="{FF2B5EF4-FFF2-40B4-BE49-F238E27FC236}">
                      <a16:creationId xmlns:a16="http://schemas.microsoft.com/office/drawing/2014/main" id="{7F3A896D-AB72-483D-83DC-799350F6D2B5}"/>
                    </a:ext>
                  </a:extLst>
                </p:cNvPr>
                <p:cNvSpPr/>
                <p:nvPr/>
              </p:nvSpPr>
              <p:spPr>
                <a:xfrm>
                  <a:off x="2110229" y="10244035"/>
                  <a:ext cx="385322" cy="460112"/>
                </a:xfrm>
                <a:custGeom>
                  <a:avLst/>
                  <a:gdLst>
                    <a:gd name="connsiteX0" fmla="*/ 385321 w 385322"/>
                    <a:gd name="connsiteY0" fmla="*/ 632 h 460112"/>
                    <a:gd name="connsiteX1" fmla="*/ 264671 w 385322"/>
                    <a:gd name="connsiteY1" fmla="*/ 275798 h 460112"/>
                    <a:gd name="connsiteX2" fmla="*/ 188471 w 385322"/>
                    <a:gd name="connsiteY2" fmla="*/ 341415 h 460112"/>
                    <a:gd name="connsiteX3" fmla="*/ 88 w 385322"/>
                    <a:gd name="connsiteY3" fmla="*/ 459948 h 460112"/>
                    <a:gd name="connsiteX4" fmla="*/ 213871 w 385322"/>
                    <a:gd name="connsiteY4" fmla="*/ 313898 h 460112"/>
                    <a:gd name="connsiteX5" fmla="*/ 281604 w 385322"/>
                    <a:gd name="connsiteY5" fmla="*/ 205948 h 460112"/>
                    <a:gd name="connsiteX6" fmla="*/ 262554 w 385322"/>
                    <a:gd name="connsiteY6" fmla="*/ 199598 h 460112"/>
                    <a:gd name="connsiteX7" fmla="*/ 385321 w 385322"/>
                    <a:gd name="connsiteY7" fmla="*/ 632 h 46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5322" h="460112">
                      <a:moveTo>
                        <a:pt x="385321" y="632"/>
                      </a:moveTo>
                      <a:cubicBezTo>
                        <a:pt x="385674" y="13332"/>
                        <a:pt x="297479" y="219001"/>
                        <a:pt x="264671" y="275798"/>
                      </a:cubicBezTo>
                      <a:cubicBezTo>
                        <a:pt x="231863" y="332595"/>
                        <a:pt x="232568" y="310723"/>
                        <a:pt x="188471" y="341415"/>
                      </a:cubicBezTo>
                      <a:cubicBezTo>
                        <a:pt x="144374" y="372107"/>
                        <a:pt x="-4145" y="464534"/>
                        <a:pt x="88" y="459948"/>
                      </a:cubicBezTo>
                      <a:cubicBezTo>
                        <a:pt x="4321" y="455362"/>
                        <a:pt x="166952" y="356231"/>
                        <a:pt x="213871" y="313898"/>
                      </a:cubicBezTo>
                      <a:cubicBezTo>
                        <a:pt x="260790" y="271565"/>
                        <a:pt x="273490" y="224998"/>
                        <a:pt x="281604" y="205948"/>
                      </a:cubicBezTo>
                      <a:cubicBezTo>
                        <a:pt x="289718" y="186898"/>
                        <a:pt x="246679" y="228878"/>
                        <a:pt x="262554" y="199598"/>
                      </a:cubicBezTo>
                      <a:cubicBezTo>
                        <a:pt x="278429" y="170318"/>
                        <a:pt x="384968" y="-12068"/>
                        <a:pt x="385321" y="6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39CC3423-9017-48F6-A688-7D680F4D0257}"/>
                    </a:ext>
                  </a:extLst>
                </p:cNvPr>
                <p:cNvSpPr/>
                <p:nvPr/>
              </p:nvSpPr>
              <p:spPr>
                <a:xfrm>
                  <a:off x="1674702" y="10222270"/>
                  <a:ext cx="422915" cy="468472"/>
                </a:xfrm>
                <a:custGeom>
                  <a:avLst/>
                  <a:gdLst>
                    <a:gd name="connsiteX0" fmla="*/ 10165 w 422915"/>
                    <a:gd name="connsiteY0" fmla="*/ 1230 h 468472"/>
                    <a:gd name="connsiteX1" fmla="*/ 1698 w 422915"/>
                    <a:gd name="connsiteY1" fmla="*/ 208663 h 468472"/>
                    <a:gd name="connsiteX2" fmla="*/ 44031 w 422915"/>
                    <a:gd name="connsiteY2" fmla="*/ 289097 h 468472"/>
                    <a:gd name="connsiteX3" fmla="*/ 122348 w 422915"/>
                    <a:gd name="connsiteY3" fmla="*/ 348363 h 468472"/>
                    <a:gd name="connsiteX4" fmla="*/ 204898 w 422915"/>
                    <a:gd name="connsiteY4" fmla="*/ 365297 h 468472"/>
                    <a:gd name="connsiteX5" fmla="*/ 101181 w 422915"/>
                    <a:gd name="connsiteY5" fmla="*/ 352597 h 468472"/>
                    <a:gd name="connsiteX6" fmla="*/ 63081 w 422915"/>
                    <a:gd name="connsiteY6" fmla="*/ 337780 h 468472"/>
                    <a:gd name="connsiteX7" fmla="*/ 143515 w 422915"/>
                    <a:gd name="connsiteY7" fmla="*/ 403397 h 468472"/>
                    <a:gd name="connsiteX8" fmla="*/ 245115 w 422915"/>
                    <a:gd name="connsiteY8" fmla="*/ 447847 h 468472"/>
                    <a:gd name="connsiteX9" fmla="*/ 365765 w 422915"/>
                    <a:gd name="connsiteY9" fmla="*/ 466897 h 468472"/>
                    <a:gd name="connsiteX10" fmla="*/ 422915 w 422915"/>
                    <a:gd name="connsiteY10" fmla="*/ 466897 h 468472"/>
                    <a:gd name="connsiteX11" fmla="*/ 272631 w 422915"/>
                    <a:gd name="connsiteY11" fmla="*/ 464780 h 468472"/>
                    <a:gd name="connsiteX12" fmla="*/ 115998 w 422915"/>
                    <a:gd name="connsiteY12" fmla="*/ 424563 h 468472"/>
                    <a:gd name="connsiteX13" fmla="*/ 27098 w 422915"/>
                    <a:gd name="connsiteY13" fmla="*/ 314497 h 468472"/>
                    <a:gd name="connsiteX14" fmla="*/ 10165 w 422915"/>
                    <a:gd name="connsiteY14" fmla="*/ 1230 h 468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2915" h="468472">
                      <a:moveTo>
                        <a:pt x="10165" y="1230"/>
                      </a:moveTo>
                      <a:cubicBezTo>
                        <a:pt x="5932" y="-16409"/>
                        <a:pt x="-3946" y="160685"/>
                        <a:pt x="1698" y="208663"/>
                      </a:cubicBezTo>
                      <a:cubicBezTo>
                        <a:pt x="7342" y="256641"/>
                        <a:pt x="23923" y="265814"/>
                        <a:pt x="44031" y="289097"/>
                      </a:cubicBezTo>
                      <a:cubicBezTo>
                        <a:pt x="64139" y="312380"/>
                        <a:pt x="95537" y="335663"/>
                        <a:pt x="122348" y="348363"/>
                      </a:cubicBezTo>
                      <a:cubicBezTo>
                        <a:pt x="149159" y="361063"/>
                        <a:pt x="208426" y="364591"/>
                        <a:pt x="204898" y="365297"/>
                      </a:cubicBezTo>
                      <a:cubicBezTo>
                        <a:pt x="201370" y="366003"/>
                        <a:pt x="124817" y="357183"/>
                        <a:pt x="101181" y="352597"/>
                      </a:cubicBezTo>
                      <a:cubicBezTo>
                        <a:pt x="77545" y="348011"/>
                        <a:pt x="56025" y="329313"/>
                        <a:pt x="63081" y="337780"/>
                      </a:cubicBezTo>
                      <a:cubicBezTo>
                        <a:pt x="70137" y="346247"/>
                        <a:pt x="113176" y="385053"/>
                        <a:pt x="143515" y="403397"/>
                      </a:cubicBezTo>
                      <a:cubicBezTo>
                        <a:pt x="173854" y="421741"/>
                        <a:pt x="208073" y="437264"/>
                        <a:pt x="245115" y="447847"/>
                      </a:cubicBezTo>
                      <a:cubicBezTo>
                        <a:pt x="282157" y="458430"/>
                        <a:pt x="336132" y="463722"/>
                        <a:pt x="365765" y="466897"/>
                      </a:cubicBezTo>
                      <a:cubicBezTo>
                        <a:pt x="395398" y="470072"/>
                        <a:pt x="422915" y="466897"/>
                        <a:pt x="422915" y="466897"/>
                      </a:cubicBezTo>
                      <a:cubicBezTo>
                        <a:pt x="407393" y="466544"/>
                        <a:pt x="323784" y="471836"/>
                        <a:pt x="272631" y="464780"/>
                      </a:cubicBezTo>
                      <a:cubicBezTo>
                        <a:pt x="221478" y="457724"/>
                        <a:pt x="156920" y="449610"/>
                        <a:pt x="115998" y="424563"/>
                      </a:cubicBezTo>
                      <a:cubicBezTo>
                        <a:pt x="75076" y="399516"/>
                        <a:pt x="45090" y="377644"/>
                        <a:pt x="27098" y="314497"/>
                      </a:cubicBezTo>
                      <a:cubicBezTo>
                        <a:pt x="9106" y="251350"/>
                        <a:pt x="14398" y="18869"/>
                        <a:pt x="10165" y="12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CBDF6E11-B6CF-4325-AC15-028A5A4CEFF1}"/>
                    </a:ext>
                  </a:extLst>
                </p:cNvPr>
                <p:cNvSpPr/>
                <p:nvPr/>
              </p:nvSpPr>
              <p:spPr>
                <a:xfrm>
                  <a:off x="1798888" y="10308158"/>
                  <a:ext cx="472573" cy="294525"/>
                </a:xfrm>
                <a:custGeom>
                  <a:avLst/>
                  <a:gdLst>
                    <a:gd name="connsiteX0" fmla="*/ 279 w 472573"/>
                    <a:gd name="connsiteY0" fmla="*/ 9 h 294525"/>
                    <a:gd name="connsiteX1" fmla="*/ 218295 w 472573"/>
                    <a:gd name="connsiteY1" fmla="*/ 192625 h 294525"/>
                    <a:gd name="connsiteX2" fmla="*/ 296612 w 472573"/>
                    <a:gd name="connsiteY2" fmla="*/ 245542 h 294525"/>
                    <a:gd name="connsiteX3" fmla="*/ 353762 w 472573"/>
                    <a:gd name="connsiteY3" fmla="*/ 211675 h 294525"/>
                    <a:gd name="connsiteX4" fmla="*/ 472295 w 472573"/>
                    <a:gd name="connsiteY4" fmla="*/ 101609 h 294525"/>
                    <a:gd name="connsiteX5" fmla="*/ 381279 w 472573"/>
                    <a:gd name="connsiteY5" fmla="*/ 192625 h 294525"/>
                    <a:gd name="connsiteX6" fmla="*/ 216179 w 472573"/>
                    <a:gd name="connsiteY6" fmla="*/ 266709 h 294525"/>
                    <a:gd name="connsiteX7" fmla="*/ 123045 w 472573"/>
                    <a:gd name="connsiteY7" fmla="*/ 294225 h 294525"/>
                    <a:gd name="connsiteX8" fmla="*/ 241579 w 472573"/>
                    <a:gd name="connsiteY8" fmla="*/ 251892 h 294525"/>
                    <a:gd name="connsiteX9" fmla="*/ 173845 w 472573"/>
                    <a:gd name="connsiteY9" fmla="*/ 201092 h 294525"/>
                    <a:gd name="connsiteX10" fmla="*/ 279 w 472573"/>
                    <a:gd name="connsiteY10" fmla="*/ 9 h 294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2573" h="294525">
                      <a:moveTo>
                        <a:pt x="279" y="9"/>
                      </a:moveTo>
                      <a:cubicBezTo>
                        <a:pt x="7687" y="-1402"/>
                        <a:pt x="168906" y="151703"/>
                        <a:pt x="218295" y="192625"/>
                      </a:cubicBezTo>
                      <a:cubicBezTo>
                        <a:pt x="267684" y="233547"/>
                        <a:pt x="274034" y="242367"/>
                        <a:pt x="296612" y="245542"/>
                      </a:cubicBezTo>
                      <a:cubicBezTo>
                        <a:pt x="319190" y="248717"/>
                        <a:pt x="324482" y="235664"/>
                        <a:pt x="353762" y="211675"/>
                      </a:cubicBezTo>
                      <a:cubicBezTo>
                        <a:pt x="383042" y="187686"/>
                        <a:pt x="467709" y="104784"/>
                        <a:pt x="472295" y="101609"/>
                      </a:cubicBezTo>
                      <a:cubicBezTo>
                        <a:pt x="476881" y="98434"/>
                        <a:pt x="423965" y="165108"/>
                        <a:pt x="381279" y="192625"/>
                      </a:cubicBezTo>
                      <a:cubicBezTo>
                        <a:pt x="338593" y="220142"/>
                        <a:pt x="259218" y="249776"/>
                        <a:pt x="216179" y="266709"/>
                      </a:cubicBezTo>
                      <a:cubicBezTo>
                        <a:pt x="173140" y="283642"/>
                        <a:pt x="118812" y="296694"/>
                        <a:pt x="123045" y="294225"/>
                      </a:cubicBezTo>
                      <a:cubicBezTo>
                        <a:pt x="127278" y="291756"/>
                        <a:pt x="233112" y="267414"/>
                        <a:pt x="241579" y="251892"/>
                      </a:cubicBezTo>
                      <a:cubicBezTo>
                        <a:pt x="250046" y="236370"/>
                        <a:pt x="212651" y="241309"/>
                        <a:pt x="173845" y="201092"/>
                      </a:cubicBezTo>
                      <a:cubicBezTo>
                        <a:pt x="135039" y="160875"/>
                        <a:pt x="-7129" y="1420"/>
                        <a:pt x="279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8190FB74-6021-4874-B250-4812BAC8F871}"/>
                    </a:ext>
                  </a:extLst>
                </p:cNvPr>
                <p:cNvSpPr/>
                <p:nvPr/>
              </p:nvSpPr>
              <p:spPr>
                <a:xfrm>
                  <a:off x="1415934" y="10231967"/>
                  <a:ext cx="573696" cy="510702"/>
                </a:xfrm>
                <a:custGeom>
                  <a:avLst/>
                  <a:gdLst>
                    <a:gd name="connsiteX0" fmla="*/ 116 w 573696"/>
                    <a:gd name="connsiteY0" fmla="*/ 0 h 510702"/>
                    <a:gd name="connsiteX1" fmla="*/ 167333 w 573696"/>
                    <a:gd name="connsiteY1" fmla="*/ 201083 h 510702"/>
                    <a:gd name="connsiteX2" fmla="*/ 232949 w 573696"/>
                    <a:gd name="connsiteY2" fmla="*/ 321733 h 510702"/>
                    <a:gd name="connsiteX3" fmla="*/ 275283 w 573696"/>
                    <a:gd name="connsiteY3" fmla="*/ 425450 h 510702"/>
                    <a:gd name="connsiteX4" fmla="*/ 347249 w 573696"/>
                    <a:gd name="connsiteY4" fmla="*/ 472016 h 510702"/>
                    <a:gd name="connsiteX5" fmla="*/ 571616 w 573696"/>
                    <a:gd name="connsiteY5" fmla="*/ 510116 h 510702"/>
                    <a:gd name="connsiteX6" fmla="*/ 440383 w 573696"/>
                    <a:gd name="connsiteY6" fmla="*/ 495300 h 510702"/>
                    <a:gd name="connsiteX7" fmla="*/ 135583 w 573696"/>
                    <a:gd name="connsiteY7" fmla="*/ 497416 h 510702"/>
                    <a:gd name="connsiteX8" fmla="*/ 340899 w 573696"/>
                    <a:gd name="connsiteY8" fmla="*/ 488950 h 510702"/>
                    <a:gd name="connsiteX9" fmla="*/ 213899 w 573696"/>
                    <a:gd name="connsiteY9" fmla="*/ 332316 h 510702"/>
                    <a:gd name="connsiteX10" fmla="*/ 141933 w 573696"/>
                    <a:gd name="connsiteY10" fmla="*/ 203200 h 510702"/>
                    <a:gd name="connsiteX11" fmla="*/ 116 w 573696"/>
                    <a:gd name="connsiteY11" fmla="*/ 0 h 51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3696" h="510702">
                      <a:moveTo>
                        <a:pt x="116" y="0"/>
                      </a:moveTo>
                      <a:cubicBezTo>
                        <a:pt x="4349" y="-353"/>
                        <a:pt x="128527" y="147461"/>
                        <a:pt x="167333" y="201083"/>
                      </a:cubicBezTo>
                      <a:cubicBezTo>
                        <a:pt x="206139" y="254705"/>
                        <a:pt x="214957" y="284339"/>
                        <a:pt x="232949" y="321733"/>
                      </a:cubicBezTo>
                      <a:cubicBezTo>
                        <a:pt x="250941" y="359127"/>
                        <a:pt x="256233" y="400403"/>
                        <a:pt x="275283" y="425450"/>
                      </a:cubicBezTo>
                      <a:cubicBezTo>
                        <a:pt x="294333" y="450497"/>
                        <a:pt x="297860" y="457905"/>
                        <a:pt x="347249" y="472016"/>
                      </a:cubicBezTo>
                      <a:cubicBezTo>
                        <a:pt x="396638" y="486127"/>
                        <a:pt x="556094" y="506235"/>
                        <a:pt x="571616" y="510116"/>
                      </a:cubicBezTo>
                      <a:cubicBezTo>
                        <a:pt x="587138" y="513997"/>
                        <a:pt x="513055" y="497417"/>
                        <a:pt x="440383" y="495300"/>
                      </a:cubicBezTo>
                      <a:cubicBezTo>
                        <a:pt x="367711" y="493183"/>
                        <a:pt x="135583" y="497416"/>
                        <a:pt x="135583" y="497416"/>
                      </a:cubicBezTo>
                      <a:cubicBezTo>
                        <a:pt x="119002" y="496358"/>
                        <a:pt x="327846" y="516467"/>
                        <a:pt x="340899" y="488950"/>
                      </a:cubicBezTo>
                      <a:cubicBezTo>
                        <a:pt x="353952" y="461433"/>
                        <a:pt x="247060" y="379941"/>
                        <a:pt x="213899" y="332316"/>
                      </a:cubicBezTo>
                      <a:cubicBezTo>
                        <a:pt x="180738" y="284691"/>
                        <a:pt x="175800" y="255411"/>
                        <a:pt x="141933" y="203200"/>
                      </a:cubicBezTo>
                      <a:cubicBezTo>
                        <a:pt x="108066" y="150989"/>
                        <a:pt x="-4117" y="353"/>
                        <a:pt x="11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: 図形 1089">
                  <a:extLst>
                    <a:ext uri="{FF2B5EF4-FFF2-40B4-BE49-F238E27FC236}">
                      <a16:creationId xmlns:a16="http://schemas.microsoft.com/office/drawing/2014/main" id="{7828CF4B-48BD-4D5E-B3DB-CC31DC7C6199}"/>
                    </a:ext>
                  </a:extLst>
                </p:cNvPr>
                <p:cNvSpPr/>
                <p:nvPr/>
              </p:nvSpPr>
              <p:spPr>
                <a:xfrm>
                  <a:off x="1129403" y="9497476"/>
                  <a:ext cx="599252" cy="1208577"/>
                </a:xfrm>
                <a:custGeom>
                  <a:avLst/>
                  <a:gdLst>
                    <a:gd name="connsiteX0" fmla="*/ 897 w 599252"/>
                    <a:gd name="connsiteY0" fmla="*/ 7 h 1208577"/>
                    <a:gd name="connsiteX1" fmla="*/ 66514 w 599252"/>
                    <a:gd name="connsiteY1" fmla="*/ 277291 h 1208577"/>
                    <a:gd name="connsiteX2" fmla="*/ 89797 w 599252"/>
                    <a:gd name="connsiteY2" fmla="*/ 402174 h 1208577"/>
                    <a:gd name="connsiteX3" fmla="*/ 104614 w 599252"/>
                    <a:gd name="connsiteY3" fmla="*/ 531291 h 1208577"/>
                    <a:gd name="connsiteX4" fmla="*/ 235847 w 599252"/>
                    <a:gd name="connsiteY4" fmla="*/ 791641 h 1208577"/>
                    <a:gd name="connsiteX5" fmla="*/ 316280 w 599252"/>
                    <a:gd name="connsiteY5" fmla="*/ 901707 h 1208577"/>
                    <a:gd name="connsiteX6" fmla="*/ 585097 w 599252"/>
                    <a:gd name="connsiteY6" fmla="*/ 1193807 h 1208577"/>
                    <a:gd name="connsiteX7" fmla="*/ 532180 w 599252"/>
                    <a:gd name="connsiteY7" fmla="*/ 1136657 h 1208577"/>
                    <a:gd name="connsiteX8" fmla="*/ 280297 w 599252"/>
                    <a:gd name="connsiteY8" fmla="*/ 889007 h 1208577"/>
                    <a:gd name="connsiteX9" fmla="*/ 172347 w 599252"/>
                    <a:gd name="connsiteY9" fmla="*/ 690041 h 1208577"/>
                    <a:gd name="connsiteX10" fmla="*/ 195630 w 599252"/>
                    <a:gd name="connsiteY10" fmla="*/ 704857 h 1208577"/>
                    <a:gd name="connsiteX11" fmla="*/ 110964 w 599252"/>
                    <a:gd name="connsiteY11" fmla="*/ 457207 h 1208577"/>
                    <a:gd name="connsiteX12" fmla="*/ 32647 w 599252"/>
                    <a:gd name="connsiteY12" fmla="*/ 285757 h 1208577"/>
                    <a:gd name="connsiteX13" fmla="*/ 897 w 599252"/>
                    <a:gd name="connsiteY13" fmla="*/ 7 h 120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9252" h="1208577">
                      <a:moveTo>
                        <a:pt x="897" y="7"/>
                      </a:moveTo>
                      <a:cubicBezTo>
                        <a:pt x="6542" y="-1404"/>
                        <a:pt x="51697" y="210263"/>
                        <a:pt x="66514" y="277291"/>
                      </a:cubicBezTo>
                      <a:cubicBezTo>
                        <a:pt x="81331" y="344319"/>
                        <a:pt x="83447" y="359841"/>
                        <a:pt x="89797" y="402174"/>
                      </a:cubicBezTo>
                      <a:cubicBezTo>
                        <a:pt x="96147" y="444507"/>
                        <a:pt x="80272" y="466380"/>
                        <a:pt x="104614" y="531291"/>
                      </a:cubicBezTo>
                      <a:cubicBezTo>
                        <a:pt x="128956" y="596202"/>
                        <a:pt x="200569" y="729905"/>
                        <a:pt x="235847" y="791641"/>
                      </a:cubicBezTo>
                      <a:cubicBezTo>
                        <a:pt x="271125" y="853377"/>
                        <a:pt x="258072" y="834679"/>
                        <a:pt x="316280" y="901707"/>
                      </a:cubicBezTo>
                      <a:cubicBezTo>
                        <a:pt x="374488" y="968735"/>
                        <a:pt x="549114" y="1154649"/>
                        <a:pt x="585097" y="1193807"/>
                      </a:cubicBezTo>
                      <a:cubicBezTo>
                        <a:pt x="621080" y="1232965"/>
                        <a:pt x="582980" y="1187457"/>
                        <a:pt x="532180" y="1136657"/>
                      </a:cubicBezTo>
                      <a:cubicBezTo>
                        <a:pt x="481380" y="1085857"/>
                        <a:pt x="340269" y="963443"/>
                        <a:pt x="280297" y="889007"/>
                      </a:cubicBezTo>
                      <a:cubicBezTo>
                        <a:pt x="220325" y="814571"/>
                        <a:pt x="186458" y="720733"/>
                        <a:pt x="172347" y="690041"/>
                      </a:cubicBezTo>
                      <a:cubicBezTo>
                        <a:pt x="158236" y="659349"/>
                        <a:pt x="205860" y="743663"/>
                        <a:pt x="195630" y="704857"/>
                      </a:cubicBezTo>
                      <a:cubicBezTo>
                        <a:pt x="185400" y="666051"/>
                        <a:pt x="138128" y="527057"/>
                        <a:pt x="110964" y="457207"/>
                      </a:cubicBezTo>
                      <a:cubicBezTo>
                        <a:pt x="83800" y="387357"/>
                        <a:pt x="47817" y="357724"/>
                        <a:pt x="32647" y="285757"/>
                      </a:cubicBezTo>
                      <a:cubicBezTo>
                        <a:pt x="17478" y="213790"/>
                        <a:pt x="-4748" y="1418"/>
                        <a:pt x="897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86168E65-FE38-4548-B649-0496D3DE6AA2}"/>
                    </a:ext>
                  </a:extLst>
                </p:cNvPr>
                <p:cNvSpPr/>
                <p:nvPr/>
              </p:nvSpPr>
              <p:spPr>
                <a:xfrm>
                  <a:off x="1285378" y="9111979"/>
                  <a:ext cx="315699" cy="507852"/>
                </a:xfrm>
                <a:custGeom>
                  <a:avLst/>
                  <a:gdLst>
                    <a:gd name="connsiteX0" fmla="*/ 1555 w 315699"/>
                    <a:gd name="connsiteY0" fmla="*/ 271 h 507852"/>
                    <a:gd name="connsiteX1" fmla="*/ 149722 w 315699"/>
                    <a:gd name="connsiteY1" fmla="*/ 178071 h 507852"/>
                    <a:gd name="connsiteX2" fmla="*/ 202639 w 315699"/>
                    <a:gd name="connsiteY2" fmla="*/ 256388 h 507852"/>
                    <a:gd name="connsiteX3" fmla="*/ 249205 w 315699"/>
                    <a:gd name="connsiteY3" fmla="*/ 349521 h 507852"/>
                    <a:gd name="connsiteX4" fmla="*/ 312705 w 315699"/>
                    <a:gd name="connsiteY4" fmla="*/ 506154 h 507852"/>
                    <a:gd name="connsiteX5" fmla="*/ 297889 w 315699"/>
                    <a:gd name="connsiteY5" fmla="*/ 421488 h 507852"/>
                    <a:gd name="connsiteX6" fmla="*/ 232272 w 315699"/>
                    <a:gd name="connsiteY6" fmla="*/ 250038 h 507852"/>
                    <a:gd name="connsiteX7" fmla="*/ 81989 w 315699"/>
                    <a:gd name="connsiteY7" fmla="*/ 139971 h 507852"/>
                    <a:gd name="connsiteX8" fmla="*/ 1555 w 315699"/>
                    <a:gd name="connsiteY8" fmla="*/ 271 h 507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99" h="507852">
                      <a:moveTo>
                        <a:pt x="1555" y="271"/>
                      </a:moveTo>
                      <a:cubicBezTo>
                        <a:pt x="12844" y="6621"/>
                        <a:pt x="116208" y="135385"/>
                        <a:pt x="149722" y="178071"/>
                      </a:cubicBezTo>
                      <a:cubicBezTo>
                        <a:pt x="183236" y="220757"/>
                        <a:pt x="186059" y="227813"/>
                        <a:pt x="202639" y="256388"/>
                      </a:cubicBezTo>
                      <a:cubicBezTo>
                        <a:pt x="219219" y="284963"/>
                        <a:pt x="230861" y="307894"/>
                        <a:pt x="249205" y="349521"/>
                      </a:cubicBezTo>
                      <a:cubicBezTo>
                        <a:pt x="267549" y="391148"/>
                        <a:pt x="304591" y="494160"/>
                        <a:pt x="312705" y="506154"/>
                      </a:cubicBezTo>
                      <a:cubicBezTo>
                        <a:pt x="320819" y="518148"/>
                        <a:pt x="311295" y="464174"/>
                        <a:pt x="297889" y="421488"/>
                      </a:cubicBezTo>
                      <a:cubicBezTo>
                        <a:pt x="284484" y="378802"/>
                        <a:pt x="268255" y="296957"/>
                        <a:pt x="232272" y="250038"/>
                      </a:cubicBezTo>
                      <a:cubicBezTo>
                        <a:pt x="196289" y="203119"/>
                        <a:pt x="121147" y="179129"/>
                        <a:pt x="81989" y="139971"/>
                      </a:cubicBezTo>
                      <a:cubicBezTo>
                        <a:pt x="42831" y="100813"/>
                        <a:pt x="-9734" y="-6079"/>
                        <a:pt x="1555" y="2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0B9395FA-5289-472D-9993-4ECE90EBD597}"/>
                    </a:ext>
                  </a:extLst>
                </p:cNvPr>
                <p:cNvSpPr/>
                <p:nvPr/>
              </p:nvSpPr>
              <p:spPr>
                <a:xfrm>
                  <a:off x="1020232" y="9534846"/>
                  <a:ext cx="204311" cy="339258"/>
                </a:xfrm>
                <a:custGeom>
                  <a:avLst/>
                  <a:gdLst>
                    <a:gd name="connsiteX0" fmla="*/ 1 w 204311"/>
                    <a:gd name="connsiteY0" fmla="*/ 737 h 339258"/>
                    <a:gd name="connsiteX1" fmla="*/ 120651 w 204311"/>
                    <a:gd name="connsiteY1" fmla="*/ 140437 h 339258"/>
                    <a:gd name="connsiteX2" fmla="*/ 201085 w 204311"/>
                    <a:gd name="connsiteY2" fmla="*/ 333054 h 339258"/>
                    <a:gd name="connsiteX3" fmla="*/ 182035 w 204311"/>
                    <a:gd name="connsiteY3" fmla="*/ 273787 h 339258"/>
                    <a:gd name="connsiteX4" fmla="*/ 122768 w 204311"/>
                    <a:gd name="connsiteY4" fmla="*/ 93871 h 339258"/>
                    <a:gd name="connsiteX5" fmla="*/ 1 w 204311"/>
                    <a:gd name="connsiteY5" fmla="*/ 737 h 339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311" h="339258">
                      <a:moveTo>
                        <a:pt x="1" y="737"/>
                      </a:moveTo>
                      <a:cubicBezTo>
                        <a:pt x="-352" y="8498"/>
                        <a:pt x="87137" y="85051"/>
                        <a:pt x="120651" y="140437"/>
                      </a:cubicBezTo>
                      <a:cubicBezTo>
                        <a:pt x="154165" y="195823"/>
                        <a:pt x="190854" y="310829"/>
                        <a:pt x="201085" y="333054"/>
                      </a:cubicBezTo>
                      <a:cubicBezTo>
                        <a:pt x="211316" y="355279"/>
                        <a:pt x="195088" y="313651"/>
                        <a:pt x="182035" y="273787"/>
                      </a:cubicBezTo>
                      <a:cubicBezTo>
                        <a:pt x="168982" y="233923"/>
                        <a:pt x="152401" y="139732"/>
                        <a:pt x="122768" y="93871"/>
                      </a:cubicBezTo>
                      <a:cubicBezTo>
                        <a:pt x="93135" y="48010"/>
                        <a:pt x="354" y="-7024"/>
                        <a:pt x="1" y="7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: 図形 1092">
                  <a:extLst>
                    <a:ext uri="{FF2B5EF4-FFF2-40B4-BE49-F238E27FC236}">
                      <a16:creationId xmlns:a16="http://schemas.microsoft.com/office/drawing/2014/main" id="{6B44DEE3-DE34-49BF-A322-E25B9DF0C861}"/>
                    </a:ext>
                  </a:extLst>
                </p:cNvPr>
                <p:cNvSpPr/>
                <p:nvPr/>
              </p:nvSpPr>
              <p:spPr>
                <a:xfrm>
                  <a:off x="1011509" y="9110078"/>
                  <a:ext cx="271207" cy="444820"/>
                </a:xfrm>
                <a:custGeom>
                  <a:avLst/>
                  <a:gdLst>
                    <a:gd name="connsiteX0" fmla="*/ 271191 w 271207"/>
                    <a:gd name="connsiteY0" fmla="*/ 55 h 444820"/>
                    <a:gd name="connsiteX1" fmla="*/ 97624 w 271207"/>
                    <a:gd name="connsiteY1" fmla="*/ 84722 h 444820"/>
                    <a:gd name="connsiteX2" fmla="*/ 42591 w 271207"/>
                    <a:gd name="connsiteY2" fmla="*/ 165155 h 444820"/>
                    <a:gd name="connsiteX3" fmla="*/ 15074 w 271207"/>
                    <a:gd name="connsiteY3" fmla="*/ 319672 h 444820"/>
                    <a:gd name="connsiteX4" fmla="*/ 15074 w 271207"/>
                    <a:gd name="connsiteY4" fmla="*/ 444555 h 444820"/>
                    <a:gd name="connsiteX5" fmla="*/ 8724 w 271207"/>
                    <a:gd name="connsiteY5" fmla="*/ 347189 h 444820"/>
                    <a:gd name="connsiteX6" fmla="*/ 258 w 271207"/>
                    <a:gd name="connsiteY6" fmla="*/ 167272 h 444820"/>
                    <a:gd name="connsiteX7" fmla="*/ 19308 w 271207"/>
                    <a:gd name="connsiteY7" fmla="*/ 156689 h 444820"/>
                    <a:gd name="connsiteX8" fmla="*/ 40474 w 271207"/>
                    <a:gd name="connsiteY8" fmla="*/ 302739 h 444820"/>
                    <a:gd name="connsiteX9" fmla="*/ 87041 w 271207"/>
                    <a:gd name="connsiteY9" fmla="*/ 97422 h 444820"/>
                    <a:gd name="connsiteX10" fmla="*/ 271191 w 271207"/>
                    <a:gd name="connsiteY10" fmla="*/ 55 h 44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207" h="444820">
                      <a:moveTo>
                        <a:pt x="271191" y="55"/>
                      </a:moveTo>
                      <a:cubicBezTo>
                        <a:pt x="272955" y="-2062"/>
                        <a:pt x="135724" y="57205"/>
                        <a:pt x="97624" y="84722"/>
                      </a:cubicBezTo>
                      <a:cubicBezTo>
                        <a:pt x="59524" y="112239"/>
                        <a:pt x="56349" y="125997"/>
                        <a:pt x="42591" y="165155"/>
                      </a:cubicBezTo>
                      <a:cubicBezTo>
                        <a:pt x="28833" y="204313"/>
                        <a:pt x="19660" y="273105"/>
                        <a:pt x="15074" y="319672"/>
                      </a:cubicBezTo>
                      <a:cubicBezTo>
                        <a:pt x="10488" y="366239"/>
                        <a:pt x="16132" y="439969"/>
                        <a:pt x="15074" y="444555"/>
                      </a:cubicBezTo>
                      <a:cubicBezTo>
                        <a:pt x="14016" y="449141"/>
                        <a:pt x="11193" y="393403"/>
                        <a:pt x="8724" y="347189"/>
                      </a:cubicBezTo>
                      <a:cubicBezTo>
                        <a:pt x="6255" y="300975"/>
                        <a:pt x="-1506" y="199022"/>
                        <a:pt x="258" y="167272"/>
                      </a:cubicBezTo>
                      <a:cubicBezTo>
                        <a:pt x="2022" y="135522"/>
                        <a:pt x="12605" y="134111"/>
                        <a:pt x="19308" y="156689"/>
                      </a:cubicBezTo>
                      <a:cubicBezTo>
                        <a:pt x="26011" y="179267"/>
                        <a:pt x="29185" y="312617"/>
                        <a:pt x="40474" y="302739"/>
                      </a:cubicBezTo>
                      <a:cubicBezTo>
                        <a:pt x="51763" y="292861"/>
                        <a:pt x="44708" y="147517"/>
                        <a:pt x="87041" y="97422"/>
                      </a:cubicBezTo>
                      <a:cubicBezTo>
                        <a:pt x="129374" y="47328"/>
                        <a:pt x="269427" y="2172"/>
                        <a:pt x="271191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: 図形 1093">
                  <a:extLst>
                    <a:ext uri="{FF2B5EF4-FFF2-40B4-BE49-F238E27FC236}">
                      <a16:creationId xmlns:a16="http://schemas.microsoft.com/office/drawing/2014/main" id="{190533DE-211B-40D4-B24E-366D197F38A5}"/>
                    </a:ext>
                  </a:extLst>
                </p:cNvPr>
                <p:cNvSpPr/>
                <p:nvPr/>
              </p:nvSpPr>
              <p:spPr>
                <a:xfrm>
                  <a:off x="2892422" y="6242000"/>
                  <a:ext cx="169219" cy="785716"/>
                </a:xfrm>
                <a:custGeom>
                  <a:avLst/>
                  <a:gdLst>
                    <a:gd name="connsiteX0" fmla="*/ 100545 w 169219"/>
                    <a:gd name="connsiteY0" fmla="*/ 50 h 785716"/>
                    <a:gd name="connsiteX1" fmla="*/ 121711 w 169219"/>
                    <a:gd name="connsiteY1" fmla="*/ 334483 h 785716"/>
                    <a:gd name="connsiteX2" fmla="*/ 81495 w 169219"/>
                    <a:gd name="connsiteY2" fmla="*/ 171500 h 785716"/>
                    <a:gd name="connsiteX3" fmla="*/ 109011 w 169219"/>
                    <a:gd name="connsiteY3" fmla="*/ 342950 h 785716"/>
                    <a:gd name="connsiteX4" fmla="*/ 153461 w 169219"/>
                    <a:gd name="connsiteY4" fmla="*/ 357767 h 785716"/>
                    <a:gd name="connsiteX5" fmla="*/ 92078 w 169219"/>
                    <a:gd name="connsiteY5" fmla="*/ 412800 h 785716"/>
                    <a:gd name="connsiteX6" fmla="*/ 1061 w 169219"/>
                    <a:gd name="connsiteY6" fmla="*/ 474183 h 785716"/>
                    <a:gd name="connsiteX7" fmla="*/ 157695 w 169219"/>
                    <a:gd name="connsiteY7" fmla="*/ 431850 h 785716"/>
                    <a:gd name="connsiteX8" fmla="*/ 109011 w 169219"/>
                    <a:gd name="connsiteY8" fmla="*/ 453017 h 785716"/>
                    <a:gd name="connsiteX9" fmla="*/ 142878 w 169219"/>
                    <a:gd name="connsiteY9" fmla="*/ 785333 h 785716"/>
                    <a:gd name="connsiteX10" fmla="*/ 168278 w 169219"/>
                    <a:gd name="connsiteY10" fmla="*/ 520750 h 785716"/>
                    <a:gd name="connsiteX11" fmla="*/ 109011 w 169219"/>
                    <a:gd name="connsiteY11" fmla="*/ 580017 h 785716"/>
                    <a:gd name="connsiteX12" fmla="*/ 62445 w 169219"/>
                    <a:gd name="connsiteY12" fmla="*/ 362000 h 785716"/>
                    <a:gd name="connsiteX13" fmla="*/ 100545 w 169219"/>
                    <a:gd name="connsiteY13" fmla="*/ 50 h 78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219" h="785716">
                      <a:moveTo>
                        <a:pt x="100545" y="50"/>
                      </a:moveTo>
                      <a:cubicBezTo>
                        <a:pt x="110423" y="-4536"/>
                        <a:pt x="124886" y="305908"/>
                        <a:pt x="121711" y="334483"/>
                      </a:cubicBezTo>
                      <a:cubicBezTo>
                        <a:pt x="118536" y="363058"/>
                        <a:pt x="83612" y="170089"/>
                        <a:pt x="81495" y="171500"/>
                      </a:cubicBezTo>
                      <a:cubicBezTo>
                        <a:pt x="79378" y="172911"/>
                        <a:pt x="97017" y="311906"/>
                        <a:pt x="109011" y="342950"/>
                      </a:cubicBezTo>
                      <a:cubicBezTo>
                        <a:pt x="121005" y="373995"/>
                        <a:pt x="156283" y="346125"/>
                        <a:pt x="153461" y="357767"/>
                      </a:cubicBezTo>
                      <a:cubicBezTo>
                        <a:pt x="150639" y="369409"/>
                        <a:pt x="117478" y="393397"/>
                        <a:pt x="92078" y="412800"/>
                      </a:cubicBezTo>
                      <a:cubicBezTo>
                        <a:pt x="66678" y="432203"/>
                        <a:pt x="-9875" y="471008"/>
                        <a:pt x="1061" y="474183"/>
                      </a:cubicBezTo>
                      <a:cubicBezTo>
                        <a:pt x="11997" y="477358"/>
                        <a:pt x="139703" y="435378"/>
                        <a:pt x="157695" y="431850"/>
                      </a:cubicBezTo>
                      <a:cubicBezTo>
                        <a:pt x="175687" y="428322"/>
                        <a:pt x="111480" y="394103"/>
                        <a:pt x="109011" y="453017"/>
                      </a:cubicBezTo>
                      <a:cubicBezTo>
                        <a:pt x="106542" y="511931"/>
                        <a:pt x="133000" y="774044"/>
                        <a:pt x="142878" y="785333"/>
                      </a:cubicBezTo>
                      <a:cubicBezTo>
                        <a:pt x="152756" y="796622"/>
                        <a:pt x="173922" y="554969"/>
                        <a:pt x="168278" y="520750"/>
                      </a:cubicBezTo>
                      <a:cubicBezTo>
                        <a:pt x="162634" y="486531"/>
                        <a:pt x="126650" y="606475"/>
                        <a:pt x="109011" y="580017"/>
                      </a:cubicBezTo>
                      <a:cubicBezTo>
                        <a:pt x="91372" y="553559"/>
                        <a:pt x="62798" y="453369"/>
                        <a:pt x="62445" y="362000"/>
                      </a:cubicBezTo>
                      <a:cubicBezTo>
                        <a:pt x="62092" y="270631"/>
                        <a:pt x="90667" y="4636"/>
                        <a:pt x="100545" y="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: 図形 1094">
                  <a:extLst>
                    <a:ext uri="{FF2B5EF4-FFF2-40B4-BE49-F238E27FC236}">
                      <a16:creationId xmlns:a16="http://schemas.microsoft.com/office/drawing/2014/main" id="{862E462F-294B-4AD1-97D8-9CB6B0533771}"/>
                    </a:ext>
                  </a:extLst>
                </p:cNvPr>
                <p:cNvSpPr/>
                <p:nvPr/>
              </p:nvSpPr>
              <p:spPr>
                <a:xfrm>
                  <a:off x="2834515" y="6457850"/>
                  <a:ext cx="209727" cy="526727"/>
                </a:xfrm>
                <a:custGeom>
                  <a:avLst/>
                  <a:gdLst>
                    <a:gd name="connsiteX0" fmla="*/ 29335 w 209727"/>
                    <a:gd name="connsiteY0" fmla="*/ 100 h 526727"/>
                    <a:gd name="connsiteX1" fmla="*/ 39918 w 209727"/>
                    <a:gd name="connsiteY1" fmla="*/ 154617 h 526727"/>
                    <a:gd name="connsiteX2" fmla="*/ 160568 w 209727"/>
                    <a:gd name="connsiteY2" fmla="*/ 463650 h 526727"/>
                    <a:gd name="connsiteX3" fmla="*/ 209252 w 209727"/>
                    <a:gd name="connsiteY3" fmla="*/ 518683 h 526727"/>
                    <a:gd name="connsiteX4" fmla="*/ 135168 w 209727"/>
                    <a:gd name="connsiteY4" fmla="*/ 349350 h 526727"/>
                    <a:gd name="connsiteX5" fmla="*/ 39918 w 209727"/>
                    <a:gd name="connsiteY5" fmla="*/ 218117 h 526727"/>
                    <a:gd name="connsiteX6" fmla="*/ 69552 w 209727"/>
                    <a:gd name="connsiteY6" fmla="*/ 302783 h 526727"/>
                    <a:gd name="connsiteX7" fmla="*/ 1818 w 209727"/>
                    <a:gd name="connsiteY7" fmla="*/ 133450 h 526727"/>
                    <a:gd name="connsiteX8" fmla="*/ 29335 w 209727"/>
                    <a:gd name="connsiteY8" fmla="*/ 100 h 526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727" h="526727">
                      <a:moveTo>
                        <a:pt x="29335" y="100"/>
                      </a:moveTo>
                      <a:cubicBezTo>
                        <a:pt x="35685" y="3628"/>
                        <a:pt x="18046" y="77359"/>
                        <a:pt x="39918" y="154617"/>
                      </a:cubicBezTo>
                      <a:cubicBezTo>
                        <a:pt x="61790" y="231875"/>
                        <a:pt x="132346" y="402972"/>
                        <a:pt x="160568" y="463650"/>
                      </a:cubicBezTo>
                      <a:cubicBezTo>
                        <a:pt x="188790" y="524328"/>
                        <a:pt x="213485" y="537733"/>
                        <a:pt x="209252" y="518683"/>
                      </a:cubicBezTo>
                      <a:cubicBezTo>
                        <a:pt x="205019" y="499633"/>
                        <a:pt x="163390" y="399444"/>
                        <a:pt x="135168" y="349350"/>
                      </a:cubicBezTo>
                      <a:cubicBezTo>
                        <a:pt x="106946" y="299256"/>
                        <a:pt x="50854" y="225878"/>
                        <a:pt x="39918" y="218117"/>
                      </a:cubicBezTo>
                      <a:cubicBezTo>
                        <a:pt x="28982" y="210356"/>
                        <a:pt x="75902" y="316894"/>
                        <a:pt x="69552" y="302783"/>
                      </a:cubicBezTo>
                      <a:cubicBezTo>
                        <a:pt x="63202" y="288672"/>
                        <a:pt x="11343" y="180017"/>
                        <a:pt x="1818" y="133450"/>
                      </a:cubicBezTo>
                      <a:cubicBezTo>
                        <a:pt x="-7707" y="86883"/>
                        <a:pt x="22985" y="-3428"/>
                        <a:pt x="29335" y="1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4D34C1E2-A6AE-4302-8B7F-913F2627B47B}"/>
                    </a:ext>
                  </a:extLst>
                </p:cNvPr>
                <p:cNvSpPr/>
                <p:nvPr/>
              </p:nvSpPr>
              <p:spPr>
                <a:xfrm>
                  <a:off x="2678246" y="7012120"/>
                  <a:ext cx="411712" cy="399438"/>
                </a:xfrm>
                <a:custGeom>
                  <a:avLst/>
                  <a:gdLst>
                    <a:gd name="connsiteX0" fmla="*/ 96704 w 411712"/>
                    <a:gd name="connsiteY0" fmla="*/ 397 h 399438"/>
                    <a:gd name="connsiteX1" fmla="*/ 274504 w 411712"/>
                    <a:gd name="connsiteY1" fmla="*/ 207830 h 399438"/>
                    <a:gd name="connsiteX2" fmla="*/ 382454 w 411712"/>
                    <a:gd name="connsiteY2" fmla="*/ 317897 h 399438"/>
                    <a:gd name="connsiteX3" fmla="*/ 310487 w 411712"/>
                    <a:gd name="connsiteY3" fmla="*/ 239580 h 399438"/>
                    <a:gd name="connsiteX4" fmla="*/ 234287 w 411712"/>
                    <a:gd name="connsiteY4" fmla="*/ 186663 h 399438"/>
                    <a:gd name="connsiteX5" fmla="*/ 407854 w 411712"/>
                    <a:gd name="connsiteY5" fmla="*/ 396213 h 399438"/>
                    <a:gd name="connsiteX6" fmla="*/ 325304 w 411712"/>
                    <a:gd name="connsiteY6" fmla="*/ 296730 h 399438"/>
                    <a:gd name="connsiteX7" fmla="*/ 1454 w 411712"/>
                    <a:gd name="connsiteY7" fmla="*/ 70247 h 399438"/>
                    <a:gd name="connsiteX8" fmla="*/ 202537 w 411712"/>
                    <a:gd name="connsiteY8" fmla="*/ 152797 h 399438"/>
                    <a:gd name="connsiteX9" fmla="*/ 96704 w 411712"/>
                    <a:gd name="connsiteY9" fmla="*/ 397 h 39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12" h="399438">
                      <a:moveTo>
                        <a:pt x="96704" y="397"/>
                      </a:moveTo>
                      <a:cubicBezTo>
                        <a:pt x="108698" y="9569"/>
                        <a:pt x="226879" y="154913"/>
                        <a:pt x="274504" y="207830"/>
                      </a:cubicBezTo>
                      <a:cubicBezTo>
                        <a:pt x="322129" y="260747"/>
                        <a:pt x="376457" y="312605"/>
                        <a:pt x="382454" y="317897"/>
                      </a:cubicBezTo>
                      <a:cubicBezTo>
                        <a:pt x="388451" y="323189"/>
                        <a:pt x="335181" y="261452"/>
                        <a:pt x="310487" y="239580"/>
                      </a:cubicBezTo>
                      <a:cubicBezTo>
                        <a:pt x="285793" y="217708"/>
                        <a:pt x="218059" y="160558"/>
                        <a:pt x="234287" y="186663"/>
                      </a:cubicBezTo>
                      <a:cubicBezTo>
                        <a:pt x="250515" y="212768"/>
                        <a:pt x="407854" y="396213"/>
                        <a:pt x="407854" y="396213"/>
                      </a:cubicBezTo>
                      <a:cubicBezTo>
                        <a:pt x="423024" y="414558"/>
                        <a:pt x="393037" y="351058"/>
                        <a:pt x="325304" y="296730"/>
                      </a:cubicBezTo>
                      <a:cubicBezTo>
                        <a:pt x="257571" y="242402"/>
                        <a:pt x="21915" y="94236"/>
                        <a:pt x="1454" y="70247"/>
                      </a:cubicBezTo>
                      <a:cubicBezTo>
                        <a:pt x="-19007" y="46258"/>
                        <a:pt x="182782" y="161969"/>
                        <a:pt x="202537" y="152797"/>
                      </a:cubicBezTo>
                      <a:cubicBezTo>
                        <a:pt x="222292" y="143625"/>
                        <a:pt x="84710" y="-8775"/>
                        <a:pt x="96704" y="3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: 図形 1096">
                  <a:extLst>
                    <a:ext uri="{FF2B5EF4-FFF2-40B4-BE49-F238E27FC236}">
                      <a16:creationId xmlns:a16="http://schemas.microsoft.com/office/drawing/2014/main" id="{FBA5E805-887E-4AD8-BFB9-77420D9E6BDC}"/>
                    </a:ext>
                  </a:extLst>
                </p:cNvPr>
                <p:cNvSpPr/>
                <p:nvPr/>
              </p:nvSpPr>
              <p:spPr>
                <a:xfrm>
                  <a:off x="2549657" y="6510798"/>
                  <a:ext cx="271873" cy="661770"/>
                </a:xfrm>
                <a:custGeom>
                  <a:avLst/>
                  <a:gdLst>
                    <a:gd name="connsiteX0" fmla="*/ 271860 w 271873"/>
                    <a:gd name="connsiteY0" fmla="*/ 69 h 661770"/>
                    <a:gd name="connsiteX1" fmla="*/ 206243 w 271873"/>
                    <a:gd name="connsiteY1" fmla="*/ 146119 h 661770"/>
                    <a:gd name="connsiteX2" fmla="*/ 34793 w 271873"/>
                    <a:gd name="connsiteY2" fmla="*/ 213852 h 661770"/>
                    <a:gd name="connsiteX3" fmla="*/ 28443 w 271873"/>
                    <a:gd name="connsiteY3" fmla="*/ 262535 h 661770"/>
                    <a:gd name="connsiteX4" fmla="*/ 98293 w 271873"/>
                    <a:gd name="connsiteY4" fmla="*/ 652002 h 661770"/>
                    <a:gd name="connsiteX5" fmla="*/ 77126 w 271873"/>
                    <a:gd name="connsiteY5" fmla="*/ 531352 h 661770"/>
                    <a:gd name="connsiteX6" fmla="*/ 30560 w 271873"/>
                    <a:gd name="connsiteY6" fmla="*/ 387419 h 661770"/>
                    <a:gd name="connsiteX7" fmla="*/ 5160 w 271873"/>
                    <a:gd name="connsiteY7" fmla="*/ 203269 h 661770"/>
                    <a:gd name="connsiteX8" fmla="*/ 134276 w 271873"/>
                    <a:gd name="connsiteY8" fmla="*/ 163052 h 661770"/>
                    <a:gd name="connsiteX9" fmla="*/ 202010 w 271873"/>
                    <a:gd name="connsiteY9" fmla="*/ 127069 h 661770"/>
                    <a:gd name="connsiteX10" fmla="*/ 271860 w 271873"/>
                    <a:gd name="connsiteY10" fmla="*/ 69 h 661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873" h="661770">
                      <a:moveTo>
                        <a:pt x="271860" y="69"/>
                      </a:moveTo>
                      <a:cubicBezTo>
                        <a:pt x="272565" y="3244"/>
                        <a:pt x="245754" y="110489"/>
                        <a:pt x="206243" y="146119"/>
                      </a:cubicBezTo>
                      <a:cubicBezTo>
                        <a:pt x="166732" y="181749"/>
                        <a:pt x="64426" y="194449"/>
                        <a:pt x="34793" y="213852"/>
                      </a:cubicBezTo>
                      <a:cubicBezTo>
                        <a:pt x="5160" y="233255"/>
                        <a:pt x="17860" y="189510"/>
                        <a:pt x="28443" y="262535"/>
                      </a:cubicBezTo>
                      <a:cubicBezTo>
                        <a:pt x="39026" y="335560"/>
                        <a:pt x="90179" y="607199"/>
                        <a:pt x="98293" y="652002"/>
                      </a:cubicBezTo>
                      <a:cubicBezTo>
                        <a:pt x="106407" y="696805"/>
                        <a:pt x="88415" y="575449"/>
                        <a:pt x="77126" y="531352"/>
                      </a:cubicBezTo>
                      <a:cubicBezTo>
                        <a:pt x="65837" y="487255"/>
                        <a:pt x="42554" y="442099"/>
                        <a:pt x="30560" y="387419"/>
                      </a:cubicBezTo>
                      <a:cubicBezTo>
                        <a:pt x="18566" y="332739"/>
                        <a:pt x="-12126" y="240664"/>
                        <a:pt x="5160" y="203269"/>
                      </a:cubicBezTo>
                      <a:cubicBezTo>
                        <a:pt x="22446" y="165875"/>
                        <a:pt x="101468" y="175752"/>
                        <a:pt x="134276" y="163052"/>
                      </a:cubicBezTo>
                      <a:cubicBezTo>
                        <a:pt x="167084" y="150352"/>
                        <a:pt x="179432" y="149999"/>
                        <a:pt x="202010" y="127069"/>
                      </a:cubicBezTo>
                      <a:cubicBezTo>
                        <a:pt x="224588" y="104139"/>
                        <a:pt x="271155" y="-3106"/>
                        <a:pt x="271860" y="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: 図形 1097">
                  <a:extLst>
                    <a:ext uri="{FF2B5EF4-FFF2-40B4-BE49-F238E27FC236}">
                      <a16:creationId xmlns:a16="http://schemas.microsoft.com/office/drawing/2014/main" id="{151E813B-9850-4A70-89A2-EBD290B6C71D}"/>
                    </a:ext>
                  </a:extLst>
                </p:cNvPr>
                <p:cNvSpPr/>
                <p:nvPr/>
              </p:nvSpPr>
              <p:spPr>
                <a:xfrm>
                  <a:off x="2728308" y="7218172"/>
                  <a:ext cx="357813" cy="304225"/>
                </a:xfrm>
                <a:custGeom>
                  <a:avLst/>
                  <a:gdLst>
                    <a:gd name="connsiteX0" fmla="*/ 357792 w 357813"/>
                    <a:gd name="connsiteY0" fmla="*/ 298111 h 304225"/>
                    <a:gd name="connsiteX1" fmla="*/ 287942 w 357813"/>
                    <a:gd name="connsiteY1" fmla="*/ 200745 h 304225"/>
                    <a:gd name="connsiteX2" fmla="*/ 2192 w 357813"/>
                    <a:gd name="connsiteY2" fmla="*/ 6011 h 304225"/>
                    <a:gd name="connsiteX3" fmla="*/ 163059 w 357813"/>
                    <a:gd name="connsiteY3" fmla="*/ 69511 h 304225"/>
                    <a:gd name="connsiteX4" fmla="*/ 294292 w 357813"/>
                    <a:gd name="connsiteY4" fmla="*/ 268478 h 304225"/>
                    <a:gd name="connsiteX5" fmla="*/ 357792 w 357813"/>
                    <a:gd name="connsiteY5" fmla="*/ 298111 h 30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813" h="304225">
                      <a:moveTo>
                        <a:pt x="357792" y="298111"/>
                      </a:moveTo>
                      <a:cubicBezTo>
                        <a:pt x="356734" y="286822"/>
                        <a:pt x="347209" y="249428"/>
                        <a:pt x="287942" y="200745"/>
                      </a:cubicBezTo>
                      <a:cubicBezTo>
                        <a:pt x="228675" y="152062"/>
                        <a:pt x="23006" y="27883"/>
                        <a:pt x="2192" y="6011"/>
                      </a:cubicBezTo>
                      <a:cubicBezTo>
                        <a:pt x="-18622" y="-15861"/>
                        <a:pt x="114376" y="25766"/>
                        <a:pt x="163059" y="69511"/>
                      </a:cubicBezTo>
                      <a:cubicBezTo>
                        <a:pt x="211742" y="113255"/>
                        <a:pt x="267834" y="228967"/>
                        <a:pt x="294292" y="268478"/>
                      </a:cubicBezTo>
                      <a:cubicBezTo>
                        <a:pt x="320750" y="307989"/>
                        <a:pt x="358850" y="309400"/>
                        <a:pt x="357792" y="298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: 図形 1098">
                  <a:extLst>
                    <a:ext uri="{FF2B5EF4-FFF2-40B4-BE49-F238E27FC236}">
                      <a16:creationId xmlns:a16="http://schemas.microsoft.com/office/drawing/2014/main" id="{E34E0E25-FC88-4635-A479-B3A14B97F5DD}"/>
                    </a:ext>
                  </a:extLst>
                </p:cNvPr>
                <p:cNvSpPr/>
                <p:nvPr/>
              </p:nvSpPr>
              <p:spPr>
                <a:xfrm>
                  <a:off x="2441482" y="6802716"/>
                  <a:ext cx="347062" cy="679567"/>
                </a:xfrm>
                <a:custGeom>
                  <a:avLst/>
                  <a:gdLst>
                    <a:gd name="connsiteX0" fmla="*/ 39251 w 347062"/>
                    <a:gd name="connsiteY0" fmla="*/ 2367 h 679567"/>
                    <a:gd name="connsiteX1" fmla="*/ 32901 w 347062"/>
                    <a:gd name="connsiteY1" fmla="*/ 123017 h 679567"/>
                    <a:gd name="connsiteX2" fmla="*/ 123918 w 347062"/>
                    <a:gd name="connsiteY2" fmla="*/ 343151 h 679567"/>
                    <a:gd name="connsiteX3" fmla="*/ 344051 w 347062"/>
                    <a:gd name="connsiteY3" fmla="*/ 671234 h 679567"/>
                    <a:gd name="connsiteX4" fmla="*/ 236101 w 347062"/>
                    <a:gd name="connsiteY4" fmla="*/ 554817 h 679567"/>
                    <a:gd name="connsiteX5" fmla="*/ 18085 w 347062"/>
                    <a:gd name="connsiteY5" fmla="*/ 264834 h 679567"/>
                    <a:gd name="connsiteX6" fmla="*/ 13851 w 347062"/>
                    <a:gd name="connsiteY6" fmla="*/ 226734 h 679567"/>
                    <a:gd name="connsiteX7" fmla="*/ 39251 w 347062"/>
                    <a:gd name="connsiteY7" fmla="*/ 2367 h 67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062" h="679567">
                      <a:moveTo>
                        <a:pt x="39251" y="2367"/>
                      </a:moveTo>
                      <a:cubicBezTo>
                        <a:pt x="42426" y="-14919"/>
                        <a:pt x="18790" y="66220"/>
                        <a:pt x="32901" y="123017"/>
                      </a:cubicBezTo>
                      <a:cubicBezTo>
                        <a:pt x="47012" y="179814"/>
                        <a:pt x="72060" y="251782"/>
                        <a:pt x="123918" y="343151"/>
                      </a:cubicBezTo>
                      <a:cubicBezTo>
                        <a:pt x="175776" y="434520"/>
                        <a:pt x="325354" y="635956"/>
                        <a:pt x="344051" y="671234"/>
                      </a:cubicBezTo>
                      <a:cubicBezTo>
                        <a:pt x="362748" y="706512"/>
                        <a:pt x="290429" y="622550"/>
                        <a:pt x="236101" y="554817"/>
                      </a:cubicBezTo>
                      <a:cubicBezTo>
                        <a:pt x="181773" y="487084"/>
                        <a:pt x="55127" y="319514"/>
                        <a:pt x="18085" y="264834"/>
                      </a:cubicBezTo>
                      <a:cubicBezTo>
                        <a:pt x="-18957" y="210154"/>
                        <a:pt x="12087" y="267656"/>
                        <a:pt x="13851" y="226734"/>
                      </a:cubicBezTo>
                      <a:cubicBezTo>
                        <a:pt x="15615" y="185812"/>
                        <a:pt x="36076" y="19653"/>
                        <a:pt x="39251" y="23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: 図形 1099">
                  <a:extLst>
                    <a:ext uri="{FF2B5EF4-FFF2-40B4-BE49-F238E27FC236}">
                      <a16:creationId xmlns:a16="http://schemas.microsoft.com/office/drawing/2014/main" id="{A76353AA-EC29-4173-AE44-BC4373F52AF5}"/>
                    </a:ext>
                  </a:extLst>
                </p:cNvPr>
                <p:cNvSpPr/>
                <p:nvPr/>
              </p:nvSpPr>
              <p:spPr>
                <a:xfrm>
                  <a:off x="1828800" y="7051814"/>
                  <a:ext cx="1292461" cy="917170"/>
                </a:xfrm>
                <a:custGeom>
                  <a:avLst/>
                  <a:gdLst>
                    <a:gd name="connsiteX0" fmla="*/ 325967 w 1292461"/>
                    <a:gd name="connsiteY0" fmla="*/ 13619 h 917170"/>
                    <a:gd name="connsiteX1" fmla="*/ 1138767 w 1292461"/>
                    <a:gd name="connsiteY1" fmla="*/ 614753 h 917170"/>
                    <a:gd name="connsiteX2" fmla="*/ 1032933 w 1292461"/>
                    <a:gd name="connsiteY2" fmla="*/ 561836 h 917170"/>
                    <a:gd name="connsiteX3" fmla="*/ 234950 w 1292461"/>
                    <a:gd name="connsiteY3" fmla="*/ 153319 h 917170"/>
                    <a:gd name="connsiteX4" fmla="*/ 1187450 w 1292461"/>
                    <a:gd name="connsiteY4" fmla="*/ 695186 h 917170"/>
                    <a:gd name="connsiteX5" fmla="*/ 605367 w 1292461"/>
                    <a:gd name="connsiteY5" fmla="*/ 447536 h 917170"/>
                    <a:gd name="connsiteX6" fmla="*/ 120650 w 1292461"/>
                    <a:gd name="connsiteY6" fmla="*/ 208353 h 917170"/>
                    <a:gd name="connsiteX7" fmla="*/ 1077383 w 1292461"/>
                    <a:gd name="connsiteY7" fmla="*/ 811603 h 917170"/>
                    <a:gd name="connsiteX8" fmla="*/ 228600 w 1292461"/>
                    <a:gd name="connsiteY8" fmla="*/ 369219 h 917170"/>
                    <a:gd name="connsiteX9" fmla="*/ 1214967 w 1292461"/>
                    <a:gd name="connsiteY9" fmla="*/ 885686 h 917170"/>
                    <a:gd name="connsiteX10" fmla="*/ 1049867 w 1292461"/>
                    <a:gd name="connsiteY10" fmla="*/ 851819 h 917170"/>
                    <a:gd name="connsiteX11" fmla="*/ 848783 w 1292461"/>
                    <a:gd name="connsiteY11" fmla="*/ 781969 h 917170"/>
                    <a:gd name="connsiteX12" fmla="*/ 366183 w 1292461"/>
                    <a:gd name="connsiteY12" fmla="*/ 534319 h 917170"/>
                    <a:gd name="connsiteX13" fmla="*/ 0 w 1292461"/>
                    <a:gd name="connsiteY13" fmla="*/ 299369 h 917170"/>
                    <a:gd name="connsiteX14" fmla="*/ 364067 w 1292461"/>
                    <a:gd name="connsiteY14" fmla="*/ 441186 h 917170"/>
                    <a:gd name="connsiteX15" fmla="*/ 1236133 w 1292461"/>
                    <a:gd name="connsiteY15" fmla="*/ 885686 h 917170"/>
                    <a:gd name="connsiteX16" fmla="*/ 1102783 w 1292461"/>
                    <a:gd name="connsiteY16" fmla="*/ 781969 h 917170"/>
                    <a:gd name="connsiteX17" fmla="*/ 262467 w 1292461"/>
                    <a:gd name="connsiteY17" fmla="*/ 307836 h 917170"/>
                    <a:gd name="connsiteX18" fmla="*/ 1189567 w 1292461"/>
                    <a:gd name="connsiteY18" fmla="*/ 678253 h 917170"/>
                    <a:gd name="connsiteX19" fmla="*/ 910167 w 1292461"/>
                    <a:gd name="connsiteY19" fmla="*/ 511036 h 917170"/>
                    <a:gd name="connsiteX20" fmla="*/ 584200 w 1292461"/>
                    <a:gd name="connsiteY20" fmla="*/ 218936 h 917170"/>
                    <a:gd name="connsiteX21" fmla="*/ 325967 w 1292461"/>
                    <a:gd name="connsiteY21" fmla="*/ 13619 h 9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92461" h="917170">
                      <a:moveTo>
                        <a:pt x="325967" y="13619"/>
                      </a:moveTo>
                      <a:cubicBezTo>
                        <a:pt x="418395" y="79589"/>
                        <a:pt x="1020939" y="523384"/>
                        <a:pt x="1138767" y="614753"/>
                      </a:cubicBezTo>
                      <a:cubicBezTo>
                        <a:pt x="1256595" y="706122"/>
                        <a:pt x="1032933" y="561836"/>
                        <a:pt x="1032933" y="561836"/>
                      </a:cubicBezTo>
                      <a:cubicBezTo>
                        <a:pt x="882297" y="484930"/>
                        <a:pt x="209197" y="131094"/>
                        <a:pt x="234950" y="153319"/>
                      </a:cubicBezTo>
                      <a:cubicBezTo>
                        <a:pt x="260703" y="175544"/>
                        <a:pt x="1125714" y="646150"/>
                        <a:pt x="1187450" y="695186"/>
                      </a:cubicBezTo>
                      <a:cubicBezTo>
                        <a:pt x="1249186" y="744222"/>
                        <a:pt x="783167" y="528675"/>
                        <a:pt x="605367" y="447536"/>
                      </a:cubicBezTo>
                      <a:cubicBezTo>
                        <a:pt x="427567" y="366397"/>
                        <a:pt x="41981" y="147675"/>
                        <a:pt x="120650" y="208353"/>
                      </a:cubicBezTo>
                      <a:cubicBezTo>
                        <a:pt x="199319" y="269031"/>
                        <a:pt x="1059391" y="784792"/>
                        <a:pt x="1077383" y="811603"/>
                      </a:cubicBezTo>
                      <a:cubicBezTo>
                        <a:pt x="1095375" y="838414"/>
                        <a:pt x="205669" y="356872"/>
                        <a:pt x="228600" y="369219"/>
                      </a:cubicBezTo>
                      <a:cubicBezTo>
                        <a:pt x="251531" y="381566"/>
                        <a:pt x="1078089" y="805253"/>
                        <a:pt x="1214967" y="885686"/>
                      </a:cubicBezTo>
                      <a:cubicBezTo>
                        <a:pt x="1351845" y="966119"/>
                        <a:pt x="1110898" y="869105"/>
                        <a:pt x="1049867" y="851819"/>
                      </a:cubicBezTo>
                      <a:cubicBezTo>
                        <a:pt x="988836" y="834533"/>
                        <a:pt x="962730" y="834886"/>
                        <a:pt x="848783" y="781969"/>
                      </a:cubicBezTo>
                      <a:cubicBezTo>
                        <a:pt x="734836" y="729052"/>
                        <a:pt x="507647" y="614752"/>
                        <a:pt x="366183" y="534319"/>
                      </a:cubicBezTo>
                      <a:cubicBezTo>
                        <a:pt x="224719" y="453886"/>
                        <a:pt x="353" y="314891"/>
                        <a:pt x="0" y="299369"/>
                      </a:cubicBezTo>
                      <a:cubicBezTo>
                        <a:pt x="-353" y="283847"/>
                        <a:pt x="158045" y="343467"/>
                        <a:pt x="364067" y="441186"/>
                      </a:cubicBezTo>
                      <a:cubicBezTo>
                        <a:pt x="570089" y="538906"/>
                        <a:pt x="1113014" y="828889"/>
                        <a:pt x="1236133" y="885686"/>
                      </a:cubicBezTo>
                      <a:cubicBezTo>
                        <a:pt x="1359252" y="942483"/>
                        <a:pt x="1265061" y="878277"/>
                        <a:pt x="1102783" y="781969"/>
                      </a:cubicBezTo>
                      <a:cubicBezTo>
                        <a:pt x="940505" y="685661"/>
                        <a:pt x="248003" y="325122"/>
                        <a:pt x="262467" y="307836"/>
                      </a:cubicBezTo>
                      <a:cubicBezTo>
                        <a:pt x="276931" y="290550"/>
                        <a:pt x="1081617" y="644386"/>
                        <a:pt x="1189567" y="678253"/>
                      </a:cubicBezTo>
                      <a:cubicBezTo>
                        <a:pt x="1297517" y="712120"/>
                        <a:pt x="1011061" y="587589"/>
                        <a:pt x="910167" y="511036"/>
                      </a:cubicBezTo>
                      <a:cubicBezTo>
                        <a:pt x="809273" y="434483"/>
                        <a:pt x="677686" y="299369"/>
                        <a:pt x="584200" y="218936"/>
                      </a:cubicBezTo>
                      <a:cubicBezTo>
                        <a:pt x="490714" y="138503"/>
                        <a:pt x="233539" y="-52351"/>
                        <a:pt x="325967" y="136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: 図形 1100">
                  <a:extLst>
                    <a:ext uri="{FF2B5EF4-FFF2-40B4-BE49-F238E27FC236}">
                      <a16:creationId xmlns:a16="http://schemas.microsoft.com/office/drawing/2014/main" id="{086FF8D2-A8D6-4428-AFFC-99CAA825629F}"/>
                    </a:ext>
                  </a:extLst>
                </p:cNvPr>
                <p:cNvSpPr/>
                <p:nvPr/>
              </p:nvSpPr>
              <p:spPr>
                <a:xfrm>
                  <a:off x="1863501" y="7659632"/>
                  <a:ext cx="1143334" cy="768948"/>
                </a:xfrm>
                <a:custGeom>
                  <a:avLst/>
                  <a:gdLst>
                    <a:gd name="connsiteX0" fmla="*/ 1142166 w 1143334"/>
                    <a:gd name="connsiteY0" fmla="*/ 445085 h 768948"/>
                    <a:gd name="connsiteX1" fmla="*/ 744232 w 1143334"/>
                    <a:gd name="connsiteY1" fmla="*/ 282101 h 768948"/>
                    <a:gd name="connsiteX2" fmla="*/ 75366 w 1143334"/>
                    <a:gd name="connsiteY2" fmla="*/ 2701 h 768948"/>
                    <a:gd name="connsiteX3" fmla="*/ 386516 w 1143334"/>
                    <a:gd name="connsiteY3" fmla="*/ 169918 h 768948"/>
                    <a:gd name="connsiteX4" fmla="*/ 1114649 w 1143334"/>
                    <a:gd name="connsiteY4" fmla="*/ 633468 h 768948"/>
                    <a:gd name="connsiteX5" fmla="*/ 924149 w 1143334"/>
                    <a:gd name="connsiteY5" fmla="*/ 536101 h 768948"/>
                    <a:gd name="connsiteX6" fmla="*/ 299732 w 1143334"/>
                    <a:gd name="connsiteY6" fmla="*/ 208018 h 768948"/>
                    <a:gd name="connsiteX7" fmla="*/ 41499 w 1143334"/>
                    <a:gd name="connsiteY7" fmla="*/ 146635 h 768948"/>
                    <a:gd name="connsiteX8" fmla="*/ 1049032 w 1143334"/>
                    <a:gd name="connsiteY8" fmla="*/ 711785 h 768948"/>
                    <a:gd name="connsiteX9" fmla="*/ 674382 w 1143334"/>
                    <a:gd name="connsiteY9" fmla="*/ 550918 h 768948"/>
                    <a:gd name="connsiteX10" fmla="*/ 3399 w 1143334"/>
                    <a:gd name="connsiteY10" fmla="*/ 256701 h 768948"/>
                    <a:gd name="connsiteX11" fmla="*/ 983416 w 1143334"/>
                    <a:gd name="connsiteY11" fmla="*/ 764701 h 768948"/>
                    <a:gd name="connsiteX12" fmla="*/ 452132 w 1143334"/>
                    <a:gd name="connsiteY12" fmla="*/ 483185 h 768948"/>
                    <a:gd name="connsiteX13" fmla="*/ 107116 w 1143334"/>
                    <a:gd name="connsiteY13" fmla="*/ 191085 h 768948"/>
                    <a:gd name="connsiteX14" fmla="*/ 915682 w 1143334"/>
                    <a:gd name="connsiteY14" fmla="*/ 500118 h 768948"/>
                    <a:gd name="connsiteX15" fmla="*/ 644749 w 1143334"/>
                    <a:gd name="connsiteY15" fmla="*/ 366768 h 768948"/>
                    <a:gd name="connsiteX16" fmla="*/ 858532 w 1143334"/>
                    <a:gd name="connsiteY16" fmla="*/ 332901 h 768948"/>
                    <a:gd name="connsiteX17" fmla="*/ 1142166 w 1143334"/>
                    <a:gd name="connsiteY17" fmla="*/ 445085 h 768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334" h="768948">
                      <a:moveTo>
                        <a:pt x="1142166" y="445085"/>
                      </a:moveTo>
                      <a:cubicBezTo>
                        <a:pt x="1123116" y="436618"/>
                        <a:pt x="744232" y="282101"/>
                        <a:pt x="744232" y="282101"/>
                      </a:cubicBezTo>
                      <a:cubicBezTo>
                        <a:pt x="566432" y="208370"/>
                        <a:pt x="134985" y="21398"/>
                        <a:pt x="75366" y="2701"/>
                      </a:cubicBezTo>
                      <a:cubicBezTo>
                        <a:pt x="15747" y="-15996"/>
                        <a:pt x="213302" y="64790"/>
                        <a:pt x="386516" y="169918"/>
                      </a:cubicBezTo>
                      <a:cubicBezTo>
                        <a:pt x="559730" y="275046"/>
                        <a:pt x="1025044" y="572438"/>
                        <a:pt x="1114649" y="633468"/>
                      </a:cubicBezTo>
                      <a:cubicBezTo>
                        <a:pt x="1204254" y="694498"/>
                        <a:pt x="924149" y="536101"/>
                        <a:pt x="924149" y="536101"/>
                      </a:cubicBezTo>
                      <a:cubicBezTo>
                        <a:pt x="788330" y="465193"/>
                        <a:pt x="446840" y="272929"/>
                        <a:pt x="299732" y="208018"/>
                      </a:cubicBezTo>
                      <a:cubicBezTo>
                        <a:pt x="152624" y="143107"/>
                        <a:pt x="-83384" y="62674"/>
                        <a:pt x="41499" y="146635"/>
                      </a:cubicBezTo>
                      <a:cubicBezTo>
                        <a:pt x="166382" y="230596"/>
                        <a:pt x="943551" y="644405"/>
                        <a:pt x="1049032" y="711785"/>
                      </a:cubicBezTo>
                      <a:cubicBezTo>
                        <a:pt x="1154513" y="779166"/>
                        <a:pt x="674382" y="550918"/>
                        <a:pt x="674382" y="550918"/>
                      </a:cubicBezTo>
                      <a:cubicBezTo>
                        <a:pt x="500110" y="475071"/>
                        <a:pt x="-48107" y="221071"/>
                        <a:pt x="3399" y="256701"/>
                      </a:cubicBezTo>
                      <a:cubicBezTo>
                        <a:pt x="54905" y="292331"/>
                        <a:pt x="908627" y="726954"/>
                        <a:pt x="983416" y="764701"/>
                      </a:cubicBezTo>
                      <a:cubicBezTo>
                        <a:pt x="1058205" y="802448"/>
                        <a:pt x="598182" y="578788"/>
                        <a:pt x="452132" y="483185"/>
                      </a:cubicBezTo>
                      <a:cubicBezTo>
                        <a:pt x="306082" y="387582"/>
                        <a:pt x="29858" y="188263"/>
                        <a:pt x="107116" y="191085"/>
                      </a:cubicBezTo>
                      <a:cubicBezTo>
                        <a:pt x="184374" y="193907"/>
                        <a:pt x="826077" y="470838"/>
                        <a:pt x="915682" y="500118"/>
                      </a:cubicBezTo>
                      <a:cubicBezTo>
                        <a:pt x="1005287" y="529398"/>
                        <a:pt x="654274" y="394637"/>
                        <a:pt x="644749" y="366768"/>
                      </a:cubicBezTo>
                      <a:cubicBezTo>
                        <a:pt x="635224" y="338899"/>
                        <a:pt x="774924" y="319143"/>
                        <a:pt x="858532" y="332901"/>
                      </a:cubicBezTo>
                      <a:cubicBezTo>
                        <a:pt x="942140" y="346659"/>
                        <a:pt x="1161216" y="453552"/>
                        <a:pt x="1142166" y="4450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: 図形 1101">
                  <a:extLst>
                    <a:ext uri="{FF2B5EF4-FFF2-40B4-BE49-F238E27FC236}">
                      <a16:creationId xmlns:a16="http://schemas.microsoft.com/office/drawing/2014/main" id="{B9447157-8D44-4BC1-9A7D-75F2699EC32B}"/>
                    </a:ext>
                  </a:extLst>
                </p:cNvPr>
                <p:cNvSpPr/>
                <p:nvPr/>
              </p:nvSpPr>
              <p:spPr>
                <a:xfrm>
                  <a:off x="1910593" y="6207100"/>
                  <a:ext cx="1084172" cy="952438"/>
                </a:xfrm>
                <a:custGeom>
                  <a:avLst/>
                  <a:gdLst>
                    <a:gd name="connsiteX0" fmla="*/ 1083432 w 1084172"/>
                    <a:gd name="connsiteY0" fmla="*/ 25 h 952438"/>
                    <a:gd name="connsiteX1" fmla="*/ 623057 w 1084172"/>
                    <a:gd name="connsiteY1" fmla="*/ 612800 h 952438"/>
                    <a:gd name="connsiteX2" fmla="*/ 699257 w 1084172"/>
                    <a:gd name="connsiteY2" fmla="*/ 425475 h 952438"/>
                    <a:gd name="connsiteX3" fmla="*/ 632582 w 1084172"/>
                    <a:gd name="connsiteY3" fmla="*/ 504850 h 952438"/>
                    <a:gd name="connsiteX4" fmla="*/ 19807 w 1084172"/>
                    <a:gd name="connsiteY4" fmla="*/ 943000 h 952438"/>
                    <a:gd name="connsiteX5" fmla="*/ 207132 w 1084172"/>
                    <a:gd name="connsiteY5" fmla="*/ 762025 h 952438"/>
                    <a:gd name="connsiteX6" fmla="*/ 772282 w 1084172"/>
                    <a:gd name="connsiteY6" fmla="*/ 263550 h 952438"/>
                    <a:gd name="connsiteX7" fmla="*/ 604007 w 1084172"/>
                    <a:gd name="connsiteY7" fmla="*/ 460400 h 952438"/>
                    <a:gd name="connsiteX8" fmla="*/ 499232 w 1084172"/>
                    <a:gd name="connsiteY8" fmla="*/ 587400 h 952438"/>
                    <a:gd name="connsiteX9" fmla="*/ 1083432 w 1084172"/>
                    <a:gd name="connsiteY9" fmla="*/ 25 h 9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4172" h="952438">
                      <a:moveTo>
                        <a:pt x="1083432" y="25"/>
                      </a:moveTo>
                      <a:cubicBezTo>
                        <a:pt x="1104069" y="4258"/>
                        <a:pt x="687086" y="541892"/>
                        <a:pt x="623057" y="612800"/>
                      </a:cubicBezTo>
                      <a:cubicBezTo>
                        <a:pt x="559028" y="683708"/>
                        <a:pt x="697669" y="443467"/>
                        <a:pt x="699257" y="425475"/>
                      </a:cubicBezTo>
                      <a:cubicBezTo>
                        <a:pt x="700844" y="407483"/>
                        <a:pt x="745824" y="418596"/>
                        <a:pt x="632582" y="504850"/>
                      </a:cubicBezTo>
                      <a:cubicBezTo>
                        <a:pt x="519340" y="591104"/>
                        <a:pt x="90715" y="900138"/>
                        <a:pt x="19807" y="943000"/>
                      </a:cubicBezTo>
                      <a:cubicBezTo>
                        <a:pt x="-51101" y="985862"/>
                        <a:pt x="81719" y="875267"/>
                        <a:pt x="207132" y="762025"/>
                      </a:cubicBezTo>
                      <a:cubicBezTo>
                        <a:pt x="332544" y="648783"/>
                        <a:pt x="706136" y="313821"/>
                        <a:pt x="772282" y="263550"/>
                      </a:cubicBezTo>
                      <a:cubicBezTo>
                        <a:pt x="838428" y="213279"/>
                        <a:pt x="604007" y="460400"/>
                        <a:pt x="604007" y="460400"/>
                      </a:cubicBezTo>
                      <a:cubicBezTo>
                        <a:pt x="558499" y="514375"/>
                        <a:pt x="421444" y="659896"/>
                        <a:pt x="499232" y="587400"/>
                      </a:cubicBezTo>
                      <a:cubicBezTo>
                        <a:pt x="577019" y="514904"/>
                        <a:pt x="1062795" y="-4208"/>
                        <a:pt x="1083432" y="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: 図形 1102">
                  <a:extLst>
                    <a:ext uri="{FF2B5EF4-FFF2-40B4-BE49-F238E27FC236}">
                      <a16:creationId xmlns:a16="http://schemas.microsoft.com/office/drawing/2014/main" id="{5D5C7CC3-6FC4-46A2-AD51-38F69DBB631A}"/>
                    </a:ext>
                  </a:extLst>
                </p:cNvPr>
                <p:cNvSpPr/>
                <p:nvPr/>
              </p:nvSpPr>
              <p:spPr>
                <a:xfrm>
                  <a:off x="1593207" y="6968649"/>
                  <a:ext cx="701635" cy="1251295"/>
                </a:xfrm>
                <a:custGeom>
                  <a:avLst/>
                  <a:gdLst>
                    <a:gd name="connsiteX0" fmla="*/ 695968 w 701635"/>
                    <a:gd name="connsiteY0" fmla="*/ 476 h 1251295"/>
                    <a:gd name="connsiteX1" fmla="*/ 489593 w 701635"/>
                    <a:gd name="connsiteY1" fmla="*/ 232251 h 1251295"/>
                    <a:gd name="connsiteX2" fmla="*/ 210193 w 701635"/>
                    <a:gd name="connsiteY2" fmla="*/ 692626 h 1251295"/>
                    <a:gd name="connsiteX3" fmla="*/ 537218 w 701635"/>
                    <a:gd name="connsiteY3" fmla="*/ 86201 h 1251295"/>
                    <a:gd name="connsiteX4" fmla="*/ 324493 w 701635"/>
                    <a:gd name="connsiteY4" fmla="*/ 337026 h 1251295"/>
                    <a:gd name="connsiteX5" fmla="*/ 26043 w 701635"/>
                    <a:gd name="connsiteY5" fmla="*/ 1213326 h 1251295"/>
                    <a:gd name="connsiteX6" fmla="*/ 41918 w 701635"/>
                    <a:gd name="connsiteY6" fmla="*/ 1003776 h 1251295"/>
                    <a:gd name="connsiteX7" fmla="*/ 260993 w 701635"/>
                    <a:gd name="connsiteY7" fmla="*/ 200501 h 1251295"/>
                    <a:gd name="connsiteX8" fmla="*/ 695968 w 701635"/>
                    <a:gd name="connsiteY8" fmla="*/ 476 h 125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635" h="1251295">
                      <a:moveTo>
                        <a:pt x="695968" y="476"/>
                      </a:moveTo>
                      <a:cubicBezTo>
                        <a:pt x="734068" y="5768"/>
                        <a:pt x="570555" y="116893"/>
                        <a:pt x="489593" y="232251"/>
                      </a:cubicBezTo>
                      <a:cubicBezTo>
                        <a:pt x="408631" y="347609"/>
                        <a:pt x="202256" y="716968"/>
                        <a:pt x="210193" y="692626"/>
                      </a:cubicBezTo>
                      <a:cubicBezTo>
                        <a:pt x="218130" y="668284"/>
                        <a:pt x="518168" y="145468"/>
                        <a:pt x="537218" y="86201"/>
                      </a:cubicBezTo>
                      <a:cubicBezTo>
                        <a:pt x="556268" y="26934"/>
                        <a:pt x="409689" y="149172"/>
                        <a:pt x="324493" y="337026"/>
                      </a:cubicBezTo>
                      <a:cubicBezTo>
                        <a:pt x="239297" y="524880"/>
                        <a:pt x="73139" y="1102201"/>
                        <a:pt x="26043" y="1213326"/>
                      </a:cubicBezTo>
                      <a:cubicBezTo>
                        <a:pt x="-21053" y="1324451"/>
                        <a:pt x="2760" y="1172580"/>
                        <a:pt x="41918" y="1003776"/>
                      </a:cubicBezTo>
                      <a:cubicBezTo>
                        <a:pt x="81076" y="834972"/>
                        <a:pt x="154631" y="368776"/>
                        <a:pt x="260993" y="200501"/>
                      </a:cubicBezTo>
                      <a:cubicBezTo>
                        <a:pt x="367355" y="32226"/>
                        <a:pt x="657868" y="-4816"/>
                        <a:pt x="695968" y="4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: 図形 1103">
                  <a:extLst>
                    <a:ext uri="{FF2B5EF4-FFF2-40B4-BE49-F238E27FC236}">
                      <a16:creationId xmlns:a16="http://schemas.microsoft.com/office/drawing/2014/main" id="{B79DAD5B-8F22-4D9E-BE49-8C313EFC29FC}"/>
                    </a:ext>
                  </a:extLst>
                </p:cNvPr>
                <p:cNvSpPr/>
                <p:nvPr/>
              </p:nvSpPr>
              <p:spPr>
                <a:xfrm>
                  <a:off x="4813171" y="7847212"/>
                  <a:ext cx="433151" cy="108074"/>
                </a:xfrm>
                <a:custGeom>
                  <a:avLst/>
                  <a:gdLst>
                    <a:gd name="connsiteX0" fmla="*/ 129 w 433151"/>
                    <a:gd name="connsiteY0" fmla="*/ 1388 h 108074"/>
                    <a:gd name="connsiteX1" fmla="*/ 355729 w 433151"/>
                    <a:gd name="connsiteY1" fmla="*/ 81821 h 108074"/>
                    <a:gd name="connsiteX2" fmla="*/ 431929 w 433151"/>
                    <a:gd name="connsiteY2" fmla="*/ 107221 h 108074"/>
                    <a:gd name="connsiteX3" fmla="*/ 323979 w 433151"/>
                    <a:gd name="connsiteY3" fmla="*/ 56421 h 108074"/>
                    <a:gd name="connsiteX4" fmla="*/ 260479 w 433151"/>
                    <a:gd name="connsiteY4" fmla="*/ 33138 h 108074"/>
                    <a:gd name="connsiteX5" fmla="*/ 313396 w 433151"/>
                    <a:gd name="connsiteY5" fmla="*/ 31021 h 108074"/>
                    <a:gd name="connsiteX6" fmla="*/ 129 w 433151"/>
                    <a:gd name="connsiteY6" fmla="*/ 1388 h 1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3151" h="108074">
                      <a:moveTo>
                        <a:pt x="129" y="1388"/>
                      </a:moveTo>
                      <a:cubicBezTo>
                        <a:pt x="7185" y="9855"/>
                        <a:pt x="283762" y="64182"/>
                        <a:pt x="355729" y="81821"/>
                      </a:cubicBezTo>
                      <a:cubicBezTo>
                        <a:pt x="427696" y="99460"/>
                        <a:pt x="437221" y="111454"/>
                        <a:pt x="431929" y="107221"/>
                      </a:cubicBezTo>
                      <a:cubicBezTo>
                        <a:pt x="426637" y="102988"/>
                        <a:pt x="352554" y="68768"/>
                        <a:pt x="323979" y="56421"/>
                      </a:cubicBezTo>
                      <a:cubicBezTo>
                        <a:pt x="295404" y="44074"/>
                        <a:pt x="262243" y="37371"/>
                        <a:pt x="260479" y="33138"/>
                      </a:cubicBezTo>
                      <a:cubicBezTo>
                        <a:pt x="258715" y="28905"/>
                        <a:pt x="350791" y="36313"/>
                        <a:pt x="313396" y="31021"/>
                      </a:cubicBezTo>
                      <a:cubicBezTo>
                        <a:pt x="276002" y="25729"/>
                        <a:pt x="-6927" y="-7079"/>
                        <a:pt x="129" y="13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: 図形 1104">
                  <a:extLst>
                    <a:ext uri="{FF2B5EF4-FFF2-40B4-BE49-F238E27FC236}">
                      <a16:creationId xmlns:a16="http://schemas.microsoft.com/office/drawing/2014/main" id="{E2CFB6C0-4C10-4554-8504-48C07CA9330C}"/>
                    </a:ext>
                  </a:extLst>
                </p:cNvPr>
                <p:cNvSpPr/>
                <p:nvPr/>
              </p:nvSpPr>
              <p:spPr>
                <a:xfrm>
                  <a:off x="4604342" y="7742761"/>
                  <a:ext cx="264068" cy="806524"/>
                </a:xfrm>
                <a:custGeom>
                  <a:avLst/>
                  <a:gdLst>
                    <a:gd name="connsiteX0" fmla="*/ 263991 w 264068"/>
                    <a:gd name="connsiteY0" fmla="*/ 6 h 806524"/>
                    <a:gd name="connsiteX1" fmla="*/ 24808 w 264068"/>
                    <a:gd name="connsiteY1" fmla="*/ 91022 h 806524"/>
                    <a:gd name="connsiteX2" fmla="*/ 24808 w 264068"/>
                    <a:gd name="connsiteY2" fmla="*/ 179922 h 806524"/>
                    <a:gd name="connsiteX3" fmla="*/ 52325 w 264068"/>
                    <a:gd name="connsiteY3" fmla="*/ 683689 h 806524"/>
                    <a:gd name="connsiteX4" fmla="*/ 14225 w 264068"/>
                    <a:gd name="connsiteY4" fmla="*/ 484722 h 806524"/>
                    <a:gd name="connsiteX5" fmla="*/ 9991 w 264068"/>
                    <a:gd name="connsiteY5" fmla="*/ 169339 h 806524"/>
                    <a:gd name="connsiteX6" fmla="*/ 12108 w 264068"/>
                    <a:gd name="connsiteY6" fmla="*/ 364072 h 806524"/>
                    <a:gd name="connsiteX7" fmla="*/ 81958 w 264068"/>
                    <a:gd name="connsiteY7" fmla="*/ 802222 h 806524"/>
                    <a:gd name="connsiteX8" fmla="*/ 1525 w 264068"/>
                    <a:gd name="connsiteY8" fmla="*/ 558806 h 806524"/>
                    <a:gd name="connsiteX9" fmla="*/ 50208 w 264068"/>
                    <a:gd name="connsiteY9" fmla="*/ 95256 h 806524"/>
                    <a:gd name="connsiteX10" fmla="*/ 263991 w 264068"/>
                    <a:gd name="connsiteY10" fmla="*/ 6 h 80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4068" h="806524">
                      <a:moveTo>
                        <a:pt x="263991" y="6"/>
                      </a:moveTo>
                      <a:cubicBezTo>
                        <a:pt x="259758" y="-700"/>
                        <a:pt x="64672" y="61036"/>
                        <a:pt x="24808" y="91022"/>
                      </a:cubicBezTo>
                      <a:cubicBezTo>
                        <a:pt x="-15056" y="121008"/>
                        <a:pt x="20222" y="81144"/>
                        <a:pt x="24808" y="179922"/>
                      </a:cubicBezTo>
                      <a:cubicBezTo>
                        <a:pt x="29394" y="278700"/>
                        <a:pt x="54089" y="632889"/>
                        <a:pt x="52325" y="683689"/>
                      </a:cubicBezTo>
                      <a:cubicBezTo>
                        <a:pt x="50561" y="734489"/>
                        <a:pt x="21281" y="570447"/>
                        <a:pt x="14225" y="484722"/>
                      </a:cubicBezTo>
                      <a:cubicBezTo>
                        <a:pt x="7169" y="398997"/>
                        <a:pt x="10344" y="189447"/>
                        <a:pt x="9991" y="169339"/>
                      </a:cubicBezTo>
                      <a:cubicBezTo>
                        <a:pt x="9638" y="149231"/>
                        <a:pt x="114" y="258592"/>
                        <a:pt x="12108" y="364072"/>
                      </a:cubicBezTo>
                      <a:cubicBezTo>
                        <a:pt x="24102" y="469552"/>
                        <a:pt x="83722" y="769766"/>
                        <a:pt x="81958" y="802222"/>
                      </a:cubicBezTo>
                      <a:cubicBezTo>
                        <a:pt x="80194" y="834678"/>
                        <a:pt x="6817" y="676634"/>
                        <a:pt x="1525" y="558806"/>
                      </a:cubicBezTo>
                      <a:cubicBezTo>
                        <a:pt x="-3767" y="440978"/>
                        <a:pt x="2936" y="189095"/>
                        <a:pt x="50208" y="95256"/>
                      </a:cubicBezTo>
                      <a:cubicBezTo>
                        <a:pt x="97480" y="1417"/>
                        <a:pt x="268224" y="712"/>
                        <a:pt x="263991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: 図形 1105">
                  <a:extLst>
                    <a:ext uri="{FF2B5EF4-FFF2-40B4-BE49-F238E27FC236}">
                      <a16:creationId xmlns:a16="http://schemas.microsoft.com/office/drawing/2014/main" id="{03C3B6A2-FB63-46B6-9099-5A24BD1DC2A5}"/>
                    </a:ext>
                  </a:extLst>
                </p:cNvPr>
                <p:cNvSpPr/>
                <p:nvPr/>
              </p:nvSpPr>
              <p:spPr>
                <a:xfrm>
                  <a:off x="4794806" y="7913837"/>
                  <a:ext cx="166663" cy="204766"/>
                </a:xfrm>
                <a:custGeom>
                  <a:avLst/>
                  <a:gdLst>
                    <a:gd name="connsiteX0" fmla="*/ 166661 w 166663"/>
                    <a:gd name="connsiteY0" fmla="*/ 380 h 204766"/>
                    <a:gd name="connsiteX1" fmla="*/ 16377 w 166663"/>
                    <a:gd name="connsiteY1" fmla="*/ 61763 h 204766"/>
                    <a:gd name="connsiteX2" fmla="*/ 33311 w 166663"/>
                    <a:gd name="connsiteY2" fmla="*/ 203580 h 204766"/>
                    <a:gd name="connsiteX3" fmla="*/ 10027 w 166663"/>
                    <a:gd name="connsiteY3" fmla="*/ 127380 h 204766"/>
                    <a:gd name="connsiteX4" fmla="*/ 12144 w 166663"/>
                    <a:gd name="connsiteY4" fmla="*/ 87163 h 204766"/>
                    <a:gd name="connsiteX5" fmla="*/ 166661 w 166663"/>
                    <a:gd name="connsiteY5" fmla="*/ 380 h 20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663" h="204766">
                      <a:moveTo>
                        <a:pt x="166661" y="380"/>
                      </a:moveTo>
                      <a:cubicBezTo>
                        <a:pt x="167367" y="-3853"/>
                        <a:pt x="38602" y="27896"/>
                        <a:pt x="16377" y="61763"/>
                      </a:cubicBezTo>
                      <a:cubicBezTo>
                        <a:pt x="-5848" y="95630"/>
                        <a:pt x="34369" y="192644"/>
                        <a:pt x="33311" y="203580"/>
                      </a:cubicBezTo>
                      <a:cubicBezTo>
                        <a:pt x="32253" y="214516"/>
                        <a:pt x="13555" y="146783"/>
                        <a:pt x="10027" y="127380"/>
                      </a:cubicBezTo>
                      <a:cubicBezTo>
                        <a:pt x="6499" y="107977"/>
                        <a:pt x="-11845" y="109741"/>
                        <a:pt x="12144" y="87163"/>
                      </a:cubicBezTo>
                      <a:cubicBezTo>
                        <a:pt x="36133" y="64585"/>
                        <a:pt x="165955" y="4613"/>
                        <a:pt x="166661" y="3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: 図形 1106">
                  <a:extLst>
                    <a:ext uri="{FF2B5EF4-FFF2-40B4-BE49-F238E27FC236}">
                      <a16:creationId xmlns:a16="http://schemas.microsoft.com/office/drawing/2014/main" id="{C56C9312-503B-4548-9EEE-1224C0F59D5E}"/>
                    </a:ext>
                  </a:extLst>
                </p:cNvPr>
                <p:cNvSpPr/>
                <p:nvPr/>
              </p:nvSpPr>
              <p:spPr>
                <a:xfrm>
                  <a:off x="4979311" y="8065253"/>
                  <a:ext cx="141103" cy="345137"/>
                </a:xfrm>
                <a:custGeom>
                  <a:avLst/>
                  <a:gdLst>
                    <a:gd name="connsiteX0" fmla="*/ 75289 w 141103"/>
                    <a:gd name="connsiteY0" fmla="*/ 1364 h 345137"/>
                    <a:gd name="connsiteX1" fmla="*/ 30839 w 141103"/>
                    <a:gd name="connsiteY1" fmla="*/ 172814 h 345137"/>
                    <a:gd name="connsiteX2" fmla="*/ 54122 w 141103"/>
                    <a:gd name="connsiteY2" fmla="*/ 223614 h 345137"/>
                    <a:gd name="connsiteX3" fmla="*/ 138789 w 141103"/>
                    <a:gd name="connsiteY3" fmla="*/ 342147 h 345137"/>
                    <a:gd name="connsiteX4" fmla="*/ 107039 w 141103"/>
                    <a:gd name="connsiteY4" fmla="*/ 293464 h 345137"/>
                    <a:gd name="connsiteX5" fmla="*/ 1206 w 141103"/>
                    <a:gd name="connsiteY5" fmla="*/ 122014 h 345137"/>
                    <a:gd name="connsiteX6" fmla="*/ 47772 w 141103"/>
                    <a:gd name="connsiteY6" fmla="*/ 208797 h 345137"/>
                    <a:gd name="connsiteX7" fmla="*/ 16022 w 141103"/>
                    <a:gd name="connsiteY7" fmla="*/ 96614 h 345137"/>
                    <a:gd name="connsiteX8" fmla="*/ 75289 w 141103"/>
                    <a:gd name="connsiteY8" fmla="*/ 1364 h 34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103" h="345137">
                      <a:moveTo>
                        <a:pt x="75289" y="1364"/>
                      </a:moveTo>
                      <a:cubicBezTo>
                        <a:pt x="77759" y="14064"/>
                        <a:pt x="34367" y="135772"/>
                        <a:pt x="30839" y="172814"/>
                      </a:cubicBezTo>
                      <a:cubicBezTo>
                        <a:pt x="27311" y="209856"/>
                        <a:pt x="36130" y="195392"/>
                        <a:pt x="54122" y="223614"/>
                      </a:cubicBezTo>
                      <a:cubicBezTo>
                        <a:pt x="72114" y="251836"/>
                        <a:pt x="138789" y="342147"/>
                        <a:pt x="138789" y="342147"/>
                      </a:cubicBezTo>
                      <a:cubicBezTo>
                        <a:pt x="147608" y="353789"/>
                        <a:pt x="129969" y="330153"/>
                        <a:pt x="107039" y="293464"/>
                      </a:cubicBezTo>
                      <a:cubicBezTo>
                        <a:pt x="84109" y="256775"/>
                        <a:pt x="11084" y="136125"/>
                        <a:pt x="1206" y="122014"/>
                      </a:cubicBezTo>
                      <a:cubicBezTo>
                        <a:pt x="-8672" y="107903"/>
                        <a:pt x="45303" y="213030"/>
                        <a:pt x="47772" y="208797"/>
                      </a:cubicBezTo>
                      <a:cubicBezTo>
                        <a:pt x="50241" y="204564"/>
                        <a:pt x="15669" y="125189"/>
                        <a:pt x="16022" y="96614"/>
                      </a:cubicBezTo>
                      <a:cubicBezTo>
                        <a:pt x="16375" y="68039"/>
                        <a:pt x="72819" y="-11336"/>
                        <a:pt x="75289" y="13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58FED288-C9EE-4AC3-898A-D49CC7E54382}"/>
                    </a:ext>
                  </a:extLst>
                </p:cNvPr>
                <p:cNvSpPr/>
                <p:nvPr/>
              </p:nvSpPr>
              <p:spPr>
                <a:xfrm>
                  <a:off x="2221481" y="8401047"/>
                  <a:ext cx="409249" cy="992776"/>
                </a:xfrm>
                <a:custGeom>
                  <a:avLst/>
                  <a:gdLst>
                    <a:gd name="connsiteX0" fmla="*/ 1019 w 409249"/>
                    <a:gd name="connsiteY0" fmla="*/ 3 h 992776"/>
                    <a:gd name="connsiteX1" fmla="*/ 391544 w 409249"/>
                    <a:gd name="connsiteY1" fmla="*/ 76203 h 992776"/>
                    <a:gd name="connsiteX2" fmla="*/ 340744 w 409249"/>
                    <a:gd name="connsiteY2" fmla="*/ 82553 h 992776"/>
                    <a:gd name="connsiteX3" fmla="*/ 324869 w 409249"/>
                    <a:gd name="connsiteY3" fmla="*/ 209553 h 992776"/>
                    <a:gd name="connsiteX4" fmla="*/ 308994 w 409249"/>
                    <a:gd name="connsiteY4" fmla="*/ 955678 h 992776"/>
                    <a:gd name="connsiteX5" fmla="*/ 280419 w 409249"/>
                    <a:gd name="connsiteY5" fmla="*/ 812803 h 992776"/>
                    <a:gd name="connsiteX6" fmla="*/ 324869 w 409249"/>
                    <a:gd name="connsiteY6" fmla="*/ 231778 h 992776"/>
                    <a:gd name="connsiteX7" fmla="*/ 324869 w 409249"/>
                    <a:gd name="connsiteY7" fmla="*/ 327028 h 992776"/>
                    <a:gd name="connsiteX8" fmla="*/ 366144 w 409249"/>
                    <a:gd name="connsiteY8" fmla="*/ 107953 h 992776"/>
                    <a:gd name="connsiteX9" fmla="*/ 280419 w 409249"/>
                    <a:gd name="connsiteY9" fmla="*/ 79378 h 992776"/>
                    <a:gd name="connsiteX10" fmla="*/ 1019 w 409249"/>
                    <a:gd name="connsiteY10" fmla="*/ 3 h 992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249" h="992776">
                      <a:moveTo>
                        <a:pt x="1019" y="3"/>
                      </a:moveTo>
                      <a:cubicBezTo>
                        <a:pt x="19540" y="-526"/>
                        <a:pt x="334923" y="62445"/>
                        <a:pt x="391544" y="76203"/>
                      </a:cubicBezTo>
                      <a:cubicBezTo>
                        <a:pt x="448165" y="89961"/>
                        <a:pt x="351856" y="60328"/>
                        <a:pt x="340744" y="82553"/>
                      </a:cubicBezTo>
                      <a:cubicBezTo>
                        <a:pt x="329632" y="104778"/>
                        <a:pt x="330161" y="64032"/>
                        <a:pt x="324869" y="209553"/>
                      </a:cubicBezTo>
                      <a:cubicBezTo>
                        <a:pt x="319577" y="355074"/>
                        <a:pt x="316402" y="855136"/>
                        <a:pt x="308994" y="955678"/>
                      </a:cubicBezTo>
                      <a:cubicBezTo>
                        <a:pt x="301586" y="1056220"/>
                        <a:pt x="277773" y="933453"/>
                        <a:pt x="280419" y="812803"/>
                      </a:cubicBezTo>
                      <a:cubicBezTo>
                        <a:pt x="283065" y="692153"/>
                        <a:pt x="317461" y="312740"/>
                        <a:pt x="324869" y="231778"/>
                      </a:cubicBezTo>
                      <a:cubicBezTo>
                        <a:pt x="332277" y="150816"/>
                        <a:pt x="317990" y="347665"/>
                        <a:pt x="324869" y="327028"/>
                      </a:cubicBezTo>
                      <a:cubicBezTo>
                        <a:pt x="331748" y="306391"/>
                        <a:pt x="373552" y="149228"/>
                        <a:pt x="366144" y="107953"/>
                      </a:cubicBezTo>
                      <a:cubicBezTo>
                        <a:pt x="358736" y="66678"/>
                        <a:pt x="339156" y="96840"/>
                        <a:pt x="280419" y="79378"/>
                      </a:cubicBezTo>
                      <a:cubicBezTo>
                        <a:pt x="221682" y="61916"/>
                        <a:pt x="-17502" y="532"/>
                        <a:pt x="101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71B2DBF1-3282-485E-86FD-1F72E914EC1F}"/>
                    </a:ext>
                  </a:extLst>
                </p:cNvPr>
                <p:cNvSpPr/>
                <p:nvPr/>
              </p:nvSpPr>
              <p:spPr>
                <a:xfrm>
                  <a:off x="1631675" y="8315051"/>
                  <a:ext cx="392164" cy="1102329"/>
                </a:xfrm>
                <a:custGeom>
                  <a:avLst/>
                  <a:gdLst>
                    <a:gd name="connsiteX0" fmla="*/ 275 w 392164"/>
                    <a:gd name="connsiteY0" fmla="*/ 274 h 1102329"/>
                    <a:gd name="connsiteX1" fmla="*/ 371750 w 392164"/>
                    <a:gd name="connsiteY1" fmla="*/ 51074 h 1102329"/>
                    <a:gd name="connsiteX2" fmla="*/ 343175 w 392164"/>
                    <a:gd name="connsiteY2" fmla="*/ 54249 h 1102329"/>
                    <a:gd name="connsiteX3" fmla="*/ 340000 w 392164"/>
                    <a:gd name="connsiteY3" fmla="*/ 238399 h 1102329"/>
                    <a:gd name="connsiteX4" fmla="*/ 365400 w 392164"/>
                    <a:gd name="connsiteY4" fmla="*/ 1073424 h 1102329"/>
                    <a:gd name="connsiteX5" fmla="*/ 349525 w 392164"/>
                    <a:gd name="connsiteY5" fmla="*/ 844824 h 1102329"/>
                    <a:gd name="connsiteX6" fmla="*/ 295550 w 392164"/>
                    <a:gd name="connsiteY6" fmla="*/ 206649 h 1102329"/>
                    <a:gd name="connsiteX7" fmla="*/ 257450 w 392164"/>
                    <a:gd name="connsiteY7" fmla="*/ 101874 h 1102329"/>
                    <a:gd name="connsiteX8" fmla="*/ 340000 w 392164"/>
                    <a:gd name="connsiteY8" fmla="*/ 165374 h 1102329"/>
                    <a:gd name="connsiteX9" fmla="*/ 311425 w 392164"/>
                    <a:gd name="connsiteY9" fmla="*/ 76474 h 1102329"/>
                    <a:gd name="connsiteX10" fmla="*/ 275 w 392164"/>
                    <a:gd name="connsiteY10" fmla="*/ 274 h 1102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2164" h="1102329">
                      <a:moveTo>
                        <a:pt x="275" y="274"/>
                      </a:moveTo>
                      <a:cubicBezTo>
                        <a:pt x="10329" y="-3959"/>
                        <a:pt x="314600" y="42078"/>
                        <a:pt x="371750" y="51074"/>
                      </a:cubicBezTo>
                      <a:cubicBezTo>
                        <a:pt x="428900" y="60070"/>
                        <a:pt x="348467" y="23028"/>
                        <a:pt x="343175" y="54249"/>
                      </a:cubicBezTo>
                      <a:cubicBezTo>
                        <a:pt x="337883" y="85470"/>
                        <a:pt x="336296" y="68537"/>
                        <a:pt x="340000" y="238399"/>
                      </a:cubicBezTo>
                      <a:cubicBezTo>
                        <a:pt x="343704" y="408261"/>
                        <a:pt x="363813" y="972353"/>
                        <a:pt x="365400" y="1073424"/>
                      </a:cubicBezTo>
                      <a:cubicBezTo>
                        <a:pt x="366988" y="1174495"/>
                        <a:pt x="361167" y="989287"/>
                        <a:pt x="349525" y="844824"/>
                      </a:cubicBezTo>
                      <a:cubicBezTo>
                        <a:pt x="337883" y="700362"/>
                        <a:pt x="310896" y="330474"/>
                        <a:pt x="295550" y="206649"/>
                      </a:cubicBezTo>
                      <a:cubicBezTo>
                        <a:pt x="280204" y="82824"/>
                        <a:pt x="250042" y="108753"/>
                        <a:pt x="257450" y="101874"/>
                      </a:cubicBezTo>
                      <a:cubicBezTo>
                        <a:pt x="264858" y="94995"/>
                        <a:pt x="331004" y="169607"/>
                        <a:pt x="340000" y="165374"/>
                      </a:cubicBezTo>
                      <a:cubicBezTo>
                        <a:pt x="348996" y="161141"/>
                        <a:pt x="364871" y="103991"/>
                        <a:pt x="311425" y="76474"/>
                      </a:cubicBezTo>
                      <a:cubicBezTo>
                        <a:pt x="257979" y="48957"/>
                        <a:pt x="-9779" y="4507"/>
                        <a:pt x="275" y="2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0302D36D-15DB-464E-A5BD-5B21099BE063}"/>
                    </a:ext>
                  </a:extLst>
                </p:cNvPr>
                <p:cNvSpPr/>
                <p:nvPr/>
              </p:nvSpPr>
              <p:spPr>
                <a:xfrm>
                  <a:off x="1798415" y="9753524"/>
                  <a:ext cx="238849" cy="627298"/>
                </a:xfrm>
                <a:custGeom>
                  <a:avLst/>
                  <a:gdLst>
                    <a:gd name="connsiteX0" fmla="*/ 223 w 238849"/>
                    <a:gd name="connsiteY0" fmla="*/ 273126 h 627298"/>
                    <a:gd name="connsiteX1" fmla="*/ 155798 w 238849"/>
                    <a:gd name="connsiteY1" fmla="*/ 433464 h 627298"/>
                    <a:gd name="connsiteX2" fmla="*/ 187548 w 238849"/>
                    <a:gd name="connsiteY2" fmla="*/ 523951 h 627298"/>
                    <a:gd name="connsiteX3" fmla="*/ 238348 w 238849"/>
                    <a:gd name="connsiteY3" fmla="*/ 627139 h 627298"/>
                    <a:gd name="connsiteX4" fmla="*/ 212948 w 238849"/>
                    <a:gd name="connsiteY4" fmla="*/ 544589 h 627298"/>
                    <a:gd name="connsiteX5" fmla="*/ 203423 w 238849"/>
                    <a:gd name="connsiteY5" fmla="*/ 428701 h 627298"/>
                    <a:gd name="connsiteX6" fmla="*/ 227235 w 238849"/>
                    <a:gd name="connsiteY6" fmla="*/ 14364 h 627298"/>
                    <a:gd name="connsiteX7" fmla="*/ 222473 w 238849"/>
                    <a:gd name="connsiteY7" fmla="*/ 127076 h 627298"/>
                    <a:gd name="connsiteX8" fmla="*/ 222473 w 238849"/>
                    <a:gd name="connsiteY8" fmla="*/ 438226 h 627298"/>
                    <a:gd name="connsiteX9" fmla="*/ 193898 w 238849"/>
                    <a:gd name="connsiteY9" fmla="*/ 425526 h 627298"/>
                    <a:gd name="connsiteX10" fmla="*/ 223 w 238849"/>
                    <a:gd name="connsiteY10" fmla="*/ 273126 h 62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8849" h="627298">
                      <a:moveTo>
                        <a:pt x="223" y="273126"/>
                      </a:moveTo>
                      <a:cubicBezTo>
                        <a:pt x="-6127" y="274449"/>
                        <a:pt x="124577" y="391660"/>
                        <a:pt x="155798" y="433464"/>
                      </a:cubicBezTo>
                      <a:cubicBezTo>
                        <a:pt x="187019" y="475268"/>
                        <a:pt x="173790" y="491672"/>
                        <a:pt x="187548" y="523951"/>
                      </a:cubicBezTo>
                      <a:cubicBezTo>
                        <a:pt x="201306" y="556230"/>
                        <a:pt x="234115" y="623699"/>
                        <a:pt x="238348" y="627139"/>
                      </a:cubicBezTo>
                      <a:cubicBezTo>
                        <a:pt x="242581" y="630579"/>
                        <a:pt x="218769" y="577662"/>
                        <a:pt x="212948" y="544589"/>
                      </a:cubicBezTo>
                      <a:cubicBezTo>
                        <a:pt x="207127" y="511516"/>
                        <a:pt x="201042" y="517072"/>
                        <a:pt x="203423" y="428701"/>
                      </a:cubicBezTo>
                      <a:cubicBezTo>
                        <a:pt x="205804" y="340330"/>
                        <a:pt x="224060" y="64635"/>
                        <a:pt x="227235" y="14364"/>
                      </a:cubicBezTo>
                      <a:cubicBezTo>
                        <a:pt x="230410" y="-35907"/>
                        <a:pt x="223267" y="56432"/>
                        <a:pt x="222473" y="127076"/>
                      </a:cubicBezTo>
                      <a:cubicBezTo>
                        <a:pt x="221679" y="197720"/>
                        <a:pt x="227235" y="388484"/>
                        <a:pt x="222473" y="438226"/>
                      </a:cubicBezTo>
                      <a:cubicBezTo>
                        <a:pt x="217711" y="487968"/>
                        <a:pt x="225648" y="448809"/>
                        <a:pt x="193898" y="425526"/>
                      </a:cubicBezTo>
                      <a:cubicBezTo>
                        <a:pt x="162148" y="402243"/>
                        <a:pt x="6573" y="271803"/>
                        <a:pt x="223" y="273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: 図形 1110">
                  <a:extLst>
                    <a:ext uri="{FF2B5EF4-FFF2-40B4-BE49-F238E27FC236}">
                      <a16:creationId xmlns:a16="http://schemas.microsoft.com/office/drawing/2014/main" id="{2D50F771-FDE4-414F-9E5F-9A172855890F}"/>
                    </a:ext>
                  </a:extLst>
                </p:cNvPr>
                <p:cNvSpPr/>
                <p:nvPr/>
              </p:nvSpPr>
              <p:spPr>
                <a:xfrm>
                  <a:off x="1637490" y="9869479"/>
                  <a:ext cx="230015" cy="469126"/>
                </a:xfrm>
                <a:custGeom>
                  <a:avLst/>
                  <a:gdLst>
                    <a:gd name="connsiteX0" fmla="*/ 46848 w 230015"/>
                    <a:gd name="connsiteY0" fmla="*/ 9 h 469126"/>
                    <a:gd name="connsiteX1" fmla="*/ 27798 w 230015"/>
                    <a:gd name="connsiteY1" fmla="*/ 166696 h 469126"/>
                    <a:gd name="connsiteX2" fmla="*/ 62723 w 230015"/>
                    <a:gd name="connsiteY2" fmla="*/ 211146 h 469126"/>
                    <a:gd name="connsiteX3" fmla="*/ 226235 w 230015"/>
                    <a:gd name="connsiteY3" fmla="*/ 463559 h 469126"/>
                    <a:gd name="connsiteX4" fmla="*/ 169085 w 230015"/>
                    <a:gd name="connsiteY4" fmla="*/ 373071 h 469126"/>
                    <a:gd name="connsiteX5" fmla="*/ 70660 w 230015"/>
                    <a:gd name="connsiteY5" fmla="*/ 225434 h 469126"/>
                    <a:gd name="connsiteX6" fmla="*/ 161148 w 230015"/>
                    <a:gd name="connsiteY6" fmla="*/ 420696 h 469126"/>
                    <a:gd name="connsiteX7" fmla="*/ 103998 w 230015"/>
                    <a:gd name="connsiteY7" fmla="*/ 322271 h 469126"/>
                    <a:gd name="connsiteX8" fmla="*/ 810 w 230015"/>
                    <a:gd name="connsiteY8" fmla="*/ 174634 h 469126"/>
                    <a:gd name="connsiteX9" fmla="*/ 46848 w 230015"/>
                    <a:gd name="connsiteY9" fmla="*/ 9 h 46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015" h="469126">
                      <a:moveTo>
                        <a:pt x="46848" y="9"/>
                      </a:moveTo>
                      <a:cubicBezTo>
                        <a:pt x="51346" y="-1314"/>
                        <a:pt x="25152" y="131507"/>
                        <a:pt x="27798" y="166696"/>
                      </a:cubicBezTo>
                      <a:cubicBezTo>
                        <a:pt x="30444" y="201885"/>
                        <a:pt x="29650" y="161669"/>
                        <a:pt x="62723" y="211146"/>
                      </a:cubicBezTo>
                      <a:cubicBezTo>
                        <a:pt x="95796" y="260623"/>
                        <a:pt x="208508" y="436571"/>
                        <a:pt x="226235" y="463559"/>
                      </a:cubicBezTo>
                      <a:cubicBezTo>
                        <a:pt x="243962" y="490547"/>
                        <a:pt x="195014" y="412758"/>
                        <a:pt x="169085" y="373071"/>
                      </a:cubicBezTo>
                      <a:cubicBezTo>
                        <a:pt x="143156" y="333384"/>
                        <a:pt x="71983" y="217497"/>
                        <a:pt x="70660" y="225434"/>
                      </a:cubicBezTo>
                      <a:cubicBezTo>
                        <a:pt x="69337" y="233372"/>
                        <a:pt x="155592" y="404557"/>
                        <a:pt x="161148" y="420696"/>
                      </a:cubicBezTo>
                      <a:cubicBezTo>
                        <a:pt x="166704" y="436835"/>
                        <a:pt x="130721" y="363281"/>
                        <a:pt x="103998" y="322271"/>
                      </a:cubicBezTo>
                      <a:cubicBezTo>
                        <a:pt x="77275" y="281261"/>
                        <a:pt x="8483" y="225699"/>
                        <a:pt x="810" y="174634"/>
                      </a:cubicBezTo>
                      <a:cubicBezTo>
                        <a:pt x="-6863" y="123570"/>
                        <a:pt x="42350" y="1332"/>
                        <a:pt x="46848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: 図形 1111">
                  <a:extLst>
                    <a:ext uri="{FF2B5EF4-FFF2-40B4-BE49-F238E27FC236}">
                      <a16:creationId xmlns:a16="http://schemas.microsoft.com/office/drawing/2014/main" id="{67776C53-18D5-4C93-B95A-48F56E76BBCC}"/>
                    </a:ext>
                  </a:extLst>
                </p:cNvPr>
                <p:cNvSpPr/>
                <p:nvPr/>
              </p:nvSpPr>
              <p:spPr>
                <a:xfrm>
                  <a:off x="1929093" y="10075595"/>
                  <a:ext cx="268523" cy="363241"/>
                </a:xfrm>
                <a:custGeom>
                  <a:avLst/>
                  <a:gdLst>
                    <a:gd name="connsiteX0" fmla="*/ 15595 w 268523"/>
                    <a:gd name="connsiteY0" fmla="*/ 268 h 363241"/>
                    <a:gd name="connsiteX1" fmla="*/ 1307 w 268523"/>
                    <a:gd name="connsiteY1" fmla="*/ 262205 h 363241"/>
                    <a:gd name="connsiteX2" fmla="*/ 52107 w 268523"/>
                    <a:gd name="connsiteY2" fmla="*/ 355868 h 363241"/>
                    <a:gd name="connsiteX3" fmla="*/ 207682 w 268523"/>
                    <a:gd name="connsiteY3" fmla="*/ 317768 h 363241"/>
                    <a:gd name="connsiteX4" fmla="*/ 226732 w 268523"/>
                    <a:gd name="connsiteY4" fmla="*/ 195530 h 363241"/>
                    <a:gd name="connsiteX5" fmla="*/ 167995 w 268523"/>
                    <a:gd name="connsiteY5" fmla="*/ 39955 h 363241"/>
                    <a:gd name="connsiteX6" fmla="*/ 229907 w 268523"/>
                    <a:gd name="connsiteY6" fmla="*/ 146318 h 363241"/>
                    <a:gd name="connsiteX7" fmla="*/ 261657 w 268523"/>
                    <a:gd name="connsiteY7" fmla="*/ 236805 h 363241"/>
                    <a:gd name="connsiteX8" fmla="*/ 94970 w 268523"/>
                    <a:gd name="connsiteY8" fmla="*/ 347930 h 363241"/>
                    <a:gd name="connsiteX9" fmla="*/ 79095 w 268523"/>
                    <a:gd name="connsiteY9" fmla="*/ 347930 h 363241"/>
                    <a:gd name="connsiteX10" fmla="*/ 21945 w 268523"/>
                    <a:gd name="connsiteY10" fmla="*/ 214580 h 363241"/>
                    <a:gd name="connsiteX11" fmla="*/ 15595 w 268523"/>
                    <a:gd name="connsiteY11" fmla="*/ 268 h 36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8523" h="363241">
                      <a:moveTo>
                        <a:pt x="15595" y="268"/>
                      </a:moveTo>
                      <a:cubicBezTo>
                        <a:pt x="12155" y="8206"/>
                        <a:pt x="-4778" y="202938"/>
                        <a:pt x="1307" y="262205"/>
                      </a:cubicBezTo>
                      <a:cubicBezTo>
                        <a:pt x="7392" y="321472"/>
                        <a:pt x="17711" y="346608"/>
                        <a:pt x="52107" y="355868"/>
                      </a:cubicBezTo>
                      <a:cubicBezTo>
                        <a:pt x="86503" y="365128"/>
                        <a:pt x="178578" y="344491"/>
                        <a:pt x="207682" y="317768"/>
                      </a:cubicBezTo>
                      <a:cubicBezTo>
                        <a:pt x="236786" y="291045"/>
                        <a:pt x="233347" y="241832"/>
                        <a:pt x="226732" y="195530"/>
                      </a:cubicBezTo>
                      <a:cubicBezTo>
                        <a:pt x="220118" y="149228"/>
                        <a:pt x="167466" y="48157"/>
                        <a:pt x="167995" y="39955"/>
                      </a:cubicBezTo>
                      <a:cubicBezTo>
                        <a:pt x="168524" y="31753"/>
                        <a:pt x="214297" y="113510"/>
                        <a:pt x="229907" y="146318"/>
                      </a:cubicBezTo>
                      <a:cubicBezTo>
                        <a:pt x="245517" y="179126"/>
                        <a:pt x="284146" y="203203"/>
                        <a:pt x="261657" y="236805"/>
                      </a:cubicBezTo>
                      <a:cubicBezTo>
                        <a:pt x="239168" y="270407"/>
                        <a:pt x="125397" y="329409"/>
                        <a:pt x="94970" y="347930"/>
                      </a:cubicBezTo>
                      <a:cubicBezTo>
                        <a:pt x="64543" y="366451"/>
                        <a:pt x="91266" y="370155"/>
                        <a:pt x="79095" y="347930"/>
                      </a:cubicBezTo>
                      <a:cubicBezTo>
                        <a:pt x="66924" y="325705"/>
                        <a:pt x="33057" y="266703"/>
                        <a:pt x="21945" y="214580"/>
                      </a:cubicBezTo>
                      <a:cubicBezTo>
                        <a:pt x="10833" y="162457"/>
                        <a:pt x="19035" y="-7670"/>
                        <a:pt x="15595" y="2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: 図形 1112">
                  <a:extLst>
                    <a:ext uri="{FF2B5EF4-FFF2-40B4-BE49-F238E27FC236}">
                      <a16:creationId xmlns:a16="http://schemas.microsoft.com/office/drawing/2014/main" id="{0D09B9D4-3800-45C2-AF63-9143FF44F230}"/>
                    </a:ext>
                  </a:extLst>
                </p:cNvPr>
                <p:cNvSpPr/>
                <p:nvPr/>
              </p:nvSpPr>
              <p:spPr>
                <a:xfrm>
                  <a:off x="2173800" y="9433969"/>
                  <a:ext cx="252561" cy="711233"/>
                </a:xfrm>
                <a:custGeom>
                  <a:avLst/>
                  <a:gdLst>
                    <a:gd name="connsiteX0" fmla="*/ 245550 w 252561"/>
                    <a:gd name="connsiteY0" fmla="*/ 14 h 711233"/>
                    <a:gd name="connsiteX1" fmla="*/ 226500 w 252561"/>
                    <a:gd name="connsiteY1" fmla="*/ 421231 h 711233"/>
                    <a:gd name="connsiteX2" fmla="*/ 17 w 252561"/>
                    <a:gd name="connsiteY2" fmla="*/ 711214 h 711233"/>
                    <a:gd name="connsiteX3" fmla="*/ 239200 w 252561"/>
                    <a:gd name="connsiteY3" fmla="*/ 408531 h 711233"/>
                    <a:gd name="connsiteX4" fmla="*/ 218033 w 252561"/>
                    <a:gd name="connsiteY4" fmla="*/ 448748 h 711233"/>
                    <a:gd name="connsiteX5" fmla="*/ 209567 w 252561"/>
                    <a:gd name="connsiteY5" fmla="*/ 709098 h 711233"/>
                    <a:gd name="connsiteX6" fmla="*/ 207450 w 252561"/>
                    <a:gd name="connsiteY6" fmla="*/ 436048 h 711233"/>
                    <a:gd name="connsiteX7" fmla="*/ 245550 w 252561"/>
                    <a:gd name="connsiteY7" fmla="*/ 14 h 711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561" h="711233">
                      <a:moveTo>
                        <a:pt x="245550" y="14"/>
                      </a:moveTo>
                      <a:cubicBezTo>
                        <a:pt x="248725" y="-2456"/>
                        <a:pt x="267422" y="302698"/>
                        <a:pt x="226500" y="421231"/>
                      </a:cubicBezTo>
                      <a:cubicBezTo>
                        <a:pt x="185578" y="539764"/>
                        <a:pt x="-2100" y="713331"/>
                        <a:pt x="17" y="711214"/>
                      </a:cubicBezTo>
                      <a:cubicBezTo>
                        <a:pt x="2134" y="709097"/>
                        <a:pt x="202864" y="452275"/>
                        <a:pt x="239200" y="408531"/>
                      </a:cubicBezTo>
                      <a:cubicBezTo>
                        <a:pt x="275536" y="364787"/>
                        <a:pt x="222972" y="398654"/>
                        <a:pt x="218033" y="448748"/>
                      </a:cubicBezTo>
                      <a:cubicBezTo>
                        <a:pt x="213094" y="498842"/>
                        <a:pt x="211331" y="711215"/>
                        <a:pt x="209567" y="709098"/>
                      </a:cubicBezTo>
                      <a:cubicBezTo>
                        <a:pt x="207803" y="706981"/>
                        <a:pt x="201453" y="549290"/>
                        <a:pt x="207450" y="436048"/>
                      </a:cubicBezTo>
                      <a:cubicBezTo>
                        <a:pt x="213447" y="322806"/>
                        <a:pt x="242375" y="2484"/>
                        <a:pt x="245550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: 図形 1113">
                  <a:extLst>
                    <a:ext uri="{FF2B5EF4-FFF2-40B4-BE49-F238E27FC236}">
                      <a16:creationId xmlns:a16="http://schemas.microsoft.com/office/drawing/2014/main" id="{ED7187AF-0FB8-4A5D-B0C2-1AD017F7032B}"/>
                    </a:ext>
                  </a:extLst>
                </p:cNvPr>
                <p:cNvSpPr/>
                <p:nvPr/>
              </p:nvSpPr>
              <p:spPr>
                <a:xfrm>
                  <a:off x="2119472" y="8344030"/>
                  <a:ext cx="161971" cy="1719540"/>
                </a:xfrm>
                <a:custGeom>
                  <a:avLst/>
                  <a:gdLst>
                    <a:gd name="connsiteX0" fmla="*/ 70008 w 161971"/>
                    <a:gd name="connsiteY0" fmla="*/ 37970 h 1719540"/>
                    <a:gd name="connsiteX1" fmla="*/ 115728 w 161971"/>
                    <a:gd name="connsiteY1" fmla="*/ 759330 h 1719540"/>
                    <a:gd name="connsiteX2" fmla="*/ 90328 w 161971"/>
                    <a:gd name="connsiteY2" fmla="*/ 652650 h 1719540"/>
                    <a:gd name="connsiteX3" fmla="*/ 90328 w 161971"/>
                    <a:gd name="connsiteY3" fmla="*/ 967610 h 1719540"/>
                    <a:gd name="connsiteX4" fmla="*/ 3968 w 161971"/>
                    <a:gd name="connsiteY4" fmla="*/ 1704210 h 1719540"/>
                    <a:gd name="connsiteX5" fmla="*/ 24288 w 161971"/>
                    <a:gd name="connsiteY5" fmla="*/ 1414650 h 1719540"/>
                    <a:gd name="connsiteX6" fmla="*/ 110648 w 161971"/>
                    <a:gd name="connsiteY6" fmla="*/ 799970 h 1719540"/>
                    <a:gd name="connsiteX7" fmla="*/ 161448 w 161971"/>
                    <a:gd name="connsiteY7" fmla="*/ 368170 h 1719540"/>
                    <a:gd name="connsiteX8" fmla="*/ 80168 w 161971"/>
                    <a:gd name="connsiteY8" fmla="*/ 124330 h 1719540"/>
                    <a:gd name="connsiteX9" fmla="*/ 70008 w 161971"/>
                    <a:gd name="connsiteY9" fmla="*/ 37970 h 1719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71" h="1719540">
                      <a:moveTo>
                        <a:pt x="70008" y="37970"/>
                      </a:moveTo>
                      <a:cubicBezTo>
                        <a:pt x="75935" y="143803"/>
                        <a:pt x="112341" y="656883"/>
                        <a:pt x="115728" y="759330"/>
                      </a:cubicBezTo>
                      <a:cubicBezTo>
                        <a:pt x="119115" y="861777"/>
                        <a:pt x="94561" y="617937"/>
                        <a:pt x="90328" y="652650"/>
                      </a:cubicBezTo>
                      <a:cubicBezTo>
                        <a:pt x="86095" y="687363"/>
                        <a:pt x="104721" y="792350"/>
                        <a:pt x="90328" y="967610"/>
                      </a:cubicBezTo>
                      <a:cubicBezTo>
                        <a:pt x="75935" y="1142870"/>
                        <a:pt x="14975" y="1629703"/>
                        <a:pt x="3968" y="1704210"/>
                      </a:cubicBezTo>
                      <a:cubicBezTo>
                        <a:pt x="-7039" y="1778717"/>
                        <a:pt x="6508" y="1565357"/>
                        <a:pt x="24288" y="1414650"/>
                      </a:cubicBezTo>
                      <a:cubicBezTo>
                        <a:pt x="42068" y="1263943"/>
                        <a:pt x="87788" y="974383"/>
                        <a:pt x="110648" y="799970"/>
                      </a:cubicBezTo>
                      <a:cubicBezTo>
                        <a:pt x="133508" y="625557"/>
                        <a:pt x="166528" y="480777"/>
                        <a:pt x="161448" y="368170"/>
                      </a:cubicBezTo>
                      <a:cubicBezTo>
                        <a:pt x="156368" y="255563"/>
                        <a:pt x="93715" y="172590"/>
                        <a:pt x="80168" y="124330"/>
                      </a:cubicBezTo>
                      <a:cubicBezTo>
                        <a:pt x="66621" y="76070"/>
                        <a:pt x="64081" y="-67863"/>
                        <a:pt x="70008" y="379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: 図形 1114">
                  <a:extLst>
                    <a:ext uri="{FF2B5EF4-FFF2-40B4-BE49-F238E27FC236}">
                      <a16:creationId xmlns:a16="http://schemas.microsoft.com/office/drawing/2014/main" id="{846A36FA-1404-44A2-8565-26A129807F57}"/>
                    </a:ext>
                  </a:extLst>
                </p:cNvPr>
                <p:cNvSpPr/>
                <p:nvPr/>
              </p:nvSpPr>
              <p:spPr>
                <a:xfrm>
                  <a:off x="1853002" y="8887892"/>
                  <a:ext cx="147207" cy="923757"/>
                </a:xfrm>
                <a:custGeom>
                  <a:avLst/>
                  <a:gdLst>
                    <a:gd name="connsiteX0" fmla="*/ 6278 w 147207"/>
                    <a:gd name="connsiteY0" fmla="*/ 22428 h 923757"/>
                    <a:gd name="connsiteX1" fmla="*/ 26598 w 147207"/>
                    <a:gd name="connsiteY1" fmla="*/ 179908 h 923757"/>
                    <a:gd name="connsiteX2" fmla="*/ 143438 w 147207"/>
                    <a:gd name="connsiteY2" fmla="*/ 916508 h 923757"/>
                    <a:gd name="connsiteX3" fmla="*/ 118038 w 147207"/>
                    <a:gd name="connsiteY3" fmla="*/ 555828 h 923757"/>
                    <a:gd name="connsiteX4" fmla="*/ 112958 w 147207"/>
                    <a:gd name="connsiteY4" fmla="*/ 550748 h 923757"/>
                    <a:gd name="connsiteX5" fmla="*/ 6278 w 147207"/>
                    <a:gd name="connsiteY5" fmla="*/ 22428 h 92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207" h="923757">
                      <a:moveTo>
                        <a:pt x="6278" y="22428"/>
                      </a:moveTo>
                      <a:cubicBezTo>
                        <a:pt x="-8115" y="-39379"/>
                        <a:pt x="3738" y="30895"/>
                        <a:pt x="26598" y="179908"/>
                      </a:cubicBezTo>
                      <a:cubicBezTo>
                        <a:pt x="49458" y="328921"/>
                        <a:pt x="128198" y="853855"/>
                        <a:pt x="143438" y="916508"/>
                      </a:cubicBezTo>
                      <a:cubicBezTo>
                        <a:pt x="158678" y="979161"/>
                        <a:pt x="123118" y="616788"/>
                        <a:pt x="118038" y="555828"/>
                      </a:cubicBezTo>
                      <a:cubicBezTo>
                        <a:pt x="112958" y="494868"/>
                        <a:pt x="129891" y="635415"/>
                        <a:pt x="112958" y="550748"/>
                      </a:cubicBezTo>
                      <a:cubicBezTo>
                        <a:pt x="96025" y="466081"/>
                        <a:pt x="20671" y="84235"/>
                        <a:pt x="6278" y="224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: 図形 1115">
                  <a:extLst>
                    <a:ext uri="{FF2B5EF4-FFF2-40B4-BE49-F238E27FC236}">
                      <a16:creationId xmlns:a16="http://schemas.microsoft.com/office/drawing/2014/main" id="{14D9B071-1A21-474B-9C20-1CC7460CB747}"/>
                    </a:ext>
                  </a:extLst>
                </p:cNvPr>
                <p:cNvSpPr/>
                <p:nvPr/>
              </p:nvSpPr>
              <p:spPr>
                <a:xfrm>
                  <a:off x="6181940" y="7689742"/>
                  <a:ext cx="170265" cy="437697"/>
                </a:xfrm>
                <a:custGeom>
                  <a:avLst/>
                  <a:gdLst>
                    <a:gd name="connsiteX0" fmla="*/ 170177 w 170265"/>
                    <a:gd name="connsiteY0" fmla="*/ 2225 h 437697"/>
                    <a:gd name="connsiteX1" fmla="*/ 115143 w 170265"/>
                    <a:gd name="connsiteY1" fmla="*/ 103825 h 437697"/>
                    <a:gd name="connsiteX2" fmla="*/ 125727 w 170265"/>
                    <a:gd name="connsiteY2" fmla="*/ 431908 h 437697"/>
                    <a:gd name="connsiteX3" fmla="*/ 108793 w 170265"/>
                    <a:gd name="connsiteY3" fmla="*/ 302791 h 437697"/>
                    <a:gd name="connsiteX4" fmla="*/ 91860 w 170265"/>
                    <a:gd name="connsiteY4" fmla="*/ 167325 h 437697"/>
                    <a:gd name="connsiteX5" fmla="*/ 5077 w 170265"/>
                    <a:gd name="connsiteY5" fmla="*/ 29741 h 437697"/>
                    <a:gd name="connsiteX6" fmla="*/ 22010 w 170265"/>
                    <a:gd name="connsiteY6" fmla="*/ 78425 h 437697"/>
                    <a:gd name="connsiteX7" fmla="*/ 119377 w 170265"/>
                    <a:gd name="connsiteY7" fmla="*/ 292208 h 437697"/>
                    <a:gd name="connsiteX8" fmla="*/ 100327 w 170265"/>
                    <a:gd name="connsiteY8" fmla="*/ 180025 h 437697"/>
                    <a:gd name="connsiteX9" fmla="*/ 170177 w 170265"/>
                    <a:gd name="connsiteY9" fmla="*/ 2225 h 437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265" h="437697">
                      <a:moveTo>
                        <a:pt x="170177" y="2225"/>
                      </a:moveTo>
                      <a:cubicBezTo>
                        <a:pt x="172646" y="-10475"/>
                        <a:pt x="122551" y="32211"/>
                        <a:pt x="115143" y="103825"/>
                      </a:cubicBezTo>
                      <a:cubicBezTo>
                        <a:pt x="107735" y="175439"/>
                        <a:pt x="126785" y="398747"/>
                        <a:pt x="125727" y="431908"/>
                      </a:cubicBezTo>
                      <a:cubicBezTo>
                        <a:pt x="124669" y="465069"/>
                        <a:pt x="114437" y="346888"/>
                        <a:pt x="108793" y="302791"/>
                      </a:cubicBezTo>
                      <a:cubicBezTo>
                        <a:pt x="103149" y="258694"/>
                        <a:pt x="109146" y="212833"/>
                        <a:pt x="91860" y="167325"/>
                      </a:cubicBezTo>
                      <a:cubicBezTo>
                        <a:pt x="74574" y="121817"/>
                        <a:pt x="16719" y="44557"/>
                        <a:pt x="5077" y="29741"/>
                      </a:cubicBezTo>
                      <a:cubicBezTo>
                        <a:pt x="-6565" y="14925"/>
                        <a:pt x="2960" y="34681"/>
                        <a:pt x="22010" y="78425"/>
                      </a:cubicBezTo>
                      <a:cubicBezTo>
                        <a:pt x="41060" y="122169"/>
                        <a:pt x="106324" y="275275"/>
                        <a:pt x="119377" y="292208"/>
                      </a:cubicBezTo>
                      <a:cubicBezTo>
                        <a:pt x="132430" y="309141"/>
                        <a:pt x="94683" y="222006"/>
                        <a:pt x="100327" y="180025"/>
                      </a:cubicBezTo>
                      <a:cubicBezTo>
                        <a:pt x="105971" y="138045"/>
                        <a:pt x="167708" y="14925"/>
                        <a:pt x="170177" y="22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: 図形 1116">
                  <a:extLst>
                    <a:ext uri="{FF2B5EF4-FFF2-40B4-BE49-F238E27FC236}">
                      <a16:creationId xmlns:a16="http://schemas.microsoft.com/office/drawing/2014/main" id="{ECE421EA-CF8F-42E2-ABB7-2F76649639F9}"/>
                    </a:ext>
                  </a:extLst>
                </p:cNvPr>
                <p:cNvSpPr/>
                <p:nvPr/>
              </p:nvSpPr>
              <p:spPr>
                <a:xfrm>
                  <a:off x="6165850" y="8068962"/>
                  <a:ext cx="456437" cy="441540"/>
                </a:xfrm>
                <a:custGeom>
                  <a:avLst/>
                  <a:gdLst>
                    <a:gd name="connsiteX0" fmla="*/ 0 w 456437"/>
                    <a:gd name="connsiteY0" fmla="*/ 202971 h 441540"/>
                    <a:gd name="connsiteX1" fmla="*/ 135467 w 456437"/>
                    <a:gd name="connsiteY1" fmla="*/ 217788 h 441540"/>
                    <a:gd name="connsiteX2" fmla="*/ 340783 w 456437"/>
                    <a:gd name="connsiteY2" fmla="*/ 435805 h 441540"/>
                    <a:gd name="connsiteX3" fmla="*/ 330200 w 456437"/>
                    <a:gd name="connsiteY3" fmla="*/ 372305 h 441540"/>
                    <a:gd name="connsiteX4" fmla="*/ 330200 w 456437"/>
                    <a:gd name="connsiteY4" fmla="*/ 308805 h 441540"/>
                    <a:gd name="connsiteX5" fmla="*/ 452967 w 456437"/>
                    <a:gd name="connsiteY5" fmla="*/ 143705 h 441540"/>
                    <a:gd name="connsiteX6" fmla="*/ 419100 w 456437"/>
                    <a:gd name="connsiteY6" fmla="*/ 188155 h 441540"/>
                    <a:gd name="connsiteX7" fmla="*/ 381000 w 456437"/>
                    <a:gd name="connsiteY7" fmla="*/ 241071 h 441540"/>
                    <a:gd name="connsiteX8" fmla="*/ 349250 w 456437"/>
                    <a:gd name="connsiteY8" fmla="*/ 346905 h 441540"/>
                    <a:gd name="connsiteX9" fmla="*/ 378883 w 456437"/>
                    <a:gd name="connsiteY9" fmla="*/ 209321 h 441540"/>
                    <a:gd name="connsiteX10" fmla="*/ 306917 w 456437"/>
                    <a:gd name="connsiteY10" fmla="*/ 251655 h 441540"/>
                    <a:gd name="connsiteX11" fmla="*/ 279400 w 456437"/>
                    <a:gd name="connsiteY11" fmla="*/ 202971 h 441540"/>
                    <a:gd name="connsiteX12" fmla="*/ 334433 w 456437"/>
                    <a:gd name="connsiteY12" fmla="*/ 6121 h 441540"/>
                    <a:gd name="connsiteX13" fmla="*/ 289983 w 456437"/>
                    <a:gd name="connsiteY13" fmla="*/ 71738 h 441540"/>
                    <a:gd name="connsiteX14" fmla="*/ 287867 w 456437"/>
                    <a:gd name="connsiteY14" fmla="*/ 289755 h 441540"/>
                    <a:gd name="connsiteX15" fmla="*/ 289983 w 456437"/>
                    <a:gd name="connsiteY15" fmla="*/ 296105 h 441540"/>
                    <a:gd name="connsiteX16" fmla="*/ 254000 w 456437"/>
                    <a:gd name="connsiteY16" fmla="*/ 300338 h 441540"/>
                    <a:gd name="connsiteX17" fmla="*/ 162983 w 456437"/>
                    <a:gd name="connsiteY17" fmla="*/ 217788 h 441540"/>
                    <a:gd name="connsiteX18" fmla="*/ 148167 w 456437"/>
                    <a:gd name="connsiteY18" fmla="*/ 27288 h 441540"/>
                    <a:gd name="connsiteX19" fmla="*/ 135467 w 456437"/>
                    <a:gd name="connsiteY19" fmla="*/ 162755 h 441540"/>
                    <a:gd name="connsiteX20" fmla="*/ 135467 w 456437"/>
                    <a:gd name="connsiteY20" fmla="*/ 183921 h 441540"/>
                    <a:gd name="connsiteX21" fmla="*/ 0 w 456437"/>
                    <a:gd name="connsiteY21" fmla="*/ 202971 h 44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6437" h="441540">
                      <a:moveTo>
                        <a:pt x="0" y="202971"/>
                      </a:moveTo>
                      <a:cubicBezTo>
                        <a:pt x="0" y="208615"/>
                        <a:pt x="78670" y="178982"/>
                        <a:pt x="135467" y="217788"/>
                      </a:cubicBezTo>
                      <a:cubicBezTo>
                        <a:pt x="192264" y="256594"/>
                        <a:pt x="308328" y="410052"/>
                        <a:pt x="340783" y="435805"/>
                      </a:cubicBezTo>
                      <a:cubicBezTo>
                        <a:pt x="373238" y="461558"/>
                        <a:pt x="331964" y="393472"/>
                        <a:pt x="330200" y="372305"/>
                      </a:cubicBezTo>
                      <a:cubicBezTo>
                        <a:pt x="328436" y="351138"/>
                        <a:pt x="309739" y="346905"/>
                        <a:pt x="330200" y="308805"/>
                      </a:cubicBezTo>
                      <a:cubicBezTo>
                        <a:pt x="350661" y="270705"/>
                        <a:pt x="438150" y="163813"/>
                        <a:pt x="452967" y="143705"/>
                      </a:cubicBezTo>
                      <a:cubicBezTo>
                        <a:pt x="467784" y="123597"/>
                        <a:pt x="431094" y="171927"/>
                        <a:pt x="419100" y="188155"/>
                      </a:cubicBezTo>
                      <a:cubicBezTo>
                        <a:pt x="407106" y="204383"/>
                        <a:pt x="392642" y="214613"/>
                        <a:pt x="381000" y="241071"/>
                      </a:cubicBezTo>
                      <a:cubicBezTo>
                        <a:pt x="369358" y="267529"/>
                        <a:pt x="349603" y="352197"/>
                        <a:pt x="349250" y="346905"/>
                      </a:cubicBezTo>
                      <a:cubicBezTo>
                        <a:pt x="348897" y="341613"/>
                        <a:pt x="385938" y="225196"/>
                        <a:pt x="378883" y="209321"/>
                      </a:cubicBezTo>
                      <a:cubicBezTo>
                        <a:pt x="371828" y="193446"/>
                        <a:pt x="323497" y="252713"/>
                        <a:pt x="306917" y="251655"/>
                      </a:cubicBezTo>
                      <a:cubicBezTo>
                        <a:pt x="290337" y="250597"/>
                        <a:pt x="274814" y="243893"/>
                        <a:pt x="279400" y="202971"/>
                      </a:cubicBezTo>
                      <a:cubicBezTo>
                        <a:pt x="283986" y="162049"/>
                        <a:pt x="332669" y="27993"/>
                        <a:pt x="334433" y="6121"/>
                      </a:cubicBezTo>
                      <a:cubicBezTo>
                        <a:pt x="336197" y="-15751"/>
                        <a:pt x="297744" y="24466"/>
                        <a:pt x="289983" y="71738"/>
                      </a:cubicBezTo>
                      <a:cubicBezTo>
                        <a:pt x="282222" y="119010"/>
                        <a:pt x="287867" y="252361"/>
                        <a:pt x="287867" y="289755"/>
                      </a:cubicBezTo>
                      <a:cubicBezTo>
                        <a:pt x="287867" y="327149"/>
                        <a:pt x="295627" y="294341"/>
                        <a:pt x="289983" y="296105"/>
                      </a:cubicBezTo>
                      <a:cubicBezTo>
                        <a:pt x="284339" y="297869"/>
                        <a:pt x="275167" y="313391"/>
                        <a:pt x="254000" y="300338"/>
                      </a:cubicBezTo>
                      <a:cubicBezTo>
                        <a:pt x="232833" y="287285"/>
                        <a:pt x="180622" y="263296"/>
                        <a:pt x="162983" y="217788"/>
                      </a:cubicBezTo>
                      <a:cubicBezTo>
                        <a:pt x="145344" y="172280"/>
                        <a:pt x="152753" y="36460"/>
                        <a:pt x="148167" y="27288"/>
                      </a:cubicBezTo>
                      <a:cubicBezTo>
                        <a:pt x="143581" y="18116"/>
                        <a:pt x="137584" y="136650"/>
                        <a:pt x="135467" y="162755"/>
                      </a:cubicBezTo>
                      <a:cubicBezTo>
                        <a:pt x="133350" y="188860"/>
                        <a:pt x="161573" y="174749"/>
                        <a:pt x="135467" y="183921"/>
                      </a:cubicBezTo>
                      <a:cubicBezTo>
                        <a:pt x="109361" y="193093"/>
                        <a:pt x="0" y="197327"/>
                        <a:pt x="0" y="2029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FA28B596-F6E4-4A46-83F6-E58C5CBA6613}"/>
                    </a:ext>
                  </a:extLst>
                </p:cNvPr>
                <p:cNvSpPr/>
                <p:nvPr/>
              </p:nvSpPr>
              <p:spPr>
                <a:xfrm>
                  <a:off x="6668649" y="8699017"/>
                  <a:ext cx="303658" cy="525504"/>
                </a:xfrm>
                <a:custGeom>
                  <a:avLst/>
                  <a:gdLst>
                    <a:gd name="connsiteX0" fmla="*/ 7318 w 303658"/>
                    <a:gd name="connsiteY0" fmla="*/ 483 h 525504"/>
                    <a:gd name="connsiteX1" fmla="*/ 9434 w 303658"/>
                    <a:gd name="connsiteY1" fmla="*/ 146533 h 525504"/>
                    <a:gd name="connsiteX2" fmla="*/ 96218 w 303658"/>
                    <a:gd name="connsiteY2" fmla="*/ 243900 h 525504"/>
                    <a:gd name="connsiteX3" fmla="*/ 218984 w 303658"/>
                    <a:gd name="connsiteY3" fmla="*/ 381483 h 525504"/>
                    <a:gd name="connsiteX4" fmla="*/ 303651 w 303658"/>
                    <a:gd name="connsiteY4" fmla="*/ 525416 h 525504"/>
                    <a:gd name="connsiteX5" fmla="*/ 214751 w 303658"/>
                    <a:gd name="connsiteY5" fmla="*/ 400533 h 525504"/>
                    <a:gd name="connsiteX6" fmla="*/ 102568 w 303658"/>
                    <a:gd name="connsiteY6" fmla="*/ 254483 h 525504"/>
                    <a:gd name="connsiteX7" fmla="*/ 53884 w 303658"/>
                    <a:gd name="connsiteY7" fmla="*/ 199450 h 525504"/>
                    <a:gd name="connsiteX8" fmla="*/ 7318 w 303658"/>
                    <a:gd name="connsiteY8" fmla="*/ 483 h 52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658" h="525504">
                      <a:moveTo>
                        <a:pt x="7318" y="483"/>
                      </a:moveTo>
                      <a:cubicBezTo>
                        <a:pt x="-90" y="-8336"/>
                        <a:pt x="-5383" y="105964"/>
                        <a:pt x="9434" y="146533"/>
                      </a:cubicBezTo>
                      <a:cubicBezTo>
                        <a:pt x="24251" y="187102"/>
                        <a:pt x="61293" y="204742"/>
                        <a:pt x="96218" y="243900"/>
                      </a:cubicBezTo>
                      <a:cubicBezTo>
                        <a:pt x="131143" y="283058"/>
                        <a:pt x="184412" y="334564"/>
                        <a:pt x="218984" y="381483"/>
                      </a:cubicBezTo>
                      <a:cubicBezTo>
                        <a:pt x="253556" y="428402"/>
                        <a:pt x="304356" y="522241"/>
                        <a:pt x="303651" y="525416"/>
                      </a:cubicBezTo>
                      <a:cubicBezTo>
                        <a:pt x="302946" y="528591"/>
                        <a:pt x="248265" y="445689"/>
                        <a:pt x="214751" y="400533"/>
                      </a:cubicBezTo>
                      <a:cubicBezTo>
                        <a:pt x="181237" y="355378"/>
                        <a:pt x="129379" y="287997"/>
                        <a:pt x="102568" y="254483"/>
                      </a:cubicBezTo>
                      <a:cubicBezTo>
                        <a:pt x="75757" y="220969"/>
                        <a:pt x="70465" y="240725"/>
                        <a:pt x="53884" y="199450"/>
                      </a:cubicBezTo>
                      <a:cubicBezTo>
                        <a:pt x="37303" y="158175"/>
                        <a:pt x="14726" y="9302"/>
                        <a:pt x="7318" y="4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: 図形 1118">
                  <a:extLst>
                    <a:ext uri="{FF2B5EF4-FFF2-40B4-BE49-F238E27FC236}">
                      <a16:creationId xmlns:a16="http://schemas.microsoft.com/office/drawing/2014/main" id="{C883F084-84D5-4B0F-A727-2340F68A7699}"/>
                    </a:ext>
                  </a:extLst>
                </p:cNvPr>
                <p:cNvSpPr/>
                <p:nvPr/>
              </p:nvSpPr>
              <p:spPr>
                <a:xfrm>
                  <a:off x="6343599" y="8489804"/>
                  <a:ext cx="237218" cy="470727"/>
                </a:xfrm>
                <a:custGeom>
                  <a:avLst/>
                  <a:gdLst>
                    <a:gd name="connsiteX0" fmla="*/ 51 w 237218"/>
                    <a:gd name="connsiteY0" fmla="*/ 146 h 470727"/>
                    <a:gd name="connsiteX1" fmla="*/ 65668 w 237218"/>
                    <a:gd name="connsiteY1" fmla="*/ 222396 h 470727"/>
                    <a:gd name="connsiteX2" fmla="*/ 235001 w 237218"/>
                    <a:gd name="connsiteY2" fmla="*/ 465813 h 470727"/>
                    <a:gd name="connsiteX3" fmla="*/ 156684 w 237218"/>
                    <a:gd name="connsiteY3" fmla="*/ 370563 h 470727"/>
                    <a:gd name="connsiteX4" fmla="*/ 74134 w 237218"/>
                    <a:gd name="connsiteY4" fmla="*/ 190646 h 470727"/>
                    <a:gd name="connsiteX5" fmla="*/ 51 w 237218"/>
                    <a:gd name="connsiteY5" fmla="*/ 146 h 47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218" h="470727">
                      <a:moveTo>
                        <a:pt x="51" y="146"/>
                      </a:moveTo>
                      <a:cubicBezTo>
                        <a:pt x="-1360" y="5438"/>
                        <a:pt x="26510" y="144785"/>
                        <a:pt x="65668" y="222396"/>
                      </a:cubicBezTo>
                      <a:cubicBezTo>
                        <a:pt x="104826" y="300007"/>
                        <a:pt x="219832" y="441118"/>
                        <a:pt x="235001" y="465813"/>
                      </a:cubicBezTo>
                      <a:cubicBezTo>
                        <a:pt x="250170" y="490508"/>
                        <a:pt x="183495" y="416424"/>
                        <a:pt x="156684" y="370563"/>
                      </a:cubicBezTo>
                      <a:cubicBezTo>
                        <a:pt x="129873" y="324702"/>
                        <a:pt x="99534" y="247443"/>
                        <a:pt x="74134" y="190646"/>
                      </a:cubicBezTo>
                      <a:cubicBezTo>
                        <a:pt x="48734" y="133849"/>
                        <a:pt x="1462" y="-5146"/>
                        <a:pt x="51" y="1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: 図形 1119">
                  <a:extLst>
                    <a:ext uri="{FF2B5EF4-FFF2-40B4-BE49-F238E27FC236}">
                      <a16:creationId xmlns:a16="http://schemas.microsoft.com/office/drawing/2014/main" id="{A774B6E8-00DD-4B66-AD5C-C701B903205C}"/>
                    </a:ext>
                  </a:extLst>
                </p:cNvPr>
                <p:cNvSpPr/>
                <p:nvPr/>
              </p:nvSpPr>
              <p:spPr>
                <a:xfrm>
                  <a:off x="7058833" y="9687401"/>
                  <a:ext cx="314252" cy="402690"/>
                </a:xfrm>
                <a:custGeom>
                  <a:avLst/>
                  <a:gdLst>
                    <a:gd name="connsiteX0" fmla="*/ 250 w 314252"/>
                    <a:gd name="connsiteY0" fmla="*/ 582 h 402690"/>
                    <a:gd name="connsiteX1" fmla="*/ 300817 w 314252"/>
                    <a:gd name="connsiteY1" fmla="*/ 383699 h 402690"/>
                    <a:gd name="connsiteX2" fmla="*/ 254250 w 314252"/>
                    <a:gd name="connsiteY2" fmla="*/ 335016 h 402690"/>
                    <a:gd name="connsiteX3" fmla="*/ 184400 w 314252"/>
                    <a:gd name="connsiteY3" fmla="*/ 252466 h 402690"/>
                    <a:gd name="connsiteX4" fmla="*/ 247900 w 314252"/>
                    <a:gd name="connsiteY4" fmla="*/ 294799 h 402690"/>
                    <a:gd name="connsiteX5" fmla="*/ 250 w 314252"/>
                    <a:gd name="connsiteY5" fmla="*/ 582 h 40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252" h="402690">
                      <a:moveTo>
                        <a:pt x="250" y="582"/>
                      </a:moveTo>
                      <a:cubicBezTo>
                        <a:pt x="9069" y="15399"/>
                        <a:pt x="258484" y="327960"/>
                        <a:pt x="300817" y="383699"/>
                      </a:cubicBezTo>
                      <a:cubicBezTo>
                        <a:pt x="343150" y="439438"/>
                        <a:pt x="273653" y="356888"/>
                        <a:pt x="254250" y="335016"/>
                      </a:cubicBezTo>
                      <a:cubicBezTo>
                        <a:pt x="234847" y="313144"/>
                        <a:pt x="185458" y="259169"/>
                        <a:pt x="184400" y="252466"/>
                      </a:cubicBezTo>
                      <a:cubicBezTo>
                        <a:pt x="183342" y="245763"/>
                        <a:pt x="277180" y="331488"/>
                        <a:pt x="247900" y="294799"/>
                      </a:cubicBezTo>
                      <a:cubicBezTo>
                        <a:pt x="218620" y="258110"/>
                        <a:pt x="-8569" y="-14235"/>
                        <a:pt x="250" y="5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1" name="フリーフォーム: 図形 1120">
                  <a:extLst>
                    <a:ext uri="{FF2B5EF4-FFF2-40B4-BE49-F238E27FC236}">
                      <a16:creationId xmlns:a16="http://schemas.microsoft.com/office/drawing/2014/main" id="{41E72565-7A93-4DAA-B45C-0B9BA9684F35}"/>
                    </a:ext>
                  </a:extLst>
                </p:cNvPr>
                <p:cNvSpPr/>
                <p:nvPr/>
              </p:nvSpPr>
              <p:spPr>
                <a:xfrm>
                  <a:off x="7092932" y="9635067"/>
                  <a:ext cx="329364" cy="543819"/>
                </a:xfrm>
                <a:custGeom>
                  <a:avLst/>
                  <a:gdLst>
                    <a:gd name="connsiteX0" fmla="*/ 18 w 329364"/>
                    <a:gd name="connsiteY0" fmla="*/ 0 h 543819"/>
                    <a:gd name="connsiteX1" fmla="*/ 239201 w 329364"/>
                    <a:gd name="connsiteY1" fmla="*/ 294216 h 543819"/>
                    <a:gd name="connsiteX2" fmla="*/ 268835 w 329364"/>
                    <a:gd name="connsiteY2" fmla="*/ 359833 h 543819"/>
                    <a:gd name="connsiteX3" fmla="*/ 328101 w 329364"/>
                    <a:gd name="connsiteY3" fmla="*/ 539750 h 543819"/>
                    <a:gd name="connsiteX4" fmla="*/ 302701 w 329364"/>
                    <a:gd name="connsiteY4" fmla="*/ 469900 h 543819"/>
                    <a:gd name="connsiteX5" fmla="*/ 226501 w 329364"/>
                    <a:gd name="connsiteY5" fmla="*/ 294216 h 543819"/>
                    <a:gd name="connsiteX6" fmla="*/ 18 w 329364"/>
                    <a:gd name="connsiteY6" fmla="*/ 0 h 5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64" h="543819">
                      <a:moveTo>
                        <a:pt x="18" y="0"/>
                      </a:moveTo>
                      <a:cubicBezTo>
                        <a:pt x="2135" y="0"/>
                        <a:pt x="194398" y="234244"/>
                        <a:pt x="239201" y="294216"/>
                      </a:cubicBezTo>
                      <a:cubicBezTo>
                        <a:pt x="284004" y="354188"/>
                        <a:pt x="254018" y="318911"/>
                        <a:pt x="268835" y="359833"/>
                      </a:cubicBezTo>
                      <a:cubicBezTo>
                        <a:pt x="283652" y="400755"/>
                        <a:pt x="322457" y="521406"/>
                        <a:pt x="328101" y="539750"/>
                      </a:cubicBezTo>
                      <a:cubicBezTo>
                        <a:pt x="333745" y="558094"/>
                        <a:pt x="319634" y="510822"/>
                        <a:pt x="302701" y="469900"/>
                      </a:cubicBezTo>
                      <a:cubicBezTo>
                        <a:pt x="285768" y="428978"/>
                        <a:pt x="278712" y="372885"/>
                        <a:pt x="226501" y="294216"/>
                      </a:cubicBezTo>
                      <a:cubicBezTo>
                        <a:pt x="174290" y="215547"/>
                        <a:pt x="-2099" y="0"/>
                        <a:pt x="1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: 図形 1121">
                  <a:extLst>
                    <a:ext uri="{FF2B5EF4-FFF2-40B4-BE49-F238E27FC236}">
                      <a16:creationId xmlns:a16="http://schemas.microsoft.com/office/drawing/2014/main" id="{E327938B-A99B-424A-8FF7-2DEBDE02849A}"/>
                    </a:ext>
                  </a:extLst>
                </p:cNvPr>
                <p:cNvSpPr/>
                <p:nvPr/>
              </p:nvSpPr>
              <p:spPr>
                <a:xfrm>
                  <a:off x="7271695" y="10007110"/>
                  <a:ext cx="268754" cy="539704"/>
                </a:xfrm>
                <a:custGeom>
                  <a:avLst/>
                  <a:gdLst>
                    <a:gd name="connsiteX0" fmla="*/ 24455 w 268754"/>
                    <a:gd name="connsiteY0" fmla="*/ 490 h 539704"/>
                    <a:gd name="connsiteX1" fmla="*/ 10168 w 268754"/>
                    <a:gd name="connsiteY1" fmla="*/ 130665 h 539704"/>
                    <a:gd name="connsiteX2" fmla="*/ 27630 w 268754"/>
                    <a:gd name="connsiteY2" fmla="*/ 171940 h 539704"/>
                    <a:gd name="connsiteX3" fmla="*/ 237180 w 268754"/>
                    <a:gd name="connsiteY3" fmla="*/ 503728 h 539704"/>
                    <a:gd name="connsiteX4" fmla="*/ 267343 w 268754"/>
                    <a:gd name="connsiteY4" fmla="*/ 529128 h 539704"/>
                    <a:gd name="connsiteX5" fmla="*/ 232418 w 268754"/>
                    <a:gd name="connsiteY5" fmla="*/ 489440 h 539704"/>
                    <a:gd name="connsiteX6" fmla="*/ 13343 w 268754"/>
                    <a:gd name="connsiteY6" fmla="*/ 183053 h 539704"/>
                    <a:gd name="connsiteX7" fmla="*/ 24455 w 268754"/>
                    <a:gd name="connsiteY7" fmla="*/ 490 h 53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8754" h="539704">
                      <a:moveTo>
                        <a:pt x="24455" y="490"/>
                      </a:moveTo>
                      <a:cubicBezTo>
                        <a:pt x="23926" y="-8241"/>
                        <a:pt x="9639" y="102090"/>
                        <a:pt x="10168" y="130665"/>
                      </a:cubicBezTo>
                      <a:cubicBezTo>
                        <a:pt x="10697" y="159240"/>
                        <a:pt x="-10205" y="109763"/>
                        <a:pt x="27630" y="171940"/>
                      </a:cubicBezTo>
                      <a:cubicBezTo>
                        <a:pt x="65465" y="234117"/>
                        <a:pt x="197228" y="444197"/>
                        <a:pt x="237180" y="503728"/>
                      </a:cubicBezTo>
                      <a:cubicBezTo>
                        <a:pt x="277132" y="563259"/>
                        <a:pt x="268137" y="531509"/>
                        <a:pt x="267343" y="529128"/>
                      </a:cubicBezTo>
                      <a:cubicBezTo>
                        <a:pt x="266549" y="526747"/>
                        <a:pt x="274751" y="547119"/>
                        <a:pt x="232418" y="489440"/>
                      </a:cubicBezTo>
                      <a:cubicBezTo>
                        <a:pt x="190085" y="431761"/>
                        <a:pt x="49062" y="262428"/>
                        <a:pt x="13343" y="183053"/>
                      </a:cubicBezTo>
                      <a:cubicBezTo>
                        <a:pt x="-22376" y="103678"/>
                        <a:pt x="24984" y="9221"/>
                        <a:pt x="24455" y="4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: 図形 1122">
                  <a:extLst>
                    <a:ext uri="{FF2B5EF4-FFF2-40B4-BE49-F238E27FC236}">
                      <a16:creationId xmlns:a16="http://schemas.microsoft.com/office/drawing/2014/main" id="{AB5B9F9A-531D-420F-895E-38E6801A8B90}"/>
                    </a:ext>
                  </a:extLst>
                </p:cNvPr>
                <p:cNvSpPr/>
                <p:nvPr/>
              </p:nvSpPr>
              <p:spPr>
                <a:xfrm>
                  <a:off x="7297517" y="10121841"/>
                  <a:ext cx="352334" cy="516042"/>
                </a:xfrm>
                <a:custGeom>
                  <a:avLst/>
                  <a:gdLst>
                    <a:gd name="connsiteX0" fmla="*/ 221 w 352334"/>
                    <a:gd name="connsiteY0" fmla="*/ 1647 h 516042"/>
                    <a:gd name="connsiteX1" fmla="*/ 192308 w 352334"/>
                    <a:gd name="connsiteY1" fmla="*/ 241359 h 516042"/>
                    <a:gd name="connsiteX2" fmla="*/ 282796 w 352334"/>
                    <a:gd name="connsiteY2" fmla="*/ 390584 h 516042"/>
                    <a:gd name="connsiteX3" fmla="*/ 300258 w 352334"/>
                    <a:gd name="connsiteY3" fmla="*/ 511234 h 516042"/>
                    <a:gd name="connsiteX4" fmla="*/ 300258 w 352334"/>
                    <a:gd name="connsiteY4" fmla="*/ 474722 h 516042"/>
                    <a:gd name="connsiteX5" fmla="*/ 351058 w 352334"/>
                    <a:gd name="connsiteY5" fmla="*/ 315972 h 516042"/>
                    <a:gd name="connsiteX6" fmla="*/ 239933 w 352334"/>
                    <a:gd name="connsiteY6" fmla="*/ 236597 h 516042"/>
                    <a:gd name="connsiteX7" fmla="*/ 155796 w 352334"/>
                    <a:gd name="connsiteY7" fmla="*/ 141347 h 516042"/>
                    <a:gd name="connsiteX8" fmla="*/ 221 w 352334"/>
                    <a:gd name="connsiteY8" fmla="*/ 1647 h 51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334" h="516042">
                      <a:moveTo>
                        <a:pt x="221" y="1647"/>
                      </a:moveTo>
                      <a:cubicBezTo>
                        <a:pt x="6306" y="18315"/>
                        <a:pt x="145212" y="176536"/>
                        <a:pt x="192308" y="241359"/>
                      </a:cubicBezTo>
                      <a:cubicBezTo>
                        <a:pt x="239404" y="306182"/>
                        <a:pt x="264804" y="345605"/>
                        <a:pt x="282796" y="390584"/>
                      </a:cubicBezTo>
                      <a:cubicBezTo>
                        <a:pt x="300788" y="435563"/>
                        <a:pt x="297348" y="497211"/>
                        <a:pt x="300258" y="511234"/>
                      </a:cubicBezTo>
                      <a:cubicBezTo>
                        <a:pt x="303168" y="525257"/>
                        <a:pt x="291791" y="507266"/>
                        <a:pt x="300258" y="474722"/>
                      </a:cubicBezTo>
                      <a:cubicBezTo>
                        <a:pt x="308725" y="442178"/>
                        <a:pt x="361112" y="355659"/>
                        <a:pt x="351058" y="315972"/>
                      </a:cubicBezTo>
                      <a:cubicBezTo>
                        <a:pt x="341004" y="276285"/>
                        <a:pt x="272477" y="265701"/>
                        <a:pt x="239933" y="236597"/>
                      </a:cubicBezTo>
                      <a:cubicBezTo>
                        <a:pt x="207389" y="207493"/>
                        <a:pt x="196542" y="183416"/>
                        <a:pt x="155796" y="141347"/>
                      </a:cubicBezTo>
                      <a:cubicBezTo>
                        <a:pt x="115050" y="99278"/>
                        <a:pt x="-5864" y="-15021"/>
                        <a:pt x="221" y="16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: 図形 1123">
                  <a:extLst>
                    <a:ext uri="{FF2B5EF4-FFF2-40B4-BE49-F238E27FC236}">
                      <a16:creationId xmlns:a16="http://schemas.microsoft.com/office/drawing/2014/main" id="{C2589809-2EB4-4E18-A3CA-48EAD303D36D}"/>
                    </a:ext>
                  </a:extLst>
                </p:cNvPr>
                <p:cNvSpPr/>
                <p:nvPr/>
              </p:nvSpPr>
              <p:spPr>
                <a:xfrm>
                  <a:off x="7453300" y="10005347"/>
                  <a:ext cx="67137" cy="292421"/>
                </a:xfrm>
                <a:custGeom>
                  <a:avLst/>
                  <a:gdLst>
                    <a:gd name="connsiteX0" fmla="*/ 53988 w 67137"/>
                    <a:gd name="connsiteY0" fmla="*/ 666 h 292421"/>
                    <a:gd name="connsiteX1" fmla="*/ 25413 w 67137"/>
                    <a:gd name="connsiteY1" fmla="*/ 192753 h 292421"/>
                    <a:gd name="connsiteX2" fmla="*/ 66688 w 67137"/>
                    <a:gd name="connsiteY2" fmla="*/ 289591 h 292421"/>
                    <a:gd name="connsiteX3" fmla="*/ 44463 w 67137"/>
                    <a:gd name="connsiteY3" fmla="*/ 254666 h 292421"/>
                    <a:gd name="connsiteX4" fmla="*/ 13 w 67137"/>
                    <a:gd name="connsiteY4" fmla="*/ 134016 h 292421"/>
                    <a:gd name="connsiteX5" fmla="*/ 53988 w 67137"/>
                    <a:gd name="connsiteY5" fmla="*/ 666 h 292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137" h="292421">
                      <a:moveTo>
                        <a:pt x="53988" y="666"/>
                      </a:moveTo>
                      <a:cubicBezTo>
                        <a:pt x="58221" y="10455"/>
                        <a:pt x="23296" y="144599"/>
                        <a:pt x="25413" y="192753"/>
                      </a:cubicBezTo>
                      <a:cubicBezTo>
                        <a:pt x="27530" y="240907"/>
                        <a:pt x="63513" y="279272"/>
                        <a:pt x="66688" y="289591"/>
                      </a:cubicBezTo>
                      <a:cubicBezTo>
                        <a:pt x="69863" y="299910"/>
                        <a:pt x="55576" y="280595"/>
                        <a:pt x="44463" y="254666"/>
                      </a:cubicBezTo>
                      <a:cubicBezTo>
                        <a:pt x="33350" y="228737"/>
                        <a:pt x="-781" y="176614"/>
                        <a:pt x="13" y="134016"/>
                      </a:cubicBezTo>
                      <a:cubicBezTo>
                        <a:pt x="807" y="91418"/>
                        <a:pt x="49755" y="-9123"/>
                        <a:pt x="53988" y="6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: 図形 1124">
                  <a:extLst>
                    <a:ext uri="{FF2B5EF4-FFF2-40B4-BE49-F238E27FC236}">
                      <a16:creationId xmlns:a16="http://schemas.microsoft.com/office/drawing/2014/main" id="{11EE4906-878C-425C-BCC9-B7263D0C8C8A}"/>
                    </a:ext>
                  </a:extLst>
                </p:cNvPr>
                <p:cNvSpPr/>
                <p:nvPr/>
              </p:nvSpPr>
              <p:spPr>
                <a:xfrm>
                  <a:off x="7546770" y="10089924"/>
                  <a:ext cx="99715" cy="402726"/>
                </a:xfrm>
                <a:custGeom>
                  <a:avLst/>
                  <a:gdLst>
                    <a:gd name="connsiteX0" fmla="*/ 205 w 99715"/>
                    <a:gd name="connsiteY0" fmla="*/ 226 h 402726"/>
                    <a:gd name="connsiteX1" fmla="*/ 43068 w 99715"/>
                    <a:gd name="connsiteY1" fmla="*/ 160564 h 402726"/>
                    <a:gd name="connsiteX2" fmla="*/ 33543 w 99715"/>
                    <a:gd name="connsiteY2" fmla="*/ 225651 h 402726"/>
                    <a:gd name="connsiteX3" fmla="*/ 30368 w 99715"/>
                    <a:gd name="connsiteY3" fmla="*/ 236764 h 402726"/>
                    <a:gd name="connsiteX4" fmla="*/ 97043 w 99715"/>
                    <a:gd name="connsiteY4" fmla="*/ 400276 h 402726"/>
                    <a:gd name="connsiteX5" fmla="*/ 84343 w 99715"/>
                    <a:gd name="connsiteY5" fmla="*/ 325664 h 402726"/>
                    <a:gd name="connsiteX6" fmla="*/ 63705 w 99715"/>
                    <a:gd name="connsiteY6" fmla="*/ 198664 h 402726"/>
                    <a:gd name="connsiteX7" fmla="*/ 205 w 99715"/>
                    <a:gd name="connsiteY7" fmla="*/ 226 h 40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715" h="402726">
                      <a:moveTo>
                        <a:pt x="205" y="226"/>
                      </a:moveTo>
                      <a:cubicBezTo>
                        <a:pt x="-3234" y="-6124"/>
                        <a:pt x="37512" y="122993"/>
                        <a:pt x="43068" y="160564"/>
                      </a:cubicBezTo>
                      <a:cubicBezTo>
                        <a:pt x="48624" y="198135"/>
                        <a:pt x="35660" y="212951"/>
                        <a:pt x="33543" y="225651"/>
                      </a:cubicBezTo>
                      <a:cubicBezTo>
                        <a:pt x="31426" y="238351"/>
                        <a:pt x="19785" y="207660"/>
                        <a:pt x="30368" y="236764"/>
                      </a:cubicBezTo>
                      <a:cubicBezTo>
                        <a:pt x="40951" y="265868"/>
                        <a:pt x="88047" y="385459"/>
                        <a:pt x="97043" y="400276"/>
                      </a:cubicBezTo>
                      <a:cubicBezTo>
                        <a:pt x="106039" y="415093"/>
                        <a:pt x="89899" y="359266"/>
                        <a:pt x="84343" y="325664"/>
                      </a:cubicBezTo>
                      <a:cubicBezTo>
                        <a:pt x="78787" y="292062"/>
                        <a:pt x="76670" y="251581"/>
                        <a:pt x="63705" y="198664"/>
                      </a:cubicBezTo>
                      <a:cubicBezTo>
                        <a:pt x="50740" y="145747"/>
                        <a:pt x="3644" y="6576"/>
                        <a:pt x="205" y="2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6" name="フリーフォーム: 図形 1125">
                  <a:extLst>
                    <a:ext uri="{FF2B5EF4-FFF2-40B4-BE49-F238E27FC236}">
                      <a16:creationId xmlns:a16="http://schemas.microsoft.com/office/drawing/2014/main" id="{DC42A061-B4D4-4C7F-B09A-42DA2C7A81CD}"/>
                    </a:ext>
                  </a:extLst>
                </p:cNvPr>
                <p:cNvSpPr/>
                <p:nvPr/>
              </p:nvSpPr>
              <p:spPr>
                <a:xfrm>
                  <a:off x="7657698" y="10054453"/>
                  <a:ext cx="123989" cy="361136"/>
                </a:xfrm>
                <a:custGeom>
                  <a:avLst/>
                  <a:gdLst>
                    <a:gd name="connsiteX0" fmla="*/ 402 w 123989"/>
                    <a:gd name="connsiteY0" fmla="*/ 772 h 361136"/>
                    <a:gd name="connsiteX1" fmla="*/ 121052 w 123989"/>
                    <a:gd name="connsiteY1" fmla="*/ 281760 h 361136"/>
                    <a:gd name="connsiteX2" fmla="*/ 89302 w 123989"/>
                    <a:gd name="connsiteY2" fmla="*/ 361135 h 361136"/>
                    <a:gd name="connsiteX3" fmla="*/ 117877 w 123989"/>
                    <a:gd name="connsiteY3" fmla="*/ 283347 h 361136"/>
                    <a:gd name="connsiteX4" fmla="*/ 82952 w 123989"/>
                    <a:gd name="connsiteY4" fmla="*/ 200797 h 361136"/>
                    <a:gd name="connsiteX5" fmla="*/ 402 w 123989"/>
                    <a:gd name="connsiteY5" fmla="*/ 772 h 36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989" h="361136">
                      <a:moveTo>
                        <a:pt x="402" y="772"/>
                      </a:moveTo>
                      <a:cubicBezTo>
                        <a:pt x="6752" y="14266"/>
                        <a:pt x="106235" y="221700"/>
                        <a:pt x="121052" y="281760"/>
                      </a:cubicBezTo>
                      <a:cubicBezTo>
                        <a:pt x="135869" y="341821"/>
                        <a:pt x="89831" y="360871"/>
                        <a:pt x="89302" y="361135"/>
                      </a:cubicBezTo>
                      <a:cubicBezTo>
                        <a:pt x="88773" y="361400"/>
                        <a:pt x="118935" y="310070"/>
                        <a:pt x="117877" y="283347"/>
                      </a:cubicBezTo>
                      <a:cubicBezTo>
                        <a:pt x="116819" y="256624"/>
                        <a:pt x="101208" y="247099"/>
                        <a:pt x="82952" y="200797"/>
                      </a:cubicBezTo>
                      <a:cubicBezTo>
                        <a:pt x="64696" y="154495"/>
                        <a:pt x="-5948" y="-12722"/>
                        <a:pt x="402" y="7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: 図形 1126">
                  <a:extLst>
                    <a:ext uri="{FF2B5EF4-FFF2-40B4-BE49-F238E27FC236}">
                      <a16:creationId xmlns:a16="http://schemas.microsoft.com/office/drawing/2014/main" id="{C334C5F2-4913-416C-A6AE-EB4861430AE8}"/>
                    </a:ext>
                  </a:extLst>
                </p:cNvPr>
                <p:cNvSpPr/>
                <p:nvPr/>
              </p:nvSpPr>
              <p:spPr>
                <a:xfrm>
                  <a:off x="7592965" y="10377427"/>
                  <a:ext cx="225589" cy="296230"/>
                </a:xfrm>
                <a:custGeom>
                  <a:avLst/>
                  <a:gdLst>
                    <a:gd name="connsiteX0" fmla="*/ 225473 w 225589"/>
                    <a:gd name="connsiteY0" fmla="*/ 1648 h 296230"/>
                    <a:gd name="connsiteX1" fmla="*/ 208010 w 225589"/>
                    <a:gd name="connsiteY1" fmla="*/ 82611 h 296230"/>
                    <a:gd name="connsiteX2" fmla="*/ 201660 w 225589"/>
                    <a:gd name="connsiteY2" fmla="*/ 257236 h 296230"/>
                    <a:gd name="connsiteX3" fmla="*/ 48 w 225589"/>
                    <a:gd name="connsiteY3" fmla="*/ 295336 h 296230"/>
                    <a:gd name="connsiteX4" fmla="*/ 182610 w 225589"/>
                    <a:gd name="connsiteY4" fmla="*/ 277873 h 296230"/>
                    <a:gd name="connsiteX5" fmla="*/ 198485 w 225589"/>
                    <a:gd name="connsiteY5" fmla="*/ 209611 h 296230"/>
                    <a:gd name="connsiteX6" fmla="*/ 198485 w 225589"/>
                    <a:gd name="connsiteY6" fmla="*/ 150873 h 296230"/>
                    <a:gd name="connsiteX7" fmla="*/ 225473 w 225589"/>
                    <a:gd name="connsiteY7" fmla="*/ 1648 h 29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589" h="296230">
                      <a:moveTo>
                        <a:pt x="225473" y="1648"/>
                      </a:moveTo>
                      <a:cubicBezTo>
                        <a:pt x="227061" y="-9729"/>
                        <a:pt x="211979" y="40013"/>
                        <a:pt x="208010" y="82611"/>
                      </a:cubicBezTo>
                      <a:cubicBezTo>
                        <a:pt x="204041" y="125209"/>
                        <a:pt x="236320" y="221782"/>
                        <a:pt x="201660" y="257236"/>
                      </a:cubicBezTo>
                      <a:cubicBezTo>
                        <a:pt x="167000" y="292690"/>
                        <a:pt x="3223" y="291896"/>
                        <a:pt x="48" y="295336"/>
                      </a:cubicBezTo>
                      <a:cubicBezTo>
                        <a:pt x="-3127" y="298776"/>
                        <a:pt x="149537" y="292161"/>
                        <a:pt x="182610" y="277873"/>
                      </a:cubicBezTo>
                      <a:cubicBezTo>
                        <a:pt x="215683" y="263586"/>
                        <a:pt x="195839" y="230778"/>
                        <a:pt x="198485" y="209611"/>
                      </a:cubicBezTo>
                      <a:cubicBezTo>
                        <a:pt x="201131" y="188444"/>
                        <a:pt x="193193" y="185798"/>
                        <a:pt x="198485" y="150873"/>
                      </a:cubicBezTo>
                      <a:cubicBezTo>
                        <a:pt x="203777" y="115948"/>
                        <a:pt x="223885" y="13025"/>
                        <a:pt x="225473" y="16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: 図形 1127">
                  <a:extLst>
                    <a:ext uri="{FF2B5EF4-FFF2-40B4-BE49-F238E27FC236}">
                      <a16:creationId xmlns:a16="http://schemas.microsoft.com/office/drawing/2014/main" id="{ECFBB617-1D05-4E12-B389-902C0D9709AC}"/>
                    </a:ext>
                  </a:extLst>
                </p:cNvPr>
                <p:cNvSpPr/>
                <p:nvPr/>
              </p:nvSpPr>
              <p:spPr>
                <a:xfrm>
                  <a:off x="7569080" y="10399677"/>
                  <a:ext cx="251190" cy="262739"/>
                </a:xfrm>
                <a:custGeom>
                  <a:avLst/>
                  <a:gdLst>
                    <a:gd name="connsiteX0" fmla="*/ 250945 w 251190"/>
                    <a:gd name="connsiteY0" fmla="*/ 36 h 262739"/>
                    <a:gd name="connsiteX1" fmla="*/ 195383 w 251190"/>
                    <a:gd name="connsiteY1" fmla="*/ 87348 h 262739"/>
                    <a:gd name="connsiteX2" fmla="*/ 203320 w 251190"/>
                    <a:gd name="connsiteY2" fmla="*/ 215936 h 262739"/>
                    <a:gd name="connsiteX3" fmla="*/ 182683 w 251190"/>
                    <a:gd name="connsiteY3" fmla="*/ 236573 h 262739"/>
                    <a:gd name="connsiteX4" fmla="*/ 120 w 251190"/>
                    <a:gd name="connsiteY4" fmla="*/ 255623 h 262739"/>
                    <a:gd name="connsiteX5" fmla="*/ 212845 w 251190"/>
                    <a:gd name="connsiteY5" fmla="*/ 255623 h 262739"/>
                    <a:gd name="connsiteX6" fmla="*/ 206495 w 251190"/>
                    <a:gd name="connsiteY6" fmla="*/ 169898 h 262739"/>
                    <a:gd name="connsiteX7" fmla="*/ 169983 w 251190"/>
                    <a:gd name="connsiteY7" fmla="*/ 77823 h 262739"/>
                    <a:gd name="connsiteX8" fmla="*/ 250945 w 251190"/>
                    <a:gd name="connsiteY8" fmla="*/ 36 h 26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190" h="262739">
                      <a:moveTo>
                        <a:pt x="250945" y="36"/>
                      </a:moveTo>
                      <a:cubicBezTo>
                        <a:pt x="255178" y="1623"/>
                        <a:pt x="203320" y="51365"/>
                        <a:pt x="195383" y="87348"/>
                      </a:cubicBezTo>
                      <a:cubicBezTo>
                        <a:pt x="187445" y="123331"/>
                        <a:pt x="205437" y="191065"/>
                        <a:pt x="203320" y="215936"/>
                      </a:cubicBezTo>
                      <a:cubicBezTo>
                        <a:pt x="201203" y="240807"/>
                        <a:pt x="216550" y="229959"/>
                        <a:pt x="182683" y="236573"/>
                      </a:cubicBezTo>
                      <a:cubicBezTo>
                        <a:pt x="148816" y="243188"/>
                        <a:pt x="-4907" y="252448"/>
                        <a:pt x="120" y="255623"/>
                      </a:cubicBezTo>
                      <a:cubicBezTo>
                        <a:pt x="5147" y="258798"/>
                        <a:pt x="178449" y="269911"/>
                        <a:pt x="212845" y="255623"/>
                      </a:cubicBezTo>
                      <a:cubicBezTo>
                        <a:pt x="247241" y="241336"/>
                        <a:pt x="213639" y="199531"/>
                        <a:pt x="206495" y="169898"/>
                      </a:cubicBezTo>
                      <a:cubicBezTo>
                        <a:pt x="199351" y="140265"/>
                        <a:pt x="161252" y="106927"/>
                        <a:pt x="169983" y="77823"/>
                      </a:cubicBezTo>
                      <a:cubicBezTo>
                        <a:pt x="178714" y="48719"/>
                        <a:pt x="246712" y="-1551"/>
                        <a:pt x="250945" y="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: 図形 1128">
                  <a:extLst>
                    <a:ext uri="{FF2B5EF4-FFF2-40B4-BE49-F238E27FC236}">
                      <a16:creationId xmlns:a16="http://schemas.microsoft.com/office/drawing/2014/main" id="{C4640A70-42FC-40AC-B2F0-89A1B4858B28}"/>
                    </a:ext>
                  </a:extLst>
                </p:cNvPr>
                <p:cNvSpPr/>
                <p:nvPr/>
              </p:nvSpPr>
              <p:spPr>
                <a:xfrm>
                  <a:off x="7681797" y="10321731"/>
                  <a:ext cx="49683" cy="238272"/>
                </a:xfrm>
                <a:custGeom>
                  <a:avLst/>
                  <a:gdLst>
                    <a:gd name="connsiteX0" fmla="*/ 42978 w 49683"/>
                    <a:gd name="connsiteY0" fmla="*/ 194 h 238272"/>
                    <a:gd name="connsiteX1" fmla="*/ 19166 w 49683"/>
                    <a:gd name="connsiteY1" fmla="*/ 125607 h 238272"/>
                    <a:gd name="connsiteX2" fmla="*/ 49328 w 49683"/>
                    <a:gd name="connsiteY2" fmla="*/ 236732 h 238272"/>
                    <a:gd name="connsiteX3" fmla="*/ 33453 w 49683"/>
                    <a:gd name="connsiteY3" fmla="*/ 184344 h 238272"/>
                    <a:gd name="connsiteX4" fmla="*/ 116 w 49683"/>
                    <a:gd name="connsiteY4" fmla="*/ 98619 h 238272"/>
                    <a:gd name="connsiteX5" fmla="*/ 42978 w 49683"/>
                    <a:gd name="connsiteY5" fmla="*/ 194 h 23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83" h="238272">
                      <a:moveTo>
                        <a:pt x="42978" y="194"/>
                      </a:moveTo>
                      <a:cubicBezTo>
                        <a:pt x="46153" y="4692"/>
                        <a:pt x="18108" y="86184"/>
                        <a:pt x="19166" y="125607"/>
                      </a:cubicBezTo>
                      <a:cubicBezTo>
                        <a:pt x="20224" y="165030"/>
                        <a:pt x="46947" y="226943"/>
                        <a:pt x="49328" y="236732"/>
                      </a:cubicBezTo>
                      <a:cubicBezTo>
                        <a:pt x="51709" y="246521"/>
                        <a:pt x="41655" y="207363"/>
                        <a:pt x="33453" y="184344"/>
                      </a:cubicBezTo>
                      <a:cubicBezTo>
                        <a:pt x="25251" y="161325"/>
                        <a:pt x="-2001" y="126929"/>
                        <a:pt x="116" y="98619"/>
                      </a:cubicBezTo>
                      <a:cubicBezTo>
                        <a:pt x="2233" y="70309"/>
                        <a:pt x="39803" y="-4304"/>
                        <a:pt x="42978" y="1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0" name="フリーフォーム: 図形 1129">
                  <a:extLst>
                    <a:ext uri="{FF2B5EF4-FFF2-40B4-BE49-F238E27FC236}">
                      <a16:creationId xmlns:a16="http://schemas.microsoft.com/office/drawing/2014/main" id="{13A2924E-7348-4860-873A-D7729EE64846}"/>
                    </a:ext>
                  </a:extLst>
                </p:cNvPr>
                <p:cNvSpPr/>
                <p:nvPr/>
              </p:nvSpPr>
              <p:spPr>
                <a:xfrm>
                  <a:off x="7635278" y="10353910"/>
                  <a:ext cx="18102" cy="214139"/>
                </a:xfrm>
                <a:custGeom>
                  <a:avLst/>
                  <a:gdLst>
                    <a:gd name="connsiteX0" fmla="*/ 18060 w 18102"/>
                    <a:gd name="connsiteY0" fmla="*/ 2940 h 214139"/>
                    <a:gd name="connsiteX1" fmla="*/ 597 w 18102"/>
                    <a:gd name="connsiteY1" fmla="*/ 212490 h 214139"/>
                    <a:gd name="connsiteX2" fmla="*/ 5360 w 18102"/>
                    <a:gd name="connsiteY2" fmla="*/ 96603 h 214139"/>
                    <a:gd name="connsiteX3" fmla="*/ 18060 w 18102"/>
                    <a:gd name="connsiteY3" fmla="*/ 2940 h 21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02" h="214139">
                      <a:moveTo>
                        <a:pt x="18060" y="2940"/>
                      </a:moveTo>
                      <a:cubicBezTo>
                        <a:pt x="17266" y="22254"/>
                        <a:pt x="2714" y="196880"/>
                        <a:pt x="597" y="212490"/>
                      </a:cubicBezTo>
                      <a:cubicBezTo>
                        <a:pt x="-1520" y="228100"/>
                        <a:pt x="2450" y="128617"/>
                        <a:pt x="5360" y="96603"/>
                      </a:cubicBezTo>
                      <a:cubicBezTo>
                        <a:pt x="8270" y="64589"/>
                        <a:pt x="18854" y="-16374"/>
                        <a:pt x="18060" y="29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1" name="フリーフォーム: 図形 1130">
                  <a:extLst>
                    <a:ext uri="{FF2B5EF4-FFF2-40B4-BE49-F238E27FC236}">
                      <a16:creationId xmlns:a16="http://schemas.microsoft.com/office/drawing/2014/main" id="{07D9BBE6-A3BE-4C92-90BA-79A546986868}"/>
                    </a:ext>
                  </a:extLst>
                </p:cNvPr>
                <p:cNvSpPr/>
                <p:nvPr/>
              </p:nvSpPr>
              <p:spPr>
                <a:xfrm>
                  <a:off x="7586170" y="10583634"/>
                  <a:ext cx="164153" cy="79628"/>
                </a:xfrm>
                <a:custGeom>
                  <a:avLst/>
                  <a:gdLst>
                    <a:gd name="connsiteX0" fmla="*/ 43355 w 164153"/>
                    <a:gd name="connsiteY0" fmla="*/ 79604 h 79628"/>
                    <a:gd name="connsiteX1" fmla="*/ 493 w 164153"/>
                    <a:gd name="connsiteY1" fmla="*/ 33566 h 79628"/>
                    <a:gd name="connsiteX2" fmla="*/ 76693 w 164153"/>
                    <a:gd name="connsiteY2" fmla="*/ 229 h 79628"/>
                    <a:gd name="connsiteX3" fmla="*/ 138605 w 164153"/>
                    <a:gd name="connsiteY3" fmla="*/ 20866 h 79628"/>
                    <a:gd name="connsiteX4" fmla="*/ 164005 w 164153"/>
                    <a:gd name="connsiteY4" fmla="*/ 58966 h 79628"/>
                    <a:gd name="connsiteX5" fmla="*/ 146543 w 164153"/>
                    <a:gd name="connsiteY5" fmla="*/ 17691 h 79628"/>
                    <a:gd name="connsiteX6" fmla="*/ 97330 w 164153"/>
                    <a:gd name="connsiteY6" fmla="*/ 6579 h 79628"/>
                    <a:gd name="connsiteX7" fmla="*/ 32243 w 164153"/>
                    <a:gd name="connsiteY7" fmla="*/ 27216 h 79628"/>
                    <a:gd name="connsiteX8" fmla="*/ 43355 w 164153"/>
                    <a:gd name="connsiteY8" fmla="*/ 79604 h 7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153" h="79628">
                      <a:moveTo>
                        <a:pt x="43355" y="79604"/>
                      </a:moveTo>
                      <a:cubicBezTo>
                        <a:pt x="38064" y="80662"/>
                        <a:pt x="-5063" y="46795"/>
                        <a:pt x="493" y="33566"/>
                      </a:cubicBezTo>
                      <a:cubicBezTo>
                        <a:pt x="6049" y="20337"/>
                        <a:pt x="53674" y="2346"/>
                        <a:pt x="76693" y="229"/>
                      </a:cubicBezTo>
                      <a:cubicBezTo>
                        <a:pt x="99712" y="-1888"/>
                        <a:pt x="124053" y="11077"/>
                        <a:pt x="138605" y="20866"/>
                      </a:cubicBezTo>
                      <a:cubicBezTo>
                        <a:pt x="153157" y="30655"/>
                        <a:pt x="162682" y="59495"/>
                        <a:pt x="164005" y="58966"/>
                      </a:cubicBezTo>
                      <a:cubicBezTo>
                        <a:pt x="165328" y="58437"/>
                        <a:pt x="157656" y="26422"/>
                        <a:pt x="146543" y="17691"/>
                      </a:cubicBezTo>
                      <a:cubicBezTo>
                        <a:pt x="135430" y="8960"/>
                        <a:pt x="116380" y="4992"/>
                        <a:pt x="97330" y="6579"/>
                      </a:cubicBezTo>
                      <a:cubicBezTo>
                        <a:pt x="78280" y="8166"/>
                        <a:pt x="44414" y="18749"/>
                        <a:pt x="32243" y="27216"/>
                      </a:cubicBezTo>
                      <a:cubicBezTo>
                        <a:pt x="20072" y="35683"/>
                        <a:pt x="48646" y="78546"/>
                        <a:pt x="43355" y="796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2" name="フリーフォーム: 図形 1131">
                  <a:extLst>
                    <a:ext uri="{FF2B5EF4-FFF2-40B4-BE49-F238E27FC236}">
                      <a16:creationId xmlns:a16="http://schemas.microsoft.com/office/drawing/2014/main" id="{681EAB12-186B-4AC7-81A0-15E536CB6879}"/>
                    </a:ext>
                  </a:extLst>
                </p:cNvPr>
                <p:cNvSpPr/>
                <p:nvPr/>
              </p:nvSpPr>
              <p:spPr>
                <a:xfrm>
                  <a:off x="7779511" y="10503955"/>
                  <a:ext cx="551602" cy="75150"/>
                </a:xfrm>
                <a:custGeom>
                  <a:avLst/>
                  <a:gdLst>
                    <a:gd name="connsiteX0" fmla="*/ 827 w 551602"/>
                    <a:gd name="connsiteY0" fmla="*/ 13233 h 75150"/>
                    <a:gd name="connsiteX1" fmla="*/ 227839 w 551602"/>
                    <a:gd name="connsiteY1" fmla="*/ 56095 h 75150"/>
                    <a:gd name="connsiteX2" fmla="*/ 321502 w 551602"/>
                    <a:gd name="connsiteY2" fmla="*/ 75145 h 75150"/>
                    <a:gd name="connsiteX3" fmla="*/ 488189 w 551602"/>
                    <a:gd name="connsiteY3" fmla="*/ 54508 h 75150"/>
                    <a:gd name="connsiteX4" fmla="*/ 550102 w 551602"/>
                    <a:gd name="connsiteY4" fmla="*/ 32283 h 75150"/>
                    <a:gd name="connsiteX5" fmla="*/ 434214 w 551602"/>
                    <a:gd name="connsiteY5" fmla="*/ 44983 h 75150"/>
                    <a:gd name="connsiteX6" fmla="*/ 281814 w 551602"/>
                    <a:gd name="connsiteY6" fmla="*/ 44983 h 75150"/>
                    <a:gd name="connsiteX7" fmla="*/ 204027 w 551602"/>
                    <a:gd name="connsiteY7" fmla="*/ 24345 h 75150"/>
                    <a:gd name="connsiteX8" fmla="*/ 153227 w 551602"/>
                    <a:gd name="connsiteY8" fmla="*/ 533 h 75150"/>
                    <a:gd name="connsiteX9" fmla="*/ 827 w 551602"/>
                    <a:gd name="connsiteY9" fmla="*/ 13233 h 7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02" h="75150">
                      <a:moveTo>
                        <a:pt x="827" y="13233"/>
                      </a:moveTo>
                      <a:cubicBezTo>
                        <a:pt x="13262" y="22493"/>
                        <a:pt x="174393" y="45776"/>
                        <a:pt x="227839" y="56095"/>
                      </a:cubicBezTo>
                      <a:cubicBezTo>
                        <a:pt x="281285" y="66414"/>
                        <a:pt x="278110" y="75410"/>
                        <a:pt x="321502" y="75145"/>
                      </a:cubicBezTo>
                      <a:cubicBezTo>
                        <a:pt x="364894" y="74881"/>
                        <a:pt x="450089" y="61652"/>
                        <a:pt x="488189" y="54508"/>
                      </a:cubicBezTo>
                      <a:cubicBezTo>
                        <a:pt x="526289" y="47364"/>
                        <a:pt x="559098" y="33870"/>
                        <a:pt x="550102" y="32283"/>
                      </a:cubicBezTo>
                      <a:cubicBezTo>
                        <a:pt x="541106" y="30696"/>
                        <a:pt x="478929" y="42866"/>
                        <a:pt x="434214" y="44983"/>
                      </a:cubicBezTo>
                      <a:cubicBezTo>
                        <a:pt x="389499" y="47100"/>
                        <a:pt x="320178" y="48423"/>
                        <a:pt x="281814" y="44983"/>
                      </a:cubicBezTo>
                      <a:cubicBezTo>
                        <a:pt x="243450" y="41543"/>
                        <a:pt x="225458" y="31753"/>
                        <a:pt x="204027" y="24345"/>
                      </a:cubicBezTo>
                      <a:cubicBezTo>
                        <a:pt x="182596" y="16937"/>
                        <a:pt x="186829" y="2914"/>
                        <a:pt x="153227" y="533"/>
                      </a:cubicBezTo>
                      <a:cubicBezTo>
                        <a:pt x="119625" y="-1848"/>
                        <a:pt x="-11608" y="3973"/>
                        <a:pt x="827" y="132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3" name="フリーフォーム: 図形 1132">
                  <a:extLst>
                    <a:ext uri="{FF2B5EF4-FFF2-40B4-BE49-F238E27FC236}">
                      <a16:creationId xmlns:a16="http://schemas.microsoft.com/office/drawing/2014/main" id="{F75D0BD4-8CD9-494E-80CD-25D4327E6176}"/>
                    </a:ext>
                  </a:extLst>
                </p:cNvPr>
                <p:cNvSpPr/>
                <p:nvPr/>
              </p:nvSpPr>
              <p:spPr>
                <a:xfrm>
                  <a:off x="7828386" y="10282230"/>
                  <a:ext cx="542286" cy="113662"/>
                </a:xfrm>
                <a:custGeom>
                  <a:avLst/>
                  <a:gdLst>
                    <a:gd name="connsiteX0" fmla="*/ 99589 w 542286"/>
                    <a:gd name="connsiteY0" fmla="*/ 69858 h 113662"/>
                    <a:gd name="connsiteX1" fmla="*/ 291677 w 542286"/>
                    <a:gd name="connsiteY1" fmla="*/ 98433 h 113662"/>
                    <a:gd name="connsiteX2" fmla="*/ 358352 w 542286"/>
                    <a:gd name="connsiteY2" fmla="*/ 111133 h 113662"/>
                    <a:gd name="connsiteX3" fmla="*/ 517102 w 542286"/>
                    <a:gd name="connsiteY3" fmla="*/ 109545 h 113662"/>
                    <a:gd name="connsiteX4" fmla="*/ 532977 w 542286"/>
                    <a:gd name="connsiteY4" fmla="*/ 111133 h 113662"/>
                    <a:gd name="connsiteX5" fmla="*/ 426614 w 542286"/>
                    <a:gd name="connsiteY5" fmla="*/ 111133 h 113662"/>
                    <a:gd name="connsiteX6" fmla="*/ 288502 w 542286"/>
                    <a:gd name="connsiteY6" fmla="*/ 77795 h 113662"/>
                    <a:gd name="connsiteX7" fmla="*/ 159914 w 542286"/>
                    <a:gd name="connsiteY7" fmla="*/ 65095 h 113662"/>
                    <a:gd name="connsiteX8" fmla="*/ 1164 w 542286"/>
                    <a:gd name="connsiteY8" fmla="*/ 8 h 113662"/>
                    <a:gd name="connsiteX9" fmla="*/ 99589 w 542286"/>
                    <a:gd name="connsiteY9" fmla="*/ 69858 h 113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2286" h="113662">
                      <a:moveTo>
                        <a:pt x="99589" y="69858"/>
                      </a:moveTo>
                      <a:cubicBezTo>
                        <a:pt x="148008" y="86262"/>
                        <a:pt x="248550" y="91554"/>
                        <a:pt x="291677" y="98433"/>
                      </a:cubicBezTo>
                      <a:cubicBezTo>
                        <a:pt x="334804" y="105312"/>
                        <a:pt x="320781" y="109281"/>
                        <a:pt x="358352" y="111133"/>
                      </a:cubicBezTo>
                      <a:cubicBezTo>
                        <a:pt x="395923" y="112985"/>
                        <a:pt x="487998" y="109545"/>
                        <a:pt x="517102" y="109545"/>
                      </a:cubicBezTo>
                      <a:cubicBezTo>
                        <a:pt x="546206" y="109545"/>
                        <a:pt x="548058" y="110868"/>
                        <a:pt x="532977" y="111133"/>
                      </a:cubicBezTo>
                      <a:cubicBezTo>
                        <a:pt x="517896" y="111398"/>
                        <a:pt x="467360" y="116689"/>
                        <a:pt x="426614" y="111133"/>
                      </a:cubicBezTo>
                      <a:cubicBezTo>
                        <a:pt x="385868" y="105577"/>
                        <a:pt x="332952" y="85468"/>
                        <a:pt x="288502" y="77795"/>
                      </a:cubicBezTo>
                      <a:cubicBezTo>
                        <a:pt x="244052" y="70122"/>
                        <a:pt x="207804" y="78059"/>
                        <a:pt x="159914" y="65095"/>
                      </a:cubicBezTo>
                      <a:cubicBezTo>
                        <a:pt x="112024" y="52131"/>
                        <a:pt x="11483" y="802"/>
                        <a:pt x="1164" y="8"/>
                      </a:cubicBezTo>
                      <a:cubicBezTo>
                        <a:pt x="-9155" y="-786"/>
                        <a:pt x="51170" y="53454"/>
                        <a:pt x="99589" y="698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4" name="フリーフォーム: 図形 1133">
                  <a:extLst>
                    <a:ext uri="{FF2B5EF4-FFF2-40B4-BE49-F238E27FC236}">
                      <a16:creationId xmlns:a16="http://schemas.microsoft.com/office/drawing/2014/main" id="{697CD93B-634D-4B16-902F-E9C58FB7CCC7}"/>
                    </a:ext>
                  </a:extLst>
                </p:cNvPr>
                <p:cNvSpPr/>
                <p:nvPr/>
              </p:nvSpPr>
              <p:spPr>
                <a:xfrm>
                  <a:off x="8042225" y="10392540"/>
                  <a:ext cx="516151" cy="63513"/>
                </a:xfrm>
                <a:custGeom>
                  <a:avLst/>
                  <a:gdLst>
                    <a:gd name="connsiteX0" fmla="*/ 50 w 516151"/>
                    <a:gd name="connsiteY0" fmla="*/ 823 h 63513"/>
                    <a:gd name="connsiteX1" fmla="*/ 288975 w 516151"/>
                    <a:gd name="connsiteY1" fmla="*/ 27810 h 63513"/>
                    <a:gd name="connsiteX2" fmla="*/ 369938 w 516151"/>
                    <a:gd name="connsiteY2" fmla="*/ 51623 h 63513"/>
                    <a:gd name="connsiteX3" fmla="*/ 515988 w 516151"/>
                    <a:gd name="connsiteY3" fmla="*/ 40510 h 63513"/>
                    <a:gd name="connsiteX4" fmla="*/ 396925 w 516151"/>
                    <a:gd name="connsiteY4" fmla="*/ 48448 h 63513"/>
                    <a:gd name="connsiteX5" fmla="*/ 312788 w 516151"/>
                    <a:gd name="connsiteY5" fmla="*/ 61148 h 63513"/>
                    <a:gd name="connsiteX6" fmla="*/ 50 w 516151"/>
                    <a:gd name="connsiteY6" fmla="*/ 823 h 63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51" h="63513">
                      <a:moveTo>
                        <a:pt x="50" y="823"/>
                      </a:moveTo>
                      <a:cubicBezTo>
                        <a:pt x="-3919" y="-4733"/>
                        <a:pt x="227327" y="19343"/>
                        <a:pt x="288975" y="27810"/>
                      </a:cubicBezTo>
                      <a:cubicBezTo>
                        <a:pt x="350623" y="36277"/>
                        <a:pt x="332103" y="49506"/>
                        <a:pt x="369938" y="51623"/>
                      </a:cubicBezTo>
                      <a:cubicBezTo>
                        <a:pt x="407773" y="53740"/>
                        <a:pt x="511490" y="41039"/>
                        <a:pt x="515988" y="40510"/>
                      </a:cubicBezTo>
                      <a:cubicBezTo>
                        <a:pt x="520486" y="39981"/>
                        <a:pt x="430792" y="45008"/>
                        <a:pt x="396925" y="48448"/>
                      </a:cubicBezTo>
                      <a:cubicBezTo>
                        <a:pt x="363058" y="51888"/>
                        <a:pt x="377081" y="69879"/>
                        <a:pt x="312788" y="61148"/>
                      </a:cubicBezTo>
                      <a:cubicBezTo>
                        <a:pt x="248495" y="52417"/>
                        <a:pt x="4019" y="6379"/>
                        <a:pt x="50" y="8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5" name="フリーフォーム: 図形 1134">
                  <a:extLst>
                    <a:ext uri="{FF2B5EF4-FFF2-40B4-BE49-F238E27FC236}">
                      <a16:creationId xmlns:a16="http://schemas.microsoft.com/office/drawing/2014/main" id="{5BC5400A-29AE-4B35-A33F-1307AB3B9E56}"/>
                    </a:ext>
                  </a:extLst>
                </p:cNvPr>
                <p:cNvSpPr/>
                <p:nvPr/>
              </p:nvSpPr>
              <p:spPr>
                <a:xfrm>
                  <a:off x="8237636" y="10415569"/>
                  <a:ext cx="341307" cy="64930"/>
                </a:xfrm>
                <a:custGeom>
                  <a:avLst/>
                  <a:gdLst>
                    <a:gd name="connsiteX0" fmla="*/ 1489 w 341307"/>
                    <a:gd name="connsiteY0" fmla="*/ 19 h 64930"/>
                    <a:gd name="connsiteX1" fmla="*/ 290414 w 341307"/>
                    <a:gd name="connsiteY1" fmla="*/ 57169 h 64930"/>
                    <a:gd name="connsiteX2" fmla="*/ 311052 w 341307"/>
                    <a:gd name="connsiteY2" fmla="*/ 58756 h 64930"/>
                    <a:gd name="connsiteX3" fmla="*/ 341214 w 341307"/>
                    <a:gd name="connsiteY3" fmla="*/ 4781 h 64930"/>
                    <a:gd name="connsiteX4" fmla="*/ 318989 w 341307"/>
                    <a:gd name="connsiteY4" fmla="*/ 36531 h 64930"/>
                    <a:gd name="connsiteX5" fmla="*/ 277714 w 341307"/>
                    <a:gd name="connsiteY5" fmla="*/ 52406 h 64930"/>
                    <a:gd name="connsiteX6" fmla="*/ 182464 w 341307"/>
                    <a:gd name="connsiteY6" fmla="*/ 50819 h 64930"/>
                    <a:gd name="connsiteX7" fmla="*/ 1489 w 341307"/>
                    <a:gd name="connsiteY7" fmla="*/ 19 h 6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1307" h="64930">
                      <a:moveTo>
                        <a:pt x="1489" y="19"/>
                      </a:moveTo>
                      <a:cubicBezTo>
                        <a:pt x="19480" y="1077"/>
                        <a:pt x="238820" y="47380"/>
                        <a:pt x="290414" y="57169"/>
                      </a:cubicBezTo>
                      <a:cubicBezTo>
                        <a:pt x="342008" y="66959"/>
                        <a:pt x="302585" y="67487"/>
                        <a:pt x="311052" y="58756"/>
                      </a:cubicBezTo>
                      <a:cubicBezTo>
                        <a:pt x="319519" y="50025"/>
                        <a:pt x="339891" y="8485"/>
                        <a:pt x="341214" y="4781"/>
                      </a:cubicBezTo>
                      <a:cubicBezTo>
                        <a:pt x="342537" y="1077"/>
                        <a:pt x="329572" y="28594"/>
                        <a:pt x="318989" y="36531"/>
                      </a:cubicBezTo>
                      <a:cubicBezTo>
                        <a:pt x="308406" y="44468"/>
                        <a:pt x="300468" y="50025"/>
                        <a:pt x="277714" y="52406"/>
                      </a:cubicBezTo>
                      <a:cubicBezTo>
                        <a:pt x="254960" y="54787"/>
                        <a:pt x="231412" y="60079"/>
                        <a:pt x="182464" y="50819"/>
                      </a:cubicBezTo>
                      <a:cubicBezTo>
                        <a:pt x="133516" y="41559"/>
                        <a:pt x="-16502" y="-1039"/>
                        <a:pt x="1489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6" name="フリーフォーム: 図形 1135">
                  <a:extLst>
                    <a:ext uri="{FF2B5EF4-FFF2-40B4-BE49-F238E27FC236}">
                      <a16:creationId xmlns:a16="http://schemas.microsoft.com/office/drawing/2014/main" id="{B8F27DE5-9510-41BB-A2FE-85D5CA311E3A}"/>
                    </a:ext>
                  </a:extLst>
                </p:cNvPr>
                <p:cNvSpPr/>
                <p:nvPr/>
              </p:nvSpPr>
              <p:spPr>
                <a:xfrm>
                  <a:off x="8197850" y="10440816"/>
                  <a:ext cx="400522" cy="109709"/>
                </a:xfrm>
                <a:custGeom>
                  <a:avLst/>
                  <a:gdLst>
                    <a:gd name="connsiteX0" fmla="*/ 0 w 400522"/>
                    <a:gd name="connsiteY0" fmla="*/ 109709 h 109709"/>
                    <a:gd name="connsiteX1" fmla="*/ 106363 w 400522"/>
                    <a:gd name="connsiteY1" fmla="*/ 85897 h 109709"/>
                    <a:gd name="connsiteX2" fmla="*/ 127000 w 400522"/>
                    <a:gd name="connsiteY2" fmla="*/ 58909 h 109709"/>
                    <a:gd name="connsiteX3" fmla="*/ 153988 w 400522"/>
                    <a:gd name="connsiteY3" fmla="*/ 82722 h 109709"/>
                    <a:gd name="connsiteX4" fmla="*/ 227013 w 400522"/>
                    <a:gd name="connsiteY4" fmla="*/ 63672 h 109709"/>
                    <a:gd name="connsiteX5" fmla="*/ 384175 w 400522"/>
                    <a:gd name="connsiteY5" fmla="*/ 68434 h 109709"/>
                    <a:gd name="connsiteX6" fmla="*/ 358775 w 400522"/>
                    <a:gd name="connsiteY6" fmla="*/ 68434 h 109709"/>
                    <a:gd name="connsiteX7" fmla="*/ 360363 w 400522"/>
                    <a:gd name="connsiteY7" fmla="*/ 172 h 109709"/>
                    <a:gd name="connsiteX8" fmla="*/ 382588 w 400522"/>
                    <a:gd name="connsiteY8" fmla="*/ 49384 h 109709"/>
                    <a:gd name="connsiteX9" fmla="*/ 392113 w 400522"/>
                    <a:gd name="connsiteY9" fmla="*/ 65259 h 109709"/>
                    <a:gd name="connsiteX10" fmla="*/ 254000 w 400522"/>
                    <a:gd name="connsiteY10" fmla="*/ 76372 h 109709"/>
                    <a:gd name="connsiteX11" fmla="*/ 119063 w 400522"/>
                    <a:gd name="connsiteY11" fmla="*/ 93834 h 109709"/>
                    <a:gd name="connsiteX12" fmla="*/ 0 w 400522"/>
                    <a:gd name="connsiteY12" fmla="*/ 109709 h 109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0522" h="109709">
                      <a:moveTo>
                        <a:pt x="0" y="109709"/>
                      </a:moveTo>
                      <a:cubicBezTo>
                        <a:pt x="42598" y="102036"/>
                        <a:pt x="85196" y="94364"/>
                        <a:pt x="106363" y="85897"/>
                      </a:cubicBezTo>
                      <a:cubicBezTo>
                        <a:pt x="127530" y="77430"/>
                        <a:pt x="119063" y="59438"/>
                        <a:pt x="127000" y="58909"/>
                      </a:cubicBezTo>
                      <a:cubicBezTo>
                        <a:pt x="134938" y="58380"/>
                        <a:pt x="137319" y="81928"/>
                        <a:pt x="153988" y="82722"/>
                      </a:cubicBezTo>
                      <a:cubicBezTo>
                        <a:pt x="170657" y="83516"/>
                        <a:pt x="188649" y="66053"/>
                        <a:pt x="227013" y="63672"/>
                      </a:cubicBezTo>
                      <a:cubicBezTo>
                        <a:pt x="265377" y="61291"/>
                        <a:pt x="362215" y="67640"/>
                        <a:pt x="384175" y="68434"/>
                      </a:cubicBezTo>
                      <a:cubicBezTo>
                        <a:pt x="406135" y="69228"/>
                        <a:pt x="362744" y="79811"/>
                        <a:pt x="358775" y="68434"/>
                      </a:cubicBezTo>
                      <a:cubicBezTo>
                        <a:pt x="354806" y="57057"/>
                        <a:pt x="356394" y="3347"/>
                        <a:pt x="360363" y="172"/>
                      </a:cubicBezTo>
                      <a:cubicBezTo>
                        <a:pt x="364332" y="-3003"/>
                        <a:pt x="377296" y="38536"/>
                        <a:pt x="382588" y="49384"/>
                      </a:cubicBezTo>
                      <a:cubicBezTo>
                        <a:pt x="387880" y="60232"/>
                        <a:pt x="413544" y="60761"/>
                        <a:pt x="392113" y="65259"/>
                      </a:cubicBezTo>
                      <a:cubicBezTo>
                        <a:pt x="370682" y="69757"/>
                        <a:pt x="299508" y="71610"/>
                        <a:pt x="254000" y="76372"/>
                      </a:cubicBezTo>
                      <a:cubicBezTo>
                        <a:pt x="208492" y="81134"/>
                        <a:pt x="119063" y="93834"/>
                        <a:pt x="119063" y="93834"/>
                      </a:cubicBezTo>
                      <a:lnTo>
                        <a:pt x="0" y="109709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フリーフォーム: 図形 1136">
                  <a:extLst>
                    <a:ext uri="{FF2B5EF4-FFF2-40B4-BE49-F238E27FC236}">
                      <a16:creationId xmlns:a16="http://schemas.microsoft.com/office/drawing/2014/main" id="{22D361F4-022F-4A64-A118-CB53DD1FF715}"/>
                    </a:ext>
                  </a:extLst>
                </p:cNvPr>
                <p:cNvSpPr/>
                <p:nvPr/>
              </p:nvSpPr>
              <p:spPr>
                <a:xfrm>
                  <a:off x="7813581" y="10355187"/>
                  <a:ext cx="496828" cy="169304"/>
                </a:xfrm>
                <a:custGeom>
                  <a:avLst/>
                  <a:gdLst>
                    <a:gd name="connsiteX0" fmla="*/ 57244 w 496828"/>
                    <a:gd name="connsiteY0" fmla="*/ 76 h 169304"/>
                    <a:gd name="connsiteX1" fmla="*/ 15969 w 496828"/>
                    <a:gd name="connsiteY1" fmla="*/ 120726 h 169304"/>
                    <a:gd name="connsiteX2" fmla="*/ 123919 w 496828"/>
                    <a:gd name="connsiteY2" fmla="*/ 127076 h 169304"/>
                    <a:gd name="connsiteX3" fmla="*/ 165194 w 496828"/>
                    <a:gd name="connsiteY3" fmla="*/ 144538 h 169304"/>
                    <a:gd name="connsiteX4" fmla="*/ 190594 w 496828"/>
                    <a:gd name="connsiteY4" fmla="*/ 139776 h 169304"/>
                    <a:gd name="connsiteX5" fmla="*/ 247744 w 496828"/>
                    <a:gd name="connsiteY5" fmla="*/ 168351 h 169304"/>
                    <a:gd name="connsiteX6" fmla="*/ 341407 w 496828"/>
                    <a:gd name="connsiteY6" fmla="*/ 160413 h 169304"/>
                    <a:gd name="connsiteX7" fmla="*/ 446182 w 496828"/>
                    <a:gd name="connsiteY7" fmla="*/ 139776 h 169304"/>
                    <a:gd name="connsiteX8" fmla="*/ 492219 w 496828"/>
                    <a:gd name="connsiteY8" fmla="*/ 101676 h 169304"/>
                    <a:gd name="connsiteX9" fmla="*/ 485869 w 496828"/>
                    <a:gd name="connsiteY9" fmla="*/ 136601 h 169304"/>
                    <a:gd name="connsiteX10" fmla="*/ 409669 w 496828"/>
                    <a:gd name="connsiteY10" fmla="*/ 144538 h 169304"/>
                    <a:gd name="connsiteX11" fmla="*/ 244569 w 496828"/>
                    <a:gd name="connsiteY11" fmla="*/ 165176 h 169304"/>
                    <a:gd name="connsiteX12" fmla="*/ 150907 w 496828"/>
                    <a:gd name="connsiteY12" fmla="*/ 142951 h 169304"/>
                    <a:gd name="connsiteX13" fmla="*/ 1682 w 496828"/>
                    <a:gd name="connsiteY13" fmla="*/ 103263 h 169304"/>
                    <a:gd name="connsiteX14" fmla="*/ 57244 w 496828"/>
                    <a:gd name="connsiteY14" fmla="*/ 76 h 169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6828" h="169304">
                      <a:moveTo>
                        <a:pt x="57244" y="76"/>
                      </a:moveTo>
                      <a:cubicBezTo>
                        <a:pt x="59625" y="2986"/>
                        <a:pt x="4856" y="99559"/>
                        <a:pt x="15969" y="120726"/>
                      </a:cubicBezTo>
                      <a:cubicBezTo>
                        <a:pt x="27081" y="141893"/>
                        <a:pt x="99048" y="123107"/>
                        <a:pt x="123919" y="127076"/>
                      </a:cubicBezTo>
                      <a:cubicBezTo>
                        <a:pt x="148790" y="131045"/>
                        <a:pt x="154082" y="142421"/>
                        <a:pt x="165194" y="144538"/>
                      </a:cubicBezTo>
                      <a:cubicBezTo>
                        <a:pt x="176306" y="146655"/>
                        <a:pt x="176836" y="135807"/>
                        <a:pt x="190594" y="139776"/>
                      </a:cubicBezTo>
                      <a:cubicBezTo>
                        <a:pt x="204352" y="143745"/>
                        <a:pt x="222609" y="164912"/>
                        <a:pt x="247744" y="168351"/>
                      </a:cubicBezTo>
                      <a:cubicBezTo>
                        <a:pt x="272880" y="171791"/>
                        <a:pt x="308334" y="165176"/>
                        <a:pt x="341407" y="160413"/>
                      </a:cubicBezTo>
                      <a:cubicBezTo>
                        <a:pt x="374480" y="155651"/>
                        <a:pt x="421047" y="149566"/>
                        <a:pt x="446182" y="139776"/>
                      </a:cubicBezTo>
                      <a:cubicBezTo>
                        <a:pt x="471317" y="129986"/>
                        <a:pt x="485605" y="102205"/>
                        <a:pt x="492219" y="101676"/>
                      </a:cubicBezTo>
                      <a:cubicBezTo>
                        <a:pt x="498833" y="101147"/>
                        <a:pt x="499627" y="129457"/>
                        <a:pt x="485869" y="136601"/>
                      </a:cubicBezTo>
                      <a:cubicBezTo>
                        <a:pt x="472111" y="143745"/>
                        <a:pt x="449886" y="139776"/>
                        <a:pt x="409669" y="144538"/>
                      </a:cubicBezTo>
                      <a:cubicBezTo>
                        <a:pt x="369452" y="149301"/>
                        <a:pt x="287696" y="165441"/>
                        <a:pt x="244569" y="165176"/>
                      </a:cubicBezTo>
                      <a:cubicBezTo>
                        <a:pt x="201442" y="164912"/>
                        <a:pt x="150907" y="142951"/>
                        <a:pt x="150907" y="142951"/>
                      </a:cubicBezTo>
                      <a:cubicBezTo>
                        <a:pt x="110426" y="132632"/>
                        <a:pt x="14647" y="128134"/>
                        <a:pt x="1682" y="103263"/>
                      </a:cubicBezTo>
                      <a:cubicBezTo>
                        <a:pt x="-11283" y="78392"/>
                        <a:pt x="54863" y="-2834"/>
                        <a:pt x="57244" y="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8" name="フリーフォーム: 図形 1137">
                  <a:extLst>
                    <a:ext uri="{FF2B5EF4-FFF2-40B4-BE49-F238E27FC236}">
                      <a16:creationId xmlns:a16="http://schemas.microsoft.com/office/drawing/2014/main" id="{C3281F2F-B557-40A1-AD4D-0759A2065846}"/>
                    </a:ext>
                  </a:extLst>
                </p:cNvPr>
                <p:cNvSpPr/>
                <p:nvPr/>
              </p:nvSpPr>
              <p:spPr>
                <a:xfrm>
                  <a:off x="7775234" y="10240690"/>
                  <a:ext cx="54658" cy="295584"/>
                </a:xfrm>
                <a:custGeom>
                  <a:avLst/>
                  <a:gdLst>
                    <a:gd name="connsiteX0" fmla="*/ 14629 w 54658"/>
                    <a:gd name="connsiteY0" fmla="*/ 273 h 295584"/>
                    <a:gd name="connsiteX1" fmla="*/ 54316 w 54658"/>
                    <a:gd name="connsiteY1" fmla="*/ 165373 h 295584"/>
                    <a:gd name="connsiteX2" fmla="*/ 33679 w 54658"/>
                    <a:gd name="connsiteY2" fmla="*/ 232048 h 295584"/>
                    <a:gd name="connsiteX3" fmla="*/ 30504 w 54658"/>
                    <a:gd name="connsiteY3" fmla="*/ 295548 h 295584"/>
                    <a:gd name="connsiteX4" fmla="*/ 11454 w 54658"/>
                    <a:gd name="connsiteY4" fmla="*/ 239985 h 295584"/>
                    <a:gd name="connsiteX5" fmla="*/ 341 w 54658"/>
                    <a:gd name="connsiteY5" fmla="*/ 162198 h 295584"/>
                    <a:gd name="connsiteX6" fmla="*/ 24154 w 54658"/>
                    <a:gd name="connsiteY6" fmla="*/ 127273 h 295584"/>
                    <a:gd name="connsiteX7" fmla="*/ 14629 w 54658"/>
                    <a:gd name="connsiteY7" fmla="*/ 273 h 29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658" h="295584">
                      <a:moveTo>
                        <a:pt x="14629" y="273"/>
                      </a:moveTo>
                      <a:cubicBezTo>
                        <a:pt x="19656" y="6623"/>
                        <a:pt x="51141" y="126744"/>
                        <a:pt x="54316" y="165373"/>
                      </a:cubicBezTo>
                      <a:cubicBezTo>
                        <a:pt x="57491" y="204002"/>
                        <a:pt x="37648" y="210352"/>
                        <a:pt x="33679" y="232048"/>
                      </a:cubicBezTo>
                      <a:cubicBezTo>
                        <a:pt x="29710" y="253744"/>
                        <a:pt x="34208" y="294225"/>
                        <a:pt x="30504" y="295548"/>
                      </a:cubicBezTo>
                      <a:cubicBezTo>
                        <a:pt x="26800" y="296871"/>
                        <a:pt x="16481" y="262210"/>
                        <a:pt x="11454" y="239985"/>
                      </a:cubicBezTo>
                      <a:cubicBezTo>
                        <a:pt x="6427" y="217760"/>
                        <a:pt x="-1776" y="180983"/>
                        <a:pt x="341" y="162198"/>
                      </a:cubicBezTo>
                      <a:cubicBezTo>
                        <a:pt x="2458" y="143413"/>
                        <a:pt x="20185" y="154525"/>
                        <a:pt x="24154" y="127273"/>
                      </a:cubicBezTo>
                      <a:cubicBezTo>
                        <a:pt x="28123" y="100021"/>
                        <a:pt x="9602" y="-6077"/>
                        <a:pt x="14629" y="2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9" name="フリーフォーム: 図形 1138">
                  <a:extLst>
                    <a:ext uri="{FF2B5EF4-FFF2-40B4-BE49-F238E27FC236}">
                      <a16:creationId xmlns:a16="http://schemas.microsoft.com/office/drawing/2014/main" id="{1707AA68-57FA-4FAD-9CE7-64868D2F07C3}"/>
                    </a:ext>
                  </a:extLst>
                </p:cNvPr>
                <p:cNvSpPr/>
                <p:nvPr/>
              </p:nvSpPr>
              <p:spPr>
                <a:xfrm>
                  <a:off x="8186596" y="10370180"/>
                  <a:ext cx="260151" cy="95742"/>
                </a:xfrm>
                <a:custGeom>
                  <a:avLst/>
                  <a:gdLst>
                    <a:gd name="connsiteX0" fmla="*/ 142 w 260151"/>
                    <a:gd name="connsiteY0" fmla="*/ 958 h 95742"/>
                    <a:gd name="connsiteX1" fmla="*/ 181117 w 260151"/>
                    <a:gd name="connsiteY1" fmla="*/ 32708 h 95742"/>
                    <a:gd name="connsiteX2" fmla="*/ 258904 w 260151"/>
                    <a:gd name="connsiteY2" fmla="*/ 94620 h 95742"/>
                    <a:gd name="connsiteX3" fmla="*/ 212867 w 260151"/>
                    <a:gd name="connsiteY3" fmla="*/ 67633 h 95742"/>
                    <a:gd name="connsiteX4" fmla="*/ 142 w 260151"/>
                    <a:gd name="connsiteY4" fmla="*/ 958 h 9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51" h="95742">
                      <a:moveTo>
                        <a:pt x="142" y="958"/>
                      </a:moveTo>
                      <a:cubicBezTo>
                        <a:pt x="-5150" y="-4863"/>
                        <a:pt x="137990" y="17098"/>
                        <a:pt x="181117" y="32708"/>
                      </a:cubicBezTo>
                      <a:cubicBezTo>
                        <a:pt x="224244" y="48318"/>
                        <a:pt x="253612" y="88799"/>
                        <a:pt x="258904" y="94620"/>
                      </a:cubicBezTo>
                      <a:cubicBezTo>
                        <a:pt x="264196" y="100441"/>
                        <a:pt x="253348" y="82450"/>
                        <a:pt x="212867" y="67633"/>
                      </a:cubicBezTo>
                      <a:cubicBezTo>
                        <a:pt x="172386" y="52816"/>
                        <a:pt x="5434" y="6779"/>
                        <a:pt x="142" y="9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0" name="フリーフォーム: 図形 1139">
                  <a:extLst>
                    <a:ext uri="{FF2B5EF4-FFF2-40B4-BE49-F238E27FC236}">
                      <a16:creationId xmlns:a16="http://schemas.microsoft.com/office/drawing/2014/main" id="{B2A70296-CB79-48B8-8E70-E0D7B6684814}"/>
                    </a:ext>
                  </a:extLst>
                </p:cNvPr>
                <p:cNvSpPr/>
                <p:nvPr/>
              </p:nvSpPr>
              <p:spPr>
                <a:xfrm>
                  <a:off x="3903466" y="10594968"/>
                  <a:ext cx="209254" cy="219656"/>
                </a:xfrm>
                <a:custGeom>
                  <a:avLst/>
                  <a:gdLst>
                    <a:gd name="connsiteX0" fmla="*/ 197 w 209254"/>
                    <a:gd name="connsiteY0" fmla="*/ 7 h 219656"/>
                    <a:gd name="connsiteX1" fmla="*/ 103384 w 209254"/>
                    <a:gd name="connsiteY1" fmla="*/ 96845 h 219656"/>
                    <a:gd name="connsiteX2" fmla="*/ 204984 w 209254"/>
                    <a:gd name="connsiteY2" fmla="*/ 217495 h 219656"/>
                    <a:gd name="connsiteX3" fmla="*/ 184347 w 209254"/>
                    <a:gd name="connsiteY3" fmla="*/ 168282 h 219656"/>
                    <a:gd name="connsiteX4" fmla="*/ 130372 w 209254"/>
                    <a:gd name="connsiteY4" fmla="*/ 92082 h 219656"/>
                    <a:gd name="connsiteX5" fmla="*/ 197 w 209254"/>
                    <a:gd name="connsiteY5" fmla="*/ 7 h 21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9254" h="219656">
                      <a:moveTo>
                        <a:pt x="197" y="7"/>
                      </a:moveTo>
                      <a:cubicBezTo>
                        <a:pt x="-4301" y="801"/>
                        <a:pt x="69253" y="60597"/>
                        <a:pt x="103384" y="96845"/>
                      </a:cubicBezTo>
                      <a:cubicBezTo>
                        <a:pt x="137515" y="133093"/>
                        <a:pt x="191490" y="205589"/>
                        <a:pt x="204984" y="217495"/>
                      </a:cubicBezTo>
                      <a:cubicBezTo>
                        <a:pt x="218478" y="229401"/>
                        <a:pt x="196782" y="189184"/>
                        <a:pt x="184347" y="168282"/>
                      </a:cubicBezTo>
                      <a:cubicBezTo>
                        <a:pt x="171912" y="147380"/>
                        <a:pt x="158418" y="120657"/>
                        <a:pt x="130372" y="92082"/>
                      </a:cubicBezTo>
                      <a:cubicBezTo>
                        <a:pt x="102326" y="63507"/>
                        <a:pt x="4695" y="-787"/>
                        <a:pt x="197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1" name="フリーフォーム: 図形 1140">
                  <a:extLst>
                    <a:ext uri="{FF2B5EF4-FFF2-40B4-BE49-F238E27FC236}">
                      <a16:creationId xmlns:a16="http://schemas.microsoft.com/office/drawing/2014/main" id="{C67D6D3A-157F-49E0-AFE4-58BE871AA0C5}"/>
                    </a:ext>
                  </a:extLst>
                </p:cNvPr>
                <p:cNvSpPr/>
                <p:nvPr/>
              </p:nvSpPr>
              <p:spPr>
                <a:xfrm>
                  <a:off x="4063032" y="10758232"/>
                  <a:ext cx="184401" cy="186563"/>
                </a:xfrm>
                <a:custGeom>
                  <a:avLst/>
                  <a:gdLst>
                    <a:gd name="connsiteX0" fmla="*/ 2556 w 184401"/>
                    <a:gd name="connsiteY0" fmla="*/ 256 h 186563"/>
                    <a:gd name="connsiteX1" fmla="*/ 35893 w 184401"/>
                    <a:gd name="connsiteY1" fmla="*/ 89156 h 186563"/>
                    <a:gd name="connsiteX2" fmla="*/ 181943 w 184401"/>
                    <a:gd name="connsiteY2" fmla="*/ 185993 h 186563"/>
                    <a:gd name="connsiteX3" fmla="*/ 123206 w 184401"/>
                    <a:gd name="connsiteY3" fmla="*/ 127256 h 186563"/>
                    <a:gd name="connsiteX4" fmla="*/ 66056 w 184401"/>
                    <a:gd name="connsiteY4" fmla="*/ 85981 h 186563"/>
                    <a:gd name="connsiteX5" fmla="*/ 85106 w 184401"/>
                    <a:gd name="connsiteY5" fmla="*/ 117731 h 186563"/>
                    <a:gd name="connsiteX6" fmla="*/ 2556 w 184401"/>
                    <a:gd name="connsiteY6" fmla="*/ 256 h 18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401" h="186563">
                      <a:moveTo>
                        <a:pt x="2556" y="256"/>
                      </a:moveTo>
                      <a:cubicBezTo>
                        <a:pt x="-5646" y="-4507"/>
                        <a:pt x="5995" y="58200"/>
                        <a:pt x="35893" y="89156"/>
                      </a:cubicBezTo>
                      <a:cubicBezTo>
                        <a:pt x="65791" y="120112"/>
                        <a:pt x="167391" y="179643"/>
                        <a:pt x="181943" y="185993"/>
                      </a:cubicBezTo>
                      <a:cubicBezTo>
                        <a:pt x="196495" y="192343"/>
                        <a:pt x="142521" y="143925"/>
                        <a:pt x="123206" y="127256"/>
                      </a:cubicBezTo>
                      <a:cubicBezTo>
                        <a:pt x="103891" y="110587"/>
                        <a:pt x="72406" y="87569"/>
                        <a:pt x="66056" y="85981"/>
                      </a:cubicBezTo>
                      <a:cubicBezTo>
                        <a:pt x="59706" y="84394"/>
                        <a:pt x="93573" y="130696"/>
                        <a:pt x="85106" y="117731"/>
                      </a:cubicBezTo>
                      <a:cubicBezTo>
                        <a:pt x="76639" y="104766"/>
                        <a:pt x="10758" y="5019"/>
                        <a:pt x="2556" y="2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2" name="フリーフォーム: 図形 1141">
                  <a:extLst>
                    <a:ext uri="{FF2B5EF4-FFF2-40B4-BE49-F238E27FC236}">
                      <a16:creationId xmlns:a16="http://schemas.microsoft.com/office/drawing/2014/main" id="{A260279D-1A50-4A3F-AF2C-60D244BBBF2B}"/>
                    </a:ext>
                  </a:extLst>
                </p:cNvPr>
                <p:cNvSpPr/>
                <p:nvPr/>
              </p:nvSpPr>
              <p:spPr>
                <a:xfrm>
                  <a:off x="4171941" y="10929387"/>
                  <a:ext cx="212087" cy="121239"/>
                </a:xfrm>
                <a:custGeom>
                  <a:avLst/>
                  <a:gdLst>
                    <a:gd name="connsiteX0" fmla="*/ 9 w 212087"/>
                    <a:gd name="connsiteY0" fmla="*/ 8488 h 121239"/>
                    <a:gd name="connsiteX1" fmla="*/ 123834 w 212087"/>
                    <a:gd name="connsiteY1" fmla="*/ 8488 h 121239"/>
                    <a:gd name="connsiteX2" fmla="*/ 206384 w 212087"/>
                    <a:gd name="connsiteY2" fmla="*/ 116438 h 121239"/>
                    <a:gd name="connsiteX3" fmla="*/ 195272 w 212087"/>
                    <a:gd name="connsiteY3" fmla="*/ 94213 h 121239"/>
                    <a:gd name="connsiteX4" fmla="*/ 117484 w 212087"/>
                    <a:gd name="connsiteY4" fmla="*/ 21188 h 121239"/>
                    <a:gd name="connsiteX5" fmla="*/ 9 w 212087"/>
                    <a:gd name="connsiteY5" fmla="*/ 8488 h 121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2087" h="121239">
                      <a:moveTo>
                        <a:pt x="9" y="8488"/>
                      </a:moveTo>
                      <a:cubicBezTo>
                        <a:pt x="1067" y="6371"/>
                        <a:pt x="89438" y="-9504"/>
                        <a:pt x="123834" y="8488"/>
                      </a:cubicBezTo>
                      <a:cubicBezTo>
                        <a:pt x="158230" y="26480"/>
                        <a:pt x="194478" y="102151"/>
                        <a:pt x="206384" y="116438"/>
                      </a:cubicBezTo>
                      <a:cubicBezTo>
                        <a:pt x="218290" y="130725"/>
                        <a:pt x="210089" y="110088"/>
                        <a:pt x="195272" y="94213"/>
                      </a:cubicBezTo>
                      <a:cubicBezTo>
                        <a:pt x="180455" y="78338"/>
                        <a:pt x="146853" y="34152"/>
                        <a:pt x="117484" y="21188"/>
                      </a:cubicBezTo>
                      <a:cubicBezTo>
                        <a:pt x="88115" y="8224"/>
                        <a:pt x="-1049" y="10605"/>
                        <a:pt x="9" y="84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3" name="フリーフォーム: 図形 1142">
                  <a:extLst>
                    <a:ext uri="{FF2B5EF4-FFF2-40B4-BE49-F238E27FC236}">
                      <a16:creationId xmlns:a16="http://schemas.microsoft.com/office/drawing/2014/main" id="{B89E8936-B78A-483B-A78B-47EBB644D59B}"/>
                    </a:ext>
                  </a:extLst>
                </p:cNvPr>
                <p:cNvSpPr/>
                <p:nvPr/>
              </p:nvSpPr>
              <p:spPr>
                <a:xfrm>
                  <a:off x="4355804" y="11009944"/>
                  <a:ext cx="192568" cy="109221"/>
                </a:xfrm>
                <a:custGeom>
                  <a:avLst/>
                  <a:gdLst>
                    <a:gd name="connsiteX0" fmla="*/ 1884 w 192568"/>
                    <a:gd name="connsiteY0" fmla="*/ 108906 h 109221"/>
                    <a:gd name="connsiteX1" fmla="*/ 32046 w 192568"/>
                    <a:gd name="connsiteY1" fmla="*/ 34294 h 109221"/>
                    <a:gd name="connsiteX2" fmla="*/ 192384 w 192568"/>
                    <a:gd name="connsiteY2" fmla="*/ 45406 h 109221"/>
                    <a:gd name="connsiteX3" fmla="*/ 62209 w 192568"/>
                    <a:gd name="connsiteY3" fmla="*/ 956 h 109221"/>
                    <a:gd name="connsiteX4" fmla="*/ 1884 w 192568"/>
                    <a:gd name="connsiteY4" fmla="*/ 108906 h 109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568" h="109221">
                      <a:moveTo>
                        <a:pt x="1884" y="108906"/>
                      </a:moveTo>
                      <a:cubicBezTo>
                        <a:pt x="-3143" y="114462"/>
                        <a:pt x="296" y="44877"/>
                        <a:pt x="32046" y="34294"/>
                      </a:cubicBezTo>
                      <a:cubicBezTo>
                        <a:pt x="63796" y="23711"/>
                        <a:pt x="187357" y="50962"/>
                        <a:pt x="192384" y="45406"/>
                      </a:cubicBezTo>
                      <a:cubicBezTo>
                        <a:pt x="197411" y="39850"/>
                        <a:pt x="98192" y="-7246"/>
                        <a:pt x="62209" y="956"/>
                      </a:cubicBezTo>
                      <a:cubicBezTo>
                        <a:pt x="26226" y="9158"/>
                        <a:pt x="6911" y="103350"/>
                        <a:pt x="1884" y="1089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4" name="フリーフォーム: 図形 1143">
                  <a:extLst>
                    <a:ext uri="{FF2B5EF4-FFF2-40B4-BE49-F238E27FC236}">
                      <a16:creationId xmlns:a16="http://schemas.microsoft.com/office/drawing/2014/main" id="{59E90580-57C9-4261-95F3-E58425DE3CA6}"/>
                    </a:ext>
                  </a:extLst>
                </p:cNvPr>
                <p:cNvSpPr/>
                <p:nvPr/>
              </p:nvSpPr>
              <p:spPr>
                <a:xfrm>
                  <a:off x="4195763" y="11119942"/>
                  <a:ext cx="416178" cy="62408"/>
                </a:xfrm>
                <a:custGeom>
                  <a:avLst/>
                  <a:gdLst>
                    <a:gd name="connsiteX0" fmla="*/ 0 w 416178"/>
                    <a:gd name="connsiteY0" fmla="*/ 62408 h 62408"/>
                    <a:gd name="connsiteX1" fmla="*/ 263525 w 416178"/>
                    <a:gd name="connsiteY1" fmla="*/ 51296 h 62408"/>
                    <a:gd name="connsiteX2" fmla="*/ 350837 w 416178"/>
                    <a:gd name="connsiteY2" fmla="*/ 25896 h 62408"/>
                    <a:gd name="connsiteX3" fmla="*/ 415925 w 416178"/>
                    <a:gd name="connsiteY3" fmla="*/ 496 h 62408"/>
                    <a:gd name="connsiteX4" fmla="*/ 327025 w 416178"/>
                    <a:gd name="connsiteY4" fmla="*/ 8433 h 62408"/>
                    <a:gd name="connsiteX5" fmla="*/ 0 w 416178"/>
                    <a:gd name="connsiteY5" fmla="*/ 62408 h 6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178" h="62408">
                      <a:moveTo>
                        <a:pt x="0" y="62408"/>
                      </a:moveTo>
                      <a:cubicBezTo>
                        <a:pt x="102526" y="59894"/>
                        <a:pt x="205052" y="57381"/>
                        <a:pt x="263525" y="51296"/>
                      </a:cubicBezTo>
                      <a:cubicBezTo>
                        <a:pt x="321998" y="45211"/>
                        <a:pt x="325437" y="34363"/>
                        <a:pt x="350837" y="25896"/>
                      </a:cubicBezTo>
                      <a:cubicBezTo>
                        <a:pt x="376237" y="17429"/>
                        <a:pt x="419894" y="3406"/>
                        <a:pt x="415925" y="496"/>
                      </a:cubicBezTo>
                      <a:cubicBezTo>
                        <a:pt x="411956" y="-2415"/>
                        <a:pt x="327025" y="8433"/>
                        <a:pt x="327025" y="8433"/>
                      </a:cubicBezTo>
                      <a:lnTo>
                        <a:pt x="0" y="6240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5" name="フリーフォーム: 図形 1144">
                  <a:extLst>
                    <a:ext uri="{FF2B5EF4-FFF2-40B4-BE49-F238E27FC236}">
                      <a16:creationId xmlns:a16="http://schemas.microsoft.com/office/drawing/2014/main" id="{ABF950D1-6BB5-468F-8857-1B74FEE0971E}"/>
                    </a:ext>
                  </a:extLst>
                </p:cNvPr>
                <p:cNvSpPr/>
                <p:nvPr/>
              </p:nvSpPr>
              <p:spPr>
                <a:xfrm>
                  <a:off x="4456022" y="11031212"/>
                  <a:ext cx="187917" cy="131656"/>
                </a:xfrm>
                <a:custGeom>
                  <a:avLst/>
                  <a:gdLst>
                    <a:gd name="connsiteX0" fmla="*/ 12791 w 187917"/>
                    <a:gd name="connsiteY0" fmla="*/ 326 h 131656"/>
                    <a:gd name="connsiteX1" fmla="*/ 187416 w 187917"/>
                    <a:gd name="connsiteY1" fmla="*/ 71763 h 131656"/>
                    <a:gd name="connsiteX2" fmla="*/ 63591 w 187917"/>
                    <a:gd name="connsiteY2" fmla="*/ 101926 h 131656"/>
                    <a:gd name="connsiteX3" fmla="*/ 91 w 187917"/>
                    <a:gd name="connsiteY3" fmla="*/ 130501 h 131656"/>
                    <a:gd name="connsiteX4" fmla="*/ 49303 w 187917"/>
                    <a:gd name="connsiteY4" fmla="*/ 60651 h 131656"/>
                    <a:gd name="connsiteX5" fmla="*/ 39778 w 187917"/>
                    <a:gd name="connsiteY5" fmla="*/ 89226 h 131656"/>
                    <a:gd name="connsiteX6" fmla="*/ 76291 w 187917"/>
                    <a:gd name="connsiteY6" fmla="*/ 36838 h 131656"/>
                    <a:gd name="connsiteX7" fmla="*/ 163603 w 187917"/>
                    <a:gd name="connsiteY7" fmla="*/ 67001 h 131656"/>
                    <a:gd name="connsiteX8" fmla="*/ 85816 w 187917"/>
                    <a:gd name="connsiteY8" fmla="*/ 51126 h 131656"/>
                    <a:gd name="connsiteX9" fmla="*/ 20728 w 187917"/>
                    <a:gd name="connsiteY9" fmla="*/ 92401 h 131656"/>
                    <a:gd name="connsiteX10" fmla="*/ 128678 w 187917"/>
                    <a:gd name="connsiteY10" fmla="*/ 46363 h 131656"/>
                    <a:gd name="connsiteX11" fmla="*/ 12791 w 187917"/>
                    <a:gd name="connsiteY11" fmla="*/ 326 h 13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7917" h="131656">
                      <a:moveTo>
                        <a:pt x="12791" y="326"/>
                      </a:moveTo>
                      <a:cubicBezTo>
                        <a:pt x="22581" y="4559"/>
                        <a:pt x="178949" y="54830"/>
                        <a:pt x="187416" y="71763"/>
                      </a:cubicBezTo>
                      <a:cubicBezTo>
                        <a:pt x="195883" y="88696"/>
                        <a:pt x="94812" y="92136"/>
                        <a:pt x="63591" y="101926"/>
                      </a:cubicBezTo>
                      <a:cubicBezTo>
                        <a:pt x="32370" y="111716"/>
                        <a:pt x="2472" y="137380"/>
                        <a:pt x="91" y="130501"/>
                      </a:cubicBezTo>
                      <a:cubicBezTo>
                        <a:pt x="-2290" y="123622"/>
                        <a:pt x="42689" y="67530"/>
                        <a:pt x="49303" y="60651"/>
                      </a:cubicBezTo>
                      <a:cubicBezTo>
                        <a:pt x="55917" y="53772"/>
                        <a:pt x="35280" y="93195"/>
                        <a:pt x="39778" y="89226"/>
                      </a:cubicBezTo>
                      <a:cubicBezTo>
                        <a:pt x="44276" y="85257"/>
                        <a:pt x="55653" y="40542"/>
                        <a:pt x="76291" y="36838"/>
                      </a:cubicBezTo>
                      <a:cubicBezTo>
                        <a:pt x="96929" y="33134"/>
                        <a:pt x="162016" y="64620"/>
                        <a:pt x="163603" y="67001"/>
                      </a:cubicBezTo>
                      <a:cubicBezTo>
                        <a:pt x="165190" y="69382"/>
                        <a:pt x="109628" y="46893"/>
                        <a:pt x="85816" y="51126"/>
                      </a:cubicBezTo>
                      <a:cubicBezTo>
                        <a:pt x="62004" y="55359"/>
                        <a:pt x="13584" y="93195"/>
                        <a:pt x="20728" y="92401"/>
                      </a:cubicBezTo>
                      <a:cubicBezTo>
                        <a:pt x="27872" y="91607"/>
                        <a:pt x="128942" y="58534"/>
                        <a:pt x="128678" y="46363"/>
                      </a:cubicBezTo>
                      <a:cubicBezTo>
                        <a:pt x="128414" y="34192"/>
                        <a:pt x="3001" y="-3907"/>
                        <a:pt x="12791" y="3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6" name="フリーフォーム: 図形 1145">
                  <a:extLst>
                    <a:ext uri="{FF2B5EF4-FFF2-40B4-BE49-F238E27FC236}">
                      <a16:creationId xmlns:a16="http://schemas.microsoft.com/office/drawing/2014/main" id="{20773D39-62B3-493E-ADDE-42DF43B5F0F2}"/>
                    </a:ext>
                  </a:extLst>
                </p:cNvPr>
                <p:cNvSpPr/>
                <p:nvPr/>
              </p:nvSpPr>
              <p:spPr>
                <a:xfrm>
                  <a:off x="3790950" y="11015663"/>
                  <a:ext cx="509653" cy="179514"/>
                </a:xfrm>
                <a:custGeom>
                  <a:avLst/>
                  <a:gdLst>
                    <a:gd name="connsiteX0" fmla="*/ 0 w 509653"/>
                    <a:gd name="connsiteY0" fmla="*/ 0 h 179514"/>
                    <a:gd name="connsiteX1" fmla="*/ 179388 w 509653"/>
                    <a:gd name="connsiteY1" fmla="*/ 31750 h 179514"/>
                    <a:gd name="connsiteX2" fmla="*/ 293688 w 509653"/>
                    <a:gd name="connsiteY2" fmla="*/ 93662 h 179514"/>
                    <a:gd name="connsiteX3" fmla="*/ 403225 w 509653"/>
                    <a:gd name="connsiteY3" fmla="*/ 141287 h 179514"/>
                    <a:gd name="connsiteX4" fmla="*/ 415925 w 509653"/>
                    <a:gd name="connsiteY4" fmla="*/ 119062 h 179514"/>
                    <a:gd name="connsiteX5" fmla="*/ 509588 w 509653"/>
                    <a:gd name="connsiteY5" fmla="*/ 179387 h 179514"/>
                    <a:gd name="connsiteX6" fmla="*/ 400050 w 509653"/>
                    <a:gd name="connsiteY6" fmla="*/ 100012 h 179514"/>
                    <a:gd name="connsiteX7" fmla="*/ 306388 w 509653"/>
                    <a:gd name="connsiteY7" fmla="*/ 66675 h 179514"/>
                    <a:gd name="connsiteX8" fmla="*/ 0 w 509653"/>
                    <a:gd name="connsiteY8" fmla="*/ 0 h 17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9653" h="179514">
                      <a:moveTo>
                        <a:pt x="0" y="0"/>
                      </a:moveTo>
                      <a:cubicBezTo>
                        <a:pt x="65220" y="8070"/>
                        <a:pt x="130440" y="16140"/>
                        <a:pt x="179388" y="31750"/>
                      </a:cubicBezTo>
                      <a:cubicBezTo>
                        <a:pt x="228336" y="47360"/>
                        <a:pt x="256382" y="75406"/>
                        <a:pt x="293688" y="93662"/>
                      </a:cubicBezTo>
                      <a:cubicBezTo>
                        <a:pt x="330994" y="111918"/>
                        <a:pt x="382852" y="137054"/>
                        <a:pt x="403225" y="141287"/>
                      </a:cubicBezTo>
                      <a:cubicBezTo>
                        <a:pt x="423598" y="145520"/>
                        <a:pt x="398198" y="112712"/>
                        <a:pt x="415925" y="119062"/>
                      </a:cubicBezTo>
                      <a:cubicBezTo>
                        <a:pt x="433652" y="125412"/>
                        <a:pt x="512234" y="182562"/>
                        <a:pt x="509588" y="179387"/>
                      </a:cubicBezTo>
                      <a:cubicBezTo>
                        <a:pt x="506942" y="176212"/>
                        <a:pt x="433917" y="118797"/>
                        <a:pt x="400050" y="100012"/>
                      </a:cubicBezTo>
                      <a:cubicBezTo>
                        <a:pt x="366183" y="81227"/>
                        <a:pt x="306388" y="66675"/>
                        <a:pt x="306388" y="666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7" name="フリーフォーム: 図形 1146">
                  <a:extLst>
                    <a:ext uri="{FF2B5EF4-FFF2-40B4-BE49-F238E27FC236}">
                      <a16:creationId xmlns:a16="http://schemas.microsoft.com/office/drawing/2014/main" id="{83F753F9-55C0-4416-B77F-26A0E642A0DD}"/>
                    </a:ext>
                  </a:extLst>
                </p:cNvPr>
                <p:cNvSpPr/>
                <p:nvPr/>
              </p:nvSpPr>
              <p:spPr>
                <a:xfrm>
                  <a:off x="4192932" y="10955396"/>
                  <a:ext cx="96496" cy="210577"/>
                </a:xfrm>
                <a:custGeom>
                  <a:avLst/>
                  <a:gdLst>
                    <a:gd name="connsiteX0" fmla="*/ 56806 w 96496"/>
                    <a:gd name="connsiteY0" fmla="*/ 3117 h 210577"/>
                    <a:gd name="connsiteX1" fmla="*/ 1243 w 96496"/>
                    <a:gd name="connsiteY1" fmla="*/ 87254 h 210577"/>
                    <a:gd name="connsiteX2" fmla="*/ 18706 w 96496"/>
                    <a:gd name="connsiteY2" fmla="*/ 207904 h 210577"/>
                    <a:gd name="connsiteX3" fmla="*/ 25056 w 96496"/>
                    <a:gd name="connsiteY3" fmla="*/ 160279 h 210577"/>
                    <a:gd name="connsiteX4" fmla="*/ 96493 w 96496"/>
                    <a:gd name="connsiteY4" fmla="*/ 39629 h 210577"/>
                    <a:gd name="connsiteX5" fmla="*/ 28231 w 96496"/>
                    <a:gd name="connsiteY5" fmla="*/ 161867 h 210577"/>
                    <a:gd name="connsiteX6" fmla="*/ 2831 w 96496"/>
                    <a:gd name="connsiteY6" fmla="*/ 31692 h 210577"/>
                    <a:gd name="connsiteX7" fmla="*/ 56806 w 96496"/>
                    <a:gd name="connsiteY7" fmla="*/ 3117 h 2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496" h="210577">
                      <a:moveTo>
                        <a:pt x="56806" y="3117"/>
                      </a:moveTo>
                      <a:cubicBezTo>
                        <a:pt x="56541" y="12377"/>
                        <a:pt x="7593" y="53123"/>
                        <a:pt x="1243" y="87254"/>
                      </a:cubicBezTo>
                      <a:cubicBezTo>
                        <a:pt x="-5107" y="121385"/>
                        <a:pt x="14737" y="195733"/>
                        <a:pt x="18706" y="207904"/>
                      </a:cubicBezTo>
                      <a:cubicBezTo>
                        <a:pt x="22675" y="220075"/>
                        <a:pt x="12092" y="188325"/>
                        <a:pt x="25056" y="160279"/>
                      </a:cubicBezTo>
                      <a:cubicBezTo>
                        <a:pt x="38020" y="132233"/>
                        <a:pt x="95964" y="39364"/>
                        <a:pt x="96493" y="39629"/>
                      </a:cubicBezTo>
                      <a:cubicBezTo>
                        <a:pt x="97022" y="39894"/>
                        <a:pt x="43841" y="163190"/>
                        <a:pt x="28231" y="161867"/>
                      </a:cubicBezTo>
                      <a:cubicBezTo>
                        <a:pt x="12621" y="160544"/>
                        <a:pt x="-609" y="57621"/>
                        <a:pt x="2831" y="31692"/>
                      </a:cubicBezTo>
                      <a:cubicBezTo>
                        <a:pt x="6271" y="5763"/>
                        <a:pt x="57071" y="-6143"/>
                        <a:pt x="56806" y="3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8" name="フリーフォーム: 図形 1147">
                  <a:extLst>
                    <a:ext uri="{FF2B5EF4-FFF2-40B4-BE49-F238E27FC236}">
                      <a16:creationId xmlns:a16="http://schemas.microsoft.com/office/drawing/2014/main" id="{811F577C-9F05-4C1D-B107-4604ACE8E5B9}"/>
                    </a:ext>
                  </a:extLst>
                </p:cNvPr>
                <p:cNvSpPr/>
                <p:nvPr/>
              </p:nvSpPr>
              <p:spPr>
                <a:xfrm>
                  <a:off x="3849408" y="10970134"/>
                  <a:ext cx="313373" cy="71470"/>
                </a:xfrm>
                <a:custGeom>
                  <a:avLst/>
                  <a:gdLst>
                    <a:gd name="connsiteX0" fmla="*/ 1867 w 313373"/>
                    <a:gd name="connsiteY0" fmla="*/ 1079 h 71470"/>
                    <a:gd name="connsiteX1" fmla="*/ 111405 w 313373"/>
                    <a:gd name="connsiteY1" fmla="*/ 7429 h 71470"/>
                    <a:gd name="connsiteX2" fmla="*/ 235230 w 313373"/>
                    <a:gd name="connsiteY2" fmla="*/ 45529 h 71470"/>
                    <a:gd name="connsiteX3" fmla="*/ 313017 w 313373"/>
                    <a:gd name="connsiteY3" fmla="*/ 70929 h 71470"/>
                    <a:gd name="connsiteX4" fmla="*/ 205067 w 313373"/>
                    <a:gd name="connsiteY4" fmla="*/ 21716 h 71470"/>
                    <a:gd name="connsiteX5" fmla="*/ 1867 w 313373"/>
                    <a:gd name="connsiteY5" fmla="*/ 1079 h 7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71470">
                      <a:moveTo>
                        <a:pt x="1867" y="1079"/>
                      </a:moveTo>
                      <a:cubicBezTo>
                        <a:pt x="-13743" y="-1302"/>
                        <a:pt x="72511" y="21"/>
                        <a:pt x="111405" y="7429"/>
                      </a:cubicBezTo>
                      <a:cubicBezTo>
                        <a:pt x="150299" y="14837"/>
                        <a:pt x="201628" y="34946"/>
                        <a:pt x="235230" y="45529"/>
                      </a:cubicBezTo>
                      <a:cubicBezTo>
                        <a:pt x="268832" y="56112"/>
                        <a:pt x="318044" y="74898"/>
                        <a:pt x="313017" y="70929"/>
                      </a:cubicBezTo>
                      <a:cubicBezTo>
                        <a:pt x="307990" y="66960"/>
                        <a:pt x="250311" y="36268"/>
                        <a:pt x="205067" y="21716"/>
                      </a:cubicBezTo>
                      <a:cubicBezTo>
                        <a:pt x="159823" y="7164"/>
                        <a:pt x="17477" y="3460"/>
                        <a:pt x="1867" y="10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9" name="フリーフォーム: 図形 1148">
                  <a:extLst>
                    <a:ext uri="{FF2B5EF4-FFF2-40B4-BE49-F238E27FC236}">
                      <a16:creationId xmlns:a16="http://schemas.microsoft.com/office/drawing/2014/main" id="{59F8C40B-4990-41DD-B83C-D2F3DFA8403A}"/>
                    </a:ext>
                  </a:extLst>
                </p:cNvPr>
                <p:cNvSpPr/>
                <p:nvPr/>
              </p:nvSpPr>
              <p:spPr>
                <a:xfrm>
                  <a:off x="3553069" y="10686147"/>
                  <a:ext cx="334725" cy="560688"/>
                </a:xfrm>
                <a:custGeom>
                  <a:avLst/>
                  <a:gdLst>
                    <a:gd name="connsiteX0" fmla="*/ 215656 w 334725"/>
                    <a:gd name="connsiteY0" fmla="*/ 2491 h 560688"/>
                    <a:gd name="connsiteX1" fmla="*/ 156919 w 334725"/>
                    <a:gd name="connsiteY1" fmla="*/ 277128 h 560688"/>
                    <a:gd name="connsiteX2" fmla="*/ 137869 w 334725"/>
                    <a:gd name="connsiteY2" fmla="*/ 385078 h 560688"/>
                    <a:gd name="connsiteX3" fmla="*/ 2931 w 334725"/>
                    <a:gd name="connsiteY3" fmla="*/ 556528 h 560688"/>
                    <a:gd name="connsiteX4" fmla="*/ 55319 w 334725"/>
                    <a:gd name="connsiteY4" fmla="*/ 493028 h 560688"/>
                    <a:gd name="connsiteX5" fmla="*/ 174381 w 334725"/>
                    <a:gd name="connsiteY5" fmla="*/ 331103 h 560688"/>
                    <a:gd name="connsiteX6" fmla="*/ 334719 w 334725"/>
                    <a:gd name="connsiteY6" fmla="*/ 259666 h 560688"/>
                    <a:gd name="connsiteX7" fmla="*/ 180731 w 334725"/>
                    <a:gd name="connsiteY7" fmla="*/ 300941 h 560688"/>
                    <a:gd name="connsiteX8" fmla="*/ 204544 w 334725"/>
                    <a:gd name="connsiteY8" fmla="*/ 202516 h 560688"/>
                    <a:gd name="connsiteX9" fmla="*/ 210894 w 334725"/>
                    <a:gd name="connsiteY9" fmla="*/ 113616 h 560688"/>
                    <a:gd name="connsiteX10" fmla="*/ 215656 w 334725"/>
                    <a:gd name="connsiteY10" fmla="*/ 139016 h 560688"/>
                    <a:gd name="connsiteX11" fmla="*/ 215656 w 334725"/>
                    <a:gd name="connsiteY11" fmla="*/ 2491 h 56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4725" h="560688">
                      <a:moveTo>
                        <a:pt x="215656" y="2491"/>
                      </a:moveTo>
                      <a:cubicBezTo>
                        <a:pt x="205866" y="25510"/>
                        <a:pt x="169883" y="213364"/>
                        <a:pt x="156919" y="277128"/>
                      </a:cubicBezTo>
                      <a:cubicBezTo>
                        <a:pt x="143954" y="340893"/>
                        <a:pt x="163534" y="338511"/>
                        <a:pt x="137869" y="385078"/>
                      </a:cubicBezTo>
                      <a:cubicBezTo>
                        <a:pt x="112204" y="431645"/>
                        <a:pt x="16689" y="538536"/>
                        <a:pt x="2931" y="556528"/>
                      </a:cubicBezTo>
                      <a:cubicBezTo>
                        <a:pt x="-10827" y="574520"/>
                        <a:pt x="26744" y="530599"/>
                        <a:pt x="55319" y="493028"/>
                      </a:cubicBezTo>
                      <a:cubicBezTo>
                        <a:pt x="83894" y="455457"/>
                        <a:pt x="127814" y="369997"/>
                        <a:pt x="174381" y="331103"/>
                      </a:cubicBezTo>
                      <a:cubicBezTo>
                        <a:pt x="220948" y="292209"/>
                        <a:pt x="333661" y="264693"/>
                        <a:pt x="334719" y="259666"/>
                      </a:cubicBezTo>
                      <a:cubicBezTo>
                        <a:pt x="335777" y="254639"/>
                        <a:pt x="202427" y="310466"/>
                        <a:pt x="180731" y="300941"/>
                      </a:cubicBezTo>
                      <a:cubicBezTo>
                        <a:pt x="159035" y="291416"/>
                        <a:pt x="199517" y="233737"/>
                        <a:pt x="204544" y="202516"/>
                      </a:cubicBezTo>
                      <a:cubicBezTo>
                        <a:pt x="209571" y="171295"/>
                        <a:pt x="209042" y="124199"/>
                        <a:pt x="210894" y="113616"/>
                      </a:cubicBezTo>
                      <a:cubicBezTo>
                        <a:pt x="212746" y="103033"/>
                        <a:pt x="214333" y="154891"/>
                        <a:pt x="215656" y="139016"/>
                      </a:cubicBezTo>
                      <a:cubicBezTo>
                        <a:pt x="216979" y="123141"/>
                        <a:pt x="225446" y="-20528"/>
                        <a:pt x="215656" y="24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1" name="フリーフォーム: 図形 1150">
                  <a:extLst>
                    <a:ext uri="{FF2B5EF4-FFF2-40B4-BE49-F238E27FC236}">
                      <a16:creationId xmlns:a16="http://schemas.microsoft.com/office/drawing/2014/main" id="{44ADCDE4-F353-4619-8DB3-B9BF43BCF1BF}"/>
                    </a:ext>
                  </a:extLst>
                </p:cNvPr>
                <p:cNvSpPr/>
                <p:nvPr/>
              </p:nvSpPr>
              <p:spPr>
                <a:xfrm>
                  <a:off x="3812108" y="10660063"/>
                  <a:ext cx="258331" cy="258213"/>
                </a:xfrm>
                <a:custGeom>
                  <a:avLst/>
                  <a:gdLst>
                    <a:gd name="connsiteX0" fmla="*/ 67742 w 258331"/>
                    <a:gd name="connsiteY0" fmla="*/ 0 h 258213"/>
                    <a:gd name="connsiteX1" fmla="*/ 26467 w 258331"/>
                    <a:gd name="connsiteY1" fmla="*/ 136525 h 258213"/>
                    <a:gd name="connsiteX2" fmla="*/ 28055 w 258331"/>
                    <a:gd name="connsiteY2" fmla="*/ 257175 h 258213"/>
                    <a:gd name="connsiteX3" fmla="*/ 55042 w 258331"/>
                    <a:gd name="connsiteY3" fmla="*/ 196850 h 258213"/>
                    <a:gd name="connsiteX4" fmla="*/ 120130 w 258331"/>
                    <a:gd name="connsiteY4" fmla="*/ 231775 h 258213"/>
                    <a:gd name="connsiteX5" fmla="*/ 258242 w 258331"/>
                    <a:gd name="connsiteY5" fmla="*/ 153987 h 258213"/>
                    <a:gd name="connsiteX6" fmla="*/ 142355 w 258331"/>
                    <a:gd name="connsiteY6" fmla="*/ 119062 h 258213"/>
                    <a:gd name="connsiteX7" fmla="*/ 212205 w 258331"/>
                    <a:gd name="connsiteY7" fmla="*/ 166687 h 258213"/>
                    <a:gd name="connsiteX8" fmla="*/ 94730 w 258331"/>
                    <a:gd name="connsiteY8" fmla="*/ 225425 h 258213"/>
                    <a:gd name="connsiteX9" fmla="*/ 9005 w 258331"/>
                    <a:gd name="connsiteY9" fmla="*/ 254000 h 258213"/>
                    <a:gd name="connsiteX10" fmla="*/ 7417 w 258331"/>
                    <a:gd name="connsiteY10" fmla="*/ 136525 h 258213"/>
                    <a:gd name="connsiteX11" fmla="*/ 67742 w 258331"/>
                    <a:gd name="connsiteY11" fmla="*/ 0 h 25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8331" h="258213">
                      <a:moveTo>
                        <a:pt x="67742" y="0"/>
                      </a:moveTo>
                      <a:cubicBezTo>
                        <a:pt x="70917" y="0"/>
                        <a:pt x="33081" y="93663"/>
                        <a:pt x="26467" y="136525"/>
                      </a:cubicBezTo>
                      <a:cubicBezTo>
                        <a:pt x="19852" y="179388"/>
                        <a:pt x="23292" y="247121"/>
                        <a:pt x="28055" y="257175"/>
                      </a:cubicBezTo>
                      <a:cubicBezTo>
                        <a:pt x="32817" y="267229"/>
                        <a:pt x="39696" y="201083"/>
                        <a:pt x="55042" y="196850"/>
                      </a:cubicBezTo>
                      <a:cubicBezTo>
                        <a:pt x="70388" y="192617"/>
                        <a:pt x="86264" y="238919"/>
                        <a:pt x="120130" y="231775"/>
                      </a:cubicBezTo>
                      <a:cubicBezTo>
                        <a:pt x="153996" y="224631"/>
                        <a:pt x="254538" y="172772"/>
                        <a:pt x="258242" y="153987"/>
                      </a:cubicBezTo>
                      <a:cubicBezTo>
                        <a:pt x="261946" y="135202"/>
                        <a:pt x="150028" y="116945"/>
                        <a:pt x="142355" y="119062"/>
                      </a:cubicBezTo>
                      <a:cubicBezTo>
                        <a:pt x="134682" y="121179"/>
                        <a:pt x="220143" y="148960"/>
                        <a:pt x="212205" y="166687"/>
                      </a:cubicBezTo>
                      <a:cubicBezTo>
                        <a:pt x="204268" y="184414"/>
                        <a:pt x="128597" y="210873"/>
                        <a:pt x="94730" y="225425"/>
                      </a:cubicBezTo>
                      <a:cubicBezTo>
                        <a:pt x="60863" y="239977"/>
                        <a:pt x="23557" y="268817"/>
                        <a:pt x="9005" y="254000"/>
                      </a:cubicBezTo>
                      <a:cubicBezTo>
                        <a:pt x="-5547" y="239183"/>
                        <a:pt x="273" y="173038"/>
                        <a:pt x="7417" y="136525"/>
                      </a:cubicBezTo>
                      <a:cubicBezTo>
                        <a:pt x="14561" y="100013"/>
                        <a:pt x="64567" y="0"/>
                        <a:pt x="67742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2" name="フリーフォーム: 図形 1151">
                  <a:extLst>
                    <a:ext uri="{FF2B5EF4-FFF2-40B4-BE49-F238E27FC236}">
                      <a16:creationId xmlns:a16="http://schemas.microsoft.com/office/drawing/2014/main" id="{D4746207-F554-463C-B91C-D6544A2C9F60}"/>
                    </a:ext>
                  </a:extLst>
                </p:cNvPr>
                <p:cNvSpPr/>
                <p:nvPr/>
              </p:nvSpPr>
              <p:spPr>
                <a:xfrm>
                  <a:off x="3257602" y="10618705"/>
                  <a:ext cx="444124" cy="640557"/>
                </a:xfrm>
                <a:custGeom>
                  <a:avLst/>
                  <a:gdLst>
                    <a:gd name="connsiteX0" fmla="*/ 420636 w 444124"/>
                    <a:gd name="connsiteY0" fmla="*/ 83 h 640557"/>
                    <a:gd name="connsiteX1" fmla="*/ 441273 w 444124"/>
                    <a:gd name="connsiteY1" fmla="*/ 382670 h 640557"/>
                    <a:gd name="connsiteX2" fmla="*/ 352373 w 444124"/>
                    <a:gd name="connsiteY2" fmla="*/ 539833 h 640557"/>
                    <a:gd name="connsiteX3" fmla="*/ 293636 w 444124"/>
                    <a:gd name="connsiteY3" fmla="*/ 592220 h 640557"/>
                    <a:gd name="connsiteX4" fmla="*/ 168223 w 444124"/>
                    <a:gd name="connsiteY4" fmla="*/ 623970 h 640557"/>
                    <a:gd name="connsiteX5" fmla="*/ 3123 w 444124"/>
                    <a:gd name="connsiteY5" fmla="*/ 638258 h 640557"/>
                    <a:gd name="connsiteX6" fmla="*/ 323798 w 444124"/>
                    <a:gd name="connsiteY6" fmla="*/ 576345 h 640557"/>
                    <a:gd name="connsiteX7" fmla="*/ 404761 w 444124"/>
                    <a:gd name="connsiteY7" fmla="*/ 417595 h 640557"/>
                    <a:gd name="connsiteX8" fmla="*/ 420636 w 444124"/>
                    <a:gd name="connsiteY8" fmla="*/ 83 h 64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124" h="640557">
                      <a:moveTo>
                        <a:pt x="420636" y="83"/>
                      </a:moveTo>
                      <a:cubicBezTo>
                        <a:pt x="426721" y="-5738"/>
                        <a:pt x="452650" y="292712"/>
                        <a:pt x="441273" y="382670"/>
                      </a:cubicBezTo>
                      <a:cubicBezTo>
                        <a:pt x="429896" y="472628"/>
                        <a:pt x="376979" y="504908"/>
                        <a:pt x="352373" y="539833"/>
                      </a:cubicBezTo>
                      <a:cubicBezTo>
                        <a:pt x="327767" y="574758"/>
                        <a:pt x="324328" y="578197"/>
                        <a:pt x="293636" y="592220"/>
                      </a:cubicBezTo>
                      <a:cubicBezTo>
                        <a:pt x="262944" y="606243"/>
                        <a:pt x="216642" y="616297"/>
                        <a:pt x="168223" y="623970"/>
                      </a:cubicBezTo>
                      <a:cubicBezTo>
                        <a:pt x="119804" y="631643"/>
                        <a:pt x="-22806" y="646195"/>
                        <a:pt x="3123" y="638258"/>
                      </a:cubicBezTo>
                      <a:cubicBezTo>
                        <a:pt x="29052" y="630321"/>
                        <a:pt x="256858" y="613122"/>
                        <a:pt x="323798" y="576345"/>
                      </a:cubicBezTo>
                      <a:cubicBezTo>
                        <a:pt x="390738" y="539568"/>
                        <a:pt x="388092" y="507024"/>
                        <a:pt x="404761" y="417595"/>
                      </a:cubicBezTo>
                      <a:cubicBezTo>
                        <a:pt x="421430" y="328166"/>
                        <a:pt x="414551" y="5904"/>
                        <a:pt x="420636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3" name="フリーフォーム: 図形 1152">
                  <a:extLst>
                    <a:ext uri="{FF2B5EF4-FFF2-40B4-BE49-F238E27FC236}">
                      <a16:creationId xmlns:a16="http://schemas.microsoft.com/office/drawing/2014/main" id="{7CBAB31B-018F-458C-864C-E09933F19292}"/>
                    </a:ext>
                  </a:extLst>
                </p:cNvPr>
                <p:cNvSpPr/>
                <p:nvPr/>
              </p:nvSpPr>
              <p:spPr>
                <a:xfrm>
                  <a:off x="2971217" y="10284883"/>
                  <a:ext cx="39231" cy="505715"/>
                </a:xfrm>
                <a:custGeom>
                  <a:avLst/>
                  <a:gdLst>
                    <a:gd name="connsiteX0" fmla="*/ 30216 w 39231"/>
                    <a:gd name="connsiteY0" fmla="*/ 0 h 505715"/>
                    <a:gd name="connsiteX1" fmla="*/ 15400 w 39231"/>
                    <a:gd name="connsiteY1" fmla="*/ 366184 h 505715"/>
                    <a:gd name="connsiteX2" fmla="*/ 583 w 39231"/>
                    <a:gd name="connsiteY2" fmla="*/ 503767 h 505715"/>
                    <a:gd name="connsiteX3" fmla="*/ 36566 w 39231"/>
                    <a:gd name="connsiteY3" fmla="*/ 279400 h 505715"/>
                    <a:gd name="connsiteX4" fmla="*/ 36566 w 39231"/>
                    <a:gd name="connsiteY4" fmla="*/ 192617 h 505715"/>
                    <a:gd name="connsiteX5" fmla="*/ 30216 w 39231"/>
                    <a:gd name="connsiteY5" fmla="*/ 0 h 50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31" h="505715">
                      <a:moveTo>
                        <a:pt x="30216" y="0"/>
                      </a:moveTo>
                      <a:cubicBezTo>
                        <a:pt x="25277" y="141111"/>
                        <a:pt x="20339" y="282223"/>
                        <a:pt x="15400" y="366184"/>
                      </a:cubicBezTo>
                      <a:cubicBezTo>
                        <a:pt x="10461" y="450145"/>
                        <a:pt x="-2945" y="518231"/>
                        <a:pt x="583" y="503767"/>
                      </a:cubicBezTo>
                      <a:cubicBezTo>
                        <a:pt x="4111" y="489303"/>
                        <a:pt x="30569" y="331258"/>
                        <a:pt x="36566" y="279400"/>
                      </a:cubicBezTo>
                      <a:cubicBezTo>
                        <a:pt x="42563" y="227542"/>
                        <a:pt x="36566" y="192617"/>
                        <a:pt x="36566" y="192617"/>
                      </a:cubicBezTo>
                      <a:lnTo>
                        <a:pt x="30216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4" name="フリーフォーム: 図形 1153">
                  <a:extLst>
                    <a:ext uri="{FF2B5EF4-FFF2-40B4-BE49-F238E27FC236}">
                      <a16:creationId xmlns:a16="http://schemas.microsoft.com/office/drawing/2014/main" id="{16E7E9FA-0FA5-48E0-B0FE-97007B17F219}"/>
                    </a:ext>
                  </a:extLst>
                </p:cNvPr>
                <p:cNvSpPr/>
                <p:nvPr/>
              </p:nvSpPr>
              <p:spPr>
                <a:xfrm>
                  <a:off x="2975913" y="10268044"/>
                  <a:ext cx="80362" cy="533306"/>
                </a:xfrm>
                <a:custGeom>
                  <a:avLst/>
                  <a:gdLst>
                    <a:gd name="connsiteX0" fmla="*/ 74204 w 80362"/>
                    <a:gd name="connsiteY0" fmla="*/ 14723 h 533306"/>
                    <a:gd name="connsiteX1" fmla="*/ 57270 w 80362"/>
                    <a:gd name="connsiteY1" fmla="*/ 338573 h 533306"/>
                    <a:gd name="connsiteX2" fmla="*/ 120 w 80362"/>
                    <a:gd name="connsiteY2" fmla="*/ 533306 h 533306"/>
                    <a:gd name="connsiteX3" fmla="*/ 74204 w 80362"/>
                    <a:gd name="connsiteY3" fmla="*/ 336456 h 533306"/>
                    <a:gd name="connsiteX4" fmla="*/ 76320 w 80362"/>
                    <a:gd name="connsiteY4" fmla="*/ 184056 h 533306"/>
                    <a:gd name="connsiteX5" fmla="*/ 76320 w 80362"/>
                    <a:gd name="connsiteY5" fmla="*/ 65523 h 533306"/>
                    <a:gd name="connsiteX6" fmla="*/ 74204 w 80362"/>
                    <a:gd name="connsiteY6" fmla="*/ 14723 h 533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62" h="533306">
                      <a:moveTo>
                        <a:pt x="74204" y="14723"/>
                      </a:moveTo>
                      <a:cubicBezTo>
                        <a:pt x="71029" y="60231"/>
                        <a:pt x="69617" y="252143"/>
                        <a:pt x="57270" y="338573"/>
                      </a:cubicBezTo>
                      <a:cubicBezTo>
                        <a:pt x="44923" y="425003"/>
                        <a:pt x="-2702" y="533659"/>
                        <a:pt x="120" y="533306"/>
                      </a:cubicBezTo>
                      <a:cubicBezTo>
                        <a:pt x="2942" y="532953"/>
                        <a:pt x="61504" y="394664"/>
                        <a:pt x="74204" y="336456"/>
                      </a:cubicBezTo>
                      <a:cubicBezTo>
                        <a:pt x="86904" y="278248"/>
                        <a:pt x="75967" y="229211"/>
                        <a:pt x="76320" y="184056"/>
                      </a:cubicBezTo>
                      <a:cubicBezTo>
                        <a:pt x="76673" y="138901"/>
                        <a:pt x="75614" y="89512"/>
                        <a:pt x="76320" y="65523"/>
                      </a:cubicBezTo>
                      <a:cubicBezTo>
                        <a:pt x="77026" y="41534"/>
                        <a:pt x="77379" y="-30785"/>
                        <a:pt x="74204" y="147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5" name="フリーフォーム: 図形 1154">
                  <a:extLst>
                    <a:ext uri="{FF2B5EF4-FFF2-40B4-BE49-F238E27FC236}">
                      <a16:creationId xmlns:a16="http://schemas.microsoft.com/office/drawing/2014/main" id="{48BB15CE-04EA-484C-9D73-E2F6054A08E0}"/>
                    </a:ext>
                  </a:extLst>
                </p:cNvPr>
                <p:cNvSpPr/>
                <p:nvPr/>
              </p:nvSpPr>
              <p:spPr>
                <a:xfrm>
                  <a:off x="2794655" y="10466854"/>
                  <a:ext cx="223816" cy="574147"/>
                </a:xfrm>
                <a:custGeom>
                  <a:avLst/>
                  <a:gdLst>
                    <a:gd name="connsiteX0" fmla="*/ 223712 w 223816"/>
                    <a:gd name="connsiteY0" fmla="*/ 63 h 574147"/>
                    <a:gd name="connsiteX1" fmla="*/ 109412 w 223816"/>
                    <a:gd name="connsiteY1" fmla="*/ 298513 h 574147"/>
                    <a:gd name="connsiteX2" fmla="*/ 35328 w 223816"/>
                    <a:gd name="connsiteY2" fmla="*/ 520763 h 574147"/>
                    <a:gd name="connsiteX3" fmla="*/ 20512 w 223816"/>
                    <a:gd name="connsiteY3" fmla="*/ 552513 h 574147"/>
                    <a:gd name="connsiteX4" fmla="*/ 1462 w 223816"/>
                    <a:gd name="connsiteY4" fmla="*/ 567329 h 574147"/>
                    <a:gd name="connsiteX5" fmla="*/ 62845 w 223816"/>
                    <a:gd name="connsiteY5" fmla="*/ 438213 h 574147"/>
                    <a:gd name="connsiteX6" fmla="*/ 88245 w 223816"/>
                    <a:gd name="connsiteY6" fmla="*/ 273113 h 574147"/>
                    <a:gd name="connsiteX7" fmla="*/ 223712 w 223816"/>
                    <a:gd name="connsiteY7" fmla="*/ 63 h 574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3816" h="574147">
                      <a:moveTo>
                        <a:pt x="223712" y="63"/>
                      </a:moveTo>
                      <a:cubicBezTo>
                        <a:pt x="227240" y="4296"/>
                        <a:pt x="140809" y="211730"/>
                        <a:pt x="109412" y="298513"/>
                      </a:cubicBezTo>
                      <a:cubicBezTo>
                        <a:pt x="78015" y="385296"/>
                        <a:pt x="50145" y="478430"/>
                        <a:pt x="35328" y="520763"/>
                      </a:cubicBezTo>
                      <a:cubicBezTo>
                        <a:pt x="20511" y="563096"/>
                        <a:pt x="26156" y="544752"/>
                        <a:pt x="20512" y="552513"/>
                      </a:cubicBezTo>
                      <a:cubicBezTo>
                        <a:pt x="14868" y="560274"/>
                        <a:pt x="-5594" y="586379"/>
                        <a:pt x="1462" y="567329"/>
                      </a:cubicBezTo>
                      <a:cubicBezTo>
                        <a:pt x="8517" y="548279"/>
                        <a:pt x="48381" y="487249"/>
                        <a:pt x="62845" y="438213"/>
                      </a:cubicBezTo>
                      <a:cubicBezTo>
                        <a:pt x="77309" y="389177"/>
                        <a:pt x="64256" y="342963"/>
                        <a:pt x="88245" y="273113"/>
                      </a:cubicBezTo>
                      <a:cubicBezTo>
                        <a:pt x="112234" y="203263"/>
                        <a:pt x="220184" y="-4170"/>
                        <a:pt x="223712" y="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6" name="フリーフォーム: 図形 1155">
                  <a:extLst>
                    <a:ext uri="{FF2B5EF4-FFF2-40B4-BE49-F238E27FC236}">
                      <a16:creationId xmlns:a16="http://schemas.microsoft.com/office/drawing/2014/main" id="{87D83922-D185-4EBA-84E2-188F924F0BD2}"/>
                    </a:ext>
                  </a:extLst>
                </p:cNvPr>
                <p:cNvSpPr/>
                <p:nvPr/>
              </p:nvSpPr>
              <p:spPr>
                <a:xfrm>
                  <a:off x="2659026" y="11002851"/>
                  <a:ext cx="188996" cy="56516"/>
                </a:xfrm>
                <a:custGeom>
                  <a:avLst/>
                  <a:gdLst>
                    <a:gd name="connsiteX0" fmla="*/ 188949 w 188996"/>
                    <a:gd name="connsiteY0" fmla="*/ 112 h 56516"/>
                    <a:gd name="connsiteX1" fmla="*/ 96874 w 188996"/>
                    <a:gd name="connsiteY1" fmla="*/ 41387 h 56516"/>
                    <a:gd name="connsiteX2" fmla="*/ 37 w 188996"/>
                    <a:gd name="connsiteY2" fmla="*/ 44562 h 56516"/>
                    <a:gd name="connsiteX3" fmla="*/ 107987 w 188996"/>
                    <a:gd name="connsiteY3" fmla="*/ 55674 h 56516"/>
                    <a:gd name="connsiteX4" fmla="*/ 188949 w 188996"/>
                    <a:gd name="connsiteY4" fmla="*/ 112 h 56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996" h="56516">
                      <a:moveTo>
                        <a:pt x="188949" y="112"/>
                      </a:moveTo>
                      <a:cubicBezTo>
                        <a:pt x="187097" y="-2269"/>
                        <a:pt x="128359" y="33979"/>
                        <a:pt x="96874" y="41387"/>
                      </a:cubicBezTo>
                      <a:cubicBezTo>
                        <a:pt x="65389" y="48795"/>
                        <a:pt x="-1815" y="42181"/>
                        <a:pt x="37" y="44562"/>
                      </a:cubicBezTo>
                      <a:cubicBezTo>
                        <a:pt x="1889" y="46943"/>
                        <a:pt x="77560" y="59907"/>
                        <a:pt x="107987" y="55674"/>
                      </a:cubicBezTo>
                      <a:cubicBezTo>
                        <a:pt x="138414" y="51441"/>
                        <a:pt x="190801" y="2493"/>
                        <a:pt x="188949" y="1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7" name="フリーフォーム: 図形 1156">
                  <a:extLst>
                    <a:ext uri="{FF2B5EF4-FFF2-40B4-BE49-F238E27FC236}">
                      <a16:creationId xmlns:a16="http://schemas.microsoft.com/office/drawing/2014/main" id="{EB01DAFB-3E86-4357-8C8A-E1D006DD5DFB}"/>
                    </a:ext>
                  </a:extLst>
                </p:cNvPr>
                <p:cNvSpPr/>
                <p:nvPr/>
              </p:nvSpPr>
              <p:spPr>
                <a:xfrm>
                  <a:off x="2553882" y="11029696"/>
                  <a:ext cx="251411" cy="138089"/>
                </a:xfrm>
                <a:custGeom>
                  <a:avLst/>
                  <a:gdLst>
                    <a:gd name="connsiteX0" fmla="*/ 406 w 251411"/>
                    <a:gd name="connsiteY0" fmla="*/ 136779 h 138089"/>
                    <a:gd name="connsiteX1" fmla="*/ 132168 w 251411"/>
                    <a:gd name="connsiteY1" fmla="*/ 12954 h 138089"/>
                    <a:gd name="connsiteX2" fmla="*/ 251231 w 251411"/>
                    <a:gd name="connsiteY2" fmla="*/ 3429 h 138089"/>
                    <a:gd name="connsiteX3" fmla="*/ 157568 w 251411"/>
                    <a:gd name="connsiteY3" fmla="*/ 9779 h 138089"/>
                    <a:gd name="connsiteX4" fmla="*/ 92481 w 251411"/>
                    <a:gd name="connsiteY4" fmla="*/ 74867 h 138089"/>
                    <a:gd name="connsiteX5" fmla="*/ 406 w 251411"/>
                    <a:gd name="connsiteY5" fmla="*/ 136779 h 138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411" h="138089">
                      <a:moveTo>
                        <a:pt x="406" y="136779"/>
                      </a:moveTo>
                      <a:cubicBezTo>
                        <a:pt x="7021" y="126460"/>
                        <a:pt x="90364" y="35179"/>
                        <a:pt x="132168" y="12954"/>
                      </a:cubicBezTo>
                      <a:cubicBezTo>
                        <a:pt x="173972" y="-9271"/>
                        <a:pt x="246998" y="3958"/>
                        <a:pt x="251231" y="3429"/>
                      </a:cubicBezTo>
                      <a:cubicBezTo>
                        <a:pt x="255464" y="2900"/>
                        <a:pt x="184026" y="-2127"/>
                        <a:pt x="157568" y="9779"/>
                      </a:cubicBezTo>
                      <a:cubicBezTo>
                        <a:pt x="131110" y="21685"/>
                        <a:pt x="115235" y="56082"/>
                        <a:pt x="92481" y="74867"/>
                      </a:cubicBezTo>
                      <a:cubicBezTo>
                        <a:pt x="69727" y="93652"/>
                        <a:pt x="-6209" y="147098"/>
                        <a:pt x="406" y="1367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8" name="フリーフォーム: 図形 1157">
                  <a:extLst>
                    <a:ext uri="{FF2B5EF4-FFF2-40B4-BE49-F238E27FC236}">
                      <a16:creationId xmlns:a16="http://schemas.microsoft.com/office/drawing/2014/main" id="{37348658-438A-4B14-9ADF-9253F46CDA0A}"/>
                    </a:ext>
                  </a:extLst>
                </p:cNvPr>
                <p:cNvSpPr/>
                <p:nvPr/>
              </p:nvSpPr>
              <p:spPr>
                <a:xfrm>
                  <a:off x="2511292" y="11133436"/>
                  <a:ext cx="125554" cy="121070"/>
                </a:xfrm>
                <a:custGeom>
                  <a:avLst/>
                  <a:gdLst>
                    <a:gd name="connsiteX0" fmla="*/ 73158 w 125554"/>
                    <a:gd name="connsiteY0" fmla="*/ 1289 h 121070"/>
                    <a:gd name="connsiteX1" fmla="*/ 11246 w 125554"/>
                    <a:gd name="connsiteY1" fmla="*/ 93364 h 121070"/>
                    <a:gd name="connsiteX2" fmla="*/ 11246 w 125554"/>
                    <a:gd name="connsiteY2" fmla="*/ 120352 h 121070"/>
                    <a:gd name="connsiteX3" fmla="*/ 125546 w 125554"/>
                    <a:gd name="connsiteY3" fmla="*/ 71139 h 121070"/>
                    <a:gd name="connsiteX4" fmla="*/ 4896 w 125554"/>
                    <a:gd name="connsiteY4" fmla="*/ 112414 h 121070"/>
                    <a:gd name="connsiteX5" fmla="*/ 33471 w 125554"/>
                    <a:gd name="connsiteY5" fmla="*/ 42564 h 121070"/>
                    <a:gd name="connsiteX6" fmla="*/ 73158 w 125554"/>
                    <a:gd name="connsiteY6" fmla="*/ 1289 h 12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554" h="121070">
                      <a:moveTo>
                        <a:pt x="73158" y="1289"/>
                      </a:moveTo>
                      <a:cubicBezTo>
                        <a:pt x="69454" y="9756"/>
                        <a:pt x="21565" y="73520"/>
                        <a:pt x="11246" y="93364"/>
                      </a:cubicBezTo>
                      <a:cubicBezTo>
                        <a:pt x="927" y="113208"/>
                        <a:pt x="-7804" y="124056"/>
                        <a:pt x="11246" y="120352"/>
                      </a:cubicBezTo>
                      <a:cubicBezTo>
                        <a:pt x="30296" y="116648"/>
                        <a:pt x="126604" y="72462"/>
                        <a:pt x="125546" y="71139"/>
                      </a:cubicBezTo>
                      <a:cubicBezTo>
                        <a:pt x="124488" y="69816"/>
                        <a:pt x="20242" y="117177"/>
                        <a:pt x="4896" y="112414"/>
                      </a:cubicBezTo>
                      <a:cubicBezTo>
                        <a:pt x="-10450" y="107651"/>
                        <a:pt x="23417" y="56851"/>
                        <a:pt x="33471" y="42564"/>
                      </a:cubicBezTo>
                      <a:cubicBezTo>
                        <a:pt x="43525" y="28277"/>
                        <a:pt x="76862" y="-7178"/>
                        <a:pt x="73158" y="1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9" name="フリーフォーム: 図形 1158">
                  <a:extLst>
                    <a:ext uri="{FF2B5EF4-FFF2-40B4-BE49-F238E27FC236}">
                      <a16:creationId xmlns:a16="http://schemas.microsoft.com/office/drawing/2014/main" id="{8ABB2BBB-0B07-4A6A-A6DE-7BFA596FF437}"/>
                    </a:ext>
                  </a:extLst>
                </p:cNvPr>
                <p:cNvSpPr/>
                <p:nvPr/>
              </p:nvSpPr>
              <p:spPr>
                <a:xfrm>
                  <a:off x="2563751" y="11012462"/>
                  <a:ext cx="321303" cy="195502"/>
                </a:xfrm>
                <a:custGeom>
                  <a:avLst/>
                  <a:gdLst>
                    <a:gd name="connsiteX0" fmla="*/ 62 w 321303"/>
                    <a:gd name="connsiteY0" fmla="*/ 133376 h 195502"/>
                    <a:gd name="connsiteX1" fmla="*/ 61974 w 321303"/>
                    <a:gd name="connsiteY1" fmla="*/ 195288 h 195502"/>
                    <a:gd name="connsiteX2" fmla="*/ 117537 w 321303"/>
                    <a:gd name="connsiteY2" fmla="*/ 150838 h 195502"/>
                    <a:gd name="connsiteX3" fmla="*/ 182624 w 321303"/>
                    <a:gd name="connsiteY3" fmla="*/ 74638 h 195502"/>
                    <a:gd name="connsiteX4" fmla="*/ 215962 w 321303"/>
                    <a:gd name="connsiteY4" fmla="*/ 68288 h 195502"/>
                    <a:gd name="connsiteX5" fmla="*/ 252474 w 321303"/>
                    <a:gd name="connsiteY5" fmla="*/ 52413 h 195502"/>
                    <a:gd name="connsiteX6" fmla="*/ 320737 w 321303"/>
                    <a:gd name="connsiteY6" fmla="*/ 26 h 195502"/>
                    <a:gd name="connsiteX7" fmla="*/ 211199 w 321303"/>
                    <a:gd name="connsiteY7" fmla="*/ 46063 h 195502"/>
                    <a:gd name="connsiteX8" fmla="*/ 147699 w 321303"/>
                    <a:gd name="connsiteY8" fmla="*/ 96863 h 195502"/>
                    <a:gd name="connsiteX9" fmla="*/ 101662 w 321303"/>
                    <a:gd name="connsiteY9" fmla="*/ 152426 h 195502"/>
                    <a:gd name="connsiteX10" fmla="*/ 50862 w 321303"/>
                    <a:gd name="connsiteY10" fmla="*/ 188938 h 195502"/>
                    <a:gd name="connsiteX11" fmla="*/ 62 w 321303"/>
                    <a:gd name="connsiteY11" fmla="*/ 133376 h 19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303" h="195502">
                      <a:moveTo>
                        <a:pt x="62" y="133376"/>
                      </a:moveTo>
                      <a:cubicBezTo>
                        <a:pt x="1914" y="134434"/>
                        <a:pt x="42395" y="192378"/>
                        <a:pt x="61974" y="195288"/>
                      </a:cubicBezTo>
                      <a:cubicBezTo>
                        <a:pt x="81553" y="198198"/>
                        <a:pt x="97429" y="170946"/>
                        <a:pt x="117537" y="150838"/>
                      </a:cubicBezTo>
                      <a:cubicBezTo>
                        <a:pt x="137645" y="130730"/>
                        <a:pt x="166220" y="88396"/>
                        <a:pt x="182624" y="74638"/>
                      </a:cubicBezTo>
                      <a:cubicBezTo>
                        <a:pt x="199028" y="60880"/>
                        <a:pt x="204320" y="71992"/>
                        <a:pt x="215962" y="68288"/>
                      </a:cubicBezTo>
                      <a:cubicBezTo>
                        <a:pt x="227604" y="64584"/>
                        <a:pt x="235011" y="63790"/>
                        <a:pt x="252474" y="52413"/>
                      </a:cubicBezTo>
                      <a:cubicBezTo>
                        <a:pt x="269937" y="41036"/>
                        <a:pt x="327616" y="1084"/>
                        <a:pt x="320737" y="26"/>
                      </a:cubicBezTo>
                      <a:cubicBezTo>
                        <a:pt x="313858" y="-1032"/>
                        <a:pt x="240039" y="29923"/>
                        <a:pt x="211199" y="46063"/>
                      </a:cubicBezTo>
                      <a:cubicBezTo>
                        <a:pt x="182359" y="62203"/>
                        <a:pt x="165955" y="79136"/>
                        <a:pt x="147699" y="96863"/>
                      </a:cubicBezTo>
                      <a:cubicBezTo>
                        <a:pt x="129443" y="114590"/>
                        <a:pt x="117801" y="137080"/>
                        <a:pt x="101662" y="152426"/>
                      </a:cubicBezTo>
                      <a:cubicBezTo>
                        <a:pt x="85523" y="167772"/>
                        <a:pt x="63827" y="191055"/>
                        <a:pt x="50862" y="188938"/>
                      </a:cubicBezTo>
                      <a:cubicBezTo>
                        <a:pt x="37897" y="186821"/>
                        <a:pt x="-1790" y="132318"/>
                        <a:pt x="62" y="1333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0" name="フリーフォーム: 図形 1159">
                  <a:extLst>
                    <a:ext uri="{FF2B5EF4-FFF2-40B4-BE49-F238E27FC236}">
                      <a16:creationId xmlns:a16="http://schemas.microsoft.com/office/drawing/2014/main" id="{32BF4B6C-0703-44A4-A221-280992578948}"/>
                    </a:ext>
                  </a:extLst>
                </p:cNvPr>
                <p:cNvSpPr/>
                <p:nvPr/>
              </p:nvSpPr>
              <p:spPr>
                <a:xfrm>
                  <a:off x="2468172" y="10861467"/>
                  <a:ext cx="500457" cy="420867"/>
                </a:xfrm>
                <a:custGeom>
                  <a:avLst/>
                  <a:gdLst>
                    <a:gd name="connsiteX0" fmla="*/ 500453 w 500457"/>
                    <a:gd name="connsiteY0" fmla="*/ 208 h 420867"/>
                    <a:gd name="connsiteX1" fmla="*/ 430603 w 500457"/>
                    <a:gd name="connsiteY1" fmla="*/ 143083 h 420867"/>
                    <a:gd name="connsiteX2" fmla="*/ 375041 w 500457"/>
                    <a:gd name="connsiteY2" fmla="*/ 184358 h 420867"/>
                    <a:gd name="connsiteX3" fmla="*/ 329003 w 500457"/>
                    <a:gd name="connsiteY3" fmla="*/ 225633 h 420867"/>
                    <a:gd name="connsiteX4" fmla="*/ 255978 w 500457"/>
                    <a:gd name="connsiteY4" fmla="*/ 254208 h 420867"/>
                    <a:gd name="connsiteX5" fmla="*/ 202003 w 500457"/>
                    <a:gd name="connsiteY5" fmla="*/ 330408 h 420867"/>
                    <a:gd name="connsiteX6" fmla="*/ 138503 w 500457"/>
                    <a:gd name="connsiteY6" fmla="*/ 374858 h 420867"/>
                    <a:gd name="connsiteX7" fmla="*/ 3566 w 500457"/>
                    <a:gd name="connsiteY7" fmla="*/ 416133 h 420867"/>
                    <a:gd name="connsiteX8" fmla="*/ 297253 w 500457"/>
                    <a:gd name="connsiteY8" fmla="*/ 257383 h 420867"/>
                    <a:gd name="connsiteX9" fmla="*/ 427428 w 500457"/>
                    <a:gd name="connsiteY9" fmla="*/ 178008 h 420867"/>
                    <a:gd name="connsiteX10" fmla="*/ 500453 w 500457"/>
                    <a:gd name="connsiteY10" fmla="*/ 208 h 420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457" h="420867">
                      <a:moveTo>
                        <a:pt x="500453" y="208"/>
                      </a:moveTo>
                      <a:cubicBezTo>
                        <a:pt x="500982" y="-5613"/>
                        <a:pt x="451505" y="112391"/>
                        <a:pt x="430603" y="143083"/>
                      </a:cubicBezTo>
                      <a:cubicBezTo>
                        <a:pt x="409701" y="173775"/>
                        <a:pt x="391974" y="170600"/>
                        <a:pt x="375041" y="184358"/>
                      </a:cubicBezTo>
                      <a:cubicBezTo>
                        <a:pt x="358108" y="198116"/>
                        <a:pt x="348847" y="213991"/>
                        <a:pt x="329003" y="225633"/>
                      </a:cubicBezTo>
                      <a:cubicBezTo>
                        <a:pt x="309159" y="237275"/>
                        <a:pt x="277145" y="236746"/>
                        <a:pt x="255978" y="254208"/>
                      </a:cubicBezTo>
                      <a:cubicBezTo>
                        <a:pt x="234811" y="271670"/>
                        <a:pt x="221582" y="310300"/>
                        <a:pt x="202003" y="330408"/>
                      </a:cubicBezTo>
                      <a:cubicBezTo>
                        <a:pt x="182424" y="350516"/>
                        <a:pt x="171576" y="360571"/>
                        <a:pt x="138503" y="374858"/>
                      </a:cubicBezTo>
                      <a:cubicBezTo>
                        <a:pt x="105430" y="389146"/>
                        <a:pt x="-22892" y="435712"/>
                        <a:pt x="3566" y="416133"/>
                      </a:cubicBezTo>
                      <a:cubicBezTo>
                        <a:pt x="30024" y="396554"/>
                        <a:pt x="226609" y="297070"/>
                        <a:pt x="297253" y="257383"/>
                      </a:cubicBezTo>
                      <a:cubicBezTo>
                        <a:pt x="367897" y="217696"/>
                        <a:pt x="393826" y="218225"/>
                        <a:pt x="427428" y="178008"/>
                      </a:cubicBezTo>
                      <a:cubicBezTo>
                        <a:pt x="461030" y="137791"/>
                        <a:pt x="499924" y="6029"/>
                        <a:pt x="500453" y="2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1" name="フリーフォーム: 図形 1160">
                  <a:extLst>
                    <a:ext uri="{FF2B5EF4-FFF2-40B4-BE49-F238E27FC236}">
                      <a16:creationId xmlns:a16="http://schemas.microsoft.com/office/drawing/2014/main" id="{9606E27A-5318-4085-89B9-CA965C9FFDDA}"/>
                    </a:ext>
                  </a:extLst>
                </p:cNvPr>
                <p:cNvSpPr/>
                <p:nvPr/>
              </p:nvSpPr>
              <p:spPr>
                <a:xfrm>
                  <a:off x="2904034" y="10751338"/>
                  <a:ext cx="170175" cy="337614"/>
                </a:xfrm>
                <a:custGeom>
                  <a:avLst/>
                  <a:gdLst>
                    <a:gd name="connsiteX0" fmla="*/ 169366 w 170175"/>
                    <a:gd name="connsiteY0" fmla="*/ 800 h 337614"/>
                    <a:gd name="connsiteX1" fmla="*/ 104279 w 170175"/>
                    <a:gd name="connsiteY1" fmla="*/ 227812 h 337614"/>
                    <a:gd name="connsiteX2" fmla="*/ 47129 w 170175"/>
                    <a:gd name="connsiteY2" fmla="*/ 294487 h 337614"/>
                    <a:gd name="connsiteX3" fmla="*/ 2679 w 170175"/>
                    <a:gd name="connsiteY3" fmla="*/ 334175 h 337614"/>
                    <a:gd name="connsiteX4" fmla="*/ 128091 w 170175"/>
                    <a:gd name="connsiteY4" fmla="*/ 205587 h 337614"/>
                    <a:gd name="connsiteX5" fmla="*/ 118566 w 170175"/>
                    <a:gd name="connsiteY5" fmla="*/ 256387 h 337614"/>
                    <a:gd name="connsiteX6" fmla="*/ 126504 w 170175"/>
                    <a:gd name="connsiteY6" fmla="*/ 292900 h 337614"/>
                    <a:gd name="connsiteX7" fmla="*/ 145554 w 170175"/>
                    <a:gd name="connsiteY7" fmla="*/ 197650 h 337614"/>
                    <a:gd name="connsiteX8" fmla="*/ 159841 w 170175"/>
                    <a:gd name="connsiteY8" fmla="*/ 277025 h 337614"/>
                    <a:gd name="connsiteX9" fmla="*/ 142379 w 170175"/>
                    <a:gd name="connsiteY9" fmla="*/ 156375 h 337614"/>
                    <a:gd name="connsiteX10" fmla="*/ 169366 w 170175"/>
                    <a:gd name="connsiteY10" fmla="*/ 800 h 337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175" h="337614">
                      <a:moveTo>
                        <a:pt x="169366" y="800"/>
                      </a:moveTo>
                      <a:cubicBezTo>
                        <a:pt x="163016" y="12706"/>
                        <a:pt x="124652" y="178864"/>
                        <a:pt x="104279" y="227812"/>
                      </a:cubicBezTo>
                      <a:cubicBezTo>
                        <a:pt x="83906" y="276760"/>
                        <a:pt x="64062" y="276760"/>
                        <a:pt x="47129" y="294487"/>
                      </a:cubicBezTo>
                      <a:cubicBezTo>
                        <a:pt x="30196" y="312214"/>
                        <a:pt x="-10815" y="348992"/>
                        <a:pt x="2679" y="334175"/>
                      </a:cubicBezTo>
                      <a:cubicBezTo>
                        <a:pt x="16173" y="319358"/>
                        <a:pt x="108777" y="218552"/>
                        <a:pt x="128091" y="205587"/>
                      </a:cubicBezTo>
                      <a:cubicBezTo>
                        <a:pt x="147405" y="192622"/>
                        <a:pt x="118830" y="241835"/>
                        <a:pt x="118566" y="256387"/>
                      </a:cubicBezTo>
                      <a:cubicBezTo>
                        <a:pt x="118302" y="270939"/>
                        <a:pt x="122006" y="302690"/>
                        <a:pt x="126504" y="292900"/>
                      </a:cubicBezTo>
                      <a:cubicBezTo>
                        <a:pt x="131002" y="283111"/>
                        <a:pt x="139998" y="200296"/>
                        <a:pt x="145554" y="197650"/>
                      </a:cubicBezTo>
                      <a:cubicBezTo>
                        <a:pt x="151110" y="195004"/>
                        <a:pt x="160370" y="283904"/>
                        <a:pt x="159841" y="277025"/>
                      </a:cubicBezTo>
                      <a:cubicBezTo>
                        <a:pt x="159312" y="270146"/>
                        <a:pt x="142114" y="199767"/>
                        <a:pt x="142379" y="156375"/>
                      </a:cubicBezTo>
                      <a:cubicBezTo>
                        <a:pt x="142644" y="112983"/>
                        <a:pt x="175716" y="-11106"/>
                        <a:pt x="169366" y="8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2" name="フリーフォーム: 図形 1161">
                  <a:extLst>
                    <a:ext uri="{FF2B5EF4-FFF2-40B4-BE49-F238E27FC236}">
                      <a16:creationId xmlns:a16="http://schemas.microsoft.com/office/drawing/2014/main" id="{99725677-EEAC-4299-A984-44A92084321F}"/>
                    </a:ext>
                  </a:extLst>
                </p:cNvPr>
                <p:cNvSpPr/>
                <p:nvPr/>
              </p:nvSpPr>
              <p:spPr>
                <a:xfrm>
                  <a:off x="2391812" y="11040610"/>
                  <a:ext cx="588173" cy="261740"/>
                </a:xfrm>
                <a:custGeom>
                  <a:avLst/>
                  <a:gdLst>
                    <a:gd name="connsiteX0" fmla="*/ 586338 w 588173"/>
                    <a:gd name="connsiteY0" fmla="*/ 3628 h 261740"/>
                    <a:gd name="connsiteX1" fmla="*/ 446638 w 588173"/>
                    <a:gd name="connsiteY1" fmla="*/ 130628 h 261740"/>
                    <a:gd name="connsiteX2" fmla="*/ 352976 w 588173"/>
                    <a:gd name="connsiteY2" fmla="*/ 192540 h 261740"/>
                    <a:gd name="connsiteX3" fmla="*/ 281538 w 588173"/>
                    <a:gd name="connsiteY3" fmla="*/ 224290 h 261740"/>
                    <a:gd name="connsiteX4" fmla="*/ 214863 w 588173"/>
                    <a:gd name="connsiteY4" fmla="*/ 241753 h 261740"/>
                    <a:gd name="connsiteX5" fmla="*/ 2138 w 588173"/>
                    <a:gd name="connsiteY5" fmla="*/ 259215 h 261740"/>
                    <a:gd name="connsiteX6" fmla="*/ 360913 w 588173"/>
                    <a:gd name="connsiteY6" fmla="*/ 183015 h 261740"/>
                    <a:gd name="connsiteX7" fmla="*/ 432351 w 588173"/>
                    <a:gd name="connsiteY7" fmla="*/ 122690 h 261740"/>
                    <a:gd name="connsiteX8" fmla="*/ 521251 w 588173"/>
                    <a:gd name="connsiteY8" fmla="*/ 41728 h 261740"/>
                    <a:gd name="connsiteX9" fmla="*/ 586338 w 588173"/>
                    <a:gd name="connsiteY9" fmla="*/ 3628 h 26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8173" h="261740">
                      <a:moveTo>
                        <a:pt x="586338" y="3628"/>
                      </a:moveTo>
                      <a:cubicBezTo>
                        <a:pt x="573903" y="18445"/>
                        <a:pt x="485532" y="99143"/>
                        <a:pt x="446638" y="130628"/>
                      </a:cubicBezTo>
                      <a:cubicBezTo>
                        <a:pt x="407744" y="162113"/>
                        <a:pt x="380493" y="176930"/>
                        <a:pt x="352976" y="192540"/>
                      </a:cubicBezTo>
                      <a:cubicBezTo>
                        <a:pt x="325459" y="208150"/>
                        <a:pt x="304557" y="216088"/>
                        <a:pt x="281538" y="224290"/>
                      </a:cubicBezTo>
                      <a:cubicBezTo>
                        <a:pt x="258519" y="232492"/>
                        <a:pt x="261430" y="235932"/>
                        <a:pt x="214863" y="241753"/>
                      </a:cubicBezTo>
                      <a:cubicBezTo>
                        <a:pt x="168296" y="247574"/>
                        <a:pt x="-22204" y="269005"/>
                        <a:pt x="2138" y="259215"/>
                      </a:cubicBezTo>
                      <a:cubicBezTo>
                        <a:pt x="26480" y="249425"/>
                        <a:pt x="289211" y="205769"/>
                        <a:pt x="360913" y="183015"/>
                      </a:cubicBezTo>
                      <a:cubicBezTo>
                        <a:pt x="432615" y="160261"/>
                        <a:pt x="405628" y="146238"/>
                        <a:pt x="432351" y="122690"/>
                      </a:cubicBezTo>
                      <a:cubicBezTo>
                        <a:pt x="459074" y="99142"/>
                        <a:pt x="497703" y="60513"/>
                        <a:pt x="521251" y="41728"/>
                      </a:cubicBezTo>
                      <a:cubicBezTo>
                        <a:pt x="544799" y="22943"/>
                        <a:pt x="598773" y="-11189"/>
                        <a:pt x="586338" y="36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3" name="フリーフォーム: 図形 1162">
                  <a:extLst>
                    <a:ext uri="{FF2B5EF4-FFF2-40B4-BE49-F238E27FC236}">
                      <a16:creationId xmlns:a16="http://schemas.microsoft.com/office/drawing/2014/main" id="{B239A72F-CE68-429A-90C0-E86499745000}"/>
                    </a:ext>
                  </a:extLst>
                </p:cNvPr>
                <p:cNvSpPr/>
                <p:nvPr/>
              </p:nvSpPr>
              <p:spPr>
                <a:xfrm>
                  <a:off x="2628536" y="10779687"/>
                  <a:ext cx="481770" cy="515833"/>
                </a:xfrm>
                <a:custGeom>
                  <a:avLst/>
                  <a:gdLst>
                    <a:gd name="connsiteX0" fmla="*/ 471852 w 481770"/>
                    <a:gd name="connsiteY0" fmla="*/ 1026 h 515833"/>
                    <a:gd name="connsiteX1" fmla="*/ 446452 w 481770"/>
                    <a:gd name="connsiteY1" fmla="*/ 264551 h 515833"/>
                    <a:gd name="connsiteX2" fmla="*/ 343264 w 481770"/>
                    <a:gd name="connsiteY2" fmla="*/ 337576 h 515833"/>
                    <a:gd name="connsiteX3" fmla="*/ 194039 w 481770"/>
                    <a:gd name="connsiteY3" fmla="*/ 437588 h 515833"/>
                    <a:gd name="connsiteX4" fmla="*/ 95614 w 481770"/>
                    <a:gd name="connsiteY4" fmla="*/ 482038 h 515833"/>
                    <a:gd name="connsiteX5" fmla="*/ 21002 w 481770"/>
                    <a:gd name="connsiteY5" fmla="*/ 510613 h 515833"/>
                    <a:gd name="connsiteX6" fmla="*/ 6714 w 481770"/>
                    <a:gd name="connsiteY6" fmla="*/ 512201 h 515833"/>
                    <a:gd name="connsiteX7" fmla="*/ 116252 w 481770"/>
                    <a:gd name="connsiteY7" fmla="*/ 472513 h 515833"/>
                    <a:gd name="connsiteX8" fmla="*/ 413114 w 481770"/>
                    <a:gd name="connsiteY8" fmla="*/ 267726 h 515833"/>
                    <a:gd name="connsiteX9" fmla="*/ 425814 w 481770"/>
                    <a:gd name="connsiteY9" fmla="*/ 237563 h 515833"/>
                    <a:gd name="connsiteX10" fmla="*/ 481377 w 481770"/>
                    <a:gd name="connsiteY10" fmla="*/ 99451 h 515833"/>
                    <a:gd name="connsiteX11" fmla="*/ 451214 w 481770"/>
                    <a:gd name="connsiteY11" fmla="*/ 169301 h 515833"/>
                    <a:gd name="connsiteX12" fmla="*/ 471852 w 481770"/>
                    <a:gd name="connsiteY12" fmla="*/ 1026 h 5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1770" h="515833">
                      <a:moveTo>
                        <a:pt x="471852" y="1026"/>
                      </a:moveTo>
                      <a:cubicBezTo>
                        <a:pt x="471058" y="16901"/>
                        <a:pt x="467883" y="208459"/>
                        <a:pt x="446452" y="264551"/>
                      </a:cubicBezTo>
                      <a:cubicBezTo>
                        <a:pt x="425021" y="320643"/>
                        <a:pt x="343264" y="337576"/>
                        <a:pt x="343264" y="337576"/>
                      </a:cubicBezTo>
                      <a:cubicBezTo>
                        <a:pt x="301195" y="366415"/>
                        <a:pt x="235314" y="413511"/>
                        <a:pt x="194039" y="437588"/>
                      </a:cubicBezTo>
                      <a:cubicBezTo>
                        <a:pt x="152764" y="461665"/>
                        <a:pt x="124453" y="469867"/>
                        <a:pt x="95614" y="482038"/>
                      </a:cubicBezTo>
                      <a:cubicBezTo>
                        <a:pt x="66775" y="494209"/>
                        <a:pt x="35818" y="505586"/>
                        <a:pt x="21002" y="510613"/>
                      </a:cubicBezTo>
                      <a:cubicBezTo>
                        <a:pt x="6186" y="515640"/>
                        <a:pt x="-9161" y="518551"/>
                        <a:pt x="6714" y="512201"/>
                      </a:cubicBezTo>
                      <a:cubicBezTo>
                        <a:pt x="22589" y="505851"/>
                        <a:pt x="48519" y="513259"/>
                        <a:pt x="116252" y="472513"/>
                      </a:cubicBezTo>
                      <a:cubicBezTo>
                        <a:pt x="183985" y="431767"/>
                        <a:pt x="361520" y="306884"/>
                        <a:pt x="413114" y="267726"/>
                      </a:cubicBezTo>
                      <a:cubicBezTo>
                        <a:pt x="464708" y="228568"/>
                        <a:pt x="414437" y="265609"/>
                        <a:pt x="425814" y="237563"/>
                      </a:cubicBezTo>
                      <a:cubicBezTo>
                        <a:pt x="437191" y="209517"/>
                        <a:pt x="477144" y="110828"/>
                        <a:pt x="481377" y="99451"/>
                      </a:cubicBezTo>
                      <a:cubicBezTo>
                        <a:pt x="485610" y="88074"/>
                        <a:pt x="454389" y="180149"/>
                        <a:pt x="451214" y="169301"/>
                      </a:cubicBezTo>
                      <a:cubicBezTo>
                        <a:pt x="448039" y="158453"/>
                        <a:pt x="472646" y="-14849"/>
                        <a:pt x="471852" y="10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4" name="フリーフォーム: 図形 1163">
                  <a:extLst>
                    <a:ext uri="{FF2B5EF4-FFF2-40B4-BE49-F238E27FC236}">
                      <a16:creationId xmlns:a16="http://schemas.microsoft.com/office/drawing/2014/main" id="{24BB8931-F45B-4570-9254-526B96BEE4F5}"/>
                    </a:ext>
                  </a:extLst>
                </p:cNvPr>
                <p:cNvSpPr/>
                <p:nvPr/>
              </p:nvSpPr>
              <p:spPr>
                <a:xfrm>
                  <a:off x="2543225" y="11135988"/>
                  <a:ext cx="571526" cy="319123"/>
                </a:xfrm>
                <a:custGeom>
                  <a:avLst/>
                  <a:gdLst>
                    <a:gd name="connsiteX0" fmla="*/ 571450 w 571526"/>
                    <a:gd name="connsiteY0" fmla="*/ 325 h 319123"/>
                    <a:gd name="connsiteX1" fmla="*/ 312688 w 571526"/>
                    <a:gd name="connsiteY1" fmla="*/ 120975 h 319123"/>
                    <a:gd name="connsiteX2" fmla="*/ 169813 w 571526"/>
                    <a:gd name="connsiteY2" fmla="*/ 267025 h 319123"/>
                    <a:gd name="connsiteX3" fmla="*/ 92025 w 571526"/>
                    <a:gd name="connsiteY3" fmla="*/ 297187 h 319123"/>
                    <a:gd name="connsiteX4" fmla="*/ 1538 w 571526"/>
                    <a:gd name="connsiteY4" fmla="*/ 314650 h 319123"/>
                    <a:gd name="connsiteX5" fmla="*/ 171400 w 571526"/>
                    <a:gd name="connsiteY5" fmla="*/ 211462 h 319123"/>
                    <a:gd name="connsiteX6" fmla="*/ 338088 w 571526"/>
                    <a:gd name="connsiteY6" fmla="*/ 89225 h 319123"/>
                    <a:gd name="connsiteX7" fmla="*/ 571450 w 571526"/>
                    <a:gd name="connsiteY7" fmla="*/ 325 h 31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26" h="319123">
                      <a:moveTo>
                        <a:pt x="571450" y="325"/>
                      </a:moveTo>
                      <a:cubicBezTo>
                        <a:pt x="567217" y="5617"/>
                        <a:pt x="379627" y="76525"/>
                        <a:pt x="312688" y="120975"/>
                      </a:cubicBezTo>
                      <a:cubicBezTo>
                        <a:pt x="245749" y="165425"/>
                        <a:pt x="206590" y="237656"/>
                        <a:pt x="169813" y="267025"/>
                      </a:cubicBezTo>
                      <a:cubicBezTo>
                        <a:pt x="133036" y="296394"/>
                        <a:pt x="120071" y="289250"/>
                        <a:pt x="92025" y="297187"/>
                      </a:cubicBezTo>
                      <a:cubicBezTo>
                        <a:pt x="63979" y="305125"/>
                        <a:pt x="-11691" y="328938"/>
                        <a:pt x="1538" y="314650"/>
                      </a:cubicBezTo>
                      <a:cubicBezTo>
                        <a:pt x="14767" y="300363"/>
                        <a:pt x="115308" y="249033"/>
                        <a:pt x="171400" y="211462"/>
                      </a:cubicBezTo>
                      <a:cubicBezTo>
                        <a:pt x="227492" y="173891"/>
                        <a:pt x="273001" y="122827"/>
                        <a:pt x="338088" y="89225"/>
                      </a:cubicBezTo>
                      <a:cubicBezTo>
                        <a:pt x="403175" y="55623"/>
                        <a:pt x="575683" y="-4967"/>
                        <a:pt x="571450" y="3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5" name="フリーフォーム: 図形 1164">
                  <a:extLst>
                    <a:ext uri="{FF2B5EF4-FFF2-40B4-BE49-F238E27FC236}">
                      <a16:creationId xmlns:a16="http://schemas.microsoft.com/office/drawing/2014/main" id="{2E2ED914-A7DD-48E0-9C8F-9EE496117121}"/>
                    </a:ext>
                  </a:extLst>
                </p:cNvPr>
                <p:cNvSpPr/>
                <p:nvPr/>
              </p:nvSpPr>
              <p:spPr>
                <a:xfrm>
                  <a:off x="2322843" y="11282325"/>
                  <a:ext cx="388958" cy="113329"/>
                </a:xfrm>
                <a:custGeom>
                  <a:avLst/>
                  <a:gdLst>
                    <a:gd name="connsiteX0" fmla="*/ 185407 w 388958"/>
                    <a:gd name="connsiteY0" fmla="*/ 38 h 113329"/>
                    <a:gd name="connsiteX1" fmla="*/ 387020 w 388958"/>
                    <a:gd name="connsiteY1" fmla="*/ 44488 h 113329"/>
                    <a:gd name="connsiteX2" fmla="*/ 279070 w 388958"/>
                    <a:gd name="connsiteY2" fmla="*/ 47663 h 113329"/>
                    <a:gd name="connsiteX3" fmla="*/ 140957 w 388958"/>
                    <a:gd name="connsiteY3" fmla="*/ 71475 h 113329"/>
                    <a:gd name="connsiteX4" fmla="*/ 4432 w 388958"/>
                    <a:gd name="connsiteY4" fmla="*/ 112750 h 113329"/>
                    <a:gd name="connsiteX5" fmla="*/ 313995 w 388958"/>
                    <a:gd name="connsiteY5" fmla="*/ 38138 h 113329"/>
                    <a:gd name="connsiteX6" fmla="*/ 185407 w 388958"/>
                    <a:gd name="connsiteY6" fmla="*/ 38 h 11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8958" h="113329">
                      <a:moveTo>
                        <a:pt x="185407" y="38"/>
                      </a:moveTo>
                      <a:cubicBezTo>
                        <a:pt x="197578" y="1096"/>
                        <a:pt x="371410" y="36551"/>
                        <a:pt x="387020" y="44488"/>
                      </a:cubicBezTo>
                      <a:cubicBezTo>
                        <a:pt x="402631" y="52426"/>
                        <a:pt x="320080" y="43165"/>
                        <a:pt x="279070" y="47663"/>
                      </a:cubicBezTo>
                      <a:cubicBezTo>
                        <a:pt x="238060" y="52161"/>
                        <a:pt x="186730" y="60627"/>
                        <a:pt x="140957" y="71475"/>
                      </a:cubicBezTo>
                      <a:cubicBezTo>
                        <a:pt x="95184" y="82323"/>
                        <a:pt x="-24408" y="118306"/>
                        <a:pt x="4432" y="112750"/>
                      </a:cubicBezTo>
                      <a:cubicBezTo>
                        <a:pt x="33272" y="107194"/>
                        <a:pt x="281980" y="56130"/>
                        <a:pt x="313995" y="38138"/>
                      </a:cubicBezTo>
                      <a:cubicBezTo>
                        <a:pt x="346010" y="20146"/>
                        <a:pt x="173236" y="-1020"/>
                        <a:pt x="185407" y="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6" name="フリーフォーム: 図形 1165">
                  <a:extLst>
                    <a:ext uri="{FF2B5EF4-FFF2-40B4-BE49-F238E27FC236}">
                      <a16:creationId xmlns:a16="http://schemas.microsoft.com/office/drawing/2014/main" id="{04A6E5B9-7069-4E96-A9CC-F45ABEB414CC}"/>
                    </a:ext>
                  </a:extLst>
                </p:cNvPr>
                <p:cNvSpPr/>
                <p:nvPr/>
              </p:nvSpPr>
              <p:spPr>
                <a:xfrm>
                  <a:off x="2327131" y="11266152"/>
                  <a:ext cx="240839" cy="125791"/>
                </a:xfrm>
                <a:custGeom>
                  <a:avLst/>
                  <a:gdLst>
                    <a:gd name="connsiteX0" fmla="*/ 239857 w 240839"/>
                    <a:gd name="connsiteY0" fmla="*/ 336 h 125791"/>
                    <a:gd name="connsiteX1" fmla="*/ 71582 w 240839"/>
                    <a:gd name="connsiteY1" fmla="*/ 60661 h 125791"/>
                    <a:gd name="connsiteX2" fmla="*/ 144 w 240839"/>
                    <a:gd name="connsiteY2" fmla="*/ 125748 h 125791"/>
                    <a:gd name="connsiteX3" fmla="*/ 87457 w 240839"/>
                    <a:gd name="connsiteY3" fmla="*/ 70186 h 125791"/>
                    <a:gd name="connsiteX4" fmla="*/ 139844 w 240839"/>
                    <a:gd name="connsiteY4" fmla="*/ 36848 h 125791"/>
                    <a:gd name="connsiteX5" fmla="*/ 239857 w 240839"/>
                    <a:gd name="connsiteY5" fmla="*/ 336 h 12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0839" h="125791">
                      <a:moveTo>
                        <a:pt x="239857" y="336"/>
                      </a:moveTo>
                      <a:cubicBezTo>
                        <a:pt x="228480" y="4305"/>
                        <a:pt x="111534" y="39759"/>
                        <a:pt x="71582" y="60661"/>
                      </a:cubicBezTo>
                      <a:cubicBezTo>
                        <a:pt x="31630" y="81563"/>
                        <a:pt x="-2502" y="124161"/>
                        <a:pt x="144" y="125748"/>
                      </a:cubicBezTo>
                      <a:cubicBezTo>
                        <a:pt x="2790" y="127336"/>
                        <a:pt x="64174" y="85003"/>
                        <a:pt x="87457" y="70186"/>
                      </a:cubicBezTo>
                      <a:cubicBezTo>
                        <a:pt x="110740" y="55369"/>
                        <a:pt x="119206" y="45050"/>
                        <a:pt x="139844" y="36848"/>
                      </a:cubicBezTo>
                      <a:cubicBezTo>
                        <a:pt x="160481" y="28646"/>
                        <a:pt x="251234" y="-3633"/>
                        <a:pt x="239857" y="3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7" name="フリーフォーム: 図形 1166">
                  <a:extLst>
                    <a:ext uri="{FF2B5EF4-FFF2-40B4-BE49-F238E27FC236}">
                      <a16:creationId xmlns:a16="http://schemas.microsoft.com/office/drawing/2014/main" id="{095B06C7-35B7-4E6D-9DE5-16B384428FB5}"/>
                    </a:ext>
                  </a:extLst>
                </p:cNvPr>
                <p:cNvSpPr/>
                <p:nvPr/>
              </p:nvSpPr>
              <p:spPr>
                <a:xfrm>
                  <a:off x="2505007" y="11271205"/>
                  <a:ext cx="264472" cy="174435"/>
                </a:xfrm>
                <a:custGeom>
                  <a:avLst/>
                  <a:gdLst>
                    <a:gd name="connsiteX0" fmla="*/ 228668 w 264472"/>
                    <a:gd name="connsiteY0" fmla="*/ 45 h 174435"/>
                    <a:gd name="connsiteX1" fmla="*/ 41343 w 264472"/>
                    <a:gd name="connsiteY1" fmla="*/ 107995 h 174435"/>
                    <a:gd name="connsiteX2" fmla="*/ 17531 w 264472"/>
                    <a:gd name="connsiteY2" fmla="*/ 161970 h 174435"/>
                    <a:gd name="connsiteX3" fmla="*/ 66743 w 264472"/>
                    <a:gd name="connsiteY3" fmla="*/ 173083 h 174435"/>
                    <a:gd name="connsiteX4" fmla="*/ 176281 w 264472"/>
                    <a:gd name="connsiteY4" fmla="*/ 139745 h 174435"/>
                    <a:gd name="connsiteX5" fmla="*/ 262006 w 264472"/>
                    <a:gd name="connsiteY5" fmla="*/ 84183 h 174435"/>
                    <a:gd name="connsiteX6" fmla="*/ 77856 w 264472"/>
                    <a:gd name="connsiteY6" fmla="*/ 146095 h 174435"/>
                    <a:gd name="connsiteX7" fmla="*/ 68 w 264472"/>
                    <a:gd name="connsiteY7" fmla="*/ 165145 h 174435"/>
                    <a:gd name="connsiteX8" fmla="*/ 88968 w 264472"/>
                    <a:gd name="connsiteY8" fmla="*/ 95295 h 174435"/>
                    <a:gd name="connsiteX9" fmla="*/ 228668 w 264472"/>
                    <a:gd name="connsiteY9" fmla="*/ 45 h 174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4472" h="174435">
                      <a:moveTo>
                        <a:pt x="228668" y="45"/>
                      </a:moveTo>
                      <a:cubicBezTo>
                        <a:pt x="220731" y="2162"/>
                        <a:pt x="76532" y="81008"/>
                        <a:pt x="41343" y="107995"/>
                      </a:cubicBezTo>
                      <a:cubicBezTo>
                        <a:pt x="6154" y="134982"/>
                        <a:pt x="13298" y="151122"/>
                        <a:pt x="17531" y="161970"/>
                      </a:cubicBezTo>
                      <a:cubicBezTo>
                        <a:pt x="21764" y="172818"/>
                        <a:pt x="40285" y="176787"/>
                        <a:pt x="66743" y="173083"/>
                      </a:cubicBezTo>
                      <a:cubicBezTo>
                        <a:pt x="93201" y="169379"/>
                        <a:pt x="143737" y="154562"/>
                        <a:pt x="176281" y="139745"/>
                      </a:cubicBezTo>
                      <a:cubicBezTo>
                        <a:pt x="208825" y="124928"/>
                        <a:pt x="278410" y="83125"/>
                        <a:pt x="262006" y="84183"/>
                      </a:cubicBezTo>
                      <a:cubicBezTo>
                        <a:pt x="245602" y="85241"/>
                        <a:pt x="121512" y="132601"/>
                        <a:pt x="77856" y="146095"/>
                      </a:cubicBezTo>
                      <a:cubicBezTo>
                        <a:pt x="34200" y="159589"/>
                        <a:pt x="-1784" y="173612"/>
                        <a:pt x="68" y="165145"/>
                      </a:cubicBezTo>
                      <a:cubicBezTo>
                        <a:pt x="1920" y="156678"/>
                        <a:pt x="49810" y="120960"/>
                        <a:pt x="88968" y="95295"/>
                      </a:cubicBezTo>
                      <a:cubicBezTo>
                        <a:pt x="128126" y="69630"/>
                        <a:pt x="236605" y="-2072"/>
                        <a:pt x="228668" y="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8" name="フリーフォーム: 図形 1167">
                  <a:extLst>
                    <a:ext uri="{FF2B5EF4-FFF2-40B4-BE49-F238E27FC236}">
                      <a16:creationId xmlns:a16="http://schemas.microsoft.com/office/drawing/2014/main" id="{D4511256-9AAE-4317-ADEA-836ACF1BAB2B}"/>
                    </a:ext>
                  </a:extLst>
                </p:cNvPr>
                <p:cNvSpPr/>
                <p:nvPr/>
              </p:nvSpPr>
              <p:spPr>
                <a:xfrm>
                  <a:off x="2404747" y="11298236"/>
                  <a:ext cx="302238" cy="140819"/>
                </a:xfrm>
                <a:custGeom>
                  <a:avLst/>
                  <a:gdLst>
                    <a:gd name="connsiteX0" fmla="*/ 116203 w 302238"/>
                    <a:gd name="connsiteY0" fmla="*/ 39689 h 140819"/>
                    <a:gd name="connsiteX1" fmla="*/ 3491 w 302238"/>
                    <a:gd name="connsiteY1" fmla="*/ 92077 h 140819"/>
                    <a:gd name="connsiteX2" fmla="*/ 35241 w 302238"/>
                    <a:gd name="connsiteY2" fmla="*/ 138114 h 140819"/>
                    <a:gd name="connsiteX3" fmla="*/ 101916 w 302238"/>
                    <a:gd name="connsiteY3" fmla="*/ 120652 h 140819"/>
                    <a:gd name="connsiteX4" fmla="*/ 301941 w 302238"/>
                    <a:gd name="connsiteY4" fmla="*/ 2 h 140819"/>
                    <a:gd name="connsiteX5" fmla="*/ 52703 w 302238"/>
                    <a:gd name="connsiteY5" fmla="*/ 123827 h 140819"/>
                    <a:gd name="connsiteX6" fmla="*/ 32066 w 302238"/>
                    <a:gd name="connsiteY6" fmla="*/ 122239 h 140819"/>
                    <a:gd name="connsiteX7" fmla="*/ 20953 w 302238"/>
                    <a:gd name="connsiteY7" fmla="*/ 100014 h 140819"/>
                    <a:gd name="connsiteX8" fmla="*/ 116203 w 302238"/>
                    <a:gd name="connsiteY8" fmla="*/ 39689 h 14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38" h="140819">
                      <a:moveTo>
                        <a:pt x="116203" y="39689"/>
                      </a:moveTo>
                      <a:cubicBezTo>
                        <a:pt x="113293" y="38366"/>
                        <a:pt x="16985" y="75673"/>
                        <a:pt x="3491" y="92077"/>
                      </a:cubicBezTo>
                      <a:cubicBezTo>
                        <a:pt x="-10003" y="108481"/>
                        <a:pt x="18837" y="133351"/>
                        <a:pt x="35241" y="138114"/>
                      </a:cubicBezTo>
                      <a:cubicBezTo>
                        <a:pt x="51645" y="142877"/>
                        <a:pt x="57466" y="143671"/>
                        <a:pt x="101916" y="120652"/>
                      </a:cubicBezTo>
                      <a:cubicBezTo>
                        <a:pt x="146366" y="97633"/>
                        <a:pt x="310143" y="-527"/>
                        <a:pt x="301941" y="2"/>
                      </a:cubicBezTo>
                      <a:cubicBezTo>
                        <a:pt x="293739" y="531"/>
                        <a:pt x="97682" y="103454"/>
                        <a:pt x="52703" y="123827"/>
                      </a:cubicBezTo>
                      <a:cubicBezTo>
                        <a:pt x="7724" y="144200"/>
                        <a:pt x="37358" y="126208"/>
                        <a:pt x="32066" y="122239"/>
                      </a:cubicBezTo>
                      <a:cubicBezTo>
                        <a:pt x="26774" y="118270"/>
                        <a:pt x="1639" y="114301"/>
                        <a:pt x="20953" y="100014"/>
                      </a:cubicBezTo>
                      <a:cubicBezTo>
                        <a:pt x="40267" y="85727"/>
                        <a:pt x="119113" y="41012"/>
                        <a:pt x="116203" y="39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9" name="フリーフォーム: 図形 1168">
                  <a:extLst>
                    <a:ext uri="{FF2B5EF4-FFF2-40B4-BE49-F238E27FC236}">
                      <a16:creationId xmlns:a16="http://schemas.microsoft.com/office/drawing/2014/main" id="{473E9DEF-1F28-44F7-8186-A942EFE78697}"/>
                    </a:ext>
                  </a:extLst>
                </p:cNvPr>
                <p:cNvSpPr/>
                <p:nvPr/>
              </p:nvSpPr>
              <p:spPr>
                <a:xfrm>
                  <a:off x="2503369" y="11323630"/>
                  <a:ext cx="208287" cy="101640"/>
                </a:xfrm>
                <a:custGeom>
                  <a:avLst/>
                  <a:gdLst>
                    <a:gd name="connsiteX0" fmla="*/ 208081 w 208287"/>
                    <a:gd name="connsiteY0" fmla="*/ 8 h 101640"/>
                    <a:gd name="connsiteX1" fmla="*/ 130294 w 208287"/>
                    <a:gd name="connsiteY1" fmla="*/ 71445 h 101640"/>
                    <a:gd name="connsiteX2" fmla="*/ 119 w 208287"/>
                    <a:gd name="connsiteY2" fmla="*/ 101608 h 101640"/>
                    <a:gd name="connsiteX3" fmla="*/ 108069 w 208287"/>
                    <a:gd name="connsiteY3" fmla="*/ 66683 h 101640"/>
                    <a:gd name="connsiteX4" fmla="*/ 208081 w 208287"/>
                    <a:gd name="connsiteY4" fmla="*/ 8 h 10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287" h="101640">
                      <a:moveTo>
                        <a:pt x="208081" y="8"/>
                      </a:moveTo>
                      <a:cubicBezTo>
                        <a:pt x="211785" y="802"/>
                        <a:pt x="164954" y="54512"/>
                        <a:pt x="130294" y="71445"/>
                      </a:cubicBezTo>
                      <a:cubicBezTo>
                        <a:pt x="95634" y="88378"/>
                        <a:pt x="3823" y="102402"/>
                        <a:pt x="119" y="101608"/>
                      </a:cubicBezTo>
                      <a:cubicBezTo>
                        <a:pt x="-3585" y="100814"/>
                        <a:pt x="79494" y="80441"/>
                        <a:pt x="108069" y="66683"/>
                      </a:cubicBezTo>
                      <a:cubicBezTo>
                        <a:pt x="136644" y="52925"/>
                        <a:pt x="204377" y="-786"/>
                        <a:pt x="208081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0" name="フリーフォーム: 図形 1169">
                  <a:extLst>
                    <a:ext uri="{FF2B5EF4-FFF2-40B4-BE49-F238E27FC236}">
                      <a16:creationId xmlns:a16="http://schemas.microsoft.com/office/drawing/2014/main" id="{2E7DAECF-BEF7-4907-AE58-8A501F6E22F0}"/>
                    </a:ext>
                  </a:extLst>
                </p:cNvPr>
                <p:cNvSpPr/>
                <p:nvPr/>
              </p:nvSpPr>
              <p:spPr>
                <a:xfrm>
                  <a:off x="2836472" y="11048971"/>
                  <a:ext cx="430656" cy="236591"/>
                </a:xfrm>
                <a:custGeom>
                  <a:avLst/>
                  <a:gdLst>
                    <a:gd name="connsiteX0" fmla="*/ 430603 w 430656"/>
                    <a:gd name="connsiteY0" fmla="*/ 29 h 236591"/>
                    <a:gd name="connsiteX1" fmla="*/ 300428 w 430656"/>
                    <a:gd name="connsiteY1" fmla="*/ 125442 h 236591"/>
                    <a:gd name="connsiteX2" fmla="*/ 211528 w 430656"/>
                    <a:gd name="connsiteY2" fmla="*/ 185767 h 236591"/>
                    <a:gd name="connsiteX3" fmla="*/ 391 w 430656"/>
                    <a:gd name="connsiteY3" fmla="*/ 236567 h 236591"/>
                    <a:gd name="connsiteX4" fmla="*/ 162316 w 430656"/>
                    <a:gd name="connsiteY4" fmla="*/ 179417 h 236591"/>
                    <a:gd name="connsiteX5" fmla="*/ 284553 w 430656"/>
                    <a:gd name="connsiteY5" fmla="*/ 114329 h 236591"/>
                    <a:gd name="connsiteX6" fmla="*/ 430603 w 430656"/>
                    <a:gd name="connsiteY6" fmla="*/ 29 h 236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656" h="236591">
                      <a:moveTo>
                        <a:pt x="430603" y="29"/>
                      </a:moveTo>
                      <a:cubicBezTo>
                        <a:pt x="433249" y="1881"/>
                        <a:pt x="336940" y="94486"/>
                        <a:pt x="300428" y="125442"/>
                      </a:cubicBezTo>
                      <a:cubicBezTo>
                        <a:pt x="263916" y="156398"/>
                        <a:pt x="261534" y="167246"/>
                        <a:pt x="211528" y="185767"/>
                      </a:cubicBezTo>
                      <a:cubicBezTo>
                        <a:pt x="161522" y="204288"/>
                        <a:pt x="8593" y="237625"/>
                        <a:pt x="391" y="236567"/>
                      </a:cubicBezTo>
                      <a:cubicBezTo>
                        <a:pt x="-7811" y="235509"/>
                        <a:pt x="114956" y="199790"/>
                        <a:pt x="162316" y="179417"/>
                      </a:cubicBezTo>
                      <a:cubicBezTo>
                        <a:pt x="209676" y="159044"/>
                        <a:pt x="239574" y="143698"/>
                        <a:pt x="284553" y="114329"/>
                      </a:cubicBezTo>
                      <a:cubicBezTo>
                        <a:pt x="329532" y="84960"/>
                        <a:pt x="427957" y="-1823"/>
                        <a:pt x="430603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1" name="フリーフォーム: 図形 1170">
                  <a:extLst>
                    <a:ext uri="{FF2B5EF4-FFF2-40B4-BE49-F238E27FC236}">
                      <a16:creationId xmlns:a16="http://schemas.microsoft.com/office/drawing/2014/main" id="{07988017-5A30-45DD-9EFB-457C9929EC48}"/>
                    </a:ext>
                  </a:extLst>
                </p:cNvPr>
                <p:cNvSpPr/>
                <p:nvPr/>
              </p:nvSpPr>
              <p:spPr>
                <a:xfrm>
                  <a:off x="2817601" y="11214084"/>
                  <a:ext cx="783022" cy="203390"/>
                </a:xfrm>
                <a:custGeom>
                  <a:avLst/>
                  <a:gdLst>
                    <a:gd name="connsiteX0" fmla="*/ 212 w 783022"/>
                    <a:gd name="connsiteY0" fmla="*/ 203216 h 203390"/>
                    <a:gd name="connsiteX1" fmla="*/ 298662 w 783022"/>
                    <a:gd name="connsiteY1" fmla="*/ 176229 h 203390"/>
                    <a:gd name="connsiteX2" fmla="*/ 333587 w 783022"/>
                    <a:gd name="connsiteY2" fmla="*/ 87329 h 203390"/>
                    <a:gd name="connsiteX3" fmla="*/ 339937 w 783022"/>
                    <a:gd name="connsiteY3" fmla="*/ 127016 h 203390"/>
                    <a:gd name="connsiteX4" fmla="*/ 449474 w 783022"/>
                    <a:gd name="connsiteY4" fmla="*/ 76216 h 203390"/>
                    <a:gd name="connsiteX5" fmla="*/ 538374 w 783022"/>
                    <a:gd name="connsiteY5" fmla="*/ 3191 h 203390"/>
                    <a:gd name="connsiteX6" fmla="*/ 493924 w 783022"/>
                    <a:gd name="connsiteY6" fmla="*/ 76216 h 203390"/>
                    <a:gd name="connsiteX7" fmla="*/ 782849 w 783022"/>
                    <a:gd name="connsiteY7" fmla="*/ 16 h 203390"/>
                    <a:gd name="connsiteX8" fmla="*/ 532024 w 783022"/>
                    <a:gd name="connsiteY8" fmla="*/ 84154 h 203390"/>
                    <a:gd name="connsiteX9" fmla="*/ 255799 w 783022"/>
                    <a:gd name="connsiteY9" fmla="*/ 166704 h 203390"/>
                    <a:gd name="connsiteX10" fmla="*/ 212 w 783022"/>
                    <a:gd name="connsiteY10" fmla="*/ 203216 h 203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3022" h="203390">
                      <a:moveTo>
                        <a:pt x="212" y="203216"/>
                      </a:moveTo>
                      <a:cubicBezTo>
                        <a:pt x="7356" y="204804"/>
                        <a:pt x="243100" y="195543"/>
                        <a:pt x="298662" y="176229"/>
                      </a:cubicBezTo>
                      <a:cubicBezTo>
                        <a:pt x="354225" y="156914"/>
                        <a:pt x="326708" y="95531"/>
                        <a:pt x="333587" y="87329"/>
                      </a:cubicBezTo>
                      <a:cubicBezTo>
                        <a:pt x="340466" y="79127"/>
                        <a:pt x="320623" y="128868"/>
                        <a:pt x="339937" y="127016"/>
                      </a:cubicBezTo>
                      <a:cubicBezTo>
                        <a:pt x="359251" y="125164"/>
                        <a:pt x="416401" y="96853"/>
                        <a:pt x="449474" y="76216"/>
                      </a:cubicBezTo>
                      <a:cubicBezTo>
                        <a:pt x="482547" y="55578"/>
                        <a:pt x="530966" y="3191"/>
                        <a:pt x="538374" y="3191"/>
                      </a:cubicBezTo>
                      <a:cubicBezTo>
                        <a:pt x="545782" y="3191"/>
                        <a:pt x="453178" y="76745"/>
                        <a:pt x="493924" y="76216"/>
                      </a:cubicBezTo>
                      <a:cubicBezTo>
                        <a:pt x="534670" y="75687"/>
                        <a:pt x="776499" y="-1307"/>
                        <a:pt x="782849" y="16"/>
                      </a:cubicBezTo>
                      <a:cubicBezTo>
                        <a:pt x="789199" y="1339"/>
                        <a:pt x="619866" y="56373"/>
                        <a:pt x="532024" y="84154"/>
                      </a:cubicBezTo>
                      <a:cubicBezTo>
                        <a:pt x="444182" y="111935"/>
                        <a:pt x="343641" y="149241"/>
                        <a:pt x="255799" y="166704"/>
                      </a:cubicBezTo>
                      <a:cubicBezTo>
                        <a:pt x="167957" y="184166"/>
                        <a:pt x="-6932" y="201628"/>
                        <a:pt x="212" y="2032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2" name="フリーフォーム: 図形 1171">
                  <a:extLst>
                    <a:ext uri="{FF2B5EF4-FFF2-40B4-BE49-F238E27FC236}">
                      <a16:creationId xmlns:a16="http://schemas.microsoft.com/office/drawing/2014/main" id="{1F19F74A-BFAE-4945-A8DF-CD9F33D88835}"/>
                    </a:ext>
                  </a:extLst>
                </p:cNvPr>
                <p:cNvSpPr/>
                <p:nvPr/>
              </p:nvSpPr>
              <p:spPr>
                <a:xfrm>
                  <a:off x="2740025" y="11277584"/>
                  <a:ext cx="252615" cy="98100"/>
                </a:xfrm>
                <a:custGeom>
                  <a:avLst/>
                  <a:gdLst>
                    <a:gd name="connsiteX0" fmla="*/ 252413 w 252615"/>
                    <a:gd name="connsiteY0" fmla="*/ 16 h 98100"/>
                    <a:gd name="connsiteX1" fmla="*/ 96838 w 252615"/>
                    <a:gd name="connsiteY1" fmla="*/ 23829 h 98100"/>
                    <a:gd name="connsiteX2" fmla="*/ 0 w 252615"/>
                    <a:gd name="connsiteY2" fmla="*/ 96854 h 98100"/>
                    <a:gd name="connsiteX3" fmla="*/ 96838 w 252615"/>
                    <a:gd name="connsiteY3" fmla="*/ 71454 h 98100"/>
                    <a:gd name="connsiteX4" fmla="*/ 138113 w 252615"/>
                    <a:gd name="connsiteY4" fmla="*/ 92091 h 98100"/>
                    <a:gd name="connsiteX5" fmla="*/ 198438 w 252615"/>
                    <a:gd name="connsiteY5" fmla="*/ 53991 h 98100"/>
                    <a:gd name="connsiteX6" fmla="*/ 142875 w 252615"/>
                    <a:gd name="connsiteY6" fmla="*/ 65104 h 98100"/>
                    <a:gd name="connsiteX7" fmla="*/ 58738 w 252615"/>
                    <a:gd name="connsiteY7" fmla="*/ 68279 h 98100"/>
                    <a:gd name="connsiteX8" fmla="*/ 68263 w 252615"/>
                    <a:gd name="connsiteY8" fmla="*/ 50816 h 98100"/>
                    <a:gd name="connsiteX9" fmla="*/ 128588 w 252615"/>
                    <a:gd name="connsiteY9" fmla="*/ 20654 h 98100"/>
                    <a:gd name="connsiteX10" fmla="*/ 252413 w 252615"/>
                    <a:gd name="connsiteY10" fmla="*/ 16 h 9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615" h="98100">
                      <a:moveTo>
                        <a:pt x="252413" y="16"/>
                      </a:moveTo>
                      <a:cubicBezTo>
                        <a:pt x="247121" y="545"/>
                        <a:pt x="138907" y="7689"/>
                        <a:pt x="96838" y="23829"/>
                      </a:cubicBezTo>
                      <a:cubicBezTo>
                        <a:pt x="54769" y="39969"/>
                        <a:pt x="0" y="88917"/>
                        <a:pt x="0" y="96854"/>
                      </a:cubicBezTo>
                      <a:cubicBezTo>
                        <a:pt x="0" y="104791"/>
                        <a:pt x="73819" y="72248"/>
                        <a:pt x="96838" y="71454"/>
                      </a:cubicBezTo>
                      <a:cubicBezTo>
                        <a:pt x="119857" y="70660"/>
                        <a:pt x="121180" y="95001"/>
                        <a:pt x="138113" y="92091"/>
                      </a:cubicBezTo>
                      <a:cubicBezTo>
                        <a:pt x="155046" y="89181"/>
                        <a:pt x="197644" y="58489"/>
                        <a:pt x="198438" y="53991"/>
                      </a:cubicBezTo>
                      <a:cubicBezTo>
                        <a:pt x="199232" y="49493"/>
                        <a:pt x="166158" y="62723"/>
                        <a:pt x="142875" y="65104"/>
                      </a:cubicBezTo>
                      <a:cubicBezTo>
                        <a:pt x="119592" y="67485"/>
                        <a:pt x="71173" y="70660"/>
                        <a:pt x="58738" y="68279"/>
                      </a:cubicBezTo>
                      <a:cubicBezTo>
                        <a:pt x="46303" y="65898"/>
                        <a:pt x="56621" y="58754"/>
                        <a:pt x="68263" y="50816"/>
                      </a:cubicBezTo>
                      <a:cubicBezTo>
                        <a:pt x="79905" y="42879"/>
                        <a:pt x="99219" y="29385"/>
                        <a:pt x="128588" y="20654"/>
                      </a:cubicBezTo>
                      <a:cubicBezTo>
                        <a:pt x="157957" y="11923"/>
                        <a:pt x="257705" y="-513"/>
                        <a:pt x="252413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3" name="フリーフォーム: 図形 1172">
                  <a:extLst>
                    <a:ext uri="{FF2B5EF4-FFF2-40B4-BE49-F238E27FC236}">
                      <a16:creationId xmlns:a16="http://schemas.microsoft.com/office/drawing/2014/main" id="{49C7D97E-5602-4AAE-971A-22B13C27699D}"/>
                    </a:ext>
                  </a:extLst>
                </p:cNvPr>
                <p:cNvSpPr/>
                <p:nvPr/>
              </p:nvSpPr>
              <p:spPr>
                <a:xfrm>
                  <a:off x="2817728" y="11267317"/>
                  <a:ext cx="247814" cy="125047"/>
                </a:xfrm>
                <a:custGeom>
                  <a:avLst/>
                  <a:gdLst>
                    <a:gd name="connsiteX0" fmla="*/ 247735 w 247814"/>
                    <a:gd name="connsiteY0" fmla="*/ 758 h 125047"/>
                    <a:gd name="connsiteX1" fmla="*/ 136610 w 247814"/>
                    <a:gd name="connsiteY1" fmla="*/ 21396 h 125047"/>
                    <a:gd name="connsiteX2" fmla="*/ 122322 w 247814"/>
                    <a:gd name="connsiteY2" fmla="*/ 26158 h 125047"/>
                    <a:gd name="connsiteX3" fmla="*/ 95335 w 247814"/>
                    <a:gd name="connsiteY3" fmla="*/ 64258 h 125047"/>
                    <a:gd name="connsiteX4" fmla="*/ 60410 w 247814"/>
                    <a:gd name="connsiteY4" fmla="*/ 89658 h 125047"/>
                    <a:gd name="connsiteX5" fmla="*/ 1672 w 247814"/>
                    <a:gd name="connsiteY5" fmla="*/ 124583 h 125047"/>
                    <a:gd name="connsiteX6" fmla="*/ 131847 w 247814"/>
                    <a:gd name="connsiteY6" fmla="*/ 62671 h 125047"/>
                    <a:gd name="connsiteX7" fmla="*/ 117560 w 247814"/>
                    <a:gd name="connsiteY7" fmla="*/ 51558 h 125047"/>
                    <a:gd name="connsiteX8" fmla="*/ 247735 w 247814"/>
                    <a:gd name="connsiteY8" fmla="*/ 758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814" h="125047">
                      <a:moveTo>
                        <a:pt x="247735" y="758"/>
                      </a:moveTo>
                      <a:cubicBezTo>
                        <a:pt x="250910" y="-4269"/>
                        <a:pt x="157512" y="17163"/>
                        <a:pt x="136610" y="21396"/>
                      </a:cubicBezTo>
                      <a:cubicBezTo>
                        <a:pt x="115708" y="25629"/>
                        <a:pt x="129201" y="19014"/>
                        <a:pt x="122322" y="26158"/>
                      </a:cubicBezTo>
                      <a:cubicBezTo>
                        <a:pt x="115443" y="33302"/>
                        <a:pt x="105654" y="53675"/>
                        <a:pt x="95335" y="64258"/>
                      </a:cubicBezTo>
                      <a:cubicBezTo>
                        <a:pt x="85016" y="74841"/>
                        <a:pt x="76020" y="79604"/>
                        <a:pt x="60410" y="89658"/>
                      </a:cubicBezTo>
                      <a:cubicBezTo>
                        <a:pt x="44800" y="99712"/>
                        <a:pt x="-10234" y="129081"/>
                        <a:pt x="1672" y="124583"/>
                      </a:cubicBezTo>
                      <a:cubicBezTo>
                        <a:pt x="13578" y="120085"/>
                        <a:pt x="112532" y="74842"/>
                        <a:pt x="131847" y="62671"/>
                      </a:cubicBezTo>
                      <a:cubicBezTo>
                        <a:pt x="151162" y="50500"/>
                        <a:pt x="99833" y="62406"/>
                        <a:pt x="117560" y="51558"/>
                      </a:cubicBezTo>
                      <a:cubicBezTo>
                        <a:pt x="135287" y="40710"/>
                        <a:pt x="244560" y="5785"/>
                        <a:pt x="247735" y="7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4" name="フリーフォーム: 図形 1173">
                  <a:extLst>
                    <a:ext uri="{FF2B5EF4-FFF2-40B4-BE49-F238E27FC236}">
                      <a16:creationId xmlns:a16="http://schemas.microsoft.com/office/drawing/2014/main" id="{50702A92-9DAA-4525-B630-3D1DE898C9C3}"/>
                    </a:ext>
                  </a:extLst>
                </p:cNvPr>
                <p:cNvSpPr/>
                <p:nvPr/>
              </p:nvSpPr>
              <p:spPr>
                <a:xfrm>
                  <a:off x="3085758" y="10676138"/>
                  <a:ext cx="224540" cy="382810"/>
                </a:xfrm>
                <a:custGeom>
                  <a:avLst/>
                  <a:gdLst>
                    <a:gd name="connsiteX0" fmla="*/ 81305 w 224540"/>
                    <a:gd name="connsiteY0" fmla="*/ 1387 h 382810"/>
                    <a:gd name="connsiteX1" fmla="*/ 146392 w 224540"/>
                    <a:gd name="connsiteY1" fmla="*/ 244275 h 382810"/>
                    <a:gd name="connsiteX2" fmla="*/ 92417 w 224540"/>
                    <a:gd name="connsiteY2" fmla="*/ 274437 h 382810"/>
                    <a:gd name="connsiteX3" fmla="*/ 342 w 224540"/>
                    <a:gd name="connsiteY3" fmla="*/ 382387 h 382810"/>
                    <a:gd name="connsiteX4" fmla="*/ 63842 w 224540"/>
                    <a:gd name="connsiteY4" fmla="*/ 312537 h 382810"/>
                    <a:gd name="connsiteX5" fmla="*/ 133692 w 224540"/>
                    <a:gd name="connsiteY5" fmla="*/ 326825 h 382810"/>
                    <a:gd name="connsiteX6" fmla="*/ 149567 w 224540"/>
                    <a:gd name="connsiteY6" fmla="*/ 245862 h 382810"/>
                    <a:gd name="connsiteX7" fmla="*/ 179730 w 224540"/>
                    <a:gd name="connsiteY7" fmla="*/ 317300 h 382810"/>
                    <a:gd name="connsiteX8" fmla="*/ 187667 w 224540"/>
                    <a:gd name="connsiteY8" fmla="*/ 237925 h 382810"/>
                    <a:gd name="connsiteX9" fmla="*/ 221005 w 224540"/>
                    <a:gd name="connsiteY9" fmla="*/ 125212 h 382810"/>
                    <a:gd name="connsiteX10" fmla="*/ 92417 w 224540"/>
                    <a:gd name="connsiteY10" fmla="*/ 152200 h 382810"/>
                    <a:gd name="connsiteX11" fmla="*/ 82892 w 224540"/>
                    <a:gd name="connsiteY11" fmla="*/ 153787 h 382810"/>
                    <a:gd name="connsiteX12" fmla="*/ 167030 w 224540"/>
                    <a:gd name="connsiteY12" fmla="*/ 144262 h 382810"/>
                    <a:gd name="connsiteX13" fmla="*/ 81305 w 224540"/>
                    <a:gd name="connsiteY13" fmla="*/ 1387 h 382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4540" h="382810">
                      <a:moveTo>
                        <a:pt x="81305" y="1387"/>
                      </a:moveTo>
                      <a:cubicBezTo>
                        <a:pt x="77865" y="18056"/>
                        <a:pt x="144540" y="198767"/>
                        <a:pt x="146392" y="244275"/>
                      </a:cubicBezTo>
                      <a:cubicBezTo>
                        <a:pt x="148244" y="289783"/>
                        <a:pt x="116759" y="251418"/>
                        <a:pt x="92417" y="274437"/>
                      </a:cubicBezTo>
                      <a:cubicBezTo>
                        <a:pt x="68075" y="297456"/>
                        <a:pt x="5104" y="376037"/>
                        <a:pt x="342" y="382387"/>
                      </a:cubicBezTo>
                      <a:cubicBezTo>
                        <a:pt x="-4420" y="388737"/>
                        <a:pt x="41617" y="321797"/>
                        <a:pt x="63842" y="312537"/>
                      </a:cubicBezTo>
                      <a:cubicBezTo>
                        <a:pt x="86067" y="303277"/>
                        <a:pt x="119405" y="337938"/>
                        <a:pt x="133692" y="326825"/>
                      </a:cubicBezTo>
                      <a:cubicBezTo>
                        <a:pt x="147980" y="315713"/>
                        <a:pt x="141894" y="247449"/>
                        <a:pt x="149567" y="245862"/>
                      </a:cubicBezTo>
                      <a:cubicBezTo>
                        <a:pt x="157240" y="244275"/>
                        <a:pt x="173380" y="318623"/>
                        <a:pt x="179730" y="317300"/>
                      </a:cubicBezTo>
                      <a:cubicBezTo>
                        <a:pt x="186080" y="315977"/>
                        <a:pt x="180788" y="269940"/>
                        <a:pt x="187667" y="237925"/>
                      </a:cubicBezTo>
                      <a:cubicBezTo>
                        <a:pt x="194546" y="205910"/>
                        <a:pt x="236880" y="139500"/>
                        <a:pt x="221005" y="125212"/>
                      </a:cubicBezTo>
                      <a:cubicBezTo>
                        <a:pt x="205130" y="110925"/>
                        <a:pt x="115436" y="147438"/>
                        <a:pt x="92417" y="152200"/>
                      </a:cubicBezTo>
                      <a:cubicBezTo>
                        <a:pt x="69398" y="156963"/>
                        <a:pt x="82892" y="153787"/>
                        <a:pt x="82892" y="153787"/>
                      </a:cubicBezTo>
                      <a:cubicBezTo>
                        <a:pt x="95328" y="152464"/>
                        <a:pt x="165972" y="165164"/>
                        <a:pt x="167030" y="144262"/>
                      </a:cubicBezTo>
                      <a:cubicBezTo>
                        <a:pt x="168088" y="123360"/>
                        <a:pt x="84745" y="-15282"/>
                        <a:pt x="81305" y="1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5" name="フリーフォーム: 図形 1174">
                  <a:extLst>
                    <a:ext uri="{FF2B5EF4-FFF2-40B4-BE49-F238E27FC236}">
                      <a16:creationId xmlns:a16="http://schemas.microsoft.com/office/drawing/2014/main" id="{2C4252CB-BBDE-4DAF-A751-5974B3B11A00}"/>
                    </a:ext>
                  </a:extLst>
                </p:cNvPr>
                <p:cNvSpPr/>
                <p:nvPr/>
              </p:nvSpPr>
              <p:spPr>
                <a:xfrm>
                  <a:off x="2913047" y="11177331"/>
                  <a:ext cx="593972" cy="213146"/>
                </a:xfrm>
                <a:custGeom>
                  <a:avLst/>
                  <a:gdLst>
                    <a:gd name="connsiteX0" fmla="*/ 16 w 593972"/>
                    <a:gd name="connsiteY0" fmla="*/ 212982 h 213146"/>
                    <a:gd name="connsiteX1" fmla="*/ 192103 w 593972"/>
                    <a:gd name="connsiteY1" fmla="*/ 120907 h 213146"/>
                    <a:gd name="connsiteX2" fmla="*/ 209566 w 593972"/>
                    <a:gd name="connsiteY2" fmla="*/ 51057 h 213146"/>
                    <a:gd name="connsiteX3" fmla="*/ 254016 w 593972"/>
                    <a:gd name="connsiteY3" fmla="*/ 73282 h 213146"/>
                    <a:gd name="connsiteX4" fmla="*/ 417528 w 593972"/>
                    <a:gd name="connsiteY4" fmla="*/ 32007 h 213146"/>
                    <a:gd name="connsiteX5" fmla="*/ 593741 w 593972"/>
                    <a:gd name="connsiteY5" fmla="*/ 257 h 213146"/>
                    <a:gd name="connsiteX6" fmla="*/ 379428 w 593972"/>
                    <a:gd name="connsiteY6" fmla="*/ 49469 h 213146"/>
                    <a:gd name="connsiteX7" fmla="*/ 203216 w 593972"/>
                    <a:gd name="connsiteY7" fmla="*/ 97094 h 213146"/>
                    <a:gd name="connsiteX8" fmla="*/ 16 w 593972"/>
                    <a:gd name="connsiteY8" fmla="*/ 212982 h 21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972" h="213146">
                      <a:moveTo>
                        <a:pt x="16" y="212982"/>
                      </a:moveTo>
                      <a:cubicBezTo>
                        <a:pt x="-1836" y="216951"/>
                        <a:pt x="157178" y="147894"/>
                        <a:pt x="192103" y="120907"/>
                      </a:cubicBezTo>
                      <a:cubicBezTo>
                        <a:pt x="227028" y="93919"/>
                        <a:pt x="199247" y="58994"/>
                        <a:pt x="209566" y="51057"/>
                      </a:cubicBezTo>
                      <a:cubicBezTo>
                        <a:pt x="219885" y="43120"/>
                        <a:pt x="219356" y="76457"/>
                        <a:pt x="254016" y="73282"/>
                      </a:cubicBezTo>
                      <a:cubicBezTo>
                        <a:pt x="288676" y="70107"/>
                        <a:pt x="360907" y="44178"/>
                        <a:pt x="417528" y="32007"/>
                      </a:cubicBezTo>
                      <a:cubicBezTo>
                        <a:pt x="474149" y="19836"/>
                        <a:pt x="600091" y="-2653"/>
                        <a:pt x="593741" y="257"/>
                      </a:cubicBezTo>
                      <a:cubicBezTo>
                        <a:pt x="587391" y="3167"/>
                        <a:pt x="444516" y="33329"/>
                        <a:pt x="379428" y="49469"/>
                      </a:cubicBezTo>
                      <a:cubicBezTo>
                        <a:pt x="314341" y="65608"/>
                        <a:pt x="263541" y="68254"/>
                        <a:pt x="203216" y="97094"/>
                      </a:cubicBezTo>
                      <a:cubicBezTo>
                        <a:pt x="142891" y="125934"/>
                        <a:pt x="1868" y="209013"/>
                        <a:pt x="16" y="2129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6" name="フリーフォーム: 図形 1175">
                  <a:extLst>
                    <a:ext uri="{FF2B5EF4-FFF2-40B4-BE49-F238E27FC236}">
                      <a16:creationId xmlns:a16="http://schemas.microsoft.com/office/drawing/2014/main" id="{666D8194-85A6-40BC-9BBE-D179B395FB8B}"/>
                    </a:ext>
                  </a:extLst>
                </p:cNvPr>
                <p:cNvSpPr/>
                <p:nvPr/>
              </p:nvSpPr>
              <p:spPr>
                <a:xfrm>
                  <a:off x="3174218" y="10840957"/>
                  <a:ext cx="445292" cy="370300"/>
                </a:xfrm>
                <a:custGeom>
                  <a:avLst/>
                  <a:gdLst>
                    <a:gd name="connsiteX0" fmla="*/ 445282 w 445292"/>
                    <a:gd name="connsiteY0" fmla="*/ 81 h 370300"/>
                    <a:gd name="connsiteX1" fmla="*/ 388132 w 445292"/>
                    <a:gd name="connsiteY1" fmla="*/ 150893 h 370300"/>
                    <a:gd name="connsiteX2" fmla="*/ 246845 w 445292"/>
                    <a:gd name="connsiteY2" fmla="*/ 188993 h 370300"/>
                    <a:gd name="connsiteX3" fmla="*/ 3957 w 445292"/>
                    <a:gd name="connsiteY3" fmla="*/ 246143 h 370300"/>
                    <a:gd name="connsiteX4" fmla="*/ 97620 w 445292"/>
                    <a:gd name="connsiteY4" fmla="*/ 246143 h 370300"/>
                    <a:gd name="connsiteX5" fmla="*/ 116670 w 445292"/>
                    <a:gd name="connsiteY5" fmla="*/ 306468 h 370300"/>
                    <a:gd name="connsiteX6" fmla="*/ 124607 w 445292"/>
                    <a:gd name="connsiteY6" fmla="*/ 369968 h 370300"/>
                    <a:gd name="connsiteX7" fmla="*/ 142070 w 445292"/>
                    <a:gd name="connsiteY7" fmla="*/ 277893 h 370300"/>
                    <a:gd name="connsiteX8" fmla="*/ 264307 w 445292"/>
                    <a:gd name="connsiteY8" fmla="*/ 222331 h 370300"/>
                    <a:gd name="connsiteX9" fmla="*/ 391307 w 445292"/>
                    <a:gd name="connsiteY9" fmla="*/ 173118 h 370300"/>
                    <a:gd name="connsiteX10" fmla="*/ 445282 w 445292"/>
                    <a:gd name="connsiteY10" fmla="*/ 81 h 370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5292" h="370300">
                      <a:moveTo>
                        <a:pt x="445282" y="81"/>
                      </a:moveTo>
                      <a:cubicBezTo>
                        <a:pt x="444753" y="-3623"/>
                        <a:pt x="421205" y="119408"/>
                        <a:pt x="388132" y="150893"/>
                      </a:cubicBezTo>
                      <a:cubicBezTo>
                        <a:pt x="355059" y="182378"/>
                        <a:pt x="310874" y="173118"/>
                        <a:pt x="246845" y="188993"/>
                      </a:cubicBezTo>
                      <a:cubicBezTo>
                        <a:pt x="182816" y="204868"/>
                        <a:pt x="28828" y="236618"/>
                        <a:pt x="3957" y="246143"/>
                      </a:cubicBezTo>
                      <a:cubicBezTo>
                        <a:pt x="-20914" y="255668"/>
                        <a:pt x="78835" y="236089"/>
                        <a:pt x="97620" y="246143"/>
                      </a:cubicBezTo>
                      <a:cubicBezTo>
                        <a:pt x="116405" y="256197"/>
                        <a:pt x="112172" y="285831"/>
                        <a:pt x="116670" y="306468"/>
                      </a:cubicBezTo>
                      <a:cubicBezTo>
                        <a:pt x="121168" y="327105"/>
                        <a:pt x="120374" y="374730"/>
                        <a:pt x="124607" y="369968"/>
                      </a:cubicBezTo>
                      <a:cubicBezTo>
                        <a:pt x="128840" y="365206"/>
                        <a:pt x="118787" y="302499"/>
                        <a:pt x="142070" y="277893"/>
                      </a:cubicBezTo>
                      <a:cubicBezTo>
                        <a:pt x="165353" y="253287"/>
                        <a:pt x="222767" y="239794"/>
                        <a:pt x="264307" y="222331"/>
                      </a:cubicBezTo>
                      <a:cubicBezTo>
                        <a:pt x="305846" y="204869"/>
                        <a:pt x="356647" y="211747"/>
                        <a:pt x="391307" y="173118"/>
                      </a:cubicBezTo>
                      <a:cubicBezTo>
                        <a:pt x="425967" y="134489"/>
                        <a:pt x="445811" y="3785"/>
                        <a:pt x="445282" y="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7" name="フリーフォーム: 図形 1176">
                  <a:extLst>
                    <a:ext uri="{FF2B5EF4-FFF2-40B4-BE49-F238E27FC236}">
                      <a16:creationId xmlns:a16="http://schemas.microsoft.com/office/drawing/2014/main" id="{A44AACEE-0359-43FF-887F-2DD0C40093D0}"/>
                    </a:ext>
                  </a:extLst>
                </p:cNvPr>
                <p:cNvSpPr/>
                <p:nvPr/>
              </p:nvSpPr>
              <p:spPr>
                <a:xfrm>
                  <a:off x="3139802" y="10796555"/>
                  <a:ext cx="201921" cy="230443"/>
                </a:xfrm>
                <a:custGeom>
                  <a:avLst/>
                  <a:gdLst>
                    <a:gd name="connsiteX0" fmla="*/ 201886 w 201921"/>
                    <a:gd name="connsiteY0" fmla="*/ 33 h 230443"/>
                    <a:gd name="connsiteX1" fmla="*/ 168548 w 201921"/>
                    <a:gd name="connsiteY1" fmla="*/ 161958 h 230443"/>
                    <a:gd name="connsiteX2" fmla="*/ 119336 w 201921"/>
                    <a:gd name="connsiteY2" fmla="*/ 227045 h 230443"/>
                    <a:gd name="connsiteX3" fmla="*/ 273 w 201921"/>
                    <a:gd name="connsiteY3" fmla="*/ 220695 h 230443"/>
                    <a:gd name="connsiteX4" fmla="*/ 155848 w 201921"/>
                    <a:gd name="connsiteY4" fmla="*/ 215933 h 230443"/>
                    <a:gd name="connsiteX5" fmla="*/ 174898 w 201921"/>
                    <a:gd name="connsiteY5" fmla="*/ 176245 h 230443"/>
                    <a:gd name="connsiteX6" fmla="*/ 201886 w 201921"/>
                    <a:gd name="connsiteY6" fmla="*/ 33 h 23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921" h="230443">
                      <a:moveTo>
                        <a:pt x="201886" y="33"/>
                      </a:moveTo>
                      <a:cubicBezTo>
                        <a:pt x="200828" y="-2348"/>
                        <a:pt x="182306" y="124123"/>
                        <a:pt x="168548" y="161958"/>
                      </a:cubicBezTo>
                      <a:cubicBezTo>
                        <a:pt x="154790" y="199793"/>
                        <a:pt x="147382" y="217256"/>
                        <a:pt x="119336" y="227045"/>
                      </a:cubicBezTo>
                      <a:cubicBezTo>
                        <a:pt x="91290" y="236834"/>
                        <a:pt x="-5812" y="222547"/>
                        <a:pt x="273" y="220695"/>
                      </a:cubicBezTo>
                      <a:cubicBezTo>
                        <a:pt x="6358" y="218843"/>
                        <a:pt x="126744" y="223341"/>
                        <a:pt x="155848" y="215933"/>
                      </a:cubicBezTo>
                      <a:cubicBezTo>
                        <a:pt x="184952" y="208525"/>
                        <a:pt x="169871" y="206672"/>
                        <a:pt x="174898" y="176245"/>
                      </a:cubicBezTo>
                      <a:cubicBezTo>
                        <a:pt x="179925" y="145818"/>
                        <a:pt x="202944" y="2414"/>
                        <a:pt x="201886" y="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8" name="フリーフォーム: 図形 1177">
                  <a:extLst>
                    <a:ext uri="{FF2B5EF4-FFF2-40B4-BE49-F238E27FC236}">
                      <a16:creationId xmlns:a16="http://schemas.microsoft.com/office/drawing/2014/main" id="{202E82B6-533B-4191-8A06-D10424583F0A}"/>
                    </a:ext>
                  </a:extLst>
                </p:cNvPr>
                <p:cNvSpPr/>
                <p:nvPr/>
              </p:nvSpPr>
              <p:spPr>
                <a:xfrm>
                  <a:off x="3360406" y="10892903"/>
                  <a:ext cx="204573" cy="87850"/>
                </a:xfrm>
                <a:custGeom>
                  <a:avLst/>
                  <a:gdLst>
                    <a:gd name="connsiteX0" fmla="*/ 332 w 204573"/>
                    <a:gd name="connsiteY0" fmla="*/ 73547 h 87850"/>
                    <a:gd name="connsiteX1" fmla="*/ 93994 w 204573"/>
                    <a:gd name="connsiteY1" fmla="*/ 13222 h 87850"/>
                    <a:gd name="connsiteX2" fmla="*/ 203532 w 204573"/>
                    <a:gd name="connsiteY2" fmla="*/ 87835 h 87850"/>
                    <a:gd name="connsiteX3" fmla="*/ 147969 w 204573"/>
                    <a:gd name="connsiteY3" fmla="*/ 19572 h 87850"/>
                    <a:gd name="connsiteX4" fmla="*/ 127332 w 204573"/>
                    <a:gd name="connsiteY4" fmla="*/ 2110 h 87850"/>
                    <a:gd name="connsiteX5" fmla="*/ 332 w 204573"/>
                    <a:gd name="connsiteY5" fmla="*/ 73547 h 8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573" h="87850">
                      <a:moveTo>
                        <a:pt x="332" y="73547"/>
                      </a:moveTo>
                      <a:cubicBezTo>
                        <a:pt x="-5224" y="75399"/>
                        <a:pt x="60127" y="10841"/>
                        <a:pt x="93994" y="13222"/>
                      </a:cubicBezTo>
                      <a:cubicBezTo>
                        <a:pt x="127861" y="15603"/>
                        <a:pt x="194536" y="86777"/>
                        <a:pt x="203532" y="87835"/>
                      </a:cubicBezTo>
                      <a:cubicBezTo>
                        <a:pt x="212528" y="88893"/>
                        <a:pt x="160669" y="33859"/>
                        <a:pt x="147969" y="19572"/>
                      </a:cubicBezTo>
                      <a:cubicBezTo>
                        <a:pt x="135269" y="5284"/>
                        <a:pt x="149292" y="-4505"/>
                        <a:pt x="127332" y="2110"/>
                      </a:cubicBezTo>
                      <a:cubicBezTo>
                        <a:pt x="105372" y="8725"/>
                        <a:pt x="5888" y="71695"/>
                        <a:pt x="332" y="735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9" name="フリーフォーム: 図形 1178">
                  <a:extLst>
                    <a:ext uri="{FF2B5EF4-FFF2-40B4-BE49-F238E27FC236}">
                      <a16:creationId xmlns:a16="http://schemas.microsoft.com/office/drawing/2014/main" id="{AF0CC0C9-3AC8-4D7D-97E2-B43DB2764BB7}"/>
                    </a:ext>
                  </a:extLst>
                </p:cNvPr>
                <p:cNvSpPr/>
                <p:nvPr/>
              </p:nvSpPr>
              <p:spPr>
                <a:xfrm>
                  <a:off x="3239643" y="10389984"/>
                  <a:ext cx="116859" cy="329347"/>
                </a:xfrm>
                <a:custGeom>
                  <a:avLst/>
                  <a:gdLst>
                    <a:gd name="connsiteX0" fmla="*/ 27432 w 116859"/>
                    <a:gd name="connsiteY0" fmla="*/ 6554 h 329347"/>
                    <a:gd name="connsiteX1" fmla="*/ 63945 w 116859"/>
                    <a:gd name="connsiteY1" fmla="*/ 70054 h 329347"/>
                    <a:gd name="connsiteX2" fmla="*/ 73470 w 116859"/>
                    <a:gd name="connsiteY2" fmla="*/ 295479 h 329347"/>
                    <a:gd name="connsiteX3" fmla="*/ 445 w 116859"/>
                    <a:gd name="connsiteY3" fmla="*/ 327229 h 329347"/>
                    <a:gd name="connsiteX4" fmla="*/ 113157 w 116859"/>
                    <a:gd name="connsiteY4" fmla="*/ 284366 h 329347"/>
                    <a:gd name="connsiteX5" fmla="*/ 86170 w 116859"/>
                    <a:gd name="connsiteY5" fmla="*/ 203404 h 329347"/>
                    <a:gd name="connsiteX6" fmla="*/ 27432 w 116859"/>
                    <a:gd name="connsiteY6" fmla="*/ 6554 h 32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859" h="329347">
                      <a:moveTo>
                        <a:pt x="27432" y="6554"/>
                      </a:moveTo>
                      <a:cubicBezTo>
                        <a:pt x="23728" y="-15671"/>
                        <a:pt x="56272" y="21900"/>
                        <a:pt x="63945" y="70054"/>
                      </a:cubicBezTo>
                      <a:cubicBezTo>
                        <a:pt x="71618" y="118208"/>
                        <a:pt x="84053" y="252617"/>
                        <a:pt x="73470" y="295479"/>
                      </a:cubicBezTo>
                      <a:cubicBezTo>
                        <a:pt x="62887" y="338341"/>
                        <a:pt x="-6170" y="329081"/>
                        <a:pt x="445" y="327229"/>
                      </a:cubicBezTo>
                      <a:cubicBezTo>
                        <a:pt x="7059" y="325377"/>
                        <a:pt x="98870" y="305003"/>
                        <a:pt x="113157" y="284366"/>
                      </a:cubicBezTo>
                      <a:cubicBezTo>
                        <a:pt x="127444" y="263729"/>
                        <a:pt x="96489" y="251558"/>
                        <a:pt x="86170" y="203404"/>
                      </a:cubicBezTo>
                      <a:cubicBezTo>
                        <a:pt x="75851" y="155250"/>
                        <a:pt x="31136" y="28779"/>
                        <a:pt x="27432" y="65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0" name="フリーフォーム: 図形 1179">
                  <a:extLst>
                    <a:ext uri="{FF2B5EF4-FFF2-40B4-BE49-F238E27FC236}">
                      <a16:creationId xmlns:a16="http://schemas.microsoft.com/office/drawing/2014/main" id="{498ABD4A-700A-4324-B2FC-A5C874CAD1DA}"/>
                    </a:ext>
                  </a:extLst>
                </p:cNvPr>
                <p:cNvSpPr/>
                <p:nvPr/>
              </p:nvSpPr>
              <p:spPr>
                <a:xfrm>
                  <a:off x="3416300" y="10361307"/>
                  <a:ext cx="207658" cy="443940"/>
                </a:xfrm>
                <a:custGeom>
                  <a:avLst/>
                  <a:gdLst>
                    <a:gd name="connsiteX0" fmla="*/ 20638 w 207658"/>
                    <a:gd name="connsiteY0" fmla="*/ 306 h 443940"/>
                    <a:gd name="connsiteX1" fmla="*/ 179388 w 207658"/>
                    <a:gd name="connsiteY1" fmla="*/ 319393 h 443940"/>
                    <a:gd name="connsiteX2" fmla="*/ 93663 w 207658"/>
                    <a:gd name="connsiteY2" fmla="*/ 317806 h 443940"/>
                    <a:gd name="connsiteX3" fmla="*/ 0 w 207658"/>
                    <a:gd name="connsiteY3" fmla="*/ 317806 h 443940"/>
                    <a:gd name="connsiteX4" fmla="*/ 100013 w 207658"/>
                    <a:gd name="connsiteY4" fmla="*/ 319393 h 443940"/>
                    <a:gd name="connsiteX5" fmla="*/ 204788 w 207658"/>
                    <a:gd name="connsiteY5" fmla="*/ 443218 h 443940"/>
                    <a:gd name="connsiteX6" fmla="*/ 176213 w 207658"/>
                    <a:gd name="connsiteY6" fmla="*/ 365431 h 443940"/>
                    <a:gd name="connsiteX7" fmla="*/ 155575 w 207658"/>
                    <a:gd name="connsiteY7" fmla="*/ 262243 h 443940"/>
                    <a:gd name="connsiteX8" fmla="*/ 20638 w 207658"/>
                    <a:gd name="connsiteY8" fmla="*/ 306 h 44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658" h="443940">
                      <a:moveTo>
                        <a:pt x="20638" y="306"/>
                      </a:moveTo>
                      <a:cubicBezTo>
                        <a:pt x="24607" y="9831"/>
                        <a:pt x="167217" y="266476"/>
                        <a:pt x="179388" y="319393"/>
                      </a:cubicBezTo>
                      <a:cubicBezTo>
                        <a:pt x="191559" y="372310"/>
                        <a:pt x="93663" y="317806"/>
                        <a:pt x="93663" y="317806"/>
                      </a:cubicBezTo>
                      <a:lnTo>
                        <a:pt x="0" y="317806"/>
                      </a:lnTo>
                      <a:cubicBezTo>
                        <a:pt x="1058" y="318071"/>
                        <a:pt x="65882" y="298491"/>
                        <a:pt x="100013" y="319393"/>
                      </a:cubicBezTo>
                      <a:cubicBezTo>
                        <a:pt x="134144" y="340295"/>
                        <a:pt x="192088" y="435545"/>
                        <a:pt x="204788" y="443218"/>
                      </a:cubicBezTo>
                      <a:cubicBezTo>
                        <a:pt x="217488" y="450891"/>
                        <a:pt x="184415" y="395593"/>
                        <a:pt x="176213" y="365431"/>
                      </a:cubicBezTo>
                      <a:cubicBezTo>
                        <a:pt x="168011" y="335269"/>
                        <a:pt x="178594" y="318335"/>
                        <a:pt x="155575" y="262243"/>
                      </a:cubicBezTo>
                      <a:cubicBezTo>
                        <a:pt x="132556" y="206151"/>
                        <a:pt x="16669" y="-9219"/>
                        <a:pt x="20638" y="3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1" name="フリーフォーム: 図形 1180">
                  <a:extLst>
                    <a:ext uri="{FF2B5EF4-FFF2-40B4-BE49-F238E27FC236}">
                      <a16:creationId xmlns:a16="http://schemas.microsoft.com/office/drawing/2014/main" id="{FBFE7E4A-2063-4E7C-8107-C02F080A2BE5}"/>
                    </a:ext>
                  </a:extLst>
                </p:cNvPr>
                <p:cNvSpPr/>
                <p:nvPr/>
              </p:nvSpPr>
              <p:spPr>
                <a:xfrm>
                  <a:off x="3428041" y="10328901"/>
                  <a:ext cx="183638" cy="358074"/>
                </a:xfrm>
                <a:custGeom>
                  <a:avLst/>
                  <a:gdLst>
                    <a:gd name="connsiteX0" fmla="*/ 2547 w 183638"/>
                    <a:gd name="connsiteY0" fmla="*/ 2549 h 358074"/>
                    <a:gd name="connsiteX1" fmla="*/ 175584 w 183638"/>
                    <a:gd name="connsiteY1" fmla="*/ 343862 h 358074"/>
                    <a:gd name="connsiteX2" fmla="*/ 147009 w 183638"/>
                    <a:gd name="connsiteY2" fmla="*/ 283537 h 358074"/>
                    <a:gd name="connsiteX3" fmla="*/ 75572 w 183638"/>
                    <a:gd name="connsiteY3" fmla="*/ 191462 h 358074"/>
                    <a:gd name="connsiteX4" fmla="*/ 2547 w 183638"/>
                    <a:gd name="connsiteY4" fmla="*/ 2549 h 35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638" h="358074">
                      <a:moveTo>
                        <a:pt x="2547" y="2549"/>
                      </a:moveTo>
                      <a:cubicBezTo>
                        <a:pt x="19216" y="27949"/>
                        <a:pt x="151507" y="297031"/>
                        <a:pt x="175584" y="343862"/>
                      </a:cubicBezTo>
                      <a:cubicBezTo>
                        <a:pt x="199661" y="390693"/>
                        <a:pt x="163678" y="308937"/>
                        <a:pt x="147009" y="283537"/>
                      </a:cubicBezTo>
                      <a:cubicBezTo>
                        <a:pt x="130340" y="258137"/>
                        <a:pt x="95416" y="234060"/>
                        <a:pt x="75572" y="191462"/>
                      </a:cubicBezTo>
                      <a:cubicBezTo>
                        <a:pt x="55728" y="148864"/>
                        <a:pt x="-14122" y="-22851"/>
                        <a:pt x="2547" y="25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2" name="フリーフォーム: 図形 1181">
                  <a:extLst>
                    <a:ext uri="{FF2B5EF4-FFF2-40B4-BE49-F238E27FC236}">
                      <a16:creationId xmlns:a16="http://schemas.microsoft.com/office/drawing/2014/main" id="{F86D531F-63F8-4DA2-94A9-23B16D1C51E7}"/>
                    </a:ext>
                  </a:extLst>
                </p:cNvPr>
                <p:cNvSpPr/>
                <p:nvPr/>
              </p:nvSpPr>
              <p:spPr>
                <a:xfrm>
                  <a:off x="3190366" y="10083345"/>
                  <a:ext cx="190120" cy="373522"/>
                </a:xfrm>
                <a:custGeom>
                  <a:avLst/>
                  <a:gdLst>
                    <a:gd name="connsiteX0" fmla="*/ 40197 w 190120"/>
                    <a:gd name="connsiteY0" fmla="*/ 455 h 373522"/>
                    <a:gd name="connsiteX1" fmla="*/ 92584 w 190120"/>
                    <a:gd name="connsiteY1" fmla="*/ 149680 h 373522"/>
                    <a:gd name="connsiteX2" fmla="*/ 17972 w 190120"/>
                    <a:gd name="connsiteY2" fmla="*/ 187780 h 373522"/>
                    <a:gd name="connsiteX3" fmla="*/ 509 w 190120"/>
                    <a:gd name="connsiteY3" fmla="*/ 195718 h 373522"/>
                    <a:gd name="connsiteX4" fmla="*/ 30672 w 190120"/>
                    <a:gd name="connsiteY4" fmla="*/ 192543 h 373522"/>
                    <a:gd name="connsiteX5" fmla="*/ 138622 w 190120"/>
                    <a:gd name="connsiteY5" fmla="*/ 287793 h 373522"/>
                    <a:gd name="connsiteX6" fmla="*/ 184659 w 190120"/>
                    <a:gd name="connsiteY6" fmla="*/ 310018 h 373522"/>
                    <a:gd name="connsiteX7" fmla="*/ 184659 w 190120"/>
                    <a:gd name="connsiteY7" fmla="*/ 373518 h 373522"/>
                    <a:gd name="connsiteX8" fmla="*/ 143384 w 190120"/>
                    <a:gd name="connsiteY8" fmla="*/ 306843 h 373522"/>
                    <a:gd name="connsiteX9" fmla="*/ 76709 w 190120"/>
                    <a:gd name="connsiteY9" fmla="*/ 203655 h 373522"/>
                    <a:gd name="connsiteX10" fmla="*/ 40197 w 190120"/>
                    <a:gd name="connsiteY10" fmla="*/ 455 h 3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120" h="373522">
                      <a:moveTo>
                        <a:pt x="40197" y="455"/>
                      </a:moveTo>
                      <a:cubicBezTo>
                        <a:pt x="42843" y="-8541"/>
                        <a:pt x="96288" y="118459"/>
                        <a:pt x="92584" y="149680"/>
                      </a:cubicBezTo>
                      <a:cubicBezTo>
                        <a:pt x="88880" y="180901"/>
                        <a:pt x="33318" y="180107"/>
                        <a:pt x="17972" y="187780"/>
                      </a:cubicBezTo>
                      <a:cubicBezTo>
                        <a:pt x="2626" y="195453"/>
                        <a:pt x="-1608" y="194924"/>
                        <a:pt x="509" y="195718"/>
                      </a:cubicBezTo>
                      <a:cubicBezTo>
                        <a:pt x="2626" y="196512"/>
                        <a:pt x="7653" y="177197"/>
                        <a:pt x="30672" y="192543"/>
                      </a:cubicBezTo>
                      <a:cubicBezTo>
                        <a:pt x="53691" y="207889"/>
                        <a:pt x="112957" y="268214"/>
                        <a:pt x="138622" y="287793"/>
                      </a:cubicBezTo>
                      <a:cubicBezTo>
                        <a:pt x="164287" y="307372"/>
                        <a:pt x="176986" y="295731"/>
                        <a:pt x="184659" y="310018"/>
                      </a:cubicBezTo>
                      <a:cubicBezTo>
                        <a:pt x="192332" y="324306"/>
                        <a:pt x="191538" y="374047"/>
                        <a:pt x="184659" y="373518"/>
                      </a:cubicBezTo>
                      <a:cubicBezTo>
                        <a:pt x="177780" y="372989"/>
                        <a:pt x="161376" y="335154"/>
                        <a:pt x="143384" y="306843"/>
                      </a:cubicBezTo>
                      <a:cubicBezTo>
                        <a:pt x="125392" y="278532"/>
                        <a:pt x="90732" y="252338"/>
                        <a:pt x="76709" y="203655"/>
                      </a:cubicBezTo>
                      <a:cubicBezTo>
                        <a:pt x="62686" y="154972"/>
                        <a:pt x="37551" y="9451"/>
                        <a:pt x="40197" y="4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3" name="フリーフォーム: 図形 1182">
                  <a:extLst>
                    <a:ext uri="{FF2B5EF4-FFF2-40B4-BE49-F238E27FC236}">
                      <a16:creationId xmlns:a16="http://schemas.microsoft.com/office/drawing/2014/main" id="{9BC75334-1407-4925-9DA6-C99681C60569}"/>
                    </a:ext>
                  </a:extLst>
                </p:cNvPr>
                <p:cNvSpPr/>
                <p:nvPr/>
              </p:nvSpPr>
              <p:spPr>
                <a:xfrm>
                  <a:off x="3033011" y="9852169"/>
                  <a:ext cx="272164" cy="434191"/>
                </a:xfrm>
                <a:custGeom>
                  <a:avLst/>
                  <a:gdLst>
                    <a:gd name="connsiteX0" fmla="*/ 272164 w 272164"/>
                    <a:gd name="connsiteY0" fmla="*/ 80819 h 434191"/>
                    <a:gd name="connsiteX1" fmla="*/ 78489 w 272164"/>
                    <a:gd name="connsiteY1" fmla="*/ 407844 h 434191"/>
                    <a:gd name="connsiteX2" fmla="*/ 65789 w 272164"/>
                    <a:gd name="connsiteY2" fmla="*/ 368156 h 434191"/>
                    <a:gd name="connsiteX3" fmla="*/ 702 w 272164"/>
                    <a:gd name="connsiteY3" fmla="*/ 1444 h 434191"/>
                    <a:gd name="connsiteX4" fmla="*/ 34039 w 272164"/>
                    <a:gd name="connsiteY4" fmla="*/ 244331 h 434191"/>
                    <a:gd name="connsiteX5" fmla="*/ 76902 w 272164"/>
                    <a:gd name="connsiteY5" fmla="*/ 344344 h 434191"/>
                    <a:gd name="connsiteX6" fmla="*/ 272164 w 272164"/>
                    <a:gd name="connsiteY6" fmla="*/ 80819 h 434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164" h="434191">
                      <a:moveTo>
                        <a:pt x="272164" y="80819"/>
                      </a:moveTo>
                      <a:cubicBezTo>
                        <a:pt x="272429" y="91402"/>
                        <a:pt x="112885" y="359955"/>
                        <a:pt x="78489" y="407844"/>
                      </a:cubicBezTo>
                      <a:cubicBezTo>
                        <a:pt x="44093" y="455734"/>
                        <a:pt x="78753" y="435889"/>
                        <a:pt x="65789" y="368156"/>
                      </a:cubicBezTo>
                      <a:cubicBezTo>
                        <a:pt x="52824" y="300423"/>
                        <a:pt x="5994" y="22081"/>
                        <a:pt x="702" y="1444"/>
                      </a:cubicBezTo>
                      <a:cubicBezTo>
                        <a:pt x="-4590" y="-19193"/>
                        <a:pt x="21339" y="187181"/>
                        <a:pt x="34039" y="244331"/>
                      </a:cubicBezTo>
                      <a:cubicBezTo>
                        <a:pt x="46739" y="301481"/>
                        <a:pt x="41448" y="365511"/>
                        <a:pt x="76902" y="344344"/>
                      </a:cubicBezTo>
                      <a:cubicBezTo>
                        <a:pt x="112356" y="323177"/>
                        <a:pt x="271899" y="70236"/>
                        <a:pt x="272164" y="808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4" name="フリーフォーム: 図形 1183">
                  <a:extLst>
                    <a:ext uri="{FF2B5EF4-FFF2-40B4-BE49-F238E27FC236}">
                      <a16:creationId xmlns:a16="http://schemas.microsoft.com/office/drawing/2014/main" id="{82C028E3-4CD0-4953-BC4C-1B0810AB3BD4}"/>
                    </a:ext>
                  </a:extLst>
                </p:cNvPr>
                <p:cNvSpPr/>
                <p:nvPr/>
              </p:nvSpPr>
              <p:spPr>
                <a:xfrm>
                  <a:off x="3085682" y="9132415"/>
                  <a:ext cx="206714" cy="483356"/>
                </a:xfrm>
                <a:custGeom>
                  <a:avLst/>
                  <a:gdLst>
                    <a:gd name="connsiteX0" fmla="*/ 11001 w 206714"/>
                    <a:gd name="connsiteY0" fmla="*/ 26402 h 483356"/>
                    <a:gd name="connsiteX1" fmla="*/ 203618 w 206714"/>
                    <a:gd name="connsiteY1" fmla="*/ 479368 h 483356"/>
                    <a:gd name="connsiteX2" fmla="*/ 123185 w 206714"/>
                    <a:gd name="connsiteY2" fmla="*/ 238068 h 483356"/>
                    <a:gd name="connsiteX3" fmla="*/ 34285 w 206714"/>
                    <a:gd name="connsiteY3" fmla="*/ 70852 h 483356"/>
                    <a:gd name="connsiteX4" fmla="*/ 11001 w 206714"/>
                    <a:gd name="connsiteY4" fmla="*/ 26402 h 4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14" h="483356">
                      <a:moveTo>
                        <a:pt x="11001" y="26402"/>
                      </a:moveTo>
                      <a:cubicBezTo>
                        <a:pt x="39223" y="94488"/>
                        <a:pt x="184921" y="444090"/>
                        <a:pt x="203618" y="479368"/>
                      </a:cubicBezTo>
                      <a:cubicBezTo>
                        <a:pt x="222315" y="514646"/>
                        <a:pt x="151407" y="306154"/>
                        <a:pt x="123185" y="238068"/>
                      </a:cubicBezTo>
                      <a:cubicBezTo>
                        <a:pt x="94963" y="169982"/>
                        <a:pt x="52982" y="101896"/>
                        <a:pt x="34285" y="70852"/>
                      </a:cubicBezTo>
                      <a:cubicBezTo>
                        <a:pt x="15588" y="39808"/>
                        <a:pt x="-17221" y="-41684"/>
                        <a:pt x="11001" y="264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5" name="フリーフォーム: 図形 1184">
                  <a:extLst>
                    <a:ext uri="{FF2B5EF4-FFF2-40B4-BE49-F238E27FC236}">
                      <a16:creationId xmlns:a16="http://schemas.microsoft.com/office/drawing/2014/main" id="{2A2BEFEB-0F26-407D-828B-3000E486022A}"/>
                    </a:ext>
                  </a:extLst>
                </p:cNvPr>
                <p:cNvSpPr/>
                <p:nvPr/>
              </p:nvSpPr>
              <p:spPr>
                <a:xfrm>
                  <a:off x="3327368" y="9191787"/>
                  <a:ext cx="237454" cy="704302"/>
                </a:xfrm>
                <a:custGeom>
                  <a:avLst/>
                  <a:gdLst>
                    <a:gd name="connsiteX0" fmla="*/ 224399 w 237454"/>
                    <a:gd name="connsiteY0" fmla="*/ 3013 h 704302"/>
                    <a:gd name="connsiteX1" fmla="*/ 141849 w 237454"/>
                    <a:gd name="connsiteY1" fmla="*/ 381896 h 704302"/>
                    <a:gd name="connsiteX2" fmla="*/ 69882 w 237454"/>
                    <a:gd name="connsiteY2" fmla="*/ 439046 h 704302"/>
                    <a:gd name="connsiteX3" fmla="*/ 32 w 237454"/>
                    <a:gd name="connsiteY3" fmla="*/ 703630 h 704302"/>
                    <a:gd name="connsiteX4" fmla="*/ 63532 w 237454"/>
                    <a:gd name="connsiteY4" fmla="*/ 511013 h 704302"/>
                    <a:gd name="connsiteX5" fmla="*/ 237099 w 237454"/>
                    <a:gd name="connsiteY5" fmla="*/ 386130 h 704302"/>
                    <a:gd name="connsiteX6" fmla="*/ 110099 w 237454"/>
                    <a:gd name="connsiteY6" fmla="*/ 451746 h 704302"/>
                    <a:gd name="connsiteX7" fmla="*/ 158782 w 237454"/>
                    <a:gd name="connsiteY7" fmla="*/ 214680 h 704302"/>
                    <a:gd name="connsiteX8" fmla="*/ 224399 w 237454"/>
                    <a:gd name="connsiteY8" fmla="*/ 3013 h 7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454" h="704302">
                      <a:moveTo>
                        <a:pt x="224399" y="3013"/>
                      </a:moveTo>
                      <a:cubicBezTo>
                        <a:pt x="221577" y="30882"/>
                        <a:pt x="167602" y="309224"/>
                        <a:pt x="141849" y="381896"/>
                      </a:cubicBezTo>
                      <a:cubicBezTo>
                        <a:pt x="116096" y="454568"/>
                        <a:pt x="93518" y="385424"/>
                        <a:pt x="69882" y="439046"/>
                      </a:cubicBezTo>
                      <a:cubicBezTo>
                        <a:pt x="46246" y="492668"/>
                        <a:pt x="1090" y="691636"/>
                        <a:pt x="32" y="703630"/>
                      </a:cubicBezTo>
                      <a:cubicBezTo>
                        <a:pt x="-1026" y="715624"/>
                        <a:pt x="24021" y="563930"/>
                        <a:pt x="63532" y="511013"/>
                      </a:cubicBezTo>
                      <a:cubicBezTo>
                        <a:pt x="103043" y="458096"/>
                        <a:pt x="229338" y="396008"/>
                        <a:pt x="237099" y="386130"/>
                      </a:cubicBezTo>
                      <a:cubicBezTo>
                        <a:pt x="244860" y="376252"/>
                        <a:pt x="123152" y="480321"/>
                        <a:pt x="110099" y="451746"/>
                      </a:cubicBezTo>
                      <a:cubicBezTo>
                        <a:pt x="97046" y="423171"/>
                        <a:pt x="139732" y="281355"/>
                        <a:pt x="158782" y="214680"/>
                      </a:cubicBezTo>
                      <a:cubicBezTo>
                        <a:pt x="177832" y="148005"/>
                        <a:pt x="227221" y="-24856"/>
                        <a:pt x="224399" y="30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5" name="グループ化 274">
                <a:extLst>
                  <a:ext uri="{FF2B5EF4-FFF2-40B4-BE49-F238E27FC236}">
                    <a16:creationId xmlns:a16="http://schemas.microsoft.com/office/drawing/2014/main" id="{D514CF42-5657-4F96-B193-A6A2C058ACC1}"/>
                  </a:ext>
                </a:extLst>
              </p:cNvPr>
              <p:cNvGrpSpPr/>
              <p:nvPr/>
            </p:nvGrpSpPr>
            <p:grpSpPr>
              <a:xfrm>
                <a:off x="3527897" y="9207587"/>
                <a:ext cx="760097" cy="1399170"/>
                <a:chOff x="3527897" y="9207587"/>
                <a:chExt cx="760097" cy="1399170"/>
              </a:xfrm>
            </p:grpSpPr>
            <p:sp>
              <p:nvSpPr>
                <p:cNvPr id="276" name="フリーフォーム: 図形 275">
                  <a:extLst>
                    <a:ext uri="{FF2B5EF4-FFF2-40B4-BE49-F238E27FC236}">
                      <a16:creationId xmlns:a16="http://schemas.microsoft.com/office/drawing/2014/main" id="{0F23D9C5-F24A-4D1C-BF24-F9CF3D03501B}"/>
                    </a:ext>
                  </a:extLst>
                </p:cNvPr>
                <p:cNvSpPr/>
                <p:nvPr/>
              </p:nvSpPr>
              <p:spPr>
                <a:xfrm>
                  <a:off x="3527897" y="9367027"/>
                  <a:ext cx="396409" cy="714685"/>
                </a:xfrm>
                <a:custGeom>
                  <a:avLst/>
                  <a:gdLst>
                    <a:gd name="connsiteX0" fmla="*/ 93720 w 396409"/>
                    <a:gd name="connsiteY0" fmla="*/ 5573 h 714685"/>
                    <a:gd name="connsiteX1" fmla="*/ 248236 w 396409"/>
                    <a:gd name="connsiteY1" fmla="*/ 196073 h 714685"/>
                    <a:gd name="connsiteX2" fmla="*/ 269403 w 396409"/>
                    <a:gd name="connsiteY2" fmla="*/ 325190 h 714685"/>
                    <a:gd name="connsiteX3" fmla="*/ 205903 w 396409"/>
                    <a:gd name="connsiteY3" fmla="*/ 411973 h 714685"/>
                    <a:gd name="connsiteX4" fmla="*/ 78903 w 396409"/>
                    <a:gd name="connsiteY4" fmla="*/ 553790 h 714685"/>
                    <a:gd name="connsiteX5" fmla="*/ 68320 w 396409"/>
                    <a:gd name="connsiteY5" fmla="*/ 714656 h 714685"/>
                    <a:gd name="connsiteX6" fmla="*/ 586 w 396409"/>
                    <a:gd name="connsiteY6" fmla="*/ 541090 h 714685"/>
                    <a:gd name="connsiteX7" fmla="*/ 49270 w 396409"/>
                    <a:gd name="connsiteY7" fmla="*/ 678673 h 714685"/>
                    <a:gd name="connsiteX8" fmla="*/ 258820 w 396409"/>
                    <a:gd name="connsiteY8" fmla="*/ 437373 h 714685"/>
                    <a:gd name="connsiteX9" fmla="*/ 313853 w 396409"/>
                    <a:gd name="connsiteY9" fmla="*/ 242640 h 714685"/>
                    <a:gd name="connsiteX10" fmla="*/ 210136 w 396409"/>
                    <a:gd name="connsiteY10" fmla="*/ 71190 h 714685"/>
                    <a:gd name="connsiteX11" fmla="*/ 396403 w 396409"/>
                    <a:gd name="connsiteY11" fmla="*/ 166440 h 714685"/>
                    <a:gd name="connsiteX12" fmla="*/ 216486 w 396409"/>
                    <a:gd name="connsiteY12" fmla="*/ 64840 h 714685"/>
                    <a:gd name="connsiteX13" fmla="*/ 93720 w 396409"/>
                    <a:gd name="connsiteY13" fmla="*/ 5573 h 7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6409" h="714685">
                      <a:moveTo>
                        <a:pt x="93720" y="5573"/>
                      </a:moveTo>
                      <a:cubicBezTo>
                        <a:pt x="99012" y="27445"/>
                        <a:pt x="218956" y="142804"/>
                        <a:pt x="248236" y="196073"/>
                      </a:cubicBezTo>
                      <a:cubicBezTo>
                        <a:pt x="277516" y="249342"/>
                        <a:pt x="276459" y="289207"/>
                        <a:pt x="269403" y="325190"/>
                      </a:cubicBezTo>
                      <a:cubicBezTo>
                        <a:pt x="262348" y="361173"/>
                        <a:pt x="237653" y="373873"/>
                        <a:pt x="205903" y="411973"/>
                      </a:cubicBezTo>
                      <a:cubicBezTo>
                        <a:pt x="174153" y="450073"/>
                        <a:pt x="101833" y="503343"/>
                        <a:pt x="78903" y="553790"/>
                      </a:cubicBezTo>
                      <a:cubicBezTo>
                        <a:pt x="55973" y="604237"/>
                        <a:pt x="81373" y="716773"/>
                        <a:pt x="68320" y="714656"/>
                      </a:cubicBezTo>
                      <a:cubicBezTo>
                        <a:pt x="55267" y="712539"/>
                        <a:pt x="3761" y="547087"/>
                        <a:pt x="586" y="541090"/>
                      </a:cubicBezTo>
                      <a:cubicBezTo>
                        <a:pt x="-2589" y="535093"/>
                        <a:pt x="6231" y="695959"/>
                        <a:pt x="49270" y="678673"/>
                      </a:cubicBezTo>
                      <a:cubicBezTo>
                        <a:pt x="92309" y="661387"/>
                        <a:pt x="214723" y="510045"/>
                        <a:pt x="258820" y="437373"/>
                      </a:cubicBezTo>
                      <a:cubicBezTo>
                        <a:pt x="302917" y="364701"/>
                        <a:pt x="321967" y="303671"/>
                        <a:pt x="313853" y="242640"/>
                      </a:cubicBezTo>
                      <a:cubicBezTo>
                        <a:pt x="305739" y="181610"/>
                        <a:pt x="196378" y="83890"/>
                        <a:pt x="210136" y="71190"/>
                      </a:cubicBezTo>
                      <a:cubicBezTo>
                        <a:pt x="223894" y="58490"/>
                        <a:pt x="395345" y="167498"/>
                        <a:pt x="396403" y="166440"/>
                      </a:cubicBezTo>
                      <a:cubicBezTo>
                        <a:pt x="397461" y="165382"/>
                        <a:pt x="265522" y="98707"/>
                        <a:pt x="216486" y="64840"/>
                      </a:cubicBezTo>
                      <a:cubicBezTo>
                        <a:pt x="167450" y="30973"/>
                        <a:pt x="88428" y="-16299"/>
                        <a:pt x="93720" y="55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フリーフォーム: 図形 276">
                  <a:extLst>
                    <a:ext uri="{FF2B5EF4-FFF2-40B4-BE49-F238E27FC236}">
                      <a16:creationId xmlns:a16="http://schemas.microsoft.com/office/drawing/2014/main" id="{2F460081-CF72-4E42-BE86-41CCCC5BEB88}"/>
                    </a:ext>
                  </a:extLst>
                </p:cNvPr>
                <p:cNvSpPr/>
                <p:nvPr/>
              </p:nvSpPr>
              <p:spPr>
                <a:xfrm>
                  <a:off x="3867133" y="9710510"/>
                  <a:ext cx="146067" cy="524244"/>
                </a:xfrm>
                <a:custGeom>
                  <a:avLst/>
                  <a:gdLst>
                    <a:gd name="connsiteX0" fmla="*/ 6367 w 146067"/>
                    <a:gd name="connsiteY0" fmla="*/ 2873 h 524244"/>
                    <a:gd name="connsiteX1" fmla="*/ 44467 w 146067"/>
                    <a:gd name="connsiteY1" fmla="*/ 214540 h 524244"/>
                    <a:gd name="connsiteX2" fmla="*/ 146067 w 146067"/>
                    <a:gd name="connsiteY2" fmla="*/ 453723 h 524244"/>
                    <a:gd name="connsiteX3" fmla="*/ 44467 w 146067"/>
                    <a:gd name="connsiteY3" fmla="*/ 129873 h 524244"/>
                    <a:gd name="connsiteX4" fmla="*/ 95267 w 146067"/>
                    <a:gd name="connsiteY4" fmla="*/ 415623 h 524244"/>
                    <a:gd name="connsiteX5" fmla="*/ 17 w 146067"/>
                    <a:gd name="connsiteY5" fmla="*/ 523573 h 524244"/>
                    <a:gd name="connsiteX6" fmla="*/ 86800 w 146067"/>
                    <a:gd name="connsiteY6" fmla="*/ 373290 h 524244"/>
                    <a:gd name="connsiteX7" fmla="*/ 6367 w 146067"/>
                    <a:gd name="connsiteY7" fmla="*/ 2873 h 524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067" h="524244">
                      <a:moveTo>
                        <a:pt x="6367" y="2873"/>
                      </a:moveTo>
                      <a:cubicBezTo>
                        <a:pt x="-688" y="-23585"/>
                        <a:pt x="21184" y="139398"/>
                        <a:pt x="44467" y="214540"/>
                      </a:cubicBezTo>
                      <a:cubicBezTo>
                        <a:pt x="67750" y="289682"/>
                        <a:pt x="146067" y="467834"/>
                        <a:pt x="146067" y="453723"/>
                      </a:cubicBezTo>
                      <a:cubicBezTo>
                        <a:pt x="146067" y="439612"/>
                        <a:pt x="52934" y="136223"/>
                        <a:pt x="44467" y="129873"/>
                      </a:cubicBezTo>
                      <a:cubicBezTo>
                        <a:pt x="36000" y="123523"/>
                        <a:pt x="102675" y="350007"/>
                        <a:pt x="95267" y="415623"/>
                      </a:cubicBezTo>
                      <a:cubicBezTo>
                        <a:pt x="87859" y="481239"/>
                        <a:pt x="1428" y="530629"/>
                        <a:pt x="17" y="523573"/>
                      </a:cubicBezTo>
                      <a:cubicBezTo>
                        <a:pt x="-1394" y="516518"/>
                        <a:pt x="83978" y="453370"/>
                        <a:pt x="86800" y="373290"/>
                      </a:cubicBezTo>
                      <a:cubicBezTo>
                        <a:pt x="89622" y="293210"/>
                        <a:pt x="13422" y="29331"/>
                        <a:pt x="6367" y="28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フリーフォーム: 図形 277">
                  <a:extLst>
                    <a:ext uri="{FF2B5EF4-FFF2-40B4-BE49-F238E27FC236}">
                      <a16:creationId xmlns:a16="http://schemas.microsoft.com/office/drawing/2014/main" id="{953FA6B5-7E02-4BBE-9B39-710DAF3848F7}"/>
                    </a:ext>
                  </a:extLst>
                </p:cNvPr>
                <p:cNvSpPr/>
                <p:nvPr/>
              </p:nvSpPr>
              <p:spPr>
                <a:xfrm>
                  <a:off x="3603894" y="9935556"/>
                  <a:ext cx="231054" cy="310442"/>
                </a:xfrm>
                <a:custGeom>
                  <a:avLst/>
                  <a:gdLst>
                    <a:gd name="connsiteX0" fmla="*/ 9256 w 231054"/>
                    <a:gd name="connsiteY0" fmla="*/ 77 h 310442"/>
                    <a:gd name="connsiteX1" fmla="*/ 57939 w 231054"/>
                    <a:gd name="connsiteY1" fmla="*/ 154594 h 310442"/>
                    <a:gd name="connsiteX2" fmla="*/ 229389 w 231054"/>
                    <a:gd name="connsiteY2" fmla="*/ 309111 h 310442"/>
                    <a:gd name="connsiteX3" fmla="*/ 138373 w 231054"/>
                    <a:gd name="connsiteY3" fmla="*/ 224444 h 310442"/>
                    <a:gd name="connsiteX4" fmla="*/ 28306 w 231054"/>
                    <a:gd name="connsiteY4" fmla="*/ 137661 h 310442"/>
                    <a:gd name="connsiteX5" fmla="*/ 2906 w 231054"/>
                    <a:gd name="connsiteY5" fmla="*/ 133427 h 310442"/>
                    <a:gd name="connsiteX6" fmla="*/ 9256 w 231054"/>
                    <a:gd name="connsiteY6" fmla="*/ 77 h 310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54" h="310442">
                      <a:moveTo>
                        <a:pt x="9256" y="77"/>
                      </a:moveTo>
                      <a:cubicBezTo>
                        <a:pt x="18428" y="3605"/>
                        <a:pt x="21250" y="103088"/>
                        <a:pt x="57939" y="154594"/>
                      </a:cubicBezTo>
                      <a:cubicBezTo>
                        <a:pt x="94628" y="206100"/>
                        <a:pt x="215983" y="297469"/>
                        <a:pt x="229389" y="309111"/>
                      </a:cubicBezTo>
                      <a:cubicBezTo>
                        <a:pt x="242795" y="320753"/>
                        <a:pt x="171887" y="253019"/>
                        <a:pt x="138373" y="224444"/>
                      </a:cubicBezTo>
                      <a:cubicBezTo>
                        <a:pt x="104859" y="195869"/>
                        <a:pt x="50884" y="152831"/>
                        <a:pt x="28306" y="137661"/>
                      </a:cubicBezTo>
                      <a:cubicBezTo>
                        <a:pt x="5728" y="122491"/>
                        <a:pt x="8550" y="151772"/>
                        <a:pt x="2906" y="133427"/>
                      </a:cubicBezTo>
                      <a:cubicBezTo>
                        <a:pt x="-2739" y="115083"/>
                        <a:pt x="84" y="-3451"/>
                        <a:pt x="9256" y="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フリーフォーム: 図形 278">
                  <a:extLst>
                    <a:ext uri="{FF2B5EF4-FFF2-40B4-BE49-F238E27FC236}">
                      <a16:creationId xmlns:a16="http://schemas.microsoft.com/office/drawing/2014/main" id="{2B56BAC9-AE4E-4259-A523-7273B15F878F}"/>
                    </a:ext>
                  </a:extLst>
                </p:cNvPr>
                <p:cNvSpPr/>
                <p:nvPr/>
              </p:nvSpPr>
              <p:spPr>
                <a:xfrm>
                  <a:off x="3576736" y="10122017"/>
                  <a:ext cx="313310" cy="433873"/>
                </a:xfrm>
                <a:custGeom>
                  <a:avLst/>
                  <a:gdLst>
                    <a:gd name="connsiteX0" fmla="*/ 17364 w 313310"/>
                    <a:gd name="connsiteY0" fmla="*/ 2000 h 433873"/>
                    <a:gd name="connsiteX1" fmla="*/ 17364 w 313310"/>
                    <a:gd name="connsiteY1" fmla="*/ 101483 h 433873"/>
                    <a:gd name="connsiteX2" fmla="*/ 114731 w 313310"/>
                    <a:gd name="connsiteY2" fmla="*/ 262350 h 433873"/>
                    <a:gd name="connsiteX3" fmla="*/ 309464 w 313310"/>
                    <a:gd name="connsiteY3" fmla="*/ 429566 h 433873"/>
                    <a:gd name="connsiteX4" fmla="*/ 233264 w 313310"/>
                    <a:gd name="connsiteY4" fmla="*/ 370300 h 433873"/>
                    <a:gd name="connsiteX5" fmla="*/ 99914 w 313310"/>
                    <a:gd name="connsiteY5" fmla="*/ 217900 h 433873"/>
                    <a:gd name="connsiteX6" fmla="*/ 140131 w 313310"/>
                    <a:gd name="connsiteY6" fmla="*/ 306800 h 433873"/>
                    <a:gd name="connsiteX7" fmla="*/ 6781 w 313310"/>
                    <a:gd name="connsiteY7" fmla="*/ 190383 h 433873"/>
                    <a:gd name="connsiteX8" fmla="*/ 17364 w 313310"/>
                    <a:gd name="connsiteY8" fmla="*/ 2000 h 43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310" h="433873">
                      <a:moveTo>
                        <a:pt x="17364" y="2000"/>
                      </a:moveTo>
                      <a:cubicBezTo>
                        <a:pt x="19128" y="-12817"/>
                        <a:pt x="1136" y="58091"/>
                        <a:pt x="17364" y="101483"/>
                      </a:cubicBezTo>
                      <a:cubicBezTo>
                        <a:pt x="33592" y="144875"/>
                        <a:pt x="66048" y="207670"/>
                        <a:pt x="114731" y="262350"/>
                      </a:cubicBezTo>
                      <a:cubicBezTo>
                        <a:pt x="163414" y="317031"/>
                        <a:pt x="289709" y="411574"/>
                        <a:pt x="309464" y="429566"/>
                      </a:cubicBezTo>
                      <a:cubicBezTo>
                        <a:pt x="329219" y="447558"/>
                        <a:pt x="268189" y="405578"/>
                        <a:pt x="233264" y="370300"/>
                      </a:cubicBezTo>
                      <a:cubicBezTo>
                        <a:pt x="198339" y="335022"/>
                        <a:pt x="115436" y="228483"/>
                        <a:pt x="99914" y="217900"/>
                      </a:cubicBezTo>
                      <a:cubicBezTo>
                        <a:pt x="84392" y="207317"/>
                        <a:pt x="155653" y="311386"/>
                        <a:pt x="140131" y="306800"/>
                      </a:cubicBezTo>
                      <a:cubicBezTo>
                        <a:pt x="124609" y="302214"/>
                        <a:pt x="26184" y="242947"/>
                        <a:pt x="6781" y="190383"/>
                      </a:cubicBezTo>
                      <a:cubicBezTo>
                        <a:pt x="-12622" y="137819"/>
                        <a:pt x="15600" y="16817"/>
                        <a:pt x="17364" y="20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: 図形 279">
                  <a:extLst>
                    <a:ext uri="{FF2B5EF4-FFF2-40B4-BE49-F238E27FC236}">
                      <a16:creationId xmlns:a16="http://schemas.microsoft.com/office/drawing/2014/main" id="{0DA17E11-B589-4484-992F-D5C27CB8EC48}"/>
                    </a:ext>
                  </a:extLst>
                </p:cNvPr>
                <p:cNvSpPr/>
                <p:nvPr/>
              </p:nvSpPr>
              <p:spPr>
                <a:xfrm>
                  <a:off x="3746699" y="9855181"/>
                  <a:ext cx="211398" cy="395856"/>
                </a:xfrm>
                <a:custGeom>
                  <a:avLst/>
                  <a:gdLst>
                    <a:gd name="connsiteX0" fmla="*/ 6151 w 211398"/>
                    <a:gd name="connsiteY0" fmla="*/ 19 h 395856"/>
                    <a:gd name="connsiteX1" fmla="*/ 27318 w 211398"/>
                    <a:gd name="connsiteY1" fmla="*/ 262486 h 395856"/>
                    <a:gd name="connsiteX2" fmla="*/ 27318 w 211398"/>
                    <a:gd name="connsiteY2" fmla="*/ 207452 h 395856"/>
                    <a:gd name="connsiteX3" fmla="*/ 105634 w 211398"/>
                    <a:gd name="connsiteY3" fmla="*/ 251902 h 395856"/>
                    <a:gd name="connsiteX4" fmla="*/ 209351 w 211398"/>
                    <a:gd name="connsiteY4" fmla="*/ 395836 h 395856"/>
                    <a:gd name="connsiteX5" fmla="*/ 175484 w 211398"/>
                    <a:gd name="connsiteY5" fmla="*/ 241319 h 395856"/>
                    <a:gd name="connsiteX6" fmla="*/ 186068 w 211398"/>
                    <a:gd name="connsiteY6" fmla="*/ 222269 h 395856"/>
                    <a:gd name="connsiteX7" fmla="*/ 18851 w 211398"/>
                    <a:gd name="connsiteY7" fmla="*/ 277302 h 395856"/>
                    <a:gd name="connsiteX8" fmla="*/ 6151 w 211398"/>
                    <a:gd name="connsiteY8" fmla="*/ 19 h 39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398" h="395856">
                      <a:moveTo>
                        <a:pt x="6151" y="19"/>
                      </a:moveTo>
                      <a:cubicBezTo>
                        <a:pt x="7562" y="-2450"/>
                        <a:pt x="23790" y="227914"/>
                        <a:pt x="27318" y="262486"/>
                      </a:cubicBezTo>
                      <a:cubicBezTo>
                        <a:pt x="30846" y="297058"/>
                        <a:pt x="14266" y="209216"/>
                        <a:pt x="27318" y="207452"/>
                      </a:cubicBezTo>
                      <a:cubicBezTo>
                        <a:pt x="40370" y="205688"/>
                        <a:pt x="75295" y="220505"/>
                        <a:pt x="105634" y="251902"/>
                      </a:cubicBezTo>
                      <a:cubicBezTo>
                        <a:pt x="135973" y="283299"/>
                        <a:pt x="197709" y="397600"/>
                        <a:pt x="209351" y="395836"/>
                      </a:cubicBezTo>
                      <a:cubicBezTo>
                        <a:pt x="220993" y="394072"/>
                        <a:pt x="179364" y="270247"/>
                        <a:pt x="175484" y="241319"/>
                      </a:cubicBezTo>
                      <a:cubicBezTo>
                        <a:pt x="171604" y="212391"/>
                        <a:pt x="212173" y="216272"/>
                        <a:pt x="186068" y="222269"/>
                      </a:cubicBezTo>
                      <a:cubicBezTo>
                        <a:pt x="159963" y="228266"/>
                        <a:pt x="50601" y="312580"/>
                        <a:pt x="18851" y="277302"/>
                      </a:cubicBezTo>
                      <a:cubicBezTo>
                        <a:pt x="-12899" y="242024"/>
                        <a:pt x="4740" y="2488"/>
                        <a:pt x="6151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フリーフォーム: 図形 280">
                  <a:extLst>
                    <a:ext uri="{FF2B5EF4-FFF2-40B4-BE49-F238E27FC236}">
                      <a16:creationId xmlns:a16="http://schemas.microsoft.com/office/drawing/2014/main" id="{382EADBD-F3F2-428F-AD87-514CE45627D0}"/>
                    </a:ext>
                  </a:extLst>
                </p:cNvPr>
                <p:cNvSpPr/>
                <p:nvPr/>
              </p:nvSpPr>
              <p:spPr>
                <a:xfrm>
                  <a:off x="3646562" y="9789081"/>
                  <a:ext cx="415403" cy="329856"/>
                </a:xfrm>
                <a:custGeom>
                  <a:avLst/>
                  <a:gdLst>
                    <a:gd name="connsiteX0" fmla="*/ 108405 w 415403"/>
                    <a:gd name="connsiteY0" fmla="*/ 6852 h 329856"/>
                    <a:gd name="connsiteX1" fmla="*/ 256571 w 415403"/>
                    <a:gd name="connsiteY1" fmla="*/ 72469 h 329856"/>
                    <a:gd name="connsiteX2" fmla="*/ 121105 w 415403"/>
                    <a:gd name="connsiteY2" fmla="*/ 95752 h 329856"/>
                    <a:gd name="connsiteX3" fmla="*/ 265038 w 415403"/>
                    <a:gd name="connsiteY3" fmla="*/ 125386 h 329856"/>
                    <a:gd name="connsiteX4" fmla="*/ 455 w 415403"/>
                    <a:gd name="connsiteY4" fmla="*/ 197352 h 329856"/>
                    <a:gd name="connsiteX5" fmla="*/ 341238 w 415403"/>
                    <a:gd name="connsiteY5" fmla="*/ 216402 h 329856"/>
                    <a:gd name="connsiteX6" fmla="*/ 15271 w 415403"/>
                    <a:gd name="connsiteY6" fmla="*/ 252386 h 329856"/>
                    <a:gd name="connsiteX7" fmla="*/ 383571 w 415403"/>
                    <a:gd name="connsiteY7" fmla="*/ 260852 h 329856"/>
                    <a:gd name="connsiteX8" fmla="*/ 89355 w 415403"/>
                    <a:gd name="connsiteY8" fmla="*/ 326469 h 329856"/>
                    <a:gd name="connsiteX9" fmla="*/ 415321 w 415403"/>
                    <a:gd name="connsiteY9" fmla="*/ 313769 h 329856"/>
                    <a:gd name="connsiteX10" fmla="*/ 121105 w 415403"/>
                    <a:gd name="connsiteY10" fmla="*/ 256619 h 329856"/>
                    <a:gd name="connsiteX11" fmla="*/ 108405 w 415403"/>
                    <a:gd name="connsiteY11" fmla="*/ 6852 h 3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5403" h="329856">
                      <a:moveTo>
                        <a:pt x="108405" y="6852"/>
                      </a:moveTo>
                      <a:cubicBezTo>
                        <a:pt x="130983" y="-23840"/>
                        <a:pt x="254454" y="57652"/>
                        <a:pt x="256571" y="72469"/>
                      </a:cubicBezTo>
                      <a:cubicBezTo>
                        <a:pt x="258688" y="87286"/>
                        <a:pt x="119694" y="86932"/>
                        <a:pt x="121105" y="95752"/>
                      </a:cubicBezTo>
                      <a:cubicBezTo>
                        <a:pt x="122516" y="104572"/>
                        <a:pt x="285146" y="108453"/>
                        <a:pt x="265038" y="125386"/>
                      </a:cubicBezTo>
                      <a:cubicBezTo>
                        <a:pt x="244930" y="142319"/>
                        <a:pt x="-12245" y="182183"/>
                        <a:pt x="455" y="197352"/>
                      </a:cubicBezTo>
                      <a:cubicBezTo>
                        <a:pt x="13155" y="212521"/>
                        <a:pt x="338769" y="207230"/>
                        <a:pt x="341238" y="216402"/>
                      </a:cubicBezTo>
                      <a:cubicBezTo>
                        <a:pt x="343707" y="225574"/>
                        <a:pt x="8215" y="244978"/>
                        <a:pt x="15271" y="252386"/>
                      </a:cubicBezTo>
                      <a:cubicBezTo>
                        <a:pt x="22326" y="259794"/>
                        <a:pt x="371224" y="248505"/>
                        <a:pt x="383571" y="260852"/>
                      </a:cubicBezTo>
                      <a:cubicBezTo>
                        <a:pt x="395918" y="273199"/>
                        <a:pt x="84063" y="317650"/>
                        <a:pt x="89355" y="326469"/>
                      </a:cubicBezTo>
                      <a:cubicBezTo>
                        <a:pt x="94647" y="335288"/>
                        <a:pt x="410029" y="325411"/>
                        <a:pt x="415321" y="313769"/>
                      </a:cubicBezTo>
                      <a:cubicBezTo>
                        <a:pt x="420613" y="302127"/>
                        <a:pt x="168730" y="307066"/>
                        <a:pt x="121105" y="256619"/>
                      </a:cubicBezTo>
                      <a:cubicBezTo>
                        <a:pt x="73480" y="206172"/>
                        <a:pt x="85827" y="37544"/>
                        <a:pt x="108405" y="68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リーフォーム: 図形 281">
                  <a:extLst>
                    <a:ext uri="{FF2B5EF4-FFF2-40B4-BE49-F238E27FC236}">
                      <a16:creationId xmlns:a16="http://schemas.microsoft.com/office/drawing/2014/main" id="{89DE112A-3E14-4976-87DC-2075663E50AF}"/>
                    </a:ext>
                  </a:extLst>
                </p:cNvPr>
                <p:cNvSpPr/>
                <p:nvPr/>
              </p:nvSpPr>
              <p:spPr>
                <a:xfrm>
                  <a:off x="3785238" y="9636844"/>
                  <a:ext cx="502756" cy="443784"/>
                </a:xfrm>
                <a:custGeom>
                  <a:avLst/>
                  <a:gdLst>
                    <a:gd name="connsiteX0" fmla="*/ 117895 w 502756"/>
                    <a:gd name="connsiteY0" fmla="*/ 53256 h 443784"/>
                    <a:gd name="connsiteX1" fmla="*/ 62862 w 502756"/>
                    <a:gd name="connsiteY1" fmla="*/ 165439 h 443784"/>
                    <a:gd name="connsiteX2" fmla="*/ 187745 w 502756"/>
                    <a:gd name="connsiteY2" fmla="*/ 61723 h 443784"/>
                    <a:gd name="connsiteX3" fmla="*/ 306279 w 502756"/>
                    <a:gd name="connsiteY3" fmla="*/ 4573 h 443784"/>
                    <a:gd name="connsiteX4" fmla="*/ 481962 w 502756"/>
                    <a:gd name="connsiteY4" fmla="*/ 6689 h 443784"/>
                    <a:gd name="connsiteX5" fmla="*/ 346495 w 502756"/>
                    <a:gd name="connsiteY5" fmla="*/ 32089 h 443784"/>
                    <a:gd name="connsiteX6" fmla="*/ 490429 w 502756"/>
                    <a:gd name="connsiteY6" fmla="*/ 4573 h 443784"/>
                    <a:gd name="connsiteX7" fmla="*/ 488312 w 502756"/>
                    <a:gd name="connsiteY7" fmla="*/ 74423 h 443784"/>
                    <a:gd name="connsiteX8" fmla="*/ 431162 w 502756"/>
                    <a:gd name="connsiteY8" fmla="*/ 154856 h 443784"/>
                    <a:gd name="connsiteX9" fmla="*/ 289345 w 502756"/>
                    <a:gd name="connsiteY9" fmla="*/ 159089 h 443784"/>
                    <a:gd name="connsiteX10" fmla="*/ 177162 w 502756"/>
                    <a:gd name="connsiteY10" fmla="*/ 161206 h 443784"/>
                    <a:gd name="connsiteX11" fmla="*/ 291462 w 502756"/>
                    <a:gd name="connsiteY11" fmla="*/ 212006 h 443784"/>
                    <a:gd name="connsiteX12" fmla="*/ 344379 w 502756"/>
                    <a:gd name="connsiteY12" fmla="*/ 336889 h 443784"/>
                    <a:gd name="connsiteX13" fmla="*/ 335912 w 502756"/>
                    <a:gd name="connsiteY13" fmla="*/ 400389 h 443784"/>
                    <a:gd name="connsiteX14" fmla="*/ 329562 w 502756"/>
                    <a:gd name="connsiteY14" fmla="*/ 421556 h 443784"/>
                    <a:gd name="connsiteX15" fmla="*/ 329562 w 502756"/>
                    <a:gd name="connsiteY15" fmla="*/ 442723 h 443784"/>
                    <a:gd name="connsiteX16" fmla="*/ 213145 w 502756"/>
                    <a:gd name="connsiteY16" fmla="*/ 415206 h 443784"/>
                    <a:gd name="connsiteX17" fmla="*/ 88262 w 502756"/>
                    <a:gd name="connsiteY17" fmla="*/ 209889 h 443784"/>
                    <a:gd name="connsiteX18" fmla="*/ 170812 w 502756"/>
                    <a:gd name="connsiteY18" fmla="*/ 322073 h 443784"/>
                    <a:gd name="connsiteX19" fmla="*/ 308395 w 502756"/>
                    <a:gd name="connsiteY19" fmla="*/ 394039 h 443784"/>
                    <a:gd name="connsiteX20" fmla="*/ 287229 w 502756"/>
                    <a:gd name="connsiteY20" fmla="*/ 281856 h 443784"/>
                    <a:gd name="connsiteX21" fmla="*/ 130595 w 502756"/>
                    <a:gd name="connsiteY21" fmla="*/ 167556 h 443784"/>
                    <a:gd name="connsiteX22" fmla="*/ 403645 w 502756"/>
                    <a:gd name="connsiteY22" fmla="*/ 120989 h 443784"/>
                    <a:gd name="connsiteX23" fmla="*/ 454445 w 502756"/>
                    <a:gd name="connsiteY23" fmla="*/ 87123 h 443784"/>
                    <a:gd name="connsiteX24" fmla="*/ 431162 w 502756"/>
                    <a:gd name="connsiteY24" fmla="*/ 23623 h 443784"/>
                    <a:gd name="connsiteX25" fmla="*/ 208912 w 502756"/>
                    <a:gd name="connsiteY25" fmla="*/ 89239 h 443784"/>
                    <a:gd name="connsiteX26" fmla="*/ 1479 w 502756"/>
                    <a:gd name="connsiteY26" fmla="*/ 212006 h 443784"/>
                    <a:gd name="connsiteX27" fmla="*/ 117895 w 502756"/>
                    <a:gd name="connsiteY27" fmla="*/ 53256 h 443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02756" h="443784">
                      <a:moveTo>
                        <a:pt x="117895" y="53256"/>
                      </a:moveTo>
                      <a:cubicBezTo>
                        <a:pt x="128125" y="45495"/>
                        <a:pt x="51220" y="164028"/>
                        <a:pt x="62862" y="165439"/>
                      </a:cubicBezTo>
                      <a:cubicBezTo>
                        <a:pt x="74504" y="166850"/>
                        <a:pt x="147176" y="88534"/>
                        <a:pt x="187745" y="61723"/>
                      </a:cubicBezTo>
                      <a:cubicBezTo>
                        <a:pt x="228315" y="34912"/>
                        <a:pt x="257243" y="13745"/>
                        <a:pt x="306279" y="4573"/>
                      </a:cubicBezTo>
                      <a:cubicBezTo>
                        <a:pt x="355315" y="-4599"/>
                        <a:pt x="475259" y="2103"/>
                        <a:pt x="481962" y="6689"/>
                      </a:cubicBezTo>
                      <a:cubicBezTo>
                        <a:pt x="488665" y="11275"/>
                        <a:pt x="345084" y="32442"/>
                        <a:pt x="346495" y="32089"/>
                      </a:cubicBezTo>
                      <a:cubicBezTo>
                        <a:pt x="347906" y="31736"/>
                        <a:pt x="466793" y="-2483"/>
                        <a:pt x="490429" y="4573"/>
                      </a:cubicBezTo>
                      <a:cubicBezTo>
                        <a:pt x="514065" y="11629"/>
                        <a:pt x="498190" y="49376"/>
                        <a:pt x="488312" y="74423"/>
                      </a:cubicBezTo>
                      <a:cubicBezTo>
                        <a:pt x="478434" y="99470"/>
                        <a:pt x="464323" y="140745"/>
                        <a:pt x="431162" y="154856"/>
                      </a:cubicBezTo>
                      <a:cubicBezTo>
                        <a:pt x="398001" y="168967"/>
                        <a:pt x="331678" y="158031"/>
                        <a:pt x="289345" y="159089"/>
                      </a:cubicBezTo>
                      <a:cubicBezTo>
                        <a:pt x="247012" y="160147"/>
                        <a:pt x="176809" y="152387"/>
                        <a:pt x="177162" y="161206"/>
                      </a:cubicBezTo>
                      <a:cubicBezTo>
                        <a:pt x="177515" y="170025"/>
                        <a:pt x="263593" y="182726"/>
                        <a:pt x="291462" y="212006"/>
                      </a:cubicBezTo>
                      <a:cubicBezTo>
                        <a:pt x="319331" y="241286"/>
                        <a:pt x="336971" y="305492"/>
                        <a:pt x="344379" y="336889"/>
                      </a:cubicBezTo>
                      <a:cubicBezTo>
                        <a:pt x="351787" y="368286"/>
                        <a:pt x="338382" y="386278"/>
                        <a:pt x="335912" y="400389"/>
                      </a:cubicBezTo>
                      <a:cubicBezTo>
                        <a:pt x="333442" y="414500"/>
                        <a:pt x="330620" y="414500"/>
                        <a:pt x="329562" y="421556"/>
                      </a:cubicBezTo>
                      <a:cubicBezTo>
                        <a:pt x="328504" y="428612"/>
                        <a:pt x="348965" y="443781"/>
                        <a:pt x="329562" y="442723"/>
                      </a:cubicBezTo>
                      <a:cubicBezTo>
                        <a:pt x="310159" y="441665"/>
                        <a:pt x="253362" y="454012"/>
                        <a:pt x="213145" y="415206"/>
                      </a:cubicBezTo>
                      <a:cubicBezTo>
                        <a:pt x="172928" y="376400"/>
                        <a:pt x="95317" y="225411"/>
                        <a:pt x="88262" y="209889"/>
                      </a:cubicBezTo>
                      <a:cubicBezTo>
                        <a:pt x="81207" y="194367"/>
                        <a:pt x="134123" y="291381"/>
                        <a:pt x="170812" y="322073"/>
                      </a:cubicBezTo>
                      <a:cubicBezTo>
                        <a:pt x="207501" y="352765"/>
                        <a:pt x="288992" y="400742"/>
                        <a:pt x="308395" y="394039"/>
                      </a:cubicBezTo>
                      <a:cubicBezTo>
                        <a:pt x="327798" y="387336"/>
                        <a:pt x="316862" y="319603"/>
                        <a:pt x="287229" y="281856"/>
                      </a:cubicBezTo>
                      <a:cubicBezTo>
                        <a:pt x="257596" y="244109"/>
                        <a:pt x="111192" y="194367"/>
                        <a:pt x="130595" y="167556"/>
                      </a:cubicBezTo>
                      <a:cubicBezTo>
                        <a:pt x="149998" y="140745"/>
                        <a:pt x="349670" y="134394"/>
                        <a:pt x="403645" y="120989"/>
                      </a:cubicBezTo>
                      <a:cubicBezTo>
                        <a:pt x="457620" y="107584"/>
                        <a:pt x="449859" y="103351"/>
                        <a:pt x="454445" y="87123"/>
                      </a:cubicBezTo>
                      <a:cubicBezTo>
                        <a:pt x="459031" y="70895"/>
                        <a:pt x="472084" y="23270"/>
                        <a:pt x="431162" y="23623"/>
                      </a:cubicBezTo>
                      <a:cubicBezTo>
                        <a:pt x="390240" y="23976"/>
                        <a:pt x="280526" y="57842"/>
                        <a:pt x="208912" y="89239"/>
                      </a:cubicBezTo>
                      <a:cubicBezTo>
                        <a:pt x="137298" y="120636"/>
                        <a:pt x="17707" y="217298"/>
                        <a:pt x="1479" y="212006"/>
                      </a:cubicBezTo>
                      <a:cubicBezTo>
                        <a:pt x="-14749" y="206714"/>
                        <a:pt x="107665" y="61017"/>
                        <a:pt x="117895" y="532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フリーフォーム: 図形 282">
                  <a:extLst>
                    <a:ext uri="{FF2B5EF4-FFF2-40B4-BE49-F238E27FC236}">
                      <a16:creationId xmlns:a16="http://schemas.microsoft.com/office/drawing/2014/main" id="{04281930-51DC-49D3-843E-1950E14BA3DD}"/>
                    </a:ext>
                  </a:extLst>
                </p:cNvPr>
                <p:cNvSpPr/>
                <p:nvPr/>
              </p:nvSpPr>
              <p:spPr>
                <a:xfrm>
                  <a:off x="3649067" y="10238260"/>
                  <a:ext cx="294614" cy="112603"/>
                </a:xfrm>
                <a:custGeom>
                  <a:avLst/>
                  <a:gdLst>
                    <a:gd name="connsiteX0" fmla="*/ 66 w 294614"/>
                    <a:gd name="connsiteY0" fmla="*/ 57 h 112603"/>
                    <a:gd name="connsiteX1" fmla="*/ 165166 w 294614"/>
                    <a:gd name="connsiteY1" fmla="*/ 42390 h 112603"/>
                    <a:gd name="connsiteX2" fmla="*/ 294283 w 294614"/>
                    <a:gd name="connsiteY2" fmla="*/ 112240 h 112603"/>
                    <a:gd name="connsiteX3" fmla="*/ 127066 w 294614"/>
                    <a:gd name="connsiteY3" fmla="*/ 69907 h 112603"/>
                    <a:gd name="connsiteX4" fmla="*/ 67800 w 294614"/>
                    <a:gd name="connsiteY4" fmla="*/ 72023 h 112603"/>
                    <a:gd name="connsiteX5" fmla="*/ 144000 w 294614"/>
                    <a:gd name="connsiteY5" fmla="*/ 50857 h 112603"/>
                    <a:gd name="connsiteX6" fmla="*/ 66 w 294614"/>
                    <a:gd name="connsiteY6" fmla="*/ 57 h 11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614" h="112603">
                      <a:moveTo>
                        <a:pt x="66" y="57"/>
                      </a:moveTo>
                      <a:cubicBezTo>
                        <a:pt x="3594" y="-1354"/>
                        <a:pt x="116130" y="23693"/>
                        <a:pt x="165166" y="42390"/>
                      </a:cubicBezTo>
                      <a:cubicBezTo>
                        <a:pt x="214202" y="61087"/>
                        <a:pt x="300633" y="107654"/>
                        <a:pt x="294283" y="112240"/>
                      </a:cubicBezTo>
                      <a:cubicBezTo>
                        <a:pt x="287933" y="116826"/>
                        <a:pt x="164813" y="76610"/>
                        <a:pt x="127066" y="69907"/>
                      </a:cubicBezTo>
                      <a:cubicBezTo>
                        <a:pt x="89319" y="63204"/>
                        <a:pt x="64978" y="75198"/>
                        <a:pt x="67800" y="72023"/>
                      </a:cubicBezTo>
                      <a:cubicBezTo>
                        <a:pt x="70622" y="68848"/>
                        <a:pt x="153525" y="60735"/>
                        <a:pt x="144000" y="50857"/>
                      </a:cubicBezTo>
                      <a:cubicBezTo>
                        <a:pt x="134475" y="40979"/>
                        <a:pt x="-3462" y="1468"/>
                        <a:pt x="66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フリーフォーム: 図形 283">
                  <a:extLst>
                    <a:ext uri="{FF2B5EF4-FFF2-40B4-BE49-F238E27FC236}">
                      <a16:creationId xmlns:a16="http://schemas.microsoft.com/office/drawing/2014/main" id="{82E218A3-4333-4F94-829D-1911FFC8D593}"/>
                    </a:ext>
                  </a:extLst>
                </p:cNvPr>
                <p:cNvSpPr/>
                <p:nvPr/>
              </p:nvSpPr>
              <p:spPr>
                <a:xfrm>
                  <a:off x="3838653" y="10088030"/>
                  <a:ext cx="265222" cy="457241"/>
                </a:xfrm>
                <a:custGeom>
                  <a:avLst/>
                  <a:gdLst>
                    <a:gd name="connsiteX0" fmla="*/ 130097 w 265222"/>
                    <a:gd name="connsiteY0" fmla="*/ 3 h 457241"/>
                    <a:gd name="connsiteX1" fmla="*/ 157614 w 265222"/>
                    <a:gd name="connsiteY1" fmla="*/ 167220 h 457241"/>
                    <a:gd name="connsiteX2" fmla="*/ 240164 w 265222"/>
                    <a:gd name="connsiteY2" fmla="*/ 279403 h 457241"/>
                    <a:gd name="connsiteX3" fmla="*/ 261330 w 265222"/>
                    <a:gd name="connsiteY3" fmla="*/ 268820 h 457241"/>
                    <a:gd name="connsiteX4" fmla="*/ 172430 w 265222"/>
                    <a:gd name="connsiteY4" fmla="*/ 311153 h 457241"/>
                    <a:gd name="connsiteX5" fmla="*/ 980 w 265222"/>
                    <a:gd name="connsiteY5" fmla="*/ 457203 h 457241"/>
                    <a:gd name="connsiteX6" fmla="*/ 257097 w 265222"/>
                    <a:gd name="connsiteY6" fmla="*/ 296337 h 457241"/>
                    <a:gd name="connsiteX7" fmla="*/ 140680 w 265222"/>
                    <a:gd name="connsiteY7" fmla="*/ 162987 h 457241"/>
                    <a:gd name="connsiteX8" fmla="*/ 130097 w 265222"/>
                    <a:gd name="connsiteY8" fmla="*/ 3 h 45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222" h="457241">
                      <a:moveTo>
                        <a:pt x="130097" y="3"/>
                      </a:moveTo>
                      <a:cubicBezTo>
                        <a:pt x="132919" y="708"/>
                        <a:pt x="139270" y="120653"/>
                        <a:pt x="157614" y="167220"/>
                      </a:cubicBezTo>
                      <a:cubicBezTo>
                        <a:pt x="175959" y="213787"/>
                        <a:pt x="222878" y="262470"/>
                        <a:pt x="240164" y="279403"/>
                      </a:cubicBezTo>
                      <a:cubicBezTo>
                        <a:pt x="257450" y="296336"/>
                        <a:pt x="272619" y="263528"/>
                        <a:pt x="261330" y="268820"/>
                      </a:cubicBezTo>
                      <a:cubicBezTo>
                        <a:pt x="250041" y="274112"/>
                        <a:pt x="215822" y="279756"/>
                        <a:pt x="172430" y="311153"/>
                      </a:cubicBezTo>
                      <a:cubicBezTo>
                        <a:pt x="129038" y="342550"/>
                        <a:pt x="-13131" y="459672"/>
                        <a:pt x="980" y="457203"/>
                      </a:cubicBezTo>
                      <a:cubicBezTo>
                        <a:pt x="15091" y="454734"/>
                        <a:pt x="233814" y="345373"/>
                        <a:pt x="257097" y="296337"/>
                      </a:cubicBezTo>
                      <a:cubicBezTo>
                        <a:pt x="280380" y="247301"/>
                        <a:pt x="161141" y="207437"/>
                        <a:pt x="140680" y="162987"/>
                      </a:cubicBezTo>
                      <a:cubicBezTo>
                        <a:pt x="120219" y="118537"/>
                        <a:pt x="127275" y="-702"/>
                        <a:pt x="130097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5" name="フリーフォーム: 図形 284">
                  <a:extLst>
                    <a:ext uri="{FF2B5EF4-FFF2-40B4-BE49-F238E27FC236}">
                      <a16:creationId xmlns:a16="http://schemas.microsoft.com/office/drawing/2014/main" id="{C608308D-1477-4CA3-88BC-A261F93F895B}"/>
                    </a:ext>
                  </a:extLst>
                </p:cNvPr>
                <p:cNvSpPr/>
                <p:nvPr/>
              </p:nvSpPr>
              <p:spPr>
                <a:xfrm>
                  <a:off x="3974489" y="10085756"/>
                  <a:ext cx="197917" cy="521001"/>
                </a:xfrm>
                <a:custGeom>
                  <a:avLst/>
                  <a:gdLst>
                    <a:gd name="connsiteX0" fmla="*/ 6961 w 197917"/>
                    <a:gd name="connsiteY0" fmla="*/ 161 h 521001"/>
                    <a:gd name="connsiteX1" fmla="*/ 45061 w 197917"/>
                    <a:gd name="connsiteY1" fmla="*/ 125044 h 521001"/>
                    <a:gd name="connsiteX2" fmla="*/ 110678 w 197917"/>
                    <a:gd name="connsiteY2" fmla="*/ 237227 h 521001"/>
                    <a:gd name="connsiteX3" fmla="*/ 153011 w 197917"/>
                    <a:gd name="connsiteY3" fmla="*/ 277444 h 521001"/>
                    <a:gd name="connsiteX4" fmla="*/ 169944 w 197917"/>
                    <a:gd name="connsiteY4" fmla="*/ 283794 h 521001"/>
                    <a:gd name="connsiteX5" fmla="*/ 131844 w 197917"/>
                    <a:gd name="connsiteY5" fmla="*/ 315544 h 521001"/>
                    <a:gd name="connsiteX6" fmla="*/ 197461 w 197917"/>
                    <a:gd name="connsiteY6" fmla="*/ 321894 h 521001"/>
                    <a:gd name="connsiteX7" fmla="*/ 161478 w 197917"/>
                    <a:gd name="connsiteY7" fmla="*/ 383277 h 521001"/>
                    <a:gd name="connsiteX8" fmla="*/ 172061 w 197917"/>
                    <a:gd name="connsiteY8" fmla="*/ 520861 h 521001"/>
                    <a:gd name="connsiteX9" fmla="*/ 155128 w 197917"/>
                    <a:gd name="connsiteY9" fmla="*/ 355761 h 521001"/>
                    <a:gd name="connsiteX10" fmla="*/ 45061 w 197917"/>
                    <a:gd name="connsiteY10" fmla="*/ 165261 h 521001"/>
                    <a:gd name="connsiteX11" fmla="*/ 4844 w 197917"/>
                    <a:gd name="connsiteY11" fmla="*/ 99644 h 521001"/>
                    <a:gd name="connsiteX12" fmla="*/ 6961 w 197917"/>
                    <a:gd name="connsiteY12" fmla="*/ 161 h 52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7917" h="521001">
                      <a:moveTo>
                        <a:pt x="6961" y="161"/>
                      </a:moveTo>
                      <a:cubicBezTo>
                        <a:pt x="13664" y="4394"/>
                        <a:pt x="27775" y="85533"/>
                        <a:pt x="45061" y="125044"/>
                      </a:cubicBezTo>
                      <a:cubicBezTo>
                        <a:pt x="62347" y="164555"/>
                        <a:pt x="92686" y="211827"/>
                        <a:pt x="110678" y="237227"/>
                      </a:cubicBezTo>
                      <a:cubicBezTo>
                        <a:pt x="128670" y="262627"/>
                        <a:pt x="143133" y="269683"/>
                        <a:pt x="153011" y="277444"/>
                      </a:cubicBezTo>
                      <a:cubicBezTo>
                        <a:pt x="162889" y="285205"/>
                        <a:pt x="173472" y="277444"/>
                        <a:pt x="169944" y="283794"/>
                      </a:cubicBezTo>
                      <a:cubicBezTo>
                        <a:pt x="166416" y="290144"/>
                        <a:pt x="127258" y="309194"/>
                        <a:pt x="131844" y="315544"/>
                      </a:cubicBezTo>
                      <a:cubicBezTo>
                        <a:pt x="136430" y="321894"/>
                        <a:pt x="192522" y="310605"/>
                        <a:pt x="197461" y="321894"/>
                      </a:cubicBezTo>
                      <a:cubicBezTo>
                        <a:pt x="202400" y="333183"/>
                        <a:pt x="165711" y="350116"/>
                        <a:pt x="161478" y="383277"/>
                      </a:cubicBezTo>
                      <a:cubicBezTo>
                        <a:pt x="157245" y="416438"/>
                        <a:pt x="173119" y="525447"/>
                        <a:pt x="172061" y="520861"/>
                      </a:cubicBezTo>
                      <a:cubicBezTo>
                        <a:pt x="171003" y="516275"/>
                        <a:pt x="176295" y="415028"/>
                        <a:pt x="155128" y="355761"/>
                      </a:cubicBezTo>
                      <a:cubicBezTo>
                        <a:pt x="133961" y="296494"/>
                        <a:pt x="70108" y="207947"/>
                        <a:pt x="45061" y="165261"/>
                      </a:cubicBezTo>
                      <a:cubicBezTo>
                        <a:pt x="20014" y="122575"/>
                        <a:pt x="13311" y="122927"/>
                        <a:pt x="4844" y="99644"/>
                      </a:cubicBezTo>
                      <a:cubicBezTo>
                        <a:pt x="-3623" y="76361"/>
                        <a:pt x="258" y="-4072"/>
                        <a:pt x="6961" y="1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フリーフォーム: 図形 285">
                  <a:extLst>
                    <a:ext uri="{FF2B5EF4-FFF2-40B4-BE49-F238E27FC236}">
                      <a16:creationId xmlns:a16="http://schemas.microsoft.com/office/drawing/2014/main" id="{711116EB-B1D7-4197-8856-6BD3650C19D9}"/>
                    </a:ext>
                  </a:extLst>
                </p:cNvPr>
                <p:cNvSpPr/>
                <p:nvPr/>
              </p:nvSpPr>
              <p:spPr>
                <a:xfrm>
                  <a:off x="3876766" y="10430809"/>
                  <a:ext cx="286144" cy="168291"/>
                </a:xfrm>
                <a:custGeom>
                  <a:avLst/>
                  <a:gdLst>
                    <a:gd name="connsiteX0" fmla="*/ 967 w 286144"/>
                    <a:gd name="connsiteY0" fmla="*/ 127124 h 168291"/>
                    <a:gd name="connsiteX1" fmla="*/ 151251 w 286144"/>
                    <a:gd name="connsiteY1" fmla="*/ 12824 h 168291"/>
                    <a:gd name="connsiteX2" fmla="*/ 204167 w 286144"/>
                    <a:gd name="connsiteY2" fmla="*/ 29758 h 168291"/>
                    <a:gd name="connsiteX3" fmla="*/ 282484 w 286144"/>
                    <a:gd name="connsiteY3" fmla="*/ 137708 h 168291"/>
                    <a:gd name="connsiteX4" fmla="*/ 252851 w 286144"/>
                    <a:gd name="connsiteY4" fmla="*/ 152524 h 168291"/>
                    <a:gd name="connsiteX5" fmla="*/ 77167 w 286144"/>
                    <a:gd name="connsiteY5" fmla="*/ 167341 h 168291"/>
                    <a:gd name="connsiteX6" fmla="*/ 206284 w 286144"/>
                    <a:gd name="connsiteY6" fmla="*/ 158874 h 168291"/>
                    <a:gd name="connsiteX7" fmla="*/ 254967 w 286144"/>
                    <a:gd name="connsiteY7" fmla="*/ 95374 h 168291"/>
                    <a:gd name="connsiteX8" fmla="*/ 231684 w 286144"/>
                    <a:gd name="connsiteY8" fmla="*/ 124 h 168291"/>
                    <a:gd name="connsiteX9" fmla="*/ 967 w 286144"/>
                    <a:gd name="connsiteY9" fmla="*/ 127124 h 16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6144" h="168291">
                      <a:moveTo>
                        <a:pt x="967" y="127124"/>
                      </a:moveTo>
                      <a:cubicBezTo>
                        <a:pt x="-12439" y="129241"/>
                        <a:pt x="117384" y="29052"/>
                        <a:pt x="151251" y="12824"/>
                      </a:cubicBezTo>
                      <a:cubicBezTo>
                        <a:pt x="185118" y="-3404"/>
                        <a:pt x="182295" y="8944"/>
                        <a:pt x="204167" y="29758"/>
                      </a:cubicBezTo>
                      <a:cubicBezTo>
                        <a:pt x="226039" y="50572"/>
                        <a:pt x="274370" y="117247"/>
                        <a:pt x="282484" y="137708"/>
                      </a:cubicBezTo>
                      <a:cubicBezTo>
                        <a:pt x="290598" y="158169"/>
                        <a:pt x="287071" y="147585"/>
                        <a:pt x="252851" y="152524"/>
                      </a:cubicBezTo>
                      <a:cubicBezTo>
                        <a:pt x="218632" y="157463"/>
                        <a:pt x="84928" y="166283"/>
                        <a:pt x="77167" y="167341"/>
                      </a:cubicBezTo>
                      <a:cubicBezTo>
                        <a:pt x="69406" y="168399"/>
                        <a:pt x="176651" y="170869"/>
                        <a:pt x="206284" y="158874"/>
                      </a:cubicBezTo>
                      <a:cubicBezTo>
                        <a:pt x="235917" y="146880"/>
                        <a:pt x="250734" y="121832"/>
                        <a:pt x="254967" y="95374"/>
                      </a:cubicBezTo>
                      <a:cubicBezTo>
                        <a:pt x="259200" y="68916"/>
                        <a:pt x="271901" y="-3404"/>
                        <a:pt x="231684" y="124"/>
                      </a:cubicBezTo>
                      <a:cubicBezTo>
                        <a:pt x="191467" y="3652"/>
                        <a:pt x="14373" y="125007"/>
                        <a:pt x="967" y="1271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7" name="フリーフォーム: 図形 286">
                  <a:extLst>
                    <a:ext uri="{FF2B5EF4-FFF2-40B4-BE49-F238E27FC236}">
                      <a16:creationId xmlns:a16="http://schemas.microsoft.com/office/drawing/2014/main" id="{3C62D3FA-677B-4E42-8677-F52A12D282ED}"/>
                    </a:ext>
                  </a:extLst>
                </p:cNvPr>
                <p:cNvSpPr/>
                <p:nvPr/>
              </p:nvSpPr>
              <p:spPr>
                <a:xfrm>
                  <a:off x="3544603" y="9207587"/>
                  <a:ext cx="214782" cy="781960"/>
                </a:xfrm>
                <a:custGeom>
                  <a:avLst/>
                  <a:gdLst>
                    <a:gd name="connsiteX0" fmla="*/ 68547 w 214782"/>
                    <a:gd name="connsiteY0" fmla="*/ 18963 h 781960"/>
                    <a:gd name="connsiteX1" fmla="*/ 11397 w 214782"/>
                    <a:gd name="connsiteY1" fmla="*/ 662430 h 781960"/>
                    <a:gd name="connsiteX2" fmla="*/ 32564 w 214782"/>
                    <a:gd name="connsiteY2" fmla="*/ 645496 h 781960"/>
                    <a:gd name="connsiteX3" fmla="*/ 74897 w 214782"/>
                    <a:gd name="connsiteY3" fmla="*/ 780963 h 781960"/>
                    <a:gd name="connsiteX4" fmla="*/ 814 w 214782"/>
                    <a:gd name="connsiteY4" fmla="*/ 698413 h 781960"/>
                    <a:gd name="connsiteX5" fmla="*/ 38914 w 214782"/>
                    <a:gd name="connsiteY5" fmla="*/ 541780 h 781960"/>
                    <a:gd name="connsiteX6" fmla="*/ 93947 w 214782"/>
                    <a:gd name="connsiteY6" fmla="*/ 158663 h 781960"/>
                    <a:gd name="connsiteX7" fmla="*/ 212480 w 214782"/>
                    <a:gd name="connsiteY7" fmla="*/ 319530 h 781960"/>
                    <a:gd name="connsiteX8" fmla="*/ 165914 w 214782"/>
                    <a:gd name="connsiteY8" fmla="*/ 226396 h 781960"/>
                    <a:gd name="connsiteX9" fmla="*/ 87597 w 214782"/>
                    <a:gd name="connsiteY9" fmla="*/ 173480 h 781960"/>
                    <a:gd name="connsiteX10" fmla="*/ 68547 w 214782"/>
                    <a:gd name="connsiteY10" fmla="*/ 18963 h 78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782" h="781960">
                      <a:moveTo>
                        <a:pt x="68547" y="18963"/>
                      </a:moveTo>
                      <a:cubicBezTo>
                        <a:pt x="55847" y="100455"/>
                        <a:pt x="17394" y="558008"/>
                        <a:pt x="11397" y="662430"/>
                      </a:cubicBezTo>
                      <a:cubicBezTo>
                        <a:pt x="5400" y="766852"/>
                        <a:pt x="21981" y="625741"/>
                        <a:pt x="32564" y="645496"/>
                      </a:cubicBezTo>
                      <a:cubicBezTo>
                        <a:pt x="43147" y="665251"/>
                        <a:pt x="80189" y="772144"/>
                        <a:pt x="74897" y="780963"/>
                      </a:cubicBezTo>
                      <a:cubicBezTo>
                        <a:pt x="69605" y="789782"/>
                        <a:pt x="6811" y="738277"/>
                        <a:pt x="814" y="698413"/>
                      </a:cubicBezTo>
                      <a:cubicBezTo>
                        <a:pt x="-5183" y="658549"/>
                        <a:pt x="23392" y="631738"/>
                        <a:pt x="38914" y="541780"/>
                      </a:cubicBezTo>
                      <a:cubicBezTo>
                        <a:pt x="54436" y="451822"/>
                        <a:pt x="65019" y="195705"/>
                        <a:pt x="93947" y="158663"/>
                      </a:cubicBezTo>
                      <a:cubicBezTo>
                        <a:pt x="122875" y="121621"/>
                        <a:pt x="200486" y="308241"/>
                        <a:pt x="212480" y="319530"/>
                      </a:cubicBezTo>
                      <a:cubicBezTo>
                        <a:pt x="224474" y="330819"/>
                        <a:pt x="186728" y="250738"/>
                        <a:pt x="165914" y="226396"/>
                      </a:cubicBezTo>
                      <a:cubicBezTo>
                        <a:pt x="145100" y="202054"/>
                        <a:pt x="104178" y="203819"/>
                        <a:pt x="87597" y="173480"/>
                      </a:cubicBezTo>
                      <a:cubicBezTo>
                        <a:pt x="71016" y="143141"/>
                        <a:pt x="81247" y="-62529"/>
                        <a:pt x="68547" y="189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88" name="グループ化 287">
                <a:extLst>
                  <a:ext uri="{FF2B5EF4-FFF2-40B4-BE49-F238E27FC236}">
                    <a16:creationId xmlns:a16="http://schemas.microsoft.com/office/drawing/2014/main" id="{D4139F08-BC54-4987-A632-9C52694EA654}"/>
                  </a:ext>
                </a:extLst>
              </p:cNvPr>
              <p:cNvGrpSpPr/>
              <p:nvPr/>
            </p:nvGrpSpPr>
            <p:grpSpPr>
              <a:xfrm>
                <a:off x="598445" y="8936772"/>
                <a:ext cx="912878" cy="1705850"/>
                <a:chOff x="598445" y="8936772"/>
                <a:chExt cx="912878" cy="1705850"/>
              </a:xfrm>
            </p:grpSpPr>
            <p:sp>
              <p:nvSpPr>
                <p:cNvPr id="289" name="フリーフォーム: 図形 288">
                  <a:extLst>
                    <a:ext uri="{FF2B5EF4-FFF2-40B4-BE49-F238E27FC236}">
                      <a16:creationId xmlns:a16="http://schemas.microsoft.com/office/drawing/2014/main" id="{CDA5B5C3-B4C3-40F9-933B-1ED6CBDE7DC0}"/>
                    </a:ext>
                  </a:extLst>
                </p:cNvPr>
                <p:cNvSpPr/>
                <p:nvPr/>
              </p:nvSpPr>
              <p:spPr>
                <a:xfrm>
                  <a:off x="982663" y="9098946"/>
                  <a:ext cx="310776" cy="512127"/>
                </a:xfrm>
                <a:custGeom>
                  <a:avLst/>
                  <a:gdLst>
                    <a:gd name="connsiteX0" fmla="*/ 63500 w 310776"/>
                    <a:gd name="connsiteY0" fmla="*/ 472092 h 512127"/>
                    <a:gd name="connsiteX1" fmla="*/ 79375 w 310776"/>
                    <a:gd name="connsiteY1" fmla="*/ 172054 h 512127"/>
                    <a:gd name="connsiteX2" fmla="*/ 307975 w 310776"/>
                    <a:gd name="connsiteY2" fmla="*/ 5367 h 512127"/>
                    <a:gd name="connsiteX3" fmla="*/ 198437 w 310776"/>
                    <a:gd name="connsiteY3" fmla="*/ 48229 h 512127"/>
                    <a:gd name="connsiteX4" fmla="*/ 76200 w 310776"/>
                    <a:gd name="connsiteY4" fmla="*/ 121254 h 512127"/>
                    <a:gd name="connsiteX5" fmla="*/ 33337 w 310776"/>
                    <a:gd name="connsiteY5" fmla="*/ 200629 h 512127"/>
                    <a:gd name="connsiteX6" fmla="*/ 0 w 310776"/>
                    <a:gd name="connsiteY6" fmla="*/ 324454 h 512127"/>
                    <a:gd name="connsiteX7" fmla="*/ 33337 w 310776"/>
                    <a:gd name="connsiteY7" fmla="*/ 218092 h 512127"/>
                    <a:gd name="connsiteX8" fmla="*/ 6350 w 310776"/>
                    <a:gd name="connsiteY8" fmla="*/ 402242 h 512127"/>
                    <a:gd name="connsiteX9" fmla="*/ 25400 w 310776"/>
                    <a:gd name="connsiteY9" fmla="*/ 508604 h 512127"/>
                    <a:gd name="connsiteX10" fmla="*/ 44450 w 310776"/>
                    <a:gd name="connsiteY10" fmla="*/ 275242 h 512127"/>
                    <a:gd name="connsiteX11" fmla="*/ 192087 w 310776"/>
                    <a:gd name="connsiteY11" fmla="*/ 54579 h 512127"/>
                    <a:gd name="connsiteX12" fmla="*/ 90487 w 310776"/>
                    <a:gd name="connsiteY12" fmla="*/ 162529 h 512127"/>
                    <a:gd name="connsiteX13" fmla="*/ 63500 w 310776"/>
                    <a:gd name="connsiteY13" fmla="*/ 472092 h 51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0776" h="512127">
                      <a:moveTo>
                        <a:pt x="63500" y="472092"/>
                      </a:moveTo>
                      <a:cubicBezTo>
                        <a:pt x="61648" y="473679"/>
                        <a:pt x="38629" y="249841"/>
                        <a:pt x="79375" y="172054"/>
                      </a:cubicBezTo>
                      <a:cubicBezTo>
                        <a:pt x="120121" y="94267"/>
                        <a:pt x="288131" y="26004"/>
                        <a:pt x="307975" y="5367"/>
                      </a:cubicBezTo>
                      <a:cubicBezTo>
                        <a:pt x="327819" y="-15270"/>
                        <a:pt x="237066" y="28915"/>
                        <a:pt x="198437" y="48229"/>
                      </a:cubicBezTo>
                      <a:cubicBezTo>
                        <a:pt x="159808" y="67543"/>
                        <a:pt x="103717" y="95854"/>
                        <a:pt x="76200" y="121254"/>
                      </a:cubicBezTo>
                      <a:cubicBezTo>
                        <a:pt x="48683" y="146654"/>
                        <a:pt x="46037" y="166762"/>
                        <a:pt x="33337" y="200629"/>
                      </a:cubicBezTo>
                      <a:cubicBezTo>
                        <a:pt x="20637" y="234496"/>
                        <a:pt x="0" y="321544"/>
                        <a:pt x="0" y="324454"/>
                      </a:cubicBezTo>
                      <a:cubicBezTo>
                        <a:pt x="0" y="327364"/>
                        <a:pt x="32279" y="205127"/>
                        <a:pt x="33337" y="218092"/>
                      </a:cubicBezTo>
                      <a:cubicBezTo>
                        <a:pt x="34395" y="231057"/>
                        <a:pt x="7673" y="353823"/>
                        <a:pt x="6350" y="402242"/>
                      </a:cubicBezTo>
                      <a:cubicBezTo>
                        <a:pt x="5027" y="450661"/>
                        <a:pt x="19050" y="529771"/>
                        <a:pt x="25400" y="508604"/>
                      </a:cubicBezTo>
                      <a:cubicBezTo>
                        <a:pt x="31750" y="487437"/>
                        <a:pt x="16669" y="350913"/>
                        <a:pt x="44450" y="275242"/>
                      </a:cubicBezTo>
                      <a:cubicBezTo>
                        <a:pt x="72231" y="199571"/>
                        <a:pt x="184414" y="73365"/>
                        <a:pt x="192087" y="54579"/>
                      </a:cubicBezTo>
                      <a:cubicBezTo>
                        <a:pt x="199760" y="35793"/>
                        <a:pt x="114829" y="94002"/>
                        <a:pt x="90487" y="162529"/>
                      </a:cubicBezTo>
                      <a:cubicBezTo>
                        <a:pt x="66145" y="231056"/>
                        <a:pt x="65352" y="470505"/>
                        <a:pt x="63500" y="4720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: 図形 289">
                  <a:extLst>
                    <a:ext uri="{FF2B5EF4-FFF2-40B4-BE49-F238E27FC236}">
                      <a16:creationId xmlns:a16="http://schemas.microsoft.com/office/drawing/2014/main" id="{D3D0F534-E5C4-4239-91C9-9FE032924F11}"/>
                    </a:ext>
                  </a:extLst>
                </p:cNvPr>
                <p:cNvSpPr/>
                <p:nvPr/>
              </p:nvSpPr>
              <p:spPr>
                <a:xfrm>
                  <a:off x="1239095" y="9082274"/>
                  <a:ext cx="210332" cy="229696"/>
                </a:xfrm>
                <a:custGeom>
                  <a:avLst/>
                  <a:gdLst>
                    <a:gd name="connsiteX0" fmla="*/ 743 w 210332"/>
                    <a:gd name="connsiteY0" fmla="*/ 1401 h 229696"/>
                    <a:gd name="connsiteX1" fmla="*/ 91230 w 210332"/>
                    <a:gd name="connsiteY1" fmla="*/ 64901 h 229696"/>
                    <a:gd name="connsiteX2" fmla="*/ 146793 w 210332"/>
                    <a:gd name="connsiteY2" fmla="*/ 179201 h 229696"/>
                    <a:gd name="connsiteX3" fmla="*/ 176955 w 210332"/>
                    <a:gd name="connsiteY3" fmla="*/ 226826 h 229696"/>
                    <a:gd name="connsiteX4" fmla="*/ 169018 w 210332"/>
                    <a:gd name="connsiteY4" fmla="*/ 101414 h 229696"/>
                    <a:gd name="connsiteX5" fmla="*/ 172193 w 210332"/>
                    <a:gd name="connsiteY5" fmla="*/ 44264 h 229696"/>
                    <a:gd name="connsiteX6" fmla="*/ 210293 w 210332"/>
                    <a:gd name="connsiteY6" fmla="*/ 204601 h 229696"/>
                    <a:gd name="connsiteX7" fmla="*/ 164255 w 210332"/>
                    <a:gd name="connsiteY7" fmla="*/ 42676 h 229696"/>
                    <a:gd name="connsiteX8" fmla="*/ 135680 w 210332"/>
                    <a:gd name="connsiteY8" fmla="*/ 77601 h 229696"/>
                    <a:gd name="connsiteX9" fmla="*/ 170605 w 210332"/>
                    <a:gd name="connsiteY9" fmla="*/ 190314 h 229696"/>
                    <a:gd name="connsiteX10" fmla="*/ 145205 w 210332"/>
                    <a:gd name="connsiteY10" fmla="*/ 123639 h 229696"/>
                    <a:gd name="connsiteX11" fmla="*/ 743 w 210332"/>
                    <a:gd name="connsiteY11" fmla="*/ 1401 h 2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0332" h="229696">
                      <a:moveTo>
                        <a:pt x="743" y="1401"/>
                      </a:moveTo>
                      <a:cubicBezTo>
                        <a:pt x="-8253" y="-8389"/>
                        <a:pt x="66888" y="35268"/>
                        <a:pt x="91230" y="64901"/>
                      </a:cubicBezTo>
                      <a:cubicBezTo>
                        <a:pt x="115572" y="94534"/>
                        <a:pt x="132506" y="152214"/>
                        <a:pt x="146793" y="179201"/>
                      </a:cubicBezTo>
                      <a:cubicBezTo>
                        <a:pt x="161081" y="206189"/>
                        <a:pt x="173251" y="239790"/>
                        <a:pt x="176955" y="226826"/>
                      </a:cubicBezTo>
                      <a:cubicBezTo>
                        <a:pt x="180659" y="213862"/>
                        <a:pt x="169812" y="131841"/>
                        <a:pt x="169018" y="101414"/>
                      </a:cubicBezTo>
                      <a:cubicBezTo>
                        <a:pt x="168224" y="70987"/>
                        <a:pt x="165314" y="27066"/>
                        <a:pt x="172193" y="44264"/>
                      </a:cubicBezTo>
                      <a:cubicBezTo>
                        <a:pt x="179072" y="61462"/>
                        <a:pt x="211616" y="204866"/>
                        <a:pt x="210293" y="204601"/>
                      </a:cubicBezTo>
                      <a:cubicBezTo>
                        <a:pt x="208970" y="204336"/>
                        <a:pt x="176690" y="63843"/>
                        <a:pt x="164255" y="42676"/>
                      </a:cubicBezTo>
                      <a:cubicBezTo>
                        <a:pt x="151820" y="21509"/>
                        <a:pt x="134622" y="52995"/>
                        <a:pt x="135680" y="77601"/>
                      </a:cubicBezTo>
                      <a:cubicBezTo>
                        <a:pt x="136738" y="102207"/>
                        <a:pt x="169018" y="182641"/>
                        <a:pt x="170605" y="190314"/>
                      </a:cubicBezTo>
                      <a:cubicBezTo>
                        <a:pt x="172192" y="197987"/>
                        <a:pt x="168753" y="153802"/>
                        <a:pt x="145205" y="123639"/>
                      </a:cubicBezTo>
                      <a:cubicBezTo>
                        <a:pt x="121657" y="93477"/>
                        <a:pt x="9739" y="11191"/>
                        <a:pt x="743" y="1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フリーフォーム: 図形 290">
                  <a:extLst>
                    <a:ext uri="{FF2B5EF4-FFF2-40B4-BE49-F238E27FC236}">
                      <a16:creationId xmlns:a16="http://schemas.microsoft.com/office/drawing/2014/main" id="{0F5C88EB-0FEE-43AF-AF3D-B77A05AAA459}"/>
                    </a:ext>
                  </a:extLst>
                </p:cNvPr>
                <p:cNvSpPr/>
                <p:nvPr/>
              </p:nvSpPr>
              <p:spPr>
                <a:xfrm>
                  <a:off x="1107889" y="8936772"/>
                  <a:ext cx="403434" cy="429229"/>
                </a:xfrm>
                <a:custGeom>
                  <a:avLst/>
                  <a:gdLst>
                    <a:gd name="connsiteX0" fmla="*/ 186 w 403434"/>
                    <a:gd name="connsiteY0" fmla="*/ 16728 h 429229"/>
                    <a:gd name="connsiteX1" fmla="*/ 192274 w 403434"/>
                    <a:gd name="connsiteY1" fmla="*/ 26253 h 429229"/>
                    <a:gd name="connsiteX2" fmla="*/ 268474 w 403434"/>
                    <a:gd name="connsiteY2" fmla="*/ 81816 h 429229"/>
                    <a:gd name="connsiteX3" fmla="*/ 289111 w 403434"/>
                    <a:gd name="connsiteY3" fmla="*/ 165953 h 429229"/>
                    <a:gd name="connsiteX4" fmla="*/ 351024 w 403434"/>
                    <a:gd name="connsiteY4" fmla="*/ 365978 h 429229"/>
                    <a:gd name="connsiteX5" fmla="*/ 403411 w 403434"/>
                    <a:gd name="connsiteY5" fmla="*/ 427891 h 429229"/>
                    <a:gd name="connsiteX6" fmla="*/ 344674 w 403434"/>
                    <a:gd name="connsiteY6" fmla="*/ 319941 h 429229"/>
                    <a:gd name="connsiteX7" fmla="*/ 260536 w 403434"/>
                    <a:gd name="connsiteY7" fmla="*/ 31016 h 429229"/>
                    <a:gd name="connsiteX8" fmla="*/ 133536 w 403434"/>
                    <a:gd name="connsiteY8" fmla="*/ 7203 h 429229"/>
                    <a:gd name="connsiteX9" fmla="*/ 155761 w 403434"/>
                    <a:gd name="connsiteY9" fmla="*/ 23078 h 429229"/>
                    <a:gd name="connsiteX10" fmla="*/ 186 w 403434"/>
                    <a:gd name="connsiteY10" fmla="*/ 16728 h 4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3434" h="429229">
                      <a:moveTo>
                        <a:pt x="186" y="16728"/>
                      </a:moveTo>
                      <a:cubicBezTo>
                        <a:pt x="6271" y="17257"/>
                        <a:pt x="147559" y="15405"/>
                        <a:pt x="192274" y="26253"/>
                      </a:cubicBezTo>
                      <a:cubicBezTo>
                        <a:pt x="236989" y="37101"/>
                        <a:pt x="252335" y="58533"/>
                        <a:pt x="268474" y="81816"/>
                      </a:cubicBezTo>
                      <a:cubicBezTo>
                        <a:pt x="284613" y="105099"/>
                        <a:pt x="275353" y="118593"/>
                        <a:pt x="289111" y="165953"/>
                      </a:cubicBezTo>
                      <a:cubicBezTo>
                        <a:pt x="302869" y="213313"/>
                        <a:pt x="331974" y="322322"/>
                        <a:pt x="351024" y="365978"/>
                      </a:cubicBezTo>
                      <a:cubicBezTo>
                        <a:pt x="370074" y="409634"/>
                        <a:pt x="404469" y="435564"/>
                        <a:pt x="403411" y="427891"/>
                      </a:cubicBezTo>
                      <a:cubicBezTo>
                        <a:pt x="402353" y="420218"/>
                        <a:pt x="368486" y="386087"/>
                        <a:pt x="344674" y="319941"/>
                      </a:cubicBezTo>
                      <a:cubicBezTo>
                        <a:pt x="320862" y="253795"/>
                        <a:pt x="295726" y="83139"/>
                        <a:pt x="260536" y="31016"/>
                      </a:cubicBezTo>
                      <a:cubicBezTo>
                        <a:pt x="225346" y="-21107"/>
                        <a:pt x="150999" y="8526"/>
                        <a:pt x="133536" y="7203"/>
                      </a:cubicBezTo>
                      <a:cubicBezTo>
                        <a:pt x="116073" y="5880"/>
                        <a:pt x="172959" y="22813"/>
                        <a:pt x="155761" y="23078"/>
                      </a:cubicBezTo>
                      <a:cubicBezTo>
                        <a:pt x="138563" y="23343"/>
                        <a:pt x="-5899" y="16199"/>
                        <a:pt x="186" y="167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2" name="フリーフォーム: 図形 291">
                  <a:extLst>
                    <a:ext uri="{FF2B5EF4-FFF2-40B4-BE49-F238E27FC236}">
                      <a16:creationId xmlns:a16="http://schemas.microsoft.com/office/drawing/2014/main" id="{31FA97FF-923A-4131-92E6-CBDAB0CB8131}"/>
                    </a:ext>
                  </a:extLst>
                </p:cNvPr>
                <p:cNvSpPr/>
                <p:nvPr/>
              </p:nvSpPr>
              <p:spPr>
                <a:xfrm>
                  <a:off x="1060414" y="8967569"/>
                  <a:ext cx="315346" cy="97489"/>
                </a:xfrm>
                <a:custGeom>
                  <a:avLst/>
                  <a:gdLst>
                    <a:gd name="connsiteX0" fmla="*/ 314361 w 315346"/>
                    <a:gd name="connsiteY0" fmla="*/ 82769 h 97489"/>
                    <a:gd name="connsiteX1" fmla="*/ 239749 w 315346"/>
                    <a:gd name="connsiteY1" fmla="*/ 55781 h 97489"/>
                    <a:gd name="connsiteX2" fmla="*/ 225461 w 315346"/>
                    <a:gd name="connsiteY2" fmla="*/ 19269 h 97489"/>
                    <a:gd name="connsiteX3" fmla="*/ 112749 w 315346"/>
                    <a:gd name="connsiteY3" fmla="*/ 219 h 97489"/>
                    <a:gd name="connsiteX4" fmla="*/ 76236 w 315346"/>
                    <a:gd name="connsiteY4" fmla="*/ 11331 h 97489"/>
                    <a:gd name="connsiteX5" fmla="*/ 36 w 315346"/>
                    <a:gd name="connsiteY5" fmla="*/ 46256 h 97489"/>
                    <a:gd name="connsiteX6" fmla="*/ 66711 w 315346"/>
                    <a:gd name="connsiteY6" fmla="*/ 54194 h 97489"/>
                    <a:gd name="connsiteX7" fmla="*/ 109574 w 315346"/>
                    <a:gd name="connsiteY7" fmla="*/ 89119 h 97489"/>
                    <a:gd name="connsiteX8" fmla="*/ 66711 w 315346"/>
                    <a:gd name="connsiteY8" fmla="*/ 43081 h 97489"/>
                    <a:gd name="connsiteX9" fmla="*/ 142911 w 315346"/>
                    <a:gd name="connsiteY9" fmla="*/ 17681 h 97489"/>
                    <a:gd name="connsiteX10" fmla="*/ 82586 w 315346"/>
                    <a:gd name="connsiteY10" fmla="*/ 65306 h 97489"/>
                    <a:gd name="connsiteX11" fmla="*/ 131799 w 315346"/>
                    <a:gd name="connsiteY11" fmla="*/ 66894 h 97489"/>
                    <a:gd name="connsiteX12" fmla="*/ 150849 w 315346"/>
                    <a:gd name="connsiteY12" fmla="*/ 90706 h 97489"/>
                    <a:gd name="connsiteX13" fmla="*/ 190536 w 315346"/>
                    <a:gd name="connsiteY13" fmla="*/ 46256 h 97489"/>
                    <a:gd name="connsiteX14" fmla="*/ 192124 w 315346"/>
                    <a:gd name="connsiteY14" fmla="*/ 44669 h 97489"/>
                    <a:gd name="connsiteX15" fmla="*/ 193711 w 315346"/>
                    <a:gd name="connsiteY15" fmla="*/ 68481 h 97489"/>
                    <a:gd name="connsiteX16" fmla="*/ 220699 w 315346"/>
                    <a:gd name="connsiteY16" fmla="*/ 57369 h 97489"/>
                    <a:gd name="connsiteX17" fmla="*/ 179424 w 315346"/>
                    <a:gd name="connsiteY17" fmla="*/ 97056 h 97489"/>
                    <a:gd name="connsiteX18" fmla="*/ 314361 w 315346"/>
                    <a:gd name="connsiteY18" fmla="*/ 82769 h 97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5346" h="97489">
                      <a:moveTo>
                        <a:pt x="314361" y="82769"/>
                      </a:moveTo>
                      <a:cubicBezTo>
                        <a:pt x="324415" y="75890"/>
                        <a:pt x="254566" y="66364"/>
                        <a:pt x="239749" y="55781"/>
                      </a:cubicBezTo>
                      <a:cubicBezTo>
                        <a:pt x="224932" y="45198"/>
                        <a:pt x="246628" y="28529"/>
                        <a:pt x="225461" y="19269"/>
                      </a:cubicBezTo>
                      <a:cubicBezTo>
                        <a:pt x="204294" y="10009"/>
                        <a:pt x="137620" y="1542"/>
                        <a:pt x="112749" y="219"/>
                      </a:cubicBezTo>
                      <a:cubicBezTo>
                        <a:pt x="87878" y="-1104"/>
                        <a:pt x="95022" y="3658"/>
                        <a:pt x="76236" y="11331"/>
                      </a:cubicBezTo>
                      <a:cubicBezTo>
                        <a:pt x="57450" y="19004"/>
                        <a:pt x="1623" y="39112"/>
                        <a:pt x="36" y="46256"/>
                      </a:cubicBezTo>
                      <a:cubicBezTo>
                        <a:pt x="-1552" y="53400"/>
                        <a:pt x="48455" y="47050"/>
                        <a:pt x="66711" y="54194"/>
                      </a:cubicBezTo>
                      <a:cubicBezTo>
                        <a:pt x="84967" y="61338"/>
                        <a:pt x="109574" y="90971"/>
                        <a:pt x="109574" y="89119"/>
                      </a:cubicBezTo>
                      <a:cubicBezTo>
                        <a:pt x="109574" y="87267"/>
                        <a:pt x="61155" y="54987"/>
                        <a:pt x="66711" y="43081"/>
                      </a:cubicBezTo>
                      <a:cubicBezTo>
                        <a:pt x="72267" y="31175"/>
                        <a:pt x="140265" y="13977"/>
                        <a:pt x="142911" y="17681"/>
                      </a:cubicBezTo>
                      <a:cubicBezTo>
                        <a:pt x="145557" y="21385"/>
                        <a:pt x="84438" y="57104"/>
                        <a:pt x="82586" y="65306"/>
                      </a:cubicBezTo>
                      <a:cubicBezTo>
                        <a:pt x="80734" y="73508"/>
                        <a:pt x="120422" y="62661"/>
                        <a:pt x="131799" y="66894"/>
                      </a:cubicBezTo>
                      <a:cubicBezTo>
                        <a:pt x="143176" y="71127"/>
                        <a:pt x="141059" y="94146"/>
                        <a:pt x="150849" y="90706"/>
                      </a:cubicBezTo>
                      <a:cubicBezTo>
                        <a:pt x="160638" y="87266"/>
                        <a:pt x="183657" y="53929"/>
                        <a:pt x="190536" y="46256"/>
                      </a:cubicBezTo>
                      <a:cubicBezTo>
                        <a:pt x="197415" y="38583"/>
                        <a:pt x="191595" y="40965"/>
                        <a:pt x="192124" y="44669"/>
                      </a:cubicBezTo>
                      <a:cubicBezTo>
                        <a:pt x="192653" y="48373"/>
                        <a:pt x="188949" y="66364"/>
                        <a:pt x="193711" y="68481"/>
                      </a:cubicBezTo>
                      <a:cubicBezTo>
                        <a:pt x="198473" y="70598"/>
                        <a:pt x="223080" y="52607"/>
                        <a:pt x="220699" y="57369"/>
                      </a:cubicBezTo>
                      <a:cubicBezTo>
                        <a:pt x="218318" y="62131"/>
                        <a:pt x="164078" y="94410"/>
                        <a:pt x="179424" y="97056"/>
                      </a:cubicBezTo>
                      <a:cubicBezTo>
                        <a:pt x="194770" y="99702"/>
                        <a:pt x="304307" y="89648"/>
                        <a:pt x="314361" y="827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フリーフォーム: 図形 292">
                  <a:extLst>
                    <a:ext uri="{FF2B5EF4-FFF2-40B4-BE49-F238E27FC236}">
                      <a16:creationId xmlns:a16="http://schemas.microsoft.com/office/drawing/2014/main" id="{35B87748-0B81-45EA-A9BE-5967ED68357C}"/>
                    </a:ext>
                  </a:extLst>
                </p:cNvPr>
                <p:cNvSpPr/>
                <p:nvPr/>
              </p:nvSpPr>
              <p:spPr>
                <a:xfrm>
                  <a:off x="929928" y="8938464"/>
                  <a:ext cx="342815" cy="313334"/>
                </a:xfrm>
                <a:custGeom>
                  <a:avLst/>
                  <a:gdLst>
                    <a:gd name="connsiteX0" fmla="*/ 341660 w 342815"/>
                    <a:gd name="connsiteY0" fmla="*/ 5511 h 313334"/>
                    <a:gd name="connsiteX1" fmla="*/ 197197 w 342815"/>
                    <a:gd name="connsiteY1" fmla="*/ 5511 h 313334"/>
                    <a:gd name="connsiteX2" fmla="*/ 122585 w 342815"/>
                    <a:gd name="connsiteY2" fmla="*/ 72186 h 313334"/>
                    <a:gd name="connsiteX3" fmla="*/ 1935 w 342815"/>
                    <a:gd name="connsiteY3" fmla="*/ 310311 h 313334"/>
                    <a:gd name="connsiteX4" fmla="*/ 51147 w 342815"/>
                    <a:gd name="connsiteY4" fmla="*/ 197599 h 313334"/>
                    <a:gd name="connsiteX5" fmla="*/ 90835 w 342815"/>
                    <a:gd name="connsiteY5" fmla="*/ 65836 h 313334"/>
                    <a:gd name="connsiteX6" fmla="*/ 44797 w 342815"/>
                    <a:gd name="connsiteY6" fmla="*/ 172199 h 313334"/>
                    <a:gd name="connsiteX7" fmla="*/ 111472 w 342815"/>
                    <a:gd name="connsiteY7" fmla="*/ 19799 h 313334"/>
                    <a:gd name="connsiteX8" fmla="*/ 341660 w 342815"/>
                    <a:gd name="connsiteY8" fmla="*/ 5511 h 3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815" h="313334">
                      <a:moveTo>
                        <a:pt x="341660" y="5511"/>
                      </a:moveTo>
                      <a:cubicBezTo>
                        <a:pt x="355947" y="3130"/>
                        <a:pt x="233709" y="-5601"/>
                        <a:pt x="197197" y="5511"/>
                      </a:cubicBezTo>
                      <a:cubicBezTo>
                        <a:pt x="160685" y="16623"/>
                        <a:pt x="155129" y="21386"/>
                        <a:pt x="122585" y="72186"/>
                      </a:cubicBezTo>
                      <a:cubicBezTo>
                        <a:pt x="90041" y="122986"/>
                        <a:pt x="13841" y="289409"/>
                        <a:pt x="1935" y="310311"/>
                      </a:cubicBezTo>
                      <a:cubicBezTo>
                        <a:pt x="-9971" y="331213"/>
                        <a:pt x="36330" y="238345"/>
                        <a:pt x="51147" y="197599"/>
                      </a:cubicBezTo>
                      <a:cubicBezTo>
                        <a:pt x="65964" y="156853"/>
                        <a:pt x="91893" y="70069"/>
                        <a:pt x="90835" y="65836"/>
                      </a:cubicBezTo>
                      <a:cubicBezTo>
                        <a:pt x="89777" y="61603"/>
                        <a:pt x="41358" y="179872"/>
                        <a:pt x="44797" y="172199"/>
                      </a:cubicBezTo>
                      <a:cubicBezTo>
                        <a:pt x="48236" y="164526"/>
                        <a:pt x="63847" y="50491"/>
                        <a:pt x="111472" y="19799"/>
                      </a:cubicBezTo>
                      <a:cubicBezTo>
                        <a:pt x="159097" y="-10893"/>
                        <a:pt x="327373" y="7892"/>
                        <a:pt x="341660" y="55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4" name="フリーフォーム: 図形 293">
                  <a:extLst>
                    <a:ext uri="{FF2B5EF4-FFF2-40B4-BE49-F238E27FC236}">
                      <a16:creationId xmlns:a16="http://schemas.microsoft.com/office/drawing/2014/main" id="{31B39595-8258-495A-AE5E-F1E4A6305E10}"/>
                    </a:ext>
                  </a:extLst>
                </p:cNvPr>
                <p:cNvSpPr/>
                <p:nvPr/>
              </p:nvSpPr>
              <p:spPr>
                <a:xfrm>
                  <a:off x="955141" y="9047117"/>
                  <a:ext cx="261031" cy="376283"/>
                </a:xfrm>
                <a:custGeom>
                  <a:avLst/>
                  <a:gdLst>
                    <a:gd name="connsiteX0" fmla="*/ 260884 w 261031"/>
                    <a:gd name="connsiteY0" fmla="*/ 46 h 376283"/>
                    <a:gd name="connsiteX1" fmla="*/ 132297 w 261031"/>
                    <a:gd name="connsiteY1" fmla="*/ 95296 h 376283"/>
                    <a:gd name="connsiteX2" fmla="*/ 60859 w 261031"/>
                    <a:gd name="connsiteY2" fmla="*/ 149271 h 376283"/>
                    <a:gd name="connsiteX3" fmla="*/ 195797 w 261031"/>
                    <a:gd name="connsiteY3" fmla="*/ 128633 h 376283"/>
                    <a:gd name="connsiteX4" fmla="*/ 44984 w 261031"/>
                    <a:gd name="connsiteY4" fmla="*/ 193721 h 376283"/>
                    <a:gd name="connsiteX5" fmla="*/ 534 w 261031"/>
                    <a:gd name="connsiteY5" fmla="*/ 376283 h 376283"/>
                    <a:gd name="connsiteX6" fmla="*/ 67209 w 261031"/>
                    <a:gd name="connsiteY6" fmla="*/ 195308 h 376283"/>
                    <a:gd name="connsiteX7" fmla="*/ 105309 w 261031"/>
                    <a:gd name="connsiteY7" fmla="*/ 84183 h 376283"/>
                    <a:gd name="connsiteX8" fmla="*/ 260884 w 261031"/>
                    <a:gd name="connsiteY8" fmla="*/ 46 h 376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1031" h="376283">
                      <a:moveTo>
                        <a:pt x="260884" y="46"/>
                      </a:moveTo>
                      <a:cubicBezTo>
                        <a:pt x="265382" y="1898"/>
                        <a:pt x="165634" y="70425"/>
                        <a:pt x="132297" y="95296"/>
                      </a:cubicBezTo>
                      <a:cubicBezTo>
                        <a:pt x="98960" y="120167"/>
                        <a:pt x="50276" y="143715"/>
                        <a:pt x="60859" y="149271"/>
                      </a:cubicBezTo>
                      <a:cubicBezTo>
                        <a:pt x="71442" y="154827"/>
                        <a:pt x="198443" y="121225"/>
                        <a:pt x="195797" y="128633"/>
                      </a:cubicBezTo>
                      <a:cubicBezTo>
                        <a:pt x="193151" y="136041"/>
                        <a:pt x="77528" y="152446"/>
                        <a:pt x="44984" y="193721"/>
                      </a:cubicBezTo>
                      <a:cubicBezTo>
                        <a:pt x="12440" y="234996"/>
                        <a:pt x="-3170" y="376019"/>
                        <a:pt x="534" y="376283"/>
                      </a:cubicBezTo>
                      <a:cubicBezTo>
                        <a:pt x="4238" y="376547"/>
                        <a:pt x="49747" y="243991"/>
                        <a:pt x="67209" y="195308"/>
                      </a:cubicBezTo>
                      <a:cubicBezTo>
                        <a:pt x="84671" y="146625"/>
                        <a:pt x="76205" y="115668"/>
                        <a:pt x="105309" y="84183"/>
                      </a:cubicBezTo>
                      <a:cubicBezTo>
                        <a:pt x="134413" y="52698"/>
                        <a:pt x="256386" y="-1806"/>
                        <a:pt x="260884" y="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フリーフォーム: 図形 294">
                  <a:extLst>
                    <a:ext uri="{FF2B5EF4-FFF2-40B4-BE49-F238E27FC236}">
                      <a16:creationId xmlns:a16="http://schemas.microsoft.com/office/drawing/2014/main" id="{45ADCDDC-677D-4132-BF19-F04AE5B9D421}"/>
                    </a:ext>
                  </a:extLst>
                </p:cNvPr>
                <p:cNvSpPr/>
                <p:nvPr/>
              </p:nvSpPr>
              <p:spPr>
                <a:xfrm>
                  <a:off x="958838" y="9031212"/>
                  <a:ext cx="167963" cy="139861"/>
                </a:xfrm>
                <a:custGeom>
                  <a:avLst/>
                  <a:gdLst>
                    <a:gd name="connsiteX0" fmla="*/ 88912 w 167963"/>
                    <a:gd name="connsiteY0" fmla="*/ 76 h 139861"/>
                    <a:gd name="connsiteX1" fmla="*/ 166700 w 167963"/>
                    <a:gd name="connsiteY1" fmla="*/ 25476 h 139861"/>
                    <a:gd name="connsiteX2" fmla="*/ 127012 w 167963"/>
                    <a:gd name="connsiteY2" fmla="*/ 63576 h 139861"/>
                    <a:gd name="connsiteX3" fmla="*/ 12 w 167963"/>
                    <a:gd name="connsiteY3" fmla="*/ 139776 h 139861"/>
                    <a:gd name="connsiteX4" fmla="*/ 134950 w 167963"/>
                    <a:gd name="connsiteY4" fmla="*/ 47701 h 139861"/>
                    <a:gd name="connsiteX5" fmla="*/ 38112 w 167963"/>
                    <a:gd name="connsiteY5" fmla="*/ 61988 h 139861"/>
                    <a:gd name="connsiteX6" fmla="*/ 109550 w 167963"/>
                    <a:gd name="connsiteY6" fmla="*/ 74688 h 139861"/>
                    <a:gd name="connsiteX7" fmla="*/ 141300 w 167963"/>
                    <a:gd name="connsiteY7" fmla="*/ 42938 h 139861"/>
                    <a:gd name="connsiteX8" fmla="*/ 150825 w 167963"/>
                    <a:gd name="connsiteY8" fmla="*/ 33413 h 139861"/>
                    <a:gd name="connsiteX9" fmla="*/ 88912 w 167963"/>
                    <a:gd name="connsiteY9" fmla="*/ 76 h 139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963" h="139861">
                      <a:moveTo>
                        <a:pt x="88912" y="76"/>
                      </a:moveTo>
                      <a:cubicBezTo>
                        <a:pt x="91558" y="-1247"/>
                        <a:pt x="160350" y="14893"/>
                        <a:pt x="166700" y="25476"/>
                      </a:cubicBezTo>
                      <a:cubicBezTo>
                        <a:pt x="173050" y="36059"/>
                        <a:pt x="154793" y="44526"/>
                        <a:pt x="127012" y="63576"/>
                      </a:cubicBezTo>
                      <a:cubicBezTo>
                        <a:pt x="99231" y="82626"/>
                        <a:pt x="-1311" y="142422"/>
                        <a:pt x="12" y="139776"/>
                      </a:cubicBezTo>
                      <a:cubicBezTo>
                        <a:pt x="1335" y="137130"/>
                        <a:pt x="128600" y="60666"/>
                        <a:pt x="134950" y="47701"/>
                      </a:cubicBezTo>
                      <a:cubicBezTo>
                        <a:pt x="141300" y="34736"/>
                        <a:pt x="42345" y="57490"/>
                        <a:pt x="38112" y="61988"/>
                      </a:cubicBezTo>
                      <a:cubicBezTo>
                        <a:pt x="33879" y="66486"/>
                        <a:pt x="92352" y="77863"/>
                        <a:pt x="109550" y="74688"/>
                      </a:cubicBezTo>
                      <a:cubicBezTo>
                        <a:pt x="126748" y="71513"/>
                        <a:pt x="134421" y="49817"/>
                        <a:pt x="141300" y="42938"/>
                      </a:cubicBezTo>
                      <a:cubicBezTo>
                        <a:pt x="148179" y="36059"/>
                        <a:pt x="154000" y="37382"/>
                        <a:pt x="150825" y="33413"/>
                      </a:cubicBezTo>
                      <a:cubicBezTo>
                        <a:pt x="147650" y="29444"/>
                        <a:pt x="86266" y="1399"/>
                        <a:pt x="88912" y="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フリーフォーム: 図形 295">
                  <a:extLst>
                    <a:ext uri="{FF2B5EF4-FFF2-40B4-BE49-F238E27FC236}">
                      <a16:creationId xmlns:a16="http://schemas.microsoft.com/office/drawing/2014/main" id="{D44356CB-63DE-4E8A-AA25-98E8752D68CA}"/>
                    </a:ext>
                  </a:extLst>
                </p:cNvPr>
                <p:cNvSpPr/>
                <p:nvPr/>
              </p:nvSpPr>
              <p:spPr>
                <a:xfrm>
                  <a:off x="895279" y="9027694"/>
                  <a:ext cx="98522" cy="475089"/>
                </a:xfrm>
                <a:custGeom>
                  <a:avLst/>
                  <a:gdLst>
                    <a:gd name="connsiteX0" fmla="*/ 98496 w 98522"/>
                    <a:gd name="connsiteY0" fmla="*/ 419 h 475089"/>
                    <a:gd name="connsiteX1" fmla="*/ 39759 w 98522"/>
                    <a:gd name="connsiteY1" fmla="*/ 157581 h 475089"/>
                    <a:gd name="connsiteX2" fmla="*/ 30234 w 98522"/>
                    <a:gd name="connsiteY2" fmla="*/ 262356 h 475089"/>
                    <a:gd name="connsiteX3" fmla="*/ 71 w 98522"/>
                    <a:gd name="connsiteY3" fmla="*/ 475081 h 475089"/>
                    <a:gd name="connsiteX4" fmla="*/ 39759 w 98522"/>
                    <a:gd name="connsiteY4" fmla="*/ 254419 h 475089"/>
                    <a:gd name="connsiteX5" fmla="*/ 58809 w 98522"/>
                    <a:gd name="connsiteY5" fmla="*/ 403644 h 475089"/>
                    <a:gd name="connsiteX6" fmla="*/ 47696 w 98522"/>
                    <a:gd name="connsiteY6" fmla="*/ 208381 h 475089"/>
                    <a:gd name="connsiteX7" fmla="*/ 98496 w 98522"/>
                    <a:gd name="connsiteY7" fmla="*/ 419 h 47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522" h="475089">
                      <a:moveTo>
                        <a:pt x="98496" y="419"/>
                      </a:moveTo>
                      <a:cubicBezTo>
                        <a:pt x="97173" y="-8048"/>
                        <a:pt x="51136" y="113925"/>
                        <a:pt x="39759" y="157581"/>
                      </a:cubicBezTo>
                      <a:cubicBezTo>
                        <a:pt x="28382" y="201237"/>
                        <a:pt x="36849" y="209439"/>
                        <a:pt x="30234" y="262356"/>
                      </a:cubicBezTo>
                      <a:cubicBezTo>
                        <a:pt x="23619" y="315273"/>
                        <a:pt x="-1516" y="476404"/>
                        <a:pt x="71" y="475081"/>
                      </a:cubicBezTo>
                      <a:cubicBezTo>
                        <a:pt x="1658" y="473758"/>
                        <a:pt x="29969" y="266325"/>
                        <a:pt x="39759" y="254419"/>
                      </a:cubicBezTo>
                      <a:cubicBezTo>
                        <a:pt x="49549" y="242513"/>
                        <a:pt x="57486" y="411317"/>
                        <a:pt x="58809" y="403644"/>
                      </a:cubicBezTo>
                      <a:cubicBezTo>
                        <a:pt x="60132" y="395971"/>
                        <a:pt x="44521" y="269500"/>
                        <a:pt x="47696" y="208381"/>
                      </a:cubicBezTo>
                      <a:cubicBezTo>
                        <a:pt x="50871" y="147262"/>
                        <a:pt x="99819" y="8886"/>
                        <a:pt x="98496" y="4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フリーフォーム: 図形 296">
                  <a:extLst>
                    <a:ext uri="{FF2B5EF4-FFF2-40B4-BE49-F238E27FC236}">
                      <a16:creationId xmlns:a16="http://schemas.microsoft.com/office/drawing/2014/main" id="{AB3E88AA-8840-4B49-96A2-0A467F33CC64}"/>
                    </a:ext>
                  </a:extLst>
                </p:cNvPr>
                <p:cNvSpPr/>
                <p:nvPr/>
              </p:nvSpPr>
              <p:spPr>
                <a:xfrm>
                  <a:off x="1009388" y="9402763"/>
                  <a:ext cx="175574" cy="368567"/>
                </a:xfrm>
                <a:custGeom>
                  <a:avLst/>
                  <a:gdLst>
                    <a:gd name="connsiteX0" fmla="*/ 24075 w 175574"/>
                    <a:gd name="connsiteY0" fmla="*/ 0 h 368567"/>
                    <a:gd name="connsiteX1" fmla="*/ 44712 w 175574"/>
                    <a:gd name="connsiteY1" fmla="*/ 139700 h 368567"/>
                    <a:gd name="connsiteX2" fmla="*/ 173300 w 175574"/>
                    <a:gd name="connsiteY2" fmla="*/ 344487 h 368567"/>
                    <a:gd name="connsiteX3" fmla="*/ 120912 w 175574"/>
                    <a:gd name="connsiteY3" fmla="*/ 269875 h 368567"/>
                    <a:gd name="connsiteX4" fmla="*/ 44712 w 175574"/>
                    <a:gd name="connsiteY4" fmla="*/ 188912 h 368567"/>
                    <a:gd name="connsiteX5" fmla="*/ 168537 w 175574"/>
                    <a:gd name="connsiteY5" fmla="*/ 368300 h 368567"/>
                    <a:gd name="connsiteX6" fmla="*/ 9787 w 175574"/>
                    <a:gd name="connsiteY6" fmla="*/ 141287 h 368567"/>
                    <a:gd name="connsiteX7" fmla="*/ 24075 w 175574"/>
                    <a:gd name="connsiteY7" fmla="*/ 0 h 368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574" h="368567">
                      <a:moveTo>
                        <a:pt x="24075" y="0"/>
                      </a:moveTo>
                      <a:cubicBezTo>
                        <a:pt x="29896" y="-264"/>
                        <a:pt x="19841" y="82286"/>
                        <a:pt x="44712" y="139700"/>
                      </a:cubicBezTo>
                      <a:cubicBezTo>
                        <a:pt x="69583" y="197114"/>
                        <a:pt x="160600" y="322791"/>
                        <a:pt x="173300" y="344487"/>
                      </a:cubicBezTo>
                      <a:cubicBezTo>
                        <a:pt x="186000" y="366183"/>
                        <a:pt x="142343" y="295804"/>
                        <a:pt x="120912" y="269875"/>
                      </a:cubicBezTo>
                      <a:cubicBezTo>
                        <a:pt x="99481" y="243946"/>
                        <a:pt x="36775" y="172508"/>
                        <a:pt x="44712" y="188912"/>
                      </a:cubicBezTo>
                      <a:cubicBezTo>
                        <a:pt x="52650" y="205316"/>
                        <a:pt x="174358" y="376237"/>
                        <a:pt x="168537" y="368300"/>
                      </a:cubicBezTo>
                      <a:cubicBezTo>
                        <a:pt x="162716" y="360363"/>
                        <a:pt x="36245" y="197908"/>
                        <a:pt x="9787" y="141287"/>
                      </a:cubicBezTo>
                      <a:cubicBezTo>
                        <a:pt x="-16671" y="84666"/>
                        <a:pt x="18254" y="264"/>
                        <a:pt x="2407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フリーフォーム: 図形 297">
                  <a:extLst>
                    <a:ext uri="{FF2B5EF4-FFF2-40B4-BE49-F238E27FC236}">
                      <a16:creationId xmlns:a16="http://schemas.microsoft.com/office/drawing/2014/main" id="{1F5EA95A-A645-4B09-8BB1-F4CD31A757B0}"/>
                    </a:ext>
                  </a:extLst>
                </p:cNvPr>
                <p:cNvSpPr/>
                <p:nvPr/>
              </p:nvSpPr>
              <p:spPr>
                <a:xfrm>
                  <a:off x="844038" y="9413742"/>
                  <a:ext cx="64215" cy="297052"/>
                </a:xfrm>
                <a:custGeom>
                  <a:avLst/>
                  <a:gdLst>
                    <a:gd name="connsiteX0" fmla="*/ 64012 w 64215"/>
                    <a:gd name="connsiteY0" fmla="*/ 133 h 297052"/>
                    <a:gd name="connsiteX1" fmla="*/ 32262 w 64215"/>
                    <a:gd name="connsiteY1" fmla="*/ 119196 h 297052"/>
                    <a:gd name="connsiteX2" fmla="*/ 512 w 64215"/>
                    <a:gd name="connsiteY2" fmla="*/ 296996 h 297052"/>
                    <a:gd name="connsiteX3" fmla="*/ 16387 w 64215"/>
                    <a:gd name="connsiteY3" fmla="*/ 100146 h 297052"/>
                    <a:gd name="connsiteX4" fmla="*/ 64012 w 64215"/>
                    <a:gd name="connsiteY4" fmla="*/ 133 h 297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15" h="297052">
                      <a:moveTo>
                        <a:pt x="64012" y="133"/>
                      </a:moveTo>
                      <a:cubicBezTo>
                        <a:pt x="66658" y="3308"/>
                        <a:pt x="42845" y="69719"/>
                        <a:pt x="32262" y="119196"/>
                      </a:cubicBezTo>
                      <a:cubicBezTo>
                        <a:pt x="21679" y="168673"/>
                        <a:pt x="3158" y="300171"/>
                        <a:pt x="512" y="296996"/>
                      </a:cubicBezTo>
                      <a:cubicBezTo>
                        <a:pt x="-2134" y="293821"/>
                        <a:pt x="5804" y="149094"/>
                        <a:pt x="16387" y="100146"/>
                      </a:cubicBezTo>
                      <a:cubicBezTo>
                        <a:pt x="26970" y="51198"/>
                        <a:pt x="61366" y="-3042"/>
                        <a:pt x="64012" y="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フリーフォーム: 図形 298">
                  <a:extLst>
                    <a:ext uri="{FF2B5EF4-FFF2-40B4-BE49-F238E27FC236}">
                      <a16:creationId xmlns:a16="http://schemas.microsoft.com/office/drawing/2014/main" id="{5A53AA6F-F71A-4851-A458-40457712D8BB}"/>
                    </a:ext>
                  </a:extLst>
                </p:cNvPr>
                <p:cNvSpPr/>
                <p:nvPr/>
              </p:nvSpPr>
              <p:spPr>
                <a:xfrm>
                  <a:off x="896912" y="9339261"/>
                  <a:ext cx="70792" cy="403315"/>
                </a:xfrm>
                <a:custGeom>
                  <a:avLst/>
                  <a:gdLst>
                    <a:gd name="connsiteX0" fmla="*/ 68288 w 70792"/>
                    <a:gd name="connsiteY0" fmla="*/ 2 h 403315"/>
                    <a:gd name="connsiteX1" fmla="*/ 39713 w 70792"/>
                    <a:gd name="connsiteY1" fmla="*/ 131764 h 403315"/>
                    <a:gd name="connsiteX2" fmla="*/ 63526 w 70792"/>
                    <a:gd name="connsiteY2" fmla="*/ 152402 h 403315"/>
                    <a:gd name="connsiteX3" fmla="*/ 63526 w 70792"/>
                    <a:gd name="connsiteY3" fmla="*/ 269877 h 403315"/>
                    <a:gd name="connsiteX4" fmla="*/ 66701 w 70792"/>
                    <a:gd name="connsiteY4" fmla="*/ 368302 h 403315"/>
                    <a:gd name="connsiteX5" fmla="*/ 26 w 70792"/>
                    <a:gd name="connsiteY5" fmla="*/ 244477 h 403315"/>
                    <a:gd name="connsiteX6" fmla="*/ 58763 w 70792"/>
                    <a:gd name="connsiteY6" fmla="*/ 342902 h 403315"/>
                    <a:gd name="connsiteX7" fmla="*/ 63526 w 70792"/>
                    <a:gd name="connsiteY7" fmla="*/ 396877 h 403315"/>
                    <a:gd name="connsiteX8" fmla="*/ 63526 w 70792"/>
                    <a:gd name="connsiteY8" fmla="*/ 193677 h 403315"/>
                    <a:gd name="connsiteX9" fmla="*/ 25426 w 70792"/>
                    <a:gd name="connsiteY9" fmla="*/ 128589 h 403315"/>
                    <a:gd name="connsiteX10" fmla="*/ 68288 w 70792"/>
                    <a:gd name="connsiteY10" fmla="*/ 2 h 403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792" h="403315">
                      <a:moveTo>
                        <a:pt x="68288" y="2"/>
                      </a:moveTo>
                      <a:cubicBezTo>
                        <a:pt x="70669" y="531"/>
                        <a:pt x="40507" y="106364"/>
                        <a:pt x="39713" y="131764"/>
                      </a:cubicBezTo>
                      <a:cubicBezTo>
                        <a:pt x="38919" y="157164"/>
                        <a:pt x="59557" y="129383"/>
                        <a:pt x="63526" y="152402"/>
                      </a:cubicBezTo>
                      <a:cubicBezTo>
                        <a:pt x="67495" y="175421"/>
                        <a:pt x="62997" y="233894"/>
                        <a:pt x="63526" y="269877"/>
                      </a:cubicBezTo>
                      <a:cubicBezTo>
                        <a:pt x="64055" y="305860"/>
                        <a:pt x="77284" y="372535"/>
                        <a:pt x="66701" y="368302"/>
                      </a:cubicBezTo>
                      <a:cubicBezTo>
                        <a:pt x="56118" y="364069"/>
                        <a:pt x="1349" y="248710"/>
                        <a:pt x="26" y="244477"/>
                      </a:cubicBezTo>
                      <a:cubicBezTo>
                        <a:pt x="-1297" y="240244"/>
                        <a:pt x="48180" y="317502"/>
                        <a:pt x="58763" y="342902"/>
                      </a:cubicBezTo>
                      <a:cubicBezTo>
                        <a:pt x="69346" y="368302"/>
                        <a:pt x="62732" y="421748"/>
                        <a:pt x="63526" y="396877"/>
                      </a:cubicBezTo>
                      <a:cubicBezTo>
                        <a:pt x="64320" y="372006"/>
                        <a:pt x="69876" y="238392"/>
                        <a:pt x="63526" y="193677"/>
                      </a:cubicBezTo>
                      <a:cubicBezTo>
                        <a:pt x="57176" y="148962"/>
                        <a:pt x="25955" y="154518"/>
                        <a:pt x="25426" y="128589"/>
                      </a:cubicBezTo>
                      <a:cubicBezTo>
                        <a:pt x="24897" y="102660"/>
                        <a:pt x="65907" y="-527"/>
                        <a:pt x="68288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0" name="フリーフォーム: 図形 299">
                  <a:extLst>
                    <a:ext uri="{FF2B5EF4-FFF2-40B4-BE49-F238E27FC236}">
                      <a16:creationId xmlns:a16="http://schemas.microsoft.com/office/drawing/2014/main" id="{830BFCEC-1201-42AB-9B20-B5446F4394C5}"/>
                    </a:ext>
                  </a:extLst>
                </p:cNvPr>
                <p:cNvSpPr/>
                <p:nvPr/>
              </p:nvSpPr>
              <p:spPr>
                <a:xfrm>
                  <a:off x="876258" y="9355133"/>
                  <a:ext cx="87374" cy="455127"/>
                </a:xfrm>
                <a:custGeom>
                  <a:avLst/>
                  <a:gdLst>
                    <a:gd name="connsiteX0" fmla="*/ 87355 w 87374"/>
                    <a:gd name="connsiteY0" fmla="*/ 5 h 455127"/>
                    <a:gd name="connsiteX1" fmla="*/ 33380 w 87374"/>
                    <a:gd name="connsiteY1" fmla="*/ 180980 h 455127"/>
                    <a:gd name="connsiteX2" fmla="*/ 28617 w 87374"/>
                    <a:gd name="connsiteY2" fmla="*/ 254005 h 455127"/>
                    <a:gd name="connsiteX3" fmla="*/ 47667 w 87374"/>
                    <a:gd name="connsiteY3" fmla="*/ 450855 h 455127"/>
                    <a:gd name="connsiteX4" fmla="*/ 36555 w 87374"/>
                    <a:gd name="connsiteY4" fmla="*/ 377830 h 455127"/>
                    <a:gd name="connsiteX5" fmla="*/ 42 w 87374"/>
                    <a:gd name="connsiteY5" fmla="*/ 242892 h 455127"/>
                    <a:gd name="connsiteX6" fmla="*/ 44492 w 87374"/>
                    <a:gd name="connsiteY6" fmla="*/ 146055 h 455127"/>
                    <a:gd name="connsiteX7" fmla="*/ 39730 w 87374"/>
                    <a:gd name="connsiteY7" fmla="*/ 187330 h 455127"/>
                    <a:gd name="connsiteX8" fmla="*/ 87355 w 87374"/>
                    <a:gd name="connsiteY8" fmla="*/ 5 h 45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374" h="455127">
                      <a:moveTo>
                        <a:pt x="87355" y="5"/>
                      </a:moveTo>
                      <a:cubicBezTo>
                        <a:pt x="86297" y="-1053"/>
                        <a:pt x="43170" y="138647"/>
                        <a:pt x="33380" y="180980"/>
                      </a:cubicBezTo>
                      <a:cubicBezTo>
                        <a:pt x="23590" y="223313"/>
                        <a:pt x="26236" y="209026"/>
                        <a:pt x="28617" y="254005"/>
                      </a:cubicBezTo>
                      <a:cubicBezTo>
                        <a:pt x="30998" y="298984"/>
                        <a:pt x="46344" y="430218"/>
                        <a:pt x="47667" y="450855"/>
                      </a:cubicBezTo>
                      <a:cubicBezTo>
                        <a:pt x="48990" y="471493"/>
                        <a:pt x="44492" y="412490"/>
                        <a:pt x="36555" y="377830"/>
                      </a:cubicBezTo>
                      <a:cubicBezTo>
                        <a:pt x="28618" y="343170"/>
                        <a:pt x="-1281" y="281521"/>
                        <a:pt x="42" y="242892"/>
                      </a:cubicBezTo>
                      <a:cubicBezTo>
                        <a:pt x="1365" y="204263"/>
                        <a:pt x="37877" y="155315"/>
                        <a:pt x="44492" y="146055"/>
                      </a:cubicBezTo>
                      <a:cubicBezTo>
                        <a:pt x="51107" y="136795"/>
                        <a:pt x="34174" y="208232"/>
                        <a:pt x="39730" y="187330"/>
                      </a:cubicBezTo>
                      <a:cubicBezTo>
                        <a:pt x="45286" y="166428"/>
                        <a:pt x="88413" y="1063"/>
                        <a:pt x="87355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フリーフォーム: 図形 300">
                  <a:extLst>
                    <a:ext uri="{FF2B5EF4-FFF2-40B4-BE49-F238E27FC236}">
                      <a16:creationId xmlns:a16="http://schemas.microsoft.com/office/drawing/2014/main" id="{519B570A-B8D1-47EF-BFA5-9DA12AE9DF11}"/>
                    </a:ext>
                  </a:extLst>
                </p:cNvPr>
                <p:cNvSpPr/>
                <p:nvPr/>
              </p:nvSpPr>
              <p:spPr>
                <a:xfrm>
                  <a:off x="984174" y="9527957"/>
                  <a:ext cx="187403" cy="334031"/>
                </a:xfrm>
                <a:custGeom>
                  <a:avLst/>
                  <a:gdLst>
                    <a:gd name="connsiteX0" fmla="*/ 50876 w 187403"/>
                    <a:gd name="connsiteY0" fmla="*/ 218 h 334031"/>
                    <a:gd name="connsiteX1" fmla="*/ 1664 w 187403"/>
                    <a:gd name="connsiteY1" fmla="*/ 160556 h 334031"/>
                    <a:gd name="connsiteX2" fmla="*/ 22301 w 187403"/>
                    <a:gd name="connsiteY2" fmla="*/ 211356 h 334031"/>
                    <a:gd name="connsiteX3" fmla="*/ 123901 w 187403"/>
                    <a:gd name="connsiteY3" fmla="*/ 333593 h 334031"/>
                    <a:gd name="connsiteX4" fmla="*/ 50876 w 187403"/>
                    <a:gd name="connsiteY4" fmla="*/ 249456 h 334031"/>
                    <a:gd name="connsiteX5" fmla="*/ 27064 w 187403"/>
                    <a:gd name="connsiteY5" fmla="*/ 176431 h 334031"/>
                    <a:gd name="connsiteX6" fmla="*/ 68339 w 187403"/>
                    <a:gd name="connsiteY6" fmla="*/ 255806 h 334031"/>
                    <a:gd name="connsiteX7" fmla="*/ 117551 w 187403"/>
                    <a:gd name="connsiteY7" fmla="*/ 289143 h 334031"/>
                    <a:gd name="connsiteX8" fmla="*/ 28651 w 187403"/>
                    <a:gd name="connsiteY8" fmla="*/ 238343 h 334031"/>
                    <a:gd name="connsiteX9" fmla="*/ 55639 w 187403"/>
                    <a:gd name="connsiteY9" fmla="*/ 81181 h 334031"/>
                    <a:gd name="connsiteX10" fmla="*/ 187401 w 187403"/>
                    <a:gd name="connsiteY10" fmla="*/ 224056 h 334031"/>
                    <a:gd name="connsiteX11" fmla="*/ 58814 w 187403"/>
                    <a:gd name="connsiteY11" fmla="*/ 68481 h 334031"/>
                    <a:gd name="connsiteX12" fmla="*/ 14364 w 187403"/>
                    <a:gd name="connsiteY12" fmla="*/ 124043 h 334031"/>
                    <a:gd name="connsiteX13" fmla="*/ 50876 w 187403"/>
                    <a:gd name="connsiteY13" fmla="*/ 218 h 334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7403" h="334031">
                      <a:moveTo>
                        <a:pt x="50876" y="218"/>
                      </a:moveTo>
                      <a:cubicBezTo>
                        <a:pt x="48759" y="6304"/>
                        <a:pt x="6426" y="125366"/>
                        <a:pt x="1664" y="160556"/>
                      </a:cubicBezTo>
                      <a:cubicBezTo>
                        <a:pt x="-3098" y="195746"/>
                        <a:pt x="1928" y="182517"/>
                        <a:pt x="22301" y="211356"/>
                      </a:cubicBezTo>
                      <a:cubicBezTo>
                        <a:pt x="42674" y="240196"/>
                        <a:pt x="119139" y="327243"/>
                        <a:pt x="123901" y="333593"/>
                      </a:cubicBezTo>
                      <a:cubicBezTo>
                        <a:pt x="128663" y="339943"/>
                        <a:pt x="67015" y="275650"/>
                        <a:pt x="50876" y="249456"/>
                      </a:cubicBezTo>
                      <a:cubicBezTo>
                        <a:pt x="34737" y="223262"/>
                        <a:pt x="24154" y="175373"/>
                        <a:pt x="27064" y="176431"/>
                      </a:cubicBezTo>
                      <a:cubicBezTo>
                        <a:pt x="29974" y="177489"/>
                        <a:pt x="53258" y="237021"/>
                        <a:pt x="68339" y="255806"/>
                      </a:cubicBezTo>
                      <a:cubicBezTo>
                        <a:pt x="83420" y="274591"/>
                        <a:pt x="124166" y="292054"/>
                        <a:pt x="117551" y="289143"/>
                      </a:cubicBezTo>
                      <a:cubicBezTo>
                        <a:pt x="110936" y="286233"/>
                        <a:pt x="38970" y="273003"/>
                        <a:pt x="28651" y="238343"/>
                      </a:cubicBezTo>
                      <a:cubicBezTo>
                        <a:pt x="18332" y="203683"/>
                        <a:pt x="29181" y="83562"/>
                        <a:pt x="55639" y="81181"/>
                      </a:cubicBezTo>
                      <a:cubicBezTo>
                        <a:pt x="82097" y="78800"/>
                        <a:pt x="186872" y="226173"/>
                        <a:pt x="187401" y="224056"/>
                      </a:cubicBezTo>
                      <a:cubicBezTo>
                        <a:pt x="187930" y="221939"/>
                        <a:pt x="87653" y="85150"/>
                        <a:pt x="58814" y="68481"/>
                      </a:cubicBezTo>
                      <a:cubicBezTo>
                        <a:pt x="29975" y="51812"/>
                        <a:pt x="14629" y="130922"/>
                        <a:pt x="14364" y="124043"/>
                      </a:cubicBezTo>
                      <a:cubicBezTo>
                        <a:pt x="14099" y="117164"/>
                        <a:pt x="52993" y="-5868"/>
                        <a:pt x="50876" y="2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2" name="フリーフォーム: 図形 301">
                  <a:extLst>
                    <a:ext uri="{FF2B5EF4-FFF2-40B4-BE49-F238E27FC236}">
                      <a16:creationId xmlns:a16="http://schemas.microsoft.com/office/drawing/2014/main" id="{47C0D3B5-F5C5-494D-827D-AF889DB09048}"/>
                    </a:ext>
                  </a:extLst>
                </p:cNvPr>
                <p:cNvSpPr/>
                <p:nvPr/>
              </p:nvSpPr>
              <p:spPr>
                <a:xfrm>
                  <a:off x="739567" y="9575839"/>
                  <a:ext cx="147849" cy="433381"/>
                </a:xfrm>
                <a:custGeom>
                  <a:avLst/>
                  <a:gdLst>
                    <a:gd name="connsiteX0" fmla="*/ 147846 w 147849"/>
                    <a:gd name="connsiteY0" fmla="*/ 33299 h 433381"/>
                    <a:gd name="connsiteX1" fmla="*/ 66883 w 147849"/>
                    <a:gd name="connsiteY1" fmla="*/ 265074 h 433381"/>
                    <a:gd name="connsiteX2" fmla="*/ 14496 w 147849"/>
                    <a:gd name="connsiteY2" fmla="*/ 423824 h 433381"/>
                    <a:gd name="connsiteX3" fmla="*/ 71646 w 147849"/>
                    <a:gd name="connsiteY3" fmla="*/ 203161 h 433381"/>
                    <a:gd name="connsiteX4" fmla="*/ 208 w 147849"/>
                    <a:gd name="connsiteY4" fmla="*/ 433349 h 433381"/>
                    <a:gd name="connsiteX5" fmla="*/ 49421 w 147849"/>
                    <a:gd name="connsiteY5" fmla="*/ 220624 h 433381"/>
                    <a:gd name="connsiteX6" fmla="*/ 36721 w 147849"/>
                    <a:gd name="connsiteY6" fmla="*/ 309524 h 433381"/>
                    <a:gd name="connsiteX7" fmla="*/ 93871 w 147849"/>
                    <a:gd name="connsiteY7" fmla="*/ 1549 h 433381"/>
                    <a:gd name="connsiteX8" fmla="*/ 70058 w 147849"/>
                    <a:gd name="connsiteY8" fmla="*/ 184111 h 433381"/>
                    <a:gd name="connsiteX9" fmla="*/ 147846 w 147849"/>
                    <a:gd name="connsiteY9" fmla="*/ 33299 h 433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849" h="433381">
                      <a:moveTo>
                        <a:pt x="147846" y="33299"/>
                      </a:moveTo>
                      <a:cubicBezTo>
                        <a:pt x="147317" y="46793"/>
                        <a:pt x="89108" y="199987"/>
                        <a:pt x="66883" y="265074"/>
                      </a:cubicBezTo>
                      <a:cubicBezTo>
                        <a:pt x="44658" y="330161"/>
                        <a:pt x="13702" y="434143"/>
                        <a:pt x="14496" y="423824"/>
                      </a:cubicBezTo>
                      <a:cubicBezTo>
                        <a:pt x="15290" y="413505"/>
                        <a:pt x="74027" y="201574"/>
                        <a:pt x="71646" y="203161"/>
                      </a:cubicBezTo>
                      <a:cubicBezTo>
                        <a:pt x="69265" y="204748"/>
                        <a:pt x="3912" y="430439"/>
                        <a:pt x="208" y="433349"/>
                      </a:cubicBezTo>
                      <a:cubicBezTo>
                        <a:pt x="-3496" y="436260"/>
                        <a:pt x="43336" y="241261"/>
                        <a:pt x="49421" y="220624"/>
                      </a:cubicBezTo>
                      <a:cubicBezTo>
                        <a:pt x="55506" y="199987"/>
                        <a:pt x="29313" y="346036"/>
                        <a:pt x="36721" y="309524"/>
                      </a:cubicBezTo>
                      <a:cubicBezTo>
                        <a:pt x="44129" y="273012"/>
                        <a:pt x="88315" y="22451"/>
                        <a:pt x="93871" y="1549"/>
                      </a:cubicBezTo>
                      <a:cubicBezTo>
                        <a:pt x="99427" y="-19353"/>
                        <a:pt x="60798" y="178026"/>
                        <a:pt x="70058" y="184111"/>
                      </a:cubicBezTo>
                      <a:cubicBezTo>
                        <a:pt x="79318" y="190196"/>
                        <a:pt x="148375" y="19805"/>
                        <a:pt x="147846" y="332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フリーフォーム: 図形 302">
                  <a:extLst>
                    <a:ext uri="{FF2B5EF4-FFF2-40B4-BE49-F238E27FC236}">
                      <a16:creationId xmlns:a16="http://schemas.microsoft.com/office/drawing/2014/main" id="{81BB6088-273E-480D-AA25-639A538F5A0F}"/>
                    </a:ext>
                  </a:extLst>
                </p:cNvPr>
                <p:cNvSpPr/>
                <p:nvPr/>
              </p:nvSpPr>
              <p:spPr>
                <a:xfrm>
                  <a:off x="698809" y="9902688"/>
                  <a:ext cx="60437" cy="452326"/>
                </a:xfrm>
                <a:custGeom>
                  <a:avLst/>
                  <a:gdLst>
                    <a:gd name="connsiteX0" fmla="*/ 60016 w 60437"/>
                    <a:gd name="connsiteY0" fmla="*/ 137 h 452326"/>
                    <a:gd name="connsiteX1" fmla="*/ 2866 w 60437"/>
                    <a:gd name="connsiteY1" fmla="*/ 160475 h 452326"/>
                    <a:gd name="connsiteX2" fmla="*/ 12391 w 60437"/>
                    <a:gd name="connsiteY2" fmla="*/ 270012 h 452326"/>
                    <a:gd name="connsiteX3" fmla="*/ 45729 w 60437"/>
                    <a:gd name="connsiteY3" fmla="*/ 450987 h 452326"/>
                    <a:gd name="connsiteX4" fmla="*/ 25091 w 60437"/>
                    <a:gd name="connsiteY4" fmla="*/ 343037 h 452326"/>
                    <a:gd name="connsiteX5" fmla="*/ 12391 w 60437"/>
                    <a:gd name="connsiteY5" fmla="*/ 171587 h 452326"/>
                    <a:gd name="connsiteX6" fmla="*/ 28266 w 60437"/>
                    <a:gd name="connsiteY6" fmla="*/ 189050 h 452326"/>
                    <a:gd name="connsiteX7" fmla="*/ 60016 w 60437"/>
                    <a:gd name="connsiteY7" fmla="*/ 137 h 45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37" h="452326">
                      <a:moveTo>
                        <a:pt x="60016" y="137"/>
                      </a:moveTo>
                      <a:cubicBezTo>
                        <a:pt x="55783" y="-4625"/>
                        <a:pt x="10804" y="115496"/>
                        <a:pt x="2866" y="160475"/>
                      </a:cubicBezTo>
                      <a:cubicBezTo>
                        <a:pt x="-5072" y="205454"/>
                        <a:pt x="5247" y="221593"/>
                        <a:pt x="12391" y="270012"/>
                      </a:cubicBezTo>
                      <a:cubicBezTo>
                        <a:pt x="19535" y="318431"/>
                        <a:pt x="43612" y="438816"/>
                        <a:pt x="45729" y="450987"/>
                      </a:cubicBezTo>
                      <a:cubicBezTo>
                        <a:pt x="47846" y="463158"/>
                        <a:pt x="30647" y="389604"/>
                        <a:pt x="25091" y="343037"/>
                      </a:cubicBezTo>
                      <a:cubicBezTo>
                        <a:pt x="19535" y="296470"/>
                        <a:pt x="11862" y="197251"/>
                        <a:pt x="12391" y="171587"/>
                      </a:cubicBezTo>
                      <a:cubicBezTo>
                        <a:pt x="12920" y="145923"/>
                        <a:pt x="21122" y="217096"/>
                        <a:pt x="28266" y="189050"/>
                      </a:cubicBezTo>
                      <a:cubicBezTo>
                        <a:pt x="35410" y="161004"/>
                        <a:pt x="64249" y="4899"/>
                        <a:pt x="60016" y="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フリーフォーム: 図形 303">
                  <a:extLst>
                    <a:ext uri="{FF2B5EF4-FFF2-40B4-BE49-F238E27FC236}">
                      <a16:creationId xmlns:a16="http://schemas.microsoft.com/office/drawing/2014/main" id="{220E470D-FD48-4311-9275-D40E19657C85}"/>
                    </a:ext>
                  </a:extLst>
                </p:cNvPr>
                <p:cNvSpPr/>
                <p:nvPr/>
              </p:nvSpPr>
              <p:spPr>
                <a:xfrm>
                  <a:off x="828675" y="10350345"/>
                  <a:ext cx="533403" cy="292277"/>
                </a:xfrm>
                <a:custGeom>
                  <a:avLst/>
                  <a:gdLst>
                    <a:gd name="connsiteX0" fmla="*/ 533400 w 533403"/>
                    <a:gd name="connsiteY0" fmla="*/ 155 h 292277"/>
                    <a:gd name="connsiteX1" fmla="*/ 447675 w 533403"/>
                    <a:gd name="connsiteY1" fmla="*/ 185893 h 292277"/>
                    <a:gd name="connsiteX2" fmla="*/ 392113 w 533403"/>
                    <a:gd name="connsiteY2" fmla="*/ 222405 h 292277"/>
                    <a:gd name="connsiteX3" fmla="*/ 287338 w 533403"/>
                    <a:gd name="connsiteY3" fmla="*/ 250980 h 292277"/>
                    <a:gd name="connsiteX4" fmla="*/ 0 w 533403"/>
                    <a:gd name="connsiteY4" fmla="*/ 255743 h 292277"/>
                    <a:gd name="connsiteX5" fmla="*/ 419100 w 533403"/>
                    <a:gd name="connsiteY5" fmla="*/ 250980 h 292277"/>
                    <a:gd name="connsiteX6" fmla="*/ 42863 w 533403"/>
                    <a:gd name="connsiteY6" fmla="*/ 292255 h 292277"/>
                    <a:gd name="connsiteX7" fmla="*/ 401638 w 533403"/>
                    <a:gd name="connsiteY7" fmla="*/ 244630 h 292277"/>
                    <a:gd name="connsiteX8" fmla="*/ 444500 w 533403"/>
                    <a:gd name="connsiteY8" fmla="*/ 155730 h 292277"/>
                    <a:gd name="connsiteX9" fmla="*/ 533400 w 533403"/>
                    <a:gd name="connsiteY9" fmla="*/ 155 h 29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3403" h="292277">
                      <a:moveTo>
                        <a:pt x="533400" y="155"/>
                      </a:moveTo>
                      <a:cubicBezTo>
                        <a:pt x="533929" y="5182"/>
                        <a:pt x="471223" y="148851"/>
                        <a:pt x="447675" y="185893"/>
                      </a:cubicBezTo>
                      <a:cubicBezTo>
                        <a:pt x="424127" y="222935"/>
                        <a:pt x="418836" y="211557"/>
                        <a:pt x="392113" y="222405"/>
                      </a:cubicBezTo>
                      <a:cubicBezTo>
                        <a:pt x="365390" y="233253"/>
                        <a:pt x="352690" y="245424"/>
                        <a:pt x="287338" y="250980"/>
                      </a:cubicBezTo>
                      <a:cubicBezTo>
                        <a:pt x="221986" y="256536"/>
                        <a:pt x="0" y="255743"/>
                        <a:pt x="0" y="255743"/>
                      </a:cubicBezTo>
                      <a:cubicBezTo>
                        <a:pt x="21960" y="255743"/>
                        <a:pt x="411956" y="244895"/>
                        <a:pt x="419100" y="250980"/>
                      </a:cubicBezTo>
                      <a:cubicBezTo>
                        <a:pt x="426244" y="257065"/>
                        <a:pt x="45773" y="293313"/>
                        <a:pt x="42863" y="292255"/>
                      </a:cubicBezTo>
                      <a:cubicBezTo>
                        <a:pt x="39953" y="291197"/>
                        <a:pt x="334699" y="267384"/>
                        <a:pt x="401638" y="244630"/>
                      </a:cubicBezTo>
                      <a:cubicBezTo>
                        <a:pt x="468577" y="221876"/>
                        <a:pt x="422275" y="197799"/>
                        <a:pt x="444500" y="155730"/>
                      </a:cubicBezTo>
                      <a:cubicBezTo>
                        <a:pt x="466725" y="113661"/>
                        <a:pt x="532871" y="-4872"/>
                        <a:pt x="533400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フリーフォーム: 図形 304">
                  <a:extLst>
                    <a:ext uri="{FF2B5EF4-FFF2-40B4-BE49-F238E27FC236}">
                      <a16:creationId xmlns:a16="http://schemas.microsoft.com/office/drawing/2014/main" id="{20CBE5C3-7F6C-47C1-A359-32CFD4AA3E8D}"/>
                    </a:ext>
                  </a:extLst>
                </p:cNvPr>
                <p:cNvSpPr/>
                <p:nvPr/>
              </p:nvSpPr>
              <p:spPr>
                <a:xfrm>
                  <a:off x="831837" y="9823241"/>
                  <a:ext cx="331215" cy="304373"/>
                </a:xfrm>
                <a:custGeom>
                  <a:avLst/>
                  <a:gdLst>
                    <a:gd name="connsiteX0" fmla="*/ 34938 w 331215"/>
                    <a:gd name="connsiteY0" fmla="*/ 209 h 304373"/>
                    <a:gd name="connsiteX1" fmla="*/ 244488 w 331215"/>
                    <a:gd name="connsiteY1" fmla="*/ 38309 h 304373"/>
                    <a:gd name="connsiteX2" fmla="*/ 330213 w 331215"/>
                    <a:gd name="connsiteY2" fmla="*/ 106572 h 304373"/>
                    <a:gd name="connsiteX3" fmla="*/ 198451 w 331215"/>
                    <a:gd name="connsiteY3" fmla="*/ 95459 h 304373"/>
                    <a:gd name="connsiteX4" fmla="*/ 196863 w 331215"/>
                    <a:gd name="connsiteY4" fmla="*/ 152609 h 304373"/>
                    <a:gd name="connsiteX5" fmla="*/ 163526 w 331215"/>
                    <a:gd name="connsiteY5" fmla="*/ 100222 h 304373"/>
                    <a:gd name="connsiteX6" fmla="*/ 104788 w 331215"/>
                    <a:gd name="connsiteY6" fmla="*/ 185947 h 304373"/>
                    <a:gd name="connsiteX7" fmla="*/ 112726 w 331215"/>
                    <a:gd name="connsiteY7" fmla="*/ 301834 h 304373"/>
                    <a:gd name="connsiteX8" fmla="*/ 80976 w 331215"/>
                    <a:gd name="connsiteY8" fmla="*/ 252622 h 304373"/>
                    <a:gd name="connsiteX9" fmla="*/ 13 w 331215"/>
                    <a:gd name="connsiteY9" fmla="*/ 101809 h 304373"/>
                    <a:gd name="connsiteX10" fmla="*/ 74626 w 331215"/>
                    <a:gd name="connsiteY10" fmla="*/ 144672 h 304373"/>
                    <a:gd name="connsiteX11" fmla="*/ 93676 w 331215"/>
                    <a:gd name="connsiteY11" fmla="*/ 66884 h 304373"/>
                    <a:gd name="connsiteX12" fmla="*/ 115901 w 331215"/>
                    <a:gd name="connsiteY12" fmla="*/ 81172 h 304373"/>
                    <a:gd name="connsiteX13" fmla="*/ 150826 w 331215"/>
                    <a:gd name="connsiteY13" fmla="*/ 52597 h 304373"/>
                    <a:gd name="connsiteX14" fmla="*/ 328626 w 331215"/>
                    <a:gd name="connsiteY14" fmla="*/ 85934 h 304373"/>
                    <a:gd name="connsiteX15" fmla="*/ 239726 w 331215"/>
                    <a:gd name="connsiteY15" fmla="*/ 54184 h 304373"/>
                    <a:gd name="connsiteX16" fmla="*/ 34938 w 331215"/>
                    <a:gd name="connsiteY16" fmla="*/ 209 h 30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1215" h="304373">
                      <a:moveTo>
                        <a:pt x="34938" y="209"/>
                      </a:moveTo>
                      <a:cubicBezTo>
                        <a:pt x="35732" y="-2437"/>
                        <a:pt x="195275" y="20582"/>
                        <a:pt x="244488" y="38309"/>
                      </a:cubicBezTo>
                      <a:cubicBezTo>
                        <a:pt x="293701" y="56036"/>
                        <a:pt x="337886" y="97047"/>
                        <a:pt x="330213" y="106572"/>
                      </a:cubicBezTo>
                      <a:cubicBezTo>
                        <a:pt x="322540" y="116097"/>
                        <a:pt x="220676" y="87786"/>
                        <a:pt x="198451" y="95459"/>
                      </a:cubicBezTo>
                      <a:cubicBezTo>
                        <a:pt x="176226" y="103132"/>
                        <a:pt x="202684" y="151815"/>
                        <a:pt x="196863" y="152609"/>
                      </a:cubicBezTo>
                      <a:cubicBezTo>
                        <a:pt x="191042" y="153403"/>
                        <a:pt x="178872" y="94666"/>
                        <a:pt x="163526" y="100222"/>
                      </a:cubicBezTo>
                      <a:cubicBezTo>
                        <a:pt x="148180" y="105778"/>
                        <a:pt x="113255" y="152345"/>
                        <a:pt x="104788" y="185947"/>
                      </a:cubicBezTo>
                      <a:cubicBezTo>
                        <a:pt x="96321" y="219549"/>
                        <a:pt x="116695" y="290722"/>
                        <a:pt x="112726" y="301834"/>
                      </a:cubicBezTo>
                      <a:cubicBezTo>
                        <a:pt x="108757" y="312946"/>
                        <a:pt x="99762" y="285960"/>
                        <a:pt x="80976" y="252622"/>
                      </a:cubicBezTo>
                      <a:cubicBezTo>
                        <a:pt x="62190" y="219284"/>
                        <a:pt x="1071" y="119800"/>
                        <a:pt x="13" y="101809"/>
                      </a:cubicBezTo>
                      <a:cubicBezTo>
                        <a:pt x="-1045" y="83818"/>
                        <a:pt x="59016" y="150493"/>
                        <a:pt x="74626" y="144672"/>
                      </a:cubicBezTo>
                      <a:cubicBezTo>
                        <a:pt x="90236" y="138851"/>
                        <a:pt x="86797" y="77467"/>
                        <a:pt x="93676" y="66884"/>
                      </a:cubicBezTo>
                      <a:cubicBezTo>
                        <a:pt x="100555" y="56301"/>
                        <a:pt x="106376" y="83553"/>
                        <a:pt x="115901" y="81172"/>
                      </a:cubicBezTo>
                      <a:cubicBezTo>
                        <a:pt x="125426" y="78791"/>
                        <a:pt x="115372" y="51803"/>
                        <a:pt x="150826" y="52597"/>
                      </a:cubicBezTo>
                      <a:cubicBezTo>
                        <a:pt x="186280" y="53391"/>
                        <a:pt x="313809" y="85670"/>
                        <a:pt x="328626" y="85934"/>
                      </a:cubicBezTo>
                      <a:cubicBezTo>
                        <a:pt x="343443" y="86199"/>
                        <a:pt x="292113" y="65296"/>
                        <a:pt x="239726" y="54184"/>
                      </a:cubicBezTo>
                      <a:cubicBezTo>
                        <a:pt x="187339" y="43072"/>
                        <a:pt x="34144" y="2855"/>
                        <a:pt x="34938" y="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6" name="フリーフォーム: 図形 305">
                  <a:extLst>
                    <a:ext uri="{FF2B5EF4-FFF2-40B4-BE49-F238E27FC236}">
                      <a16:creationId xmlns:a16="http://schemas.microsoft.com/office/drawing/2014/main" id="{F563BFE9-9AD0-4399-B099-8B35518A3B3C}"/>
                    </a:ext>
                  </a:extLst>
                </p:cNvPr>
                <p:cNvSpPr/>
                <p:nvPr/>
              </p:nvSpPr>
              <p:spPr>
                <a:xfrm>
                  <a:off x="598445" y="9674166"/>
                  <a:ext cx="613615" cy="415985"/>
                </a:xfrm>
                <a:custGeom>
                  <a:avLst/>
                  <a:gdLst>
                    <a:gd name="connsiteX0" fmla="*/ 276268 w 613615"/>
                    <a:gd name="connsiteY0" fmla="*/ 4822 h 415985"/>
                    <a:gd name="connsiteX1" fmla="*/ 276268 w 613615"/>
                    <a:gd name="connsiteY1" fmla="*/ 73084 h 415985"/>
                    <a:gd name="connsiteX2" fmla="*/ 287380 w 613615"/>
                    <a:gd name="connsiteY2" fmla="*/ 204847 h 415985"/>
                    <a:gd name="connsiteX3" fmla="*/ 244518 w 613615"/>
                    <a:gd name="connsiteY3" fmla="*/ 242947 h 415985"/>
                    <a:gd name="connsiteX4" fmla="*/ 43 w 613615"/>
                    <a:gd name="connsiteY4" fmla="*/ 415984 h 415985"/>
                    <a:gd name="connsiteX5" fmla="*/ 265155 w 613615"/>
                    <a:gd name="connsiteY5" fmla="*/ 239772 h 415985"/>
                    <a:gd name="connsiteX6" fmla="*/ 298493 w 613615"/>
                    <a:gd name="connsiteY6" fmla="*/ 266759 h 415985"/>
                    <a:gd name="connsiteX7" fmla="*/ 241343 w 613615"/>
                    <a:gd name="connsiteY7" fmla="*/ 209609 h 415985"/>
                    <a:gd name="connsiteX8" fmla="*/ 214355 w 613615"/>
                    <a:gd name="connsiteY8" fmla="*/ 227072 h 415985"/>
                    <a:gd name="connsiteX9" fmla="*/ 333418 w 613615"/>
                    <a:gd name="connsiteY9" fmla="*/ 188972 h 415985"/>
                    <a:gd name="connsiteX10" fmla="*/ 395330 w 613615"/>
                    <a:gd name="connsiteY10" fmla="*/ 176272 h 415985"/>
                    <a:gd name="connsiteX11" fmla="*/ 463593 w 613615"/>
                    <a:gd name="connsiteY11" fmla="*/ 160397 h 415985"/>
                    <a:gd name="connsiteX12" fmla="*/ 336593 w 613615"/>
                    <a:gd name="connsiteY12" fmla="*/ 27047 h 415985"/>
                    <a:gd name="connsiteX13" fmla="*/ 361993 w 613615"/>
                    <a:gd name="connsiteY13" fmla="*/ 115947 h 415985"/>
                    <a:gd name="connsiteX14" fmla="*/ 377868 w 613615"/>
                    <a:gd name="connsiteY14" fmla="*/ 161984 h 415985"/>
                    <a:gd name="connsiteX15" fmla="*/ 514393 w 613615"/>
                    <a:gd name="connsiteY15" fmla="*/ 131822 h 415985"/>
                    <a:gd name="connsiteX16" fmla="*/ 515980 w 613615"/>
                    <a:gd name="connsiteY16" fmla="*/ 141347 h 415985"/>
                    <a:gd name="connsiteX17" fmla="*/ 569955 w 613615"/>
                    <a:gd name="connsiteY17" fmla="*/ 147697 h 415985"/>
                    <a:gd name="connsiteX18" fmla="*/ 611230 w 613615"/>
                    <a:gd name="connsiteY18" fmla="*/ 150872 h 415985"/>
                    <a:gd name="connsiteX19" fmla="*/ 496930 w 613615"/>
                    <a:gd name="connsiteY19" fmla="*/ 166747 h 415985"/>
                    <a:gd name="connsiteX20" fmla="*/ 327068 w 613615"/>
                    <a:gd name="connsiteY20" fmla="*/ 174684 h 415985"/>
                    <a:gd name="connsiteX21" fmla="*/ 288968 w 613615"/>
                    <a:gd name="connsiteY21" fmla="*/ 203259 h 415985"/>
                    <a:gd name="connsiteX22" fmla="*/ 276268 w 613615"/>
                    <a:gd name="connsiteY22" fmla="*/ 4822 h 41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3615" h="415985">
                      <a:moveTo>
                        <a:pt x="276268" y="4822"/>
                      </a:moveTo>
                      <a:cubicBezTo>
                        <a:pt x="274151" y="-16874"/>
                        <a:pt x="274416" y="39747"/>
                        <a:pt x="276268" y="73084"/>
                      </a:cubicBezTo>
                      <a:cubicBezTo>
                        <a:pt x="278120" y="106421"/>
                        <a:pt x="292672" y="176537"/>
                        <a:pt x="287380" y="204847"/>
                      </a:cubicBezTo>
                      <a:cubicBezTo>
                        <a:pt x="282088" y="233157"/>
                        <a:pt x="292408" y="207758"/>
                        <a:pt x="244518" y="242947"/>
                      </a:cubicBezTo>
                      <a:cubicBezTo>
                        <a:pt x="196628" y="278137"/>
                        <a:pt x="-3396" y="416513"/>
                        <a:pt x="43" y="415984"/>
                      </a:cubicBezTo>
                      <a:cubicBezTo>
                        <a:pt x="3482" y="415455"/>
                        <a:pt x="215413" y="264643"/>
                        <a:pt x="265155" y="239772"/>
                      </a:cubicBezTo>
                      <a:cubicBezTo>
                        <a:pt x="314897" y="214901"/>
                        <a:pt x="302462" y="271786"/>
                        <a:pt x="298493" y="266759"/>
                      </a:cubicBezTo>
                      <a:cubicBezTo>
                        <a:pt x="294524" y="261732"/>
                        <a:pt x="255366" y="216223"/>
                        <a:pt x="241343" y="209609"/>
                      </a:cubicBezTo>
                      <a:cubicBezTo>
                        <a:pt x="227320" y="202995"/>
                        <a:pt x="199009" y="230512"/>
                        <a:pt x="214355" y="227072"/>
                      </a:cubicBezTo>
                      <a:cubicBezTo>
                        <a:pt x="229701" y="223633"/>
                        <a:pt x="333418" y="188972"/>
                        <a:pt x="333418" y="188972"/>
                      </a:cubicBezTo>
                      <a:cubicBezTo>
                        <a:pt x="363581" y="180505"/>
                        <a:pt x="373634" y="181034"/>
                        <a:pt x="395330" y="176272"/>
                      </a:cubicBezTo>
                      <a:cubicBezTo>
                        <a:pt x="417026" y="171510"/>
                        <a:pt x="473383" y="185268"/>
                        <a:pt x="463593" y="160397"/>
                      </a:cubicBezTo>
                      <a:cubicBezTo>
                        <a:pt x="453803" y="135526"/>
                        <a:pt x="353526" y="34455"/>
                        <a:pt x="336593" y="27047"/>
                      </a:cubicBezTo>
                      <a:cubicBezTo>
                        <a:pt x="319660" y="19639"/>
                        <a:pt x="355114" y="93458"/>
                        <a:pt x="361993" y="115947"/>
                      </a:cubicBezTo>
                      <a:cubicBezTo>
                        <a:pt x="368872" y="138437"/>
                        <a:pt x="352468" y="159338"/>
                        <a:pt x="377868" y="161984"/>
                      </a:cubicBezTo>
                      <a:cubicBezTo>
                        <a:pt x="403268" y="164630"/>
                        <a:pt x="491374" y="135262"/>
                        <a:pt x="514393" y="131822"/>
                      </a:cubicBezTo>
                      <a:cubicBezTo>
                        <a:pt x="537412" y="128382"/>
                        <a:pt x="506720" y="138701"/>
                        <a:pt x="515980" y="141347"/>
                      </a:cubicBezTo>
                      <a:cubicBezTo>
                        <a:pt x="525240" y="143993"/>
                        <a:pt x="554080" y="146110"/>
                        <a:pt x="569955" y="147697"/>
                      </a:cubicBezTo>
                      <a:cubicBezTo>
                        <a:pt x="585830" y="149285"/>
                        <a:pt x="623401" y="147697"/>
                        <a:pt x="611230" y="150872"/>
                      </a:cubicBezTo>
                      <a:cubicBezTo>
                        <a:pt x="599059" y="154047"/>
                        <a:pt x="544290" y="162778"/>
                        <a:pt x="496930" y="166747"/>
                      </a:cubicBezTo>
                      <a:cubicBezTo>
                        <a:pt x="449570" y="170716"/>
                        <a:pt x="361728" y="168599"/>
                        <a:pt x="327068" y="174684"/>
                      </a:cubicBezTo>
                      <a:cubicBezTo>
                        <a:pt x="292408" y="180769"/>
                        <a:pt x="297170" y="227865"/>
                        <a:pt x="288968" y="203259"/>
                      </a:cubicBezTo>
                      <a:cubicBezTo>
                        <a:pt x="280766" y="178653"/>
                        <a:pt x="278385" y="26518"/>
                        <a:pt x="276268" y="48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フリーフォーム: 図形 306">
                  <a:extLst>
                    <a:ext uri="{FF2B5EF4-FFF2-40B4-BE49-F238E27FC236}">
                      <a16:creationId xmlns:a16="http://schemas.microsoft.com/office/drawing/2014/main" id="{45752290-178B-4E5D-B30A-3FDAF62B38B8}"/>
                    </a:ext>
                  </a:extLst>
                </p:cNvPr>
                <p:cNvSpPr/>
                <p:nvPr/>
              </p:nvSpPr>
              <p:spPr>
                <a:xfrm>
                  <a:off x="752069" y="9948782"/>
                  <a:ext cx="111560" cy="548115"/>
                </a:xfrm>
                <a:custGeom>
                  <a:avLst/>
                  <a:gdLst>
                    <a:gd name="connsiteX0" fmla="*/ 106769 w 111560"/>
                    <a:gd name="connsiteY0" fmla="*/ 81 h 548115"/>
                    <a:gd name="connsiteX1" fmla="*/ 21044 w 111560"/>
                    <a:gd name="connsiteY1" fmla="*/ 74693 h 548115"/>
                    <a:gd name="connsiteX2" fmla="*/ 108356 w 111560"/>
                    <a:gd name="connsiteY2" fmla="*/ 74693 h 548115"/>
                    <a:gd name="connsiteX3" fmla="*/ 22631 w 111560"/>
                    <a:gd name="connsiteY3" fmla="*/ 101681 h 548115"/>
                    <a:gd name="connsiteX4" fmla="*/ 28981 w 111560"/>
                    <a:gd name="connsiteY4" fmla="*/ 125493 h 548115"/>
                    <a:gd name="connsiteX5" fmla="*/ 75019 w 111560"/>
                    <a:gd name="connsiteY5" fmla="*/ 114381 h 548115"/>
                    <a:gd name="connsiteX6" fmla="*/ 27394 w 111560"/>
                    <a:gd name="connsiteY6" fmla="*/ 192168 h 548115"/>
                    <a:gd name="connsiteX7" fmla="*/ 25806 w 111560"/>
                    <a:gd name="connsiteY7" fmla="*/ 217568 h 548115"/>
                    <a:gd name="connsiteX8" fmla="*/ 44856 w 111560"/>
                    <a:gd name="connsiteY8" fmla="*/ 376318 h 548115"/>
                    <a:gd name="connsiteX9" fmla="*/ 111531 w 111560"/>
                    <a:gd name="connsiteY9" fmla="*/ 547768 h 548115"/>
                    <a:gd name="connsiteX10" fmla="*/ 52794 w 111560"/>
                    <a:gd name="connsiteY10" fmla="*/ 414418 h 548115"/>
                    <a:gd name="connsiteX11" fmla="*/ 8344 w 111560"/>
                    <a:gd name="connsiteY11" fmla="*/ 201693 h 548115"/>
                    <a:gd name="connsiteX12" fmla="*/ 27394 w 111560"/>
                    <a:gd name="connsiteY12" fmla="*/ 144543 h 548115"/>
                    <a:gd name="connsiteX13" fmla="*/ 1994 w 111560"/>
                    <a:gd name="connsiteY13" fmla="*/ 61993 h 548115"/>
                    <a:gd name="connsiteX14" fmla="*/ 106769 w 111560"/>
                    <a:gd name="connsiteY14" fmla="*/ 81 h 54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560" h="548115">
                      <a:moveTo>
                        <a:pt x="106769" y="81"/>
                      </a:moveTo>
                      <a:cubicBezTo>
                        <a:pt x="109944" y="2198"/>
                        <a:pt x="20780" y="62258"/>
                        <a:pt x="21044" y="74693"/>
                      </a:cubicBezTo>
                      <a:cubicBezTo>
                        <a:pt x="21308" y="87128"/>
                        <a:pt x="108092" y="70195"/>
                        <a:pt x="108356" y="74693"/>
                      </a:cubicBezTo>
                      <a:cubicBezTo>
                        <a:pt x="108621" y="79191"/>
                        <a:pt x="35860" y="93214"/>
                        <a:pt x="22631" y="101681"/>
                      </a:cubicBezTo>
                      <a:cubicBezTo>
                        <a:pt x="9402" y="110148"/>
                        <a:pt x="20250" y="123376"/>
                        <a:pt x="28981" y="125493"/>
                      </a:cubicBezTo>
                      <a:cubicBezTo>
                        <a:pt x="37712" y="127610"/>
                        <a:pt x="75283" y="103269"/>
                        <a:pt x="75019" y="114381"/>
                      </a:cubicBezTo>
                      <a:cubicBezTo>
                        <a:pt x="74755" y="125493"/>
                        <a:pt x="35596" y="174970"/>
                        <a:pt x="27394" y="192168"/>
                      </a:cubicBezTo>
                      <a:cubicBezTo>
                        <a:pt x="19192" y="209366"/>
                        <a:pt x="22896" y="186876"/>
                        <a:pt x="25806" y="217568"/>
                      </a:cubicBezTo>
                      <a:cubicBezTo>
                        <a:pt x="28716" y="248260"/>
                        <a:pt x="30568" y="321285"/>
                        <a:pt x="44856" y="376318"/>
                      </a:cubicBezTo>
                      <a:cubicBezTo>
                        <a:pt x="59143" y="431351"/>
                        <a:pt x="110208" y="541418"/>
                        <a:pt x="111531" y="547768"/>
                      </a:cubicBezTo>
                      <a:cubicBezTo>
                        <a:pt x="112854" y="554118"/>
                        <a:pt x="69992" y="472097"/>
                        <a:pt x="52794" y="414418"/>
                      </a:cubicBezTo>
                      <a:cubicBezTo>
                        <a:pt x="35596" y="356739"/>
                        <a:pt x="12577" y="246672"/>
                        <a:pt x="8344" y="201693"/>
                      </a:cubicBezTo>
                      <a:cubicBezTo>
                        <a:pt x="4111" y="156714"/>
                        <a:pt x="28452" y="167826"/>
                        <a:pt x="27394" y="144543"/>
                      </a:cubicBezTo>
                      <a:cubicBezTo>
                        <a:pt x="26336" y="121260"/>
                        <a:pt x="-8589" y="86335"/>
                        <a:pt x="1994" y="61993"/>
                      </a:cubicBezTo>
                      <a:cubicBezTo>
                        <a:pt x="12577" y="37651"/>
                        <a:pt x="103594" y="-2036"/>
                        <a:pt x="106769" y="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フリーフォーム: 図形 307">
                  <a:extLst>
                    <a:ext uri="{FF2B5EF4-FFF2-40B4-BE49-F238E27FC236}">
                      <a16:creationId xmlns:a16="http://schemas.microsoft.com/office/drawing/2014/main" id="{EFB62D9E-9124-4BEC-9314-D8A9AF54659F}"/>
                    </a:ext>
                  </a:extLst>
                </p:cNvPr>
                <p:cNvSpPr/>
                <p:nvPr/>
              </p:nvSpPr>
              <p:spPr>
                <a:xfrm>
                  <a:off x="690457" y="10177315"/>
                  <a:ext cx="259561" cy="437068"/>
                </a:xfrm>
                <a:custGeom>
                  <a:avLst/>
                  <a:gdLst>
                    <a:gd name="connsiteX0" fmla="*/ 30268 w 259561"/>
                    <a:gd name="connsiteY0" fmla="*/ 3323 h 437068"/>
                    <a:gd name="connsiteX1" fmla="*/ 81068 w 259561"/>
                    <a:gd name="connsiteY1" fmla="*/ 219223 h 437068"/>
                    <a:gd name="connsiteX2" fmla="*/ 216006 w 259561"/>
                    <a:gd name="connsiteY2" fmla="*/ 382735 h 437068"/>
                    <a:gd name="connsiteX3" fmla="*/ 258868 w 259561"/>
                    <a:gd name="connsiteY3" fmla="*/ 435123 h 437068"/>
                    <a:gd name="connsiteX4" fmla="*/ 189018 w 259561"/>
                    <a:gd name="connsiteY4" fmla="*/ 362098 h 437068"/>
                    <a:gd name="connsiteX5" fmla="*/ 82656 w 259561"/>
                    <a:gd name="connsiteY5" fmla="*/ 279548 h 437068"/>
                    <a:gd name="connsiteX6" fmla="*/ 211243 w 259561"/>
                    <a:gd name="connsiteY6" fmla="*/ 436710 h 437068"/>
                    <a:gd name="connsiteX7" fmla="*/ 79481 w 259561"/>
                    <a:gd name="connsiteY7" fmla="*/ 227160 h 437068"/>
                    <a:gd name="connsiteX8" fmla="*/ 1693 w 259561"/>
                    <a:gd name="connsiteY8" fmla="*/ 95398 h 437068"/>
                    <a:gd name="connsiteX9" fmla="*/ 30268 w 259561"/>
                    <a:gd name="connsiteY9" fmla="*/ 3323 h 43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561" h="437068">
                      <a:moveTo>
                        <a:pt x="30268" y="3323"/>
                      </a:moveTo>
                      <a:cubicBezTo>
                        <a:pt x="43497" y="23961"/>
                        <a:pt x="50112" y="155988"/>
                        <a:pt x="81068" y="219223"/>
                      </a:cubicBezTo>
                      <a:cubicBezTo>
                        <a:pt x="112024" y="282458"/>
                        <a:pt x="186373" y="346752"/>
                        <a:pt x="216006" y="382735"/>
                      </a:cubicBezTo>
                      <a:cubicBezTo>
                        <a:pt x="245639" y="418718"/>
                        <a:pt x="263366" y="438562"/>
                        <a:pt x="258868" y="435123"/>
                      </a:cubicBezTo>
                      <a:cubicBezTo>
                        <a:pt x="254370" y="431684"/>
                        <a:pt x="218387" y="388027"/>
                        <a:pt x="189018" y="362098"/>
                      </a:cubicBezTo>
                      <a:cubicBezTo>
                        <a:pt x="159649" y="336169"/>
                        <a:pt x="78952" y="267113"/>
                        <a:pt x="82656" y="279548"/>
                      </a:cubicBezTo>
                      <a:cubicBezTo>
                        <a:pt x="86360" y="291983"/>
                        <a:pt x="211772" y="445441"/>
                        <a:pt x="211243" y="436710"/>
                      </a:cubicBezTo>
                      <a:cubicBezTo>
                        <a:pt x="210714" y="427979"/>
                        <a:pt x="114406" y="284045"/>
                        <a:pt x="79481" y="227160"/>
                      </a:cubicBezTo>
                      <a:cubicBezTo>
                        <a:pt x="44556" y="170275"/>
                        <a:pt x="9895" y="127148"/>
                        <a:pt x="1693" y="95398"/>
                      </a:cubicBezTo>
                      <a:cubicBezTo>
                        <a:pt x="-6509" y="63648"/>
                        <a:pt x="17039" y="-17315"/>
                        <a:pt x="30268" y="33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フリーフォーム: 図形 308">
                  <a:extLst>
                    <a:ext uri="{FF2B5EF4-FFF2-40B4-BE49-F238E27FC236}">
                      <a16:creationId xmlns:a16="http://schemas.microsoft.com/office/drawing/2014/main" id="{4F3A3EEB-CC6A-43C6-B665-9B802DF98E7E}"/>
                    </a:ext>
                  </a:extLst>
                </p:cNvPr>
                <p:cNvSpPr/>
                <p:nvPr/>
              </p:nvSpPr>
              <p:spPr>
                <a:xfrm>
                  <a:off x="898117" y="10314228"/>
                  <a:ext cx="440790" cy="262521"/>
                </a:xfrm>
                <a:custGeom>
                  <a:avLst/>
                  <a:gdLst>
                    <a:gd name="connsiteX0" fmla="*/ 438558 w 440790"/>
                    <a:gd name="connsiteY0" fmla="*/ 7697 h 262521"/>
                    <a:gd name="connsiteX1" fmla="*/ 260758 w 440790"/>
                    <a:gd name="connsiteY1" fmla="*/ 215660 h 262521"/>
                    <a:gd name="connsiteX2" fmla="*/ 200433 w 440790"/>
                    <a:gd name="connsiteY2" fmla="*/ 245822 h 262521"/>
                    <a:gd name="connsiteX3" fmla="*/ 87721 w 440790"/>
                    <a:gd name="connsiteY3" fmla="*/ 206135 h 262521"/>
                    <a:gd name="connsiteX4" fmla="*/ 3583 w 440790"/>
                    <a:gd name="connsiteY4" fmla="*/ 142635 h 262521"/>
                    <a:gd name="connsiteX5" fmla="*/ 209958 w 440790"/>
                    <a:gd name="connsiteY5" fmla="*/ 260110 h 262521"/>
                    <a:gd name="connsiteX6" fmla="*/ 186146 w 440790"/>
                    <a:gd name="connsiteY6" fmla="*/ 217247 h 262521"/>
                    <a:gd name="connsiteX7" fmla="*/ 313146 w 440790"/>
                    <a:gd name="connsiteY7" fmla="*/ 161685 h 262521"/>
                    <a:gd name="connsiteX8" fmla="*/ 357596 w 440790"/>
                    <a:gd name="connsiteY8" fmla="*/ 55322 h 262521"/>
                    <a:gd name="connsiteX9" fmla="*/ 438558 w 440790"/>
                    <a:gd name="connsiteY9" fmla="*/ 7697 h 262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0790" h="262521">
                      <a:moveTo>
                        <a:pt x="438558" y="7697"/>
                      </a:moveTo>
                      <a:cubicBezTo>
                        <a:pt x="422418" y="34420"/>
                        <a:pt x="300445" y="175973"/>
                        <a:pt x="260758" y="215660"/>
                      </a:cubicBezTo>
                      <a:cubicBezTo>
                        <a:pt x="221071" y="255347"/>
                        <a:pt x="229272" y="247409"/>
                        <a:pt x="200433" y="245822"/>
                      </a:cubicBezTo>
                      <a:cubicBezTo>
                        <a:pt x="171594" y="244235"/>
                        <a:pt x="120529" y="223333"/>
                        <a:pt x="87721" y="206135"/>
                      </a:cubicBezTo>
                      <a:cubicBezTo>
                        <a:pt x="54913" y="188937"/>
                        <a:pt x="-16790" y="133639"/>
                        <a:pt x="3583" y="142635"/>
                      </a:cubicBezTo>
                      <a:cubicBezTo>
                        <a:pt x="23956" y="151631"/>
                        <a:pt x="179531" y="247675"/>
                        <a:pt x="209958" y="260110"/>
                      </a:cubicBezTo>
                      <a:cubicBezTo>
                        <a:pt x="240385" y="272545"/>
                        <a:pt x="168948" y="233651"/>
                        <a:pt x="186146" y="217247"/>
                      </a:cubicBezTo>
                      <a:cubicBezTo>
                        <a:pt x="203344" y="200843"/>
                        <a:pt x="284571" y="188673"/>
                        <a:pt x="313146" y="161685"/>
                      </a:cubicBezTo>
                      <a:cubicBezTo>
                        <a:pt x="341721" y="134698"/>
                        <a:pt x="336429" y="80193"/>
                        <a:pt x="357596" y="55322"/>
                      </a:cubicBezTo>
                      <a:cubicBezTo>
                        <a:pt x="378763" y="30451"/>
                        <a:pt x="454698" y="-19026"/>
                        <a:pt x="438558" y="76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0" name="フリーフォーム: 図形 309">
                  <a:extLst>
                    <a:ext uri="{FF2B5EF4-FFF2-40B4-BE49-F238E27FC236}">
                      <a16:creationId xmlns:a16="http://schemas.microsoft.com/office/drawing/2014/main" id="{76C94269-67CF-4827-BC9A-F543C5D17E5E}"/>
                    </a:ext>
                  </a:extLst>
                </p:cNvPr>
                <p:cNvSpPr/>
                <p:nvPr/>
              </p:nvSpPr>
              <p:spPr>
                <a:xfrm>
                  <a:off x="810423" y="9996456"/>
                  <a:ext cx="123184" cy="276271"/>
                </a:xfrm>
                <a:custGeom>
                  <a:avLst/>
                  <a:gdLst>
                    <a:gd name="connsiteX0" fmla="*/ 123027 w 123184"/>
                    <a:gd name="connsiteY0" fmla="*/ 32 h 276271"/>
                    <a:gd name="connsiteX1" fmla="*/ 24602 w 123184"/>
                    <a:gd name="connsiteY1" fmla="*/ 165132 h 276271"/>
                    <a:gd name="connsiteX2" fmla="*/ 3965 w 123184"/>
                    <a:gd name="connsiteY2" fmla="*/ 239744 h 276271"/>
                    <a:gd name="connsiteX3" fmla="*/ 40477 w 123184"/>
                    <a:gd name="connsiteY3" fmla="*/ 139732 h 276271"/>
                    <a:gd name="connsiteX4" fmla="*/ 64290 w 123184"/>
                    <a:gd name="connsiteY4" fmla="*/ 20669 h 276271"/>
                    <a:gd name="connsiteX5" fmla="*/ 8727 w 123184"/>
                    <a:gd name="connsiteY5" fmla="*/ 173069 h 276271"/>
                    <a:gd name="connsiteX6" fmla="*/ 3965 w 123184"/>
                    <a:gd name="connsiteY6" fmla="*/ 276257 h 276271"/>
                    <a:gd name="connsiteX7" fmla="*/ 46827 w 123184"/>
                    <a:gd name="connsiteY7" fmla="*/ 179419 h 276271"/>
                    <a:gd name="connsiteX8" fmla="*/ 123027 w 123184"/>
                    <a:gd name="connsiteY8" fmla="*/ 32 h 276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184" h="276271">
                      <a:moveTo>
                        <a:pt x="123027" y="32"/>
                      </a:moveTo>
                      <a:cubicBezTo>
                        <a:pt x="119323" y="-2349"/>
                        <a:pt x="44446" y="125180"/>
                        <a:pt x="24602" y="165132"/>
                      </a:cubicBezTo>
                      <a:cubicBezTo>
                        <a:pt x="4758" y="205084"/>
                        <a:pt x="1319" y="243977"/>
                        <a:pt x="3965" y="239744"/>
                      </a:cubicBezTo>
                      <a:cubicBezTo>
                        <a:pt x="6611" y="235511"/>
                        <a:pt x="30423" y="176244"/>
                        <a:pt x="40477" y="139732"/>
                      </a:cubicBezTo>
                      <a:cubicBezTo>
                        <a:pt x="50531" y="103220"/>
                        <a:pt x="69582" y="15113"/>
                        <a:pt x="64290" y="20669"/>
                      </a:cubicBezTo>
                      <a:cubicBezTo>
                        <a:pt x="58998" y="26225"/>
                        <a:pt x="18781" y="130471"/>
                        <a:pt x="8727" y="173069"/>
                      </a:cubicBezTo>
                      <a:cubicBezTo>
                        <a:pt x="-1327" y="215667"/>
                        <a:pt x="-2385" y="275199"/>
                        <a:pt x="3965" y="276257"/>
                      </a:cubicBezTo>
                      <a:cubicBezTo>
                        <a:pt x="10315" y="277315"/>
                        <a:pt x="29629" y="221223"/>
                        <a:pt x="46827" y="179419"/>
                      </a:cubicBezTo>
                      <a:cubicBezTo>
                        <a:pt x="64025" y="137615"/>
                        <a:pt x="126731" y="2413"/>
                        <a:pt x="123027" y="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1" name="フリーフォーム: 図形 310">
                  <a:extLst>
                    <a:ext uri="{FF2B5EF4-FFF2-40B4-BE49-F238E27FC236}">
                      <a16:creationId xmlns:a16="http://schemas.microsoft.com/office/drawing/2014/main" id="{C8ABDD95-00EE-40E8-B92B-5AF40075D9D3}"/>
                    </a:ext>
                  </a:extLst>
                </p:cNvPr>
                <p:cNvSpPr/>
                <p:nvPr/>
              </p:nvSpPr>
              <p:spPr>
                <a:xfrm>
                  <a:off x="943510" y="9923313"/>
                  <a:ext cx="255342" cy="204417"/>
                </a:xfrm>
                <a:custGeom>
                  <a:avLst/>
                  <a:gdLst>
                    <a:gd name="connsiteX0" fmla="*/ 255053 w 255342"/>
                    <a:gd name="connsiteY0" fmla="*/ 27137 h 204417"/>
                    <a:gd name="connsiteX1" fmla="*/ 78840 w 255342"/>
                    <a:gd name="connsiteY1" fmla="*/ 36662 h 204417"/>
                    <a:gd name="connsiteX2" fmla="*/ 1053 w 255342"/>
                    <a:gd name="connsiteY2" fmla="*/ 195412 h 204417"/>
                    <a:gd name="connsiteX3" fmla="*/ 34390 w 255342"/>
                    <a:gd name="connsiteY3" fmla="*/ 168425 h 204417"/>
                    <a:gd name="connsiteX4" fmla="*/ 42328 w 255342"/>
                    <a:gd name="connsiteY4" fmla="*/ 203350 h 204417"/>
                    <a:gd name="connsiteX5" fmla="*/ 191553 w 255342"/>
                    <a:gd name="connsiteY5" fmla="*/ 190650 h 204417"/>
                    <a:gd name="connsiteX6" fmla="*/ 29628 w 255342"/>
                    <a:gd name="connsiteY6" fmla="*/ 143025 h 204417"/>
                    <a:gd name="connsiteX7" fmla="*/ 236003 w 255342"/>
                    <a:gd name="connsiteY7" fmla="*/ 130325 h 204417"/>
                    <a:gd name="connsiteX8" fmla="*/ 109003 w 255342"/>
                    <a:gd name="connsiteY8" fmla="*/ 95400 h 204417"/>
                    <a:gd name="connsiteX9" fmla="*/ 185203 w 255342"/>
                    <a:gd name="connsiteY9" fmla="*/ 95400 h 204417"/>
                    <a:gd name="connsiteX10" fmla="*/ 43915 w 255342"/>
                    <a:gd name="connsiteY10" fmla="*/ 71587 h 204417"/>
                    <a:gd name="connsiteX11" fmla="*/ 118528 w 255342"/>
                    <a:gd name="connsiteY11" fmla="*/ 1737 h 204417"/>
                    <a:gd name="connsiteX12" fmla="*/ 255053 w 255342"/>
                    <a:gd name="connsiteY12" fmla="*/ 27137 h 204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5342" h="204417">
                      <a:moveTo>
                        <a:pt x="255053" y="27137"/>
                      </a:moveTo>
                      <a:cubicBezTo>
                        <a:pt x="248438" y="32958"/>
                        <a:pt x="121173" y="8616"/>
                        <a:pt x="78840" y="36662"/>
                      </a:cubicBezTo>
                      <a:cubicBezTo>
                        <a:pt x="36507" y="64708"/>
                        <a:pt x="8461" y="173452"/>
                        <a:pt x="1053" y="195412"/>
                      </a:cubicBezTo>
                      <a:cubicBezTo>
                        <a:pt x="-6355" y="217372"/>
                        <a:pt x="27511" y="167102"/>
                        <a:pt x="34390" y="168425"/>
                      </a:cubicBezTo>
                      <a:cubicBezTo>
                        <a:pt x="41269" y="169748"/>
                        <a:pt x="16134" y="199646"/>
                        <a:pt x="42328" y="203350"/>
                      </a:cubicBezTo>
                      <a:cubicBezTo>
                        <a:pt x="68522" y="207054"/>
                        <a:pt x="193670" y="200704"/>
                        <a:pt x="191553" y="190650"/>
                      </a:cubicBezTo>
                      <a:cubicBezTo>
                        <a:pt x="189436" y="180596"/>
                        <a:pt x="22220" y="153079"/>
                        <a:pt x="29628" y="143025"/>
                      </a:cubicBezTo>
                      <a:cubicBezTo>
                        <a:pt x="37036" y="132971"/>
                        <a:pt x="222774" y="138262"/>
                        <a:pt x="236003" y="130325"/>
                      </a:cubicBezTo>
                      <a:cubicBezTo>
                        <a:pt x="249232" y="122388"/>
                        <a:pt x="117470" y="101221"/>
                        <a:pt x="109003" y="95400"/>
                      </a:cubicBezTo>
                      <a:cubicBezTo>
                        <a:pt x="100536" y="89579"/>
                        <a:pt x="196051" y="99369"/>
                        <a:pt x="185203" y="95400"/>
                      </a:cubicBezTo>
                      <a:cubicBezTo>
                        <a:pt x="174355" y="91431"/>
                        <a:pt x="55027" y="87197"/>
                        <a:pt x="43915" y="71587"/>
                      </a:cubicBezTo>
                      <a:cubicBezTo>
                        <a:pt x="32803" y="55977"/>
                        <a:pt x="83867" y="10733"/>
                        <a:pt x="118528" y="1737"/>
                      </a:cubicBezTo>
                      <a:cubicBezTo>
                        <a:pt x="153188" y="-7259"/>
                        <a:pt x="261668" y="21316"/>
                        <a:pt x="255053" y="27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2" name="フリーフォーム: 図形 311">
                  <a:extLst>
                    <a:ext uri="{FF2B5EF4-FFF2-40B4-BE49-F238E27FC236}">
                      <a16:creationId xmlns:a16="http://schemas.microsoft.com/office/drawing/2014/main" id="{917CE165-0746-47A7-A342-4C70CB37A400}"/>
                    </a:ext>
                  </a:extLst>
                </p:cNvPr>
                <p:cNvSpPr/>
                <p:nvPr/>
              </p:nvSpPr>
              <p:spPr>
                <a:xfrm>
                  <a:off x="818125" y="10190149"/>
                  <a:ext cx="230811" cy="405901"/>
                </a:xfrm>
                <a:custGeom>
                  <a:avLst/>
                  <a:gdLst>
                    <a:gd name="connsiteX0" fmla="*/ 105800 w 230811"/>
                    <a:gd name="connsiteY0" fmla="*/ 14 h 405901"/>
                    <a:gd name="connsiteX1" fmla="*/ 51825 w 230811"/>
                    <a:gd name="connsiteY1" fmla="*/ 112726 h 405901"/>
                    <a:gd name="connsiteX2" fmla="*/ 58175 w 230811"/>
                    <a:gd name="connsiteY2" fmla="*/ 206389 h 405901"/>
                    <a:gd name="connsiteX3" fmla="*/ 170888 w 230811"/>
                    <a:gd name="connsiteY3" fmla="*/ 388951 h 405901"/>
                    <a:gd name="connsiteX4" fmla="*/ 229625 w 230811"/>
                    <a:gd name="connsiteY4" fmla="*/ 390539 h 405901"/>
                    <a:gd name="connsiteX5" fmla="*/ 120088 w 230811"/>
                    <a:gd name="connsiteY5" fmla="*/ 323864 h 405901"/>
                    <a:gd name="connsiteX6" fmla="*/ 4200 w 230811"/>
                    <a:gd name="connsiteY6" fmla="*/ 160351 h 405901"/>
                    <a:gd name="connsiteX7" fmla="*/ 26425 w 230811"/>
                    <a:gd name="connsiteY7" fmla="*/ 141301 h 405901"/>
                    <a:gd name="connsiteX8" fmla="*/ 35950 w 230811"/>
                    <a:gd name="connsiteY8" fmla="*/ 104789 h 405901"/>
                    <a:gd name="connsiteX9" fmla="*/ 105800 w 230811"/>
                    <a:gd name="connsiteY9" fmla="*/ 14 h 40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811" h="405901">
                      <a:moveTo>
                        <a:pt x="105800" y="14"/>
                      </a:moveTo>
                      <a:cubicBezTo>
                        <a:pt x="108446" y="1337"/>
                        <a:pt x="59762" y="78330"/>
                        <a:pt x="51825" y="112726"/>
                      </a:cubicBezTo>
                      <a:cubicBezTo>
                        <a:pt x="43888" y="147122"/>
                        <a:pt x="38331" y="160352"/>
                        <a:pt x="58175" y="206389"/>
                      </a:cubicBezTo>
                      <a:cubicBezTo>
                        <a:pt x="78019" y="252426"/>
                        <a:pt x="142313" y="358259"/>
                        <a:pt x="170888" y="388951"/>
                      </a:cubicBezTo>
                      <a:cubicBezTo>
                        <a:pt x="199463" y="419643"/>
                        <a:pt x="238092" y="401387"/>
                        <a:pt x="229625" y="390539"/>
                      </a:cubicBezTo>
                      <a:cubicBezTo>
                        <a:pt x="221158" y="379691"/>
                        <a:pt x="157659" y="362229"/>
                        <a:pt x="120088" y="323864"/>
                      </a:cubicBezTo>
                      <a:cubicBezTo>
                        <a:pt x="82517" y="285499"/>
                        <a:pt x="19810" y="190778"/>
                        <a:pt x="4200" y="160351"/>
                      </a:cubicBezTo>
                      <a:cubicBezTo>
                        <a:pt x="-11411" y="129924"/>
                        <a:pt x="21133" y="150561"/>
                        <a:pt x="26425" y="141301"/>
                      </a:cubicBezTo>
                      <a:cubicBezTo>
                        <a:pt x="31717" y="132041"/>
                        <a:pt x="23779" y="123310"/>
                        <a:pt x="35950" y="104789"/>
                      </a:cubicBezTo>
                      <a:cubicBezTo>
                        <a:pt x="48121" y="86268"/>
                        <a:pt x="103154" y="-1309"/>
                        <a:pt x="105800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3" name="フリーフォーム: 図形 312">
                  <a:extLst>
                    <a:ext uri="{FF2B5EF4-FFF2-40B4-BE49-F238E27FC236}">
                      <a16:creationId xmlns:a16="http://schemas.microsoft.com/office/drawing/2014/main" id="{9DFC4862-7A07-4FB9-A721-AC2773138460}"/>
                    </a:ext>
                  </a:extLst>
                </p:cNvPr>
                <p:cNvSpPr/>
                <p:nvPr/>
              </p:nvSpPr>
              <p:spPr>
                <a:xfrm>
                  <a:off x="1036625" y="9966846"/>
                  <a:ext cx="236742" cy="275819"/>
                </a:xfrm>
                <a:custGeom>
                  <a:avLst/>
                  <a:gdLst>
                    <a:gd name="connsiteX0" fmla="*/ 13 w 236742"/>
                    <a:gd name="connsiteY0" fmla="*/ 1067 h 275819"/>
                    <a:gd name="connsiteX1" fmla="*/ 155588 w 236742"/>
                    <a:gd name="connsiteY1" fmla="*/ 43929 h 275819"/>
                    <a:gd name="connsiteX2" fmla="*/ 120663 w 236742"/>
                    <a:gd name="connsiteY2" fmla="*/ 132829 h 275819"/>
                    <a:gd name="connsiteX3" fmla="*/ 146063 w 236742"/>
                    <a:gd name="connsiteY3" fmla="*/ 186804 h 275819"/>
                    <a:gd name="connsiteX4" fmla="*/ 215913 w 236742"/>
                    <a:gd name="connsiteY4" fmla="*/ 275704 h 275819"/>
                    <a:gd name="connsiteX5" fmla="*/ 150825 w 236742"/>
                    <a:gd name="connsiteY5" fmla="*/ 202679 h 275819"/>
                    <a:gd name="connsiteX6" fmla="*/ 195275 w 236742"/>
                    <a:gd name="connsiteY6" fmla="*/ 82029 h 275819"/>
                    <a:gd name="connsiteX7" fmla="*/ 192100 w 236742"/>
                    <a:gd name="connsiteY7" fmla="*/ 85204 h 275819"/>
                    <a:gd name="connsiteX8" fmla="*/ 209563 w 236742"/>
                    <a:gd name="connsiteY8" fmla="*/ 164579 h 275819"/>
                    <a:gd name="connsiteX9" fmla="*/ 204800 w 236742"/>
                    <a:gd name="connsiteY9" fmla="*/ 215379 h 275819"/>
                    <a:gd name="connsiteX10" fmla="*/ 184163 w 236742"/>
                    <a:gd name="connsiteY10" fmla="*/ 220142 h 275819"/>
                    <a:gd name="connsiteX11" fmla="*/ 236550 w 236742"/>
                    <a:gd name="connsiteY11" fmla="*/ 240779 h 275819"/>
                    <a:gd name="connsiteX12" fmla="*/ 161938 w 236742"/>
                    <a:gd name="connsiteY12" fmla="*/ 255067 h 275819"/>
                    <a:gd name="connsiteX13" fmla="*/ 157175 w 236742"/>
                    <a:gd name="connsiteY13" fmla="*/ 158229 h 275819"/>
                    <a:gd name="connsiteX14" fmla="*/ 165113 w 236742"/>
                    <a:gd name="connsiteY14" fmla="*/ 85204 h 275819"/>
                    <a:gd name="connsiteX15" fmla="*/ 13 w 236742"/>
                    <a:gd name="connsiteY15" fmla="*/ 1067 h 27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36742" h="275819">
                      <a:moveTo>
                        <a:pt x="13" y="1067"/>
                      </a:moveTo>
                      <a:cubicBezTo>
                        <a:pt x="-1574" y="-5812"/>
                        <a:pt x="135480" y="21969"/>
                        <a:pt x="155588" y="43929"/>
                      </a:cubicBezTo>
                      <a:cubicBezTo>
                        <a:pt x="175696" y="65889"/>
                        <a:pt x="122251" y="109016"/>
                        <a:pt x="120663" y="132829"/>
                      </a:cubicBezTo>
                      <a:cubicBezTo>
                        <a:pt x="119075" y="156642"/>
                        <a:pt x="130188" y="162992"/>
                        <a:pt x="146063" y="186804"/>
                      </a:cubicBezTo>
                      <a:cubicBezTo>
                        <a:pt x="161938" y="210617"/>
                        <a:pt x="215119" y="273058"/>
                        <a:pt x="215913" y="275704"/>
                      </a:cubicBezTo>
                      <a:cubicBezTo>
                        <a:pt x="216707" y="278350"/>
                        <a:pt x="154265" y="234958"/>
                        <a:pt x="150825" y="202679"/>
                      </a:cubicBezTo>
                      <a:cubicBezTo>
                        <a:pt x="147385" y="170400"/>
                        <a:pt x="188396" y="101608"/>
                        <a:pt x="195275" y="82029"/>
                      </a:cubicBezTo>
                      <a:cubicBezTo>
                        <a:pt x="202154" y="62450"/>
                        <a:pt x="189719" y="71446"/>
                        <a:pt x="192100" y="85204"/>
                      </a:cubicBezTo>
                      <a:cubicBezTo>
                        <a:pt x="194481" y="98962"/>
                        <a:pt x="207446" y="142883"/>
                        <a:pt x="209563" y="164579"/>
                      </a:cubicBezTo>
                      <a:cubicBezTo>
                        <a:pt x="211680" y="186275"/>
                        <a:pt x="209033" y="206119"/>
                        <a:pt x="204800" y="215379"/>
                      </a:cubicBezTo>
                      <a:cubicBezTo>
                        <a:pt x="200567" y="224639"/>
                        <a:pt x="178871" y="215909"/>
                        <a:pt x="184163" y="220142"/>
                      </a:cubicBezTo>
                      <a:cubicBezTo>
                        <a:pt x="189455" y="224375"/>
                        <a:pt x="240254" y="234958"/>
                        <a:pt x="236550" y="240779"/>
                      </a:cubicBezTo>
                      <a:cubicBezTo>
                        <a:pt x="232846" y="246600"/>
                        <a:pt x="175167" y="268825"/>
                        <a:pt x="161938" y="255067"/>
                      </a:cubicBezTo>
                      <a:cubicBezTo>
                        <a:pt x="148709" y="241309"/>
                        <a:pt x="156646" y="186539"/>
                        <a:pt x="157175" y="158229"/>
                      </a:cubicBezTo>
                      <a:cubicBezTo>
                        <a:pt x="157704" y="129919"/>
                        <a:pt x="192100" y="111133"/>
                        <a:pt x="165113" y="85204"/>
                      </a:cubicBezTo>
                      <a:cubicBezTo>
                        <a:pt x="138126" y="59275"/>
                        <a:pt x="1600" y="7946"/>
                        <a:pt x="13" y="10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4" name="フリーフォーム: 図形 313">
                  <a:extLst>
                    <a:ext uri="{FF2B5EF4-FFF2-40B4-BE49-F238E27FC236}">
                      <a16:creationId xmlns:a16="http://schemas.microsoft.com/office/drawing/2014/main" id="{773071D6-16F3-46FE-BD49-C4E851C149F3}"/>
                    </a:ext>
                  </a:extLst>
                </p:cNvPr>
                <p:cNvSpPr/>
                <p:nvPr/>
              </p:nvSpPr>
              <p:spPr>
                <a:xfrm>
                  <a:off x="896768" y="10129790"/>
                  <a:ext cx="302622" cy="92358"/>
                </a:xfrm>
                <a:custGeom>
                  <a:avLst/>
                  <a:gdLst>
                    <a:gd name="connsiteX0" fmla="*/ 62082 w 302622"/>
                    <a:gd name="connsiteY0" fmla="*/ 48 h 92358"/>
                    <a:gd name="connsiteX1" fmla="*/ 287507 w 302622"/>
                    <a:gd name="connsiteY1" fmla="*/ 73073 h 92358"/>
                    <a:gd name="connsiteX2" fmla="*/ 76370 w 302622"/>
                    <a:gd name="connsiteY2" fmla="*/ 60373 h 92358"/>
                    <a:gd name="connsiteX3" fmla="*/ 11282 w 302622"/>
                    <a:gd name="connsiteY3" fmla="*/ 42910 h 92358"/>
                    <a:gd name="connsiteX4" fmla="*/ 287507 w 302622"/>
                    <a:gd name="connsiteY4" fmla="*/ 88948 h 92358"/>
                    <a:gd name="connsiteX5" fmla="*/ 268457 w 302622"/>
                    <a:gd name="connsiteY5" fmla="*/ 88948 h 92358"/>
                    <a:gd name="connsiteX6" fmla="*/ 119232 w 302622"/>
                    <a:gd name="connsiteY6" fmla="*/ 88948 h 92358"/>
                    <a:gd name="connsiteX7" fmla="*/ 171620 w 302622"/>
                    <a:gd name="connsiteY7" fmla="*/ 61960 h 92358"/>
                    <a:gd name="connsiteX8" fmla="*/ 62082 w 302622"/>
                    <a:gd name="connsiteY8" fmla="*/ 48 h 9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622" h="92358">
                      <a:moveTo>
                        <a:pt x="62082" y="48"/>
                      </a:moveTo>
                      <a:cubicBezTo>
                        <a:pt x="81396" y="1900"/>
                        <a:pt x="285126" y="63019"/>
                        <a:pt x="287507" y="73073"/>
                      </a:cubicBezTo>
                      <a:cubicBezTo>
                        <a:pt x="289888" y="83127"/>
                        <a:pt x="122407" y="65400"/>
                        <a:pt x="76370" y="60373"/>
                      </a:cubicBezTo>
                      <a:cubicBezTo>
                        <a:pt x="30333" y="55346"/>
                        <a:pt x="-23907" y="38148"/>
                        <a:pt x="11282" y="42910"/>
                      </a:cubicBezTo>
                      <a:cubicBezTo>
                        <a:pt x="46471" y="47672"/>
                        <a:pt x="244644" y="81275"/>
                        <a:pt x="287507" y="88948"/>
                      </a:cubicBezTo>
                      <a:cubicBezTo>
                        <a:pt x="330370" y="96621"/>
                        <a:pt x="268457" y="88948"/>
                        <a:pt x="268457" y="88948"/>
                      </a:cubicBezTo>
                      <a:cubicBezTo>
                        <a:pt x="240411" y="88948"/>
                        <a:pt x="135372" y="93446"/>
                        <a:pt x="119232" y="88948"/>
                      </a:cubicBezTo>
                      <a:cubicBezTo>
                        <a:pt x="103093" y="84450"/>
                        <a:pt x="176118" y="74131"/>
                        <a:pt x="171620" y="61960"/>
                      </a:cubicBezTo>
                      <a:cubicBezTo>
                        <a:pt x="167122" y="49789"/>
                        <a:pt x="42768" y="-1804"/>
                        <a:pt x="62082" y="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5" name="フリーフォーム: 図形 314">
                  <a:extLst>
                    <a:ext uri="{FF2B5EF4-FFF2-40B4-BE49-F238E27FC236}">
                      <a16:creationId xmlns:a16="http://schemas.microsoft.com/office/drawing/2014/main" id="{175072B8-B395-4AE4-96E0-BADD75A4D166}"/>
                    </a:ext>
                  </a:extLst>
                </p:cNvPr>
                <p:cNvSpPr/>
                <p:nvPr/>
              </p:nvSpPr>
              <p:spPr>
                <a:xfrm>
                  <a:off x="897937" y="10163175"/>
                  <a:ext cx="153183" cy="338483"/>
                </a:xfrm>
                <a:custGeom>
                  <a:avLst/>
                  <a:gdLst>
                    <a:gd name="connsiteX0" fmla="*/ 14876 w 153183"/>
                    <a:gd name="connsiteY0" fmla="*/ 0 h 338483"/>
                    <a:gd name="connsiteX1" fmla="*/ 152988 w 153183"/>
                    <a:gd name="connsiteY1" fmla="*/ 80963 h 338483"/>
                    <a:gd name="connsiteX2" fmla="*/ 45038 w 153183"/>
                    <a:gd name="connsiteY2" fmla="*/ 131763 h 338483"/>
                    <a:gd name="connsiteX3" fmla="*/ 37101 w 153183"/>
                    <a:gd name="connsiteY3" fmla="*/ 165100 h 338483"/>
                    <a:gd name="connsiteX4" fmla="*/ 46626 w 153183"/>
                    <a:gd name="connsiteY4" fmla="*/ 233363 h 338483"/>
                    <a:gd name="connsiteX5" fmla="*/ 54563 w 153183"/>
                    <a:gd name="connsiteY5" fmla="*/ 338138 h 338483"/>
                    <a:gd name="connsiteX6" fmla="*/ 27576 w 153183"/>
                    <a:gd name="connsiteY6" fmla="*/ 263525 h 338483"/>
                    <a:gd name="connsiteX7" fmla="*/ 588 w 153183"/>
                    <a:gd name="connsiteY7" fmla="*/ 166688 h 338483"/>
                    <a:gd name="connsiteX8" fmla="*/ 54563 w 153183"/>
                    <a:gd name="connsiteY8" fmla="*/ 104775 h 338483"/>
                    <a:gd name="connsiteX9" fmla="*/ 89488 w 153183"/>
                    <a:gd name="connsiteY9" fmla="*/ 112713 h 338483"/>
                    <a:gd name="connsiteX10" fmla="*/ 127588 w 153183"/>
                    <a:gd name="connsiteY10" fmla="*/ 79375 h 338483"/>
                    <a:gd name="connsiteX11" fmla="*/ 14876 w 153183"/>
                    <a:gd name="connsiteY11" fmla="*/ 0 h 33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3183" h="338483">
                      <a:moveTo>
                        <a:pt x="14876" y="0"/>
                      </a:moveTo>
                      <a:cubicBezTo>
                        <a:pt x="19109" y="265"/>
                        <a:pt x="147961" y="59003"/>
                        <a:pt x="152988" y="80963"/>
                      </a:cubicBezTo>
                      <a:cubicBezTo>
                        <a:pt x="158015" y="102924"/>
                        <a:pt x="64352" y="117740"/>
                        <a:pt x="45038" y="131763"/>
                      </a:cubicBezTo>
                      <a:cubicBezTo>
                        <a:pt x="25724" y="145786"/>
                        <a:pt x="36836" y="148167"/>
                        <a:pt x="37101" y="165100"/>
                      </a:cubicBezTo>
                      <a:cubicBezTo>
                        <a:pt x="37366" y="182033"/>
                        <a:pt x="43716" y="204524"/>
                        <a:pt x="46626" y="233363"/>
                      </a:cubicBezTo>
                      <a:cubicBezTo>
                        <a:pt x="49536" y="262202"/>
                        <a:pt x="57738" y="333111"/>
                        <a:pt x="54563" y="338138"/>
                      </a:cubicBezTo>
                      <a:cubicBezTo>
                        <a:pt x="51388" y="343165"/>
                        <a:pt x="36572" y="292100"/>
                        <a:pt x="27576" y="263525"/>
                      </a:cubicBezTo>
                      <a:cubicBezTo>
                        <a:pt x="18580" y="234950"/>
                        <a:pt x="-3910" y="193146"/>
                        <a:pt x="588" y="166688"/>
                      </a:cubicBezTo>
                      <a:cubicBezTo>
                        <a:pt x="5086" y="140230"/>
                        <a:pt x="39746" y="113771"/>
                        <a:pt x="54563" y="104775"/>
                      </a:cubicBezTo>
                      <a:cubicBezTo>
                        <a:pt x="69380" y="95779"/>
                        <a:pt x="77317" y="116946"/>
                        <a:pt x="89488" y="112713"/>
                      </a:cubicBezTo>
                      <a:cubicBezTo>
                        <a:pt x="101659" y="108480"/>
                        <a:pt x="139230" y="93927"/>
                        <a:pt x="127588" y="79375"/>
                      </a:cubicBezTo>
                      <a:cubicBezTo>
                        <a:pt x="115946" y="64823"/>
                        <a:pt x="10643" y="-265"/>
                        <a:pt x="1487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6" name="フリーフォーム: 図形 315">
                  <a:extLst>
                    <a:ext uri="{FF2B5EF4-FFF2-40B4-BE49-F238E27FC236}">
                      <a16:creationId xmlns:a16="http://schemas.microsoft.com/office/drawing/2014/main" id="{F927DA4E-518A-4DC6-9EC9-E07C49FCD81C}"/>
                    </a:ext>
                  </a:extLst>
                </p:cNvPr>
                <p:cNvSpPr/>
                <p:nvPr/>
              </p:nvSpPr>
              <p:spPr>
                <a:xfrm>
                  <a:off x="982943" y="10230391"/>
                  <a:ext cx="256126" cy="141035"/>
                </a:xfrm>
                <a:custGeom>
                  <a:avLst/>
                  <a:gdLst>
                    <a:gd name="connsiteX0" fmla="*/ 253720 w 256126"/>
                    <a:gd name="connsiteY0" fmla="*/ 4222 h 141035"/>
                    <a:gd name="connsiteX1" fmla="*/ 134657 w 256126"/>
                    <a:gd name="connsiteY1" fmla="*/ 37559 h 141035"/>
                    <a:gd name="connsiteX2" fmla="*/ 2895 w 256126"/>
                    <a:gd name="connsiteY2" fmla="*/ 66134 h 141035"/>
                    <a:gd name="connsiteX3" fmla="*/ 53695 w 256126"/>
                    <a:gd name="connsiteY3" fmla="*/ 97884 h 141035"/>
                    <a:gd name="connsiteX4" fmla="*/ 169582 w 256126"/>
                    <a:gd name="connsiteY4" fmla="*/ 75659 h 141035"/>
                    <a:gd name="connsiteX5" fmla="*/ 202920 w 256126"/>
                    <a:gd name="connsiteY5" fmla="*/ 64547 h 141035"/>
                    <a:gd name="connsiteX6" fmla="*/ 215620 w 256126"/>
                    <a:gd name="connsiteY6" fmla="*/ 77247 h 141035"/>
                    <a:gd name="connsiteX7" fmla="*/ 21945 w 256126"/>
                    <a:gd name="connsiteY7" fmla="*/ 140747 h 141035"/>
                    <a:gd name="connsiteX8" fmla="*/ 253720 w 256126"/>
                    <a:gd name="connsiteY8" fmla="*/ 4222 h 14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6126" h="141035">
                      <a:moveTo>
                        <a:pt x="253720" y="4222"/>
                      </a:moveTo>
                      <a:cubicBezTo>
                        <a:pt x="272505" y="-12976"/>
                        <a:pt x="176461" y="27240"/>
                        <a:pt x="134657" y="37559"/>
                      </a:cubicBezTo>
                      <a:cubicBezTo>
                        <a:pt x="92853" y="47878"/>
                        <a:pt x="16389" y="56080"/>
                        <a:pt x="2895" y="66134"/>
                      </a:cubicBezTo>
                      <a:cubicBezTo>
                        <a:pt x="-10599" y="76188"/>
                        <a:pt x="25914" y="96297"/>
                        <a:pt x="53695" y="97884"/>
                      </a:cubicBezTo>
                      <a:cubicBezTo>
                        <a:pt x="81476" y="99471"/>
                        <a:pt x="144711" y="81215"/>
                        <a:pt x="169582" y="75659"/>
                      </a:cubicBezTo>
                      <a:cubicBezTo>
                        <a:pt x="194453" y="70103"/>
                        <a:pt x="195247" y="64282"/>
                        <a:pt x="202920" y="64547"/>
                      </a:cubicBezTo>
                      <a:cubicBezTo>
                        <a:pt x="210593" y="64812"/>
                        <a:pt x="245782" y="64547"/>
                        <a:pt x="215620" y="77247"/>
                      </a:cubicBezTo>
                      <a:cubicBezTo>
                        <a:pt x="185457" y="89947"/>
                        <a:pt x="16124" y="145509"/>
                        <a:pt x="21945" y="140747"/>
                      </a:cubicBezTo>
                      <a:cubicBezTo>
                        <a:pt x="27766" y="135985"/>
                        <a:pt x="234935" y="21420"/>
                        <a:pt x="253720" y="42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フリーフォーム: 図形 316">
                  <a:extLst>
                    <a:ext uri="{FF2B5EF4-FFF2-40B4-BE49-F238E27FC236}">
                      <a16:creationId xmlns:a16="http://schemas.microsoft.com/office/drawing/2014/main" id="{DF6C19A0-173C-4527-A313-B28E5C1CF4A6}"/>
                    </a:ext>
                  </a:extLst>
                </p:cNvPr>
                <p:cNvSpPr/>
                <p:nvPr/>
              </p:nvSpPr>
              <p:spPr>
                <a:xfrm>
                  <a:off x="968323" y="10263188"/>
                  <a:ext cx="293060" cy="240543"/>
                </a:xfrm>
                <a:custGeom>
                  <a:avLst/>
                  <a:gdLst>
                    <a:gd name="connsiteX0" fmla="*/ 292152 w 293060"/>
                    <a:gd name="connsiteY0" fmla="*/ 0 h 240543"/>
                    <a:gd name="connsiteX1" fmla="*/ 260402 w 293060"/>
                    <a:gd name="connsiteY1" fmla="*/ 80962 h 240543"/>
                    <a:gd name="connsiteX2" fmla="*/ 182615 w 293060"/>
                    <a:gd name="connsiteY2" fmla="*/ 114300 h 240543"/>
                    <a:gd name="connsiteX3" fmla="*/ 52 w 293060"/>
                    <a:gd name="connsiteY3" fmla="*/ 176212 h 240543"/>
                    <a:gd name="connsiteX4" fmla="*/ 201665 w 293060"/>
                    <a:gd name="connsiteY4" fmla="*/ 123825 h 240543"/>
                    <a:gd name="connsiteX5" fmla="*/ 227065 w 293060"/>
                    <a:gd name="connsiteY5" fmla="*/ 153987 h 240543"/>
                    <a:gd name="connsiteX6" fmla="*/ 134990 w 293060"/>
                    <a:gd name="connsiteY6" fmla="*/ 219075 h 240543"/>
                    <a:gd name="connsiteX7" fmla="*/ 65140 w 293060"/>
                    <a:gd name="connsiteY7" fmla="*/ 238125 h 240543"/>
                    <a:gd name="connsiteX8" fmla="*/ 249290 w 293060"/>
                    <a:gd name="connsiteY8" fmla="*/ 171450 h 240543"/>
                    <a:gd name="connsiteX9" fmla="*/ 273102 w 293060"/>
                    <a:gd name="connsiteY9" fmla="*/ 133350 h 240543"/>
                    <a:gd name="connsiteX10" fmla="*/ 11165 w 293060"/>
                    <a:gd name="connsiteY10" fmla="*/ 161925 h 240543"/>
                    <a:gd name="connsiteX11" fmla="*/ 136577 w 293060"/>
                    <a:gd name="connsiteY11" fmla="*/ 114300 h 240543"/>
                    <a:gd name="connsiteX12" fmla="*/ 228652 w 293060"/>
                    <a:gd name="connsiteY12" fmla="*/ 80962 h 240543"/>
                    <a:gd name="connsiteX13" fmla="*/ 292152 w 293060"/>
                    <a:gd name="connsiteY13" fmla="*/ 0 h 24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3060" h="240543">
                      <a:moveTo>
                        <a:pt x="292152" y="0"/>
                      </a:moveTo>
                      <a:cubicBezTo>
                        <a:pt x="297444" y="0"/>
                        <a:pt x="278658" y="61912"/>
                        <a:pt x="260402" y="80962"/>
                      </a:cubicBezTo>
                      <a:cubicBezTo>
                        <a:pt x="242146" y="100012"/>
                        <a:pt x="226007" y="98425"/>
                        <a:pt x="182615" y="114300"/>
                      </a:cubicBezTo>
                      <a:cubicBezTo>
                        <a:pt x="139223" y="130175"/>
                        <a:pt x="-3123" y="174625"/>
                        <a:pt x="52" y="176212"/>
                      </a:cubicBezTo>
                      <a:cubicBezTo>
                        <a:pt x="3227" y="177799"/>
                        <a:pt x="163829" y="127529"/>
                        <a:pt x="201665" y="123825"/>
                      </a:cubicBezTo>
                      <a:cubicBezTo>
                        <a:pt x="239500" y="120121"/>
                        <a:pt x="238177" y="138112"/>
                        <a:pt x="227065" y="153987"/>
                      </a:cubicBezTo>
                      <a:cubicBezTo>
                        <a:pt x="215952" y="169862"/>
                        <a:pt x="161977" y="205052"/>
                        <a:pt x="134990" y="219075"/>
                      </a:cubicBezTo>
                      <a:cubicBezTo>
                        <a:pt x="108003" y="233098"/>
                        <a:pt x="46090" y="246062"/>
                        <a:pt x="65140" y="238125"/>
                      </a:cubicBezTo>
                      <a:cubicBezTo>
                        <a:pt x="84190" y="230188"/>
                        <a:pt x="214630" y="188913"/>
                        <a:pt x="249290" y="171450"/>
                      </a:cubicBezTo>
                      <a:cubicBezTo>
                        <a:pt x="283950" y="153988"/>
                        <a:pt x="312789" y="134937"/>
                        <a:pt x="273102" y="133350"/>
                      </a:cubicBezTo>
                      <a:cubicBezTo>
                        <a:pt x="233415" y="131763"/>
                        <a:pt x="33919" y="165100"/>
                        <a:pt x="11165" y="161925"/>
                      </a:cubicBezTo>
                      <a:cubicBezTo>
                        <a:pt x="-11589" y="158750"/>
                        <a:pt x="136577" y="114300"/>
                        <a:pt x="136577" y="114300"/>
                      </a:cubicBezTo>
                      <a:cubicBezTo>
                        <a:pt x="172825" y="100806"/>
                        <a:pt x="207221" y="94191"/>
                        <a:pt x="228652" y="80962"/>
                      </a:cubicBezTo>
                      <a:cubicBezTo>
                        <a:pt x="250083" y="67733"/>
                        <a:pt x="286860" y="0"/>
                        <a:pt x="292152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FF06B523-A028-4F0B-A2CE-6847B0CC8391}"/>
                </a:ext>
              </a:extLst>
            </p:cNvPr>
            <p:cNvSpPr/>
            <p:nvPr/>
          </p:nvSpPr>
          <p:spPr>
            <a:xfrm>
              <a:off x="5346767" y="4749022"/>
              <a:ext cx="1051718" cy="661903"/>
            </a:xfrm>
            <a:custGeom>
              <a:avLst/>
              <a:gdLst>
                <a:gd name="connsiteX0" fmla="*/ 98358 w 1051718"/>
                <a:gd name="connsiteY0" fmla="*/ 778 h 661903"/>
                <a:gd name="connsiteX1" fmla="*/ 279333 w 1051718"/>
                <a:gd name="connsiteY1" fmla="*/ 330978 h 661903"/>
                <a:gd name="connsiteX2" fmla="*/ 495233 w 1051718"/>
                <a:gd name="connsiteY2" fmla="*/ 499253 h 661903"/>
                <a:gd name="connsiteX3" fmla="*/ 434908 w 1051718"/>
                <a:gd name="connsiteY3" fmla="*/ 470678 h 661903"/>
                <a:gd name="connsiteX4" fmla="*/ 685733 w 1051718"/>
                <a:gd name="connsiteY4" fmla="*/ 540528 h 661903"/>
                <a:gd name="connsiteX5" fmla="*/ 923858 w 1051718"/>
                <a:gd name="connsiteY5" fmla="*/ 540528 h 661903"/>
                <a:gd name="connsiteX6" fmla="*/ 838133 w 1051718"/>
                <a:gd name="connsiteY6" fmla="*/ 531003 h 661903"/>
                <a:gd name="connsiteX7" fmla="*/ 1050858 w 1051718"/>
                <a:gd name="connsiteY7" fmla="*/ 496078 h 661903"/>
                <a:gd name="connsiteX8" fmla="*/ 907983 w 1051718"/>
                <a:gd name="connsiteY8" fmla="*/ 559578 h 661903"/>
                <a:gd name="connsiteX9" fmla="*/ 780983 w 1051718"/>
                <a:gd name="connsiteY9" fmla="*/ 642128 h 661903"/>
                <a:gd name="connsiteX10" fmla="*/ 536508 w 1051718"/>
                <a:gd name="connsiteY10" fmla="*/ 604028 h 661903"/>
                <a:gd name="connsiteX11" fmla="*/ 3108 w 1051718"/>
                <a:gd name="connsiteY11" fmla="*/ 67453 h 661903"/>
                <a:gd name="connsiteX12" fmla="*/ 307908 w 1051718"/>
                <a:gd name="connsiteY12" fmla="*/ 432578 h 661903"/>
                <a:gd name="connsiteX13" fmla="*/ 98358 w 1051718"/>
                <a:gd name="connsiteY13" fmla="*/ 778 h 6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1718" h="661903">
                  <a:moveTo>
                    <a:pt x="98358" y="778"/>
                  </a:moveTo>
                  <a:cubicBezTo>
                    <a:pt x="93596" y="-16155"/>
                    <a:pt x="213187" y="247899"/>
                    <a:pt x="279333" y="330978"/>
                  </a:cubicBezTo>
                  <a:cubicBezTo>
                    <a:pt x="345479" y="414057"/>
                    <a:pt x="469304" y="475970"/>
                    <a:pt x="495233" y="499253"/>
                  </a:cubicBezTo>
                  <a:cubicBezTo>
                    <a:pt x="521162" y="522536"/>
                    <a:pt x="403158" y="463799"/>
                    <a:pt x="434908" y="470678"/>
                  </a:cubicBezTo>
                  <a:cubicBezTo>
                    <a:pt x="466658" y="477557"/>
                    <a:pt x="604241" y="528886"/>
                    <a:pt x="685733" y="540528"/>
                  </a:cubicBezTo>
                  <a:cubicBezTo>
                    <a:pt x="767225" y="552170"/>
                    <a:pt x="898458" y="542116"/>
                    <a:pt x="923858" y="540528"/>
                  </a:cubicBezTo>
                  <a:cubicBezTo>
                    <a:pt x="949258" y="538941"/>
                    <a:pt x="816966" y="538411"/>
                    <a:pt x="838133" y="531003"/>
                  </a:cubicBezTo>
                  <a:cubicBezTo>
                    <a:pt x="859300" y="523595"/>
                    <a:pt x="1039216" y="491316"/>
                    <a:pt x="1050858" y="496078"/>
                  </a:cubicBezTo>
                  <a:cubicBezTo>
                    <a:pt x="1062500" y="500840"/>
                    <a:pt x="952962" y="535236"/>
                    <a:pt x="907983" y="559578"/>
                  </a:cubicBezTo>
                  <a:cubicBezTo>
                    <a:pt x="863004" y="583920"/>
                    <a:pt x="842895" y="634720"/>
                    <a:pt x="780983" y="642128"/>
                  </a:cubicBezTo>
                  <a:cubicBezTo>
                    <a:pt x="719071" y="649536"/>
                    <a:pt x="666154" y="699807"/>
                    <a:pt x="536508" y="604028"/>
                  </a:cubicBezTo>
                  <a:cubicBezTo>
                    <a:pt x="406862" y="508249"/>
                    <a:pt x="41208" y="96028"/>
                    <a:pt x="3108" y="67453"/>
                  </a:cubicBezTo>
                  <a:cubicBezTo>
                    <a:pt x="-34992" y="38878"/>
                    <a:pt x="289387" y="439457"/>
                    <a:pt x="307908" y="432578"/>
                  </a:cubicBezTo>
                  <a:cubicBezTo>
                    <a:pt x="326429" y="425699"/>
                    <a:pt x="103120" y="17711"/>
                    <a:pt x="98358" y="77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FE4CA8E-9732-496A-8568-92DFBA25D786}"/>
                </a:ext>
              </a:extLst>
            </p:cNvPr>
            <p:cNvSpPr/>
            <p:nvPr/>
          </p:nvSpPr>
          <p:spPr>
            <a:xfrm>
              <a:off x="5865966" y="4376966"/>
              <a:ext cx="499730" cy="170605"/>
            </a:xfrm>
            <a:custGeom>
              <a:avLst/>
              <a:gdLst>
                <a:gd name="connsiteX0" fmla="*/ 36359 w 499730"/>
                <a:gd name="connsiteY0" fmla="*/ 33109 h 170605"/>
                <a:gd name="connsiteX1" fmla="*/ 230034 w 499730"/>
                <a:gd name="connsiteY1" fmla="*/ 102959 h 170605"/>
                <a:gd name="connsiteX2" fmla="*/ 496734 w 499730"/>
                <a:gd name="connsiteY2" fmla="*/ 1359 h 170605"/>
                <a:gd name="connsiteX3" fmla="*/ 369734 w 499730"/>
                <a:gd name="connsiteY3" fmla="*/ 52159 h 170605"/>
                <a:gd name="connsiteX4" fmla="*/ 309409 w 499730"/>
                <a:gd name="connsiteY4" fmla="*/ 160109 h 170605"/>
                <a:gd name="connsiteX5" fmla="*/ 188759 w 499730"/>
                <a:gd name="connsiteY5" fmla="*/ 166459 h 170605"/>
                <a:gd name="connsiteX6" fmla="*/ 4609 w 499730"/>
                <a:gd name="connsiteY6" fmla="*/ 163284 h 170605"/>
                <a:gd name="connsiteX7" fmla="*/ 395134 w 499730"/>
                <a:gd name="connsiteY7" fmla="*/ 106134 h 170605"/>
                <a:gd name="connsiteX8" fmla="*/ 36359 w 499730"/>
                <a:gd name="connsiteY8" fmla="*/ 33109 h 17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730" h="170605">
                  <a:moveTo>
                    <a:pt x="36359" y="33109"/>
                  </a:moveTo>
                  <a:cubicBezTo>
                    <a:pt x="8842" y="32580"/>
                    <a:pt x="153305" y="108251"/>
                    <a:pt x="230034" y="102959"/>
                  </a:cubicBezTo>
                  <a:cubicBezTo>
                    <a:pt x="306763" y="97667"/>
                    <a:pt x="473451" y="9826"/>
                    <a:pt x="496734" y="1359"/>
                  </a:cubicBezTo>
                  <a:cubicBezTo>
                    <a:pt x="520017" y="-7108"/>
                    <a:pt x="400955" y="25701"/>
                    <a:pt x="369734" y="52159"/>
                  </a:cubicBezTo>
                  <a:cubicBezTo>
                    <a:pt x="338513" y="78617"/>
                    <a:pt x="339572" y="141059"/>
                    <a:pt x="309409" y="160109"/>
                  </a:cubicBezTo>
                  <a:cubicBezTo>
                    <a:pt x="279247" y="179159"/>
                    <a:pt x="188759" y="166459"/>
                    <a:pt x="188759" y="166459"/>
                  </a:cubicBezTo>
                  <a:cubicBezTo>
                    <a:pt x="137959" y="166988"/>
                    <a:pt x="-29787" y="173338"/>
                    <a:pt x="4609" y="163284"/>
                  </a:cubicBezTo>
                  <a:cubicBezTo>
                    <a:pt x="39005" y="153230"/>
                    <a:pt x="386138" y="124655"/>
                    <a:pt x="395134" y="106134"/>
                  </a:cubicBezTo>
                  <a:cubicBezTo>
                    <a:pt x="404130" y="87613"/>
                    <a:pt x="63876" y="33638"/>
                    <a:pt x="36359" y="33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5B1B2998-06AD-4983-BE69-5EFD58A09521}"/>
                </a:ext>
              </a:extLst>
            </p:cNvPr>
            <p:cNvSpPr/>
            <p:nvPr/>
          </p:nvSpPr>
          <p:spPr>
            <a:xfrm>
              <a:off x="5556250" y="4349438"/>
              <a:ext cx="831258" cy="496174"/>
            </a:xfrm>
            <a:custGeom>
              <a:avLst/>
              <a:gdLst>
                <a:gd name="connsiteX0" fmla="*/ 810683 w 831258"/>
                <a:gd name="connsiteY0" fmla="*/ 6662 h 496174"/>
                <a:gd name="connsiteX1" fmla="*/ 810683 w 831258"/>
                <a:gd name="connsiteY1" fmla="*/ 379195 h 496174"/>
                <a:gd name="connsiteX2" fmla="*/ 802217 w 831258"/>
                <a:gd name="connsiteY2" fmla="*/ 275479 h 496174"/>
                <a:gd name="connsiteX3" fmla="*/ 802217 w 831258"/>
                <a:gd name="connsiteY3" fmla="*/ 457512 h 496174"/>
                <a:gd name="connsiteX4" fmla="*/ 757767 w 831258"/>
                <a:gd name="connsiteY4" fmla="*/ 455395 h 496174"/>
                <a:gd name="connsiteX5" fmla="*/ 0 w 831258"/>
                <a:gd name="connsiteY5" fmla="*/ 472329 h 496174"/>
                <a:gd name="connsiteX6" fmla="*/ 768350 w 831258"/>
                <a:gd name="connsiteY6" fmla="*/ 495612 h 496174"/>
                <a:gd name="connsiteX7" fmla="*/ 785283 w 831258"/>
                <a:gd name="connsiteY7" fmla="*/ 446929 h 496174"/>
                <a:gd name="connsiteX8" fmla="*/ 768350 w 831258"/>
                <a:gd name="connsiteY8" fmla="*/ 159062 h 496174"/>
                <a:gd name="connsiteX9" fmla="*/ 810683 w 831258"/>
                <a:gd name="connsiteY9" fmla="*/ 6662 h 49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258" h="496174">
                  <a:moveTo>
                    <a:pt x="810683" y="6662"/>
                  </a:moveTo>
                  <a:cubicBezTo>
                    <a:pt x="817739" y="43351"/>
                    <a:pt x="812094" y="334392"/>
                    <a:pt x="810683" y="379195"/>
                  </a:cubicBezTo>
                  <a:cubicBezTo>
                    <a:pt x="809272" y="423998"/>
                    <a:pt x="803628" y="262426"/>
                    <a:pt x="802217" y="275479"/>
                  </a:cubicBezTo>
                  <a:cubicBezTo>
                    <a:pt x="800806" y="288532"/>
                    <a:pt x="809625" y="427526"/>
                    <a:pt x="802217" y="457512"/>
                  </a:cubicBezTo>
                  <a:cubicBezTo>
                    <a:pt x="794809" y="487498"/>
                    <a:pt x="757767" y="455395"/>
                    <a:pt x="757767" y="455395"/>
                  </a:cubicBezTo>
                  <a:lnTo>
                    <a:pt x="0" y="472329"/>
                  </a:lnTo>
                  <a:cubicBezTo>
                    <a:pt x="1764" y="479032"/>
                    <a:pt x="637470" y="499845"/>
                    <a:pt x="768350" y="495612"/>
                  </a:cubicBezTo>
                  <a:cubicBezTo>
                    <a:pt x="899230" y="491379"/>
                    <a:pt x="785283" y="503021"/>
                    <a:pt x="785283" y="446929"/>
                  </a:cubicBezTo>
                  <a:cubicBezTo>
                    <a:pt x="785283" y="390837"/>
                    <a:pt x="763411" y="224326"/>
                    <a:pt x="768350" y="159062"/>
                  </a:cubicBezTo>
                  <a:cubicBezTo>
                    <a:pt x="773289" y="93798"/>
                    <a:pt x="803627" y="-30027"/>
                    <a:pt x="810683" y="66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44B9D8AF-2E8D-4CAE-B6F1-9EA7F46AC7F4}"/>
                </a:ext>
              </a:extLst>
            </p:cNvPr>
            <p:cNvSpPr/>
            <p:nvPr/>
          </p:nvSpPr>
          <p:spPr>
            <a:xfrm>
              <a:off x="5636585" y="3484845"/>
              <a:ext cx="692645" cy="606236"/>
            </a:xfrm>
            <a:custGeom>
              <a:avLst/>
              <a:gdLst>
                <a:gd name="connsiteX0" fmla="*/ 423432 w 692645"/>
                <a:gd name="connsiteY0" fmla="*/ 18238 h 606236"/>
                <a:gd name="connsiteX1" fmla="*/ 622398 w 692645"/>
                <a:gd name="connsiteY1" fmla="*/ 208738 h 606236"/>
                <a:gd name="connsiteX2" fmla="*/ 690132 w 692645"/>
                <a:gd name="connsiteY2" fmla="*/ 587622 h 606236"/>
                <a:gd name="connsiteX3" fmla="*/ 660498 w 692645"/>
                <a:gd name="connsiteY3" fmla="*/ 507188 h 606236"/>
                <a:gd name="connsiteX4" fmla="*/ 499632 w 692645"/>
                <a:gd name="connsiteY4" fmla="*/ 153705 h 606236"/>
                <a:gd name="connsiteX5" fmla="*/ 575832 w 692645"/>
                <a:gd name="connsiteY5" fmla="*/ 212972 h 606236"/>
                <a:gd name="connsiteX6" fmla="*/ 476348 w 692645"/>
                <a:gd name="connsiteY6" fmla="*/ 105022 h 606236"/>
                <a:gd name="connsiteX7" fmla="*/ 332415 w 692645"/>
                <a:gd name="connsiteY7" fmla="*/ 28822 h 606236"/>
                <a:gd name="connsiteX8" fmla="*/ 98 w 692645"/>
                <a:gd name="connsiteY8" fmla="*/ 22472 h 606236"/>
                <a:gd name="connsiteX9" fmla="*/ 298548 w 692645"/>
                <a:gd name="connsiteY9" fmla="*/ 7655 h 606236"/>
                <a:gd name="connsiteX10" fmla="*/ 423432 w 692645"/>
                <a:gd name="connsiteY10" fmla="*/ 18238 h 6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645" h="606236">
                  <a:moveTo>
                    <a:pt x="423432" y="18238"/>
                  </a:moveTo>
                  <a:cubicBezTo>
                    <a:pt x="477407" y="51752"/>
                    <a:pt x="577948" y="113841"/>
                    <a:pt x="622398" y="208738"/>
                  </a:cubicBezTo>
                  <a:cubicBezTo>
                    <a:pt x="666848" y="303635"/>
                    <a:pt x="683782" y="537880"/>
                    <a:pt x="690132" y="587622"/>
                  </a:cubicBezTo>
                  <a:cubicBezTo>
                    <a:pt x="696482" y="637364"/>
                    <a:pt x="692248" y="579507"/>
                    <a:pt x="660498" y="507188"/>
                  </a:cubicBezTo>
                  <a:cubicBezTo>
                    <a:pt x="628748" y="434869"/>
                    <a:pt x="513743" y="202741"/>
                    <a:pt x="499632" y="153705"/>
                  </a:cubicBezTo>
                  <a:cubicBezTo>
                    <a:pt x="485521" y="104669"/>
                    <a:pt x="579713" y="221086"/>
                    <a:pt x="575832" y="212972"/>
                  </a:cubicBezTo>
                  <a:cubicBezTo>
                    <a:pt x="571951" y="204858"/>
                    <a:pt x="516918" y="135714"/>
                    <a:pt x="476348" y="105022"/>
                  </a:cubicBezTo>
                  <a:cubicBezTo>
                    <a:pt x="435779" y="74330"/>
                    <a:pt x="411790" y="42580"/>
                    <a:pt x="332415" y="28822"/>
                  </a:cubicBezTo>
                  <a:cubicBezTo>
                    <a:pt x="253040" y="15064"/>
                    <a:pt x="5742" y="26000"/>
                    <a:pt x="98" y="22472"/>
                  </a:cubicBezTo>
                  <a:cubicBezTo>
                    <a:pt x="-5547" y="18944"/>
                    <a:pt x="232579" y="7655"/>
                    <a:pt x="298548" y="7655"/>
                  </a:cubicBezTo>
                  <a:cubicBezTo>
                    <a:pt x="364517" y="7655"/>
                    <a:pt x="369457" y="-15276"/>
                    <a:pt x="423432" y="1823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32A9F50E-B633-4329-BD1C-F25E13B14414}"/>
                </a:ext>
              </a:extLst>
            </p:cNvPr>
            <p:cNvSpPr/>
            <p:nvPr/>
          </p:nvSpPr>
          <p:spPr>
            <a:xfrm>
              <a:off x="5422298" y="4860448"/>
              <a:ext cx="675710" cy="377241"/>
            </a:xfrm>
            <a:custGeom>
              <a:avLst/>
              <a:gdLst>
                <a:gd name="connsiteX0" fmla="*/ 240315 w 675710"/>
                <a:gd name="connsiteY0" fmla="*/ 135415 h 377241"/>
                <a:gd name="connsiteX1" fmla="*/ 438752 w 675710"/>
                <a:gd name="connsiteY1" fmla="*/ 243365 h 377241"/>
                <a:gd name="connsiteX2" fmla="*/ 530827 w 675710"/>
                <a:gd name="connsiteY2" fmla="*/ 303690 h 377241"/>
                <a:gd name="connsiteX3" fmla="*/ 661002 w 675710"/>
                <a:gd name="connsiteY3" fmla="*/ 219552 h 377241"/>
                <a:gd name="connsiteX4" fmla="*/ 651477 w 675710"/>
                <a:gd name="connsiteY4" fmla="*/ 275115 h 377241"/>
                <a:gd name="connsiteX5" fmla="*/ 675290 w 675710"/>
                <a:gd name="connsiteY5" fmla="*/ 376715 h 377241"/>
                <a:gd name="connsiteX6" fmla="*/ 627665 w 675710"/>
                <a:gd name="connsiteY6" fmla="*/ 316390 h 377241"/>
                <a:gd name="connsiteX7" fmla="*/ 543527 w 675710"/>
                <a:gd name="connsiteY7" fmla="*/ 349727 h 377241"/>
                <a:gd name="connsiteX8" fmla="*/ 308577 w 675710"/>
                <a:gd name="connsiteY8" fmla="*/ 216377 h 377241"/>
                <a:gd name="connsiteX9" fmla="*/ 2190 w 675710"/>
                <a:gd name="connsiteY9" fmla="*/ 477 h 377241"/>
                <a:gd name="connsiteX10" fmla="*/ 475265 w 675710"/>
                <a:gd name="connsiteY10" fmla="*/ 279877 h 377241"/>
                <a:gd name="connsiteX11" fmla="*/ 240315 w 675710"/>
                <a:gd name="connsiteY11" fmla="*/ 135415 h 37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710" h="377241">
                  <a:moveTo>
                    <a:pt x="240315" y="135415"/>
                  </a:moveTo>
                  <a:cubicBezTo>
                    <a:pt x="234230" y="129330"/>
                    <a:pt x="390333" y="215319"/>
                    <a:pt x="438752" y="243365"/>
                  </a:cubicBezTo>
                  <a:cubicBezTo>
                    <a:pt x="487171" y="271411"/>
                    <a:pt x="493785" y="307659"/>
                    <a:pt x="530827" y="303690"/>
                  </a:cubicBezTo>
                  <a:cubicBezTo>
                    <a:pt x="567869" y="299721"/>
                    <a:pt x="640894" y="224314"/>
                    <a:pt x="661002" y="219552"/>
                  </a:cubicBezTo>
                  <a:cubicBezTo>
                    <a:pt x="681110" y="214790"/>
                    <a:pt x="649096" y="248921"/>
                    <a:pt x="651477" y="275115"/>
                  </a:cubicBezTo>
                  <a:cubicBezTo>
                    <a:pt x="653858" y="301309"/>
                    <a:pt x="679259" y="369836"/>
                    <a:pt x="675290" y="376715"/>
                  </a:cubicBezTo>
                  <a:cubicBezTo>
                    <a:pt x="671321" y="383594"/>
                    <a:pt x="649626" y="320888"/>
                    <a:pt x="627665" y="316390"/>
                  </a:cubicBezTo>
                  <a:cubicBezTo>
                    <a:pt x="605705" y="311892"/>
                    <a:pt x="596708" y="366396"/>
                    <a:pt x="543527" y="349727"/>
                  </a:cubicBezTo>
                  <a:cubicBezTo>
                    <a:pt x="490346" y="333058"/>
                    <a:pt x="398800" y="274585"/>
                    <a:pt x="308577" y="216377"/>
                  </a:cubicBezTo>
                  <a:cubicBezTo>
                    <a:pt x="218354" y="158169"/>
                    <a:pt x="-25591" y="-10106"/>
                    <a:pt x="2190" y="477"/>
                  </a:cubicBezTo>
                  <a:cubicBezTo>
                    <a:pt x="29971" y="11060"/>
                    <a:pt x="436107" y="254742"/>
                    <a:pt x="475265" y="279877"/>
                  </a:cubicBezTo>
                  <a:cubicBezTo>
                    <a:pt x="514423" y="305012"/>
                    <a:pt x="246400" y="141500"/>
                    <a:pt x="240315" y="13541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0838596C-8D87-43D7-ACE1-5B1EDC8075D0}"/>
                </a:ext>
              </a:extLst>
            </p:cNvPr>
            <p:cNvSpPr/>
            <p:nvPr/>
          </p:nvSpPr>
          <p:spPr>
            <a:xfrm>
              <a:off x="6490847" y="4484455"/>
              <a:ext cx="105451" cy="221143"/>
            </a:xfrm>
            <a:custGeom>
              <a:avLst/>
              <a:gdLst>
                <a:gd name="connsiteX0" fmla="*/ 441 w 105451"/>
                <a:gd name="connsiteY0" fmla="*/ 233 h 221143"/>
                <a:gd name="connsiteX1" fmla="*/ 63941 w 105451"/>
                <a:gd name="connsiteY1" fmla="*/ 128820 h 221143"/>
                <a:gd name="connsiteX2" fmla="*/ 102041 w 105451"/>
                <a:gd name="connsiteY2" fmla="*/ 58970 h 221143"/>
                <a:gd name="connsiteX3" fmla="*/ 102041 w 105451"/>
                <a:gd name="connsiteY3" fmla="*/ 181208 h 221143"/>
                <a:gd name="connsiteX4" fmla="*/ 102041 w 105451"/>
                <a:gd name="connsiteY4" fmla="*/ 214545 h 221143"/>
                <a:gd name="connsiteX5" fmla="*/ 56003 w 105451"/>
                <a:gd name="connsiteY5" fmla="*/ 65320 h 221143"/>
                <a:gd name="connsiteX6" fmla="*/ 100453 w 105451"/>
                <a:gd name="connsiteY6" fmla="*/ 195495 h 221143"/>
                <a:gd name="connsiteX7" fmla="*/ 38541 w 105451"/>
                <a:gd name="connsiteY7" fmla="*/ 166920 h 221143"/>
                <a:gd name="connsiteX8" fmla="*/ 441 w 105451"/>
                <a:gd name="connsiteY8" fmla="*/ 233 h 22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51" h="221143">
                  <a:moveTo>
                    <a:pt x="441" y="233"/>
                  </a:moveTo>
                  <a:cubicBezTo>
                    <a:pt x="4674" y="-6117"/>
                    <a:pt x="47008" y="119031"/>
                    <a:pt x="63941" y="128820"/>
                  </a:cubicBezTo>
                  <a:cubicBezTo>
                    <a:pt x="80874" y="138609"/>
                    <a:pt x="95691" y="50239"/>
                    <a:pt x="102041" y="58970"/>
                  </a:cubicBezTo>
                  <a:cubicBezTo>
                    <a:pt x="108391" y="67701"/>
                    <a:pt x="102041" y="181208"/>
                    <a:pt x="102041" y="181208"/>
                  </a:cubicBezTo>
                  <a:cubicBezTo>
                    <a:pt x="102041" y="207137"/>
                    <a:pt x="109714" y="233860"/>
                    <a:pt x="102041" y="214545"/>
                  </a:cubicBezTo>
                  <a:cubicBezTo>
                    <a:pt x="94368" y="195230"/>
                    <a:pt x="56268" y="68495"/>
                    <a:pt x="56003" y="65320"/>
                  </a:cubicBezTo>
                  <a:cubicBezTo>
                    <a:pt x="55738" y="62145"/>
                    <a:pt x="103363" y="178562"/>
                    <a:pt x="100453" y="195495"/>
                  </a:cubicBezTo>
                  <a:cubicBezTo>
                    <a:pt x="97543" y="212428"/>
                    <a:pt x="53622" y="195759"/>
                    <a:pt x="38541" y="166920"/>
                  </a:cubicBezTo>
                  <a:cubicBezTo>
                    <a:pt x="23460" y="138081"/>
                    <a:pt x="-3792" y="6583"/>
                    <a:pt x="441" y="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1A9E04CA-1AAB-4907-BAC1-773FBF9FF24E}"/>
                </a:ext>
              </a:extLst>
            </p:cNvPr>
            <p:cNvSpPr/>
            <p:nvPr/>
          </p:nvSpPr>
          <p:spPr>
            <a:xfrm>
              <a:off x="5319171" y="4173037"/>
              <a:ext cx="302909" cy="607261"/>
            </a:xfrm>
            <a:custGeom>
              <a:avLst/>
              <a:gdLst>
                <a:gd name="connsiteX0" fmla="*/ 12 w 302909"/>
                <a:gd name="connsiteY0" fmla="*/ 434946 h 607261"/>
                <a:gd name="connsiteX1" fmla="*/ 268829 w 302909"/>
                <a:gd name="connsiteY1" fmla="*/ 536546 h 607261"/>
                <a:gd name="connsiteX2" fmla="*/ 82562 w 302909"/>
                <a:gd name="connsiteY2" fmla="*/ 489980 h 607261"/>
                <a:gd name="connsiteX3" fmla="*/ 182046 w 302909"/>
                <a:gd name="connsiteY3" fmla="*/ 481513 h 607261"/>
                <a:gd name="connsiteX4" fmla="*/ 177812 w 302909"/>
                <a:gd name="connsiteY4" fmla="*/ 415896 h 607261"/>
                <a:gd name="connsiteX5" fmla="*/ 302696 w 302909"/>
                <a:gd name="connsiteY5" fmla="*/ 5263 h 607261"/>
                <a:gd name="connsiteX6" fmla="*/ 209562 w 302909"/>
                <a:gd name="connsiteY6" fmla="*/ 210580 h 607261"/>
                <a:gd name="connsiteX7" fmla="*/ 281529 w 302909"/>
                <a:gd name="connsiteY7" fmla="*/ 602163 h 607261"/>
                <a:gd name="connsiteX8" fmla="*/ 12 w 302909"/>
                <a:gd name="connsiteY8" fmla="*/ 434946 h 60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909" h="607261">
                  <a:moveTo>
                    <a:pt x="12" y="434946"/>
                  </a:moveTo>
                  <a:cubicBezTo>
                    <a:pt x="-2105" y="424010"/>
                    <a:pt x="255071" y="527374"/>
                    <a:pt x="268829" y="536546"/>
                  </a:cubicBezTo>
                  <a:cubicBezTo>
                    <a:pt x="282587" y="545718"/>
                    <a:pt x="97026" y="499152"/>
                    <a:pt x="82562" y="489980"/>
                  </a:cubicBezTo>
                  <a:cubicBezTo>
                    <a:pt x="68098" y="480808"/>
                    <a:pt x="166171" y="493860"/>
                    <a:pt x="182046" y="481513"/>
                  </a:cubicBezTo>
                  <a:cubicBezTo>
                    <a:pt x="197921" y="469166"/>
                    <a:pt x="157704" y="495271"/>
                    <a:pt x="177812" y="415896"/>
                  </a:cubicBezTo>
                  <a:cubicBezTo>
                    <a:pt x="197920" y="336521"/>
                    <a:pt x="297404" y="39482"/>
                    <a:pt x="302696" y="5263"/>
                  </a:cubicBezTo>
                  <a:cubicBezTo>
                    <a:pt x="307988" y="-28956"/>
                    <a:pt x="213090" y="111097"/>
                    <a:pt x="209562" y="210580"/>
                  </a:cubicBezTo>
                  <a:cubicBezTo>
                    <a:pt x="206034" y="310063"/>
                    <a:pt x="312221" y="563358"/>
                    <a:pt x="281529" y="602163"/>
                  </a:cubicBezTo>
                  <a:cubicBezTo>
                    <a:pt x="250837" y="640968"/>
                    <a:pt x="2129" y="445882"/>
                    <a:pt x="12" y="434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08A611E-8874-4BD0-97DB-2448C0F43E1B}"/>
                </a:ext>
              </a:extLst>
            </p:cNvPr>
            <p:cNvSpPr/>
            <p:nvPr/>
          </p:nvSpPr>
          <p:spPr>
            <a:xfrm>
              <a:off x="5444935" y="3578779"/>
              <a:ext cx="804843" cy="417820"/>
            </a:xfrm>
            <a:custGeom>
              <a:avLst/>
              <a:gdLst>
                <a:gd name="connsiteX0" fmla="*/ 147298 w 804843"/>
                <a:gd name="connsiteY0" fmla="*/ 11088 h 417820"/>
                <a:gd name="connsiteX1" fmla="*/ 612965 w 804843"/>
                <a:gd name="connsiteY1" fmla="*/ 146554 h 417820"/>
                <a:gd name="connsiteX2" fmla="*/ 388598 w 804843"/>
                <a:gd name="connsiteY2" fmla="*/ 49188 h 417820"/>
                <a:gd name="connsiteX3" fmla="*/ 511365 w 804843"/>
                <a:gd name="connsiteY3" fmla="*/ 129621 h 417820"/>
                <a:gd name="connsiteX4" fmla="*/ 799232 w 804843"/>
                <a:gd name="connsiteY4" fmla="*/ 413254 h 417820"/>
                <a:gd name="connsiteX5" fmla="*/ 689165 w 804843"/>
                <a:gd name="connsiteY5" fmla="*/ 303188 h 417820"/>
                <a:gd name="connsiteX6" fmla="*/ 532532 w 804843"/>
                <a:gd name="connsiteY6" fmla="*/ 282021 h 417820"/>
                <a:gd name="connsiteX7" fmla="*/ 20298 w 804843"/>
                <a:gd name="connsiteY7" fmla="*/ 328588 h 417820"/>
                <a:gd name="connsiteX8" fmla="*/ 553698 w 804843"/>
                <a:gd name="connsiteY8" fmla="*/ 294721 h 417820"/>
                <a:gd name="connsiteX9" fmla="*/ 113432 w 804843"/>
                <a:gd name="connsiteY9" fmla="*/ 265088 h 417820"/>
                <a:gd name="connsiteX10" fmla="*/ 28765 w 804843"/>
                <a:gd name="connsiteY10" fmla="*/ 252388 h 417820"/>
                <a:gd name="connsiteX11" fmla="*/ 528298 w 804843"/>
                <a:gd name="connsiteY11" fmla="*/ 243921 h 417820"/>
                <a:gd name="connsiteX12" fmla="*/ 109198 w 804843"/>
                <a:gd name="connsiteY12" fmla="*/ 133854 h 417820"/>
                <a:gd name="connsiteX13" fmla="*/ 397065 w 804843"/>
                <a:gd name="connsiteY13" fmla="*/ 116921 h 417820"/>
                <a:gd name="connsiteX14" fmla="*/ 481732 w 804843"/>
                <a:gd name="connsiteY14" fmla="*/ 19554 h 417820"/>
                <a:gd name="connsiteX15" fmla="*/ 147298 w 804843"/>
                <a:gd name="connsiteY15" fmla="*/ 11088 h 41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4843" h="417820">
                  <a:moveTo>
                    <a:pt x="147298" y="11088"/>
                  </a:moveTo>
                  <a:cubicBezTo>
                    <a:pt x="169170" y="32255"/>
                    <a:pt x="572748" y="140204"/>
                    <a:pt x="612965" y="146554"/>
                  </a:cubicBezTo>
                  <a:cubicBezTo>
                    <a:pt x="653182" y="152904"/>
                    <a:pt x="405531" y="52010"/>
                    <a:pt x="388598" y="49188"/>
                  </a:cubicBezTo>
                  <a:cubicBezTo>
                    <a:pt x="371665" y="46366"/>
                    <a:pt x="442926" y="68943"/>
                    <a:pt x="511365" y="129621"/>
                  </a:cubicBezTo>
                  <a:cubicBezTo>
                    <a:pt x="579804" y="190299"/>
                    <a:pt x="769599" y="384326"/>
                    <a:pt x="799232" y="413254"/>
                  </a:cubicBezTo>
                  <a:cubicBezTo>
                    <a:pt x="828865" y="442182"/>
                    <a:pt x="733615" y="325060"/>
                    <a:pt x="689165" y="303188"/>
                  </a:cubicBezTo>
                  <a:cubicBezTo>
                    <a:pt x="644715" y="281316"/>
                    <a:pt x="644010" y="277788"/>
                    <a:pt x="532532" y="282021"/>
                  </a:cubicBezTo>
                  <a:cubicBezTo>
                    <a:pt x="421054" y="286254"/>
                    <a:pt x="16770" y="326471"/>
                    <a:pt x="20298" y="328588"/>
                  </a:cubicBezTo>
                  <a:cubicBezTo>
                    <a:pt x="23826" y="330705"/>
                    <a:pt x="538176" y="305304"/>
                    <a:pt x="553698" y="294721"/>
                  </a:cubicBezTo>
                  <a:cubicBezTo>
                    <a:pt x="569220" y="284138"/>
                    <a:pt x="200921" y="272143"/>
                    <a:pt x="113432" y="265088"/>
                  </a:cubicBezTo>
                  <a:cubicBezTo>
                    <a:pt x="25943" y="258033"/>
                    <a:pt x="-40379" y="255916"/>
                    <a:pt x="28765" y="252388"/>
                  </a:cubicBezTo>
                  <a:cubicBezTo>
                    <a:pt x="97909" y="248860"/>
                    <a:pt x="514893" y="263677"/>
                    <a:pt x="528298" y="243921"/>
                  </a:cubicBezTo>
                  <a:cubicBezTo>
                    <a:pt x="541703" y="224165"/>
                    <a:pt x="131070" y="155021"/>
                    <a:pt x="109198" y="133854"/>
                  </a:cubicBezTo>
                  <a:cubicBezTo>
                    <a:pt x="87326" y="112687"/>
                    <a:pt x="334976" y="135971"/>
                    <a:pt x="397065" y="116921"/>
                  </a:cubicBezTo>
                  <a:cubicBezTo>
                    <a:pt x="459154" y="97871"/>
                    <a:pt x="519126" y="36487"/>
                    <a:pt x="481732" y="19554"/>
                  </a:cubicBezTo>
                  <a:cubicBezTo>
                    <a:pt x="444338" y="2621"/>
                    <a:pt x="125426" y="-10079"/>
                    <a:pt x="147298" y="11088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CCFE87DF-81B8-4817-9343-60BA233D0684}"/>
              </a:ext>
            </a:extLst>
          </p:cNvPr>
          <p:cNvSpPr/>
          <p:nvPr/>
        </p:nvSpPr>
        <p:spPr>
          <a:xfrm>
            <a:off x="4099485" y="7092298"/>
            <a:ext cx="1065108" cy="1693057"/>
          </a:xfrm>
          <a:custGeom>
            <a:avLst/>
            <a:gdLst>
              <a:gd name="connsiteX0" fmla="*/ 203275 w 1065108"/>
              <a:gd name="connsiteY0" fmla="*/ 4462 h 1693057"/>
              <a:gd name="connsiteX1" fmla="*/ 1036395 w 1065108"/>
              <a:gd name="connsiteY1" fmla="*/ 146702 h 1693057"/>
              <a:gd name="connsiteX2" fmla="*/ 863675 w 1065108"/>
              <a:gd name="connsiteY2" fmla="*/ 141622 h 1693057"/>
              <a:gd name="connsiteX3" fmla="*/ 772235 w 1065108"/>
              <a:gd name="connsiteY3" fmla="*/ 329582 h 1693057"/>
              <a:gd name="connsiteX4" fmla="*/ 772235 w 1065108"/>
              <a:gd name="connsiteY4" fmla="*/ 883302 h 1693057"/>
              <a:gd name="connsiteX5" fmla="*/ 721435 w 1065108"/>
              <a:gd name="connsiteY5" fmla="*/ 741062 h 1693057"/>
              <a:gd name="connsiteX6" fmla="*/ 975435 w 1065108"/>
              <a:gd name="connsiteY6" fmla="*/ 1660542 h 1693057"/>
              <a:gd name="connsiteX7" fmla="*/ 924635 w 1065108"/>
              <a:gd name="connsiteY7" fmla="*/ 1497982 h 1693057"/>
              <a:gd name="connsiteX8" fmla="*/ 848435 w 1065108"/>
              <a:gd name="connsiteY8" fmla="*/ 1614822 h 1693057"/>
              <a:gd name="connsiteX9" fmla="*/ 823035 w 1065108"/>
              <a:gd name="connsiteY9" fmla="*/ 1665622 h 1693057"/>
              <a:gd name="connsiteX10" fmla="*/ 558875 w 1065108"/>
              <a:gd name="connsiteY10" fmla="*/ 1553862 h 1693057"/>
              <a:gd name="connsiteX11" fmla="*/ 335355 w 1065108"/>
              <a:gd name="connsiteY11" fmla="*/ 954422 h 1693057"/>
              <a:gd name="connsiteX12" fmla="*/ 213435 w 1065108"/>
              <a:gd name="connsiteY12" fmla="*/ 476902 h 1693057"/>
              <a:gd name="connsiteX13" fmla="*/ 10235 w 1065108"/>
              <a:gd name="connsiteY13" fmla="*/ 426102 h 1693057"/>
              <a:gd name="connsiteX14" fmla="*/ 76275 w 1065108"/>
              <a:gd name="connsiteY14" fmla="*/ 329582 h 1693057"/>
              <a:gd name="connsiteX15" fmla="*/ 467435 w 1065108"/>
              <a:gd name="connsiteY15" fmla="*/ 339742 h 1693057"/>
              <a:gd name="connsiteX16" fmla="*/ 30555 w 1065108"/>
              <a:gd name="connsiteY16" fmla="*/ 339742 h 1693057"/>
              <a:gd name="connsiteX17" fmla="*/ 203275 w 1065108"/>
              <a:gd name="connsiteY17" fmla="*/ 4462 h 169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5108" h="1693057">
                <a:moveTo>
                  <a:pt x="203275" y="4462"/>
                </a:moveTo>
                <a:cubicBezTo>
                  <a:pt x="370915" y="-27711"/>
                  <a:pt x="926328" y="123842"/>
                  <a:pt x="1036395" y="146702"/>
                </a:cubicBezTo>
                <a:cubicBezTo>
                  <a:pt x="1146462" y="169562"/>
                  <a:pt x="907702" y="111142"/>
                  <a:pt x="863675" y="141622"/>
                </a:cubicBezTo>
                <a:cubicBezTo>
                  <a:pt x="819648" y="172102"/>
                  <a:pt x="787475" y="205969"/>
                  <a:pt x="772235" y="329582"/>
                </a:cubicBezTo>
                <a:cubicBezTo>
                  <a:pt x="756995" y="453195"/>
                  <a:pt x="780702" y="814722"/>
                  <a:pt x="772235" y="883302"/>
                </a:cubicBezTo>
                <a:cubicBezTo>
                  <a:pt x="763768" y="951882"/>
                  <a:pt x="687568" y="611522"/>
                  <a:pt x="721435" y="741062"/>
                </a:cubicBezTo>
                <a:cubicBezTo>
                  <a:pt x="755302" y="870602"/>
                  <a:pt x="941568" y="1534389"/>
                  <a:pt x="975435" y="1660542"/>
                </a:cubicBezTo>
                <a:cubicBezTo>
                  <a:pt x="1009302" y="1786695"/>
                  <a:pt x="945802" y="1505602"/>
                  <a:pt x="924635" y="1497982"/>
                </a:cubicBezTo>
                <a:cubicBezTo>
                  <a:pt x="903468" y="1490362"/>
                  <a:pt x="865368" y="1586882"/>
                  <a:pt x="848435" y="1614822"/>
                </a:cubicBezTo>
                <a:cubicBezTo>
                  <a:pt x="831502" y="1642762"/>
                  <a:pt x="871295" y="1675782"/>
                  <a:pt x="823035" y="1665622"/>
                </a:cubicBezTo>
                <a:cubicBezTo>
                  <a:pt x="774775" y="1655462"/>
                  <a:pt x="640155" y="1672395"/>
                  <a:pt x="558875" y="1553862"/>
                </a:cubicBezTo>
                <a:cubicBezTo>
                  <a:pt x="477595" y="1435329"/>
                  <a:pt x="392928" y="1133915"/>
                  <a:pt x="335355" y="954422"/>
                </a:cubicBezTo>
                <a:cubicBezTo>
                  <a:pt x="277782" y="774929"/>
                  <a:pt x="267622" y="564955"/>
                  <a:pt x="213435" y="476902"/>
                </a:cubicBezTo>
                <a:cubicBezTo>
                  <a:pt x="159248" y="388849"/>
                  <a:pt x="33095" y="450655"/>
                  <a:pt x="10235" y="426102"/>
                </a:cubicBezTo>
                <a:cubicBezTo>
                  <a:pt x="-12625" y="401549"/>
                  <a:pt x="75" y="343975"/>
                  <a:pt x="76275" y="329582"/>
                </a:cubicBezTo>
                <a:cubicBezTo>
                  <a:pt x="152475" y="315189"/>
                  <a:pt x="475055" y="338049"/>
                  <a:pt x="467435" y="339742"/>
                </a:cubicBezTo>
                <a:cubicBezTo>
                  <a:pt x="459815" y="341435"/>
                  <a:pt x="75428" y="397315"/>
                  <a:pt x="30555" y="339742"/>
                </a:cubicBezTo>
                <a:cubicBezTo>
                  <a:pt x="-14318" y="282169"/>
                  <a:pt x="35635" y="36635"/>
                  <a:pt x="203275" y="4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D6D20B10-E1E4-465F-BE60-8F93971AE400}"/>
              </a:ext>
            </a:extLst>
          </p:cNvPr>
          <p:cNvSpPr/>
          <p:nvPr/>
        </p:nvSpPr>
        <p:spPr>
          <a:xfrm>
            <a:off x="4122194" y="5659265"/>
            <a:ext cx="468982" cy="1456873"/>
          </a:xfrm>
          <a:custGeom>
            <a:avLst/>
            <a:gdLst>
              <a:gd name="connsiteX0" fmla="*/ 452981 w 468982"/>
              <a:gd name="connsiteY0" fmla="*/ 4935 h 1456873"/>
              <a:gd name="connsiteX1" fmla="*/ 402181 w 468982"/>
              <a:gd name="connsiteY1" fmla="*/ 265285 h 1456873"/>
              <a:gd name="connsiteX2" fmla="*/ 100556 w 468982"/>
              <a:gd name="connsiteY2" fmla="*/ 1398760 h 1456873"/>
              <a:gd name="connsiteX3" fmla="*/ 116431 w 468982"/>
              <a:gd name="connsiteY3" fmla="*/ 1217785 h 1456873"/>
              <a:gd name="connsiteX4" fmla="*/ 2131 w 468982"/>
              <a:gd name="connsiteY4" fmla="*/ 573260 h 1456873"/>
              <a:gd name="connsiteX5" fmla="*/ 52931 w 468982"/>
              <a:gd name="connsiteY5" fmla="*/ 735185 h 1456873"/>
              <a:gd name="connsiteX6" fmla="*/ 186281 w 468982"/>
              <a:gd name="connsiteY6" fmla="*/ 401810 h 1456873"/>
              <a:gd name="connsiteX7" fmla="*/ 452981 w 468982"/>
              <a:gd name="connsiteY7" fmla="*/ 4935 h 145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982" h="1456873">
                <a:moveTo>
                  <a:pt x="452981" y="4935"/>
                </a:moveTo>
                <a:cubicBezTo>
                  <a:pt x="488964" y="-17819"/>
                  <a:pt x="460919" y="32981"/>
                  <a:pt x="402181" y="265285"/>
                </a:cubicBezTo>
                <a:cubicBezTo>
                  <a:pt x="343443" y="497589"/>
                  <a:pt x="148181" y="1240010"/>
                  <a:pt x="100556" y="1398760"/>
                </a:cubicBezTo>
                <a:cubicBezTo>
                  <a:pt x="52931" y="1557510"/>
                  <a:pt x="132835" y="1355368"/>
                  <a:pt x="116431" y="1217785"/>
                </a:cubicBezTo>
                <a:cubicBezTo>
                  <a:pt x="100027" y="1080202"/>
                  <a:pt x="12714" y="653693"/>
                  <a:pt x="2131" y="573260"/>
                </a:cubicBezTo>
                <a:cubicBezTo>
                  <a:pt x="-8452" y="492827"/>
                  <a:pt x="22239" y="763760"/>
                  <a:pt x="52931" y="735185"/>
                </a:cubicBezTo>
                <a:cubicBezTo>
                  <a:pt x="83623" y="706610"/>
                  <a:pt x="113785" y="520872"/>
                  <a:pt x="186281" y="401810"/>
                </a:cubicBezTo>
                <a:cubicBezTo>
                  <a:pt x="258777" y="282748"/>
                  <a:pt x="416998" y="27689"/>
                  <a:pt x="452981" y="4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4FBCB551-4E87-4FCC-93DA-EB6D37712B18}"/>
              </a:ext>
            </a:extLst>
          </p:cNvPr>
          <p:cNvSpPr/>
          <p:nvPr/>
        </p:nvSpPr>
        <p:spPr>
          <a:xfrm>
            <a:off x="4196829" y="8149092"/>
            <a:ext cx="1586629" cy="1059970"/>
          </a:xfrm>
          <a:custGeom>
            <a:avLst/>
            <a:gdLst>
              <a:gd name="connsiteX0" fmla="*/ 1585904 w 1586629"/>
              <a:gd name="connsiteY0" fmla="*/ 75 h 1059970"/>
              <a:gd name="connsiteX1" fmla="*/ 1116004 w 1586629"/>
              <a:gd name="connsiteY1" fmla="*/ 440341 h 1059970"/>
              <a:gd name="connsiteX2" fmla="*/ 506404 w 1586629"/>
              <a:gd name="connsiteY2" fmla="*/ 800175 h 1059970"/>
              <a:gd name="connsiteX3" fmla="*/ 2638 w 1586629"/>
              <a:gd name="connsiteY3" fmla="*/ 1058408 h 1059970"/>
              <a:gd name="connsiteX4" fmla="*/ 726538 w 1586629"/>
              <a:gd name="connsiteY4" fmla="*/ 774775 h 1059970"/>
              <a:gd name="connsiteX5" fmla="*/ 83071 w 1586629"/>
              <a:gd name="connsiteY5" fmla="*/ 1058408 h 1059970"/>
              <a:gd name="connsiteX6" fmla="*/ 984771 w 1586629"/>
              <a:gd name="connsiteY6" fmla="*/ 618141 h 1059970"/>
              <a:gd name="connsiteX7" fmla="*/ 1149871 w 1586629"/>
              <a:gd name="connsiteY7" fmla="*/ 508075 h 1059970"/>
              <a:gd name="connsiteX8" fmla="*/ 1221838 w 1586629"/>
              <a:gd name="connsiteY8" fmla="*/ 474208 h 1059970"/>
              <a:gd name="connsiteX9" fmla="*/ 1585904 w 1586629"/>
              <a:gd name="connsiteY9" fmla="*/ 75 h 105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6629" h="1059970">
                <a:moveTo>
                  <a:pt x="1585904" y="75"/>
                </a:moveTo>
                <a:cubicBezTo>
                  <a:pt x="1568265" y="-5570"/>
                  <a:pt x="1295921" y="306991"/>
                  <a:pt x="1116004" y="440341"/>
                </a:cubicBezTo>
                <a:cubicBezTo>
                  <a:pt x="936087" y="573691"/>
                  <a:pt x="691965" y="697164"/>
                  <a:pt x="506404" y="800175"/>
                </a:cubicBezTo>
                <a:cubicBezTo>
                  <a:pt x="320843" y="903186"/>
                  <a:pt x="-34051" y="1062641"/>
                  <a:pt x="2638" y="1058408"/>
                </a:cubicBezTo>
                <a:cubicBezTo>
                  <a:pt x="39327" y="1054175"/>
                  <a:pt x="713133" y="774775"/>
                  <a:pt x="726538" y="774775"/>
                </a:cubicBezTo>
                <a:cubicBezTo>
                  <a:pt x="739943" y="774775"/>
                  <a:pt x="40032" y="1084514"/>
                  <a:pt x="83071" y="1058408"/>
                </a:cubicBezTo>
                <a:cubicBezTo>
                  <a:pt x="126110" y="1032302"/>
                  <a:pt x="806971" y="709863"/>
                  <a:pt x="984771" y="618141"/>
                </a:cubicBezTo>
                <a:cubicBezTo>
                  <a:pt x="1162571" y="526419"/>
                  <a:pt x="1110360" y="532064"/>
                  <a:pt x="1149871" y="508075"/>
                </a:cubicBezTo>
                <a:cubicBezTo>
                  <a:pt x="1189382" y="484086"/>
                  <a:pt x="1149166" y="558169"/>
                  <a:pt x="1221838" y="474208"/>
                </a:cubicBezTo>
                <a:cubicBezTo>
                  <a:pt x="1294510" y="390247"/>
                  <a:pt x="1603543" y="5720"/>
                  <a:pt x="158590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D9ECF207-A520-424D-9F8D-C24EB6897253}"/>
              </a:ext>
            </a:extLst>
          </p:cNvPr>
          <p:cNvSpPr/>
          <p:nvPr/>
        </p:nvSpPr>
        <p:spPr>
          <a:xfrm>
            <a:off x="2366885" y="7747360"/>
            <a:ext cx="730967" cy="1414861"/>
          </a:xfrm>
          <a:custGeom>
            <a:avLst/>
            <a:gdLst>
              <a:gd name="connsiteX0" fmla="*/ 710748 w 730967"/>
              <a:gd name="connsiteY0" fmla="*/ 63140 h 1414861"/>
              <a:gd name="connsiteX1" fmla="*/ 477915 w 730967"/>
              <a:gd name="connsiteY1" fmla="*/ 308673 h 1414861"/>
              <a:gd name="connsiteX2" fmla="*/ 486382 w 730967"/>
              <a:gd name="connsiteY2" fmla="*/ 1180740 h 1414861"/>
              <a:gd name="connsiteX3" fmla="*/ 486382 w 730967"/>
              <a:gd name="connsiteY3" fmla="*/ 1409340 h 1414861"/>
              <a:gd name="connsiteX4" fmla="*/ 452515 w 730967"/>
              <a:gd name="connsiteY4" fmla="*/ 1307740 h 1414861"/>
              <a:gd name="connsiteX5" fmla="*/ 380548 w 730967"/>
              <a:gd name="connsiteY5" fmla="*/ 918273 h 1414861"/>
              <a:gd name="connsiteX6" fmla="*/ 321282 w 730967"/>
              <a:gd name="connsiteY6" fmla="*/ 626173 h 1414861"/>
              <a:gd name="connsiteX7" fmla="*/ 75748 w 730967"/>
              <a:gd name="connsiteY7" fmla="*/ 228240 h 1414861"/>
              <a:gd name="connsiteX8" fmla="*/ 8015 w 730967"/>
              <a:gd name="connsiteY8" fmla="*/ 139340 h 1414861"/>
              <a:gd name="connsiteX9" fmla="*/ 232382 w 730967"/>
              <a:gd name="connsiteY9" fmla="*/ 291740 h 1414861"/>
              <a:gd name="connsiteX10" fmla="*/ 659948 w 730967"/>
              <a:gd name="connsiteY10" fmla="*/ 16573 h 1414861"/>
              <a:gd name="connsiteX11" fmla="*/ 710748 w 730967"/>
              <a:gd name="connsiteY11" fmla="*/ 63140 h 141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967" h="1414861">
                <a:moveTo>
                  <a:pt x="710748" y="63140"/>
                </a:moveTo>
                <a:cubicBezTo>
                  <a:pt x="680409" y="111823"/>
                  <a:pt x="515309" y="122406"/>
                  <a:pt x="477915" y="308673"/>
                </a:cubicBezTo>
                <a:cubicBezTo>
                  <a:pt x="440521" y="494940"/>
                  <a:pt x="484971" y="997296"/>
                  <a:pt x="486382" y="1180740"/>
                </a:cubicBezTo>
                <a:cubicBezTo>
                  <a:pt x="487793" y="1364184"/>
                  <a:pt x="492026" y="1388173"/>
                  <a:pt x="486382" y="1409340"/>
                </a:cubicBezTo>
                <a:cubicBezTo>
                  <a:pt x="480738" y="1430507"/>
                  <a:pt x="470154" y="1389585"/>
                  <a:pt x="452515" y="1307740"/>
                </a:cubicBezTo>
                <a:cubicBezTo>
                  <a:pt x="434876" y="1225895"/>
                  <a:pt x="402420" y="1031868"/>
                  <a:pt x="380548" y="918273"/>
                </a:cubicBezTo>
                <a:cubicBezTo>
                  <a:pt x="358676" y="804679"/>
                  <a:pt x="372082" y="741178"/>
                  <a:pt x="321282" y="626173"/>
                </a:cubicBezTo>
                <a:cubicBezTo>
                  <a:pt x="270482" y="511168"/>
                  <a:pt x="127959" y="309379"/>
                  <a:pt x="75748" y="228240"/>
                </a:cubicBezTo>
                <a:cubicBezTo>
                  <a:pt x="23537" y="147101"/>
                  <a:pt x="-18091" y="128757"/>
                  <a:pt x="8015" y="139340"/>
                </a:cubicBezTo>
                <a:cubicBezTo>
                  <a:pt x="34121" y="149923"/>
                  <a:pt x="123727" y="312201"/>
                  <a:pt x="232382" y="291740"/>
                </a:cubicBezTo>
                <a:cubicBezTo>
                  <a:pt x="341037" y="271279"/>
                  <a:pt x="573165" y="56084"/>
                  <a:pt x="659948" y="16573"/>
                </a:cubicBezTo>
                <a:cubicBezTo>
                  <a:pt x="746731" y="-22938"/>
                  <a:pt x="741087" y="14457"/>
                  <a:pt x="710748" y="63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7BBC8791-1E18-4D51-8228-44435F1A2BDA}"/>
              </a:ext>
            </a:extLst>
          </p:cNvPr>
          <p:cNvSpPr/>
          <p:nvPr/>
        </p:nvSpPr>
        <p:spPr>
          <a:xfrm>
            <a:off x="1172731" y="9295049"/>
            <a:ext cx="1515774" cy="1299869"/>
          </a:xfrm>
          <a:custGeom>
            <a:avLst/>
            <a:gdLst>
              <a:gd name="connsiteX0" fmla="*/ 51549 w 1515774"/>
              <a:gd name="connsiteY0" fmla="*/ 11511 h 1299869"/>
              <a:gd name="connsiteX1" fmla="*/ 71869 w 1515774"/>
              <a:gd name="connsiteY1" fmla="*/ 57231 h 1299869"/>
              <a:gd name="connsiteX2" fmla="*/ 498589 w 1515774"/>
              <a:gd name="connsiteY2" fmla="*/ 976711 h 1299869"/>
              <a:gd name="connsiteX3" fmla="*/ 549389 w 1515774"/>
              <a:gd name="connsiteY3" fmla="*/ 991951 h 1299869"/>
              <a:gd name="connsiteX4" fmla="*/ 991349 w 1515774"/>
              <a:gd name="connsiteY4" fmla="*/ 1179911 h 1299869"/>
              <a:gd name="connsiteX5" fmla="*/ 1509509 w 1515774"/>
              <a:gd name="connsiteY5" fmla="*/ 956391 h 1299869"/>
              <a:gd name="connsiteX6" fmla="*/ 1255509 w 1515774"/>
              <a:gd name="connsiteY6" fmla="*/ 1164671 h 1299869"/>
              <a:gd name="connsiteX7" fmla="*/ 915149 w 1515774"/>
              <a:gd name="connsiteY7" fmla="*/ 1240871 h 1299869"/>
              <a:gd name="connsiteX8" fmla="*/ 656069 w 1515774"/>
              <a:gd name="connsiteY8" fmla="*/ 1240871 h 1299869"/>
              <a:gd name="connsiteX9" fmla="*/ 5829 w 1515774"/>
              <a:gd name="connsiteY9" fmla="*/ 483951 h 1299869"/>
              <a:gd name="connsiteX10" fmla="*/ 320789 w 1515774"/>
              <a:gd name="connsiteY10" fmla="*/ 722711 h 1299869"/>
              <a:gd name="connsiteX11" fmla="*/ 46469 w 1515774"/>
              <a:gd name="connsiteY11" fmla="*/ 311231 h 1299869"/>
              <a:gd name="connsiteX12" fmla="*/ 51549 w 1515774"/>
              <a:gd name="connsiteY12" fmla="*/ 11511 h 129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5774" h="1299869">
                <a:moveTo>
                  <a:pt x="51549" y="11511"/>
                </a:moveTo>
                <a:cubicBezTo>
                  <a:pt x="55782" y="-30822"/>
                  <a:pt x="71869" y="57231"/>
                  <a:pt x="71869" y="57231"/>
                </a:cubicBezTo>
                <a:cubicBezTo>
                  <a:pt x="146376" y="218098"/>
                  <a:pt x="419002" y="820924"/>
                  <a:pt x="498589" y="976711"/>
                </a:cubicBezTo>
                <a:cubicBezTo>
                  <a:pt x="578176" y="1132498"/>
                  <a:pt x="467262" y="958084"/>
                  <a:pt x="549389" y="991951"/>
                </a:cubicBezTo>
                <a:cubicBezTo>
                  <a:pt x="631516" y="1025818"/>
                  <a:pt x="831329" y="1185838"/>
                  <a:pt x="991349" y="1179911"/>
                </a:cubicBezTo>
                <a:cubicBezTo>
                  <a:pt x="1151369" y="1173984"/>
                  <a:pt x="1465482" y="958931"/>
                  <a:pt x="1509509" y="956391"/>
                </a:cubicBezTo>
                <a:cubicBezTo>
                  <a:pt x="1553536" y="953851"/>
                  <a:pt x="1354569" y="1117258"/>
                  <a:pt x="1255509" y="1164671"/>
                </a:cubicBezTo>
                <a:cubicBezTo>
                  <a:pt x="1156449" y="1212084"/>
                  <a:pt x="1015056" y="1228171"/>
                  <a:pt x="915149" y="1240871"/>
                </a:cubicBezTo>
                <a:cubicBezTo>
                  <a:pt x="815242" y="1253571"/>
                  <a:pt x="807622" y="1367024"/>
                  <a:pt x="656069" y="1240871"/>
                </a:cubicBezTo>
                <a:cubicBezTo>
                  <a:pt x="504516" y="1114718"/>
                  <a:pt x="61709" y="570311"/>
                  <a:pt x="5829" y="483951"/>
                </a:cubicBezTo>
                <a:cubicBezTo>
                  <a:pt x="-50051" y="397591"/>
                  <a:pt x="314016" y="751498"/>
                  <a:pt x="320789" y="722711"/>
                </a:cubicBezTo>
                <a:cubicBezTo>
                  <a:pt x="327562" y="693924"/>
                  <a:pt x="91342" y="427224"/>
                  <a:pt x="46469" y="311231"/>
                </a:cubicBezTo>
                <a:cubicBezTo>
                  <a:pt x="1596" y="195238"/>
                  <a:pt x="47316" y="53844"/>
                  <a:pt x="51549" y="1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21B1F524-6C38-4F48-A4C2-F393AD906FA6}"/>
              </a:ext>
            </a:extLst>
          </p:cNvPr>
          <p:cNvSpPr/>
          <p:nvPr/>
        </p:nvSpPr>
        <p:spPr>
          <a:xfrm>
            <a:off x="1693951" y="7851123"/>
            <a:ext cx="369303" cy="2566358"/>
          </a:xfrm>
          <a:custGeom>
            <a:avLst/>
            <a:gdLst>
              <a:gd name="connsiteX0" fmla="*/ 2769 w 369303"/>
              <a:gd name="connsiteY0" fmla="*/ 22877 h 2566358"/>
              <a:gd name="connsiteX1" fmla="*/ 272009 w 369303"/>
              <a:gd name="connsiteY1" fmla="*/ 297197 h 2566358"/>
              <a:gd name="connsiteX2" fmla="*/ 236449 w 369303"/>
              <a:gd name="connsiteY2" fmla="*/ 1150637 h 2566358"/>
              <a:gd name="connsiteX3" fmla="*/ 368529 w 369303"/>
              <a:gd name="connsiteY3" fmla="*/ 2075197 h 2566358"/>
              <a:gd name="connsiteX4" fmla="*/ 165329 w 369303"/>
              <a:gd name="connsiteY4" fmla="*/ 1607837 h 2566358"/>
              <a:gd name="connsiteX5" fmla="*/ 343129 w 369303"/>
              <a:gd name="connsiteY5" fmla="*/ 2562877 h 2566358"/>
              <a:gd name="connsiteX6" fmla="*/ 190729 w 369303"/>
              <a:gd name="connsiteY6" fmla="*/ 1887237 h 2566358"/>
              <a:gd name="connsiteX7" fmla="*/ 134849 w 369303"/>
              <a:gd name="connsiteY7" fmla="*/ 815357 h 2566358"/>
              <a:gd name="connsiteX8" fmla="*/ 2769 w 369303"/>
              <a:gd name="connsiteY8" fmla="*/ 22877 h 256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303" h="2566358">
                <a:moveTo>
                  <a:pt x="2769" y="22877"/>
                </a:moveTo>
                <a:cubicBezTo>
                  <a:pt x="25629" y="-63483"/>
                  <a:pt x="233062" y="109237"/>
                  <a:pt x="272009" y="297197"/>
                </a:cubicBezTo>
                <a:cubicBezTo>
                  <a:pt x="310956" y="485157"/>
                  <a:pt x="220362" y="854304"/>
                  <a:pt x="236449" y="1150637"/>
                </a:cubicBezTo>
                <a:cubicBezTo>
                  <a:pt x="252536" y="1446970"/>
                  <a:pt x="380382" y="1998997"/>
                  <a:pt x="368529" y="2075197"/>
                </a:cubicBezTo>
                <a:cubicBezTo>
                  <a:pt x="356676" y="2151397"/>
                  <a:pt x="169562" y="1526557"/>
                  <a:pt x="165329" y="1607837"/>
                </a:cubicBezTo>
                <a:cubicBezTo>
                  <a:pt x="161096" y="1689117"/>
                  <a:pt x="338896" y="2516310"/>
                  <a:pt x="343129" y="2562877"/>
                </a:cubicBezTo>
                <a:cubicBezTo>
                  <a:pt x="347362" y="2609444"/>
                  <a:pt x="225442" y="2178490"/>
                  <a:pt x="190729" y="1887237"/>
                </a:cubicBezTo>
                <a:cubicBezTo>
                  <a:pt x="156016" y="1595984"/>
                  <a:pt x="164482" y="1121004"/>
                  <a:pt x="134849" y="815357"/>
                </a:cubicBezTo>
                <a:cubicBezTo>
                  <a:pt x="105216" y="509710"/>
                  <a:pt x="-20091" y="109237"/>
                  <a:pt x="2769" y="2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9A7D0F20-A551-418B-A608-AD0473F5CCE1}"/>
              </a:ext>
            </a:extLst>
          </p:cNvPr>
          <p:cNvSpPr/>
          <p:nvPr/>
        </p:nvSpPr>
        <p:spPr>
          <a:xfrm>
            <a:off x="2531611" y="8457208"/>
            <a:ext cx="257853" cy="1761817"/>
          </a:xfrm>
          <a:custGeom>
            <a:avLst/>
            <a:gdLst>
              <a:gd name="connsiteX0" fmla="*/ 176029 w 257853"/>
              <a:gd name="connsiteY0" fmla="*/ 992 h 1761817"/>
              <a:gd name="connsiteX1" fmla="*/ 13469 w 257853"/>
              <a:gd name="connsiteY1" fmla="*/ 844272 h 1761817"/>
              <a:gd name="connsiteX2" fmla="*/ 13469 w 257853"/>
              <a:gd name="connsiteY2" fmla="*/ 1636752 h 1761817"/>
              <a:gd name="connsiteX3" fmla="*/ 49029 w 257853"/>
              <a:gd name="connsiteY3" fmla="*/ 1245592 h 1761817"/>
              <a:gd name="connsiteX4" fmla="*/ 165869 w 257853"/>
              <a:gd name="connsiteY4" fmla="*/ 1758672 h 1761817"/>
              <a:gd name="connsiteX5" fmla="*/ 257309 w 257853"/>
              <a:gd name="connsiteY5" fmla="*/ 950952 h 1761817"/>
              <a:gd name="connsiteX6" fmla="*/ 201429 w 257853"/>
              <a:gd name="connsiteY6" fmla="*/ 1265912 h 1761817"/>
              <a:gd name="connsiteX7" fmla="*/ 150629 w 257853"/>
              <a:gd name="connsiteY7" fmla="*/ 686792 h 1761817"/>
              <a:gd name="connsiteX8" fmla="*/ 176029 w 257853"/>
              <a:gd name="connsiteY8" fmla="*/ 992 h 176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53" h="1761817">
                <a:moveTo>
                  <a:pt x="176029" y="992"/>
                </a:moveTo>
                <a:cubicBezTo>
                  <a:pt x="153169" y="27239"/>
                  <a:pt x="40562" y="571645"/>
                  <a:pt x="13469" y="844272"/>
                </a:cubicBezTo>
                <a:cubicBezTo>
                  <a:pt x="-13624" y="1116899"/>
                  <a:pt x="7542" y="1569865"/>
                  <a:pt x="13469" y="1636752"/>
                </a:cubicBezTo>
                <a:cubicBezTo>
                  <a:pt x="19396" y="1703639"/>
                  <a:pt x="23629" y="1225272"/>
                  <a:pt x="49029" y="1245592"/>
                </a:cubicBezTo>
                <a:cubicBezTo>
                  <a:pt x="74429" y="1265912"/>
                  <a:pt x="131156" y="1807779"/>
                  <a:pt x="165869" y="1758672"/>
                </a:cubicBezTo>
                <a:cubicBezTo>
                  <a:pt x="200582" y="1709565"/>
                  <a:pt x="251382" y="1033079"/>
                  <a:pt x="257309" y="950952"/>
                </a:cubicBezTo>
                <a:cubicBezTo>
                  <a:pt x="263236" y="868825"/>
                  <a:pt x="219209" y="1309939"/>
                  <a:pt x="201429" y="1265912"/>
                </a:cubicBezTo>
                <a:cubicBezTo>
                  <a:pt x="183649" y="1221885"/>
                  <a:pt x="151476" y="897612"/>
                  <a:pt x="150629" y="686792"/>
                </a:cubicBezTo>
                <a:cubicBezTo>
                  <a:pt x="149782" y="475972"/>
                  <a:pt x="198889" y="-25255"/>
                  <a:pt x="176029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C9307BCF-BDC7-4172-A410-025BBEA30034}"/>
              </a:ext>
            </a:extLst>
          </p:cNvPr>
          <p:cNvSpPr/>
          <p:nvPr/>
        </p:nvSpPr>
        <p:spPr>
          <a:xfrm>
            <a:off x="1867593" y="6368855"/>
            <a:ext cx="669921" cy="1561562"/>
          </a:xfrm>
          <a:custGeom>
            <a:avLst/>
            <a:gdLst>
              <a:gd name="connsiteX0" fmla="*/ 652087 w 669921"/>
              <a:gd name="connsiteY0" fmla="*/ 362145 h 1561562"/>
              <a:gd name="connsiteX1" fmla="*/ 276167 w 669921"/>
              <a:gd name="connsiteY1" fmla="*/ 870145 h 1561562"/>
              <a:gd name="connsiteX2" fmla="*/ 103447 w 669921"/>
              <a:gd name="connsiteY2" fmla="*/ 1469585 h 1561562"/>
              <a:gd name="connsiteX3" fmla="*/ 194887 w 669921"/>
              <a:gd name="connsiteY3" fmla="*/ 788865 h 1561562"/>
              <a:gd name="connsiteX4" fmla="*/ 1847 w 669921"/>
              <a:gd name="connsiteY4" fmla="*/ 1561025 h 1561562"/>
              <a:gd name="connsiteX5" fmla="*/ 123767 w 669921"/>
              <a:gd name="connsiteY5" fmla="*/ 895545 h 1561562"/>
              <a:gd name="connsiteX6" fmla="*/ 530167 w 669921"/>
              <a:gd name="connsiteY6" fmla="*/ 26865 h 1561562"/>
              <a:gd name="connsiteX7" fmla="*/ 530167 w 669921"/>
              <a:gd name="connsiteY7" fmla="*/ 235145 h 1561562"/>
              <a:gd name="connsiteX8" fmla="*/ 601287 w 669921"/>
              <a:gd name="connsiteY8" fmla="*/ 377385 h 1561562"/>
              <a:gd name="connsiteX9" fmla="*/ 652087 w 669921"/>
              <a:gd name="connsiteY9" fmla="*/ 362145 h 156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921" h="1561562">
                <a:moveTo>
                  <a:pt x="652087" y="362145"/>
                </a:moveTo>
                <a:cubicBezTo>
                  <a:pt x="597900" y="444272"/>
                  <a:pt x="367607" y="685572"/>
                  <a:pt x="276167" y="870145"/>
                </a:cubicBezTo>
                <a:cubicBezTo>
                  <a:pt x="184727" y="1054718"/>
                  <a:pt x="116994" y="1483132"/>
                  <a:pt x="103447" y="1469585"/>
                </a:cubicBezTo>
                <a:cubicBezTo>
                  <a:pt x="89900" y="1456038"/>
                  <a:pt x="211820" y="773625"/>
                  <a:pt x="194887" y="788865"/>
                </a:cubicBezTo>
                <a:cubicBezTo>
                  <a:pt x="177954" y="804105"/>
                  <a:pt x="13700" y="1543245"/>
                  <a:pt x="1847" y="1561025"/>
                </a:cubicBezTo>
                <a:cubicBezTo>
                  <a:pt x="-10006" y="1578805"/>
                  <a:pt x="35714" y="1151238"/>
                  <a:pt x="123767" y="895545"/>
                </a:cubicBezTo>
                <a:cubicBezTo>
                  <a:pt x="211820" y="639852"/>
                  <a:pt x="462434" y="136932"/>
                  <a:pt x="530167" y="26865"/>
                </a:cubicBezTo>
                <a:cubicBezTo>
                  <a:pt x="597900" y="-83202"/>
                  <a:pt x="518314" y="176725"/>
                  <a:pt x="530167" y="235145"/>
                </a:cubicBezTo>
                <a:cubicBezTo>
                  <a:pt x="542020" y="293565"/>
                  <a:pt x="580967" y="351985"/>
                  <a:pt x="601287" y="377385"/>
                </a:cubicBezTo>
                <a:cubicBezTo>
                  <a:pt x="621607" y="402785"/>
                  <a:pt x="706274" y="280018"/>
                  <a:pt x="652087" y="362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F54D34E0-69E5-4682-9BAF-4F3EE9F0DD4C}"/>
              </a:ext>
            </a:extLst>
          </p:cNvPr>
          <p:cNvSpPr/>
          <p:nvPr/>
        </p:nvSpPr>
        <p:spPr>
          <a:xfrm>
            <a:off x="3268133" y="6234268"/>
            <a:ext cx="266073" cy="1876840"/>
          </a:xfrm>
          <a:custGeom>
            <a:avLst/>
            <a:gdLst>
              <a:gd name="connsiteX0" fmla="*/ 101600 w 266073"/>
              <a:gd name="connsiteY0" fmla="*/ 14132 h 1876840"/>
              <a:gd name="connsiteX1" fmla="*/ 262467 w 266073"/>
              <a:gd name="connsiteY1" fmla="*/ 894665 h 1876840"/>
              <a:gd name="connsiteX2" fmla="*/ 203200 w 266073"/>
              <a:gd name="connsiteY2" fmla="*/ 1876799 h 1876840"/>
              <a:gd name="connsiteX3" fmla="*/ 84667 w 266073"/>
              <a:gd name="connsiteY3" fmla="*/ 936999 h 1876840"/>
              <a:gd name="connsiteX4" fmla="*/ 0 w 266073"/>
              <a:gd name="connsiteY4" fmla="*/ 1622799 h 1876840"/>
              <a:gd name="connsiteX5" fmla="*/ 101600 w 266073"/>
              <a:gd name="connsiteY5" fmla="*/ 14132 h 187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73" h="1876840">
                <a:moveTo>
                  <a:pt x="101600" y="14132"/>
                </a:moveTo>
                <a:cubicBezTo>
                  <a:pt x="145344" y="-107224"/>
                  <a:pt x="245534" y="584221"/>
                  <a:pt x="262467" y="894665"/>
                </a:cubicBezTo>
                <a:cubicBezTo>
                  <a:pt x="279400" y="1205109"/>
                  <a:pt x="232833" y="1869743"/>
                  <a:pt x="203200" y="1876799"/>
                </a:cubicBezTo>
                <a:cubicBezTo>
                  <a:pt x="173567" y="1883855"/>
                  <a:pt x="118534" y="979332"/>
                  <a:pt x="84667" y="936999"/>
                </a:cubicBezTo>
                <a:cubicBezTo>
                  <a:pt x="50800" y="894666"/>
                  <a:pt x="0" y="1769555"/>
                  <a:pt x="0" y="1622799"/>
                </a:cubicBezTo>
                <a:cubicBezTo>
                  <a:pt x="0" y="1476043"/>
                  <a:pt x="57856" y="135488"/>
                  <a:pt x="101600" y="1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AD842E15-7EF4-4319-B678-A5C570D81D39}"/>
              </a:ext>
            </a:extLst>
          </p:cNvPr>
          <p:cNvSpPr/>
          <p:nvPr/>
        </p:nvSpPr>
        <p:spPr>
          <a:xfrm>
            <a:off x="3298007" y="4864100"/>
            <a:ext cx="822441" cy="1894916"/>
          </a:xfrm>
          <a:custGeom>
            <a:avLst/>
            <a:gdLst>
              <a:gd name="connsiteX0" fmla="*/ 816793 w 822441"/>
              <a:gd name="connsiteY0" fmla="*/ 8155 h 2063091"/>
              <a:gd name="connsiteX1" fmla="*/ 3993 w 822441"/>
              <a:gd name="connsiteY1" fmla="*/ 668555 h 2063091"/>
              <a:gd name="connsiteX2" fmla="*/ 496753 w 822441"/>
              <a:gd name="connsiteY2" fmla="*/ 434875 h 2063091"/>
              <a:gd name="connsiteX3" fmla="*/ 293553 w 822441"/>
              <a:gd name="connsiteY3" fmla="*/ 632995 h 2063091"/>
              <a:gd name="connsiteX4" fmla="*/ 232593 w 822441"/>
              <a:gd name="connsiteY4" fmla="*/ 1085115 h 2063091"/>
              <a:gd name="connsiteX5" fmla="*/ 34473 w 822441"/>
              <a:gd name="connsiteY5" fmla="*/ 2060475 h 2063091"/>
              <a:gd name="connsiteX6" fmla="*/ 100513 w 822441"/>
              <a:gd name="connsiteY6" fmla="*/ 1354355 h 2063091"/>
              <a:gd name="connsiteX7" fmla="*/ 100513 w 822441"/>
              <a:gd name="connsiteY7" fmla="*/ 820955 h 2063091"/>
              <a:gd name="connsiteX8" fmla="*/ 166553 w 822441"/>
              <a:gd name="connsiteY8" fmla="*/ 2024915 h 2063091"/>
              <a:gd name="connsiteX9" fmla="*/ 354513 w 822441"/>
              <a:gd name="connsiteY9" fmla="*/ 1207035 h 2063091"/>
              <a:gd name="connsiteX10" fmla="*/ 816793 w 822441"/>
              <a:gd name="connsiteY10" fmla="*/ 8155 h 20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441" h="2063091">
                <a:moveTo>
                  <a:pt x="816793" y="8155"/>
                </a:moveTo>
                <a:cubicBezTo>
                  <a:pt x="758373" y="-81592"/>
                  <a:pt x="57333" y="597435"/>
                  <a:pt x="3993" y="668555"/>
                </a:cubicBezTo>
                <a:cubicBezTo>
                  <a:pt x="-49347" y="739675"/>
                  <a:pt x="448493" y="440802"/>
                  <a:pt x="496753" y="434875"/>
                </a:cubicBezTo>
                <a:cubicBezTo>
                  <a:pt x="545013" y="428948"/>
                  <a:pt x="337580" y="524622"/>
                  <a:pt x="293553" y="632995"/>
                </a:cubicBezTo>
                <a:cubicBezTo>
                  <a:pt x="249526" y="741368"/>
                  <a:pt x="275773" y="847202"/>
                  <a:pt x="232593" y="1085115"/>
                </a:cubicBezTo>
                <a:cubicBezTo>
                  <a:pt x="189413" y="1323028"/>
                  <a:pt x="56486" y="2015602"/>
                  <a:pt x="34473" y="2060475"/>
                </a:cubicBezTo>
                <a:cubicBezTo>
                  <a:pt x="12460" y="2105348"/>
                  <a:pt x="89506" y="1560942"/>
                  <a:pt x="100513" y="1354355"/>
                </a:cubicBezTo>
                <a:cubicBezTo>
                  <a:pt x="111520" y="1147768"/>
                  <a:pt x="89506" y="709195"/>
                  <a:pt x="100513" y="820955"/>
                </a:cubicBezTo>
                <a:cubicBezTo>
                  <a:pt x="111520" y="932715"/>
                  <a:pt x="124220" y="1960568"/>
                  <a:pt x="166553" y="2024915"/>
                </a:cubicBezTo>
                <a:cubicBezTo>
                  <a:pt x="208886" y="2089262"/>
                  <a:pt x="245293" y="1544855"/>
                  <a:pt x="354513" y="1207035"/>
                </a:cubicBezTo>
                <a:cubicBezTo>
                  <a:pt x="463733" y="869215"/>
                  <a:pt x="875213" y="97902"/>
                  <a:pt x="816793" y="8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88D41EB1-45BE-458E-BB62-843DFBC4A9C0}"/>
              </a:ext>
            </a:extLst>
          </p:cNvPr>
          <p:cNvSpPr/>
          <p:nvPr/>
        </p:nvSpPr>
        <p:spPr>
          <a:xfrm>
            <a:off x="5390188" y="4848054"/>
            <a:ext cx="696367" cy="1009829"/>
          </a:xfrm>
          <a:custGeom>
            <a:avLst/>
            <a:gdLst>
              <a:gd name="connsiteX0" fmla="*/ 254962 w 696367"/>
              <a:gd name="connsiteY0" fmla="*/ 301796 h 1009829"/>
              <a:gd name="connsiteX1" fmla="*/ 686762 w 696367"/>
              <a:gd name="connsiteY1" fmla="*/ 657396 h 1009829"/>
              <a:gd name="connsiteX2" fmla="*/ 547062 w 696367"/>
              <a:gd name="connsiteY2" fmla="*/ 590721 h 1009829"/>
              <a:gd name="connsiteX3" fmla="*/ 458162 w 696367"/>
              <a:gd name="connsiteY3" fmla="*/ 749471 h 1009829"/>
              <a:gd name="connsiteX4" fmla="*/ 426412 w 696367"/>
              <a:gd name="connsiteY4" fmla="*/ 946321 h 1009829"/>
              <a:gd name="connsiteX5" fmla="*/ 410537 w 696367"/>
              <a:gd name="connsiteY5" fmla="*/ 609771 h 1009829"/>
              <a:gd name="connsiteX6" fmla="*/ 207337 w 696367"/>
              <a:gd name="connsiteY6" fmla="*/ 1009821 h 1009829"/>
              <a:gd name="connsiteX7" fmla="*/ 315287 w 696367"/>
              <a:gd name="connsiteY7" fmla="*/ 597071 h 1009829"/>
              <a:gd name="connsiteX8" fmla="*/ 324812 w 696367"/>
              <a:gd name="connsiteY8" fmla="*/ 517696 h 1009829"/>
              <a:gd name="connsiteX9" fmla="*/ 223212 w 696367"/>
              <a:gd name="connsiteY9" fmla="*/ 365296 h 1009829"/>
              <a:gd name="connsiteX10" fmla="*/ 962 w 696367"/>
              <a:gd name="connsiteY10" fmla="*/ 6521 h 1009829"/>
              <a:gd name="connsiteX11" fmla="*/ 147012 w 696367"/>
              <a:gd name="connsiteY11" fmla="*/ 146221 h 1009829"/>
              <a:gd name="connsiteX12" fmla="*/ 254962 w 696367"/>
              <a:gd name="connsiteY12" fmla="*/ 301796 h 100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6367" h="1009829">
                <a:moveTo>
                  <a:pt x="254962" y="301796"/>
                </a:moveTo>
                <a:cubicBezTo>
                  <a:pt x="344920" y="386992"/>
                  <a:pt x="638079" y="609242"/>
                  <a:pt x="686762" y="657396"/>
                </a:cubicBezTo>
                <a:cubicBezTo>
                  <a:pt x="735445" y="705550"/>
                  <a:pt x="585162" y="575375"/>
                  <a:pt x="547062" y="590721"/>
                </a:cubicBezTo>
                <a:cubicBezTo>
                  <a:pt x="508962" y="606067"/>
                  <a:pt x="478270" y="690204"/>
                  <a:pt x="458162" y="749471"/>
                </a:cubicBezTo>
                <a:cubicBezTo>
                  <a:pt x="438054" y="808738"/>
                  <a:pt x="434350" y="969604"/>
                  <a:pt x="426412" y="946321"/>
                </a:cubicBezTo>
                <a:cubicBezTo>
                  <a:pt x="418475" y="923038"/>
                  <a:pt x="447049" y="599188"/>
                  <a:pt x="410537" y="609771"/>
                </a:cubicBezTo>
                <a:cubicBezTo>
                  <a:pt x="374025" y="620354"/>
                  <a:pt x="223212" y="1011938"/>
                  <a:pt x="207337" y="1009821"/>
                </a:cubicBezTo>
                <a:cubicBezTo>
                  <a:pt x="191462" y="1007704"/>
                  <a:pt x="295708" y="679092"/>
                  <a:pt x="315287" y="597071"/>
                </a:cubicBezTo>
                <a:cubicBezTo>
                  <a:pt x="334866" y="515050"/>
                  <a:pt x="340158" y="556325"/>
                  <a:pt x="324812" y="517696"/>
                </a:cubicBezTo>
                <a:cubicBezTo>
                  <a:pt x="309466" y="479067"/>
                  <a:pt x="277187" y="450492"/>
                  <a:pt x="223212" y="365296"/>
                </a:cubicBezTo>
                <a:cubicBezTo>
                  <a:pt x="169237" y="280100"/>
                  <a:pt x="13662" y="43033"/>
                  <a:pt x="962" y="6521"/>
                </a:cubicBezTo>
                <a:cubicBezTo>
                  <a:pt x="-11738" y="-29992"/>
                  <a:pt x="104679" y="96480"/>
                  <a:pt x="147012" y="146221"/>
                </a:cubicBezTo>
                <a:cubicBezTo>
                  <a:pt x="189345" y="195962"/>
                  <a:pt x="165004" y="216600"/>
                  <a:pt x="254962" y="30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A8A2EC9E-289C-4500-86A6-A52AF91E6E9B}"/>
              </a:ext>
            </a:extLst>
          </p:cNvPr>
          <p:cNvSpPr/>
          <p:nvPr/>
        </p:nvSpPr>
        <p:spPr>
          <a:xfrm>
            <a:off x="5400100" y="6503269"/>
            <a:ext cx="804868" cy="451782"/>
          </a:xfrm>
          <a:custGeom>
            <a:avLst/>
            <a:gdLst>
              <a:gd name="connsiteX0" fmla="*/ 6925 w 804868"/>
              <a:gd name="connsiteY0" fmla="*/ 37231 h 451782"/>
              <a:gd name="connsiteX1" fmla="*/ 800675 w 804868"/>
              <a:gd name="connsiteY1" fmla="*/ 2306 h 451782"/>
              <a:gd name="connsiteX2" fmla="*/ 330775 w 804868"/>
              <a:gd name="connsiteY2" fmla="*/ 97556 h 451782"/>
              <a:gd name="connsiteX3" fmla="*/ 562550 w 804868"/>
              <a:gd name="connsiteY3" fmla="*/ 91206 h 451782"/>
              <a:gd name="connsiteX4" fmla="*/ 486350 w 804868"/>
              <a:gd name="connsiteY4" fmla="*/ 173756 h 451782"/>
              <a:gd name="connsiteX5" fmla="*/ 619700 w 804868"/>
              <a:gd name="connsiteY5" fmla="*/ 449981 h 451782"/>
              <a:gd name="connsiteX6" fmla="*/ 556200 w 804868"/>
              <a:gd name="connsiteY6" fmla="*/ 284881 h 451782"/>
              <a:gd name="connsiteX7" fmla="*/ 422850 w 804868"/>
              <a:gd name="connsiteY7" fmla="*/ 122956 h 451782"/>
              <a:gd name="connsiteX8" fmla="*/ 6925 w 804868"/>
              <a:gd name="connsiteY8" fmla="*/ 37231 h 45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868" h="451782">
                <a:moveTo>
                  <a:pt x="6925" y="37231"/>
                </a:moveTo>
                <a:cubicBezTo>
                  <a:pt x="69896" y="17123"/>
                  <a:pt x="746700" y="-7748"/>
                  <a:pt x="800675" y="2306"/>
                </a:cubicBezTo>
                <a:cubicBezTo>
                  <a:pt x="854650" y="12360"/>
                  <a:pt x="370462" y="82739"/>
                  <a:pt x="330775" y="97556"/>
                </a:cubicBezTo>
                <a:cubicBezTo>
                  <a:pt x="291088" y="112373"/>
                  <a:pt x="536621" y="78506"/>
                  <a:pt x="562550" y="91206"/>
                </a:cubicBezTo>
                <a:cubicBezTo>
                  <a:pt x="588479" y="103906"/>
                  <a:pt x="476825" y="113960"/>
                  <a:pt x="486350" y="173756"/>
                </a:cubicBezTo>
                <a:cubicBezTo>
                  <a:pt x="495875" y="233552"/>
                  <a:pt x="608058" y="431460"/>
                  <a:pt x="619700" y="449981"/>
                </a:cubicBezTo>
                <a:cubicBezTo>
                  <a:pt x="631342" y="468502"/>
                  <a:pt x="589008" y="339385"/>
                  <a:pt x="556200" y="284881"/>
                </a:cubicBezTo>
                <a:cubicBezTo>
                  <a:pt x="523392" y="230377"/>
                  <a:pt x="517042" y="164231"/>
                  <a:pt x="422850" y="122956"/>
                </a:cubicBezTo>
                <a:cubicBezTo>
                  <a:pt x="328658" y="81681"/>
                  <a:pt x="-56046" y="57339"/>
                  <a:pt x="6925" y="37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BA62152F-F174-4F42-A8B5-E8FE159381FC}"/>
              </a:ext>
            </a:extLst>
          </p:cNvPr>
          <p:cNvSpPr/>
          <p:nvPr/>
        </p:nvSpPr>
        <p:spPr>
          <a:xfrm>
            <a:off x="5882449" y="5603688"/>
            <a:ext cx="729550" cy="1000381"/>
          </a:xfrm>
          <a:custGeom>
            <a:avLst/>
            <a:gdLst>
              <a:gd name="connsiteX0" fmla="*/ 159576 w 729550"/>
              <a:gd name="connsiteY0" fmla="*/ 6537 h 1000381"/>
              <a:gd name="connsiteX1" fmla="*/ 248476 w 729550"/>
              <a:gd name="connsiteY1" fmla="*/ 120837 h 1000381"/>
              <a:gd name="connsiteX2" fmla="*/ 556451 w 729550"/>
              <a:gd name="connsiteY2" fmla="*/ 489137 h 1000381"/>
              <a:gd name="connsiteX3" fmla="*/ 543751 w 729550"/>
              <a:gd name="connsiteY3" fmla="*/ 416112 h 1000381"/>
              <a:gd name="connsiteX4" fmla="*/ 727901 w 729550"/>
              <a:gd name="connsiteY4" fmla="*/ 981262 h 1000381"/>
              <a:gd name="connsiteX5" fmla="*/ 619951 w 729550"/>
              <a:gd name="connsiteY5" fmla="*/ 838387 h 1000381"/>
              <a:gd name="connsiteX6" fmla="*/ 381826 w 729550"/>
              <a:gd name="connsiteY6" fmla="*/ 549462 h 1000381"/>
              <a:gd name="connsiteX7" fmla="*/ 826 w 729550"/>
              <a:gd name="connsiteY7" fmla="*/ 206562 h 1000381"/>
              <a:gd name="connsiteX8" fmla="*/ 277051 w 729550"/>
              <a:gd name="connsiteY8" fmla="*/ 358962 h 1000381"/>
              <a:gd name="connsiteX9" fmla="*/ 159576 w 729550"/>
              <a:gd name="connsiteY9" fmla="*/ 6537 h 10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9550" h="1000381">
                <a:moveTo>
                  <a:pt x="159576" y="6537"/>
                </a:moveTo>
                <a:cubicBezTo>
                  <a:pt x="154813" y="-33151"/>
                  <a:pt x="248476" y="120837"/>
                  <a:pt x="248476" y="120837"/>
                </a:cubicBezTo>
                <a:cubicBezTo>
                  <a:pt x="314622" y="201270"/>
                  <a:pt x="507239" y="439925"/>
                  <a:pt x="556451" y="489137"/>
                </a:cubicBezTo>
                <a:cubicBezTo>
                  <a:pt x="605663" y="538349"/>
                  <a:pt x="515176" y="334091"/>
                  <a:pt x="543751" y="416112"/>
                </a:cubicBezTo>
                <a:cubicBezTo>
                  <a:pt x="572326" y="498133"/>
                  <a:pt x="715201" y="910883"/>
                  <a:pt x="727901" y="981262"/>
                </a:cubicBezTo>
                <a:cubicBezTo>
                  <a:pt x="740601" y="1051641"/>
                  <a:pt x="677630" y="910354"/>
                  <a:pt x="619951" y="838387"/>
                </a:cubicBezTo>
                <a:cubicBezTo>
                  <a:pt x="562272" y="766420"/>
                  <a:pt x="485013" y="654766"/>
                  <a:pt x="381826" y="549462"/>
                </a:cubicBezTo>
                <a:cubicBezTo>
                  <a:pt x="278639" y="444158"/>
                  <a:pt x="18288" y="238312"/>
                  <a:pt x="826" y="206562"/>
                </a:cubicBezTo>
                <a:cubicBezTo>
                  <a:pt x="-16636" y="174812"/>
                  <a:pt x="247947" y="388595"/>
                  <a:pt x="277051" y="358962"/>
                </a:cubicBezTo>
                <a:cubicBezTo>
                  <a:pt x="306155" y="329329"/>
                  <a:pt x="164339" y="46225"/>
                  <a:pt x="159576" y="6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0BC4BD80-6844-47B2-B16F-E3B25F7D72B2}"/>
              </a:ext>
            </a:extLst>
          </p:cNvPr>
          <p:cNvSpPr/>
          <p:nvPr/>
        </p:nvSpPr>
        <p:spPr>
          <a:xfrm>
            <a:off x="5641186" y="6446916"/>
            <a:ext cx="756203" cy="265505"/>
          </a:xfrm>
          <a:custGeom>
            <a:avLst/>
            <a:gdLst>
              <a:gd name="connsiteX0" fmla="*/ 2694 w 756203"/>
              <a:gd name="connsiteY0" fmla="*/ 9764 h 265505"/>
              <a:gd name="connsiteX1" fmla="*/ 139854 w 756203"/>
              <a:gd name="connsiteY1" fmla="*/ 25004 h 265505"/>
              <a:gd name="connsiteX2" fmla="*/ 754534 w 756203"/>
              <a:gd name="connsiteY2" fmla="*/ 96124 h 265505"/>
              <a:gd name="connsiteX3" fmla="*/ 322734 w 756203"/>
              <a:gd name="connsiteY3" fmla="*/ 152004 h 265505"/>
              <a:gd name="connsiteX4" fmla="*/ 358294 w 756203"/>
              <a:gd name="connsiteY4" fmla="*/ 258684 h 265505"/>
              <a:gd name="connsiteX5" fmla="*/ 556414 w 756203"/>
              <a:gd name="connsiteY5" fmla="*/ 248524 h 265505"/>
              <a:gd name="connsiteX6" fmla="*/ 292254 w 756203"/>
              <a:gd name="connsiteY6" fmla="*/ 197724 h 265505"/>
              <a:gd name="connsiteX7" fmla="*/ 2694 w 756203"/>
              <a:gd name="connsiteY7" fmla="*/ 9764 h 26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6203" h="265505">
                <a:moveTo>
                  <a:pt x="2694" y="9764"/>
                </a:moveTo>
                <a:cubicBezTo>
                  <a:pt x="-22706" y="-19023"/>
                  <a:pt x="139854" y="25004"/>
                  <a:pt x="139854" y="25004"/>
                </a:cubicBezTo>
                <a:cubicBezTo>
                  <a:pt x="265161" y="39397"/>
                  <a:pt x="724054" y="74957"/>
                  <a:pt x="754534" y="96124"/>
                </a:cubicBezTo>
                <a:cubicBezTo>
                  <a:pt x="785014" y="117291"/>
                  <a:pt x="388774" y="124911"/>
                  <a:pt x="322734" y="152004"/>
                </a:cubicBezTo>
                <a:cubicBezTo>
                  <a:pt x="256694" y="179097"/>
                  <a:pt x="319347" y="242597"/>
                  <a:pt x="358294" y="258684"/>
                </a:cubicBezTo>
                <a:cubicBezTo>
                  <a:pt x="397241" y="274771"/>
                  <a:pt x="567421" y="258684"/>
                  <a:pt x="556414" y="248524"/>
                </a:cubicBezTo>
                <a:cubicBezTo>
                  <a:pt x="545407" y="238364"/>
                  <a:pt x="382001" y="235824"/>
                  <a:pt x="292254" y="197724"/>
                </a:cubicBezTo>
                <a:cubicBezTo>
                  <a:pt x="202507" y="159624"/>
                  <a:pt x="28094" y="38551"/>
                  <a:pt x="2694" y="9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891BEAF0-442A-4E3D-A762-51559A0D6222}"/>
              </a:ext>
            </a:extLst>
          </p:cNvPr>
          <p:cNvSpPr/>
          <p:nvPr/>
        </p:nvSpPr>
        <p:spPr>
          <a:xfrm>
            <a:off x="5637220" y="5562072"/>
            <a:ext cx="394036" cy="887303"/>
          </a:xfrm>
          <a:custGeom>
            <a:avLst/>
            <a:gdLst>
              <a:gd name="connsiteX0" fmla="*/ 387660 w 394036"/>
              <a:gd name="connsiteY0" fmla="*/ 528 h 887303"/>
              <a:gd name="connsiteX1" fmla="*/ 1580 w 394036"/>
              <a:gd name="connsiteY1" fmla="*/ 874288 h 887303"/>
              <a:gd name="connsiteX2" fmla="*/ 250500 w 394036"/>
              <a:gd name="connsiteY2" fmla="*/ 539008 h 887303"/>
              <a:gd name="connsiteX3" fmla="*/ 240340 w 394036"/>
              <a:gd name="connsiteY3" fmla="*/ 742208 h 887303"/>
              <a:gd name="connsiteX4" fmla="*/ 387660 w 394036"/>
              <a:gd name="connsiteY4" fmla="*/ 528 h 88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36" h="887303">
                <a:moveTo>
                  <a:pt x="387660" y="528"/>
                </a:moveTo>
                <a:cubicBezTo>
                  <a:pt x="347867" y="22541"/>
                  <a:pt x="24440" y="784541"/>
                  <a:pt x="1580" y="874288"/>
                </a:cubicBezTo>
                <a:cubicBezTo>
                  <a:pt x="-21280" y="964035"/>
                  <a:pt x="210707" y="561021"/>
                  <a:pt x="250500" y="539008"/>
                </a:cubicBezTo>
                <a:cubicBezTo>
                  <a:pt x="290293" y="516995"/>
                  <a:pt x="211553" y="832801"/>
                  <a:pt x="240340" y="742208"/>
                </a:cubicBezTo>
                <a:cubicBezTo>
                  <a:pt x="269127" y="651615"/>
                  <a:pt x="427453" y="-21485"/>
                  <a:pt x="387660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8E793575-AB69-4A2D-9A69-94955F437F62}"/>
              </a:ext>
            </a:extLst>
          </p:cNvPr>
          <p:cNvSpPr/>
          <p:nvPr/>
        </p:nvSpPr>
        <p:spPr>
          <a:xfrm>
            <a:off x="5816153" y="6552946"/>
            <a:ext cx="704646" cy="254898"/>
          </a:xfrm>
          <a:custGeom>
            <a:avLst/>
            <a:gdLst>
              <a:gd name="connsiteX0" fmla="*/ 447 w 704646"/>
              <a:gd name="connsiteY0" fmla="*/ 51054 h 254898"/>
              <a:gd name="connsiteX1" fmla="*/ 95697 w 704646"/>
              <a:gd name="connsiteY1" fmla="*/ 252137 h 254898"/>
              <a:gd name="connsiteX2" fmla="*/ 95697 w 704646"/>
              <a:gd name="connsiteY2" fmla="*/ 159004 h 254898"/>
              <a:gd name="connsiteX3" fmla="*/ 512680 w 704646"/>
              <a:gd name="connsiteY3" fmla="*/ 32004 h 254898"/>
              <a:gd name="connsiteX4" fmla="*/ 694714 w 704646"/>
              <a:gd name="connsiteY4" fmla="*/ 254 h 254898"/>
              <a:gd name="connsiteX5" fmla="*/ 231164 w 704646"/>
              <a:gd name="connsiteY5" fmla="*/ 42587 h 254898"/>
              <a:gd name="connsiteX6" fmla="*/ 121097 w 704646"/>
              <a:gd name="connsiteY6" fmla="*/ 139954 h 254898"/>
              <a:gd name="connsiteX7" fmla="*/ 131680 w 704646"/>
              <a:gd name="connsiteY7" fmla="*/ 139954 h 254898"/>
              <a:gd name="connsiteX8" fmla="*/ 140147 w 704646"/>
              <a:gd name="connsiteY8" fmla="*/ 84921 h 254898"/>
              <a:gd name="connsiteX9" fmla="*/ 447 w 704646"/>
              <a:gd name="connsiteY9" fmla="*/ 51054 h 25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646" h="254898">
                <a:moveTo>
                  <a:pt x="447" y="51054"/>
                </a:moveTo>
                <a:cubicBezTo>
                  <a:pt x="-6961" y="78923"/>
                  <a:pt x="79822" y="234145"/>
                  <a:pt x="95697" y="252137"/>
                </a:cubicBezTo>
                <a:cubicBezTo>
                  <a:pt x="111572" y="270129"/>
                  <a:pt x="26200" y="195693"/>
                  <a:pt x="95697" y="159004"/>
                </a:cubicBezTo>
                <a:cubicBezTo>
                  <a:pt x="165194" y="122315"/>
                  <a:pt x="412844" y="58462"/>
                  <a:pt x="512680" y="32004"/>
                </a:cubicBezTo>
                <a:cubicBezTo>
                  <a:pt x="612516" y="5546"/>
                  <a:pt x="741633" y="-1510"/>
                  <a:pt x="694714" y="254"/>
                </a:cubicBezTo>
                <a:cubicBezTo>
                  <a:pt x="647795" y="2018"/>
                  <a:pt x="326767" y="19304"/>
                  <a:pt x="231164" y="42587"/>
                </a:cubicBezTo>
                <a:cubicBezTo>
                  <a:pt x="135561" y="65870"/>
                  <a:pt x="137678" y="123726"/>
                  <a:pt x="121097" y="139954"/>
                </a:cubicBezTo>
                <a:cubicBezTo>
                  <a:pt x="104516" y="156182"/>
                  <a:pt x="128505" y="149126"/>
                  <a:pt x="131680" y="139954"/>
                </a:cubicBezTo>
                <a:cubicBezTo>
                  <a:pt x="134855" y="130782"/>
                  <a:pt x="160961" y="100090"/>
                  <a:pt x="140147" y="84921"/>
                </a:cubicBezTo>
                <a:cubicBezTo>
                  <a:pt x="119333" y="69752"/>
                  <a:pt x="7855" y="23185"/>
                  <a:pt x="447" y="5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D1C3AE2-62FE-4536-B094-01809EECBB71}"/>
              </a:ext>
            </a:extLst>
          </p:cNvPr>
          <p:cNvSpPr/>
          <p:nvPr/>
        </p:nvSpPr>
        <p:spPr>
          <a:xfrm>
            <a:off x="5872416" y="6711341"/>
            <a:ext cx="551699" cy="913371"/>
          </a:xfrm>
          <a:custGeom>
            <a:avLst/>
            <a:gdLst>
              <a:gd name="connsiteX0" fmla="*/ 9801 w 551699"/>
              <a:gd name="connsiteY0" fmla="*/ 15426 h 913371"/>
              <a:gd name="connsiteX1" fmla="*/ 37317 w 551699"/>
              <a:gd name="connsiteY1" fmla="*/ 76809 h 913371"/>
              <a:gd name="connsiteX2" fmla="*/ 371751 w 551699"/>
              <a:gd name="connsiteY2" fmla="*/ 612326 h 913371"/>
              <a:gd name="connsiteX3" fmla="*/ 215117 w 551699"/>
              <a:gd name="connsiteY3" fmla="*/ 430292 h 913371"/>
              <a:gd name="connsiteX4" fmla="*/ 100817 w 551699"/>
              <a:gd name="connsiteY4" fmla="*/ 210159 h 913371"/>
              <a:gd name="connsiteX5" fmla="*/ 416201 w 551699"/>
              <a:gd name="connsiteY5" fmla="*/ 728742 h 913371"/>
              <a:gd name="connsiteX6" fmla="*/ 551667 w 551699"/>
              <a:gd name="connsiteY6" fmla="*/ 912892 h 913371"/>
              <a:gd name="connsiteX7" fmla="*/ 424667 w 551699"/>
              <a:gd name="connsiteY7" fmla="*/ 760492 h 913371"/>
              <a:gd name="connsiteX8" fmla="*/ 52134 w 551699"/>
              <a:gd name="connsiteY8" fmla="*/ 193226 h 913371"/>
              <a:gd name="connsiteX9" fmla="*/ 9801 w 551699"/>
              <a:gd name="connsiteY9" fmla="*/ 15426 h 91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1699" h="913371">
                <a:moveTo>
                  <a:pt x="9801" y="15426"/>
                </a:moveTo>
                <a:cubicBezTo>
                  <a:pt x="7332" y="-3977"/>
                  <a:pt x="-23008" y="-22674"/>
                  <a:pt x="37317" y="76809"/>
                </a:cubicBezTo>
                <a:cubicBezTo>
                  <a:pt x="97642" y="176292"/>
                  <a:pt x="342118" y="553412"/>
                  <a:pt x="371751" y="612326"/>
                </a:cubicBezTo>
                <a:cubicBezTo>
                  <a:pt x="401384" y="671240"/>
                  <a:pt x="260273" y="497320"/>
                  <a:pt x="215117" y="430292"/>
                </a:cubicBezTo>
                <a:cubicBezTo>
                  <a:pt x="169961" y="363264"/>
                  <a:pt x="67303" y="160417"/>
                  <a:pt x="100817" y="210159"/>
                </a:cubicBezTo>
                <a:cubicBezTo>
                  <a:pt x="134331" y="259901"/>
                  <a:pt x="341059" y="611620"/>
                  <a:pt x="416201" y="728742"/>
                </a:cubicBezTo>
                <a:cubicBezTo>
                  <a:pt x="491343" y="845864"/>
                  <a:pt x="550256" y="907600"/>
                  <a:pt x="551667" y="912892"/>
                </a:cubicBezTo>
                <a:cubicBezTo>
                  <a:pt x="553078" y="918184"/>
                  <a:pt x="507922" y="880436"/>
                  <a:pt x="424667" y="760492"/>
                </a:cubicBezTo>
                <a:cubicBezTo>
                  <a:pt x="341412" y="640548"/>
                  <a:pt x="120573" y="321637"/>
                  <a:pt x="52134" y="193226"/>
                </a:cubicBezTo>
                <a:cubicBezTo>
                  <a:pt x="-16305" y="64815"/>
                  <a:pt x="12270" y="34829"/>
                  <a:pt x="9801" y="1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5E1FD237-F3CE-49B4-BB16-1D9529B16F9A}"/>
              </a:ext>
            </a:extLst>
          </p:cNvPr>
          <p:cNvSpPr/>
          <p:nvPr/>
        </p:nvSpPr>
        <p:spPr>
          <a:xfrm>
            <a:off x="6260756" y="7312780"/>
            <a:ext cx="517958" cy="961191"/>
          </a:xfrm>
          <a:custGeom>
            <a:avLst/>
            <a:gdLst>
              <a:gd name="connsiteX0" fmla="*/ 2461 w 517958"/>
              <a:gd name="connsiteY0" fmla="*/ 2420 h 961191"/>
              <a:gd name="connsiteX1" fmla="*/ 336894 w 517958"/>
              <a:gd name="connsiteY1" fmla="*/ 546403 h 961191"/>
              <a:gd name="connsiteX2" fmla="*/ 504111 w 517958"/>
              <a:gd name="connsiteY2" fmla="*/ 935870 h 961191"/>
              <a:gd name="connsiteX3" fmla="*/ 457544 w 517958"/>
              <a:gd name="connsiteY3" fmla="*/ 838503 h 961191"/>
              <a:gd name="connsiteX4" fmla="*/ 55377 w 517958"/>
              <a:gd name="connsiteY4" fmla="*/ 154820 h 961191"/>
              <a:gd name="connsiteX5" fmla="*/ 178144 w 517958"/>
              <a:gd name="connsiteY5" fmla="*/ 338970 h 961191"/>
              <a:gd name="connsiteX6" fmla="*/ 2461 w 517958"/>
              <a:gd name="connsiteY6" fmla="*/ 2420 h 96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958" h="961191">
                <a:moveTo>
                  <a:pt x="2461" y="2420"/>
                </a:moveTo>
                <a:cubicBezTo>
                  <a:pt x="28919" y="36992"/>
                  <a:pt x="253286" y="390828"/>
                  <a:pt x="336894" y="546403"/>
                </a:cubicBezTo>
                <a:cubicBezTo>
                  <a:pt x="420502" y="701978"/>
                  <a:pt x="484003" y="887187"/>
                  <a:pt x="504111" y="935870"/>
                </a:cubicBezTo>
                <a:cubicBezTo>
                  <a:pt x="524219" y="984553"/>
                  <a:pt x="532333" y="968678"/>
                  <a:pt x="457544" y="838503"/>
                </a:cubicBezTo>
                <a:cubicBezTo>
                  <a:pt x="382755" y="708328"/>
                  <a:pt x="101944" y="238075"/>
                  <a:pt x="55377" y="154820"/>
                </a:cubicBezTo>
                <a:cubicBezTo>
                  <a:pt x="8810" y="71565"/>
                  <a:pt x="184847" y="363311"/>
                  <a:pt x="178144" y="338970"/>
                </a:cubicBezTo>
                <a:cubicBezTo>
                  <a:pt x="171441" y="314629"/>
                  <a:pt x="-23997" y="-32152"/>
                  <a:pt x="2461" y="2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357D2439-6B34-4176-84BC-75246376DCDD}"/>
              </a:ext>
            </a:extLst>
          </p:cNvPr>
          <p:cNvSpPr/>
          <p:nvPr/>
        </p:nvSpPr>
        <p:spPr>
          <a:xfrm>
            <a:off x="6546194" y="7817368"/>
            <a:ext cx="660821" cy="1106909"/>
          </a:xfrm>
          <a:custGeom>
            <a:avLst/>
            <a:gdLst>
              <a:gd name="connsiteX0" fmla="*/ 150939 w 660821"/>
              <a:gd name="connsiteY0" fmla="*/ 274649 h 1106909"/>
              <a:gd name="connsiteX1" fmla="*/ 271589 w 660821"/>
              <a:gd name="connsiteY1" fmla="*/ 577332 h 1106909"/>
              <a:gd name="connsiteX2" fmla="*/ 652589 w 660821"/>
              <a:gd name="connsiteY2" fmla="*/ 1091682 h 1106909"/>
              <a:gd name="connsiteX3" fmla="*/ 510773 w 660821"/>
              <a:gd name="connsiteY3" fmla="*/ 937165 h 1106909"/>
              <a:gd name="connsiteX4" fmla="*/ 248306 w 660821"/>
              <a:gd name="connsiteY4" fmla="*/ 590032 h 1106909"/>
              <a:gd name="connsiteX5" fmla="*/ 491723 w 660821"/>
              <a:gd name="connsiteY5" fmla="*/ 971032 h 1106909"/>
              <a:gd name="connsiteX6" fmla="*/ 254656 w 660821"/>
              <a:gd name="connsiteY6" fmla="*/ 719149 h 1106909"/>
              <a:gd name="connsiteX7" fmla="*/ 153056 w 660821"/>
              <a:gd name="connsiteY7" fmla="*/ 560399 h 1106909"/>
              <a:gd name="connsiteX8" fmla="*/ 9123 w 660821"/>
              <a:gd name="connsiteY8" fmla="*/ 35465 h 1106909"/>
              <a:gd name="connsiteX9" fmla="*/ 32406 w 660821"/>
              <a:gd name="connsiteY9" fmla="*/ 92615 h 1106909"/>
              <a:gd name="connsiteX10" fmla="*/ 176339 w 660821"/>
              <a:gd name="connsiteY10" fmla="*/ 456682 h 1106909"/>
              <a:gd name="connsiteX11" fmla="*/ 150939 w 660821"/>
              <a:gd name="connsiteY11" fmla="*/ 274649 h 110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821" h="1106909">
                <a:moveTo>
                  <a:pt x="150939" y="274649"/>
                </a:moveTo>
                <a:cubicBezTo>
                  <a:pt x="166814" y="294757"/>
                  <a:pt x="187981" y="441160"/>
                  <a:pt x="271589" y="577332"/>
                </a:cubicBezTo>
                <a:cubicBezTo>
                  <a:pt x="355197" y="713504"/>
                  <a:pt x="612725" y="1031710"/>
                  <a:pt x="652589" y="1091682"/>
                </a:cubicBezTo>
                <a:cubicBezTo>
                  <a:pt x="692453" y="1151654"/>
                  <a:pt x="578153" y="1020773"/>
                  <a:pt x="510773" y="937165"/>
                </a:cubicBezTo>
                <a:cubicBezTo>
                  <a:pt x="443393" y="853557"/>
                  <a:pt x="251481" y="584387"/>
                  <a:pt x="248306" y="590032"/>
                </a:cubicBezTo>
                <a:cubicBezTo>
                  <a:pt x="245131" y="595677"/>
                  <a:pt x="490665" y="949513"/>
                  <a:pt x="491723" y="971032"/>
                </a:cubicBezTo>
                <a:cubicBezTo>
                  <a:pt x="492781" y="992551"/>
                  <a:pt x="311101" y="787588"/>
                  <a:pt x="254656" y="719149"/>
                </a:cubicBezTo>
                <a:cubicBezTo>
                  <a:pt x="198211" y="650710"/>
                  <a:pt x="193978" y="674346"/>
                  <a:pt x="153056" y="560399"/>
                </a:cubicBezTo>
                <a:cubicBezTo>
                  <a:pt x="112134" y="446452"/>
                  <a:pt x="29231" y="113429"/>
                  <a:pt x="9123" y="35465"/>
                </a:cubicBezTo>
                <a:cubicBezTo>
                  <a:pt x="-10985" y="-42499"/>
                  <a:pt x="4537" y="22412"/>
                  <a:pt x="32406" y="92615"/>
                </a:cubicBezTo>
                <a:cubicBezTo>
                  <a:pt x="60275" y="162818"/>
                  <a:pt x="158700" y="422110"/>
                  <a:pt x="176339" y="456682"/>
                </a:cubicBezTo>
                <a:cubicBezTo>
                  <a:pt x="193978" y="491254"/>
                  <a:pt x="135064" y="254541"/>
                  <a:pt x="150939" y="274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7D516FE0-359B-4326-8E5F-8E7F0D0252AD}"/>
              </a:ext>
            </a:extLst>
          </p:cNvPr>
          <p:cNvSpPr/>
          <p:nvPr/>
        </p:nvSpPr>
        <p:spPr>
          <a:xfrm>
            <a:off x="7176259" y="8889308"/>
            <a:ext cx="674334" cy="955592"/>
          </a:xfrm>
          <a:custGeom>
            <a:avLst/>
            <a:gdLst>
              <a:gd name="connsiteX0" fmla="*/ 24641 w 674334"/>
              <a:gd name="connsiteY0" fmla="*/ 34559 h 955592"/>
              <a:gd name="connsiteX1" fmla="*/ 122008 w 674334"/>
              <a:gd name="connsiteY1" fmla="*/ 131925 h 955592"/>
              <a:gd name="connsiteX2" fmla="*/ 663874 w 674334"/>
              <a:gd name="connsiteY2" fmla="*/ 936259 h 955592"/>
              <a:gd name="connsiteX3" fmla="*/ 460674 w 674334"/>
              <a:gd name="connsiteY3" fmla="*/ 678025 h 955592"/>
              <a:gd name="connsiteX4" fmla="*/ 227841 w 674334"/>
              <a:gd name="connsiteY4" fmla="*/ 368992 h 955592"/>
              <a:gd name="connsiteX5" fmla="*/ 469141 w 674334"/>
              <a:gd name="connsiteY5" fmla="*/ 483292 h 955592"/>
              <a:gd name="connsiteX6" fmla="*/ 24641 w 674334"/>
              <a:gd name="connsiteY6" fmla="*/ 34559 h 95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334" h="955592">
                <a:moveTo>
                  <a:pt x="24641" y="34559"/>
                </a:moveTo>
                <a:cubicBezTo>
                  <a:pt x="-33214" y="-24002"/>
                  <a:pt x="15469" y="-18358"/>
                  <a:pt x="122008" y="131925"/>
                </a:cubicBezTo>
                <a:cubicBezTo>
                  <a:pt x="228547" y="282208"/>
                  <a:pt x="607430" y="845242"/>
                  <a:pt x="663874" y="936259"/>
                </a:cubicBezTo>
                <a:cubicBezTo>
                  <a:pt x="720318" y="1027276"/>
                  <a:pt x="533346" y="772570"/>
                  <a:pt x="460674" y="678025"/>
                </a:cubicBezTo>
                <a:cubicBezTo>
                  <a:pt x="388002" y="583481"/>
                  <a:pt x="226430" y="401447"/>
                  <a:pt x="227841" y="368992"/>
                </a:cubicBezTo>
                <a:cubicBezTo>
                  <a:pt x="229252" y="336537"/>
                  <a:pt x="504419" y="545381"/>
                  <a:pt x="469141" y="483292"/>
                </a:cubicBezTo>
                <a:cubicBezTo>
                  <a:pt x="433863" y="421203"/>
                  <a:pt x="82496" y="93120"/>
                  <a:pt x="24641" y="3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BCF3846-4452-4893-983C-D412A6E42EE7}"/>
              </a:ext>
            </a:extLst>
          </p:cNvPr>
          <p:cNvSpPr/>
          <p:nvPr/>
        </p:nvSpPr>
        <p:spPr>
          <a:xfrm>
            <a:off x="3259481" y="7162357"/>
            <a:ext cx="239399" cy="2812204"/>
          </a:xfrm>
          <a:custGeom>
            <a:avLst/>
            <a:gdLst>
              <a:gd name="connsiteX0" fmla="*/ 239369 w 239399"/>
              <a:gd name="connsiteY0" fmla="*/ 698943 h 2812204"/>
              <a:gd name="connsiteX1" fmla="*/ 93319 w 239399"/>
              <a:gd name="connsiteY1" fmla="*/ 1714943 h 2812204"/>
              <a:gd name="connsiteX2" fmla="*/ 118719 w 239399"/>
              <a:gd name="connsiteY2" fmla="*/ 2394393 h 2812204"/>
              <a:gd name="connsiteX3" fmla="*/ 4419 w 239399"/>
              <a:gd name="connsiteY3" fmla="*/ 1289493 h 2812204"/>
              <a:gd name="connsiteX4" fmla="*/ 23469 w 239399"/>
              <a:gd name="connsiteY4" fmla="*/ 2788093 h 2812204"/>
              <a:gd name="connsiteX5" fmla="*/ 23469 w 239399"/>
              <a:gd name="connsiteY5" fmla="*/ 2057843 h 2812204"/>
              <a:gd name="connsiteX6" fmla="*/ 67919 w 239399"/>
              <a:gd name="connsiteY6" fmla="*/ 51243 h 2812204"/>
              <a:gd name="connsiteX7" fmla="*/ 74269 w 239399"/>
              <a:gd name="connsiteY7" fmla="*/ 641793 h 2812204"/>
              <a:gd name="connsiteX8" fmla="*/ 106019 w 239399"/>
              <a:gd name="connsiteY8" fmla="*/ 1137093 h 2812204"/>
              <a:gd name="connsiteX9" fmla="*/ 239369 w 239399"/>
              <a:gd name="connsiteY9" fmla="*/ 698943 h 28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399" h="2812204">
                <a:moveTo>
                  <a:pt x="239369" y="698943"/>
                </a:moveTo>
                <a:cubicBezTo>
                  <a:pt x="237252" y="795251"/>
                  <a:pt x="113427" y="1432368"/>
                  <a:pt x="93319" y="1714943"/>
                </a:cubicBezTo>
                <a:cubicBezTo>
                  <a:pt x="73211" y="1997518"/>
                  <a:pt x="133536" y="2465301"/>
                  <a:pt x="118719" y="2394393"/>
                </a:cubicBezTo>
                <a:cubicBezTo>
                  <a:pt x="103902" y="2323485"/>
                  <a:pt x="20294" y="1223876"/>
                  <a:pt x="4419" y="1289493"/>
                </a:cubicBezTo>
                <a:cubicBezTo>
                  <a:pt x="-11456" y="1355110"/>
                  <a:pt x="20294" y="2660035"/>
                  <a:pt x="23469" y="2788093"/>
                </a:cubicBezTo>
                <a:cubicBezTo>
                  <a:pt x="26644" y="2916151"/>
                  <a:pt x="16061" y="2513985"/>
                  <a:pt x="23469" y="2057843"/>
                </a:cubicBezTo>
                <a:cubicBezTo>
                  <a:pt x="30877" y="1601701"/>
                  <a:pt x="59452" y="287251"/>
                  <a:pt x="67919" y="51243"/>
                </a:cubicBezTo>
                <a:cubicBezTo>
                  <a:pt x="76386" y="-184765"/>
                  <a:pt x="67919" y="460818"/>
                  <a:pt x="74269" y="641793"/>
                </a:cubicBezTo>
                <a:cubicBezTo>
                  <a:pt x="80619" y="822768"/>
                  <a:pt x="78502" y="1126510"/>
                  <a:pt x="106019" y="1137093"/>
                </a:cubicBezTo>
                <a:cubicBezTo>
                  <a:pt x="133536" y="1147676"/>
                  <a:pt x="241486" y="602635"/>
                  <a:pt x="239369" y="698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47B969B9-ABEA-4269-80B2-30EA41FC1727}"/>
              </a:ext>
            </a:extLst>
          </p:cNvPr>
          <p:cNvSpPr/>
          <p:nvPr/>
        </p:nvSpPr>
        <p:spPr>
          <a:xfrm>
            <a:off x="4955707" y="7246380"/>
            <a:ext cx="873186" cy="582336"/>
          </a:xfrm>
          <a:custGeom>
            <a:avLst/>
            <a:gdLst>
              <a:gd name="connsiteX0" fmla="*/ 31160 w 873186"/>
              <a:gd name="connsiteY0" fmla="*/ 1087 h 582336"/>
              <a:gd name="connsiteX1" fmla="*/ 661926 w 873186"/>
              <a:gd name="connsiteY1" fmla="*/ 238153 h 582336"/>
              <a:gd name="connsiteX2" fmla="*/ 454493 w 873186"/>
              <a:gd name="connsiteY2" fmla="*/ 174653 h 582336"/>
              <a:gd name="connsiteX3" fmla="*/ 700026 w 873186"/>
              <a:gd name="connsiteY3" fmla="*/ 305887 h 582336"/>
              <a:gd name="connsiteX4" fmla="*/ 869360 w 873186"/>
              <a:gd name="connsiteY4" fmla="*/ 581053 h 582336"/>
              <a:gd name="connsiteX5" fmla="*/ 771993 w 873186"/>
              <a:gd name="connsiteY5" fmla="*/ 399020 h 582336"/>
              <a:gd name="connsiteX6" fmla="*/ 285160 w 873186"/>
              <a:gd name="connsiteY6" fmla="*/ 170420 h 582336"/>
              <a:gd name="connsiteX7" fmla="*/ 5760 w 873186"/>
              <a:gd name="connsiteY7" fmla="*/ 157720 h 582336"/>
              <a:gd name="connsiteX8" fmla="*/ 534926 w 873186"/>
              <a:gd name="connsiteY8" fmla="*/ 149253 h 582336"/>
              <a:gd name="connsiteX9" fmla="*/ 31160 w 873186"/>
              <a:gd name="connsiteY9" fmla="*/ 1087 h 5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186" h="582336">
                <a:moveTo>
                  <a:pt x="31160" y="1087"/>
                </a:moveTo>
                <a:cubicBezTo>
                  <a:pt x="52327" y="15904"/>
                  <a:pt x="591371" y="209225"/>
                  <a:pt x="661926" y="238153"/>
                </a:cubicBezTo>
                <a:cubicBezTo>
                  <a:pt x="732482" y="267081"/>
                  <a:pt x="448143" y="163364"/>
                  <a:pt x="454493" y="174653"/>
                </a:cubicBezTo>
                <a:cubicBezTo>
                  <a:pt x="460843" y="185942"/>
                  <a:pt x="630882" y="238154"/>
                  <a:pt x="700026" y="305887"/>
                </a:cubicBezTo>
                <a:cubicBezTo>
                  <a:pt x="769170" y="373620"/>
                  <a:pt x="857366" y="565531"/>
                  <a:pt x="869360" y="581053"/>
                </a:cubicBezTo>
                <a:cubicBezTo>
                  <a:pt x="881354" y="596575"/>
                  <a:pt x="869360" y="467459"/>
                  <a:pt x="771993" y="399020"/>
                </a:cubicBezTo>
                <a:cubicBezTo>
                  <a:pt x="674626" y="330581"/>
                  <a:pt x="412866" y="210637"/>
                  <a:pt x="285160" y="170420"/>
                </a:cubicBezTo>
                <a:cubicBezTo>
                  <a:pt x="157454" y="130203"/>
                  <a:pt x="-35868" y="161248"/>
                  <a:pt x="5760" y="157720"/>
                </a:cubicBezTo>
                <a:cubicBezTo>
                  <a:pt x="47388" y="154192"/>
                  <a:pt x="526459" y="171125"/>
                  <a:pt x="534926" y="149253"/>
                </a:cubicBezTo>
                <a:cubicBezTo>
                  <a:pt x="543393" y="127381"/>
                  <a:pt x="9993" y="-13730"/>
                  <a:pt x="31160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433650A4-680A-44E5-A041-2747C1CB1C4D}"/>
              </a:ext>
            </a:extLst>
          </p:cNvPr>
          <p:cNvSpPr/>
          <p:nvPr/>
        </p:nvSpPr>
        <p:spPr>
          <a:xfrm>
            <a:off x="4567460" y="7975180"/>
            <a:ext cx="661368" cy="859920"/>
          </a:xfrm>
          <a:custGeom>
            <a:avLst/>
            <a:gdLst>
              <a:gd name="connsiteX0" fmla="*/ 372840 w 661368"/>
              <a:gd name="connsiteY0" fmla="*/ 420 h 859920"/>
              <a:gd name="connsiteX1" fmla="*/ 504073 w 661368"/>
              <a:gd name="connsiteY1" fmla="*/ 512653 h 859920"/>
              <a:gd name="connsiteX2" fmla="*/ 660707 w 661368"/>
              <a:gd name="connsiteY2" fmla="*/ 584620 h 859920"/>
              <a:gd name="connsiteX3" fmla="*/ 440573 w 661368"/>
              <a:gd name="connsiteY3" fmla="*/ 694687 h 859920"/>
              <a:gd name="connsiteX4" fmla="*/ 307 w 661368"/>
              <a:gd name="connsiteY4" fmla="*/ 859787 h 859920"/>
              <a:gd name="connsiteX5" fmla="*/ 512540 w 661368"/>
              <a:gd name="connsiteY5" fmla="*/ 724320 h 859920"/>
              <a:gd name="connsiteX6" fmla="*/ 305107 w 661368"/>
              <a:gd name="connsiteY6" fmla="*/ 821687 h 859920"/>
              <a:gd name="connsiteX7" fmla="*/ 635307 w 661368"/>
              <a:gd name="connsiteY7" fmla="*/ 601553 h 859920"/>
              <a:gd name="connsiteX8" fmla="*/ 402473 w 661368"/>
              <a:gd name="connsiteY8" fmla="*/ 427987 h 859920"/>
              <a:gd name="connsiteX9" fmla="*/ 372840 w 661368"/>
              <a:gd name="connsiteY9" fmla="*/ 420 h 85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8" h="859920">
                <a:moveTo>
                  <a:pt x="372840" y="420"/>
                </a:moveTo>
                <a:cubicBezTo>
                  <a:pt x="389773" y="14531"/>
                  <a:pt x="456095" y="415286"/>
                  <a:pt x="504073" y="512653"/>
                </a:cubicBezTo>
                <a:cubicBezTo>
                  <a:pt x="552051" y="610020"/>
                  <a:pt x="671290" y="554281"/>
                  <a:pt x="660707" y="584620"/>
                </a:cubicBezTo>
                <a:cubicBezTo>
                  <a:pt x="650124" y="614959"/>
                  <a:pt x="550640" y="648826"/>
                  <a:pt x="440573" y="694687"/>
                </a:cubicBezTo>
                <a:cubicBezTo>
                  <a:pt x="330506" y="740548"/>
                  <a:pt x="-11688" y="854848"/>
                  <a:pt x="307" y="859787"/>
                </a:cubicBezTo>
                <a:cubicBezTo>
                  <a:pt x="12301" y="864726"/>
                  <a:pt x="461740" y="730670"/>
                  <a:pt x="512540" y="724320"/>
                </a:cubicBezTo>
                <a:cubicBezTo>
                  <a:pt x="563340" y="717970"/>
                  <a:pt x="284646" y="842148"/>
                  <a:pt x="305107" y="821687"/>
                </a:cubicBezTo>
                <a:cubicBezTo>
                  <a:pt x="325568" y="801226"/>
                  <a:pt x="619079" y="667170"/>
                  <a:pt x="635307" y="601553"/>
                </a:cubicBezTo>
                <a:cubicBezTo>
                  <a:pt x="651535" y="535936"/>
                  <a:pt x="445512" y="524648"/>
                  <a:pt x="402473" y="427987"/>
                </a:cubicBezTo>
                <a:cubicBezTo>
                  <a:pt x="359434" y="331326"/>
                  <a:pt x="355907" y="-13691"/>
                  <a:pt x="372840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F25AB86F-D86E-43FD-8C6E-5BCD1322E8D8}"/>
              </a:ext>
            </a:extLst>
          </p:cNvPr>
          <p:cNvSpPr/>
          <p:nvPr/>
        </p:nvSpPr>
        <p:spPr>
          <a:xfrm>
            <a:off x="5971756" y="5363062"/>
            <a:ext cx="615333" cy="1196749"/>
          </a:xfrm>
          <a:custGeom>
            <a:avLst/>
            <a:gdLst>
              <a:gd name="connsiteX0" fmla="*/ 22644 w 615333"/>
              <a:gd name="connsiteY0" fmla="*/ 40788 h 1196749"/>
              <a:gd name="connsiteX1" fmla="*/ 390944 w 615333"/>
              <a:gd name="connsiteY1" fmla="*/ 548788 h 1196749"/>
              <a:gd name="connsiteX2" fmla="*/ 606844 w 615333"/>
              <a:gd name="connsiteY2" fmla="*/ 1196488 h 1196749"/>
              <a:gd name="connsiteX3" fmla="*/ 486194 w 615333"/>
              <a:gd name="connsiteY3" fmla="*/ 631338 h 1196749"/>
              <a:gd name="connsiteX4" fmla="*/ 606844 w 615333"/>
              <a:gd name="connsiteY4" fmla="*/ 923438 h 1196749"/>
              <a:gd name="connsiteX5" fmla="*/ 200444 w 615333"/>
              <a:gd name="connsiteY5" fmla="*/ 396388 h 1196749"/>
              <a:gd name="connsiteX6" fmla="*/ 213144 w 615333"/>
              <a:gd name="connsiteY6" fmla="*/ 434488 h 1196749"/>
              <a:gd name="connsiteX7" fmla="*/ 60744 w 615333"/>
              <a:gd name="connsiteY7" fmla="*/ 78888 h 1196749"/>
              <a:gd name="connsiteX8" fmla="*/ 22644 w 615333"/>
              <a:gd name="connsiteY8" fmla="*/ 40788 h 119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333" h="1196749">
                <a:moveTo>
                  <a:pt x="22644" y="40788"/>
                </a:moveTo>
                <a:cubicBezTo>
                  <a:pt x="77677" y="119105"/>
                  <a:pt x="293577" y="356171"/>
                  <a:pt x="390944" y="548788"/>
                </a:cubicBezTo>
                <a:cubicBezTo>
                  <a:pt x="488311" y="741405"/>
                  <a:pt x="590969" y="1182730"/>
                  <a:pt x="606844" y="1196488"/>
                </a:cubicBezTo>
                <a:cubicBezTo>
                  <a:pt x="622719" y="1210246"/>
                  <a:pt x="486194" y="676846"/>
                  <a:pt x="486194" y="631338"/>
                </a:cubicBezTo>
                <a:cubicBezTo>
                  <a:pt x="486194" y="585830"/>
                  <a:pt x="654469" y="962596"/>
                  <a:pt x="606844" y="923438"/>
                </a:cubicBezTo>
                <a:cubicBezTo>
                  <a:pt x="559219" y="884280"/>
                  <a:pt x="266061" y="477880"/>
                  <a:pt x="200444" y="396388"/>
                </a:cubicBezTo>
                <a:cubicBezTo>
                  <a:pt x="134827" y="314896"/>
                  <a:pt x="236427" y="487405"/>
                  <a:pt x="213144" y="434488"/>
                </a:cubicBezTo>
                <a:cubicBezTo>
                  <a:pt x="189861" y="381571"/>
                  <a:pt x="95669" y="148738"/>
                  <a:pt x="60744" y="78888"/>
                </a:cubicBezTo>
                <a:cubicBezTo>
                  <a:pt x="25819" y="9038"/>
                  <a:pt x="-32389" y="-37529"/>
                  <a:pt x="22644" y="40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EA2B7F10-8153-4B3C-8D46-30B68D8F8F6E}"/>
              </a:ext>
            </a:extLst>
          </p:cNvPr>
          <p:cNvSpPr/>
          <p:nvPr/>
        </p:nvSpPr>
        <p:spPr>
          <a:xfrm>
            <a:off x="6514407" y="6454160"/>
            <a:ext cx="1176606" cy="2200903"/>
          </a:xfrm>
          <a:custGeom>
            <a:avLst/>
            <a:gdLst>
              <a:gd name="connsiteX0" fmla="*/ 216593 w 1176606"/>
              <a:gd name="connsiteY0" fmla="*/ 450407 h 2200903"/>
              <a:gd name="connsiteX1" fmla="*/ 258926 w 1176606"/>
              <a:gd name="connsiteY1" fmla="*/ 509673 h 2200903"/>
              <a:gd name="connsiteX2" fmla="*/ 474826 w 1176606"/>
              <a:gd name="connsiteY2" fmla="*/ 962640 h 2200903"/>
              <a:gd name="connsiteX3" fmla="*/ 821960 w 1176606"/>
              <a:gd name="connsiteY3" fmla="*/ 1525673 h 2200903"/>
              <a:gd name="connsiteX4" fmla="*/ 673793 w 1176606"/>
              <a:gd name="connsiteY4" fmla="*/ 1339407 h 2200903"/>
              <a:gd name="connsiteX5" fmla="*/ 275860 w 1176606"/>
              <a:gd name="connsiteY5" fmla="*/ 662073 h 2200903"/>
              <a:gd name="connsiteX6" fmla="*/ 601826 w 1176606"/>
              <a:gd name="connsiteY6" fmla="*/ 1246273 h 2200903"/>
              <a:gd name="connsiteX7" fmla="*/ 1152160 w 1176606"/>
              <a:gd name="connsiteY7" fmla="*/ 2177607 h 2200903"/>
              <a:gd name="connsiteX8" fmla="*/ 1050560 w 1176606"/>
              <a:gd name="connsiteY8" fmla="*/ 1881273 h 2200903"/>
              <a:gd name="connsiteX9" fmla="*/ 783860 w 1176606"/>
              <a:gd name="connsiteY9" fmla="*/ 1457940 h 2200903"/>
              <a:gd name="connsiteX10" fmla="*/ 199660 w 1176606"/>
              <a:gd name="connsiteY10" fmla="*/ 679007 h 2200903"/>
              <a:gd name="connsiteX11" fmla="*/ 693 w 1176606"/>
              <a:gd name="connsiteY11" fmla="*/ 10140 h 2200903"/>
              <a:gd name="connsiteX12" fmla="*/ 136160 w 1176606"/>
              <a:gd name="connsiteY12" fmla="*/ 285307 h 2200903"/>
              <a:gd name="connsiteX13" fmla="*/ 216593 w 1176606"/>
              <a:gd name="connsiteY13" fmla="*/ 450407 h 220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6606" h="2200903">
                <a:moveTo>
                  <a:pt x="216593" y="450407"/>
                </a:moveTo>
                <a:cubicBezTo>
                  <a:pt x="237054" y="487801"/>
                  <a:pt x="215887" y="424301"/>
                  <a:pt x="258926" y="509673"/>
                </a:cubicBezTo>
                <a:cubicBezTo>
                  <a:pt x="301965" y="595045"/>
                  <a:pt x="380987" y="793307"/>
                  <a:pt x="474826" y="962640"/>
                </a:cubicBezTo>
                <a:cubicBezTo>
                  <a:pt x="568665" y="1131973"/>
                  <a:pt x="788799" y="1462879"/>
                  <a:pt x="821960" y="1525673"/>
                </a:cubicBezTo>
                <a:cubicBezTo>
                  <a:pt x="855121" y="1588467"/>
                  <a:pt x="764810" y="1483340"/>
                  <a:pt x="673793" y="1339407"/>
                </a:cubicBezTo>
                <a:cubicBezTo>
                  <a:pt x="582776" y="1195474"/>
                  <a:pt x="287854" y="677595"/>
                  <a:pt x="275860" y="662073"/>
                </a:cubicBezTo>
                <a:cubicBezTo>
                  <a:pt x="263866" y="646551"/>
                  <a:pt x="455776" y="993684"/>
                  <a:pt x="601826" y="1246273"/>
                </a:cubicBezTo>
                <a:cubicBezTo>
                  <a:pt x="747876" y="1498862"/>
                  <a:pt x="1077371" y="2071774"/>
                  <a:pt x="1152160" y="2177607"/>
                </a:cubicBezTo>
                <a:cubicBezTo>
                  <a:pt x="1226949" y="2283440"/>
                  <a:pt x="1111943" y="2001217"/>
                  <a:pt x="1050560" y="1881273"/>
                </a:cubicBezTo>
                <a:cubicBezTo>
                  <a:pt x="989177" y="1761329"/>
                  <a:pt x="925677" y="1658318"/>
                  <a:pt x="783860" y="1457940"/>
                </a:cubicBezTo>
                <a:cubicBezTo>
                  <a:pt x="642043" y="1257562"/>
                  <a:pt x="330188" y="920307"/>
                  <a:pt x="199660" y="679007"/>
                </a:cubicBezTo>
                <a:cubicBezTo>
                  <a:pt x="69132" y="437707"/>
                  <a:pt x="11276" y="75757"/>
                  <a:pt x="693" y="10140"/>
                </a:cubicBezTo>
                <a:cubicBezTo>
                  <a:pt x="-9890" y="-55477"/>
                  <a:pt x="103705" y="216163"/>
                  <a:pt x="136160" y="285307"/>
                </a:cubicBezTo>
                <a:cubicBezTo>
                  <a:pt x="168615" y="354451"/>
                  <a:pt x="196132" y="413013"/>
                  <a:pt x="216593" y="450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BA3C141-9414-4612-8B7A-8FF1F3A436AB}"/>
              </a:ext>
            </a:extLst>
          </p:cNvPr>
          <p:cNvSpPr/>
          <p:nvPr/>
        </p:nvSpPr>
        <p:spPr>
          <a:xfrm>
            <a:off x="5095276" y="5282779"/>
            <a:ext cx="717211" cy="478317"/>
          </a:xfrm>
          <a:custGeom>
            <a:avLst/>
            <a:gdLst>
              <a:gd name="connsiteX0" fmla="*/ 581624 w 717211"/>
              <a:gd name="connsiteY0" fmla="*/ 4654 h 478317"/>
              <a:gd name="connsiteX1" fmla="*/ 5891 w 717211"/>
              <a:gd name="connsiteY1" fmla="*/ 385654 h 478317"/>
              <a:gd name="connsiteX2" fmla="*/ 272591 w 717211"/>
              <a:gd name="connsiteY2" fmla="*/ 250188 h 478317"/>
              <a:gd name="connsiteX3" fmla="*/ 99024 w 717211"/>
              <a:gd name="connsiteY3" fmla="*/ 423754 h 478317"/>
              <a:gd name="connsiteX4" fmla="*/ 556224 w 717211"/>
              <a:gd name="connsiteY4" fmla="*/ 436454 h 478317"/>
              <a:gd name="connsiteX5" fmla="*/ 666291 w 717211"/>
              <a:gd name="connsiteY5" fmla="*/ 178221 h 478317"/>
              <a:gd name="connsiteX6" fmla="*/ 717091 w 717211"/>
              <a:gd name="connsiteY6" fmla="*/ 457621 h 478317"/>
              <a:gd name="connsiteX7" fmla="*/ 653591 w 717211"/>
              <a:gd name="connsiteY7" fmla="*/ 457621 h 478317"/>
              <a:gd name="connsiteX8" fmla="*/ 99024 w 717211"/>
              <a:gd name="connsiteY8" fmla="*/ 457621 h 478317"/>
              <a:gd name="connsiteX9" fmla="*/ 293757 w 717211"/>
              <a:gd name="connsiteY9" fmla="*/ 351788 h 478317"/>
              <a:gd name="connsiteX10" fmla="*/ 441924 w 717211"/>
              <a:gd name="connsiteY10" fmla="*/ 245954 h 478317"/>
              <a:gd name="connsiteX11" fmla="*/ 221791 w 717211"/>
              <a:gd name="connsiteY11" fmla="*/ 364488 h 478317"/>
              <a:gd name="connsiteX12" fmla="*/ 551991 w 717211"/>
              <a:gd name="connsiteY12" fmla="*/ 313688 h 478317"/>
              <a:gd name="connsiteX13" fmla="*/ 259891 w 717211"/>
              <a:gd name="connsiteY13" fmla="*/ 440688 h 478317"/>
              <a:gd name="connsiteX14" fmla="*/ 475791 w 717211"/>
              <a:gd name="connsiteY14" fmla="*/ 190921 h 478317"/>
              <a:gd name="connsiteX15" fmla="*/ 581624 w 717211"/>
              <a:gd name="connsiteY15" fmla="*/ 4654 h 47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7211" h="478317">
                <a:moveTo>
                  <a:pt x="581624" y="4654"/>
                </a:moveTo>
                <a:cubicBezTo>
                  <a:pt x="503307" y="37109"/>
                  <a:pt x="57396" y="344732"/>
                  <a:pt x="5891" y="385654"/>
                </a:cubicBezTo>
                <a:cubicBezTo>
                  <a:pt x="-45614" y="426576"/>
                  <a:pt x="257069" y="243838"/>
                  <a:pt x="272591" y="250188"/>
                </a:cubicBezTo>
                <a:cubicBezTo>
                  <a:pt x="288113" y="256538"/>
                  <a:pt x="51752" y="392710"/>
                  <a:pt x="99024" y="423754"/>
                </a:cubicBezTo>
                <a:cubicBezTo>
                  <a:pt x="146296" y="454798"/>
                  <a:pt x="461680" y="477376"/>
                  <a:pt x="556224" y="436454"/>
                </a:cubicBezTo>
                <a:cubicBezTo>
                  <a:pt x="650768" y="395532"/>
                  <a:pt x="639480" y="174693"/>
                  <a:pt x="666291" y="178221"/>
                </a:cubicBezTo>
                <a:cubicBezTo>
                  <a:pt x="693102" y="181749"/>
                  <a:pt x="719208" y="411054"/>
                  <a:pt x="717091" y="457621"/>
                </a:cubicBezTo>
                <a:cubicBezTo>
                  <a:pt x="714974" y="504188"/>
                  <a:pt x="653591" y="457621"/>
                  <a:pt x="653591" y="457621"/>
                </a:cubicBezTo>
                <a:cubicBezTo>
                  <a:pt x="550580" y="457621"/>
                  <a:pt x="158996" y="475260"/>
                  <a:pt x="99024" y="457621"/>
                </a:cubicBezTo>
                <a:cubicBezTo>
                  <a:pt x="39052" y="439982"/>
                  <a:pt x="236607" y="387066"/>
                  <a:pt x="293757" y="351788"/>
                </a:cubicBezTo>
                <a:cubicBezTo>
                  <a:pt x="350907" y="316510"/>
                  <a:pt x="453918" y="243837"/>
                  <a:pt x="441924" y="245954"/>
                </a:cubicBezTo>
                <a:cubicBezTo>
                  <a:pt x="429930" y="248071"/>
                  <a:pt x="203447" y="353199"/>
                  <a:pt x="221791" y="364488"/>
                </a:cubicBezTo>
                <a:cubicBezTo>
                  <a:pt x="240135" y="375777"/>
                  <a:pt x="545641" y="300988"/>
                  <a:pt x="551991" y="313688"/>
                </a:cubicBezTo>
                <a:cubicBezTo>
                  <a:pt x="558341" y="326388"/>
                  <a:pt x="272591" y="461149"/>
                  <a:pt x="259891" y="440688"/>
                </a:cubicBezTo>
                <a:cubicBezTo>
                  <a:pt x="247191" y="420227"/>
                  <a:pt x="420758" y="264299"/>
                  <a:pt x="475791" y="190921"/>
                </a:cubicBezTo>
                <a:cubicBezTo>
                  <a:pt x="530824" y="117543"/>
                  <a:pt x="659941" y="-27801"/>
                  <a:pt x="581624" y="4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85F55D9E-BFE9-473F-97B7-822D266D8810}"/>
              </a:ext>
            </a:extLst>
          </p:cNvPr>
          <p:cNvSpPr/>
          <p:nvPr/>
        </p:nvSpPr>
        <p:spPr>
          <a:xfrm>
            <a:off x="4026967" y="6578486"/>
            <a:ext cx="1231165" cy="583210"/>
          </a:xfrm>
          <a:custGeom>
            <a:avLst/>
            <a:gdLst>
              <a:gd name="connsiteX0" fmla="*/ 176733 w 1231165"/>
              <a:gd name="connsiteY0" fmla="*/ 431914 h 583210"/>
              <a:gd name="connsiteX1" fmla="*/ 1175800 w 1231165"/>
              <a:gd name="connsiteY1" fmla="*/ 194847 h 583210"/>
              <a:gd name="connsiteX2" fmla="*/ 879466 w 1231165"/>
              <a:gd name="connsiteY2" fmla="*/ 338781 h 583210"/>
              <a:gd name="connsiteX3" fmla="*/ 502700 w 1231165"/>
              <a:gd name="connsiteY3" fmla="*/ 478481 h 583210"/>
              <a:gd name="connsiteX4" fmla="*/ 125933 w 1231165"/>
              <a:gd name="connsiteY4" fmla="*/ 575847 h 583210"/>
              <a:gd name="connsiteX5" fmla="*/ 976833 w 1231165"/>
              <a:gd name="connsiteY5" fmla="*/ 275281 h 583210"/>
              <a:gd name="connsiteX6" fmla="*/ 3166 w 1231165"/>
              <a:gd name="connsiteY6" fmla="*/ 580081 h 583210"/>
              <a:gd name="connsiteX7" fmla="*/ 684733 w 1231165"/>
              <a:gd name="connsiteY7" fmla="*/ 300681 h 583210"/>
              <a:gd name="connsiteX8" fmla="*/ 1230833 w 1231165"/>
              <a:gd name="connsiteY8" fmla="*/ 114 h 583210"/>
              <a:gd name="connsiteX9" fmla="*/ 608533 w 1231165"/>
              <a:gd name="connsiteY9" fmla="*/ 266814 h 583210"/>
              <a:gd name="connsiteX10" fmla="*/ 176733 w 1231165"/>
              <a:gd name="connsiteY10" fmla="*/ 431914 h 58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1165" h="583210">
                <a:moveTo>
                  <a:pt x="176733" y="431914"/>
                </a:moveTo>
                <a:cubicBezTo>
                  <a:pt x="271277" y="419920"/>
                  <a:pt x="1058678" y="210369"/>
                  <a:pt x="1175800" y="194847"/>
                </a:cubicBezTo>
                <a:cubicBezTo>
                  <a:pt x="1292922" y="179325"/>
                  <a:pt x="991649" y="291509"/>
                  <a:pt x="879466" y="338781"/>
                </a:cubicBezTo>
                <a:cubicBezTo>
                  <a:pt x="767283" y="386053"/>
                  <a:pt x="628289" y="438970"/>
                  <a:pt x="502700" y="478481"/>
                </a:cubicBezTo>
                <a:cubicBezTo>
                  <a:pt x="377111" y="517992"/>
                  <a:pt x="46911" y="609714"/>
                  <a:pt x="125933" y="575847"/>
                </a:cubicBezTo>
                <a:cubicBezTo>
                  <a:pt x="204955" y="541980"/>
                  <a:pt x="997294" y="274575"/>
                  <a:pt x="976833" y="275281"/>
                </a:cubicBezTo>
                <a:cubicBezTo>
                  <a:pt x="956372" y="275987"/>
                  <a:pt x="51849" y="575848"/>
                  <a:pt x="3166" y="580081"/>
                </a:cubicBezTo>
                <a:cubicBezTo>
                  <a:pt x="-45517" y="584314"/>
                  <a:pt x="480122" y="397342"/>
                  <a:pt x="684733" y="300681"/>
                </a:cubicBezTo>
                <a:cubicBezTo>
                  <a:pt x="889344" y="204020"/>
                  <a:pt x="1243533" y="5758"/>
                  <a:pt x="1230833" y="114"/>
                </a:cubicBezTo>
                <a:cubicBezTo>
                  <a:pt x="1218133" y="-5530"/>
                  <a:pt x="784216" y="199081"/>
                  <a:pt x="608533" y="266814"/>
                </a:cubicBezTo>
                <a:cubicBezTo>
                  <a:pt x="432850" y="334547"/>
                  <a:pt x="82189" y="443908"/>
                  <a:pt x="176733" y="431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4240F9A-D839-462D-8D79-8383FBAEBAEF}"/>
              </a:ext>
            </a:extLst>
          </p:cNvPr>
          <p:cNvSpPr/>
          <p:nvPr/>
        </p:nvSpPr>
        <p:spPr>
          <a:xfrm>
            <a:off x="4530538" y="4886060"/>
            <a:ext cx="707495" cy="1562927"/>
          </a:xfrm>
          <a:custGeom>
            <a:avLst/>
            <a:gdLst>
              <a:gd name="connsiteX0" fmla="*/ 593912 w 707495"/>
              <a:gd name="connsiteY0" fmla="*/ 393965 h 1562927"/>
              <a:gd name="connsiteX1" fmla="*/ 549462 w 707495"/>
              <a:gd name="connsiteY1" fmla="*/ 1028965 h 1562927"/>
              <a:gd name="connsiteX2" fmla="*/ 536762 w 707495"/>
              <a:gd name="connsiteY2" fmla="*/ 914665 h 1562927"/>
              <a:gd name="connsiteX3" fmla="*/ 371662 w 707495"/>
              <a:gd name="connsiteY3" fmla="*/ 1127390 h 1562927"/>
              <a:gd name="connsiteX4" fmla="*/ 155762 w 707495"/>
              <a:gd name="connsiteY4" fmla="*/ 1400440 h 1562927"/>
              <a:gd name="connsiteX5" fmla="*/ 200212 w 707495"/>
              <a:gd name="connsiteY5" fmla="*/ 813065 h 1562927"/>
              <a:gd name="connsiteX6" fmla="*/ 143062 w 707495"/>
              <a:gd name="connsiteY6" fmla="*/ 1184540 h 1562927"/>
              <a:gd name="connsiteX7" fmla="*/ 120837 w 707495"/>
              <a:gd name="connsiteY7" fmla="*/ 1362340 h 1562927"/>
              <a:gd name="connsiteX8" fmla="*/ 187 w 707495"/>
              <a:gd name="connsiteY8" fmla="*/ 1562365 h 1562927"/>
              <a:gd name="connsiteX9" fmla="*/ 98612 w 707495"/>
              <a:gd name="connsiteY9" fmla="*/ 1416315 h 1562927"/>
              <a:gd name="connsiteX10" fmla="*/ 301812 w 707495"/>
              <a:gd name="connsiteY10" fmla="*/ 1238515 h 1562927"/>
              <a:gd name="connsiteX11" fmla="*/ 438337 w 707495"/>
              <a:gd name="connsiteY11" fmla="*/ 892440 h 1562927"/>
              <a:gd name="connsiteX12" fmla="*/ 698687 w 707495"/>
              <a:gd name="connsiteY12" fmla="*/ 47890 h 1562927"/>
              <a:gd name="connsiteX13" fmla="*/ 638362 w 707495"/>
              <a:gd name="connsiteY13" fmla="*/ 216165 h 1562927"/>
              <a:gd name="connsiteX14" fmla="*/ 558987 w 707495"/>
              <a:gd name="connsiteY14" fmla="*/ 1143265 h 1562927"/>
              <a:gd name="connsiteX15" fmla="*/ 593912 w 707495"/>
              <a:gd name="connsiteY15" fmla="*/ 393965 h 15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495" h="1562927">
                <a:moveTo>
                  <a:pt x="593912" y="393965"/>
                </a:moveTo>
                <a:cubicBezTo>
                  <a:pt x="592325" y="374915"/>
                  <a:pt x="558987" y="942182"/>
                  <a:pt x="549462" y="1028965"/>
                </a:cubicBezTo>
                <a:cubicBezTo>
                  <a:pt x="539937" y="1115748"/>
                  <a:pt x="566395" y="898261"/>
                  <a:pt x="536762" y="914665"/>
                </a:cubicBezTo>
                <a:cubicBezTo>
                  <a:pt x="507129" y="931069"/>
                  <a:pt x="371662" y="1127390"/>
                  <a:pt x="371662" y="1127390"/>
                </a:cubicBezTo>
                <a:cubicBezTo>
                  <a:pt x="308162" y="1208352"/>
                  <a:pt x="184337" y="1452827"/>
                  <a:pt x="155762" y="1400440"/>
                </a:cubicBezTo>
                <a:cubicBezTo>
                  <a:pt x="127187" y="1348053"/>
                  <a:pt x="202329" y="849048"/>
                  <a:pt x="200212" y="813065"/>
                </a:cubicBezTo>
                <a:cubicBezTo>
                  <a:pt x="198095" y="777082"/>
                  <a:pt x="156291" y="1092994"/>
                  <a:pt x="143062" y="1184540"/>
                </a:cubicBezTo>
                <a:cubicBezTo>
                  <a:pt x="129833" y="1276086"/>
                  <a:pt x="144649" y="1299369"/>
                  <a:pt x="120837" y="1362340"/>
                </a:cubicBezTo>
                <a:cubicBezTo>
                  <a:pt x="97025" y="1425311"/>
                  <a:pt x="3891" y="1553369"/>
                  <a:pt x="187" y="1562365"/>
                </a:cubicBezTo>
                <a:cubicBezTo>
                  <a:pt x="-3517" y="1571361"/>
                  <a:pt x="48341" y="1470290"/>
                  <a:pt x="98612" y="1416315"/>
                </a:cubicBezTo>
                <a:cubicBezTo>
                  <a:pt x="148883" y="1362340"/>
                  <a:pt x="245191" y="1325828"/>
                  <a:pt x="301812" y="1238515"/>
                </a:cubicBezTo>
                <a:cubicBezTo>
                  <a:pt x="358433" y="1151203"/>
                  <a:pt x="372191" y="1090877"/>
                  <a:pt x="438337" y="892440"/>
                </a:cubicBezTo>
                <a:cubicBezTo>
                  <a:pt x="504483" y="694003"/>
                  <a:pt x="665350" y="160602"/>
                  <a:pt x="698687" y="47890"/>
                </a:cubicBezTo>
                <a:cubicBezTo>
                  <a:pt x="732024" y="-64822"/>
                  <a:pt x="661645" y="33602"/>
                  <a:pt x="638362" y="216165"/>
                </a:cubicBezTo>
                <a:cubicBezTo>
                  <a:pt x="615079" y="398728"/>
                  <a:pt x="570099" y="1110457"/>
                  <a:pt x="558987" y="1143265"/>
                </a:cubicBezTo>
                <a:cubicBezTo>
                  <a:pt x="547874" y="1176073"/>
                  <a:pt x="595499" y="413015"/>
                  <a:pt x="593912" y="39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F249FA06-C27B-473B-85E4-FEE8086A6F38}"/>
              </a:ext>
            </a:extLst>
          </p:cNvPr>
          <p:cNvSpPr/>
          <p:nvPr/>
        </p:nvSpPr>
        <p:spPr>
          <a:xfrm>
            <a:off x="3732957" y="6886011"/>
            <a:ext cx="236562" cy="3173252"/>
          </a:xfrm>
          <a:custGeom>
            <a:avLst/>
            <a:gdLst>
              <a:gd name="connsiteX0" fmla="*/ 159593 w 236562"/>
              <a:gd name="connsiteY0" fmla="*/ 124389 h 3173252"/>
              <a:gd name="connsiteX1" fmla="*/ 19893 w 236562"/>
              <a:gd name="connsiteY1" fmla="*/ 2232589 h 3173252"/>
              <a:gd name="connsiteX2" fmla="*/ 89743 w 236562"/>
              <a:gd name="connsiteY2" fmla="*/ 1661089 h 3173252"/>
              <a:gd name="connsiteX3" fmla="*/ 51643 w 236562"/>
              <a:gd name="connsiteY3" fmla="*/ 2492939 h 3173252"/>
              <a:gd name="connsiteX4" fmla="*/ 843 w 236562"/>
              <a:gd name="connsiteY4" fmla="*/ 3172389 h 3173252"/>
              <a:gd name="connsiteX5" fmla="*/ 96093 w 236562"/>
              <a:gd name="connsiteY5" fmla="*/ 2607239 h 3173252"/>
              <a:gd name="connsiteX6" fmla="*/ 204043 w 236562"/>
              <a:gd name="connsiteY6" fmla="*/ 1464239 h 3173252"/>
              <a:gd name="connsiteX7" fmla="*/ 172293 w 236562"/>
              <a:gd name="connsiteY7" fmla="*/ 1508689 h 3173252"/>
              <a:gd name="connsiteX8" fmla="*/ 115143 w 236562"/>
              <a:gd name="connsiteY8" fmla="*/ 1330889 h 3173252"/>
              <a:gd name="connsiteX9" fmla="*/ 235793 w 236562"/>
              <a:gd name="connsiteY9" fmla="*/ 359339 h 3173252"/>
              <a:gd name="connsiteX10" fmla="*/ 159593 w 236562"/>
              <a:gd name="connsiteY10" fmla="*/ 124389 h 317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562" h="3173252">
                <a:moveTo>
                  <a:pt x="159593" y="124389"/>
                </a:moveTo>
                <a:cubicBezTo>
                  <a:pt x="123610" y="436597"/>
                  <a:pt x="31535" y="1976472"/>
                  <a:pt x="19893" y="2232589"/>
                </a:cubicBezTo>
                <a:cubicBezTo>
                  <a:pt x="8251" y="2488706"/>
                  <a:pt x="84451" y="1617697"/>
                  <a:pt x="89743" y="1661089"/>
                </a:cubicBezTo>
                <a:cubicBezTo>
                  <a:pt x="95035" y="1704481"/>
                  <a:pt x="66460" y="2241056"/>
                  <a:pt x="51643" y="2492939"/>
                </a:cubicBezTo>
                <a:cubicBezTo>
                  <a:pt x="36826" y="2744822"/>
                  <a:pt x="-6565" y="3153339"/>
                  <a:pt x="843" y="3172389"/>
                </a:cubicBezTo>
                <a:cubicBezTo>
                  <a:pt x="8251" y="3191439"/>
                  <a:pt x="62226" y="2891931"/>
                  <a:pt x="96093" y="2607239"/>
                </a:cubicBezTo>
                <a:cubicBezTo>
                  <a:pt x="129960" y="2322547"/>
                  <a:pt x="191343" y="1647330"/>
                  <a:pt x="204043" y="1464239"/>
                </a:cubicBezTo>
                <a:cubicBezTo>
                  <a:pt x="216743" y="1281148"/>
                  <a:pt x="187110" y="1530914"/>
                  <a:pt x="172293" y="1508689"/>
                </a:cubicBezTo>
                <a:cubicBezTo>
                  <a:pt x="157476" y="1486464"/>
                  <a:pt x="104560" y="1522447"/>
                  <a:pt x="115143" y="1330889"/>
                </a:cubicBezTo>
                <a:cubicBezTo>
                  <a:pt x="125726" y="1139331"/>
                  <a:pt x="228385" y="556189"/>
                  <a:pt x="235793" y="359339"/>
                </a:cubicBezTo>
                <a:cubicBezTo>
                  <a:pt x="243201" y="162489"/>
                  <a:pt x="195576" y="-187819"/>
                  <a:pt x="159593" y="124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ADE47064-889A-4F5A-BCB5-025C961B90AA}"/>
              </a:ext>
            </a:extLst>
          </p:cNvPr>
          <p:cNvSpPr/>
          <p:nvPr/>
        </p:nvSpPr>
        <p:spPr>
          <a:xfrm>
            <a:off x="5854688" y="3151488"/>
            <a:ext cx="493196" cy="519842"/>
          </a:xfrm>
          <a:custGeom>
            <a:avLst/>
            <a:gdLst>
              <a:gd name="connsiteX0" fmla="*/ 100025 w 493196"/>
              <a:gd name="connsiteY0" fmla="*/ 1287 h 519842"/>
              <a:gd name="connsiteX1" fmla="*/ 398475 w 493196"/>
              <a:gd name="connsiteY1" fmla="*/ 255287 h 519842"/>
              <a:gd name="connsiteX2" fmla="*/ 246075 w 493196"/>
              <a:gd name="connsiteY2" fmla="*/ 90187 h 519842"/>
              <a:gd name="connsiteX3" fmla="*/ 382600 w 493196"/>
              <a:gd name="connsiteY3" fmla="*/ 277512 h 519842"/>
              <a:gd name="connsiteX4" fmla="*/ 492137 w 493196"/>
              <a:gd name="connsiteY4" fmla="*/ 517225 h 519842"/>
              <a:gd name="connsiteX5" fmla="*/ 431812 w 493196"/>
              <a:gd name="connsiteY5" fmla="*/ 396575 h 519842"/>
              <a:gd name="connsiteX6" fmla="*/ 328625 w 493196"/>
              <a:gd name="connsiteY6" fmla="*/ 263225 h 519842"/>
              <a:gd name="connsiteX7" fmla="*/ 12 w 493196"/>
              <a:gd name="connsiteY7" fmla="*/ 193375 h 519842"/>
              <a:gd name="connsiteX8" fmla="*/ 315925 w 493196"/>
              <a:gd name="connsiteY8" fmla="*/ 202900 h 519842"/>
              <a:gd name="connsiteX9" fmla="*/ 276237 w 493196"/>
              <a:gd name="connsiteY9" fmla="*/ 191787 h 519842"/>
              <a:gd name="connsiteX10" fmla="*/ 223850 w 493196"/>
              <a:gd name="connsiteY10" fmla="*/ 134637 h 519842"/>
              <a:gd name="connsiteX11" fmla="*/ 307987 w 493196"/>
              <a:gd name="connsiteY11" fmla="*/ 155275 h 519842"/>
              <a:gd name="connsiteX12" fmla="*/ 100025 w 493196"/>
              <a:gd name="connsiteY12" fmla="*/ 1287 h 51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196" h="519842">
                <a:moveTo>
                  <a:pt x="100025" y="1287"/>
                </a:moveTo>
                <a:cubicBezTo>
                  <a:pt x="115106" y="17956"/>
                  <a:pt x="374133" y="240470"/>
                  <a:pt x="398475" y="255287"/>
                </a:cubicBezTo>
                <a:cubicBezTo>
                  <a:pt x="422817" y="270104"/>
                  <a:pt x="248721" y="86483"/>
                  <a:pt x="246075" y="90187"/>
                </a:cubicBezTo>
                <a:cubicBezTo>
                  <a:pt x="243429" y="93891"/>
                  <a:pt x="341590" y="206339"/>
                  <a:pt x="382600" y="277512"/>
                </a:cubicBezTo>
                <a:cubicBezTo>
                  <a:pt x="423610" y="348685"/>
                  <a:pt x="483935" y="497381"/>
                  <a:pt x="492137" y="517225"/>
                </a:cubicBezTo>
                <a:cubicBezTo>
                  <a:pt x="500339" y="537069"/>
                  <a:pt x="459064" y="438908"/>
                  <a:pt x="431812" y="396575"/>
                </a:cubicBezTo>
                <a:cubicBezTo>
                  <a:pt x="404560" y="354242"/>
                  <a:pt x="400592" y="297092"/>
                  <a:pt x="328625" y="263225"/>
                </a:cubicBezTo>
                <a:cubicBezTo>
                  <a:pt x="256658" y="229358"/>
                  <a:pt x="2129" y="203429"/>
                  <a:pt x="12" y="193375"/>
                </a:cubicBezTo>
                <a:cubicBezTo>
                  <a:pt x="-2105" y="183321"/>
                  <a:pt x="269888" y="203165"/>
                  <a:pt x="315925" y="202900"/>
                </a:cubicBezTo>
                <a:cubicBezTo>
                  <a:pt x="361962" y="202635"/>
                  <a:pt x="291583" y="203164"/>
                  <a:pt x="276237" y="191787"/>
                </a:cubicBezTo>
                <a:cubicBezTo>
                  <a:pt x="260891" y="180410"/>
                  <a:pt x="218558" y="140722"/>
                  <a:pt x="223850" y="134637"/>
                </a:cubicBezTo>
                <a:cubicBezTo>
                  <a:pt x="229142" y="128552"/>
                  <a:pt x="326243" y="175648"/>
                  <a:pt x="307987" y="155275"/>
                </a:cubicBezTo>
                <a:cubicBezTo>
                  <a:pt x="289731" y="134902"/>
                  <a:pt x="84944" y="-15382"/>
                  <a:pt x="100025" y="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A71D148F-0672-4BDB-BB1D-08CF84C5F4E6}"/>
              </a:ext>
            </a:extLst>
          </p:cNvPr>
          <p:cNvSpPr/>
          <p:nvPr/>
        </p:nvSpPr>
        <p:spPr>
          <a:xfrm>
            <a:off x="5748246" y="4002919"/>
            <a:ext cx="519314" cy="386639"/>
          </a:xfrm>
          <a:custGeom>
            <a:avLst/>
            <a:gdLst>
              <a:gd name="connsiteX0" fmla="*/ 63592 w 519314"/>
              <a:gd name="connsiteY0" fmla="*/ 2344 h 386639"/>
              <a:gd name="connsiteX1" fmla="*/ 479517 w 519314"/>
              <a:gd name="connsiteY1" fmla="*/ 186494 h 386639"/>
              <a:gd name="connsiteX2" fmla="*/ 411254 w 519314"/>
              <a:gd name="connsiteY2" fmla="*/ 149981 h 386639"/>
              <a:gd name="connsiteX3" fmla="*/ 200117 w 519314"/>
              <a:gd name="connsiteY3" fmla="*/ 99181 h 386639"/>
              <a:gd name="connsiteX4" fmla="*/ 422367 w 519314"/>
              <a:gd name="connsiteY4" fmla="*/ 170619 h 386639"/>
              <a:gd name="connsiteX5" fmla="*/ 519204 w 519314"/>
              <a:gd name="connsiteY5" fmla="*/ 286506 h 386639"/>
              <a:gd name="connsiteX6" fmla="*/ 438242 w 519314"/>
              <a:gd name="connsiteY6" fmla="*/ 218244 h 386639"/>
              <a:gd name="connsiteX7" fmla="*/ 290604 w 519314"/>
              <a:gd name="connsiteY7" fmla="*/ 200781 h 386639"/>
              <a:gd name="connsiteX8" fmla="*/ 449354 w 519314"/>
              <a:gd name="connsiteY8" fmla="*/ 243644 h 386639"/>
              <a:gd name="connsiteX9" fmla="*/ 516029 w 519314"/>
              <a:gd name="connsiteY9" fmla="*/ 302381 h 386639"/>
              <a:gd name="connsiteX10" fmla="*/ 417604 w 519314"/>
              <a:gd name="connsiteY10" fmla="*/ 361119 h 386639"/>
              <a:gd name="connsiteX11" fmla="*/ 458879 w 519314"/>
              <a:gd name="connsiteY11" fmla="*/ 346831 h 386639"/>
              <a:gd name="connsiteX12" fmla="*/ 403317 w 519314"/>
              <a:gd name="connsiteY12" fmla="*/ 342069 h 386639"/>
              <a:gd name="connsiteX13" fmla="*/ 373154 w 519314"/>
              <a:gd name="connsiteY13" fmla="*/ 342069 h 386639"/>
              <a:gd name="connsiteX14" fmla="*/ 31842 w 519314"/>
              <a:gd name="connsiteY14" fmla="*/ 134106 h 386639"/>
              <a:gd name="connsiteX15" fmla="*/ 212817 w 519314"/>
              <a:gd name="connsiteY15" fmla="*/ 276981 h 386639"/>
              <a:gd name="connsiteX16" fmla="*/ 349342 w 519314"/>
              <a:gd name="connsiteY16" fmla="*/ 386519 h 386639"/>
              <a:gd name="connsiteX17" fmla="*/ 163604 w 519314"/>
              <a:gd name="connsiteY17" fmla="*/ 256344 h 386639"/>
              <a:gd name="connsiteX18" fmla="*/ 92 w 519314"/>
              <a:gd name="connsiteY18" fmla="*/ 48381 h 386639"/>
              <a:gd name="connsiteX19" fmla="*/ 185829 w 519314"/>
              <a:gd name="connsiteY19" fmla="*/ 130931 h 386639"/>
              <a:gd name="connsiteX20" fmla="*/ 412842 w 519314"/>
              <a:gd name="connsiteY20" fmla="*/ 208719 h 386639"/>
              <a:gd name="connsiteX21" fmla="*/ 349342 w 519314"/>
              <a:gd name="connsiteY21" fmla="*/ 189669 h 386639"/>
              <a:gd name="connsiteX22" fmla="*/ 319179 w 519314"/>
              <a:gd name="connsiteY22" fmla="*/ 137281 h 386639"/>
              <a:gd name="connsiteX23" fmla="*/ 209642 w 519314"/>
              <a:gd name="connsiteY23" fmla="*/ 81719 h 386639"/>
              <a:gd name="connsiteX24" fmla="*/ 300129 w 519314"/>
              <a:gd name="connsiteY24" fmla="*/ 81719 h 386639"/>
              <a:gd name="connsiteX25" fmla="*/ 63592 w 519314"/>
              <a:gd name="connsiteY25" fmla="*/ 2344 h 3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9314" h="386639">
                <a:moveTo>
                  <a:pt x="63592" y="2344"/>
                </a:moveTo>
                <a:cubicBezTo>
                  <a:pt x="93490" y="19807"/>
                  <a:pt x="421573" y="161888"/>
                  <a:pt x="479517" y="186494"/>
                </a:cubicBezTo>
                <a:cubicBezTo>
                  <a:pt x="537461" y="211100"/>
                  <a:pt x="457821" y="164533"/>
                  <a:pt x="411254" y="149981"/>
                </a:cubicBezTo>
                <a:cubicBezTo>
                  <a:pt x="364687" y="135429"/>
                  <a:pt x="198265" y="95741"/>
                  <a:pt x="200117" y="99181"/>
                </a:cubicBezTo>
                <a:cubicBezTo>
                  <a:pt x="201969" y="102621"/>
                  <a:pt x="369186" y="139398"/>
                  <a:pt x="422367" y="170619"/>
                </a:cubicBezTo>
                <a:cubicBezTo>
                  <a:pt x="475548" y="201840"/>
                  <a:pt x="516558" y="278569"/>
                  <a:pt x="519204" y="286506"/>
                </a:cubicBezTo>
                <a:cubicBezTo>
                  <a:pt x="521850" y="294443"/>
                  <a:pt x="476342" y="232531"/>
                  <a:pt x="438242" y="218244"/>
                </a:cubicBezTo>
                <a:cubicBezTo>
                  <a:pt x="400142" y="203957"/>
                  <a:pt x="288752" y="196548"/>
                  <a:pt x="290604" y="200781"/>
                </a:cubicBezTo>
                <a:cubicBezTo>
                  <a:pt x="292456" y="205014"/>
                  <a:pt x="411783" y="226711"/>
                  <a:pt x="449354" y="243644"/>
                </a:cubicBezTo>
                <a:cubicBezTo>
                  <a:pt x="486925" y="260577"/>
                  <a:pt x="521321" y="282802"/>
                  <a:pt x="516029" y="302381"/>
                </a:cubicBezTo>
                <a:cubicBezTo>
                  <a:pt x="510737" y="321960"/>
                  <a:pt x="427129" y="353711"/>
                  <a:pt x="417604" y="361119"/>
                </a:cubicBezTo>
                <a:cubicBezTo>
                  <a:pt x="408079" y="368527"/>
                  <a:pt x="461260" y="350006"/>
                  <a:pt x="458879" y="346831"/>
                </a:cubicBezTo>
                <a:cubicBezTo>
                  <a:pt x="456498" y="343656"/>
                  <a:pt x="417604" y="342863"/>
                  <a:pt x="403317" y="342069"/>
                </a:cubicBezTo>
                <a:cubicBezTo>
                  <a:pt x="389030" y="341275"/>
                  <a:pt x="435067" y="376730"/>
                  <a:pt x="373154" y="342069"/>
                </a:cubicBezTo>
                <a:cubicBezTo>
                  <a:pt x="311241" y="307408"/>
                  <a:pt x="58565" y="144954"/>
                  <a:pt x="31842" y="134106"/>
                </a:cubicBezTo>
                <a:cubicBezTo>
                  <a:pt x="5119" y="123258"/>
                  <a:pt x="212817" y="276981"/>
                  <a:pt x="212817" y="276981"/>
                </a:cubicBezTo>
                <a:cubicBezTo>
                  <a:pt x="265734" y="319050"/>
                  <a:pt x="357544" y="389958"/>
                  <a:pt x="349342" y="386519"/>
                </a:cubicBezTo>
                <a:cubicBezTo>
                  <a:pt x="341140" y="383080"/>
                  <a:pt x="221812" y="312700"/>
                  <a:pt x="163604" y="256344"/>
                </a:cubicBezTo>
                <a:cubicBezTo>
                  <a:pt x="105396" y="199988"/>
                  <a:pt x="-3612" y="69283"/>
                  <a:pt x="92" y="48381"/>
                </a:cubicBezTo>
                <a:cubicBezTo>
                  <a:pt x="3796" y="27479"/>
                  <a:pt x="117037" y="104208"/>
                  <a:pt x="185829" y="130931"/>
                </a:cubicBezTo>
                <a:cubicBezTo>
                  <a:pt x="254621" y="157654"/>
                  <a:pt x="385590" y="198929"/>
                  <a:pt x="412842" y="208719"/>
                </a:cubicBezTo>
                <a:cubicBezTo>
                  <a:pt x="440094" y="218509"/>
                  <a:pt x="364952" y="201575"/>
                  <a:pt x="349342" y="189669"/>
                </a:cubicBezTo>
                <a:cubicBezTo>
                  <a:pt x="333732" y="177763"/>
                  <a:pt x="342462" y="155273"/>
                  <a:pt x="319179" y="137281"/>
                </a:cubicBezTo>
                <a:cubicBezTo>
                  <a:pt x="295896" y="119289"/>
                  <a:pt x="212817" y="90979"/>
                  <a:pt x="209642" y="81719"/>
                </a:cubicBezTo>
                <a:cubicBezTo>
                  <a:pt x="206467" y="72459"/>
                  <a:pt x="319443" y="93096"/>
                  <a:pt x="300129" y="81719"/>
                </a:cubicBezTo>
                <a:cubicBezTo>
                  <a:pt x="280815" y="70342"/>
                  <a:pt x="33694" y="-15119"/>
                  <a:pt x="63592" y="234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D126ED89-692D-4227-87B8-679066A5F1BB}"/>
              </a:ext>
            </a:extLst>
          </p:cNvPr>
          <p:cNvSpPr/>
          <p:nvPr/>
        </p:nvSpPr>
        <p:spPr>
          <a:xfrm>
            <a:off x="6540497" y="4221137"/>
            <a:ext cx="199911" cy="306133"/>
          </a:xfrm>
          <a:custGeom>
            <a:avLst/>
            <a:gdLst>
              <a:gd name="connsiteX0" fmla="*/ 14291 w 199911"/>
              <a:gd name="connsiteY0" fmla="*/ 244501 h 306133"/>
              <a:gd name="connsiteX1" fmla="*/ 3 w 199911"/>
              <a:gd name="connsiteY1" fmla="*/ 55588 h 306133"/>
              <a:gd name="connsiteX2" fmla="*/ 15878 w 199911"/>
              <a:gd name="connsiteY2" fmla="*/ 109563 h 306133"/>
              <a:gd name="connsiteX3" fmla="*/ 44453 w 199911"/>
              <a:gd name="connsiteY3" fmla="*/ 17488 h 306133"/>
              <a:gd name="connsiteX4" fmla="*/ 138116 w 199911"/>
              <a:gd name="connsiteY4" fmla="*/ 6376 h 306133"/>
              <a:gd name="connsiteX5" fmla="*/ 52391 w 199911"/>
              <a:gd name="connsiteY5" fmla="*/ 3201 h 306133"/>
              <a:gd name="connsiteX6" fmla="*/ 153991 w 199911"/>
              <a:gd name="connsiteY6" fmla="*/ 15901 h 306133"/>
              <a:gd name="connsiteX7" fmla="*/ 188916 w 199911"/>
              <a:gd name="connsiteY7" fmla="*/ 61938 h 306133"/>
              <a:gd name="connsiteX8" fmla="*/ 193678 w 199911"/>
              <a:gd name="connsiteY8" fmla="*/ 88926 h 306133"/>
              <a:gd name="connsiteX9" fmla="*/ 107953 w 199911"/>
              <a:gd name="connsiteY9" fmla="*/ 268313 h 306133"/>
              <a:gd name="connsiteX10" fmla="*/ 177803 w 199911"/>
              <a:gd name="connsiteY10" fmla="*/ 190526 h 306133"/>
              <a:gd name="connsiteX11" fmla="*/ 30166 w 199911"/>
              <a:gd name="connsiteY11" fmla="*/ 303238 h 306133"/>
              <a:gd name="connsiteX12" fmla="*/ 147641 w 199911"/>
              <a:gd name="connsiteY12" fmla="*/ 47651 h 306133"/>
              <a:gd name="connsiteX13" fmla="*/ 12703 w 199911"/>
              <a:gd name="connsiteY13" fmla="*/ 303238 h 306133"/>
              <a:gd name="connsiteX14" fmla="*/ 7941 w 199911"/>
              <a:gd name="connsiteY14" fmla="*/ 12726 h 306133"/>
              <a:gd name="connsiteX15" fmla="*/ 7941 w 199911"/>
              <a:gd name="connsiteY15" fmla="*/ 69876 h 306133"/>
              <a:gd name="connsiteX16" fmla="*/ 14291 w 199911"/>
              <a:gd name="connsiteY16" fmla="*/ 244501 h 30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911" h="306133">
                <a:moveTo>
                  <a:pt x="14291" y="244501"/>
                </a:moveTo>
                <a:cubicBezTo>
                  <a:pt x="12968" y="242120"/>
                  <a:pt x="-261" y="78078"/>
                  <a:pt x="3" y="55588"/>
                </a:cubicBezTo>
                <a:cubicBezTo>
                  <a:pt x="267" y="33098"/>
                  <a:pt x="8470" y="115913"/>
                  <a:pt x="15878" y="109563"/>
                </a:cubicBezTo>
                <a:cubicBezTo>
                  <a:pt x="23286" y="103213"/>
                  <a:pt x="24080" y="34686"/>
                  <a:pt x="44453" y="17488"/>
                </a:cubicBezTo>
                <a:cubicBezTo>
                  <a:pt x="64826" y="290"/>
                  <a:pt x="136793" y="8757"/>
                  <a:pt x="138116" y="6376"/>
                </a:cubicBezTo>
                <a:cubicBezTo>
                  <a:pt x="139439" y="3995"/>
                  <a:pt x="49745" y="1613"/>
                  <a:pt x="52391" y="3201"/>
                </a:cubicBezTo>
                <a:cubicBezTo>
                  <a:pt x="55037" y="4788"/>
                  <a:pt x="131237" y="6112"/>
                  <a:pt x="153991" y="15901"/>
                </a:cubicBezTo>
                <a:cubicBezTo>
                  <a:pt x="176745" y="25690"/>
                  <a:pt x="182302" y="49767"/>
                  <a:pt x="188916" y="61938"/>
                </a:cubicBezTo>
                <a:cubicBezTo>
                  <a:pt x="195531" y="74109"/>
                  <a:pt x="207172" y="54530"/>
                  <a:pt x="193678" y="88926"/>
                </a:cubicBezTo>
                <a:cubicBezTo>
                  <a:pt x="180184" y="123322"/>
                  <a:pt x="110599" y="251380"/>
                  <a:pt x="107953" y="268313"/>
                </a:cubicBezTo>
                <a:cubicBezTo>
                  <a:pt x="105307" y="285246"/>
                  <a:pt x="190767" y="184705"/>
                  <a:pt x="177803" y="190526"/>
                </a:cubicBezTo>
                <a:cubicBezTo>
                  <a:pt x="164839" y="196347"/>
                  <a:pt x="35193" y="327050"/>
                  <a:pt x="30166" y="303238"/>
                </a:cubicBezTo>
                <a:cubicBezTo>
                  <a:pt x="25139" y="279426"/>
                  <a:pt x="150551" y="47651"/>
                  <a:pt x="147641" y="47651"/>
                </a:cubicBezTo>
                <a:cubicBezTo>
                  <a:pt x="144731" y="47651"/>
                  <a:pt x="35986" y="309059"/>
                  <a:pt x="12703" y="303238"/>
                </a:cubicBezTo>
                <a:cubicBezTo>
                  <a:pt x="-10580" y="297417"/>
                  <a:pt x="8735" y="51620"/>
                  <a:pt x="7941" y="12726"/>
                </a:cubicBezTo>
                <a:cubicBezTo>
                  <a:pt x="7147" y="-26168"/>
                  <a:pt x="6089" y="33099"/>
                  <a:pt x="7941" y="69876"/>
                </a:cubicBezTo>
                <a:cubicBezTo>
                  <a:pt x="9793" y="106653"/>
                  <a:pt x="15614" y="246882"/>
                  <a:pt x="14291" y="24450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81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94043"/>
            <a:ext cx="9270999" cy="138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6DE0CF22-D32F-48C7-810F-F6273C3640E6}"/>
              </a:ext>
            </a:extLst>
          </p:cNvPr>
          <p:cNvGrpSpPr/>
          <p:nvPr/>
        </p:nvGrpSpPr>
        <p:grpSpPr>
          <a:xfrm>
            <a:off x="598445" y="3086101"/>
            <a:ext cx="8687002" cy="8369010"/>
            <a:chOff x="598445" y="3086101"/>
            <a:chExt cx="8687002" cy="836901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869C703-77F9-4B8E-8C1E-76ACAEF4D035}"/>
                </a:ext>
              </a:extLst>
            </p:cNvPr>
            <p:cNvGrpSpPr/>
            <p:nvPr/>
          </p:nvGrpSpPr>
          <p:grpSpPr>
            <a:xfrm>
              <a:off x="598445" y="3086101"/>
              <a:ext cx="8687002" cy="8369010"/>
              <a:chOff x="598445" y="3748025"/>
              <a:chExt cx="7999927" cy="7707086"/>
            </a:xfrm>
          </p:grpSpPr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E73999A5-6E31-4BAB-90EC-6BE110D61FF6}"/>
                  </a:ext>
                </a:extLst>
              </p:cNvPr>
              <p:cNvGrpSpPr/>
              <p:nvPr/>
            </p:nvGrpSpPr>
            <p:grpSpPr>
              <a:xfrm>
                <a:off x="1011509" y="3748025"/>
                <a:ext cx="7586863" cy="7707086"/>
                <a:chOff x="1011509" y="3748025"/>
                <a:chExt cx="7586863" cy="7707086"/>
              </a:xfrm>
            </p:grpSpPr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AB7960C3-4770-487A-B64A-BDBEF7DA4F1A}"/>
                    </a:ext>
                  </a:extLst>
                </p:cNvPr>
                <p:cNvGrpSpPr/>
                <p:nvPr/>
              </p:nvGrpSpPr>
              <p:grpSpPr>
                <a:xfrm>
                  <a:off x="4800600" y="3748025"/>
                  <a:ext cx="1479206" cy="2183516"/>
                  <a:chOff x="3688577" y="231694"/>
                  <a:chExt cx="2531646" cy="3737065"/>
                </a:xfrm>
              </p:grpSpPr>
              <p:sp>
                <p:nvSpPr>
                  <p:cNvPr id="15" name="フリーフォーム: 図形 14">
                    <a:extLst>
                      <a:ext uri="{FF2B5EF4-FFF2-40B4-BE49-F238E27FC236}">
                        <a16:creationId xmlns:a16="http://schemas.microsoft.com/office/drawing/2014/main" id="{CE12526D-46C1-4A53-B3AE-F8C55A990A8D}"/>
                      </a:ext>
                    </a:extLst>
                  </p:cNvPr>
                  <p:cNvSpPr/>
                  <p:nvPr/>
                </p:nvSpPr>
                <p:spPr>
                  <a:xfrm>
                    <a:off x="4689475" y="1617663"/>
                    <a:ext cx="782874" cy="329318"/>
                  </a:xfrm>
                  <a:custGeom>
                    <a:avLst/>
                    <a:gdLst>
                      <a:gd name="connsiteX0" fmla="*/ 0 w 782874"/>
                      <a:gd name="connsiteY0" fmla="*/ 0 h 329318"/>
                      <a:gd name="connsiteX1" fmla="*/ 158750 w 782874"/>
                      <a:gd name="connsiteY1" fmla="*/ 4762 h 329318"/>
                      <a:gd name="connsiteX2" fmla="*/ 269875 w 782874"/>
                      <a:gd name="connsiteY2" fmla="*/ 44450 h 329318"/>
                      <a:gd name="connsiteX3" fmla="*/ 284163 w 782874"/>
                      <a:gd name="connsiteY3" fmla="*/ 46037 h 329318"/>
                      <a:gd name="connsiteX4" fmla="*/ 438150 w 782874"/>
                      <a:gd name="connsiteY4" fmla="*/ 98425 h 329318"/>
                      <a:gd name="connsiteX5" fmla="*/ 554038 w 782874"/>
                      <a:gd name="connsiteY5" fmla="*/ 166687 h 329318"/>
                      <a:gd name="connsiteX6" fmla="*/ 690563 w 782874"/>
                      <a:gd name="connsiteY6" fmla="*/ 271462 h 329318"/>
                      <a:gd name="connsiteX7" fmla="*/ 781050 w 782874"/>
                      <a:gd name="connsiteY7" fmla="*/ 328612 h 329318"/>
                      <a:gd name="connsiteX8" fmla="*/ 719138 w 782874"/>
                      <a:gd name="connsiteY8" fmla="*/ 288925 h 329318"/>
                      <a:gd name="connsiteX9" fmla="*/ 379413 w 782874"/>
                      <a:gd name="connsiteY9" fmla="*/ 101600 h 329318"/>
                      <a:gd name="connsiteX10" fmla="*/ 247650 w 782874"/>
                      <a:gd name="connsiteY10" fmla="*/ 52387 h 329318"/>
                      <a:gd name="connsiteX11" fmla="*/ 74613 w 782874"/>
                      <a:gd name="connsiteY11" fmla="*/ 61912 h 329318"/>
                      <a:gd name="connsiteX12" fmla="*/ 233363 w 782874"/>
                      <a:gd name="connsiteY12" fmla="*/ 41275 h 329318"/>
                      <a:gd name="connsiteX13" fmla="*/ 169863 w 782874"/>
                      <a:gd name="connsiteY13" fmla="*/ 28575 h 329318"/>
                      <a:gd name="connsiteX14" fmla="*/ 0 w 782874"/>
                      <a:gd name="connsiteY14" fmla="*/ 0 h 329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82874" h="329318">
                        <a:moveTo>
                          <a:pt x="0" y="0"/>
                        </a:moveTo>
                        <a:lnTo>
                          <a:pt x="158750" y="4762"/>
                        </a:lnTo>
                        <a:cubicBezTo>
                          <a:pt x="203729" y="12170"/>
                          <a:pt x="248973" y="37571"/>
                          <a:pt x="269875" y="44450"/>
                        </a:cubicBezTo>
                        <a:cubicBezTo>
                          <a:pt x="290777" y="51329"/>
                          <a:pt x="256117" y="37041"/>
                          <a:pt x="284163" y="46037"/>
                        </a:cubicBezTo>
                        <a:cubicBezTo>
                          <a:pt x="312209" y="55033"/>
                          <a:pt x="393171" y="78317"/>
                          <a:pt x="438150" y="98425"/>
                        </a:cubicBezTo>
                        <a:cubicBezTo>
                          <a:pt x="483129" y="118533"/>
                          <a:pt x="511969" y="137848"/>
                          <a:pt x="554038" y="166687"/>
                        </a:cubicBezTo>
                        <a:cubicBezTo>
                          <a:pt x="596107" y="195526"/>
                          <a:pt x="652728" y="244475"/>
                          <a:pt x="690563" y="271462"/>
                        </a:cubicBezTo>
                        <a:cubicBezTo>
                          <a:pt x="728398" y="298449"/>
                          <a:pt x="776288" y="325702"/>
                          <a:pt x="781050" y="328612"/>
                        </a:cubicBezTo>
                        <a:cubicBezTo>
                          <a:pt x="785812" y="331522"/>
                          <a:pt x="786077" y="326760"/>
                          <a:pt x="719138" y="288925"/>
                        </a:cubicBezTo>
                        <a:cubicBezTo>
                          <a:pt x="652199" y="251090"/>
                          <a:pt x="457994" y="141023"/>
                          <a:pt x="379413" y="101600"/>
                        </a:cubicBezTo>
                        <a:cubicBezTo>
                          <a:pt x="300832" y="62177"/>
                          <a:pt x="298450" y="59002"/>
                          <a:pt x="247650" y="52387"/>
                        </a:cubicBezTo>
                        <a:cubicBezTo>
                          <a:pt x="196850" y="45772"/>
                          <a:pt x="76994" y="63764"/>
                          <a:pt x="74613" y="61912"/>
                        </a:cubicBezTo>
                        <a:cubicBezTo>
                          <a:pt x="72232" y="60060"/>
                          <a:pt x="217488" y="46831"/>
                          <a:pt x="233363" y="41275"/>
                        </a:cubicBezTo>
                        <a:cubicBezTo>
                          <a:pt x="249238" y="35719"/>
                          <a:pt x="169863" y="28575"/>
                          <a:pt x="169863" y="2857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フリーフォーム: 図形 15">
                    <a:extLst>
                      <a:ext uri="{FF2B5EF4-FFF2-40B4-BE49-F238E27FC236}">
                        <a16:creationId xmlns:a16="http://schemas.microsoft.com/office/drawing/2014/main" id="{2264313D-C8BC-415A-9BFD-D62F4300AAA6}"/>
                      </a:ext>
                    </a:extLst>
                  </p:cNvPr>
                  <p:cNvSpPr/>
                  <p:nvPr/>
                </p:nvSpPr>
                <p:spPr>
                  <a:xfrm>
                    <a:off x="4667122" y="1574690"/>
                    <a:ext cx="807594" cy="363844"/>
                  </a:xfrm>
                  <a:custGeom>
                    <a:avLst/>
                    <a:gdLst>
                      <a:gd name="connsiteX0" fmla="*/ 128 w 807594"/>
                      <a:gd name="connsiteY0" fmla="*/ 23923 h 363844"/>
                      <a:gd name="connsiteX1" fmla="*/ 203328 w 807594"/>
                      <a:gd name="connsiteY1" fmla="*/ 110 h 363844"/>
                      <a:gd name="connsiteX2" fmla="*/ 149353 w 807594"/>
                      <a:gd name="connsiteY2" fmla="*/ 15985 h 363844"/>
                      <a:gd name="connsiteX3" fmla="*/ 236666 w 807594"/>
                      <a:gd name="connsiteY3" fmla="*/ 38210 h 363844"/>
                      <a:gd name="connsiteX4" fmla="*/ 441453 w 807594"/>
                      <a:gd name="connsiteY4" fmla="*/ 85835 h 363844"/>
                      <a:gd name="connsiteX5" fmla="*/ 363666 w 807594"/>
                      <a:gd name="connsiteY5" fmla="*/ 79485 h 363844"/>
                      <a:gd name="connsiteX6" fmla="*/ 463678 w 807594"/>
                      <a:gd name="connsiteY6" fmla="*/ 109648 h 363844"/>
                      <a:gd name="connsiteX7" fmla="*/ 563691 w 807594"/>
                      <a:gd name="connsiteY7" fmla="*/ 163623 h 363844"/>
                      <a:gd name="connsiteX8" fmla="*/ 627191 w 807594"/>
                      <a:gd name="connsiteY8" fmla="*/ 212835 h 363844"/>
                      <a:gd name="connsiteX9" fmla="*/ 643066 w 807594"/>
                      <a:gd name="connsiteY9" fmla="*/ 219185 h 363844"/>
                      <a:gd name="connsiteX10" fmla="*/ 711328 w 807594"/>
                      <a:gd name="connsiteY10" fmla="*/ 257285 h 363844"/>
                      <a:gd name="connsiteX11" fmla="*/ 800228 w 807594"/>
                      <a:gd name="connsiteY11" fmla="*/ 362060 h 363844"/>
                      <a:gd name="connsiteX12" fmla="*/ 746253 w 807594"/>
                      <a:gd name="connsiteY12" fmla="*/ 301735 h 363844"/>
                      <a:gd name="connsiteX13" fmla="*/ 303341 w 807594"/>
                      <a:gd name="connsiteY13" fmla="*/ 44560 h 363844"/>
                      <a:gd name="connsiteX14" fmla="*/ 174753 w 807594"/>
                      <a:gd name="connsiteY14" fmla="*/ 25510 h 363844"/>
                      <a:gd name="connsiteX15" fmla="*/ 128 w 807594"/>
                      <a:gd name="connsiteY15" fmla="*/ 23923 h 36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7594" h="363844">
                        <a:moveTo>
                          <a:pt x="128" y="23923"/>
                        </a:moveTo>
                        <a:cubicBezTo>
                          <a:pt x="4890" y="19690"/>
                          <a:pt x="178457" y="1433"/>
                          <a:pt x="203328" y="110"/>
                        </a:cubicBezTo>
                        <a:cubicBezTo>
                          <a:pt x="228199" y="-1213"/>
                          <a:pt x="143797" y="9635"/>
                          <a:pt x="149353" y="15985"/>
                        </a:cubicBezTo>
                        <a:cubicBezTo>
                          <a:pt x="154909" y="22335"/>
                          <a:pt x="236666" y="38210"/>
                          <a:pt x="236666" y="38210"/>
                        </a:cubicBezTo>
                        <a:cubicBezTo>
                          <a:pt x="285349" y="49852"/>
                          <a:pt x="420287" y="78956"/>
                          <a:pt x="441453" y="85835"/>
                        </a:cubicBezTo>
                        <a:cubicBezTo>
                          <a:pt x="462619" y="92714"/>
                          <a:pt x="359962" y="75516"/>
                          <a:pt x="363666" y="79485"/>
                        </a:cubicBezTo>
                        <a:cubicBezTo>
                          <a:pt x="367370" y="83454"/>
                          <a:pt x="430341" y="95625"/>
                          <a:pt x="463678" y="109648"/>
                        </a:cubicBezTo>
                        <a:cubicBezTo>
                          <a:pt x="497016" y="123671"/>
                          <a:pt x="536439" y="146425"/>
                          <a:pt x="563691" y="163623"/>
                        </a:cubicBezTo>
                        <a:cubicBezTo>
                          <a:pt x="590943" y="180821"/>
                          <a:pt x="613962" y="203575"/>
                          <a:pt x="627191" y="212835"/>
                        </a:cubicBezTo>
                        <a:cubicBezTo>
                          <a:pt x="640420" y="222095"/>
                          <a:pt x="629043" y="211777"/>
                          <a:pt x="643066" y="219185"/>
                        </a:cubicBezTo>
                        <a:cubicBezTo>
                          <a:pt x="657089" y="226593"/>
                          <a:pt x="685134" y="233473"/>
                          <a:pt x="711328" y="257285"/>
                        </a:cubicBezTo>
                        <a:cubicBezTo>
                          <a:pt x="737522" y="281097"/>
                          <a:pt x="794407" y="354652"/>
                          <a:pt x="800228" y="362060"/>
                        </a:cubicBezTo>
                        <a:cubicBezTo>
                          <a:pt x="806049" y="369468"/>
                          <a:pt x="829067" y="354652"/>
                          <a:pt x="746253" y="301735"/>
                        </a:cubicBezTo>
                        <a:cubicBezTo>
                          <a:pt x="663439" y="248818"/>
                          <a:pt x="398591" y="90598"/>
                          <a:pt x="303341" y="44560"/>
                        </a:cubicBezTo>
                        <a:cubicBezTo>
                          <a:pt x="208091" y="-1478"/>
                          <a:pt x="225289" y="29214"/>
                          <a:pt x="174753" y="25510"/>
                        </a:cubicBezTo>
                        <a:cubicBezTo>
                          <a:pt x="124217" y="21806"/>
                          <a:pt x="-4634" y="28156"/>
                          <a:pt x="128" y="239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フリーフォーム: 図形 16">
                    <a:extLst>
                      <a:ext uri="{FF2B5EF4-FFF2-40B4-BE49-F238E27FC236}">
                        <a16:creationId xmlns:a16="http://schemas.microsoft.com/office/drawing/2014/main" id="{CBF2EC69-7671-48C9-ABEF-C4634CDFFF94}"/>
                      </a:ext>
                    </a:extLst>
                  </p:cNvPr>
                  <p:cNvSpPr/>
                  <p:nvPr/>
                </p:nvSpPr>
                <p:spPr>
                  <a:xfrm>
                    <a:off x="4559953" y="1619241"/>
                    <a:ext cx="115317" cy="216936"/>
                  </a:xfrm>
                  <a:custGeom>
                    <a:avLst/>
                    <a:gdLst>
                      <a:gd name="connsiteX0" fmla="*/ 115235 w 115317"/>
                      <a:gd name="connsiteY0" fmla="*/ 9 h 216936"/>
                      <a:gd name="connsiteX1" fmla="*/ 24747 w 115317"/>
                      <a:gd name="connsiteY1" fmla="*/ 68272 h 216936"/>
                      <a:gd name="connsiteX2" fmla="*/ 15222 w 115317"/>
                      <a:gd name="connsiteY2" fmla="*/ 104784 h 216936"/>
                      <a:gd name="connsiteX3" fmla="*/ 15222 w 115317"/>
                      <a:gd name="connsiteY3" fmla="*/ 150822 h 216936"/>
                      <a:gd name="connsiteX4" fmla="*/ 26335 w 115317"/>
                      <a:gd name="connsiteY4" fmla="*/ 215909 h 216936"/>
                      <a:gd name="connsiteX5" fmla="*/ 13635 w 115317"/>
                      <a:gd name="connsiteY5" fmla="*/ 185747 h 216936"/>
                      <a:gd name="connsiteX6" fmla="*/ 935 w 115317"/>
                      <a:gd name="connsiteY6" fmla="*/ 120659 h 216936"/>
                      <a:gd name="connsiteX7" fmla="*/ 40622 w 115317"/>
                      <a:gd name="connsiteY7" fmla="*/ 73034 h 216936"/>
                      <a:gd name="connsiteX8" fmla="*/ 115235 w 115317"/>
                      <a:gd name="connsiteY8" fmla="*/ 9 h 216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17" h="216936">
                        <a:moveTo>
                          <a:pt x="115235" y="9"/>
                        </a:moveTo>
                        <a:cubicBezTo>
                          <a:pt x="112589" y="-785"/>
                          <a:pt x="41416" y="50810"/>
                          <a:pt x="24747" y="68272"/>
                        </a:cubicBezTo>
                        <a:cubicBezTo>
                          <a:pt x="8078" y="85735"/>
                          <a:pt x="16809" y="91026"/>
                          <a:pt x="15222" y="104784"/>
                        </a:cubicBezTo>
                        <a:cubicBezTo>
                          <a:pt x="13635" y="118542"/>
                          <a:pt x="13370" y="132301"/>
                          <a:pt x="15222" y="150822"/>
                        </a:cubicBezTo>
                        <a:cubicBezTo>
                          <a:pt x="17074" y="169343"/>
                          <a:pt x="26599" y="210088"/>
                          <a:pt x="26335" y="215909"/>
                        </a:cubicBezTo>
                        <a:cubicBezTo>
                          <a:pt x="26071" y="221730"/>
                          <a:pt x="17868" y="201622"/>
                          <a:pt x="13635" y="185747"/>
                        </a:cubicBezTo>
                        <a:cubicBezTo>
                          <a:pt x="9402" y="169872"/>
                          <a:pt x="-3563" y="139445"/>
                          <a:pt x="935" y="120659"/>
                        </a:cubicBezTo>
                        <a:cubicBezTo>
                          <a:pt x="5433" y="101874"/>
                          <a:pt x="25012" y="88909"/>
                          <a:pt x="40622" y="73034"/>
                        </a:cubicBezTo>
                        <a:cubicBezTo>
                          <a:pt x="56232" y="57159"/>
                          <a:pt x="117881" y="803"/>
                          <a:pt x="115235" y="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フリーフォーム: 図形 17">
                    <a:extLst>
                      <a:ext uri="{FF2B5EF4-FFF2-40B4-BE49-F238E27FC236}">
                        <a16:creationId xmlns:a16="http://schemas.microsoft.com/office/drawing/2014/main" id="{B3772BE6-AB8A-48C1-B2B0-8CCA5C5A172F}"/>
                      </a:ext>
                    </a:extLst>
                  </p:cNvPr>
                  <p:cNvSpPr/>
                  <p:nvPr/>
                </p:nvSpPr>
                <p:spPr>
                  <a:xfrm>
                    <a:off x="4522750" y="1584301"/>
                    <a:ext cx="165200" cy="333842"/>
                  </a:xfrm>
                  <a:custGeom>
                    <a:avLst/>
                    <a:gdLst>
                      <a:gd name="connsiteX0" fmla="*/ 165138 w 165200"/>
                      <a:gd name="connsiteY0" fmla="*/ 24 h 333842"/>
                      <a:gd name="connsiteX1" fmla="*/ 27025 w 165200"/>
                      <a:gd name="connsiteY1" fmla="*/ 96862 h 333842"/>
                      <a:gd name="connsiteX2" fmla="*/ 25438 w 165200"/>
                      <a:gd name="connsiteY2" fmla="*/ 134962 h 333842"/>
                      <a:gd name="connsiteX3" fmla="*/ 25438 w 165200"/>
                      <a:gd name="connsiteY3" fmla="*/ 190524 h 333842"/>
                      <a:gd name="connsiteX4" fmla="*/ 30200 w 165200"/>
                      <a:gd name="connsiteY4" fmla="*/ 273074 h 333842"/>
                      <a:gd name="connsiteX5" fmla="*/ 74650 w 165200"/>
                      <a:gd name="connsiteY5" fmla="*/ 333399 h 333842"/>
                      <a:gd name="connsiteX6" fmla="*/ 50838 w 165200"/>
                      <a:gd name="connsiteY6" fmla="*/ 295299 h 333842"/>
                      <a:gd name="connsiteX7" fmla="*/ 38 w 165200"/>
                      <a:gd name="connsiteY7" fmla="*/ 203224 h 333842"/>
                      <a:gd name="connsiteX8" fmla="*/ 44488 w 165200"/>
                      <a:gd name="connsiteY8" fmla="*/ 106387 h 333842"/>
                      <a:gd name="connsiteX9" fmla="*/ 165138 w 165200"/>
                      <a:gd name="connsiteY9" fmla="*/ 24 h 333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5200" h="333842">
                        <a:moveTo>
                          <a:pt x="165138" y="24"/>
                        </a:moveTo>
                        <a:cubicBezTo>
                          <a:pt x="162228" y="-1563"/>
                          <a:pt x="50308" y="74372"/>
                          <a:pt x="27025" y="96862"/>
                        </a:cubicBezTo>
                        <a:cubicBezTo>
                          <a:pt x="3742" y="119352"/>
                          <a:pt x="25702" y="119352"/>
                          <a:pt x="25438" y="134962"/>
                        </a:cubicBezTo>
                        <a:cubicBezTo>
                          <a:pt x="25174" y="150572"/>
                          <a:pt x="24644" y="167505"/>
                          <a:pt x="25438" y="190524"/>
                        </a:cubicBezTo>
                        <a:cubicBezTo>
                          <a:pt x="26232" y="213543"/>
                          <a:pt x="21998" y="249262"/>
                          <a:pt x="30200" y="273074"/>
                        </a:cubicBezTo>
                        <a:cubicBezTo>
                          <a:pt x="38402" y="296886"/>
                          <a:pt x="71210" y="329695"/>
                          <a:pt x="74650" y="333399"/>
                        </a:cubicBezTo>
                        <a:cubicBezTo>
                          <a:pt x="78090" y="337103"/>
                          <a:pt x="63273" y="316995"/>
                          <a:pt x="50838" y="295299"/>
                        </a:cubicBezTo>
                        <a:cubicBezTo>
                          <a:pt x="38403" y="273603"/>
                          <a:pt x="1096" y="234709"/>
                          <a:pt x="38" y="203224"/>
                        </a:cubicBezTo>
                        <a:cubicBezTo>
                          <a:pt x="-1020" y="171739"/>
                          <a:pt x="20146" y="136550"/>
                          <a:pt x="44488" y="106387"/>
                        </a:cubicBezTo>
                        <a:cubicBezTo>
                          <a:pt x="68830" y="76225"/>
                          <a:pt x="168048" y="1611"/>
                          <a:pt x="165138" y="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フリーフォーム: 図形 18">
                    <a:extLst>
                      <a:ext uri="{FF2B5EF4-FFF2-40B4-BE49-F238E27FC236}">
                        <a16:creationId xmlns:a16="http://schemas.microsoft.com/office/drawing/2014/main" id="{2924B10D-C90A-456B-8DE7-967E75F98FED}"/>
                      </a:ext>
                    </a:extLst>
                  </p:cNvPr>
                  <p:cNvSpPr/>
                  <p:nvPr/>
                </p:nvSpPr>
                <p:spPr>
                  <a:xfrm>
                    <a:off x="5373133" y="1883767"/>
                    <a:ext cx="132814" cy="333152"/>
                  </a:xfrm>
                  <a:custGeom>
                    <a:avLst/>
                    <a:gdLst>
                      <a:gd name="connsiteX0" fmla="*/ 555 w 132814"/>
                      <a:gd name="connsiteY0" fmla="*/ 2183 h 333152"/>
                      <a:gd name="connsiteX1" fmla="*/ 124380 w 132814"/>
                      <a:gd name="connsiteY1" fmla="*/ 173633 h 333152"/>
                      <a:gd name="connsiteX2" fmla="*/ 114855 w 132814"/>
                      <a:gd name="connsiteY2" fmla="*/ 229196 h 333152"/>
                      <a:gd name="connsiteX3" fmla="*/ 127555 w 132814"/>
                      <a:gd name="connsiteY3" fmla="*/ 332383 h 333152"/>
                      <a:gd name="connsiteX4" fmla="*/ 132317 w 132814"/>
                      <a:gd name="connsiteY4" fmla="*/ 268883 h 333152"/>
                      <a:gd name="connsiteX5" fmla="*/ 116442 w 132814"/>
                      <a:gd name="connsiteY5" fmla="*/ 135533 h 333152"/>
                      <a:gd name="connsiteX6" fmla="*/ 79930 w 132814"/>
                      <a:gd name="connsiteY6" fmla="*/ 79971 h 333152"/>
                      <a:gd name="connsiteX7" fmla="*/ 555 w 132814"/>
                      <a:gd name="connsiteY7" fmla="*/ 2183 h 333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814" h="333152">
                        <a:moveTo>
                          <a:pt x="555" y="2183"/>
                        </a:moveTo>
                        <a:cubicBezTo>
                          <a:pt x="7963" y="17793"/>
                          <a:pt x="105330" y="135797"/>
                          <a:pt x="124380" y="173633"/>
                        </a:cubicBezTo>
                        <a:cubicBezTo>
                          <a:pt x="143430" y="211469"/>
                          <a:pt x="114326" y="202738"/>
                          <a:pt x="114855" y="229196"/>
                        </a:cubicBezTo>
                        <a:cubicBezTo>
                          <a:pt x="115384" y="255654"/>
                          <a:pt x="124645" y="325769"/>
                          <a:pt x="127555" y="332383"/>
                        </a:cubicBezTo>
                        <a:cubicBezTo>
                          <a:pt x="130465" y="338997"/>
                          <a:pt x="134169" y="301691"/>
                          <a:pt x="132317" y="268883"/>
                        </a:cubicBezTo>
                        <a:cubicBezTo>
                          <a:pt x="130465" y="236075"/>
                          <a:pt x="125173" y="167018"/>
                          <a:pt x="116442" y="135533"/>
                        </a:cubicBezTo>
                        <a:cubicBezTo>
                          <a:pt x="107711" y="104048"/>
                          <a:pt x="97922" y="100873"/>
                          <a:pt x="79930" y="79971"/>
                        </a:cubicBezTo>
                        <a:cubicBezTo>
                          <a:pt x="61938" y="59069"/>
                          <a:pt x="-6853" y="-13427"/>
                          <a:pt x="555" y="218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: 図形 19">
                    <a:extLst>
                      <a:ext uri="{FF2B5EF4-FFF2-40B4-BE49-F238E27FC236}">
                        <a16:creationId xmlns:a16="http://schemas.microsoft.com/office/drawing/2014/main" id="{2E157FB7-6713-4534-A107-14AEE6277168}"/>
                      </a:ext>
                    </a:extLst>
                  </p:cNvPr>
                  <p:cNvSpPr/>
                  <p:nvPr/>
                </p:nvSpPr>
                <p:spPr>
                  <a:xfrm>
                    <a:off x="5465436" y="1931029"/>
                    <a:ext cx="73889" cy="301019"/>
                  </a:xfrm>
                  <a:custGeom>
                    <a:avLst/>
                    <a:gdLst>
                      <a:gd name="connsiteX0" fmla="*/ 327 w 73889"/>
                      <a:gd name="connsiteY0" fmla="*/ 959 h 301019"/>
                      <a:gd name="connsiteX1" fmla="*/ 73352 w 73889"/>
                      <a:gd name="connsiteY1" fmla="*/ 147009 h 301019"/>
                      <a:gd name="connsiteX2" fmla="*/ 35252 w 73889"/>
                      <a:gd name="connsiteY2" fmla="*/ 300996 h 301019"/>
                      <a:gd name="connsiteX3" fmla="*/ 70177 w 73889"/>
                      <a:gd name="connsiteY3" fmla="*/ 158121 h 301019"/>
                      <a:gd name="connsiteX4" fmla="*/ 46364 w 73889"/>
                      <a:gd name="connsiteY4" fmla="*/ 86684 h 301019"/>
                      <a:gd name="connsiteX5" fmla="*/ 327 w 73889"/>
                      <a:gd name="connsiteY5" fmla="*/ 959 h 301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89" h="301019">
                        <a:moveTo>
                          <a:pt x="327" y="959"/>
                        </a:moveTo>
                        <a:cubicBezTo>
                          <a:pt x="4825" y="11013"/>
                          <a:pt x="67531" y="97003"/>
                          <a:pt x="73352" y="147009"/>
                        </a:cubicBezTo>
                        <a:cubicBezTo>
                          <a:pt x="79173" y="197015"/>
                          <a:pt x="35781" y="299144"/>
                          <a:pt x="35252" y="300996"/>
                        </a:cubicBezTo>
                        <a:cubicBezTo>
                          <a:pt x="34723" y="302848"/>
                          <a:pt x="68325" y="193840"/>
                          <a:pt x="70177" y="158121"/>
                        </a:cubicBezTo>
                        <a:cubicBezTo>
                          <a:pt x="72029" y="122402"/>
                          <a:pt x="53772" y="110761"/>
                          <a:pt x="46364" y="86684"/>
                        </a:cubicBezTo>
                        <a:cubicBezTo>
                          <a:pt x="38956" y="62607"/>
                          <a:pt x="-4171" y="-9095"/>
                          <a:pt x="327" y="95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フリーフォーム: 図形 20">
                    <a:extLst>
                      <a:ext uri="{FF2B5EF4-FFF2-40B4-BE49-F238E27FC236}">
                        <a16:creationId xmlns:a16="http://schemas.microsoft.com/office/drawing/2014/main" id="{AB7171A1-0111-437A-8461-02C2FB1256FF}"/>
                      </a:ext>
                    </a:extLst>
                  </p:cNvPr>
                  <p:cNvSpPr/>
                  <p:nvPr/>
                </p:nvSpPr>
                <p:spPr>
                  <a:xfrm>
                    <a:off x="4601963" y="1933088"/>
                    <a:ext cx="222541" cy="244680"/>
                  </a:xfrm>
                  <a:custGeom>
                    <a:avLst/>
                    <a:gdLst>
                      <a:gd name="connsiteX0" fmla="*/ 200 w 222541"/>
                      <a:gd name="connsiteY0" fmla="*/ 487 h 244680"/>
                      <a:gd name="connsiteX1" fmla="*/ 93862 w 222541"/>
                      <a:gd name="connsiteY1" fmla="*/ 124312 h 244680"/>
                      <a:gd name="connsiteX2" fmla="*/ 220862 w 222541"/>
                      <a:gd name="connsiteY2" fmla="*/ 243375 h 244680"/>
                      <a:gd name="connsiteX3" fmla="*/ 170062 w 222541"/>
                      <a:gd name="connsiteY3" fmla="*/ 190987 h 244680"/>
                      <a:gd name="connsiteX4" fmla="*/ 71637 w 222541"/>
                      <a:gd name="connsiteY4" fmla="*/ 86212 h 244680"/>
                      <a:gd name="connsiteX5" fmla="*/ 200 w 222541"/>
                      <a:gd name="connsiteY5" fmla="*/ 487 h 244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2541" h="244680">
                        <a:moveTo>
                          <a:pt x="200" y="487"/>
                        </a:moveTo>
                        <a:cubicBezTo>
                          <a:pt x="3904" y="6837"/>
                          <a:pt x="57085" y="83831"/>
                          <a:pt x="93862" y="124312"/>
                        </a:cubicBezTo>
                        <a:cubicBezTo>
                          <a:pt x="130639" y="164793"/>
                          <a:pt x="208162" y="232263"/>
                          <a:pt x="220862" y="243375"/>
                        </a:cubicBezTo>
                        <a:cubicBezTo>
                          <a:pt x="233562" y="254487"/>
                          <a:pt x="170062" y="190987"/>
                          <a:pt x="170062" y="190987"/>
                        </a:cubicBezTo>
                        <a:cubicBezTo>
                          <a:pt x="145191" y="164793"/>
                          <a:pt x="98360" y="121137"/>
                          <a:pt x="71637" y="86212"/>
                        </a:cubicBezTo>
                        <a:cubicBezTo>
                          <a:pt x="44914" y="51287"/>
                          <a:pt x="-3504" y="-5863"/>
                          <a:pt x="200" y="4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フリーフォーム: 図形 21">
                    <a:extLst>
                      <a:ext uri="{FF2B5EF4-FFF2-40B4-BE49-F238E27FC236}">
                        <a16:creationId xmlns:a16="http://schemas.microsoft.com/office/drawing/2014/main" id="{DE8B12CC-46FE-4E5B-AC3C-30FA8D1BABE9}"/>
                      </a:ext>
                    </a:extLst>
                  </p:cNvPr>
                  <p:cNvSpPr/>
                  <p:nvPr/>
                </p:nvSpPr>
                <p:spPr>
                  <a:xfrm>
                    <a:off x="5165360" y="2214555"/>
                    <a:ext cx="341697" cy="111945"/>
                  </a:xfrm>
                  <a:custGeom>
                    <a:avLst/>
                    <a:gdLst>
                      <a:gd name="connsiteX0" fmla="*/ 341678 w 341697"/>
                      <a:gd name="connsiteY0" fmla="*/ 8 h 111945"/>
                      <a:gd name="connsiteX1" fmla="*/ 219440 w 341697"/>
                      <a:gd name="connsiteY1" fmla="*/ 71445 h 111945"/>
                      <a:gd name="connsiteX2" fmla="*/ 160703 w 341697"/>
                      <a:gd name="connsiteY2" fmla="*/ 98433 h 111945"/>
                      <a:gd name="connsiteX3" fmla="*/ 365 w 341697"/>
                      <a:gd name="connsiteY3" fmla="*/ 111133 h 111945"/>
                      <a:gd name="connsiteX4" fmla="*/ 209915 w 341697"/>
                      <a:gd name="connsiteY4" fmla="*/ 76208 h 111945"/>
                      <a:gd name="connsiteX5" fmla="*/ 341678 w 341697"/>
                      <a:gd name="connsiteY5" fmla="*/ 8 h 11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1697" h="111945">
                        <a:moveTo>
                          <a:pt x="341678" y="8"/>
                        </a:moveTo>
                        <a:cubicBezTo>
                          <a:pt x="343265" y="-786"/>
                          <a:pt x="249602" y="55041"/>
                          <a:pt x="219440" y="71445"/>
                        </a:cubicBezTo>
                        <a:cubicBezTo>
                          <a:pt x="189278" y="87849"/>
                          <a:pt x="197215" y="91818"/>
                          <a:pt x="160703" y="98433"/>
                        </a:cubicBezTo>
                        <a:cubicBezTo>
                          <a:pt x="124191" y="105048"/>
                          <a:pt x="-7837" y="114837"/>
                          <a:pt x="365" y="111133"/>
                        </a:cubicBezTo>
                        <a:cubicBezTo>
                          <a:pt x="8567" y="107429"/>
                          <a:pt x="156469" y="91818"/>
                          <a:pt x="209915" y="76208"/>
                        </a:cubicBezTo>
                        <a:cubicBezTo>
                          <a:pt x="263361" y="60598"/>
                          <a:pt x="340091" y="802"/>
                          <a:pt x="341678" y="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フリーフォーム: 図形 22">
                    <a:extLst>
                      <a:ext uri="{FF2B5EF4-FFF2-40B4-BE49-F238E27FC236}">
                        <a16:creationId xmlns:a16="http://schemas.microsoft.com/office/drawing/2014/main" id="{A8EA93D6-FACA-42F0-A206-F221BCAE6021}"/>
                      </a:ext>
                    </a:extLst>
                  </p:cNvPr>
                  <p:cNvSpPr/>
                  <p:nvPr/>
                </p:nvSpPr>
                <p:spPr>
                  <a:xfrm>
                    <a:off x="4575166" y="1914457"/>
                    <a:ext cx="567349" cy="433510"/>
                  </a:xfrm>
                  <a:custGeom>
                    <a:avLst/>
                    <a:gdLst>
                      <a:gd name="connsiteX0" fmla="*/ 9 w 567349"/>
                      <a:gd name="connsiteY0" fmla="*/ 68 h 433510"/>
                      <a:gd name="connsiteX1" fmla="*/ 130184 w 567349"/>
                      <a:gd name="connsiteY1" fmla="*/ 176281 h 433510"/>
                      <a:gd name="connsiteX2" fmla="*/ 254009 w 567349"/>
                      <a:gd name="connsiteY2" fmla="*/ 287406 h 433510"/>
                      <a:gd name="connsiteX3" fmla="*/ 373072 w 567349"/>
                      <a:gd name="connsiteY3" fmla="*/ 373131 h 433510"/>
                      <a:gd name="connsiteX4" fmla="*/ 566747 w 567349"/>
                      <a:gd name="connsiteY4" fmla="*/ 433456 h 433510"/>
                      <a:gd name="connsiteX5" fmla="*/ 436572 w 567349"/>
                      <a:gd name="connsiteY5" fmla="*/ 384243 h 433510"/>
                      <a:gd name="connsiteX6" fmla="*/ 515947 w 567349"/>
                      <a:gd name="connsiteY6" fmla="*/ 401706 h 433510"/>
                      <a:gd name="connsiteX7" fmla="*/ 306397 w 567349"/>
                      <a:gd name="connsiteY7" fmla="*/ 319156 h 433510"/>
                      <a:gd name="connsiteX8" fmla="*/ 136534 w 567349"/>
                      <a:gd name="connsiteY8" fmla="*/ 157231 h 433510"/>
                      <a:gd name="connsiteX9" fmla="*/ 9 w 567349"/>
                      <a:gd name="connsiteY9" fmla="*/ 68 h 43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67349" h="433510">
                        <a:moveTo>
                          <a:pt x="9" y="68"/>
                        </a:moveTo>
                        <a:cubicBezTo>
                          <a:pt x="-1049" y="3243"/>
                          <a:pt x="87851" y="128391"/>
                          <a:pt x="130184" y="176281"/>
                        </a:cubicBezTo>
                        <a:cubicBezTo>
                          <a:pt x="172517" y="224171"/>
                          <a:pt x="213528" y="254598"/>
                          <a:pt x="254009" y="287406"/>
                        </a:cubicBezTo>
                        <a:cubicBezTo>
                          <a:pt x="294490" y="320214"/>
                          <a:pt x="320949" y="348789"/>
                          <a:pt x="373072" y="373131"/>
                        </a:cubicBezTo>
                        <a:cubicBezTo>
                          <a:pt x="425195" y="397473"/>
                          <a:pt x="556164" y="431604"/>
                          <a:pt x="566747" y="433456"/>
                        </a:cubicBezTo>
                        <a:cubicBezTo>
                          <a:pt x="577330" y="435308"/>
                          <a:pt x="445039" y="389535"/>
                          <a:pt x="436572" y="384243"/>
                        </a:cubicBezTo>
                        <a:cubicBezTo>
                          <a:pt x="428105" y="378951"/>
                          <a:pt x="537643" y="412554"/>
                          <a:pt x="515947" y="401706"/>
                        </a:cubicBezTo>
                        <a:cubicBezTo>
                          <a:pt x="494251" y="390858"/>
                          <a:pt x="369633" y="359902"/>
                          <a:pt x="306397" y="319156"/>
                        </a:cubicBezTo>
                        <a:cubicBezTo>
                          <a:pt x="243161" y="278410"/>
                          <a:pt x="184953" y="209354"/>
                          <a:pt x="136534" y="157231"/>
                        </a:cubicBezTo>
                        <a:cubicBezTo>
                          <a:pt x="88115" y="105108"/>
                          <a:pt x="1067" y="-3107"/>
                          <a:pt x="9" y="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: 図形 23">
                    <a:extLst>
                      <a:ext uri="{FF2B5EF4-FFF2-40B4-BE49-F238E27FC236}">
                        <a16:creationId xmlns:a16="http://schemas.microsoft.com/office/drawing/2014/main" id="{6D4414F8-8236-4220-811C-0610CA3F3DF3}"/>
                      </a:ext>
                    </a:extLst>
                  </p:cNvPr>
                  <p:cNvSpPr/>
                  <p:nvPr/>
                </p:nvSpPr>
                <p:spPr>
                  <a:xfrm>
                    <a:off x="5081566" y="2227121"/>
                    <a:ext cx="454250" cy="120250"/>
                  </a:xfrm>
                  <a:custGeom>
                    <a:avLst/>
                    <a:gdLst>
                      <a:gd name="connsiteX0" fmla="*/ 22 w 454250"/>
                      <a:gd name="connsiteY0" fmla="*/ 119204 h 120250"/>
                      <a:gd name="connsiteX1" fmla="*/ 269897 w 454250"/>
                      <a:gd name="connsiteY1" fmla="*/ 106504 h 120250"/>
                      <a:gd name="connsiteX2" fmla="*/ 228622 w 454250"/>
                      <a:gd name="connsiteY2" fmla="*/ 100154 h 120250"/>
                      <a:gd name="connsiteX3" fmla="*/ 311172 w 454250"/>
                      <a:gd name="connsiteY3" fmla="*/ 79517 h 120250"/>
                      <a:gd name="connsiteX4" fmla="*/ 454047 w 454250"/>
                      <a:gd name="connsiteY4" fmla="*/ 142 h 120250"/>
                      <a:gd name="connsiteX5" fmla="*/ 341334 w 454250"/>
                      <a:gd name="connsiteY5" fmla="*/ 60467 h 120250"/>
                      <a:gd name="connsiteX6" fmla="*/ 285772 w 454250"/>
                      <a:gd name="connsiteY6" fmla="*/ 76342 h 120250"/>
                      <a:gd name="connsiteX7" fmla="*/ 22 w 454250"/>
                      <a:gd name="connsiteY7" fmla="*/ 119204 h 120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4250" h="120250">
                        <a:moveTo>
                          <a:pt x="22" y="119204"/>
                        </a:moveTo>
                        <a:cubicBezTo>
                          <a:pt x="-2624" y="124231"/>
                          <a:pt x="231797" y="109679"/>
                          <a:pt x="269897" y="106504"/>
                        </a:cubicBezTo>
                        <a:cubicBezTo>
                          <a:pt x="307997" y="103329"/>
                          <a:pt x="221743" y="104652"/>
                          <a:pt x="228622" y="100154"/>
                        </a:cubicBezTo>
                        <a:cubicBezTo>
                          <a:pt x="235501" y="95656"/>
                          <a:pt x="273601" y="96186"/>
                          <a:pt x="311172" y="79517"/>
                        </a:cubicBezTo>
                        <a:cubicBezTo>
                          <a:pt x="348743" y="62848"/>
                          <a:pt x="449020" y="3317"/>
                          <a:pt x="454047" y="142"/>
                        </a:cubicBezTo>
                        <a:cubicBezTo>
                          <a:pt x="459074" y="-3033"/>
                          <a:pt x="369380" y="47767"/>
                          <a:pt x="341334" y="60467"/>
                        </a:cubicBezTo>
                        <a:cubicBezTo>
                          <a:pt x="313288" y="73167"/>
                          <a:pt x="343451" y="67082"/>
                          <a:pt x="285772" y="76342"/>
                        </a:cubicBezTo>
                        <a:cubicBezTo>
                          <a:pt x="228093" y="85602"/>
                          <a:pt x="2668" y="114177"/>
                          <a:pt x="22" y="11920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フリーフォーム: 図形 24">
                    <a:extLst>
                      <a:ext uri="{FF2B5EF4-FFF2-40B4-BE49-F238E27FC236}">
                        <a16:creationId xmlns:a16="http://schemas.microsoft.com/office/drawing/2014/main" id="{D307DEFC-996B-4670-968E-759577A6A7DF}"/>
                      </a:ext>
                    </a:extLst>
                  </p:cNvPr>
                  <p:cNvSpPr/>
                  <p:nvPr/>
                </p:nvSpPr>
                <p:spPr>
                  <a:xfrm>
                    <a:off x="5787994" y="1939464"/>
                    <a:ext cx="203304" cy="167151"/>
                  </a:xfrm>
                  <a:custGeom>
                    <a:avLst/>
                    <a:gdLst>
                      <a:gd name="connsiteX0" fmla="*/ 203231 w 203304"/>
                      <a:gd name="connsiteY0" fmla="*/ 461 h 167151"/>
                      <a:gd name="connsiteX1" fmla="*/ 100044 w 203304"/>
                      <a:gd name="connsiteY1" fmla="*/ 35386 h 167151"/>
                      <a:gd name="connsiteX2" fmla="*/ 73056 w 203304"/>
                      <a:gd name="connsiteY2" fmla="*/ 59199 h 167151"/>
                      <a:gd name="connsiteX3" fmla="*/ 31 w 203304"/>
                      <a:gd name="connsiteY3" fmla="*/ 167149 h 167151"/>
                      <a:gd name="connsiteX4" fmla="*/ 82581 w 203304"/>
                      <a:gd name="connsiteY4" fmla="*/ 62374 h 167151"/>
                      <a:gd name="connsiteX5" fmla="*/ 203231 w 203304"/>
                      <a:gd name="connsiteY5" fmla="*/ 461 h 167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304" h="167151">
                        <a:moveTo>
                          <a:pt x="203231" y="461"/>
                        </a:moveTo>
                        <a:cubicBezTo>
                          <a:pt x="206142" y="-4037"/>
                          <a:pt x="121740" y="25596"/>
                          <a:pt x="100044" y="35386"/>
                        </a:cubicBezTo>
                        <a:cubicBezTo>
                          <a:pt x="78348" y="45176"/>
                          <a:pt x="89725" y="37239"/>
                          <a:pt x="73056" y="59199"/>
                        </a:cubicBezTo>
                        <a:cubicBezTo>
                          <a:pt x="56387" y="81159"/>
                          <a:pt x="-1556" y="166620"/>
                          <a:pt x="31" y="167149"/>
                        </a:cubicBezTo>
                        <a:cubicBezTo>
                          <a:pt x="1618" y="167678"/>
                          <a:pt x="56652" y="89097"/>
                          <a:pt x="82581" y="62374"/>
                        </a:cubicBezTo>
                        <a:cubicBezTo>
                          <a:pt x="108510" y="35651"/>
                          <a:pt x="200320" y="4959"/>
                          <a:pt x="203231" y="46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フリーフォーム: 図形 25">
                    <a:extLst>
                      <a:ext uri="{FF2B5EF4-FFF2-40B4-BE49-F238E27FC236}">
                        <a16:creationId xmlns:a16="http://schemas.microsoft.com/office/drawing/2014/main" id="{8DC23057-0A0D-4A6E-BD34-133E154352DA}"/>
                      </a:ext>
                    </a:extLst>
                  </p:cNvPr>
                  <p:cNvSpPr/>
                  <p:nvPr/>
                </p:nvSpPr>
                <p:spPr>
                  <a:xfrm>
                    <a:off x="5911538" y="1950888"/>
                    <a:ext cx="278132" cy="133533"/>
                  </a:xfrm>
                  <a:custGeom>
                    <a:avLst/>
                    <a:gdLst>
                      <a:gd name="connsiteX0" fmla="*/ 312 w 278132"/>
                      <a:gd name="connsiteY0" fmla="*/ 6500 h 133533"/>
                      <a:gd name="connsiteX1" fmla="*/ 114612 w 278132"/>
                      <a:gd name="connsiteY1" fmla="*/ 150 h 133533"/>
                      <a:gd name="connsiteX2" fmla="*/ 171762 w 278132"/>
                      <a:gd name="connsiteY2" fmla="*/ 12850 h 133533"/>
                      <a:gd name="connsiteX3" fmla="*/ 138425 w 278132"/>
                      <a:gd name="connsiteY3" fmla="*/ 8087 h 133533"/>
                      <a:gd name="connsiteX4" fmla="*/ 187637 w 278132"/>
                      <a:gd name="connsiteY4" fmla="*/ 30312 h 133533"/>
                      <a:gd name="connsiteX5" fmla="*/ 278125 w 278132"/>
                      <a:gd name="connsiteY5" fmla="*/ 133500 h 133533"/>
                      <a:gd name="connsiteX6" fmla="*/ 192400 w 278132"/>
                      <a:gd name="connsiteY6" fmla="*/ 41425 h 133533"/>
                      <a:gd name="connsiteX7" fmla="*/ 152712 w 278132"/>
                      <a:gd name="connsiteY7" fmla="*/ 16025 h 133533"/>
                      <a:gd name="connsiteX8" fmla="*/ 312 w 278132"/>
                      <a:gd name="connsiteY8" fmla="*/ 6500 h 133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8132" h="133533">
                        <a:moveTo>
                          <a:pt x="312" y="6500"/>
                        </a:moveTo>
                        <a:cubicBezTo>
                          <a:pt x="-6038" y="3854"/>
                          <a:pt x="86037" y="-908"/>
                          <a:pt x="114612" y="150"/>
                        </a:cubicBezTo>
                        <a:cubicBezTo>
                          <a:pt x="143187" y="1208"/>
                          <a:pt x="167793" y="11527"/>
                          <a:pt x="171762" y="12850"/>
                        </a:cubicBezTo>
                        <a:cubicBezTo>
                          <a:pt x="175731" y="14173"/>
                          <a:pt x="135779" y="5177"/>
                          <a:pt x="138425" y="8087"/>
                        </a:cubicBezTo>
                        <a:cubicBezTo>
                          <a:pt x="141071" y="10997"/>
                          <a:pt x="164354" y="9410"/>
                          <a:pt x="187637" y="30312"/>
                        </a:cubicBezTo>
                        <a:cubicBezTo>
                          <a:pt x="210920" y="51214"/>
                          <a:pt x="277331" y="131648"/>
                          <a:pt x="278125" y="133500"/>
                        </a:cubicBezTo>
                        <a:cubicBezTo>
                          <a:pt x="278919" y="135352"/>
                          <a:pt x="213302" y="61004"/>
                          <a:pt x="192400" y="41425"/>
                        </a:cubicBezTo>
                        <a:cubicBezTo>
                          <a:pt x="171498" y="21846"/>
                          <a:pt x="183404" y="21581"/>
                          <a:pt x="152712" y="16025"/>
                        </a:cubicBezTo>
                        <a:cubicBezTo>
                          <a:pt x="122020" y="10469"/>
                          <a:pt x="6662" y="9146"/>
                          <a:pt x="312" y="65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: 図形 26">
                    <a:extLst>
                      <a:ext uri="{FF2B5EF4-FFF2-40B4-BE49-F238E27FC236}">
                        <a16:creationId xmlns:a16="http://schemas.microsoft.com/office/drawing/2014/main" id="{3EAB47C1-EC35-42F0-AAEB-41333F0E9601}"/>
                      </a:ext>
                    </a:extLst>
                  </p:cNvPr>
                  <p:cNvSpPr/>
                  <p:nvPr/>
                </p:nvSpPr>
                <p:spPr>
                  <a:xfrm>
                    <a:off x="5984991" y="2098483"/>
                    <a:ext cx="235232" cy="429726"/>
                  </a:xfrm>
                  <a:custGeom>
                    <a:avLst/>
                    <a:gdLst>
                      <a:gd name="connsiteX0" fmla="*/ 207847 w 235232"/>
                      <a:gd name="connsiteY0" fmla="*/ 192 h 429726"/>
                      <a:gd name="connsiteX1" fmla="*/ 218959 w 235232"/>
                      <a:gd name="connsiteY1" fmla="*/ 79567 h 429726"/>
                      <a:gd name="connsiteX2" fmla="*/ 222134 w 235232"/>
                      <a:gd name="connsiteY2" fmla="*/ 100205 h 429726"/>
                      <a:gd name="connsiteX3" fmla="*/ 220547 w 235232"/>
                      <a:gd name="connsiteY3" fmla="*/ 135130 h 429726"/>
                      <a:gd name="connsiteX4" fmla="*/ 203084 w 235232"/>
                      <a:gd name="connsiteY4" fmla="*/ 201805 h 429726"/>
                      <a:gd name="connsiteX5" fmla="*/ 176097 w 235232"/>
                      <a:gd name="connsiteY5" fmla="*/ 281180 h 429726"/>
                      <a:gd name="connsiteX6" fmla="*/ 112597 w 235232"/>
                      <a:gd name="connsiteY6" fmla="*/ 344680 h 429726"/>
                      <a:gd name="connsiteX7" fmla="*/ 1472 w 235232"/>
                      <a:gd name="connsiteY7" fmla="*/ 428817 h 429726"/>
                      <a:gd name="connsiteX8" fmla="*/ 58622 w 235232"/>
                      <a:gd name="connsiteY8" fmla="*/ 384367 h 429726"/>
                      <a:gd name="connsiteX9" fmla="*/ 195147 w 235232"/>
                      <a:gd name="connsiteY9" fmla="*/ 308167 h 429726"/>
                      <a:gd name="connsiteX10" fmla="*/ 217372 w 235232"/>
                      <a:gd name="connsiteY10" fmla="*/ 177992 h 429726"/>
                      <a:gd name="connsiteX11" fmla="*/ 234834 w 235232"/>
                      <a:gd name="connsiteY11" fmla="*/ 90680 h 429726"/>
                      <a:gd name="connsiteX12" fmla="*/ 199909 w 235232"/>
                      <a:gd name="connsiteY12" fmla="*/ 181167 h 429726"/>
                      <a:gd name="connsiteX13" fmla="*/ 230072 w 235232"/>
                      <a:gd name="connsiteY13" fmla="*/ 104967 h 429726"/>
                      <a:gd name="connsiteX14" fmla="*/ 207847 w 235232"/>
                      <a:gd name="connsiteY14" fmla="*/ 192 h 429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5232" h="429726">
                        <a:moveTo>
                          <a:pt x="207847" y="192"/>
                        </a:moveTo>
                        <a:cubicBezTo>
                          <a:pt x="205995" y="-4041"/>
                          <a:pt x="216578" y="62898"/>
                          <a:pt x="218959" y="79567"/>
                        </a:cubicBezTo>
                        <a:cubicBezTo>
                          <a:pt x="221340" y="96236"/>
                          <a:pt x="221869" y="90945"/>
                          <a:pt x="222134" y="100205"/>
                        </a:cubicBezTo>
                        <a:cubicBezTo>
                          <a:pt x="222399" y="109465"/>
                          <a:pt x="223722" y="118197"/>
                          <a:pt x="220547" y="135130"/>
                        </a:cubicBezTo>
                        <a:cubicBezTo>
                          <a:pt x="217372" y="152063"/>
                          <a:pt x="210492" y="177463"/>
                          <a:pt x="203084" y="201805"/>
                        </a:cubicBezTo>
                        <a:cubicBezTo>
                          <a:pt x="195676" y="226147"/>
                          <a:pt x="191178" y="257368"/>
                          <a:pt x="176097" y="281180"/>
                        </a:cubicBezTo>
                        <a:cubicBezTo>
                          <a:pt x="161016" y="304992"/>
                          <a:pt x="141701" y="320074"/>
                          <a:pt x="112597" y="344680"/>
                        </a:cubicBezTo>
                        <a:cubicBezTo>
                          <a:pt x="83493" y="369286"/>
                          <a:pt x="10468" y="422202"/>
                          <a:pt x="1472" y="428817"/>
                        </a:cubicBezTo>
                        <a:cubicBezTo>
                          <a:pt x="-7524" y="435432"/>
                          <a:pt x="26343" y="404475"/>
                          <a:pt x="58622" y="384367"/>
                        </a:cubicBezTo>
                        <a:cubicBezTo>
                          <a:pt x="90901" y="364259"/>
                          <a:pt x="168689" y="342563"/>
                          <a:pt x="195147" y="308167"/>
                        </a:cubicBezTo>
                        <a:cubicBezTo>
                          <a:pt x="221605" y="273771"/>
                          <a:pt x="210758" y="214240"/>
                          <a:pt x="217372" y="177992"/>
                        </a:cubicBezTo>
                        <a:cubicBezTo>
                          <a:pt x="223987" y="141744"/>
                          <a:pt x="237745" y="90151"/>
                          <a:pt x="234834" y="90680"/>
                        </a:cubicBezTo>
                        <a:cubicBezTo>
                          <a:pt x="231924" y="91209"/>
                          <a:pt x="200703" y="178786"/>
                          <a:pt x="199909" y="181167"/>
                        </a:cubicBezTo>
                        <a:cubicBezTo>
                          <a:pt x="199115" y="183548"/>
                          <a:pt x="226632" y="133277"/>
                          <a:pt x="230072" y="104967"/>
                        </a:cubicBezTo>
                        <a:cubicBezTo>
                          <a:pt x="233512" y="76657"/>
                          <a:pt x="209699" y="4425"/>
                          <a:pt x="207847" y="1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: 図形 27">
                    <a:extLst>
                      <a:ext uri="{FF2B5EF4-FFF2-40B4-BE49-F238E27FC236}">
                        <a16:creationId xmlns:a16="http://schemas.microsoft.com/office/drawing/2014/main" id="{6869B609-BB1E-4621-BB21-E0AC366BB8A2}"/>
                      </a:ext>
                    </a:extLst>
                  </p:cNvPr>
                  <p:cNvSpPr/>
                  <p:nvPr/>
                </p:nvSpPr>
                <p:spPr>
                  <a:xfrm>
                    <a:off x="5798193" y="1974433"/>
                    <a:ext cx="296428" cy="262550"/>
                  </a:xfrm>
                  <a:custGeom>
                    <a:avLst/>
                    <a:gdLst>
                      <a:gd name="connsiteX0" fmla="*/ 296220 w 296428"/>
                      <a:gd name="connsiteY0" fmla="*/ 13117 h 262550"/>
                      <a:gd name="connsiteX1" fmla="*/ 113657 w 296428"/>
                      <a:gd name="connsiteY1" fmla="*/ 17880 h 262550"/>
                      <a:gd name="connsiteX2" fmla="*/ 215257 w 296428"/>
                      <a:gd name="connsiteY2" fmla="*/ 2005 h 262550"/>
                      <a:gd name="connsiteX3" fmla="*/ 143820 w 296428"/>
                      <a:gd name="connsiteY3" fmla="*/ 6767 h 262550"/>
                      <a:gd name="connsiteX4" fmla="*/ 70795 w 296428"/>
                      <a:gd name="connsiteY4" fmla="*/ 60742 h 262550"/>
                      <a:gd name="connsiteX5" fmla="*/ 27932 w 296428"/>
                      <a:gd name="connsiteY5" fmla="*/ 122655 h 262550"/>
                      <a:gd name="connsiteX6" fmla="*/ 15232 w 296428"/>
                      <a:gd name="connsiteY6" fmla="*/ 170280 h 262550"/>
                      <a:gd name="connsiteX7" fmla="*/ 10470 w 296428"/>
                      <a:gd name="connsiteY7" fmla="*/ 262355 h 262550"/>
                      <a:gd name="connsiteX8" fmla="*/ 5707 w 296428"/>
                      <a:gd name="connsiteY8" fmla="*/ 192505 h 262550"/>
                      <a:gd name="connsiteX9" fmla="*/ 5707 w 296428"/>
                      <a:gd name="connsiteY9" fmla="*/ 119480 h 262550"/>
                      <a:gd name="connsiteX10" fmla="*/ 80320 w 296428"/>
                      <a:gd name="connsiteY10" fmla="*/ 51217 h 262550"/>
                      <a:gd name="connsiteX11" fmla="*/ 148582 w 296428"/>
                      <a:gd name="connsiteY11" fmla="*/ 17880 h 262550"/>
                      <a:gd name="connsiteX12" fmla="*/ 296220 w 296428"/>
                      <a:gd name="connsiteY12" fmla="*/ 13117 h 26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428" h="262550">
                        <a:moveTo>
                          <a:pt x="296220" y="13117"/>
                        </a:moveTo>
                        <a:cubicBezTo>
                          <a:pt x="290399" y="13117"/>
                          <a:pt x="127151" y="19732"/>
                          <a:pt x="113657" y="17880"/>
                        </a:cubicBezTo>
                        <a:cubicBezTo>
                          <a:pt x="100163" y="16028"/>
                          <a:pt x="210230" y="3857"/>
                          <a:pt x="215257" y="2005"/>
                        </a:cubicBezTo>
                        <a:cubicBezTo>
                          <a:pt x="220284" y="153"/>
                          <a:pt x="167897" y="-3022"/>
                          <a:pt x="143820" y="6767"/>
                        </a:cubicBezTo>
                        <a:cubicBezTo>
                          <a:pt x="119743" y="16556"/>
                          <a:pt x="90110" y="41427"/>
                          <a:pt x="70795" y="60742"/>
                        </a:cubicBezTo>
                        <a:cubicBezTo>
                          <a:pt x="51480" y="80057"/>
                          <a:pt x="37193" y="104399"/>
                          <a:pt x="27932" y="122655"/>
                        </a:cubicBezTo>
                        <a:cubicBezTo>
                          <a:pt x="18671" y="140911"/>
                          <a:pt x="18142" y="146997"/>
                          <a:pt x="15232" y="170280"/>
                        </a:cubicBezTo>
                        <a:cubicBezTo>
                          <a:pt x="12322" y="193563"/>
                          <a:pt x="12057" y="258651"/>
                          <a:pt x="10470" y="262355"/>
                        </a:cubicBezTo>
                        <a:cubicBezTo>
                          <a:pt x="8883" y="266059"/>
                          <a:pt x="6501" y="216317"/>
                          <a:pt x="5707" y="192505"/>
                        </a:cubicBezTo>
                        <a:cubicBezTo>
                          <a:pt x="4913" y="168693"/>
                          <a:pt x="-6728" y="143028"/>
                          <a:pt x="5707" y="119480"/>
                        </a:cubicBezTo>
                        <a:cubicBezTo>
                          <a:pt x="18142" y="95932"/>
                          <a:pt x="56507" y="68150"/>
                          <a:pt x="80320" y="51217"/>
                        </a:cubicBezTo>
                        <a:cubicBezTo>
                          <a:pt x="104132" y="34284"/>
                          <a:pt x="112599" y="23701"/>
                          <a:pt x="148582" y="17880"/>
                        </a:cubicBezTo>
                        <a:cubicBezTo>
                          <a:pt x="184565" y="12059"/>
                          <a:pt x="302041" y="13117"/>
                          <a:pt x="296220" y="131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フリーフォーム: 図形 28">
                    <a:extLst>
                      <a:ext uri="{FF2B5EF4-FFF2-40B4-BE49-F238E27FC236}">
                        <a16:creationId xmlns:a16="http://schemas.microsoft.com/office/drawing/2014/main" id="{A74F53C8-B651-42C3-8F56-9B6562912668}"/>
                      </a:ext>
                    </a:extLst>
                  </p:cNvPr>
                  <p:cNvSpPr/>
                  <p:nvPr/>
                </p:nvSpPr>
                <p:spPr>
                  <a:xfrm>
                    <a:off x="5784718" y="2138150"/>
                    <a:ext cx="183016" cy="382862"/>
                  </a:xfrm>
                  <a:custGeom>
                    <a:avLst/>
                    <a:gdLst>
                      <a:gd name="connsiteX0" fmla="*/ 132 w 183016"/>
                      <a:gd name="connsiteY0" fmla="*/ 1800 h 382862"/>
                      <a:gd name="connsiteX1" fmla="*/ 38232 w 183016"/>
                      <a:gd name="connsiteY1" fmla="*/ 241513 h 382862"/>
                      <a:gd name="connsiteX2" fmla="*/ 35057 w 183016"/>
                      <a:gd name="connsiteY2" fmla="*/ 173250 h 382862"/>
                      <a:gd name="connsiteX3" fmla="*/ 35057 w 183016"/>
                      <a:gd name="connsiteY3" fmla="*/ 109750 h 382862"/>
                      <a:gd name="connsiteX4" fmla="*/ 50932 w 183016"/>
                      <a:gd name="connsiteY4" fmla="*/ 214525 h 382862"/>
                      <a:gd name="connsiteX5" fmla="*/ 55695 w 183016"/>
                      <a:gd name="connsiteY5" fmla="*/ 276438 h 382862"/>
                      <a:gd name="connsiteX6" fmla="*/ 66807 w 183016"/>
                      <a:gd name="connsiteY6" fmla="*/ 314538 h 382862"/>
                      <a:gd name="connsiteX7" fmla="*/ 123957 w 183016"/>
                      <a:gd name="connsiteY7" fmla="*/ 365338 h 382862"/>
                      <a:gd name="connsiteX8" fmla="*/ 182695 w 183016"/>
                      <a:gd name="connsiteY8" fmla="*/ 382800 h 382862"/>
                      <a:gd name="connsiteX9" fmla="*/ 96970 w 183016"/>
                      <a:gd name="connsiteY9" fmla="*/ 360575 h 382862"/>
                      <a:gd name="connsiteX10" fmla="*/ 65220 w 183016"/>
                      <a:gd name="connsiteY10" fmla="*/ 317713 h 382862"/>
                      <a:gd name="connsiteX11" fmla="*/ 28707 w 183016"/>
                      <a:gd name="connsiteY11" fmla="*/ 100225 h 382862"/>
                      <a:gd name="connsiteX12" fmla="*/ 25532 w 183016"/>
                      <a:gd name="connsiteY12" fmla="*/ 128800 h 382862"/>
                      <a:gd name="connsiteX13" fmla="*/ 132 w 183016"/>
                      <a:gd name="connsiteY13" fmla="*/ 1800 h 38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83016" h="382862">
                        <a:moveTo>
                          <a:pt x="132" y="1800"/>
                        </a:moveTo>
                        <a:cubicBezTo>
                          <a:pt x="2249" y="20585"/>
                          <a:pt x="32411" y="212938"/>
                          <a:pt x="38232" y="241513"/>
                        </a:cubicBezTo>
                        <a:cubicBezTo>
                          <a:pt x="44053" y="270088"/>
                          <a:pt x="35586" y="195210"/>
                          <a:pt x="35057" y="173250"/>
                        </a:cubicBezTo>
                        <a:cubicBezTo>
                          <a:pt x="34528" y="151290"/>
                          <a:pt x="32411" y="102871"/>
                          <a:pt x="35057" y="109750"/>
                        </a:cubicBezTo>
                        <a:cubicBezTo>
                          <a:pt x="37703" y="116629"/>
                          <a:pt x="47492" y="186744"/>
                          <a:pt x="50932" y="214525"/>
                        </a:cubicBezTo>
                        <a:cubicBezTo>
                          <a:pt x="54372" y="242306"/>
                          <a:pt x="53049" y="259769"/>
                          <a:pt x="55695" y="276438"/>
                        </a:cubicBezTo>
                        <a:cubicBezTo>
                          <a:pt x="58341" y="293107"/>
                          <a:pt x="55430" y="299721"/>
                          <a:pt x="66807" y="314538"/>
                        </a:cubicBezTo>
                        <a:cubicBezTo>
                          <a:pt x="78184" y="329355"/>
                          <a:pt x="104642" y="353961"/>
                          <a:pt x="123957" y="365338"/>
                        </a:cubicBezTo>
                        <a:cubicBezTo>
                          <a:pt x="143272" y="376715"/>
                          <a:pt x="187193" y="383594"/>
                          <a:pt x="182695" y="382800"/>
                        </a:cubicBezTo>
                        <a:cubicBezTo>
                          <a:pt x="178197" y="382006"/>
                          <a:pt x="116549" y="371423"/>
                          <a:pt x="96970" y="360575"/>
                        </a:cubicBezTo>
                        <a:cubicBezTo>
                          <a:pt x="77391" y="349727"/>
                          <a:pt x="76597" y="361105"/>
                          <a:pt x="65220" y="317713"/>
                        </a:cubicBezTo>
                        <a:cubicBezTo>
                          <a:pt x="53843" y="274321"/>
                          <a:pt x="35322" y="131710"/>
                          <a:pt x="28707" y="100225"/>
                        </a:cubicBezTo>
                        <a:cubicBezTo>
                          <a:pt x="22092" y="68740"/>
                          <a:pt x="29236" y="140442"/>
                          <a:pt x="25532" y="128800"/>
                        </a:cubicBezTo>
                        <a:cubicBezTo>
                          <a:pt x="21828" y="117158"/>
                          <a:pt x="-1985" y="-16985"/>
                          <a:pt x="132" y="18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フリーフォーム: 図形 29">
                    <a:extLst>
                      <a:ext uri="{FF2B5EF4-FFF2-40B4-BE49-F238E27FC236}">
                        <a16:creationId xmlns:a16="http://schemas.microsoft.com/office/drawing/2014/main" id="{EC7BA10A-82A0-4324-8474-802BCADF13F7}"/>
                      </a:ext>
                    </a:extLst>
                  </p:cNvPr>
                  <p:cNvSpPr/>
                  <p:nvPr/>
                </p:nvSpPr>
                <p:spPr>
                  <a:xfrm>
                    <a:off x="5867377" y="2133068"/>
                    <a:ext cx="336373" cy="381655"/>
                  </a:xfrm>
                  <a:custGeom>
                    <a:avLst/>
                    <a:gdLst>
                      <a:gd name="connsiteX0" fmla="*/ 334986 w 336373"/>
                      <a:gd name="connsiteY0" fmla="*/ 3707 h 381655"/>
                      <a:gd name="connsiteX1" fmla="*/ 263548 w 336373"/>
                      <a:gd name="connsiteY1" fmla="*/ 187857 h 381655"/>
                      <a:gd name="connsiteX2" fmla="*/ 190523 w 336373"/>
                      <a:gd name="connsiteY2" fmla="*/ 246595 h 381655"/>
                      <a:gd name="connsiteX3" fmla="*/ 190523 w 336373"/>
                      <a:gd name="connsiteY3" fmla="*/ 248182 h 381655"/>
                      <a:gd name="connsiteX4" fmla="*/ 307998 w 336373"/>
                      <a:gd name="connsiteY4" fmla="*/ 106895 h 381655"/>
                      <a:gd name="connsiteX5" fmla="*/ 157186 w 336373"/>
                      <a:gd name="connsiteY5" fmla="*/ 278345 h 381655"/>
                      <a:gd name="connsiteX6" fmla="*/ 28598 w 336373"/>
                      <a:gd name="connsiteY6" fmla="*/ 324382 h 381655"/>
                      <a:gd name="connsiteX7" fmla="*/ 7961 w 336373"/>
                      <a:gd name="connsiteY7" fmla="*/ 324382 h 381655"/>
                      <a:gd name="connsiteX8" fmla="*/ 133373 w 336373"/>
                      <a:gd name="connsiteY8" fmla="*/ 294220 h 381655"/>
                      <a:gd name="connsiteX9" fmla="*/ 101623 w 336373"/>
                      <a:gd name="connsiteY9" fmla="*/ 354545 h 381655"/>
                      <a:gd name="connsiteX10" fmla="*/ 82573 w 336373"/>
                      <a:gd name="connsiteY10" fmla="*/ 381532 h 381655"/>
                      <a:gd name="connsiteX11" fmla="*/ 147661 w 336373"/>
                      <a:gd name="connsiteY11" fmla="*/ 345020 h 381655"/>
                      <a:gd name="connsiteX12" fmla="*/ 277836 w 336373"/>
                      <a:gd name="connsiteY12" fmla="*/ 265645 h 381655"/>
                      <a:gd name="connsiteX13" fmla="*/ 127023 w 336373"/>
                      <a:gd name="connsiteY13" fmla="*/ 322795 h 381655"/>
                      <a:gd name="connsiteX14" fmla="*/ 231798 w 336373"/>
                      <a:gd name="connsiteY14" fmla="*/ 229132 h 381655"/>
                      <a:gd name="connsiteX15" fmla="*/ 285773 w 336373"/>
                      <a:gd name="connsiteY15" fmla="*/ 141820 h 381655"/>
                      <a:gd name="connsiteX16" fmla="*/ 311173 w 336373"/>
                      <a:gd name="connsiteY16" fmla="*/ 68795 h 381655"/>
                      <a:gd name="connsiteX17" fmla="*/ 334986 w 336373"/>
                      <a:gd name="connsiteY17" fmla="*/ 3707 h 381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36373" h="381655">
                        <a:moveTo>
                          <a:pt x="334986" y="3707"/>
                        </a:moveTo>
                        <a:cubicBezTo>
                          <a:pt x="327049" y="23551"/>
                          <a:pt x="287625" y="147376"/>
                          <a:pt x="263548" y="187857"/>
                        </a:cubicBezTo>
                        <a:cubicBezTo>
                          <a:pt x="239471" y="228338"/>
                          <a:pt x="202694" y="236541"/>
                          <a:pt x="190523" y="246595"/>
                        </a:cubicBezTo>
                        <a:cubicBezTo>
                          <a:pt x="178352" y="256649"/>
                          <a:pt x="170944" y="271465"/>
                          <a:pt x="190523" y="248182"/>
                        </a:cubicBezTo>
                        <a:cubicBezTo>
                          <a:pt x="210102" y="224899"/>
                          <a:pt x="313554" y="101868"/>
                          <a:pt x="307998" y="106895"/>
                        </a:cubicBezTo>
                        <a:cubicBezTo>
                          <a:pt x="302442" y="111922"/>
                          <a:pt x="203753" y="242097"/>
                          <a:pt x="157186" y="278345"/>
                        </a:cubicBezTo>
                        <a:cubicBezTo>
                          <a:pt x="110619" y="314593"/>
                          <a:pt x="53469" y="316709"/>
                          <a:pt x="28598" y="324382"/>
                        </a:cubicBezTo>
                        <a:cubicBezTo>
                          <a:pt x="3727" y="332055"/>
                          <a:pt x="-9501" y="329409"/>
                          <a:pt x="7961" y="324382"/>
                        </a:cubicBezTo>
                        <a:cubicBezTo>
                          <a:pt x="25423" y="319355"/>
                          <a:pt x="117763" y="289193"/>
                          <a:pt x="133373" y="294220"/>
                        </a:cubicBezTo>
                        <a:cubicBezTo>
                          <a:pt x="148983" y="299247"/>
                          <a:pt x="110090" y="339993"/>
                          <a:pt x="101623" y="354545"/>
                        </a:cubicBezTo>
                        <a:cubicBezTo>
                          <a:pt x="93156" y="369097"/>
                          <a:pt x="74900" y="383119"/>
                          <a:pt x="82573" y="381532"/>
                        </a:cubicBezTo>
                        <a:cubicBezTo>
                          <a:pt x="90246" y="379945"/>
                          <a:pt x="147661" y="345020"/>
                          <a:pt x="147661" y="345020"/>
                        </a:cubicBezTo>
                        <a:cubicBezTo>
                          <a:pt x="180205" y="325706"/>
                          <a:pt x="281276" y="269349"/>
                          <a:pt x="277836" y="265645"/>
                        </a:cubicBezTo>
                        <a:cubicBezTo>
                          <a:pt x="274396" y="261941"/>
                          <a:pt x="134696" y="328880"/>
                          <a:pt x="127023" y="322795"/>
                        </a:cubicBezTo>
                        <a:cubicBezTo>
                          <a:pt x="119350" y="316710"/>
                          <a:pt x="205340" y="259294"/>
                          <a:pt x="231798" y="229132"/>
                        </a:cubicBezTo>
                        <a:cubicBezTo>
                          <a:pt x="258256" y="198970"/>
                          <a:pt x="272544" y="168543"/>
                          <a:pt x="285773" y="141820"/>
                        </a:cubicBezTo>
                        <a:cubicBezTo>
                          <a:pt x="299002" y="115097"/>
                          <a:pt x="307998" y="88374"/>
                          <a:pt x="311173" y="68795"/>
                        </a:cubicBezTo>
                        <a:cubicBezTo>
                          <a:pt x="314348" y="49216"/>
                          <a:pt x="342923" y="-16137"/>
                          <a:pt x="334986" y="37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フリーフォーム: 図形 30">
                    <a:extLst>
                      <a:ext uri="{FF2B5EF4-FFF2-40B4-BE49-F238E27FC236}">
                        <a16:creationId xmlns:a16="http://schemas.microsoft.com/office/drawing/2014/main" id="{F3170D0D-E12F-4FC3-B05E-4C7C28CB57AD}"/>
                      </a:ext>
                    </a:extLst>
                  </p:cNvPr>
                  <p:cNvSpPr/>
                  <p:nvPr/>
                </p:nvSpPr>
                <p:spPr>
                  <a:xfrm>
                    <a:off x="4483984" y="281066"/>
                    <a:ext cx="364069" cy="515152"/>
                  </a:xfrm>
                  <a:custGeom>
                    <a:avLst/>
                    <a:gdLst>
                      <a:gd name="connsiteX0" fmla="*/ 362654 w 364069"/>
                      <a:gd name="connsiteY0" fmla="*/ 3097 h 515152"/>
                      <a:gd name="connsiteX1" fmla="*/ 203904 w 364069"/>
                      <a:gd name="connsiteY1" fmla="*/ 163434 h 515152"/>
                      <a:gd name="connsiteX2" fmla="*/ 302329 w 364069"/>
                      <a:gd name="connsiteY2" fmla="*/ 53897 h 515152"/>
                      <a:gd name="connsiteX3" fmla="*/ 195966 w 364069"/>
                      <a:gd name="connsiteY3" fmla="*/ 147559 h 515152"/>
                      <a:gd name="connsiteX4" fmla="*/ 157866 w 364069"/>
                      <a:gd name="connsiteY4" fmla="*/ 198359 h 515152"/>
                      <a:gd name="connsiteX5" fmla="*/ 221366 w 364069"/>
                      <a:gd name="connsiteY5" fmla="*/ 149147 h 515152"/>
                      <a:gd name="connsiteX6" fmla="*/ 164216 w 364069"/>
                      <a:gd name="connsiteY6" fmla="*/ 223759 h 515152"/>
                      <a:gd name="connsiteX7" fmla="*/ 62616 w 364069"/>
                      <a:gd name="connsiteY7" fmla="*/ 412672 h 515152"/>
                      <a:gd name="connsiteX8" fmla="*/ 21341 w 364069"/>
                      <a:gd name="connsiteY8" fmla="*/ 512684 h 515152"/>
                      <a:gd name="connsiteX9" fmla="*/ 61029 w 364069"/>
                      <a:gd name="connsiteY9" fmla="*/ 480934 h 515152"/>
                      <a:gd name="connsiteX10" fmla="*/ 213429 w 364069"/>
                      <a:gd name="connsiteY10" fmla="*/ 439659 h 515152"/>
                      <a:gd name="connsiteX11" fmla="*/ 704 w 364069"/>
                      <a:gd name="connsiteY11" fmla="*/ 511097 h 515152"/>
                      <a:gd name="connsiteX12" fmla="*/ 141991 w 364069"/>
                      <a:gd name="connsiteY12" fmla="*/ 434897 h 515152"/>
                      <a:gd name="connsiteX13" fmla="*/ 62616 w 364069"/>
                      <a:gd name="connsiteY13" fmla="*/ 436484 h 515152"/>
                      <a:gd name="connsiteX14" fmla="*/ 140404 w 364069"/>
                      <a:gd name="connsiteY14" fmla="*/ 290434 h 515152"/>
                      <a:gd name="connsiteX15" fmla="*/ 229304 w 364069"/>
                      <a:gd name="connsiteY15" fmla="*/ 128509 h 515152"/>
                      <a:gd name="connsiteX16" fmla="*/ 280104 w 364069"/>
                      <a:gd name="connsiteY16" fmla="*/ 61834 h 515152"/>
                      <a:gd name="connsiteX17" fmla="*/ 362654 w 364069"/>
                      <a:gd name="connsiteY17" fmla="*/ 3097 h 515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64069" h="515152">
                        <a:moveTo>
                          <a:pt x="362654" y="3097"/>
                        </a:moveTo>
                        <a:cubicBezTo>
                          <a:pt x="349954" y="20030"/>
                          <a:pt x="213958" y="154967"/>
                          <a:pt x="203904" y="163434"/>
                        </a:cubicBezTo>
                        <a:cubicBezTo>
                          <a:pt x="193850" y="171901"/>
                          <a:pt x="303652" y="56543"/>
                          <a:pt x="302329" y="53897"/>
                        </a:cubicBezTo>
                        <a:cubicBezTo>
                          <a:pt x="301006" y="51251"/>
                          <a:pt x="220043" y="123482"/>
                          <a:pt x="195966" y="147559"/>
                        </a:cubicBezTo>
                        <a:cubicBezTo>
                          <a:pt x="171889" y="171636"/>
                          <a:pt x="153633" y="198094"/>
                          <a:pt x="157866" y="198359"/>
                        </a:cubicBezTo>
                        <a:cubicBezTo>
                          <a:pt x="162099" y="198624"/>
                          <a:pt x="220308" y="144914"/>
                          <a:pt x="221366" y="149147"/>
                        </a:cubicBezTo>
                        <a:cubicBezTo>
                          <a:pt x="222424" y="153380"/>
                          <a:pt x="190674" y="179838"/>
                          <a:pt x="164216" y="223759"/>
                        </a:cubicBezTo>
                        <a:cubicBezTo>
                          <a:pt x="137758" y="267680"/>
                          <a:pt x="86428" y="364518"/>
                          <a:pt x="62616" y="412672"/>
                        </a:cubicBezTo>
                        <a:cubicBezTo>
                          <a:pt x="38804" y="460826"/>
                          <a:pt x="21605" y="501307"/>
                          <a:pt x="21341" y="512684"/>
                        </a:cubicBezTo>
                        <a:cubicBezTo>
                          <a:pt x="21076" y="524061"/>
                          <a:pt x="29014" y="493105"/>
                          <a:pt x="61029" y="480934"/>
                        </a:cubicBezTo>
                        <a:cubicBezTo>
                          <a:pt x="93044" y="468763"/>
                          <a:pt x="223483" y="434632"/>
                          <a:pt x="213429" y="439659"/>
                        </a:cubicBezTo>
                        <a:cubicBezTo>
                          <a:pt x="203375" y="444686"/>
                          <a:pt x="12610" y="511891"/>
                          <a:pt x="704" y="511097"/>
                        </a:cubicBezTo>
                        <a:cubicBezTo>
                          <a:pt x="-11202" y="510303"/>
                          <a:pt x="131672" y="447333"/>
                          <a:pt x="141991" y="434897"/>
                        </a:cubicBezTo>
                        <a:cubicBezTo>
                          <a:pt x="152310" y="422462"/>
                          <a:pt x="62880" y="460561"/>
                          <a:pt x="62616" y="436484"/>
                        </a:cubicBezTo>
                        <a:cubicBezTo>
                          <a:pt x="62352" y="412407"/>
                          <a:pt x="112623" y="341763"/>
                          <a:pt x="140404" y="290434"/>
                        </a:cubicBezTo>
                        <a:cubicBezTo>
                          <a:pt x="168185" y="239105"/>
                          <a:pt x="206021" y="166609"/>
                          <a:pt x="229304" y="128509"/>
                        </a:cubicBezTo>
                        <a:cubicBezTo>
                          <a:pt x="252587" y="90409"/>
                          <a:pt x="261319" y="80355"/>
                          <a:pt x="280104" y="61834"/>
                        </a:cubicBezTo>
                        <a:cubicBezTo>
                          <a:pt x="298889" y="43313"/>
                          <a:pt x="375354" y="-13836"/>
                          <a:pt x="362654" y="30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フリーフォーム: 図形 31">
                    <a:extLst>
                      <a:ext uri="{FF2B5EF4-FFF2-40B4-BE49-F238E27FC236}">
                        <a16:creationId xmlns:a16="http://schemas.microsoft.com/office/drawing/2014/main" id="{C07CA441-8594-4B66-9ED9-A38E0AD15406}"/>
                      </a:ext>
                    </a:extLst>
                  </p:cNvPr>
                  <p:cNvSpPr/>
                  <p:nvPr/>
                </p:nvSpPr>
                <p:spPr>
                  <a:xfrm>
                    <a:off x="4617601" y="284287"/>
                    <a:ext cx="224078" cy="446398"/>
                  </a:xfrm>
                  <a:custGeom>
                    <a:avLst/>
                    <a:gdLst>
                      <a:gd name="connsiteX0" fmla="*/ 222687 w 224078"/>
                      <a:gd name="connsiteY0" fmla="*/ 6226 h 446398"/>
                      <a:gd name="connsiteX1" fmla="*/ 133787 w 224078"/>
                      <a:gd name="connsiteY1" fmla="*/ 206251 h 446398"/>
                      <a:gd name="connsiteX2" fmla="*/ 149662 w 224078"/>
                      <a:gd name="connsiteY2" fmla="*/ 130051 h 446398"/>
                      <a:gd name="connsiteX3" fmla="*/ 103624 w 224078"/>
                      <a:gd name="connsiteY3" fmla="*/ 268163 h 446398"/>
                      <a:gd name="connsiteX4" fmla="*/ 29012 w 224078"/>
                      <a:gd name="connsiteY4" fmla="*/ 415801 h 446398"/>
                      <a:gd name="connsiteX5" fmla="*/ 437 w 224078"/>
                      <a:gd name="connsiteY5" fmla="*/ 442788 h 446398"/>
                      <a:gd name="connsiteX6" fmla="*/ 48062 w 224078"/>
                      <a:gd name="connsiteY6" fmla="*/ 401513 h 446398"/>
                      <a:gd name="connsiteX7" fmla="*/ 36949 w 224078"/>
                      <a:gd name="connsiteY7" fmla="*/ 445963 h 446398"/>
                      <a:gd name="connsiteX8" fmla="*/ 78224 w 224078"/>
                      <a:gd name="connsiteY8" fmla="*/ 368176 h 446398"/>
                      <a:gd name="connsiteX9" fmla="*/ 127437 w 224078"/>
                      <a:gd name="connsiteY9" fmla="*/ 241176 h 446398"/>
                      <a:gd name="connsiteX10" fmla="*/ 175062 w 224078"/>
                      <a:gd name="connsiteY10" fmla="*/ 80838 h 446398"/>
                      <a:gd name="connsiteX11" fmla="*/ 187762 w 224078"/>
                      <a:gd name="connsiteY11" fmla="*/ 50676 h 446398"/>
                      <a:gd name="connsiteX12" fmla="*/ 222687 w 224078"/>
                      <a:gd name="connsiteY12" fmla="*/ 6226 h 446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4078" h="446398">
                        <a:moveTo>
                          <a:pt x="222687" y="6226"/>
                        </a:moveTo>
                        <a:cubicBezTo>
                          <a:pt x="213691" y="32155"/>
                          <a:pt x="145958" y="185614"/>
                          <a:pt x="133787" y="206251"/>
                        </a:cubicBezTo>
                        <a:cubicBezTo>
                          <a:pt x="121616" y="226888"/>
                          <a:pt x="154689" y="119732"/>
                          <a:pt x="149662" y="130051"/>
                        </a:cubicBezTo>
                        <a:cubicBezTo>
                          <a:pt x="144635" y="140370"/>
                          <a:pt x="123732" y="220538"/>
                          <a:pt x="103624" y="268163"/>
                        </a:cubicBezTo>
                        <a:cubicBezTo>
                          <a:pt x="83516" y="315788"/>
                          <a:pt x="46210" y="386697"/>
                          <a:pt x="29012" y="415801"/>
                        </a:cubicBezTo>
                        <a:cubicBezTo>
                          <a:pt x="11814" y="444905"/>
                          <a:pt x="-2738" y="445169"/>
                          <a:pt x="437" y="442788"/>
                        </a:cubicBezTo>
                        <a:cubicBezTo>
                          <a:pt x="3612" y="440407"/>
                          <a:pt x="41977" y="400984"/>
                          <a:pt x="48062" y="401513"/>
                        </a:cubicBezTo>
                        <a:cubicBezTo>
                          <a:pt x="54147" y="402042"/>
                          <a:pt x="31922" y="451519"/>
                          <a:pt x="36949" y="445963"/>
                        </a:cubicBezTo>
                        <a:cubicBezTo>
                          <a:pt x="41976" y="440407"/>
                          <a:pt x="63143" y="402307"/>
                          <a:pt x="78224" y="368176"/>
                        </a:cubicBezTo>
                        <a:cubicBezTo>
                          <a:pt x="93305" y="334045"/>
                          <a:pt x="111297" y="289066"/>
                          <a:pt x="127437" y="241176"/>
                        </a:cubicBezTo>
                        <a:cubicBezTo>
                          <a:pt x="143577" y="193286"/>
                          <a:pt x="165008" y="112588"/>
                          <a:pt x="175062" y="80838"/>
                        </a:cubicBezTo>
                        <a:cubicBezTo>
                          <a:pt x="185116" y="49088"/>
                          <a:pt x="181148" y="58084"/>
                          <a:pt x="187762" y="50676"/>
                        </a:cubicBezTo>
                        <a:cubicBezTo>
                          <a:pt x="194376" y="43268"/>
                          <a:pt x="231683" y="-19703"/>
                          <a:pt x="222687" y="62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フリーフォーム: 図形 32">
                    <a:extLst>
                      <a:ext uri="{FF2B5EF4-FFF2-40B4-BE49-F238E27FC236}">
                        <a16:creationId xmlns:a16="http://schemas.microsoft.com/office/drawing/2014/main" id="{E9D06EDA-8D96-42F6-B972-0BDE907547E9}"/>
                      </a:ext>
                    </a:extLst>
                  </p:cNvPr>
                  <p:cNvSpPr/>
                  <p:nvPr/>
                </p:nvSpPr>
                <p:spPr>
                  <a:xfrm>
                    <a:off x="4670011" y="231694"/>
                    <a:ext cx="188054" cy="485410"/>
                  </a:xfrm>
                  <a:custGeom>
                    <a:avLst/>
                    <a:gdLst>
                      <a:gd name="connsiteX0" fmla="*/ 187739 w 188054"/>
                      <a:gd name="connsiteY0" fmla="*/ 81 h 485410"/>
                      <a:gd name="connsiteX1" fmla="*/ 144877 w 188054"/>
                      <a:gd name="connsiteY1" fmla="*/ 155656 h 485410"/>
                      <a:gd name="connsiteX2" fmla="*/ 173452 w 188054"/>
                      <a:gd name="connsiteY2" fmla="*/ 100094 h 485410"/>
                      <a:gd name="connsiteX3" fmla="*/ 106777 w 188054"/>
                      <a:gd name="connsiteY3" fmla="*/ 260431 h 485410"/>
                      <a:gd name="connsiteX4" fmla="*/ 140114 w 188054"/>
                      <a:gd name="connsiteY4" fmla="*/ 169944 h 485410"/>
                      <a:gd name="connsiteX5" fmla="*/ 68677 w 188054"/>
                      <a:gd name="connsiteY5" fmla="*/ 333456 h 485410"/>
                      <a:gd name="connsiteX6" fmla="*/ 414 w 188054"/>
                      <a:gd name="connsiteY6" fmla="*/ 484269 h 485410"/>
                      <a:gd name="connsiteX7" fmla="*/ 38514 w 188054"/>
                      <a:gd name="connsiteY7" fmla="*/ 406481 h 485410"/>
                      <a:gd name="connsiteX8" fmla="*/ 5177 w 188054"/>
                      <a:gd name="connsiteY8" fmla="*/ 479506 h 485410"/>
                      <a:gd name="connsiteX9" fmla="*/ 109952 w 188054"/>
                      <a:gd name="connsiteY9" fmla="*/ 233444 h 485410"/>
                      <a:gd name="connsiteX10" fmla="*/ 117889 w 188054"/>
                      <a:gd name="connsiteY10" fmla="*/ 179469 h 485410"/>
                      <a:gd name="connsiteX11" fmla="*/ 187739 w 188054"/>
                      <a:gd name="connsiteY11" fmla="*/ 81 h 485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8054" h="485410">
                        <a:moveTo>
                          <a:pt x="187739" y="81"/>
                        </a:moveTo>
                        <a:cubicBezTo>
                          <a:pt x="192237" y="-3888"/>
                          <a:pt x="147258" y="138987"/>
                          <a:pt x="144877" y="155656"/>
                        </a:cubicBezTo>
                        <a:cubicBezTo>
                          <a:pt x="142496" y="172325"/>
                          <a:pt x="179802" y="82632"/>
                          <a:pt x="173452" y="100094"/>
                        </a:cubicBezTo>
                        <a:cubicBezTo>
                          <a:pt x="167102" y="117556"/>
                          <a:pt x="112333" y="248789"/>
                          <a:pt x="106777" y="260431"/>
                        </a:cubicBezTo>
                        <a:cubicBezTo>
                          <a:pt x="101221" y="272073"/>
                          <a:pt x="146464" y="157773"/>
                          <a:pt x="140114" y="169944"/>
                        </a:cubicBezTo>
                        <a:cubicBezTo>
                          <a:pt x="133764" y="182115"/>
                          <a:pt x="91960" y="281069"/>
                          <a:pt x="68677" y="333456"/>
                        </a:cubicBezTo>
                        <a:cubicBezTo>
                          <a:pt x="45394" y="385844"/>
                          <a:pt x="5441" y="472098"/>
                          <a:pt x="414" y="484269"/>
                        </a:cubicBezTo>
                        <a:cubicBezTo>
                          <a:pt x="-4613" y="496440"/>
                          <a:pt x="37720" y="407275"/>
                          <a:pt x="38514" y="406481"/>
                        </a:cubicBezTo>
                        <a:cubicBezTo>
                          <a:pt x="39308" y="405687"/>
                          <a:pt x="-6729" y="508346"/>
                          <a:pt x="5177" y="479506"/>
                        </a:cubicBezTo>
                        <a:cubicBezTo>
                          <a:pt x="17083" y="450667"/>
                          <a:pt x="91167" y="283450"/>
                          <a:pt x="109952" y="233444"/>
                        </a:cubicBezTo>
                        <a:cubicBezTo>
                          <a:pt x="128737" y="183438"/>
                          <a:pt x="106777" y="216246"/>
                          <a:pt x="117889" y="179469"/>
                        </a:cubicBezTo>
                        <a:cubicBezTo>
                          <a:pt x="129001" y="142692"/>
                          <a:pt x="183241" y="4050"/>
                          <a:pt x="187739" y="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: 図形 33">
                    <a:extLst>
                      <a:ext uri="{FF2B5EF4-FFF2-40B4-BE49-F238E27FC236}">
                        <a16:creationId xmlns:a16="http://schemas.microsoft.com/office/drawing/2014/main" id="{AF885965-003C-4AC1-8A26-63F515DD2AEF}"/>
                      </a:ext>
                    </a:extLst>
                  </p:cNvPr>
                  <p:cNvSpPr/>
                  <p:nvPr/>
                </p:nvSpPr>
                <p:spPr>
                  <a:xfrm>
                    <a:off x="4695924" y="261799"/>
                    <a:ext cx="184042" cy="447590"/>
                  </a:xfrm>
                  <a:custGeom>
                    <a:avLst/>
                    <a:gdLst>
                      <a:gd name="connsiteX0" fmla="*/ 182464 w 184042"/>
                      <a:gd name="connsiteY0" fmla="*/ 1726 h 447590"/>
                      <a:gd name="connsiteX1" fmla="*/ 111026 w 184042"/>
                      <a:gd name="connsiteY1" fmla="*/ 206514 h 447590"/>
                      <a:gd name="connsiteX2" fmla="*/ 149126 w 184042"/>
                      <a:gd name="connsiteY2" fmla="*/ 144601 h 447590"/>
                      <a:gd name="connsiteX3" fmla="*/ 111026 w 184042"/>
                      <a:gd name="connsiteY3" fmla="*/ 228739 h 447590"/>
                      <a:gd name="connsiteX4" fmla="*/ 22126 w 184042"/>
                      <a:gd name="connsiteY4" fmla="*/ 411301 h 447590"/>
                      <a:gd name="connsiteX5" fmla="*/ 45939 w 184042"/>
                      <a:gd name="connsiteY5" fmla="*/ 336689 h 447590"/>
                      <a:gd name="connsiteX6" fmla="*/ 1489 w 184042"/>
                      <a:gd name="connsiteY6" fmla="*/ 446226 h 447590"/>
                      <a:gd name="connsiteX7" fmla="*/ 111026 w 184042"/>
                      <a:gd name="connsiteY7" fmla="*/ 244614 h 447590"/>
                      <a:gd name="connsiteX8" fmla="*/ 157064 w 184042"/>
                      <a:gd name="connsiteY8" fmla="*/ 114439 h 447590"/>
                      <a:gd name="connsiteX9" fmla="*/ 182464 w 184042"/>
                      <a:gd name="connsiteY9" fmla="*/ 1726 h 447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4042" h="447590">
                        <a:moveTo>
                          <a:pt x="182464" y="1726"/>
                        </a:moveTo>
                        <a:cubicBezTo>
                          <a:pt x="174791" y="17072"/>
                          <a:pt x="116582" y="182702"/>
                          <a:pt x="111026" y="206514"/>
                        </a:cubicBezTo>
                        <a:cubicBezTo>
                          <a:pt x="105470" y="230326"/>
                          <a:pt x="149126" y="140897"/>
                          <a:pt x="149126" y="144601"/>
                        </a:cubicBezTo>
                        <a:cubicBezTo>
                          <a:pt x="149126" y="148305"/>
                          <a:pt x="132193" y="184289"/>
                          <a:pt x="111026" y="228739"/>
                        </a:cubicBezTo>
                        <a:cubicBezTo>
                          <a:pt x="89859" y="273189"/>
                          <a:pt x="32974" y="393309"/>
                          <a:pt x="22126" y="411301"/>
                        </a:cubicBezTo>
                        <a:cubicBezTo>
                          <a:pt x="11278" y="429293"/>
                          <a:pt x="49378" y="330868"/>
                          <a:pt x="45939" y="336689"/>
                        </a:cubicBezTo>
                        <a:cubicBezTo>
                          <a:pt x="42500" y="342510"/>
                          <a:pt x="-9359" y="461572"/>
                          <a:pt x="1489" y="446226"/>
                        </a:cubicBezTo>
                        <a:cubicBezTo>
                          <a:pt x="12337" y="430880"/>
                          <a:pt x="85097" y="299912"/>
                          <a:pt x="111026" y="244614"/>
                        </a:cubicBezTo>
                        <a:cubicBezTo>
                          <a:pt x="136955" y="189316"/>
                          <a:pt x="146216" y="151481"/>
                          <a:pt x="157064" y="114439"/>
                        </a:cubicBezTo>
                        <a:cubicBezTo>
                          <a:pt x="167912" y="77397"/>
                          <a:pt x="190137" y="-13620"/>
                          <a:pt x="182464" y="17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リーフォーム: 図形 34">
                    <a:extLst>
                      <a:ext uri="{FF2B5EF4-FFF2-40B4-BE49-F238E27FC236}">
                        <a16:creationId xmlns:a16="http://schemas.microsoft.com/office/drawing/2014/main" id="{CC4ABB9A-D1E5-4393-86F4-478ECBB70603}"/>
                      </a:ext>
                    </a:extLst>
                  </p:cNvPr>
                  <p:cNvSpPr/>
                  <p:nvPr/>
                </p:nvSpPr>
                <p:spPr>
                  <a:xfrm>
                    <a:off x="4868224" y="267928"/>
                    <a:ext cx="579722" cy="395746"/>
                  </a:xfrm>
                  <a:custGeom>
                    <a:avLst/>
                    <a:gdLst>
                      <a:gd name="connsiteX0" fmla="*/ 639 w 579722"/>
                      <a:gd name="connsiteY0" fmla="*/ 360 h 395746"/>
                      <a:gd name="connsiteX1" fmla="*/ 151451 w 579722"/>
                      <a:gd name="connsiteY1" fmla="*/ 22585 h 395746"/>
                      <a:gd name="connsiteX2" fmla="*/ 91126 w 579722"/>
                      <a:gd name="connsiteY2" fmla="*/ 20997 h 395746"/>
                      <a:gd name="connsiteX3" fmla="*/ 192726 w 579722"/>
                      <a:gd name="connsiteY3" fmla="*/ 47985 h 395746"/>
                      <a:gd name="connsiteX4" fmla="*/ 254639 w 579722"/>
                      <a:gd name="connsiteY4" fmla="*/ 67035 h 395746"/>
                      <a:gd name="connsiteX5" fmla="*/ 381639 w 579722"/>
                      <a:gd name="connsiteY5" fmla="*/ 167047 h 395746"/>
                      <a:gd name="connsiteX6" fmla="*/ 359414 w 579722"/>
                      <a:gd name="connsiteY6" fmla="*/ 140060 h 395746"/>
                      <a:gd name="connsiteX7" fmla="*/ 576901 w 579722"/>
                      <a:gd name="connsiteY7" fmla="*/ 392472 h 395746"/>
                      <a:gd name="connsiteX8" fmla="*/ 468951 w 579722"/>
                      <a:gd name="connsiteY8" fmla="*/ 270235 h 395746"/>
                      <a:gd name="connsiteX9" fmla="*/ 265751 w 579722"/>
                      <a:gd name="connsiteY9" fmla="*/ 76560 h 395746"/>
                      <a:gd name="connsiteX10" fmla="*/ 103826 w 579722"/>
                      <a:gd name="connsiteY10" fmla="*/ 43222 h 395746"/>
                      <a:gd name="connsiteX11" fmla="*/ 639 w 579722"/>
                      <a:gd name="connsiteY11" fmla="*/ 360 h 395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9722" h="395746">
                        <a:moveTo>
                          <a:pt x="639" y="360"/>
                        </a:moveTo>
                        <a:cubicBezTo>
                          <a:pt x="8576" y="-3079"/>
                          <a:pt x="136370" y="19146"/>
                          <a:pt x="151451" y="22585"/>
                        </a:cubicBezTo>
                        <a:cubicBezTo>
                          <a:pt x="166532" y="26024"/>
                          <a:pt x="84247" y="16764"/>
                          <a:pt x="91126" y="20997"/>
                        </a:cubicBezTo>
                        <a:cubicBezTo>
                          <a:pt x="98005" y="25230"/>
                          <a:pt x="165474" y="40312"/>
                          <a:pt x="192726" y="47985"/>
                        </a:cubicBezTo>
                        <a:cubicBezTo>
                          <a:pt x="219978" y="55658"/>
                          <a:pt x="223154" y="47192"/>
                          <a:pt x="254639" y="67035"/>
                        </a:cubicBezTo>
                        <a:cubicBezTo>
                          <a:pt x="286124" y="86878"/>
                          <a:pt x="364177" y="154876"/>
                          <a:pt x="381639" y="167047"/>
                        </a:cubicBezTo>
                        <a:cubicBezTo>
                          <a:pt x="399101" y="179218"/>
                          <a:pt x="359414" y="140060"/>
                          <a:pt x="359414" y="140060"/>
                        </a:cubicBezTo>
                        <a:lnTo>
                          <a:pt x="576901" y="392472"/>
                        </a:lnTo>
                        <a:cubicBezTo>
                          <a:pt x="595157" y="414168"/>
                          <a:pt x="520809" y="322887"/>
                          <a:pt x="468951" y="270235"/>
                        </a:cubicBezTo>
                        <a:cubicBezTo>
                          <a:pt x="417093" y="217583"/>
                          <a:pt x="326605" y="114395"/>
                          <a:pt x="265751" y="76560"/>
                        </a:cubicBezTo>
                        <a:cubicBezTo>
                          <a:pt x="204897" y="38725"/>
                          <a:pt x="147218" y="56451"/>
                          <a:pt x="103826" y="43222"/>
                        </a:cubicBezTo>
                        <a:cubicBezTo>
                          <a:pt x="60434" y="29993"/>
                          <a:pt x="-7298" y="3799"/>
                          <a:pt x="639" y="36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リーフォーム: 図形 35">
                    <a:extLst>
                      <a:ext uri="{FF2B5EF4-FFF2-40B4-BE49-F238E27FC236}">
                        <a16:creationId xmlns:a16="http://schemas.microsoft.com/office/drawing/2014/main" id="{275BD2F1-D420-45CC-BB33-3F5A8AD5DFE9}"/>
                      </a:ext>
                    </a:extLst>
                  </p:cNvPr>
                  <p:cNvSpPr/>
                  <p:nvPr/>
                </p:nvSpPr>
                <p:spPr>
                  <a:xfrm>
                    <a:off x="4854260" y="238024"/>
                    <a:ext cx="777861" cy="585278"/>
                  </a:xfrm>
                  <a:custGeom>
                    <a:avLst/>
                    <a:gdLst>
                      <a:gd name="connsiteX0" fmla="*/ 315 w 777861"/>
                      <a:gd name="connsiteY0" fmla="*/ 101 h 585278"/>
                      <a:gd name="connsiteX1" fmla="*/ 235265 w 777861"/>
                      <a:gd name="connsiteY1" fmla="*/ 36614 h 585278"/>
                      <a:gd name="connsiteX2" fmla="*/ 211453 w 777861"/>
                      <a:gd name="connsiteY2" fmla="*/ 42964 h 585278"/>
                      <a:gd name="connsiteX3" fmla="*/ 387665 w 777861"/>
                      <a:gd name="connsiteY3" fmla="*/ 96939 h 585278"/>
                      <a:gd name="connsiteX4" fmla="*/ 346390 w 777861"/>
                      <a:gd name="connsiteY4" fmla="*/ 96939 h 585278"/>
                      <a:gd name="connsiteX5" fmla="*/ 490853 w 777861"/>
                      <a:gd name="connsiteY5" fmla="*/ 166789 h 585278"/>
                      <a:gd name="connsiteX6" fmla="*/ 627378 w 777861"/>
                      <a:gd name="connsiteY6" fmla="*/ 330301 h 585278"/>
                      <a:gd name="connsiteX7" fmla="*/ 551178 w 777861"/>
                      <a:gd name="connsiteY7" fmla="*/ 246164 h 585278"/>
                      <a:gd name="connsiteX8" fmla="*/ 771840 w 777861"/>
                      <a:gd name="connsiteY8" fmla="*/ 577951 h 585278"/>
                      <a:gd name="connsiteX9" fmla="*/ 689290 w 777861"/>
                      <a:gd name="connsiteY9" fmla="*/ 446189 h 585278"/>
                      <a:gd name="connsiteX10" fmla="*/ 416240 w 777861"/>
                      <a:gd name="connsiteY10" fmla="*/ 108051 h 585278"/>
                      <a:gd name="connsiteX11" fmla="*/ 292415 w 777861"/>
                      <a:gd name="connsiteY11" fmla="*/ 49314 h 585278"/>
                      <a:gd name="connsiteX12" fmla="*/ 315 w 777861"/>
                      <a:gd name="connsiteY12" fmla="*/ 101 h 58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77861" h="585278">
                        <a:moveTo>
                          <a:pt x="315" y="101"/>
                        </a:moveTo>
                        <a:cubicBezTo>
                          <a:pt x="-9210" y="-2016"/>
                          <a:pt x="200075" y="29470"/>
                          <a:pt x="235265" y="36614"/>
                        </a:cubicBezTo>
                        <a:cubicBezTo>
                          <a:pt x="270455" y="43758"/>
                          <a:pt x="186053" y="32910"/>
                          <a:pt x="211453" y="42964"/>
                        </a:cubicBezTo>
                        <a:cubicBezTo>
                          <a:pt x="236853" y="53018"/>
                          <a:pt x="365176" y="87943"/>
                          <a:pt x="387665" y="96939"/>
                        </a:cubicBezTo>
                        <a:cubicBezTo>
                          <a:pt x="410154" y="105935"/>
                          <a:pt x="329192" y="85297"/>
                          <a:pt x="346390" y="96939"/>
                        </a:cubicBezTo>
                        <a:cubicBezTo>
                          <a:pt x="363588" y="108581"/>
                          <a:pt x="444022" y="127895"/>
                          <a:pt x="490853" y="166789"/>
                        </a:cubicBezTo>
                        <a:cubicBezTo>
                          <a:pt x="537684" y="205683"/>
                          <a:pt x="617324" y="317072"/>
                          <a:pt x="627378" y="330301"/>
                        </a:cubicBezTo>
                        <a:cubicBezTo>
                          <a:pt x="637432" y="343530"/>
                          <a:pt x="527101" y="204889"/>
                          <a:pt x="551178" y="246164"/>
                        </a:cubicBezTo>
                        <a:cubicBezTo>
                          <a:pt x="575255" y="287439"/>
                          <a:pt x="748821" y="544614"/>
                          <a:pt x="771840" y="577951"/>
                        </a:cubicBezTo>
                        <a:cubicBezTo>
                          <a:pt x="794859" y="611288"/>
                          <a:pt x="748557" y="524506"/>
                          <a:pt x="689290" y="446189"/>
                        </a:cubicBezTo>
                        <a:cubicBezTo>
                          <a:pt x="630023" y="367872"/>
                          <a:pt x="482386" y="174197"/>
                          <a:pt x="416240" y="108051"/>
                        </a:cubicBezTo>
                        <a:cubicBezTo>
                          <a:pt x="350094" y="41905"/>
                          <a:pt x="358032" y="67306"/>
                          <a:pt x="292415" y="49314"/>
                        </a:cubicBezTo>
                        <a:cubicBezTo>
                          <a:pt x="226798" y="31322"/>
                          <a:pt x="9840" y="2218"/>
                          <a:pt x="315" y="1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リーフォーム: 図形 36">
                    <a:extLst>
                      <a:ext uri="{FF2B5EF4-FFF2-40B4-BE49-F238E27FC236}">
                        <a16:creationId xmlns:a16="http://schemas.microsoft.com/office/drawing/2014/main" id="{6D390884-9B20-4618-BF4A-F73A4D477347}"/>
                      </a:ext>
                    </a:extLst>
                  </p:cNvPr>
                  <p:cNvSpPr/>
                  <p:nvPr/>
                </p:nvSpPr>
                <p:spPr>
                  <a:xfrm>
                    <a:off x="4851074" y="234988"/>
                    <a:ext cx="397424" cy="75928"/>
                  </a:xfrm>
                  <a:custGeom>
                    <a:avLst/>
                    <a:gdLst>
                      <a:gd name="connsiteX0" fmla="*/ 326 w 397424"/>
                      <a:gd name="connsiteY0" fmla="*/ 3137 h 75928"/>
                      <a:gd name="connsiteX1" fmla="*/ 190826 w 397424"/>
                      <a:gd name="connsiteY1" fmla="*/ 9487 h 75928"/>
                      <a:gd name="connsiteX2" fmla="*/ 119389 w 397424"/>
                      <a:gd name="connsiteY2" fmla="*/ 17425 h 75928"/>
                      <a:gd name="connsiteX3" fmla="*/ 274964 w 397424"/>
                      <a:gd name="connsiteY3" fmla="*/ 42825 h 75928"/>
                      <a:gd name="connsiteX4" fmla="*/ 397201 w 397424"/>
                      <a:gd name="connsiteY4" fmla="*/ 74575 h 75928"/>
                      <a:gd name="connsiteX5" fmla="*/ 244801 w 397424"/>
                      <a:gd name="connsiteY5" fmla="*/ 63462 h 75928"/>
                      <a:gd name="connsiteX6" fmla="*/ 326 w 397424"/>
                      <a:gd name="connsiteY6" fmla="*/ 3137 h 75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424" h="75928">
                        <a:moveTo>
                          <a:pt x="326" y="3137"/>
                        </a:moveTo>
                        <a:cubicBezTo>
                          <a:pt x="-8670" y="-5859"/>
                          <a:pt x="170982" y="7106"/>
                          <a:pt x="190826" y="9487"/>
                        </a:cubicBezTo>
                        <a:cubicBezTo>
                          <a:pt x="210670" y="11868"/>
                          <a:pt x="105366" y="11869"/>
                          <a:pt x="119389" y="17425"/>
                        </a:cubicBezTo>
                        <a:cubicBezTo>
                          <a:pt x="133412" y="22981"/>
                          <a:pt x="228662" y="33300"/>
                          <a:pt x="274964" y="42825"/>
                        </a:cubicBezTo>
                        <a:cubicBezTo>
                          <a:pt x="321266" y="52350"/>
                          <a:pt x="402228" y="71136"/>
                          <a:pt x="397201" y="74575"/>
                        </a:cubicBezTo>
                        <a:cubicBezTo>
                          <a:pt x="392174" y="78014"/>
                          <a:pt x="306978" y="75104"/>
                          <a:pt x="244801" y="63462"/>
                        </a:cubicBezTo>
                        <a:cubicBezTo>
                          <a:pt x="182624" y="51820"/>
                          <a:pt x="9322" y="12133"/>
                          <a:pt x="326" y="31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フリーフォーム: 図形 37">
                    <a:extLst>
                      <a:ext uri="{FF2B5EF4-FFF2-40B4-BE49-F238E27FC236}">
                        <a16:creationId xmlns:a16="http://schemas.microsoft.com/office/drawing/2014/main" id="{5026D6C5-0ACC-49EE-8264-7011E5EC049A}"/>
                      </a:ext>
                    </a:extLst>
                  </p:cNvPr>
                  <p:cNvSpPr/>
                  <p:nvPr/>
                </p:nvSpPr>
                <p:spPr>
                  <a:xfrm>
                    <a:off x="5138044" y="302051"/>
                    <a:ext cx="415646" cy="502105"/>
                  </a:xfrm>
                  <a:custGeom>
                    <a:avLst/>
                    <a:gdLst>
                      <a:gd name="connsiteX0" fmla="*/ 694 w 415646"/>
                      <a:gd name="connsiteY0" fmla="*/ 2749 h 502105"/>
                      <a:gd name="connsiteX1" fmla="*/ 226119 w 415646"/>
                      <a:gd name="connsiteY1" fmla="*/ 220237 h 502105"/>
                      <a:gd name="connsiteX2" fmla="*/ 184844 w 415646"/>
                      <a:gd name="connsiteY2" fmla="*/ 151974 h 502105"/>
                      <a:gd name="connsiteX3" fmla="*/ 256281 w 415646"/>
                      <a:gd name="connsiteY3" fmla="*/ 236112 h 502105"/>
                      <a:gd name="connsiteX4" fmla="*/ 413444 w 415646"/>
                      <a:gd name="connsiteY4" fmla="*/ 498049 h 502105"/>
                      <a:gd name="connsiteX5" fmla="*/ 335656 w 415646"/>
                      <a:gd name="connsiteY5" fmla="*/ 375812 h 502105"/>
                      <a:gd name="connsiteX6" fmla="*/ 161031 w 415646"/>
                      <a:gd name="connsiteY6" fmla="*/ 115462 h 502105"/>
                      <a:gd name="connsiteX7" fmla="*/ 694 w 415646"/>
                      <a:gd name="connsiteY7" fmla="*/ 2749 h 502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5646" h="502105">
                        <a:moveTo>
                          <a:pt x="694" y="2749"/>
                        </a:moveTo>
                        <a:cubicBezTo>
                          <a:pt x="11542" y="20211"/>
                          <a:pt x="195427" y="195366"/>
                          <a:pt x="226119" y="220237"/>
                        </a:cubicBezTo>
                        <a:cubicBezTo>
                          <a:pt x="256811" y="245108"/>
                          <a:pt x="179817" y="149328"/>
                          <a:pt x="184844" y="151974"/>
                        </a:cubicBezTo>
                        <a:cubicBezTo>
                          <a:pt x="189871" y="154620"/>
                          <a:pt x="218181" y="178433"/>
                          <a:pt x="256281" y="236112"/>
                        </a:cubicBezTo>
                        <a:cubicBezTo>
                          <a:pt x="294381" y="293791"/>
                          <a:pt x="400215" y="474766"/>
                          <a:pt x="413444" y="498049"/>
                        </a:cubicBezTo>
                        <a:cubicBezTo>
                          <a:pt x="426673" y="521332"/>
                          <a:pt x="377725" y="439576"/>
                          <a:pt x="335656" y="375812"/>
                        </a:cubicBezTo>
                        <a:cubicBezTo>
                          <a:pt x="293587" y="312048"/>
                          <a:pt x="213154" y="176581"/>
                          <a:pt x="161031" y="115462"/>
                        </a:cubicBezTo>
                        <a:cubicBezTo>
                          <a:pt x="108908" y="54343"/>
                          <a:pt x="-10154" y="-14713"/>
                          <a:pt x="694" y="274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フリーフォーム: 図形 38">
                    <a:extLst>
                      <a:ext uri="{FF2B5EF4-FFF2-40B4-BE49-F238E27FC236}">
                        <a16:creationId xmlns:a16="http://schemas.microsoft.com/office/drawing/2014/main" id="{1BE40999-1F57-4075-B777-AD17F5F616E0}"/>
                      </a:ext>
                    </a:extLst>
                  </p:cNvPr>
                  <p:cNvSpPr/>
                  <p:nvPr/>
                </p:nvSpPr>
                <p:spPr>
                  <a:xfrm>
                    <a:off x="5360969" y="587295"/>
                    <a:ext cx="249027" cy="494771"/>
                  </a:xfrm>
                  <a:custGeom>
                    <a:avLst/>
                    <a:gdLst>
                      <a:gd name="connsiteX0" fmla="*/ 19 w 249027"/>
                      <a:gd name="connsiteY0" fmla="*/ 80 h 494771"/>
                      <a:gd name="connsiteX1" fmla="*/ 127019 w 249027"/>
                      <a:gd name="connsiteY1" fmla="*/ 146130 h 494771"/>
                      <a:gd name="connsiteX2" fmla="*/ 147656 w 249027"/>
                      <a:gd name="connsiteY2" fmla="*/ 195343 h 494771"/>
                      <a:gd name="connsiteX3" fmla="*/ 165119 w 249027"/>
                      <a:gd name="connsiteY3" fmla="*/ 266780 h 494771"/>
                      <a:gd name="connsiteX4" fmla="*/ 171469 w 249027"/>
                      <a:gd name="connsiteY4" fmla="*/ 295355 h 494771"/>
                      <a:gd name="connsiteX5" fmla="*/ 247669 w 249027"/>
                      <a:gd name="connsiteY5" fmla="*/ 490618 h 494771"/>
                      <a:gd name="connsiteX6" fmla="*/ 222269 w 249027"/>
                      <a:gd name="connsiteY6" fmla="*/ 433468 h 494771"/>
                      <a:gd name="connsiteX7" fmla="*/ 134956 w 249027"/>
                      <a:gd name="connsiteY7" fmla="*/ 228680 h 494771"/>
                      <a:gd name="connsiteX8" fmla="*/ 152419 w 249027"/>
                      <a:gd name="connsiteY8" fmla="*/ 231855 h 494771"/>
                      <a:gd name="connsiteX9" fmla="*/ 117494 w 249027"/>
                      <a:gd name="connsiteY9" fmla="*/ 127080 h 494771"/>
                      <a:gd name="connsiteX10" fmla="*/ 19 w 249027"/>
                      <a:gd name="connsiteY10" fmla="*/ 80 h 494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9027" h="494771">
                        <a:moveTo>
                          <a:pt x="19" y="80"/>
                        </a:moveTo>
                        <a:cubicBezTo>
                          <a:pt x="1606" y="3255"/>
                          <a:pt x="102413" y="113586"/>
                          <a:pt x="127019" y="146130"/>
                        </a:cubicBezTo>
                        <a:cubicBezTo>
                          <a:pt x="151625" y="178674"/>
                          <a:pt x="141306" y="175235"/>
                          <a:pt x="147656" y="195343"/>
                        </a:cubicBezTo>
                        <a:cubicBezTo>
                          <a:pt x="154006" y="215451"/>
                          <a:pt x="161150" y="250111"/>
                          <a:pt x="165119" y="266780"/>
                        </a:cubicBezTo>
                        <a:cubicBezTo>
                          <a:pt x="169088" y="283449"/>
                          <a:pt x="157711" y="258049"/>
                          <a:pt x="171469" y="295355"/>
                        </a:cubicBezTo>
                        <a:cubicBezTo>
                          <a:pt x="185227" y="332661"/>
                          <a:pt x="239202" y="467599"/>
                          <a:pt x="247669" y="490618"/>
                        </a:cubicBezTo>
                        <a:cubicBezTo>
                          <a:pt x="256136" y="513637"/>
                          <a:pt x="222269" y="433468"/>
                          <a:pt x="222269" y="433468"/>
                        </a:cubicBezTo>
                        <a:cubicBezTo>
                          <a:pt x="203484" y="389812"/>
                          <a:pt x="146598" y="262282"/>
                          <a:pt x="134956" y="228680"/>
                        </a:cubicBezTo>
                        <a:cubicBezTo>
                          <a:pt x="123314" y="195078"/>
                          <a:pt x="155329" y="248788"/>
                          <a:pt x="152419" y="231855"/>
                        </a:cubicBezTo>
                        <a:cubicBezTo>
                          <a:pt x="149509" y="214922"/>
                          <a:pt x="139719" y="165444"/>
                          <a:pt x="117494" y="127080"/>
                        </a:cubicBezTo>
                        <a:cubicBezTo>
                          <a:pt x="95269" y="88716"/>
                          <a:pt x="-1568" y="-3095"/>
                          <a:pt x="19" y="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フリーフォーム: 図形 39">
                    <a:extLst>
                      <a:ext uri="{FF2B5EF4-FFF2-40B4-BE49-F238E27FC236}">
                        <a16:creationId xmlns:a16="http://schemas.microsoft.com/office/drawing/2014/main" id="{9B3B695D-7C4C-4B5D-81AA-17320B632E5B}"/>
                      </a:ext>
                    </a:extLst>
                  </p:cNvPr>
                  <p:cNvSpPr/>
                  <p:nvPr/>
                </p:nvSpPr>
                <p:spPr>
                  <a:xfrm>
                    <a:off x="5497495" y="575766"/>
                    <a:ext cx="204334" cy="391807"/>
                  </a:xfrm>
                  <a:custGeom>
                    <a:avLst/>
                    <a:gdLst>
                      <a:gd name="connsiteX0" fmla="*/ 18 w 204334"/>
                      <a:gd name="connsiteY0" fmla="*/ 497 h 391807"/>
                      <a:gd name="connsiteX1" fmla="*/ 103205 w 204334"/>
                      <a:gd name="connsiteY1" fmla="*/ 133847 h 391807"/>
                      <a:gd name="connsiteX2" fmla="*/ 200043 w 204334"/>
                      <a:gd name="connsiteY2" fmla="*/ 384672 h 391807"/>
                      <a:gd name="connsiteX3" fmla="*/ 174643 w 204334"/>
                      <a:gd name="connsiteY3" fmla="*/ 303709 h 391807"/>
                      <a:gd name="connsiteX4" fmla="*/ 61930 w 204334"/>
                      <a:gd name="connsiteY4" fmla="*/ 100509 h 391807"/>
                      <a:gd name="connsiteX5" fmla="*/ 111143 w 204334"/>
                      <a:gd name="connsiteY5" fmla="*/ 178297 h 391807"/>
                      <a:gd name="connsiteX6" fmla="*/ 18 w 204334"/>
                      <a:gd name="connsiteY6" fmla="*/ 497 h 391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334" h="391807">
                        <a:moveTo>
                          <a:pt x="18" y="497"/>
                        </a:moveTo>
                        <a:cubicBezTo>
                          <a:pt x="-1305" y="-6911"/>
                          <a:pt x="69868" y="69818"/>
                          <a:pt x="103205" y="133847"/>
                        </a:cubicBezTo>
                        <a:cubicBezTo>
                          <a:pt x="136542" y="197876"/>
                          <a:pt x="188137" y="356362"/>
                          <a:pt x="200043" y="384672"/>
                        </a:cubicBezTo>
                        <a:cubicBezTo>
                          <a:pt x="211949" y="412982"/>
                          <a:pt x="197662" y="351069"/>
                          <a:pt x="174643" y="303709"/>
                        </a:cubicBezTo>
                        <a:cubicBezTo>
                          <a:pt x="151624" y="256349"/>
                          <a:pt x="72513" y="121411"/>
                          <a:pt x="61930" y="100509"/>
                        </a:cubicBezTo>
                        <a:cubicBezTo>
                          <a:pt x="51347" y="79607"/>
                          <a:pt x="122785" y="193907"/>
                          <a:pt x="111143" y="178297"/>
                        </a:cubicBezTo>
                        <a:cubicBezTo>
                          <a:pt x="99501" y="162687"/>
                          <a:pt x="1341" y="7905"/>
                          <a:pt x="18" y="4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フリーフォーム: 図形 40">
                    <a:extLst>
                      <a:ext uri="{FF2B5EF4-FFF2-40B4-BE49-F238E27FC236}">
                        <a16:creationId xmlns:a16="http://schemas.microsoft.com/office/drawing/2014/main" id="{B7C79D7E-F3CA-4AB0-ABC8-471253E5CCF7}"/>
                      </a:ext>
                    </a:extLst>
                  </p:cNvPr>
                  <p:cNvSpPr/>
                  <p:nvPr/>
                </p:nvSpPr>
                <p:spPr>
                  <a:xfrm>
                    <a:off x="5635895" y="813592"/>
                    <a:ext cx="109446" cy="438255"/>
                  </a:xfrm>
                  <a:custGeom>
                    <a:avLst/>
                    <a:gdLst>
                      <a:gd name="connsiteX0" fmla="*/ 1318 w 109446"/>
                      <a:gd name="connsiteY0" fmla="*/ 8733 h 438255"/>
                      <a:gd name="connsiteX1" fmla="*/ 107680 w 109446"/>
                      <a:gd name="connsiteY1" fmla="*/ 434183 h 438255"/>
                      <a:gd name="connsiteX2" fmla="*/ 67993 w 109446"/>
                      <a:gd name="connsiteY2" fmla="*/ 227808 h 438255"/>
                      <a:gd name="connsiteX3" fmla="*/ 71168 w 109446"/>
                      <a:gd name="connsiteY3" fmla="*/ 299246 h 438255"/>
                      <a:gd name="connsiteX4" fmla="*/ 50530 w 109446"/>
                      <a:gd name="connsiteY4" fmla="*/ 156371 h 438255"/>
                      <a:gd name="connsiteX5" fmla="*/ 1318 w 109446"/>
                      <a:gd name="connsiteY5" fmla="*/ 8733 h 438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446" h="438255">
                        <a:moveTo>
                          <a:pt x="1318" y="8733"/>
                        </a:moveTo>
                        <a:cubicBezTo>
                          <a:pt x="10843" y="55035"/>
                          <a:pt x="96568" y="397671"/>
                          <a:pt x="107680" y="434183"/>
                        </a:cubicBezTo>
                        <a:cubicBezTo>
                          <a:pt x="118792" y="470695"/>
                          <a:pt x="74078" y="250298"/>
                          <a:pt x="67993" y="227808"/>
                        </a:cubicBezTo>
                        <a:cubicBezTo>
                          <a:pt x="61908" y="205319"/>
                          <a:pt x="74079" y="311152"/>
                          <a:pt x="71168" y="299246"/>
                        </a:cubicBezTo>
                        <a:cubicBezTo>
                          <a:pt x="68258" y="287340"/>
                          <a:pt x="64553" y="199498"/>
                          <a:pt x="50530" y="156371"/>
                        </a:cubicBezTo>
                        <a:cubicBezTo>
                          <a:pt x="36507" y="113244"/>
                          <a:pt x="-8207" y="-37569"/>
                          <a:pt x="1318" y="87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フリーフォーム: 図形 41">
                    <a:extLst>
                      <a:ext uri="{FF2B5EF4-FFF2-40B4-BE49-F238E27FC236}">
                        <a16:creationId xmlns:a16="http://schemas.microsoft.com/office/drawing/2014/main" id="{3A224D9A-88A3-4CA0-8CD4-EA646270C771}"/>
                      </a:ext>
                    </a:extLst>
                  </p:cNvPr>
                  <p:cNvSpPr/>
                  <p:nvPr/>
                </p:nvSpPr>
                <p:spPr>
                  <a:xfrm>
                    <a:off x="5722826" y="1012486"/>
                    <a:ext cx="71943" cy="502084"/>
                  </a:xfrm>
                  <a:custGeom>
                    <a:avLst/>
                    <a:gdLst>
                      <a:gd name="connsiteX0" fmla="*/ 112 w 71943"/>
                      <a:gd name="connsiteY0" fmla="*/ 6689 h 502084"/>
                      <a:gd name="connsiteX1" fmla="*/ 57262 w 71943"/>
                      <a:gd name="connsiteY1" fmla="*/ 438489 h 502084"/>
                      <a:gd name="connsiteX2" fmla="*/ 49324 w 71943"/>
                      <a:gd name="connsiteY2" fmla="*/ 221002 h 502084"/>
                      <a:gd name="connsiteX3" fmla="*/ 49324 w 71943"/>
                      <a:gd name="connsiteY3" fmla="*/ 325777 h 502084"/>
                      <a:gd name="connsiteX4" fmla="*/ 71549 w 71943"/>
                      <a:gd name="connsiteY4" fmla="*/ 501989 h 502084"/>
                      <a:gd name="connsiteX5" fmla="*/ 62024 w 71943"/>
                      <a:gd name="connsiteY5" fmla="*/ 348002 h 502084"/>
                      <a:gd name="connsiteX6" fmla="*/ 42974 w 71943"/>
                      <a:gd name="connsiteY6" fmla="*/ 186077 h 502084"/>
                      <a:gd name="connsiteX7" fmla="*/ 112 w 71943"/>
                      <a:gd name="connsiteY7" fmla="*/ 6689 h 50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1943" h="502084">
                        <a:moveTo>
                          <a:pt x="112" y="6689"/>
                        </a:moveTo>
                        <a:cubicBezTo>
                          <a:pt x="2493" y="48758"/>
                          <a:pt x="49060" y="402770"/>
                          <a:pt x="57262" y="438489"/>
                        </a:cubicBezTo>
                        <a:cubicBezTo>
                          <a:pt x="65464" y="474208"/>
                          <a:pt x="50647" y="239787"/>
                          <a:pt x="49324" y="221002"/>
                        </a:cubicBezTo>
                        <a:cubicBezTo>
                          <a:pt x="48001" y="202217"/>
                          <a:pt x="45620" y="278946"/>
                          <a:pt x="49324" y="325777"/>
                        </a:cubicBezTo>
                        <a:cubicBezTo>
                          <a:pt x="53028" y="372608"/>
                          <a:pt x="69432" y="498285"/>
                          <a:pt x="71549" y="501989"/>
                        </a:cubicBezTo>
                        <a:cubicBezTo>
                          <a:pt x="73666" y="505693"/>
                          <a:pt x="66786" y="400654"/>
                          <a:pt x="62024" y="348002"/>
                        </a:cubicBezTo>
                        <a:cubicBezTo>
                          <a:pt x="57262" y="295350"/>
                          <a:pt x="51970" y="239523"/>
                          <a:pt x="42974" y="186077"/>
                        </a:cubicBezTo>
                        <a:cubicBezTo>
                          <a:pt x="33978" y="132631"/>
                          <a:pt x="-2269" y="-35380"/>
                          <a:pt x="112" y="66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フリーフォーム: 図形 42">
                    <a:extLst>
                      <a:ext uri="{FF2B5EF4-FFF2-40B4-BE49-F238E27FC236}">
                        <a16:creationId xmlns:a16="http://schemas.microsoft.com/office/drawing/2014/main" id="{F30E9302-F486-4097-AE7C-05F60F1DE9BD}"/>
                      </a:ext>
                    </a:extLst>
                  </p:cNvPr>
                  <p:cNvSpPr/>
                  <p:nvPr/>
                </p:nvSpPr>
                <p:spPr>
                  <a:xfrm>
                    <a:off x="5551236" y="795317"/>
                    <a:ext cx="137597" cy="716409"/>
                  </a:xfrm>
                  <a:custGeom>
                    <a:avLst/>
                    <a:gdLst>
                      <a:gd name="connsiteX0" fmla="*/ 252 w 137597"/>
                      <a:gd name="connsiteY0" fmla="*/ 1608 h 716409"/>
                      <a:gd name="connsiteX1" fmla="*/ 65339 w 137597"/>
                      <a:gd name="connsiteY1" fmla="*/ 268308 h 716409"/>
                      <a:gd name="connsiteX2" fmla="*/ 11364 w 137597"/>
                      <a:gd name="connsiteY2" fmla="*/ 111146 h 716409"/>
                      <a:gd name="connsiteX3" fmla="*/ 24064 w 137597"/>
                      <a:gd name="connsiteY3" fmla="*/ 163533 h 716409"/>
                      <a:gd name="connsiteX4" fmla="*/ 119314 w 137597"/>
                      <a:gd name="connsiteY4" fmla="*/ 427058 h 716409"/>
                      <a:gd name="connsiteX5" fmla="*/ 136777 w 137597"/>
                      <a:gd name="connsiteY5" fmla="*/ 711221 h 716409"/>
                      <a:gd name="connsiteX6" fmla="*/ 132014 w 137597"/>
                      <a:gd name="connsiteY6" fmla="*/ 590571 h 716409"/>
                      <a:gd name="connsiteX7" fmla="*/ 108202 w 137597"/>
                      <a:gd name="connsiteY7" fmla="*/ 339746 h 716409"/>
                      <a:gd name="connsiteX8" fmla="*/ 101852 w 137597"/>
                      <a:gd name="connsiteY8" fmla="*/ 325458 h 716409"/>
                      <a:gd name="connsiteX9" fmla="*/ 44702 w 137597"/>
                      <a:gd name="connsiteY9" fmla="*/ 163533 h 716409"/>
                      <a:gd name="connsiteX10" fmla="*/ 252 w 137597"/>
                      <a:gd name="connsiteY10" fmla="*/ 1608 h 71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7597" h="716409">
                        <a:moveTo>
                          <a:pt x="252" y="1608"/>
                        </a:moveTo>
                        <a:cubicBezTo>
                          <a:pt x="3691" y="19070"/>
                          <a:pt x="63487" y="250052"/>
                          <a:pt x="65339" y="268308"/>
                        </a:cubicBezTo>
                        <a:cubicBezTo>
                          <a:pt x="67191" y="286564"/>
                          <a:pt x="18243" y="128608"/>
                          <a:pt x="11364" y="111146"/>
                        </a:cubicBezTo>
                        <a:cubicBezTo>
                          <a:pt x="4485" y="93684"/>
                          <a:pt x="6072" y="110881"/>
                          <a:pt x="24064" y="163533"/>
                        </a:cubicBezTo>
                        <a:cubicBezTo>
                          <a:pt x="42056" y="216185"/>
                          <a:pt x="100529" y="335777"/>
                          <a:pt x="119314" y="427058"/>
                        </a:cubicBezTo>
                        <a:cubicBezTo>
                          <a:pt x="138099" y="518339"/>
                          <a:pt x="134660" y="683969"/>
                          <a:pt x="136777" y="711221"/>
                        </a:cubicBezTo>
                        <a:cubicBezTo>
                          <a:pt x="138894" y="738473"/>
                          <a:pt x="136777" y="652484"/>
                          <a:pt x="132014" y="590571"/>
                        </a:cubicBezTo>
                        <a:cubicBezTo>
                          <a:pt x="127252" y="528659"/>
                          <a:pt x="113229" y="383931"/>
                          <a:pt x="108202" y="339746"/>
                        </a:cubicBezTo>
                        <a:cubicBezTo>
                          <a:pt x="103175" y="295561"/>
                          <a:pt x="112435" y="354827"/>
                          <a:pt x="101852" y="325458"/>
                        </a:cubicBezTo>
                        <a:cubicBezTo>
                          <a:pt x="91269" y="296089"/>
                          <a:pt x="60048" y="213539"/>
                          <a:pt x="44702" y="163533"/>
                        </a:cubicBezTo>
                        <a:cubicBezTo>
                          <a:pt x="29356" y="113527"/>
                          <a:pt x="-3187" y="-15854"/>
                          <a:pt x="252" y="16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フリーフォーム: 図形 43">
                    <a:extLst>
                      <a:ext uri="{FF2B5EF4-FFF2-40B4-BE49-F238E27FC236}">
                        <a16:creationId xmlns:a16="http://schemas.microsoft.com/office/drawing/2014/main" id="{4A8AB4A6-021A-4867-B9D7-A74C9EFD60C0}"/>
                      </a:ext>
                    </a:extLst>
                  </p:cNvPr>
                  <p:cNvSpPr/>
                  <p:nvPr/>
                </p:nvSpPr>
                <p:spPr>
                  <a:xfrm>
                    <a:off x="5564318" y="1007298"/>
                    <a:ext cx="114043" cy="524508"/>
                  </a:xfrm>
                  <a:custGeom>
                    <a:avLst/>
                    <a:gdLst>
                      <a:gd name="connsiteX0" fmla="*/ 1457 w 114043"/>
                      <a:gd name="connsiteY0" fmla="*/ 15052 h 524508"/>
                      <a:gd name="connsiteX1" fmla="*/ 104645 w 114043"/>
                      <a:gd name="connsiteY1" fmla="*/ 497652 h 524508"/>
                      <a:gd name="connsiteX2" fmla="*/ 106232 w 114043"/>
                      <a:gd name="connsiteY2" fmla="*/ 427802 h 524508"/>
                      <a:gd name="connsiteX3" fmla="*/ 77657 w 114043"/>
                      <a:gd name="connsiteY3" fmla="*/ 134115 h 524508"/>
                      <a:gd name="connsiteX4" fmla="*/ 77657 w 114043"/>
                      <a:gd name="connsiteY4" fmla="*/ 196027 h 524508"/>
                      <a:gd name="connsiteX5" fmla="*/ 82420 w 114043"/>
                      <a:gd name="connsiteY5" fmla="*/ 278577 h 524508"/>
                      <a:gd name="connsiteX6" fmla="*/ 91945 w 114043"/>
                      <a:gd name="connsiteY6" fmla="*/ 467490 h 524508"/>
                      <a:gd name="connsiteX7" fmla="*/ 87182 w 114043"/>
                      <a:gd name="connsiteY7" fmla="*/ 326202 h 524508"/>
                      <a:gd name="connsiteX8" fmla="*/ 57020 w 114043"/>
                      <a:gd name="connsiteY8" fmla="*/ 159515 h 524508"/>
                      <a:gd name="connsiteX9" fmla="*/ 57020 w 114043"/>
                      <a:gd name="connsiteY9" fmla="*/ 210315 h 524508"/>
                      <a:gd name="connsiteX10" fmla="*/ 44320 w 114043"/>
                      <a:gd name="connsiteY10" fmla="*/ 127765 h 524508"/>
                      <a:gd name="connsiteX11" fmla="*/ 1457 w 114043"/>
                      <a:gd name="connsiteY11" fmla="*/ 15052 h 524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4043" h="524508">
                        <a:moveTo>
                          <a:pt x="1457" y="15052"/>
                        </a:moveTo>
                        <a:cubicBezTo>
                          <a:pt x="11511" y="76700"/>
                          <a:pt x="87183" y="428860"/>
                          <a:pt x="104645" y="497652"/>
                        </a:cubicBezTo>
                        <a:cubicBezTo>
                          <a:pt x="122107" y="566444"/>
                          <a:pt x="110730" y="488392"/>
                          <a:pt x="106232" y="427802"/>
                        </a:cubicBezTo>
                        <a:cubicBezTo>
                          <a:pt x="101734" y="367213"/>
                          <a:pt x="82419" y="172744"/>
                          <a:pt x="77657" y="134115"/>
                        </a:cubicBezTo>
                        <a:cubicBezTo>
                          <a:pt x="72895" y="95486"/>
                          <a:pt x="76863" y="171950"/>
                          <a:pt x="77657" y="196027"/>
                        </a:cubicBezTo>
                        <a:cubicBezTo>
                          <a:pt x="78451" y="220104"/>
                          <a:pt x="80039" y="233333"/>
                          <a:pt x="82420" y="278577"/>
                        </a:cubicBezTo>
                        <a:cubicBezTo>
                          <a:pt x="84801" y="323821"/>
                          <a:pt x="91151" y="459553"/>
                          <a:pt x="91945" y="467490"/>
                        </a:cubicBezTo>
                        <a:cubicBezTo>
                          <a:pt x="92739" y="475427"/>
                          <a:pt x="93003" y="377531"/>
                          <a:pt x="87182" y="326202"/>
                        </a:cubicBezTo>
                        <a:cubicBezTo>
                          <a:pt x="81361" y="274873"/>
                          <a:pt x="62047" y="178829"/>
                          <a:pt x="57020" y="159515"/>
                        </a:cubicBezTo>
                        <a:cubicBezTo>
                          <a:pt x="51993" y="140201"/>
                          <a:pt x="59137" y="215607"/>
                          <a:pt x="57020" y="210315"/>
                        </a:cubicBezTo>
                        <a:cubicBezTo>
                          <a:pt x="54903" y="205023"/>
                          <a:pt x="52258" y="156340"/>
                          <a:pt x="44320" y="127765"/>
                        </a:cubicBezTo>
                        <a:cubicBezTo>
                          <a:pt x="36382" y="99190"/>
                          <a:pt x="-8597" y="-46596"/>
                          <a:pt x="1457" y="150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フリーフォーム: 図形 44">
                    <a:extLst>
                      <a:ext uri="{FF2B5EF4-FFF2-40B4-BE49-F238E27FC236}">
                        <a16:creationId xmlns:a16="http://schemas.microsoft.com/office/drawing/2014/main" id="{095EABB3-C76B-4C9E-892F-D5B724C4F52C}"/>
                      </a:ext>
                    </a:extLst>
                  </p:cNvPr>
                  <p:cNvSpPr/>
                  <p:nvPr/>
                </p:nvSpPr>
                <p:spPr>
                  <a:xfrm>
                    <a:off x="5747580" y="1337466"/>
                    <a:ext cx="40717" cy="691453"/>
                  </a:xfrm>
                  <a:custGeom>
                    <a:avLst/>
                    <a:gdLst>
                      <a:gd name="connsiteX0" fmla="*/ 13458 w 40717"/>
                      <a:gd name="connsiteY0" fmla="*/ 2384 h 691453"/>
                      <a:gd name="connsiteX1" fmla="*/ 24570 w 40717"/>
                      <a:gd name="connsiteY1" fmla="*/ 251622 h 691453"/>
                      <a:gd name="connsiteX2" fmla="*/ 22983 w 40717"/>
                      <a:gd name="connsiteY2" fmla="*/ 199234 h 691453"/>
                      <a:gd name="connsiteX3" fmla="*/ 40445 w 40717"/>
                      <a:gd name="connsiteY3" fmla="*/ 324647 h 691453"/>
                      <a:gd name="connsiteX4" fmla="*/ 7108 w 40717"/>
                      <a:gd name="connsiteY4" fmla="*/ 691359 h 691453"/>
                      <a:gd name="connsiteX5" fmla="*/ 30920 w 40717"/>
                      <a:gd name="connsiteY5" fmla="*/ 288134 h 691453"/>
                      <a:gd name="connsiteX6" fmla="*/ 29333 w 40717"/>
                      <a:gd name="connsiteY6" fmla="*/ 299247 h 691453"/>
                      <a:gd name="connsiteX7" fmla="*/ 758 w 40717"/>
                      <a:gd name="connsiteY7" fmla="*/ 134147 h 691453"/>
                      <a:gd name="connsiteX8" fmla="*/ 13458 w 40717"/>
                      <a:gd name="connsiteY8" fmla="*/ 2384 h 691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717" h="691453">
                        <a:moveTo>
                          <a:pt x="13458" y="2384"/>
                        </a:moveTo>
                        <a:cubicBezTo>
                          <a:pt x="17427" y="21963"/>
                          <a:pt x="22983" y="218814"/>
                          <a:pt x="24570" y="251622"/>
                        </a:cubicBezTo>
                        <a:cubicBezTo>
                          <a:pt x="26158" y="284430"/>
                          <a:pt x="20337" y="187063"/>
                          <a:pt x="22983" y="199234"/>
                        </a:cubicBezTo>
                        <a:cubicBezTo>
                          <a:pt x="25629" y="211405"/>
                          <a:pt x="43091" y="242626"/>
                          <a:pt x="40445" y="324647"/>
                        </a:cubicBezTo>
                        <a:cubicBezTo>
                          <a:pt x="37799" y="406668"/>
                          <a:pt x="8695" y="697444"/>
                          <a:pt x="7108" y="691359"/>
                        </a:cubicBezTo>
                        <a:cubicBezTo>
                          <a:pt x="5521" y="685274"/>
                          <a:pt x="27216" y="353486"/>
                          <a:pt x="30920" y="288134"/>
                        </a:cubicBezTo>
                        <a:cubicBezTo>
                          <a:pt x="34624" y="222782"/>
                          <a:pt x="34360" y="324912"/>
                          <a:pt x="29333" y="299247"/>
                        </a:cubicBezTo>
                        <a:cubicBezTo>
                          <a:pt x="24306" y="273582"/>
                          <a:pt x="4727" y="179391"/>
                          <a:pt x="758" y="134147"/>
                        </a:cubicBezTo>
                        <a:cubicBezTo>
                          <a:pt x="-3211" y="88903"/>
                          <a:pt x="9489" y="-17195"/>
                          <a:pt x="13458" y="23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フリーフォーム: 図形 45">
                    <a:extLst>
                      <a:ext uri="{FF2B5EF4-FFF2-40B4-BE49-F238E27FC236}">
                        <a16:creationId xmlns:a16="http://schemas.microsoft.com/office/drawing/2014/main" id="{27A9A92B-8581-4973-B4E3-47D6B57DAC32}"/>
                      </a:ext>
                    </a:extLst>
                  </p:cNvPr>
                  <p:cNvSpPr/>
                  <p:nvPr/>
                </p:nvSpPr>
                <p:spPr>
                  <a:xfrm>
                    <a:off x="5658892" y="1440037"/>
                    <a:ext cx="27399" cy="824310"/>
                  </a:xfrm>
                  <a:custGeom>
                    <a:avLst/>
                    <a:gdLst>
                      <a:gd name="connsiteX0" fmla="*/ 546 w 27399"/>
                      <a:gd name="connsiteY0" fmla="*/ 23638 h 824310"/>
                      <a:gd name="connsiteX1" fmla="*/ 25946 w 27399"/>
                      <a:gd name="connsiteY1" fmla="*/ 539576 h 824310"/>
                      <a:gd name="connsiteX2" fmla="*/ 22771 w 27399"/>
                      <a:gd name="connsiteY2" fmla="*/ 177626 h 824310"/>
                      <a:gd name="connsiteX3" fmla="*/ 10071 w 27399"/>
                      <a:gd name="connsiteY3" fmla="*/ 223663 h 824310"/>
                      <a:gd name="connsiteX4" fmla="*/ 2133 w 27399"/>
                      <a:gd name="connsiteY4" fmla="*/ 379238 h 824310"/>
                      <a:gd name="connsiteX5" fmla="*/ 11658 w 27399"/>
                      <a:gd name="connsiteY5" fmla="*/ 753888 h 824310"/>
                      <a:gd name="connsiteX6" fmla="*/ 16421 w 27399"/>
                      <a:gd name="connsiteY6" fmla="*/ 603076 h 824310"/>
                      <a:gd name="connsiteX7" fmla="*/ 546 w 27399"/>
                      <a:gd name="connsiteY7" fmla="*/ 818976 h 824310"/>
                      <a:gd name="connsiteX8" fmla="*/ 5308 w 27399"/>
                      <a:gd name="connsiteY8" fmla="*/ 704676 h 824310"/>
                      <a:gd name="connsiteX9" fmla="*/ 21183 w 27399"/>
                      <a:gd name="connsiteY9" fmla="*/ 149051 h 824310"/>
                      <a:gd name="connsiteX10" fmla="*/ 546 w 27399"/>
                      <a:gd name="connsiteY10" fmla="*/ 23638 h 82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399" h="824310">
                        <a:moveTo>
                          <a:pt x="546" y="23638"/>
                        </a:moveTo>
                        <a:cubicBezTo>
                          <a:pt x="1340" y="88725"/>
                          <a:pt x="22242" y="513911"/>
                          <a:pt x="25946" y="539576"/>
                        </a:cubicBezTo>
                        <a:cubicBezTo>
                          <a:pt x="29650" y="565241"/>
                          <a:pt x="25417" y="230278"/>
                          <a:pt x="22771" y="177626"/>
                        </a:cubicBezTo>
                        <a:cubicBezTo>
                          <a:pt x="20125" y="124974"/>
                          <a:pt x="13511" y="190061"/>
                          <a:pt x="10071" y="223663"/>
                        </a:cubicBezTo>
                        <a:cubicBezTo>
                          <a:pt x="6631" y="257265"/>
                          <a:pt x="1869" y="290867"/>
                          <a:pt x="2133" y="379238"/>
                        </a:cubicBezTo>
                        <a:cubicBezTo>
                          <a:pt x="2397" y="467609"/>
                          <a:pt x="9277" y="716582"/>
                          <a:pt x="11658" y="753888"/>
                        </a:cubicBezTo>
                        <a:cubicBezTo>
                          <a:pt x="14039" y="791194"/>
                          <a:pt x="18273" y="592228"/>
                          <a:pt x="16421" y="603076"/>
                        </a:cubicBezTo>
                        <a:cubicBezTo>
                          <a:pt x="14569" y="613924"/>
                          <a:pt x="2398" y="802043"/>
                          <a:pt x="546" y="818976"/>
                        </a:cubicBezTo>
                        <a:cubicBezTo>
                          <a:pt x="-1306" y="835909"/>
                          <a:pt x="1869" y="816330"/>
                          <a:pt x="5308" y="704676"/>
                        </a:cubicBezTo>
                        <a:cubicBezTo>
                          <a:pt x="8748" y="593022"/>
                          <a:pt x="21183" y="261234"/>
                          <a:pt x="21183" y="149051"/>
                        </a:cubicBezTo>
                        <a:cubicBezTo>
                          <a:pt x="21183" y="36868"/>
                          <a:pt x="-248" y="-41449"/>
                          <a:pt x="546" y="236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フリーフォーム: 図形 46">
                    <a:extLst>
                      <a:ext uri="{FF2B5EF4-FFF2-40B4-BE49-F238E27FC236}">
                        <a16:creationId xmlns:a16="http://schemas.microsoft.com/office/drawing/2014/main" id="{CE0AC69C-B314-496D-8C95-33CA2677001C}"/>
                      </a:ext>
                    </a:extLst>
                  </p:cNvPr>
                  <p:cNvSpPr/>
                  <p:nvPr/>
                </p:nvSpPr>
                <p:spPr>
                  <a:xfrm>
                    <a:off x="5689264" y="1338642"/>
                    <a:ext cx="38757" cy="600762"/>
                  </a:xfrm>
                  <a:custGeom>
                    <a:avLst/>
                    <a:gdLst>
                      <a:gd name="connsiteX0" fmla="*/ 336 w 38757"/>
                      <a:gd name="connsiteY0" fmla="*/ 1208 h 600762"/>
                      <a:gd name="connsiteX1" fmla="*/ 13036 w 38757"/>
                      <a:gd name="connsiteY1" fmla="*/ 264733 h 600762"/>
                      <a:gd name="connsiteX2" fmla="*/ 9861 w 38757"/>
                      <a:gd name="connsiteY2" fmla="*/ 591758 h 600762"/>
                      <a:gd name="connsiteX3" fmla="*/ 19386 w 38757"/>
                      <a:gd name="connsiteY3" fmla="*/ 483808 h 600762"/>
                      <a:gd name="connsiteX4" fmla="*/ 38436 w 38757"/>
                      <a:gd name="connsiteY4" fmla="*/ 218696 h 600762"/>
                      <a:gd name="connsiteX5" fmla="*/ 30499 w 38757"/>
                      <a:gd name="connsiteY5" fmla="*/ 340933 h 600762"/>
                      <a:gd name="connsiteX6" fmla="*/ 19386 w 38757"/>
                      <a:gd name="connsiteY6" fmla="*/ 409196 h 600762"/>
                      <a:gd name="connsiteX7" fmla="*/ 28911 w 38757"/>
                      <a:gd name="connsiteY7" fmla="*/ 175833 h 600762"/>
                      <a:gd name="connsiteX8" fmla="*/ 336 w 38757"/>
                      <a:gd name="connsiteY8" fmla="*/ 1208 h 60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757" h="600762">
                        <a:moveTo>
                          <a:pt x="336" y="1208"/>
                        </a:moveTo>
                        <a:cubicBezTo>
                          <a:pt x="-2310" y="16025"/>
                          <a:pt x="11449" y="166308"/>
                          <a:pt x="13036" y="264733"/>
                        </a:cubicBezTo>
                        <a:cubicBezTo>
                          <a:pt x="14624" y="363158"/>
                          <a:pt x="8803" y="555246"/>
                          <a:pt x="9861" y="591758"/>
                        </a:cubicBezTo>
                        <a:cubicBezTo>
                          <a:pt x="10919" y="628270"/>
                          <a:pt x="14624" y="545985"/>
                          <a:pt x="19386" y="483808"/>
                        </a:cubicBezTo>
                        <a:cubicBezTo>
                          <a:pt x="24148" y="421631"/>
                          <a:pt x="36584" y="242508"/>
                          <a:pt x="38436" y="218696"/>
                        </a:cubicBezTo>
                        <a:cubicBezTo>
                          <a:pt x="40288" y="194884"/>
                          <a:pt x="33674" y="309183"/>
                          <a:pt x="30499" y="340933"/>
                        </a:cubicBezTo>
                        <a:cubicBezTo>
                          <a:pt x="27324" y="372683"/>
                          <a:pt x="19651" y="436713"/>
                          <a:pt x="19386" y="409196"/>
                        </a:cubicBezTo>
                        <a:cubicBezTo>
                          <a:pt x="19121" y="381679"/>
                          <a:pt x="31028" y="240127"/>
                          <a:pt x="28911" y="175833"/>
                        </a:cubicBezTo>
                        <a:cubicBezTo>
                          <a:pt x="26794" y="111539"/>
                          <a:pt x="2982" y="-13609"/>
                          <a:pt x="336" y="12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" name="フリーフォーム: 図形 47">
                    <a:extLst>
                      <a:ext uri="{FF2B5EF4-FFF2-40B4-BE49-F238E27FC236}">
                        <a16:creationId xmlns:a16="http://schemas.microsoft.com/office/drawing/2014/main" id="{F5297750-761E-49E5-929D-3922F0969D94}"/>
                      </a:ext>
                    </a:extLst>
                  </p:cNvPr>
                  <p:cNvSpPr/>
                  <p:nvPr/>
                </p:nvSpPr>
                <p:spPr>
                  <a:xfrm>
                    <a:off x="5779882" y="1240249"/>
                    <a:ext cx="232998" cy="716384"/>
                  </a:xfrm>
                  <a:custGeom>
                    <a:avLst/>
                    <a:gdLst>
                      <a:gd name="connsiteX0" fmla="*/ 11318 w 232998"/>
                      <a:gd name="connsiteY0" fmla="*/ 113889 h 716384"/>
                      <a:gd name="connsiteX1" fmla="*/ 151018 w 232998"/>
                      <a:gd name="connsiteY1" fmla="*/ 480601 h 716384"/>
                      <a:gd name="connsiteX2" fmla="*/ 87518 w 232998"/>
                      <a:gd name="connsiteY2" fmla="*/ 255176 h 716384"/>
                      <a:gd name="connsiteX3" fmla="*/ 128793 w 232998"/>
                      <a:gd name="connsiteY3" fmla="*/ 398051 h 716384"/>
                      <a:gd name="connsiteX4" fmla="*/ 163718 w 232998"/>
                      <a:gd name="connsiteY4" fmla="*/ 583789 h 716384"/>
                      <a:gd name="connsiteX5" fmla="*/ 108156 w 232998"/>
                      <a:gd name="connsiteY5" fmla="*/ 380589 h 716384"/>
                      <a:gd name="connsiteX6" fmla="*/ 154193 w 232998"/>
                      <a:gd name="connsiteY6" fmla="*/ 553626 h 716384"/>
                      <a:gd name="connsiteX7" fmla="*/ 230393 w 232998"/>
                      <a:gd name="connsiteY7" fmla="*/ 713964 h 716384"/>
                      <a:gd name="connsiteX8" fmla="*/ 206581 w 232998"/>
                      <a:gd name="connsiteY8" fmla="*/ 628239 h 716384"/>
                      <a:gd name="connsiteX9" fmla="*/ 122443 w 232998"/>
                      <a:gd name="connsiteY9" fmla="*/ 344076 h 716384"/>
                      <a:gd name="connsiteX10" fmla="*/ 146256 w 232998"/>
                      <a:gd name="connsiteY10" fmla="*/ 642526 h 716384"/>
                      <a:gd name="connsiteX11" fmla="*/ 111331 w 232998"/>
                      <a:gd name="connsiteY11" fmla="*/ 415514 h 716384"/>
                      <a:gd name="connsiteX12" fmla="*/ 82756 w 232998"/>
                      <a:gd name="connsiteY12" fmla="*/ 232951 h 716384"/>
                      <a:gd name="connsiteX13" fmla="*/ 17668 w 232998"/>
                      <a:gd name="connsiteY13" fmla="*/ 4351 h 716384"/>
                      <a:gd name="connsiteX14" fmla="*/ 11318 w 232998"/>
                      <a:gd name="connsiteY14" fmla="*/ 113889 h 716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998" h="716384">
                        <a:moveTo>
                          <a:pt x="11318" y="113889"/>
                        </a:moveTo>
                        <a:cubicBezTo>
                          <a:pt x="33543" y="193264"/>
                          <a:pt x="138318" y="457053"/>
                          <a:pt x="151018" y="480601"/>
                        </a:cubicBezTo>
                        <a:cubicBezTo>
                          <a:pt x="163718" y="504149"/>
                          <a:pt x="91222" y="268934"/>
                          <a:pt x="87518" y="255176"/>
                        </a:cubicBezTo>
                        <a:cubicBezTo>
                          <a:pt x="83814" y="241418"/>
                          <a:pt x="116093" y="343282"/>
                          <a:pt x="128793" y="398051"/>
                        </a:cubicBezTo>
                        <a:cubicBezTo>
                          <a:pt x="141493" y="452820"/>
                          <a:pt x="167157" y="586699"/>
                          <a:pt x="163718" y="583789"/>
                        </a:cubicBezTo>
                        <a:cubicBezTo>
                          <a:pt x="160279" y="580879"/>
                          <a:pt x="109743" y="385616"/>
                          <a:pt x="108156" y="380589"/>
                        </a:cubicBezTo>
                        <a:cubicBezTo>
                          <a:pt x="106569" y="375562"/>
                          <a:pt x="133820" y="498064"/>
                          <a:pt x="154193" y="553626"/>
                        </a:cubicBezTo>
                        <a:cubicBezTo>
                          <a:pt x="174566" y="609188"/>
                          <a:pt x="221662" y="701529"/>
                          <a:pt x="230393" y="713964"/>
                        </a:cubicBezTo>
                        <a:cubicBezTo>
                          <a:pt x="239124" y="726399"/>
                          <a:pt x="224573" y="689887"/>
                          <a:pt x="206581" y="628239"/>
                        </a:cubicBezTo>
                        <a:cubicBezTo>
                          <a:pt x="188589" y="566591"/>
                          <a:pt x="132497" y="341695"/>
                          <a:pt x="122443" y="344076"/>
                        </a:cubicBezTo>
                        <a:cubicBezTo>
                          <a:pt x="112389" y="346457"/>
                          <a:pt x="148108" y="630620"/>
                          <a:pt x="146256" y="642526"/>
                        </a:cubicBezTo>
                        <a:cubicBezTo>
                          <a:pt x="144404" y="654432"/>
                          <a:pt x="121914" y="483777"/>
                          <a:pt x="111331" y="415514"/>
                        </a:cubicBezTo>
                        <a:cubicBezTo>
                          <a:pt x="100748" y="347252"/>
                          <a:pt x="98366" y="301478"/>
                          <a:pt x="82756" y="232951"/>
                        </a:cubicBezTo>
                        <a:cubicBezTo>
                          <a:pt x="67146" y="164424"/>
                          <a:pt x="31162" y="24195"/>
                          <a:pt x="17668" y="4351"/>
                        </a:cubicBezTo>
                        <a:cubicBezTo>
                          <a:pt x="4174" y="-15493"/>
                          <a:pt x="-10907" y="34514"/>
                          <a:pt x="11318" y="1138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フリーフォーム: 図形 48">
                    <a:extLst>
                      <a:ext uri="{FF2B5EF4-FFF2-40B4-BE49-F238E27FC236}">
                        <a16:creationId xmlns:a16="http://schemas.microsoft.com/office/drawing/2014/main" id="{87C62101-40B8-46D8-933A-6E3C51FF8274}"/>
                      </a:ext>
                    </a:extLst>
                  </p:cNvPr>
                  <p:cNvSpPr/>
                  <p:nvPr/>
                </p:nvSpPr>
                <p:spPr>
                  <a:xfrm>
                    <a:off x="4544547" y="742791"/>
                    <a:ext cx="885493" cy="328072"/>
                  </a:xfrm>
                  <a:custGeom>
                    <a:avLst/>
                    <a:gdLst>
                      <a:gd name="connsiteX0" fmla="*/ 6286 w 885493"/>
                      <a:gd name="connsiteY0" fmla="*/ 44609 h 328072"/>
                      <a:gd name="connsiteX1" fmla="*/ 476186 w 885493"/>
                      <a:gd name="connsiteY1" fmla="*/ 27676 h 328072"/>
                      <a:gd name="connsiteX2" fmla="*/ 133286 w 885493"/>
                      <a:gd name="connsiteY2" fmla="*/ 12859 h 328072"/>
                      <a:gd name="connsiteX3" fmla="*/ 416920 w 885493"/>
                      <a:gd name="connsiteY3" fmla="*/ 25559 h 328072"/>
                      <a:gd name="connsiteX4" fmla="*/ 615886 w 885493"/>
                      <a:gd name="connsiteY4" fmla="*/ 101759 h 328072"/>
                      <a:gd name="connsiteX5" fmla="*/ 874120 w 885493"/>
                      <a:gd name="connsiteY5" fmla="*/ 324009 h 328072"/>
                      <a:gd name="connsiteX6" fmla="*/ 791570 w 885493"/>
                      <a:gd name="connsiteY6" fmla="*/ 228759 h 328072"/>
                      <a:gd name="connsiteX7" fmla="*/ 366120 w 885493"/>
                      <a:gd name="connsiteY7" fmla="*/ 21326 h 328072"/>
                      <a:gd name="connsiteX8" fmla="*/ 215836 w 885493"/>
                      <a:gd name="connsiteY8" fmla="*/ 8626 h 328072"/>
                      <a:gd name="connsiteX9" fmla="*/ 6286 w 885493"/>
                      <a:gd name="connsiteY9" fmla="*/ 44609 h 328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5493" h="328072">
                        <a:moveTo>
                          <a:pt x="6286" y="44609"/>
                        </a:moveTo>
                        <a:cubicBezTo>
                          <a:pt x="49678" y="47784"/>
                          <a:pt x="455020" y="32968"/>
                          <a:pt x="476186" y="27676"/>
                        </a:cubicBezTo>
                        <a:cubicBezTo>
                          <a:pt x="497352" y="22384"/>
                          <a:pt x="143164" y="13212"/>
                          <a:pt x="133286" y="12859"/>
                        </a:cubicBezTo>
                        <a:cubicBezTo>
                          <a:pt x="123408" y="12506"/>
                          <a:pt x="336487" y="10742"/>
                          <a:pt x="416920" y="25559"/>
                        </a:cubicBezTo>
                        <a:cubicBezTo>
                          <a:pt x="497353" y="40376"/>
                          <a:pt x="539686" y="52017"/>
                          <a:pt x="615886" y="101759"/>
                        </a:cubicBezTo>
                        <a:cubicBezTo>
                          <a:pt x="692086" y="151501"/>
                          <a:pt x="844839" y="302842"/>
                          <a:pt x="874120" y="324009"/>
                        </a:cubicBezTo>
                        <a:cubicBezTo>
                          <a:pt x="903401" y="345176"/>
                          <a:pt x="876237" y="279206"/>
                          <a:pt x="791570" y="228759"/>
                        </a:cubicBezTo>
                        <a:cubicBezTo>
                          <a:pt x="706903" y="178312"/>
                          <a:pt x="462076" y="58015"/>
                          <a:pt x="366120" y="21326"/>
                        </a:cubicBezTo>
                        <a:cubicBezTo>
                          <a:pt x="270164" y="-15363"/>
                          <a:pt x="275455" y="5804"/>
                          <a:pt x="215836" y="8626"/>
                        </a:cubicBezTo>
                        <a:cubicBezTo>
                          <a:pt x="156217" y="11448"/>
                          <a:pt x="-37106" y="41434"/>
                          <a:pt x="6286" y="446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フリーフォーム: 図形 49">
                    <a:extLst>
                      <a:ext uri="{FF2B5EF4-FFF2-40B4-BE49-F238E27FC236}">
                        <a16:creationId xmlns:a16="http://schemas.microsoft.com/office/drawing/2014/main" id="{351814DF-2A27-4F6B-9DB8-75D057C52F36}"/>
                      </a:ext>
                    </a:extLst>
                  </p:cNvPr>
                  <p:cNvSpPr/>
                  <p:nvPr/>
                </p:nvSpPr>
                <p:spPr>
                  <a:xfrm>
                    <a:off x="4694646" y="697896"/>
                    <a:ext cx="860550" cy="574139"/>
                  </a:xfrm>
                  <a:custGeom>
                    <a:avLst/>
                    <a:gdLst>
                      <a:gd name="connsiteX0" fmla="*/ 121 w 860550"/>
                      <a:gd name="connsiteY0" fmla="*/ 9071 h 574139"/>
                      <a:gd name="connsiteX1" fmla="*/ 467904 w 860550"/>
                      <a:gd name="connsiteY1" fmla="*/ 57754 h 574139"/>
                      <a:gd name="connsiteX2" fmla="*/ 222371 w 860550"/>
                      <a:gd name="connsiteY2" fmla="*/ 604 h 574139"/>
                      <a:gd name="connsiteX3" fmla="*/ 457321 w 860550"/>
                      <a:gd name="connsiteY3" fmla="*/ 102204 h 574139"/>
                      <a:gd name="connsiteX4" fmla="*/ 575854 w 860550"/>
                      <a:gd name="connsiteY4" fmla="*/ 165704 h 574139"/>
                      <a:gd name="connsiteX5" fmla="*/ 704971 w 860550"/>
                      <a:gd name="connsiteY5" fmla="*/ 290587 h 574139"/>
                      <a:gd name="connsiteX6" fmla="*/ 855254 w 860550"/>
                      <a:gd name="connsiteY6" fmla="*/ 567871 h 574139"/>
                      <a:gd name="connsiteX7" fmla="*/ 787521 w 860550"/>
                      <a:gd name="connsiteY7" fmla="*/ 449337 h 574139"/>
                      <a:gd name="connsiteX8" fmla="*/ 425571 w 860550"/>
                      <a:gd name="connsiteY8" fmla="*/ 61987 h 574139"/>
                      <a:gd name="connsiteX9" fmla="*/ 121 w 860550"/>
                      <a:gd name="connsiteY9" fmla="*/ 9071 h 574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60550" h="574139">
                        <a:moveTo>
                          <a:pt x="121" y="9071"/>
                        </a:moveTo>
                        <a:cubicBezTo>
                          <a:pt x="7176" y="8366"/>
                          <a:pt x="430862" y="59165"/>
                          <a:pt x="467904" y="57754"/>
                        </a:cubicBezTo>
                        <a:cubicBezTo>
                          <a:pt x="504946" y="56343"/>
                          <a:pt x="224135" y="-6804"/>
                          <a:pt x="222371" y="604"/>
                        </a:cubicBezTo>
                        <a:cubicBezTo>
                          <a:pt x="220607" y="8012"/>
                          <a:pt x="398407" y="74687"/>
                          <a:pt x="457321" y="102204"/>
                        </a:cubicBezTo>
                        <a:cubicBezTo>
                          <a:pt x="516235" y="129721"/>
                          <a:pt x="534579" y="134307"/>
                          <a:pt x="575854" y="165704"/>
                        </a:cubicBezTo>
                        <a:cubicBezTo>
                          <a:pt x="617129" y="197101"/>
                          <a:pt x="658404" y="223559"/>
                          <a:pt x="704971" y="290587"/>
                        </a:cubicBezTo>
                        <a:cubicBezTo>
                          <a:pt x="751538" y="357615"/>
                          <a:pt x="841496" y="541413"/>
                          <a:pt x="855254" y="567871"/>
                        </a:cubicBezTo>
                        <a:cubicBezTo>
                          <a:pt x="869012" y="594329"/>
                          <a:pt x="859135" y="533651"/>
                          <a:pt x="787521" y="449337"/>
                        </a:cubicBezTo>
                        <a:cubicBezTo>
                          <a:pt x="715907" y="365023"/>
                          <a:pt x="556804" y="138893"/>
                          <a:pt x="425571" y="61987"/>
                        </a:cubicBezTo>
                        <a:cubicBezTo>
                          <a:pt x="294338" y="-14919"/>
                          <a:pt x="-6934" y="9776"/>
                          <a:pt x="121" y="907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フリーフォーム: 図形 50">
                    <a:extLst>
                      <a:ext uri="{FF2B5EF4-FFF2-40B4-BE49-F238E27FC236}">
                        <a16:creationId xmlns:a16="http://schemas.microsoft.com/office/drawing/2014/main" id="{208067F4-5D6D-4AF6-A949-7D0291FCCA40}"/>
                      </a:ext>
                    </a:extLst>
                  </p:cNvPr>
                  <p:cNvSpPr/>
                  <p:nvPr/>
                </p:nvSpPr>
                <p:spPr>
                  <a:xfrm>
                    <a:off x="5384978" y="1033598"/>
                    <a:ext cx="204131" cy="632699"/>
                  </a:xfrm>
                  <a:custGeom>
                    <a:avLst/>
                    <a:gdLst>
                      <a:gd name="connsiteX0" fmla="*/ 1939 w 204131"/>
                      <a:gd name="connsiteY0" fmla="*/ 14152 h 632699"/>
                      <a:gd name="connsiteX1" fmla="*/ 194555 w 204131"/>
                      <a:gd name="connsiteY1" fmla="*/ 604702 h 632699"/>
                      <a:gd name="connsiteX2" fmla="*/ 169155 w 204131"/>
                      <a:gd name="connsiteY2" fmla="*/ 503102 h 632699"/>
                      <a:gd name="connsiteX3" fmla="*/ 118355 w 204131"/>
                      <a:gd name="connsiteY3" fmla="*/ 200419 h 632699"/>
                      <a:gd name="connsiteX4" fmla="*/ 137405 w 204131"/>
                      <a:gd name="connsiteY4" fmla="*/ 361285 h 632699"/>
                      <a:gd name="connsiteX5" fmla="*/ 97189 w 204131"/>
                      <a:gd name="connsiteY5" fmla="*/ 196185 h 632699"/>
                      <a:gd name="connsiteX6" fmla="*/ 1939 w 204131"/>
                      <a:gd name="connsiteY6" fmla="*/ 14152 h 632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131" h="632699">
                        <a:moveTo>
                          <a:pt x="1939" y="14152"/>
                        </a:moveTo>
                        <a:cubicBezTo>
                          <a:pt x="18167" y="82238"/>
                          <a:pt x="166686" y="523210"/>
                          <a:pt x="194555" y="604702"/>
                        </a:cubicBezTo>
                        <a:cubicBezTo>
                          <a:pt x="222424" y="686194"/>
                          <a:pt x="181855" y="570483"/>
                          <a:pt x="169155" y="503102"/>
                        </a:cubicBezTo>
                        <a:cubicBezTo>
                          <a:pt x="156455" y="435722"/>
                          <a:pt x="123647" y="224055"/>
                          <a:pt x="118355" y="200419"/>
                        </a:cubicBezTo>
                        <a:cubicBezTo>
                          <a:pt x="113063" y="176783"/>
                          <a:pt x="140933" y="361991"/>
                          <a:pt x="137405" y="361285"/>
                        </a:cubicBezTo>
                        <a:cubicBezTo>
                          <a:pt x="133877" y="360579"/>
                          <a:pt x="118356" y="249454"/>
                          <a:pt x="97189" y="196185"/>
                        </a:cubicBezTo>
                        <a:cubicBezTo>
                          <a:pt x="76022" y="142916"/>
                          <a:pt x="-14289" y="-53934"/>
                          <a:pt x="1939" y="141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フリーフォーム: 図形 51">
                    <a:extLst>
                      <a:ext uri="{FF2B5EF4-FFF2-40B4-BE49-F238E27FC236}">
                        <a16:creationId xmlns:a16="http://schemas.microsoft.com/office/drawing/2014/main" id="{E0C252E9-95D9-45BF-AF22-2796966FDEEB}"/>
                      </a:ext>
                    </a:extLst>
                  </p:cNvPr>
                  <p:cNvSpPr/>
                  <p:nvPr/>
                </p:nvSpPr>
                <p:spPr>
                  <a:xfrm>
                    <a:off x="5523936" y="1247497"/>
                    <a:ext cx="95229" cy="491822"/>
                  </a:xfrm>
                  <a:custGeom>
                    <a:avLst/>
                    <a:gdLst>
                      <a:gd name="connsiteX0" fmla="*/ 4797 w 95229"/>
                      <a:gd name="connsiteY0" fmla="*/ 9803 h 491822"/>
                      <a:gd name="connsiteX1" fmla="*/ 25964 w 95229"/>
                      <a:gd name="connsiteY1" fmla="*/ 62720 h 491822"/>
                      <a:gd name="connsiteX2" fmla="*/ 93697 w 95229"/>
                      <a:gd name="connsiteY2" fmla="*/ 490286 h 491822"/>
                      <a:gd name="connsiteX3" fmla="*/ 72531 w 95229"/>
                      <a:gd name="connsiteY3" fmla="*/ 206653 h 491822"/>
                      <a:gd name="connsiteX4" fmla="*/ 64064 w 95229"/>
                      <a:gd name="connsiteY4" fmla="*/ 229936 h 491822"/>
                      <a:gd name="connsiteX5" fmla="*/ 2681 w 95229"/>
                      <a:gd name="connsiteY5" fmla="*/ 136803 h 491822"/>
                      <a:gd name="connsiteX6" fmla="*/ 4797 w 95229"/>
                      <a:gd name="connsiteY6" fmla="*/ 9803 h 491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229" h="491822">
                        <a:moveTo>
                          <a:pt x="4797" y="9803"/>
                        </a:moveTo>
                        <a:cubicBezTo>
                          <a:pt x="8678" y="-2544"/>
                          <a:pt x="11147" y="-17361"/>
                          <a:pt x="25964" y="62720"/>
                        </a:cubicBezTo>
                        <a:cubicBezTo>
                          <a:pt x="40781" y="142801"/>
                          <a:pt x="85936" y="466297"/>
                          <a:pt x="93697" y="490286"/>
                        </a:cubicBezTo>
                        <a:cubicBezTo>
                          <a:pt x="101458" y="514275"/>
                          <a:pt x="77470" y="250045"/>
                          <a:pt x="72531" y="206653"/>
                        </a:cubicBezTo>
                        <a:cubicBezTo>
                          <a:pt x="67592" y="163261"/>
                          <a:pt x="75706" y="241578"/>
                          <a:pt x="64064" y="229936"/>
                        </a:cubicBezTo>
                        <a:cubicBezTo>
                          <a:pt x="52422" y="218294"/>
                          <a:pt x="7973" y="170317"/>
                          <a:pt x="2681" y="136803"/>
                        </a:cubicBezTo>
                        <a:cubicBezTo>
                          <a:pt x="-2611" y="103289"/>
                          <a:pt x="916" y="22150"/>
                          <a:pt x="4797" y="980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フリーフォーム: 図形 52">
                    <a:extLst>
                      <a:ext uri="{FF2B5EF4-FFF2-40B4-BE49-F238E27FC236}">
                        <a16:creationId xmlns:a16="http://schemas.microsoft.com/office/drawing/2014/main" id="{0852DFE9-5682-4C91-AB6D-AD7D2BC63C0B}"/>
                      </a:ext>
                    </a:extLst>
                  </p:cNvPr>
                  <p:cNvSpPr/>
                  <p:nvPr/>
                </p:nvSpPr>
                <p:spPr>
                  <a:xfrm>
                    <a:off x="5567531" y="1511885"/>
                    <a:ext cx="67565" cy="800616"/>
                  </a:xfrm>
                  <a:custGeom>
                    <a:avLst/>
                    <a:gdLst>
                      <a:gd name="connsiteX0" fmla="*/ 3536 w 67565"/>
                      <a:gd name="connsiteY0" fmla="*/ 18465 h 800616"/>
                      <a:gd name="connsiteX1" fmla="*/ 67036 w 67565"/>
                      <a:gd name="connsiteY1" fmla="*/ 797398 h 800616"/>
                      <a:gd name="connsiteX2" fmla="*/ 33169 w 67565"/>
                      <a:gd name="connsiteY2" fmla="*/ 308448 h 800616"/>
                      <a:gd name="connsiteX3" fmla="*/ 20469 w 67565"/>
                      <a:gd name="connsiteY3" fmla="*/ 642882 h 800616"/>
                      <a:gd name="connsiteX4" fmla="*/ 9886 w 67565"/>
                      <a:gd name="connsiteY4" fmla="*/ 274582 h 800616"/>
                      <a:gd name="connsiteX5" fmla="*/ 3536 w 67565"/>
                      <a:gd name="connsiteY5" fmla="*/ 18465 h 800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565" h="800616">
                        <a:moveTo>
                          <a:pt x="3536" y="18465"/>
                        </a:moveTo>
                        <a:cubicBezTo>
                          <a:pt x="13061" y="105601"/>
                          <a:pt x="62097" y="749068"/>
                          <a:pt x="67036" y="797398"/>
                        </a:cubicBezTo>
                        <a:cubicBezTo>
                          <a:pt x="71975" y="845729"/>
                          <a:pt x="40930" y="334201"/>
                          <a:pt x="33169" y="308448"/>
                        </a:cubicBezTo>
                        <a:cubicBezTo>
                          <a:pt x="25408" y="282695"/>
                          <a:pt x="24349" y="648526"/>
                          <a:pt x="20469" y="642882"/>
                        </a:cubicBezTo>
                        <a:cubicBezTo>
                          <a:pt x="16589" y="637238"/>
                          <a:pt x="13414" y="373713"/>
                          <a:pt x="9886" y="274582"/>
                        </a:cubicBezTo>
                        <a:cubicBezTo>
                          <a:pt x="6358" y="175451"/>
                          <a:pt x="-5989" y="-68671"/>
                          <a:pt x="3536" y="184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4" name="フリーフォーム: 図形 53">
                    <a:extLst>
                      <a:ext uri="{FF2B5EF4-FFF2-40B4-BE49-F238E27FC236}">
                        <a16:creationId xmlns:a16="http://schemas.microsoft.com/office/drawing/2014/main" id="{5B8EAF81-4E94-4CDA-857F-10269A6293F2}"/>
                      </a:ext>
                    </a:extLst>
                  </p:cNvPr>
                  <p:cNvSpPr/>
                  <p:nvPr/>
                </p:nvSpPr>
                <p:spPr>
                  <a:xfrm>
                    <a:off x="5626020" y="1684485"/>
                    <a:ext cx="31884" cy="624571"/>
                  </a:xfrm>
                  <a:custGeom>
                    <a:avLst/>
                    <a:gdLst>
                      <a:gd name="connsiteX0" fmla="*/ 2197 w 31884"/>
                      <a:gd name="connsiteY0" fmla="*/ 17315 h 624571"/>
                      <a:gd name="connsiteX1" fmla="*/ 4313 w 31884"/>
                      <a:gd name="connsiteY1" fmla="*/ 82932 h 624571"/>
                      <a:gd name="connsiteX2" fmla="*/ 21247 w 31884"/>
                      <a:gd name="connsiteY2" fmla="*/ 622682 h 624571"/>
                      <a:gd name="connsiteX3" fmla="*/ 2197 w 31884"/>
                      <a:gd name="connsiteY3" fmla="*/ 260732 h 624571"/>
                      <a:gd name="connsiteX4" fmla="*/ 31830 w 31884"/>
                      <a:gd name="connsiteY4" fmla="*/ 239565 h 624571"/>
                      <a:gd name="connsiteX5" fmla="*/ 2197 w 31884"/>
                      <a:gd name="connsiteY5" fmla="*/ 17315 h 624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884" h="624571">
                        <a:moveTo>
                          <a:pt x="2197" y="17315"/>
                        </a:moveTo>
                        <a:cubicBezTo>
                          <a:pt x="-2389" y="-8791"/>
                          <a:pt x="1138" y="-17962"/>
                          <a:pt x="4313" y="82932"/>
                        </a:cubicBezTo>
                        <a:cubicBezTo>
                          <a:pt x="7488" y="183826"/>
                          <a:pt x="21600" y="593049"/>
                          <a:pt x="21247" y="622682"/>
                        </a:cubicBezTo>
                        <a:cubicBezTo>
                          <a:pt x="20894" y="652315"/>
                          <a:pt x="433" y="324585"/>
                          <a:pt x="2197" y="260732"/>
                        </a:cubicBezTo>
                        <a:cubicBezTo>
                          <a:pt x="3961" y="196879"/>
                          <a:pt x="30419" y="277665"/>
                          <a:pt x="31830" y="239565"/>
                        </a:cubicBezTo>
                        <a:cubicBezTo>
                          <a:pt x="33241" y="201465"/>
                          <a:pt x="6783" y="43421"/>
                          <a:pt x="2197" y="1731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フリーフォーム: 図形 54">
                    <a:extLst>
                      <a:ext uri="{FF2B5EF4-FFF2-40B4-BE49-F238E27FC236}">
                        <a16:creationId xmlns:a16="http://schemas.microsoft.com/office/drawing/2014/main" id="{E356E48C-7371-4CF9-B1BC-F57B81F4EAC9}"/>
                      </a:ext>
                    </a:extLst>
                  </p:cNvPr>
                  <p:cNvSpPr/>
                  <p:nvPr/>
                </p:nvSpPr>
                <p:spPr>
                  <a:xfrm>
                    <a:off x="5676478" y="1796720"/>
                    <a:ext cx="131136" cy="1113986"/>
                  </a:xfrm>
                  <a:custGeom>
                    <a:avLst/>
                    <a:gdLst>
                      <a:gd name="connsiteX0" fmla="*/ 118955 w 131136"/>
                      <a:gd name="connsiteY0" fmla="*/ 17263 h 1113986"/>
                      <a:gd name="connsiteX1" fmla="*/ 46989 w 131136"/>
                      <a:gd name="connsiteY1" fmla="*/ 696713 h 1113986"/>
                      <a:gd name="connsiteX2" fmla="*/ 76622 w 131136"/>
                      <a:gd name="connsiteY2" fmla="*/ 537963 h 1113986"/>
                      <a:gd name="connsiteX3" fmla="*/ 422 w 131136"/>
                      <a:gd name="connsiteY3" fmla="*/ 1111580 h 1113986"/>
                      <a:gd name="connsiteX4" fmla="*/ 116839 w 131136"/>
                      <a:gd name="connsiteY4" fmla="*/ 279730 h 1113986"/>
                      <a:gd name="connsiteX5" fmla="*/ 118955 w 131136"/>
                      <a:gd name="connsiteY5" fmla="*/ 17263 h 11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36" h="1113986">
                        <a:moveTo>
                          <a:pt x="118955" y="17263"/>
                        </a:moveTo>
                        <a:cubicBezTo>
                          <a:pt x="107313" y="86760"/>
                          <a:pt x="54044" y="609930"/>
                          <a:pt x="46989" y="696713"/>
                        </a:cubicBezTo>
                        <a:cubicBezTo>
                          <a:pt x="39934" y="783496"/>
                          <a:pt x="84383" y="468819"/>
                          <a:pt x="76622" y="537963"/>
                        </a:cubicBezTo>
                        <a:cubicBezTo>
                          <a:pt x="68861" y="607107"/>
                          <a:pt x="-6281" y="1154619"/>
                          <a:pt x="422" y="1111580"/>
                        </a:cubicBezTo>
                        <a:cubicBezTo>
                          <a:pt x="7125" y="1068541"/>
                          <a:pt x="93556" y="460705"/>
                          <a:pt x="116839" y="279730"/>
                        </a:cubicBezTo>
                        <a:cubicBezTo>
                          <a:pt x="140122" y="98755"/>
                          <a:pt x="130597" y="-52234"/>
                          <a:pt x="118955" y="1726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フリーフォーム: 図形 55">
                    <a:extLst>
                      <a:ext uri="{FF2B5EF4-FFF2-40B4-BE49-F238E27FC236}">
                        <a16:creationId xmlns:a16="http://schemas.microsoft.com/office/drawing/2014/main" id="{98855C08-2B0E-451E-B25E-E37956ED81F8}"/>
                      </a:ext>
                    </a:extLst>
                  </p:cNvPr>
                  <p:cNvSpPr/>
                  <p:nvPr/>
                </p:nvSpPr>
                <p:spPr>
                  <a:xfrm>
                    <a:off x="5649854" y="2492330"/>
                    <a:ext cx="74034" cy="533228"/>
                  </a:xfrm>
                  <a:custGeom>
                    <a:avLst/>
                    <a:gdLst>
                      <a:gd name="connsiteX0" fmla="*/ 65146 w 74034"/>
                      <a:gd name="connsiteY0" fmla="*/ 15920 h 533228"/>
                      <a:gd name="connsiteX1" fmla="*/ 1646 w 74034"/>
                      <a:gd name="connsiteY1" fmla="*/ 528683 h 533228"/>
                      <a:gd name="connsiteX2" fmla="*/ 19109 w 74034"/>
                      <a:gd name="connsiteY2" fmla="*/ 277858 h 533228"/>
                      <a:gd name="connsiteX3" fmla="*/ 23871 w 74034"/>
                      <a:gd name="connsiteY3" fmla="*/ 471533 h 533228"/>
                      <a:gd name="connsiteX4" fmla="*/ 68321 w 74034"/>
                      <a:gd name="connsiteY4" fmla="*/ 157208 h 533228"/>
                      <a:gd name="connsiteX5" fmla="*/ 65146 w 74034"/>
                      <a:gd name="connsiteY5" fmla="*/ 15920 h 533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34" h="533228">
                        <a:moveTo>
                          <a:pt x="65146" y="15920"/>
                        </a:moveTo>
                        <a:cubicBezTo>
                          <a:pt x="54033" y="77833"/>
                          <a:pt x="9319" y="485027"/>
                          <a:pt x="1646" y="528683"/>
                        </a:cubicBezTo>
                        <a:cubicBezTo>
                          <a:pt x="-6027" y="572339"/>
                          <a:pt x="15405" y="287383"/>
                          <a:pt x="19109" y="277858"/>
                        </a:cubicBezTo>
                        <a:cubicBezTo>
                          <a:pt x="22813" y="268333"/>
                          <a:pt x="15669" y="491641"/>
                          <a:pt x="23871" y="471533"/>
                        </a:cubicBezTo>
                        <a:cubicBezTo>
                          <a:pt x="32073" y="451425"/>
                          <a:pt x="60119" y="226529"/>
                          <a:pt x="68321" y="157208"/>
                        </a:cubicBezTo>
                        <a:cubicBezTo>
                          <a:pt x="76523" y="87887"/>
                          <a:pt x="76259" y="-45993"/>
                          <a:pt x="65146" y="159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フリーフォーム: 図形 56">
                    <a:extLst>
                      <a:ext uri="{FF2B5EF4-FFF2-40B4-BE49-F238E27FC236}">
                        <a16:creationId xmlns:a16="http://schemas.microsoft.com/office/drawing/2014/main" id="{72807188-B03E-4E3D-81F1-7D07A902EEC2}"/>
                      </a:ext>
                    </a:extLst>
                  </p:cNvPr>
                  <p:cNvSpPr/>
                  <p:nvPr/>
                </p:nvSpPr>
                <p:spPr>
                  <a:xfrm>
                    <a:off x="5607212" y="2238007"/>
                    <a:ext cx="96325" cy="813823"/>
                  </a:xfrm>
                  <a:custGeom>
                    <a:avLst/>
                    <a:gdLst>
                      <a:gd name="connsiteX0" fmla="*/ 26826 w 96325"/>
                      <a:gd name="connsiteY0" fmla="*/ 51168 h 813823"/>
                      <a:gd name="connsiteX1" fmla="*/ 53813 w 96325"/>
                      <a:gd name="connsiteY1" fmla="*/ 365493 h 813823"/>
                      <a:gd name="connsiteX2" fmla="*/ 45876 w 96325"/>
                      <a:gd name="connsiteY2" fmla="*/ 295643 h 813823"/>
                      <a:gd name="connsiteX3" fmla="*/ 95088 w 96325"/>
                      <a:gd name="connsiteY3" fmla="*/ 8306 h 813823"/>
                      <a:gd name="connsiteX4" fmla="*/ 80801 w 96325"/>
                      <a:gd name="connsiteY4" fmla="*/ 105143 h 813823"/>
                      <a:gd name="connsiteX5" fmla="*/ 72863 w 96325"/>
                      <a:gd name="connsiteY5" fmla="*/ 389306 h 813823"/>
                      <a:gd name="connsiteX6" fmla="*/ 6188 w 96325"/>
                      <a:gd name="connsiteY6" fmla="*/ 790943 h 813823"/>
                      <a:gd name="connsiteX7" fmla="*/ 7776 w 96325"/>
                      <a:gd name="connsiteY7" fmla="*/ 721093 h 813823"/>
                      <a:gd name="connsiteX8" fmla="*/ 49051 w 96325"/>
                      <a:gd name="connsiteY8" fmla="*/ 360731 h 813823"/>
                      <a:gd name="connsiteX9" fmla="*/ 23651 w 96325"/>
                      <a:gd name="connsiteY9" fmla="*/ 214681 h 813823"/>
                      <a:gd name="connsiteX10" fmla="*/ 26826 w 96325"/>
                      <a:gd name="connsiteY10" fmla="*/ 51168 h 81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6325" h="813823">
                        <a:moveTo>
                          <a:pt x="26826" y="51168"/>
                        </a:moveTo>
                        <a:cubicBezTo>
                          <a:pt x="31853" y="76303"/>
                          <a:pt x="50638" y="324747"/>
                          <a:pt x="53813" y="365493"/>
                        </a:cubicBezTo>
                        <a:cubicBezTo>
                          <a:pt x="56988" y="406239"/>
                          <a:pt x="38997" y="355174"/>
                          <a:pt x="45876" y="295643"/>
                        </a:cubicBezTo>
                        <a:cubicBezTo>
                          <a:pt x="52755" y="236112"/>
                          <a:pt x="89267" y="40056"/>
                          <a:pt x="95088" y="8306"/>
                        </a:cubicBezTo>
                        <a:cubicBezTo>
                          <a:pt x="100909" y="-23444"/>
                          <a:pt x="84505" y="41643"/>
                          <a:pt x="80801" y="105143"/>
                        </a:cubicBezTo>
                        <a:cubicBezTo>
                          <a:pt x="77097" y="168643"/>
                          <a:pt x="85298" y="275006"/>
                          <a:pt x="72863" y="389306"/>
                        </a:cubicBezTo>
                        <a:cubicBezTo>
                          <a:pt x="60428" y="503606"/>
                          <a:pt x="17036" y="735645"/>
                          <a:pt x="6188" y="790943"/>
                        </a:cubicBezTo>
                        <a:cubicBezTo>
                          <a:pt x="-4660" y="846241"/>
                          <a:pt x="632" y="792795"/>
                          <a:pt x="7776" y="721093"/>
                        </a:cubicBezTo>
                        <a:cubicBezTo>
                          <a:pt x="14920" y="649391"/>
                          <a:pt x="46405" y="445133"/>
                          <a:pt x="49051" y="360731"/>
                        </a:cubicBezTo>
                        <a:cubicBezTo>
                          <a:pt x="51697" y="276329"/>
                          <a:pt x="27884" y="260719"/>
                          <a:pt x="23651" y="214681"/>
                        </a:cubicBezTo>
                        <a:cubicBezTo>
                          <a:pt x="19418" y="168644"/>
                          <a:pt x="21799" y="26033"/>
                          <a:pt x="26826" y="511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フリーフォーム: 図形 57">
                    <a:extLst>
                      <a:ext uri="{FF2B5EF4-FFF2-40B4-BE49-F238E27FC236}">
                        <a16:creationId xmlns:a16="http://schemas.microsoft.com/office/drawing/2014/main" id="{24B35792-0219-426A-B8E6-20E7F81EA61F}"/>
                      </a:ext>
                    </a:extLst>
                  </p:cNvPr>
                  <p:cNvSpPr/>
                  <p:nvPr/>
                </p:nvSpPr>
                <p:spPr>
                  <a:xfrm>
                    <a:off x="5918018" y="2352918"/>
                    <a:ext cx="298559" cy="710355"/>
                  </a:xfrm>
                  <a:custGeom>
                    <a:avLst/>
                    <a:gdLst>
                      <a:gd name="connsiteX0" fmla="*/ 293870 w 298559"/>
                      <a:gd name="connsiteY0" fmla="*/ 21982 h 710355"/>
                      <a:gd name="connsiteX1" fmla="*/ 231957 w 298559"/>
                      <a:gd name="connsiteY1" fmla="*/ 180732 h 710355"/>
                      <a:gd name="connsiteX2" fmla="*/ 112895 w 298559"/>
                      <a:gd name="connsiteY2" fmla="*/ 629995 h 710355"/>
                      <a:gd name="connsiteX3" fmla="*/ 257357 w 298559"/>
                      <a:gd name="connsiteY3" fmla="*/ 182320 h 710355"/>
                      <a:gd name="connsiteX4" fmla="*/ 131945 w 298559"/>
                      <a:gd name="connsiteY4" fmla="*/ 563320 h 710355"/>
                      <a:gd name="connsiteX5" fmla="*/ 182 w 298559"/>
                      <a:gd name="connsiteY5" fmla="*/ 698257 h 710355"/>
                      <a:gd name="connsiteX6" fmla="*/ 108132 w 298559"/>
                      <a:gd name="connsiteY6" fmla="*/ 629995 h 710355"/>
                      <a:gd name="connsiteX7" fmla="*/ 293870 w 298559"/>
                      <a:gd name="connsiteY7" fmla="*/ 21982 h 710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8559" h="710355">
                        <a:moveTo>
                          <a:pt x="293870" y="21982"/>
                        </a:moveTo>
                        <a:cubicBezTo>
                          <a:pt x="314508" y="-52895"/>
                          <a:pt x="262119" y="79397"/>
                          <a:pt x="231957" y="180732"/>
                        </a:cubicBezTo>
                        <a:cubicBezTo>
                          <a:pt x="201795" y="282067"/>
                          <a:pt x="108662" y="629730"/>
                          <a:pt x="112895" y="629995"/>
                        </a:cubicBezTo>
                        <a:cubicBezTo>
                          <a:pt x="117128" y="630260"/>
                          <a:pt x="254182" y="193433"/>
                          <a:pt x="257357" y="182320"/>
                        </a:cubicBezTo>
                        <a:cubicBezTo>
                          <a:pt x="260532" y="171207"/>
                          <a:pt x="174807" y="477331"/>
                          <a:pt x="131945" y="563320"/>
                        </a:cubicBezTo>
                        <a:cubicBezTo>
                          <a:pt x="89083" y="649309"/>
                          <a:pt x="4151" y="687145"/>
                          <a:pt x="182" y="698257"/>
                        </a:cubicBezTo>
                        <a:cubicBezTo>
                          <a:pt x="-3787" y="709369"/>
                          <a:pt x="57861" y="738739"/>
                          <a:pt x="108132" y="629995"/>
                        </a:cubicBezTo>
                        <a:cubicBezTo>
                          <a:pt x="158403" y="521251"/>
                          <a:pt x="273232" y="96859"/>
                          <a:pt x="293870" y="219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フリーフォーム: 図形 58">
                    <a:extLst>
                      <a:ext uri="{FF2B5EF4-FFF2-40B4-BE49-F238E27FC236}">
                        <a16:creationId xmlns:a16="http://schemas.microsoft.com/office/drawing/2014/main" id="{5DC95BBF-05F2-444F-8CF1-95D8093BB067}"/>
                      </a:ext>
                    </a:extLst>
                  </p:cNvPr>
                  <p:cNvSpPr/>
                  <p:nvPr/>
                </p:nvSpPr>
                <p:spPr>
                  <a:xfrm>
                    <a:off x="5902003" y="2502920"/>
                    <a:ext cx="128690" cy="598583"/>
                  </a:xfrm>
                  <a:custGeom>
                    <a:avLst/>
                    <a:gdLst>
                      <a:gd name="connsiteX0" fmla="*/ 109860 w 128690"/>
                      <a:gd name="connsiteY0" fmla="*/ 18030 h 598583"/>
                      <a:gd name="connsiteX1" fmla="*/ 322 w 128690"/>
                      <a:gd name="connsiteY1" fmla="*/ 589530 h 598583"/>
                      <a:gd name="connsiteX2" fmla="*/ 76522 w 128690"/>
                      <a:gd name="connsiteY2" fmla="*/ 360930 h 598583"/>
                      <a:gd name="connsiteX3" fmla="*/ 82872 w 128690"/>
                      <a:gd name="connsiteY3" fmla="*/ 254568 h 598583"/>
                      <a:gd name="connsiteX4" fmla="*/ 49535 w 128690"/>
                      <a:gd name="connsiteY4" fmla="*/ 310130 h 598583"/>
                      <a:gd name="connsiteX5" fmla="*/ 124147 w 128690"/>
                      <a:gd name="connsiteY5" fmla="*/ 156143 h 598583"/>
                      <a:gd name="connsiteX6" fmla="*/ 109860 w 128690"/>
                      <a:gd name="connsiteY6" fmla="*/ 18030 h 598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8690" h="598583">
                        <a:moveTo>
                          <a:pt x="109860" y="18030"/>
                        </a:moveTo>
                        <a:cubicBezTo>
                          <a:pt x="89223" y="90261"/>
                          <a:pt x="5878" y="532380"/>
                          <a:pt x="322" y="589530"/>
                        </a:cubicBezTo>
                        <a:cubicBezTo>
                          <a:pt x="-5234" y="646680"/>
                          <a:pt x="62764" y="416757"/>
                          <a:pt x="76522" y="360930"/>
                        </a:cubicBezTo>
                        <a:cubicBezTo>
                          <a:pt x="90280" y="305103"/>
                          <a:pt x="87370" y="263035"/>
                          <a:pt x="82872" y="254568"/>
                        </a:cubicBezTo>
                        <a:cubicBezTo>
                          <a:pt x="78374" y="246101"/>
                          <a:pt x="42656" y="326534"/>
                          <a:pt x="49535" y="310130"/>
                        </a:cubicBezTo>
                        <a:cubicBezTo>
                          <a:pt x="56414" y="293726"/>
                          <a:pt x="115945" y="201387"/>
                          <a:pt x="124147" y="156143"/>
                        </a:cubicBezTo>
                        <a:cubicBezTo>
                          <a:pt x="132349" y="110899"/>
                          <a:pt x="130497" y="-54201"/>
                          <a:pt x="109860" y="180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フリーフォーム: 図形 59">
                    <a:extLst>
                      <a:ext uri="{FF2B5EF4-FFF2-40B4-BE49-F238E27FC236}">
                        <a16:creationId xmlns:a16="http://schemas.microsoft.com/office/drawing/2014/main" id="{0E1372B6-4DC6-4F83-8F1D-3D79D5469323}"/>
                      </a:ext>
                    </a:extLst>
                  </p:cNvPr>
                  <p:cNvSpPr/>
                  <p:nvPr/>
                </p:nvSpPr>
                <p:spPr>
                  <a:xfrm>
                    <a:off x="3924136" y="775857"/>
                    <a:ext cx="680730" cy="775153"/>
                  </a:xfrm>
                  <a:custGeom>
                    <a:avLst/>
                    <a:gdLst>
                      <a:gd name="connsiteX0" fmla="*/ 679614 w 680730"/>
                      <a:gd name="connsiteY0" fmla="*/ 3076 h 775153"/>
                      <a:gd name="connsiteX1" fmla="*/ 207597 w 680730"/>
                      <a:gd name="connsiteY1" fmla="*/ 252843 h 775153"/>
                      <a:gd name="connsiteX2" fmla="*/ 548381 w 680730"/>
                      <a:gd name="connsiteY2" fmla="*/ 30593 h 775153"/>
                      <a:gd name="connsiteX3" fmla="*/ 296497 w 680730"/>
                      <a:gd name="connsiteY3" fmla="*/ 185110 h 775153"/>
                      <a:gd name="connsiteX4" fmla="*/ 245697 w 680730"/>
                      <a:gd name="connsiteY4" fmla="*/ 348093 h 775153"/>
                      <a:gd name="connsiteX5" fmla="*/ 72131 w 680730"/>
                      <a:gd name="connsiteY5" fmla="*/ 701576 h 775153"/>
                      <a:gd name="connsiteX6" fmla="*/ 164 w 680730"/>
                      <a:gd name="connsiteY6" fmla="*/ 769310 h 775153"/>
                      <a:gd name="connsiteX7" fmla="*/ 89064 w 680730"/>
                      <a:gd name="connsiteY7" fmla="*/ 608443 h 775153"/>
                      <a:gd name="connsiteX8" fmla="*/ 177964 w 680730"/>
                      <a:gd name="connsiteY8" fmla="*/ 337510 h 775153"/>
                      <a:gd name="connsiteX9" fmla="*/ 135631 w 680730"/>
                      <a:gd name="connsiteY9" fmla="*/ 479326 h 775153"/>
                      <a:gd name="connsiteX10" fmla="*/ 256281 w 680730"/>
                      <a:gd name="connsiteY10" fmla="*/ 240143 h 775153"/>
                      <a:gd name="connsiteX11" fmla="*/ 336714 w 680730"/>
                      <a:gd name="connsiteY11" fmla="*/ 121610 h 775153"/>
                      <a:gd name="connsiteX12" fmla="*/ 679614 w 680730"/>
                      <a:gd name="connsiteY12" fmla="*/ 3076 h 775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80730" h="775153">
                        <a:moveTo>
                          <a:pt x="679614" y="3076"/>
                        </a:moveTo>
                        <a:cubicBezTo>
                          <a:pt x="658094" y="24948"/>
                          <a:pt x="229469" y="248257"/>
                          <a:pt x="207597" y="252843"/>
                        </a:cubicBezTo>
                        <a:cubicBezTo>
                          <a:pt x="185725" y="257429"/>
                          <a:pt x="533564" y="41882"/>
                          <a:pt x="548381" y="30593"/>
                        </a:cubicBezTo>
                        <a:cubicBezTo>
                          <a:pt x="563198" y="19304"/>
                          <a:pt x="346944" y="132193"/>
                          <a:pt x="296497" y="185110"/>
                        </a:cubicBezTo>
                        <a:cubicBezTo>
                          <a:pt x="246050" y="238027"/>
                          <a:pt x="283091" y="262015"/>
                          <a:pt x="245697" y="348093"/>
                        </a:cubicBezTo>
                        <a:cubicBezTo>
                          <a:pt x="208303" y="434171"/>
                          <a:pt x="113053" y="631373"/>
                          <a:pt x="72131" y="701576"/>
                        </a:cubicBezTo>
                        <a:cubicBezTo>
                          <a:pt x="31209" y="771779"/>
                          <a:pt x="-2658" y="784832"/>
                          <a:pt x="164" y="769310"/>
                        </a:cubicBezTo>
                        <a:cubicBezTo>
                          <a:pt x="2986" y="753788"/>
                          <a:pt x="59431" y="680410"/>
                          <a:pt x="89064" y="608443"/>
                        </a:cubicBezTo>
                        <a:cubicBezTo>
                          <a:pt x="118697" y="536476"/>
                          <a:pt x="170203" y="359029"/>
                          <a:pt x="177964" y="337510"/>
                        </a:cubicBezTo>
                        <a:cubicBezTo>
                          <a:pt x="185725" y="315991"/>
                          <a:pt x="122578" y="495554"/>
                          <a:pt x="135631" y="479326"/>
                        </a:cubicBezTo>
                        <a:cubicBezTo>
                          <a:pt x="148684" y="463098"/>
                          <a:pt x="222767" y="299762"/>
                          <a:pt x="256281" y="240143"/>
                        </a:cubicBezTo>
                        <a:cubicBezTo>
                          <a:pt x="289795" y="180524"/>
                          <a:pt x="268275" y="161474"/>
                          <a:pt x="336714" y="121610"/>
                        </a:cubicBezTo>
                        <a:cubicBezTo>
                          <a:pt x="405153" y="81746"/>
                          <a:pt x="701134" y="-18796"/>
                          <a:pt x="679614" y="30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フリーフォーム: 図形 60">
                    <a:extLst>
                      <a:ext uri="{FF2B5EF4-FFF2-40B4-BE49-F238E27FC236}">
                        <a16:creationId xmlns:a16="http://schemas.microsoft.com/office/drawing/2014/main" id="{44508CD8-C760-4438-A52B-0686E4F21F9C}"/>
                      </a:ext>
                    </a:extLst>
                  </p:cNvPr>
                  <p:cNvSpPr/>
                  <p:nvPr/>
                </p:nvSpPr>
                <p:spPr>
                  <a:xfrm>
                    <a:off x="3907037" y="1455537"/>
                    <a:ext cx="590071" cy="343085"/>
                  </a:xfrm>
                  <a:custGeom>
                    <a:avLst/>
                    <a:gdLst>
                      <a:gd name="connsiteX0" fmla="*/ 29963 w 590071"/>
                      <a:gd name="connsiteY0" fmla="*/ 730 h 343085"/>
                      <a:gd name="connsiteX1" fmla="*/ 38430 w 590071"/>
                      <a:gd name="connsiteY1" fmla="*/ 95980 h 343085"/>
                      <a:gd name="connsiteX2" fmla="*/ 87113 w 590071"/>
                      <a:gd name="connsiteY2" fmla="*/ 148896 h 343085"/>
                      <a:gd name="connsiteX3" fmla="*/ 561246 w 590071"/>
                      <a:gd name="connsiteY3" fmla="*/ 330930 h 343085"/>
                      <a:gd name="connsiteX4" fmla="*/ 540080 w 590071"/>
                      <a:gd name="connsiteY4" fmla="*/ 326696 h 343085"/>
                      <a:gd name="connsiteX5" fmla="*/ 224696 w 590071"/>
                      <a:gd name="connsiteY5" fmla="*/ 210280 h 343085"/>
                      <a:gd name="connsiteX6" fmla="*/ 512563 w 590071"/>
                      <a:gd name="connsiteY6" fmla="*/ 299180 h 343085"/>
                      <a:gd name="connsiteX7" fmla="*/ 362280 w 590071"/>
                      <a:gd name="connsiteY7" fmla="*/ 214513 h 343085"/>
                      <a:gd name="connsiteX8" fmla="*/ 25730 w 590071"/>
                      <a:gd name="connsiteY8" fmla="*/ 151013 h 343085"/>
                      <a:gd name="connsiteX9" fmla="*/ 29963 w 590071"/>
                      <a:gd name="connsiteY9" fmla="*/ 730 h 34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90071" h="343085">
                        <a:moveTo>
                          <a:pt x="29963" y="730"/>
                        </a:moveTo>
                        <a:cubicBezTo>
                          <a:pt x="32080" y="-8442"/>
                          <a:pt x="28905" y="71286"/>
                          <a:pt x="38430" y="95980"/>
                        </a:cubicBezTo>
                        <a:cubicBezTo>
                          <a:pt x="47955" y="120674"/>
                          <a:pt x="-23" y="109738"/>
                          <a:pt x="87113" y="148896"/>
                        </a:cubicBezTo>
                        <a:cubicBezTo>
                          <a:pt x="174249" y="188054"/>
                          <a:pt x="485752" y="301297"/>
                          <a:pt x="561246" y="330930"/>
                        </a:cubicBezTo>
                        <a:cubicBezTo>
                          <a:pt x="636740" y="360563"/>
                          <a:pt x="540080" y="326696"/>
                          <a:pt x="540080" y="326696"/>
                        </a:cubicBezTo>
                        <a:cubicBezTo>
                          <a:pt x="483988" y="306588"/>
                          <a:pt x="229282" y="214866"/>
                          <a:pt x="224696" y="210280"/>
                        </a:cubicBezTo>
                        <a:cubicBezTo>
                          <a:pt x="220110" y="205694"/>
                          <a:pt x="489632" y="298475"/>
                          <a:pt x="512563" y="299180"/>
                        </a:cubicBezTo>
                        <a:cubicBezTo>
                          <a:pt x="535494" y="299885"/>
                          <a:pt x="443419" y="239207"/>
                          <a:pt x="362280" y="214513"/>
                        </a:cubicBezTo>
                        <a:cubicBezTo>
                          <a:pt x="281141" y="189819"/>
                          <a:pt x="84997" y="181705"/>
                          <a:pt x="25730" y="151013"/>
                        </a:cubicBezTo>
                        <a:cubicBezTo>
                          <a:pt x="-33537" y="120321"/>
                          <a:pt x="27846" y="9902"/>
                          <a:pt x="29963" y="7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フリーフォーム: 図形 61">
                    <a:extLst>
                      <a:ext uri="{FF2B5EF4-FFF2-40B4-BE49-F238E27FC236}">
                        <a16:creationId xmlns:a16="http://schemas.microsoft.com/office/drawing/2014/main" id="{D69E5A02-D6A2-4885-8BA2-DBBE25AD7FB9}"/>
                      </a:ext>
                    </a:extLst>
                  </p:cNvPr>
                  <p:cNvSpPr/>
                  <p:nvPr/>
                </p:nvSpPr>
                <p:spPr>
                  <a:xfrm>
                    <a:off x="3688577" y="1487660"/>
                    <a:ext cx="370422" cy="1057922"/>
                  </a:xfrm>
                  <a:custGeom>
                    <a:avLst/>
                    <a:gdLst>
                      <a:gd name="connsiteX0" fmla="*/ 369073 w 370422"/>
                      <a:gd name="connsiteY0" fmla="*/ 357 h 1057922"/>
                      <a:gd name="connsiteX1" fmla="*/ 9240 w 370422"/>
                      <a:gd name="connsiteY1" fmla="*/ 226840 h 1057922"/>
                      <a:gd name="connsiteX2" fmla="*/ 106606 w 370422"/>
                      <a:gd name="connsiteY2" fmla="*/ 169690 h 1057922"/>
                      <a:gd name="connsiteX3" fmla="*/ 106606 w 370422"/>
                      <a:gd name="connsiteY3" fmla="*/ 239540 h 1057922"/>
                      <a:gd name="connsiteX4" fmla="*/ 83323 w 370422"/>
                      <a:gd name="connsiteY4" fmla="*/ 499890 h 1057922"/>
                      <a:gd name="connsiteX5" fmla="*/ 68506 w 370422"/>
                      <a:gd name="connsiteY5" fmla="*/ 341140 h 1057922"/>
                      <a:gd name="connsiteX6" fmla="*/ 102373 w 370422"/>
                      <a:gd name="connsiteY6" fmla="*/ 637473 h 1057922"/>
                      <a:gd name="connsiteX7" fmla="*/ 142590 w 370422"/>
                      <a:gd name="connsiteY7" fmla="*/ 1050223 h 1057922"/>
                      <a:gd name="connsiteX8" fmla="*/ 146823 w 370422"/>
                      <a:gd name="connsiteY8" fmla="*/ 851257 h 1057922"/>
                      <a:gd name="connsiteX9" fmla="*/ 132006 w 370422"/>
                      <a:gd name="connsiteY9" fmla="*/ 192973 h 1057922"/>
                      <a:gd name="connsiteX10" fmla="*/ 369073 w 370422"/>
                      <a:gd name="connsiteY10" fmla="*/ 357 h 1057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0422" h="1057922">
                        <a:moveTo>
                          <a:pt x="369073" y="357"/>
                        </a:moveTo>
                        <a:cubicBezTo>
                          <a:pt x="348612" y="6002"/>
                          <a:pt x="52984" y="198618"/>
                          <a:pt x="9240" y="226840"/>
                        </a:cubicBezTo>
                        <a:cubicBezTo>
                          <a:pt x="-34505" y="255062"/>
                          <a:pt x="90378" y="167573"/>
                          <a:pt x="106606" y="169690"/>
                        </a:cubicBezTo>
                        <a:cubicBezTo>
                          <a:pt x="122834" y="171807"/>
                          <a:pt x="110486" y="184507"/>
                          <a:pt x="106606" y="239540"/>
                        </a:cubicBezTo>
                        <a:cubicBezTo>
                          <a:pt x="102725" y="294573"/>
                          <a:pt x="89673" y="482957"/>
                          <a:pt x="83323" y="499890"/>
                        </a:cubicBezTo>
                        <a:cubicBezTo>
                          <a:pt x="76973" y="516823"/>
                          <a:pt x="65331" y="318210"/>
                          <a:pt x="68506" y="341140"/>
                        </a:cubicBezTo>
                        <a:cubicBezTo>
                          <a:pt x="71681" y="364071"/>
                          <a:pt x="90026" y="519293"/>
                          <a:pt x="102373" y="637473"/>
                        </a:cubicBezTo>
                        <a:cubicBezTo>
                          <a:pt x="114720" y="755653"/>
                          <a:pt x="135182" y="1014592"/>
                          <a:pt x="142590" y="1050223"/>
                        </a:cubicBezTo>
                        <a:cubicBezTo>
                          <a:pt x="149998" y="1085854"/>
                          <a:pt x="148587" y="994132"/>
                          <a:pt x="146823" y="851257"/>
                        </a:cubicBezTo>
                        <a:cubicBezTo>
                          <a:pt x="145059" y="708382"/>
                          <a:pt x="92848" y="330204"/>
                          <a:pt x="132006" y="192973"/>
                        </a:cubicBezTo>
                        <a:cubicBezTo>
                          <a:pt x="171164" y="55742"/>
                          <a:pt x="389534" y="-5288"/>
                          <a:pt x="369073" y="35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フリーフォーム: 図形 62">
                    <a:extLst>
                      <a:ext uri="{FF2B5EF4-FFF2-40B4-BE49-F238E27FC236}">
                        <a16:creationId xmlns:a16="http://schemas.microsoft.com/office/drawing/2014/main" id="{27B81ED5-1229-475A-80AF-7E54F131D4BE}"/>
                      </a:ext>
                    </a:extLst>
                  </p:cNvPr>
                  <p:cNvSpPr/>
                  <p:nvPr/>
                </p:nvSpPr>
                <p:spPr>
                  <a:xfrm>
                    <a:off x="3813018" y="1672371"/>
                    <a:ext cx="655141" cy="903496"/>
                  </a:xfrm>
                  <a:custGeom>
                    <a:avLst/>
                    <a:gdLst>
                      <a:gd name="connsiteX0" fmla="*/ 1215 w 655141"/>
                      <a:gd name="connsiteY0" fmla="*/ 4029 h 903496"/>
                      <a:gd name="connsiteX1" fmla="*/ 286965 w 655141"/>
                      <a:gd name="connsiteY1" fmla="*/ 147962 h 903496"/>
                      <a:gd name="connsiteX2" fmla="*/ 301782 w 655141"/>
                      <a:gd name="connsiteY2" fmla="*/ 219929 h 903496"/>
                      <a:gd name="connsiteX3" fmla="*/ 225582 w 655141"/>
                      <a:gd name="connsiteY3" fmla="*/ 869746 h 903496"/>
                      <a:gd name="connsiteX4" fmla="*/ 248865 w 655141"/>
                      <a:gd name="connsiteY4" fmla="*/ 751212 h 903496"/>
                      <a:gd name="connsiteX5" fmla="*/ 348349 w 655141"/>
                      <a:gd name="connsiteY5" fmla="*/ 238979 h 903496"/>
                      <a:gd name="connsiteX6" fmla="*/ 308132 w 655141"/>
                      <a:gd name="connsiteY6" fmla="*/ 321529 h 903496"/>
                      <a:gd name="connsiteX7" fmla="*/ 329299 w 655141"/>
                      <a:gd name="connsiteY7" fmla="*/ 169129 h 903496"/>
                      <a:gd name="connsiteX8" fmla="*/ 636215 w 655141"/>
                      <a:gd name="connsiteY8" fmla="*/ 143729 h 903496"/>
                      <a:gd name="connsiteX9" fmla="*/ 623515 w 655141"/>
                      <a:gd name="connsiteY9" fmla="*/ 143729 h 903496"/>
                      <a:gd name="connsiteX10" fmla="*/ 341999 w 655141"/>
                      <a:gd name="connsiteY10" fmla="*/ 109862 h 903496"/>
                      <a:gd name="connsiteX11" fmla="*/ 460532 w 655141"/>
                      <a:gd name="connsiteY11" fmla="*/ 109862 h 903496"/>
                      <a:gd name="connsiteX12" fmla="*/ 293315 w 655141"/>
                      <a:gd name="connsiteY12" fmla="*/ 88696 h 903496"/>
                      <a:gd name="connsiteX13" fmla="*/ 187482 w 655141"/>
                      <a:gd name="connsiteY13" fmla="*/ 44246 h 903496"/>
                      <a:gd name="connsiteX14" fmla="*/ 1215 w 655141"/>
                      <a:gd name="connsiteY14" fmla="*/ 4029 h 903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55141" h="903496">
                        <a:moveTo>
                          <a:pt x="1215" y="4029"/>
                        </a:moveTo>
                        <a:cubicBezTo>
                          <a:pt x="17795" y="21315"/>
                          <a:pt x="236871" y="111979"/>
                          <a:pt x="286965" y="147962"/>
                        </a:cubicBezTo>
                        <a:cubicBezTo>
                          <a:pt x="337059" y="183945"/>
                          <a:pt x="312012" y="99632"/>
                          <a:pt x="301782" y="219929"/>
                        </a:cubicBezTo>
                        <a:cubicBezTo>
                          <a:pt x="291552" y="340226"/>
                          <a:pt x="234401" y="781199"/>
                          <a:pt x="225582" y="869746"/>
                        </a:cubicBezTo>
                        <a:cubicBezTo>
                          <a:pt x="216763" y="958293"/>
                          <a:pt x="228404" y="856340"/>
                          <a:pt x="248865" y="751212"/>
                        </a:cubicBezTo>
                        <a:cubicBezTo>
                          <a:pt x="269326" y="646084"/>
                          <a:pt x="338471" y="310593"/>
                          <a:pt x="348349" y="238979"/>
                        </a:cubicBezTo>
                        <a:cubicBezTo>
                          <a:pt x="358227" y="167365"/>
                          <a:pt x="311307" y="333171"/>
                          <a:pt x="308132" y="321529"/>
                        </a:cubicBezTo>
                        <a:cubicBezTo>
                          <a:pt x="304957" y="309887"/>
                          <a:pt x="274619" y="198762"/>
                          <a:pt x="329299" y="169129"/>
                        </a:cubicBezTo>
                        <a:cubicBezTo>
                          <a:pt x="383979" y="139496"/>
                          <a:pt x="587179" y="147962"/>
                          <a:pt x="636215" y="143729"/>
                        </a:cubicBezTo>
                        <a:cubicBezTo>
                          <a:pt x="685251" y="139496"/>
                          <a:pt x="623515" y="143729"/>
                          <a:pt x="623515" y="143729"/>
                        </a:cubicBezTo>
                        <a:lnTo>
                          <a:pt x="341999" y="109862"/>
                        </a:lnTo>
                        <a:cubicBezTo>
                          <a:pt x="314835" y="104218"/>
                          <a:pt x="468646" y="113390"/>
                          <a:pt x="460532" y="109862"/>
                        </a:cubicBezTo>
                        <a:cubicBezTo>
                          <a:pt x="452418" y="106334"/>
                          <a:pt x="338823" y="99632"/>
                          <a:pt x="293315" y="88696"/>
                        </a:cubicBezTo>
                        <a:cubicBezTo>
                          <a:pt x="247807" y="77760"/>
                          <a:pt x="232637" y="58710"/>
                          <a:pt x="187482" y="44246"/>
                        </a:cubicBezTo>
                        <a:cubicBezTo>
                          <a:pt x="142327" y="29782"/>
                          <a:pt x="-15365" y="-13257"/>
                          <a:pt x="1215" y="40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" name="フリーフォーム: 図形 63">
                    <a:extLst>
                      <a:ext uri="{FF2B5EF4-FFF2-40B4-BE49-F238E27FC236}">
                        <a16:creationId xmlns:a16="http://schemas.microsoft.com/office/drawing/2014/main" id="{E0901C63-5E4B-4BC1-A7BF-AC78F9349D28}"/>
                      </a:ext>
                    </a:extLst>
                  </p:cNvPr>
                  <p:cNvSpPr/>
                  <p:nvPr/>
                </p:nvSpPr>
                <p:spPr>
                  <a:xfrm>
                    <a:off x="3964329" y="1809315"/>
                    <a:ext cx="416470" cy="919798"/>
                  </a:xfrm>
                  <a:custGeom>
                    <a:avLst/>
                    <a:gdLst>
                      <a:gd name="connsiteX0" fmla="*/ 415054 w 416470"/>
                      <a:gd name="connsiteY0" fmla="*/ 13135 h 919798"/>
                      <a:gd name="connsiteX1" fmla="*/ 249954 w 416470"/>
                      <a:gd name="connsiteY1" fmla="*/ 493618 h 919798"/>
                      <a:gd name="connsiteX2" fmla="*/ 343088 w 416470"/>
                      <a:gd name="connsiteY2" fmla="*/ 127435 h 919798"/>
                      <a:gd name="connsiteX3" fmla="*/ 213971 w 416470"/>
                      <a:gd name="connsiteY3" fmla="*/ 652368 h 919798"/>
                      <a:gd name="connsiteX4" fmla="*/ 211854 w 416470"/>
                      <a:gd name="connsiteY4" fmla="*/ 908485 h 919798"/>
                      <a:gd name="connsiteX5" fmla="*/ 199154 w 416470"/>
                      <a:gd name="connsiteY5" fmla="*/ 857685 h 919798"/>
                      <a:gd name="connsiteX6" fmla="*/ 188 w 416470"/>
                      <a:gd name="connsiteY6" fmla="*/ 705285 h 919798"/>
                      <a:gd name="connsiteX7" fmla="*/ 163171 w 416470"/>
                      <a:gd name="connsiteY7" fmla="*/ 773018 h 919798"/>
                      <a:gd name="connsiteX8" fmla="*/ 182221 w 416470"/>
                      <a:gd name="connsiteY8" fmla="*/ 677768 h 919798"/>
                      <a:gd name="connsiteX9" fmla="*/ 321921 w 416470"/>
                      <a:gd name="connsiteY9" fmla="*/ 180352 h 919798"/>
                      <a:gd name="connsiteX10" fmla="*/ 415054 w 416470"/>
                      <a:gd name="connsiteY10" fmla="*/ 13135 h 91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16470" h="919798">
                        <a:moveTo>
                          <a:pt x="415054" y="13135"/>
                        </a:moveTo>
                        <a:cubicBezTo>
                          <a:pt x="403059" y="65346"/>
                          <a:pt x="261948" y="474568"/>
                          <a:pt x="249954" y="493618"/>
                        </a:cubicBezTo>
                        <a:cubicBezTo>
                          <a:pt x="237960" y="512668"/>
                          <a:pt x="349085" y="100977"/>
                          <a:pt x="343088" y="127435"/>
                        </a:cubicBezTo>
                        <a:cubicBezTo>
                          <a:pt x="337091" y="153893"/>
                          <a:pt x="235843" y="522193"/>
                          <a:pt x="213971" y="652368"/>
                        </a:cubicBezTo>
                        <a:cubicBezTo>
                          <a:pt x="192099" y="782543"/>
                          <a:pt x="214323" y="874266"/>
                          <a:pt x="211854" y="908485"/>
                        </a:cubicBezTo>
                        <a:cubicBezTo>
                          <a:pt x="209385" y="942704"/>
                          <a:pt x="234432" y="891552"/>
                          <a:pt x="199154" y="857685"/>
                        </a:cubicBezTo>
                        <a:cubicBezTo>
                          <a:pt x="163876" y="823818"/>
                          <a:pt x="6185" y="719396"/>
                          <a:pt x="188" y="705285"/>
                        </a:cubicBezTo>
                        <a:cubicBezTo>
                          <a:pt x="-5809" y="691174"/>
                          <a:pt x="132832" y="777604"/>
                          <a:pt x="163171" y="773018"/>
                        </a:cubicBezTo>
                        <a:cubicBezTo>
                          <a:pt x="193510" y="768432"/>
                          <a:pt x="155763" y="776546"/>
                          <a:pt x="182221" y="677768"/>
                        </a:cubicBezTo>
                        <a:cubicBezTo>
                          <a:pt x="208679" y="578990"/>
                          <a:pt x="283821" y="286538"/>
                          <a:pt x="321921" y="180352"/>
                        </a:cubicBezTo>
                        <a:cubicBezTo>
                          <a:pt x="360021" y="74166"/>
                          <a:pt x="427049" y="-39076"/>
                          <a:pt x="415054" y="131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" name="フリーフォーム: 図形 64">
                    <a:extLst>
                      <a:ext uri="{FF2B5EF4-FFF2-40B4-BE49-F238E27FC236}">
                        <a16:creationId xmlns:a16="http://schemas.microsoft.com/office/drawing/2014/main" id="{1D1D8B52-AB98-4BAE-AF70-47B90E76A87E}"/>
                      </a:ext>
                    </a:extLst>
                  </p:cNvPr>
                  <p:cNvSpPr/>
                  <p:nvPr/>
                </p:nvSpPr>
                <p:spPr>
                  <a:xfrm>
                    <a:off x="3798839" y="2508355"/>
                    <a:ext cx="417568" cy="188282"/>
                  </a:xfrm>
                  <a:custGeom>
                    <a:avLst/>
                    <a:gdLst>
                      <a:gd name="connsiteX0" fmla="*/ 4811 w 417568"/>
                      <a:gd name="connsiteY0" fmla="*/ 2012 h 188282"/>
                      <a:gd name="connsiteX1" fmla="*/ 265161 w 417568"/>
                      <a:gd name="connsiteY1" fmla="*/ 76095 h 188282"/>
                      <a:gd name="connsiteX2" fmla="*/ 337128 w 417568"/>
                      <a:gd name="connsiteY2" fmla="*/ 148062 h 188282"/>
                      <a:gd name="connsiteX3" fmla="*/ 417561 w 417568"/>
                      <a:gd name="connsiteY3" fmla="*/ 188278 h 188282"/>
                      <a:gd name="connsiteX4" fmla="*/ 341361 w 417568"/>
                      <a:gd name="connsiteY4" fmla="*/ 145945 h 188282"/>
                      <a:gd name="connsiteX5" fmla="*/ 243994 w 417568"/>
                      <a:gd name="connsiteY5" fmla="*/ 152295 h 188282"/>
                      <a:gd name="connsiteX6" fmla="*/ 55611 w 417568"/>
                      <a:gd name="connsiteY6" fmla="*/ 139595 h 188282"/>
                      <a:gd name="connsiteX7" fmla="*/ 326544 w 417568"/>
                      <a:gd name="connsiteY7" fmla="*/ 156528 h 188282"/>
                      <a:gd name="connsiteX8" fmla="*/ 263044 w 417568"/>
                      <a:gd name="connsiteY8" fmla="*/ 103612 h 188282"/>
                      <a:gd name="connsiteX9" fmla="*/ 159328 w 417568"/>
                      <a:gd name="connsiteY9" fmla="*/ 61278 h 188282"/>
                      <a:gd name="connsiteX10" fmla="*/ 51378 w 417568"/>
                      <a:gd name="connsiteY10" fmla="*/ 21062 h 188282"/>
                      <a:gd name="connsiteX11" fmla="*/ 91594 w 417568"/>
                      <a:gd name="connsiteY11" fmla="*/ 160762 h 188282"/>
                      <a:gd name="connsiteX12" fmla="*/ 4811 w 417568"/>
                      <a:gd name="connsiteY12" fmla="*/ 2012 h 188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17568" h="188282">
                        <a:moveTo>
                          <a:pt x="4811" y="2012"/>
                        </a:moveTo>
                        <a:cubicBezTo>
                          <a:pt x="33739" y="-12099"/>
                          <a:pt x="209775" y="51753"/>
                          <a:pt x="265161" y="76095"/>
                        </a:cubicBezTo>
                        <a:cubicBezTo>
                          <a:pt x="320547" y="100437"/>
                          <a:pt x="311728" y="129365"/>
                          <a:pt x="337128" y="148062"/>
                        </a:cubicBezTo>
                        <a:cubicBezTo>
                          <a:pt x="362528" y="166759"/>
                          <a:pt x="416856" y="188631"/>
                          <a:pt x="417561" y="188278"/>
                        </a:cubicBezTo>
                        <a:cubicBezTo>
                          <a:pt x="418266" y="187925"/>
                          <a:pt x="370289" y="151942"/>
                          <a:pt x="341361" y="145945"/>
                        </a:cubicBezTo>
                        <a:cubicBezTo>
                          <a:pt x="312433" y="139948"/>
                          <a:pt x="291619" y="153353"/>
                          <a:pt x="243994" y="152295"/>
                        </a:cubicBezTo>
                        <a:cubicBezTo>
                          <a:pt x="196369" y="151237"/>
                          <a:pt x="41853" y="138890"/>
                          <a:pt x="55611" y="139595"/>
                        </a:cubicBezTo>
                        <a:cubicBezTo>
                          <a:pt x="69369" y="140301"/>
                          <a:pt x="291972" y="162525"/>
                          <a:pt x="326544" y="156528"/>
                        </a:cubicBezTo>
                        <a:cubicBezTo>
                          <a:pt x="361116" y="150531"/>
                          <a:pt x="290913" y="119487"/>
                          <a:pt x="263044" y="103612"/>
                        </a:cubicBezTo>
                        <a:cubicBezTo>
                          <a:pt x="235175" y="87737"/>
                          <a:pt x="194606" y="75036"/>
                          <a:pt x="159328" y="61278"/>
                        </a:cubicBezTo>
                        <a:cubicBezTo>
                          <a:pt x="124050" y="47520"/>
                          <a:pt x="62667" y="4481"/>
                          <a:pt x="51378" y="21062"/>
                        </a:cubicBezTo>
                        <a:cubicBezTo>
                          <a:pt x="40089" y="37643"/>
                          <a:pt x="96533" y="160762"/>
                          <a:pt x="91594" y="160762"/>
                        </a:cubicBezTo>
                        <a:cubicBezTo>
                          <a:pt x="86655" y="160762"/>
                          <a:pt x="-24117" y="16123"/>
                          <a:pt x="4811" y="20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フリーフォーム: 図形 65">
                    <a:extLst>
                      <a:ext uri="{FF2B5EF4-FFF2-40B4-BE49-F238E27FC236}">
                        <a16:creationId xmlns:a16="http://schemas.microsoft.com/office/drawing/2014/main" id="{E92C0D5F-0ED1-432D-B965-889EC743F1F8}"/>
                      </a:ext>
                    </a:extLst>
                  </p:cNvPr>
                  <p:cNvSpPr/>
                  <p:nvPr/>
                </p:nvSpPr>
                <p:spPr>
                  <a:xfrm>
                    <a:off x="3818269" y="1781136"/>
                    <a:ext cx="243196" cy="719531"/>
                  </a:xfrm>
                  <a:custGeom>
                    <a:avLst/>
                    <a:gdLst>
                      <a:gd name="connsiteX0" fmla="*/ 27714 w 243196"/>
                      <a:gd name="connsiteY0" fmla="*/ 3214 h 719531"/>
                      <a:gd name="connsiteX1" fmla="*/ 190698 w 243196"/>
                      <a:gd name="connsiteY1" fmla="*/ 89997 h 719531"/>
                      <a:gd name="connsiteX2" fmla="*/ 205514 w 243196"/>
                      <a:gd name="connsiteY2" fmla="*/ 168314 h 719531"/>
                      <a:gd name="connsiteX3" fmla="*/ 216098 w 243196"/>
                      <a:gd name="connsiteY3" fmla="*/ 360931 h 719531"/>
                      <a:gd name="connsiteX4" fmla="*/ 213981 w 243196"/>
                      <a:gd name="connsiteY4" fmla="*/ 358814 h 719531"/>
                      <a:gd name="connsiteX5" fmla="*/ 95448 w 243196"/>
                      <a:gd name="connsiteY5" fmla="*/ 352464 h 719531"/>
                      <a:gd name="connsiteX6" fmla="*/ 226681 w 243196"/>
                      <a:gd name="connsiteY6" fmla="*/ 375747 h 719531"/>
                      <a:gd name="connsiteX7" fmla="*/ 192814 w 243196"/>
                      <a:gd name="connsiteY7" fmla="*/ 676314 h 719531"/>
                      <a:gd name="connsiteX8" fmla="*/ 173764 w 243196"/>
                      <a:gd name="connsiteY8" fmla="*/ 669964 h 719531"/>
                      <a:gd name="connsiteX9" fmla="*/ 198 w 243196"/>
                      <a:gd name="connsiteY9" fmla="*/ 617047 h 719531"/>
                      <a:gd name="connsiteX10" fmla="*/ 211864 w 243196"/>
                      <a:gd name="connsiteY10" fmla="*/ 693247 h 719531"/>
                      <a:gd name="connsiteX11" fmla="*/ 224564 w 243196"/>
                      <a:gd name="connsiteY11" fmla="*/ 89997 h 719531"/>
                      <a:gd name="connsiteX12" fmla="*/ 27714 w 243196"/>
                      <a:gd name="connsiteY12" fmla="*/ 3214 h 71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3196" h="719531">
                        <a:moveTo>
                          <a:pt x="27714" y="3214"/>
                        </a:moveTo>
                        <a:cubicBezTo>
                          <a:pt x="22070" y="3214"/>
                          <a:pt x="161065" y="62480"/>
                          <a:pt x="190698" y="89997"/>
                        </a:cubicBezTo>
                        <a:cubicBezTo>
                          <a:pt x="220331" y="117514"/>
                          <a:pt x="201281" y="123158"/>
                          <a:pt x="205514" y="168314"/>
                        </a:cubicBezTo>
                        <a:cubicBezTo>
                          <a:pt x="209747" y="213470"/>
                          <a:pt x="214687" y="329181"/>
                          <a:pt x="216098" y="360931"/>
                        </a:cubicBezTo>
                        <a:cubicBezTo>
                          <a:pt x="217509" y="392681"/>
                          <a:pt x="234089" y="360225"/>
                          <a:pt x="213981" y="358814"/>
                        </a:cubicBezTo>
                        <a:cubicBezTo>
                          <a:pt x="193873" y="357403"/>
                          <a:pt x="93331" y="349642"/>
                          <a:pt x="95448" y="352464"/>
                        </a:cubicBezTo>
                        <a:cubicBezTo>
                          <a:pt x="97565" y="355286"/>
                          <a:pt x="210453" y="321772"/>
                          <a:pt x="226681" y="375747"/>
                        </a:cubicBezTo>
                        <a:cubicBezTo>
                          <a:pt x="242909" y="429722"/>
                          <a:pt x="201634" y="627278"/>
                          <a:pt x="192814" y="676314"/>
                        </a:cubicBezTo>
                        <a:cubicBezTo>
                          <a:pt x="183994" y="725350"/>
                          <a:pt x="173764" y="669964"/>
                          <a:pt x="173764" y="669964"/>
                        </a:cubicBezTo>
                        <a:cubicBezTo>
                          <a:pt x="141661" y="660086"/>
                          <a:pt x="-6152" y="613167"/>
                          <a:pt x="198" y="617047"/>
                        </a:cubicBezTo>
                        <a:cubicBezTo>
                          <a:pt x="6548" y="620928"/>
                          <a:pt x="174470" y="781089"/>
                          <a:pt x="211864" y="693247"/>
                        </a:cubicBezTo>
                        <a:cubicBezTo>
                          <a:pt x="249258" y="605405"/>
                          <a:pt x="252786" y="205708"/>
                          <a:pt x="224564" y="89997"/>
                        </a:cubicBezTo>
                        <a:cubicBezTo>
                          <a:pt x="196342" y="-25714"/>
                          <a:pt x="33358" y="3214"/>
                          <a:pt x="27714" y="32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" name="フリーフォーム: 図形 66">
                    <a:extLst>
                      <a:ext uri="{FF2B5EF4-FFF2-40B4-BE49-F238E27FC236}">
                        <a16:creationId xmlns:a16="http://schemas.microsoft.com/office/drawing/2014/main" id="{A5A6BEFE-6105-4A57-B775-C27A64539E2E}"/>
                      </a:ext>
                    </a:extLst>
                  </p:cNvPr>
                  <p:cNvSpPr/>
                  <p:nvPr/>
                </p:nvSpPr>
                <p:spPr>
                  <a:xfrm>
                    <a:off x="3834158" y="1829310"/>
                    <a:ext cx="63607" cy="583836"/>
                  </a:xfrm>
                  <a:custGeom>
                    <a:avLst/>
                    <a:gdLst>
                      <a:gd name="connsiteX0" fmla="*/ 35109 w 63607"/>
                      <a:gd name="connsiteY0" fmla="*/ 1607 h 583836"/>
                      <a:gd name="connsiteX1" fmla="*/ 30875 w 63607"/>
                      <a:gd name="connsiteY1" fmla="*/ 189990 h 583836"/>
                      <a:gd name="connsiteX2" fmla="*/ 45692 w 63607"/>
                      <a:gd name="connsiteY2" fmla="*/ 583690 h 583836"/>
                      <a:gd name="connsiteX3" fmla="*/ 1242 w 63607"/>
                      <a:gd name="connsiteY3" fmla="*/ 236557 h 583836"/>
                      <a:gd name="connsiteX4" fmla="*/ 35109 w 63607"/>
                      <a:gd name="connsiteY4" fmla="*/ 272540 h 583836"/>
                      <a:gd name="connsiteX5" fmla="*/ 62625 w 63607"/>
                      <a:gd name="connsiteY5" fmla="*/ 143423 h 583836"/>
                      <a:gd name="connsiteX6" fmla="*/ 52042 w 63607"/>
                      <a:gd name="connsiteY6" fmla="*/ 376257 h 583836"/>
                      <a:gd name="connsiteX7" fmla="*/ 1242 w 63607"/>
                      <a:gd name="connsiteY7" fmla="*/ 113790 h 583836"/>
                      <a:gd name="connsiteX8" fmla="*/ 35109 w 63607"/>
                      <a:gd name="connsiteY8" fmla="*/ 1607 h 583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607" h="583836">
                        <a:moveTo>
                          <a:pt x="35109" y="1607"/>
                        </a:moveTo>
                        <a:cubicBezTo>
                          <a:pt x="40048" y="14307"/>
                          <a:pt x="29111" y="92976"/>
                          <a:pt x="30875" y="189990"/>
                        </a:cubicBezTo>
                        <a:cubicBezTo>
                          <a:pt x="32639" y="287004"/>
                          <a:pt x="50631" y="575929"/>
                          <a:pt x="45692" y="583690"/>
                        </a:cubicBezTo>
                        <a:cubicBezTo>
                          <a:pt x="40753" y="591451"/>
                          <a:pt x="3006" y="288415"/>
                          <a:pt x="1242" y="236557"/>
                        </a:cubicBezTo>
                        <a:cubicBezTo>
                          <a:pt x="-522" y="184699"/>
                          <a:pt x="24878" y="288062"/>
                          <a:pt x="35109" y="272540"/>
                        </a:cubicBezTo>
                        <a:cubicBezTo>
                          <a:pt x="45340" y="257018"/>
                          <a:pt x="59803" y="126137"/>
                          <a:pt x="62625" y="143423"/>
                        </a:cubicBezTo>
                        <a:cubicBezTo>
                          <a:pt x="65447" y="160709"/>
                          <a:pt x="62272" y="381196"/>
                          <a:pt x="52042" y="376257"/>
                        </a:cubicBezTo>
                        <a:cubicBezTo>
                          <a:pt x="41812" y="371318"/>
                          <a:pt x="9709" y="173762"/>
                          <a:pt x="1242" y="113790"/>
                        </a:cubicBezTo>
                        <a:cubicBezTo>
                          <a:pt x="-7225" y="53818"/>
                          <a:pt x="30170" y="-11093"/>
                          <a:pt x="35109" y="16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" name="フリーフォーム: 図形 67">
                    <a:extLst>
                      <a:ext uri="{FF2B5EF4-FFF2-40B4-BE49-F238E27FC236}">
                        <a16:creationId xmlns:a16="http://schemas.microsoft.com/office/drawing/2014/main" id="{426CEAD8-1C8A-4F3E-9DDA-EDD3765113C7}"/>
                      </a:ext>
                    </a:extLst>
                  </p:cNvPr>
                  <p:cNvSpPr/>
                  <p:nvPr/>
                </p:nvSpPr>
                <p:spPr>
                  <a:xfrm>
                    <a:off x="3892511" y="2591886"/>
                    <a:ext cx="367776" cy="885435"/>
                  </a:xfrm>
                  <a:custGeom>
                    <a:avLst/>
                    <a:gdLst>
                      <a:gd name="connsiteX0" fmla="*/ 39 w 367776"/>
                      <a:gd name="connsiteY0" fmla="*/ 502 h 885435"/>
                      <a:gd name="connsiteX1" fmla="*/ 244514 w 367776"/>
                      <a:gd name="connsiteY1" fmla="*/ 606927 h 885435"/>
                      <a:gd name="connsiteX2" fmla="*/ 31789 w 367776"/>
                      <a:gd name="connsiteY2" fmla="*/ 129089 h 885435"/>
                      <a:gd name="connsiteX3" fmla="*/ 87352 w 367776"/>
                      <a:gd name="connsiteY3" fmla="*/ 224339 h 885435"/>
                      <a:gd name="connsiteX4" fmla="*/ 268327 w 367776"/>
                      <a:gd name="connsiteY4" fmla="*/ 727577 h 885435"/>
                      <a:gd name="connsiteX5" fmla="*/ 366752 w 367776"/>
                      <a:gd name="connsiteY5" fmla="*/ 884739 h 885435"/>
                      <a:gd name="connsiteX6" fmla="*/ 315952 w 367776"/>
                      <a:gd name="connsiteY6" fmla="*/ 775202 h 885435"/>
                      <a:gd name="connsiteX7" fmla="*/ 255627 w 367776"/>
                      <a:gd name="connsiteY7" fmla="*/ 548189 h 885435"/>
                      <a:gd name="connsiteX8" fmla="*/ 225464 w 367776"/>
                      <a:gd name="connsiteY8" fmla="*/ 503739 h 885435"/>
                      <a:gd name="connsiteX9" fmla="*/ 39 w 367776"/>
                      <a:gd name="connsiteY9" fmla="*/ 502 h 885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7776" h="885435">
                        <a:moveTo>
                          <a:pt x="39" y="502"/>
                        </a:moveTo>
                        <a:cubicBezTo>
                          <a:pt x="3214" y="17700"/>
                          <a:pt x="239222" y="585496"/>
                          <a:pt x="244514" y="606927"/>
                        </a:cubicBezTo>
                        <a:cubicBezTo>
                          <a:pt x="249806" y="628358"/>
                          <a:pt x="57983" y="192854"/>
                          <a:pt x="31789" y="129089"/>
                        </a:cubicBezTo>
                        <a:cubicBezTo>
                          <a:pt x="5595" y="65324"/>
                          <a:pt x="47929" y="124591"/>
                          <a:pt x="87352" y="224339"/>
                        </a:cubicBezTo>
                        <a:cubicBezTo>
                          <a:pt x="126775" y="324087"/>
                          <a:pt x="221760" y="617510"/>
                          <a:pt x="268327" y="727577"/>
                        </a:cubicBezTo>
                        <a:cubicBezTo>
                          <a:pt x="314894" y="837644"/>
                          <a:pt x="358815" y="876802"/>
                          <a:pt x="366752" y="884739"/>
                        </a:cubicBezTo>
                        <a:cubicBezTo>
                          <a:pt x="374689" y="892676"/>
                          <a:pt x="334473" y="831294"/>
                          <a:pt x="315952" y="775202"/>
                        </a:cubicBezTo>
                        <a:cubicBezTo>
                          <a:pt x="297431" y="719110"/>
                          <a:pt x="270708" y="593433"/>
                          <a:pt x="255627" y="548189"/>
                        </a:cubicBezTo>
                        <a:cubicBezTo>
                          <a:pt x="240546" y="502945"/>
                          <a:pt x="266474" y="594491"/>
                          <a:pt x="225464" y="503739"/>
                        </a:cubicBezTo>
                        <a:cubicBezTo>
                          <a:pt x="184454" y="412987"/>
                          <a:pt x="-3136" y="-16696"/>
                          <a:pt x="39" y="50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" name="フリーフォーム: 図形 68">
                    <a:extLst>
                      <a:ext uri="{FF2B5EF4-FFF2-40B4-BE49-F238E27FC236}">
                        <a16:creationId xmlns:a16="http://schemas.microsoft.com/office/drawing/2014/main" id="{CEEFB347-947A-4E78-A41A-4903016D55DB}"/>
                      </a:ext>
                    </a:extLst>
                  </p:cNvPr>
                  <p:cNvSpPr/>
                  <p:nvPr/>
                </p:nvSpPr>
                <p:spPr>
                  <a:xfrm>
                    <a:off x="4243254" y="3464231"/>
                    <a:ext cx="1099590" cy="504528"/>
                  </a:xfrm>
                  <a:custGeom>
                    <a:avLst/>
                    <a:gdLst>
                      <a:gd name="connsiteX0" fmla="*/ 1721 w 1099590"/>
                      <a:gd name="connsiteY0" fmla="*/ 6044 h 504528"/>
                      <a:gd name="connsiteX1" fmla="*/ 252546 w 1099590"/>
                      <a:gd name="connsiteY1" fmla="*/ 234644 h 504528"/>
                      <a:gd name="connsiteX2" fmla="*/ 712921 w 1099590"/>
                      <a:gd name="connsiteY2" fmla="*/ 380694 h 504528"/>
                      <a:gd name="connsiteX3" fmla="*/ 243021 w 1099590"/>
                      <a:gd name="connsiteY3" fmla="*/ 190194 h 504528"/>
                      <a:gd name="connsiteX4" fmla="*/ 1090746 w 1099590"/>
                      <a:gd name="connsiteY4" fmla="*/ 498169 h 504528"/>
                      <a:gd name="connsiteX5" fmla="*/ 655771 w 1099590"/>
                      <a:gd name="connsiteY5" fmla="*/ 374344 h 504528"/>
                      <a:gd name="connsiteX6" fmla="*/ 169996 w 1099590"/>
                      <a:gd name="connsiteY6" fmla="*/ 91769 h 504528"/>
                      <a:gd name="connsiteX7" fmla="*/ 1721 w 1099590"/>
                      <a:gd name="connsiteY7" fmla="*/ 6044 h 504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99590" h="504528">
                        <a:moveTo>
                          <a:pt x="1721" y="6044"/>
                        </a:moveTo>
                        <a:cubicBezTo>
                          <a:pt x="15479" y="29856"/>
                          <a:pt x="134013" y="172202"/>
                          <a:pt x="252546" y="234644"/>
                        </a:cubicBezTo>
                        <a:cubicBezTo>
                          <a:pt x="371079" y="297086"/>
                          <a:pt x="714508" y="388102"/>
                          <a:pt x="712921" y="380694"/>
                        </a:cubicBezTo>
                        <a:cubicBezTo>
                          <a:pt x="711334" y="373286"/>
                          <a:pt x="180050" y="170615"/>
                          <a:pt x="243021" y="190194"/>
                        </a:cubicBezTo>
                        <a:cubicBezTo>
                          <a:pt x="305992" y="209773"/>
                          <a:pt x="1021954" y="467477"/>
                          <a:pt x="1090746" y="498169"/>
                        </a:cubicBezTo>
                        <a:cubicBezTo>
                          <a:pt x="1159538" y="528861"/>
                          <a:pt x="809229" y="442077"/>
                          <a:pt x="655771" y="374344"/>
                        </a:cubicBezTo>
                        <a:cubicBezTo>
                          <a:pt x="502313" y="306611"/>
                          <a:pt x="282179" y="151036"/>
                          <a:pt x="169996" y="91769"/>
                        </a:cubicBezTo>
                        <a:cubicBezTo>
                          <a:pt x="57813" y="32502"/>
                          <a:pt x="-12037" y="-17768"/>
                          <a:pt x="1721" y="60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" name="フリーフォーム: 図形 69">
                    <a:extLst>
                      <a:ext uri="{FF2B5EF4-FFF2-40B4-BE49-F238E27FC236}">
                        <a16:creationId xmlns:a16="http://schemas.microsoft.com/office/drawing/2014/main" id="{8F6AD924-6138-4F9A-9533-956575B93E7C}"/>
                      </a:ext>
                    </a:extLst>
                  </p:cNvPr>
                  <p:cNvSpPr/>
                  <p:nvPr/>
                </p:nvSpPr>
                <p:spPr>
                  <a:xfrm>
                    <a:off x="5241856" y="3036175"/>
                    <a:ext cx="709988" cy="924961"/>
                  </a:xfrm>
                  <a:custGeom>
                    <a:avLst/>
                    <a:gdLst>
                      <a:gd name="connsiteX0" fmla="*/ 695394 w 709988"/>
                      <a:gd name="connsiteY0" fmla="*/ 8650 h 924961"/>
                      <a:gd name="connsiteX1" fmla="*/ 479494 w 709988"/>
                      <a:gd name="connsiteY1" fmla="*/ 478550 h 924961"/>
                      <a:gd name="connsiteX2" fmla="*/ 666819 w 709988"/>
                      <a:gd name="connsiteY2" fmla="*/ 230900 h 924961"/>
                      <a:gd name="connsiteX3" fmla="*/ 508069 w 709988"/>
                      <a:gd name="connsiteY3" fmla="*/ 453150 h 924961"/>
                      <a:gd name="connsiteX4" fmla="*/ 330269 w 709988"/>
                      <a:gd name="connsiteY4" fmla="*/ 751600 h 924961"/>
                      <a:gd name="connsiteX5" fmla="*/ 269944 w 709988"/>
                      <a:gd name="connsiteY5" fmla="*/ 850025 h 924961"/>
                      <a:gd name="connsiteX6" fmla="*/ 69 w 709988"/>
                      <a:gd name="connsiteY6" fmla="*/ 913525 h 924961"/>
                      <a:gd name="connsiteX7" fmla="*/ 247719 w 709988"/>
                      <a:gd name="connsiteY7" fmla="*/ 850025 h 924961"/>
                      <a:gd name="connsiteX8" fmla="*/ 641419 w 709988"/>
                      <a:gd name="connsiteY8" fmla="*/ 224550 h 924961"/>
                      <a:gd name="connsiteX9" fmla="*/ 695394 w 709988"/>
                      <a:gd name="connsiteY9" fmla="*/ 8650 h 924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9988" h="924961">
                        <a:moveTo>
                          <a:pt x="695394" y="8650"/>
                        </a:moveTo>
                        <a:cubicBezTo>
                          <a:pt x="668406" y="50983"/>
                          <a:pt x="484256" y="441508"/>
                          <a:pt x="479494" y="478550"/>
                        </a:cubicBezTo>
                        <a:cubicBezTo>
                          <a:pt x="474732" y="515592"/>
                          <a:pt x="662057" y="235133"/>
                          <a:pt x="666819" y="230900"/>
                        </a:cubicBezTo>
                        <a:cubicBezTo>
                          <a:pt x="671581" y="226667"/>
                          <a:pt x="564161" y="366367"/>
                          <a:pt x="508069" y="453150"/>
                        </a:cubicBezTo>
                        <a:cubicBezTo>
                          <a:pt x="451977" y="539933"/>
                          <a:pt x="369956" y="685454"/>
                          <a:pt x="330269" y="751600"/>
                        </a:cubicBezTo>
                        <a:cubicBezTo>
                          <a:pt x="290581" y="817746"/>
                          <a:pt x="324977" y="823038"/>
                          <a:pt x="269944" y="850025"/>
                        </a:cubicBezTo>
                        <a:cubicBezTo>
                          <a:pt x="214911" y="877012"/>
                          <a:pt x="3773" y="913525"/>
                          <a:pt x="69" y="913525"/>
                        </a:cubicBezTo>
                        <a:cubicBezTo>
                          <a:pt x="-3635" y="913525"/>
                          <a:pt x="140827" y="964854"/>
                          <a:pt x="247719" y="850025"/>
                        </a:cubicBezTo>
                        <a:cubicBezTo>
                          <a:pt x="354611" y="735196"/>
                          <a:pt x="566807" y="363192"/>
                          <a:pt x="641419" y="224550"/>
                        </a:cubicBezTo>
                        <a:cubicBezTo>
                          <a:pt x="716031" y="85908"/>
                          <a:pt x="722382" y="-33683"/>
                          <a:pt x="695394" y="86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フリーフォーム: 図形 70">
                    <a:extLst>
                      <a:ext uri="{FF2B5EF4-FFF2-40B4-BE49-F238E27FC236}">
                        <a16:creationId xmlns:a16="http://schemas.microsoft.com/office/drawing/2014/main" id="{E1CE56C7-CD26-49AE-A7FC-7782D6A14B61}"/>
                      </a:ext>
                    </a:extLst>
                  </p:cNvPr>
                  <p:cNvSpPr/>
                  <p:nvPr/>
                </p:nvSpPr>
                <p:spPr>
                  <a:xfrm>
                    <a:off x="4735180" y="3013872"/>
                    <a:ext cx="868014" cy="45517"/>
                  </a:xfrm>
                  <a:custGeom>
                    <a:avLst/>
                    <a:gdLst>
                      <a:gd name="connsiteX0" fmla="*/ 13033 w 868014"/>
                      <a:gd name="connsiteY0" fmla="*/ 791 h 45517"/>
                      <a:gd name="connsiteX1" fmla="*/ 860758 w 868014"/>
                      <a:gd name="connsiteY1" fmla="*/ 18253 h 45517"/>
                      <a:gd name="connsiteX2" fmla="*/ 440070 w 868014"/>
                      <a:gd name="connsiteY2" fmla="*/ 37303 h 45517"/>
                      <a:gd name="connsiteX3" fmla="*/ 762333 w 868014"/>
                      <a:gd name="connsiteY3" fmla="*/ 32541 h 45517"/>
                      <a:gd name="connsiteX4" fmla="*/ 373395 w 868014"/>
                      <a:gd name="connsiteY4" fmla="*/ 45241 h 45517"/>
                      <a:gd name="connsiteX5" fmla="*/ 13033 w 868014"/>
                      <a:gd name="connsiteY5" fmla="*/ 791 h 4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8014" h="45517">
                        <a:moveTo>
                          <a:pt x="13033" y="791"/>
                        </a:moveTo>
                        <a:cubicBezTo>
                          <a:pt x="94260" y="-3707"/>
                          <a:pt x="789585" y="12168"/>
                          <a:pt x="860758" y="18253"/>
                        </a:cubicBezTo>
                        <a:cubicBezTo>
                          <a:pt x="931931" y="24338"/>
                          <a:pt x="456474" y="34922"/>
                          <a:pt x="440070" y="37303"/>
                        </a:cubicBezTo>
                        <a:cubicBezTo>
                          <a:pt x="423666" y="39684"/>
                          <a:pt x="773445" y="31218"/>
                          <a:pt x="762333" y="32541"/>
                        </a:cubicBezTo>
                        <a:cubicBezTo>
                          <a:pt x="751221" y="33864"/>
                          <a:pt x="494839" y="47622"/>
                          <a:pt x="373395" y="45241"/>
                        </a:cubicBezTo>
                        <a:cubicBezTo>
                          <a:pt x="251951" y="42860"/>
                          <a:pt x="-68194" y="5289"/>
                          <a:pt x="13033" y="79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2" name="フリーフォーム: 図形 71">
                    <a:extLst>
                      <a:ext uri="{FF2B5EF4-FFF2-40B4-BE49-F238E27FC236}">
                        <a16:creationId xmlns:a16="http://schemas.microsoft.com/office/drawing/2014/main" id="{C2622C37-D85D-400F-8189-16044A54D565}"/>
                      </a:ext>
                    </a:extLst>
                  </p:cNvPr>
                  <p:cNvSpPr/>
                  <p:nvPr/>
                </p:nvSpPr>
                <p:spPr>
                  <a:xfrm>
                    <a:off x="5598373" y="3025078"/>
                    <a:ext cx="233460" cy="257172"/>
                  </a:xfrm>
                  <a:custGeom>
                    <a:avLst/>
                    <a:gdLst>
                      <a:gd name="connsiteX0" fmla="*/ 5502 w 233460"/>
                      <a:gd name="connsiteY0" fmla="*/ 14985 h 257172"/>
                      <a:gd name="connsiteX1" fmla="*/ 227752 w 233460"/>
                      <a:gd name="connsiteY1" fmla="*/ 254697 h 257172"/>
                      <a:gd name="connsiteX2" fmla="*/ 170602 w 233460"/>
                      <a:gd name="connsiteY2" fmla="*/ 141985 h 257172"/>
                      <a:gd name="connsiteX3" fmla="*/ 203940 w 233460"/>
                      <a:gd name="connsiteY3" fmla="*/ 178497 h 257172"/>
                      <a:gd name="connsiteX4" fmla="*/ 143615 w 233460"/>
                      <a:gd name="connsiteY4" fmla="*/ 127697 h 257172"/>
                      <a:gd name="connsiteX5" fmla="*/ 73765 w 233460"/>
                      <a:gd name="connsiteY5" fmla="*/ 37210 h 257172"/>
                      <a:gd name="connsiteX6" fmla="*/ 5502 w 233460"/>
                      <a:gd name="connsiteY6" fmla="*/ 14985 h 257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3460" h="257172">
                        <a:moveTo>
                          <a:pt x="5502" y="14985"/>
                        </a:moveTo>
                        <a:cubicBezTo>
                          <a:pt x="31166" y="51233"/>
                          <a:pt x="200235" y="233530"/>
                          <a:pt x="227752" y="254697"/>
                        </a:cubicBezTo>
                        <a:cubicBezTo>
                          <a:pt x="255269" y="275864"/>
                          <a:pt x="174571" y="154685"/>
                          <a:pt x="170602" y="141985"/>
                        </a:cubicBezTo>
                        <a:cubicBezTo>
                          <a:pt x="166633" y="129285"/>
                          <a:pt x="208438" y="180878"/>
                          <a:pt x="203940" y="178497"/>
                        </a:cubicBezTo>
                        <a:cubicBezTo>
                          <a:pt x="199442" y="176116"/>
                          <a:pt x="165311" y="151245"/>
                          <a:pt x="143615" y="127697"/>
                        </a:cubicBezTo>
                        <a:cubicBezTo>
                          <a:pt x="121919" y="104149"/>
                          <a:pt x="96519" y="57318"/>
                          <a:pt x="73765" y="37210"/>
                        </a:cubicBezTo>
                        <a:cubicBezTo>
                          <a:pt x="51011" y="17102"/>
                          <a:pt x="-20162" y="-21263"/>
                          <a:pt x="5502" y="149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3" name="フリーフォーム: 図形 72">
                    <a:extLst>
                      <a:ext uri="{FF2B5EF4-FFF2-40B4-BE49-F238E27FC236}">
                        <a16:creationId xmlns:a16="http://schemas.microsoft.com/office/drawing/2014/main" id="{25AD64F0-E13A-4786-BB49-299B2CFC50FD}"/>
                      </a:ext>
                    </a:extLst>
                  </p:cNvPr>
                  <p:cNvSpPr/>
                  <p:nvPr/>
                </p:nvSpPr>
                <p:spPr>
                  <a:xfrm>
                    <a:off x="4926013" y="3041495"/>
                    <a:ext cx="704901" cy="203964"/>
                  </a:xfrm>
                  <a:custGeom>
                    <a:avLst/>
                    <a:gdLst>
                      <a:gd name="connsiteX0" fmla="*/ 698500 w 704901"/>
                      <a:gd name="connsiteY0" fmla="*/ 155 h 203964"/>
                      <a:gd name="connsiteX1" fmla="*/ 601662 w 704901"/>
                      <a:gd name="connsiteY1" fmla="*/ 90643 h 203964"/>
                      <a:gd name="connsiteX2" fmla="*/ 519112 w 704901"/>
                      <a:gd name="connsiteY2" fmla="*/ 127155 h 203964"/>
                      <a:gd name="connsiteX3" fmla="*/ 474662 w 704901"/>
                      <a:gd name="connsiteY3" fmla="*/ 122393 h 203964"/>
                      <a:gd name="connsiteX4" fmla="*/ 0 w 704901"/>
                      <a:gd name="connsiteY4" fmla="*/ 58893 h 203964"/>
                      <a:gd name="connsiteX5" fmla="*/ 495300 w 704901"/>
                      <a:gd name="connsiteY5" fmla="*/ 147793 h 203964"/>
                      <a:gd name="connsiteX6" fmla="*/ 558800 w 704901"/>
                      <a:gd name="connsiteY6" fmla="*/ 106518 h 203964"/>
                      <a:gd name="connsiteX7" fmla="*/ 598487 w 704901"/>
                      <a:gd name="connsiteY7" fmla="*/ 66830 h 203964"/>
                      <a:gd name="connsiteX8" fmla="*/ 588962 w 704901"/>
                      <a:gd name="connsiteY8" fmla="*/ 138268 h 203964"/>
                      <a:gd name="connsiteX9" fmla="*/ 704850 w 704901"/>
                      <a:gd name="connsiteY9" fmla="*/ 203355 h 203964"/>
                      <a:gd name="connsiteX10" fmla="*/ 573087 w 704901"/>
                      <a:gd name="connsiteY10" fmla="*/ 170018 h 203964"/>
                      <a:gd name="connsiteX11" fmla="*/ 541337 w 704901"/>
                      <a:gd name="connsiteY11" fmla="*/ 155730 h 203964"/>
                      <a:gd name="connsiteX12" fmla="*/ 654050 w 704901"/>
                      <a:gd name="connsiteY12" fmla="*/ 114455 h 203964"/>
                      <a:gd name="connsiteX13" fmla="*/ 698500 w 704901"/>
                      <a:gd name="connsiteY13" fmla="*/ 155 h 20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04901" h="203964">
                        <a:moveTo>
                          <a:pt x="698500" y="155"/>
                        </a:moveTo>
                        <a:cubicBezTo>
                          <a:pt x="689769" y="-3814"/>
                          <a:pt x="631560" y="69476"/>
                          <a:pt x="601662" y="90643"/>
                        </a:cubicBezTo>
                        <a:cubicBezTo>
                          <a:pt x="571764" y="111810"/>
                          <a:pt x="540278" y="121863"/>
                          <a:pt x="519112" y="127155"/>
                        </a:cubicBezTo>
                        <a:cubicBezTo>
                          <a:pt x="497946" y="132447"/>
                          <a:pt x="474662" y="122393"/>
                          <a:pt x="474662" y="122393"/>
                        </a:cubicBezTo>
                        <a:lnTo>
                          <a:pt x="0" y="58893"/>
                        </a:lnTo>
                        <a:cubicBezTo>
                          <a:pt x="3440" y="63126"/>
                          <a:pt x="402167" y="139856"/>
                          <a:pt x="495300" y="147793"/>
                        </a:cubicBezTo>
                        <a:cubicBezTo>
                          <a:pt x="588433" y="155730"/>
                          <a:pt x="541602" y="120012"/>
                          <a:pt x="558800" y="106518"/>
                        </a:cubicBezTo>
                        <a:cubicBezTo>
                          <a:pt x="575998" y="93024"/>
                          <a:pt x="593460" y="61538"/>
                          <a:pt x="598487" y="66830"/>
                        </a:cubicBezTo>
                        <a:cubicBezTo>
                          <a:pt x="603514" y="72122"/>
                          <a:pt x="571235" y="115514"/>
                          <a:pt x="588962" y="138268"/>
                        </a:cubicBezTo>
                        <a:cubicBezTo>
                          <a:pt x="606689" y="161022"/>
                          <a:pt x="707496" y="198063"/>
                          <a:pt x="704850" y="203355"/>
                        </a:cubicBezTo>
                        <a:cubicBezTo>
                          <a:pt x="702204" y="208647"/>
                          <a:pt x="600339" y="177955"/>
                          <a:pt x="573087" y="170018"/>
                        </a:cubicBezTo>
                        <a:cubicBezTo>
                          <a:pt x="545835" y="162081"/>
                          <a:pt x="527843" y="164991"/>
                          <a:pt x="541337" y="155730"/>
                        </a:cubicBezTo>
                        <a:cubicBezTo>
                          <a:pt x="554831" y="146469"/>
                          <a:pt x="627063" y="136415"/>
                          <a:pt x="654050" y="114455"/>
                        </a:cubicBezTo>
                        <a:cubicBezTo>
                          <a:pt x="681037" y="92495"/>
                          <a:pt x="707231" y="4124"/>
                          <a:pt x="698500" y="1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4" name="フリーフォーム: 図形 73">
                    <a:extLst>
                      <a:ext uri="{FF2B5EF4-FFF2-40B4-BE49-F238E27FC236}">
                        <a16:creationId xmlns:a16="http://schemas.microsoft.com/office/drawing/2014/main" id="{5965F507-8154-489D-A070-B45414A0087B}"/>
                      </a:ext>
                    </a:extLst>
                  </p:cNvPr>
                  <p:cNvSpPr/>
                  <p:nvPr/>
                </p:nvSpPr>
                <p:spPr>
                  <a:xfrm>
                    <a:off x="4848096" y="3111509"/>
                    <a:ext cx="749556" cy="237893"/>
                  </a:xfrm>
                  <a:custGeom>
                    <a:avLst/>
                    <a:gdLst>
                      <a:gd name="connsiteX0" fmla="*/ 12829 w 749556"/>
                      <a:gd name="connsiteY0" fmla="*/ 1579 h 237893"/>
                      <a:gd name="connsiteX1" fmla="*/ 536704 w 749556"/>
                      <a:gd name="connsiteY1" fmla="*/ 177791 h 237893"/>
                      <a:gd name="connsiteX2" fmla="*/ 279529 w 749556"/>
                      <a:gd name="connsiteY2" fmla="*/ 114291 h 237893"/>
                      <a:gd name="connsiteX3" fmla="*/ 743079 w 749556"/>
                      <a:gd name="connsiteY3" fmla="*/ 234941 h 237893"/>
                      <a:gd name="connsiteX4" fmla="*/ 547817 w 749556"/>
                      <a:gd name="connsiteY4" fmla="*/ 200016 h 237893"/>
                      <a:gd name="connsiteX5" fmla="*/ 503367 w 749556"/>
                      <a:gd name="connsiteY5" fmla="*/ 190491 h 237893"/>
                      <a:gd name="connsiteX6" fmla="*/ 187454 w 749556"/>
                      <a:gd name="connsiteY6" fmla="*/ 95241 h 237893"/>
                      <a:gd name="connsiteX7" fmla="*/ 12829 w 749556"/>
                      <a:gd name="connsiteY7" fmla="*/ 1579 h 23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9556" h="237893">
                        <a:moveTo>
                          <a:pt x="12829" y="1579"/>
                        </a:moveTo>
                        <a:cubicBezTo>
                          <a:pt x="71037" y="15337"/>
                          <a:pt x="492254" y="159006"/>
                          <a:pt x="536704" y="177791"/>
                        </a:cubicBezTo>
                        <a:cubicBezTo>
                          <a:pt x="581154" y="196576"/>
                          <a:pt x="279529" y="114291"/>
                          <a:pt x="279529" y="114291"/>
                        </a:cubicBezTo>
                        <a:cubicBezTo>
                          <a:pt x="313925" y="123816"/>
                          <a:pt x="698364" y="220654"/>
                          <a:pt x="743079" y="234941"/>
                        </a:cubicBezTo>
                        <a:cubicBezTo>
                          <a:pt x="787794" y="249228"/>
                          <a:pt x="587769" y="207424"/>
                          <a:pt x="547817" y="200016"/>
                        </a:cubicBezTo>
                        <a:cubicBezTo>
                          <a:pt x="507865" y="192608"/>
                          <a:pt x="563427" y="207953"/>
                          <a:pt x="503367" y="190491"/>
                        </a:cubicBezTo>
                        <a:cubicBezTo>
                          <a:pt x="443307" y="173029"/>
                          <a:pt x="266035" y="122758"/>
                          <a:pt x="187454" y="95241"/>
                        </a:cubicBezTo>
                        <a:cubicBezTo>
                          <a:pt x="108873" y="67724"/>
                          <a:pt x="-45379" y="-12179"/>
                          <a:pt x="12829" y="15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5" name="フリーフォーム: 図形 74">
                    <a:extLst>
                      <a:ext uri="{FF2B5EF4-FFF2-40B4-BE49-F238E27FC236}">
                        <a16:creationId xmlns:a16="http://schemas.microsoft.com/office/drawing/2014/main" id="{28F7ECC4-DF77-4B69-A044-0BFC46366071}"/>
                      </a:ext>
                    </a:extLst>
                  </p:cNvPr>
                  <p:cNvSpPr/>
                  <p:nvPr/>
                </p:nvSpPr>
                <p:spPr>
                  <a:xfrm>
                    <a:off x="5481590" y="3193375"/>
                    <a:ext cx="357241" cy="183701"/>
                  </a:xfrm>
                  <a:custGeom>
                    <a:avLst/>
                    <a:gdLst>
                      <a:gd name="connsiteX0" fmla="*/ 82598 w 357241"/>
                      <a:gd name="connsiteY0" fmla="*/ 81638 h 183701"/>
                      <a:gd name="connsiteX1" fmla="*/ 206423 w 357241"/>
                      <a:gd name="connsiteY1" fmla="*/ 73700 h 183701"/>
                      <a:gd name="connsiteX2" fmla="*/ 171498 w 357241"/>
                      <a:gd name="connsiteY2" fmla="*/ 21313 h 183701"/>
                      <a:gd name="connsiteX3" fmla="*/ 257223 w 357241"/>
                      <a:gd name="connsiteY3" fmla="*/ 95925 h 183701"/>
                      <a:gd name="connsiteX4" fmla="*/ 357235 w 357241"/>
                      <a:gd name="connsiteY4" fmla="*/ 94338 h 183701"/>
                      <a:gd name="connsiteX5" fmla="*/ 252460 w 357241"/>
                      <a:gd name="connsiteY5" fmla="*/ 99100 h 183701"/>
                      <a:gd name="connsiteX6" fmla="*/ 166735 w 357241"/>
                      <a:gd name="connsiteY6" fmla="*/ 183238 h 183701"/>
                      <a:gd name="connsiteX7" fmla="*/ 48 w 357241"/>
                      <a:gd name="connsiteY7" fmla="*/ 134025 h 183701"/>
                      <a:gd name="connsiteX8" fmla="*/ 184198 w 357241"/>
                      <a:gd name="connsiteY8" fmla="*/ 157838 h 183701"/>
                      <a:gd name="connsiteX9" fmla="*/ 258810 w 357241"/>
                      <a:gd name="connsiteY9" fmla="*/ 100688 h 183701"/>
                      <a:gd name="connsiteX10" fmla="*/ 154035 w 357241"/>
                      <a:gd name="connsiteY10" fmla="*/ 675 h 183701"/>
                      <a:gd name="connsiteX11" fmla="*/ 173085 w 357241"/>
                      <a:gd name="connsiteY11" fmla="*/ 57825 h 183701"/>
                      <a:gd name="connsiteX12" fmla="*/ 177848 w 357241"/>
                      <a:gd name="connsiteY12" fmla="*/ 76875 h 183701"/>
                      <a:gd name="connsiteX13" fmla="*/ 82598 w 357241"/>
                      <a:gd name="connsiteY13" fmla="*/ 81638 h 1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57241" h="183701">
                        <a:moveTo>
                          <a:pt x="82598" y="81638"/>
                        </a:moveTo>
                        <a:cubicBezTo>
                          <a:pt x="87361" y="81109"/>
                          <a:pt x="191606" y="83754"/>
                          <a:pt x="206423" y="73700"/>
                        </a:cubicBezTo>
                        <a:cubicBezTo>
                          <a:pt x="221240" y="63646"/>
                          <a:pt x="163031" y="17609"/>
                          <a:pt x="171498" y="21313"/>
                        </a:cubicBezTo>
                        <a:cubicBezTo>
                          <a:pt x="179965" y="25017"/>
                          <a:pt x="226267" y="83754"/>
                          <a:pt x="257223" y="95925"/>
                        </a:cubicBezTo>
                        <a:cubicBezTo>
                          <a:pt x="288179" y="108096"/>
                          <a:pt x="358029" y="93809"/>
                          <a:pt x="357235" y="94338"/>
                        </a:cubicBezTo>
                        <a:cubicBezTo>
                          <a:pt x="356441" y="94867"/>
                          <a:pt x="284210" y="84283"/>
                          <a:pt x="252460" y="99100"/>
                        </a:cubicBezTo>
                        <a:cubicBezTo>
                          <a:pt x="220710" y="113917"/>
                          <a:pt x="208804" y="177417"/>
                          <a:pt x="166735" y="183238"/>
                        </a:cubicBezTo>
                        <a:cubicBezTo>
                          <a:pt x="124666" y="189059"/>
                          <a:pt x="-2862" y="138258"/>
                          <a:pt x="48" y="134025"/>
                        </a:cubicBezTo>
                        <a:cubicBezTo>
                          <a:pt x="2958" y="129792"/>
                          <a:pt x="141071" y="163394"/>
                          <a:pt x="184198" y="157838"/>
                        </a:cubicBezTo>
                        <a:cubicBezTo>
                          <a:pt x="227325" y="152282"/>
                          <a:pt x="263837" y="126882"/>
                          <a:pt x="258810" y="100688"/>
                        </a:cubicBezTo>
                        <a:cubicBezTo>
                          <a:pt x="253783" y="74494"/>
                          <a:pt x="168323" y="7819"/>
                          <a:pt x="154035" y="675"/>
                        </a:cubicBezTo>
                        <a:cubicBezTo>
                          <a:pt x="139748" y="-6469"/>
                          <a:pt x="169116" y="45125"/>
                          <a:pt x="173085" y="57825"/>
                        </a:cubicBezTo>
                        <a:cubicBezTo>
                          <a:pt x="177054" y="70525"/>
                          <a:pt x="186050" y="73700"/>
                          <a:pt x="177848" y="76875"/>
                        </a:cubicBezTo>
                        <a:cubicBezTo>
                          <a:pt x="169646" y="80050"/>
                          <a:pt x="77835" y="82167"/>
                          <a:pt x="82598" y="816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フリーフォーム: 図形 75">
                    <a:extLst>
                      <a:ext uri="{FF2B5EF4-FFF2-40B4-BE49-F238E27FC236}">
                        <a16:creationId xmlns:a16="http://schemas.microsoft.com/office/drawing/2014/main" id="{05EC4D55-BC8A-4213-A6E6-1F2D07F1943C}"/>
                      </a:ext>
                    </a:extLst>
                  </p:cNvPr>
                  <p:cNvSpPr/>
                  <p:nvPr/>
                </p:nvSpPr>
                <p:spPr>
                  <a:xfrm>
                    <a:off x="5424183" y="3203558"/>
                    <a:ext cx="234350" cy="166716"/>
                  </a:xfrm>
                  <a:custGeom>
                    <a:avLst/>
                    <a:gdLst>
                      <a:gd name="connsiteX0" fmla="*/ 305 w 234350"/>
                      <a:gd name="connsiteY0" fmla="*/ 17 h 166716"/>
                      <a:gd name="connsiteX1" fmla="*/ 222555 w 234350"/>
                      <a:gd name="connsiteY1" fmla="*/ 61930 h 166716"/>
                      <a:gd name="connsiteX2" fmla="*/ 203505 w 234350"/>
                      <a:gd name="connsiteY2" fmla="*/ 85742 h 166716"/>
                      <a:gd name="connsiteX3" fmla="*/ 201917 w 234350"/>
                      <a:gd name="connsiteY3" fmla="*/ 166705 h 166716"/>
                      <a:gd name="connsiteX4" fmla="*/ 187630 w 234350"/>
                      <a:gd name="connsiteY4" fmla="*/ 92092 h 166716"/>
                      <a:gd name="connsiteX5" fmla="*/ 165405 w 234350"/>
                      <a:gd name="connsiteY5" fmla="*/ 152417 h 166716"/>
                      <a:gd name="connsiteX6" fmla="*/ 166992 w 234350"/>
                      <a:gd name="connsiteY6" fmla="*/ 63517 h 166716"/>
                      <a:gd name="connsiteX7" fmla="*/ 174930 w 234350"/>
                      <a:gd name="connsiteY7" fmla="*/ 55580 h 166716"/>
                      <a:gd name="connsiteX8" fmla="*/ 305 w 234350"/>
                      <a:gd name="connsiteY8" fmla="*/ 17 h 166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350" h="166716">
                        <a:moveTo>
                          <a:pt x="305" y="17"/>
                        </a:moveTo>
                        <a:cubicBezTo>
                          <a:pt x="8242" y="1075"/>
                          <a:pt x="188688" y="47642"/>
                          <a:pt x="222555" y="61930"/>
                        </a:cubicBezTo>
                        <a:cubicBezTo>
                          <a:pt x="256422" y="76218"/>
                          <a:pt x="206945" y="68280"/>
                          <a:pt x="203505" y="85742"/>
                        </a:cubicBezTo>
                        <a:cubicBezTo>
                          <a:pt x="200065" y="103205"/>
                          <a:pt x="204563" y="165647"/>
                          <a:pt x="201917" y="166705"/>
                        </a:cubicBezTo>
                        <a:cubicBezTo>
                          <a:pt x="199271" y="167763"/>
                          <a:pt x="193715" y="94473"/>
                          <a:pt x="187630" y="92092"/>
                        </a:cubicBezTo>
                        <a:cubicBezTo>
                          <a:pt x="181545" y="89711"/>
                          <a:pt x="168845" y="157179"/>
                          <a:pt x="165405" y="152417"/>
                        </a:cubicBezTo>
                        <a:cubicBezTo>
                          <a:pt x="161965" y="147655"/>
                          <a:pt x="165405" y="79657"/>
                          <a:pt x="166992" y="63517"/>
                        </a:cubicBezTo>
                        <a:cubicBezTo>
                          <a:pt x="168580" y="47378"/>
                          <a:pt x="208532" y="65634"/>
                          <a:pt x="174930" y="55580"/>
                        </a:cubicBezTo>
                        <a:cubicBezTo>
                          <a:pt x="141328" y="45526"/>
                          <a:pt x="-7632" y="-1041"/>
                          <a:pt x="305" y="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" name="フリーフォーム: 図形 76">
                    <a:extLst>
                      <a:ext uri="{FF2B5EF4-FFF2-40B4-BE49-F238E27FC236}">
                        <a16:creationId xmlns:a16="http://schemas.microsoft.com/office/drawing/2014/main" id="{809D147D-99F0-4895-B5B7-27E71691A292}"/>
                      </a:ext>
                    </a:extLst>
                  </p:cNvPr>
                  <p:cNvSpPr/>
                  <p:nvPr/>
                </p:nvSpPr>
                <p:spPr>
                  <a:xfrm>
                    <a:off x="4711792" y="2943224"/>
                    <a:ext cx="263380" cy="621752"/>
                  </a:xfrm>
                  <a:custGeom>
                    <a:avLst/>
                    <a:gdLst>
                      <a:gd name="connsiteX0" fmla="*/ 42771 w 263380"/>
                      <a:gd name="connsiteY0" fmla="*/ 139701 h 621752"/>
                      <a:gd name="connsiteX1" fmla="*/ 25308 w 263380"/>
                      <a:gd name="connsiteY1" fmla="*/ 201614 h 621752"/>
                      <a:gd name="connsiteX2" fmla="*/ 63408 w 263380"/>
                      <a:gd name="connsiteY2" fmla="*/ 263526 h 621752"/>
                      <a:gd name="connsiteX3" fmla="*/ 255496 w 263380"/>
                      <a:gd name="connsiteY3" fmla="*/ 608014 h 621752"/>
                      <a:gd name="connsiteX4" fmla="*/ 204696 w 263380"/>
                      <a:gd name="connsiteY4" fmla="*/ 522289 h 621752"/>
                      <a:gd name="connsiteX5" fmla="*/ 6258 w 263380"/>
                      <a:gd name="connsiteY5" fmla="*/ 234951 h 621752"/>
                      <a:gd name="connsiteX6" fmla="*/ 47533 w 263380"/>
                      <a:gd name="connsiteY6" fmla="*/ 261939 h 621752"/>
                      <a:gd name="connsiteX7" fmla="*/ 25308 w 263380"/>
                      <a:gd name="connsiteY7" fmla="*/ 3176 h 621752"/>
                      <a:gd name="connsiteX8" fmla="*/ 42771 w 263380"/>
                      <a:gd name="connsiteY8" fmla="*/ 139701 h 621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3380" h="621752">
                        <a:moveTo>
                          <a:pt x="42771" y="139701"/>
                        </a:moveTo>
                        <a:cubicBezTo>
                          <a:pt x="42771" y="172774"/>
                          <a:pt x="21869" y="180977"/>
                          <a:pt x="25308" y="201614"/>
                        </a:cubicBezTo>
                        <a:cubicBezTo>
                          <a:pt x="28747" y="222251"/>
                          <a:pt x="25043" y="195793"/>
                          <a:pt x="63408" y="263526"/>
                        </a:cubicBezTo>
                        <a:cubicBezTo>
                          <a:pt x="101773" y="331259"/>
                          <a:pt x="231948" y="564887"/>
                          <a:pt x="255496" y="608014"/>
                        </a:cubicBezTo>
                        <a:cubicBezTo>
                          <a:pt x="279044" y="651141"/>
                          <a:pt x="246236" y="584466"/>
                          <a:pt x="204696" y="522289"/>
                        </a:cubicBezTo>
                        <a:cubicBezTo>
                          <a:pt x="163156" y="460112"/>
                          <a:pt x="32452" y="278343"/>
                          <a:pt x="6258" y="234951"/>
                        </a:cubicBezTo>
                        <a:cubicBezTo>
                          <a:pt x="-19936" y="191559"/>
                          <a:pt x="44358" y="300568"/>
                          <a:pt x="47533" y="261939"/>
                        </a:cubicBezTo>
                        <a:cubicBezTo>
                          <a:pt x="50708" y="223310"/>
                          <a:pt x="29806" y="28047"/>
                          <a:pt x="25308" y="3176"/>
                        </a:cubicBezTo>
                        <a:cubicBezTo>
                          <a:pt x="20810" y="-21695"/>
                          <a:pt x="42771" y="106628"/>
                          <a:pt x="42771" y="1397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" name="フリーフォーム: 図形 77">
                    <a:extLst>
                      <a:ext uri="{FF2B5EF4-FFF2-40B4-BE49-F238E27FC236}">
                        <a16:creationId xmlns:a16="http://schemas.microsoft.com/office/drawing/2014/main" id="{6CE21EB5-F466-4187-993B-0FC1EFCB6840}"/>
                      </a:ext>
                    </a:extLst>
                  </p:cNvPr>
                  <p:cNvSpPr/>
                  <p:nvPr/>
                </p:nvSpPr>
                <p:spPr>
                  <a:xfrm>
                    <a:off x="4802799" y="3084492"/>
                    <a:ext cx="317525" cy="469552"/>
                  </a:xfrm>
                  <a:custGeom>
                    <a:avLst/>
                    <a:gdLst>
                      <a:gd name="connsiteX0" fmla="*/ 74001 w 317525"/>
                      <a:gd name="connsiteY0" fmla="*/ 98446 h 469552"/>
                      <a:gd name="connsiteX1" fmla="*/ 280376 w 317525"/>
                      <a:gd name="connsiteY1" fmla="*/ 461983 h 469552"/>
                      <a:gd name="connsiteX2" fmla="*/ 210526 w 317525"/>
                      <a:gd name="connsiteY2" fmla="*/ 328633 h 469552"/>
                      <a:gd name="connsiteX3" fmla="*/ 150201 w 317525"/>
                      <a:gd name="connsiteY3" fmla="*/ 134958 h 469552"/>
                      <a:gd name="connsiteX4" fmla="*/ 310539 w 317525"/>
                      <a:gd name="connsiteY4" fmla="*/ 217508 h 469552"/>
                      <a:gd name="connsiteX5" fmla="*/ 259739 w 317525"/>
                      <a:gd name="connsiteY5" fmla="*/ 158771 h 469552"/>
                      <a:gd name="connsiteX6" fmla="*/ 2564 w 317525"/>
                      <a:gd name="connsiteY6" fmla="*/ 21 h 469552"/>
                      <a:gd name="connsiteX7" fmla="*/ 131151 w 317525"/>
                      <a:gd name="connsiteY7" fmla="*/ 149246 h 469552"/>
                      <a:gd name="connsiteX8" fmla="*/ 188301 w 317525"/>
                      <a:gd name="connsiteY8" fmla="*/ 395308 h 469552"/>
                      <a:gd name="connsiteX9" fmla="*/ 74001 w 317525"/>
                      <a:gd name="connsiteY9" fmla="*/ 98446 h 469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7525" h="469552">
                        <a:moveTo>
                          <a:pt x="74001" y="98446"/>
                        </a:moveTo>
                        <a:cubicBezTo>
                          <a:pt x="89347" y="109558"/>
                          <a:pt x="257622" y="423619"/>
                          <a:pt x="280376" y="461983"/>
                        </a:cubicBezTo>
                        <a:cubicBezTo>
                          <a:pt x="303130" y="500347"/>
                          <a:pt x="232222" y="383137"/>
                          <a:pt x="210526" y="328633"/>
                        </a:cubicBezTo>
                        <a:cubicBezTo>
                          <a:pt x="188830" y="274129"/>
                          <a:pt x="133532" y="153479"/>
                          <a:pt x="150201" y="134958"/>
                        </a:cubicBezTo>
                        <a:cubicBezTo>
                          <a:pt x="166870" y="116437"/>
                          <a:pt x="292283" y="213539"/>
                          <a:pt x="310539" y="217508"/>
                        </a:cubicBezTo>
                        <a:cubicBezTo>
                          <a:pt x="328795" y="221477"/>
                          <a:pt x="311068" y="195019"/>
                          <a:pt x="259739" y="158771"/>
                        </a:cubicBezTo>
                        <a:cubicBezTo>
                          <a:pt x="208410" y="122523"/>
                          <a:pt x="23995" y="1609"/>
                          <a:pt x="2564" y="21"/>
                        </a:cubicBezTo>
                        <a:cubicBezTo>
                          <a:pt x="-18867" y="-1567"/>
                          <a:pt x="100195" y="83365"/>
                          <a:pt x="131151" y="149246"/>
                        </a:cubicBezTo>
                        <a:cubicBezTo>
                          <a:pt x="162107" y="215127"/>
                          <a:pt x="197032" y="401658"/>
                          <a:pt x="188301" y="395308"/>
                        </a:cubicBezTo>
                        <a:cubicBezTo>
                          <a:pt x="179570" y="388958"/>
                          <a:pt x="58655" y="87334"/>
                          <a:pt x="74001" y="984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フリーフォーム: 図形 78">
                    <a:extLst>
                      <a:ext uri="{FF2B5EF4-FFF2-40B4-BE49-F238E27FC236}">
                        <a16:creationId xmlns:a16="http://schemas.microsoft.com/office/drawing/2014/main" id="{FF4EBF5D-40D7-4FA5-9E90-DEC112AA5FFC}"/>
                      </a:ext>
                    </a:extLst>
                  </p:cNvPr>
                  <p:cNvSpPr/>
                  <p:nvPr/>
                </p:nvSpPr>
                <p:spPr>
                  <a:xfrm>
                    <a:off x="5141773" y="3337780"/>
                    <a:ext cx="503726" cy="298075"/>
                  </a:xfrm>
                  <a:custGeom>
                    <a:avLst/>
                    <a:gdLst>
                      <a:gd name="connsiteX0" fmla="*/ 503377 w 503726"/>
                      <a:gd name="connsiteY0" fmla="*/ 8670 h 298075"/>
                      <a:gd name="connsiteX1" fmla="*/ 373202 w 503726"/>
                      <a:gd name="connsiteY1" fmla="*/ 110270 h 298075"/>
                      <a:gd name="connsiteX2" fmla="*/ 362090 w 503726"/>
                      <a:gd name="connsiteY2" fmla="*/ 134083 h 298075"/>
                      <a:gd name="connsiteX3" fmla="*/ 331927 w 503726"/>
                      <a:gd name="connsiteY3" fmla="*/ 296008 h 298075"/>
                      <a:gd name="connsiteX4" fmla="*/ 333515 w 503726"/>
                      <a:gd name="connsiteY4" fmla="*/ 219808 h 298075"/>
                      <a:gd name="connsiteX5" fmla="*/ 346215 w 503726"/>
                      <a:gd name="connsiteY5" fmla="*/ 134083 h 298075"/>
                      <a:gd name="connsiteX6" fmla="*/ 146190 w 503726"/>
                      <a:gd name="connsiteY6" fmla="*/ 62645 h 298075"/>
                      <a:gd name="connsiteX7" fmla="*/ 4902 w 503726"/>
                      <a:gd name="connsiteY7" fmla="*/ 733 h 298075"/>
                      <a:gd name="connsiteX8" fmla="*/ 325577 w 503726"/>
                      <a:gd name="connsiteY8" fmla="*/ 105508 h 298075"/>
                      <a:gd name="connsiteX9" fmla="*/ 409715 w 503726"/>
                      <a:gd name="connsiteY9" fmla="*/ 76933 h 298075"/>
                      <a:gd name="connsiteX10" fmla="*/ 503377 w 503726"/>
                      <a:gd name="connsiteY10" fmla="*/ 8670 h 298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03726" h="298075">
                        <a:moveTo>
                          <a:pt x="503377" y="8670"/>
                        </a:moveTo>
                        <a:cubicBezTo>
                          <a:pt x="497291" y="14226"/>
                          <a:pt x="396750" y="89368"/>
                          <a:pt x="373202" y="110270"/>
                        </a:cubicBezTo>
                        <a:cubicBezTo>
                          <a:pt x="349654" y="131172"/>
                          <a:pt x="368969" y="103127"/>
                          <a:pt x="362090" y="134083"/>
                        </a:cubicBezTo>
                        <a:cubicBezTo>
                          <a:pt x="355211" y="165039"/>
                          <a:pt x="336690" y="281720"/>
                          <a:pt x="331927" y="296008"/>
                        </a:cubicBezTo>
                        <a:cubicBezTo>
                          <a:pt x="327164" y="310296"/>
                          <a:pt x="331134" y="246796"/>
                          <a:pt x="333515" y="219808"/>
                        </a:cubicBezTo>
                        <a:cubicBezTo>
                          <a:pt x="335896" y="192821"/>
                          <a:pt x="377436" y="160277"/>
                          <a:pt x="346215" y="134083"/>
                        </a:cubicBezTo>
                        <a:cubicBezTo>
                          <a:pt x="314994" y="107889"/>
                          <a:pt x="203075" y="84870"/>
                          <a:pt x="146190" y="62645"/>
                        </a:cubicBezTo>
                        <a:cubicBezTo>
                          <a:pt x="89305" y="40420"/>
                          <a:pt x="-24996" y="-6411"/>
                          <a:pt x="4902" y="733"/>
                        </a:cubicBezTo>
                        <a:cubicBezTo>
                          <a:pt x="34800" y="7877"/>
                          <a:pt x="258108" y="92808"/>
                          <a:pt x="325577" y="105508"/>
                        </a:cubicBezTo>
                        <a:cubicBezTo>
                          <a:pt x="393046" y="118208"/>
                          <a:pt x="385109" y="91221"/>
                          <a:pt x="409715" y="76933"/>
                        </a:cubicBezTo>
                        <a:cubicBezTo>
                          <a:pt x="434321" y="62646"/>
                          <a:pt x="509463" y="3114"/>
                          <a:pt x="503377" y="867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フリーフォーム: 図形 79">
                    <a:extLst>
                      <a:ext uri="{FF2B5EF4-FFF2-40B4-BE49-F238E27FC236}">
                        <a16:creationId xmlns:a16="http://schemas.microsoft.com/office/drawing/2014/main" id="{65B25FF7-6B35-45AC-A0D0-67BFFADFB1E8}"/>
                      </a:ext>
                    </a:extLst>
                  </p:cNvPr>
                  <p:cNvSpPr/>
                  <p:nvPr/>
                </p:nvSpPr>
                <p:spPr>
                  <a:xfrm>
                    <a:off x="5506998" y="3389317"/>
                    <a:ext cx="163552" cy="461515"/>
                  </a:xfrm>
                  <a:custGeom>
                    <a:avLst/>
                    <a:gdLst>
                      <a:gd name="connsiteX0" fmla="*/ 163552 w 163552"/>
                      <a:gd name="connsiteY0" fmla="*/ 1583 h 461515"/>
                      <a:gd name="connsiteX1" fmla="*/ 81002 w 163552"/>
                      <a:gd name="connsiteY1" fmla="*/ 119058 h 461515"/>
                      <a:gd name="connsiteX2" fmla="*/ 57190 w 163552"/>
                      <a:gd name="connsiteY2" fmla="*/ 222246 h 461515"/>
                      <a:gd name="connsiteX3" fmla="*/ 40 w 163552"/>
                      <a:gd name="connsiteY3" fmla="*/ 460371 h 461515"/>
                      <a:gd name="connsiteX4" fmla="*/ 66715 w 163552"/>
                      <a:gd name="connsiteY4" fmla="*/ 114296 h 461515"/>
                      <a:gd name="connsiteX5" fmla="*/ 58777 w 163552"/>
                      <a:gd name="connsiteY5" fmla="*/ 261933 h 461515"/>
                      <a:gd name="connsiteX6" fmla="*/ 79415 w 163552"/>
                      <a:gd name="connsiteY6" fmla="*/ 65083 h 461515"/>
                      <a:gd name="connsiteX7" fmla="*/ 163552 w 163552"/>
                      <a:gd name="connsiteY7" fmla="*/ 1583 h 461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3552" h="461515">
                        <a:moveTo>
                          <a:pt x="163552" y="1583"/>
                        </a:moveTo>
                        <a:cubicBezTo>
                          <a:pt x="163816" y="10579"/>
                          <a:pt x="98729" y="82281"/>
                          <a:pt x="81002" y="119058"/>
                        </a:cubicBezTo>
                        <a:cubicBezTo>
                          <a:pt x="63275" y="155835"/>
                          <a:pt x="70684" y="165361"/>
                          <a:pt x="57190" y="222246"/>
                        </a:cubicBezTo>
                        <a:cubicBezTo>
                          <a:pt x="43696" y="279131"/>
                          <a:pt x="-1548" y="478363"/>
                          <a:pt x="40" y="460371"/>
                        </a:cubicBezTo>
                        <a:cubicBezTo>
                          <a:pt x="1627" y="442379"/>
                          <a:pt x="56926" y="147369"/>
                          <a:pt x="66715" y="114296"/>
                        </a:cubicBezTo>
                        <a:cubicBezTo>
                          <a:pt x="76504" y="81223"/>
                          <a:pt x="56660" y="270135"/>
                          <a:pt x="58777" y="261933"/>
                        </a:cubicBezTo>
                        <a:cubicBezTo>
                          <a:pt x="60894" y="253731"/>
                          <a:pt x="60630" y="107152"/>
                          <a:pt x="79415" y="65083"/>
                        </a:cubicBezTo>
                        <a:cubicBezTo>
                          <a:pt x="98200" y="23014"/>
                          <a:pt x="163288" y="-7413"/>
                          <a:pt x="163552" y="158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フリーフォーム: 図形 80">
                    <a:extLst>
                      <a:ext uri="{FF2B5EF4-FFF2-40B4-BE49-F238E27FC236}">
                        <a16:creationId xmlns:a16="http://schemas.microsoft.com/office/drawing/2014/main" id="{318E2FA6-FFAF-4DEB-A5DF-B0C32F1C1675}"/>
                      </a:ext>
                    </a:extLst>
                  </p:cNvPr>
                  <p:cNvSpPr/>
                  <p:nvPr/>
                </p:nvSpPr>
                <p:spPr>
                  <a:xfrm>
                    <a:off x="4819232" y="3411259"/>
                    <a:ext cx="569460" cy="409962"/>
                  </a:xfrm>
                  <a:custGeom>
                    <a:avLst/>
                    <a:gdLst>
                      <a:gd name="connsiteX0" fmla="*/ 448093 w 569460"/>
                      <a:gd name="connsiteY0" fmla="*/ 279 h 409962"/>
                      <a:gd name="connsiteX1" fmla="*/ 417931 w 569460"/>
                      <a:gd name="connsiteY1" fmla="*/ 108229 h 409962"/>
                      <a:gd name="connsiteX2" fmla="*/ 470318 w 569460"/>
                      <a:gd name="connsiteY2" fmla="*/ 192366 h 409962"/>
                      <a:gd name="connsiteX3" fmla="*/ 427456 w 569460"/>
                      <a:gd name="connsiteY3" fmla="*/ 135216 h 409962"/>
                      <a:gd name="connsiteX4" fmla="*/ 492543 w 569460"/>
                      <a:gd name="connsiteY4" fmla="*/ 208241 h 409962"/>
                      <a:gd name="connsiteX5" fmla="*/ 446506 w 569460"/>
                      <a:gd name="connsiteY5" fmla="*/ 281266 h 409962"/>
                      <a:gd name="connsiteX6" fmla="*/ 413168 w 569460"/>
                      <a:gd name="connsiteY6" fmla="*/ 332066 h 409962"/>
                      <a:gd name="connsiteX7" fmla="*/ 384593 w 569460"/>
                      <a:gd name="connsiteY7" fmla="*/ 349529 h 409962"/>
                      <a:gd name="connsiteX8" fmla="*/ 276643 w 569460"/>
                      <a:gd name="connsiteY8" fmla="*/ 351116 h 409962"/>
                      <a:gd name="connsiteX9" fmla="*/ 418 w 569460"/>
                      <a:gd name="connsiteY9" fmla="*/ 355879 h 409962"/>
                      <a:gd name="connsiteX10" fmla="*/ 344906 w 569460"/>
                      <a:gd name="connsiteY10" fmla="*/ 371754 h 409962"/>
                      <a:gd name="connsiteX11" fmla="*/ 256006 w 569460"/>
                      <a:gd name="connsiteY11" fmla="*/ 392391 h 409962"/>
                      <a:gd name="connsiteX12" fmla="*/ 484606 w 569460"/>
                      <a:gd name="connsiteY12" fmla="*/ 397154 h 409962"/>
                      <a:gd name="connsiteX13" fmla="*/ 565568 w 569460"/>
                      <a:gd name="connsiteY13" fmla="*/ 409854 h 409962"/>
                      <a:gd name="connsiteX14" fmla="*/ 376656 w 569460"/>
                      <a:gd name="connsiteY14" fmla="*/ 389216 h 409962"/>
                      <a:gd name="connsiteX15" fmla="*/ 405231 w 569460"/>
                      <a:gd name="connsiteY15" fmla="*/ 328891 h 409962"/>
                      <a:gd name="connsiteX16" fmla="*/ 465556 w 569460"/>
                      <a:gd name="connsiteY16" fmla="*/ 201891 h 409962"/>
                      <a:gd name="connsiteX17" fmla="*/ 368718 w 569460"/>
                      <a:gd name="connsiteY17" fmla="*/ 114579 h 409962"/>
                      <a:gd name="connsiteX18" fmla="*/ 375068 w 569460"/>
                      <a:gd name="connsiteY18" fmla="*/ 78066 h 409962"/>
                      <a:gd name="connsiteX19" fmla="*/ 448093 w 569460"/>
                      <a:gd name="connsiteY19" fmla="*/ 279 h 409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69460" h="409962">
                        <a:moveTo>
                          <a:pt x="448093" y="279"/>
                        </a:moveTo>
                        <a:cubicBezTo>
                          <a:pt x="455237" y="5306"/>
                          <a:pt x="414227" y="76215"/>
                          <a:pt x="417931" y="108229"/>
                        </a:cubicBezTo>
                        <a:cubicBezTo>
                          <a:pt x="421635" y="140244"/>
                          <a:pt x="468731" y="187868"/>
                          <a:pt x="470318" y="192366"/>
                        </a:cubicBezTo>
                        <a:cubicBezTo>
                          <a:pt x="471905" y="196864"/>
                          <a:pt x="423752" y="132570"/>
                          <a:pt x="427456" y="135216"/>
                        </a:cubicBezTo>
                        <a:cubicBezTo>
                          <a:pt x="431160" y="137862"/>
                          <a:pt x="489368" y="183899"/>
                          <a:pt x="492543" y="208241"/>
                        </a:cubicBezTo>
                        <a:cubicBezTo>
                          <a:pt x="495718" y="232583"/>
                          <a:pt x="459735" y="260628"/>
                          <a:pt x="446506" y="281266"/>
                        </a:cubicBezTo>
                        <a:cubicBezTo>
                          <a:pt x="433277" y="301904"/>
                          <a:pt x="423487" y="320689"/>
                          <a:pt x="413168" y="332066"/>
                        </a:cubicBezTo>
                        <a:cubicBezTo>
                          <a:pt x="402849" y="343443"/>
                          <a:pt x="407347" y="346354"/>
                          <a:pt x="384593" y="349529"/>
                        </a:cubicBezTo>
                        <a:cubicBezTo>
                          <a:pt x="361839" y="352704"/>
                          <a:pt x="276643" y="351116"/>
                          <a:pt x="276643" y="351116"/>
                        </a:cubicBezTo>
                        <a:cubicBezTo>
                          <a:pt x="212614" y="352174"/>
                          <a:pt x="-10959" y="352439"/>
                          <a:pt x="418" y="355879"/>
                        </a:cubicBezTo>
                        <a:cubicBezTo>
                          <a:pt x="11795" y="359319"/>
                          <a:pt x="302308" y="365669"/>
                          <a:pt x="344906" y="371754"/>
                        </a:cubicBezTo>
                        <a:cubicBezTo>
                          <a:pt x="387504" y="377839"/>
                          <a:pt x="232723" y="388158"/>
                          <a:pt x="256006" y="392391"/>
                        </a:cubicBezTo>
                        <a:cubicBezTo>
                          <a:pt x="279289" y="396624"/>
                          <a:pt x="433012" y="394243"/>
                          <a:pt x="484606" y="397154"/>
                        </a:cubicBezTo>
                        <a:cubicBezTo>
                          <a:pt x="536200" y="400065"/>
                          <a:pt x="583560" y="411177"/>
                          <a:pt x="565568" y="409854"/>
                        </a:cubicBezTo>
                        <a:cubicBezTo>
                          <a:pt x="547576" y="408531"/>
                          <a:pt x="403379" y="402710"/>
                          <a:pt x="376656" y="389216"/>
                        </a:cubicBezTo>
                        <a:cubicBezTo>
                          <a:pt x="349933" y="375722"/>
                          <a:pt x="405231" y="328891"/>
                          <a:pt x="405231" y="328891"/>
                        </a:cubicBezTo>
                        <a:cubicBezTo>
                          <a:pt x="420048" y="297670"/>
                          <a:pt x="471642" y="237610"/>
                          <a:pt x="465556" y="201891"/>
                        </a:cubicBezTo>
                        <a:cubicBezTo>
                          <a:pt x="459471" y="166172"/>
                          <a:pt x="383799" y="135216"/>
                          <a:pt x="368718" y="114579"/>
                        </a:cubicBezTo>
                        <a:cubicBezTo>
                          <a:pt x="353637" y="93942"/>
                          <a:pt x="362633" y="96587"/>
                          <a:pt x="375068" y="78066"/>
                        </a:cubicBezTo>
                        <a:cubicBezTo>
                          <a:pt x="387503" y="59545"/>
                          <a:pt x="440949" y="-4748"/>
                          <a:pt x="448093" y="2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" name="フリーフォーム: 図形 81">
                    <a:extLst>
                      <a:ext uri="{FF2B5EF4-FFF2-40B4-BE49-F238E27FC236}">
                        <a16:creationId xmlns:a16="http://schemas.microsoft.com/office/drawing/2014/main" id="{E6113CE1-24D4-4A6C-AB90-0CE56B4EF8BD}"/>
                      </a:ext>
                    </a:extLst>
                  </p:cNvPr>
                  <p:cNvSpPr/>
                  <p:nvPr/>
                </p:nvSpPr>
                <p:spPr>
                  <a:xfrm>
                    <a:off x="5253014" y="3512843"/>
                    <a:ext cx="209603" cy="93260"/>
                  </a:xfrm>
                  <a:custGeom>
                    <a:avLst/>
                    <a:gdLst>
                      <a:gd name="connsiteX0" fmla="*/ 24 w 209603"/>
                      <a:gd name="connsiteY0" fmla="*/ 295 h 93260"/>
                      <a:gd name="connsiteX1" fmla="*/ 80986 w 209603"/>
                      <a:gd name="connsiteY1" fmla="*/ 81257 h 93260"/>
                      <a:gd name="connsiteX2" fmla="*/ 203224 w 209603"/>
                      <a:gd name="connsiteY2" fmla="*/ 90782 h 93260"/>
                      <a:gd name="connsiteX3" fmla="*/ 193699 w 209603"/>
                      <a:gd name="connsiteY3" fmla="*/ 60620 h 93260"/>
                      <a:gd name="connsiteX4" fmla="*/ 209574 w 209603"/>
                      <a:gd name="connsiteY4" fmla="*/ 20932 h 93260"/>
                      <a:gd name="connsiteX5" fmla="*/ 188936 w 209603"/>
                      <a:gd name="connsiteY5" fmla="*/ 39982 h 93260"/>
                      <a:gd name="connsiteX6" fmla="*/ 87336 w 209603"/>
                      <a:gd name="connsiteY6" fmla="*/ 12995 h 93260"/>
                      <a:gd name="connsiteX7" fmla="*/ 179411 w 209603"/>
                      <a:gd name="connsiteY7" fmla="*/ 38395 h 93260"/>
                      <a:gd name="connsiteX8" fmla="*/ 198461 w 209603"/>
                      <a:gd name="connsiteY8" fmla="*/ 63795 h 93260"/>
                      <a:gd name="connsiteX9" fmla="*/ 195286 w 209603"/>
                      <a:gd name="connsiteY9" fmla="*/ 90782 h 93260"/>
                      <a:gd name="connsiteX10" fmla="*/ 139724 w 209603"/>
                      <a:gd name="connsiteY10" fmla="*/ 76495 h 93260"/>
                      <a:gd name="connsiteX11" fmla="*/ 73049 w 209603"/>
                      <a:gd name="connsiteY11" fmla="*/ 54270 h 93260"/>
                      <a:gd name="connsiteX12" fmla="*/ 24 w 209603"/>
                      <a:gd name="connsiteY12" fmla="*/ 295 h 93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603" h="93260">
                        <a:moveTo>
                          <a:pt x="24" y="295"/>
                        </a:moveTo>
                        <a:cubicBezTo>
                          <a:pt x="1347" y="4793"/>
                          <a:pt x="47119" y="66176"/>
                          <a:pt x="80986" y="81257"/>
                        </a:cubicBezTo>
                        <a:cubicBezTo>
                          <a:pt x="114853" y="96338"/>
                          <a:pt x="184439" y="94221"/>
                          <a:pt x="203224" y="90782"/>
                        </a:cubicBezTo>
                        <a:cubicBezTo>
                          <a:pt x="222009" y="87343"/>
                          <a:pt x="192641" y="72262"/>
                          <a:pt x="193699" y="60620"/>
                        </a:cubicBezTo>
                        <a:cubicBezTo>
                          <a:pt x="194757" y="48978"/>
                          <a:pt x="210368" y="24372"/>
                          <a:pt x="209574" y="20932"/>
                        </a:cubicBezTo>
                        <a:cubicBezTo>
                          <a:pt x="208780" y="17492"/>
                          <a:pt x="209309" y="41305"/>
                          <a:pt x="188936" y="39982"/>
                        </a:cubicBezTo>
                        <a:cubicBezTo>
                          <a:pt x="168563" y="38659"/>
                          <a:pt x="88923" y="13259"/>
                          <a:pt x="87336" y="12995"/>
                        </a:cubicBezTo>
                        <a:cubicBezTo>
                          <a:pt x="85749" y="12731"/>
                          <a:pt x="160890" y="29928"/>
                          <a:pt x="179411" y="38395"/>
                        </a:cubicBezTo>
                        <a:cubicBezTo>
                          <a:pt x="197932" y="46862"/>
                          <a:pt x="195815" y="55064"/>
                          <a:pt x="198461" y="63795"/>
                        </a:cubicBezTo>
                        <a:cubicBezTo>
                          <a:pt x="201107" y="72526"/>
                          <a:pt x="205075" y="88665"/>
                          <a:pt x="195286" y="90782"/>
                        </a:cubicBezTo>
                        <a:cubicBezTo>
                          <a:pt x="185497" y="92899"/>
                          <a:pt x="160097" y="82580"/>
                          <a:pt x="139724" y="76495"/>
                        </a:cubicBezTo>
                        <a:cubicBezTo>
                          <a:pt x="119351" y="70410"/>
                          <a:pt x="95539" y="64589"/>
                          <a:pt x="73049" y="54270"/>
                        </a:cubicBezTo>
                        <a:cubicBezTo>
                          <a:pt x="50559" y="43951"/>
                          <a:pt x="-1299" y="-4203"/>
                          <a:pt x="24" y="2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フリーフォーム: 図形 82">
                    <a:extLst>
                      <a:ext uri="{FF2B5EF4-FFF2-40B4-BE49-F238E27FC236}">
                        <a16:creationId xmlns:a16="http://schemas.microsoft.com/office/drawing/2014/main" id="{620894FF-63B7-41E2-9D58-EC40665D2195}"/>
                      </a:ext>
                    </a:extLst>
                  </p:cNvPr>
                  <p:cNvSpPr/>
                  <p:nvPr/>
                </p:nvSpPr>
                <p:spPr>
                  <a:xfrm>
                    <a:off x="5116493" y="3637426"/>
                    <a:ext cx="363902" cy="258321"/>
                  </a:xfrm>
                  <a:custGeom>
                    <a:avLst/>
                    <a:gdLst>
                      <a:gd name="connsiteX0" fmla="*/ 171470 w 363902"/>
                      <a:gd name="connsiteY0" fmla="*/ 5887 h 258321"/>
                      <a:gd name="connsiteX1" fmla="*/ 330220 w 363902"/>
                      <a:gd name="connsiteY1" fmla="*/ 5887 h 258321"/>
                      <a:gd name="connsiteX2" fmla="*/ 325457 w 363902"/>
                      <a:gd name="connsiteY2" fmla="*/ 58274 h 258321"/>
                      <a:gd name="connsiteX3" fmla="*/ 336570 w 363902"/>
                      <a:gd name="connsiteY3" fmla="*/ 164637 h 258321"/>
                      <a:gd name="connsiteX4" fmla="*/ 342920 w 363902"/>
                      <a:gd name="connsiteY4" fmla="*/ 210674 h 258321"/>
                      <a:gd name="connsiteX5" fmla="*/ 263545 w 363902"/>
                      <a:gd name="connsiteY5" fmla="*/ 207499 h 258321"/>
                      <a:gd name="connsiteX6" fmla="*/ 20 w 363902"/>
                      <a:gd name="connsiteY6" fmla="*/ 193212 h 258321"/>
                      <a:gd name="connsiteX7" fmla="*/ 277832 w 363902"/>
                      <a:gd name="connsiteY7" fmla="*/ 228137 h 258321"/>
                      <a:gd name="connsiteX8" fmla="*/ 363557 w 363902"/>
                      <a:gd name="connsiteY8" fmla="*/ 258299 h 258321"/>
                      <a:gd name="connsiteX9" fmla="*/ 309582 w 363902"/>
                      <a:gd name="connsiteY9" fmla="*/ 223374 h 258321"/>
                      <a:gd name="connsiteX10" fmla="*/ 350857 w 363902"/>
                      <a:gd name="connsiteY10" fmla="*/ 48749 h 258321"/>
                      <a:gd name="connsiteX11" fmla="*/ 344507 w 363902"/>
                      <a:gd name="connsiteY11" fmla="*/ 2712 h 258321"/>
                      <a:gd name="connsiteX12" fmla="*/ 171470 w 363902"/>
                      <a:gd name="connsiteY12" fmla="*/ 5887 h 258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63902" h="258321">
                        <a:moveTo>
                          <a:pt x="171470" y="5887"/>
                        </a:moveTo>
                        <a:cubicBezTo>
                          <a:pt x="169089" y="6416"/>
                          <a:pt x="304556" y="-2844"/>
                          <a:pt x="330220" y="5887"/>
                        </a:cubicBezTo>
                        <a:cubicBezTo>
                          <a:pt x="355884" y="14618"/>
                          <a:pt x="324399" y="31816"/>
                          <a:pt x="325457" y="58274"/>
                        </a:cubicBezTo>
                        <a:cubicBezTo>
                          <a:pt x="326515" y="84732"/>
                          <a:pt x="333660" y="139237"/>
                          <a:pt x="336570" y="164637"/>
                        </a:cubicBezTo>
                        <a:cubicBezTo>
                          <a:pt x="339481" y="190037"/>
                          <a:pt x="355091" y="203530"/>
                          <a:pt x="342920" y="210674"/>
                        </a:cubicBezTo>
                        <a:cubicBezTo>
                          <a:pt x="330749" y="217818"/>
                          <a:pt x="263545" y="207499"/>
                          <a:pt x="263545" y="207499"/>
                        </a:cubicBezTo>
                        <a:cubicBezTo>
                          <a:pt x="206395" y="204589"/>
                          <a:pt x="-2361" y="189772"/>
                          <a:pt x="20" y="193212"/>
                        </a:cubicBezTo>
                        <a:cubicBezTo>
                          <a:pt x="2401" y="196652"/>
                          <a:pt x="217243" y="217289"/>
                          <a:pt x="277832" y="228137"/>
                        </a:cubicBezTo>
                        <a:cubicBezTo>
                          <a:pt x="338422" y="238985"/>
                          <a:pt x="358265" y="259093"/>
                          <a:pt x="363557" y="258299"/>
                        </a:cubicBezTo>
                        <a:cubicBezTo>
                          <a:pt x="368849" y="257505"/>
                          <a:pt x="311699" y="258299"/>
                          <a:pt x="309582" y="223374"/>
                        </a:cubicBezTo>
                        <a:cubicBezTo>
                          <a:pt x="307465" y="188449"/>
                          <a:pt x="345036" y="85526"/>
                          <a:pt x="350857" y="48749"/>
                        </a:cubicBezTo>
                        <a:cubicBezTo>
                          <a:pt x="356678" y="11972"/>
                          <a:pt x="370701" y="10120"/>
                          <a:pt x="344507" y="2712"/>
                        </a:cubicBezTo>
                        <a:cubicBezTo>
                          <a:pt x="318313" y="-4696"/>
                          <a:pt x="173851" y="5358"/>
                          <a:pt x="171470" y="58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フリーフォーム: 図形 83">
                    <a:extLst>
                      <a:ext uri="{FF2B5EF4-FFF2-40B4-BE49-F238E27FC236}">
                        <a16:creationId xmlns:a16="http://schemas.microsoft.com/office/drawing/2014/main" id="{BB54CFD0-0A4B-4CA3-BA29-DC193510CC1D}"/>
                      </a:ext>
                    </a:extLst>
                  </p:cNvPr>
                  <p:cNvSpPr/>
                  <p:nvPr/>
                </p:nvSpPr>
                <p:spPr>
                  <a:xfrm>
                    <a:off x="5246297" y="3393082"/>
                    <a:ext cx="245175" cy="152303"/>
                  </a:xfrm>
                  <a:custGeom>
                    <a:avLst/>
                    <a:gdLst>
                      <a:gd name="connsiteX0" fmla="*/ 60716 w 245175"/>
                      <a:gd name="connsiteY0" fmla="*/ 993 h 152303"/>
                      <a:gd name="connsiteX1" fmla="*/ 391 w 245175"/>
                      <a:gd name="connsiteY1" fmla="*/ 112118 h 152303"/>
                      <a:gd name="connsiteX2" fmla="*/ 95641 w 245175"/>
                      <a:gd name="connsiteY2" fmla="*/ 131168 h 152303"/>
                      <a:gd name="connsiteX3" fmla="*/ 235341 w 245175"/>
                      <a:gd name="connsiteY3" fmla="*/ 150218 h 152303"/>
                      <a:gd name="connsiteX4" fmla="*/ 233753 w 245175"/>
                      <a:gd name="connsiteY4" fmla="*/ 151806 h 152303"/>
                      <a:gd name="connsiteX5" fmla="*/ 52778 w 245175"/>
                      <a:gd name="connsiteY5" fmla="*/ 127993 h 152303"/>
                      <a:gd name="connsiteX6" fmla="*/ 48016 w 245175"/>
                      <a:gd name="connsiteY6" fmla="*/ 94656 h 152303"/>
                      <a:gd name="connsiteX7" fmla="*/ 21028 w 245175"/>
                      <a:gd name="connsiteY7" fmla="*/ 115293 h 152303"/>
                      <a:gd name="connsiteX8" fmla="*/ 22616 w 245175"/>
                      <a:gd name="connsiteY8" fmla="*/ 97831 h 152303"/>
                      <a:gd name="connsiteX9" fmla="*/ 32141 w 245175"/>
                      <a:gd name="connsiteY9" fmla="*/ 58143 h 152303"/>
                      <a:gd name="connsiteX10" fmla="*/ 60716 w 245175"/>
                      <a:gd name="connsiteY10" fmla="*/ 993 h 152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5175" h="152303">
                        <a:moveTo>
                          <a:pt x="60716" y="993"/>
                        </a:moveTo>
                        <a:cubicBezTo>
                          <a:pt x="55424" y="9989"/>
                          <a:pt x="-5430" y="90422"/>
                          <a:pt x="391" y="112118"/>
                        </a:cubicBezTo>
                        <a:cubicBezTo>
                          <a:pt x="6212" y="133814"/>
                          <a:pt x="56483" y="124818"/>
                          <a:pt x="95641" y="131168"/>
                        </a:cubicBezTo>
                        <a:cubicBezTo>
                          <a:pt x="134799" y="137518"/>
                          <a:pt x="235341" y="150218"/>
                          <a:pt x="235341" y="150218"/>
                        </a:cubicBezTo>
                        <a:cubicBezTo>
                          <a:pt x="258360" y="153658"/>
                          <a:pt x="233753" y="151806"/>
                          <a:pt x="233753" y="151806"/>
                        </a:cubicBezTo>
                        <a:cubicBezTo>
                          <a:pt x="203326" y="148102"/>
                          <a:pt x="83734" y="137518"/>
                          <a:pt x="52778" y="127993"/>
                        </a:cubicBezTo>
                        <a:cubicBezTo>
                          <a:pt x="21822" y="118468"/>
                          <a:pt x="53308" y="96773"/>
                          <a:pt x="48016" y="94656"/>
                        </a:cubicBezTo>
                        <a:cubicBezTo>
                          <a:pt x="42724" y="92539"/>
                          <a:pt x="25261" y="114764"/>
                          <a:pt x="21028" y="115293"/>
                        </a:cubicBezTo>
                        <a:cubicBezTo>
                          <a:pt x="16795" y="115822"/>
                          <a:pt x="20764" y="107356"/>
                          <a:pt x="22616" y="97831"/>
                        </a:cubicBezTo>
                        <a:cubicBezTo>
                          <a:pt x="24468" y="88306"/>
                          <a:pt x="28437" y="69520"/>
                          <a:pt x="32141" y="58143"/>
                        </a:cubicBezTo>
                        <a:cubicBezTo>
                          <a:pt x="35845" y="46766"/>
                          <a:pt x="66008" y="-8003"/>
                          <a:pt x="60716" y="99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" name="フリーフォーム: 図形 84">
                    <a:extLst>
                      <a:ext uri="{FF2B5EF4-FFF2-40B4-BE49-F238E27FC236}">
                        <a16:creationId xmlns:a16="http://schemas.microsoft.com/office/drawing/2014/main" id="{6B75580B-6AB2-4183-81FD-2727F32635AC}"/>
                      </a:ext>
                    </a:extLst>
                  </p:cNvPr>
                  <p:cNvSpPr/>
                  <p:nvPr/>
                </p:nvSpPr>
                <p:spPr>
                  <a:xfrm>
                    <a:off x="5293118" y="3407847"/>
                    <a:ext cx="178325" cy="149685"/>
                  </a:xfrm>
                  <a:custGeom>
                    <a:avLst/>
                    <a:gdLst>
                      <a:gd name="connsiteX0" fmla="*/ 1195 w 178325"/>
                      <a:gd name="connsiteY0" fmla="*/ 516 h 149685"/>
                      <a:gd name="connsiteX1" fmla="*/ 10720 w 178325"/>
                      <a:gd name="connsiteY1" fmla="*/ 91003 h 149685"/>
                      <a:gd name="connsiteX2" fmla="*/ 42470 w 178325"/>
                      <a:gd name="connsiteY2" fmla="*/ 65603 h 149685"/>
                      <a:gd name="connsiteX3" fmla="*/ 172645 w 178325"/>
                      <a:gd name="connsiteY3" fmla="*/ 91003 h 149685"/>
                      <a:gd name="connsiteX4" fmla="*/ 155182 w 178325"/>
                      <a:gd name="connsiteY4" fmla="*/ 130691 h 149685"/>
                      <a:gd name="connsiteX5" fmla="*/ 156770 w 178325"/>
                      <a:gd name="connsiteY5" fmla="*/ 146566 h 149685"/>
                      <a:gd name="connsiteX6" fmla="*/ 129782 w 178325"/>
                      <a:gd name="connsiteY6" fmla="*/ 70366 h 149685"/>
                      <a:gd name="connsiteX7" fmla="*/ 34532 w 178325"/>
                      <a:gd name="connsiteY7" fmla="*/ 52903 h 149685"/>
                      <a:gd name="connsiteX8" fmla="*/ 1195 w 178325"/>
                      <a:gd name="connsiteY8" fmla="*/ 516 h 14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325" h="149685">
                        <a:moveTo>
                          <a:pt x="1195" y="516"/>
                        </a:moveTo>
                        <a:cubicBezTo>
                          <a:pt x="-2774" y="6866"/>
                          <a:pt x="3841" y="80155"/>
                          <a:pt x="10720" y="91003"/>
                        </a:cubicBezTo>
                        <a:cubicBezTo>
                          <a:pt x="17599" y="101851"/>
                          <a:pt x="15483" y="65603"/>
                          <a:pt x="42470" y="65603"/>
                        </a:cubicBezTo>
                        <a:cubicBezTo>
                          <a:pt x="69457" y="65603"/>
                          <a:pt x="153860" y="80155"/>
                          <a:pt x="172645" y="91003"/>
                        </a:cubicBezTo>
                        <a:cubicBezTo>
                          <a:pt x="191430" y="101851"/>
                          <a:pt x="157828" y="121431"/>
                          <a:pt x="155182" y="130691"/>
                        </a:cubicBezTo>
                        <a:cubicBezTo>
                          <a:pt x="152536" y="139952"/>
                          <a:pt x="161003" y="156620"/>
                          <a:pt x="156770" y="146566"/>
                        </a:cubicBezTo>
                        <a:cubicBezTo>
                          <a:pt x="152537" y="136512"/>
                          <a:pt x="150155" y="85976"/>
                          <a:pt x="129782" y="70366"/>
                        </a:cubicBezTo>
                        <a:cubicBezTo>
                          <a:pt x="109409" y="54756"/>
                          <a:pt x="54376" y="57401"/>
                          <a:pt x="34532" y="52903"/>
                        </a:cubicBezTo>
                        <a:cubicBezTo>
                          <a:pt x="14688" y="48405"/>
                          <a:pt x="5164" y="-5834"/>
                          <a:pt x="1195" y="5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88" name="フリーフォーム: 図形 87">
                  <a:extLst>
                    <a:ext uri="{FF2B5EF4-FFF2-40B4-BE49-F238E27FC236}">
                      <a16:creationId xmlns:a16="http://schemas.microsoft.com/office/drawing/2014/main" id="{C2C6A3D4-E3D7-4A16-BBC3-9F33BD2766D2}"/>
                    </a:ext>
                  </a:extLst>
                </p:cNvPr>
                <p:cNvSpPr/>
                <p:nvPr/>
              </p:nvSpPr>
              <p:spPr>
                <a:xfrm>
                  <a:off x="4448635" y="5199034"/>
                  <a:ext cx="531381" cy="189413"/>
                </a:xfrm>
                <a:custGeom>
                  <a:avLst/>
                  <a:gdLst>
                    <a:gd name="connsiteX0" fmla="*/ 531353 w 531381"/>
                    <a:gd name="connsiteY0" fmla="*/ 29 h 189413"/>
                    <a:gd name="connsiteX1" fmla="*/ 331328 w 531381"/>
                    <a:gd name="connsiteY1" fmla="*/ 73054 h 189413"/>
                    <a:gd name="connsiteX2" fmla="*/ 299578 w 531381"/>
                    <a:gd name="connsiteY2" fmla="*/ 188941 h 189413"/>
                    <a:gd name="connsiteX3" fmla="*/ 290053 w 531381"/>
                    <a:gd name="connsiteY3" fmla="*/ 114329 h 189413"/>
                    <a:gd name="connsiteX4" fmla="*/ 99553 w 531381"/>
                    <a:gd name="connsiteY4" fmla="*/ 122266 h 189413"/>
                    <a:gd name="connsiteX5" fmla="*/ 2715 w 531381"/>
                    <a:gd name="connsiteY5" fmla="*/ 122266 h 189413"/>
                    <a:gd name="connsiteX6" fmla="*/ 201153 w 531381"/>
                    <a:gd name="connsiteY6" fmla="*/ 115916 h 189413"/>
                    <a:gd name="connsiteX7" fmla="*/ 313865 w 531381"/>
                    <a:gd name="connsiteY7" fmla="*/ 185766 h 189413"/>
                    <a:gd name="connsiteX8" fmla="*/ 345615 w 531381"/>
                    <a:gd name="connsiteY8" fmla="*/ 80991 h 189413"/>
                    <a:gd name="connsiteX9" fmla="*/ 531353 w 531381"/>
                    <a:gd name="connsiteY9" fmla="*/ 29 h 1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381" h="189413">
                      <a:moveTo>
                        <a:pt x="531353" y="29"/>
                      </a:moveTo>
                      <a:cubicBezTo>
                        <a:pt x="528972" y="-1294"/>
                        <a:pt x="369957" y="41569"/>
                        <a:pt x="331328" y="73054"/>
                      </a:cubicBezTo>
                      <a:cubicBezTo>
                        <a:pt x="292699" y="104539"/>
                        <a:pt x="306457" y="182062"/>
                        <a:pt x="299578" y="188941"/>
                      </a:cubicBezTo>
                      <a:cubicBezTo>
                        <a:pt x="292699" y="195820"/>
                        <a:pt x="323390" y="125441"/>
                        <a:pt x="290053" y="114329"/>
                      </a:cubicBezTo>
                      <a:cubicBezTo>
                        <a:pt x="256716" y="103217"/>
                        <a:pt x="147443" y="120943"/>
                        <a:pt x="99553" y="122266"/>
                      </a:cubicBezTo>
                      <a:cubicBezTo>
                        <a:pt x="51663" y="123589"/>
                        <a:pt x="-14218" y="123324"/>
                        <a:pt x="2715" y="122266"/>
                      </a:cubicBezTo>
                      <a:cubicBezTo>
                        <a:pt x="19648" y="121208"/>
                        <a:pt x="149295" y="105333"/>
                        <a:pt x="201153" y="115916"/>
                      </a:cubicBezTo>
                      <a:cubicBezTo>
                        <a:pt x="253011" y="126499"/>
                        <a:pt x="289788" y="191587"/>
                        <a:pt x="313865" y="185766"/>
                      </a:cubicBezTo>
                      <a:cubicBezTo>
                        <a:pt x="337942" y="179945"/>
                        <a:pt x="306986" y="111154"/>
                        <a:pt x="345615" y="80991"/>
                      </a:cubicBezTo>
                      <a:cubicBezTo>
                        <a:pt x="384244" y="50829"/>
                        <a:pt x="533734" y="1352"/>
                        <a:pt x="531353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フリーフォーム: 図形 88">
                  <a:extLst>
                    <a:ext uri="{FF2B5EF4-FFF2-40B4-BE49-F238E27FC236}">
                      <a16:creationId xmlns:a16="http://schemas.microsoft.com/office/drawing/2014/main" id="{8D8E4C65-93BE-4C86-8412-E620D9C4D8DB}"/>
                    </a:ext>
                  </a:extLst>
                </p:cNvPr>
                <p:cNvSpPr/>
                <p:nvPr/>
              </p:nvSpPr>
              <p:spPr>
                <a:xfrm>
                  <a:off x="5263362" y="5859451"/>
                  <a:ext cx="122768" cy="342176"/>
                </a:xfrm>
                <a:custGeom>
                  <a:avLst/>
                  <a:gdLst>
                    <a:gd name="connsiteX0" fmla="*/ 121438 w 122768"/>
                    <a:gd name="connsiteY0" fmla="*/ 1599 h 342176"/>
                    <a:gd name="connsiteX1" fmla="*/ 70638 w 122768"/>
                    <a:gd name="connsiteY1" fmla="*/ 113782 h 342176"/>
                    <a:gd name="connsiteX2" fmla="*/ 5021 w 122768"/>
                    <a:gd name="connsiteY2" fmla="*/ 336032 h 342176"/>
                    <a:gd name="connsiteX3" fmla="*/ 5021 w 122768"/>
                    <a:gd name="connsiteY3" fmla="*/ 266182 h 342176"/>
                    <a:gd name="connsiteX4" fmla="*/ 9255 w 122768"/>
                    <a:gd name="connsiteY4" fmla="*/ 120132 h 342176"/>
                    <a:gd name="connsiteX5" fmla="*/ 15605 w 122768"/>
                    <a:gd name="connsiteY5" fmla="*/ 192099 h 342176"/>
                    <a:gd name="connsiteX6" fmla="*/ 121438 w 122768"/>
                    <a:gd name="connsiteY6" fmla="*/ 1599 h 342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68" h="342176">
                      <a:moveTo>
                        <a:pt x="121438" y="1599"/>
                      </a:moveTo>
                      <a:cubicBezTo>
                        <a:pt x="130610" y="-11454"/>
                        <a:pt x="90041" y="58043"/>
                        <a:pt x="70638" y="113782"/>
                      </a:cubicBezTo>
                      <a:cubicBezTo>
                        <a:pt x="51235" y="169521"/>
                        <a:pt x="15957" y="310632"/>
                        <a:pt x="5021" y="336032"/>
                      </a:cubicBezTo>
                      <a:cubicBezTo>
                        <a:pt x="-5915" y="361432"/>
                        <a:pt x="4315" y="302165"/>
                        <a:pt x="5021" y="266182"/>
                      </a:cubicBezTo>
                      <a:cubicBezTo>
                        <a:pt x="5727" y="230199"/>
                        <a:pt x="7491" y="132479"/>
                        <a:pt x="9255" y="120132"/>
                      </a:cubicBezTo>
                      <a:cubicBezTo>
                        <a:pt x="11019" y="107785"/>
                        <a:pt x="788" y="207974"/>
                        <a:pt x="15605" y="192099"/>
                      </a:cubicBezTo>
                      <a:cubicBezTo>
                        <a:pt x="30422" y="176224"/>
                        <a:pt x="112266" y="14652"/>
                        <a:pt x="121438" y="15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リーフォーム: 図形 89">
                  <a:extLst>
                    <a:ext uri="{FF2B5EF4-FFF2-40B4-BE49-F238E27FC236}">
                      <a16:creationId xmlns:a16="http://schemas.microsoft.com/office/drawing/2014/main" id="{69A2B2B9-1574-489B-A1BC-824CC08E9986}"/>
                    </a:ext>
                  </a:extLst>
                </p:cNvPr>
                <p:cNvSpPr/>
                <p:nvPr/>
              </p:nvSpPr>
              <p:spPr>
                <a:xfrm>
                  <a:off x="3832915" y="5253337"/>
                  <a:ext cx="875114" cy="247662"/>
                </a:xfrm>
                <a:custGeom>
                  <a:avLst/>
                  <a:gdLst>
                    <a:gd name="connsiteX0" fmla="*/ 874552 w 875114"/>
                    <a:gd name="connsiteY0" fmla="*/ 230 h 247662"/>
                    <a:gd name="connsiteX1" fmla="*/ 804702 w 875114"/>
                    <a:gd name="connsiteY1" fmla="*/ 106063 h 247662"/>
                    <a:gd name="connsiteX2" fmla="*/ 781418 w 875114"/>
                    <a:gd name="connsiteY2" fmla="*/ 245763 h 247662"/>
                    <a:gd name="connsiteX3" fmla="*/ 781418 w 875114"/>
                    <a:gd name="connsiteY3" fmla="*/ 190730 h 247662"/>
                    <a:gd name="connsiteX4" fmla="*/ 781418 w 875114"/>
                    <a:gd name="connsiteY4" fmla="*/ 133580 h 247662"/>
                    <a:gd name="connsiteX5" fmla="*/ 739085 w 875114"/>
                    <a:gd name="connsiteY5" fmla="*/ 93363 h 247662"/>
                    <a:gd name="connsiteX6" fmla="*/ 584568 w 875114"/>
                    <a:gd name="connsiteY6" fmla="*/ 70080 h 247662"/>
                    <a:gd name="connsiteX7" fmla="*/ 2485 w 875114"/>
                    <a:gd name="connsiteY7" fmla="*/ 87013 h 247662"/>
                    <a:gd name="connsiteX8" fmla="*/ 362318 w 875114"/>
                    <a:gd name="connsiteY8" fmla="*/ 61613 h 247662"/>
                    <a:gd name="connsiteX9" fmla="*/ 49052 w 875114"/>
                    <a:gd name="connsiteY9" fmla="*/ 36213 h 247662"/>
                    <a:gd name="connsiteX10" fmla="*/ 709452 w 875114"/>
                    <a:gd name="connsiteY10" fmla="*/ 57380 h 247662"/>
                    <a:gd name="connsiteX11" fmla="*/ 762368 w 875114"/>
                    <a:gd name="connsiteY11" fmla="*/ 76430 h 247662"/>
                    <a:gd name="connsiteX12" fmla="*/ 874552 w 875114"/>
                    <a:gd name="connsiteY12" fmla="*/ 230 h 24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5114" h="247662">
                      <a:moveTo>
                        <a:pt x="874552" y="230"/>
                      </a:moveTo>
                      <a:cubicBezTo>
                        <a:pt x="881608" y="5169"/>
                        <a:pt x="820224" y="65141"/>
                        <a:pt x="804702" y="106063"/>
                      </a:cubicBezTo>
                      <a:cubicBezTo>
                        <a:pt x="789180" y="146985"/>
                        <a:pt x="785299" y="231652"/>
                        <a:pt x="781418" y="245763"/>
                      </a:cubicBezTo>
                      <a:cubicBezTo>
                        <a:pt x="777537" y="259874"/>
                        <a:pt x="781418" y="190730"/>
                        <a:pt x="781418" y="190730"/>
                      </a:cubicBezTo>
                      <a:cubicBezTo>
                        <a:pt x="781418" y="172033"/>
                        <a:pt x="788473" y="149808"/>
                        <a:pt x="781418" y="133580"/>
                      </a:cubicBezTo>
                      <a:cubicBezTo>
                        <a:pt x="774362" y="117352"/>
                        <a:pt x="771893" y="103946"/>
                        <a:pt x="739085" y="93363"/>
                      </a:cubicBezTo>
                      <a:cubicBezTo>
                        <a:pt x="706277" y="82780"/>
                        <a:pt x="707335" y="71138"/>
                        <a:pt x="584568" y="70080"/>
                      </a:cubicBezTo>
                      <a:cubicBezTo>
                        <a:pt x="461801" y="69022"/>
                        <a:pt x="39527" y="88424"/>
                        <a:pt x="2485" y="87013"/>
                      </a:cubicBezTo>
                      <a:cubicBezTo>
                        <a:pt x="-34557" y="85602"/>
                        <a:pt x="354557" y="70080"/>
                        <a:pt x="362318" y="61613"/>
                      </a:cubicBezTo>
                      <a:cubicBezTo>
                        <a:pt x="370079" y="53146"/>
                        <a:pt x="49052" y="36213"/>
                        <a:pt x="49052" y="36213"/>
                      </a:cubicBezTo>
                      <a:cubicBezTo>
                        <a:pt x="106908" y="35507"/>
                        <a:pt x="590566" y="50677"/>
                        <a:pt x="709452" y="57380"/>
                      </a:cubicBezTo>
                      <a:cubicBezTo>
                        <a:pt x="828338" y="64083"/>
                        <a:pt x="740849" y="81722"/>
                        <a:pt x="762368" y="76430"/>
                      </a:cubicBezTo>
                      <a:cubicBezTo>
                        <a:pt x="783887" y="71138"/>
                        <a:pt x="867496" y="-4709"/>
                        <a:pt x="874552" y="2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フリーフォーム: 図形 90">
                  <a:extLst>
                    <a:ext uri="{FF2B5EF4-FFF2-40B4-BE49-F238E27FC236}">
                      <a16:creationId xmlns:a16="http://schemas.microsoft.com/office/drawing/2014/main" id="{B581D4CA-9205-4308-88DF-282EE2C18FB2}"/>
                    </a:ext>
                  </a:extLst>
                </p:cNvPr>
                <p:cNvSpPr/>
                <p:nvPr/>
              </p:nvSpPr>
              <p:spPr>
                <a:xfrm>
                  <a:off x="4495288" y="5352906"/>
                  <a:ext cx="248539" cy="335664"/>
                </a:xfrm>
                <a:custGeom>
                  <a:avLst/>
                  <a:gdLst>
                    <a:gd name="connsiteX0" fmla="*/ 201595 w 248539"/>
                    <a:gd name="connsiteY0" fmla="*/ 144 h 335664"/>
                    <a:gd name="connsiteX1" fmla="*/ 193129 w 248539"/>
                    <a:gd name="connsiteY1" fmla="*/ 150427 h 335664"/>
                    <a:gd name="connsiteX2" fmla="*/ 248162 w 248539"/>
                    <a:gd name="connsiteY2" fmla="*/ 334577 h 335664"/>
                    <a:gd name="connsiteX3" fmla="*/ 216412 w 248539"/>
                    <a:gd name="connsiteY3" fmla="*/ 224511 h 335664"/>
                    <a:gd name="connsiteX4" fmla="*/ 197362 w 248539"/>
                    <a:gd name="connsiteY4" fmla="*/ 177944 h 335664"/>
                    <a:gd name="connsiteX5" fmla="*/ 55545 w 248539"/>
                    <a:gd name="connsiteY5" fmla="*/ 211811 h 335664"/>
                    <a:gd name="connsiteX6" fmla="*/ 21679 w 248539"/>
                    <a:gd name="connsiteY6" fmla="*/ 243561 h 335664"/>
                    <a:gd name="connsiteX7" fmla="*/ 512 w 248539"/>
                    <a:gd name="connsiteY7" fmla="*/ 298594 h 335664"/>
                    <a:gd name="connsiteX8" fmla="*/ 42845 w 248539"/>
                    <a:gd name="connsiteY8" fmla="*/ 199111 h 335664"/>
                    <a:gd name="connsiteX9" fmla="*/ 68245 w 248539"/>
                    <a:gd name="connsiteY9" fmla="*/ 141961 h 335664"/>
                    <a:gd name="connsiteX10" fmla="*/ 176195 w 248539"/>
                    <a:gd name="connsiteY10" fmla="*/ 146194 h 335664"/>
                    <a:gd name="connsiteX11" fmla="*/ 167729 w 248539"/>
                    <a:gd name="connsiteY11" fmla="*/ 122911 h 335664"/>
                    <a:gd name="connsiteX12" fmla="*/ 201595 w 248539"/>
                    <a:gd name="connsiteY12" fmla="*/ 144 h 33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8539" h="335664">
                      <a:moveTo>
                        <a:pt x="201595" y="144"/>
                      </a:moveTo>
                      <a:cubicBezTo>
                        <a:pt x="205828" y="4730"/>
                        <a:pt x="185368" y="94688"/>
                        <a:pt x="193129" y="150427"/>
                      </a:cubicBezTo>
                      <a:cubicBezTo>
                        <a:pt x="200890" y="206166"/>
                        <a:pt x="244282" y="322230"/>
                        <a:pt x="248162" y="334577"/>
                      </a:cubicBezTo>
                      <a:cubicBezTo>
                        <a:pt x="252043" y="346924"/>
                        <a:pt x="224879" y="250617"/>
                        <a:pt x="216412" y="224511"/>
                      </a:cubicBezTo>
                      <a:cubicBezTo>
                        <a:pt x="207945" y="198405"/>
                        <a:pt x="224173" y="180061"/>
                        <a:pt x="197362" y="177944"/>
                      </a:cubicBezTo>
                      <a:cubicBezTo>
                        <a:pt x="170551" y="175827"/>
                        <a:pt x="84825" y="200875"/>
                        <a:pt x="55545" y="211811"/>
                      </a:cubicBezTo>
                      <a:cubicBezTo>
                        <a:pt x="26264" y="222747"/>
                        <a:pt x="30851" y="229097"/>
                        <a:pt x="21679" y="243561"/>
                      </a:cubicBezTo>
                      <a:cubicBezTo>
                        <a:pt x="12507" y="258025"/>
                        <a:pt x="-3016" y="306002"/>
                        <a:pt x="512" y="298594"/>
                      </a:cubicBezTo>
                      <a:cubicBezTo>
                        <a:pt x="4040" y="291186"/>
                        <a:pt x="42845" y="199111"/>
                        <a:pt x="42845" y="199111"/>
                      </a:cubicBezTo>
                      <a:cubicBezTo>
                        <a:pt x="54134" y="173006"/>
                        <a:pt x="46020" y="150780"/>
                        <a:pt x="68245" y="141961"/>
                      </a:cubicBezTo>
                      <a:cubicBezTo>
                        <a:pt x="90470" y="133142"/>
                        <a:pt x="159614" y="149369"/>
                        <a:pt x="176195" y="146194"/>
                      </a:cubicBezTo>
                      <a:cubicBezTo>
                        <a:pt x="192776" y="143019"/>
                        <a:pt x="168787" y="144078"/>
                        <a:pt x="167729" y="122911"/>
                      </a:cubicBezTo>
                      <a:cubicBezTo>
                        <a:pt x="166671" y="101744"/>
                        <a:pt x="197362" y="-4442"/>
                        <a:pt x="201595" y="1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フリーフォーム: 図形 91">
                  <a:extLst>
                    <a:ext uri="{FF2B5EF4-FFF2-40B4-BE49-F238E27FC236}">
                      <a16:creationId xmlns:a16="http://schemas.microsoft.com/office/drawing/2014/main" id="{F03DF3AA-3292-4B98-BA4C-53D9CE1E6BA3}"/>
                    </a:ext>
                  </a:extLst>
                </p:cNvPr>
                <p:cNvSpPr/>
                <p:nvPr/>
              </p:nvSpPr>
              <p:spPr>
                <a:xfrm>
                  <a:off x="5581639" y="6031118"/>
                  <a:ext cx="530037" cy="833036"/>
                </a:xfrm>
                <a:custGeom>
                  <a:avLst/>
                  <a:gdLst>
                    <a:gd name="connsiteX0" fmla="*/ 3186 w 530037"/>
                    <a:gd name="connsiteY0" fmla="*/ 1382 h 833036"/>
                    <a:gd name="connsiteX1" fmla="*/ 222261 w 530037"/>
                    <a:gd name="connsiteY1" fmla="*/ 344282 h 833036"/>
                    <a:gd name="connsiteX2" fmla="*/ 149236 w 530037"/>
                    <a:gd name="connsiteY2" fmla="*/ 249032 h 833036"/>
                    <a:gd name="connsiteX3" fmla="*/ 69861 w 530037"/>
                    <a:gd name="connsiteY3" fmla="*/ 147432 h 833036"/>
                    <a:gd name="connsiteX4" fmla="*/ 285761 w 530037"/>
                    <a:gd name="connsiteY4" fmla="*/ 363332 h 833036"/>
                    <a:gd name="connsiteX5" fmla="*/ 314336 w 530037"/>
                    <a:gd name="connsiteY5" fmla="*/ 372857 h 833036"/>
                    <a:gd name="connsiteX6" fmla="*/ 523886 w 530037"/>
                    <a:gd name="connsiteY6" fmla="*/ 823707 h 833036"/>
                    <a:gd name="connsiteX7" fmla="*/ 460386 w 530037"/>
                    <a:gd name="connsiteY7" fmla="*/ 655432 h 833036"/>
                    <a:gd name="connsiteX8" fmla="*/ 317511 w 530037"/>
                    <a:gd name="connsiteY8" fmla="*/ 388732 h 833036"/>
                    <a:gd name="connsiteX9" fmla="*/ 107961 w 530037"/>
                    <a:gd name="connsiteY9" fmla="*/ 229982 h 833036"/>
                    <a:gd name="connsiteX10" fmla="*/ 3186 w 530037"/>
                    <a:gd name="connsiteY10" fmla="*/ 1382 h 83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0037" h="833036">
                      <a:moveTo>
                        <a:pt x="3186" y="1382"/>
                      </a:moveTo>
                      <a:cubicBezTo>
                        <a:pt x="22236" y="20432"/>
                        <a:pt x="197919" y="303007"/>
                        <a:pt x="222261" y="344282"/>
                      </a:cubicBezTo>
                      <a:cubicBezTo>
                        <a:pt x="246603" y="385557"/>
                        <a:pt x="174636" y="281840"/>
                        <a:pt x="149236" y="249032"/>
                      </a:cubicBezTo>
                      <a:cubicBezTo>
                        <a:pt x="123836" y="216224"/>
                        <a:pt x="47107" y="128382"/>
                        <a:pt x="69861" y="147432"/>
                      </a:cubicBezTo>
                      <a:cubicBezTo>
                        <a:pt x="92615" y="166482"/>
                        <a:pt x="245015" y="325761"/>
                        <a:pt x="285761" y="363332"/>
                      </a:cubicBezTo>
                      <a:cubicBezTo>
                        <a:pt x="326507" y="400903"/>
                        <a:pt x="274649" y="296128"/>
                        <a:pt x="314336" y="372857"/>
                      </a:cubicBezTo>
                      <a:cubicBezTo>
                        <a:pt x="354024" y="449586"/>
                        <a:pt x="499544" y="776611"/>
                        <a:pt x="523886" y="823707"/>
                      </a:cubicBezTo>
                      <a:cubicBezTo>
                        <a:pt x="548228" y="870803"/>
                        <a:pt x="494782" y="727928"/>
                        <a:pt x="460386" y="655432"/>
                      </a:cubicBezTo>
                      <a:cubicBezTo>
                        <a:pt x="425990" y="582936"/>
                        <a:pt x="376248" y="459640"/>
                        <a:pt x="317511" y="388732"/>
                      </a:cubicBezTo>
                      <a:cubicBezTo>
                        <a:pt x="258774" y="317824"/>
                        <a:pt x="161407" y="294540"/>
                        <a:pt x="107961" y="229982"/>
                      </a:cubicBezTo>
                      <a:cubicBezTo>
                        <a:pt x="54515" y="165424"/>
                        <a:pt x="-15864" y="-17668"/>
                        <a:pt x="3186" y="13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フリーフォーム: 図形 92">
                  <a:extLst>
                    <a:ext uri="{FF2B5EF4-FFF2-40B4-BE49-F238E27FC236}">
                      <a16:creationId xmlns:a16="http://schemas.microsoft.com/office/drawing/2014/main" id="{DEFF8E78-17C2-4B99-8F03-BF109B293767}"/>
                    </a:ext>
                  </a:extLst>
                </p:cNvPr>
                <p:cNvSpPr/>
                <p:nvPr/>
              </p:nvSpPr>
              <p:spPr>
                <a:xfrm>
                  <a:off x="6016373" y="6663702"/>
                  <a:ext cx="107029" cy="608344"/>
                </a:xfrm>
                <a:custGeom>
                  <a:avLst/>
                  <a:gdLst>
                    <a:gd name="connsiteX0" fmla="*/ 252 w 107029"/>
                    <a:gd name="connsiteY0" fmla="*/ 623 h 608344"/>
                    <a:gd name="connsiteX1" fmla="*/ 87565 w 107029"/>
                    <a:gd name="connsiteY1" fmla="*/ 275261 h 608344"/>
                    <a:gd name="connsiteX2" fmla="*/ 81215 w 107029"/>
                    <a:gd name="connsiteY2" fmla="*/ 402261 h 608344"/>
                    <a:gd name="connsiteX3" fmla="*/ 106615 w 107029"/>
                    <a:gd name="connsiteY3" fmla="*/ 605461 h 608344"/>
                    <a:gd name="connsiteX4" fmla="*/ 97090 w 107029"/>
                    <a:gd name="connsiteY4" fmla="*/ 500686 h 608344"/>
                    <a:gd name="connsiteX5" fmla="*/ 98677 w 107029"/>
                    <a:gd name="connsiteY5" fmla="*/ 214936 h 608344"/>
                    <a:gd name="connsiteX6" fmla="*/ 57402 w 107029"/>
                    <a:gd name="connsiteY6" fmla="*/ 422898 h 608344"/>
                    <a:gd name="connsiteX7" fmla="*/ 60577 w 107029"/>
                    <a:gd name="connsiteY7" fmla="*/ 206998 h 608344"/>
                    <a:gd name="connsiteX8" fmla="*/ 252 w 107029"/>
                    <a:gd name="connsiteY8" fmla="*/ 623 h 60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029" h="608344">
                      <a:moveTo>
                        <a:pt x="252" y="623"/>
                      </a:moveTo>
                      <a:cubicBezTo>
                        <a:pt x="4750" y="12000"/>
                        <a:pt x="74071" y="208321"/>
                        <a:pt x="87565" y="275261"/>
                      </a:cubicBezTo>
                      <a:cubicBezTo>
                        <a:pt x="101059" y="342201"/>
                        <a:pt x="78040" y="347228"/>
                        <a:pt x="81215" y="402261"/>
                      </a:cubicBezTo>
                      <a:cubicBezTo>
                        <a:pt x="84390" y="457294"/>
                        <a:pt x="103969" y="589057"/>
                        <a:pt x="106615" y="605461"/>
                      </a:cubicBezTo>
                      <a:cubicBezTo>
                        <a:pt x="109261" y="621865"/>
                        <a:pt x="98413" y="565773"/>
                        <a:pt x="97090" y="500686"/>
                      </a:cubicBezTo>
                      <a:cubicBezTo>
                        <a:pt x="95767" y="435599"/>
                        <a:pt x="105292" y="227901"/>
                        <a:pt x="98677" y="214936"/>
                      </a:cubicBezTo>
                      <a:cubicBezTo>
                        <a:pt x="92062" y="201971"/>
                        <a:pt x="63752" y="424221"/>
                        <a:pt x="57402" y="422898"/>
                      </a:cubicBezTo>
                      <a:cubicBezTo>
                        <a:pt x="51052" y="421575"/>
                        <a:pt x="68515" y="277642"/>
                        <a:pt x="60577" y="206998"/>
                      </a:cubicBezTo>
                      <a:cubicBezTo>
                        <a:pt x="52639" y="136354"/>
                        <a:pt x="-4246" y="-10754"/>
                        <a:pt x="252" y="6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フリーフォーム: 図形 93">
                  <a:extLst>
                    <a:ext uri="{FF2B5EF4-FFF2-40B4-BE49-F238E27FC236}">
                      <a16:creationId xmlns:a16="http://schemas.microsoft.com/office/drawing/2014/main" id="{1328E153-8B66-4697-93E7-7E46561E53E5}"/>
                    </a:ext>
                  </a:extLst>
                </p:cNvPr>
                <p:cNvSpPr/>
                <p:nvPr/>
              </p:nvSpPr>
              <p:spPr>
                <a:xfrm>
                  <a:off x="3376582" y="5296423"/>
                  <a:ext cx="1003336" cy="315478"/>
                </a:xfrm>
                <a:custGeom>
                  <a:avLst/>
                  <a:gdLst>
                    <a:gd name="connsiteX0" fmla="*/ 31 w 1003336"/>
                    <a:gd name="connsiteY0" fmla="*/ 315390 h 315478"/>
                    <a:gd name="connsiteX1" fmla="*/ 349281 w 1003336"/>
                    <a:gd name="connsiteY1" fmla="*/ 112190 h 315478"/>
                    <a:gd name="connsiteX2" fmla="*/ 150843 w 1003336"/>
                    <a:gd name="connsiteY2" fmla="*/ 196327 h 315478"/>
                    <a:gd name="connsiteX3" fmla="*/ 374681 w 1003336"/>
                    <a:gd name="connsiteY3" fmla="*/ 89965 h 315478"/>
                    <a:gd name="connsiteX4" fmla="*/ 666781 w 1003336"/>
                    <a:gd name="connsiteY4" fmla="*/ 29640 h 315478"/>
                    <a:gd name="connsiteX5" fmla="*/ 1003331 w 1003336"/>
                    <a:gd name="connsiteY5" fmla="*/ 29640 h 315478"/>
                    <a:gd name="connsiteX6" fmla="*/ 658843 w 1003336"/>
                    <a:gd name="connsiteY6" fmla="*/ 1065 h 315478"/>
                    <a:gd name="connsiteX7" fmla="*/ 368331 w 1003336"/>
                    <a:gd name="connsiteY7" fmla="*/ 72502 h 315478"/>
                    <a:gd name="connsiteX8" fmla="*/ 481043 w 1003336"/>
                    <a:gd name="connsiteY8" fmla="*/ 1065 h 315478"/>
                    <a:gd name="connsiteX9" fmla="*/ 295306 w 1003336"/>
                    <a:gd name="connsiteY9" fmla="*/ 67740 h 315478"/>
                    <a:gd name="connsiteX10" fmla="*/ 73056 w 1003336"/>
                    <a:gd name="connsiteY10" fmla="*/ 158227 h 315478"/>
                    <a:gd name="connsiteX11" fmla="*/ 327056 w 1003336"/>
                    <a:gd name="connsiteY11" fmla="*/ 83615 h 315478"/>
                    <a:gd name="connsiteX12" fmla="*/ 31 w 1003336"/>
                    <a:gd name="connsiteY12" fmla="*/ 315390 h 3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3336" h="315478">
                      <a:moveTo>
                        <a:pt x="31" y="315390"/>
                      </a:moveTo>
                      <a:cubicBezTo>
                        <a:pt x="3735" y="320152"/>
                        <a:pt x="324146" y="132034"/>
                        <a:pt x="349281" y="112190"/>
                      </a:cubicBezTo>
                      <a:cubicBezTo>
                        <a:pt x="374416" y="92346"/>
                        <a:pt x="146610" y="200031"/>
                        <a:pt x="150843" y="196327"/>
                      </a:cubicBezTo>
                      <a:cubicBezTo>
                        <a:pt x="155076" y="192623"/>
                        <a:pt x="288691" y="117746"/>
                        <a:pt x="374681" y="89965"/>
                      </a:cubicBezTo>
                      <a:cubicBezTo>
                        <a:pt x="460671" y="62184"/>
                        <a:pt x="562006" y="39694"/>
                        <a:pt x="666781" y="29640"/>
                      </a:cubicBezTo>
                      <a:cubicBezTo>
                        <a:pt x="771556" y="19586"/>
                        <a:pt x="1004654" y="34402"/>
                        <a:pt x="1003331" y="29640"/>
                      </a:cubicBezTo>
                      <a:cubicBezTo>
                        <a:pt x="1002008" y="24878"/>
                        <a:pt x="764676" y="-6079"/>
                        <a:pt x="658843" y="1065"/>
                      </a:cubicBezTo>
                      <a:cubicBezTo>
                        <a:pt x="553010" y="8209"/>
                        <a:pt x="397964" y="72502"/>
                        <a:pt x="368331" y="72502"/>
                      </a:cubicBezTo>
                      <a:cubicBezTo>
                        <a:pt x="338698" y="72502"/>
                        <a:pt x="493214" y="1859"/>
                        <a:pt x="481043" y="1065"/>
                      </a:cubicBezTo>
                      <a:cubicBezTo>
                        <a:pt x="468872" y="271"/>
                        <a:pt x="363304" y="41546"/>
                        <a:pt x="295306" y="67740"/>
                      </a:cubicBezTo>
                      <a:cubicBezTo>
                        <a:pt x="227308" y="93934"/>
                        <a:pt x="67764" y="155581"/>
                        <a:pt x="73056" y="158227"/>
                      </a:cubicBezTo>
                      <a:cubicBezTo>
                        <a:pt x="78348" y="160873"/>
                        <a:pt x="338433" y="57686"/>
                        <a:pt x="327056" y="83615"/>
                      </a:cubicBezTo>
                      <a:cubicBezTo>
                        <a:pt x="315679" y="109544"/>
                        <a:pt x="-3673" y="310628"/>
                        <a:pt x="31" y="315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フリーフォーム: 図形 94">
                  <a:extLst>
                    <a:ext uri="{FF2B5EF4-FFF2-40B4-BE49-F238E27FC236}">
                      <a16:creationId xmlns:a16="http://schemas.microsoft.com/office/drawing/2014/main" id="{AA51C90F-4AEB-4CC9-A0E1-6F1EA998F437}"/>
                    </a:ext>
                  </a:extLst>
                </p:cNvPr>
                <p:cNvSpPr/>
                <p:nvPr/>
              </p:nvSpPr>
              <p:spPr>
                <a:xfrm>
                  <a:off x="3014509" y="5604738"/>
                  <a:ext cx="372162" cy="873287"/>
                </a:xfrm>
                <a:custGeom>
                  <a:avLst/>
                  <a:gdLst>
                    <a:gd name="connsiteX0" fmla="*/ 372158 w 372162"/>
                    <a:gd name="connsiteY0" fmla="*/ 195 h 873287"/>
                    <a:gd name="connsiteX1" fmla="*/ 128741 w 372162"/>
                    <a:gd name="connsiteY1" fmla="*/ 258429 h 873287"/>
                    <a:gd name="connsiteX2" fmla="*/ 80058 w 372162"/>
                    <a:gd name="connsiteY2" fmla="*/ 370612 h 873287"/>
                    <a:gd name="connsiteX3" fmla="*/ 33491 w 372162"/>
                    <a:gd name="connsiteY3" fmla="*/ 607679 h 873287"/>
                    <a:gd name="connsiteX4" fmla="*/ 46191 w 372162"/>
                    <a:gd name="connsiteY4" fmla="*/ 292295 h 873287"/>
                    <a:gd name="connsiteX5" fmla="*/ 25024 w 372162"/>
                    <a:gd name="connsiteY5" fmla="*/ 561112 h 873287"/>
                    <a:gd name="connsiteX6" fmla="*/ 48308 w 372162"/>
                    <a:gd name="connsiteY6" fmla="*/ 762195 h 873287"/>
                    <a:gd name="connsiteX7" fmla="*/ 80058 w 372162"/>
                    <a:gd name="connsiteY7" fmla="*/ 872262 h 873287"/>
                    <a:gd name="connsiteX8" fmla="*/ 33491 w 372162"/>
                    <a:gd name="connsiteY8" fmla="*/ 700812 h 873287"/>
                    <a:gd name="connsiteX9" fmla="*/ 3858 w 372162"/>
                    <a:gd name="connsiteY9" fmla="*/ 491262 h 873287"/>
                    <a:gd name="connsiteX10" fmla="*/ 122391 w 372162"/>
                    <a:gd name="connsiteY10" fmla="*/ 220329 h 873287"/>
                    <a:gd name="connsiteX11" fmla="*/ 372158 w 372162"/>
                    <a:gd name="connsiteY11" fmla="*/ 195 h 87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2162" h="873287">
                      <a:moveTo>
                        <a:pt x="372158" y="195"/>
                      </a:moveTo>
                      <a:cubicBezTo>
                        <a:pt x="373216" y="6545"/>
                        <a:pt x="177424" y="196693"/>
                        <a:pt x="128741" y="258429"/>
                      </a:cubicBezTo>
                      <a:cubicBezTo>
                        <a:pt x="80058" y="320165"/>
                        <a:pt x="95933" y="312404"/>
                        <a:pt x="80058" y="370612"/>
                      </a:cubicBezTo>
                      <a:cubicBezTo>
                        <a:pt x="64183" y="428820"/>
                        <a:pt x="39135" y="620732"/>
                        <a:pt x="33491" y="607679"/>
                      </a:cubicBezTo>
                      <a:cubicBezTo>
                        <a:pt x="27846" y="594626"/>
                        <a:pt x="47602" y="300056"/>
                        <a:pt x="46191" y="292295"/>
                      </a:cubicBezTo>
                      <a:cubicBezTo>
                        <a:pt x="44780" y="284534"/>
                        <a:pt x="24671" y="482795"/>
                        <a:pt x="25024" y="561112"/>
                      </a:cubicBezTo>
                      <a:cubicBezTo>
                        <a:pt x="25377" y="639429"/>
                        <a:pt x="39136" y="710337"/>
                        <a:pt x="48308" y="762195"/>
                      </a:cubicBezTo>
                      <a:cubicBezTo>
                        <a:pt x="57480" y="814053"/>
                        <a:pt x="82527" y="882492"/>
                        <a:pt x="80058" y="872262"/>
                      </a:cubicBezTo>
                      <a:cubicBezTo>
                        <a:pt x="77589" y="862032"/>
                        <a:pt x="46191" y="764312"/>
                        <a:pt x="33491" y="700812"/>
                      </a:cubicBezTo>
                      <a:cubicBezTo>
                        <a:pt x="20791" y="637312"/>
                        <a:pt x="-10959" y="571343"/>
                        <a:pt x="3858" y="491262"/>
                      </a:cubicBezTo>
                      <a:cubicBezTo>
                        <a:pt x="18675" y="411181"/>
                        <a:pt x="65241" y="297234"/>
                        <a:pt x="122391" y="220329"/>
                      </a:cubicBezTo>
                      <a:cubicBezTo>
                        <a:pt x="179541" y="143424"/>
                        <a:pt x="371100" y="-6155"/>
                        <a:pt x="372158" y="1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フリーフォーム: 図形 95">
                  <a:extLst>
                    <a:ext uri="{FF2B5EF4-FFF2-40B4-BE49-F238E27FC236}">
                      <a16:creationId xmlns:a16="http://schemas.microsoft.com/office/drawing/2014/main" id="{96F6699F-D1B8-44DA-A001-758BDAF659CA}"/>
                    </a:ext>
                  </a:extLst>
                </p:cNvPr>
                <p:cNvSpPr/>
                <p:nvPr/>
              </p:nvSpPr>
              <p:spPr>
                <a:xfrm>
                  <a:off x="3073322" y="5799618"/>
                  <a:ext cx="237730" cy="864170"/>
                </a:xfrm>
                <a:custGeom>
                  <a:avLst/>
                  <a:gdLst>
                    <a:gd name="connsiteX0" fmla="*/ 237145 w 237730"/>
                    <a:gd name="connsiteY0" fmla="*/ 49 h 864170"/>
                    <a:gd name="connsiteX1" fmla="*/ 133428 w 237730"/>
                    <a:gd name="connsiteY1" fmla="*/ 179965 h 864170"/>
                    <a:gd name="connsiteX2" fmla="*/ 46645 w 237730"/>
                    <a:gd name="connsiteY2" fmla="*/ 647749 h 864170"/>
                    <a:gd name="connsiteX3" fmla="*/ 103795 w 237730"/>
                    <a:gd name="connsiteY3" fmla="*/ 188432 h 864170"/>
                    <a:gd name="connsiteX4" fmla="*/ 29711 w 237730"/>
                    <a:gd name="connsiteY4" fmla="*/ 599065 h 864170"/>
                    <a:gd name="connsiteX5" fmla="*/ 78 w 237730"/>
                    <a:gd name="connsiteY5" fmla="*/ 863649 h 864170"/>
                    <a:gd name="connsiteX6" fmla="*/ 27595 w 237730"/>
                    <a:gd name="connsiteY6" fmla="*/ 651982 h 864170"/>
                    <a:gd name="connsiteX7" fmla="*/ 169411 w 237730"/>
                    <a:gd name="connsiteY7" fmla="*/ 167265 h 864170"/>
                    <a:gd name="connsiteX8" fmla="*/ 237145 w 237730"/>
                    <a:gd name="connsiteY8" fmla="*/ 49 h 86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" h="864170">
                      <a:moveTo>
                        <a:pt x="237145" y="49"/>
                      </a:moveTo>
                      <a:cubicBezTo>
                        <a:pt x="231148" y="2166"/>
                        <a:pt x="165178" y="72015"/>
                        <a:pt x="133428" y="179965"/>
                      </a:cubicBezTo>
                      <a:cubicBezTo>
                        <a:pt x="101678" y="287915"/>
                        <a:pt x="51584" y="646338"/>
                        <a:pt x="46645" y="647749"/>
                      </a:cubicBezTo>
                      <a:cubicBezTo>
                        <a:pt x="41706" y="649160"/>
                        <a:pt x="106617" y="196546"/>
                        <a:pt x="103795" y="188432"/>
                      </a:cubicBezTo>
                      <a:cubicBezTo>
                        <a:pt x="100973" y="180318"/>
                        <a:pt x="46997" y="486529"/>
                        <a:pt x="29711" y="599065"/>
                      </a:cubicBezTo>
                      <a:cubicBezTo>
                        <a:pt x="12425" y="711601"/>
                        <a:pt x="431" y="854830"/>
                        <a:pt x="78" y="863649"/>
                      </a:cubicBezTo>
                      <a:cubicBezTo>
                        <a:pt x="-275" y="872468"/>
                        <a:pt x="-627" y="768046"/>
                        <a:pt x="27595" y="651982"/>
                      </a:cubicBezTo>
                      <a:cubicBezTo>
                        <a:pt x="55817" y="535918"/>
                        <a:pt x="136956" y="271334"/>
                        <a:pt x="169411" y="167265"/>
                      </a:cubicBezTo>
                      <a:cubicBezTo>
                        <a:pt x="201866" y="63196"/>
                        <a:pt x="243142" y="-2068"/>
                        <a:pt x="237145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フリーフォーム: 図形 96">
                  <a:extLst>
                    <a:ext uri="{FF2B5EF4-FFF2-40B4-BE49-F238E27FC236}">
                      <a16:creationId xmlns:a16="http://schemas.microsoft.com/office/drawing/2014/main" id="{1264B22D-D99B-401F-BB26-1D766B2D7947}"/>
                    </a:ext>
                  </a:extLst>
                </p:cNvPr>
                <p:cNvSpPr/>
                <p:nvPr/>
              </p:nvSpPr>
              <p:spPr>
                <a:xfrm>
                  <a:off x="3955296" y="5754069"/>
                  <a:ext cx="281736" cy="988986"/>
                </a:xfrm>
                <a:custGeom>
                  <a:avLst/>
                  <a:gdLst>
                    <a:gd name="connsiteX0" fmla="*/ 142571 w 281736"/>
                    <a:gd name="connsiteY0" fmla="*/ 3264 h 988986"/>
                    <a:gd name="connsiteX1" fmla="*/ 153154 w 281736"/>
                    <a:gd name="connsiteY1" fmla="*/ 185298 h 988986"/>
                    <a:gd name="connsiteX2" fmla="*/ 216654 w 281736"/>
                    <a:gd name="connsiteY2" fmla="*/ 430831 h 988986"/>
                    <a:gd name="connsiteX3" fmla="*/ 225121 w 281736"/>
                    <a:gd name="connsiteY3" fmla="*/ 513381 h 988986"/>
                    <a:gd name="connsiteX4" fmla="*/ 184904 w 281736"/>
                    <a:gd name="connsiteY4" fmla="*/ 653081 h 988986"/>
                    <a:gd name="connsiteX5" fmla="*/ 754 w 281736"/>
                    <a:gd name="connsiteY5" fmla="*/ 987514 h 988986"/>
                    <a:gd name="connsiteX6" fmla="*/ 125637 w 281736"/>
                    <a:gd name="connsiteY6" fmla="*/ 761031 h 988986"/>
                    <a:gd name="connsiteX7" fmla="*/ 271687 w 281736"/>
                    <a:gd name="connsiteY7" fmla="*/ 426598 h 988986"/>
                    <a:gd name="connsiteX8" fmla="*/ 263221 w 281736"/>
                    <a:gd name="connsiteY8" fmla="*/ 509148 h 988986"/>
                    <a:gd name="connsiteX9" fmla="*/ 216654 w 281736"/>
                    <a:gd name="connsiteY9" fmla="*/ 341931 h 988986"/>
                    <a:gd name="connsiteX10" fmla="*/ 142571 w 281736"/>
                    <a:gd name="connsiteY10" fmla="*/ 3264 h 988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736" h="988986">
                      <a:moveTo>
                        <a:pt x="142571" y="3264"/>
                      </a:moveTo>
                      <a:cubicBezTo>
                        <a:pt x="131988" y="-22841"/>
                        <a:pt x="140807" y="114037"/>
                        <a:pt x="153154" y="185298"/>
                      </a:cubicBezTo>
                      <a:cubicBezTo>
                        <a:pt x="165501" y="256559"/>
                        <a:pt x="204660" y="376151"/>
                        <a:pt x="216654" y="430831"/>
                      </a:cubicBezTo>
                      <a:cubicBezTo>
                        <a:pt x="228649" y="485512"/>
                        <a:pt x="230413" y="476339"/>
                        <a:pt x="225121" y="513381"/>
                      </a:cubicBezTo>
                      <a:cubicBezTo>
                        <a:pt x="219829" y="550423"/>
                        <a:pt x="222298" y="574059"/>
                        <a:pt x="184904" y="653081"/>
                      </a:cubicBezTo>
                      <a:cubicBezTo>
                        <a:pt x="147510" y="732103"/>
                        <a:pt x="10632" y="969522"/>
                        <a:pt x="754" y="987514"/>
                      </a:cubicBezTo>
                      <a:cubicBezTo>
                        <a:pt x="-9124" y="1005506"/>
                        <a:pt x="80482" y="854517"/>
                        <a:pt x="125637" y="761031"/>
                      </a:cubicBezTo>
                      <a:cubicBezTo>
                        <a:pt x="170792" y="667545"/>
                        <a:pt x="248756" y="468578"/>
                        <a:pt x="271687" y="426598"/>
                      </a:cubicBezTo>
                      <a:cubicBezTo>
                        <a:pt x="294618" y="384618"/>
                        <a:pt x="272393" y="523259"/>
                        <a:pt x="263221" y="509148"/>
                      </a:cubicBezTo>
                      <a:cubicBezTo>
                        <a:pt x="254049" y="495037"/>
                        <a:pt x="236410" y="423423"/>
                        <a:pt x="216654" y="341931"/>
                      </a:cubicBezTo>
                      <a:cubicBezTo>
                        <a:pt x="196898" y="260439"/>
                        <a:pt x="153154" y="29369"/>
                        <a:pt x="142571" y="32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フリーフォーム: 図形 97">
                  <a:extLst>
                    <a:ext uri="{FF2B5EF4-FFF2-40B4-BE49-F238E27FC236}">
                      <a16:creationId xmlns:a16="http://schemas.microsoft.com/office/drawing/2014/main" id="{2772D310-C4AD-4872-B139-E9189365178C}"/>
                    </a:ext>
                  </a:extLst>
                </p:cNvPr>
                <p:cNvSpPr/>
                <p:nvPr/>
              </p:nvSpPr>
              <p:spPr>
                <a:xfrm>
                  <a:off x="3729845" y="5714116"/>
                  <a:ext cx="242499" cy="1016887"/>
                </a:xfrm>
                <a:custGeom>
                  <a:avLst/>
                  <a:gdLst>
                    <a:gd name="connsiteX0" fmla="*/ 1838 w 242499"/>
                    <a:gd name="connsiteY0" fmla="*/ 34751 h 1016887"/>
                    <a:gd name="connsiteX1" fmla="*/ 154238 w 242499"/>
                    <a:gd name="connsiteY1" fmla="*/ 100367 h 1016887"/>
                    <a:gd name="connsiteX2" fmla="*/ 190222 w 242499"/>
                    <a:gd name="connsiteY2" fmla="*/ 441151 h 1016887"/>
                    <a:gd name="connsiteX3" fmla="*/ 169055 w 242499"/>
                    <a:gd name="connsiteY3" fmla="*/ 290867 h 1016887"/>
                    <a:gd name="connsiteX4" fmla="*/ 200805 w 242499"/>
                    <a:gd name="connsiteY4" fmla="*/ 640117 h 1016887"/>
                    <a:gd name="connsiteX5" fmla="*/ 82272 w 242499"/>
                    <a:gd name="connsiteY5" fmla="*/ 853901 h 1016887"/>
                    <a:gd name="connsiteX6" fmla="*/ 160588 w 242499"/>
                    <a:gd name="connsiteY6" fmla="*/ 1016884 h 1016887"/>
                    <a:gd name="connsiteX7" fmla="*/ 90738 w 242499"/>
                    <a:gd name="connsiteY7" fmla="*/ 849667 h 1016887"/>
                    <a:gd name="connsiteX8" fmla="*/ 156355 w 242499"/>
                    <a:gd name="connsiteY8" fmla="*/ 925867 h 1016887"/>
                    <a:gd name="connsiteX9" fmla="*/ 158472 w 242499"/>
                    <a:gd name="connsiteY9" fmla="*/ 760767 h 1016887"/>
                    <a:gd name="connsiteX10" fmla="*/ 241022 w 242499"/>
                    <a:gd name="connsiteY10" fmla="*/ 328967 h 1016887"/>
                    <a:gd name="connsiteX11" fmla="*/ 78038 w 242499"/>
                    <a:gd name="connsiteY11" fmla="*/ 22051 h 1016887"/>
                    <a:gd name="connsiteX12" fmla="*/ 1838 w 242499"/>
                    <a:gd name="connsiteY12" fmla="*/ 34751 h 1016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2499" h="1016887">
                      <a:moveTo>
                        <a:pt x="1838" y="34751"/>
                      </a:moveTo>
                      <a:cubicBezTo>
                        <a:pt x="14538" y="47804"/>
                        <a:pt x="122841" y="32634"/>
                        <a:pt x="154238" y="100367"/>
                      </a:cubicBezTo>
                      <a:cubicBezTo>
                        <a:pt x="185635" y="168100"/>
                        <a:pt x="187753" y="409401"/>
                        <a:pt x="190222" y="441151"/>
                      </a:cubicBezTo>
                      <a:cubicBezTo>
                        <a:pt x="192692" y="472901"/>
                        <a:pt x="167291" y="257706"/>
                        <a:pt x="169055" y="290867"/>
                      </a:cubicBezTo>
                      <a:cubicBezTo>
                        <a:pt x="170819" y="324028"/>
                        <a:pt x="215269" y="546278"/>
                        <a:pt x="200805" y="640117"/>
                      </a:cubicBezTo>
                      <a:cubicBezTo>
                        <a:pt x="186341" y="733956"/>
                        <a:pt x="88975" y="791106"/>
                        <a:pt x="82272" y="853901"/>
                      </a:cubicBezTo>
                      <a:cubicBezTo>
                        <a:pt x="75569" y="916696"/>
                        <a:pt x="159177" y="1017590"/>
                        <a:pt x="160588" y="1016884"/>
                      </a:cubicBezTo>
                      <a:cubicBezTo>
                        <a:pt x="161999" y="1016178"/>
                        <a:pt x="91443" y="864836"/>
                        <a:pt x="90738" y="849667"/>
                      </a:cubicBezTo>
                      <a:cubicBezTo>
                        <a:pt x="90033" y="834498"/>
                        <a:pt x="145066" y="940684"/>
                        <a:pt x="156355" y="925867"/>
                      </a:cubicBezTo>
                      <a:cubicBezTo>
                        <a:pt x="167644" y="911050"/>
                        <a:pt x="144361" y="860250"/>
                        <a:pt x="158472" y="760767"/>
                      </a:cubicBezTo>
                      <a:cubicBezTo>
                        <a:pt x="172583" y="661284"/>
                        <a:pt x="254428" y="452086"/>
                        <a:pt x="241022" y="328967"/>
                      </a:cubicBezTo>
                      <a:cubicBezTo>
                        <a:pt x="227616" y="205848"/>
                        <a:pt x="110846" y="72498"/>
                        <a:pt x="78038" y="22051"/>
                      </a:cubicBezTo>
                      <a:cubicBezTo>
                        <a:pt x="45230" y="-28396"/>
                        <a:pt x="-10862" y="21698"/>
                        <a:pt x="1838" y="347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: 図形 98">
                  <a:extLst>
                    <a:ext uri="{FF2B5EF4-FFF2-40B4-BE49-F238E27FC236}">
                      <a16:creationId xmlns:a16="http://schemas.microsoft.com/office/drawing/2014/main" id="{90C51AF4-5C96-46BF-88D2-44DC27ADA9B0}"/>
                    </a:ext>
                  </a:extLst>
                </p:cNvPr>
                <p:cNvSpPr/>
                <p:nvPr/>
              </p:nvSpPr>
              <p:spPr>
                <a:xfrm>
                  <a:off x="3843950" y="5358408"/>
                  <a:ext cx="578825" cy="427920"/>
                </a:xfrm>
                <a:custGeom>
                  <a:avLst/>
                  <a:gdLst>
                    <a:gd name="connsiteX0" fmla="*/ 578825 w 578825"/>
                    <a:gd name="connsiteY0" fmla="*/ 992 h 427920"/>
                    <a:gd name="connsiteX1" fmla="*/ 186713 w 578825"/>
                    <a:gd name="connsiteY1" fmla="*/ 992 h 427920"/>
                    <a:gd name="connsiteX2" fmla="*/ 397850 w 578825"/>
                    <a:gd name="connsiteY2" fmla="*/ 2580 h 427920"/>
                    <a:gd name="connsiteX3" fmla="*/ 221638 w 578825"/>
                    <a:gd name="connsiteY3" fmla="*/ 10517 h 427920"/>
                    <a:gd name="connsiteX4" fmla="*/ 86700 w 578825"/>
                    <a:gd name="connsiteY4" fmla="*/ 115292 h 427920"/>
                    <a:gd name="connsiteX5" fmla="*/ 975 w 578825"/>
                    <a:gd name="connsiteY5" fmla="*/ 197842 h 427920"/>
                    <a:gd name="connsiteX6" fmla="*/ 47013 w 578825"/>
                    <a:gd name="connsiteY6" fmla="*/ 178792 h 427920"/>
                    <a:gd name="connsiteX7" fmla="*/ 147025 w 578825"/>
                    <a:gd name="connsiteY7" fmla="*/ 229592 h 427920"/>
                    <a:gd name="connsiteX8" fmla="*/ 237513 w 578825"/>
                    <a:gd name="connsiteY8" fmla="*/ 423267 h 427920"/>
                    <a:gd name="connsiteX9" fmla="*/ 210525 w 578825"/>
                    <a:gd name="connsiteY9" fmla="*/ 359767 h 427920"/>
                    <a:gd name="connsiteX10" fmla="*/ 164488 w 578825"/>
                    <a:gd name="connsiteY10" fmla="*/ 270867 h 427920"/>
                    <a:gd name="connsiteX11" fmla="*/ 39075 w 578825"/>
                    <a:gd name="connsiteY11" fmla="*/ 186730 h 427920"/>
                    <a:gd name="connsiteX12" fmla="*/ 69238 w 578825"/>
                    <a:gd name="connsiteY12" fmla="*/ 188317 h 427920"/>
                    <a:gd name="connsiteX13" fmla="*/ 166075 w 578825"/>
                    <a:gd name="connsiteY13" fmla="*/ 64492 h 427920"/>
                    <a:gd name="connsiteX14" fmla="*/ 250213 w 578825"/>
                    <a:gd name="connsiteY14" fmla="*/ 23217 h 427920"/>
                    <a:gd name="connsiteX15" fmla="*/ 578825 w 578825"/>
                    <a:gd name="connsiteY15" fmla="*/ 992 h 427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8825" h="427920">
                      <a:moveTo>
                        <a:pt x="578825" y="992"/>
                      </a:moveTo>
                      <a:lnTo>
                        <a:pt x="186713" y="992"/>
                      </a:lnTo>
                      <a:lnTo>
                        <a:pt x="397850" y="2580"/>
                      </a:lnTo>
                      <a:cubicBezTo>
                        <a:pt x="403671" y="4168"/>
                        <a:pt x="273496" y="-8268"/>
                        <a:pt x="221638" y="10517"/>
                      </a:cubicBezTo>
                      <a:cubicBezTo>
                        <a:pt x="169780" y="29302"/>
                        <a:pt x="123477" y="84071"/>
                        <a:pt x="86700" y="115292"/>
                      </a:cubicBezTo>
                      <a:cubicBezTo>
                        <a:pt x="49923" y="146513"/>
                        <a:pt x="7589" y="187259"/>
                        <a:pt x="975" y="197842"/>
                      </a:cubicBezTo>
                      <a:cubicBezTo>
                        <a:pt x="-5639" y="208425"/>
                        <a:pt x="22671" y="173500"/>
                        <a:pt x="47013" y="178792"/>
                      </a:cubicBezTo>
                      <a:cubicBezTo>
                        <a:pt x="71355" y="184084"/>
                        <a:pt x="115275" y="188846"/>
                        <a:pt x="147025" y="229592"/>
                      </a:cubicBezTo>
                      <a:cubicBezTo>
                        <a:pt x="178775" y="270338"/>
                        <a:pt x="226930" y="401571"/>
                        <a:pt x="237513" y="423267"/>
                      </a:cubicBezTo>
                      <a:cubicBezTo>
                        <a:pt x="248096" y="444963"/>
                        <a:pt x="222696" y="385167"/>
                        <a:pt x="210525" y="359767"/>
                      </a:cubicBezTo>
                      <a:cubicBezTo>
                        <a:pt x="198354" y="334367"/>
                        <a:pt x="193063" y="299707"/>
                        <a:pt x="164488" y="270867"/>
                      </a:cubicBezTo>
                      <a:cubicBezTo>
                        <a:pt x="135913" y="242028"/>
                        <a:pt x="54950" y="200488"/>
                        <a:pt x="39075" y="186730"/>
                      </a:cubicBezTo>
                      <a:cubicBezTo>
                        <a:pt x="23200" y="172972"/>
                        <a:pt x="48071" y="208690"/>
                        <a:pt x="69238" y="188317"/>
                      </a:cubicBezTo>
                      <a:cubicBezTo>
                        <a:pt x="90405" y="167944"/>
                        <a:pt x="135913" y="92009"/>
                        <a:pt x="166075" y="64492"/>
                      </a:cubicBezTo>
                      <a:cubicBezTo>
                        <a:pt x="196237" y="36975"/>
                        <a:pt x="182744" y="32742"/>
                        <a:pt x="250213" y="23217"/>
                      </a:cubicBezTo>
                      <a:cubicBezTo>
                        <a:pt x="317682" y="13692"/>
                        <a:pt x="444285" y="10517"/>
                        <a:pt x="578825" y="9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フリーフォーム: 図形 99">
                  <a:extLst>
                    <a:ext uri="{FF2B5EF4-FFF2-40B4-BE49-F238E27FC236}">
                      <a16:creationId xmlns:a16="http://schemas.microsoft.com/office/drawing/2014/main" id="{618166EC-64BF-4F36-AEC5-E51E151B6279}"/>
                    </a:ext>
                  </a:extLst>
                </p:cNvPr>
                <p:cNvSpPr/>
                <p:nvPr/>
              </p:nvSpPr>
              <p:spPr>
                <a:xfrm>
                  <a:off x="4081463" y="5409991"/>
                  <a:ext cx="281059" cy="692397"/>
                </a:xfrm>
                <a:custGeom>
                  <a:avLst/>
                  <a:gdLst>
                    <a:gd name="connsiteX0" fmla="*/ 0 w 281059"/>
                    <a:gd name="connsiteY0" fmla="*/ 31959 h 692397"/>
                    <a:gd name="connsiteX1" fmla="*/ 279400 w 281059"/>
                    <a:gd name="connsiteY1" fmla="*/ 24022 h 692397"/>
                    <a:gd name="connsiteX2" fmla="*/ 115887 w 281059"/>
                    <a:gd name="connsiteY2" fmla="*/ 41484 h 692397"/>
                    <a:gd name="connsiteX3" fmla="*/ 112712 w 281059"/>
                    <a:gd name="connsiteY3" fmla="*/ 120859 h 692397"/>
                    <a:gd name="connsiteX4" fmla="*/ 107950 w 281059"/>
                    <a:gd name="connsiteY4" fmla="*/ 282784 h 692397"/>
                    <a:gd name="connsiteX5" fmla="*/ 104775 w 281059"/>
                    <a:gd name="connsiteY5" fmla="*/ 325647 h 692397"/>
                    <a:gd name="connsiteX6" fmla="*/ 195262 w 281059"/>
                    <a:gd name="connsiteY6" fmla="*/ 682834 h 692397"/>
                    <a:gd name="connsiteX7" fmla="*/ 125412 w 281059"/>
                    <a:gd name="connsiteY7" fmla="*/ 543134 h 692397"/>
                    <a:gd name="connsiteX8" fmla="*/ 101600 w 281059"/>
                    <a:gd name="connsiteY8" fmla="*/ 54184 h 692397"/>
                    <a:gd name="connsiteX9" fmla="*/ 279400 w 281059"/>
                    <a:gd name="connsiteY9" fmla="*/ 8147 h 692397"/>
                    <a:gd name="connsiteX10" fmla="*/ 0 w 281059"/>
                    <a:gd name="connsiteY10" fmla="*/ 31959 h 69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059" h="692397">
                      <a:moveTo>
                        <a:pt x="0" y="31959"/>
                      </a:moveTo>
                      <a:cubicBezTo>
                        <a:pt x="0" y="34605"/>
                        <a:pt x="260086" y="22435"/>
                        <a:pt x="279400" y="24022"/>
                      </a:cubicBezTo>
                      <a:cubicBezTo>
                        <a:pt x="298714" y="25609"/>
                        <a:pt x="143668" y="25345"/>
                        <a:pt x="115887" y="41484"/>
                      </a:cubicBezTo>
                      <a:cubicBezTo>
                        <a:pt x="88106" y="57623"/>
                        <a:pt x="114035" y="80642"/>
                        <a:pt x="112712" y="120859"/>
                      </a:cubicBezTo>
                      <a:cubicBezTo>
                        <a:pt x="111389" y="161076"/>
                        <a:pt x="109273" y="248653"/>
                        <a:pt x="107950" y="282784"/>
                      </a:cubicBezTo>
                      <a:cubicBezTo>
                        <a:pt x="106627" y="316915"/>
                        <a:pt x="90223" y="258972"/>
                        <a:pt x="104775" y="325647"/>
                      </a:cubicBezTo>
                      <a:cubicBezTo>
                        <a:pt x="119327" y="392322"/>
                        <a:pt x="191823" y="646586"/>
                        <a:pt x="195262" y="682834"/>
                      </a:cubicBezTo>
                      <a:cubicBezTo>
                        <a:pt x="198701" y="719082"/>
                        <a:pt x="141022" y="647909"/>
                        <a:pt x="125412" y="543134"/>
                      </a:cubicBezTo>
                      <a:cubicBezTo>
                        <a:pt x="109802" y="438359"/>
                        <a:pt x="75935" y="143348"/>
                        <a:pt x="101600" y="54184"/>
                      </a:cubicBezTo>
                      <a:cubicBezTo>
                        <a:pt x="127265" y="-34980"/>
                        <a:pt x="297921" y="14232"/>
                        <a:pt x="279400" y="8147"/>
                      </a:cubicBezTo>
                      <a:cubicBezTo>
                        <a:pt x="260879" y="2062"/>
                        <a:pt x="0" y="29313"/>
                        <a:pt x="0" y="319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フリーフォーム: 図形 100">
                  <a:extLst>
                    <a:ext uri="{FF2B5EF4-FFF2-40B4-BE49-F238E27FC236}">
                      <a16:creationId xmlns:a16="http://schemas.microsoft.com/office/drawing/2014/main" id="{9D24119D-41C1-4952-8994-B6D87FD3607F}"/>
                    </a:ext>
                  </a:extLst>
                </p:cNvPr>
                <p:cNvSpPr/>
                <p:nvPr/>
              </p:nvSpPr>
              <p:spPr>
                <a:xfrm>
                  <a:off x="3852248" y="6541772"/>
                  <a:ext cx="178363" cy="856206"/>
                </a:xfrm>
                <a:custGeom>
                  <a:avLst/>
                  <a:gdLst>
                    <a:gd name="connsiteX0" fmla="*/ 177885 w 178363"/>
                    <a:gd name="connsiteY0" fmla="*/ 845 h 856206"/>
                    <a:gd name="connsiteX1" fmla="*/ 63585 w 178363"/>
                    <a:gd name="connsiteY1" fmla="*/ 93978 h 856206"/>
                    <a:gd name="connsiteX2" fmla="*/ 27602 w 178363"/>
                    <a:gd name="connsiteY2" fmla="*/ 208278 h 856206"/>
                    <a:gd name="connsiteX3" fmla="*/ 53002 w 178363"/>
                    <a:gd name="connsiteY3" fmla="*/ 841161 h 856206"/>
                    <a:gd name="connsiteX4" fmla="*/ 48769 w 178363"/>
                    <a:gd name="connsiteY4" fmla="*/ 623145 h 856206"/>
                    <a:gd name="connsiteX5" fmla="*/ 42419 w 178363"/>
                    <a:gd name="connsiteY5" fmla="*/ 233678 h 856206"/>
                    <a:gd name="connsiteX6" fmla="*/ 12785 w 178363"/>
                    <a:gd name="connsiteY6" fmla="*/ 637961 h 856206"/>
                    <a:gd name="connsiteX7" fmla="*/ 14902 w 178363"/>
                    <a:gd name="connsiteY7" fmla="*/ 149011 h 856206"/>
                    <a:gd name="connsiteX8" fmla="*/ 177885 w 178363"/>
                    <a:gd name="connsiteY8" fmla="*/ 845 h 85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63" h="856206">
                      <a:moveTo>
                        <a:pt x="177885" y="845"/>
                      </a:moveTo>
                      <a:cubicBezTo>
                        <a:pt x="185999" y="-8327"/>
                        <a:pt x="88632" y="59406"/>
                        <a:pt x="63585" y="93978"/>
                      </a:cubicBezTo>
                      <a:cubicBezTo>
                        <a:pt x="38538" y="128550"/>
                        <a:pt x="29366" y="83748"/>
                        <a:pt x="27602" y="208278"/>
                      </a:cubicBezTo>
                      <a:cubicBezTo>
                        <a:pt x="25838" y="332808"/>
                        <a:pt x="49474" y="772017"/>
                        <a:pt x="53002" y="841161"/>
                      </a:cubicBezTo>
                      <a:cubicBezTo>
                        <a:pt x="56530" y="910306"/>
                        <a:pt x="50533" y="724392"/>
                        <a:pt x="48769" y="623145"/>
                      </a:cubicBezTo>
                      <a:cubicBezTo>
                        <a:pt x="47005" y="521898"/>
                        <a:pt x="48416" y="231209"/>
                        <a:pt x="42419" y="233678"/>
                      </a:cubicBezTo>
                      <a:cubicBezTo>
                        <a:pt x="36422" y="236147"/>
                        <a:pt x="17371" y="652072"/>
                        <a:pt x="12785" y="637961"/>
                      </a:cubicBezTo>
                      <a:cubicBezTo>
                        <a:pt x="8199" y="623850"/>
                        <a:pt x="-14731" y="248847"/>
                        <a:pt x="14902" y="149011"/>
                      </a:cubicBezTo>
                      <a:cubicBezTo>
                        <a:pt x="44535" y="49175"/>
                        <a:pt x="169771" y="10017"/>
                        <a:pt x="177885" y="8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: 図形 101">
                  <a:extLst>
                    <a:ext uri="{FF2B5EF4-FFF2-40B4-BE49-F238E27FC236}">
                      <a16:creationId xmlns:a16="http://schemas.microsoft.com/office/drawing/2014/main" id="{8B0B1CBC-6B29-46AE-9F81-C31B32663647}"/>
                    </a:ext>
                  </a:extLst>
                </p:cNvPr>
                <p:cNvSpPr/>
                <p:nvPr/>
              </p:nvSpPr>
              <p:spPr>
                <a:xfrm>
                  <a:off x="3066801" y="6485457"/>
                  <a:ext cx="84921" cy="820325"/>
                </a:xfrm>
                <a:custGeom>
                  <a:avLst/>
                  <a:gdLst>
                    <a:gd name="connsiteX0" fmla="*/ 67982 w 84921"/>
                    <a:gd name="connsiteY0" fmla="*/ 10 h 820325"/>
                    <a:gd name="connsiteX1" fmla="*/ 27766 w 84921"/>
                    <a:gd name="connsiteY1" fmla="*/ 118543 h 820325"/>
                    <a:gd name="connsiteX2" fmla="*/ 25649 w 84921"/>
                    <a:gd name="connsiteY2" fmla="*/ 262476 h 820325"/>
                    <a:gd name="connsiteX3" fmla="*/ 15066 w 84921"/>
                    <a:gd name="connsiteY3" fmla="*/ 501660 h 820325"/>
                    <a:gd name="connsiteX4" fmla="*/ 15066 w 84921"/>
                    <a:gd name="connsiteY4" fmla="*/ 400060 h 820325"/>
                    <a:gd name="connsiteX5" fmla="*/ 55282 w 84921"/>
                    <a:gd name="connsiteY5" fmla="*/ 162993 h 820325"/>
                    <a:gd name="connsiteX6" fmla="*/ 38349 w 84921"/>
                    <a:gd name="connsiteY6" fmla="*/ 285760 h 820325"/>
                    <a:gd name="connsiteX7" fmla="*/ 15066 w 84921"/>
                    <a:gd name="connsiteY7" fmla="*/ 787410 h 820325"/>
                    <a:gd name="connsiteX8" fmla="*/ 10832 w 84921"/>
                    <a:gd name="connsiteY8" fmla="*/ 723910 h 820325"/>
                    <a:gd name="connsiteX9" fmla="*/ 84916 w 84921"/>
                    <a:gd name="connsiteY9" fmla="*/ 332326 h 820325"/>
                    <a:gd name="connsiteX10" fmla="*/ 6599 w 84921"/>
                    <a:gd name="connsiteY10" fmla="*/ 520710 h 820325"/>
                    <a:gd name="connsiteX11" fmla="*/ 10832 w 84921"/>
                    <a:gd name="connsiteY11" fmla="*/ 124893 h 820325"/>
                    <a:gd name="connsiteX12" fmla="*/ 67982 w 84921"/>
                    <a:gd name="connsiteY12" fmla="*/ 10 h 82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21" h="820325">
                      <a:moveTo>
                        <a:pt x="67982" y="10"/>
                      </a:moveTo>
                      <a:cubicBezTo>
                        <a:pt x="70804" y="-1048"/>
                        <a:pt x="34821" y="74799"/>
                        <a:pt x="27766" y="118543"/>
                      </a:cubicBezTo>
                      <a:cubicBezTo>
                        <a:pt x="20710" y="162287"/>
                        <a:pt x="27766" y="198623"/>
                        <a:pt x="25649" y="262476"/>
                      </a:cubicBezTo>
                      <a:cubicBezTo>
                        <a:pt x="23532" y="326329"/>
                        <a:pt x="16830" y="478729"/>
                        <a:pt x="15066" y="501660"/>
                      </a:cubicBezTo>
                      <a:cubicBezTo>
                        <a:pt x="13302" y="524591"/>
                        <a:pt x="8363" y="456505"/>
                        <a:pt x="15066" y="400060"/>
                      </a:cubicBezTo>
                      <a:cubicBezTo>
                        <a:pt x="21769" y="343616"/>
                        <a:pt x="51402" y="182043"/>
                        <a:pt x="55282" y="162993"/>
                      </a:cubicBezTo>
                      <a:cubicBezTo>
                        <a:pt x="59162" y="143943"/>
                        <a:pt x="45052" y="181691"/>
                        <a:pt x="38349" y="285760"/>
                      </a:cubicBezTo>
                      <a:cubicBezTo>
                        <a:pt x="31646" y="389829"/>
                        <a:pt x="19652" y="714385"/>
                        <a:pt x="15066" y="787410"/>
                      </a:cubicBezTo>
                      <a:cubicBezTo>
                        <a:pt x="10480" y="860435"/>
                        <a:pt x="-810" y="799757"/>
                        <a:pt x="10832" y="723910"/>
                      </a:cubicBezTo>
                      <a:cubicBezTo>
                        <a:pt x="22474" y="648063"/>
                        <a:pt x="85622" y="366193"/>
                        <a:pt x="84916" y="332326"/>
                      </a:cubicBezTo>
                      <a:cubicBezTo>
                        <a:pt x="84211" y="298459"/>
                        <a:pt x="18946" y="555282"/>
                        <a:pt x="6599" y="520710"/>
                      </a:cubicBezTo>
                      <a:cubicBezTo>
                        <a:pt x="-5748" y="486138"/>
                        <a:pt x="1307" y="207796"/>
                        <a:pt x="10832" y="124893"/>
                      </a:cubicBezTo>
                      <a:cubicBezTo>
                        <a:pt x="20357" y="41990"/>
                        <a:pt x="65160" y="1068"/>
                        <a:pt x="67982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フリーフォーム: 図形 102">
                  <a:extLst>
                    <a:ext uri="{FF2B5EF4-FFF2-40B4-BE49-F238E27FC236}">
                      <a16:creationId xmlns:a16="http://schemas.microsoft.com/office/drawing/2014/main" id="{8C181D61-D27C-4CF7-BADC-D003F430E012}"/>
                    </a:ext>
                  </a:extLst>
                </p:cNvPr>
                <p:cNvSpPr/>
                <p:nvPr/>
              </p:nvSpPr>
              <p:spPr>
                <a:xfrm>
                  <a:off x="2518210" y="6030046"/>
                  <a:ext cx="566674" cy="676220"/>
                </a:xfrm>
                <a:custGeom>
                  <a:avLst/>
                  <a:gdLst>
                    <a:gd name="connsiteX0" fmla="*/ 565773 w 566674"/>
                    <a:gd name="connsiteY0" fmla="*/ 337 h 676220"/>
                    <a:gd name="connsiteX1" fmla="*/ 407023 w 566674"/>
                    <a:gd name="connsiteY1" fmla="*/ 231054 h 676220"/>
                    <a:gd name="connsiteX2" fmla="*/ 286373 w 566674"/>
                    <a:gd name="connsiteY2" fmla="*/ 358054 h 676220"/>
                    <a:gd name="connsiteX3" fmla="*/ 125507 w 566674"/>
                    <a:gd name="connsiteY3" fmla="*/ 533737 h 676220"/>
                    <a:gd name="connsiteX4" fmla="*/ 4857 w 566674"/>
                    <a:gd name="connsiteY4" fmla="*/ 673437 h 676220"/>
                    <a:gd name="connsiteX5" fmla="*/ 294840 w 566674"/>
                    <a:gd name="connsiteY5" fmla="*/ 404621 h 676220"/>
                    <a:gd name="connsiteX6" fmla="*/ 180540 w 566674"/>
                    <a:gd name="connsiteY6" fmla="*/ 550671 h 676220"/>
                    <a:gd name="connsiteX7" fmla="*/ 402790 w 566674"/>
                    <a:gd name="connsiteY7" fmla="*/ 300904 h 676220"/>
                    <a:gd name="connsiteX8" fmla="*/ 330823 w 566674"/>
                    <a:gd name="connsiteY8" fmla="*/ 286087 h 676220"/>
                    <a:gd name="connsiteX9" fmla="*/ 565773 w 566674"/>
                    <a:gd name="connsiteY9" fmla="*/ 337 h 676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6674" h="676220">
                      <a:moveTo>
                        <a:pt x="565773" y="337"/>
                      </a:moveTo>
                      <a:cubicBezTo>
                        <a:pt x="578473" y="-8835"/>
                        <a:pt x="453590" y="171435"/>
                        <a:pt x="407023" y="231054"/>
                      </a:cubicBezTo>
                      <a:cubicBezTo>
                        <a:pt x="360456" y="290674"/>
                        <a:pt x="333292" y="307607"/>
                        <a:pt x="286373" y="358054"/>
                      </a:cubicBezTo>
                      <a:cubicBezTo>
                        <a:pt x="239454" y="408501"/>
                        <a:pt x="172426" y="481173"/>
                        <a:pt x="125507" y="533737"/>
                      </a:cubicBezTo>
                      <a:cubicBezTo>
                        <a:pt x="78588" y="586301"/>
                        <a:pt x="-23365" y="694956"/>
                        <a:pt x="4857" y="673437"/>
                      </a:cubicBezTo>
                      <a:cubicBezTo>
                        <a:pt x="33079" y="651918"/>
                        <a:pt x="265560" y="425082"/>
                        <a:pt x="294840" y="404621"/>
                      </a:cubicBezTo>
                      <a:cubicBezTo>
                        <a:pt x="324120" y="384160"/>
                        <a:pt x="162548" y="567957"/>
                        <a:pt x="180540" y="550671"/>
                      </a:cubicBezTo>
                      <a:cubicBezTo>
                        <a:pt x="198532" y="533385"/>
                        <a:pt x="377743" y="345001"/>
                        <a:pt x="402790" y="300904"/>
                      </a:cubicBezTo>
                      <a:cubicBezTo>
                        <a:pt x="427837" y="256807"/>
                        <a:pt x="300837" y="331948"/>
                        <a:pt x="330823" y="286087"/>
                      </a:cubicBezTo>
                      <a:cubicBezTo>
                        <a:pt x="360809" y="240226"/>
                        <a:pt x="553073" y="9509"/>
                        <a:pt x="565773" y="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フリーフォーム: 図形 103">
                  <a:extLst>
                    <a:ext uri="{FF2B5EF4-FFF2-40B4-BE49-F238E27FC236}">
                      <a16:creationId xmlns:a16="http://schemas.microsoft.com/office/drawing/2014/main" id="{27BABDB7-2F94-4C53-A3AB-744B3BE48C44}"/>
                    </a:ext>
                  </a:extLst>
                </p:cNvPr>
                <p:cNvSpPr/>
                <p:nvPr/>
              </p:nvSpPr>
              <p:spPr>
                <a:xfrm>
                  <a:off x="5082016" y="7038899"/>
                  <a:ext cx="592209" cy="587237"/>
                </a:xfrm>
                <a:custGeom>
                  <a:avLst/>
                  <a:gdLst>
                    <a:gd name="connsiteX0" fmla="*/ 2217 w 592209"/>
                    <a:gd name="connsiteY0" fmla="*/ 1134 h 587237"/>
                    <a:gd name="connsiteX1" fmla="*/ 389567 w 592209"/>
                    <a:gd name="connsiteY1" fmla="*/ 20184 h 587237"/>
                    <a:gd name="connsiteX2" fmla="*/ 232934 w 592209"/>
                    <a:gd name="connsiteY2" fmla="*/ 20184 h 587237"/>
                    <a:gd name="connsiteX3" fmla="*/ 442484 w 592209"/>
                    <a:gd name="connsiteY3" fmla="*/ 20184 h 587237"/>
                    <a:gd name="connsiteX4" fmla="*/ 349351 w 592209"/>
                    <a:gd name="connsiteY4" fmla="*/ 32884 h 587237"/>
                    <a:gd name="connsiteX5" fmla="*/ 368401 w 592209"/>
                    <a:gd name="connsiteY5" fmla="*/ 138718 h 587237"/>
                    <a:gd name="connsiteX6" fmla="*/ 584301 w 592209"/>
                    <a:gd name="connsiteY6" fmla="*/ 566284 h 587237"/>
                    <a:gd name="connsiteX7" fmla="*/ 525034 w 592209"/>
                    <a:gd name="connsiteY7" fmla="*/ 473151 h 587237"/>
                    <a:gd name="connsiteX8" fmla="*/ 332417 w 592209"/>
                    <a:gd name="connsiteY8" fmla="*/ 56168 h 587237"/>
                    <a:gd name="connsiteX9" fmla="*/ 419201 w 592209"/>
                    <a:gd name="connsiteY9" fmla="*/ 350384 h 587237"/>
                    <a:gd name="connsiteX10" fmla="*/ 328184 w 592209"/>
                    <a:gd name="connsiteY10" fmla="*/ 85801 h 587237"/>
                    <a:gd name="connsiteX11" fmla="*/ 235051 w 592209"/>
                    <a:gd name="connsiteY11" fmla="*/ 58284 h 587237"/>
                    <a:gd name="connsiteX12" fmla="*/ 2217 w 592209"/>
                    <a:gd name="connsiteY12" fmla="*/ 1134 h 587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2209" h="587237">
                      <a:moveTo>
                        <a:pt x="2217" y="1134"/>
                      </a:moveTo>
                      <a:cubicBezTo>
                        <a:pt x="27970" y="-5216"/>
                        <a:pt x="351114" y="17009"/>
                        <a:pt x="389567" y="20184"/>
                      </a:cubicBezTo>
                      <a:cubicBezTo>
                        <a:pt x="428020" y="23359"/>
                        <a:pt x="232934" y="20184"/>
                        <a:pt x="232934" y="20184"/>
                      </a:cubicBezTo>
                      <a:cubicBezTo>
                        <a:pt x="241753" y="20184"/>
                        <a:pt x="423081" y="18067"/>
                        <a:pt x="442484" y="20184"/>
                      </a:cubicBezTo>
                      <a:cubicBezTo>
                        <a:pt x="461887" y="22301"/>
                        <a:pt x="361698" y="13128"/>
                        <a:pt x="349351" y="32884"/>
                      </a:cubicBezTo>
                      <a:cubicBezTo>
                        <a:pt x="337004" y="52640"/>
                        <a:pt x="329243" y="49818"/>
                        <a:pt x="368401" y="138718"/>
                      </a:cubicBezTo>
                      <a:cubicBezTo>
                        <a:pt x="407559" y="227618"/>
                        <a:pt x="558196" y="510545"/>
                        <a:pt x="584301" y="566284"/>
                      </a:cubicBezTo>
                      <a:cubicBezTo>
                        <a:pt x="610406" y="622023"/>
                        <a:pt x="567015" y="558170"/>
                        <a:pt x="525034" y="473151"/>
                      </a:cubicBezTo>
                      <a:cubicBezTo>
                        <a:pt x="483053" y="388132"/>
                        <a:pt x="350056" y="76629"/>
                        <a:pt x="332417" y="56168"/>
                      </a:cubicBezTo>
                      <a:cubicBezTo>
                        <a:pt x="314778" y="35707"/>
                        <a:pt x="419906" y="345445"/>
                        <a:pt x="419201" y="350384"/>
                      </a:cubicBezTo>
                      <a:cubicBezTo>
                        <a:pt x="418496" y="355323"/>
                        <a:pt x="358876" y="134484"/>
                        <a:pt x="328184" y="85801"/>
                      </a:cubicBezTo>
                      <a:cubicBezTo>
                        <a:pt x="297492" y="37118"/>
                        <a:pt x="287615" y="69926"/>
                        <a:pt x="235051" y="58284"/>
                      </a:cubicBezTo>
                      <a:cubicBezTo>
                        <a:pt x="182487" y="46642"/>
                        <a:pt x="-23536" y="7484"/>
                        <a:pt x="2217" y="11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フリーフォーム: 図形 104">
                  <a:extLst>
                    <a:ext uri="{FF2B5EF4-FFF2-40B4-BE49-F238E27FC236}">
                      <a16:creationId xmlns:a16="http://schemas.microsoft.com/office/drawing/2014/main" id="{6AE89601-3F5E-4282-A052-02F8CB390DBD}"/>
                    </a:ext>
                  </a:extLst>
                </p:cNvPr>
                <p:cNvSpPr/>
                <p:nvPr/>
              </p:nvSpPr>
              <p:spPr>
                <a:xfrm>
                  <a:off x="5256861" y="6977893"/>
                  <a:ext cx="504178" cy="206533"/>
                </a:xfrm>
                <a:custGeom>
                  <a:avLst/>
                  <a:gdLst>
                    <a:gd name="connsiteX0" fmla="*/ 939 w 504178"/>
                    <a:gd name="connsiteY0" fmla="*/ 54732 h 206533"/>
                    <a:gd name="connsiteX1" fmla="*/ 224777 w 504178"/>
                    <a:gd name="connsiteY1" fmla="*/ 29332 h 206533"/>
                    <a:gd name="connsiteX2" fmla="*/ 408927 w 504178"/>
                    <a:gd name="connsiteY2" fmla="*/ 19807 h 206533"/>
                    <a:gd name="connsiteX3" fmla="*/ 445439 w 504178"/>
                    <a:gd name="connsiteY3" fmla="*/ 757 h 206533"/>
                    <a:gd name="connsiteX4" fmla="*/ 337489 w 504178"/>
                    <a:gd name="connsiteY4" fmla="*/ 48382 h 206533"/>
                    <a:gd name="connsiteX5" fmla="*/ 504177 w 504178"/>
                    <a:gd name="connsiteY5" fmla="*/ 64257 h 206533"/>
                    <a:gd name="connsiteX6" fmla="*/ 334314 w 504178"/>
                    <a:gd name="connsiteY6" fmla="*/ 126170 h 206533"/>
                    <a:gd name="connsiteX7" fmla="*/ 234302 w 504178"/>
                    <a:gd name="connsiteY7" fmla="*/ 205545 h 206533"/>
                    <a:gd name="connsiteX8" fmla="*/ 470839 w 504178"/>
                    <a:gd name="connsiteY8" fmla="*/ 67432 h 206533"/>
                    <a:gd name="connsiteX9" fmla="*/ 337489 w 504178"/>
                    <a:gd name="connsiteY9" fmla="*/ 49970 h 206533"/>
                    <a:gd name="connsiteX10" fmla="*/ 329552 w 504178"/>
                    <a:gd name="connsiteY10" fmla="*/ 38857 h 206533"/>
                    <a:gd name="connsiteX11" fmla="*/ 269227 w 504178"/>
                    <a:gd name="connsiteY11" fmla="*/ 10282 h 206533"/>
                    <a:gd name="connsiteX12" fmla="*/ 150164 w 504178"/>
                    <a:gd name="connsiteY12" fmla="*/ 29332 h 206533"/>
                    <a:gd name="connsiteX13" fmla="*/ 939 w 504178"/>
                    <a:gd name="connsiteY13" fmla="*/ 54732 h 20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4178" h="206533">
                      <a:moveTo>
                        <a:pt x="939" y="54732"/>
                      </a:moveTo>
                      <a:cubicBezTo>
                        <a:pt x="13374" y="54732"/>
                        <a:pt x="156779" y="35153"/>
                        <a:pt x="224777" y="29332"/>
                      </a:cubicBezTo>
                      <a:cubicBezTo>
                        <a:pt x="292775" y="23511"/>
                        <a:pt x="372150" y="24569"/>
                        <a:pt x="408927" y="19807"/>
                      </a:cubicBezTo>
                      <a:cubicBezTo>
                        <a:pt x="445704" y="15044"/>
                        <a:pt x="457345" y="-4005"/>
                        <a:pt x="445439" y="757"/>
                      </a:cubicBezTo>
                      <a:cubicBezTo>
                        <a:pt x="433533" y="5519"/>
                        <a:pt x="327699" y="37799"/>
                        <a:pt x="337489" y="48382"/>
                      </a:cubicBezTo>
                      <a:cubicBezTo>
                        <a:pt x="347279" y="58965"/>
                        <a:pt x="504706" y="51292"/>
                        <a:pt x="504177" y="64257"/>
                      </a:cubicBezTo>
                      <a:cubicBezTo>
                        <a:pt x="503648" y="77222"/>
                        <a:pt x="379293" y="102622"/>
                        <a:pt x="334314" y="126170"/>
                      </a:cubicBezTo>
                      <a:cubicBezTo>
                        <a:pt x="289335" y="149718"/>
                        <a:pt x="211548" y="215335"/>
                        <a:pt x="234302" y="205545"/>
                      </a:cubicBezTo>
                      <a:cubicBezTo>
                        <a:pt x="257056" y="195755"/>
                        <a:pt x="453641" y="93361"/>
                        <a:pt x="470839" y="67432"/>
                      </a:cubicBezTo>
                      <a:cubicBezTo>
                        <a:pt x="488037" y="41503"/>
                        <a:pt x="361037" y="54732"/>
                        <a:pt x="337489" y="49970"/>
                      </a:cubicBezTo>
                      <a:cubicBezTo>
                        <a:pt x="313941" y="45208"/>
                        <a:pt x="340929" y="45472"/>
                        <a:pt x="329552" y="38857"/>
                      </a:cubicBezTo>
                      <a:cubicBezTo>
                        <a:pt x="318175" y="32242"/>
                        <a:pt x="299125" y="11869"/>
                        <a:pt x="269227" y="10282"/>
                      </a:cubicBezTo>
                      <a:cubicBezTo>
                        <a:pt x="239329" y="8695"/>
                        <a:pt x="197524" y="19013"/>
                        <a:pt x="150164" y="29332"/>
                      </a:cubicBezTo>
                      <a:cubicBezTo>
                        <a:pt x="102804" y="39651"/>
                        <a:pt x="-11496" y="54732"/>
                        <a:pt x="939" y="547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フリーフォーム: 図形 105">
                  <a:extLst>
                    <a:ext uri="{FF2B5EF4-FFF2-40B4-BE49-F238E27FC236}">
                      <a16:creationId xmlns:a16="http://schemas.microsoft.com/office/drawing/2014/main" id="{FE74A7EF-A994-4F1C-8D3C-05E9F7C8E1D7}"/>
                    </a:ext>
                  </a:extLst>
                </p:cNvPr>
                <p:cNvSpPr/>
                <p:nvPr/>
              </p:nvSpPr>
              <p:spPr>
                <a:xfrm>
                  <a:off x="6133564" y="7092445"/>
                  <a:ext cx="262225" cy="517265"/>
                </a:xfrm>
                <a:custGeom>
                  <a:avLst/>
                  <a:gdLst>
                    <a:gd name="connsiteX0" fmla="*/ 15353 w 262225"/>
                    <a:gd name="connsiteY0" fmla="*/ 505 h 517265"/>
                    <a:gd name="connsiteX1" fmla="*/ 11119 w 262225"/>
                    <a:gd name="connsiteY1" fmla="*/ 140205 h 517265"/>
                    <a:gd name="connsiteX2" fmla="*/ 61919 w 262225"/>
                    <a:gd name="connsiteY2" fmla="*/ 237572 h 517265"/>
                    <a:gd name="connsiteX3" fmla="*/ 258769 w 262225"/>
                    <a:gd name="connsiteY3" fmla="*/ 510622 h 517265"/>
                    <a:gd name="connsiteX4" fmla="*/ 176219 w 262225"/>
                    <a:gd name="connsiteY4" fmla="*/ 419605 h 517265"/>
                    <a:gd name="connsiteX5" fmla="*/ 34403 w 262225"/>
                    <a:gd name="connsiteY5" fmla="*/ 269322 h 517265"/>
                    <a:gd name="connsiteX6" fmla="*/ 91553 w 262225"/>
                    <a:gd name="connsiteY6" fmla="*/ 313772 h 517265"/>
                    <a:gd name="connsiteX7" fmla="*/ 4769 w 262225"/>
                    <a:gd name="connsiteY7" fmla="*/ 193122 h 517265"/>
                    <a:gd name="connsiteX8" fmla="*/ 15353 w 262225"/>
                    <a:gd name="connsiteY8" fmla="*/ 505 h 51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225" h="517265">
                      <a:moveTo>
                        <a:pt x="15353" y="505"/>
                      </a:moveTo>
                      <a:cubicBezTo>
                        <a:pt x="16411" y="-8315"/>
                        <a:pt x="3358" y="100694"/>
                        <a:pt x="11119" y="140205"/>
                      </a:cubicBezTo>
                      <a:cubicBezTo>
                        <a:pt x="18880" y="179716"/>
                        <a:pt x="20644" y="175836"/>
                        <a:pt x="61919" y="237572"/>
                      </a:cubicBezTo>
                      <a:cubicBezTo>
                        <a:pt x="103194" y="299308"/>
                        <a:pt x="239719" y="480283"/>
                        <a:pt x="258769" y="510622"/>
                      </a:cubicBezTo>
                      <a:cubicBezTo>
                        <a:pt x="277819" y="540961"/>
                        <a:pt x="213613" y="459822"/>
                        <a:pt x="176219" y="419605"/>
                      </a:cubicBezTo>
                      <a:cubicBezTo>
                        <a:pt x="138825" y="379388"/>
                        <a:pt x="48514" y="286961"/>
                        <a:pt x="34403" y="269322"/>
                      </a:cubicBezTo>
                      <a:cubicBezTo>
                        <a:pt x="20292" y="251683"/>
                        <a:pt x="96492" y="326472"/>
                        <a:pt x="91553" y="313772"/>
                      </a:cubicBezTo>
                      <a:cubicBezTo>
                        <a:pt x="86614" y="301072"/>
                        <a:pt x="19586" y="240747"/>
                        <a:pt x="4769" y="193122"/>
                      </a:cubicBezTo>
                      <a:cubicBezTo>
                        <a:pt x="-10048" y="145497"/>
                        <a:pt x="14295" y="9325"/>
                        <a:pt x="15353" y="5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フリーフォーム: 図形 106">
                  <a:extLst>
                    <a:ext uri="{FF2B5EF4-FFF2-40B4-BE49-F238E27FC236}">
                      <a16:creationId xmlns:a16="http://schemas.microsoft.com/office/drawing/2014/main" id="{2F98C5F4-EE6A-480E-94C8-73E90D65ABF8}"/>
                    </a:ext>
                  </a:extLst>
                </p:cNvPr>
                <p:cNvSpPr/>
                <p:nvPr/>
              </p:nvSpPr>
              <p:spPr>
                <a:xfrm>
                  <a:off x="5555306" y="7143535"/>
                  <a:ext cx="276243" cy="591565"/>
                </a:xfrm>
                <a:custGeom>
                  <a:avLst/>
                  <a:gdLst>
                    <a:gd name="connsiteX0" fmla="*/ 146994 w 276243"/>
                    <a:gd name="connsiteY0" fmla="*/ 215 h 591565"/>
                    <a:gd name="connsiteX1" fmla="*/ 94077 w 276243"/>
                    <a:gd name="connsiteY1" fmla="*/ 120865 h 591565"/>
                    <a:gd name="connsiteX2" fmla="*/ 113127 w 276243"/>
                    <a:gd name="connsiteY2" fmla="*/ 194948 h 591565"/>
                    <a:gd name="connsiteX3" fmla="*/ 214727 w 276243"/>
                    <a:gd name="connsiteY3" fmla="*/ 345232 h 591565"/>
                    <a:gd name="connsiteX4" fmla="*/ 259177 w 276243"/>
                    <a:gd name="connsiteY4" fmla="*/ 402382 h 591565"/>
                    <a:gd name="connsiteX5" fmla="*/ 185094 w 276243"/>
                    <a:gd name="connsiteY5" fmla="*/ 292315 h 591565"/>
                    <a:gd name="connsiteX6" fmla="*/ 246477 w 276243"/>
                    <a:gd name="connsiteY6" fmla="*/ 478582 h 591565"/>
                    <a:gd name="connsiteX7" fmla="*/ 276111 w 276243"/>
                    <a:gd name="connsiteY7" fmla="*/ 590765 h 591565"/>
                    <a:gd name="connsiteX8" fmla="*/ 235894 w 276243"/>
                    <a:gd name="connsiteY8" fmla="*/ 423548 h 591565"/>
                    <a:gd name="connsiteX9" fmla="*/ 189327 w 276243"/>
                    <a:gd name="connsiteY9" fmla="*/ 311365 h 591565"/>
                    <a:gd name="connsiteX10" fmla="*/ 944 w 276243"/>
                    <a:gd name="connsiteY10" fmla="*/ 129332 h 591565"/>
                    <a:gd name="connsiteX11" fmla="*/ 115244 w 276243"/>
                    <a:gd name="connsiteY11" fmla="*/ 207648 h 591565"/>
                    <a:gd name="connsiteX12" fmla="*/ 85611 w 276243"/>
                    <a:gd name="connsiteY12" fmla="*/ 152615 h 591565"/>
                    <a:gd name="connsiteX13" fmla="*/ 146994 w 276243"/>
                    <a:gd name="connsiteY13" fmla="*/ 215 h 59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243" h="591565">
                      <a:moveTo>
                        <a:pt x="146994" y="215"/>
                      </a:moveTo>
                      <a:cubicBezTo>
                        <a:pt x="148405" y="-5077"/>
                        <a:pt x="99721" y="88410"/>
                        <a:pt x="94077" y="120865"/>
                      </a:cubicBezTo>
                      <a:cubicBezTo>
                        <a:pt x="88433" y="153320"/>
                        <a:pt x="93019" y="157554"/>
                        <a:pt x="113127" y="194948"/>
                      </a:cubicBezTo>
                      <a:cubicBezTo>
                        <a:pt x="133235" y="232342"/>
                        <a:pt x="190385" y="310660"/>
                        <a:pt x="214727" y="345232"/>
                      </a:cubicBezTo>
                      <a:cubicBezTo>
                        <a:pt x="239069" y="379804"/>
                        <a:pt x="264116" y="411201"/>
                        <a:pt x="259177" y="402382"/>
                      </a:cubicBezTo>
                      <a:cubicBezTo>
                        <a:pt x="254238" y="393563"/>
                        <a:pt x="187211" y="279615"/>
                        <a:pt x="185094" y="292315"/>
                      </a:cubicBezTo>
                      <a:cubicBezTo>
                        <a:pt x="182977" y="305015"/>
                        <a:pt x="231307" y="428840"/>
                        <a:pt x="246477" y="478582"/>
                      </a:cubicBezTo>
                      <a:cubicBezTo>
                        <a:pt x="261647" y="528324"/>
                        <a:pt x="277875" y="599937"/>
                        <a:pt x="276111" y="590765"/>
                      </a:cubicBezTo>
                      <a:cubicBezTo>
                        <a:pt x="274347" y="581593"/>
                        <a:pt x="250358" y="470115"/>
                        <a:pt x="235894" y="423548"/>
                      </a:cubicBezTo>
                      <a:cubicBezTo>
                        <a:pt x="221430" y="376981"/>
                        <a:pt x="228485" y="360401"/>
                        <a:pt x="189327" y="311365"/>
                      </a:cubicBezTo>
                      <a:cubicBezTo>
                        <a:pt x="150169" y="262329"/>
                        <a:pt x="13291" y="146618"/>
                        <a:pt x="944" y="129332"/>
                      </a:cubicBezTo>
                      <a:cubicBezTo>
                        <a:pt x="-11403" y="112046"/>
                        <a:pt x="101133" y="203767"/>
                        <a:pt x="115244" y="207648"/>
                      </a:cubicBezTo>
                      <a:cubicBezTo>
                        <a:pt x="129355" y="211529"/>
                        <a:pt x="82083" y="182954"/>
                        <a:pt x="85611" y="152615"/>
                      </a:cubicBezTo>
                      <a:cubicBezTo>
                        <a:pt x="89139" y="122276"/>
                        <a:pt x="145583" y="5507"/>
                        <a:pt x="146994" y="2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フリーフォーム: 図形 107">
                  <a:extLst>
                    <a:ext uri="{FF2B5EF4-FFF2-40B4-BE49-F238E27FC236}">
                      <a16:creationId xmlns:a16="http://schemas.microsoft.com/office/drawing/2014/main" id="{0DF686C6-C13E-4730-8C2A-D58176B9079A}"/>
                    </a:ext>
                  </a:extLst>
                </p:cNvPr>
                <p:cNvSpPr/>
                <p:nvPr/>
              </p:nvSpPr>
              <p:spPr>
                <a:xfrm>
                  <a:off x="5801536" y="7121492"/>
                  <a:ext cx="330990" cy="322149"/>
                </a:xfrm>
                <a:custGeom>
                  <a:avLst/>
                  <a:gdLst>
                    <a:gd name="connsiteX0" fmla="*/ 2364 w 330990"/>
                    <a:gd name="connsiteY0" fmla="*/ 1091 h 322149"/>
                    <a:gd name="connsiteX1" fmla="*/ 330447 w 330990"/>
                    <a:gd name="connsiteY1" fmla="*/ 89991 h 322149"/>
                    <a:gd name="connsiteX2" fmla="*/ 80681 w 330990"/>
                    <a:gd name="connsiteY2" fmla="*/ 26491 h 322149"/>
                    <a:gd name="connsiteX3" fmla="*/ 110314 w 330990"/>
                    <a:gd name="connsiteY3" fmla="*/ 94225 h 322149"/>
                    <a:gd name="connsiteX4" fmla="*/ 135714 w 330990"/>
                    <a:gd name="connsiteY4" fmla="*/ 155608 h 322149"/>
                    <a:gd name="connsiteX5" fmla="*/ 165347 w 330990"/>
                    <a:gd name="connsiteY5" fmla="*/ 246625 h 322149"/>
                    <a:gd name="connsiteX6" fmla="*/ 216147 w 330990"/>
                    <a:gd name="connsiteY6" fmla="*/ 320708 h 322149"/>
                    <a:gd name="connsiteX7" fmla="*/ 150531 w 330990"/>
                    <a:gd name="connsiteY7" fmla="*/ 178891 h 322149"/>
                    <a:gd name="connsiteX8" fmla="*/ 76447 w 330990"/>
                    <a:gd name="connsiteY8" fmla="*/ 77291 h 322149"/>
                    <a:gd name="connsiteX9" fmla="*/ 99731 w 330990"/>
                    <a:gd name="connsiteY9" fmla="*/ 41308 h 322149"/>
                    <a:gd name="connsiteX10" fmla="*/ 178047 w 330990"/>
                    <a:gd name="connsiteY10" fmla="*/ 41308 h 322149"/>
                    <a:gd name="connsiteX11" fmla="*/ 2364 w 330990"/>
                    <a:gd name="connsiteY11" fmla="*/ 1091 h 32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0990" h="322149">
                      <a:moveTo>
                        <a:pt x="2364" y="1091"/>
                      </a:moveTo>
                      <a:cubicBezTo>
                        <a:pt x="27764" y="9205"/>
                        <a:pt x="317394" y="85758"/>
                        <a:pt x="330447" y="89991"/>
                      </a:cubicBezTo>
                      <a:cubicBezTo>
                        <a:pt x="343500" y="94224"/>
                        <a:pt x="117370" y="25785"/>
                        <a:pt x="80681" y="26491"/>
                      </a:cubicBezTo>
                      <a:cubicBezTo>
                        <a:pt x="43992" y="27197"/>
                        <a:pt x="101142" y="72706"/>
                        <a:pt x="110314" y="94225"/>
                      </a:cubicBezTo>
                      <a:cubicBezTo>
                        <a:pt x="119486" y="115744"/>
                        <a:pt x="126542" y="130208"/>
                        <a:pt x="135714" y="155608"/>
                      </a:cubicBezTo>
                      <a:cubicBezTo>
                        <a:pt x="144886" y="181008"/>
                        <a:pt x="151942" y="219108"/>
                        <a:pt x="165347" y="246625"/>
                      </a:cubicBezTo>
                      <a:cubicBezTo>
                        <a:pt x="178753" y="274142"/>
                        <a:pt x="218616" y="331997"/>
                        <a:pt x="216147" y="320708"/>
                      </a:cubicBezTo>
                      <a:cubicBezTo>
                        <a:pt x="213678" y="309419"/>
                        <a:pt x="173814" y="219461"/>
                        <a:pt x="150531" y="178891"/>
                      </a:cubicBezTo>
                      <a:cubicBezTo>
                        <a:pt x="127248" y="138322"/>
                        <a:pt x="84914" y="100222"/>
                        <a:pt x="76447" y="77291"/>
                      </a:cubicBezTo>
                      <a:cubicBezTo>
                        <a:pt x="67980" y="54361"/>
                        <a:pt x="82798" y="47305"/>
                        <a:pt x="99731" y="41308"/>
                      </a:cubicBezTo>
                      <a:cubicBezTo>
                        <a:pt x="116664" y="35311"/>
                        <a:pt x="191805" y="50128"/>
                        <a:pt x="178047" y="41308"/>
                      </a:cubicBezTo>
                      <a:cubicBezTo>
                        <a:pt x="164289" y="32489"/>
                        <a:pt x="-23036" y="-7023"/>
                        <a:pt x="2364" y="10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フリーフォーム: 図形 108">
                  <a:extLst>
                    <a:ext uri="{FF2B5EF4-FFF2-40B4-BE49-F238E27FC236}">
                      <a16:creationId xmlns:a16="http://schemas.microsoft.com/office/drawing/2014/main" id="{A3C67727-6F21-403F-B9CE-99EB5ADAF9DB}"/>
                    </a:ext>
                  </a:extLst>
                </p:cNvPr>
                <p:cNvSpPr/>
                <p:nvPr/>
              </p:nvSpPr>
              <p:spPr>
                <a:xfrm>
                  <a:off x="5793353" y="7130941"/>
                  <a:ext cx="303855" cy="747389"/>
                </a:xfrm>
                <a:custGeom>
                  <a:avLst/>
                  <a:gdLst>
                    <a:gd name="connsiteX0" fmla="*/ 2080 w 303855"/>
                    <a:gd name="connsiteY0" fmla="*/ 4342 h 747389"/>
                    <a:gd name="connsiteX1" fmla="*/ 103680 w 303855"/>
                    <a:gd name="connsiteY1" fmla="*/ 241409 h 747389"/>
                    <a:gd name="connsiteX2" fmla="*/ 275130 w 303855"/>
                    <a:gd name="connsiteY2" fmla="*/ 618176 h 747389"/>
                    <a:gd name="connsiteX3" fmla="*/ 300530 w 303855"/>
                    <a:gd name="connsiteY3" fmla="*/ 745176 h 747389"/>
                    <a:gd name="connsiteX4" fmla="*/ 302647 w 303855"/>
                    <a:gd name="connsiteY4" fmla="*/ 677442 h 747389"/>
                    <a:gd name="connsiteX5" fmla="*/ 292064 w 303855"/>
                    <a:gd name="connsiteY5" fmla="*/ 419209 h 747389"/>
                    <a:gd name="connsiteX6" fmla="*/ 281480 w 303855"/>
                    <a:gd name="connsiteY6" fmla="*/ 558909 h 747389"/>
                    <a:gd name="connsiteX7" fmla="*/ 262430 w 303855"/>
                    <a:gd name="connsiteY7" fmla="*/ 561026 h 747389"/>
                    <a:gd name="connsiteX8" fmla="*/ 194697 w 303855"/>
                    <a:gd name="connsiteY8" fmla="*/ 442492 h 747389"/>
                    <a:gd name="connsiteX9" fmla="*/ 2080 w 303855"/>
                    <a:gd name="connsiteY9" fmla="*/ 4342 h 74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855" h="747389">
                      <a:moveTo>
                        <a:pt x="2080" y="4342"/>
                      </a:moveTo>
                      <a:cubicBezTo>
                        <a:pt x="-13090" y="-29172"/>
                        <a:pt x="58172" y="139103"/>
                        <a:pt x="103680" y="241409"/>
                      </a:cubicBezTo>
                      <a:cubicBezTo>
                        <a:pt x="149188" y="343715"/>
                        <a:pt x="242322" y="534215"/>
                        <a:pt x="275130" y="618176"/>
                      </a:cubicBezTo>
                      <a:cubicBezTo>
                        <a:pt x="307938" y="702137"/>
                        <a:pt x="295944" y="735298"/>
                        <a:pt x="300530" y="745176"/>
                      </a:cubicBezTo>
                      <a:cubicBezTo>
                        <a:pt x="305116" y="755054"/>
                        <a:pt x="304058" y="731770"/>
                        <a:pt x="302647" y="677442"/>
                      </a:cubicBezTo>
                      <a:cubicBezTo>
                        <a:pt x="301236" y="623114"/>
                        <a:pt x="295592" y="438965"/>
                        <a:pt x="292064" y="419209"/>
                      </a:cubicBezTo>
                      <a:cubicBezTo>
                        <a:pt x="288536" y="399453"/>
                        <a:pt x="286419" y="535273"/>
                        <a:pt x="281480" y="558909"/>
                      </a:cubicBezTo>
                      <a:cubicBezTo>
                        <a:pt x="276541" y="582545"/>
                        <a:pt x="276894" y="580429"/>
                        <a:pt x="262430" y="561026"/>
                      </a:cubicBezTo>
                      <a:cubicBezTo>
                        <a:pt x="247966" y="541623"/>
                        <a:pt x="238441" y="531039"/>
                        <a:pt x="194697" y="442492"/>
                      </a:cubicBezTo>
                      <a:cubicBezTo>
                        <a:pt x="150953" y="353945"/>
                        <a:pt x="17250" y="37856"/>
                        <a:pt x="2080" y="43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フリーフォーム: 図形 109">
                  <a:extLst>
                    <a:ext uri="{FF2B5EF4-FFF2-40B4-BE49-F238E27FC236}">
                      <a16:creationId xmlns:a16="http://schemas.microsoft.com/office/drawing/2014/main" id="{1C41D579-E024-4DCF-B2E3-855E58C50594}"/>
                    </a:ext>
                  </a:extLst>
                </p:cNvPr>
                <p:cNvSpPr/>
                <p:nvPr/>
              </p:nvSpPr>
              <p:spPr>
                <a:xfrm>
                  <a:off x="5758906" y="7137177"/>
                  <a:ext cx="114285" cy="439810"/>
                </a:xfrm>
                <a:custGeom>
                  <a:avLst/>
                  <a:gdLst>
                    <a:gd name="connsiteX0" fmla="*/ 11127 w 114285"/>
                    <a:gd name="connsiteY0" fmla="*/ 223 h 439810"/>
                    <a:gd name="connsiteX1" fmla="*/ 15361 w 114285"/>
                    <a:gd name="connsiteY1" fmla="*/ 139923 h 439810"/>
                    <a:gd name="connsiteX2" fmla="*/ 59811 w 114285"/>
                    <a:gd name="connsiteY2" fmla="*/ 256340 h 439810"/>
                    <a:gd name="connsiteX3" fmla="*/ 112727 w 114285"/>
                    <a:gd name="connsiteY3" fmla="*/ 438373 h 439810"/>
                    <a:gd name="connsiteX4" fmla="*/ 91561 w 114285"/>
                    <a:gd name="connsiteY4" fmla="*/ 332540 h 439810"/>
                    <a:gd name="connsiteX5" fmla="*/ 4777 w 114285"/>
                    <a:gd name="connsiteY5" fmla="*/ 173790 h 439810"/>
                    <a:gd name="connsiteX6" fmla="*/ 11127 w 114285"/>
                    <a:gd name="connsiteY6" fmla="*/ 223 h 439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285" h="439810">
                      <a:moveTo>
                        <a:pt x="11127" y="223"/>
                      </a:moveTo>
                      <a:cubicBezTo>
                        <a:pt x="12891" y="-5422"/>
                        <a:pt x="7247" y="97237"/>
                        <a:pt x="15361" y="139923"/>
                      </a:cubicBezTo>
                      <a:cubicBezTo>
                        <a:pt x="23475" y="182609"/>
                        <a:pt x="43583" y="206598"/>
                        <a:pt x="59811" y="256340"/>
                      </a:cubicBezTo>
                      <a:cubicBezTo>
                        <a:pt x="76039" y="306082"/>
                        <a:pt x="107435" y="425673"/>
                        <a:pt x="112727" y="438373"/>
                      </a:cubicBezTo>
                      <a:cubicBezTo>
                        <a:pt x="118019" y="451073"/>
                        <a:pt x="109553" y="376637"/>
                        <a:pt x="91561" y="332540"/>
                      </a:cubicBezTo>
                      <a:cubicBezTo>
                        <a:pt x="73569" y="288443"/>
                        <a:pt x="17830" y="223532"/>
                        <a:pt x="4777" y="173790"/>
                      </a:cubicBezTo>
                      <a:cubicBezTo>
                        <a:pt x="-8276" y="124048"/>
                        <a:pt x="9363" y="5868"/>
                        <a:pt x="11127" y="2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フリーフォーム: 図形 110">
                  <a:extLst>
                    <a:ext uri="{FF2B5EF4-FFF2-40B4-BE49-F238E27FC236}">
                      <a16:creationId xmlns:a16="http://schemas.microsoft.com/office/drawing/2014/main" id="{74694D96-3D31-4068-BBCE-CA28B97D2CE2}"/>
                    </a:ext>
                  </a:extLst>
                </p:cNvPr>
                <p:cNvSpPr/>
                <p:nvPr/>
              </p:nvSpPr>
              <p:spPr>
                <a:xfrm>
                  <a:off x="6322481" y="7534960"/>
                  <a:ext cx="226460" cy="565627"/>
                </a:xfrm>
                <a:custGeom>
                  <a:avLst/>
                  <a:gdLst>
                    <a:gd name="connsiteX0" fmla="*/ 2 w 226460"/>
                    <a:gd name="connsiteY0" fmla="*/ 373 h 565627"/>
                    <a:gd name="connsiteX1" fmla="*/ 69852 w 226460"/>
                    <a:gd name="connsiteY1" fmla="*/ 199340 h 565627"/>
                    <a:gd name="connsiteX2" fmla="*/ 143936 w 226460"/>
                    <a:gd name="connsiteY2" fmla="*/ 349623 h 565627"/>
                    <a:gd name="connsiteX3" fmla="*/ 220136 w 226460"/>
                    <a:gd name="connsiteY3" fmla="*/ 552823 h 565627"/>
                    <a:gd name="connsiteX4" fmla="*/ 205319 w 226460"/>
                    <a:gd name="connsiteY4" fmla="*/ 512607 h 565627"/>
                    <a:gd name="connsiteX5" fmla="*/ 71969 w 226460"/>
                    <a:gd name="connsiteY5" fmla="*/ 252257 h 565627"/>
                    <a:gd name="connsiteX6" fmla="*/ 2 w 226460"/>
                    <a:gd name="connsiteY6" fmla="*/ 373 h 56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460" h="565627">
                      <a:moveTo>
                        <a:pt x="2" y="373"/>
                      </a:moveTo>
                      <a:cubicBezTo>
                        <a:pt x="-351" y="-8446"/>
                        <a:pt x="45863" y="141132"/>
                        <a:pt x="69852" y="199340"/>
                      </a:cubicBezTo>
                      <a:cubicBezTo>
                        <a:pt x="93841" y="257548"/>
                        <a:pt x="118889" y="290709"/>
                        <a:pt x="143936" y="349623"/>
                      </a:cubicBezTo>
                      <a:cubicBezTo>
                        <a:pt x="168983" y="408537"/>
                        <a:pt x="209906" y="525659"/>
                        <a:pt x="220136" y="552823"/>
                      </a:cubicBezTo>
                      <a:cubicBezTo>
                        <a:pt x="230366" y="579987"/>
                        <a:pt x="230013" y="562701"/>
                        <a:pt x="205319" y="512607"/>
                      </a:cubicBezTo>
                      <a:cubicBezTo>
                        <a:pt x="180625" y="462513"/>
                        <a:pt x="104072" y="336924"/>
                        <a:pt x="71969" y="252257"/>
                      </a:cubicBezTo>
                      <a:cubicBezTo>
                        <a:pt x="39866" y="167590"/>
                        <a:pt x="355" y="9192"/>
                        <a:pt x="2" y="3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フリーフォーム: 図形 111">
                  <a:extLst>
                    <a:ext uri="{FF2B5EF4-FFF2-40B4-BE49-F238E27FC236}">
                      <a16:creationId xmlns:a16="http://schemas.microsoft.com/office/drawing/2014/main" id="{327031CF-E578-4A0A-8CDF-CCD35A499F4E}"/>
                    </a:ext>
                  </a:extLst>
                </p:cNvPr>
                <p:cNvSpPr/>
                <p:nvPr/>
              </p:nvSpPr>
              <p:spPr>
                <a:xfrm>
                  <a:off x="6380782" y="7626103"/>
                  <a:ext cx="117607" cy="256786"/>
                </a:xfrm>
                <a:custGeom>
                  <a:avLst/>
                  <a:gdLst>
                    <a:gd name="connsiteX0" fmla="*/ 20018 w 117607"/>
                    <a:gd name="connsiteY0" fmla="*/ 247 h 256786"/>
                    <a:gd name="connsiteX1" fmla="*/ 34835 w 117607"/>
                    <a:gd name="connsiteY1" fmla="*/ 80680 h 256786"/>
                    <a:gd name="connsiteX2" fmla="*/ 115268 w 117607"/>
                    <a:gd name="connsiteY2" fmla="*/ 252130 h 256786"/>
                    <a:gd name="connsiteX3" fmla="*/ 87751 w 117607"/>
                    <a:gd name="connsiteY3" fmla="*/ 199214 h 256786"/>
                    <a:gd name="connsiteX4" fmla="*/ 3085 w 117607"/>
                    <a:gd name="connsiteY4" fmla="*/ 103964 h 256786"/>
                    <a:gd name="connsiteX5" fmla="*/ 20018 w 117607"/>
                    <a:gd name="connsiteY5" fmla="*/ 247 h 256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607" h="256786">
                      <a:moveTo>
                        <a:pt x="20018" y="247"/>
                      </a:moveTo>
                      <a:cubicBezTo>
                        <a:pt x="25310" y="-3634"/>
                        <a:pt x="18960" y="38700"/>
                        <a:pt x="34835" y="80680"/>
                      </a:cubicBezTo>
                      <a:cubicBezTo>
                        <a:pt x="50710" y="122661"/>
                        <a:pt x="106449" y="232374"/>
                        <a:pt x="115268" y="252130"/>
                      </a:cubicBezTo>
                      <a:cubicBezTo>
                        <a:pt x="124087" y="271886"/>
                        <a:pt x="106448" y="223908"/>
                        <a:pt x="87751" y="199214"/>
                      </a:cubicBezTo>
                      <a:cubicBezTo>
                        <a:pt x="69054" y="174520"/>
                        <a:pt x="14374" y="136067"/>
                        <a:pt x="3085" y="103964"/>
                      </a:cubicBezTo>
                      <a:cubicBezTo>
                        <a:pt x="-8204" y="71861"/>
                        <a:pt x="14726" y="4128"/>
                        <a:pt x="20018" y="2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フリーフォーム: 図形 112">
                  <a:extLst>
                    <a:ext uri="{FF2B5EF4-FFF2-40B4-BE49-F238E27FC236}">
                      <a16:creationId xmlns:a16="http://schemas.microsoft.com/office/drawing/2014/main" id="{DF26D9CA-8F00-4330-9274-45E3E85AC46A}"/>
                    </a:ext>
                  </a:extLst>
                </p:cNvPr>
                <p:cNvSpPr/>
                <p:nvPr/>
              </p:nvSpPr>
              <p:spPr>
                <a:xfrm>
                  <a:off x="5600345" y="7540961"/>
                  <a:ext cx="519713" cy="782420"/>
                </a:xfrm>
                <a:custGeom>
                  <a:avLst/>
                  <a:gdLst>
                    <a:gd name="connsiteX0" fmla="*/ 355 w 519713"/>
                    <a:gd name="connsiteY0" fmla="*/ 722 h 782420"/>
                    <a:gd name="connsiteX1" fmla="*/ 207788 w 519713"/>
                    <a:gd name="connsiteY1" fmla="*/ 284356 h 782420"/>
                    <a:gd name="connsiteX2" fmla="*/ 351722 w 519713"/>
                    <a:gd name="connsiteY2" fmla="*/ 489672 h 782420"/>
                    <a:gd name="connsiteX3" fmla="*/ 512588 w 519713"/>
                    <a:gd name="connsiteY3" fmla="*/ 773306 h 782420"/>
                    <a:gd name="connsiteX4" fmla="*/ 459672 w 519713"/>
                    <a:gd name="connsiteY4" fmla="*/ 671706 h 782420"/>
                    <a:gd name="connsiteX5" fmla="*/ 180272 w 519713"/>
                    <a:gd name="connsiteY5" fmla="*/ 271656 h 782420"/>
                    <a:gd name="connsiteX6" fmla="*/ 260705 w 519713"/>
                    <a:gd name="connsiteY6" fmla="*/ 373256 h 782420"/>
                    <a:gd name="connsiteX7" fmla="*/ 355 w 519713"/>
                    <a:gd name="connsiteY7" fmla="*/ 722 h 78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713" h="782420">
                      <a:moveTo>
                        <a:pt x="355" y="722"/>
                      </a:moveTo>
                      <a:cubicBezTo>
                        <a:pt x="-8464" y="-14095"/>
                        <a:pt x="149227" y="202864"/>
                        <a:pt x="207788" y="284356"/>
                      </a:cubicBezTo>
                      <a:cubicBezTo>
                        <a:pt x="266349" y="365848"/>
                        <a:pt x="300922" y="408180"/>
                        <a:pt x="351722" y="489672"/>
                      </a:cubicBezTo>
                      <a:cubicBezTo>
                        <a:pt x="402522" y="571164"/>
                        <a:pt x="494596" y="742967"/>
                        <a:pt x="512588" y="773306"/>
                      </a:cubicBezTo>
                      <a:cubicBezTo>
                        <a:pt x="530580" y="803645"/>
                        <a:pt x="515058" y="755314"/>
                        <a:pt x="459672" y="671706"/>
                      </a:cubicBezTo>
                      <a:cubicBezTo>
                        <a:pt x="404286" y="588098"/>
                        <a:pt x="213433" y="321398"/>
                        <a:pt x="180272" y="271656"/>
                      </a:cubicBezTo>
                      <a:cubicBezTo>
                        <a:pt x="147111" y="221914"/>
                        <a:pt x="289986" y="415589"/>
                        <a:pt x="260705" y="373256"/>
                      </a:cubicBezTo>
                      <a:cubicBezTo>
                        <a:pt x="231424" y="330923"/>
                        <a:pt x="9174" y="15539"/>
                        <a:pt x="355" y="7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: 図形 113">
                  <a:extLst>
                    <a:ext uri="{FF2B5EF4-FFF2-40B4-BE49-F238E27FC236}">
                      <a16:creationId xmlns:a16="http://schemas.microsoft.com/office/drawing/2014/main" id="{220B1D47-E5A0-4CCC-8A45-F6AE9884A0B9}"/>
                    </a:ext>
                  </a:extLst>
                </p:cNvPr>
                <p:cNvSpPr/>
                <p:nvPr/>
              </p:nvSpPr>
              <p:spPr>
                <a:xfrm>
                  <a:off x="5849979" y="7651438"/>
                  <a:ext cx="320110" cy="548610"/>
                </a:xfrm>
                <a:custGeom>
                  <a:avLst/>
                  <a:gdLst>
                    <a:gd name="connsiteX0" fmla="*/ 30121 w 320110"/>
                    <a:gd name="connsiteY0" fmla="*/ 312 h 548610"/>
                    <a:gd name="connsiteX1" fmla="*/ 17421 w 320110"/>
                    <a:gd name="connsiteY1" fmla="*/ 146362 h 548610"/>
                    <a:gd name="connsiteX2" fmla="*/ 305288 w 320110"/>
                    <a:gd name="connsiteY2" fmla="*/ 531595 h 548610"/>
                    <a:gd name="connsiteX3" fmla="*/ 254488 w 320110"/>
                    <a:gd name="connsiteY3" fmla="*/ 449045 h 548610"/>
                    <a:gd name="connsiteX4" fmla="*/ 47054 w 320110"/>
                    <a:gd name="connsiteY4" fmla="*/ 165412 h 548610"/>
                    <a:gd name="connsiteX5" fmla="*/ 13188 w 320110"/>
                    <a:gd name="connsiteY5" fmla="*/ 108262 h 548610"/>
                    <a:gd name="connsiteX6" fmla="*/ 30121 w 320110"/>
                    <a:gd name="connsiteY6" fmla="*/ 312 h 54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0110" h="548610">
                      <a:moveTo>
                        <a:pt x="30121" y="312"/>
                      </a:moveTo>
                      <a:cubicBezTo>
                        <a:pt x="30826" y="6662"/>
                        <a:pt x="-28440" y="57815"/>
                        <a:pt x="17421" y="146362"/>
                      </a:cubicBezTo>
                      <a:cubicBezTo>
                        <a:pt x="63282" y="234909"/>
                        <a:pt x="265777" y="481148"/>
                        <a:pt x="305288" y="531595"/>
                      </a:cubicBezTo>
                      <a:cubicBezTo>
                        <a:pt x="344799" y="582042"/>
                        <a:pt x="297527" y="510075"/>
                        <a:pt x="254488" y="449045"/>
                      </a:cubicBezTo>
                      <a:cubicBezTo>
                        <a:pt x="211449" y="388015"/>
                        <a:pt x="87271" y="222209"/>
                        <a:pt x="47054" y="165412"/>
                      </a:cubicBezTo>
                      <a:cubicBezTo>
                        <a:pt x="6837" y="108615"/>
                        <a:pt x="16010" y="130134"/>
                        <a:pt x="13188" y="108262"/>
                      </a:cubicBezTo>
                      <a:cubicBezTo>
                        <a:pt x="10366" y="86390"/>
                        <a:pt x="29416" y="-6038"/>
                        <a:pt x="30121" y="3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フリーフォーム: 図形 115">
                  <a:extLst>
                    <a:ext uri="{FF2B5EF4-FFF2-40B4-BE49-F238E27FC236}">
                      <a16:creationId xmlns:a16="http://schemas.microsoft.com/office/drawing/2014/main" id="{7ED69D9B-0F10-4ED9-AE2A-4ED2CDB9D49E}"/>
                    </a:ext>
                  </a:extLst>
                </p:cNvPr>
                <p:cNvSpPr/>
                <p:nvPr/>
              </p:nvSpPr>
              <p:spPr>
                <a:xfrm>
                  <a:off x="4859831" y="6106572"/>
                  <a:ext cx="738770" cy="1144153"/>
                </a:xfrm>
                <a:custGeom>
                  <a:avLst/>
                  <a:gdLst>
                    <a:gd name="connsiteX0" fmla="*/ 738752 w 738770"/>
                    <a:gd name="connsiteY0" fmla="*/ 11 h 1144153"/>
                    <a:gd name="connsiteX1" fmla="*/ 431836 w 738770"/>
                    <a:gd name="connsiteY1" fmla="*/ 696395 h 1144153"/>
                    <a:gd name="connsiteX2" fmla="*/ 330236 w 738770"/>
                    <a:gd name="connsiteY2" fmla="*/ 831861 h 1144153"/>
                    <a:gd name="connsiteX3" fmla="*/ 6386 w 738770"/>
                    <a:gd name="connsiteY3" fmla="*/ 1136661 h 1144153"/>
                    <a:gd name="connsiteX4" fmla="*/ 137619 w 738770"/>
                    <a:gd name="connsiteY4" fmla="*/ 1026595 h 1144153"/>
                    <a:gd name="connsiteX5" fmla="*/ 410669 w 738770"/>
                    <a:gd name="connsiteY5" fmla="*/ 759895 h 1144153"/>
                    <a:gd name="connsiteX6" fmla="*/ 326002 w 738770"/>
                    <a:gd name="connsiteY6" fmla="*/ 922878 h 1144153"/>
                    <a:gd name="connsiteX7" fmla="*/ 622336 w 738770"/>
                    <a:gd name="connsiteY7" fmla="*/ 340795 h 1144153"/>
                    <a:gd name="connsiteX8" fmla="*/ 455119 w 738770"/>
                    <a:gd name="connsiteY8" fmla="*/ 740845 h 1144153"/>
                    <a:gd name="connsiteX9" fmla="*/ 649852 w 738770"/>
                    <a:gd name="connsiteY9" fmla="*/ 143945 h 1144153"/>
                    <a:gd name="connsiteX10" fmla="*/ 417019 w 738770"/>
                    <a:gd name="connsiteY10" fmla="*/ 677345 h 1144153"/>
                    <a:gd name="connsiteX11" fmla="*/ 738752 w 738770"/>
                    <a:gd name="connsiteY11" fmla="*/ 11 h 11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8770" h="1144153">
                      <a:moveTo>
                        <a:pt x="738752" y="11"/>
                      </a:moveTo>
                      <a:cubicBezTo>
                        <a:pt x="741222" y="3186"/>
                        <a:pt x="499922" y="557754"/>
                        <a:pt x="431836" y="696395"/>
                      </a:cubicBezTo>
                      <a:cubicBezTo>
                        <a:pt x="363750" y="835036"/>
                        <a:pt x="401144" y="758483"/>
                        <a:pt x="330236" y="831861"/>
                      </a:cubicBezTo>
                      <a:cubicBezTo>
                        <a:pt x="259328" y="905239"/>
                        <a:pt x="38489" y="1104205"/>
                        <a:pt x="6386" y="1136661"/>
                      </a:cubicBezTo>
                      <a:cubicBezTo>
                        <a:pt x="-25717" y="1169117"/>
                        <a:pt x="70238" y="1089389"/>
                        <a:pt x="137619" y="1026595"/>
                      </a:cubicBezTo>
                      <a:cubicBezTo>
                        <a:pt x="204999" y="963801"/>
                        <a:pt x="379272" y="777181"/>
                        <a:pt x="410669" y="759895"/>
                      </a:cubicBezTo>
                      <a:cubicBezTo>
                        <a:pt x="442066" y="742609"/>
                        <a:pt x="326002" y="922878"/>
                        <a:pt x="326002" y="922878"/>
                      </a:cubicBezTo>
                      <a:cubicBezTo>
                        <a:pt x="361280" y="853028"/>
                        <a:pt x="600816" y="371134"/>
                        <a:pt x="622336" y="340795"/>
                      </a:cubicBezTo>
                      <a:cubicBezTo>
                        <a:pt x="643855" y="310456"/>
                        <a:pt x="450533" y="773653"/>
                        <a:pt x="455119" y="740845"/>
                      </a:cubicBezTo>
                      <a:cubicBezTo>
                        <a:pt x="459705" y="708037"/>
                        <a:pt x="656202" y="154528"/>
                        <a:pt x="649852" y="143945"/>
                      </a:cubicBezTo>
                      <a:cubicBezTo>
                        <a:pt x="643502" y="133362"/>
                        <a:pt x="403966" y="698159"/>
                        <a:pt x="417019" y="677345"/>
                      </a:cubicBezTo>
                      <a:cubicBezTo>
                        <a:pt x="430072" y="656531"/>
                        <a:pt x="736282" y="-3164"/>
                        <a:pt x="738752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フリーフォーム: 図形 116">
                  <a:extLst>
                    <a:ext uri="{FF2B5EF4-FFF2-40B4-BE49-F238E27FC236}">
                      <a16:creationId xmlns:a16="http://schemas.microsoft.com/office/drawing/2014/main" id="{8A60A28E-081D-44CA-8D64-F9001F41CB3F}"/>
                    </a:ext>
                  </a:extLst>
                </p:cNvPr>
                <p:cNvSpPr/>
                <p:nvPr/>
              </p:nvSpPr>
              <p:spPr>
                <a:xfrm>
                  <a:off x="3804121" y="6825682"/>
                  <a:ext cx="1537156" cy="860945"/>
                </a:xfrm>
                <a:custGeom>
                  <a:avLst/>
                  <a:gdLst>
                    <a:gd name="connsiteX0" fmla="*/ 1504479 w 1537156"/>
                    <a:gd name="connsiteY0" fmla="*/ 40785 h 860945"/>
                    <a:gd name="connsiteX1" fmla="*/ 848312 w 1537156"/>
                    <a:gd name="connsiteY1" fmla="*/ 599585 h 860945"/>
                    <a:gd name="connsiteX2" fmla="*/ 1148879 w 1537156"/>
                    <a:gd name="connsiteY2" fmla="*/ 290551 h 860945"/>
                    <a:gd name="connsiteX3" fmla="*/ 1301279 w 1537156"/>
                    <a:gd name="connsiteY3" fmla="*/ 163551 h 860945"/>
                    <a:gd name="connsiteX4" fmla="*/ 932979 w 1537156"/>
                    <a:gd name="connsiteY4" fmla="*/ 476818 h 860945"/>
                    <a:gd name="connsiteX5" fmla="*/ 683212 w 1537156"/>
                    <a:gd name="connsiteY5" fmla="*/ 603818 h 860945"/>
                    <a:gd name="connsiteX6" fmla="*/ 424979 w 1537156"/>
                    <a:gd name="connsiteY6" fmla="*/ 629218 h 860945"/>
                    <a:gd name="connsiteX7" fmla="*/ 662046 w 1537156"/>
                    <a:gd name="connsiteY7" fmla="*/ 582651 h 860945"/>
                    <a:gd name="connsiteX8" fmla="*/ 302212 w 1537156"/>
                    <a:gd name="connsiteY8" fmla="*/ 739285 h 860945"/>
                    <a:gd name="connsiteX9" fmla="*/ 14346 w 1537156"/>
                    <a:gd name="connsiteY9" fmla="*/ 849351 h 860945"/>
                    <a:gd name="connsiteX10" fmla="*/ 767879 w 1537156"/>
                    <a:gd name="connsiteY10" fmla="*/ 451418 h 860945"/>
                    <a:gd name="connsiteX11" fmla="*/ 1369012 w 1537156"/>
                    <a:gd name="connsiteY11" fmla="*/ 87351 h 860945"/>
                    <a:gd name="connsiteX12" fmla="*/ 1504479 w 1537156"/>
                    <a:gd name="connsiteY12" fmla="*/ 40785 h 860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37156" h="860945">
                      <a:moveTo>
                        <a:pt x="1504479" y="40785"/>
                      </a:moveTo>
                      <a:cubicBezTo>
                        <a:pt x="1417696" y="126157"/>
                        <a:pt x="907579" y="557957"/>
                        <a:pt x="848312" y="599585"/>
                      </a:cubicBezTo>
                      <a:cubicBezTo>
                        <a:pt x="789045" y="641213"/>
                        <a:pt x="1073385" y="363223"/>
                        <a:pt x="1148879" y="290551"/>
                      </a:cubicBezTo>
                      <a:cubicBezTo>
                        <a:pt x="1224373" y="217879"/>
                        <a:pt x="1337262" y="132507"/>
                        <a:pt x="1301279" y="163551"/>
                      </a:cubicBezTo>
                      <a:cubicBezTo>
                        <a:pt x="1265296" y="194595"/>
                        <a:pt x="1035990" y="403440"/>
                        <a:pt x="932979" y="476818"/>
                      </a:cubicBezTo>
                      <a:cubicBezTo>
                        <a:pt x="829968" y="550196"/>
                        <a:pt x="767879" y="578418"/>
                        <a:pt x="683212" y="603818"/>
                      </a:cubicBezTo>
                      <a:cubicBezTo>
                        <a:pt x="598545" y="629218"/>
                        <a:pt x="428507" y="632746"/>
                        <a:pt x="424979" y="629218"/>
                      </a:cubicBezTo>
                      <a:cubicBezTo>
                        <a:pt x="421451" y="625690"/>
                        <a:pt x="682507" y="564307"/>
                        <a:pt x="662046" y="582651"/>
                      </a:cubicBezTo>
                      <a:cubicBezTo>
                        <a:pt x="641585" y="600996"/>
                        <a:pt x="410162" y="694835"/>
                        <a:pt x="302212" y="739285"/>
                      </a:cubicBezTo>
                      <a:cubicBezTo>
                        <a:pt x="194262" y="783735"/>
                        <a:pt x="-63265" y="897329"/>
                        <a:pt x="14346" y="849351"/>
                      </a:cubicBezTo>
                      <a:cubicBezTo>
                        <a:pt x="91957" y="801373"/>
                        <a:pt x="542101" y="578418"/>
                        <a:pt x="767879" y="451418"/>
                      </a:cubicBezTo>
                      <a:cubicBezTo>
                        <a:pt x="993657" y="324418"/>
                        <a:pt x="1246951" y="154379"/>
                        <a:pt x="1369012" y="87351"/>
                      </a:cubicBezTo>
                      <a:cubicBezTo>
                        <a:pt x="1491073" y="20323"/>
                        <a:pt x="1591262" y="-44587"/>
                        <a:pt x="1504479" y="407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フリーフォーム: 図形 117">
                  <a:extLst>
                    <a:ext uri="{FF2B5EF4-FFF2-40B4-BE49-F238E27FC236}">
                      <a16:creationId xmlns:a16="http://schemas.microsoft.com/office/drawing/2014/main" id="{25F848F4-FDCF-44BD-8748-86B73151D5E5}"/>
                    </a:ext>
                  </a:extLst>
                </p:cNvPr>
                <p:cNvSpPr/>
                <p:nvPr/>
              </p:nvSpPr>
              <p:spPr>
                <a:xfrm>
                  <a:off x="3739824" y="6967434"/>
                  <a:ext cx="167083" cy="931023"/>
                </a:xfrm>
                <a:custGeom>
                  <a:avLst/>
                  <a:gdLst>
                    <a:gd name="connsiteX0" fmla="*/ 143201 w 167083"/>
                    <a:gd name="connsiteY0" fmla="*/ 1691 h 931023"/>
                    <a:gd name="connsiteX1" fmla="*/ 120976 w 167083"/>
                    <a:gd name="connsiteY1" fmla="*/ 611291 h 931023"/>
                    <a:gd name="connsiteX2" fmla="*/ 326 w 167083"/>
                    <a:gd name="connsiteY2" fmla="*/ 928791 h 931023"/>
                    <a:gd name="connsiteX3" fmla="*/ 162251 w 167083"/>
                    <a:gd name="connsiteY3" fmla="*/ 462066 h 931023"/>
                    <a:gd name="connsiteX4" fmla="*/ 124151 w 167083"/>
                    <a:gd name="connsiteY4" fmla="*/ 693841 h 931023"/>
                    <a:gd name="connsiteX5" fmla="*/ 165426 w 167083"/>
                    <a:gd name="connsiteY5" fmla="*/ 436666 h 931023"/>
                    <a:gd name="connsiteX6" fmla="*/ 143201 w 167083"/>
                    <a:gd name="connsiteY6" fmla="*/ 1691 h 931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083" h="931023">
                      <a:moveTo>
                        <a:pt x="143201" y="1691"/>
                      </a:moveTo>
                      <a:cubicBezTo>
                        <a:pt x="135793" y="30795"/>
                        <a:pt x="144788" y="456774"/>
                        <a:pt x="120976" y="611291"/>
                      </a:cubicBezTo>
                      <a:cubicBezTo>
                        <a:pt x="97164" y="765808"/>
                        <a:pt x="-6553" y="953662"/>
                        <a:pt x="326" y="928791"/>
                      </a:cubicBezTo>
                      <a:cubicBezTo>
                        <a:pt x="7205" y="903920"/>
                        <a:pt x="141614" y="501224"/>
                        <a:pt x="162251" y="462066"/>
                      </a:cubicBezTo>
                      <a:cubicBezTo>
                        <a:pt x="182888" y="422908"/>
                        <a:pt x="123622" y="698074"/>
                        <a:pt x="124151" y="693841"/>
                      </a:cubicBezTo>
                      <a:cubicBezTo>
                        <a:pt x="124680" y="689608"/>
                        <a:pt x="157489" y="546204"/>
                        <a:pt x="165426" y="436666"/>
                      </a:cubicBezTo>
                      <a:cubicBezTo>
                        <a:pt x="173364" y="327129"/>
                        <a:pt x="150609" y="-27413"/>
                        <a:pt x="143201" y="16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フリーフォーム: 図形 118">
                  <a:extLst>
                    <a:ext uri="{FF2B5EF4-FFF2-40B4-BE49-F238E27FC236}">
                      <a16:creationId xmlns:a16="http://schemas.microsoft.com/office/drawing/2014/main" id="{BA29243C-5585-4072-A6EA-58BFBC431C80}"/>
                    </a:ext>
                  </a:extLst>
                </p:cNvPr>
                <p:cNvSpPr/>
                <p:nvPr/>
              </p:nvSpPr>
              <p:spPr>
                <a:xfrm>
                  <a:off x="3676597" y="6940957"/>
                  <a:ext cx="162006" cy="1039693"/>
                </a:xfrm>
                <a:custGeom>
                  <a:avLst/>
                  <a:gdLst>
                    <a:gd name="connsiteX0" fmla="*/ 161978 w 162006"/>
                    <a:gd name="connsiteY0" fmla="*/ 5943 h 1039693"/>
                    <a:gd name="connsiteX1" fmla="*/ 120703 w 162006"/>
                    <a:gd name="connsiteY1" fmla="*/ 609193 h 1039693"/>
                    <a:gd name="connsiteX2" fmla="*/ 79428 w 162006"/>
                    <a:gd name="connsiteY2" fmla="*/ 688568 h 1039693"/>
                    <a:gd name="connsiteX3" fmla="*/ 53 w 162006"/>
                    <a:gd name="connsiteY3" fmla="*/ 1037818 h 1039693"/>
                    <a:gd name="connsiteX4" fmla="*/ 92128 w 162006"/>
                    <a:gd name="connsiteY4" fmla="*/ 517118 h 1039693"/>
                    <a:gd name="connsiteX5" fmla="*/ 111178 w 162006"/>
                    <a:gd name="connsiteY5" fmla="*/ 609193 h 1039693"/>
                    <a:gd name="connsiteX6" fmla="*/ 114353 w 162006"/>
                    <a:gd name="connsiteY6" fmla="*/ 317093 h 1039693"/>
                    <a:gd name="connsiteX7" fmla="*/ 161978 w 162006"/>
                    <a:gd name="connsiteY7" fmla="*/ 5943 h 103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006" h="1039693">
                      <a:moveTo>
                        <a:pt x="161978" y="5943"/>
                      </a:moveTo>
                      <a:cubicBezTo>
                        <a:pt x="163036" y="54626"/>
                        <a:pt x="134461" y="495422"/>
                        <a:pt x="120703" y="609193"/>
                      </a:cubicBezTo>
                      <a:cubicBezTo>
                        <a:pt x="106945" y="722964"/>
                        <a:pt x="99536" y="617131"/>
                        <a:pt x="79428" y="688568"/>
                      </a:cubicBezTo>
                      <a:cubicBezTo>
                        <a:pt x="59320" y="760005"/>
                        <a:pt x="-2064" y="1066393"/>
                        <a:pt x="53" y="1037818"/>
                      </a:cubicBezTo>
                      <a:cubicBezTo>
                        <a:pt x="2170" y="1009243"/>
                        <a:pt x="73607" y="588555"/>
                        <a:pt x="92128" y="517118"/>
                      </a:cubicBezTo>
                      <a:cubicBezTo>
                        <a:pt x="110649" y="445681"/>
                        <a:pt x="107474" y="642531"/>
                        <a:pt x="111178" y="609193"/>
                      </a:cubicBezTo>
                      <a:cubicBezTo>
                        <a:pt x="114882" y="575855"/>
                        <a:pt x="104828" y="413401"/>
                        <a:pt x="114353" y="317093"/>
                      </a:cubicBezTo>
                      <a:cubicBezTo>
                        <a:pt x="123878" y="220785"/>
                        <a:pt x="160920" y="-42740"/>
                        <a:pt x="161978" y="5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フリーフォーム: 図形 119">
                  <a:extLst>
                    <a:ext uri="{FF2B5EF4-FFF2-40B4-BE49-F238E27FC236}">
                      <a16:creationId xmlns:a16="http://schemas.microsoft.com/office/drawing/2014/main" id="{CA438F00-3547-47DF-ACF1-9A630D1EA230}"/>
                    </a:ext>
                  </a:extLst>
                </p:cNvPr>
                <p:cNvSpPr/>
                <p:nvPr/>
              </p:nvSpPr>
              <p:spPr>
                <a:xfrm>
                  <a:off x="4209493" y="5305213"/>
                  <a:ext cx="269715" cy="1032134"/>
                </a:xfrm>
                <a:custGeom>
                  <a:avLst/>
                  <a:gdLst>
                    <a:gd name="connsiteX0" fmla="*/ 251382 w 269715"/>
                    <a:gd name="connsiteY0" fmla="*/ 9737 h 1032134"/>
                    <a:gd name="connsiteX1" fmla="*/ 86282 w 269715"/>
                    <a:gd name="connsiteY1" fmla="*/ 825712 h 1032134"/>
                    <a:gd name="connsiteX2" fmla="*/ 133907 w 269715"/>
                    <a:gd name="connsiteY2" fmla="*/ 647912 h 1032134"/>
                    <a:gd name="connsiteX3" fmla="*/ 557 w 269715"/>
                    <a:gd name="connsiteY3" fmla="*/ 1032087 h 1032134"/>
                    <a:gd name="connsiteX4" fmla="*/ 194232 w 269715"/>
                    <a:gd name="connsiteY4" fmla="*/ 619337 h 1032134"/>
                    <a:gd name="connsiteX5" fmla="*/ 140257 w 269715"/>
                    <a:gd name="connsiteY5" fmla="*/ 1006687 h 1032134"/>
                    <a:gd name="connsiteX6" fmla="*/ 251382 w 269715"/>
                    <a:gd name="connsiteY6" fmla="*/ 412962 h 1032134"/>
                    <a:gd name="connsiteX7" fmla="*/ 251382 w 269715"/>
                    <a:gd name="connsiteY7" fmla="*/ 9737 h 103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9715" h="1032134">
                      <a:moveTo>
                        <a:pt x="251382" y="9737"/>
                      </a:moveTo>
                      <a:cubicBezTo>
                        <a:pt x="223865" y="78529"/>
                        <a:pt x="105861" y="719349"/>
                        <a:pt x="86282" y="825712"/>
                      </a:cubicBezTo>
                      <a:cubicBezTo>
                        <a:pt x="66703" y="932075"/>
                        <a:pt x="148194" y="613516"/>
                        <a:pt x="133907" y="647912"/>
                      </a:cubicBezTo>
                      <a:cubicBezTo>
                        <a:pt x="119619" y="682308"/>
                        <a:pt x="-9497" y="1036850"/>
                        <a:pt x="557" y="1032087"/>
                      </a:cubicBezTo>
                      <a:cubicBezTo>
                        <a:pt x="10611" y="1027325"/>
                        <a:pt x="170949" y="623570"/>
                        <a:pt x="194232" y="619337"/>
                      </a:cubicBezTo>
                      <a:cubicBezTo>
                        <a:pt x="217515" y="615104"/>
                        <a:pt x="130732" y="1041083"/>
                        <a:pt x="140257" y="1006687"/>
                      </a:cubicBezTo>
                      <a:cubicBezTo>
                        <a:pt x="149782" y="972291"/>
                        <a:pt x="230215" y="572241"/>
                        <a:pt x="251382" y="412962"/>
                      </a:cubicBezTo>
                      <a:cubicBezTo>
                        <a:pt x="272549" y="253683"/>
                        <a:pt x="278899" y="-59055"/>
                        <a:pt x="251382" y="97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フリーフォーム: 図形 120">
                  <a:extLst>
                    <a:ext uri="{FF2B5EF4-FFF2-40B4-BE49-F238E27FC236}">
                      <a16:creationId xmlns:a16="http://schemas.microsoft.com/office/drawing/2014/main" id="{18FBA06E-E411-49F4-A7A9-E5CCB38355AE}"/>
                    </a:ext>
                  </a:extLst>
                </p:cNvPr>
                <p:cNvSpPr/>
                <p:nvPr/>
              </p:nvSpPr>
              <p:spPr>
                <a:xfrm>
                  <a:off x="3826793" y="5524599"/>
                  <a:ext cx="651329" cy="2128952"/>
                </a:xfrm>
                <a:custGeom>
                  <a:avLst/>
                  <a:gdLst>
                    <a:gd name="connsiteX0" fmla="*/ 520840 w 651329"/>
                    <a:gd name="connsiteY0" fmla="*/ 617968 h 2128952"/>
                    <a:gd name="connsiteX1" fmla="*/ 148307 w 651329"/>
                    <a:gd name="connsiteY1" fmla="*/ 1633968 h 2128952"/>
                    <a:gd name="connsiteX2" fmla="*/ 12840 w 651329"/>
                    <a:gd name="connsiteY2" fmla="*/ 2112334 h 2128952"/>
                    <a:gd name="connsiteX3" fmla="*/ 440407 w 651329"/>
                    <a:gd name="connsiteY3" fmla="*/ 1070934 h 2128952"/>
                    <a:gd name="connsiteX4" fmla="*/ 241440 w 651329"/>
                    <a:gd name="connsiteY4" fmla="*/ 1756734 h 2128952"/>
                    <a:gd name="connsiteX5" fmla="*/ 423474 w 651329"/>
                    <a:gd name="connsiteY5" fmla="*/ 1197934 h 2128952"/>
                    <a:gd name="connsiteX6" fmla="*/ 635140 w 651329"/>
                    <a:gd name="connsiteY6" fmla="*/ 21068 h 2128952"/>
                    <a:gd name="connsiteX7" fmla="*/ 622440 w 651329"/>
                    <a:gd name="connsiteY7" fmla="*/ 457101 h 2128952"/>
                    <a:gd name="connsiteX8" fmla="*/ 520840 w 651329"/>
                    <a:gd name="connsiteY8" fmla="*/ 617968 h 2128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329" h="2128952">
                      <a:moveTo>
                        <a:pt x="520840" y="617968"/>
                      </a:moveTo>
                      <a:cubicBezTo>
                        <a:pt x="441818" y="814112"/>
                        <a:pt x="232974" y="1384907"/>
                        <a:pt x="148307" y="1633968"/>
                      </a:cubicBezTo>
                      <a:cubicBezTo>
                        <a:pt x="63640" y="1883029"/>
                        <a:pt x="-35843" y="2206173"/>
                        <a:pt x="12840" y="2112334"/>
                      </a:cubicBezTo>
                      <a:cubicBezTo>
                        <a:pt x="61523" y="2018495"/>
                        <a:pt x="402307" y="1130201"/>
                        <a:pt x="440407" y="1070934"/>
                      </a:cubicBezTo>
                      <a:cubicBezTo>
                        <a:pt x="478507" y="1011667"/>
                        <a:pt x="244262" y="1735567"/>
                        <a:pt x="241440" y="1756734"/>
                      </a:cubicBezTo>
                      <a:cubicBezTo>
                        <a:pt x="238618" y="1777901"/>
                        <a:pt x="357857" y="1487211"/>
                        <a:pt x="423474" y="1197934"/>
                      </a:cubicBezTo>
                      <a:cubicBezTo>
                        <a:pt x="489091" y="908657"/>
                        <a:pt x="601979" y="144540"/>
                        <a:pt x="635140" y="21068"/>
                      </a:cubicBezTo>
                      <a:cubicBezTo>
                        <a:pt x="668301" y="-102404"/>
                        <a:pt x="643607" y="352679"/>
                        <a:pt x="622440" y="457101"/>
                      </a:cubicBezTo>
                      <a:cubicBezTo>
                        <a:pt x="601273" y="561523"/>
                        <a:pt x="599862" y="421824"/>
                        <a:pt x="520840" y="6179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リーフォーム: 図形 121">
                  <a:extLst>
                    <a:ext uri="{FF2B5EF4-FFF2-40B4-BE49-F238E27FC236}">
                      <a16:creationId xmlns:a16="http://schemas.microsoft.com/office/drawing/2014/main" id="{C0FFD170-A097-4033-BE6B-60A696AD84BA}"/>
                    </a:ext>
                  </a:extLst>
                </p:cNvPr>
                <p:cNvSpPr/>
                <p:nvPr/>
              </p:nvSpPr>
              <p:spPr>
                <a:xfrm>
                  <a:off x="4578302" y="5420411"/>
                  <a:ext cx="138225" cy="627090"/>
                </a:xfrm>
                <a:custGeom>
                  <a:avLst/>
                  <a:gdLst>
                    <a:gd name="connsiteX0" fmla="*/ 127048 w 138225"/>
                    <a:gd name="connsiteY0" fmla="*/ 15189 h 627090"/>
                    <a:gd name="connsiteX1" fmla="*/ 48 w 138225"/>
                    <a:gd name="connsiteY1" fmla="*/ 624789 h 627090"/>
                    <a:gd name="connsiteX2" fmla="*/ 111173 w 138225"/>
                    <a:gd name="connsiteY2" fmla="*/ 237439 h 627090"/>
                    <a:gd name="connsiteX3" fmla="*/ 44498 w 138225"/>
                    <a:gd name="connsiteY3" fmla="*/ 612089 h 627090"/>
                    <a:gd name="connsiteX4" fmla="*/ 120698 w 138225"/>
                    <a:gd name="connsiteY4" fmla="*/ 218389 h 627090"/>
                    <a:gd name="connsiteX5" fmla="*/ 127048 w 138225"/>
                    <a:gd name="connsiteY5" fmla="*/ 15189 h 62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225" h="627090">
                      <a:moveTo>
                        <a:pt x="127048" y="15189"/>
                      </a:moveTo>
                      <a:cubicBezTo>
                        <a:pt x="106940" y="82922"/>
                        <a:pt x="2694" y="587747"/>
                        <a:pt x="48" y="624789"/>
                      </a:cubicBezTo>
                      <a:cubicBezTo>
                        <a:pt x="-2598" y="661831"/>
                        <a:pt x="103765" y="239556"/>
                        <a:pt x="111173" y="237439"/>
                      </a:cubicBezTo>
                      <a:cubicBezTo>
                        <a:pt x="118581" y="235322"/>
                        <a:pt x="42911" y="615264"/>
                        <a:pt x="44498" y="612089"/>
                      </a:cubicBezTo>
                      <a:cubicBezTo>
                        <a:pt x="46085" y="608914"/>
                        <a:pt x="104294" y="314168"/>
                        <a:pt x="120698" y="218389"/>
                      </a:cubicBezTo>
                      <a:cubicBezTo>
                        <a:pt x="137102" y="122610"/>
                        <a:pt x="147156" y="-52544"/>
                        <a:pt x="127048" y="151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フリーフォーム: 図形 122">
                  <a:extLst>
                    <a:ext uri="{FF2B5EF4-FFF2-40B4-BE49-F238E27FC236}">
                      <a16:creationId xmlns:a16="http://schemas.microsoft.com/office/drawing/2014/main" id="{F0601DE0-9FC3-45AB-8360-C2B9FC0EEB83}"/>
                    </a:ext>
                  </a:extLst>
                </p:cNvPr>
                <p:cNvSpPr/>
                <p:nvPr/>
              </p:nvSpPr>
              <p:spPr>
                <a:xfrm>
                  <a:off x="4711533" y="5522884"/>
                  <a:ext cx="177803" cy="805333"/>
                </a:xfrm>
                <a:custGeom>
                  <a:avLst/>
                  <a:gdLst>
                    <a:gd name="connsiteX0" fmla="*/ 171617 w 177803"/>
                    <a:gd name="connsiteY0" fmla="*/ 11141 h 805333"/>
                    <a:gd name="connsiteX1" fmla="*/ 98592 w 177803"/>
                    <a:gd name="connsiteY1" fmla="*/ 595341 h 805333"/>
                    <a:gd name="connsiteX2" fmla="*/ 167 w 177803"/>
                    <a:gd name="connsiteY2" fmla="*/ 804891 h 805333"/>
                    <a:gd name="connsiteX3" fmla="*/ 76367 w 177803"/>
                    <a:gd name="connsiteY3" fmla="*/ 639791 h 805333"/>
                    <a:gd name="connsiteX4" fmla="*/ 127167 w 177803"/>
                    <a:gd name="connsiteY4" fmla="*/ 290541 h 805333"/>
                    <a:gd name="connsiteX5" fmla="*/ 152567 w 177803"/>
                    <a:gd name="connsiteY5" fmla="*/ 503266 h 805333"/>
                    <a:gd name="connsiteX6" fmla="*/ 171617 w 177803"/>
                    <a:gd name="connsiteY6" fmla="*/ 230216 h 805333"/>
                    <a:gd name="connsiteX7" fmla="*/ 171617 w 177803"/>
                    <a:gd name="connsiteY7" fmla="*/ 11141 h 80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803" h="805333">
                      <a:moveTo>
                        <a:pt x="171617" y="11141"/>
                      </a:moveTo>
                      <a:cubicBezTo>
                        <a:pt x="159446" y="71995"/>
                        <a:pt x="127167" y="463049"/>
                        <a:pt x="98592" y="595341"/>
                      </a:cubicBezTo>
                      <a:cubicBezTo>
                        <a:pt x="70017" y="727633"/>
                        <a:pt x="3871" y="797483"/>
                        <a:pt x="167" y="804891"/>
                      </a:cubicBezTo>
                      <a:cubicBezTo>
                        <a:pt x="-3537" y="812299"/>
                        <a:pt x="55200" y="725516"/>
                        <a:pt x="76367" y="639791"/>
                      </a:cubicBezTo>
                      <a:cubicBezTo>
                        <a:pt x="97534" y="554066"/>
                        <a:pt x="114467" y="313295"/>
                        <a:pt x="127167" y="290541"/>
                      </a:cubicBezTo>
                      <a:cubicBezTo>
                        <a:pt x="139867" y="267787"/>
                        <a:pt x="145159" y="513320"/>
                        <a:pt x="152567" y="503266"/>
                      </a:cubicBezTo>
                      <a:cubicBezTo>
                        <a:pt x="159975" y="493212"/>
                        <a:pt x="168442" y="305358"/>
                        <a:pt x="171617" y="230216"/>
                      </a:cubicBezTo>
                      <a:cubicBezTo>
                        <a:pt x="174792" y="155074"/>
                        <a:pt x="183788" y="-49713"/>
                        <a:pt x="171617" y="111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フリーフォーム: 図形 123">
                  <a:extLst>
                    <a:ext uri="{FF2B5EF4-FFF2-40B4-BE49-F238E27FC236}">
                      <a16:creationId xmlns:a16="http://schemas.microsoft.com/office/drawing/2014/main" id="{FF6708AF-6671-4CE2-8FCD-C16EFFAC3233}"/>
                    </a:ext>
                  </a:extLst>
                </p:cNvPr>
                <p:cNvSpPr/>
                <p:nvPr/>
              </p:nvSpPr>
              <p:spPr>
                <a:xfrm>
                  <a:off x="4876571" y="5351228"/>
                  <a:ext cx="266153" cy="514409"/>
                </a:xfrm>
                <a:custGeom>
                  <a:avLst/>
                  <a:gdLst>
                    <a:gd name="connsiteX0" fmla="*/ 229 w 266153"/>
                    <a:gd name="connsiteY0" fmla="*/ 1822 h 514409"/>
                    <a:gd name="connsiteX1" fmla="*/ 105004 w 266153"/>
                    <a:gd name="connsiteY1" fmla="*/ 249472 h 514409"/>
                    <a:gd name="connsiteX2" fmla="*/ 235179 w 266153"/>
                    <a:gd name="connsiteY2" fmla="*/ 500297 h 514409"/>
                    <a:gd name="connsiteX3" fmla="*/ 219304 w 266153"/>
                    <a:gd name="connsiteY3" fmla="*/ 474897 h 514409"/>
                    <a:gd name="connsiteX4" fmla="*/ 263754 w 266153"/>
                    <a:gd name="connsiteY4" fmla="*/ 408222 h 514409"/>
                    <a:gd name="connsiteX5" fmla="*/ 133579 w 266153"/>
                    <a:gd name="connsiteY5" fmla="*/ 382822 h 514409"/>
                    <a:gd name="connsiteX6" fmla="*/ 229 w 266153"/>
                    <a:gd name="connsiteY6" fmla="*/ 1822 h 51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153" h="514409">
                      <a:moveTo>
                        <a:pt x="229" y="1822"/>
                      </a:moveTo>
                      <a:cubicBezTo>
                        <a:pt x="-4534" y="-20403"/>
                        <a:pt x="65846" y="166393"/>
                        <a:pt x="105004" y="249472"/>
                      </a:cubicBezTo>
                      <a:cubicBezTo>
                        <a:pt x="144162" y="332551"/>
                        <a:pt x="216129" y="462726"/>
                        <a:pt x="235179" y="500297"/>
                      </a:cubicBezTo>
                      <a:cubicBezTo>
                        <a:pt x="254229" y="537868"/>
                        <a:pt x="214541" y="490243"/>
                        <a:pt x="219304" y="474897"/>
                      </a:cubicBezTo>
                      <a:cubicBezTo>
                        <a:pt x="224067" y="459551"/>
                        <a:pt x="278042" y="423568"/>
                        <a:pt x="263754" y="408222"/>
                      </a:cubicBezTo>
                      <a:cubicBezTo>
                        <a:pt x="249467" y="392876"/>
                        <a:pt x="172208" y="446851"/>
                        <a:pt x="133579" y="382822"/>
                      </a:cubicBezTo>
                      <a:cubicBezTo>
                        <a:pt x="94950" y="318793"/>
                        <a:pt x="4992" y="24047"/>
                        <a:pt x="229" y="18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フリーフォーム: 図形 124">
                  <a:extLst>
                    <a:ext uri="{FF2B5EF4-FFF2-40B4-BE49-F238E27FC236}">
                      <a16:creationId xmlns:a16="http://schemas.microsoft.com/office/drawing/2014/main" id="{CFBCE9F1-C4EB-4ED0-9D23-3573EE333503}"/>
                    </a:ext>
                  </a:extLst>
                </p:cNvPr>
                <p:cNvSpPr/>
                <p:nvPr/>
              </p:nvSpPr>
              <p:spPr>
                <a:xfrm>
                  <a:off x="4828241" y="5899102"/>
                  <a:ext cx="471120" cy="356492"/>
                </a:xfrm>
                <a:custGeom>
                  <a:avLst/>
                  <a:gdLst>
                    <a:gd name="connsiteX0" fmla="*/ 470834 w 471120"/>
                    <a:gd name="connsiteY0" fmla="*/ 48 h 356492"/>
                    <a:gd name="connsiteX1" fmla="*/ 229534 w 471120"/>
                    <a:gd name="connsiteY1" fmla="*/ 142923 h 356492"/>
                    <a:gd name="connsiteX2" fmla="*/ 61259 w 471120"/>
                    <a:gd name="connsiteY2" fmla="*/ 228648 h 356492"/>
                    <a:gd name="connsiteX3" fmla="*/ 7284 w 471120"/>
                    <a:gd name="connsiteY3" fmla="*/ 276273 h 356492"/>
                    <a:gd name="connsiteX4" fmla="*/ 181909 w 471120"/>
                    <a:gd name="connsiteY4" fmla="*/ 184198 h 356492"/>
                    <a:gd name="connsiteX5" fmla="*/ 934 w 471120"/>
                    <a:gd name="connsiteY5" fmla="*/ 339773 h 356492"/>
                    <a:gd name="connsiteX6" fmla="*/ 108884 w 471120"/>
                    <a:gd name="connsiteY6" fmla="*/ 349298 h 356492"/>
                    <a:gd name="connsiteX7" fmla="*/ 58084 w 471120"/>
                    <a:gd name="connsiteY7" fmla="*/ 314373 h 356492"/>
                    <a:gd name="connsiteX8" fmla="*/ 178734 w 471120"/>
                    <a:gd name="connsiteY8" fmla="*/ 158798 h 356492"/>
                    <a:gd name="connsiteX9" fmla="*/ 470834 w 471120"/>
                    <a:gd name="connsiteY9" fmla="*/ 48 h 35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1120" h="356492">
                      <a:moveTo>
                        <a:pt x="470834" y="48"/>
                      </a:moveTo>
                      <a:cubicBezTo>
                        <a:pt x="479301" y="-2598"/>
                        <a:pt x="297796" y="104823"/>
                        <a:pt x="229534" y="142923"/>
                      </a:cubicBezTo>
                      <a:cubicBezTo>
                        <a:pt x="161271" y="181023"/>
                        <a:pt x="98300" y="206423"/>
                        <a:pt x="61259" y="228648"/>
                      </a:cubicBezTo>
                      <a:cubicBezTo>
                        <a:pt x="24218" y="250873"/>
                        <a:pt x="-12824" y="283681"/>
                        <a:pt x="7284" y="276273"/>
                      </a:cubicBezTo>
                      <a:cubicBezTo>
                        <a:pt x="27392" y="268865"/>
                        <a:pt x="182967" y="173615"/>
                        <a:pt x="181909" y="184198"/>
                      </a:cubicBezTo>
                      <a:cubicBezTo>
                        <a:pt x="180851" y="194781"/>
                        <a:pt x="13105" y="312256"/>
                        <a:pt x="934" y="339773"/>
                      </a:cubicBezTo>
                      <a:cubicBezTo>
                        <a:pt x="-11237" y="367290"/>
                        <a:pt x="99359" y="353531"/>
                        <a:pt x="108884" y="349298"/>
                      </a:cubicBezTo>
                      <a:cubicBezTo>
                        <a:pt x="118409" y="345065"/>
                        <a:pt x="46442" y="346123"/>
                        <a:pt x="58084" y="314373"/>
                      </a:cubicBezTo>
                      <a:cubicBezTo>
                        <a:pt x="69726" y="282623"/>
                        <a:pt x="107296" y="210127"/>
                        <a:pt x="178734" y="158798"/>
                      </a:cubicBezTo>
                      <a:cubicBezTo>
                        <a:pt x="250171" y="107469"/>
                        <a:pt x="462367" y="2694"/>
                        <a:pt x="470834" y="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フリーフォーム: 図形 125">
                  <a:extLst>
                    <a:ext uri="{FF2B5EF4-FFF2-40B4-BE49-F238E27FC236}">
                      <a16:creationId xmlns:a16="http://schemas.microsoft.com/office/drawing/2014/main" id="{31941AE9-82F5-47B1-B03B-3B2C01F26D3D}"/>
                    </a:ext>
                  </a:extLst>
                </p:cNvPr>
                <p:cNvSpPr/>
                <p:nvPr/>
              </p:nvSpPr>
              <p:spPr>
                <a:xfrm>
                  <a:off x="4560474" y="6253387"/>
                  <a:ext cx="685169" cy="614775"/>
                </a:xfrm>
                <a:custGeom>
                  <a:avLst/>
                  <a:gdLst>
                    <a:gd name="connsiteX0" fmla="*/ 335376 w 685169"/>
                    <a:gd name="connsiteY0" fmla="*/ 1363 h 614775"/>
                    <a:gd name="connsiteX1" fmla="*/ 227426 w 685169"/>
                    <a:gd name="connsiteY1" fmla="*/ 220438 h 614775"/>
                    <a:gd name="connsiteX2" fmla="*/ 14701 w 685169"/>
                    <a:gd name="connsiteY2" fmla="*/ 601438 h 614775"/>
                    <a:gd name="connsiteX3" fmla="*/ 36926 w 685169"/>
                    <a:gd name="connsiteY3" fmla="*/ 522063 h 614775"/>
                    <a:gd name="connsiteX4" fmla="*/ 186151 w 685169"/>
                    <a:gd name="connsiteY4" fmla="*/ 461738 h 614775"/>
                    <a:gd name="connsiteX5" fmla="*/ 684626 w 685169"/>
                    <a:gd name="connsiteY5" fmla="*/ 255363 h 614775"/>
                    <a:gd name="connsiteX6" fmla="*/ 81376 w 685169"/>
                    <a:gd name="connsiteY6" fmla="*/ 423638 h 614775"/>
                    <a:gd name="connsiteX7" fmla="*/ 290926 w 685169"/>
                    <a:gd name="connsiteY7" fmla="*/ 141063 h 614775"/>
                    <a:gd name="connsiteX8" fmla="*/ 335376 w 685169"/>
                    <a:gd name="connsiteY8" fmla="*/ 1363 h 61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5169" h="614775">
                      <a:moveTo>
                        <a:pt x="335376" y="1363"/>
                      </a:moveTo>
                      <a:cubicBezTo>
                        <a:pt x="324793" y="14592"/>
                        <a:pt x="280872" y="120426"/>
                        <a:pt x="227426" y="220438"/>
                      </a:cubicBezTo>
                      <a:cubicBezTo>
                        <a:pt x="173980" y="320450"/>
                        <a:pt x="46451" y="551167"/>
                        <a:pt x="14701" y="601438"/>
                      </a:cubicBezTo>
                      <a:cubicBezTo>
                        <a:pt x="-17049" y="651709"/>
                        <a:pt x="8351" y="545346"/>
                        <a:pt x="36926" y="522063"/>
                      </a:cubicBezTo>
                      <a:cubicBezTo>
                        <a:pt x="65501" y="498780"/>
                        <a:pt x="186151" y="461738"/>
                        <a:pt x="186151" y="461738"/>
                      </a:cubicBezTo>
                      <a:cubicBezTo>
                        <a:pt x="294101" y="417288"/>
                        <a:pt x="702088" y="261713"/>
                        <a:pt x="684626" y="255363"/>
                      </a:cubicBezTo>
                      <a:cubicBezTo>
                        <a:pt x="667164" y="249013"/>
                        <a:pt x="146993" y="442688"/>
                        <a:pt x="81376" y="423638"/>
                      </a:cubicBezTo>
                      <a:cubicBezTo>
                        <a:pt x="15759" y="404588"/>
                        <a:pt x="247005" y="208267"/>
                        <a:pt x="290926" y="141063"/>
                      </a:cubicBezTo>
                      <a:cubicBezTo>
                        <a:pt x="334847" y="73859"/>
                        <a:pt x="345959" y="-11866"/>
                        <a:pt x="335376" y="1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フリーフォーム: 図形 126">
                  <a:extLst>
                    <a:ext uri="{FF2B5EF4-FFF2-40B4-BE49-F238E27FC236}">
                      <a16:creationId xmlns:a16="http://schemas.microsoft.com/office/drawing/2014/main" id="{FA50985C-2E61-42AC-8956-C9F3470FC7CA}"/>
                    </a:ext>
                  </a:extLst>
                </p:cNvPr>
                <p:cNvSpPr/>
                <p:nvPr/>
              </p:nvSpPr>
              <p:spPr>
                <a:xfrm>
                  <a:off x="4258488" y="6148544"/>
                  <a:ext cx="545515" cy="677129"/>
                </a:xfrm>
                <a:custGeom>
                  <a:avLst/>
                  <a:gdLst>
                    <a:gd name="connsiteX0" fmla="*/ 545287 w 545515"/>
                    <a:gd name="connsiteY0" fmla="*/ 1431 h 677129"/>
                    <a:gd name="connsiteX1" fmla="*/ 319862 w 545515"/>
                    <a:gd name="connsiteY1" fmla="*/ 490381 h 677129"/>
                    <a:gd name="connsiteX2" fmla="*/ 259537 w 545515"/>
                    <a:gd name="connsiteY2" fmla="*/ 518956 h 677129"/>
                    <a:gd name="connsiteX3" fmla="*/ 11887 w 545515"/>
                    <a:gd name="connsiteY3" fmla="*/ 674531 h 677129"/>
                    <a:gd name="connsiteX4" fmla="*/ 65862 w 545515"/>
                    <a:gd name="connsiteY4" fmla="*/ 604681 h 677129"/>
                    <a:gd name="connsiteX5" fmla="*/ 297637 w 545515"/>
                    <a:gd name="connsiteY5" fmla="*/ 455456 h 677129"/>
                    <a:gd name="connsiteX6" fmla="*/ 361137 w 545515"/>
                    <a:gd name="connsiteY6" fmla="*/ 344331 h 677129"/>
                    <a:gd name="connsiteX7" fmla="*/ 545287 w 545515"/>
                    <a:gd name="connsiteY7" fmla="*/ 1431 h 67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5515" h="677129">
                      <a:moveTo>
                        <a:pt x="545287" y="1431"/>
                      </a:moveTo>
                      <a:cubicBezTo>
                        <a:pt x="538408" y="25773"/>
                        <a:pt x="367487" y="404127"/>
                        <a:pt x="319862" y="490381"/>
                      </a:cubicBezTo>
                      <a:cubicBezTo>
                        <a:pt x="272237" y="576635"/>
                        <a:pt x="310866" y="488264"/>
                        <a:pt x="259537" y="518956"/>
                      </a:cubicBezTo>
                      <a:cubicBezTo>
                        <a:pt x="208208" y="549648"/>
                        <a:pt x="44166" y="660244"/>
                        <a:pt x="11887" y="674531"/>
                      </a:cubicBezTo>
                      <a:cubicBezTo>
                        <a:pt x="-20392" y="688819"/>
                        <a:pt x="18237" y="641194"/>
                        <a:pt x="65862" y="604681"/>
                      </a:cubicBezTo>
                      <a:cubicBezTo>
                        <a:pt x="113487" y="568169"/>
                        <a:pt x="248425" y="498848"/>
                        <a:pt x="297637" y="455456"/>
                      </a:cubicBezTo>
                      <a:cubicBezTo>
                        <a:pt x="346849" y="412064"/>
                        <a:pt x="320391" y="418414"/>
                        <a:pt x="361137" y="344331"/>
                      </a:cubicBezTo>
                      <a:cubicBezTo>
                        <a:pt x="401883" y="270248"/>
                        <a:pt x="552166" y="-22911"/>
                        <a:pt x="545287" y="14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24EEC51D-A436-446B-855E-F718C81E90DA}"/>
                    </a:ext>
                  </a:extLst>
                </p:cNvPr>
                <p:cNvSpPr/>
                <p:nvPr/>
              </p:nvSpPr>
              <p:spPr>
                <a:xfrm>
                  <a:off x="4400379" y="6733821"/>
                  <a:ext cx="635249" cy="485444"/>
                </a:xfrm>
                <a:custGeom>
                  <a:avLst/>
                  <a:gdLst>
                    <a:gd name="connsiteX0" fmla="*/ 162096 w 635249"/>
                    <a:gd name="connsiteY0" fmla="*/ 354 h 485444"/>
                    <a:gd name="connsiteX1" fmla="*/ 57321 w 635249"/>
                    <a:gd name="connsiteY1" fmla="*/ 349604 h 485444"/>
                    <a:gd name="connsiteX2" fmla="*/ 171 w 635249"/>
                    <a:gd name="connsiteY2" fmla="*/ 448029 h 485444"/>
                    <a:gd name="connsiteX3" fmla="*/ 41446 w 635249"/>
                    <a:gd name="connsiteY3" fmla="*/ 362304 h 485444"/>
                    <a:gd name="connsiteX4" fmla="*/ 92246 w 635249"/>
                    <a:gd name="connsiteY4" fmla="*/ 324204 h 485444"/>
                    <a:gd name="connsiteX5" fmla="*/ 155746 w 635249"/>
                    <a:gd name="connsiteY5" fmla="*/ 289279 h 485444"/>
                    <a:gd name="connsiteX6" fmla="*/ 16046 w 635249"/>
                    <a:gd name="connsiteY6" fmla="*/ 470254 h 485444"/>
                    <a:gd name="connsiteX7" fmla="*/ 133521 w 635249"/>
                    <a:gd name="connsiteY7" fmla="*/ 473429 h 485444"/>
                    <a:gd name="connsiteX8" fmla="*/ 222421 w 635249"/>
                    <a:gd name="connsiteY8" fmla="*/ 454379 h 485444"/>
                    <a:gd name="connsiteX9" fmla="*/ 628821 w 635249"/>
                    <a:gd name="connsiteY9" fmla="*/ 263879 h 485444"/>
                    <a:gd name="connsiteX10" fmla="*/ 444671 w 635249"/>
                    <a:gd name="connsiteY10" fmla="*/ 336904 h 485444"/>
                    <a:gd name="connsiteX11" fmla="*/ 89071 w 635249"/>
                    <a:gd name="connsiteY11" fmla="*/ 444854 h 485444"/>
                    <a:gd name="connsiteX12" fmla="*/ 92246 w 635249"/>
                    <a:gd name="connsiteY12" fmla="*/ 419454 h 485444"/>
                    <a:gd name="connsiteX13" fmla="*/ 123996 w 635249"/>
                    <a:gd name="connsiteY13" fmla="*/ 286104 h 485444"/>
                    <a:gd name="connsiteX14" fmla="*/ 162096 w 635249"/>
                    <a:gd name="connsiteY14" fmla="*/ 354 h 48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5249" h="485444">
                      <a:moveTo>
                        <a:pt x="162096" y="354"/>
                      </a:moveTo>
                      <a:cubicBezTo>
                        <a:pt x="150984" y="10937"/>
                        <a:pt x="84308" y="274992"/>
                        <a:pt x="57321" y="349604"/>
                      </a:cubicBezTo>
                      <a:cubicBezTo>
                        <a:pt x="30333" y="424217"/>
                        <a:pt x="2817" y="445912"/>
                        <a:pt x="171" y="448029"/>
                      </a:cubicBezTo>
                      <a:cubicBezTo>
                        <a:pt x="-2475" y="450146"/>
                        <a:pt x="26100" y="382941"/>
                        <a:pt x="41446" y="362304"/>
                      </a:cubicBezTo>
                      <a:cubicBezTo>
                        <a:pt x="56792" y="341667"/>
                        <a:pt x="73196" y="336375"/>
                        <a:pt x="92246" y="324204"/>
                      </a:cubicBezTo>
                      <a:cubicBezTo>
                        <a:pt x="111296" y="312033"/>
                        <a:pt x="168446" y="264937"/>
                        <a:pt x="155746" y="289279"/>
                      </a:cubicBezTo>
                      <a:cubicBezTo>
                        <a:pt x="143046" y="313621"/>
                        <a:pt x="19750" y="439562"/>
                        <a:pt x="16046" y="470254"/>
                      </a:cubicBezTo>
                      <a:cubicBezTo>
                        <a:pt x="12342" y="500946"/>
                        <a:pt x="99125" y="476075"/>
                        <a:pt x="133521" y="473429"/>
                      </a:cubicBezTo>
                      <a:cubicBezTo>
                        <a:pt x="167917" y="470783"/>
                        <a:pt x="139871" y="489304"/>
                        <a:pt x="222421" y="454379"/>
                      </a:cubicBezTo>
                      <a:cubicBezTo>
                        <a:pt x="304971" y="419454"/>
                        <a:pt x="591779" y="283458"/>
                        <a:pt x="628821" y="263879"/>
                      </a:cubicBezTo>
                      <a:cubicBezTo>
                        <a:pt x="665863" y="244300"/>
                        <a:pt x="534629" y="306742"/>
                        <a:pt x="444671" y="336904"/>
                      </a:cubicBezTo>
                      <a:cubicBezTo>
                        <a:pt x="354713" y="367067"/>
                        <a:pt x="147808" y="431096"/>
                        <a:pt x="89071" y="444854"/>
                      </a:cubicBezTo>
                      <a:cubicBezTo>
                        <a:pt x="30333" y="458612"/>
                        <a:pt x="86425" y="445912"/>
                        <a:pt x="92246" y="419454"/>
                      </a:cubicBezTo>
                      <a:cubicBezTo>
                        <a:pt x="98067" y="392996"/>
                        <a:pt x="109709" y="352779"/>
                        <a:pt x="123996" y="286104"/>
                      </a:cubicBezTo>
                      <a:cubicBezTo>
                        <a:pt x="138283" y="219429"/>
                        <a:pt x="173208" y="-10229"/>
                        <a:pt x="162096" y="3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10E81531-15D9-4E64-924F-1A8DCE3AF212}"/>
                    </a:ext>
                  </a:extLst>
                </p:cNvPr>
                <p:cNvSpPr/>
                <p:nvPr/>
              </p:nvSpPr>
              <p:spPr>
                <a:xfrm>
                  <a:off x="4029074" y="6671284"/>
                  <a:ext cx="536577" cy="450596"/>
                </a:xfrm>
                <a:custGeom>
                  <a:avLst/>
                  <a:gdLst>
                    <a:gd name="connsiteX0" fmla="*/ 517526 w 536577"/>
                    <a:gd name="connsiteY0" fmla="*/ 15266 h 450596"/>
                    <a:gd name="connsiteX1" fmla="*/ 368301 w 536577"/>
                    <a:gd name="connsiteY1" fmla="*/ 313716 h 450596"/>
                    <a:gd name="connsiteX2" fmla="*/ 263526 w 536577"/>
                    <a:gd name="connsiteY2" fmla="*/ 412141 h 450596"/>
                    <a:gd name="connsiteX3" fmla="*/ 234951 w 536577"/>
                    <a:gd name="connsiteY3" fmla="*/ 450241 h 450596"/>
                    <a:gd name="connsiteX4" fmla="*/ 263526 w 536577"/>
                    <a:gd name="connsiteY4" fmla="*/ 393091 h 450596"/>
                    <a:gd name="connsiteX5" fmla="*/ 244476 w 536577"/>
                    <a:gd name="connsiteY5" fmla="*/ 396266 h 450596"/>
                    <a:gd name="connsiteX6" fmla="*/ 1 w 536577"/>
                    <a:gd name="connsiteY6" fmla="*/ 424841 h 450596"/>
                    <a:gd name="connsiteX7" fmla="*/ 241301 w 536577"/>
                    <a:gd name="connsiteY7" fmla="*/ 399441 h 450596"/>
                    <a:gd name="connsiteX8" fmla="*/ 323851 w 536577"/>
                    <a:gd name="connsiteY8" fmla="*/ 313716 h 450596"/>
                    <a:gd name="connsiteX9" fmla="*/ 511176 w 536577"/>
                    <a:gd name="connsiteY9" fmla="*/ 69241 h 450596"/>
                    <a:gd name="connsiteX10" fmla="*/ 517526 w 536577"/>
                    <a:gd name="connsiteY10" fmla="*/ 15266 h 450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577" h="450596">
                      <a:moveTo>
                        <a:pt x="517526" y="15266"/>
                      </a:moveTo>
                      <a:cubicBezTo>
                        <a:pt x="493714" y="56012"/>
                        <a:pt x="410634" y="247570"/>
                        <a:pt x="368301" y="313716"/>
                      </a:cubicBezTo>
                      <a:cubicBezTo>
                        <a:pt x="325968" y="379862"/>
                        <a:pt x="285751" y="389387"/>
                        <a:pt x="263526" y="412141"/>
                      </a:cubicBezTo>
                      <a:cubicBezTo>
                        <a:pt x="241301" y="434895"/>
                        <a:pt x="234951" y="453416"/>
                        <a:pt x="234951" y="450241"/>
                      </a:cubicBezTo>
                      <a:cubicBezTo>
                        <a:pt x="234951" y="447066"/>
                        <a:pt x="261939" y="402087"/>
                        <a:pt x="263526" y="393091"/>
                      </a:cubicBezTo>
                      <a:cubicBezTo>
                        <a:pt x="265113" y="384095"/>
                        <a:pt x="244476" y="396266"/>
                        <a:pt x="244476" y="396266"/>
                      </a:cubicBezTo>
                      <a:lnTo>
                        <a:pt x="1" y="424841"/>
                      </a:lnTo>
                      <a:cubicBezTo>
                        <a:pt x="-528" y="425370"/>
                        <a:pt x="187326" y="417962"/>
                        <a:pt x="241301" y="399441"/>
                      </a:cubicBezTo>
                      <a:cubicBezTo>
                        <a:pt x="295276" y="380920"/>
                        <a:pt x="278872" y="368749"/>
                        <a:pt x="323851" y="313716"/>
                      </a:cubicBezTo>
                      <a:cubicBezTo>
                        <a:pt x="368830" y="258683"/>
                        <a:pt x="475722" y="115278"/>
                        <a:pt x="511176" y="69241"/>
                      </a:cubicBezTo>
                      <a:cubicBezTo>
                        <a:pt x="546630" y="23204"/>
                        <a:pt x="541338" y="-25480"/>
                        <a:pt x="517526" y="15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BFD479D6-8C18-4921-851D-43A490875A93}"/>
                    </a:ext>
                  </a:extLst>
                </p:cNvPr>
                <p:cNvSpPr/>
                <p:nvPr/>
              </p:nvSpPr>
              <p:spPr>
                <a:xfrm>
                  <a:off x="3416259" y="5462058"/>
                  <a:ext cx="423919" cy="1197640"/>
                </a:xfrm>
                <a:custGeom>
                  <a:avLst/>
                  <a:gdLst>
                    <a:gd name="connsiteX0" fmla="*/ 412791 w 423919"/>
                    <a:gd name="connsiteY0" fmla="*/ 17992 h 1197640"/>
                    <a:gd name="connsiteX1" fmla="*/ 222291 w 423919"/>
                    <a:gd name="connsiteY1" fmla="*/ 468842 h 1197640"/>
                    <a:gd name="connsiteX2" fmla="*/ 69891 w 423919"/>
                    <a:gd name="connsiteY2" fmla="*/ 608542 h 1197640"/>
                    <a:gd name="connsiteX3" fmla="*/ 41 w 423919"/>
                    <a:gd name="connsiteY3" fmla="*/ 1192742 h 1197640"/>
                    <a:gd name="connsiteX4" fmla="*/ 63541 w 423919"/>
                    <a:gd name="connsiteY4" fmla="*/ 862542 h 1197640"/>
                    <a:gd name="connsiteX5" fmla="*/ 273091 w 423919"/>
                    <a:gd name="connsiteY5" fmla="*/ 411692 h 1197640"/>
                    <a:gd name="connsiteX6" fmla="*/ 336591 w 423919"/>
                    <a:gd name="connsiteY6" fmla="*/ 176742 h 1197640"/>
                    <a:gd name="connsiteX7" fmla="*/ 393741 w 423919"/>
                    <a:gd name="connsiteY7" fmla="*/ 94192 h 1197640"/>
                    <a:gd name="connsiteX8" fmla="*/ 412791 w 423919"/>
                    <a:gd name="connsiteY8" fmla="*/ 17992 h 119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3919" h="1197640">
                      <a:moveTo>
                        <a:pt x="412791" y="17992"/>
                      </a:moveTo>
                      <a:cubicBezTo>
                        <a:pt x="384216" y="80434"/>
                        <a:pt x="279441" y="370417"/>
                        <a:pt x="222291" y="468842"/>
                      </a:cubicBezTo>
                      <a:cubicBezTo>
                        <a:pt x="165141" y="567267"/>
                        <a:pt x="106933" y="487892"/>
                        <a:pt x="69891" y="608542"/>
                      </a:cubicBezTo>
                      <a:cubicBezTo>
                        <a:pt x="32849" y="729192"/>
                        <a:pt x="1099" y="1150409"/>
                        <a:pt x="41" y="1192742"/>
                      </a:cubicBezTo>
                      <a:cubicBezTo>
                        <a:pt x="-1017" y="1235075"/>
                        <a:pt x="18033" y="992717"/>
                        <a:pt x="63541" y="862542"/>
                      </a:cubicBezTo>
                      <a:cubicBezTo>
                        <a:pt x="109049" y="732367"/>
                        <a:pt x="227583" y="525992"/>
                        <a:pt x="273091" y="411692"/>
                      </a:cubicBezTo>
                      <a:cubicBezTo>
                        <a:pt x="318599" y="297392"/>
                        <a:pt x="316483" y="229659"/>
                        <a:pt x="336591" y="176742"/>
                      </a:cubicBezTo>
                      <a:cubicBezTo>
                        <a:pt x="356699" y="123825"/>
                        <a:pt x="379983" y="114300"/>
                        <a:pt x="393741" y="94192"/>
                      </a:cubicBezTo>
                      <a:cubicBezTo>
                        <a:pt x="407499" y="74084"/>
                        <a:pt x="441366" y="-44450"/>
                        <a:pt x="412791" y="179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84DBDC05-1F96-4D81-9FBD-E6721C261D8D}"/>
                    </a:ext>
                  </a:extLst>
                </p:cNvPr>
                <p:cNvSpPr/>
                <p:nvPr/>
              </p:nvSpPr>
              <p:spPr>
                <a:xfrm>
                  <a:off x="3244736" y="6444621"/>
                  <a:ext cx="164938" cy="641979"/>
                </a:xfrm>
                <a:custGeom>
                  <a:avLst/>
                  <a:gdLst>
                    <a:gd name="connsiteX0" fmla="*/ 114 w 164938"/>
                    <a:gd name="connsiteY0" fmla="*/ 629 h 641979"/>
                    <a:gd name="connsiteX1" fmla="*/ 133464 w 164938"/>
                    <a:gd name="connsiteY1" fmla="*/ 311779 h 641979"/>
                    <a:gd name="connsiteX2" fmla="*/ 139814 w 164938"/>
                    <a:gd name="connsiteY2" fmla="*/ 483229 h 641979"/>
                    <a:gd name="connsiteX3" fmla="*/ 139814 w 164938"/>
                    <a:gd name="connsiteY3" fmla="*/ 641979 h 641979"/>
                    <a:gd name="connsiteX4" fmla="*/ 139814 w 164938"/>
                    <a:gd name="connsiteY4" fmla="*/ 432429 h 641979"/>
                    <a:gd name="connsiteX5" fmla="*/ 158864 w 164938"/>
                    <a:gd name="connsiteY5" fmla="*/ 235579 h 641979"/>
                    <a:gd name="connsiteX6" fmla="*/ 114 w 164938"/>
                    <a:gd name="connsiteY6" fmla="*/ 629 h 64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938" h="641979">
                      <a:moveTo>
                        <a:pt x="114" y="629"/>
                      </a:moveTo>
                      <a:cubicBezTo>
                        <a:pt x="-4119" y="13329"/>
                        <a:pt x="110181" y="231346"/>
                        <a:pt x="133464" y="311779"/>
                      </a:cubicBezTo>
                      <a:cubicBezTo>
                        <a:pt x="156747" y="392212"/>
                        <a:pt x="138756" y="428196"/>
                        <a:pt x="139814" y="483229"/>
                      </a:cubicBezTo>
                      <a:cubicBezTo>
                        <a:pt x="140872" y="538262"/>
                        <a:pt x="139814" y="641979"/>
                        <a:pt x="139814" y="641979"/>
                      </a:cubicBezTo>
                      <a:cubicBezTo>
                        <a:pt x="139814" y="633512"/>
                        <a:pt x="136639" y="500162"/>
                        <a:pt x="139814" y="432429"/>
                      </a:cubicBezTo>
                      <a:cubicBezTo>
                        <a:pt x="142989" y="364696"/>
                        <a:pt x="178972" y="300137"/>
                        <a:pt x="158864" y="235579"/>
                      </a:cubicBezTo>
                      <a:cubicBezTo>
                        <a:pt x="138756" y="171021"/>
                        <a:pt x="4347" y="-12071"/>
                        <a:pt x="114" y="6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297CF2AB-4D17-4F9E-94DA-2A76A23EF396}"/>
                    </a:ext>
                  </a:extLst>
                </p:cNvPr>
                <p:cNvSpPr/>
                <p:nvPr/>
              </p:nvSpPr>
              <p:spPr>
                <a:xfrm>
                  <a:off x="3362811" y="5468108"/>
                  <a:ext cx="449760" cy="450744"/>
                </a:xfrm>
                <a:custGeom>
                  <a:avLst/>
                  <a:gdLst>
                    <a:gd name="connsiteX0" fmla="*/ 447189 w 449760"/>
                    <a:gd name="connsiteY0" fmla="*/ 5592 h 450744"/>
                    <a:gd name="connsiteX1" fmla="*/ 91589 w 449760"/>
                    <a:gd name="connsiteY1" fmla="*/ 265942 h 450744"/>
                    <a:gd name="connsiteX2" fmla="*/ 9039 w 449760"/>
                    <a:gd name="connsiteY2" fmla="*/ 450092 h 450744"/>
                    <a:gd name="connsiteX3" fmla="*/ 104289 w 449760"/>
                    <a:gd name="connsiteY3" fmla="*/ 202442 h 450744"/>
                    <a:gd name="connsiteX4" fmla="*/ 2689 w 449760"/>
                    <a:gd name="connsiteY4" fmla="*/ 348492 h 450744"/>
                    <a:gd name="connsiteX5" fmla="*/ 237639 w 449760"/>
                    <a:gd name="connsiteY5" fmla="*/ 107192 h 450744"/>
                    <a:gd name="connsiteX6" fmla="*/ 447189 w 449760"/>
                    <a:gd name="connsiteY6" fmla="*/ 5592 h 450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9760" h="450744">
                      <a:moveTo>
                        <a:pt x="447189" y="5592"/>
                      </a:moveTo>
                      <a:cubicBezTo>
                        <a:pt x="422847" y="32050"/>
                        <a:pt x="164614" y="191859"/>
                        <a:pt x="91589" y="265942"/>
                      </a:cubicBezTo>
                      <a:cubicBezTo>
                        <a:pt x="18564" y="340025"/>
                        <a:pt x="6922" y="460675"/>
                        <a:pt x="9039" y="450092"/>
                      </a:cubicBezTo>
                      <a:cubicBezTo>
                        <a:pt x="11156" y="439509"/>
                        <a:pt x="105347" y="219375"/>
                        <a:pt x="104289" y="202442"/>
                      </a:cubicBezTo>
                      <a:cubicBezTo>
                        <a:pt x="103231" y="185509"/>
                        <a:pt x="-19536" y="364367"/>
                        <a:pt x="2689" y="348492"/>
                      </a:cubicBezTo>
                      <a:cubicBezTo>
                        <a:pt x="24914" y="332617"/>
                        <a:pt x="158264" y="162225"/>
                        <a:pt x="237639" y="107192"/>
                      </a:cubicBezTo>
                      <a:cubicBezTo>
                        <a:pt x="317014" y="52159"/>
                        <a:pt x="471531" y="-20866"/>
                        <a:pt x="447189" y="55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D89F85F8-311C-4B02-8E6F-AE1610533020}"/>
                    </a:ext>
                  </a:extLst>
                </p:cNvPr>
                <p:cNvSpPr/>
                <p:nvPr/>
              </p:nvSpPr>
              <p:spPr>
                <a:xfrm>
                  <a:off x="3193058" y="6486545"/>
                  <a:ext cx="154315" cy="479530"/>
                </a:xfrm>
                <a:custGeom>
                  <a:avLst/>
                  <a:gdLst>
                    <a:gd name="connsiteX0" fmla="*/ 7342 w 154315"/>
                    <a:gd name="connsiteY0" fmla="*/ 9505 h 479530"/>
                    <a:gd name="connsiteX1" fmla="*/ 140692 w 154315"/>
                    <a:gd name="connsiteY1" fmla="*/ 301605 h 479530"/>
                    <a:gd name="connsiteX2" fmla="*/ 147042 w 154315"/>
                    <a:gd name="connsiteY2" fmla="*/ 479405 h 479530"/>
                    <a:gd name="connsiteX3" fmla="*/ 115292 w 154315"/>
                    <a:gd name="connsiteY3" fmla="*/ 276205 h 479530"/>
                    <a:gd name="connsiteX4" fmla="*/ 26392 w 154315"/>
                    <a:gd name="connsiteY4" fmla="*/ 85705 h 479530"/>
                    <a:gd name="connsiteX5" fmla="*/ 7342 w 154315"/>
                    <a:gd name="connsiteY5" fmla="*/ 9505 h 47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315" h="479530">
                      <a:moveTo>
                        <a:pt x="7342" y="9505"/>
                      </a:moveTo>
                      <a:cubicBezTo>
                        <a:pt x="26392" y="45488"/>
                        <a:pt x="117409" y="223288"/>
                        <a:pt x="140692" y="301605"/>
                      </a:cubicBezTo>
                      <a:cubicBezTo>
                        <a:pt x="163975" y="379922"/>
                        <a:pt x="151275" y="483638"/>
                        <a:pt x="147042" y="479405"/>
                      </a:cubicBezTo>
                      <a:cubicBezTo>
                        <a:pt x="142809" y="475172"/>
                        <a:pt x="135400" y="341822"/>
                        <a:pt x="115292" y="276205"/>
                      </a:cubicBezTo>
                      <a:cubicBezTo>
                        <a:pt x="95184" y="210588"/>
                        <a:pt x="42267" y="122747"/>
                        <a:pt x="26392" y="85705"/>
                      </a:cubicBezTo>
                      <a:cubicBezTo>
                        <a:pt x="10517" y="48663"/>
                        <a:pt x="-11708" y="-26478"/>
                        <a:pt x="7342" y="95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486F5B78-7173-4ACC-AD46-F611157DA8AE}"/>
                    </a:ext>
                  </a:extLst>
                </p:cNvPr>
                <p:cNvSpPr/>
                <p:nvPr/>
              </p:nvSpPr>
              <p:spPr>
                <a:xfrm>
                  <a:off x="3138540" y="6667700"/>
                  <a:ext cx="151674" cy="890117"/>
                </a:xfrm>
                <a:custGeom>
                  <a:avLst/>
                  <a:gdLst>
                    <a:gd name="connsiteX0" fmla="*/ 4710 w 151674"/>
                    <a:gd name="connsiteY0" fmla="*/ 25200 h 890117"/>
                    <a:gd name="connsiteX1" fmla="*/ 74560 w 151674"/>
                    <a:gd name="connsiteY1" fmla="*/ 374450 h 890117"/>
                    <a:gd name="connsiteX2" fmla="*/ 125360 w 151674"/>
                    <a:gd name="connsiteY2" fmla="*/ 558600 h 890117"/>
                    <a:gd name="connsiteX3" fmla="*/ 68210 w 151674"/>
                    <a:gd name="connsiteY3" fmla="*/ 799900 h 890117"/>
                    <a:gd name="connsiteX4" fmla="*/ 80910 w 151674"/>
                    <a:gd name="connsiteY4" fmla="*/ 888800 h 890117"/>
                    <a:gd name="connsiteX5" fmla="*/ 80910 w 151674"/>
                    <a:gd name="connsiteY5" fmla="*/ 742750 h 890117"/>
                    <a:gd name="connsiteX6" fmla="*/ 150760 w 151674"/>
                    <a:gd name="connsiteY6" fmla="*/ 482400 h 890117"/>
                    <a:gd name="connsiteX7" fmla="*/ 23760 w 151674"/>
                    <a:gd name="connsiteY7" fmla="*/ 76000 h 890117"/>
                    <a:gd name="connsiteX8" fmla="*/ 4710 w 151674"/>
                    <a:gd name="connsiteY8" fmla="*/ 25200 h 890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674" h="890117">
                      <a:moveTo>
                        <a:pt x="4710" y="25200"/>
                      </a:moveTo>
                      <a:cubicBezTo>
                        <a:pt x="13177" y="74942"/>
                        <a:pt x="54452" y="285550"/>
                        <a:pt x="74560" y="374450"/>
                      </a:cubicBezTo>
                      <a:cubicBezTo>
                        <a:pt x="94668" y="463350"/>
                        <a:pt x="126418" y="487692"/>
                        <a:pt x="125360" y="558600"/>
                      </a:cubicBezTo>
                      <a:cubicBezTo>
                        <a:pt x="124302" y="629508"/>
                        <a:pt x="75618" y="744867"/>
                        <a:pt x="68210" y="799900"/>
                      </a:cubicBezTo>
                      <a:cubicBezTo>
                        <a:pt x="60802" y="854933"/>
                        <a:pt x="78793" y="898325"/>
                        <a:pt x="80910" y="888800"/>
                      </a:cubicBezTo>
                      <a:cubicBezTo>
                        <a:pt x="83027" y="879275"/>
                        <a:pt x="69268" y="810483"/>
                        <a:pt x="80910" y="742750"/>
                      </a:cubicBezTo>
                      <a:cubicBezTo>
                        <a:pt x="92552" y="675017"/>
                        <a:pt x="160285" y="593525"/>
                        <a:pt x="150760" y="482400"/>
                      </a:cubicBezTo>
                      <a:cubicBezTo>
                        <a:pt x="141235" y="371275"/>
                        <a:pt x="50218" y="149025"/>
                        <a:pt x="23760" y="76000"/>
                      </a:cubicBezTo>
                      <a:cubicBezTo>
                        <a:pt x="-2698" y="2975"/>
                        <a:pt x="-3757" y="-24542"/>
                        <a:pt x="4710" y="252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500B858A-B051-41E8-961A-84ED83161528}"/>
                    </a:ext>
                  </a:extLst>
                </p:cNvPr>
                <p:cNvSpPr/>
                <p:nvPr/>
              </p:nvSpPr>
              <p:spPr>
                <a:xfrm>
                  <a:off x="3235840" y="7045338"/>
                  <a:ext cx="200141" cy="315748"/>
                </a:xfrm>
                <a:custGeom>
                  <a:avLst/>
                  <a:gdLst>
                    <a:gd name="connsiteX0" fmla="*/ 45840 w 200141"/>
                    <a:gd name="connsiteY0" fmla="*/ 622 h 315748"/>
                    <a:gd name="connsiteX1" fmla="*/ 167760 w 200141"/>
                    <a:gd name="connsiteY1" fmla="*/ 219062 h 315748"/>
                    <a:gd name="connsiteX2" fmla="*/ 177920 w 200141"/>
                    <a:gd name="connsiteY2" fmla="*/ 274942 h 315748"/>
                    <a:gd name="connsiteX3" fmla="*/ 198240 w 200141"/>
                    <a:gd name="connsiteY3" fmla="*/ 315582 h 315748"/>
                    <a:gd name="connsiteX4" fmla="*/ 162680 w 200141"/>
                    <a:gd name="connsiteY4" fmla="*/ 259702 h 315748"/>
                    <a:gd name="connsiteX5" fmla="*/ 120 w 200141"/>
                    <a:gd name="connsiteY5" fmla="*/ 173342 h 315748"/>
                    <a:gd name="connsiteX6" fmla="*/ 137280 w 200141"/>
                    <a:gd name="connsiteY6" fmla="*/ 280022 h 315748"/>
                    <a:gd name="connsiteX7" fmla="*/ 198240 w 200141"/>
                    <a:gd name="connsiteY7" fmla="*/ 295262 h 315748"/>
                    <a:gd name="connsiteX8" fmla="*/ 45840 w 200141"/>
                    <a:gd name="connsiteY8" fmla="*/ 622 h 31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141" h="315748">
                      <a:moveTo>
                        <a:pt x="45840" y="622"/>
                      </a:moveTo>
                      <a:cubicBezTo>
                        <a:pt x="40760" y="-12078"/>
                        <a:pt x="145747" y="173342"/>
                        <a:pt x="167760" y="219062"/>
                      </a:cubicBezTo>
                      <a:cubicBezTo>
                        <a:pt x="189773" y="264782"/>
                        <a:pt x="172840" y="258855"/>
                        <a:pt x="177920" y="274942"/>
                      </a:cubicBezTo>
                      <a:cubicBezTo>
                        <a:pt x="183000" y="291029"/>
                        <a:pt x="200780" y="318122"/>
                        <a:pt x="198240" y="315582"/>
                      </a:cubicBezTo>
                      <a:cubicBezTo>
                        <a:pt x="195700" y="313042"/>
                        <a:pt x="195700" y="283409"/>
                        <a:pt x="162680" y="259702"/>
                      </a:cubicBezTo>
                      <a:cubicBezTo>
                        <a:pt x="129660" y="235995"/>
                        <a:pt x="4353" y="169955"/>
                        <a:pt x="120" y="173342"/>
                      </a:cubicBezTo>
                      <a:cubicBezTo>
                        <a:pt x="-4113" y="176729"/>
                        <a:pt x="104260" y="259702"/>
                        <a:pt x="137280" y="280022"/>
                      </a:cubicBezTo>
                      <a:cubicBezTo>
                        <a:pt x="170300" y="300342"/>
                        <a:pt x="209247" y="338442"/>
                        <a:pt x="198240" y="295262"/>
                      </a:cubicBezTo>
                      <a:cubicBezTo>
                        <a:pt x="187233" y="252082"/>
                        <a:pt x="50920" y="13322"/>
                        <a:pt x="45840" y="6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4581F7DD-61A9-4B1B-894C-FB0905726DE5}"/>
                    </a:ext>
                  </a:extLst>
                </p:cNvPr>
                <p:cNvSpPr/>
                <p:nvPr/>
              </p:nvSpPr>
              <p:spPr>
                <a:xfrm>
                  <a:off x="3469363" y="5849067"/>
                  <a:ext cx="336868" cy="872930"/>
                </a:xfrm>
                <a:custGeom>
                  <a:avLst/>
                  <a:gdLst>
                    <a:gd name="connsiteX0" fmla="*/ 335557 w 336868"/>
                    <a:gd name="connsiteY0" fmla="*/ 3093 h 872930"/>
                    <a:gd name="connsiteX1" fmla="*/ 218717 w 336868"/>
                    <a:gd name="connsiteY1" fmla="*/ 241853 h 872930"/>
                    <a:gd name="connsiteX2" fmla="*/ 198397 w 336868"/>
                    <a:gd name="connsiteY2" fmla="*/ 399333 h 872930"/>
                    <a:gd name="connsiteX3" fmla="*/ 137437 w 336868"/>
                    <a:gd name="connsiteY3" fmla="*/ 775253 h 872930"/>
                    <a:gd name="connsiteX4" fmla="*/ 223797 w 336868"/>
                    <a:gd name="connsiteY4" fmla="*/ 871773 h 872930"/>
                    <a:gd name="connsiteX5" fmla="*/ 142517 w 336868"/>
                    <a:gd name="connsiteY5" fmla="*/ 831133 h 872930"/>
                    <a:gd name="connsiteX6" fmla="*/ 277 w 336868"/>
                    <a:gd name="connsiteY6" fmla="*/ 760013 h 872930"/>
                    <a:gd name="connsiteX7" fmla="*/ 106957 w 336868"/>
                    <a:gd name="connsiteY7" fmla="*/ 760013 h 872930"/>
                    <a:gd name="connsiteX8" fmla="*/ 132357 w 336868"/>
                    <a:gd name="connsiteY8" fmla="*/ 424733 h 872930"/>
                    <a:gd name="connsiteX9" fmla="*/ 335557 w 336868"/>
                    <a:gd name="connsiteY9" fmla="*/ 3093 h 872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6868" h="872930">
                      <a:moveTo>
                        <a:pt x="335557" y="3093"/>
                      </a:moveTo>
                      <a:cubicBezTo>
                        <a:pt x="349950" y="-27387"/>
                        <a:pt x="241577" y="175813"/>
                        <a:pt x="218717" y="241853"/>
                      </a:cubicBezTo>
                      <a:cubicBezTo>
                        <a:pt x="195857" y="307893"/>
                        <a:pt x="211944" y="310433"/>
                        <a:pt x="198397" y="399333"/>
                      </a:cubicBezTo>
                      <a:cubicBezTo>
                        <a:pt x="184850" y="488233"/>
                        <a:pt x="133204" y="696513"/>
                        <a:pt x="137437" y="775253"/>
                      </a:cubicBezTo>
                      <a:cubicBezTo>
                        <a:pt x="141670" y="853993"/>
                        <a:pt x="222950" y="862460"/>
                        <a:pt x="223797" y="871773"/>
                      </a:cubicBezTo>
                      <a:cubicBezTo>
                        <a:pt x="224644" y="881086"/>
                        <a:pt x="142517" y="831133"/>
                        <a:pt x="142517" y="831133"/>
                      </a:cubicBezTo>
                      <a:cubicBezTo>
                        <a:pt x="105264" y="812506"/>
                        <a:pt x="6204" y="771866"/>
                        <a:pt x="277" y="760013"/>
                      </a:cubicBezTo>
                      <a:cubicBezTo>
                        <a:pt x="-5650" y="748160"/>
                        <a:pt x="84944" y="815893"/>
                        <a:pt x="106957" y="760013"/>
                      </a:cubicBezTo>
                      <a:cubicBezTo>
                        <a:pt x="128970" y="704133"/>
                        <a:pt x="97644" y="549193"/>
                        <a:pt x="132357" y="424733"/>
                      </a:cubicBezTo>
                      <a:cubicBezTo>
                        <a:pt x="167070" y="300273"/>
                        <a:pt x="321164" y="33573"/>
                        <a:pt x="335557" y="30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6A0F377E-3D2F-433C-A35F-0C19B582E85B}"/>
                    </a:ext>
                  </a:extLst>
                </p:cNvPr>
                <p:cNvSpPr/>
                <p:nvPr/>
              </p:nvSpPr>
              <p:spPr>
                <a:xfrm>
                  <a:off x="4745388" y="5784793"/>
                  <a:ext cx="533709" cy="381849"/>
                </a:xfrm>
                <a:custGeom>
                  <a:avLst/>
                  <a:gdLst>
                    <a:gd name="connsiteX0" fmla="*/ 158929 w 533709"/>
                    <a:gd name="connsiteY0" fmla="*/ 57 h 381849"/>
                    <a:gd name="connsiteX1" fmla="*/ 243595 w 533709"/>
                    <a:gd name="connsiteY1" fmla="*/ 146107 h 381849"/>
                    <a:gd name="connsiteX2" fmla="*/ 307095 w 533709"/>
                    <a:gd name="connsiteY2" fmla="*/ 118590 h 381849"/>
                    <a:gd name="connsiteX3" fmla="*/ 533579 w 533709"/>
                    <a:gd name="connsiteY3" fmla="*/ 38157 h 381849"/>
                    <a:gd name="connsiteX4" fmla="*/ 336729 w 533709"/>
                    <a:gd name="connsiteY4" fmla="*/ 95307 h 381849"/>
                    <a:gd name="connsiteX5" fmla="*/ 139879 w 533709"/>
                    <a:gd name="connsiteY5" fmla="*/ 226540 h 381849"/>
                    <a:gd name="connsiteX6" fmla="*/ 179 w 533709"/>
                    <a:gd name="connsiteY6" fmla="*/ 381057 h 381849"/>
                    <a:gd name="connsiteX7" fmla="*/ 118712 w 533709"/>
                    <a:gd name="connsiteY7" fmla="*/ 277340 h 381849"/>
                    <a:gd name="connsiteX8" fmla="*/ 440445 w 533709"/>
                    <a:gd name="connsiteY8" fmla="*/ 74140 h 381849"/>
                    <a:gd name="connsiteX9" fmla="*/ 228779 w 533709"/>
                    <a:gd name="connsiteY9" fmla="*/ 165157 h 381849"/>
                    <a:gd name="connsiteX10" fmla="*/ 158929 w 533709"/>
                    <a:gd name="connsiteY10" fmla="*/ 57 h 38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3709" h="381849">
                      <a:moveTo>
                        <a:pt x="158929" y="57"/>
                      </a:moveTo>
                      <a:cubicBezTo>
                        <a:pt x="161398" y="-3118"/>
                        <a:pt x="218901" y="126352"/>
                        <a:pt x="243595" y="146107"/>
                      </a:cubicBezTo>
                      <a:cubicBezTo>
                        <a:pt x="268289" y="165862"/>
                        <a:pt x="258764" y="136582"/>
                        <a:pt x="307095" y="118590"/>
                      </a:cubicBezTo>
                      <a:cubicBezTo>
                        <a:pt x="355426" y="100598"/>
                        <a:pt x="528640" y="42038"/>
                        <a:pt x="533579" y="38157"/>
                      </a:cubicBezTo>
                      <a:cubicBezTo>
                        <a:pt x="538518" y="34277"/>
                        <a:pt x="402346" y="63910"/>
                        <a:pt x="336729" y="95307"/>
                      </a:cubicBezTo>
                      <a:cubicBezTo>
                        <a:pt x="271112" y="126704"/>
                        <a:pt x="195971" y="178915"/>
                        <a:pt x="139879" y="226540"/>
                      </a:cubicBezTo>
                      <a:cubicBezTo>
                        <a:pt x="83787" y="274165"/>
                        <a:pt x="3707" y="372590"/>
                        <a:pt x="179" y="381057"/>
                      </a:cubicBezTo>
                      <a:cubicBezTo>
                        <a:pt x="-3349" y="389524"/>
                        <a:pt x="45334" y="328493"/>
                        <a:pt x="118712" y="277340"/>
                      </a:cubicBezTo>
                      <a:cubicBezTo>
                        <a:pt x="192090" y="226187"/>
                        <a:pt x="422101" y="92837"/>
                        <a:pt x="440445" y="74140"/>
                      </a:cubicBezTo>
                      <a:cubicBezTo>
                        <a:pt x="458789" y="55443"/>
                        <a:pt x="271465" y="172918"/>
                        <a:pt x="228779" y="165157"/>
                      </a:cubicBezTo>
                      <a:cubicBezTo>
                        <a:pt x="186093" y="157396"/>
                        <a:pt x="156460" y="3232"/>
                        <a:pt x="158929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988057E3-4ADD-4D51-8665-1F69468667FD}"/>
                    </a:ext>
                  </a:extLst>
                </p:cNvPr>
                <p:cNvSpPr/>
                <p:nvPr/>
              </p:nvSpPr>
              <p:spPr>
                <a:xfrm>
                  <a:off x="4370057" y="5606961"/>
                  <a:ext cx="301503" cy="597051"/>
                </a:xfrm>
                <a:custGeom>
                  <a:avLst/>
                  <a:gdLst>
                    <a:gd name="connsiteX0" fmla="*/ 301426 w 301503"/>
                    <a:gd name="connsiteY0" fmla="*/ 89 h 597051"/>
                    <a:gd name="connsiteX1" fmla="*/ 182893 w 301503"/>
                    <a:gd name="connsiteY1" fmla="*/ 76289 h 597051"/>
                    <a:gd name="connsiteX2" fmla="*/ 142676 w 301503"/>
                    <a:gd name="connsiteY2" fmla="*/ 175772 h 597051"/>
                    <a:gd name="connsiteX3" fmla="*/ 98226 w 301503"/>
                    <a:gd name="connsiteY3" fmla="*/ 362039 h 597051"/>
                    <a:gd name="connsiteX4" fmla="*/ 132093 w 301503"/>
                    <a:gd name="connsiteY4" fmla="*/ 239272 h 597051"/>
                    <a:gd name="connsiteX5" fmla="*/ 165960 w 301503"/>
                    <a:gd name="connsiteY5" fmla="*/ 173656 h 597051"/>
                    <a:gd name="connsiteX6" fmla="*/ 127860 w 301503"/>
                    <a:gd name="connsiteY6" fmla="*/ 300656 h 597051"/>
                    <a:gd name="connsiteX7" fmla="*/ 2976 w 301503"/>
                    <a:gd name="connsiteY7" fmla="*/ 594872 h 597051"/>
                    <a:gd name="connsiteX8" fmla="*/ 43193 w 301503"/>
                    <a:gd name="connsiteY8" fmla="*/ 423422 h 597051"/>
                    <a:gd name="connsiteX9" fmla="*/ 89760 w 301503"/>
                    <a:gd name="connsiteY9" fmla="*/ 215989 h 597051"/>
                    <a:gd name="connsiteX10" fmla="*/ 163843 w 301503"/>
                    <a:gd name="connsiteY10" fmla="*/ 91106 h 597051"/>
                    <a:gd name="connsiteX11" fmla="*/ 301426 w 301503"/>
                    <a:gd name="connsiteY11" fmla="*/ 89 h 59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1503" h="597051">
                      <a:moveTo>
                        <a:pt x="301426" y="89"/>
                      </a:moveTo>
                      <a:cubicBezTo>
                        <a:pt x="304601" y="-2381"/>
                        <a:pt x="209351" y="47009"/>
                        <a:pt x="182893" y="76289"/>
                      </a:cubicBezTo>
                      <a:cubicBezTo>
                        <a:pt x="156435" y="105570"/>
                        <a:pt x="156787" y="128147"/>
                        <a:pt x="142676" y="175772"/>
                      </a:cubicBezTo>
                      <a:cubicBezTo>
                        <a:pt x="128565" y="223397"/>
                        <a:pt x="99990" y="351456"/>
                        <a:pt x="98226" y="362039"/>
                      </a:cubicBezTo>
                      <a:cubicBezTo>
                        <a:pt x="96462" y="372622"/>
                        <a:pt x="120804" y="270669"/>
                        <a:pt x="132093" y="239272"/>
                      </a:cubicBezTo>
                      <a:cubicBezTo>
                        <a:pt x="143382" y="207875"/>
                        <a:pt x="166665" y="163425"/>
                        <a:pt x="165960" y="173656"/>
                      </a:cubicBezTo>
                      <a:cubicBezTo>
                        <a:pt x="165255" y="183887"/>
                        <a:pt x="155024" y="230453"/>
                        <a:pt x="127860" y="300656"/>
                      </a:cubicBezTo>
                      <a:cubicBezTo>
                        <a:pt x="100696" y="370859"/>
                        <a:pt x="17087" y="574411"/>
                        <a:pt x="2976" y="594872"/>
                      </a:cubicBezTo>
                      <a:cubicBezTo>
                        <a:pt x="-11135" y="615333"/>
                        <a:pt x="28729" y="486569"/>
                        <a:pt x="43193" y="423422"/>
                      </a:cubicBezTo>
                      <a:cubicBezTo>
                        <a:pt x="57657" y="360275"/>
                        <a:pt x="69652" y="271375"/>
                        <a:pt x="89760" y="215989"/>
                      </a:cubicBezTo>
                      <a:cubicBezTo>
                        <a:pt x="109868" y="160603"/>
                        <a:pt x="131387" y="126031"/>
                        <a:pt x="163843" y="91106"/>
                      </a:cubicBezTo>
                      <a:cubicBezTo>
                        <a:pt x="196298" y="56181"/>
                        <a:pt x="298251" y="2559"/>
                        <a:pt x="301426" y="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: 図形 1035">
                  <a:extLst>
                    <a:ext uri="{FF2B5EF4-FFF2-40B4-BE49-F238E27FC236}">
                      <a16:creationId xmlns:a16="http://schemas.microsoft.com/office/drawing/2014/main" id="{49FFA2AF-E993-4550-9ED2-C5185F5297B7}"/>
                    </a:ext>
                  </a:extLst>
                </p:cNvPr>
                <p:cNvSpPr/>
                <p:nvPr/>
              </p:nvSpPr>
              <p:spPr>
                <a:xfrm>
                  <a:off x="5012286" y="5463106"/>
                  <a:ext cx="685349" cy="485032"/>
                </a:xfrm>
                <a:custGeom>
                  <a:avLst/>
                  <a:gdLst>
                    <a:gd name="connsiteX0" fmla="*/ 2097 w 685349"/>
                    <a:gd name="connsiteY0" fmla="*/ 11 h 485032"/>
                    <a:gd name="connsiteX1" fmla="*/ 205297 w 685349"/>
                    <a:gd name="connsiteY1" fmla="*/ 190511 h 485032"/>
                    <a:gd name="connsiteX2" fmla="*/ 321714 w 685349"/>
                    <a:gd name="connsiteY2" fmla="*/ 306927 h 485032"/>
                    <a:gd name="connsiteX3" fmla="*/ 486814 w 685349"/>
                    <a:gd name="connsiteY3" fmla="*/ 368311 h 485032"/>
                    <a:gd name="connsiteX4" fmla="*/ 438131 w 685349"/>
                    <a:gd name="connsiteY4" fmla="*/ 374661 h 485032"/>
                    <a:gd name="connsiteX5" fmla="*/ 683664 w 685349"/>
                    <a:gd name="connsiteY5" fmla="*/ 480494 h 485032"/>
                    <a:gd name="connsiteX6" fmla="*/ 533381 w 685349"/>
                    <a:gd name="connsiteY6" fmla="*/ 452977 h 485032"/>
                    <a:gd name="connsiteX7" fmla="*/ 285731 w 685349"/>
                    <a:gd name="connsiteY7" fmla="*/ 338677 h 485032"/>
                    <a:gd name="connsiteX8" fmla="*/ 110047 w 685349"/>
                    <a:gd name="connsiteY8" fmla="*/ 182044 h 485032"/>
                    <a:gd name="connsiteX9" fmla="*/ 2097 w 685349"/>
                    <a:gd name="connsiteY9" fmla="*/ 11 h 48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349" h="485032">
                      <a:moveTo>
                        <a:pt x="2097" y="11"/>
                      </a:moveTo>
                      <a:cubicBezTo>
                        <a:pt x="17972" y="1422"/>
                        <a:pt x="152027" y="139358"/>
                        <a:pt x="205297" y="190511"/>
                      </a:cubicBezTo>
                      <a:cubicBezTo>
                        <a:pt x="258567" y="241664"/>
                        <a:pt x="274795" y="277294"/>
                        <a:pt x="321714" y="306927"/>
                      </a:cubicBezTo>
                      <a:cubicBezTo>
                        <a:pt x="368633" y="336560"/>
                        <a:pt x="467411" y="357022"/>
                        <a:pt x="486814" y="368311"/>
                      </a:cubicBezTo>
                      <a:cubicBezTo>
                        <a:pt x="506217" y="379600"/>
                        <a:pt x="405323" y="355964"/>
                        <a:pt x="438131" y="374661"/>
                      </a:cubicBezTo>
                      <a:cubicBezTo>
                        <a:pt x="470939" y="393358"/>
                        <a:pt x="667789" y="467441"/>
                        <a:pt x="683664" y="480494"/>
                      </a:cubicBezTo>
                      <a:cubicBezTo>
                        <a:pt x="699539" y="493547"/>
                        <a:pt x="599703" y="476613"/>
                        <a:pt x="533381" y="452977"/>
                      </a:cubicBezTo>
                      <a:cubicBezTo>
                        <a:pt x="467059" y="429341"/>
                        <a:pt x="356287" y="383833"/>
                        <a:pt x="285731" y="338677"/>
                      </a:cubicBezTo>
                      <a:cubicBezTo>
                        <a:pt x="215175" y="293522"/>
                        <a:pt x="155908" y="234608"/>
                        <a:pt x="110047" y="182044"/>
                      </a:cubicBezTo>
                      <a:cubicBezTo>
                        <a:pt x="64186" y="129480"/>
                        <a:pt x="-13778" y="-1400"/>
                        <a:pt x="209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: 図形 1036">
                  <a:extLst>
                    <a:ext uri="{FF2B5EF4-FFF2-40B4-BE49-F238E27FC236}">
                      <a16:creationId xmlns:a16="http://schemas.microsoft.com/office/drawing/2014/main" id="{FC9938A7-9BCF-454E-B329-5E98F5FDA8AE}"/>
                    </a:ext>
                  </a:extLst>
                </p:cNvPr>
                <p:cNvSpPr/>
                <p:nvPr/>
              </p:nvSpPr>
              <p:spPr>
                <a:xfrm>
                  <a:off x="5513143" y="6159445"/>
                  <a:ext cx="512446" cy="622108"/>
                </a:xfrm>
                <a:custGeom>
                  <a:avLst/>
                  <a:gdLst>
                    <a:gd name="connsiteX0" fmla="*/ 127774 w 512446"/>
                    <a:gd name="connsiteY0" fmla="*/ 8522 h 622108"/>
                    <a:gd name="connsiteX1" fmla="*/ 49457 w 512446"/>
                    <a:gd name="connsiteY1" fmla="*/ 160922 h 622108"/>
                    <a:gd name="connsiteX2" fmla="*/ 21940 w 512446"/>
                    <a:gd name="connsiteY2" fmla="*/ 332372 h 622108"/>
                    <a:gd name="connsiteX3" fmla="*/ 21940 w 512446"/>
                    <a:gd name="connsiteY3" fmla="*/ 228655 h 622108"/>
                    <a:gd name="connsiteX4" fmla="*/ 119307 w 512446"/>
                    <a:gd name="connsiteY4" fmla="*/ 275222 h 622108"/>
                    <a:gd name="connsiteX5" fmla="*/ 216674 w 512446"/>
                    <a:gd name="connsiteY5" fmla="*/ 408572 h 622108"/>
                    <a:gd name="connsiteX6" fmla="*/ 506657 w 512446"/>
                    <a:gd name="connsiteY6" fmla="*/ 620238 h 622108"/>
                    <a:gd name="connsiteX7" fmla="*/ 392357 w 512446"/>
                    <a:gd name="connsiteY7" fmla="*/ 499588 h 622108"/>
                    <a:gd name="connsiteX8" fmla="*/ 176457 w 512446"/>
                    <a:gd name="connsiteY8" fmla="*/ 287922 h 622108"/>
                    <a:gd name="connsiteX9" fmla="*/ 7124 w 512446"/>
                    <a:gd name="connsiteY9" fmla="*/ 218072 h 622108"/>
                    <a:gd name="connsiteX10" fmla="*/ 34640 w 512446"/>
                    <a:gd name="connsiteY10" fmla="*/ 108005 h 622108"/>
                    <a:gd name="connsiteX11" fmla="*/ 62157 w 512446"/>
                    <a:gd name="connsiteY11" fmla="*/ 40272 h 622108"/>
                    <a:gd name="connsiteX12" fmla="*/ 5007 w 512446"/>
                    <a:gd name="connsiteY12" fmla="*/ 127055 h 622108"/>
                    <a:gd name="connsiteX13" fmla="*/ 62157 w 512446"/>
                    <a:gd name="connsiteY13" fmla="*/ 29688 h 622108"/>
                    <a:gd name="connsiteX14" fmla="*/ 127774 w 512446"/>
                    <a:gd name="connsiteY14" fmla="*/ 8522 h 62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2446" h="622108">
                      <a:moveTo>
                        <a:pt x="127774" y="8522"/>
                      </a:moveTo>
                      <a:cubicBezTo>
                        <a:pt x="125657" y="30394"/>
                        <a:pt x="67096" y="106947"/>
                        <a:pt x="49457" y="160922"/>
                      </a:cubicBezTo>
                      <a:cubicBezTo>
                        <a:pt x="31818" y="214897"/>
                        <a:pt x="26526" y="321083"/>
                        <a:pt x="21940" y="332372"/>
                      </a:cubicBezTo>
                      <a:cubicBezTo>
                        <a:pt x="17354" y="343661"/>
                        <a:pt x="5712" y="238180"/>
                        <a:pt x="21940" y="228655"/>
                      </a:cubicBezTo>
                      <a:cubicBezTo>
                        <a:pt x="38168" y="219130"/>
                        <a:pt x="86851" y="245236"/>
                        <a:pt x="119307" y="275222"/>
                      </a:cubicBezTo>
                      <a:cubicBezTo>
                        <a:pt x="151763" y="305208"/>
                        <a:pt x="152116" y="351069"/>
                        <a:pt x="216674" y="408572"/>
                      </a:cubicBezTo>
                      <a:cubicBezTo>
                        <a:pt x="281232" y="466075"/>
                        <a:pt x="477377" y="605069"/>
                        <a:pt x="506657" y="620238"/>
                      </a:cubicBezTo>
                      <a:cubicBezTo>
                        <a:pt x="535938" y="635407"/>
                        <a:pt x="447390" y="554974"/>
                        <a:pt x="392357" y="499588"/>
                      </a:cubicBezTo>
                      <a:cubicBezTo>
                        <a:pt x="337324" y="444202"/>
                        <a:pt x="240663" y="334841"/>
                        <a:pt x="176457" y="287922"/>
                      </a:cubicBezTo>
                      <a:cubicBezTo>
                        <a:pt x="112251" y="241003"/>
                        <a:pt x="30760" y="248058"/>
                        <a:pt x="7124" y="218072"/>
                      </a:cubicBezTo>
                      <a:cubicBezTo>
                        <a:pt x="-16512" y="188086"/>
                        <a:pt x="25468" y="137638"/>
                        <a:pt x="34640" y="108005"/>
                      </a:cubicBezTo>
                      <a:cubicBezTo>
                        <a:pt x="43812" y="78372"/>
                        <a:pt x="67096" y="37097"/>
                        <a:pt x="62157" y="40272"/>
                      </a:cubicBezTo>
                      <a:cubicBezTo>
                        <a:pt x="57218" y="43447"/>
                        <a:pt x="5007" y="128819"/>
                        <a:pt x="5007" y="127055"/>
                      </a:cubicBezTo>
                      <a:cubicBezTo>
                        <a:pt x="5007" y="125291"/>
                        <a:pt x="38874" y="47680"/>
                        <a:pt x="62157" y="29688"/>
                      </a:cubicBezTo>
                      <a:cubicBezTo>
                        <a:pt x="85440" y="11696"/>
                        <a:pt x="129891" y="-13350"/>
                        <a:pt x="127774" y="85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: 図形 1037">
                  <a:extLst>
                    <a:ext uri="{FF2B5EF4-FFF2-40B4-BE49-F238E27FC236}">
                      <a16:creationId xmlns:a16="http://schemas.microsoft.com/office/drawing/2014/main" id="{A598F2B3-06EF-42DA-868E-B6A0F8E9DF3C}"/>
                    </a:ext>
                  </a:extLst>
                </p:cNvPr>
                <p:cNvSpPr/>
                <p:nvPr/>
              </p:nvSpPr>
              <p:spPr>
                <a:xfrm>
                  <a:off x="5377845" y="6486277"/>
                  <a:ext cx="668376" cy="422363"/>
                </a:xfrm>
                <a:custGeom>
                  <a:avLst/>
                  <a:gdLst>
                    <a:gd name="connsiteX0" fmla="*/ 28122 w 668376"/>
                    <a:gd name="connsiteY0" fmla="*/ 244723 h 422363"/>
                    <a:gd name="connsiteX1" fmla="*/ 222855 w 668376"/>
                    <a:gd name="connsiteY1" fmla="*/ 185456 h 422363"/>
                    <a:gd name="connsiteX2" fmla="*/ 360438 w 668376"/>
                    <a:gd name="connsiteY2" fmla="*/ 257423 h 422363"/>
                    <a:gd name="connsiteX3" fmla="*/ 667355 w 668376"/>
                    <a:gd name="connsiteY3" fmla="*/ 397123 h 422363"/>
                    <a:gd name="connsiteX4" fmla="*/ 455688 w 668376"/>
                    <a:gd name="connsiteY4" fmla="*/ 287056 h 422363"/>
                    <a:gd name="connsiteX5" fmla="*/ 343505 w 668376"/>
                    <a:gd name="connsiteY5" fmla="*/ 200273 h 422363"/>
                    <a:gd name="connsiteX6" fmla="*/ 169938 w 668376"/>
                    <a:gd name="connsiteY6" fmla="*/ 24590 h 422363"/>
                    <a:gd name="connsiteX7" fmla="*/ 93738 w 668376"/>
                    <a:gd name="connsiteY7" fmla="*/ 49990 h 422363"/>
                    <a:gd name="connsiteX8" fmla="*/ 30238 w 668376"/>
                    <a:gd name="connsiteY8" fmla="*/ 58456 h 422363"/>
                    <a:gd name="connsiteX9" fmla="*/ 222855 w 668376"/>
                    <a:gd name="connsiteY9" fmla="*/ 3423 h 422363"/>
                    <a:gd name="connsiteX10" fmla="*/ 356205 w 668376"/>
                    <a:gd name="connsiteY10" fmla="*/ 172756 h 422363"/>
                    <a:gd name="connsiteX11" fmla="*/ 449338 w 668376"/>
                    <a:gd name="connsiteY11" fmla="*/ 255306 h 422363"/>
                    <a:gd name="connsiteX12" fmla="*/ 244022 w 668376"/>
                    <a:gd name="connsiteY12" fmla="*/ 136773 h 422363"/>
                    <a:gd name="connsiteX13" fmla="*/ 205922 w 668376"/>
                    <a:gd name="connsiteY13" fmla="*/ 166406 h 422363"/>
                    <a:gd name="connsiteX14" fmla="*/ 106438 w 668376"/>
                    <a:gd name="connsiteY14" fmla="*/ 327273 h 422363"/>
                    <a:gd name="connsiteX15" fmla="*/ 95855 w 668376"/>
                    <a:gd name="connsiteY15" fmla="*/ 378073 h 422363"/>
                    <a:gd name="connsiteX16" fmla="*/ 146655 w 668376"/>
                    <a:gd name="connsiteY16" fmla="*/ 420406 h 422363"/>
                    <a:gd name="connsiteX17" fmla="*/ 40822 w 668376"/>
                    <a:gd name="connsiteY17" fmla="*/ 312456 h 422363"/>
                    <a:gd name="connsiteX18" fmla="*/ 2722 w 668376"/>
                    <a:gd name="connsiteY18" fmla="*/ 344206 h 422363"/>
                    <a:gd name="connsiteX19" fmla="*/ 28122 w 668376"/>
                    <a:gd name="connsiteY19" fmla="*/ 244723 h 422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8376" h="422363">
                      <a:moveTo>
                        <a:pt x="28122" y="244723"/>
                      </a:moveTo>
                      <a:cubicBezTo>
                        <a:pt x="64811" y="218265"/>
                        <a:pt x="167469" y="183339"/>
                        <a:pt x="222855" y="185456"/>
                      </a:cubicBezTo>
                      <a:cubicBezTo>
                        <a:pt x="278241" y="187573"/>
                        <a:pt x="286355" y="222145"/>
                        <a:pt x="360438" y="257423"/>
                      </a:cubicBezTo>
                      <a:cubicBezTo>
                        <a:pt x="434521" y="292701"/>
                        <a:pt x="651480" y="392184"/>
                        <a:pt x="667355" y="397123"/>
                      </a:cubicBezTo>
                      <a:cubicBezTo>
                        <a:pt x="683230" y="402062"/>
                        <a:pt x="509663" y="319864"/>
                        <a:pt x="455688" y="287056"/>
                      </a:cubicBezTo>
                      <a:cubicBezTo>
                        <a:pt x="401713" y="254248"/>
                        <a:pt x="391130" y="244017"/>
                        <a:pt x="343505" y="200273"/>
                      </a:cubicBezTo>
                      <a:cubicBezTo>
                        <a:pt x="295880" y="156529"/>
                        <a:pt x="211566" y="49637"/>
                        <a:pt x="169938" y="24590"/>
                      </a:cubicBezTo>
                      <a:cubicBezTo>
                        <a:pt x="128310" y="-457"/>
                        <a:pt x="117021" y="44346"/>
                        <a:pt x="93738" y="49990"/>
                      </a:cubicBezTo>
                      <a:cubicBezTo>
                        <a:pt x="70455" y="55634"/>
                        <a:pt x="8719" y="66217"/>
                        <a:pt x="30238" y="58456"/>
                      </a:cubicBezTo>
                      <a:cubicBezTo>
                        <a:pt x="51757" y="50695"/>
                        <a:pt x="168527" y="-15627"/>
                        <a:pt x="222855" y="3423"/>
                      </a:cubicBezTo>
                      <a:cubicBezTo>
                        <a:pt x="277183" y="22473"/>
                        <a:pt x="318458" y="130776"/>
                        <a:pt x="356205" y="172756"/>
                      </a:cubicBezTo>
                      <a:cubicBezTo>
                        <a:pt x="393952" y="214736"/>
                        <a:pt x="468035" y="261303"/>
                        <a:pt x="449338" y="255306"/>
                      </a:cubicBezTo>
                      <a:cubicBezTo>
                        <a:pt x="430641" y="249309"/>
                        <a:pt x="284591" y="151590"/>
                        <a:pt x="244022" y="136773"/>
                      </a:cubicBezTo>
                      <a:cubicBezTo>
                        <a:pt x="203453" y="121956"/>
                        <a:pt x="228853" y="134656"/>
                        <a:pt x="205922" y="166406"/>
                      </a:cubicBezTo>
                      <a:cubicBezTo>
                        <a:pt x="182991" y="198156"/>
                        <a:pt x="124782" y="291995"/>
                        <a:pt x="106438" y="327273"/>
                      </a:cubicBezTo>
                      <a:cubicBezTo>
                        <a:pt x="88094" y="362551"/>
                        <a:pt x="89152" y="362551"/>
                        <a:pt x="95855" y="378073"/>
                      </a:cubicBezTo>
                      <a:cubicBezTo>
                        <a:pt x="102558" y="393595"/>
                        <a:pt x="155827" y="431342"/>
                        <a:pt x="146655" y="420406"/>
                      </a:cubicBezTo>
                      <a:cubicBezTo>
                        <a:pt x="137483" y="409470"/>
                        <a:pt x="64811" y="325156"/>
                        <a:pt x="40822" y="312456"/>
                      </a:cubicBezTo>
                      <a:cubicBezTo>
                        <a:pt x="16833" y="299756"/>
                        <a:pt x="5192" y="354789"/>
                        <a:pt x="2722" y="344206"/>
                      </a:cubicBezTo>
                      <a:cubicBezTo>
                        <a:pt x="252" y="333623"/>
                        <a:pt x="-8567" y="271181"/>
                        <a:pt x="28122" y="2447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AA9E581A-5A68-4FCB-9412-FF252EA0196D}"/>
                    </a:ext>
                  </a:extLst>
                </p:cNvPr>
                <p:cNvSpPr/>
                <p:nvPr/>
              </p:nvSpPr>
              <p:spPr>
                <a:xfrm>
                  <a:off x="5378275" y="6881653"/>
                  <a:ext cx="485254" cy="116147"/>
                </a:xfrm>
                <a:custGeom>
                  <a:avLst/>
                  <a:gdLst>
                    <a:gd name="connsiteX0" fmla="*/ 175 w 485254"/>
                    <a:gd name="connsiteY0" fmla="*/ 84297 h 116147"/>
                    <a:gd name="connsiteX1" fmla="*/ 279575 w 485254"/>
                    <a:gd name="connsiteY1" fmla="*/ 41964 h 116147"/>
                    <a:gd name="connsiteX2" fmla="*/ 482775 w 485254"/>
                    <a:gd name="connsiteY2" fmla="*/ 116047 h 116147"/>
                    <a:gd name="connsiteX3" fmla="*/ 381175 w 485254"/>
                    <a:gd name="connsiteY3" fmla="*/ 56780 h 116147"/>
                    <a:gd name="connsiteX4" fmla="*/ 213958 w 485254"/>
                    <a:gd name="connsiteY4" fmla="*/ 8097 h 116147"/>
                    <a:gd name="connsiteX5" fmla="*/ 237242 w 485254"/>
                    <a:gd name="connsiteY5" fmla="*/ 5980 h 116147"/>
                    <a:gd name="connsiteX6" fmla="*/ 175 w 485254"/>
                    <a:gd name="connsiteY6" fmla="*/ 84297 h 11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5254" h="116147">
                      <a:moveTo>
                        <a:pt x="175" y="84297"/>
                      </a:moveTo>
                      <a:cubicBezTo>
                        <a:pt x="7230" y="90294"/>
                        <a:pt x="199142" y="36672"/>
                        <a:pt x="279575" y="41964"/>
                      </a:cubicBezTo>
                      <a:cubicBezTo>
                        <a:pt x="360008" y="47256"/>
                        <a:pt x="465842" y="113578"/>
                        <a:pt x="482775" y="116047"/>
                      </a:cubicBezTo>
                      <a:cubicBezTo>
                        <a:pt x="499708" y="118516"/>
                        <a:pt x="425978" y="74772"/>
                        <a:pt x="381175" y="56780"/>
                      </a:cubicBezTo>
                      <a:cubicBezTo>
                        <a:pt x="336372" y="38788"/>
                        <a:pt x="237947" y="16564"/>
                        <a:pt x="213958" y="8097"/>
                      </a:cubicBezTo>
                      <a:cubicBezTo>
                        <a:pt x="189969" y="-370"/>
                        <a:pt x="273225" y="-3898"/>
                        <a:pt x="237242" y="5980"/>
                      </a:cubicBezTo>
                      <a:cubicBezTo>
                        <a:pt x="201259" y="15858"/>
                        <a:pt x="-6880" y="78300"/>
                        <a:pt x="175" y="842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2CF2604A-BCBD-409D-956C-7A456318848C}"/>
                    </a:ext>
                  </a:extLst>
                </p:cNvPr>
                <p:cNvSpPr/>
                <p:nvPr/>
              </p:nvSpPr>
              <p:spPr>
                <a:xfrm>
                  <a:off x="5651152" y="6652574"/>
                  <a:ext cx="396617" cy="470708"/>
                </a:xfrm>
                <a:custGeom>
                  <a:avLst/>
                  <a:gdLst>
                    <a:gd name="connsiteX0" fmla="*/ 348 w 396617"/>
                    <a:gd name="connsiteY0" fmla="*/ 470009 h 470708"/>
                    <a:gd name="connsiteX1" fmla="*/ 279748 w 396617"/>
                    <a:gd name="connsiteY1" fmla="*/ 444609 h 470708"/>
                    <a:gd name="connsiteX2" fmla="*/ 374998 w 396617"/>
                    <a:gd name="connsiteY2" fmla="*/ 465776 h 470708"/>
                    <a:gd name="connsiteX3" fmla="*/ 396165 w 396617"/>
                    <a:gd name="connsiteY3" fmla="*/ 362059 h 470708"/>
                    <a:gd name="connsiteX4" fmla="*/ 387698 w 396617"/>
                    <a:gd name="connsiteY4" fmla="*/ 6459 h 470708"/>
                    <a:gd name="connsiteX5" fmla="*/ 396165 w 396617"/>
                    <a:gd name="connsiteY5" fmla="*/ 152509 h 470708"/>
                    <a:gd name="connsiteX6" fmla="*/ 370765 w 396617"/>
                    <a:gd name="connsiteY6" fmla="*/ 402276 h 470708"/>
                    <a:gd name="connsiteX7" fmla="*/ 322081 w 396617"/>
                    <a:gd name="connsiteY7" fmla="*/ 402276 h 470708"/>
                    <a:gd name="connsiteX8" fmla="*/ 154865 w 396617"/>
                    <a:gd name="connsiteY8" fmla="*/ 408626 h 470708"/>
                    <a:gd name="connsiteX9" fmla="*/ 220481 w 396617"/>
                    <a:gd name="connsiteY9" fmla="*/ 410743 h 470708"/>
                    <a:gd name="connsiteX10" fmla="*/ 348 w 396617"/>
                    <a:gd name="connsiteY10" fmla="*/ 470009 h 47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617" h="470708">
                      <a:moveTo>
                        <a:pt x="348" y="470009"/>
                      </a:moveTo>
                      <a:cubicBezTo>
                        <a:pt x="10226" y="475653"/>
                        <a:pt x="217306" y="445314"/>
                        <a:pt x="279748" y="444609"/>
                      </a:cubicBezTo>
                      <a:cubicBezTo>
                        <a:pt x="342190" y="443903"/>
                        <a:pt x="355595" y="479534"/>
                        <a:pt x="374998" y="465776"/>
                      </a:cubicBezTo>
                      <a:cubicBezTo>
                        <a:pt x="394401" y="452018"/>
                        <a:pt x="394048" y="438612"/>
                        <a:pt x="396165" y="362059"/>
                      </a:cubicBezTo>
                      <a:cubicBezTo>
                        <a:pt x="398282" y="285506"/>
                        <a:pt x="387698" y="41384"/>
                        <a:pt x="387698" y="6459"/>
                      </a:cubicBezTo>
                      <a:cubicBezTo>
                        <a:pt x="387698" y="-28466"/>
                        <a:pt x="398987" y="86540"/>
                        <a:pt x="396165" y="152509"/>
                      </a:cubicBezTo>
                      <a:cubicBezTo>
                        <a:pt x="393343" y="218478"/>
                        <a:pt x="383112" y="360648"/>
                        <a:pt x="370765" y="402276"/>
                      </a:cubicBezTo>
                      <a:cubicBezTo>
                        <a:pt x="358418" y="443904"/>
                        <a:pt x="322081" y="402276"/>
                        <a:pt x="322081" y="402276"/>
                      </a:cubicBezTo>
                      <a:lnTo>
                        <a:pt x="154865" y="408626"/>
                      </a:lnTo>
                      <a:cubicBezTo>
                        <a:pt x="137932" y="410037"/>
                        <a:pt x="247292" y="403688"/>
                        <a:pt x="220481" y="410743"/>
                      </a:cubicBezTo>
                      <a:cubicBezTo>
                        <a:pt x="193670" y="417798"/>
                        <a:pt x="-9530" y="464365"/>
                        <a:pt x="348" y="4700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D5D4A96B-A443-4873-A2CE-528520E2F0EE}"/>
                    </a:ext>
                  </a:extLst>
                </p:cNvPr>
                <p:cNvSpPr/>
                <p:nvPr/>
              </p:nvSpPr>
              <p:spPr>
                <a:xfrm>
                  <a:off x="4281093" y="6082115"/>
                  <a:ext cx="218021" cy="745695"/>
                </a:xfrm>
                <a:custGeom>
                  <a:avLst/>
                  <a:gdLst>
                    <a:gd name="connsiteX0" fmla="*/ 130570 w 218021"/>
                    <a:gd name="connsiteY0" fmla="*/ 101198 h 745695"/>
                    <a:gd name="connsiteX1" fmla="*/ 98820 w 218021"/>
                    <a:gd name="connsiteY1" fmla="*/ 164698 h 745695"/>
                    <a:gd name="connsiteX2" fmla="*/ 9920 w 218021"/>
                    <a:gd name="connsiteY2" fmla="*/ 640948 h 745695"/>
                    <a:gd name="connsiteX3" fmla="*/ 52782 w 218021"/>
                    <a:gd name="connsiteY3" fmla="*/ 355198 h 745695"/>
                    <a:gd name="connsiteX4" fmla="*/ 395 w 218021"/>
                    <a:gd name="connsiteY4" fmla="*/ 734610 h 745695"/>
                    <a:gd name="connsiteX5" fmla="*/ 33732 w 218021"/>
                    <a:gd name="connsiteY5" fmla="*/ 601260 h 745695"/>
                    <a:gd name="connsiteX6" fmla="*/ 121045 w 218021"/>
                    <a:gd name="connsiteY6" fmla="*/ 163110 h 745695"/>
                    <a:gd name="connsiteX7" fmla="*/ 217882 w 218021"/>
                    <a:gd name="connsiteY7" fmla="*/ 1185 h 745695"/>
                    <a:gd name="connsiteX8" fmla="*/ 130570 w 218021"/>
                    <a:gd name="connsiteY8" fmla="*/ 101198 h 74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021" h="745695">
                      <a:moveTo>
                        <a:pt x="130570" y="101198"/>
                      </a:moveTo>
                      <a:cubicBezTo>
                        <a:pt x="110726" y="128450"/>
                        <a:pt x="118928" y="74740"/>
                        <a:pt x="98820" y="164698"/>
                      </a:cubicBezTo>
                      <a:cubicBezTo>
                        <a:pt x="78712" y="254656"/>
                        <a:pt x="17593" y="609198"/>
                        <a:pt x="9920" y="640948"/>
                      </a:cubicBezTo>
                      <a:cubicBezTo>
                        <a:pt x="2247" y="672698"/>
                        <a:pt x="54370" y="339588"/>
                        <a:pt x="52782" y="355198"/>
                      </a:cubicBezTo>
                      <a:cubicBezTo>
                        <a:pt x="51194" y="370808"/>
                        <a:pt x="3570" y="693600"/>
                        <a:pt x="395" y="734610"/>
                      </a:cubicBezTo>
                      <a:cubicBezTo>
                        <a:pt x="-2780" y="775620"/>
                        <a:pt x="13624" y="696510"/>
                        <a:pt x="33732" y="601260"/>
                      </a:cubicBezTo>
                      <a:cubicBezTo>
                        <a:pt x="53840" y="506010"/>
                        <a:pt x="90353" y="263123"/>
                        <a:pt x="121045" y="163110"/>
                      </a:cubicBezTo>
                      <a:cubicBezTo>
                        <a:pt x="151737" y="63097"/>
                        <a:pt x="214178" y="13356"/>
                        <a:pt x="217882" y="1185"/>
                      </a:cubicBezTo>
                      <a:cubicBezTo>
                        <a:pt x="221586" y="-10986"/>
                        <a:pt x="150414" y="73946"/>
                        <a:pt x="130570" y="1011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558303B6-D025-4973-B953-6B0893EAC465}"/>
                    </a:ext>
                  </a:extLst>
                </p:cNvPr>
                <p:cNvSpPr/>
                <p:nvPr/>
              </p:nvSpPr>
              <p:spPr>
                <a:xfrm>
                  <a:off x="4073212" y="7545806"/>
                  <a:ext cx="874457" cy="195170"/>
                </a:xfrm>
                <a:custGeom>
                  <a:avLst/>
                  <a:gdLst>
                    <a:gd name="connsiteX0" fmla="*/ 11955 w 874457"/>
                    <a:gd name="connsiteY0" fmla="*/ 33977 h 195170"/>
                    <a:gd name="connsiteX1" fmla="*/ 306171 w 874457"/>
                    <a:gd name="connsiteY1" fmla="*/ 44561 h 195170"/>
                    <a:gd name="connsiteX2" fmla="*/ 574988 w 874457"/>
                    <a:gd name="connsiteY2" fmla="*/ 129227 h 195170"/>
                    <a:gd name="connsiteX3" fmla="*/ 867088 w 874457"/>
                    <a:gd name="connsiteY3" fmla="*/ 194844 h 195170"/>
                    <a:gd name="connsiteX4" fmla="*/ 754905 w 874457"/>
                    <a:gd name="connsiteY4" fmla="*/ 150394 h 195170"/>
                    <a:gd name="connsiteX5" fmla="*/ 412005 w 874457"/>
                    <a:gd name="connsiteY5" fmla="*/ 61494 h 195170"/>
                    <a:gd name="connsiteX6" fmla="*/ 613088 w 874457"/>
                    <a:gd name="connsiteY6" fmla="*/ 114411 h 195170"/>
                    <a:gd name="connsiteX7" fmla="*/ 547471 w 874457"/>
                    <a:gd name="connsiteY7" fmla="*/ 74194 h 195170"/>
                    <a:gd name="connsiteX8" fmla="*/ 363321 w 874457"/>
                    <a:gd name="connsiteY8" fmla="*/ 25511 h 195170"/>
                    <a:gd name="connsiteX9" fmla="*/ 83921 w 874457"/>
                    <a:gd name="connsiteY9" fmla="*/ 111 h 195170"/>
                    <a:gd name="connsiteX10" fmla="*/ 11955 w 874457"/>
                    <a:gd name="connsiteY10" fmla="*/ 33977 h 19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4457" h="195170">
                      <a:moveTo>
                        <a:pt x="11955" y="33977"/>
                      </a:moveTo>
                      <a:cubicBezTo>
                        <a:pt x="48997" y="41385"/>
                        <a:pt x="212332" y="28686"/>
                        <a:pt x="306171" y="44561"/>
                      </a:cubicBezTo>
                      <a:cubicBezTo>
                        <a:pt x="400010" y="60436"/>
                        <a:pt x="481502" y="104180"/>
                        <a:pt x="574988" y="129227"/>
                      </a:cubicBezTo>
                      <a:cubicBezTo>
                        <a:pt x="668474" y="154274"/>
                        <a:pt x="837102" y="191316"/>
                        <a:pt x="867088" y="194844"/>
                      </a:cubicBezTo>
                      <a:cubicBezTo>
                        <a:pt x="897074" y="198372"/>
                        <a:pt x="830752" y="172619"/>
                        <a:pt x="754905" y="150394"/>
                      </a:cubicBezTo>
                      <a:cubicBezTo>
                        <a:pt x="679058" y="128169"/>
                        <a:pt x="412005" y="61494"/>
                        <a:pt x="412005" y="61494"/>
                      </a:cubicBezTo>
                      <a:cubicBezTo>
                        <a:pt x="388369" y="55497"/>
                        <a:pt x="590510" y="112294"/>
                        <a:pt x="613088" y="114411"/>
                      </a:cubicBezTo>
                      <a:cubicBezTo>
                        <a:pt x="635666" y="116528"/>
                        <a:pt x="589099" y="89011"/>
                        <a:pt x="547471" y="74194"/>
                      </a:cubicBezTo>
                      <a:cubicBezTo>
                        <a:pt x="505843" y="59377"/>
                        <a:pt x="440579" y="37858"/>
                        <a:pt x="363321" y="25511"/>
                      </a:cubicBezTo>
                      <a:cubicBezTo>
                        <a:pt x="286063" y="13164"/>
                        <a:pt x="136838" y="2228"/>
                        <a:pt x="83921" y="111"/>
                      </a:cubicBezTo>
                      <a:cubicBezTo>
                        <a:pt x="31004" y="-2006"/>
                        <a:pt x="-25087" y="26569"/>
                        <a:pt x="11955" y="339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59B49CE1-BC30-4B45-B851-D6E6E0E7533A}"/>
                    </a:ext>
                  </a:extLst>
                </p:cNvPr>
                <p:cNvSpPr/>
                <p:nvPr/>
              </p:nvSpPr>
              <p:spPr>
                <a:xfrm>
                  <a:off x="4878868" y="7727933"/>
                  <a:ext cx="562026" cy="632911"/>
                </a:xfrm>
                <a:custGeom>
                  <a:avLst/>
                  <a:gdLst>
                    <a:gd name="connsiteX0" fmla="*/ 49 w 562026"/>
                    <a:gd name="connsiteY0" fmla="*/ 17 h 632911"/>
                    <a:gd name="connsiteX1" fmla="*/ 383165 w 562026"/>
                    <a:gd name="connsiteY1" fmla="*/ 215917 h 632911"/>
                    <a:gd name="connsiteX2" fmla="*/ 414915 w 562026"/>
                    <a:gd name="connsiteY2" fmla="*/ 262484 h 632911"/>
                    <a:gd name="connsiteX3" fmla="*/ 524982 w 562026"/>
                    <a:gd name="connsiteY3" fmla="*/ 414884 h 632911"/>
                    <a:gd name="connsiteX4" fmla="*/ 474182 w 562026"/>
                    <a:gd name="connsiteY4" fmla="*/ 298467 h 632911"/>
                    <a:gd name="connsiteX5" fmla="*/ 522865 w 562026"/>
                    <a:gd name="connsiteY5" fmla="*/ 448750 h 632911"/>
                    <a:gd name="connsiteX6" fmla="*/ 546149 w 562026"/>
                    <a:gd name="connsiteY6" fmla="*/ 632900 h 632911"/>
                    <a:gd name="connsiteX7" fmla="*/ 552499 w 562026"/>
                    <a:gd name="connsiteY7" fmla="*/ 440284 h 632911"/>
                    <a:gd name="connsiteX8" fmla="*/ 410682 w 562026"/>
                    <a:gd name="connsiteY8" fmla="*/ 205334 h 632911"/>
                    <a:gd name="connsiteX9" fmla="*/ 49 w 562026"/>
                    <a:gd name="connsiteY9" fmla="*/ 17 h 63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2026" h="632911">
                      <a:moveTo>
                        <a:pt x="49" y="17"/>
                      </a:moveTo>
                      <a:cubicBezTo>
                        <a:pt x="-4537" y="1781"/>
                        <a:pt x="314021" y="172173"/>
                        <a:pt x="383165" y="215917"/>
                      </a:cubicBezTo>
                      <a:cubicBezTo>
                        <a:pt x="452309" y="259661"/>
                        <a:pt x="391279" y="229323"/>
                        <a:pt x="414915" y="262484"/>
                      </a:cubicBezTo>
                      <a:cubicBezTo>
                        <a:pt x="438551" y="295645"/>
                        <a:pt x="515104" y="408887"/>
                        <a:pt x="524982" y="414884"/>
                      </a:cubicBezTo>
                      <a:cubicBezTo>
                        <a:pt x="534860" y="420881"/>
                        <a:pt x="474535" y="292823"/>
                        <a:pt x="474182" y="298467"/>
                      </a:cubicBezTo>
                      <a:cubicBezTo>
                        <a:pt x="473829" y="304111"/>
                        <a:pt x="510871" y="393011"/>
                        <a:pt x="522865" y="448750"/>
                      </a:cubicBezTo>
                      <a:cubicBezTo>
                        <a:pt x="534859" y="504489"/>
                        <a:pt x="541210" y="634311"/>
                        <a:pt x="546149" y="632900"/>
                      </a:cubicBezTo>
                      <a:cubicBezTo>
                        <a:pt x="551088" y="631489"/>
                        <a:pt x="575077" y="511545"/>
                        <a:pt x="552499" y="440284"/>
                      </a:cubicBezTo>
                      <a:cubicBezTo>
                        <a:pt x="529921" y="369023"/>
                        <a:pt x="508049" y="280123"/>
                        <a:pt x="410682" y="205334"/>
                      </a:cubicBezTo>
                      <a:cubicBezTo>
                        <a:pt x="313315" y="130545"/>
                        <a:pt x="4635" y="-1747"/>
                        <a:pt x="49" y="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: 図形 1043">
                  <a:extLst>
                    <a:ext uri="{FF2B5EF4-FFF2-40B4-BE49-F238E27FC236}">
                      <a16:creationId xmlns:a16="http://schemas.microsoft.com/office/drawing/2014/main" id="{F1B44058-7E28-4F6C-B74D-35BE0DE88224}"/>
                    </a:ext>
                  </a:extLst>
                </p:cNvPr>
                <p:cNvSpPr/>
                <p:nvPr/>
              </p:nvSpPr>
              <p:spPr>
                <a:xfrm>
                  <a:off x="3724760" y="8512707"/>
                  <a:ext cx="891173" cy="235478"/>
                </a:xfrm>
                <a:custGeom>
                  <a:avLst/>
                  <a:gdLst>
                    <a:gd name="connsiteX0" fmla="*/ 4807 w 891173"/>
                    <a:gd name="connsiteY0" fmla="*/ 188910 h 235478"/>
                    <a:gd name="connsiteX1" fmla="*/ 250340 w 891173"/>
                    <a:gd name="connsiteY1" fmla="*/ 188910 h 235478"/>
                    <a:gd name="connsiteX2" fmla="*/ 423907 w 891173"/>
                    <a:gd name="connsiteY2" fmla="*/ 74610 h 235478"/>
                    <a:gd name="connsiteX3" fmla="*/ 711773 w 891173"/>
                    <a:gd name="connsiteY3" fmla="*/ 49210 h 235478"/>
                    <a:gd name="connsiteX4" fmla="*/ 889573 w 891173"/>
                    <a:gd name="connsiteY4" fmla="*/ 526 h 235478"/>
                    <a:gd name="connsiteX5" fmla="*/ 798557 w 891173"/>
                    <a:gd name="connsiteY5" fmla="*/ 36510 h 235478"/>
                    <a:gd name="connsiteX6" fmla="*/ 783740 w 891173"/>
                    <a:gd name="connsiteY6" fmla="*/ 212193 h 235478"/>
                    <a:gd name="connsiteX7" fmla="*/ 777390 w 891173"/>
                    <a:gd name="connsiteY7" fmla="*/ 135993 h 235478"/>
                    <a:gd name="connsiteX8" fmla="*/ 470473 w 891173"/>
                    <a:gd name="connsiteY8" fmla="*/ 125410 h 235478"/>
                    <a:gd name="connsiteX9" fmla="*/ 305373 w 891173"/>
                    <a:gd name="connsiteY9" fmla="*/ 193143 h 235478"/>
                    <a:gd name="connsiteX10" fmla="*/ 102173 w 891173"/>
                    <a:gd name="connsiteY10" fmla="*/ 235476 h 235478"/>
                    <a:gd name="connsiteX11" fmla="*/ 4807 w 891173"/>
                    <a:gd name="connsiteY11" fmla="*/ 188910 h 23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1173" h="235478">
                      <a:moveTo>
                        <a:pt x="4807" y="188910"/>
                      </a:moveTo>
                      <a:cubicBezTo>
                        <a:pt x="29501" y="181149"/>
                        <a:pt x="180490" y="207960"/>
                        <a:pt x="250340" y="188910"/>
                      </a:cubicBezTo>
                      <a:cubicBezTo>
                        <a:pt x="320190" y="169860"/>
                        <a:pt x="347002" y="97893"/>
                        <a:pt x="423907" y="74610"/>
                      </a:cubicBezTo>
                      <a:cubicBezTo>
                        <a:pt x="500812" y="51327"/>
                        <a:pt x="634162" y="61557"/>
                        <a:pt x="711773" y="49210"/>
                      </a:cubicBezTo>
                      <a:cubicBezTo>
                        <a:pt x="789384" y="36863"/>
                        <a:pt x="875109" y="2643"/>
                        <a:pt x="889573" y="526"/>
                      </a:cubicBezTo>
                      <a:cubicBezTo>
                        <a:pt x="904037" y="-1591"/>
                        <a:pt x="816196" y="1232"/>
                        <a:pt x="798557" y="36510"/>
                      </a:cubicBezTo>
                      <a:cubicBezTo>
                        <a:pt x="780918" y="71788"/>
                        <a:pt x="787268" y="195612"/>
                        <a:pt x="783740" y="212193"/>
                      </a:cubicBezTo>
                      <a:cubicBezTo>
                        <a:pt x="780212" y="228774"/>
                        <a:pt x="829601" y="150457"/>
                        <a:pt x="777390" y="135993"/>
                      </a:cubicBezTo>
                      <a:cubicBezTo>
                        <a:pt x="725179" y="121529"/>
                        <a:pt x="549142" y="115885"/>
                        <a:pt x="470473" y="125410"/>
                      </a:cubicBezTo>
                      <a:cubicBezTo>
                        <a:pt x="391804" y="134935"/>
                        <a:pt x="366756" y="174799"/>
                        <a:pt x="305373" y="193143"/>
                      </a:cubicBezTo>
                      <a:cubicBezTo>
                        <a:pt x="243990" y="211487"/>
                        <a:pt x="148034" y="235123"/>
                        <a:pt x="102173" y="235476"/>
                      </a:cubicBezTo>
                      <a:cubicBezTo>
                        <a:pt x="56312" y="235829"/>
                        <a:pt x="-19887" y="196671"/>
                        <a:pt x="4807" y="1889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50298FFD-0493-42B9-BA0C-9641DF5E3734}"/>
                    </a:ext>
                  </a:extLst>
                </p:cNvPr>
                <p:cNvSpPr/>
                <p:nvPr/>
              </p:nvSpPr>
              <p:spPr>
                <a:xfrm>
                  <a:off x="4675551" y="8326835"/>
                  <a:ext cx="754646" cy="837373"/>
                </a:xfrm>
                <a:custGeom>
                  <a:avLst/>
                  <a:gdLst>
                    <a:gd name="connsiteX0" fmla="*/ 753699 w 754646"/>
                    <a:gd name="connsiteY0" fmla="*/ 132 h 837373"/>
                    <a:gd name="connsiteX1" fmla="*/ 681732 w 754646"/>
                    <a:gd name="connsiteY1" fmla="*/ 309165 h 837373"/>
                    <a:gd name="connsiteX2" fmla="*/ 584366 w 754646"/>
                    <a:gd name="connsiteY2" fmla="*/ 402298 h 837373"/>
                    <a:gd name="connsiteX3" fmla="*/ 497582 w 754646"/>
                    <a:gd name="connsiteY3" fmla="*/ 495432 h 837373"/>
                    <a:gd name="connsiteX4" fmla="*/ 408682 w 754646"/>
                    <a:gd name="connsiteY4" fmla="*/ 586448 h 837373"/>
                    <a:gd name="connsiteX5" fmla="*/ 330366 w 754646"/>
                    <a:gd name="connsiteY5" fmla="*/ 639365 h 837373"/>
                    <a:gd name="connsiteX6" fmla="*/ 156799 w 754646"/>
                    <a:gd name="connsiteY6" fmla="*/ 658415 h 837373"/>
                    <a:gd name="connsiteX7" fmla="*/ 489116 w 754646"/>
                    <a:gd name="connsiteY7" fmla="*/ 571632 h 837373"/>
                    <a:gd name="connsiteX8" fmla="*/ 296499 w 754646"/>
                    <a:gd name="connsiteY8" fmla="*/ 681698 h 837373"/>
                    <a:gd name="connsiteX9" fmla="*/ 2282 w 754646"/>
                    <a:gd name="connsiteY9" fmla="*/ 836215 h 837373"/>
                    <a:gd name="connsiteX10" fmla="*/ 465832 w 754646"/>
                    <a:gd name="connsiteY10" fmla="*/ 594915 h 837373"/>
                    <a:gd name="connsiteX11" fmla="*/ 626699 w 754646"/>
                    <a:gd name="connsiteY11" fmla="*/ 387482 h 837373"/>
                    <a:gd name="connsiteX12" fmla="*/ 715599 w 754646"/>
                    <a:gd name="connsiteY12" fmla="*/ 349382 h 837373"/>
                    <a:gd name="connsiteX13" fmla="*/ 753699 w 754646"/>
                    <a:gd name="connsiteY13" fmla="*/ 132 h 837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4646" h="837373">
                      <a:moveTo>
                        <a:pt x="753699" y="132"/>
                      </a:moveTo>
                      <a:cubicBezTo>
                        <a:pt x="748054" y="-6571"/>
                        <a:pt x="709954" y="242137"/>
                        <a:pt x="681732" y="309165"/>
                      </a:cubicBezTo>
                      <a:cubicBezTo>
                        <a:pt x="653510" y="376193"/>
                        <a:pt x="615058" y="371254"/>
                        <a:pt x="584366" y="402298"/>
                      </a:cubicBezTo>
                      <a:cubicBezTo>
                        <a:pt x="553674" y="433342"/>
                        <a:pt x="526863" y="464740"/>
                        <a:pt x="497582" y="495432"/>
                      </a:cubicBezTo>
                      <a:cubicBezTo>
                        <a:pt x="468301" y="526124"/>
                        <a:pt x="436551" y="562459"/>
                        <a:pt x="408682" y="586448"/>
                      </a:cubicBezTo>
                      <a:cubicBezTo>
                        <a:pt x="380813" y="610437"/>
                        <a:pt x="372346" y="627371"/>
                        <a:pt x="330366" y="639365"/>
                      </a:cubicBezTo>
                      <a:cubicBezTo>
                        <a:pt x="288386" y="651359"/>
                        <a:pt x="130341" y="669704"/>
                        <a:pt x="156799" y="658415"/>
                      </a:cubicBezTo>
                      <a:cubicBezTo>
                        <a:pt x="183257" y="647126"/>
                        <a:pt x="465833" y="567752"/>
                        <a:pt x="489116" y="571632"/>
                      </a:cubicBezTo>
                      <a:cubicBezTo>
                        <a:pt x="512399" y="575512"/>
                        <a:pt x="377638" y="637601"/>
                        <a:pt x="296499" y="681698"/>
                      </a:cubicBezTo>
                      <a:cubicBezTo>
                        <a:pt x="215360" y="725795"/>
                        <a:pt x="-25940" y="850679"/>
                        <a:pt x="2282" y="836215"/>
                      </a:cubicBezTo>
                      <a:cubicBezTo>
                        <a:pt x="30504" y="821751"/>
                        <a:pt x="361763" y="669704"/>
                        <a:pt x="465832" y="594915"/>
                      </a:cubicBezTo>
                      <a:cubicBezTo>
                        <a:pt x="569901" y="520126"/>
                        <a:pt x="585071" y="428404"/>
                        <a:pt x="626699" y="387482"/>
                      </a:cubicBezTo>
                      <a:cubicBezTo>
                        <a:pt x="668327" y="346560"/>
                        <a:pt x="692316" y="408649"/>
                        <a:pt x="715599" y="349382"/>
                      </a:cubicBezTo>
                      <a:cubicBezTo>
                        <a:pt x="738882" y="290115"/>
                        <a:pt x="759344" y="6835"/>
                        <a:pt x="75369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AC6A401D-CB7F-42A8-8054-15815FC7A4E1}"/>
                    </a:ext>
                  </a:extLst>
                </p:cNvPr>
                <p:cNvSpPr/>
                <p:nvPr/>
              </p:nvSpPr>
              <p:spPr>
                <a:xfrm>
                  <a:off x="4844423" y="7952059"/>
                  <a:ext cx="485412" cy="106358"/>
                </a:xfrm>
                <a:custGeom>
                  <a:avLst/>
                  <a:gdLst>
                    <a:gd name="connsiteX0" fmla="*/ 485344 w 485412"/>
                    <a:gd name="connsiteY0" fmla="*/ 106091 h 106358"/>
                    <a:gd name="connsiteX1" fmla="*/ 282144 w 485412"/>
                    <a:gd name="connsiteY1" fmla="*/ 4491 h 106358"/>
                    <a:gd name="connsiteX2" fmla="*/ 180544 w 485412"/>
                    <a:gd name="connsiteY2" fmla="*/ 23541 h 106358"/>
                    <a:gd name="connsiteX3" fmla="*/ 627 w 485412"/>
                    <a:gd name="connsiteY3" fmla="*/ 74341 h 106358"/>
                    <a:gd name="connsiteX4" fmla="*/ 248277 w 485412"/>
                    <a:gd name="connsiteY4" fmla="*/ 19308 h 106358"/>
                    <a:gd name="connsiteX5" fmla="*/ 182660 w 485412"/>
                    <a:gd name="connsiteY5" fmla="*/ 48941 h 106358"/>
                    <a:gd name="connsiteX6" fmla="*/ 303310 w 485412"/>
                    <a:gd name="connsiteY6" fmla="*/ 34124 h 106358"/>
                    <a:gd name="connsiteX7" fmla="*/ 485344 w 485412"/>
                    <a:gd name="connsiteY7" fmla="*/ 106091 h 106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412" h="106358">
                      <a:moveTo>
                        <a:pt x="485344" y="106091"/>
                      </a:moveTo>
                      <a:cubicBezTo>
                        <a:pt x="481816" y="101152"/>
                        <a:pt x="332944" y="18249"/>
                        <a:pt x="282144" y="4491"/>
                      </a:cubicBezTo>
                      <a:cubicBezTo>
                        <a:pt x="231344" y="-9267"/>
                        <a:pt x="227464" y="11899"/>
                        <a:pt x="180544" y="23541"/>
                      </a:cubicBezTo>
                      <a:cubicBezTo>
                        <a:pt x="133624" y="35183"/>
                        <a:pt x="-10662" y="75046"/>
                        <a:pt x="627" y="74341"/>
                      </a:cubicBezTo>
                      <a:cubicBezTo>
                        <a:pt x="11916" y="73636"/>
                        <a:pt x="217938" y="23541"/>
                        <a:pt x="248277" y="19308"/>
                      </a:cubicBezTo>
                      <a:cubicBezTo>
                        <a:pt x="278616" y="15075"/>
                        <a:pt x="173488" y="46472"/>
                        <a:pt x="182660" y="48941"/>
                      </a:cubicBezTo>
                      <a:cubicBezTo>
                        <a:pt x="191832" y="51410"/>
                        <a:pt x="252157" y="22129"/>
                        <a:pt x="303310" y="34124"/>
                      </a:cubicBezTo>
                      <a:cubicBezTo>
                        <a:pt x="354463" y="46118"/>
                        <a:pt x="488872" y="111030"/>
                        <a:pt x="485344" y="1060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27B35019-248B-4094-9E1A-84023F08E296}"/>
                    </a:ext>
                  </a:extLst>
                </p:cNvPr>
                <p:cNvSpPr/>
                <p:nvPr/>
              </p:nvSpPr>
              <p:spPr>
                <a:xfrm>
                  <a:off x="5160835" y="8065870"/>
                  <a:ext cx="244208" cy="482243"/>
                </a:xfrm>
                <a:custGeom>
                  <a:avLst/>
                  <a:gdLst>
                    <a:gd name="connsiteX0" fmla="*/ 113898 w 244208"/>
                    <a:gd name="connsiteY0" fmla="*/ 747 h 482243"/>
                    <a:gd name="connsiteX1" fmla="*/ 139298 w 244208"/>
                    <a:gd name="connsiteY1" fmla="*/ 142563 h 482243"/>
                    <a:gd name="connsiteX2" fmla="*/ 240898 w 244208"/>
                    <a:gd name="connsiteY2" fmla="*/ 271680 h 482243"/>
                    <a:gd name="connsiteX3" fmla="*/ 217615 w 244208"/>
                    <a:gd name="connsiteY3" fmla="*/ 405030 h 482243"/>
                    <a:gd name="connsiteX4" fmla="*/ 198565 w 244208"/>
                    <a:gd name="connsiteY4" fmla="*/ 421963 h 482243"/>
                    <a:gd name="connsiteX5" fmla="*/ 143532 w 244208"/>
                    <a:gd name="connsiteY5" fmla="*/ 481230 h 482243"/>
                    <a:gd name="connsiteX6" fmla="*/ 232432 w 244208"/>
                    <a:gd name="connsiteY6" fmla="*/ 366930 h 482243"/>
                    <a:gd name="connsiteX7" fmla="*/ 223965 w 244208"/>
                    <a:gd name="connsiteY7" fmla="*/ 273797 h 482243"/>
                    <a:gd name="connsiteX8" fmla="*/ 192215 w 244208"/>
                    <a:gd name="connsiteY8" fmla="*/ 218763 h 482243"/>
                    <a:gd name="connsiteX9" fmla="*/ 116015 w 244208"/>
                    <a:gd name="connsiteY9" fmla="*/ 250513 h 482243"/>
                    <a:gd name="connsiteX10" fmla="*/ 12298 w 244208"/>
                    <a:gd name="connsiteY10" fmla="*/ 320363 h 482243"/>
                    <a:gd name="connsiteX11" fmla="*/ 22882 w 244208"/>
                    <a:gd name="connsiteY11" fmla="*/ 373280 h 482243"/>
                    <a:gd name="connsiteX12" fmla="*/ 8065 w 244208"/>
                    <a:gd name="connsiteY12" fmla="*/ 324597 h 482243"/>
                    <a:gd name="connsiteX13" fmla="*/ 168932 w 244208"/>
                    <a:gd name="connsiteY13" fmla="*/ 187013 h 482243"/>
                    <a:gd name="connsiteX14" fmla="*/ 94848 w 244208"/>
                    <a:gd name="connsiteY14" fmla="*/ 89647 h 482243"/>
                    <a:gd name="connsiteX15" fmla="*/ 113898 w 244208"/>
                    <a:gd name="connsiteY15" fmla="*/ 747 h 482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4208" h="482243">
                      <a:moveTo>
                        <a:pt x="113898" y="747"/>
                      </a:moveTo>
                      <a:cubicBezTo>
                        <a:pt x="121306" y="9566"/>
                        <a:pt x="118131" y="97408"/>
                        <a:pt x="139298" y="142563"/>
                      </a:cubicBezTo>
                      <a:cubicBezTo>
                        <a:pt x="160465" y="187718"/>
                        <a:pt x="227845" y="227936"/>
                        <a:pt x="240898" y="271680"/>
                      </a:cubicBezTo>
                      <a:cubicBezTo>
                        <a:pt x="253951" y="315425"/>
                        <a:pt x="224671" y="379983"/>
                        <a:pt x="217615" y="405030"/>
                      </a:cubicBezTo>
                      <a:cubicBezTo>
                        <a:pt x="210560" y="430077"/>
                        <a:pt x="210912" y="409263"/>
                        <a:pt x="198565" y="421963"/>
                      </a:cubicBezTo>
                      <a:cubicBezTo>
                        <a:pt x="186218" y="434663"/>
                        <a:pt x="137887" y="490402"/>
                        <a:pt x="143532" y="481230"/>
                      </a:cubicBezTo>
                      <a:cubicBezTo>
                        <a:pt x="149177" y="472058"/>
                        <a:pt x="219026" y="401502"/>
                        <a:pt x="232432" y="366930"/>
                      </a:cubicBezTo>
                      <a:cubicBezTo>
                        <a:pt x="245838" y="332358"/>
                        <a:pt x="230668" y="298492"/>
                        <a:pt x="223965" y="273797"/>
                      </a:cubicBezTo>
                      <a:cubicBezTo>
                        <a:pt x="217262" y="249103"/>
                        <a:pt x="210207" y="222644"/>
                        <a:pt x="192215" y="218763"/>
                      </a:cubicBezTo>
                      <a:cubicBezTo>
                        <a:pt x="174223" y="214882"/>
                        <a:pt x="146001" y="233580"/>
                        <a:pt x="116015" y="250513"/>
                      </a:cubicBezTo>
                      <a:cubicBezTo>
                        <a:pt x="86029" y="267446"/>
                        <a:pt x="27820" y="299902"/>
                        <a:pt x="12298" y="320363"/>
                      </a:cubicBezTo>
                      <a:cubicBezTo>
                        <a:pt x="-3224" y="340824"/>
                        <a:pt x="23587" y="372574"/>
                        <a:pt x="22882" y="373280"/>
                      </a:cubicBezTo>
                      <a:cubicBezTo>
                        <a:pt x="22177" y="373986"/>
                        <a:pt x="-16277" y="355641"/>
                        <a:pt x="8065" y="324597"/>
                      </a:cubicBezTo>
                      <a:cubicBezTo>
                        <a:pt x="32407" y="293553"/>
                        <a:pt x="154468" y="226171"/>
                        <a:pt x="168932" y="187013"/>
                      </a:cubicBezTo>
                      <a:cubicBezTo>
                        <a:pt x="183396" y="147855"/>
                        <a:pt x="105079" y="115753"/>
                        <a:pt x="94848" y="89647"/>
                      </a:cubicBezTo>
                      <a:cubicBezTo>
                        <a:pt x="84617" y="63542"/>
                        <a:pt x="106490" y="-8072"/>
                        <a:pt x="113898" y="7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: 図形 1047">
                  <a:extLst>
                    <a:ext uri="{FF2B5EF4-FFF2-40B4-BE49-F238E27FC236}">
                      <a16:creationId xmlns:a16="http://schemas.microsoft.com/office/drawing/2014/main" id="{3733BDF6-AEFA-47D0-8466-BE4E4C605AA3}"/>
                    </a:ext>
                  </a:extLst>
                </p:cNvPr>
                <p:cNvSpPr/>
                <p:nvPr/>
              </p:nvSpPr>
              <p:spPr>
                <a:xfrm>
                  <a:off x="4757613" y="8307735"/>
                  <a:ext cx="303734" cy="445323"/>
                </a:xfrm>
                <a:custGeom>
                  <a:avLst/>
                  <a:gdLst>
                    <a:gd name="connsiteX0" fmla="*/ 32404 w 303734"/>
                    <a:gd name="connsiteY0" fmla="*/ 182 h 445323"/>
                    <a:gd name="connsiteX1" fmla="*/ 32404 w 303734"/>
                    <a:gd name="connsiteY1" fmla="*/ 116598 h 445323"/>
                    <a:gd name="connsiteX2" fmla="*/ 40870 w 303734"/>
                    <a:gd name="connsiteY2" fmla="*/ 148348 h 445323"/>
                    <a:gd name="connsiteX3" fmla="*/ 294870 w 303734"/>
                    <a:gd name="connsiteY3" fmla="*/ 368482 h 445323"/>
                    <a:gd name="connsiteX4" fmla="*/ 233487 w 303734"/>
                    <a:gd name="connsiteY4" fmla="*/ 313448 h 445323"/>
                    <a:gd name="connsiteX5" fmla="*/ 112837 w 303734"/>
                    <a:gd name="connsiteY5" fmla="*/ 249948 h 445323"/>
                    <a:gd name="connsiteX6" fmla="*/ 150937 w 303734"/>
                    <a:gd name="connsiteY6" fmla="*/ 315565 h 445323"/>
                    <a:gd name="connsiteX7" fmla="*/ 246187 w 303734"/>
                    <a:gd name="connsiteY7" fmla="*/ 438332 h 445323"/>
                    <a:gd name="connsiteX8" fmla="*/ 218670 w 303734"/>
                    <a:gd name="connsiteY8" fmla="*/ 410815 h 445323"/>
                    <a:gd name="connsiteX9" fmla="*/ 4887 w 303734"/>
                    <a:gd name="connsiteY9" fmla="*/ 249948 h 445323"/>
                    <a:gd name="connsiteX10" fmla="*/ 74737 w 303734"/>
                    <a:gd name="connsiteY10" fmla="*/ 275348 h 445323"/>
                    <a:gd name="connsiteX11" fmla="*/ 142470 w 303734"/>
                    <a:gd name="connsiteY11" fmla="*/ 243598 h 445323"/>
                    <a:gd name="connsiteX12" fmla="*/ 85320 w 303734"/>
                    <a:gd name="connsiteY12" fmla="*/ 190682 h 445323"/>
                    <a:gd name="connsiteX13" fmla="*/ 15470 w 303734"/>
                    <a:gd name="connsiteY13" fmla="*/ 146232 h 445323"/>
                    <a:gd name="connsiteX14" fmla="*/ 32404 w 303734"/>
                    <a:gd name="connsiteY14" fmla="*/ 182 h 44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3734" h="445323">
                      <a:moveTo>
                        <a:pt x="32404" y="182"/>
                      </a:moveTo>
                      <a:cubicBezTo>
                        <a:pt x="35226" y="-4757"/>
                        <a:pt x="30993" y="91904"/>
                        <a:pt x="32404" y="116598"/>
                      </a:cubicBezTo>
                      <a:cubicBezTo>
                        <a:pt x="33815" y="141292"/>
                        <a:pt x="-2874" y="106367"/>
                        <a:pt x="40870" y="148348"/>
                      </a:cubicBezTo>
                      <a:cubicBezTo>
                        <a:pt x="84614" y="190329"/>
                        <a:pt x="262767" y="340965"/>
                        <a:pt x="294870" y="368482"/>
                      </a:cubicBezTo>
                      <a:cubicBezTo>
                        <a:pt x="326973" y="395999"/>
                        <a:pt x="263826" y="333204"/>
                        <a:pt x="233487" y="313448"/>
                      </a:cubicBezTo>
                      <a:cubicBezTo>
                        <a:pt x="203148" y="293692"/>
                        <a:pt x="126595" y="249595"/>
                        <a:pt x="112837" y="249948"/>
                      </a:cubicBezTo>
                      <a:cubicBezTo>
                        <a:pt x="99079" y="250301"/>
                        <a:pt x="128712" y="284168"/>
                        <a:pt x="150937" y="315565"/>
                      </a:cubicBezTo>
                      <a:cubicBezTo>
                        <a:pt x="173162" y="346962"/>
                        <a:pt x="234898" y="422457"/>
                        <a:pt x="246187" y="438332"/>
                      </a:cubicBezTo>
                      <a:cubicBezTo>
                        <a:pt x="257476" y="454207"/>
                        <a:pt x="258887" y="442212"/>
                        <a:pt x="218670" y="410815"/>
                      </a:cubicBezTo>
                      <a:cubicBezTo>
                        <a:pt x="178453" y="379418"/>
                        <a:pt x="28876" y="272526"/>
                        <a:pt x="4887" y="249948"/>
                      </a:cubicBezTo>
                      <a:cubicBezTo>
                        <a:pt x="-19102" y="227370"/>
                        <a:pt x="51807" y="276406"/>
                        <a:pt x="74737" y="275348"/>
                      </a:cubicBezTo>
                      <a:cubicBezTo>
                        <a:pt x="97667" y="274290"/>
                        <a:pt x="140706" y="257709"/>
                        <a:pt x="142470" y="243598"/>
                      </a:cubicBezTo>
                      <a:cubicBezTo>
                        <a:pt x="144234" y="229487"/>
                        <a:pt x="106487" y="206910"/>
                        <a:pt x="85320" y="190682"/>
                      </a:cubicBezTo>
                      <a:cubicBezTo>
                        <a:pt x="64153" y="174454"/>
                        <a:pt x="23584" y="175160"/>
                        <a:pt x="15470" y="146232"/>
                      </a:cubicBezTo>
                      <a:cubicBezTo>
                        <a:pt x="7356" y="117304"/>
                        <a:pt x="29582" y="5121"/>
                        <a:pt x="32404" y="1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: 図形 1048">
                  <a:extLst>
                    <a:ext uri="{FF2B5EF4-FFF2-40B4-BE49-F238E27FC236}">
                      <a16:creationId xmlns:a16="http://schemas.microsoft.com/office/drawing/2014/main" id="{E8556237-732C-4D83-BC11-7BEEF83D42FC}"/>
                    </a:ext>
                  </a:extLst>
                </p:cNvPr>
                <p:cNvSpPr/>
                <p:nvPr/>
              </p:nvSpPr>
              <p:spPr>
                <a:xfrm>
                  <a:off x="4935965" y="8472978"/>
                  <a:ext cx="337322" cy="343161"/>
                </a:xfrm>
                <a:custGeom>
                  <a:avLst/>
                  <a:gdLst>
                    <a:gd name="connsiteX0" fmla="*/ 194835 w 337322"/>
                    <a:gd name="connsiteY0" fmla="*/ 39 h 343161"/>
                    <a:gd name="connsiteX1" fmla="*/ 336652 w 337322"/>
                    <a:gd name="connsiteY1" fmla="*/ 72005 h 343161"/>
                    <a:gd name="connsiteX2" fmla="*/ 245635 w 337322"/>
                    <a:gd name="connsiteY2" fmla="*/ 91055 h 343161"/>
                    <a:gd name="connsiteX3" fmla="*/ 184252 w 337322"/>
                    <a:gd name="connsiteY3" fmla="*/ 226522 h 343161"/>
                    <a:gd name="connsiteX4" fmla="*/ 154618 w 337322"/>
                    <a:gd name="connsiteY4" fmla="*/ 279439 h 343161"/>
                    <a:gd name="connsiteX5" fmla="*/ 102 w 337322"/>
                    <a:gd name="connsiteY5" fmla="*/ 342939 h 343161"/>
                    <a:gd name="connsiteX6" fmla="*/ 180018 w 337322"/>
                    <a:gd name="connsiteY6" fmla="*/ 256155 h 343161"/>
                    <a:gd name="connsiteX7" fmla="*/ 232935 w 337322"/>
                    <a:gd name="connsiteY7" fmla="*/ 139739 h 343161"/>
                    <a:gd name="connsiteX8" fmla="*/ 287968 w 337322"/>
                    <a:gd name="connsiteY8" fmla="*/ 82589 h 343161"/>
                    <a:gd name="connsiteX9" fmla="*/ 194835 w 337322"/>
                    <a:gd name="connsiteY9" fmla="*/ 39 h 34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7322" h="343161">
                      <a:moveTo>
                        <a:pt x="194835" y="39"/>
                      </a:moveTo>
                      <a:cubicBezTo>
                        <a:pt x="202949" y="-1725"/>
                        <a:pt x="328185" y="56836"/>
                        <a:pt x="336652" y="72005"/>
                      </a:cubicBezTo>
                      <a:cubicBezTo>
                        <a:pt x="345119" y="87174"/>
                        <a:pt x="271035" y="65302"/>
                        <a:pt x="245635" y="91055"/>
                      </a:cubicBezTo>
                      <a:cubicBezTo>
                        <a:pt x="220235" y="116808"/>
                        <a:pt x="199421" y="195125"/>
                        <a:pt x="184252" y="226522"/>
                      </a:cubicBezTo>
                      <a:cubicBezTo>
                        <a:pt x="169083" y="257919"/>
                        <a:pt x="185310" y="260036"/>
                        <a:pt x="154618" y="279439"/>
                      </a:cubicBezTo>
                      <a:cubicBezTo>
                        <a:pt x="123926" y="298842"/>
                        <a:pt x="-4131" y="346820"/>
                        <a:pt x="102" y="342939"/>
                      </a:cubicBezTo>
                      <a:cubicBezTo>
                        <a:pt x="4335" y="339058"/>
                        <a:pt x="141213" y="290022"/>
                        <a:pt x="180018" y="256155"/>
                      </a:cubicBezTo>
                      <a:cubicBezTo>
                        <a:pt x="218823" y="222288"/>
                        <a:pt x="214943" y="168667"/>
                        <a:pt x="232935" y="139739"/>
                      </a:cubicBezTo>
                      <a:cubicBezTo>
                        <a:pt x="250927" y="110811"/>
                        <a:pt x="293965" y="107636"/>
                        <a:pt x="287968" y="82589"/>
                      </a:cubicBezTo>
                      <a:cubicBezTo>
                        <a:pt x="281971" y="57542"/>
                        <a:pt x="186721" y="1803"/>
                        <a:pt x="194835" y="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8FA91BA5-7449-43D9-A5FB-C3BA36B6AD76}"/>
                    </a:ext>
                  </a:extLst>
                </p:cNvPr>
                <p:cNvSpPr/>
                <p:nvPr/>
              </p:nvSpPr>
              <p:spPr>
                <a:xfrm>
                  <a:off x="3879267" y="8675414"/>
                  <a:ext cx="180903" cy="216189"/>
                </a:xfrm>
                <a:custGeom>
                  <a:avLst/>
                  <a:gdLst>
                    <a:gd name="connsiteX0" fmla="*/ 180500 w 180903"/>
                    <a:gd name="connsiteY0" fmla="*/ 803 h 216189"/>
                    <a:gd name="connsiteX1" fmla="*/ 106416 w 180903"/>
                    <a:gd name="connsiteY1" fmla="*/ 174369 h 216189"/>
                    <a:gd name="connsiteX2" fmla="*/ 106416 w 180903"/>
                    <a:gd name="connsiteY2" fmla="*/ 201886 h 216189"/>
                    <a:gd name="connsiteX3" fmla="*/ 40800 w 180903"/>
                    <a:gd name="connsiteY3" fmla="*/ 212469 h 216189"/>
                    <a:gd name="connsiteX4" fmla="*/ 583 w 180903"/>
                    <a:gd name="connsiteY4" fmla="*/ 212469 h 216189"/>
                    <a:gd name="connsiteX5" fmla="*/ 70433 w 180903"/>
                    <a:gd name="connsiteY5" fmla="*/ 168019 h 216189"/>
                    <a:gd name="connsiteX6" fmla="*/ 131816 w 180903"/>
                    <a:gd name="connsiteY6" fmla="*/ 110869 h 216189"/>
                    <a:gd name="connsiteX7" fmla="*/ 180500 w 180903"/>
                    <a:gd name="connsiteY7" fmla="*/ 803 h 2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903" h="216189">
                      <a:moveTo>
                        <a:pt x="180500" y="803"/>
                      </a:moveTo>
                      <a:cubicBezTo>
                        <a:pt x="176267" y="11386"/>
                        <a:pt x="118763" y="140855"/>
                        <a:pt x="106416" y="174369"/>
                      </a:cubicBezTo>
                      <a:cubicBezTo>
                        <a:pt x="94069" y="207883"/>
                        <a:pt x="117352" y="195536"/>
                        <a:pt x="106416" y="201886"/>
                      </a:cubicBezTo>
                      <a:cubicBezTo>
                        <a:pt x="95480" y="208236"/>
                        <a:pt x="58439" y="210705"/>
                        <a:pt x="40800" y="212469"/>
                      </a:cubicBezTo>
                      <a:cubicBezTo>
                        <a:pt x="23161" y="214233"/>
                        <a:pt x="-4356" y="219877"/>
                        <a:pt x="583" y="212469"/>
                      </a:cubicBezTo>
                      <a:cubicBezTo>
                        <a:pt x="5522" y="205061"/>
                        <a:pt x="48561" y="184952"/>
                        <a:pt x="70433" y="168019"/>
                      </a:cubicBezTo>
                      <a:cubicBezTo>
                        <a:pt x="92305" y="151086"/>
                        <a:pt x="108886" y="134505"/>
                        <a:pt x="131816" y="110869"/>
                      </a:cubicBezTo>
                      <a:cubicBezTo>
                        <a:pt x="154746" y="87233"/>
                        <a:pt x="184733" y="-9780"/>
                        <a:pt x="180500" y="8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EAFA0CA1-1F93-4DDD-980E-33FA910EB246}"/>
                    </a:ext>
                  </a:extLst>
                </p:cNvPr>
                <p:cNvSpPr/>
                <p:nvPr/>
              </p:nvSpPr>
              <p:spPr>
                <a:xfrm>
                  <a:off x="4158540" y="8748181"/>
                  <a:ext cx="248391" cy="224920"/>
                </a:xfrm>
                <a:custGeom>
                  <a:avLst/>
                  <a:gdLst>
                    <a:gd name="connsiteX0" fmla="*/ 2827 w 248391"/>
                    <a:gd name="connsiteY0" fmla="*/ 2 h 224920"/>
                    <a:gd name="connsiteX1" fmla="*/ 53627 w 248391"/>
                    <a:gd name="connsiteY1" fmla="*/ 207436 h 224920"/>
                    <a:gd name="connsiteX2" fmla="*/ 248360 w 248391"/>
                    <a:gd name="connsiteY2" fmla="*/ 213786 h 224920"/>
                    <a:gd name="connsiteX3" fmla="*/ 68443 w 248391"/>
                    <a:gd name="connsiteY3" fmla="*/ 218019 h 224920"/>
                    <a:gd name="connsiteX4" fmla="*/ 11293 w 248391"/>
                    <a:gd name="connsiteY4" fmla="*/ 203202 h 224920"/>
                    <a:gd name="connsiteX5" fmla="*/ 2827 w 248391"/>
                    <a:gd name="connsiteY5" fmla="*/ 2 h 2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391" h="224920">
                      <a:moveTo>
                        <a:pt x="2827" y="2"/>
                      </a:moveTo>
                      <a:cubicBezTo>
                        <a:pt x="9883" y="708"/>
                        <a:pt x="12705" y="171805"/>
                        <a:pt x="53627" y="207436"/>
                      </a:cubicBezTo>
                      <a:cubicBezTo>
                        <a:pt x="94549" y="243067"/>
                        <a:pt x="245891" y="212022"/>
                        <a:pt x="248360" y="213786"/>
                      </a:cubicBezTo>
                      <a:cubicBezTo>
                        <a:pt x="250829" y="215550"/>
                        <a:pt x="107954" y="219783"/>
                        <a:pt x="68443" y="218019"/>
                      </a:cubicBezTo>
                      <a:cubicBezTo>
                        <a:pt x="28932" y="216255"/>
                        <a:pt x="19407" y="242360"/>
                        <a:pt x="11293" y="203202"/>
                      </a:cubicBezTo>
                      <a:cubicBezTo>
                        <a:pt x="3179" y="164044"/>
                        <a:pt x="-4229" y="-704"/>
                        <a:pt x="2827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6507E38C-0B7E-4C4F-8A5B-14DD49613873}"/>
                    </a:ext>
                  </a:extLst>
                </p:cNvPr>
                <p:cNvSpPr/>
                <p:nvPr/>
              </p:nvSpPr>
              <p:spPr>
                <a:xfrm>
                  <a:off x="4072722" y="8728978"/>
                  <a:ext cx="273356" cy="260589"/>
                </a:xfrm>
                <a:custGeom>
                  <a:avLst/>
                  <a:gdLst>
                    <a:gd name="connsiteX0" fmla="*/ 37845 w 273356"/>
                    <a:gd name="connsiteY0" fmla="*/ 155 h 260589"/>
                    <a:gd name="connsiteX1" fmla="*/ 23028 w 273356"/>
                    <a:gd name="connsiteY1" fmla="*/ 163139 h 260589"/>
                    <a:gd name="connsiteX2" fmla="*/ 86528 w 273356"/>
                    <a:gd name="connsiteY2" fmla="*/ 222405 h 260589"/>
                    <a:gd name="connsiteX3" fmla="*/ 272795 w 273356"/>
                    <a:gd name="connsiteY3" fmla="*/ 258389 h 260589"/>
                    <a:gd name="connsiteX4" fmla="*/ 139445 w 273356"/>
                    <a:gd name="connsiteY4" fmla="*/ 249922 h 260589"/>
                    <a:gd name="connsiteX5" fmla="*/ 3978 w 273356"/>
                    <a:gd name="connsiteY5" fmla="*/ 194889 h 260589"/>
                    <a:gd name="connsiteX6" fmla="*/ 37845 w 273356"/>
                    <a:gd name="connsiteY6" fmla="*/ 155 h 260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356" h="260589">
                      <a:moveTo>
                        <a:pt x="37845" y="155"/>
                      </a:moveTo>
                      <a:cubicBezTo>
                        <a:pt x="41020" y="-5137"/>
                        <a:pt x="14914" y="126097"/>
                        <a:pt x="23028" y="163139"/>
                      </a:cubicBezTo>
                      <a:cubicBezTo>
                        <a:pt x="31142" y="200181"/>
                        <a:pt x="44900" y="206530"/>
                        <a:pt x="86528" y="222405"/>
                      </a:cubicBezTo>
                      <a:cubicBezTo>
                        <a:pt x="128156" y="238280"/>
                        <a:pt x="263975" y="253803"/>
                        <a:pt x="272795" y="258389"/>
                      </a:cubicBezTo>
                      <a:cubicBezTo>
                        <a:pt x="281615" y="262975"/>
                        <a:pt x="184248" y="260505"/>
                        <a:pt x="139445" y="249922"/>
                      </a:cubicBezTo>
                      <a:cubicBezTo>
                        <a:pt x="94642" y="239339"/>
                        <a:pt x="21970" y="235458"/>
                        <a:pt x="3978" y="194889"/>
                      </a:cubicBezTo>
                      <a:cubicBezTo>
                        <a:pt x="-14014" y="154320"/>
                        <a:pt x="34670" y="5447"/>
                        <a:pt x="37845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DF0A971D-8DCF-44D8-A2B9-516848F6FA38}"/>
                    </a:ext>
                  </a:extLst>
                </p:cNvPr>
                <p:cNvSpPr/>
                <p:nvPr/>
              </p:nvSpPr>
              <p:spPr>
                <a:xfrm>
                  <a:off x="3998383" y="8983133"/>
                  <a:ext cx="601272" cy="220134"/>
                </a:xfrm>
                <a:custGeom>
                  <a:avLst/>
                  <a:gdLst>
                    <a:gd name="connsiteX0" fmla="*/ 0 w 601272"/>
                    <a:gd name="connsiteY0" fmla="*/ 0 h 220134"/>
                    <a:gd name="connsiteX1" fmla="*/ 222250 w 601272"/>
                    <a:gd name="connsiteY1" fmla="*/ 101600 h 220134"/>
                    <a:gd name="connsiteX2" fmla="*/ 361950 w 601272"/>
                    <a:gd name="connsiteY2" fmla="*/ 74084 h 220134"/>
                    <a:gd name="connsiteX3" fmla="*/ 586317 w 601272"/>
                    <a:gd name="connsiteY3" fmla="*/ 14817 h 220134"/>
                    <a:gd name="connsiteX4" fmla="*/ 321734 w 601272"/>
                    <a:gd name="connsiteY4" fmla="*/ 69850 h 220134"/>
                    <a:gd name="connsiteX5" fmla="*/ 400050 w 601272"/>
                    <a:gd name="connsiteY5" fmla="*/ 105834 h 220134"/>
                    <a:gd name="connsiteX6" fmla="*/ 601134 w 601272"/>
                    <a:gd name="connsiteY6" fmla="*/ 148167 h 220134"/>
                    <a:gd name="connsiteX7" fmla="*/ 429684 w 601272"/>
                    <a:gd name="connsiteY7" fmla="*/ 158750 h 220134"/>
                    <a:gd name="connsiteX8" fmla="*/ 315384 w 601272"/>
                    <a:gd name="connsiteY8" fmla="*/ 220134 h 220134"/>
                    <a:gd name="connsiteX9" fmla="*/ 400050 w 601272"/>
                    <a:gd name="connsiteY9" fmla="*/ 158750 h 220134"/>
                    <a:gd name="connsiteX10" fmla="*/ 256117 w 601272"/>
                    <a:gd name="connsiteY10" fmla="*/ 95250 h 220134"/>
                    <a:gd name="connsiteX11" fmla="*/ 383117 w 601272"/>
                    <a:gd name="connsiteY11" fmla="*/ 78317 h 220134"/>
                    <a:gd name="connsiteX12" fmla="*/ 370417 w 601272"/>
                    <a:gd name="connsiteY12" fmla="*/ 78317 h 220134"/>
                    <a:gd name="connsiteX13" fmla="*/ 0 w 601272"/>
                    <a:gd name="connsiteY13" fmla="*/ 0 h 220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1272" h="220134">
                      <a:moveTo>
                        <a:pt x="0" y="0"/>
                      </a:moveTo>
                      <a:cubicBezTo>
                        <a:pt x="80962" y="44626"/>
                        <a:pt x="161925" y="89253"/>
                        <a:pt x="222250" y="101600"/>
                      </a:cubicBezTo>
                      <a:cubicBezTo>
                        <a:pt x="282575" y="113947"/>
                        <a:pt x="301272" y="88548"/>
                        <a:pt x="361950" y="74084"/>
                      </a:cubicBezTo>
                      <a:cubicBezTo>
                        <a:pt x="422628" y="59620"/>
                        <a:pt x="593020" y="15523"/>
                        <a:pt x="586317" y="14817"/>
                      </a:cubicBezTo>
                      <a:cubicBezTo>
                        <a:pt x="579614" y="14111"/>
                        <a:pt x="352778" y="54681"/>
                        <a:pt x="321734" y="69850"/>
                      </a:cubicBezTo>
                      <a:cubicBezTo>
                        <a:pt x="290690" y="85019"/>
                        <a:pt x="353483" y="92781"/>
                        <a:pt x="400050" y="105834"/>
                      </a:cubicBezTo>
                      <a:cubicBezTo>
                        <a:pt x="446617" y="118887"/>
                        <a:pt x="596195" y="139348"/>
                        <a:pt x="601134" y="148167"/>
                      </a:cubicBezTo>
                      <a:cubicBezTo>
                        <a:pt x="606073" y="156986"/>
                        <a:pt x="477309" y="146756"/>
                        <a:pt x="429684" y="158750"/>
                      </a:cubicBezTo>
                      <a:cubicBezTo>
                        <a:pt x="382059" y="170745"/>
                        <a:pt x="320323" y="220134"/>
                        <a:pt x="315384" y="220134"/>
                      </a:cubicBezTo>
                      <a:cubicBezTo>
                        <a:pt x="310445" y="220134"/>
                        <a:pt x="409928" y="179564"/>
                        <a:pt x="400050" y="158750"/>
                      </a:cubicBezTo>
                      <a:cubicBezTo>
                        <a:pt x="390172" y="137936"/>
                        <a:pt x="258939" y="108656"/>
                        <a:pt x="256117" y="95250"/>
                      </a:cubicBezTo>
                      <a:cubicBezTo>
                        <a:pt x="253295" y="81844"/>
                        <a:pt x="364067" y="81139"/>
                        <a:pt x="383117" y="78317"/>
                      </a:cubicBezTo>
                      <a:cubicBezTo>
                        <a:pt x="402167" y="75495"/>
                        <a:pt x="370417" y="78317"/>
                        <a:pt x="370417" y="78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: 図形 1053">
                  <a:extLst>
                    <a:ext uri="{FF2B5EF4-FFF2-40B4-BE49-F238E27FC236}">
                      <a16:creationId xmlns:a16="http://schemas.microsoft.com/office/drawing/2014/main" id="{F3F7F482-F913-4F41-953F-071C98BA3CFE}"/>
                    </a:ext>
                  </a:extLst>
                </p:cNvPr>
                <p:cNvSpPr/>
                <p:nvPr/>
              </p:nvSpPr>
              <p:spPr>
                <a:xfrm>
                  <a:off x="3819127" y="9082070"/>
                  <a:ext cx="321904" cy="196173"/>
                </a:xfrm>
                <a:custGeom>
                  <a:avLst/>
                  <a:gdLst>
                    <a:gd name="connsiteX0" fmla="*/ 316840 w 321904"/>
                    <a:gd name="connsiteY0" fmla="*/ 547 h 196173"/>
                    <a:gd name="connsiteX1" fmla="*/ 211006 w 321904"/>
                    <a:gd name="connsiteY1" fmla="*/ 74630 h 196173"/>
                    <a:gd name="connsiteX2" fmla="*/ 9923 w 321904"/>
                    <a:gd name="connsiteY2" fmla="*/ 108497 h 196173"/>
                    <a:gd name="connsiteX3" fmla="*/ 45906 w 321904"/>
                    <a:gd name="connsiteY3" fmla="*/ 104263 h 196173"/>
                    <a:gd name="connsiteX4" fmla="*/ 132690 w 321904"/>
                    <a:gd name="connsiteY4" fmla="*/ 157180 h 196173"/>
                    <a:gd name="connsiteX5" fmla="*/ 276623 w 321904"/>
                    <a:gd name="connsiteY5" fmla="*/ 148713 h 196173"/>
                    <a:gd name="connsiteX6" fmla="*/ 3573 w 321904"/>
                    <a:gd name="connsiteY6" fmla="*/ 195280 h 196173"/>
                    <a:gd name="connsiteX7" fmla="*/ 117873 w 321904"/>
                    <a:gd name="connsiteY7" fmla="*/ 178347 h 196173"/>
                    <a:gd name="connsiteX8" fmla="*/ 75540 w 321904"/>
                    <a:gd name="connsiteY8" fmla="*/ 165647 h 196173"/>
                    <a:gd name="connsiteX9" fmla="*/ 62840 w 321904"/>
                    <a:gd name="connsiteY9" fmla="*/ 136013 h 196173"/>
                    <a:gd name="connsiteX10" fmla="*/ 54373 w 321904"/>
                    <a:gd name="connsiteY10" fmla="*/ 116963 h 196173"/>
                    <a:gd name="connsiteX11" fmla="*/ 316840 w 321904"/>
                    <a:gd name="connsiteY11" fmla="*/ 547 h 196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904" h="196173">
                      <a:moveTo>
                        <a:pt x="316840" y="547"/>
                      </a:moveTo>
                      <a:cubicBezTo>
                        <a:pt x="342945" y="-6508"/>
                        <a:pt x="262159" y="56638"/>
                        <a:pt x="211006" y="74630"/>
                      </a:cubicBezTo>
                      <a:cubicBezTo>
                        <a:pt x="159853" y="92622"/>
                        <a:pt x="37440" y="103558"/>
                        <a:pt x="9923" y="108497"/>
                      </a:cubicBezTo>
                      <a:cubicBezTo>
                        <a:pt x="-17594" y="113436"/>
                        <a:pt x="25445" y="96149"/>
                        <a:pt x="45906" y="104263"/>
                      </a:cubicBezTo>
                      <a:cubicBezTo>
                        <a:pt x="66367" y="112377"/>
                        <a:pt x="94237" y="149772"/>
                        <a:pt x="132690" y="157180"/>
                      </a:cubicBezTo>
                      <a:cubicBezTo>
                        <a:pt x="171143" y="164588"/>
                        <a:pt x="298142" y="142363"/>
                        <a:pt x="276623" y="148713"/>
                      </a:cubicBezTo>
                      <a:cubicBezTo>
                        <a:pt x="255104" y="155063"/>
                        <a:pt x="30031" y="190341"/>
                        <a:pt x="3573" y="195280"/>
                      </a:cubicBezTo>
                      <a:cubicBezTo>
                        <a:pt x="-22885" y="200219"/>
                        <a:pt x="105878" y="183286"/>
                        <a:pt x="117873" y="178347"/>
                      </a:cubicBezTo>
                      <a:cubicBezTo>
                        <a:pt x="129867" y="173408"/>
                        <a:pt x="84712" y="172703"/>
                        <a:pt x="75540" y="165647"/>
                      </a:cubicBezTo>
                      <a:cubicBezTo>
                        <a:pt x="66368" y="158591"/>
                        <a:pt x="66368" y="144127"/>
                        <a:pt x="62840" y="136013"/>
                      </a:cubicBezTo>
                      <a:cubicBezTo>
                        <a:pt x="59312" y="127899"/>
                        <a:pt x="13804" y="135660"/>
                        <a:pt x="54373" y="116963"/>
                      </a:cubicBezTo>
                      <a:cubicBezTo>
                        <a:pt x="94942" y="98266"/>
                        <a:pt x="290735" y="7602"/>
                        <a:pt x="316840" y="5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14BDDD51-F85E-4A7E-A91E-96BDB667498F}"/>
                    </a:ext>
                  </a:extLst>
                </p:cNvPr>
                <p:cNvSpPr/>
                <p:nvPr/>
              </p:nvSpPr>
              <p:spPr>
                <a:xfrm>
                  <a:off x="3806069" y="9135224"/>
                  <a:ext cx="1028745" cy="371124"/>
                </a:xfrm>
                <a:custGeom>
                  <a:avLst/>
                  <a:gdLst>
                    <a:gd name="connsiteX0" fmla="*/ 947964 w 1028745"/>
                    <a:gd name="connsiteY0" fmla="*/ 13009 h 371124"/>
                    <a:gd name="connsiteX1" fmla="*/ 757464 w 1028745"/>
                    <a:gd name="connsiteY1" fmla="*/ 127309 h 371124"/>
                    <a:gd name="connsiteX2" fmla="*/ 378581 w 1028745"/>
                    <a:gd name="connsiteY2" fmla="*/ 309343 h 371124"/>
                    <a:gd name="connsiteX3" fmla="*/ 230414 w 1028745"/>
                    <a:gd name="connsiteY3" fmla="*/ 345326 h 371124"/>
                    <a:gd name="connsiteX4" fmla="*/ 1814 w 1028745"/>
                    <a:gd name="connsiteY4" fmla="*/ 368609 h 371124"/>
                    <a:gd name="connsiteX5" fmla="*/ 363764 w 1028745"/>
                    <a:gd name="connsiteY5" fmla="*/ 283943 h 371124"/>
                    <a:gd name="connsiteX6" fmla="*/ 268514 w 1028745"/>
                    <a:gd name="connsiteY6" fmla="*/ 279709 h 371124"/>
                    <a:gd name="connsiteX7" fmla="*/ 571198 w 1028745"/>
                    <a:gd name="connsiteY7" fmla="*/ 188693 h 371124"/>
                    <a:gd name="connsiteX8" fmla="*/ 719364 w 1028745"/>
                    <a:gd name="connsiteY8" fmla="*/ 140009 h 371124"/>
                    <a:gd name="connsiteX9" fmla="*/ 1013581 w 1028745"/>
                    <a:gd name="connsiteY9" fmla="*/ 15126 h 371124"/>
                    <a:gd name="connsiteX10" fmla="*/ 947964 w 1028745"/>
                    <a:gd name="connsiteY10" fmla="*/ 13009 h 37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8745" h="371124">
                      <a:moveTo>
                        <a:pt x="947964" y="13009"/>
                      </a:moveTo>
                      <a:cubicBezTo>
                        <a:pt x="905278" y="31706"/>
                        <a:pt x="852361" y="77920"/>
                        <a:pt x="757464" y="127309"/>
                      </a:cubicBezTo>
                      <a:cubicBezTo>
                        <a:pt x="662567" y="176698"/>
                        <a:pt x="466423" y="273007"/>
                        <a:pt x="378581" y="309343"/>
                      </a:cubicBezTo>
                      <a:cubicBezTo>
                        <a:pt x="290739" y="345679"/>
                        <a:pt x="293208" y="335448"/>
                        <a:pt x="230414" y="345326"/>
                      </a:cubicBezTo>
                      <a:cubicBezTo>
                        <a:pt x="167620" y="355204"/>
                        <a:pt x="-20411" y="378839"/>
                        <a:pt x="1814" y="368609"/>
                      </a:cubicBezTo>
                      <a:cubicBezTo>
                        <a:pt x="24039" y="358379"/>
                        <a:pt x="319314" y="298760"/>
                        <a:pt x="363764" y="283943"/>
                      </a:cubicBezTo>
                      <a:cubicBezTo>
                        <a:pt x="408214" y="269126"/>
                        <a:pt x="233942" y="295584"/>
                        <a:pt x="268514" y="279709"/>
                      </a:cubicBezTo>
                      <a:cubicBezTo>
                        <a:pt x="303086" y="263834"/>
                        <a:pt x="496056" y="211976"/>
                        <a:pt x="571198" y="188693"/>
                      </a:cubicBezTo>
                      <a:cubicBezTo>
                        <a:pt x="646340" y="165410"/>
                        <a:pt x="645633" y="168937"/>
                        <a:pt x="719364" y="140009"/>
                      </a:cubicBezTo>
                      <a:cubicBezTo>
                        <a:pt x="793094" y="111081"/>
                        <a:pt x="967720" y="33823"/>
                        <a:pt x="1013581" y="15126"/>
                      </a:cubicBezTo>
                      <a:cubicBezTo>
                        <a:pt x="1059442" y="-3571"/>
                        <a:pt x="990650" y="-5688"/>
                        <a:pt x="947964" y="130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245157BB-5B60-44A4-B5A4-AE72E842B8D5}"/>
                    </a:ext>
                  </a:extLst>
                </p:cNvPr>
                <p:cNvSpPr/>
                <p:nvPr/>
              </p:nvSpPr>
              <p:spPr>
                <a:xfrm>
                  <a:off x="3873489" y="9063555"/>
                  <a:ext cx="1001546" cy="342952"/>
                </a:xfrm>
                <a:custGeom>
                  <a:avLst/>
                  <a:gdLst>
                    <a:gd name="connsiteX0" fmla="*/ 334444 w 1001546"/>
                    <a:gd name="connsiteY0" fmla="*/ 99495 h 342952"/>
                    <a:gd name="connsiteX1" fmla="*/ 361961 w 1001546"/>
                    <a:gd name="connsiteY1" fmla="*/ 184162 h 342952"/>
                    <a:gd name="connsiteX2" fmla="*/ 395828 w 1001546"/>
                    <a:gd name="connsiteY2" fmla="*/ 186278 h 342952"/>
                    <a:gd name="connsiteX3" fmla="*/ 309044 w 1001546"/>
                    <a:gd name="connsiteY3" fmla="*/ 237078 h 342952"/>
                    <a:gd name="connsiteX4" fmla="*/ 11 w 1001546"/>
                    <a:gd name="connsiteY4" fmla="*/ 342912 h 342952"/>
                    <a:gd name="connsiteX5" fmla="*/ 298461 w 1001546"/>
                    <a:gd name="connsiteY5" fmla="*/ 224378 h 342952"/>
                    <a:gd name="connsiteX6" fmla="*/ 632894 w 1001546"/>
                    <a:gd name="connsiteY6" fmla="*/ 150295 h 342952"/>
                    <a:gd name="connsiteX7" fmla="*/ 1001194 w 1001546"/>
                    <a:gd name="connsiteY7" fmla="*/ 12 h 342952"/>
                    <a:gd name="connsiteX8" fmla="*/ 565161 w 1001546"/>
                    <a:gd name="connsiteY8" fmla="*/ 158762 h 342952"/>
                    <a:gd name="connsiteX9" fmla="*/ 408528 w 1001546"/>
                    <a:gd name="connsiteY9" fmla="*/ 207445 h 342952"/>
                    <a:gd name="connsiteX10" fmla="*/ 334444 w 1001546"/>
                    <a:gd name="connsiteY10" fmla="*/ 99495 h 34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1546" h="342952">
                      <a:moveTo>
                        <a:pt x="334444" y="99495"/>
                      </a:moveTo>
                      <a:cubicBezTo>
                        <a:pt x="326683" y="95614"/>
                        <a:pt x="351730" y="169698"/>
                        <a:pt x="361961" y="184162"/>
                      </a:cubicBezTo>
                      <a:cubicBezTo>
                        <a:pt x="372192" y="198626"/>
                        <a:pt x="404647" y="177459"/>
                        <a:pt x="395828" y="186278"/>
                      </a:cubicBezTo>
                      <a:cubicBezTo>
                        <a:pt x="387009" y="195097"/>
                        <a:pt x="375013" y="210972"/>
                        <a:pt x="309044" y="237078"/>
                      </a:cubicBezTo>
                      <a:cubicBezTo>
                        <a:pt x="243075" y="263184"/>
                        <a:pt x="1775" y="345029"/>
                        <a:pt x="11" y="342912"/>
                      </a:cubicBezTo>
                      <a:cubicBezTo>
                        <a:pt x="-1753" y="340795"/>
                        <a:pt x="192981" y="256481"/>
                        <a:pt x="298461" y="224378"/>
                      </a:cubicBezTo>
                      <a:cubicBezTo>
                        <a:pt x="403941" y="192275"/>
                        <a:pt x="515772" y="187689"/>
                        <a:pt x="632894" y="150295"/>
                      </a:cubicBezTo>
                      <a:cubicBezTo>
                        <a:pt x="750016" y="112901"/>
                        <a:pt x="1012483" y="-1399"/>
                        <a:pt x="1001194" y="12"/>
                      </a:cubicBezTo>
                      <a:cubicBezTo>
                        <a:pt x="989905" y="1423"/>
                        <a:pt x="663939" y="124190"/>
                        <a:pt x="565161" y="158762"/>
                      </a:cubicBezTo>
                      <a:cubicBezTo>
                        <a:pt x="466383" y="193334"/>
                        <a:pt x="443453" y="212031"/>
                        <a:pt x="408528" y="207445"/>
                      </a:cubicBezTo>
                      <a:cubicBezTo>
                        <a:pt x="373603" y="202859"/>
                        <a:pt x="342205" y="103376"/>
                        <a:pt x="334444" y="994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: 図形 1056">
                  <a:extLst>
                    <a:ext uri="{FF2B5EF4-FFF2-40B4-BE49-F238E27FC236}">
                      <a16:creationId xmlns:a16="http://schemas.microsoft.com/office/drawing/2014/main" id="{4D1EAA2A-C1D3-4724-967F-E1D1DE048F24}"/>
                    </a:ext>
                  </a:extLst>
                </p:cNvPr>
                <p:cNvSpPr/>
                <p:nvPr/>
              </p:nvSpPr>
              <p:spPr>
                <a:xfrm>
                  <a:off x="3614708" y="8899362"/>
                  <a:ext cx="318942" cy="277378"/>
                </a:xfrm>
                <a:custGeom>
                  <a:avLst/>
                  <a:gdLst>
                    <a:gd name="connsiteX0" fmla="*/ 318059 w 318942"/>
                    <a:gd name="connsiteY0" fmla="*/ 1221 h 277378"/>
                    <a:gd name="connsiteX1" fmla="*/ 199525 w 318942"/>
                    <a:gd name="connsiteY1" fmla="*/ 102821 h 277378"/>
                    <a:gd name="connsiteX2" fmla="*/ 66175 w 318942"/>
                    <a:gd name="connsiteY2" fmla="*/ 234055 h 277378"/>
                    <a:gd name="connsiteX3" fmla="*/ 559 w 318942"/>
                    <a:gd name="connsiteY3" fmla="*/ 276388 h 277378"/>
                    <a:gd name="connsiteX4" fmla="*/ 100042 w 318942"/>
                    <a:gd name="connsiteY4" fmla="*/ 200188 h 277378"/>
                    <a:gd name="connsiteX5" fmla="*/ 201642 w 318942"/>
                    <a:gd name="connsiteY5" fmla="*/ 94355 h 277378"/>
                    <a:gd name="connsiteX6" fmla="*/ 136025 w 318942"/>
                    <a:gd name="connsiteY6" fmla="*/ 172671 h 277378"/>
                    <a:gd name="connsiteX7" fmla="*/ 318059 w 318942"/>
                    <a:gd name="connsiteY7" fmla="*/ 1221 h 27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8942" h="277378">
                      <a:moveTo>
                        <a:pt x="318059" y="1221"/>
                      </a:moveTo>
                      <a:cubicBezTo>
                        <a:pt x="328642" y="-10421"/>
                        <a:pt x="241506" y="64015"/>
                        <a:pt x="199525" y="102821"/>
                      </a:cubicBezTo>
                      <a:cubicBezTo>
                        <a:pt x="157544" y="141627"/>
                        <a:pt x="99336" y="205127"/>
                        <a:pt x="66175" y="234055"/>
                      </a:cubicBezTo>
                      <a:cubicBezTo>
                        <a:pt x="33014" y="262983"/>
                        <a:pt x="-5085" y="282032"/>
                        <a:pt x="559" y="276388"/>
                      </a:cubicBezTo>
                      <a:cubicBezTo>
                        <a:pt x="6203" y="270744"/>
                        <a:pt x="66528" y="230527"/>
                        <a:pt x="100042" y="200188"/>
                      </a:cubicBezTo>
                      <a:cubicBezTo>
                        <a:pt x="133556" y="169849"/>
                        <a:pt x="195645" y="98941"/>
                        <a:pt x="201642" y="94355"/>
                      </a:cubicBezTo>
                      <a:cubicBezTo>
                        <a:pt x="207639" y="89769"/>
                        <a:pt x="111683" y="185371"/>
                        <a:pt x="136025" y="172671"/>
                      </a:cubicBezTo>
                      <a:cubicBezTo>
                        <a:pt x="160367" y="159971"/>
                        <a:pt x="307476" y="12863"/>
                        <a:pt x="318059" y="12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: 図形 1057">
                  <a:extLst>
                    <a:ext uri="{FF2B5EF4-FFF2-40B4-BE49-F238E27FC236}">
                      <a16:creationId xmlns:a16="http://schemas.microsoft.com/office/drawing/2014/main" id="{056EDF51-9FEB-483E-B9D6-821C2CCE7CAE}"/>
                    </a:ext>
                  </a:extLst>
                </p:cNvPr>
                <p:cNvSpPr/>
                <p:nvPr/>
              </p:nvSpPr>
              <p:spPr>
                <a:xfrm>
                  <a:off x="6137358" y="8361431"/>
                  <a:ext cx="573151" cy="831303"/>
                </a:xfrm>
                <a:custGeom>
                  <a:avLst/>
                  <a:gdLst>
                    <a:gd name="connsiteX0" fmla="*/ 17909 w 573151"/>
                    <a:gd name="connsiteY0" fmla="*/ 84069 h 831303"/>
                    <a:gd name="connsiteX1" fmla="*/ 191475 w 573151"/>
                    <a:gd name="connsiteY1" fmla="*/ 422736 h 831303"/>
                    <a:gd name="connsiteX2" fmla="*/ 369275 w 573151"/>
                    <a:gd name="connsiteY2" fmla="*/ 638636 h 831303"/>
                    <a:gd name="connsiteX3" fmla="*/ 568242 w 573151"/>
                    <a:gd name="connsiteY3" fmla="*/ 829136 h 831303"/>
                    <a:gd name="connsiteX4" fmla="*/ 475109 w 573151"/>
                    <a:gd name="connsiteY4" fmla="*/ 714836 h 831303"/>
                    <a:gd name="connsiteX5" fmla="*/ 81409 w 573151"/>
                    <a:gd name="connsiteY5" fmla="*/ 329602 h 831303"/>
                    <a:gd name="connsiteX6" fmla="*/ 13675 w 573151"/>
                    <a:gd name="connsiteY6" fmla="*/ 16336 h 831303"/>
                    <a:gd name="connsiteX7" fmla="*/ 17909 w 573151"/>
                    <a:gd name="connsiteY7" fmla="*/ 84069 h 831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151" h="831303">
                      <a:moveTo>
                        <a:pt x="17909" y="84069"/>
                      </a:moveTo>
                      <a:cubicBezTo>
                        <a:pt x="47542" y="151802"/>
                        <a:pt x="132914" y="330308"/>
                        <a:pt x="191475" y="422736"/>
                      </a:cubicBezTo>
                      <a:cubicBezTo>
                        <a:pt x="250036" y="515164"/>
                        <a:pt x="306481" y="570903"/>
                        <a:pt x="369275" y="638636"/>
                      </a:cubicBezTo>
                      <a:cubicBezTo>
                        <a:pt x="432069" y="706369"/>
                        <a:pt x="550603" y="816436"/>
                        <a:pt x="568242" y="829136"/>
                      </a:cubicBezTo>
                      <a:cubicBezTo>
                        <a:pt x="585881" y="841836"/>
                        <a:pt x="556248" y="798092"/>
                        <a:pt x="475109" y="714836"/>
                      </a:cubicBezTo>
                      <a:cubicBezTo>
                        <a:pt x="393970" y="631580"/>
                        <a:pt x="158315" y="446018"/>
                        <a:pt x="81409" y="329602"/>
                      </a:cubicBezTo>
                      <a:cubicBezTo>
                        <a:pt x="4503" y="213186"/>
                        <a:pt x="25669" y="57258"/>
                        <a:pt x="13675" y="16336"/>
                      </a:cubicBezTo>
                      <a:cubicBezTo>
                        <a:pt x="1681" y="-24586"/>
                        <a:pt x="-11724" y="16336"/>
                        <a:pt x="17909" y="840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: 図形 1058">
                  <a:extLst>
                    <a:ext uri="{FF2B5EF4-FFF2-40B4-BE49-F238E27FC236}">
                      <a16:creationId xmlns:a16="http://schemas.microsoft.com/office/drawing/2014/main" id="{BF3369B4-8667-432F-8890-E4F493A38B9D}"/>
                    </a:ext>
                  </a:extLst>
                </p:cNvPr>
                <p:cNvSpPr/>
                <p:nvPr/>
              </p:nvSpPr>
              <p:spPr>
                <a:xfrm>
                  <a:off x="6671131" y="8199544"/>
                  <a:ext cx="561055" cy="1050935"/>
                </a:xfrm>
                <a:custGeom>
                  <a:avLst/>
                  <a:gdLst>
                    <a:gd name="connsiteX0" fmla="*/ 602 w 561055"/>
                    <a:gd name="connsiteY0" fmla="*/ 423 h 1050935"/>
                    <a:gd name="connsiteX1" fmla="*/ 250369 w 561055"/>
                    <a:gd name="connsiteY1" fmla="*/ 406823 h 1050935"/>
                    <a:gd name="connsiteX2" fmla="*/ 550936 w 561055"/>
                    <a:gd name="connsiteY2" fmla="*/ 1037589 h 1050935"/>
                    <a:gd name="connsiteX3" fmla="*/ 474736 w 561055"/>
                    <a:gd name="connsiteY3" fmla="*/ 808989 h 1050935"/>
                    <a:gd name="connsiteX4" fmla="*/ 322336 w 561055"/>
                    <a:gd name="connsiteY4" fmla="*/ 478789 h 1050935"/>
                    <a:gd name="connsiteX5" fmla="*/ 602 w 561055"/>
                    <a:gd name="connsiteY5" fmla="*/ 423 h 1050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1055" h="1050935">
                      <a:moveTo>
                        <a:pt x="602" y="423"/>
                      </a:moveTo>
                      <a:cubicBezTo>
                        <a:pt x="-11393" y="-11571"/>
                        <a:pt x="158647" y="233962"/>
                        <a:pt x="250369" y="406823"/>
                      </a:cubicBezTo>
                      <a:cubicBezTo>
                        <a:pt x="342091" y="579684"/>
                        <a:pt x="513542" y="970562"/>
                        <a:pt x="550936" y="1037589"/>
                      </a:cubicBezTo>
                      <a:cubicBezTo>
                        <a:pt x="588330" y="1104616"/>
                        <a:pt x="512836" y="902122"/>
                        <a:pt x="474736" y="808989"/>
                      </a:cubicBezTo>
                      <a:cubicBezTo>
                        <a:pt x="436636" y="715856"/>
                        <a:pt x="404180" y="619194"/>
                        <a:pt x="322336" y="478789"/>
                      </a:cubicBezTo>
                      <a:cubicBezTo>
                        <a:pt x="240492" y="338384"/>
                        <a:pt x="12597" y="12417"/>
                        <a:pt x="602" y="4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: 図形 1059">
                  <a:extLst>
                    <a:ext uri="{FF2B5EF4-FFF2-40B4-BE49-F238E27FC236}">
                      <a16:creationId xmlns:a16="http://schemas.microsoft.com/office/drawing/2014/main" id="{15EF31F5-CA05-4627-9013-014F617DE3EA}"/>
                    </a:ext>
                  </a:extLst>
                </p:cNvPr>
                <p:cNvSpPr/>
                <p:nvPr/>
              </p:nvSpPr>
              <p:spPr>
                <a:xfrm>
                  <a:off x="6413256" y="8977129"/>
                  <a:ext cx="865161" cy="1089074"/>
                </a:xfrm>
                <a:custGeom>
                  <a:avLst/>
                  <a:gdLst>
                    <a:gd name="connsiteX0" fmla="*/ 244 w 865161"/>
                    <a:gd name="connsiteY0" fmla="*/ 1771 h 1089074"/>
                    <a:gd name="connsiteX1" fmla="*/ 473319 w 865161"/>
                    <a:gd name="connsiteY1" fmla="*/ 566921 h 1089074"/>
                    <a:gd name="connsiteX2" fmla="*/ 854319 w 865161"/>
                    <a:gd name="connsiteY2" fmla="*/ 1071746 h 1089074"/>
                    <a:gd name="connsiteX3" fmla="*/ 730494 w 865161"/>
                    <a:gd name="connsiteY3" fmla="*/ 919346 h 1089074"/>
                    <a:gd name="connsiteX4" fmla="*/ 412994 w 865161"/>
                    <a:gd name="connsiteY4" fmla="*/ 408171 h 1089074"/>
                    <a:gd name="connsiteX5" fmla="*/ 244 w 865161"/>
                    <a:gd name="connsiteY5" fmla="*/ 1771 h 10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5161" h="1089074">
                      <a:moveTo>
                        <a:pt x="244" y="1771"/>
                      </a:moveTo>
                      <a:cubicBezTo>
                        <a:pt x="10298" y="28229"/>
                        <a:pt x="330973" y="388592"/>
                        <a:pt x="473319" y="566921"/>
                      </a:cubicBezTo>
                      <a:cubicBezTo>
                        <a:pt x="615665" y="745250"/>
                        <a:pt x="811456" y="1013008"/>
                        <a:pt x="854319" y="1071746"/>
                      </a:cubicBezTo>
                      <a:cubicBezTo>
                        <a:pt x="897182" y="1130484"/>
                        <a:pt x="804048" y="1029942"/>
                        <a:pt x="730494" y="919346"/>
                      </a:cubicBezTo>
                      <a:cubicBezTo>
                        <a:pt x="656940" y="808750"/>
                        <a:pt x="532586" y="564804"/>
                        <a:pt x="412994" y="408171"/>
                      </a:cubicBezTo>
                      <a:cubicBezTo>
                        <a:pt x="293402" y="251538"/>
                        <a:pt x="-9810" y="-24687"/>
                        <a:pt x="244" y="17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: 図形 1060">
                  <a:extLst>
                    <a:ext uri="{FF2B5EF4-FFF2-40B4-BE49-F238E27FC236}">
                      <a16:creationId xmlns:a16="http://schemas.microsoft.com/office/drawing/2014/main" id="{3457D562-C9FA-4A07-9014-D334819DE484}"/>
                    </a:ext>
                  </a:extLst>
                </p:cNvPr>
                <p:cNvSpPr/>
                <p:nvPr/>
              </p:nvSpPr>
              <p:spPr>
                <a:xfrm>
                  <a:off x="7257870" y="9262356"/>
                  <a:ext cx="734447" cy="1107576"/>
                </a:xfrm>
                <a:custGeom>
                  <a:avLst/>
                  <a:gdLst>
                    <a:gd name="connsiteX0" fmla="*/ 6530 w 734447"/>
                    <a:gd name="connsiteY0" fmla="*/ 37219 h 1107576"/>
                    <a:gd name="connsiteX1" fmla="*/ 47805 w 734447"/>
                    <a:gd name="connsiteY1" fmla="*/ 75319 h 1107576"/>
                    <a:gd name="connsiteX2" fmla="*/ 419280 w 734447"/>
                    <a:gd name="connsiteY2" fmla="*/ 799219 h 1107576"/>
                    <a:gd name="connsiteX3" fmla="*/ 501830 w 734447"/>
                    <a:gd name="connsiteY3" fmla="*/ 869069 h 1107576"/>
                    <a:gd name="connsiteX4" fmla="*/ 730430 w 734447"/>
                    <a:gd name="connsiteY4" fmla="*/ 1104019 h 1107576"/>
                    <a:gd name="connsiteX5" fmla="*/ 628830 w 734447"/>
                    <a:gd name="connsiteY5" fmla="*/ 989719 h 1107576"/>
                    <a:gd name="connsiteX6" fmla="*/ 393880 w 734447"/>
                    <a:gd name="connsiteY6" fmla="*/ 710319 h 1107576"/>
                    <a:gd name="connsiteX7" fmla="*/ 63680 w 734447"/>
                    <a:gd name="connsiteY7" fmla="*/ 205494 h 1107576"/>
                    <a:gd name="connsiteX8" fmla="*/ 6530 w 734447"/>
                    <a:gd name="connsiteY8" fmla="*/ 37219 h 110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4447" h="1107576">
                      <a:moveTo>
                        <a:pt x="6530" y="37219"/>
                      </a:moveTo>
                      <a:cubicBezTo>
                        <a:pt x="3884" y="15523"/>
                        <a:pt x="-20987" y="-51681"/>
                        <a:pt x="47805" y="75319"/>
                      </a:cubicBezTo>
                      <a:cubicBezTo>
                        <a:pt x="116597" y="202319"/>
                        <a:pt x="343609" y="666927"/>
                        <a:pt x="419280" y="799219"/>
                      </a:cubicBezTo>
                      <a:cubicBezTo>
                        <a:pt x="494951" y="931511"/>
                        <a:pt x="449972" y="818269"/>
                        <a:pt x="501830" y="869069"/>
                      </a:cubicBezTo>
                      <a:cubicBezTo>
                        <a:pt x="553688" y="919869"/>
                        <a:pt x="709263" y="1083911"/>
                        <a:pt x="730430" y="1104019"/>
                      </a:cubicBezTo>
                      <a:cubicBezTo>
                        <a:pt x="751597" y="1124127"/>
                        <a:pt x="684922" y="1055336"/>
                        <a:pt x="628830" y="989719"/>
                      </a:cubicBezTo>
                      <a:cubicBezTo>
                        <a:pt x="572738" y="924102"/>
                        <a:pt x="488072" y="841023"/>
                        <a:pt x="393880" y="710319"/>
                      </a:cubicBezTo>
                      <a:cubicBezTo>
                        <a:pt x="299688" y="579615"/>
                        <a:pt x="133001" y="321382"/>
                        <a:pt x="63680" y="205494"/>
                      </a:cubicBezTo>
                      <a:cubicBezTo>
                        <a:pt x="-5641" y="89607"/>
                        <a:pt x="9176" y="58915"/>
                        <a:pt x="6530" y="372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D93F219D-0E09-4A7B-8313-E591DC000E4E}"/>
                    </a:ext>
                  </a:extLst>
                </p:cNvPr>
                <p:cNvSpPr/>
                <p:nvPr/>
              </p:nvSpPr>
              <p:spPr>
                <a:xfrm>
                  <a:off x="3068355" y="7277894"/>
                  <a:ext cx="76548" cy="715069"/>
                </a:xfrm>
                <a:custGeom>
                  <a:avLst/>
                  <a:gdLst>
                    <a:gd name="connsiteX0" fmla="*/ 49495 w 76548"/>
                    <a:gd name="connsiteY0" fmla="*/ 2381 h 715069"/>
                    <a:gd name="connsiteX1" fmla="*/ 36795 w 76548"/>
                    <a:gd name="connsiteY1" fmla="*/ 389731 h 715069"/>
                    <a:gd name="connsiteX2" fmla="*/ 52670 w 76548"/>
                    <a:gd name="connsiteY2" fmla="*/ 596106 h 715069"/>
                    <a:gd name="connsiteX3" fmla="*/ 68545 w 76548"/>
                    <a:gd name="connsiteY3" fmla="*/ 710406 h 715069"/>
                    <a:gd name="connsiteX4" fmla="*/ 71720 w 76548"/>
                    <a:gd name="connsiteY4" fmla="*/ 637381 h 715069"/>
                    <a:gd name="connsiteX5" fmla="*/ 1870 w 76548"/>
                    <a:gd name="connsiteY5" fmla="*/ 157956 h 715069"/>
                    <a:gd name="connsiteX6" fmla="*/ 20920 w 76548"/>
                    <a:gd name="connsiteY6" fmla="*/ 221456 h 715069"/>
                    <a:gd name="connsiteX7" fmla="*/ 49495 w 76548"/>
                    <a:gd name="connsiteY7" fmla="*/ 2381 h 715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548" h="715069">
                      <a:moveTo>
                        <a:pt x="49495" y="2381"/>
                      </a:moveTo>
                      <a:cubicBezTo>
                        <a:pt x="52141" y="30427"/>
                        <a:pt x="36266" y="290777"/>
                        <a:pt x="36795" y="389731"/>
                      </a:cubicBezTo>
                      <a:cubicBezTo>
                        <a:pt x="37324" y="488685"/>
                        <a:pt x="47378" y="542660"/>
                        <a:pt x="52670" y="596106"/>
                      </a:cubicBezTo>
                      <a:cubicBezTo>
                        <a:pt x="57962" y="649552"/>
                        <a:pt x="65370" y="703527"/>
                        <a:pt x="68545" y="710406"/>
                      </a:cubicBezTo>
                      <a:cubicBezTo>
                        <a:pt x="71720" y="717285"/>
                        <a:pt x="82832" y="729456"/>
                        <a:pt x="71720" y="637381"/>
                      </a:cubicBezTo>
                      <a:cubicBezTo>
                        <a:pt x="60608" y="545306"/>
                        <a:pt x="10337" y="227277"/>
                        <a:pt x="1870" y="157956"/>
                      </a:cubicBezTo>
                      <a:cubicBezTo>
                        <a:pt x="-6597" y="88635"/>
                        <a:pt x="16157" y="239977"/>
                        <a:pt x="20920" y="221456"/>
                      </a:cubicBezTo>
                      <a:cubicBezTo>
                        <a:pt x="25683" y="202935"/>
                        <a:pt x="46849" y="-25665"/>
                        <a:pt x="49495" y="23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: 図形 1062">
                  <a:extLst>
                    <a:ext uri="{FF2B5EF4-FFF2-40B4-BE49-F238E27FC236}">
                      <a16:creationId xmlns:a16="http://schemas.microsoft.com/office/drawing/2014/main" id="{B96E36CE-7E4F-4159-8EB1-CBCC4B06B82C}"/>
                    </a:ext>
                  </a:extLst>
                </p:cNvPr>
                <p:cNvSpPr/>
                <p:nvPr/>
              </p:nvSpPr>
              <p:spPr>
                <a:xfrm>
                  <a:off x="3657521" y="7885800"/>
                  <a:ext cx="112792" cy="1053738"/>
                </a:xfrm>
                <a:custGeom>
                  <a:avLst/>
                  <a:gdLst>
                    <a:gd name="connsiteX0" fmla="*/ 111204 w 112792"/>
                    <a:gd name="connsiteY0" fmla="*/ 16775 h 1053738"/>
                    <a:gd name="connsiteX1" fmla="*/ 50879 w 112792"/>
                    <a:gd name="connsiteY1" fmla="*/ 337450 h 1053738"/>
                    <a:gd name="connsiteX2" fmla="*/ 31829 w 112792"/>
                    <a:gd name="connsiteY2" fmla="*/ 670825 h 1053738"/>
                    <a:gd name="connsiteX3" fmla="*/ 25479 w 112792"/>
                    <a:gd name="connsiteY3" fmla="*/ 1051825 h 1053738"/>
                    <a:gd name="connsiteX4" fmla="*/ 25479 w 112792"/>
                    <a:gd name="connsiteY4" fmla="*/ 794650 h 1053738"/>
                    <a:gd name="connsiteX5" fmla="*/ 79 w 112792"/>
                    <a:gd name="connsiteY5" fmla="*/ 286650 h 1053738"/>
                    <a:gd name="connsiteX6" fmla="*/ 35004 w 112792"/>
                    <a:gd name="connsiteY6" fmla="*/ 286650 h 1053738"/>
                    <a:gd name="connsiteX7" fmla="*/ 88979 w 112792"/>
                    <a:gd name="connsiteY7" fmla="*/ 70750 h 1053738"/>
                    <a:gd name="connsiteX8" fmla="*/ 111204 w 112792"/>
                    <a:gd name="connsiteY8" fmla="*/ 16775 h 1053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92" h="1053738">
                      <a:moveTo>
                        <a:pt x="111204" y="16775"/>
                      </a:moveTo>
                      <a:cubicBezTo>
                        <a:pt x="104854" y="61225"/>
                        <a:pt x="64108" y="228442"/>
                        <a:pt x="50879" y="337450"/>
                      </a:cubicBezTo>
                      <a:cubicBezTo>
                        <a:pt x="37650" y="446458"/>
                        <a:pt x="36062" y="551763"/>
                        <a:pt x="31829" y="670825"/>
                      </a:cubicBezTo>
                      <a:cubicBezTo>
                        <a:pt x="27596" y="789887"/>
                        <a:pt x="26537" y="1031188"/>
                        <a:pt x="25479" y="1051825"/>
                      </a:cubicBezTo>
                      <a:cubicBezTo>
                        <a:pt x="24421" y="1072462"/>
                        <a:pt x="29712" y="922179"/>
                        <a:pt x="25479" y="794650"/>
                      </a:cubicBezTo>
                      <a:cubicBezTo>
                        <a:pt x="21246" y="667121"/>
                        <a:pt x="-1508" y="371317"/>
                        <a:pt x="79" y="286650"/>
                      </a:cubicBezTo>
                      <a:cubicBezTo>
                        <a:pt x="1666" y="201983"/>
                        <a:pt x="20187" y="322633"/>
                        <a:pt x="35004" y="286650"/>
                      </a:cubicBezTo>
                      <a:cubicBezTo>
                        <a:pt x="49821" y="250667"/>
                        <a:pt x="74162" y="116258"/>
                        <a:pt x="88979" y="70750"/>
                      </a:cubicBezTo>
                      <a:cubicBezTo>
                        <a:pt x="103796" y="25242"/>
                        <a:pt x="117554" y="-27675"/>
                        <a:pt x="111204" y="16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DFCC6C3F-68CD-4A5A-8688-25D4DD026787}"/>
                    </a:ext>
                  </a:extLst>
                </p:cNvPr>
                <p:cNvSpPr/>
                <p:nvPr/>
              </p:nvSpPr>
              <p:spPr>
                <a:xfrm>
                  <a:off x="2984485" y="7931121"/>
                  <a:ext cx="135016" cy="568949"/>
                </a:xfrm>
                <a:custGeom>
                  <a:avLst/>
                  <a:gdLst>
                    <a:gd name="connsiteX0" fmla="*/ 133365 w 135016"/>
                    <a:gd name="connsiteY0" fmla="*/ 29 h 568949"/>
                    <a:gd name="connsiteX1" fmla="*/ 92090 w 135016"/>
                    <a:gd name="connsiteY1" fmla="*/ 136554 h 568949"/>
                    <a:gd name="connsiteX2" fmla="*/ 57165 w 135016"/>
                    <a:gd name="connsiteY2" fmla="*/ 193704 h 568949"/>
                    <a:gd name="connsiteX3" fmla="*/ 44465 w 135016"/>
                    <a:gd name="connsiteY3" fmla="*/ 285779 h 568949"/>
                    <a:gd name="connsiteX4" fmla="*/ 69865 w 135016"/>
                    <a:gd name="connsiteY4" fmla="*/ 565179 h 568949"/>
                    <a:gd name="connsiteX5" fmla="*/ 63515 w 135016"/>
                    <a:gd name="connsiteY5" fmla="*/ 428654 h 568949"/>
                    <a:gd name="connsiteX6" fmla="*/ 15 w 135016"/>
                    <a:gd name="connsiteY6" fmla="*/ 168304 h 568949"/>
                    <a:gd name="connsiteX7" fmla="*/ 57165 w 135016"/>
                    <a:gd name="connsiteY7" fmla="*/ 422304 h 568949"/>
                    <a:gd name="connsiteX8" fmla="*/ 31765 w 135016"/>
                    <a:gd name="connsiteY8" fmla="*/ 127029 h 568949"/>
                    <a:gd name="connsiteX9" fmla="*/ 133365 w 135016"/>
                    <a:gd name="connsiteY9" fmla="*/ 29 h 56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16" h="568949">
                      <a:moveTo>
                        <a:pt x="133365" y="29"/>
                      </a:moveTo>
                      <a:cubicBezTo>
                        <a:pt x="143419" y="1616"/>
                        <a:pt x="104790" y="104275"/>
                        <a:pt x="92090" y="136554"/>
                      </a:cubicBezTo>
                      <a:cubicBezTo>
                        <a:pt x="79390" y="168833"/>
                        <a:pt x="65102" y="168833"/>
                        <a:pt x="57165" y="193704"/>
                      </a:cubicBezTo>
                      <a:cubicBezTo>
                        <a:pt x="49228" y="218575"/>
                        <a:pt x="42348" y="223867"/>
                        <a:pt x="44465" y="285779"/>
                      </a:cubicBezTo>
                      <a:cubicBezTo>
                        <a:pt x="46582" y="347691"/>
                        <a:pt x="66690" y="541367"/>
                        <a:pt x="69865" y="565179"/>
                      </a:cubicBezTo>
                      <a:cubicBezTo>
                        <a:pt x="73040" y="588992"/>
                        <a:pt x="75157" y="494800"/>
                        <a:pt x="63515" y="428654"/>
                      </a:cubicBezTo>
                      <a:cubicBezTo>
                        <a:pt x="51873" y="362508"/>
                        <a:pt x="1073" y="169362"/>
                        <a:pt x="15" y="168304"/>
                      </a:cubicBezTo>
                      <a:cubicBezTo>
                        <a:pt x="-1043" y="167246"/>
                        <a:pt x="51873" y="429183"/>
                        <a:pt x="57165" y="422304"/>
                      </a:cubicBezTo>
                      <a:cubicBezTo>
                        <a:pt x="62457" y="415425"/>
                        <a:pt x="21182" y="192646"/>
                        <a:pt x="31765" y="127029"/>
                      </a:cubicBezTo>
                      <a:cubicBezTo>
                        <a:pt x="42348" y="61412"/>
                        <a:pt x="123311" y="-1558"/>
                        <a:pt x="133365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45AC9E06-7B82-4AD1-9902-9359AEF8DDA7}"/>
                    </a:ext>
                  </a:extLst>
                </p:cNvPr>
                <p:cNvSpPr/>
                <p:nvPr/>
              </p:nvSpPr>
              <p:spPr>
                <a:xfrm>
                  <a:off x="2990579" y="8316961"/>
                  <a:ext cx="56627" cy="1209414"/>
                </a:xfrm>
                <a:custGeom>
                  <a:avLst/>
                  <a:gdLst>
                    <a:gd name="connsiteX0" fmla="*/ 38371 w 56627"/>
                    <a:gd name="connsiteY0" fmla="*/ 1539 h 1209414"/>
                    <a:gd name="connsiteX1" fmla="*/ 35196 w 56627"/>
                    <a:gd name="connsiteY1" fmla="*/ 141239 h 1209414"/>
                    <a:gd name="connsiteX2" fmla="*/ 54246 w 56627"/>
                    <a:gd name="connsiteY2" fmla="*/ 312689 h 1209414"/>
                    <a:gd name="connsiteX3" fmla="*/ 54246 w 56627"/>
                    <a:gd name="connsiteY3" fmla="*/ 741314 h 1209414"/>
                    <a:gd name="connsiteX4" fmla="*/ 35196 w 56627"/>
                    <a:gd name="connsiteY4" fmla="*/ 363489 h 1209414"/>
                    <a:gd name="connsiteX5" fmla="*/ 271 w 56627"/>
                    <a:gd name="connsiteY5" fmla="*/ 522239 h 1209414"/>
                    <a:gd name="connsiteX6" fmla="*/ 19321 w 56627"/>
                    <a:gd name="connsiteY6" fmla="*/ 725439 h 1209414"/>
                    <a:gd name="connsiteX7" fmla="*/ 25671 w 56627"/>
                    <a:gd name="connsiteY7" fmla="*/ 1198514 h 1209414"/>
                    <a:gd name="connsiteX8" fmla="*/ 25671 w 56627"/>
                    <a:gd name="connsiteY8" fmla="*/ 988964 h 1209414"/>
                    <a:gd name="connsiteX9" fmla="*/ 271 w 56627"/>
                    <a:gd name="connsiteY9" fmla="*/ 233314 h 1209414"/>
                    <a:gd name="connsiteX10" fmla="*/ 38371 w 56627"/>
                    <a:gd name="connsiteY10" fmla="*/ 1539 h 1209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627" h="1209414">
                      <a:moveTo>
                        <a:pt x="38371" y="1539"/>
                      </a:moveTo>
                      <a:cubicBezTo>
                        <a:pt x="44192" y="-13807"/>
                        <a:pt x="32550" y="89381"/>
                        <a:pt x="35196" y="141239"/>
                      </a:cubicBezTo>
                      <a:cubicBezTo>
                        <a:pt x="37842" y="193097"/>
                        <a:pt x="51071" y="212677"/>
                        <a:pt x="54246" y="312689"/>
                      </a:cubicBezTo>
                      <a:cubicBezTo>
                        <a:pt x="57421" y="412701"/>
                        <a:pt x="57421" y="732847"/>
                        <a:pt x="54246" y="741314"/>
                      </a:cubicBezTo>
                      <a:cubicBezTo>
                        <a:pt x="51071" y="749781"/>
                        <a:pt x="44192" y="400001"/>
                        <a:pt x="35196" y="363489"/>
                      </a:cubicBezTo>
                      <a:cubicBezTo>
                        <a:pt x="26200" y="326977"/>
                        <a:pt x="2917" y="461914"/>
                        <a:pt x="271" y="522239"/>
                      </a:cubicBezTo>
                      <a:cubicBezTo>
                        <a:pt x="-2375" y="582564"/>
                        <a:pt x="15088" y="612727"/>
                        <a:pt x="19321" y="725439"/>
                      </a:cubicBezTo>
                      <a:cubicBezTo>
                        <a:pt x="23554" y="838151"/>
                        <a:pt x="24613" y="1154593"/>
                        <a:pt x="25671" y="1198514"/>
                      </a:cubicBezTo>
                      <a:cubicBezTo>
                        <a:pt x="26729" y="1242435"/>
                        <a:pt x="29904" y="1149831"/>
                        <a:pt x="25671" y="988964"/>
                      </a:cubicBezTo>
                      <a:cubicBezTo>
                        <a:pt x="21438" y="828097"/>
                        <a:pt x="-258" y="389947"/>
                        <a:pt x="271" y="233314"/>
                      </a:cubicBezTo>
                      <a:cubicBezTo>
                        <a:pt x="800" y="76681"/>
                        <a:pt x="32550" y="16885"/>
                        <a:pt x="38371" y="15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: 図形 1065">
                  <a:extLst>
                    <a:ext uri="{FF2B5EF4-FFF2-40B4-BE49-F238E27FC236}">
                      <a16:creationId xmlns:a16="http://schemas.microsoft.com/office/drawing/2014/main" id="{AF747CDE-8037-4B47-8FA2-2F1EDD957B42}"/>
                    </a:ext>
                  </a:extLst>
                </p:cNvPr>
                <p:cNvSpPr/>
                <p:nvPr/>
              </p:nvSpPr>
              <p:spPr>
                <a:xfrm>
                  <a:off x="2965447" y="8854190"/>
                  <a:ext cx="70202" cy="806613"/>
                </a:xfrm>
                <a:custGeom>
                  <a:avLst/>
                  <a:gdLst>
                    <a:gd name="connsiteX0" fmla="*/ 28578 w 70202"/>
                    <a:gd name="connsiteY0" fmla="*/ 4060 h 806613"/>
                    <a:gd name="connsiteX1" fmla="*/ 69853 w 70202"/>
                    <a:gd name="connsiteY1" fmla="*/ 804160 h 806613"/>
                    <a:gd name="connsiteX2" fmla="*/ 3 w 70202"/>
                    <a:gd name="connsiteY2" fmla="*/ 261235 h 806613"/>
                    <a:gd name="connsiteX3" fmla="*/ 66678 w 70202"/>
                    <a:gd name="connsiteY3" fmla="*/ 483485 h 806613"/>
                    <a:gd name="connsiteX4" fmla="*/ 28578 w 70202"/>
                    <a:gd name="connsiteY4" fmla="*/ 4060 h 80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02" h="806613">
                      <a:moveTo>
                        <a:pt x="28578" y="4060"/>
                      </a:moveTo>
                      <a:cubicBezTo>
                        <a:pt x="29107" y="57506"/>
                        <a:pt x="74616" y="761298"/>
                        <a:pt x="69853" y="804160"/>
                      </a:cubicBezTo>
                      <a:cubicBezTo>
                        <a:pt x="65091" y="847023"/>
                        <a:pt x="532" y="314681"/>
                        <a:pt x="3" y="261235"/>
                      </a:cubicBezTo>
                      <a:cubicBezTo>
                        <a:pt x="-526" y="207789"/>
                        <a:pt x="60857" y="525289"/>
                        <a:pt x="66678" y="483485"/>
                      </a:cubicBezTo>
                      <a:cubicBezTo>
                        <a:pt x="72499" y="441681"/>
                        <a:pt x="28049" y="-49386"/>
                        <a:pt x="28578" y="40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: 図形 1066">
                  <a:extLst>
                    <a:ext uri="{FF2B5EF4-FFF2-40B4-BE49-F238E27FC236}">
                      <a16:creationId xmlns:a16="http://schemas.microsoft.com/office/drawing/2014/main" id="{7F57A8B1-AF94-45EE-A5B2-B11FC34BED80}"/>
                    </a:ext>
                  </a:extLst>
                </p:cNvPr>
                <p:cNvSpPr/>
                <p:nvPr/>
              </p:nvSpPr>
              <p:spPr>
                <a:xfrm>
                  <a:off x="3516109" y="8727210"/>
                  <a:ext cx="192300" cy="1311047"/>
                </a:xfrm>
                <a:custGeom>
                  <a:avLst/>
                  <a:gdLst>
                    <a:gd name="connsiteX0" fmla="*/ 192291 w 192300"/>
                    <a:gd name="connsiteY0" fmla="*/ 865 h 1311047"/>
                    <a:gd name="connsiteX1" fmla="*/ 81166 w 192300"/>
                    <a:gd name="connsiteY1" fmla="*/ 477115 h 1311047"/>
                    <a:gd name="connsiteX2" fmla="*/ 43066 w 192300"/>
                    <a:gd name="connsiteY2" fmla="*/ 746990 h 1311047"/>
                    <a:gd name="connsiteX3" fmla="*/ 30366 w 192300"/>
                    <a:gd name="connsiteY3" fmla="*/ 1293090 h 1311047"/>
                    <a:gd name="connsiteX4" fmla="*/ 1791 w 192300"/>
                    <a:gd name="connsiteY4" fmla="*/ 1118465 h 1311047"/>
                    <a:gd name="connsiteX5" fmla="*/ 87516 w 192300"/>
                    <a:gd name="connsiteY5" fmla="*/ 521565 h 1311047"/>
                    <a:gd name="connsiteX6" fmla="*/ 87516 w 192300"/>
                    <a:gd name="connsiteY6" fmla="*/ 604115 h 1311047"/>
                    <a:gd name="connsiteX7" fmla="*/ 192291 w 192300"/>
                    <a:gd name="connsiteY7" fmla="*/ 865 h 131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300" h="1311047">
                      <a:moveTo>
                        <a:pt x="192291" y="865"/>
                      </a:moveTo>
                      <a:cubicBezTo>
                        <a:pt x="191233" y="-20302"/>
                        <a:pt x="106037" y="352761"/>
                        <a:pt x="81166" y="477115"/>
                      </a:cubicBezTo>
                      <a:cubicBezTo>
                        <a:pt x="56295" y="601469"/>
                        <a:pt x="51533" y="610994"/>
                        <a:pt x="43066" y="746990"/>
                      </a:cubicBezTo>
                      <a:cubicBezTo>
                        <a:pt x="34599" y="882986"/>
                        <a:pt x="37245" y="1231178"/>
                        <a:pt x="30366" y="1293090"/>
                      </a:cubicBezTo>
                      <a:cubicBezTo>
                        <a:pt x="23487" y="1355002"/>
                        <a:pt x="-7734" y="1247053"/>
                        <a:pt x="1791" y="1118465"/>
                      </a:cubicBezTo>
                      <a:cubicBezTo>
                        <a:pt x="11316" y="989877"/>
                        <a:pt x="73228" y="607290"/>
                        <a:pt x="87516" y="521565"/>
                      </a:cubicBezTo>
                      <a:cubicBezTo>
                        <a:pt x="101804" y="435840"/>
                        <a:pt x="71641" y="687723"/>
                        <a:pt x="87516" y="604115"/>
                      </a:cubicBezTo>
                      <a:cubicBezTo>
                        <a:pt x="103391" y="520507"/>
                        <a:pt x="193349" y="22032"/>
                        <a:pt x="192291" y="8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25E5AD26-6DBF-4A4F-B4BA-FC970C03C78D}"/>
                    </a:ext>
                  </a:extLst>
                </p:cNvPr>
                <p:cNvSpPr/>
                <p:nvPr/>
              </p:nvSpPr>
              <p:spPr>
                <a:xfrm>
                  <a:off x="3000911" y="9541703"/>
                  <a:ext cx="47656" cy="448433"/>
                </a:xfrm>
                <a:custGeom>
                  <a:avLst/>
                  <a:gdLst>
                    <a:gd name="connsiteX0" fmla="*/ 47089 w 47656"/>
                    <a:gd name="connsiteY0" fmla="*/ 5522 h 448433"/>
                    <a:gd name="connsiteX1" fmla="*/ 5814 w 47656"/>
                    <a:gd name="connsiteY1" fmla="*/ 446847 h 448433"/>
                    <a:gd name="connsiteX2" fmla="*/ 2639 w 47656"/>
                    <a:gd name="connsiteY2" fmla="*/ 154747 h 448433"/>
                    <a:gd name="connsiteX3" fmla="*/ 28039 w 47656"/>
                    <a:gd name="connsiteY3" fmla="*/ 196022 h 448433"/>
                    <a:gd name="connsiteX4" fmla="*/ 47089 w 47656"/>
                    <a:gd name="connsiteY4" fmla="*/ 5522 h 448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56" h="448433">
                      <a:moveTo>
                        <a:pt x="47089" y="5522"/>
                      </a:moveTo>
                      <a:cubicBezTo>
                        <a:pt x="43385" y="47326"/>
                        <a:pt x="13222" y="421976"/>
                        <a:pt x="5814" y="446847"/>
                      </a:cubicBezTo>
                      <a:cubicBezTo>
                        <a:pt x="-1594" y="471718"/>
                        <a:pt x="-1065" y="196551"/>
                        <a:pt x="2639" y="154747"/>
                      </a:cubicBezTo>
                      <a:cubicBezTo>
                        <a:pt x="6343" y="112943"/>
                        <a:pt x="20631" y="219835"/>
                        <a:pt x="28039" y="196022"/>
                      </a:cubicBezTo>
                      <a:cubicBezTo>
                        <a:pt x="35447" y="172210"/>
                        <a:pt x="50793" y="-36282"/>
                        <a:pt x="47089" y="55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: 図形 1068">
                  <a:extLst>
                    <a:ext uri="{FF2B5EF4-FFF2-40B4-BE49-F238E27FC236}">
                      <a16:creationId xmlns:a16="http://schemas.microsoft.com/office/drawing/2014/main" id="{A282EA08-3E00-496B-BB0D-E81A9A85DE66}"/>
                    </a:ext>
                  </a:extLst>
                </p:cNvPr>
                <p:cNvSpPr/>
                <p:nvPr/>
              </p:nvSpPr>
              <p:spPr>
                <a:xfrm>
                  <a:off x="3484816" y="9985372"/>
                  <a:ext cx="322231" cy="557154"/>
                </a:xfrm>
                <a:custGeom>
                  <a:avLst/>
                  <a:gdLst>
                    <a:gd name="connsiteX0" fmla="*/ 64834 w 322231"/>
                    <a:gd name="connsiteY0" fmla="*/ 3 h 557154"/>
                    <a:gd name="connsiteX1" fmla="*/ 39434 w 322231"/>
                    <a:gd name="connsiteY1" fmla="*/ 266703 h 557154"/>
                    <a:gd name="connsiteX2" fmla="*/ 45784 w 322231"/>
                    <a:gd name="connsiteY2" fmla="*/ 282578 h 557154"/>
                    <a:gd name="connsiteX3" fmla="*/ 312484 w 322231"/>
                    <a:gd name="connsiteY3" fmla="*/ 552453 h 557154"/>
                    <a:gd name="connsiteX4" fmla="*/ 239459 w 322231"/>
                    <a:gd name="connsiteY4" fmla="*/ 444503 h 557154"/>
                    <a:gd name="connsiteX5" fmla="*/ 4509 w 322231"/>
                    <a:gd name="connsiteY5" fmla="*/ 320678 h 557154"/>
                    <a:gd name="connsiteX6" fmla="*/ 80709 w 322231"/>
                    <a:gd name="connsiteY6" fmla="*/ 393703 h 557154"/>
                    <a:gd name="connsiteX7" fmla="*/ 29909 w 322231"/>
                    <a:gd name="connsiteY7" fmla="*/ 298453 h 557154"/>
                    <a:gd name="connsiteX8" fmla="*/ 1334 w 322231"/>
                    <a:gd name="connsiteY8" fmla="*/ 273053 h 557154"/>
                    <a:gd name="connsiteX9" fmla="*/ 64834 w 322231"/>
                    <a:gd name="connsiteY9" fmla="*/ 3 h 557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2231" h="557154">
                      <a:moveTo>
                        <a:pt x="64834" y="3"/>
                      </a:moveTo>
                      <a:cubicBezTo>
                        <a:pt x="71184" y="-1055"/>
                        <a:pt x="39434" y="266703"/>
                        <a:pt x="39434" y="266703"/>
                      </a:cubicBezTo>
                      <a:cubicBezTo>
                        <a:pt x="36259" y="313799"/>
                        <a:pt x="276" y="234953"/>
                        <a:pt x="45784" y="282578"/>
                      </a:cubicBezTo>
                      <a:cubicBezTo>
                        <a:pt x="91292" y="330203"/>
                        <a:pt x="280205" y="525466"/>
                        <a:pt x="312484" y="552453"/>
                      </a:cubicBezTo>
                      <a:cubicBezTo>
                        <a:pt x="344763" y="579440"/>
                        <a:pt x="290788" y="483132"/>
                        <a:pt x="239459" y="444503"/>
                      </a:cubicBezTo>
                      <a:cubicBezTo>
                        <a:pt x="188130" y="405874"/>
                        <a:pt x="30967" y="329145"/>
                        <a:pt x="4509" y="320678"/>
                      </a:cubicBezTo>
                      <a:cubicBezTo>
                        <a:pt x="-21949" y="312211"/>
                        <a:pt x="76476" y="397407"/>
                        <a:pt x="80709" y="393703"/>
                      </a:cubicBezTo>
                      <a:cubicBezTo>
                        <a:pt x="84942" y="389999"/>
                        <a:pt x="43138" y="318561"/>
                        <a:pt x="29909" y="298453"/>
                      </a:cubicBezTo>
                      <a:cubicBezTo>
                        <a:pt x="16680" y="278345"/>
                        <a:pt x="-5545" y="318032"/>
                        <a:pt x="1334" y="273053"/>
                      </a:cubicBezTo>
                      <a:cubicBezTo>
                        <a:pt x="8213" y="228074"/>
                        <a:pt x="58484" y="1061"/>
                        <a:pt x="64834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5EEEC717-72AA-49E4-B6F9-0628EF685DFE}"/>
                    </a:ext>
                  </a:extLst>
                </p:cNvPr>
                <p:cNvSpPr/>
                <p:nvPr/>
              </p:nvSpPr>
              <p:spPr>
                <a:xfrm>
                  <a:off x="3531087" y="9956723"/>
                  <a:ext cx="455875" cy="680672"/>
                </a:xfrm>
                <a:custGeom>
                  <a:avLst/>
                  <a:gdLst>
                    <a:gd name="connsiteX0" fmla="*/ 24913 w 455875"/>
                    <a:gd name="connsiteY0" fmla="*/ 77 h 680672"/>
                    <a:gd name="connsiteX1" fmla="*/ 69363 w 455875"/>
                    <a:gd name="connsiteY1" fmla="*/ 308052 h 680672"/>
                    <a:gd name="connsiteX2" fmla="*/ 263038 w 455875"/>
                    <a:gd name="connsiteY2" fmla="*/ 514427 h 680672"/>
                    <a:gd name="connsiteX3" fmla="*/ 447188 w 455875"/>
                    <a:gd name="connsiteY3" fmla="*/ 676352 h 680672"/>
                    <a:gd name="connsiteX4" fmla="*/ 390038 w 455875"/>
                    <a:gd name="connsiteY4" fmla="*/ 612852 h 680672"/>
                    <a:gd name="connsiteX5" fmla="*/ 78888 w 455875"/>
                    <a:gd name="connsiteY5" fmla="*/ 390602 h 680672"/>
                    <a:gd name="connsiteX6" fmla="*/ 158263 w 455875"/>
                    <a:gd name="connsiteY6" fmla="*/ 403302 h 680672"/>
                    <a:gd name="connsiteX7" fmla="*/ 9038 w 455875"/>
                    <a:gd name="connsiteY7" fmla="*/ 279477 h 680672"/>
                    <a:gd name="connsiteX8" fmla="*/ 24913 w 455875"/>
                    <a:gd name="connsiteY8" fmla="*/ 77 h 680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5875" h="680672">
                      <a:moveTo>
                        <a:pt x="24913" y="77"/>
                      </a:moveTo>
                      <a:cubicBezTo>
                        <a:pt x="34967" y="4840"/>
                        <a:pt x="29676" y="222327"/>
                        <a:pt x="69363" y="308052"/>
                      </a:cubicBezTo>
                      <a:cubicBezTo>
                        <a:pt x="109050" y="393777"/>
                        <a:pt x="200067" y="453044"/>
                        <a:pt x="263038" y="514427"/>
                      </a:cubicBezTo>
                      <a:cubicBezTo>
                        <a:pt x="326009" y="575810"/>
                        <a:pt x="426021" y="659948"/>
                        <a:pt x="447188" y="676352"/>
                      </a:cubicBezTo>
                      <a:cubicBezTo>
                        <a:pt x="468355" y="692756"/>
                        <a:pt x="451421" y="660477"/>
                        <a:pt x="390038" y="612852"/>
                      </a:cubicBezTo>
                      <a:cubicBezTo>
                        <a:pt x="328655" y="565227"/>
                        <a:pt x="117517" y="425527"/>
                        <a:pt x="78888" y="390602"/>
                      </a:cubicBezTo>
                      <a:cubicBezTo>
                        <a:pt x="40259" y="355677"/>
                        <a:pt x="169905" y="421823"/>
                        <a:pt x="158263" y="403302"/>
                      </a:cubicBezTo>
                      <a:cubicBezTo>
                        <a:pt x="146621" y="384781"/>
                        <a:pt x="32851" y="346681"/>
                        <a:pt x="9038" y="279477"/>
                      </a:cubicBezTo>
                      <a:cubicBezTo>
                        <a:pt x="-14775" y="212273"/>
                        <a:pt x="14859" y="-4686"/>
                        <a:pt x="24913" y="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0AAC5C76-8E12-4552-9497-B749E51EFF81}"/>
                    </a:ext>
                  </a:extLst>
                </p:cNvPr>
                <p:cNvSpPr/>
                <p:nvPr/>
              </p:nvSpPr>
              <p:spPr>
                <a:xfrm>
                  <a:off x="2955898" y="9880592"/>
                  <a:ext cx="108508" cy="502341"/>
                </a:xfrm>
                <a:custGeom>
                  <a:avLst/>
                  <a:gdLst>
                    <a:gd name="connsiteX0" fmla="*/ 73052 w 108508"/>
                    <a:gd name="connsiteY0" fmla="*/ 8 h 502341"/>
                    <a:gd name="connsiteX1" fmla="*/ 38127 w 108508"/>
                    <a:gd name="connsiteY1" fmla="*/ 311158 h 502341"/>
                    <a:gd name="connsiteX2" fmla="*/ 41302 w 108508"/>
                    <a:gd name="connsiteY2" fmla="*/ 365133 h 502341"/>
                    <a:gd name="connsiteX3" fmla="*/ 107977 w 108508"/>
                    <a:gd name="connsiteY3" fmla="*/ 501658 h 502341"/>
                    <a:gd name="connsiteX4" fmla="*/ 27 w 108508"/>
                    <a:gd name="connsiteY4" fmla="*/ 301633 h 502341"/>
                    <a:gd name="connsiteX5" fmla="*/ 73052 w 108508"/>
                    <a:gd name="connsiteY5" fmla="*/ 8 h 502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08" h="502341">
                      <a:moveTo>
                        <a:pt x="73052" y="8"/>
                      </a:moveTo>
                      <a:cubicBezTo>
                        <a:pt x="79402" y="1596"/>
                        <a:pt x="43419" y="250304"/>
                        <a:pt x="38127" y="311158"/>
                      </a:cubicBezTo>
                      <a:cubicBezTo>
                        <a:pt x="32835" y="372012"/>
                        <a:pt x="29660" y="333383"/>
                        <a:pt x="41302" y="365133"/>
                      </a:cubicBezTo>
                      <a:cubicBezTo>
                        <a:pt x="52944" y="396883"/>
                        <a:pt x="114856" y="512241"/>
                        <a:pt x="107977" y="501658"/>
                      </a:cubicBezTo>
                      <a:cubicBezTo>
                        <a:pt x="101098" y="491075"/>
                        <a:pt x="1614" y="389475"/>
                        <a:pt x="27" y="301633"/>
                      </a:cubicBezTo>
                      <a:cubicBezTo>
                        <a:pt x="-1561" y="213791"/>
                        <a:pt x="66702" y="-1580"/>
                        <a:pt x="73052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97630D2E-D7A6-44F7-9C18-6680F140A72F}"/>
                    </a:ext>
                  </a:extLst>
                </p:cNvPr>
                <p:cNvSpPr/>
                <p:nvPr/>
              </p:nvSpPr>
              <p:spPr>
                <a:xfrm>
                  <a:off x="3183397" y="7467583"/>
                  <a:ext cx="72385" cy="793844"/>
                </a:xfrm>
                <a:custGeom>
                  <a:avLst/>
                  <a:gdLst>
                    <a:gd name="connsiteX0" fmla="*/ 14886 w 72385"/>
                    <a:gd name="connsiteY0" fmla="*/ 17 h 793844"/>
                    <a:gd name="connsiteX1" fmla="*/ 19120 w 72385"/>
                    <a:gd name="connsiteY1" fmla="*/ 336567 h 793844"/>
                    <a:gd name="connsiteX2" fmla="*/ 69920 w 72385"/>
                    <a:gd name="connsiteY2" fmla="*/ 414884 h 793844"/>
                    <a:gd name="connsiteX3" fmla="*/ 59336 w 72385"/>
                    <a:gd name="connsiteY3" fmla="*/ 535534 h 793844"/>
                    <a:gd name="connsiteX4" fmla="*/ 14886 w 72385"/>
                    <a:gd name="connsiteY4" fmla="*/ 793767 h 793844"/>
                    <a:gd name="connsiteX5" fmla="*/ 46636 w 72385"/>
                    <a:gd name="connsiteY5" fmla="*/ 508017 h 793844"/>
                    <a:gd name="connsiteX6" fmla="*/ 70 w 72385"/>
                    <a:gd name="connsiteY6" fmla="*/ 728150 h 793844"/>
                    <a:gd name="connsiteX7" fmla="*/ 59336 w 72385"/>
                    <a:gd name="connsiteY7" fmla="*/ 425467 h 793844"/>
                    <a:gd name="connsiteX8" fmla="*/ 36053 w 72385"/>
                    <a:gd name="connsiteY8" fmla="*/ 321750 h 793844"/>
                    <a:gd name="connsiteX9" fmla="*/ 14886 w 72385"/>
                    <a:gd name="connsiteY9" fmla="*/ 17 h 79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85" h="793844">
                      <a:moveTo>
                        <a:pt x="14886" y="17"/>
                      </a:moveTo>
                      <a:cubicBezTo>
                        <a:pt x="12064" y="2487"/>
                        <a:pt x="9948" y="267423"/>
                        <a:pt x="19120" y="336567"/>
                      </a:cubicBezTo>
                      <a:cubicBezTo>
                        <a:pt x="28292" y="405711"/>
                        <a:pt x="63217" y="381723"/>
                        <a:pt x="69920" y="414884"/>
                      </a:cubicBezTo>
                      <a:cubicBezTo>
                        <a:pt x="76623" y="448045"/>
                        <a:pt x="68508" y="472387"/>
                        <a:pt x="59336" y="535534"/>
                      </a:cubicBezTo>
                      <a:cubicBezTo>
                        <a:pt x="50164" y="598681"/>
                        <a:pt x="17003" y="798353"/>
                        <a:pt x="14886" y="793767"/>
                      </a:cubicBezTo>
                      <a:cubicBezTo>
                        <a:pt x="12769" y="789181"/>
                        <a:pt x="49105" y="518953"/>
                        <a:pt x="46636" y="508017"/>
                      </a:cubicBezTo>
                      <a:cubicBezTo>
                        <a:pt x="44167" y="497081"/>
                        <a:pt x="-2047" y="741908"/>
                        <a:pt x="70" y="728150"/>
                      </a:cubicBezTo>
                      <a:cubicBezTo>
                        <a:pt x="2187" y="714392"/>
                        <a:pt x="53339" y="493200"/>
                        <a:pt x="59336" y="425467"/>
                      </a:cubicBezTo>
                      <a:cubicBezTo>
                        <a:pt x="65333" y="357734"/>
                        <a:pt x="43461" y="387014"/>
                        <a:pt x="36053" y="321750"/>
                      </a:cubicBezTo>
                      <a:cubicBezTo>
                        <a:pt x="28645" y="256486"/>
                        <a:pt x="17708" y="-2453"/>
                        <a:pt x="14886" y="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B98DD8F4-F93D-496C-A762-6347BFB7E8B2}"/>
                    </a:ext>
                  </a:extLst>
                </p:cNvPr>
                <p:cNvSpPr/>
                <p:nvPr/>
              </p:nvSpPr>
              <p:spPr>
                <a:xfrm>
                  <a:off x="3435350" y="7349049"/>
                  <a:ext cx="150727" cy="812451"/>
                </a:xfrm>
                <a:custGeom>
                  <a:avLst/>
                  <a:gdLst>
                    <a:gd name="connsiteX0" fmla="*/ 84667 w 150727"/>
                    <a:gd name="connsiteY0" fmla="*/ 18 h 812451"/>
                    <a:gd name="connsiteX1" fmla="*/ 0 w 150727"/>
                    <a:gd name="connsiteY1" fmla="*/ 372551 h 812451"/>
                    <a:gd name="connsiteX2" fmla="*/ 84667 w 150727"/>
                    <a:gd name="connsiteY2" fmla="*/ 808584 h 812451"/>
                    <a:gd name="connsiteX3" fmla="*/ 38100 w 150727"/>
                    <a:gd name="connsiteY3" fmla="*/ 590568 h 812451"/>
                    <a:gd name="connsiteX4" fmla="*/ 67733 w 150727"/>
                    <a:gd name="connsiteY4" fmla="*/ 668884 h 812451"/>
                    <a:gd name="connsiteX5" fmla="*/ 150283 w 150727"/>
                    <a:gd name="connsiteY5" fmla="*/ 148184 h 812451"/>
                    <a:gd name="connsiteX6" fmla="*/ 97367 w 150727"/>
                    <a:gd name="connsiteY6" fmla="*/ 330218 h 812451"/>
                    <a:gd name="connsiteX7" fmla="*/ 27517 w 150727"/>
                    <a:gd name="connsiteY7" fmla="*/ 742968 h 812451"/>
                    <a:gd name="connsiteX8" fmla="*/ 25400 w 150727"/>
                    <a:gd name="connsiteY8" fmla="*/ 387368 h 812451"/>
                    <a:gd name="connsiteX9" fmla="*/ 84667 w 150727"/>
                    <a:gd name="connsiteY9" fmla="*/ 18 h 81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727" h="812451">
                      <a:moveTo>
                        <a:pt x="84667" y="18"/>
                      </a:moveTo>
                      <a:cubicBezTo>
                        <a:pt x="80434" y="-2451"/>
                        <a:pt x="0" y="237790"/>
                        <a:pt x="0" y="372551"/>
                      </a:cubicBezTo>
                      <a:cubicBezTo>
                        <a:pt x="0" y="507312"/>
                        <a:pt x="78317" y="772248"/>
                        <a:pt x="84667" y="808584"/>
                      </a:cubicBezTo>
                      <a:cubicBezTo>
                        <a:pt x="91017" y="844920"/>
                        <a:pt x="40922" y="613851"/>
                        <a:pt x="38100" y="590568"/>
                      </a:cubicBezTo>
                      <a:cubicBezTo>
                        <a:pt x="35278" y="567285"/>
                        <a:pt x="49036" y="742615"/>
                        <a:pt x="67733" y="668884"/>
                      </a:cubicBezTo>
                      <a:cubicBezTo>
                        <a:pt x="86430" y="595153"/>
                        <a:pt x="145344" y="204628"/>
                        <a:pt x="150283" y="148184"/>
                      </a:cubicBezTo>
                      <a:cubicBezTo>
                        <a:pt x="155222" y="91740"/>
                        <a:pt x="117828" y="231087"/>
                        <a:pt x="97367" y="330218"/>
                      </a:cubicBezTo>
                      <a:cubicBezTo>
                        <a:pt x="76906" y="429349"/>
                        <a:pt x="39511" y="733443"/>
                        <a:pt x="27517" y="742968"/>
                      </a:cubicBezTo>
                      <a:cubicBezTo>
                        <a:pt x="15523" y="752493"/>
                        <a:pt x="15170" y="508371"/>
                        <a:pt x="25400" y="387368"/>
                      </a:cubicBezTo>
                      <a:cubicBezTo>
                        <a:pt x="35630" y="266365"/>
                        <a:pt x="88900" y="2487"/>
                        <a:pt x="84667" y="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A00C262D-45BC-4022-88CB-0E828750375E}"/>
                    </a:ext>
                  </a:extLst>
                </p:cNvPr>
                <p:cNvSpPr/>
                <p:nvPr/>
              </p:nvSpPr>
              <p:spPr>
                <a:xfrm>
                  <a:off x="3600177" y="7566048"/>
                  <a:ext cx="97663" cy="806574"/>
                </a:xfrm>
                <a:custGeom>
                  <a:avLst/>
                  <a:gdLst>
                    <a:gd name="connsiteX0" fmla="*/ 97640 w 97663"/>
                    <a:gd name="connsiteY0" fmla="*/ 5269 h 806574"/>
                    <a:gd name="connsiteX1" fmla="*/ 53190 w 97663"/>
                    <a:gd name="connsiteY1" fmla="*/ 130152 h 806574"/>
                    <a:gd name="connsiteX2" fmla="*/ 34140 w 97663"/>
                    <a:gd name="connsiteY2" fmla="*/ 331235 h 806574"/>
                    <a:gd name="connsiteX3" fmla="*/ 38373 w 97663"/>
                    <a:gd name="connsiteY3" fmla="*/ 792669 h 806574"/>
                    <a:gd name="connsiteX4" fmla="*/ 29906 w 97663"/>
                    <a:gd name="connsiteY4" fmla="*/ 627569 h 806574"/>
                    <a:gd name="connsiteX5" fmla="*/ 273 w 97663"/>
                    <a:gd name="connsiteY5" fmla="*/ 37019 h 806574"/>
                    <a:gd name="connsiteX6" fmla="*/ 17206 w 97663"/>
                    <a:gd name="connsiteY6" fmla="*/ 684719 h 806574"/>
                    <a:gd name="connsiteX7" fmla="*/ 51073 w 97663"/>
                    <a:gd name="connsiteY7" fmla="*/ 276202 h 806574"/>
                    <a:gd name="connsiteX8" fmla="*/ 46840 w 97663"/>
                    <a:gd name="connsiteY8" fmla="*/ 305835 h 806574"/>
                    <a:gd name="connsiteX9" fmla="*/ 97640 w 97663"/>
                    <a:gd name="connsiteY9" fmla="*/ 5269 h 80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663" h="806574">
                      <a:moveTo>
                        <a:pt x="97640" y="5269"/>
                      </a:moveTo>
                      <a:cubicBezTo>
                        <a:pt x="98698" y="-24011"/>
                        <a:pt x="63773" y="75824"/>
                        <a:pt x="53190" y="130152"/>
                      </a:cubicBezTo>
                      <a:cubicBezTo>
                        <a:pt x="42607" y="184480"/>
                        <a:pt x="36609" y="220816"/>
                        <a:pt x="34140" y="331235"/>
                      </a:cubicBezTo>
                      <a:cubicBezTo>
                        <a:pt x="31671" y="441654"/>
                        <a:pt x="39079" y="743280"/>
                        <a:pt x="38373" y="792669"/>
                      </a:cubicBezTo>
                      <a:cubicBezTo>
                        <a:pt x="37667" y="842058"/>
                        <a:pt x="36256" y="753511"/>
                        <a:pt x="29906" y="627569"/>
                      </a:cubicBezTo>
                      <a:cubicBezTo>
                        <a:pt x="23556" y="501627"/>
                        <a:pt x="2390" y="27494"/>
                        <a:pt x="273" y="37019"/>
                      </a:cubicBezTo>
                      <a:cubicBezTo>
                        <a:pt x="-1844" y="46544"/>
                        <a:pt x="8739" y="644855"/>
                        <a:pt x="17206" y="684719"/>
                      </a:cubicBezTo>
                      <a:cubicBezTo>
                        <a:pt x="25673" y="724583"/>
                        <a:pt x="46134" y="339349"/>
                        <a:pt x="51073" y="276202"/>
                      </a:cubicBezTo>
                      <a:cubicBezTo>
                        <a:pt x="56012" y="213055"/>
                        <a:pt x="41196" y="347463"/>
                        <a:pt x="46840" y="305835"/>
                      </a:cubicBezTo>
                      <a:cubicBezTo>
                        <a:pt x="52484" y="264207"/>
                        <a:pt x="96582" y="34549"/>
                        <a:pt x="97640" y="52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3B14855E-AFAE-424A-B8AC-DF2CD33793AE}"/>
                    </a:ext>
                  </a:extLst>
                </p:cNvPr>
                <p:cNvSpPr/>
                <p:nvPr/>
              </p:nvSpPr>
              <p:spPr>
                <a:xfrm>
                  <a:off x="3053788" y="8014304"/>
                  <a:ext cx="151056" cy="703694"/>
                </a:xfrm>
                <a:custGeom>
                  <a:avLst/>
                  <a:gdLst>
                    <a:gd name="connsiteX0" fmla="*/ 148729 w 151056"/>
                    <a:gd name="connsiteY0" fmla="*/ 3629 h 703694"/>
                    <a:gd name="connsiteX1" fmla="*/ 136029 w 151056"/>
                    <a:gd name="connsiteY1" fmla="*/ 189896 h 703694"/>
                    <a:gd name="connsiteX2" fmla="*/ 61945 w 151056"/>
                    <a:gd name="connsiteY2" fmla="*/ 407913 h 703694"/>
                    <a:gd name="connsiteX3" fmla="*/ 85229 w 151056"/>
                    <a:gd name="connsiteY3" fmla="*/ 689429 h 703694"/>
                    <a:gd name="connsiteX4" fmla="*/ 78879 w 151056"/>
                    <a:gd name="connsiteY4" fmla="*/ 625929 h 703694"/>
                    <a:gd name="connsiteX5" fmla="*/ 562 w 151056"/>
                    <a:gd name="connsiteY5" fmla="*/ 314779 h 703694"/>
                    <a:gd name="connsiteX6" fmla="*/ 45012 w 151056"/>
                    <a:gd name="connsiteY6" fmla="*/ 399446 h 703694"/>
                    <a:gd name="connsiteX7" fmla="*/ 70412 w 151056"/>
                    <a:gd name="connsiteY7" fmla="*/ 492579 h 703694"/>
                    <a:gd name="connsiteX8" fmla="*/ 93695 w 151056"/>
                    <a:gd name="connsiteY8" fmla="*/ 687313 h 703694"/>
                    <a:gd name="connsiteX9" fmla="*/ 104279 w 151056"/>
                    <a:gd name="connsiteY9" fmla="*/ 361346 h 703694"/>
                    <a:gd name="connsiteX10" fmla="*/ 148729 w 151056"/>
                    <a:gd name="connsiteY10" fmla="*/ 3629 h 703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1056" h="703694">
                      <a:moveTo>
                        <a:pt x="148729" y="3629"/>
                      </a:moveTo>
                      <a:cubicBezTo>
                        <a:pt x="154021" y="-24946"/>
                        <a:pt x="150493" y="122515"/>
                        <a:pt x="136029" y="189896"/>
                      </a:cubicBezTo>
                      <a:cubicBezTo>
                        <a:pt x="121565" y="257277"/>
                        <a:pt x="70412" y="324658"/>
                        <a:pt x="61945" y="407913"/>
                      </a:cubicBezTo>
                      <a:cubicBezTo>
                        <a:pt x="53478" y="491169"/>
                        <a:pt x="82407" y="653093"/>
                        <a:pt x="85229" y="689429"/>
                      </a:cubicBezTo>
                      <a:cubicBezTo>
                        <a:pt x="88051" y="725765"/>
                        <a:pt x="92990" y="688370"/>
                        <a:pt x="78879" y="625929"/>
                      </a:cubicBezTo>
                      <a:cubicBezTo>
                        <a:pt x="64768" y="563488"/>
                        <a:pt x="6206" y="352526"/>
                        <a:pt x="562" y="314779"/>
                      </a:cubicBezTo>
                      <a:cubicBezTo>
                        <a:pt x="-5083" y="277032"/>
                        <a:pt x="33370" y="369813"/>
                        <a:pt x="45012" y="399446"/>
                      </a:cubicBezTo>
                      <a:cubicBezTo>
                        <a:pt x="56654" y="429079"/>
                        <a:pt x="62298" y="444601"/>
                        <a:pt x="70412" y="492579"/>
                      </a:cubicBezTo>
                      <a:cubicBezTo>
                        <a:pt x="78526" y="540557"/>
                        <a:pt x="88051" y="709185"/>
                        <a:pt x="93695" y="687313"/>
                      </a:cubicBezTo>
                      <a:cubicBezTo>
                        <a:pt x="99339" y="665441"/>
                        <a:pt x="92990" y="472824"/>
                        <a:pt x="104279" y="361346"/>
                      </a:cubicBezTo>
                      <a:cubicBezTo>
                        <a:pt x="115568" y="249868"/>
                        <a:pt x="143437" y="32204"/>
                        <a:pt x="148729" y="36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B26D38B6-44FD-4187-BD4E-138299BF1A16}"/>
                    </a:ext>
                  </a:extLst>
                </p:cNvPr>
                <p:cNvSpPr/>
                <p:nvPr/>
              </p:nvSpPr>
              <p:spPr>
                <a:xfrm>
                  <a:off x="3202339" y="8089057"/>
                  <a:ext cx="190734" cy="733234"/>
                </a:xfrm>
                <a:custGeom>
                  <a:avLst/>
                  <a:gdLst>
                    <a:gd name="connsiteX0" fmla="*/ 190678 w 190734"/>
                    <a:gd name="connsiteY0" fmla="*/ 843 h 733234"/>
                    <a:gd name="connsiteX1" fmla="*/ 82728 w 190734"/>
                    <a:gd name="connsiteY1" fmla="*/ 240026 h 733234"/>
                    <a:gd name="connsiteX2" fmla="*/ 178 w 190734"/>
                    <a:gd name="connsiteY2" fmla="*/ 733210 h 733234"/>
                    <a:gd name="connsiteX3" fmla="*/ 59444 w 190734"/>
                    <a:gd name="connsiteY3" fmla="*/ 218860 h 733234"/>
                    <a:gd name="connsiteX4" fmla="*/ 14994 w 190734"/>
                    <a:gd name="connsiteY4" fmla="*/ 466510 h 733234"/>
                    <a:gd name="connsiteX5" fmla="*/ 67911 w 190734"/>
                    <a:gd name="connsiteY5" fmla="*/ 172293 h 733234"/>
                    <a:gd name="connsiteX6" fmla="*/ 190678 w 190734"/>
                    <a:gd name="connsiteY6" fmla="*/ 843 h 73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734" h="733234">
                      <a:moveTo>
                        <a:pt x="190678" y="843"/>
                      </a:moveTo>
                      <a:cubicBezTo>
                        <a:pt x="193148" y="12132"/>
                        <a:pt x="114478" y="117965"/>
                        <a:pt x="82728" y="240026"/>
                      </a:cubicBezTo>
                      <a:cubicBezTo>
                        <a:pt x="50978" y="362087"/>
                        <a:pt x="4059" y="736738"/>
                        <a:pt x="178" y="733210"/>
                      </a:cubicBezTo>
                      <a:cubicBezTo>
                        <a:pt x="-3703" y="729682"/>
                        <a:pt x="56975" y="263310"/>
                        <a:pt x="59444" y="218860"/>
                      </a:cubicBezTo>
                      <a:cubicBezTo>
                        <a:pt x="61913" y="174410"/>
                        <a:pt x="13583" y="474271"/>
                        <a:pt x="14994" y="466510"/>
                      </a:cubicBezTo>
                      <a:cubicBezTo>
                        <a:pt x="16405" y="458749"/>
                        <a:pt x="36867" y="250610"/>
                        <a:pt x="67911" y="172293"/>
                      </a:cubicBezTo>
                      <a:cubicBezTo>
                        <a:pt x="98955" y="93976"/>
                        <a:pt x="188208" y="-10446"/>
                        <a:pt x="190678" y="8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: 図形 1076">
                  <a:extLst>
                    <a:ext uri="{FF2B5EF4-FFF2-40B4-BE49-F238E27FC236}">
                      <a16:creationId xmlns:a16="http://schemas.microsoft.com/office/drawing/2014/main" id="{87E927E2-C90C-49AB-822F-26FA137E642C}"/>
                    </a:ext>
                  </a:extLst>
                </p:cNvPr>
                <p:cNvSpPr/>
                <p:nvPr/>
              </p:nvSpPr>
              <p:spPr>
                <a:xfrm>
                  <a:off x="3280227" y="8199368"/>
                  <a:ext cx="153831" cy="980632"/>
                </a:xfrm>
                <a:custGeom>
                  <a:avLst/>
                  <a:gdLst>
                    <a:gd name="connsiteX0" fmla="*/ 153006 w 153831"/>
                    <a:gd name="connsiteY0" fmla="*/ 599 h 980632"/>
                    <a:gd name="connsiteX1" fmla="*/ 72573 w 153831"/>
                    <a:gd name="connsiteY1" fmla="*/ 286349 h 980632"/>
                    <a:gd name="connsiteX2" fmla="*/ 2723 w 153831"/>
                    <a:gd name="connsiteY2" fmla="*/ 436632 h 980632"/>
                    <a:gd name="connsiteX3" fmla="*/ 72573 w 153831"/>
                    <a:gd name="connsiteY3" fmla="*/ 625015 h 980632"/>
                    <a:gd name="connsiteX4" fmla="*/ 119140 w 153831"/>
                    <a:gd name="connsiteY4" fmla="*/ 703332 h 980632"/>
                    <a:gd name="connsiteX5" fmla="*/ 32356 w 153831"/>
                    <a:gd name="connsiteY5" fmla="*/ 790115 h 980632"/>
                    <a:gd name="connsiteX6" fmla="*/ 4840 w 153831"/>
                    <a:gd name="connsiteY6" fmla="*/ 976382 h 980632"/>
                    <a:gd name="connsiteX7" fmla="*/ 123373 w 153831"/>
                    <a:gd name="connsiteY7" fmla="*/ 589032 h 980632"/>
                    <a:gd name="connsiteX8" fmla="*/ 34473 w 153831"/>
                    <a:gd name="connsiteY8" fmla="*/ 481082 h 980632"/>
                    <a:gd name="connsiteX9" fmla="*/ 19656 w 153831"/>
                    <a:gd name="connsiteY9" fmla="*/ 368899 h 980632"/>
                    <a:gd name="connsiteX10" fmla="*/ 153006 w 153831"/>
                    <a:gd name="connsiteY10" fmla="*/ 599 h 980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3831" h="980632">
                      <a:moveTo>
                        <a:pt x="153006" y="599"/>
                      </a:moveTo>
                      <a:cubicBezTo>
                        <a:pt x="161826" y="-13159"/>
                        <a:pt x="97620" y="213677"/>
                        <a:pt x="72573" y="286349"/>
                      </a:cubicBezTo>
                      <a:cubicBezTo>
                        <a:pt x="47526" y="359021"/>
                        <a:pt x="2723" y="380188"/>
                        <a:pt x="2723" y="436632"/>
                      </a:cubicBezTo>
                      <a:cubicBezTo>
                        <a:pt x="2723" y="493076"/>
                        <a:pt x="53170" y="580565"/>
                        <a:pt x="72573" y="625015"/>
                      </a:cubicBezTo>
                      <a:cubicBezTo>
                        <a:pt x="91976" y="669465"/>
                        <a:pt x="125843" y="675815"/>
                        <a:pt x="119140" y="703332"/>
                      </a:cubicBezTo>
                      <a:cubicBezTo>
                        <a:pt x="112437" y="730849"/>
                        <a:pt x="51406" y="744607"/>
                        <a:pt x="32356" y="790115"/>
                      </a:cubicBezTo>
                      <a:cubicBezTo>
                        <a:pt x="13306" y="835623"/>
                        <a:pt x="-10330" y="1009896"/>
                        <a:pt x="4840" y="976382"/>
                      </a:cubicBezTo>
                      <a:cubicBezTo>
                        <a:pt x="20010" y="942868"/>
                        <a:pt x="118434" y="671582"/>
                        <a:pt x="123373" y="589032"/>
                      </a:cubicBezTo>
                      <a:cubicBezTo>
                        <a:pt x="128312" y="506482"/>
                        <a:pt x="51759" y="517771"/>
                        <a:pt x="34473" y="481082"/>
                      </a:cubicBezTo>
                      <a:cubicBezTo>
                        <a:pt x="17187" y="444393"/>
                        <a:pt x="-2569" y="443688"/>
                        <a:pt x="19656" y="368899"/>
                      </a:cubicBezTo>
                      <a:cubicBezTo>
                        <a:pt x="41881" y="294110"/>
                        <a:pt x="144186" y="14357"/>
                        <a:pt x="153006" y="5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53C893EC-FCCD-42F8-B888-D76EC9DA8623}"/>
                    </a:ext>
                  </a:extLst>
                </p:cNvPr>
                <p:cNvSpPr/>
                <p:nvPr/>
              </p:nvSpPr>
              <p:spPr>
                <a:xfrm>
                  <a:off x="1674225" y="6606704"/>
                  <a:ext cx="947314" cy="1117423"/>
                </a:xfrm>
                <a:custGeom>
                  <a:avLst/>
                  <a:gdLst>
                    <a:gd name="connsiteX0" fmla="*/ 945150 w 947314"/>
                    <a:gd name="connsiteY0" fmla="*/ 471 h 1117423"/>
                    <a:gd name="connsiteX1" fmla="*/ 392700 w 947314"/>
                    <a:gd name="connsiteY1" fmla="*/ 368771 h 1117423"/>
                    <a:gd name="connsiteX2" fmla="*/ 186325 w 947314"/>
                    <a:gd name="connsiteY2" fmla="*/ 638646 h 1117423"/>
                    <a:gd name="connsiteX3" fmla="*/ 456200 w 947314"/>
                    <a:gd name="connsiteY3" fmla="*/ 375121 h 1117423"/>
                    <a:gd name="connsiteX4" fmla="*/ 189500 w 947314"/>
                    <a:gd name="connsiteY4" fmla="*/ 667221 h 1117423"/>
                    <a:gd name="connsiteX5" fmla="*/ 91075 w 947314"/>
                    <a:gd name="connsiteY5" fmla="*/ 879946 h 1117423"/>
                    <a:gd name="connsiteX6" fmla="*/ 8525 w 947314"/>
                    <a:gd name="connsiteY6" fmla="*/ 1111721 h 1117423"/>
                    <a:gd name="connsiteX7" fmla="*/ 37100 w 947314"/>
                    <a:gd name="connsiteY7" fmla="*/ 997421 h 1117423"/>
                    <a:gd name="connsiteX8" fmla="*/ 313325 w 947314"/>
                    <a:gd name="connsiteY8" fmla="*/ 483071 h 1117423"/>
                    <a:gd name="connsiteX9" fmla="*/ 573675 w 947314"/>
                    <a:gd name="connsiteY9" fmla="*/ 295746 h 1117423"/>
                    <a:gd name="connsiteX10" fmla="*/ 945150 w 947314"/>
                    <a:gd name="connsiteY10" fmla="*/ 471 h 111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7314" h="1117423">
                      <a:moveTo>
                        <a:pt x="945150" y="471"/>
                      </a:moveTo>
                      <a:cubicBezTo>
                        <a:pt x="914988" y="12642"/>
                        <a:pt x="519171" y="262409"/>
                        <a:pt x="392700" y="368771"/>
                      </a:cubicBezTo>
                      <a:cubicBezTo>
                        <a:pt x="266229" y="475133"/>
                        <a:pt x="175742" y="637588"/>
                        <a:pt x="186325" y="638646"/>
                      </a:cubicBezTo>
                      <a:cubicBezTo>
                        <a:pt x="196908" y="639704"/>
                        <a:pt x="455671" y="370359"/>
                        <a:pt x="456200" y="375121"/>
                      </a:cubicBezTo>
                      <a:cubicBezTo>
                        <a:pt x="456729" y="379884"/>
                        <a:pt x="250354" y="583083"/>
                        <a:pt x="189500" y="667221"/>
                      </a:cubicBezTo>
                      <a:cubicBezTo>
                        <a:pt x="128646" y="751359"/>
                        <a:pt x="121237" y="805863"/>
                        <a:pt x="91075" y="879946"/>
                      </a:cubicBezTo>
                      <a:cubicBezTo>
                        <a:pt x="60913" y="954029"/>
                        <a:pt x="17521" y="1092142"/>
                        <a:pt x="8525" y="1111721"/>
                      </a:cubicBezTo>
                      <a:cubicBezTo>
                        <a:pt x="-471" y="1131300"/>
                        <a:pt x="-13700" y="1102196"/>
                        <a:pt x="37100" y="997421"/>
                      </a:cubicBezTo>
                      <a:cubicBezTo>
                        <a:pt x="87900" y="892646"/>
                        <a:pt x="223896" y="600017"/>
                        <a:pt x="313325" y="483071"/>
                      </a:cubicBezTo>
                      <a:cubicBezTo>
                        <a:pt x="402754" y="366125"/>
                        <a:pt x="465196" y="376179"/>
                        <a:pt x="573675" y="295746"/>
                      </a:cubicBezTo>
                      <a:cubicBezTo>
                        <a:pt x="682154" y="215313"/>
                        <a:pt x="975312" y="-11700"/>
                        <a:pt x="945150" y="4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: 図形 1078">
                  <a:extLst>
                    <a:ext uri="{FF2B5EF4-FFF2-40B4-BE49-F238E27FC236}">
                      <a16:creationId xmlns:a16="http://schemas.microsoft.com/office/drawing/2014/main" id="{0E190FD7-9CA2-40A4-AF7A-46E60AA68F56}"/>
                    </a:ext>
                  </a:extLst>
                </p:cNvPr>
                <p:cNvSpPr/>
                <p:nvPr/>
              </p:nvSpPr>
              <p:spPr>
                <a:xfrm>
                  <a:off x="1607679" y="7658148"/>
                  <a:ext cx="123118" cy="611159"/>
                </a:xfrm>
                <a:custGeom>
                  <a:avLst/>
                  <a:gdLst>
                    <a:gd name="connsiteX0" fmla="*/ 122696 w 123118"/>
                    <a:gd name="connsiteY0" fmla="*/ 19002 h 611159"/>
                    <a:gd name="connsiteX1" fmla="*/ 2046 w 123118"/>
                    <a:gd name="connsiteY1" fmla="*/ 596852 h 611159"/>
                    <a:gd name="connsiteX2" fmla="*/ 46496 w 123118"/>
                    <a:gd name="connsiteY2" fmla="*/ 412702 h 611159"/>
                    <a:gd name="connsiteX3" fmla="*/ 43321 w 123118"/>
                    <a:gd name="connsiteY3" fmla="*/ 161877 h 611159"/>
                    <a:gd name="connsiteX4" fmla="*/ 122696 w 123118"/>
                    <a:gd name="connsiteY4" fmla="*/ 19002 h 611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18" h="611159">
                      <a:moveTo>
                        <a:pt x="122696" y="19002"/>
                      </a:moveTo>
                      <a:cubicBezTo>
                        <a:pt x="115817" y="91498"/>
                        <a:pt x="14746" y="531235"/>
                        <a:pt x="2046" y="596852"/>
                      </a:cubicBezTo>
                      <a:cubicBezTo>
                        <a:pt x="-10654" y="662469"/>
                        <a:pt x="39617" y="485198"/>
                        <a:pt x="46496" y="412702"/>
                      </a:cubicBezTo>
                      <a:cubicBezTo>
                        <a:pt x="53375" y="340206"/>
                        <a:pt x="36442" y="223260"/>
                        <a:pt x="43321" y="161877"/>
                      </a:cubicBezTo>
                      <a:cubicBezTo>
                        <a:pt x="50200" y="100494"/>
                        <a:pt x="129575" y="-53494"/>
                        <a:pt x="122696" y="190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: 図形 1079">
                  <a:extLst>
                    <a:ext uri="{FF2B5EF4-FFF2-40B4-BE49-F238E27FC236}">
                      <a16:creationId xmlns:a16="http://schemas.microsoft.com/office/drawing/2014/main" id="{EA4CE6D6-522D-4C5B-9A47-2BC123D5DD95}"/>
                    </a:ext>
                  </a:extLst>
                </p:cNvPr>
                <p:cNvSpPr/>
                <p:nvPr/>
              </p:nvSpPr>
              <p:spPr>
                <a:xfrm>
                  <a:off x="2663749" y="8257119"/>
                  <a:ext cx="339801" cy="191556"/>
                </a:xfrm>
                <a:custGeom>
                  <a:avLst/>
                  <a:gdLst>
                    <a:gd name="connsiteX0" fmla="*/ 339801 w 339801"/>
                    <a:gd name="connsiteY0" fmla="*/ 191556 h 191556"/>
                    <a:gd name="connsiteX1" fmla="*/ 238201 w 339801"/>
                    <a:gd name="connsiteY1" fmla="*/ 80431 h 191556"/>
                    <a:gd name="connsiteX2" fmla="*/ 104851 w 339801"/>
                    <a:gd name="connsiteY2" fmla="*/ 1056 h 191556"/>
                    <a:gd name="connsiteX3" fmla="*/ 231851 w 339801"/>
                    <a:gd name="connsiteY3" fmla="*/ 137581 h 191556"/>
                    <a:gd name="connsiteX4" fmla="*/ 108026 w 339801"/>
                    <a:gd name="connsiteY4" fmla="*/ 162981 h 191556"/>
                    <a:gd name="connsiteX5" fmla="*/ 15951 w 339801"/>
                    <a:gd name="connsiteY5" fmla="*/ 169331 h 191556"/>
                    <a:gd name="connsiteX6" fmla="*/ 76 w 339801"/>
                    <a:gd name="connsiteY6" fmla="*/ 175681 h 191556"/>
                    <a:gd name="connsiteX7" fmla="*/ 339801 w 339801"/>
                    <a:gd name="connsiteY7" fmla="*/ 191556 h 19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9801" h="191556">
                      <a:moveTo>
                        <a:pt x="339801" y="191556"/>
                      </a:moveTo>
                      <a:cubicBezTo>
                        <a:pt x="308580" y="151868"/>
                        <a:pt x="277359" y="112181"/>
                        <a:pt x="238201" y="80431"/>
                      </a:cubicBezTo>
                      <a:cubicBezTo>
                        <a:pt x="199043" y="48681"/>
                        <a:pt x="105909" y="-8469"/>
                        <a:pt x="104851" y="1056"/>
                      </a:cubicBezTo>
                      <a:cubicBezTo>
                        <a:pt x="103793" y="10581"/>
                        <a:pt x="231322" y="110594"/>
                        <a:pt x="231851" y="137581"/>
                      </a:cubicBezTo>
                      <a:cubicBezTo>
                        <a:pt x="232380" y="164568"/>
                        <a:pt x="144009" y="157689"/>
                        <a:pt x="108026" y="162981"/>
                      </a:cubicBezTo>
                      <a:cubicBezTo>
                        <a:pt x="72043" y="168273"/>
                        <a:pt x="33943" y="167214"/>
                        <a:pt x="15951" y="169331"/>
                      </a:cubicBezTo>
                      <a:cubicBezTo>
                        <a:pt x="-2041" y="171448"/>
                        <a:pt x="76" y="175681"/>
                        <a:pt x="76" y="175681"/>
                      </a:cubicBezTo>
                      <a:lnTo>
                        <a:pt x="339801" y="191556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: 図形 1080">
                  <a:extLst>
                    <a:ext uri="{FF2B5EF4-FFF2-40B4-BE49-F238E27FC236}">
                      <a16:creationId xmlns:a16="http://schemas.microsoft.com/office/drawing/2014/main" id="{7A9950DA-192F-4C23-B52E-9725CC1FCA68}"/>
                    </a:ext>
                  </a:extLst>
                </p:cNvPr>
                <p:cNvSpPr/>
                <p:nvPr/>
              </p:nvSpPr>
              <p:spPr>
                <a:xfrm>
                  <a:off x="2596550" y="8380557"/>
                  <a:ext cx="99095" cy="952632"/>
                </a:xfrm>
                <a:custGeom>
                  <a:avLst/>
                  <a:gdLst>
                    <a:gd name="connsiteX0" fmla="*/ 22825 w 99095"/>
                    <a:gd name="connsiteY0" fmla="*/ 1443 h 952632"/>
                    <a:gd name="connsiteX1" fmla="*/ 99025 w 99095"/>
                    <a:gd name="connsiteY1" fmla="*/ 306243 h 952632"/>
                    <a:gd name="connsiteX2" fmla="*/ 6950 w 99095"/>
                    <a:gd name="connsiteY2" fmla="*/ 922193 h 952632"/>
                    <a:gd name="connsiteX3" fmla="*/ 13300 w 99095"/>
                    <a:gd name="connsiteY3" fmla="*/ 801543 h 952632"/>
                    <a:gd name="connsiteX4" fmla="*/ 67275 w 99095"/>
                    <a:gd name="connsiteY4" fmla="*/ 306243 h 952632"/>
                    <a:gd name="connsiteX5" fmla="*/ 19650 w 99095"/>
                    <a:gd name="connsiteY5" fmla="*/ 538018 h 952632"/>
                    <a:gd name="connsiteX6" fmla="*/ 60925 w 99095"/>
                    <a:gd name="connsiteY6" fmla="*/ 204643 h 952632"/>
                    <a:gd name="connsiteX7" fmla="*/ 22825 w 99095"/>
                    <a:gd name="connsiteY7" fmla="*/ 1443 h 952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095" h="952632">
                      <a:moveTo>
                        <a:pt x="22825" y="1443"/>
                      </a:moveTo>
                      <a:cubicBezTo>
                        <a:pt x="29175" y="18376"/>
                        <a:pt x="101671" y="152785"/>
                        <a:pt x="99025" y="306243"/>
                      </a:cubicBezTo>
                      <a:cubicBezTo>
                        <a:pt x="96379" y="459701"/>
                        <a:pt x="21237" y="839643"/>
                        <a:pt x="6950" y="922193"/>
                      </a:cubicBezTo>
                      <a:cubicBezTo>
                        <a:pt x="-7337" y="1004743"/>
                        <a:pt x="3246" y="904201"/>
                        <a:pt x="13300" y="801543"/>
                      </a:cubicBezTo>
                      <a:cubicBezTo>
                        <a:pt x="23354" y="698885"/>
                        <a:pt x="66217" y="350164"/>
                        <a:pt x="67275" y="306243"/>
                      </a:cubicBezTo>
                      <a:cubicBezTo>
                        <a:pt x="68333" y="262322"/>
                        <a:pt x="20708" y="554951"/>
                        <a:pt x="19650" y="538018"/>
                      </a:cubicBezTo>
                      <a:cubicBezTo>
                        <a:pt x="18592" y="521085"/>
                        <a:pt x="58279" y="288780"/>
                        <a:pt x="60925" y="204643"/>
                      </a:cubicBezTo>
                      <a:cubicBezTo>
                        <a:pt x="63571" y="120506"/>
                        <a:pt x="16475" y="-15490"/>
                        <a:pt x="22825" y="14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: 図形 1081">
                  <a:extLst>
                    <a:ext uri="{FF2B5EF4-FFF2-40B4-BE49-F238E27FC236}">
                      <a16:creationId xmlns:a16="http://schemas.microsoft.com/office/drawing/2014/main" id="{5A4F3BEC-B0E4-40B1-984D-6F2495054D18}"/>
                    </a:ext>
                  </a:extLst>
                </p:cNvPr>
                <p:cNvSpPr/>
                <p:nvPr/>
              </p:nvSpPr>
              <p:spPr>
                <a:xfrm>
                  <a:off x="1574789" y="8248579"/>
                  <a:ext cx="90195" cy="1211483"/>
                </a:xfrm>
                <a:custGeom>
                  <a:avLst/>
                  <a:gdLst>
                    <a:gd name="connsiteX0" fmla="*/ 88911 w 90195"/>
                    <a:gd name="connsiteY0" fmla="*/ 71 h 1211483"/>
                    <a:gd name="connsiteX1" fmla="*/ 60336 w 90195"/>
                    <a:gd name="connsiteY1" fmla="*/ 196921 h 1211483"/>
                    <a:gd name="connsiteX2" fmla="*/ 57161 w 90195"/>
                    <a:gd name="connsiteY2" fmla="*/ 396946 h 1211483"/>
                    <a:gd name="connsiteX3" fmla="*/ 22236 w 90195"/>
                    <a:gd name="connsiteY3" fmla="*/ 1174821 h 1211483"/>
                    <a:gd name="connsiteX4" fmla="*/ 22236 w 90195"/>
                    <a:gd name="connsiteY4" fmla="*/ 1006546 h 1211483"/>
                    <a:gd name="connsiteX5" fmla="*/ 11 w 90195"/>
                    <a:gd name="connsiteY5" fmla="*/ 317571 h 1211483"/>
                    <a:gd name="connsiteX6" fmla="*/ 19061 w 90195"/>
                    <a:gd name="connsiteY6" fmla="*/ 495371 h 1211483"/>
                    <a:gd name="connsiteX7" fmla="*/ 12711 w 90195"/>
                    <a:gd name="connsiteY7" fmla="*/ 177871 h 1211483"/>
                    <a:gd name="connsiteX8" fmla="*/ 88911 w 90195"/>
                    <a:gd name="connsiteY8" fmla="*/ 71 h 1211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195" h="1211483">
                      <a:moveTo>
                        <a:pt x="88911" y="71"/>
                      </a:moveTo>
                      <a:cubicBezTo>
                        <a:pt x="96849" y="3246"/>
                        <a:pt x="65628" y="130775"/>
                        <a:pt x="60336" y="196921"/>
                      </a:cubicBezTo>
                      <a:cubicBezTo>
                        <a:pt x="55044" y="263067"/>
                        <a:pt x="63511" y="233963"/>
                        <a:pt x="57161" y="396946"/>
                      </a:cubicBezTo>
                      <a:cubicBezTo>
                        <a:pt x="50811" y="559929"/>
                        <a:pt x="28057" y="1073221"/>
                        <a:pt x="22236" y="1174821"/>
                      </a:cubicBezTo>
                      <a:cubicBezTo>
                        <a:pt x="16415" y="1276421"/>
                        <a:pt x="25940" y="1149421"/>
                        <a:pt x="22236" y="1006546"/>
                      </a:cubicBezTo>
                      <a:cubicBezTo>
                        <a:pt x="18532" y="863671"/>
                        <a:pt x="540" y="402767"/>
                        <a:pt x="11" y="317571"/>
                      </a:cubicBezTo>
                      <a:cubicBezTo>
                        <a:pt x="-518" y="232375"/>
                        <a:pt x="16944" y="518654"/>
                        <a:pt x="19061" y="495371"/>
                      </a:cubicBezTo>
                      <a:cubicBezTo>
                        <a:pt x="21178" y="472088"/>
                        <a:pt x="5832" y="256188"/>
                        <a:pt x="12711" y="177871"/>
                      </a:cubicBezTo>
                      <a:cubicBezTo>
                        <a:pt x="19590" y="99554"/>
                        <a:pt x="80973" y="-3104"/>
                        <a:pt x="88911" y="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0F421C4F-EA4D-41D4-A613-734087FC8884}"/>
                    </a:ext>
                  </a:extLst>
                </p:cNvPr>
                <p:cNvSpPr/>
                <p:nvPr/>
              </p:nvSpPr>
              <p:spPr>
                <a:xfrm>
                  <a:off x="2473993" y="9486523"/>
                  <a:ext cx="172434" cy="1036339"/>
                </a:xfrm>
                <a:custGeom>
                  <a:avLst/>
                  <a:gdLst>
                    <a:gd name="connsiteX0" fmla="*/ 145382 w 172434"/>
                    <a:gd name="connsiteY0" fmla="*/ 32127 h 1036339"/>
                    <a:gd name="connsiteX1" fmla="*/ 123157 w 172434"/>
                    <a:gd name="connsiteY1" fmla="*/ 82927 h 1036339"/>
                    <a:gd name="connsiteX2" fmla="*/ 126332 w 172434"/>
                    <a:gd name="connsiteY2" fmla="*/ 702052 h 1036339"/>
                    <a:gd name="connsiteX3" fmla="*/ 8857 w 172434"/>
                    <a:gd name="connsiteY3" fmla="*/ 1029077 h 1036339"/>
                    <a:gd name="connsiteX4" fmla="*/ 24732 w 172434"/>
                    <a:gd name="connsiteY4" fmla="*/ 892552 h 1036339"/>
                    <a:gd name="connsiteX5" fmla="*/ 154907 w 172434"/>
                    <a:gd name="connsiteY5" fmla="*/ 482977 h 1036339"/>
                    <a:gd name="connsiteX6" fmla="*/ 170782 w 172434"/>
                    <a:gd name="connsiteY6" fmla="*/ 324227 h 1036339"/>
                    <a:gd name="connsiteX7" fmla="*/ 145382 w 172434"/>
                    <a:gd name="connsiteY7" fmla="*/ 32127 h 1036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434" h="1036339">
                      <a:moveTo>
                        <a:pt x="145382" y="32127"/>
                      </a:moveTo>
                      <a:cubicBezTo>
                        <a:pt x="137444" y="-8090"/>
                        <a:pt x="126332" y="-28727"/>
                        <a:pt x="123157" y="82927"/>
                      </a:cubicBezTo>
                      <a:cubicBezTo>
                        <a:pt x="119982" y="194581"/>
                        <a:pt x="145382" y="544360"/>
                        <a:pt x="126332" y="702052"/>
                      </a:cubicBezTo>
                      <a:cubicBezTo>
                        <a:pt x="107282" y="859744"/>
                        <a:pt x="25790" y="997327"/>
                        <a:pt x="8857" y="1029077"/>
                      </a:cubicBezTo>
                      <a:cubicBezTo>
                        <a:pt x="-8076" y="1060827"/>
                        <a:pt x="390" y="983569"/>
                        <a:pt x="24732" y="892552"/>
                      </a:cubicBezTo>
                      <a:cubicBezTo>
                        <a:pt x="49074" y="801535"/>
                        <a:pt x="130565" y="577698"/>
                        <a:pt x="154907" y="482977"/>
                      </a:cubicBezTo>
                      <a:cubicBezTo>
                        <a:pt x="179249" y="388256"/>
                        <a:pt x="171311" y="395665"/>
                        <a:pt x="170782" y="324227"/>
                      </a:cubicBezTo>
                      <a:cubicBezTo>
                        <a:pt x="170253" y="252790"/>
                        <a:pt x="153320" y="72344"/>
                        <a:pt x="145382" y="321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C23A3058-73CF-44A6-855A-D7430A7F2448}"/>
                    </a:ext>
                  </a:extLst>
                </p:cNvPr>
                <p:cNvSpPr/>
                <p:nvPr/>
              </p:nvSpPr>
              <p:spPr>
                <a:xfrm>
                  <a:off x="1529828" y="9389281"/>
                  <a:ext cx="165669" cy="1026914"/>
                </a:xfrm>
                <a:custGeom>
                  <a:avLst/>
                  <a:gdLst>
                    <a:gd name="connsiteX0" fmla="*/ 67197 w 165669"/>
                    <a:gd name="connsiteY0" fmla="*/ 21419 h 1026914"/>
                    <a:gd name="connsiteX1" fmla="*/ 41797 w 165669"/>
                    <a:gd name="connsiteY1" fmla="*/ 958044 h 1026914"/>
                    <a:gd name="connsiteX2" fmla="*/ 38622 w 165669"/>
                    <a:gd name="connsiteY2" fmla="*/ 865969 h 1026914"/>
                    <a:gd name="connsiteX3" fmla="*/ 522 w 165669"/>
                    <a:gd name="connsiteY3" fmla="*/ 145244 h 1026914"/>
                    <a:gd name="connsiteX4" fmla="*/ 70372 w 165669"/>
                    <a:gd name="connsiteY4" fmla="*/ 364319 h 1026914"/>
                    <a:gd name="connsiteX5" fmla="*/ 165622 w 165669"/>
                    <a:gd name="connsiteY5" fmla="*/ 713569 h 1026914"/>
                    <a:gd name="connsiteX6" fmla="*/ 57672 w 165669"/>
                    <a:gd name="connsiteY6" fmla="*/ 332569 h 1026914"/>
                    <a:gd name="connsiteX7" fmla="*/ 67197 w 165669"/>
                    <a:gd name="connsiteY7" fmla="*/ 21419 h 102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669" h="1026914">
                      <a:moveTo>
                        <a:pt x="67197" y="21419"/>
                      </a:moveTo>
                      <a:cubicBezTo>
                        <a:pt x="64551" y="125665"/>
                        <a:pt x="46559" y="817286"/>
                        <a:pt x="41797" y="958044"/>
                      </a:cubicBezTo>
                      <a:cubicBezTo>
                        <a:pt x="37035" y="1098802"/>
                        <a:pt x="45501" y="1001436"/>
                        <a:pt x="38622" y="865969"/>
                      </a:cubicBezTo>
                      <a:cubicBezTo>
                        <a:pt x="31743" y="730502"/>
                        <a:pt x="-4770" y="228852"/>
                        <a:pt x="522" y="145244"/>
                      </a:cubicBezTo>
                      <a:cubicBezTo>
                        <a:pt x="5814" y="61636"/>
                        <a:pt x="42855" y="269598"/>
                        <a:pt x="70372" y="364319"/>
                      </a:cubicBezTo>
                      <a:cubicBezTo>
                        <a:pt x="97889" y="459040"/>
                        <a:pt x="167739" y="718861"/>
                        <a:pt x="165622" y="713569"/>
                      </a:cubicBezTo>
                      <a:cubicBezTo>
                        <a:pt x="163505" y="708277"/>
                        <a:pt x="70901" y="443694"/>
                        <a:pt x="57672" y="332569"/>
                      </a:cubicBezTo>
                      <a:cubicBezTo>
                        <a:pt x="44443" y="221444"/>
                        <a:pt x="69843" y="-82827"/>
                        <a:pt x="67197" y="214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87C7DFF0-5CFB-4C74-BCB6-7A6FA0AB836D}"/>
                    </a:ext>
                  </a:extLst>
                </p:cNvPr>
                <p:cNvSpPr/>
                <p:nvPr/>
              </p:nvSpPr>
              <p:spPr>
                <a:xfrm>
                  <a:off x="2080636" y="10180350"/>
                  <a:ext cx="519578" cy="557867"/>
                </a:xfrm>
                <a:custGeom>
                  <a:avLst/>
                  <a:gdLst>
                    <a:gd name="connsiteX0" fmla="*/ 476297 w 519578"/>
                    <a:gd name="connsiteY0" fmla="*/ 286567 h 557867"/>
                    <a:gd name="connsiteX1" fmla="*/ 300614 w 519578"/>
                    <a:gd name="connsiteY1" fmla="*/ 449550 h 557867"/>
                    <a:gd name="connsiteX2" fmla="*/ 203247 w 519578"/>
                    <a:gd name="connsiteY2" fmla="*/ 504583 h 557867"/>
                    <a:gd name="connsiteX3" fmla="*/ 47 w 519578"/>
                    <a:gd name="connsiteY3" fmla="*/ 557500 h 557867"/>
                    <a:gd name="connsiteX4" fmla="*/ 186314 w 519578"/>
                    <a:gd name="connsiteY4" fmla="*/ 477067 h 557867"/>
                    <a:gd name="connsiteX5" fmla="*/ 400097 w 519578"/>
                    <a:gd name="connsiteY5" fmla="*/ 320433 h 557867"/>
                    <a:gd name="connsiteX6" fmla="*/ 516514 w 519578"/>
                    <a:gd name="connsiteY6" fmla="*/ 9283 h 557867"/>
                    <a:gd name="connsiteX7" fmla="*/ 484764 w 519578"/>
                    <a:gd name="connsiteY7" fmla="*/ 98183 h 557867"/>
                    <a:gd name="connsiteX8" fmla="*/ 476297 w 519578"/>
                    <a:gd name="connsiteY8" fmla="*/ 286567 h 55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9578" h="557867">
                      <a:moveTo>
                        <a:pt x="476297" y="286567"/>
                      </a:moveTo>
                      <a:cubicBezTo>
                        <a:pt x="445605" y="345128"/>
                        <a:pt x="346122" y="413214"/>
                        <a:pt x="300614" y="449550"/>
                      </a:cubicBezTo>
                      <a:cubicBezTo>
                        <a:pt x="255106" y="485886"/>
                        <a:pt x="253341" y="486591"/>
                        <a:pt x="203247" y="504583"/>
                      </a:cubicBezTo>
                      <a:cubicBezTo>
                        <a:pt x="153153" y="522575"/>
                        <a:pt x="2869" y="562086"/>
                        <a:pt x="47" y="557500"/>
                      </a:cubicBezTo>
                      <a:cubicBezTo>
                        <a:pt x="-2775" y="552914"/>
                        <a:pt x="119639" y="516578"/>
                        <a:pt x="186314" y="477067"/>
                      </a:cubicBezTo>
                      <a:cubicBezTo>
                        <a:pt x="252989" y="437556"/>
                        <a:pt x="345064" y="398397"/>
                        <a:pt x="400097" y="320433"/>
                      </a:cubicBezTo>
                      <a:cubicBezTo>
                        <a:pt x="455130" y="242469"/>
                        <a:pt x="502403" y="46325"/>
                        <a:pt x="516514" y="9283"/>
                      </a:cubicBezTo>
                      <a:cubicBezTo>
                        <a:pt x="530625" y="-27759"/>
                        <a:pt x="491820" y="55144"/>
                        <a:pt x="484764" y="98183"/>
                      </a:cubicBezTo>
                      <a:cubicBezTo>
                        <a:pt x="477708" y="141222"/>
                        <a:pt x="506989" y="228006"/>
                        <a:pt x="476297" y="2865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: 図形 1085">
                  <a:extLst>
                    <a:ext uri="{FF2B5EF4-FFF2-40B4-BE49-F238E27FC236}">
                      <a16:creationId xmlns:a16="http://schemas.microsoft.com/office/drawing/2014/main" id="{7F3A896D-AB72-483D-83DC-799350F6D2B5}"/>
                    </a:ext>
                  </a:extLst>
                </p:cNvPr>
                <p:cNvSpPr/>
                <p:nvPr/>
              </p:nvSpPr>
              <p:spPr>
                <a:xfrm>
                  <a:off x="2110229" y="10244035"/>
                  <a:ext cx="385322" cy="460112"/>
                </a:xfrm>
                <a:custGeom>
                  <a:avLst/>
                  <a:gdLst>
                    <a:gd name="connsiteX0" fmla="*/ 385321 w 385322"/>
                    <a:gd name="connsiteY0" fmla="*/ 632 h 460112"/>
                    <a:gd name="connsiteX1" fmla="*/ 264671 w 385322"/>
                    <a:gd name="connsiteY1" fmla="*/ 275798 h 460112"/>
                    <a:gd name="connsiteX2" fmla="*/ 188471 w 385322"/>
                    <a:gd name="connsiteY2" fmla="*/ 341415 h 460112"/>
                    <a:gd name="connsiteX3" fmla="*/ 88 w 385322"/>
                    <a:gd name="connsiteY3" fmla="*/ 459948 h 460112"/>
                    <a:gd name="connsiteX4" fmla="*/ 213871 w 385322"/>
                    <a:gd name="connsiteY4" fmla="*/ 313898 h 460112"/>
                    <a:gd name="connsiteX5" fmla="*/ 281604 w 385322"/>
                    <a:gd name="connsiteY5" fmla="*/ 205948 h 460112"/>
                    <a:gd name="connsiteX6" fmla="*/ 262554 w 385322"/>
                    <a:gd name="connsiteY6" fmla="*/ 199598 h 460112"/>
                    <a:gd name="connsiteX7" fmla="*/ 385321 w 385322"/>
                    <a:gd name="connsiteY7" fmla="*/ 632 h 46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5322" h="460112">
                      <a:moveTo>
                        <a:pt x="385321" y="632"/>
                      </a:moveTo>
                      <a:cubicBezTo>
                        <a:pt x="385674" y="13332"/>
                        <a:pt x="297479" y="219001"/>
                        <a:pt x="264671" y="275798"/>
                      </a:cubicBezTo>
                      <a:cubicBezTo>
                        <a:pt x="231863" y="332595"/>
                        <a:pt x="232568" y="310723"/>
                        <a:pt x="188471" y="341415"/>
                      </a:cubicBezTo>
                      <a:cubicBezTo>
                        <a:pt x="144374" y="372107"/>
                        <a:pt x="-4145" y="464534"/>
                        <a:pt x="88" y="459948"/>
                      </a:cubicBezTo>
                      <a:cubicBezTo>
                        <a:pt x="4321" y="455362"/>
                        <a:pt x="166952" y="356231"/>
                        <a:pt x="213871" y="313898"/>
                      </a:cubicBezTo>
                      <a:cubicBezTo>
                        <a:pt x="260790" y="271565"/>
                        <a:pt x="273490" y="224998"/>
                        <a:pt x="281604" y="205948"/>
                      </a:cubicBezTo>
                      <a:cubicBezTo>
                        <a:pt x="289718" y="186898"/>
                        <a:pt x="246679" y="228878"/>
                        <a:pt x="262554" y="199598"/>
                      </a:cubicBezTo>
                      <a:cubicBezTo>
                        <a:pt x="278429" y="170318"/>
                        <a:pt x="384968" y="-12068"/>
                        <a:pt x="385321" y="6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39CC3423-9017-48F6-A688-7D680F4D0257}"/>
                    </a:ext>
                  </a:extLst>
                </p:cNvPr>
                <p:cNvSpPr/>
                <p:nvPr/>
              </p:nvSpPr>
              <p:spPr>
                <a:xfrm>
                  <a:off x="1674702" y="10222270"/>
                  <a:ext cx="422915" cy="468472"/>
                </a:xfrm>
                <a:custGeom>
                  <a:avLst/>
                  <a:gdLst>
                    <a:gd name="connsiteX0" fmla="*/ 10165 w 422915"/>
                    <a:gd name="connsiteY0" fmla="*/ 1230 h 468472"/>
                    <a:gd name="connsiteX1" fmla="*/ 1698 w 422915"/>
                    <a:gd name="connsiteY1" fmla="*/ 208663 h 468472"/>
                    <a:gd name="connsiteX2" fmla="*/ 44031 w 422915"/>
                    <a:gd name="connsiteY2" fmla="*/ 289097 h 468472"/>
                    <a:gd name="connsiteX3" fmla="*/ 122348 w 422915"/>
                    <a:gd name="connsiteY3" fmla="*/ 348363 h 468472"/>
                    <a:gd name="connsiteX4" fmla="*/ 204898 w 422915"/>
                    <a:gd name="connsiteY4" fmla="*/ 365297 h 468472"/>
                    <a:gd name="connsiteX5" fmla="*/ 101181 w 422915"/>
                    <a:gd name="connsiteY5" fmla="*/ 352597 h 468472"/>
                    <a:gd name="connsiteX6" fmla="*/ 63081 w 422915"/>
                    <a:gd name="connsiteY6" fmla="*/ 337780 h 468472"/>
                    <a:gd name="connsiteX7" fmla="*/ 143515 w 422915"/>
                    <a:gd name="connsiteY7" fmla="*/ 403397 h 468472"/>
                    <a:gd name="connsiteX8" fmla="*/ 245115 w 422915"/>
                    <a:gd name="connsiteY8" fmla="*/ 447847 h 468472"/>
                    <a:gd name="connsiteX9" fmla="*/ 365765 w 422915"/>
                    <a:gd name="connsiteY9" fmla="*/ 466897 h 468472"/>
                    <a:gd name="connsiteX10" fmla="*/ 422915 w 422915"/>
                    <a:gd name="connsiteY10" fmla="*/ 466897 h 468472"/>
                    <a:gd name="connsiteX11" fmla="*/ 272631 w 422915"/>
                    <a:gd name="connsiteY11" fmla="*/ 464780 h 468472"/>
                    <a:gd name="connsiteX12" fmla="*/ 115998 w 422915"/>
                    <a:gd name="connsiteY12" fmla="*/ 424563 h 468472"/>
                    <a:gd name="connsiteX13" fmla="*/ 27098 w 422915"/>
                    <a:gd name="connsiteY13" fmla="*/ 314497 h 468472"/>
                    <a:gd name="connsiteX14" fmla="*/ 10165 w 422915"/>
                    <a:gd name="connsiteY14" fmla="*/ 1230 h 468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2915" h="468472">
                      <a:moveTo>
                        <a:pt x="10165" y="1230"/>
                      </a:moveTo>
                      <a:cubicBezTo>
                        <a:pt x="5932" y="-16409"/>
                        <a:pt x="-3946" y="160685"/>
                        <a:pt x="1698" y="208663"/>
                      </a:cubicBezTo>
                      <a:cubicBezTo>
                        <a:pt x="7342" y="256641"/>
                        <a:pt x="23923" y="265814"/>
                        <a:pt x="44031" y="289097"/>
                      </a:cubicBezTo>
                      <a:cubicBezTo>
                        <a:pt x="64139" y="312380"/>
                        <a:pt x="95537" y="335663"/>
                        <a:pt x="122348" y="348363"/>
                      </a:cubicBezTo>
                      <a:cubicBezTo>
                        <a:pt x="149159" y="361063"/>
                        <a:pt x="208426" y="364591"/>
                        <a:pt x="204898" y="365297"/>
                      </a:cubicBezTo>
                      <a:cubicBezTo>
                        <a:pt x="201370" y="366003"/>
                        <a:pt x="124817" y="357183"/>
                        <a:pt x="101181" y="352597"/>
                      </a:cubicBezTo>
                      <a:cubicBezTo>
                        <a:pt x="77545" y="348011"/>
                        <a:pt x="56025" y="329313"/>
                        <a:pt x="63081" y="337780"/>
                      </a:cubicBezTo>
                      <a:cubicBezTo>
                        <a:pt x="70137" y="346247"/>
                        <a:pt x="113176" y="385053"/>
                        <a:pt x="143515" y="403397"/>
                      </a:cubicBezTo>
                      <a:cubicBezTo>
                        <a:pt x="173854" y="421741"/>
                        <a:pt x="208073" y="437264"/>
                        <a:pt x="245115" y="447847"/>
                      </a:cubicBezTo>
                      <a:cubicBezTo>
                        <a:pt x="282157" y="458430"/>
                        <a:pt x="336132" y="463722"/>
                        <a:pt x="365765" y="466897"/>
                      </a:cubicBezTo>
                      <a:cubicBezTo>
                        <a:pt x="395398" y="470072"/>
                        <a:pt x="422915" y="466897"/>
                        <a:pt x="422915" y="466897"/>
                      </a:cubicBezTo>
                      <a:cubicBezTo>
                        <a:pt x="407393" y="466544"/>
                        <a:pt x="323784" y="471836"/>
                        <a:pt x="272631" y="464780"/>
                      </a:cubicBezTo>
                      <a:cubicBezTo>
                        <a:pt x="221478" y="457724"/>
                        <a:pt x="156920" y="449610"/>
                        <a:pt x="115998" y="424563"/>
                      </a:cubicBezTo>
                      <a:cubicBezTo>
                        <a:pt x="75076" y="399516"/>
                        <a:pt x="45090" y="377644"/>
                        <a:pt x="27098" y="314497"/>
                      </a:cubicBezTo>
                      <a:cubicBezTo>
                        <a:pt x="9106" y="251350"/>
                        <a:pt x="14398" y="18869"/>
                        <a:pt x="10165" y="12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CBDF6E11-B6CF-4325-AC15-028A5A4CEFF1}"/>
                    </a:ext>
                  </a:extLst>
                </p:cNvPr>
                <p:cNvSpPr/>
                <p:nvPr/>
              </p:nvSpPr>
              <p:spPr>
                <a:xfrm>
                  <a:off x="1798888" y="10308158"/>
                  <a:ext cx="472573" cy="294525"/>
                </a:xfrm>
                <a:custGeom>
                  <a:avLst/>
                  <a:gdLst>
                    <a:gd name="connsiteX0" fmla="*/ 279 w 472573"/>
                    <a:gd name="connsiteY0" fmla="*/ 9 h 294525"/>
                    <a:gd name="connsiteX1" fmla="*/ 218295 w 472573"/>
                    <a:gd name="connsiteY1" fmla="*/ 192625 h 294525"/>
                    <a:gd name="connsiteX2" fmla="*/ 296612 w 472573"/>
                    <a:gd name="connsiteY2" fmla="*/ 245542 h 294525"/>
                    <a:gd name="connsiteX3" fmla="*/ 353762 w 472573"/>
                    <a:gd name="connsiteY3" fmla="*/ 211675 h 294525"/>
                    <a:gd name="connsiteX4" fmla="*/ 472295 w 472573"/>
                    <a:gd name="connsiteY4" fmla="*/ 101609 h 294525"/>
                    <a:gd name="connsiteX5" fmla="*/ 381279 w 472573"/>
                    <a:gd name="connsiteY5" fmla="*/ 192625 h 294525"/>
                    <a:gd name="connsiteX6" fmla="*/ 216179 w 472573"/>
                    <a:gd name="connsiteY6" fmla="*/ 266709 h 294525"/>
                    <a:gd name="connsiteX7" fmla="*/ 123045 w 472573"/>
                    <a:gd name="connsiteY7" fmla="*/ 294225 h 294525"/>
                    <a:gd name="connsiteX8" fmla="*/ 241579 w 472573"/>
                    <a:gd name="connsiteY8" fmla="*/ 251892 h 294525"/>
                    <a:gd name="connsiteX9" fmla="*/ 173845 w 472573"/>
                    <a:gd name="connsiteY9" fmla="*/ 201092 h 294525"/>
                    <a:gd name="connsiteX10" fmla="*/ 279 w 472573"/>
                    <a:gd name="connsiteY10" fmla="*/ 9 h 294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2573" h="294525">
                      <a:moveTo>
                        <a:pt x="279" y="9"/>
                      </a:moveTo>
                      <a:cubicBezTo>
                        <a:pt x="7687" y="-1402"/>
                        <a:pt x="168906" y="151703"/>
                        <a:pt x="218295" y="192625"/>
                      </a:cubicBezTo>
                      <a:cubicBezTo>
                        <a:pt x="267684" y="233547"/>
                        <a:pt x="274034" y="242367"/>
                        <a:pt x="296612" y="245542"/>
                      </a:cubicBezTo>
                      <a:cubicBezTo>
                        <a:pt x="319190" y="248717"/>
                        <a:pt x="324482" y="235664"/>
                        <a:pt x="353762" y="211675"/>
                      </a:cubicBezTo>
                      <a:cubicBezTo>
                        <a:pt x="383042" y="187686"/>
                        <a:pt x="467709" y="104784"/>
                        <a:pt x="472295" y="101609"/>
                      </a:cubicBezTo>
                      <a:cubicBezTo>
                        <a:pt x="476881" y="98434"/>
                        <a:pt x="423965" y="165108"/>
                        <a:pt x="381279" y="192625"/>
                      </a:cubicBezTo>
                      <a:cubicBezTo>
                        <a:pt x="338593" y="220142"/>
                        <a:pt x="259218" y="249776"/>
                        <a:pt x="216179" y="266709"/>
                      </a:cubicBezTo>
                      <a:cubicBezTo>
                        <a:pt x="173140" y="283642"/>
                        <a:pt x="118812" y="296694"/>
                        <a:pt x="123045" y="294225"/>
                      </a:cubicBezTo>
                      <a:cubicBezTo>
                        <a:pt x="127278" y="291756"/>
                        <a:pt x="233112" y="267414"/>
                        <a:pt x="241579" y="251892"/>
                      </a:cubicBezTo>
                      <a:cubicBezTo>
                        <a:pt x="250046" y="236370"/>
                        <a:pt x="212651" y="241309"/>
                        <a:pt x="173845" y="201092"/>
                      </a:cubicBezTo>
                      <a:cubicBezTo>
                        <a:pt x="135039" y="160875"/>
                        <a:pt x="-7129" y="1420"/>
                        <a:pt x="279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8190FB74-6021-4874-B250-4812BAC8F871}"/>
                    </a:ext>
                  </a:extLst>
                </p:cNvPr>
                <p:cNvSpPr/>
                <p:nvPr/>
              </p:nvSpPr>
              <p:spPr>
                <a:xfrm>
                  <a:off x="1415934" y="10231967"/>
                  <a:ext cx="573696" cy="510702"/>
                </a:xfrm>
                <a:custGeom>
                  <a:avLst/>
                  <a:gdLst>
                    <a:gd name="connsiteX0" fmla="*/ 116 w 573696"/>
                    <a:gd name="connsiteY0" fmla="*/ 0 h 510702"/>
                    <a:gd name="connsiteX1" fmla="*/ 167333 w 573696"/>
                    <a:gd name="connsiteY1" fmla="*/ 201083 h 510702"/>
                    <a:gd name="connsiteX2" fmla="*/ 232949 w 573696"/>
                    <a:gd name="connsiteY2" fmla="*/ 321733 h 510702"/>
                    <a:gd name="connsiteX3" fmla="*/ 275283 w 573696"/>
                    <a:gd name="connsiteY3" fmla="*/ 425450 h 510702"/>
                    <a:gd name="connsiteX4" fmla="*/ 347249 w 573696"/>
                    <a:gd name="connsiteY4" fmla="*/ 472016 h 510702"/>
                    <a:gd name="connsiteX5" fmla="*/ 571616 w 573696"/>
                    <a:gd name="connsiteY5" fmla="*/ 510116 h 510702"/>
                    <a:gd name="connsiteX6" fmla="*/ 440383 w 573696"/>
                    <a:gd name="connsiteY6" fmla="*/ 495300 h 510702"/>
                    <a:gd name="connsiteX7" fmla="*/ 135583 w 573696"/>
                    <a:gd name="connsiteY7" fmla="*/ 497416 h 510702"/>
                    <a:gd name="connsiteX8" fmla="*/ 340899 w 573696"/>
                    <a:gd name="connsiteY8" fmla="*/ 488950 h 510702"/>
                    <a:gd name="connsiteX9" fmla="*/ 213899 w 573696"/>
                    <a:gd name="connsiteY9" fmla="*/ 332316 h 510702"/>
                    <a:gd name="connsiteX10" fmla="*/ 141933 w 573696"/>
                    <a:gd name="connsiteY10" fmla="*/ 203200 h 510702"/>
                    <a:gd name="connsiteX11" fmla="*/ 116 w 573696"/>
                    <a:gd name="connsiteY11" fmla="*/ 0 h 510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3696" h="510702">
                      <a:moveTo>
                        <a:pt x="116" y="0"/>
                      </a:moveTo>
                      <a:cubicBezTo>
                        <a:pt x="4349" y="-353"/>
                        <a:pt x="128527" y="147461"/>
                        <a:pt x="167333" y="201083"/>
                      </a:cubicBezTo>
                      <a:cubicBezTo>
                        <a:pt x="206139" y="254705"/>
                        <a:pt x="214957" y="284339"/>
                        <a:pt x="232949" y="321733"/>
                      </a:cubicBezTo>
                      <a:cubicBezTo>
                        <a:pt x="250941" y="359127"/>
                        <a:pt x="256233" y="400403"/>
                        <a:pt x="275283" y="425450"/>
                      </a:cubicBezTo>
                      <a:cubicBezTo>
                        <a:pt x="294333" y="450497"/>
                        <a:pt x="297860" y="457905"/>
                        <a:pt x="347249" y="472016"/>
                      </a:cubicBezTo>
                      <a:cubicBezTo>
                        <a:pt x="396638" y="486127"/>
                        <a:pt x="556094" y="506235"/>
                        <a:pt x="571616" y="510116"/>
                      </a:cubicBezTo>
                      <a:cubicBezTo>
                        <a:pt x="587138" y="513997"/>
                        <a:pt x="513055" y="497417"/>
                        <a:pt x="440383" y="495300"/>
                      </a:cubicBezTo>
                      <a:cubicBezTo>
                        <a:pt x="367711" y="493183"/>
                        <a:pt x="135583" y="497416"/>
                        <a:pt x="135583" y="497416"/>
                      </a:cubicBezTo>
                      <a:cubicBezTo>
                        <a:pt x="119002" y="496358"/>
                        <a:pt x="327846" y="516467"/>
                        <a:pt x="340899" y="488950"/>
                      </a:cubicBezTo>
                      <a:cubicBezTo>
                        <a:pt x="353952" y="461433"/>
                        <a:pt x="247060" y="379941"/>
                        <a:pt x="213899" y="332316"/>
                      </a:cubicBezTo>
                      <a:cubicBezTo>
                        <a:pt x="180738" y="284691"/>
                        <a:pt x="175800" y="255411"/>
                        <a:pt x="141933" y="203200"/>
                      </a:cubicBezTo>
                      <a:cubicBezTo>
                        <a:pt x="108066" y="150989"/>
                        <a:pt x="-4117" y="353"/>
                        <a:pt x="11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: 図形 1089">
                  <a:extLst>
                    <a:ext uri="{FF2B5EF4-FFF2-40B4-BE49-F238E27FC236}">
                      <a16:creationId xmlns:a16="http://schemas.microsoft.com/office/drawing/2014/main" id="{7828CF4B-48BD-4D5E-B3DB-CC31DC7C6199}"/>
                    </a:ext>
                  </a:extLst>
                </p:cNvPr>
                <p:cNvSpPr/>
                <p:nvPr/>
              </p:nvSpPr>
              <p:spPr>
                <a:xfrm>
                  <a:off x="1129403" y="9497476"/>
                  <a:ext cx="599252" cy="1208577"/>
                </a:xfrm>
                <a:custGeom>
                  <a:avLst/>
                  <a:gdLst>
                    <a:gd name="connsiteX0" fmla="*/ 897 w 599252"/>
                    <a:gd name="connsiteY0" fmla="*/ 7 h 1208577"/>
                    <a:gd name="connsiteX1" fmla="*/ 66514 w 599252"/>
                    <a:gd name="connsiteY1" fmla="*/ 277291 h 1208577"/>
                    <a:gd name="connsiteX2" fmla="*/ 89797 w 599252"/>
                    <a:gd name="connsiteY2" fmla="*/ 402174 h 1208577"/>
                    <a:gd name="connsiteX3" fmla="*/ 104614 w 599252"/>
                    <a:gd name="connsiteY3" fmla="*/ 531291 h 1208577"/>
                    <a:gd name="connsiteX4" fmla="*/ 235847 w 599252"/>
                    <a:gd name="connsiteY4" fmla="*/ 791641 h 1208577"/>
                    <a:gd name="connsiteX5" fmla="*/ 316280 w 599252"/>
                    <a:gd name="connsiteY5" fmla="*/ 901707 h 1208577"/>
                    <a:gd name="connsiteX6" fmla="*/ 585097 w 599252"/>
                    <a:gd name="connsiteY6" fmla="*/ 1193807 h 1208577"/>
                    <a:gd name="connsiteX7" fmla="*/ 532180 w 599252"/>
                    <a:gd name="connsiteY7" fmla="*/ 1136657 h 1208577"/>
                    <a:gd name="connsiteX8" fmla="*/ 280297 w 599252"/>
                    <a:gd name="connsiteY8" fmla="*/ 889007 h 1208577"/>
                    <a:gd name="connsiteX9" fmla="*/ 172347 w 599252"/>
                    <a:gd name="connsiteY9" fmla="*/ 690041 h 1208577"/>
                    <a:gd name="connsiteX10" fmla="*/ 195630 w 599252"/>
                    <a:gd name="connsiteY10" fmla="*/ 704857 h 1208577"/>
                    <a:gd name="connsiteX11" fmla="*/ 110964 w 599252"/>
                    <a:gd name="connsiteY11" fmla="*/ 457207 h 1208577"/>
                    <a:gd name="connsiteX12" fmla="*/ 32647 w 599252"/>
                    <a:gd name="connsiteY12" fmla="*/ 285757 h 1208577"/>
                    <a:gd name="connsiteX13" fmla="*/ 897 w 599252"/>
                    <a:gd name="connsiteY13" fmla="*/ 7 h 1208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9252" h="1208577">
                      <a:moveTo>
                        <a:pt x="897" y="7"/>
                      </a:moveTo>
                      <a:cubicBezTo>
                        <a:pt x="6542" y="-1404"/>
                        <a:pt x="51697" y="210263"/>
                        <a:pt x="66514" y="277291"/>
                      </a:cubicBezTo>
                      <a:cubicBezTo>
                        <a:pt x="81331" y="344319"/>
                        <a:pt x="83447" y="359841"/>
                        <a:pt x="89797" y="402174"/>
                      </a:cubicBezTo>
                      <a:cubicBezTo>
                        <a:pt x="96147" y="444507"/>
                        <a:pt x="80272" y="466380"/>
                        <a:pt x="104614" y="531291"/>
                      </a:cubicBezTo>
                      <a:cubicBezTo>
                        <a:pt x="128956" y="596202"/>
                        <a:pt x="200569" y="729905"/>
                        <a:pt x="235847" y="791641"/>
                      </a:cubicBezTo>
                      <a:cubicBezTo>
                        <a:pt x="271125" y="853377"/>
                        <a:pt x="258072" y="834679"/>
                        <a:pt x="316280" y="901707"/>
                      </a:cubicBezTo>
                      <a:cubicBezTo>
                        <a:pt x="374488" y="968735"/>
                        <a:pt x="549114" y="1154649"/>
                        <a:pt x="585097" y="1193807"/>
                      </a:cubicBezTo>
                      <a:cubicBezTo>
                        <a:pt x="621080" y="1232965"/>
                        <a:pt x="582980" y="1187457"/>
                        <a:pt x="532180" y="1136657"/>
                      </a:cubicBezTo>
                      <a:cubicBezTo>
                        <a:pt x="481380" y="1085857"/>
                        <a:pt x="340269" y="963443"/>
                        <a:pt x="280297" y="889007"/>
                      </a:cubicBezTo>
                      <a:cubicBezTo>
                        <a:pt x="220325" y="814571"/>
                        <a:pt x="186458" y="720733"/>
                        <a:pt x="172347" y="690041"/>
                      </a:cubicBezTo>
                      <a:cubicBezTo>
                        <a:pt x="158236" y="659349"/>
                        <a:pt x="205860" y="743663"/>
                        <a:pt x="195630" y="704857"/>
                      </a:cubicBezTo>
                      <a:cubicBezTo>
                        <a:pt x="185400" y="666051"/>
                        <a:pt x="138128" y="527057"/>
                        <a:pt x="110964" y="457207"/>
                      </a:cubicBezTo>
                      <a:cubicBezTo>
                        <a:pt x="83800" y="387357"/>
                        <a:pt x="47817" y="357724"/>
                        <a:pt x="32647" y="285757"/>
                      </a:cubicBezTo>
                      <a:cubicBezTo>
                        <a:pt x="17478" y="213790"/>
                        <a:pt x="-4748" y="1418"/>
                        <a:pt x="897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86168E65-FE38-4548-B649-0496D3DE6AA2}"/>
                    </a:ext>
                  </a:extLst>
                </p:cNvPr>
                <p:cNvSpPr/>
                <p:nvPr/>
              </p:nvSpPr>
              <p:spPr>
                <a:xfrm>
                  <a:off x="1285378" y="9111979"/>
                  <a:ext cx="315699" cy="507852"/>
                </a:xfrm>
                <a:custGeom>
                  <a:avLst/>
                  <a:gdLst>
                    <a:gd name="connsiteX0" fmla="*/ 1555 w 315699"/>
                    <a:gd name="connsiteY0" fmla="*/ 271 h 507852"/>
                    <a:gd name="connsiteX1" fmla="*/ 149722 w 315699"/>
                    <a:gd name="connsiteY1" fmla="*/ 178071 h 507852"/>
                    <a:gd name="connsiteX2" fmla="*/ 202639 w 315699"/>
                    <a:gd name="connsiteY2" fmla="*/ 256388 h 507852"/>
                    <a:gd name="connsiteX3" fmla="*/ 249205 w 315699"/>
                    <a:gd name="connsiteY3" fmla="*/ 349521 h 507852"/>
                    <a:gd name="connsiteX4" fmla="*/ 312705 w 315699"/>
                    <a:gd name="connsiteY4" fmla="*/ 506154 h 507852"/>
                    <a:gd name="connsiteX5" fmla="*/ 297889 w 315699"/>
                    <a:gd name="connsiteY5" fmla="*/ 421488 h 507852"/>
                    <a:gd name="connsiteX6" fmla="*/ 232272 w 315699"/>
                    <a:gd name="connsiteY6" fmla="*/ 250038 h 507852"/>
                    <a:gd name="connsiteX7" fmla="*/ 81989 w 315699"/>
                    <a:gd name="connsiteY7" fmla="*/ 139971 h 507852"/>
                    <a:gd name="connsiteX8" fmla="*/ 1555 w 315699"/>
                    <a:gd name="connsiteY8" fmla="*/ 271 h 507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99" h="507852">
                      <a:moveTo>
                        <a:pt x="1555" y="271"/>
                      </a:moveTo>
                      <a:cubicBezTo>
                        <a:pt x="12844" y="6621"/>
                        <a:pt x="116208" y="135385"/>
                        <a:pt x="149722" y="178071"/>
                      </a:cubicBezTo>
                      <a:cubicBezTo>
                        <a:pt x="183236" y="220757"/>
                        <a:pt x="186059" y="227813"/>
                        <a:pt x="202639" y="256388"/>
                      </a:cubicBezTo>
                      <a:cubicBezTo>
                        <a:pt x="219219" y="284963"/>
                        <a:pt x="230861" y="307894"/>
                        <a:pt x="249205" y="349521"/>
                      </a:cubicBezTo>
                      <a:cubicBezTo>
                        <a:pt x="267549" y="391148"/>
                        <a:pt x="304591" y="494160"/>
                        <a:pt x="312705" y="506154"/>
                      </a:cubicBezTo>
                      <a:cubicBezTo>
                        <a:pt x="320819" y="518148"/>
                        <a:pt x="311295" y="464174"/>
                        <a:pt x="297889" y="421488"/>
                      </a:cubicBezTo>
                      <a:cubicBezTo>
                        <a:pt x="284484" y="378802"/>
                        <a:pt x="268255" y="296957"/>
                        <a:pt x="232272" y="250038"/>
                      </a:cubicBezTo>
                      <a:cubicBezTo>
                        <a:pt x="196289" y="203119"/>
                        <a:pt x="121147" y="179129"/>
                        <a:pt x="81989" y="139971"/>
                      </a:cubicBezTo>
                      <a:cubicBezTo>
                        <a:pt x="42831" y="100813"/>
                        <a:pt x="-9734" y="-6079"/>
                        <a:pt x="1555" y="2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0B9395FA-5289-472D-9993-4ECE90EBD597}"/>
                    </a:ext>
                  </a:extLst>
                </p:cNvPr>
                <p:cNvSpPr/>
                <p:nvPr/>
              </p:nvSpPr>
              <p:spPr>
                <a:xfrm>
                  <a:off x="1020232" y="9534846"/>
                  <a:ext cx="204311" cy="339258"/>
                </a:xfrm>
                <a:custGeom>
                  <a:avLst/>
                  <a:gdLst>
                    <a:gd name="connsiteX0" fmla="*/ 1 w 204311"/>
                    <a:gd name="connsiteY0" fmla="*/ 737 h 339258"/>
                    <a:gd name="connsiteX1" fmla="*/ 120651 w 204311"/>
                    <a:gd name="connsiteY1" fmla="*/ 140437 h 339258"/>
                    <a:gd name="connsiteX2" fmla="*/ 201085 w 204311"/>
                    <a:gd name="connsiteY2" fmla="*/ 333054 h 339258"/>
                    <a:gd name="connsiteX3" fmla="*/ 182035 w 204311"/>
                    <a:gd name="connsiteY3" fmla="*/ 273787 h 339258"/>
                    <a:gd name="connsiteX4" fmla="*/ 122768 w 204311"/>
                    <a:gd name="connsiteY4" fmla="*/ 93871 h 339258"/>
                    <a:gd name="connsiteX5" fmla="*/ 1 w 204311"/>
                    <a:gd name="connsiteY5" fmla="*/ 737 h 339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311" h="339258">
                      <a:moveTo>
                        <a:pt x="1" y="737"/>
                      </a:moveTo>
                      <a:cubicBezTo>
                        <a:pt x="-352" y="8498"/>
                        <a:pt x="87137" y="85051"/>
                        <a:pt x="120651" y="140437"/>
                      </a:cubicBezTo>
                      <a:cubicBezTo>
                        <a:pt x="154165" y="195823"/>
                        <a:pt x="190854" y="310829"/>
                        <a:pt x="201085" y="333054"/>
                      </a:cubicBezTo>
                      <a:cubicBezTo>
                        <a:pt x="211316" y="355279"/>
                        <a:pt x="195088" y="313651"/>
                        <a:pt x="182035" y="273787"/>
                      </a:cubicBezTo>
                      <a:cubicBezTo>
                        <a:pt x="168982" y="233923"/>
                        <a:pt x="152401" y="139732"/>
                        <a:pt x="122768" y="93871"/>
                      </a:cubicBezTo>
                      <a:cubicBezTo>
                        <a:pt x="93135" y="48010"/>
                        <a:pt x="354" y="-7024"/>
                        <a:pt x="1" y="7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: 図形 1092">
                  <a:extLst>
                    <a:ext uri="{FF2B5EF4-FFF2-40B4-BE49-F238E27FC236}">
                      <a16:creationId xmlns:a16="http://schemas.microsoft.com/office/drawing/2014/main" id="{6B44DEE3-DE34-49BF-A322-E25B9DF0C861}"/>
                    </a:ext>
                  </a:extLst>
                </p:cNvPr>
                <p:cNvSpPr/>
                <p:nvPr/>
              </p:nvSpPr>
              <p:spPr>
                <a:xfrm>
                  <a:off x="1011509" y="9110078"/>
                  <a:ext cx="271207" cy="444820"/>
                </a:xfrm>
                <a:custGeom>
                  <a:avLst/>
                  <a:gdLst>
                    <a:gd name="connsiteX0" fmla="*/ 271191 w 271207"/>
                    <a:gd name="connsiteY0" fmla="*/ 55 h 444820"/>
                    <a:gd name="connsiteX1" fmla="*/ 97624 w 271207"/>
                    <a:gd name="connsiteY1" fmla="*/ 84722 h 444820"/>
                    <a:gd name="connsiteX2" fmla="*/ 42591 w 271207"/>
                    <a:gd name="connsiteY2" fmla="*/ 165155 h 444820"/>
                    <a:gd name="connsiteX3" fmla="*/ 15074 w 271207"/>
                    <a:gd name="connsiteY3" fmla="*/ 319672 h 444820"/>
                    <a:gd name="connsiteX4" fmla="*/ 15074 w 271207"/>
                    <a:gd name="connsiteY4" fmla="*/ 444555 h 444820"/>
                    <a:gd name="connsiteX5" fmla="*/ 8724 w 271207"/>
                    <a:gd name="connsiteY5" fmla="*/ 347189 h 444820"/>
                    <a:gd name="connsiteX6" fmla="*/ 258 w 271207"/>
                    <a:gd name="connsiteY6" fmla="*/ 167272 h 444820"/>
                    <a:gd name="connsiteX7" fmla="*/ 19308 w 271207"/>
                    <a:gd name="connsiteY7" fmla="*/ 156689 h 444820"/>
                    <a:gd name="connsiteX8" fmla="*/ 40474 w 271207"/>
                    <a:gd name="connsiteY8" fmla="*/ 302739 h 444820"/>
                    <a:gd name="connsiteX9" fmla="*/ 87041 w 271207"/>
                    <a:gd name="connsiteY9" fmla="*/ 97422 h 444820"/>
                    <a:gd name="connsiteX10" fmla="*/ 271191 w 271207"/>
                    <a:gd name="connsiteY10" fmla="*/ 55 h 44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207" h="444820">
                      <a:moveTo>
                        <a:pt x="271191" y="55"/>
                      </a:moveTo>
                      <a:cubicBezTo>
                        <a:pt x="272955" y="-2062"/>
                        <a:pt x="135724" y="57205"/>
                        <a:pt x="97624" y="84722"/>
                      </a:cubicBezTo>
                      <a:cubicBezTo>
                        <a:pt x="59524" y="112239"/>
                        <a:pt x="56349" y="125997"/>
                        <a:pt x="42591" y="165155"/>
                      </a:cubicBezTo>
                      <a:cubicBezTo>
                        <a:pt x="28833" y="204313"/>
                        <a:pt x="19660" y="273105"/>
                        <a:pt x="15074" y="319672"/>
                      </a:cubicBezTo>
                      <a:cubicBezTo>
                        <a:pt x="10488" y="366239"/>
                        <a:pt x="16132" y="439969"/>
                        <a:pt x="15074" y="444555"/>
                      </a:cubicBezTo>
                      <a:cubicBezTo>
                        <a:pt x="14016" y="449141"/>
                        <a:pt x="11193" y="393403"/>
                        <a:pt x="8724" y="347189"/>
                      </a:cubicBezTo>
                      <a:cubicBezTo>
                        <a:pt x="6255" y="300975"/>
                        <a:pt x="-1506" y="199022"/>
                        <a:pt x="258" y="167272"/>
                      </a:cubicBezTo>
                      <a:cubicBezTo>
                        <a:pt x="2022" y="135522"/>
                        <a:pt x="12605" y="134111"/>
                        <a:pt x="19308" y="156689"/>
                      </a:cubicBezTo>
                      <a:cubicBezTo>
                        <a:pt x="26011" y="179267"/>
                        <a:pt x="29185" y="312617"/>
                        <a:pt x="40474" y="302739"/>
                      </a:cubicBezTo>
                      <a:cubicBezTo>
                        <a:pt x="51763" y="292861"/>
                        <a:pt x="44708" y="147517"/>
                        <a:pt x="87041" y="97422"/>
                      </a:cubicBezTo>
                      <a:cubicBezTo>
                        <a:pt x="129374" y="47328"/>
                        <a:pt x="269427" y="2172"/>
                        <a:pt x="271191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: 図形 1093">
                  <a:extLst>
                    <a:ext uri="{FF2B5EF4-FFF2-40B4-BE49-F238E27FC236}">
                      <a16:creationId xmlns:a16="http://schemas.microsoft.com/office/drawing/2014/main" id="{190533DE-211B-40D4-B24E-366D197F38A5}"/>
                    </a:ext>
                  </a:extLst>
                </p:cNvPr>
                <p:cNvSpPr/>
                <p:nvPr/>
              </p:nvSpPr>
              <p:spPr>
                <a:xfrm>
                  <a:off x="2892422" y="6242000"/>
                  <a:ext cx="169219" cy="785716"/>
                </a:xfrm>
                <a:custGeom>
                  <a:avLst/>
                  <a:gdLst>
                    <a:gd name="connsiteX0" fmla="*/ 100545 w 169219"/>
                    <a:gd name="connsiteY0" fmla="*/ 50 h 785716"/>
                    <a:gd name="connsiteX1" fmla="*/ 121711 w 169219"/>
                    <a:gd name="connsiteY1" fmla="*/ 334483 h 785716"/>
                    <a:gd name="connsiteX2" fmla="*/ 81495 w 169219"/>
                    <a:gd name="connsiteY2" fmla="*/ 171500 h 785716"/>
                    <a:gd name="connsiteX3" fmla="*/ 109011 w 169219"/>
                    <a:gd name="connsiteY3" fmla="*/ 342950 h 785716"/>
                    <a:gd name="connsiteX4" fmla="*/ 153461 w 169219"/>
                    <a:gd name="connsiteY4" fmla="*/ 357767 h 785716"/>
                    <a:gd name="connsiteX5" fmla="*/ 92078 w 169219"/>
                    <a:gd name="connsiteY5" fmla="*/ 412800 h 785716"/>
                    <a:gd name="connsiteX6" fmla="*/ 1061 w 169219"/>
                    <a:gd name="connsiteY6" fmla="*/ 474183 h 785716"/>
                    <a:gd name="connsiteX7" fmla="*/ 157695 w 169219"/>
                    <a:gd name="connsiteY7" fmla="*/ 431850 h 785716"/>
                    <a:gd name="connsiteX8" fmla="*/ 109011 w 169219"/>
                    <a:gd name="connsiteY8" fmla="*/ 453017 h 785716"/>
                    <a:gd name="connsiteX9" fmla="*/ 142878 w 169219"/>
                    <a:gd name="connsiteY9" fmla="*/ 785333 h 785716"/>
                    <a:gd name="connsiteX10" fmla="*/ 168278 w 169219"/>
                    <a:gd name="connsiteY10" fmla="*/ 520750 h 785716"/>
                    <a:gd name="connsiteX11" fmla="*/ 109011 w 169219"/>
                    <a:gd name="connsiteY11" fmla="*/ 580017 h 785716"/>
                    <a:gd name="connsiteX12" fmla="*/ 62445 w 169219"/>
                    <a:gd name="connsiteY12" fmla="*/ 362000 h 785716"/>
                    <a:gd name="connsiteX13" fmla="*/ 100545 w 169219"/>
                    <a:gd name="connsiteY13" fmla="*/ 50 h 78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219" h="785716">
                      <a:moveTo>
                        <a:pt x="100545" y="50"/>
                      </a:moveTo>
                      <a:cubicBezTo>
                        <a:pt x="110423" y="-4536"/>
                        <a:pt x="124886" y="305908"/>
                        <a:pt x="121711" y="334483"/>
                      </a:cubicBezTo>
                      <a:cubicBezTo>
                        <a:pt x="118536" y="363058"/>
                        <a:pt x="83612" y="170089"/>
                        <a:pt x="81495" y="171500"/>
                      </a:cubicBezTo>
                      <a:cubicBezTo>
                        <a:pt x="79378" y="172911"/>
                        <a:pt x="97017" y="311906"/>
                        <a:pt x="109011" y="342950"/>
                      </a:cubicBezTo>
                      <a:cubicBezTo>
                        <a:pt x="121005" y="373995"/>
                        <a:pt x="156283" y="346125"/>
                        <a:pt x="153461" y="357767"/>
                      </a:cubicBezTo>
                      <a:cubicBezTo>
                        <a:pt x="150639" y="369409"/>
                        <a:pt x="117478" y="393397"/>
                        <a:pt x="92078" y="412800"/>
                      </a:cubicBezTo>
                      <a:cubicBezTo>
                        <a:pt x="66678" y="432203"/>
                        <a:pt x="-9875" y="471008"/>
                        <a:pt x="1061" y="474183"/>
                      </a:cubicBezTo>
                      <a:cubicBezTo>
                        <a:pt x="11997" y="477358"/>
                        <a:pt x="139703" y="435378"/>
                        <a:pt x="157695" y="431850"/>
                      </a:cubicBezTo>
                      <a:cubicBezTo>
                        <a:pt x="175687" y="428322"/>
                        <a:pt x="111480" y="394103"/>
                        <a:pt x="109011" y="453017"/>
                      </a:cubicBezTo>
                      <a:cubicBezTo>
                        <a:pt x="106542" y="511931"/>
                        <a:pt x="133000" y="774044"/>
                        <a:pt x="142878" y="785333"/>
                      </a:cubicBezTo>
                      <a:cubicBezTo>
                        <a:pt x="152756" y="796622"/>
                        <a:pt x="173922" y="554969"/>
                        <a:pt x="168278" y="520750"/>
                      </a:cubicBezTo>
                      <a:cubicBezTo>
                        <a:pt x="162634" y="486531"/>
                        <a:pt x="126650" y="606475"/>
                        <a:pt x="109011" y="580017"/>
                      </a:cubicBezTo>
                      <a:cubicBezTo>
                        <a:pt x="91372" y="553559"/>
                        <a:pt x="62798" y="453369"/>
                        <a:pt x="62445" y="362000"/>
                      </a:cubicBezTo>
                      <a:cubicBezTo>
                        <a:pt x="62092" y="270631"/>
                        <a:pt x="90667" y="4636"/>
                        <a:pt x="100545" y="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: 図形 1094">
                  <a:extLst>
                    <a:ext uri="{FF2B5EF4-FFF2-40B4-BE49-F238E27FC236}">
                      <a16:creationId xmlns:a16="http://schemas.microsoft.com/office/drawing/2014/main" id="{862E462F-294B-4AD1-97D8-9CB6B0533771}"/>
                    </a:ext>
                  </a:extLst>
                </p:cNvPr>
                <p:cNvSpPr/>
                <p:nvPr/>
              </p:nvSpPr>
              <p:spPr>
                <a:xfrm>
                  <a:off x="2834515" y="6457850"/>
                  <a:ext cx="209727" cy="526727"/>
                </a:xfrm>
                <a:custGeom>
                  <a:avLst/>
                  <a:gdLst>
                    <a:gd name="connsiteX0" fmla="*/ 29335 w 209727"/>
                    <a:gd name="connsiteY0" fmla="*/ 100 h 526727"/>
                    <a:gd name="connsiteX1" fmla="*/ 39918 w 209727"/>
                    <a:gd name="connsiteY1" fmla="*/ 154617 h 526727"/>
                    <a:gd name="connsiteX2" fmla="*/ 160568 w 209727"/>
                    <a:gd name="connsiteY2" fmla="*/ 463650 h 526727"/>
                    <a:gd name="connsiteX3" fmla="*/ 209252 w 209727"/>
                    <a:gd name="connsiteY3" fmla="*/ 518683 h 526727"/>
                    <a:gd name="connsiteX4" fmla="*/ 135168 w 209727"/>
                    <a:gd name="connsiteY4" fmla="*/ 349350 h 526727"/>
                    <a:gd name="connsiteX5" fmla="*/ 39918 w 209727"/>
                    <a:gd name="connsiteY5" fmla="*/ 218117 h 526727"/>
                    <a:gd name="connsiteX6" fmla="*/ 69552 w 209727"/>
                    <a:gd name="connsiteY6" fmla="*/ 302783 h 526727"/>
                    <a:gd name="connsiteX7" fmla="*/ 1818 w 209727"/>
                    <a:gd name="connsiteY7" fmla="*/ 133450 h 526727"/>
                    <a:gd name="connsiteX8" fmla="*/ 29335 w 209727"/>
                    <a:gd name="connsiteY8" fmla="*/ 100 h 526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727" h="526727">
                      <a:moveTo>
                        <a:pt x="29335" y="100"/>
                      </a:moveTo>
                      <a:cubicBezTo>
                        <a:pt x="35685" y="3628"/>
                        <a:pt x="18046" y="77359"/>
                        <a:pt x="39918" y="154617"/>
                      </a:cubicBezTo>
                      <a:cubicBezTo>
                        <a:pt x="61790" y="231875"/>
                        <a:pt x="132346" y="402972"/>
                        <a:pt x="160568" y="463650"/>
                      </a:cubicBezTo>
                      <a:cubicBezTo>
                        <a:pt x="188790" y="524328"/>
                        <a:pt x="213485" y="537733"/>
                        <a:pt x="209252" y="518683"/>
                      </a:cubicBezTo>
                      <a:cubicBezTo>
                        <a:pt x="205019" y="499633"/>
                        <a:pt x="163390" y="399444"/>
                        <a:pt x="135168" y="349350"/>
                      </a:cubicBezTo>
                      <a:cubicBezTo>
                        <a:pt x="106946" y="299256"/>
                        <a:pt x="50854" y="225878"/>
                        <a:pt x="39918" y="218117"/>
                      </a:cubicBezTo>
                      <a:cubicBezTo>
                        <a:pt x="28982" y="210356"/>
                        <a:pt x="75902" y="316894"/>
                        <a:pt x="69552" y="302783"/>
                      </a:cubicBezTo>
                      <a:cubicBezTo>
                        <a:pt x="63202" y="288672"/>
                        <a:pt x="11343" y="180017"/>
                        <a:pt x="1818" y="133450"/>
                      </a:cubicBezTo>
                      <a:cubicBezTo>
                        <a:pt x="-7707" y="86883"/>
                        <a:pt x="22985" y="-3428"/>
                        <a:pt x="29335" y="1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4D34C1E2-A6AE-4302-8B7F-913F2627B47B}"/>
                    </a:ext>
                  </a:extLst>
                </p:cNvPr>
                <p:cNvSpPr/>
                <p:nvPr/>
              </p:nvSpPr>
              <p:spPr>
                <a:xfrm>
                  <a:off x="2678246" y="7012120"/>
                  <a:ext cx="411712" cy="399438"/>
                </a:xfrm>
                <a:custGeom>
                  <a:avLst/>
                  <a:gdLst>
                    <a:gd name="connsiteX0" fmla="*/ 96704 w 411712"/>
                    <a:gd name="connsiteY0" fmla="*/ 397 h 399438"/>
                    <a:gd name="connsiteX1" fmla="*/ 274504 w 411712"/>
                    <a:gd name="connsiteY1" fmla="*/ 207830 h 399438"/>
                    <a:gd name="connsiteX2" fmla="*/ 382454 w 411712"/>
                    <a:gd name="connsiteY2" fmla="*/ 317897 h 399438"/>
                    <a:gd name="connsiteX3" fmla="*/ 310487 w 411712"/>
                    <a:gd name="connsiteY3" fmla="*/ 239580 h 399438"/>
                    <a:gd name="connsiteX4" fmla="*/ 234287 w 411712"/>
                    <a:gd name="connsiteY4" fmla="*/ 186663 h 399438"/>
                    <a:gd name="connsiteX5" fmla="*/ 407854 w 411712"/>
                    <a:gd name="connsiteY5" fmla="*/ 396213 h 399438"/>
                    <a:gd name="connsiteX6" fmla="*/ 325304 w 411712"/>
                    <a:gd name="connsiteY6" fmla="*/ 296730 h 399438"/>
                    <a:gd name="connsiteX7" fmla="*/ 1454 w 411712"/>
                    <a:gd name="connsiteY7" fmla="*/ 70247 h 399438"/>
                    <a:gd name="connsiteX8" fmla="*/ 202537 w 411712"/>
                    <a:gd name="connsiteY8" fmla="*/ 152797 h 399438"/>
                    <a:gd name="connsiteX9" fmla="*/ 96704 w 411712"/>
                    <a:gd name="connsiteY9" fmla="*/ 397 h 39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12" h="399438">
                      <a:moveTo>
                        <a:pt x="96704" y="397"/>
                      </a:moveTo>
                      <a:cubicBezTo>
                        <a:pt x="108698" y="9569"/>
                        <a:pt x="226879" y="154913"/>
                        <a:pt x="274504" y="207830"/>
                      </a:cubicBezTo>
                      <a:cubicBezTo>
                        <a:pt x="322129" y="260747"/>
                        <a:pt x="376457" y="312605"/>
                        <a:pt x="382454" y="317897"/>
                      </a:cubicBezTo>
                      <a:cubicBezTo>
                        <a:pt x="388451" y="323189"/>
                        <a:pt x="335181" y="261452"/>
                        <a:pt x="310487" y="239580"/>
                      </a:cubicBezTo>
                      <a:cubicBezTo>
                        <a:pt x="285793" y="217708"/>
                        <a:pt x="218059" y="160558"/>
                        <a:pt x="234287" y="186663"/>
                      </a:cubicBezTo>
                      <a:cubicBezTo>
                        <a:pt x="250515" y="212768"/>
                        <a:pt x="407854" y="396213"/>
                        <a:pt x="407854" y="396213"/>
                      </a:cubicBezTo>
                      <a:cubicBezTo>
                        <a:pt x="423024" y="414558"/>
                        <a:pt x="393037" y="351058"/>
                        <a:pt x="325304" y="296730"/>
                      </a:cubicBezTo>
                      <a:cubicBezTo>
                        <a:pt x="257571" y="242402"/>
                        <a:pt x="21915" y="94236"/>
                        <a:pt x="1454" y="70247"/>
                      </a:cubicBezTo>
                      <a:cubicBezTo>
                        <a:pt x="-19007" y="46258"/>
                        <a:pt x="182782" y="161969"/>
                        <a:pt x="202537" y="152797"/>
                      </a:cubicBezTo>
                      <a:cubicBezTo>
                        <a:pt x="222292" y="143625"/>
                        <a:pt x="84710" y="-8775"/>
                        <a:pt x="96704" y="3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: 図形 1096">
                  <a:extLst>
                    <a:ext uri="{FF2B5EF4-FFF2-40B4-BE49-F238E27FC236}">
                      <a16:creationId xmlns:a16="http://schemas.microsoft.com/office/drawing/2014/main" id="{FBA5E805-887E-4AD8-BFB9-77420D9E6BDC}"/>
                    </a:ext>
                  </a:extLst>
                </p:cNvPr>
                <p:cNvSpPr/>
                <p:nvPr/>
              </p:nvSpPr>
              <p:spPr>
                <a:xfrm>
                  <a:off x="2549657" y="6510798"/>
                  <a:ext cx="271873" cy="661770"/>
                </a:xfrm>
                <a:custGeom>
                  <a:avLst/>
                  <a:gdLst>
                    <a:gd name="connsiteX0" fmla="*/ 271860 w 271873"/>
                    <a:gd name="connsiteY0" fmla="*/ 69 h 661770"/>
                    <a:gd name="connsiteX1" fmla="*/ 206243 w 271873"/>
                    <a:gd name="connsiteY1" fmla="*/ 146119 h 661770"/>
                    <a:gd name="connsiteX2" fmla="*/ 34793 w 271873"/>
                    <a:gd name="connsiteY2" fmla="*/ 213852 h 661770"/>
                    <a:gd name="connsiteX3" fmla="*/ 28443 w 271873"/>
                    <a:gd name="connsiteY3" fmla="*/ 262535 h 661770"/>
                    <a:gd name="connsiteX4" fmla="*/ 98293 w 271873"/>
                    <a:gd name="connsiteY4" fmla="*/ 652002 h 661770"/>
                    <a:gd name="connsiteX5" fmla="*/ 77126 w 271873"/>
                    <a:gd name="connsiteY5" fmla="*/ 531352 h 661770"/>
                    <a:gd name="connsiteX6" fmla="*/ 30560 w 271873"/>
                    <a:gd name="connsiteY6" fmla="*/ 387419 h 661770"/>
                    <a:gd name="connsiteX7" fmla="*/ 5160 w 271873"/>
                    <a:gd name="connsiteY7" fmla="*/ 203269 h 661770"/>
                    <a:gd name="connsiteX8" fmla="*/ 134276 w 271873"/>
                    <a:gd name="connsiteY8" fmla="*/ 163052 h 661770"/>
                    <a:gd name="connsiteX9" fmla="*/ 202010 w 271873"/>
                    <a:gd name="connsiteY9" fmla="*/ 127069 h 661770"/>
                    <a:gd name="connsiteX10" fmla="*/ 271860 w 271873"/>
                    <a:gd name="connsiteY10" fmla="*/ 69 h 661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1873" h="661770">
                      <a:moveTo>
                        <a:pt x="271860" y="69"/>
                      </a:moveTo>
                      <a:cubicBezTo>
                        <a:pt x="272565" y="3244"/>
                        <a:pt x="245754" y="110489"/>
                        <a:pt x="206243" y="146119"/>
                      </a:cubicBezTo>
                      <a:cubicBezTo>
                        <a:pt x="166732" y="181749"/>
                        <a:pt x="64426" y="194449"/>
                        <a:pt x="34793" y="213852"/>
                      </a:cubicBezTo>
                      <a:cubicBezTo>
                        <a:pt x="5160" y="233255"/>
                        <a:pt x="17860" y="189510"/>
                        <a:pt x="28443" y="262535"/>
                      </a:cubicBezTo>
                      <a:cubicBezTo>
                        <a:pt x="39026" y="335560"/>
                        <a:pt x="90179" y="607199"/>
                        <a:pt x="98293" y="652002"/>
                      </a:cubicBezTo>
                      <a:cubicBezTo>
                        <a:pt x="106407" y="696805"/>
                        <a:pt x="88415" y="575449"/>
                        <a:pt x="77126" y="531352"/>
                      </a:cubicBezTo>
                      <a:cubicBezTo>
                        <a:pt x="65837" y="487255"/>
                        <a:pt x="42554" y="442099"/>
                        <a:pt x="30560" y="387419"/>
                      </a:cubicBezTo>
                      <a:cubicBezTo>
                        <a:pt x="18566" y="332739"/>
                        <a:pt x="-12126" y="240664"/>
                        <a:pt x="5160" y="203269"/>
                      </a:cubicBezTo>
                      <a:cubicBezTo>
                        <a:pt x="22446" y="165875"/>
                        <a:pt x="101468" y="175752"/>
                        <a:pt x="134276" y="163052"/>
                      </a:cubicBezTo>
                      <a:cubicBezTo>
                        <a:pt x="167084" y="150352"/>
                        <a:pt x="179432" y="149999"/>
                        <a:pt x="202010" y="127069"/>
                      </a:cubicBezTo>
                      <a:cubicBezTo>
                        <a:pt x="224588" y="104139"/>
                        <a:pt x="271155" y="-3106"/>
                        <a:pt x="271860" y="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: 図形 1097">
                  <a:extLst>
                    <a:ext uri="{FF2B5EF4-FFF2-40B4-BE49-F238E27FC236}">
                      <a16:creationId xmlns:a16="http://schemas.microsoft.com/office/drawing/2014/main" id="{151E813B-9850-4A70-89A2-EBD290B6C71D}"/>
                    </a:ext>
                  </a:extLst>
                </p:cNvPr>
                <p:cNvSpPr/>
                <p:nvPr/>
              </p:nvSpPr>
              <p:spPr>
                <a:xfrm>
                  <a:off x="2728308" y="7218172"/>
                  <a:ext cx="357813" cy="304225"/>
                </a:xfrm>
                <a:custGeom>
                  <a:avLst/>
                  <a:gdLst>
                    <a:gd name="connsiteX0" fmla="*/ 357792 w 357813"/>
                    <a:gd name="connsiteY0" fmla="*/ 298111 h 304225"/>
                    <a:gd name="connsiteX1" fmla="*/ 287942 w 357813"/>
                    <a:gd name="connsiteY1" fmla="*/ 200745 h 304225"/>
                    <a:gd name="connsiteX2" fmla="*/ 2192 w 357813"/>
                    <a:gd name="connsiteY2" fmla="*/ 6011 h 304225"/>
                    <a:gd name="connsiteX3" fmla="*/ 163059 w 357813"/>
                    <a:gd name="connsiteY3" fmla="*/ 69511 h 304225"/>
                    <a:gd name="connsiteX4" fmla="*/ 294292 w 357813"/>
                    <a:gd name="connsiteY4" fmla="*/ 268478 h 304225"/>
                    <a:gd name="connsiteX5" fmla="*/ 357792 w 357813"/>
                    <a:gd name="connsiteY5" fmla="*/ 298111 h 30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813" h="304225">
                      <a:moveTo>
                        <a:pt x="357792" y="298111"/>
                      </a:moveTo>
                      <a:cubicBezTo>
                        <a:pt x="356734" y="286822"/>
                        <a:pt x="347209" y="249428"/>
                        <a:pt x="287942" y="200745"/>
                      </a:cubicBezTo>
                      <a:cubicBezTo>
                        <a:pt x="228675" y="152062"/>
                        <a:pt x="23006" y="27883"/>
                        <a:pt x="2192" y="6011"/>
                      </a:cubicBezTo>
                      <a:cubicBezTo>
                        <a:pt x="-18622" y="-15861"/>
                        <a:pt x="114376" y="25766"/>
                        <a:pt x="163059" y="69511"/>
                      </a:cubicBezTo>
                      <a:cubicBezTo>
                        <a:pt x="211742" y="113255"/>
                        <a:pt x="267834" y="228967"/>
                        <a:pt x="294292" y="268478"/>
                      </a:cubicBezTo>
                      <a:cubicBezTo>
                        <a:pt x="320750" y="307989"/>
                        <a:pt x="358850" y="309400"/>
                        <a:pt x="357792" y="298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: 図形 1098">
                  <a:extLst>
                    <a:ext uri="{FF2B5EF4-FFF2-40B4-BE49-F238E27FC236}">
                      <a16:creationId xmlns:a16="http://schemas.microsoft.com/office/drawing/2014/main" id="{E34E0E25-FC88-4635-A479-B3A14B97F5DD}"/>
                    </a:ext>
                  </a:extLst>
                </p:cNvPr>
                <p:cNvSpPr/>
                <p:nvPr/>
              </p:nvSpPr>
              <p:spPr>
                <a:xfrm>
                  <a:off x="2441482" y="6802716"/>
                  <a:ext cx="347062" cy="679567"/>
                </a:xfrm>
                <a:custGeom>
                  <a:avLst/>
                  <a:gdLst>
                    <a:gd name="connsiteX0" fmla="*/ 39251 w 347062"/>
                    <a:gd name="connsiteY0" fmla="*/ 2367 h 679567"/>
                    <a:gd name="connsiteX1" fmla="*/ 32901 w 347062"/>
                    <a:gd name="connsiteY1" fmla="*/ 123017 h 679567"/>
                    <a:gd name="connsiteX2" fmla="*/ 123918 w 347062"/>
                    <a:gd name="connsiteY2" fmla="*/ 343151 h 679567"/>
                    <a:gd name="connsiteX3" fmla="*/ 344051 w 347062"/>
                    <a:gd name="connsiteY3" fmla="*/ 671234 h 679567"/>
                    <a:gd name="connsiteX4" fmla="*/ 236101 w 347062"/>
                    <a:gd name="connsiteY4" fmla="*/ 554817 h 679567"/>
                    <a:gd name="connsiteX5" fmla="*/ 18085 w 347062"/>
                    <a:gd name="connsiteY5" fmla="*/ 264834 h 679567"/>
                    <a:gd name="connsiteX6" fmla="*/ 13851 w 347062"/>
                    <a:gd name="connsiteY6" fmla="*/ 226734 h 679567"/>
                    <a:gd name="connsiteX7" fmla="*/ 39251 w 347062"/>
                    <a:gd name="connsiteY7" fmla="*/ 2367 h 67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062" h="679567">
                      <a:moveTo>
                        <a:pt x="39251" y="2367"/>
                      </a:moveTo>
                      <a:cubicBezTo>
                        <a:pt x="42426" y="-14919"/>
                        <a:pt x="18790" y="66220"/>
                        <a:pt x="32901" y="123017"/>
                      </a:cubicBezTo>
                      <a:cubicBezTo>
                        <a:pt x="47012" y="179814"/>
                        <a:pt x="72060" y="251782"/>
                        <a:pt x="123918" y="343151"/>
                      </a:cubicBezTo>
                      <a:cubicBezTo>
                        <a:pt x="175776" y="434520"/>
                        <a:pt x="325354" y="635956"/>
                        <a:pt x="344051" y="671234"/>
                      </a:cubicBezTo>
                      <a:cubicBezTo>
                        <a:pt x="362748" y="706512"/>
                        <a:pt x="290429" y="622550"/>
                        <a:pt x="236101" y="554817"/>
                      </a:cubicBezTo>
                      <a:cubicBezTo>
                        <a:pt x="181773" y="487084"/>
                        <a:pt x="55127" y="319514"/>
                        <a:pt x="18085" y="264834"/>
                      </a:cubicBezTo>
                      <a:cubicBezTo>
                        <a:pt x="-18957" y="210154"/>
                        <a:pt x="12087" y="267656"/>
                        <a:pt x="13851" y="226734"/>
                      </a:cubicBezTo>
                      <a:cubicBezTo>
                        <a:pt x="15615" y="185812"/>
                        <a:pt x="36076" y="19653"/>
                        <a:pt x="39251" y="23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: 図形 1099">
                  <a:extLst>
                    <a:ext uri="{FF2B5EF4-FFF2-40B4-BE49-F238E27FC236}">
                      <a16:creationId xmlns:a16="http://schemas.microsoft.com/office/drawing/2014/main" id="{A76353AA-EC29-4173-AE44-BC4373F52AF5}"/>
                    </a:ext>
                  </a:extLst>
                </p:cNvPr>
                <p:cNvSpPr/>
                <p:nvPr/>
              </p:nvSpPr>
              <p:spPr>
                <a:xfrm>
                  <a:off x="1828800" y="7051814"/>
                  <a:ext cx="1292461" cy="917170"/>
                </a:xfrm>
                <a:custGeom>
                  <a:avLst/>
                  <a:gdLst>
                    <a:gd name="connsiteX0" fmla="*/ 325967 w 1292461"/>
                    <a:gd name="connsiteY0" fmla="*/ 13619 h 917170"/>
                    <a:gd name="connsiteX1" fmla="*/ 1138767 w 1292461"/>
                    <a:gd name="connsiteY1" fmla="*/ 614753 h 917170"/>
                    <a:gd name="connsiteX2" fmla="*/ 1032933 w 1292461"/>
                    <a:gd name="connsiteY2" fmla="*/ 561836 h 917170"/>
                    <a:gd name="connsiteX3" fmla="*/ 234950 w 1292461"/>
                    <a:gd name="connsiteY3" fmla="*/ 153319 h 917170"/>
                    <a:gd name="connsiteX4" fmla="*/ 1187450 w 1292461"/>
                    <a:gd name="connsiteY4" fmla="*/ 695186 h 917170"/>
                    <a:gd name="connsiteX5" fmla="*/ 605367 w 1292461"/>
                    <a:gd name="connsiteY5" fmla="*/ 447536 h 917170"/>
                    <a:gd name="connsiteX6" fmla="*/ 120650 w 1292461"/>
                    <a:gd name="connsiteY6" fmla="*/ 208353 h 917170"/>
                    <a:gd name="connsiteX7" fmla="*/ 1077383 w 1292461"/>
                    <a:gd name="connsiteY7" fmla="*/ 811603 h 917170"/>
                    <a:gd name="connsiteX8" fmla="*/ 228600 w 1292461"/>
                    <a:gd name="connsiteY8" fmla="*/ 369219 h 917170"/>
                    <a:gd name="connsiteX9" fmla="*/ 1214967 w 1292461"/>
                    <a:gd name="connsiteY9" fmla="*/ 885686 h 917170"/>
                    <a:gd name="connsiteX10" fmla="*/ 1049867 w 1292461"/>
                    <a:gd name="connsiteY10" fmla="*/ 851819 h 917170"/>
                    <a:gd name="connsiteX11" fmla="*/ 848783 w 1292461"/>
                    <a:gd name="connsiteY11" fmla="*/ 781969 h 917170"/>
                    <a:gd name="connsiteX12" fmla="*/ 366183 w 1292461"/>
                    <a:gd name="connsiteY12" fmla="*/ 534319 h 917170"/>
                    <a:gd name="connsiteX13" fmla="*/ 0 w 1292461"/>
                    <a:gd name="connsiteY13" fmla="*/ 299369 h 917170"/>
                    <a:gd name="connsiteX14" fmla="*/ 364067 w 1292461"/>
                    <a:gd name="connsiteY14" fmla="*/ 441186 h 917170"/>
                    <a:gd name="connsiteX15" fmla="*/ 1236133 w 1292461"/>
                    <a:gd name="connsiteY15" fmla="*/ 885686 h 917170"/>
                    <a:gd name="connsiteX16" fmla="*/ 1102783 w 1292461"/>
                    <a:gd name="connsiteY16" fmla="*/ 781969 h 917170"/>
                    <a:gd name="connsiteX17" fmla="*/ 262467 w 1292461"/>
                    <a:gd name="connsiteY17" fmla="*/ 307836 h 917170"/>
                    <a:gd name="connsiteX18" fmla="*/ 1189567 w 1292461"/>
                    <a:gd name="connsiteY18" fmla="*/ 678253 h 917170"/>
                    <a:gd name="connsiteX19" fmla="*/ 910167 w 1292461"/>
                    <a:gd name="connsiteY19" fmla="*/ 511036 h 917170"/>
                    <a:gd name="connsiteX20" fmla="*/ 584200 w 1292461"/>
                    <a:gd name="connsiteY20" fmla="*/ 218936 h 917170"/>
                    <a:gd name="connsiteX21" fmla="*/ 325967 w 1292461"/>
                    <a:gd name="connsiteY21" fmla="*/ 13619 h 9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92461" h="917170">
                      <a:moveTo>
                        <a:pt x="325967" y="13619"/>
                      </a:moveTo>
                      <a:cubicBezTo>
                        <a:pt x="418395" y="79589"/>
                        <a:pt x="1020939" y="523384"/>
                        <a:pt x="1138767" y="614753"/>
                      </a:cubicBezTo>
                      <a:cubicBezTo>
                        <a:pt x="1256595" y="706122"/>
                        <a:pt x="1032933" y="561836"/>
                        <a:pt x="1032933" y="561836"/>
                      </a:cubicBezTo>
                      <a:cubicBezTo>
                        <a:pt x="882297" y="484930"/>
                        <a:pt x="209197" y="131094"/>
                        <a:pt x="234950" y="153319"/>
                      </a:cubicBezTo>
                      <a:cubicBezTo>
                        <a:pt x="260703" y="175544"/>
                        <a:pt x="1125714" y="646150"/>
                        <a:pt x="1187450" y="695186"/>
                      </a:cubicBezTo>
                      <a:cubicBezTo>
                        <a:pt x="1249186" y="744222"/>
                        <a:pt x="783167" y="528675"/>
                        <a:pt x="605367" y="447536"/>
                      </a:cubicBezTo>
                      <a:cubicBezTo>
                        <a:pt x="427567" y="366397"/>
                        <a:pt x="41981" y="147675"/>
                        <a:pt x="120650" y="208353"/>
                      </a:cubicBezTo>
                      <a:cubicBezTo>
                        <a:pt x="199319" y="269031"/>
                        <a:pt x="1059391" y="784792"/>
                        <a:pt x="1077383" y="811603"/>
                      </a:cubicBezTo>
                      <a:cubicBezTo>
                        <a:pt x="1095375" y="838414"/>
                        <a:pt x="205669" y="356872"/>
                        <a:pt x="228600" y="369219"/>
                      </a:cubicBezTo>
                      <a:cubicBezTo>
                        <a:pt x="251531" y="381566"/>
                        <a:pt x="1078089" y="805253"/>
                        <a:pt x="1214967" y="885686"/>
                      </a:cubicBezTo>
                      <a:cubicBezTo>
                        <a:pt x="1351845" y="966119"/>
                        <a:pt x="1110898" y="869105"/>
                        <a:pt x="1049867" y="851819"/>
                      </a:cubicBezTo>
                      <a:cubicBezTo>
                        <a:pt x="988836" y="834533"/>
                        <a:pt x="962730" y="834886"/>
                        <a:pt x="848783" y="781969"/>
                      </a:cubicBezTo>
                      <a:cubicBezTo>
                        <a:pt x="734836" y="729052"/>
                        <a:pt x="507647" y="614752"/>
                        <a:pt x="366183" y="534319"/>
                      </a:cubicBezTo>
                      <a:cubicBezTo>
                        <a:pt x="224719" y="453886"/>
                        <a:pt x="353" y="314891"/>
                        <a:pt x="0" y="299369"/>
                      </a:cubicBezTo>
                      <a:cubicBezTo>
                        <a:pt x="-353" y="283847"/>
                        <a:pt x="158045" y="343467"/>
                        <a:pt x="364067" y="441186"/>
                      </a:cubicBezTo>
                      <a:cubicBezTo>
                        <a:pt x="570089" y="538906"/>
                        <a:pt x="1113014" y="828889"/>
                        <a:pt x="1236133" y="885686"/>
                      </a:cubicBezTo>
                      <a:cubicBezTo>
                        <a:pt x="1359252" y="942483"/>
                        <a:pt x="1265061" y="878277"/>
                        <a:pt x="1102783" y="781969"/>
                      </a:cubicBezTo>
                      <a:cubicBezTo>
                        <a:pt x="940505" y="685661"/>
                        <a:pt x="248003" y="325122"/>
                        <a:pt x="262467" y="307836"/>
                      </a:cubicBezTo>
                      <a:cubicBezTo>
                        <a:pt x="276931" y="290550"/>
                        <a:pt x="1081617" y="644386"/>
                        <a:pt x="1189567" y="678253"/>
                      </a:cubicBezTo>
                      <a:cubicBezTo>
                        <a:pt x="1297517" y="712120"/>
                        <a:pt x="1011061" y="587589"/>
                        <a:pt x="910167" y="511036"/>
                      </a:cubicBezTo>
                      <a:cubicBezTo>
                        <a:pt x="809273" y="434483"/>
                        <a:pt x="677686" y="299369"/>
                        <a:pt x="584200" y="218936"/>
                      </a:cubicBezTo>
                      <a:cubicBezTo>
                        <a:pt x="490714" y="138503"/>
                        <a:pt x="233539" y="-52351"/>
                        <a:pt x="325967" y="136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: 図形 1100">
                  <a:extLst>
                    <a:ext uri="{FF2B5EF4-FFF2-40B4-BE49-F238E27FC236}">
                      <a16:creationId xmlns:a16="http://schemas.microsoft.com/office/drawing/2014/main" id="{086FF8D2-A8D6-4428-AFFC-99CAA825629F}"/>
                    </a:ext>
                  </a:extLst>
                </p:cNvPr>
                <p:cNvSpPr/>
                <p:nvPr/>
              </p:nvSpPr>
              <p:spPr>
                <a:xfrm>
                  <a:off x="1863501" y="7659632"/>
                  <a:ext cx="1143334" cy="768948"/>
                </a:xfrm>
                <a:custGeom>
                  <a:avLst/>
                  <a:gdLst>
                    <a:gd name="connsiteX0" fmla="*/ 1142166 w 1143334"/>
                    <a:gd name="connsiteY0" fmla="*/ 445085 h 768948"/>
                    <a:gd name="connsiteX1" fmla="*/ 744232 w 1143334"/>
                    <a:gd name="connsiteY1" fmla="*/ 282101 h 768948"/>
                    <a:gd name="connsiteX2" fmla="*/ 75366 w 1143334"/>
                    <a:gd name="connsiteY2" fmla="*/ 2701 h 768948"/>
                    <a:gd name="connsiteX3" fmla="*/ 386516 w 1143334"/>
                    <a:gd name="connsiteY3" fmla="*/ 169918 h 768948"/>
                    <a:gd name="connsiteX4" fmla="*/ 1114649 w 1143334"/>
                    <a:gd name="connsiteY4" fmla="*/ 633468 h 768948"/>
                    <a:gd name="connsiteX5" fmla="*/ 924149 w 1143334"/>
                    <a:gd name="connsiteY5" fmla="*/ 536101 h 768948"/>
                    <a:gd name="connsiteX6" fmla="*/ 299732 w 1143334"/>
                    <a:gd name="connsiteY6" fmla="*/ 208018 h 768948"/>
                    <a:gd name="connsiteX7" fmla="*/ 41499 w 1143334"/>
                    <a:gd name="connsiteY7" fmla="*/ 146635 h 768948"/>
                    <a:gd name="connsiteX8" fmla="*/ 1049032 w 1143334"/>
                    <a:gd name="connsiteY8" fmla="*/ 711785 h 768948"/>
                    <a:gd name="connsiteX9" fmla="*/ 674382 w 1143334"/>
                    <a:gd name="connsiteY9" fmla="*/ 550918 h 768948"/>
                    <a:gd name="connsiteX10" fmla="*/ 3399 w 1143334"/>
                    <a:gd name="connsiteY10" fmla="*/ 256701 h 768948"/>
                    <a:gd name="connsiteX11" fmla="*/ 983416 w 1143334"/>
                    <a:gd name="connsiteY11" fmla="*/ 764701 h 768948"/>
                    <a:gd name="connsiteX12" fmla="*/ 452132 w 1143334"/>
                    <a:gd name="connsiteY12" fmla="*/ 483185 h 768948"/>
                    <a:gd name="connsiteX13" fmla="*/ 107116 w 1143334"/>
                    <a:gd name="connsiteY13" fmla="*/ 191085 h 768948"/>
                    <a:gd name="connsiteX14" fmla="*/ 915682 w 1143334"/>
                    <a:gd name="connsiteY14" fmla="*/ 500118 h 768948"/>
                    <a:gd name="connsiteX15" fmla="*/ 644749 w 1143334"/>
                    <a:gd name="connsiteY15" fmla="*/ 366768 h 768948"/>
                    <a:gd name="connsiteX16" fmla="*/ 858532 w 1143334"/>
                    <a:gd name="connsiteY16" fmla="*/ 332901 h 768948"/>
                    <a:gd name="connsiteX17" fmla="*/ 1142166 w 1143334"/>
                    <a:gd name="connsiteY17" fmla="*/ 445085 h 768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334" h="768948">
                      <a:moveTo>
                        <a:pt x="1142166" y="445085"/>
                      </a:moveTo>
                      <a:cubicBezTo>
                        <a:pt x="1123116" y="436618"/>
                        <a:pt x="744232" y="282101"/>
                        <a:pt x="744232" y="282101"/>
                      </a:cubicBezTo>
                      <a:cubicBezTo>
                        <a:pt x="566432" y="208370"/>
                        <a:pt x="134985" y="21398"/>
                        <a:pt x="75366" y="2701"/>
                      </a:cubicBezTo>
                      <a:cubicBezTo>
                        <a:pt x="15747" y="-15996"/>
                        <a:pt x="213302" y="64790"/>
                        <a:pt x="386516" y="169918"/>
                      </a:cubicBezTo>
                      <a:cubicBezTo>
                        <a:pt x="559730" y="275046"/>
                        <a:pt x="1025044" y="572438"/>
                        <a:pt x="1114649" y="633468"/>
                      </a:cubicBezTo>
                      <a:cubicBezTo>
                        <a:pt x="1204254" y="694498"/>
                        <a:pt x="924149" y="536101"/>
                        <a:pt x="924149" y="536101"/>
                      </a:cubicBezTo>
                      <a:cubicBezTo>
                        <a:pt x="788330" y="465193"/>
                        <a:pt x="446840" y="272929"/>
                        <a:pt x="299732" y="208018"/>
                      </a:cubicBezTo>
                      <a:cubicBezTo>
                        <a:pt x="152624" y="143107"/>
                        <a:pt x="-83384" y="62674"/>
                        <a:pt x="41499" y="146635"/>
                      </a:cubicBezTo>
                      <a:cubicBezTo>
                        <a:pt x="166382" y="230596"/>
                        <a:pt x="943551" y="644405"/>
                        <a:pt x="1049032" y="711785"/>
                      </a:cubicBezTo>
                      <a:cubicBezTo>
                        <a:pt x="1154513" y="779166"/>
                        <a:pt x="674382" y="550918"/>
                        <a:pt x="674382" y="550918"/>
                      </a:cubicBezTo>
                      <a:cubicBezTo>
                        <a:pt x="500110" y="475071"/>
                        <a:pt x="-48107" y="221071"/>
                        <a:pt x="3399" y="256701"/>
                      </a:cubicBezTo>
                      <a:cubicBezTo>
                        <a:pt x="54905" y="292331"/>
                        <a:pt x="908627" y="726954"/>
                        <a:pt x="983416" y="764701"/>
                      </a:cubicBezTo>
                      <a:cubicBezTo>
                        <a:pt x="1058205" y="802448"/>
                        <a:pt x="598182" y="578788"/>
                        <a:pt x="452132" y="483185"/>
                      </a:cubicBezTo>
                      <a:cubicBezTo>
                        <a:pt x="306082" y="387582"/>
                        <a:pt x="29858" y="188263"/>
                        <a:pt x="107116" y="191085"/>
                      </a:cubicBezTo>
                      <a:cubicBezTo>
                        <a:pt x="184374" y="193907"/>
                        <a:pt x="826077" y="470838"/>
                        <a:pt x="915682" y="500118"/>
                      </a:cubicBezTo>
                      <a:cubicBezTo>
                        <a:pt x="1005287" y="529398"/>
                        <a:pt x="654274" y="394637"/>
                        <a:pt x="644749" y="366768"/>
                      </a:cubicBezTo>
                      <a:cubicBezTo>
                        <a:pt x="635224" y="338899"/>
                        <a:pt x="774924" y="319143"/>
                        <a:pt x="858532" y="332901"/>
                      </a:cubicBezTo>
                      <a:cubicBezTo>
                        <a:pt x="942140" y="346659"/>
                        <a:pt x="1161216" y="453552"/>
                        <a:pt x="1142166" y="4450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: 図形 1101">
                  <a:extLst>
                    <a:ext uri="{FF2B5EF4-FFF2-40B4-BE49-F238E27FC236}">
                      <a16:creationId xmlns:a16="http://schemas.microsoft.com/office/drawing/2014/main" id="{B9447157-8D44-4BC1-9A7D-75F2699EC32B}"/>
                    </a:ext>
                  </a:extLst>
                </p:cNvPr>
                <p:cNvSpPr/>
                <p:nvPr/>
              </p:nvSpPr>
              <p:spPr>
                <a:xfrm>
                  <a:off x="1910593" y="6207100"/>
                  <a:ext cx="1084172" cy="952438"/>
                </a:xfrm>
                <a:custGeom>
                  <a:avLst/>
                  <a:gdLst>
                    <a:gd name="connsiteX0" fmla="*/ 1083432 w 1084172"/>
                    <a:gd name="connsiteY0" fmla="*/ 25 h 952438"/>
                    <a:gd name="connsiteX1" fmla="*/ 623057 w 1084172"/>
                    <a:gd name="connsiteY1" fmla="*/ 612800 h 952438"/>
                    <a:gd name="connsiteX2" fmla="*/ 699257 w 1084172"/>
                    <a:gd name="connsiteY2" fmla="*/ 425475 h 952438"/>
                    <a:gd name="connsiteX3" fmla="*/ 632582 w 1084172"/>
                    <a:gd name="connsiteY3" fmla="*/ 504850 h 952438"/>
                    <a:gd name="connsiteX4" fmla="*/ 19807 w 1084172"/>
                    <a:gd name="connsiteY4" fmla="*/ 943000 h 952438"/>
                    <a:gd name="connsiteX5" fmla="*/ 207132 w 1084172"/>
                    <a:gd name="connsiteY5" fmla="*/ 762025 h 952438"/>
                    <a:gd name="connsiteX6" fmla="*/ 772282 w 1084172"/>
                    <a:gd name="connsiteY6" fmla="*/ 263550 h 952438"/>
                    <a:gd name="connsiteX7" fmla="*/ 604007 w 1084172"/>
                    <a:gd name="connsiteY7" fmla="*/ 460400 h 952438"/>
                    <a:gd name="connsiteX8" fmla="*/ 499232 w 1084172"/>
                    <a:gd name="connsiteY8" fmla="*/ 587400 h 952438"/>
                    <a:gd name="connsiteX9" fmla="*/ 1083432 w 1084172"/>
                    <a:gd name="connsiteY9" fmla="*/ 25 h 9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4172" h="952438">
                      <a:moveTo>
                        <a:pt x="1083432" y="25"/>
                      </a:moveTo>
                      <a:cubicBezTo>
                        <a:pt x="1104069" y="4258"/>
                        <a:pt x="687086" y="541892"/>
                        <a:pt x="623057" y="612800"/>
                      </a:cubicBezTo>
                      <a:cubicBezTo>
                        <a:pt x="559028" y="683708"/>
                        <a:pt x="697669" y="443467"/>
                        <a:pt x="699257" y="425475"/>
                      </a:cubicBezTo>
                      <a:cubicBezTo>
                        <a:pt x="700844" y="407483"/>
                        <a:pt x="745824" y="418596"/>
                        <a:pt x="632582" y="504850"/>
                      </a:cubicBezTo>
                      <a:cubicBezTo>
                        <a:pt x="519340" y="591104"/>
                        <a:pt x="90715" y="900138"/>
                        <a:pt x="19807" y="943000"/>
                      </a:cubicBezTo>
                      <a:cubicBezTo>
                        <a:pt x="-51101" y="985862"/>
                        <a:pt x="81719" y="875267"/>
                        <a:pt x="207132" y="762025"/>
                      </a:cubicBezTo>
                      <a:cubicBezTo>
                        <a:pt x="332544" y="648783"/>
                        <a:pt x="706136" y="313821"/>
                        <a:pt x="772282" y="263550"/>
                      </a:cubicBezTo>
                      <a:cubicBezTo>
                        <a:pt x="838428" y="213279"/>
                        <a:pt x="604007" y="460400"/>
                        <a:pt x="604007" y="460400"/>
                      </a:cubicBezTo>
                      <a:cubicBezTo>
                        <a:pt x="558499" y="514375"/>
                        <a:pt x="421444" y="659896"/>
                        <a:pt x="499232" y="587400"/>
                      </a:cubicBezTo>
                      <a:cubicBezTo>
                        <a:pt x="577019" y="514904"/>
                        <a:pt x="1062795" y="-4208"/>
                        <a:pt x="1083432" y="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: 図形 1102">
                  <a:extLst>
                    <a:ext uri="{FF2B5EF4-FFF2-40B4-BE49-F238E27FC236}">
                      <a16:creationId xmlns:a16="http://schemas.microsoft.com/office/drawing/2014/main" id="{5D5C7CC3-6FC4-46A2-AD51-38F69DBB631A}"/>
                    </a:ext>
                  </a:extLst>
                </p:cNvPr>
                <p:cNvSpPr/>
                <p:nvPr/>
              </p:nvSpPr>
              <p:spPr>
                <a:xfrm>
                  <a:off x="1593207" y="6968649"/>
                  <a:ext cx="701635" cy="1251295"/>
                </a:xfrm>
                <a:custGeom>
                  <a:avLst/>
                  <a:gdLst>
                    <a:gd name="connsiteX0" fmla="*/ 695968 w 701635"/>
                    <a:gd name="connsiteY0" fmla="*/ 476 h 1251295"/>
                    <a:gd name="connsiteX1" fmla="*/ 489593 w 701635"/>
                    <a:gd name="connsiteY1" fmla="*/ 232251 h 1251295"/>
                    <a:gd name="connsiteX2" fmla="*/ 210193 w 701635"/>
                    <a:gd name="connsiteY2" fmla="*/ 692626 h 1251295"/>
                    <a:gd name="connsiteX3" fmla="*/ 537218 w 701635"/>
                    <a:gd name="connsiteY3" fmla="*/ 86201 h 1251295"/>
                    <a:gd name="connsiteX4" fmla="*/ 324493 w 701635"/>
                    <a:gd name="connsiteY4" fmla="*/ 337026 h 1251295"/>
                    <a:gd name="connsiteX5" fmla="*/ 26043 w 701635"/>
                    <a:gd name="connsiteY5" fmla="*/ 1213326 h 1251295"/>
                    <a:gd name="connsiteX6" fmla="*/ 41918 w 701635"/>
                    <a:gd name="connsiteY6" fmla="*/ 1003776 h 1251295"/>
                    <a:gd name="connsiteX7" fmla="*/ 260993 w 701635"/>
                    <a:gd name="connsiteY7" fmla="*/ 200501 h 1251295"/>
                    <a:gd name="connsiteX8" fmla="*/ 695968 w 701635"/>
                    <a:gd name="connsiteY8" fmla="*/ 476 h 125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635" h="1251295">
                      <a:moveTo>
                        <a:pt x="695968" y="476"/>
                      </a:moveTo>
                      <a:cubicBezTo>
                        <a:pt x="734068" y="5768"/>
                        <a:pt x="570555" y="116893"/>
                        <a:pt x="489593" y="232251"/>
                      </a:cubicBezTo>
                      <a:cubicBezTo>
                        <a:pt x="408631" y="347609"/>
                        <a:pt x="202256" y="716968"/>
                        <a:pt x="210193" y="692626"/>
                      </a:cubicBezTo>
                      <a:cubicBezTo>
                        <a:pt x="218130" y="668284"/>
                        <a:pt x="518168" y="145468"/>
                        <a:pt x="537218" y="86201"/>
                      </a:cubicBezTo>
                      <a:cubicBezTo>
                        <a:pt x="556268" y="26934"/>
                        <a:pt x="409689" y="149172"/>
                        <a:pt x="324493" y="337026"/>
                      </a:cubicBezTo>
                      <a:cubicBezTo>
                        <a:pt x="239297" y="524880"/>
                        <a:pt x="73139" y="1102201"/>
                        <a:pt x="26043" y="1213326"/>
                      </a:cubicBezTo>
                      <a:cubicBezTo>
                        <a:pt x="-21053" y="1324451"/>
                        <a:pt x="2760" y="1172580"/>
                        <a:pt x="41918" y="1003776"/>
                      </a:cubicBezTo>
                      <a:cubicBezTo>
                        <a:pt x="81076" y="834972"/>
                        <a:pt x="154631" y="368776"/>
                        <a:pt x="260993" y="200501"/>
                      </a:cubicBezTo>
                      <a:cubicBezTo>
                        <a:pt x="367355" y="32226"/>
                        <a:pt x="657868" y="-4816"/>
                        <a:pt x="695968" y="4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: 図形 1103">
                  <a:extLst>
                    <a:ext uri="{FF2B5EF4-FFF2-40B4-BE49-F238E27FC236}">
                      <a16:creationId xmlns:a16="http://schemas.microsoft.com/office/drawing/2014/main" id="{B79DAD5B-8F22-4D9E-BE49-8C313EFC29FC}"/>
                    </a:ext>
                  </a:extLst>
                </p:cNvPr>
                <p:cNvSpPr/>
                <p:nvPr/>
              </p:nvSpPr>
              <p:spPr>
                <a:xfrm>
                  <a:off x="4813171" y="7847212"/>
                  <a:ext cx="433151" cy="108074"/>
                </a:xfrm>
                <a:custGeom>
                  <a:avLst/>
                  <a:gdLst>
                    <a:gd name="connsiteX0" fmla="*/ 129 w 433151"/>
                    <a:gd name="connsiteY0" fmla="*/ 1388 h 108074"/>
                    <a:gd name="connsiteX1" fmla="*/ 355729 w 433151"/>
                    <a:gd name="connsiteY1" fmla="*/ 81821 h 108074"/>
                    <a:gd name="connsiteX2" fmla="*/ 431929 w 433151"/>
                    <a:gd name="connsiteY2" fmla="*/ 107221 h 108074"/>
                    <a:gd name="connsiteX3" fmla="*/ 323979 w 433151"/>
                    <a:gd name="connsiteY3" fmla="*/ 56421 h 108074"/>
                    <a:gd name="connsiteX4" fmla="*/ 260479 w 433151"/>
                    <a:gd name="connsiteY4" fmla="*/ 33138 h 108074"/>
                    <a:gd name="connsiteX5" fmla="*/ 313396 w 433151"/>
                    <a:gd name="connsiteY5" fmla="*/ 31021 h 108074"/>
                    <a:gd name="connsiteX6" fmla="*/ 129 w 433151"/>
                    <a:gd name="connsiteY6" fmla="*/ 1388 h 10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3151" h="108074">
                      <a:moveTo>
                        <a:pt x="129" y="1388"/>
                      </a:moveTo>
                      <a:cubicBezTo>
                        <a:pt x="7185" y="9855"/>
                        <a:pt x="283762" y="64182"/>
                        <a:pt x="355729" y="81821"/>
                      </a:cubicBezTo>
                      <a:cubicBezTo>
                        <a:pt x="427696" y="99460"/>
                        <a:pt x="437221" y="111454"/>
                        <a:pt x="431929" y="107221"/>
                      </a:cubicBezTo>
                      <a:cubicBezTo>
                        <a:pt x="426637" y="102988"/>
                        <a:pt x="352554" y="68768"/>
                        <a:pt x="323979" y="56421"/>
                      </a:cubicBezTo>
                      <a:cubicBezTo>
                        <a:pt x="295404" y="44074"/>
                        <a:pt x="262243" y="37371"/>
                        <a:pt x="260479" y="33138"/>
                      </a:cubicBezTo>
                      <a:cubicBezTo>
                        <a:pt x="258715" y="28905"/>
                        <a:pt x="350791" y="36313"/>
                        <a:pt x="313396" y="31021"/>
                      </a:cubicBezTo>
                      <a:cubicBezTo>
                        <a:pt x="276002" y="25729"/>
                        <a:pt x="-6927" y="-7079"/>
                        <a:pt x="129" y="13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: 図形 1104">
                  <a:extLst>
                    <a:ext uri="{FF2B5EF4-FFF2-40B4-BE49-F238E27FC236}">
                      <a16:creationId xmlns:a16="http://schemas.microsoft.com/office/drawing/2014/main" id="{E2CFB6C0-4C10-4554-8504-48C07CA9330C}"/>
                    </a:ext>
                  </a:extLst>
                </p:cNvPr>
                <p:cNvSpPr/>
                <p:nvPr/>
              </p:nvSpPr>
              <p:spPr>
                <a:xfrm>
                  <a:off x="4604342" y="7742761"/>
                  <a:ext cx="264068" cy="806524"/>
                </a:xfrm>
                <a:custGeom>
                  <a:avLst/>
                  <a:gdLst>
                    <a:gd name="connsiteX0" fmla="*/ 263991 w 264068"/>
                    <a:gd name="connsiteY0" fmla="*/ 6 h 806524"/>
                    <a:gd name="connsiteX1" fmla="*/ 24808 w 264068"/>
                    <a:gd name="connsiteY1" fmla="*/ 91022 h 806524"/>
                    <a:gd name="connsiteX2" fmla="*/ 24808 w 264068"/>
                    <a:gd name="connsiteY2" fmla="*/ 179922 h 806524"/>
                    <a:gd name="connsiteX3" fmla="*/ 52325 w 264068"/>
                    <a:gd name="connsiteY3" fmla="*/ 683689 h 806524"/>
                    <a:gd name="connsiteX4" fmla="*/ 14225 w 264068"/>
                    <a:gd name="connsiteY4" fmla="*/ 484722 h 806524"/>
                    <a:gd name="connsiteX5" fmla="*/ 9991 w 264068"/>
                    <a:gd name="connsiteY5" fmla="*/ 169339 h 806524"/>
                    <a:gd name="connsiteX6" fmla="*/ 12108 w 264068"/>
                    <a:gd name="connsiteY6" fmla="*/ 364072 h 806524"/>
                    <a:gd name="connsiteX7" fmla="*/ 81958 w 264068"/>
                    <a:gd name="connsiteY7" fmla="*/ 802222 h 806524"/>
                    <a:gd name="connsiteX8" fmla="*/ 1525 w 264068"/>
                    <a:gd name="connsiteY8" fmla="*/ 558806 h 806524"/>
                    <a:gd name="connsiteX9" fmla="*/ 50208 w 264068"/>
                    <a:gd name="connsiteY9" fmla="*/ 95256 h 806524"/>
                    <a:gd name="connsiteX10" fmla="*/ 263991 w 264068"/>
                    <a:gd name="connsiteY10" fmla="*/ 6 h 80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4068" h="806524">
                      <a:moveTo>
                        <a:pt x="263991" y="6"/>
                      </a:moveTo>
                      <a:cubicBezTo>
                        <a:pt x="259758" y="-700"/>
                        <a:pt x="64672" y="61036"/>
                        <a:pt x="24808" y="91022"/>
                      </a:cubicBezTo>
                      <a:cubicBezTo>
                        <a:pt x="-15056" y="121008"/>
                        <a:pt x="20222" y="81144"/>
                        <a:pt x="24808" y="179922"/>
                      </a:cubicBezTo>
                      <a:cubicBezTo>
                        <a:pt x="29394" y="278700"/>
                        <a:pt x="54089" y="632889"/>
                        <a:pt x="52325" y="683689"/>
                      </a:cubicBezTo>
                      <a:cubicBezTo>
                        <a:pt x="50561" y="734489"/>
                        <a:pt x="21281" y="570447"/>
                        <a:pt x="14225" y="484722"/>
                      </a:cubicBezTo>
                      <a:cubicBezTo>
                        <a:pt x="7169" y="398997"/>
                        <a:pt x="10344" y="189447"/>
                        <a:pt x="9991" y="169339"/>
                      </a:cubicBezTo>
                      <a:cubicBezTo>
                        <a:pt x="9638" y="149231"/>
                        <a:pt x="114" y="258592"/>
                        <a:pt x="12108" y="364072"/>
                      </a:cubicBezTo>
                      <a:cubicBezTo>
                        <a:pt x="24102" y="469552"/>
                        <a:pt x="83722" y="769766"/>
                        <a:pt x="81958" y="802222"/>
                      </a:cubicBezTo>
                      <a:cubicBezTo>
                        <a:pt x="80194" y="834678"/>
                        <a:pt x="6817" y="676634"/>
                        <a:pt x="1525" y="558806"/>
                      </a:cubicBezTo>
                      <a:cubicBezTo>
                        <a:pt x="-3767" y="440978"/>
                        <a:pt x="2936" y="189095"/>
                        <a:pt x="50208" y="95256"/>
                      </a:cubicBezTo>
                      <a:cubicBezTo>
                        <a:pt x="97480" y="1417"/>
                        <a:pt x="268224" y="712"/>
                        <a:pt x="263991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: 図形 1105">
                  <a:extLst>
                    <a:ext uri="{FF2B5EF4-FFF2-40B4-BE49-F238E27FC236}">
                      <a16:creationId xmlns:a16="http://schemas.microsoft.com/office/drawing/2014/main" id="{03C3B6A2-FB63-46B6-9099-5A24BD1DC2A5}"/>
                    </a:ext>
                  </a:extLst>
                </p:cNvPr>
                <p:cNvSpPr/>
                <p:nvPr/>
              </p:nvSpPr>
              <p:spPr>
                <a:xfrm>
                  <a:off x="4794806" y="7913837"/>
                  <a:ext cx="166663" cy="204766"/>
                </a:xfrm>
                <a:custGeom>
                  <a:avLst/>
                  <a:gdLst>
                    <a:gd name="connsiteX0" fmla="*/ 166661 w 166663"/>
                    <a:gd name="connsiteY0" fmla="*/ 380 h 204766"/>
                    <a:gd name="connsiteX1" fmla="*/ 16377 w 166663"/>
                    <a:gd name="connsiteY1" fmla="*/ 61763 h 204766"/>
                    <a:gd name="connsiteX2" fmla="*/ 33311 w 166663"/>
                    <a:gd name="connsiteY2" fmla="*/ 203580 h 204766"/>
                    <a:gd name="connsiteX3" fmla="*/ 10027 w 166663"/>
                    <a:gd name="connsiteY3" fmla="*/ 127380 h 204766"/>
                    <a:gd name="connsiteX4" fmla="*/ 12144 w 166663"/>
                    <a:gd name="connsiteY4" fmla="*/ 87163 h 204766"/>
                    <a:gd name="connsiteX5" fmla="*/ 166661 w 166663"/>
                    <a:gd name="connsiteY5" fmla="*/ 380 h 204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663" h="204766">
                      <a:moveTo>
                        <a:pt x="166661" y="380"/>
                      </a:moveTo>
                      <a:cubicBezTo>
                        <a:pt x="167367" y="-3853"/>
                        <a:pt x="38602" y="27896"/>
                        <a:pt x="16377" y="61763"/>
                      </a:cubicBezTo>
                      <a:cubicBezTo>
                        <a:pt x="-5848" y="95630"/>
                        <a:pt x="34369" y="192644"/>
                        <a:pt x="33311" y="203580"/>
                      </a:cubicBezTo>
                      <a:cubicBezTo>
                        <a:pt x="32253" y="214516"/>
                        <a:pt x="13555" y="146783"/>
                        <a:pt x="10027" y="127380"/>
                      </a:cubicBezTo>
                      <a:cubicBezTo>
                        <a:pt x="6499" y="107977"/>
                        <a:pt x="-11845" y="109741"/>
                        <a:pt x="12144" y="87163"/>
                      </a:cubicBezTo>
                      <a:cubicBezTo>
                        <a:pt x="36133" y="64585"/>
                        <a:pt x="165955" y="4613"/>
                        <a:pt x="166661" y="3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: 図形 1106">
                  <a:extLst>
                    <a:ext uri="{FF2B5EF4-FFF2-40B4-BE49-F238E27FC236}">
                      <a16:creationId xmlns:a16="http://schemas.microsoft.com/office/drawing/2014/main" id="{C56C9312-503B-4548-9EEE-1224C0F59D5E}"/>
                    </a:ext>
                  </a:extLst>
                </p:cNvPr>
                <p:cNvSpPr/>
                <p:nvPr/>
              </p:nvSpPr>
              <p:spPr>
                <a:xfrm>
                  <a:off x="4979311" y="8065253"/>
                  <a:ext cx="141103" cy="345137"/>
                </a:xfrm>
                <a:custGeom>
                  <a:avLst/>
                  <a:gdLst>
                    <a:gd name="connsiteX0" fmla="*/ 75289 w 141103"/>
                    <a:gd name="connsiteY0" fmla="*/ 1364 h 345137"/>
                    <a:gd name="connsiteX1" fmla="*/ 30839 w 141103"/>
                    <a:gd name="connsiteY1" fmla="*/ 172814 h 345137"/>
                    <a:gd name="connsiteX2" fmla="*/ 54122 w 141103"/>
                    <a:gd name="connsiteY2" fmla="*/ 223614 h 345137"/>
                    <a:gd name="connsiteX3" fmla="*/ 138789 w 141103"/>
                    <a:gd name="connsiteY3" fmla="*/ 342147 h 345137"/>
                    <a:gd name="connsiteX4" fmla="*/ 107039 w 141103"/>
                    <a:gd name="connsiteY4" fmla="*/ 293464 h 345137"/>
                    <a:gd name="connsiteX5" fmla="*/ 1206 w 141103"/>
                    <a:gd name="connsiteY5" fmla="*/ 122014 h 345137"/>
                    <a:gd name="connsiteX6" fmla="*/ 47772 w 141103"/>
                    <a:gd name="connsiteY6" fmla="*/ 208797 h 345137"/>
                    <a:gd name="connsiteX7" fmla="*/ 16022 w 141103"/>
                    <a:gd name="connsiteY7" fmla="*/ 96614 h 345137"/>
                    <a:gd name="connsiteX8" fmla="*/ 75289 w 141103"/>
                    <a:gd name="connsiteY8" fmla="*/ 1364 h 34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103" h="345137">
                      <a:moveTo>
                        <a:pt x="75289" y="1364"/>
                      </a:moveTo>
                      <a:cubicBezTo>
                        <a:pt x="77759" y="14064"/>
                        <a:pt x="34367" y="135772"/>
                        <a:pt x="30839" y="172814"/>
                      </a:cubicBezTo>
                      <a:cubicBezTo>
                        <a:pt x="27311" y="209856"/>
                        <a:pt x="36130" y="195392"/>
                        <a:pt x="54122" y="223614"/>
                      </a:cubicBezTo>
                      <a:cubicBezTo>
                        <a:pt x="72114" y="251836"/>
                        <a:pt x="138789" y="342147"/>
                        <a:pt x="138789" y="342147"/>
                      </a:cubicBezTo>
                      <a:cubicBezTo>
                        <a:pt x="147608" y="353789"/>
                        <a:pt x="129969" y="330153"/>
                        <a:pt x="107039" y="293464"/>
                      </a:cubicBezTo>
                      <a:cubicBezTo>
                        <a:pt x="84109" y="256775"/>
                        <a:pt x="11084" y="136125"/>
                        <a:pt x="1206" y="122014"/>
                      </a:cubicBezTo>
                      <a:cubicBezTo>
                        <a:pt x="-8672" y="107903"/>
                        <a:pt x="45303" y="213030"/>
                        <a:pt x="47772" y="208797"/>
                      </a:cubicBezTo>
                      <a:cubicBezTo>
                        <a:pt x="50241" y="204564"/>
                        <a:pt x="15669" y="125189"/>
                        <a:pt x="16022" y="96614"/>
                      </a:cubicBezTo>
                      <a:cubicBezTo>
                        <a:pt x="16375" y="68039"/>
                        <a:pt x="72819" y="-11336"/>
                        <a:pt x="75289" y="13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58FED288-C9EE-4AC3-898A-D49CC7E54382}"/>
                    </a:ext>
                  </a:extLst>
                </p:cNvPr>
                <p:cNvSpPr/>
                <p:nvPr/>
              </p:nvSpPr>
              <p:spPr>
                <a:xfrm>
                  <a:off x="2221481" y="8401047"/>
                  <a:ext cx="409249" cy="992776"/>
                </a:xfrm>
                <a:custGeom>
                  <a:avLst/>
                  <a:gdLst>
                    <a:gd name="connsiteX0" fmla="*/ 1019 w 409249"/>
                    <a:gd name="connsiteY0" fmla="*/ 3 h 992776"/>
                    <a:gd name="connsiteX1" fmla="*/ 391544 w 409249"/>
                    <a:gd name="connsiteY1" fmla="*/ 76203 h 992776"/>
                    <a:gd name="connsiteX2" fmla="*/ 340744 w 409249"/>
                    <a:gd name="connsiteY2" fmla="*/ 82553 h 992776"/>
                    <a:gd name="connsiteX3" fmla="*/ 324869 w 409249"/>
                    <a:gd name="connsiteY3" fmla="*/ 209553 h 992776"/>
                    <a:gd name="connsiteX4" fmla="*/ 308994 w 409249"/>
                    <a:gd name="connsiteY4" fmla="*/ 955678 h 992776"/>
                    <a:gd name="connsiteX5" fmla="*/ 280419 w 409249"/>
                    <a:gd name="connsiteY5" fmla="*/ 812803 h 992776"/>
                    <a:gd name="connsiteX6" fmla="*/ 324869 w 409249"/>
                    <a:gd name="connsiteY6" fmla="*/ 231778 h 992776"/>
                    <a:gd name="connsiteX7" fmla="*/ 324869 w 409249"/>
                    <a:gd name="connsiteY7" fmla="*/ 327028 h 992776"/>
                    <a:gd name="connsiteX8" fmla="*/ 366144 w 409249"/>
                    <a:gd name="connsiteY8" fmla="*/ 107953 h 992776"/>
                    <a:gd name="connsiteX9" fmla="*/ 280419 w 409249"/>
                    <a:gd name="connsiteY9" fmla="*/ 79378 h 992776"/>
                    <a:gd name="connsiteX10" fmla="*/ 1019 w 409249"/>
                    <a:gd name="connsiteY10" fmla="*/ 3 h 992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249" h="992776">
                      <a:moveTo>
                        <a:pt x="1019" y="3"/>
                      </a:moveTo>
                      <a:cubicBezTo>
                        <a:pt x="19540" y="-526"/>
                        <a:pt x="334923" y="62445"/>
                        <a:pt x="391544" y="76203"/>
                      </a:cubicBezTo>
                      <a:cubicBezTo>
                        <a:pt x="448165" y="89961"/>
                        <a:pt x="351856" y="60328"/>
                        <a:pt x="340744" y="82553"/>
                      </a:cubicBezTo>
                      <a:cubicBezTo>
                        <a:pt x="329632" y="104778"/>
                        <a:pt x="330161" y="64032"/>
                        <a:pt x="324869" y="209553"/>
                      </a:cubicBezTo>
                      <a:cubicBezTo>
                        <a:pt x="319577" y="355074"/>
                        <a:pt x="316402" y="855136"/>
                        <a:pt x="308994" y="955678"/>
                      </a:cubicBezTo>
                      <a:cubicBezTo>
                        <a:pt x="301586" y="1056220"/>
                        <a:pt x="277773" y="933453"/>
                        <a:pt x="280419" y="812803"/>
                      </a:cubicBezTo>
                      <a:cubicBezTo>
                        <a:pt x="283065" y="692153"/>
                        <a:pt x="317461" y="312740"/>
                        <a:pt x="324869" y="231778"/>
                      </a:cubicBezTo>
                      <a:cubicBezTo>
                        <a:pt x="332277" y="150816"/>
                        <a:pt x="317990" y="347665"/>
                        <a:pt x="324869" y="327028"/>
                      </a:cubicBezTo>
                      <a:cubicBezTo>
                        <a:pt x="331748" y="306391"/>
                        <a:pt x="373552" y="149228"/>
                        <a:pt x="366144" y="107953"/>
                      </a:cubicBezTo>
                      <a:cubicBezTo>
                        <a:pt x="358736" y="66678"/>
                        <a:pt x="339156" y="96840"/>
                        <a:pt x="280419" y="79378"/>
                      </a:cubicBezTo>
                      <a:cubicBezTo>
                        <a:pt x="221682" y="61916"/>
                        <a:pt x="-17502" y="532"/>
                        <a:pt x="101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71B2DBF1-3282-485E-86FD-1F72E914EC1F}"/>
                    </a:ext>
                  </a:extLst>
                </p:cNvPr>
                <p:cNvSpPr/>
                <p:nvPr/>
              </p:nvSpPr>
              <p:spPr>
                <a:xfrm>
                  <a:off x="1631675" y="8315051"/>
                  <a:ext cx="392164" cy="1102329"/>
                </a:xfrm>
                <a:custGeom>
                  <a:avLst/>
                  <a:gdLst>
                    <a:gd name="connsiteX0" fmla="*/ 275 w 392164"/>
                    <a:gd name="connsiteY0" fmla="*/ 274 h 1102329"/>
                    <a:gd name="connsiteX1" fmla="*/ 371750 w 392164"/>
                    <a:gd name="connsiteY1" fmla="*/ 51074 h 1102329"/>
                    <a:gd name="connsiteX2" fmla="*/ 343175 w 392164"/>
                    <a:gd name="connsiteY2" fmla="*/ 54249 h 1102329"/>
                    <a:gd name="connsiteX3" fmla="*/ 340000 w 392164"/>
                    <a:gd name="connsiteY3" fmla="*/ 238399 h 1102329"/>
                    <a:gd name="connsiteX4" fmla="*/ 365400 w 392164"/>
                    <a:gd name="connsiteY4" fmla="*/ 1073424 h 1102329"/>
                    <a:gd name="connsiteX5" fmla="*/ 349525 w 392164"/>
                    <a:gd name="connsiteY5" fmla="*/ 844824 h 1102329"/>
                    <a:gd name="connsiteX6" fmla="*/ 295550 w 392164"/>
                    <a:gd name="connsiteY6" fmla="*/ 206649 h 1102329"/>
                    <a:gd name="connsiteX7" fmla="*/ 257450 w 392164"/>
                    <a:gd name="connsiteY7" fmla="*/ 101874 h 1102329"/>
                    <a:gd name="connsiteX8" fmla="*/ 340000 w 392164"/>
                    <a:gd name="connsiteY8" fmla="*/ 165374 h 1102329"/>
                    <a:gd name="connsiteX9" fmla="*/ 311425 w 392164"/>
                    <a:gd name="connsiteY9" fmla="*/ 76474 h 1102329"/>
                    <a:gd name="connsiteX10" fmla="*/ 275 w 392164"/>
                    <a:gd name="connsiteY10" fmla="*/ 274 h 1102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2164" h="1102329">
                      <a:moveTo>
                        <a:pt x="275" y="274"/>
                      </a:moveTo>
                      <a:cubicBezTo>
                        <a:pt x="10329" y="-3959"/>
                        <a:pt x="314600" y="42078"/>
                        <a:pt x="371750" y="51074"/>
                      </a:cubicBezTo>
                      <a:cubicBezTo>
                        <a:pt x="428900" y="60070"/>
                        <a:pt x="348467" y="23028"/>
                        <a:pt x="343175" y="54249"/>
                      </a:cubicBezTo>
                      <a:cubicBezTo>
                        <a:pt x="337883" y="85470"/>
                        <a:pt x="336296" y="68537"/>
                        <a:pt x="340000" y="238399"/>
                      </a:cubicBezTo>
                      <a:cubicBezTo>
                        <a:pt x="343704" y="408261"/>
                        <a:pt x="363813" y="972353"/>
                        <a:pt x="365400" y="1073424"/>
                      </a:cubicBezTo>
                      <a:cubicBezTo>
                        <a:pt x="366988" y="1174495"/>
                        <a:pt x="361167" y="989287"/>
                        <a:pt x="349525" y="844824"/>
                      </a:cubicBezTo>
                      <a:cubicBezTo>
                        <a:pt x="337883" y="700362"/>
                        <a:pt x="310896" y="330474"/>
                        <a:pt x="295550" y="206649"/>
                      </a:cubicBezTo>
                      <a:cubicBezTo>
                        <a:pt x="280204" y="82824"/>
                        <a:pt x="250042" y="108753"/>
                        <a:pt x="257450" y="101874"/>
                      </a:cubicBezTo>
                      <a:cubicBezTo>
                        <a:pt x="264858" y="94995"/>
                        <a:pt x="331004" y="169607"/>
                        <a:pt x="340000" y="165374"/>
                      </a:cubicBezTo>
                      <a:cubicBezTo>
                        <a:pt x="348996" y="161141"/>
                        <a:pt x="364871" y="103991"/>
                        <a:pt x="311425" y="76474"/>
                      </a:cubicBezTo>
                      <a:cubicBezTo>
                        <a:pt x="257979" y="48957"/>
                        <a:pt x="-9779" y="4507"/>
                        <a:pt x="275" y="2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0302D36D-15DB-464E-A5BD-5B21099BE063}"/>
                    </a:ext>
                  </a:extLst>
                </p:cNvPr>
                <p:cNvSpPr/>
                <p:nvPr/>
              </p:nvSpPr>
              <p:spPr>
                <a:xfrm>
                  <a:off x="1798415" y="9753524"/>
                  <a:ext cx="238849" cy="627298"/>
                </a:xfrm>
                <a:custGeom>
                  <a:avLst/>
                  <a:gdLst>
                    <a:gd name="connsiteX0" fmla="*/ 223 w 238849"/>
                    <a:gd name="connsiteY0" fmla="*/ 273126 h 627298"/>
                    <a:gd name="connsiteX1" fmla="*/ 155798 w 238849"/>
                    <a:gd name="connsiteY1" fmla="*/ 433464 h 627298"/>
                    <a:gd name="connsiteX2" fmla="*/ 187548 w 238849"/>
                    <a:gd name="connsiteY2" fmla="*/ 523951 h 627298"/>
                    <a:gd name="connsiteX3" fmla="*/ 238348 w 238849"/>
                    <a:gd name="connsiteY3" fmla="*/ 627139 h 627298"/>
                    <a:gd name="connsiteX4" fmla="*/ 212948 w 238849"/>
                    <a:gd name="connsiteY4" fmla="*/ 544589 h 627298"/>
                    <a:gd name="connsiteX5" fmla="*/ 203423 w 238849"/>
                    <a:gd name="connsiteY5" fmla="*/ 428701 h 627298"/>
                    <a:gd name="connsiteX6" fmla="*/ 227235 w 238849"/>
                    <a:gd name="connsiteY6" fmla="*/ 14364 h 627298"/>
                    <a:gd name="connsiteX7" fmla="*/ 222473 w 238849"/>
                    <a:gd name="connsiteY7" fmla="*/ 127076 h 627298"/>
                    <a:gd name="connsiteX8" fmla="*/ 222473 w 238849"/>
                    <a:gd name="connsiteY8" fmla="*/ 438226 h 627298"/>
                    <a:gd name="connsiteX9" fmla="*/ 193898 w 238849"/>
                    <a:gd name="connsiteY9" fmla="*/ 425526 h 627298"/>
                    <a:gd name="connsiteX10" fmla="*/ 223 w 238849"/>
                    <a:gd name="connsiteY10" fmla="*/ 273126 h 62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8849" h="627298">
                      <a:moveTo>
                        <a:pt x="223" y="273126"/>
                      </a:moveTo>
                      <a:cubicBezTo>
                        <a:pt x="-6127" y="274449"/>
                        <a:pt x="124577" y="391660"/>
                        <a:pt x="155798" y="433464"/>
                      </a:cubicBezTo>
                      <a:cubicBezTo>
                        <a:pt x="187019" y="475268"/>
                        <a:pt x="173790" y="491672"/>
                        <a:pt x="187548" y="523951"/>
                      </a:cubicBezTo>
                      <a:cubicBezTo>
                        <a:pt x="201306" y="556230"/>
                        <a:pt x="234115" y="623699"/>
                        <a:pt x="238348" y="627139"/>
                      </a:cubicBezTo>
                      <a:cubicBezTo>
                        <a:pt x="242581" y="630579"/>
                        <a:pt x="218769" y="577662"/>
                        <a:pt x="212948" y="544589"/>
                      </a:cubicBezTo>
                      <a:cubicBezTo>
                        <a:pt x="207127" y="511516"/>
                        <a:pt x="201042" y="517072"/>
                        <a:pt x="203423" y="428701"/>
                      </a:cubicBezTo>
                      <a:cubicBezTo>
                        <a:pt x="205804" y="340330"/>
                        <a:pt x="224060" y="64635"/>
                        <a:pt x="227235" y="14364"/>
                      </a:cubicBezTo>
                      <a:cubicBezTo>
                        <a:pt x="230410" y="-35907"/>
                        <a:pt x="223267" y="56432"/>
                        <a:pt x="222473" y="127076"/>
                      </a:cubicBezTo>
                      <a:cubicBezTo>
                        <a:pt x="221679" y="197720"/>
                        <a:pt x="227235" y="388484"/>
                        <a:pt x="222473" y="438226"/>
                      </a:cubicBezTo>
                      <a:cubicBezTo>
                        <a:pt x="217711" y="487968"/>
                        <a:pt x="225648" y="448809"/>
                        <a:pt x="193898" y="425526"/>
                      </a:cubicBezTo>
                      <a:cubicBezTo>
                        <a:pt x="162148" y="402243"/>
                        <a:pt x="6573" y="271803"/>
                        <a:pt x="223" y="273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: 図形 1110">
                  <a:extLst>
                    <a:ext uri="{FF2B5EF4-FFF2-40B4-BE49-F238E27FC236}">
                      <a16:creationId xmlns:a16="http://schemas.microsoft.com/office/drawing/2014/main" id="{2D50F771-FDE4-414F-9E5F-9A172855890F}"/>
                    </a:ext>
                  </a:extLst>
                </p:cNvPr>
                <p:cNvSpPr/>
                <p:nvPr/>
              </p:nvSpPr>
              <p:spPr>
                <a:xfrm>
                  <a:off x="1637490" y="9869479"/>
                  <a:ext cx="230015" cy="469126"/>
                </a:xfrm>
                <a:custGeom>
                  <a:avLst/>
                  <a:gdLst>
                    <a:gd name="connsiteX0" fmla="*/ 46848 w 230015"/>
                    <a:gd name="connsiteY0" fmla="*/ 9 h 469126"/>
                    <a:gd name="connsiteX1" fmla="*/ 27798 w 230015"/>
                    <a:gd name="connsiteY1" fmla="*/ 166696 h 469126"/>
                    <a:gd name="connsiteX2" fmla="*/ 62723 w 230015"/>
                    <a:gd name="connsiteY2" fmla="*/ 211146 h 469126"/>
                    <a:gd name="connsiteX3" fmla="*/ 226235 w 230015"/>
                    <a:gd name="connsiteY3" fmla="*/ 463559 h 469126"/>
                    <a:gd name="connsiteX4" fmla="*/ 169085 w 230015"/>
                    <a:gd name="connsiteY4" fmla="*/ 373071 h 469126"/>
                    <a:gd name="connsiteX5" fmla="*/ 70660 w 230015"/>
                    <a:gd name="connsiteY5" fmla="*/ 225434 h 469126"/>
                    <a:gd name="connsiteX6" fmla="*/ 161148 w 230015"/>
                    <a:gd name="connsiteY6" fmla="*/ 420696 h 469126"/>
                    <a:gd name="connsiteX7" fmla="*/ 103998 w 230015"/>
                    <a:gd name="connsiteY7" fmla="*/ 322271 h 469126"/>
                    <a:gd name="connsiteX8" fmla="*/ 810 w 230015"/>
                    <a:gd name="connsiteY8" fmla="*/ 174634 h 469126"/>
                    <a:gd name="connsiteX9" fmla="*/ 46848 w 230015"/>
                    <a:gd name="connsiteY9" fmla="*/ 9 h 469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015" h="469126">
                      <a:moveTo>
                        <a:pt x="46848" y="9"/>
                      </a:moveTo>
                      <a:cubicBezTo>
                        <a:pt x="51346" y="-1314"/>
                        <a:pt x="25152" y="131507"/>
                        <a:pt x="27798" y="166696"/>
                      </a:cubicBezTo>
                      <a:cubicBezTo>
                        <a:pt x="30444" y="201885"/>
                        <a:pt x="29650" y="161669"/>
                        <a:pt x="62723" y="211146"/>
                      </a:cubicBezTo>
                      <a:cubicBezTo>
                        <a:pt x="95796" y="260623"/>
                        <a:pt x="208508" y="436571"/>
                        <a:pt x="226235" y="463559"/>
                      </a:cubicBezTo>
                      <a:cubicBezTo>
                        <a:pt x="243962" y="490547"/>
                        <a:pt x="195014" y="412758"/>
                        <a:pt x="169085" y="373071"/>
                      </a:cubicBezTo>
                      <a:cubicBezTo>
                        <a:pt x="143156" y="333384"/>
                        <a:pt x="71983" y="217497"/>
                        <a:pt x="70660" y="225434"/>
                      </a:cubicBezTo>
                      <a:cubicBezTo>
                        <a:pt x="69337" y="233372"/>
                        <a:pt x="155592" y="404557"/>
                        <a:pt x="161148" y="420696"/>
                      </a:cubicBezTo>
                      <a:cubicBezTo>
                        <a:pt x="166704" y="436835"/>
                        <a:pt x="130721" y="363281"/>
                        <a:pt x="103998" y="322271"/>
                      </a:cubicBezTo>
                      <a:cubicBezTo>
                        <a:pt x="77275" y="281261"/>
                        <a:pt x="8483" y="225699"/>
                        <a:pt x="810" y="174634"/>
                      </a:cubicBezTo>
                      <a:cubicBezTo>
                        <a:pt x="-6863" y="123570"/>
                        <a:pt x="42350" y="1332"/>
                        <a:pt x="46848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: 図形 1111">
                  <a:extLst>
                    <a:ext uri="{FF2B5EF4-FFF2-40B4-BE49-F238E27FC236}">
                      <a16:creationId xmlns:a16="http://schemas.microsoft.com/office/drawing/2014/main" id="{67776C53-18D5-4C93-B95A-48F56E76BBCC}"/>
                    </a:ext>
                  </a:extLst>
                </p:cNvPr>
                <p:cNvSpPr/>
                <p:nvPr/>
              </p:nvSpPr>
              <p:spPr>
                <a:xfrm>
                  <a:off x="1929093" y="10075595"/>
                  <a:ext cx="268523" cy="363241"/>
                </a:xfrm>
                <a:custGeom>
                  <a:avLst/>
                  <a:gdLst>
                    <a:gd name="connsiteX0" fmla="*/ 15595 w 268523"/>
                    <a:gd name="connsiteY0" fmla="*/ 268 h 363241"/>
                    <a:gd name="connsiteX1" fmla="*/ 1307 w 268523"/>
                    <a:gd name="connsiteY1" fmla="*/ 262205 h 363241"/>
                    <a:gd name="connsiteX2" fmla="*/ 52107 w 268523"/>
                    <a:gd name="connsiteY2" fmla="*/ 355868 h 363241"/>
                    <a:gd name="connsiteX3" fmla="*/ 207682 w 268523"/>
                    <a:gd name="connsiteY3" fmla="*/ 317768 h 363241"/>
                    <a:gd name="connsiteX4" fmla="*/ 226732 w 268523"/>
                    <a:gd name="connsiteY4" fmla="*/ 195530 h 363241"/>
                    <a:gd name="connsiteX5" fmla="*/ 167995 w 268523"/>
                    <a:gd name="connsiteY5" fmla="*/ 39955 h 363241"/>
                    <a:gd name="connsiteX6" fmla="*/ 229907 w 268523"/>
                    <a:gd name="connsiteY6" fmla="*/ 146318 h 363241"/>
                    <a:gd name="connsiteX7" fmla="*/ 261657 w 268523"/>
                    <a:gd name="connsiteY7" fmla="*/ 236805 h 363241"/>
                    <a:gd name="connsiteX8" fmla="*/ 94970 w 268523"/>
                    <a:gd name="connsiteY8" fmla="*/ 347930 h 363241"/>
                    <a:gd name="connsiteX9" fmla="*/ 79095 w 268523"/>
                    <a:gd name="connsiteY9" fmla="*/ 347930 h 363241"/>
                    <a:gd name="connsiteX10" fmla="*/ 21945 w 268523"/>
                    <a:gd name="connsiteY10" fmla="*/ 214580 h 363241"/>
                    <a:gd name="connsiteX11" fmla="*/ 15595 w 268523"/>
                    <a:gd name="connsiteY11" fmla="*/ 268 h 36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8523" h="363241">
                      <a:moveTo>
                        <a:pt x="15595" y="268"/>
                      </a:moveTo>
                      <a:cubicBezTo>
                        <a:pt x="12155" y="8206"/>
                        <a:pt x="-4778" y="202938"/>
                        <a:pt x="1307" y="262205"/>
                      </a:cubicBezTo>
                      <a:cubicBezTo>
                        <a:pt x="7392" y="321472"/>
                        <a:pt x="17711" y="346608"/>
                        <a:pt x="52107" y="355868"/>
                      </a:cubicBezTo>
                      <a:cubicBezTo>
                        <a:pt x="86503" y="365128"/>
                        <a:pt x="178578" y="344491"/>
                        <a:pt x="207682" y="317768"/>
                      </a:cubicBezTo>
                      <a:cubicBezTo>
                        <a:pt x="236786" y="291045"/>
                        <a:pt x="233347" y="241832"/>
                        <a:pt x="226732" y="195530"/>
                      </a:cubicBezTo>
                      <a:cubicBezTo>
                        <a:pt x="220118" y="149228"/>
                        <a:pt x="167466" y="48157"/>
                        <a:pt x="167995" y="39955"/>
                      </a:cubicBezTo>
                      <a:cubicBezTo>
                        <a:pt x="168524" y="31753"/>
                        <a:pt x="214297" y="113510"/>
                        <a:pt x="229907" y="146318"/>
                      </a:cubicBezTo>
                      <a:cubicBezTo>
                        <a:pt x="245517" y="179126"/>
                        <a:pt x="284146" y="203203"/>
                        <a:pt x="261657" y="236805"/>
                      </a:cubicBezTo>
                      <a:cubicBezTo>
                        <a:pt x="239168" y="270407"/>
                        <a:pt x="125397" y="329409"/>
                        <a:pt x="94970" y="347930"/>
                      </a:cubicBezTo>
                      <a:cubicBezTo>
                        <a:pt x="64543" y="366451"/>
                        <a:pt x="91266" y="370155"/>
                        <a:pt x="79095" y="347930"/>
                      </a:cubicBezTo>
                      <a:cubicBezTo>
                        <a:pt x="66924" y="325705"/>
                        <a:pt x="33057" y="266703"/>
                        <a:pt x="21945" y="214580"/>
                      </a:cubicBezTo>
                      <a:cubicBezTo>
                        <a:pt x="10833" y="162457"/>
                        <a:pt x="19035" y="-7670"/>
                        <a:pt x="15595" y="2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: 図形 1112">
                  <a:extLst>
                    <a:ext uri="{FF2B5EF4-FFF2-40B4-BE49-F238E27FC236}">
                      <a16:creationId xmlns:a16="http://schemas.microsoft.com/office/drawing/2014/main" id="{0D09B9D4-3800-45C2-AF63-9143FF44F230}"/>
                    </a:ext>
                  </a:extLst>
                </p:cNvPr>
                <p:cNvSpPr/>
                <p:nvPr/>
              </p:nvSpPr>
              <p:spPr>
                <a:xfrm>
                  <a:off x="2173800" y="9433969"/>
                  <a:ext cx="252561" cy="711233"/>
                </a:xfrm>
                <a:custGeom>
                  <a:avLst/>
                  <a:gdLst>
                    <a:gd name="connsiteX0" fmla="*/ 245550 w 252561"/>
                    <a:gd name="connsiteY0" fmla="*/ 14 h 711233"/>
                    <a:gd name="connsiteX1" fmla="*/ 226500 w 252561"/>
                    <a:gd name="connsiteY1" fmla="*/ 421231 h 711233"/>
                    <a:gd name="connsiteX2" fmla="*/ 17 w 252561"/>
                    <a:gd name="connsiteY2" fmla="*/ 711214 h 711233"/>
                    <a:gd name="connsiteX3" fmla="*/ 239200 w 252561"/>
                    <a:gd name="connsiteY3" fmla="*/ 408531 h 711233"/>
                    <a:gd name="connsiteX4" fmla="*/ 218033 w 252561"/>
                    <a:gd name="connsiteY4" fmla="*/ 448748 h 711233"/>
                    <a:gd name="connsiteX5" fmla="*/ 209567 w 252561"/>
                    <a:gd name="connsiteY5" fmla="*/ 709098 h 711233"/>
                    <a:gd name="connsiteX6" fmla="*/ 207450 w 252561"/>
                    <a:gd name="connsiteY6" fmla="*/ 436048 h 711233"/>
                    <a:gd name="connsiteX7" fmla="*/ 245550 w 252561"/>
                    <a:gd name="connsiteY7" fmla="*/ 14 h 711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561" h="711233">
                      <a:moveTo>
                        <a:pt x="245550" y="14"/>
                      </a:moveTo>
                      <a:cubicBezTo>
                        <a:pt x="248725" y="-2456"/>
                        <a:pt x="267422" y="302698"/>
                        <a:pt x="226500" y="421231"/>
                      </a:cubicBezTo>
                      <a:cubicBezTo>
                        <a:pt x="185578" y="539764"/>
                        <a:pt x="-2100" y="713331"/>
                        <a:pt x="17" y="711214"/>
                      </a:cubicBezTo>
                      <a:cubicBezTo>
                        <a:pt x="2134" y="709097"/>
                        <a:pt x="202864" y="452275"/>
                        <a:pt x="239200" y="408531"/>
                      </a:cubicBezTo>
                      <a:cubicBezTo>
                        <a:pt x="275536" y="364787"/>
                        <a:pt x="222972" y="398654"/>
                        <a:pt x="218033" y="448748"/>
                      </a:cubicBezTo>
                      <a:cubicBezTo>
                        <a:pt x="213094" y="498842"/>
                        <a:pt x="211331" y="711215"/>
                        <a:pt x="209567" y="709098"/>
                      </a:cubicBezTo>
                      <a:cubicBezTo>
                        <a:pt x="207803" y="706981"/>
                        <a:pt x="201453" y="549290"/>
                        <a:pt x="207450" y="436048"/>
                      </a:cubicBezTo>
                      <a:cubicBezTo>
                        <a:pt x="213447" y="322806"/>
                        <a:pt x="242375" y="2484"/>
                        <a:pt x="245550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: 図形 1113">
                  <a:extLst>
                    <a:ext uri="{FF2B5EF4-FFF2-40B4-BE49-F238E27FC236}">
                      <a16:creationId xmlns:a16="http://schemas.microsoft.com/office/drawing/2014/main" id="{ED7187AF-0FB8-4A5D-B0C2-1AD017F7032B}"/>
                    </a:ext>
                  </a:extLst>
                </p:cNvPr>
                <p:cNvSpPr/>
                <p:nvPr/>
              </p:nvSpPr>
              <p:spPr>
                <a:xfrm>
                  <a:off x="2119472" y="8344030"/>
                  <a:ext cx="161971" cy="1719540"/>
                </a:xfrm>
                <a:custGeom>
                  <a:avLst/>
                  <a:gdLst>
                    <a:gd name="connsiteX0" fmla="*/ 70008 w 161971"/>
                    <a:gd name="connsiteY0" fmla="*/ 37970 h 1719540"/>
                    <a:gd name="connsiteX1" fmla="*/ 115728 w 161971"/>
                    <a:gd name="connsiteY1" fmla="*/ 759330 h 1719540"/>
                    <a:gd name="connsiteX2" fmla="*/ 90328 w 161971"/>
                    <a:gd name="connsiteY2" fmla="*/ 652650 h 1719540"/>
                    <a:gd name="connsiteX3" fmla="*/ 90328 w 161971"/>
                    <a:gd name="connsiteY3" fmla="*/ 967610 h 1719540"/>
                    <a:gd name="connsiteX4" fmla="*/ 3968 w 161971"/>
                    <a:gd name="connsiteY4" fmla="*/ 1704210 h 1719540"/>
                    <a:gd name="connsiteX5" fmla="*/ 24288 w 161971"/>
                    <a:gd name="connsiteY5" fmla="*/ 1414650 h 1719540"/>
                    <a:gd name="connsiteX6" fmla="*/ 110648 w 161971"/>
                    <a:gd name="connsiteY6" fmla="*/ 799970 h 1719540"/>
                    <a:gd name="connsiteX7" fmla="*/ 161448 w 161971"/>
                    <a:gd name="connsiteY7" fmla="*/ 368170 h 1719540"/>
                    <a:gd name="connsiteX8" fmla="*/ 80168 w 161971"/>
                    <a:gd name="connsiteY8" fmla="*/ 124330 h 1719540"/>
                    <a:gd name="connsiteX9" fmla="*/ 70008 w 161971"/>
                    <a:gd name="connsiteY9" fmla="*/ 37970 h 1719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71" h="1719540">
                      <a:moveTo>
                        <a:pt x="70008" y="37970"/>
                      </a:moveTo>
                      <a:cubicBezTo>
                        <a:pt x="75935" y="143803"/>
                        <a:pt x="112341" y="656883"/>
                        <a:pt x="115728" y="759330"/>
                      </a:cubicBezTo>
                      <a:cubicBezTo>
                        <a:pt x="119115" y="861777"/>
                        <a:pt x="94561" y="617937"/>
                        <a:pt x="90328" y="652650"/>
                      </a:cubicBezTo>
                      <a:cubicBezTo>
                        <a:pt x="86095" y="687363"/>
                        <a:pt x="104721" y="792350"/>
                        <a:pt x="90328" y="967610"/>
                      </a:cubicBezTo>
                      <a:cubicBezTo>
                        <a:pt x="75935" y="1142870"/>
                        <a:pt x="14975" y="1629703"/>
                        <a:pt x="3968" y="1704210"/>
                      </a:cubicBezTo>
                      <a:cubicBezTo>
                        <a:pt x="-7039" y="1778717"/>
                        <a:pt x="6508" y="1565357"/>
                        <a:pt x="24288" y="1414650"/>
                      </a:cubicBezTo>
                      <a:cubicBezTo>
                        <a:pt x="42068" y="1263943"/>
                        <a:pt x="87788" y="974383"/>
                        <a:pt x="110648" y="799970"/>
                      </a:cubicBezTo>
                      <a:cubicBezTo>
                        <a:pt x="133508" y="625557"/>
                        <a:pt x="166528" y="480777"/>
                        <a:pt x="161448" y="368170"/>
                      </a:cubicBezTo>
                      <a:cubicBezTo>
                        <a:pt x="156368" y="255563"/>
                        <a:pt x="93715" y="172590"/>
                        <a:pt x="80168" y="124330"/>
                      </a:cubicBezTo>
                      <a:cubicBezTo>
                        <a:pt x="66621" y="76070"/>
                        <a:pt x="64081" y="-67863"/>
                        <a:pt x="70008" y="379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: 図形 1114">
                  <a:extLst>
                    <a:ext uri="{FF2B5EF4-FFF2-40B4-BE49-F238E27FC236}">
                      <a16:creationId xmlns:a16="http://schemas.microsoft.com/office/drawing/2014/main" id="{846A36FA-1404-44A2-8565-26A129807F57}"/>
                    </a:ext>
                  </a:extLst>
                </p:cNvPr>
                <p:cNvSpPr/>
                <p:nvPr/>
              </p:nvSpPr>
              <p:spPr>
                <a:xfrm>
                  <a:off x="1853002" y="8887892"/>
                  <a:ext cx="147207" cy="923757"/>
                </a:xfrm>
                <a:custGeom>
                  <a:avLst/>
                  <a:gdLst>
                    <a:gd name="connsiteX0" fmla="*/ 6278 w 147207"/>
                    <a:gd name="connsiteY0" fmla="*/ 22428 h 923757"/>
                    <a:gd name="connsiteX1" fmla="*/ 26598 w 147207"/>
                    <a:gd name="connsiteY1" fmla="*/ 179908 h 923757"/>
                    <a:gd name="connsiteX2" fmla="*/ 143438 w 147207"/>
                    <a:gd name="connsiteY2" fmla="*/ 916508 h 923757"/>
                    <a:gd name="connsiteX3" fmla="*/ 118038 w 147207"/>
                    <a:gd name="connsiteY3" fmla="*/ 555828 h 923757"/>
                    <a:gd name="connsiteX4" fmla="*/ 112958 w 147207"/>
                    <a:gd name="connsiteY4" fmla="*/ 550748 h 923757"/>
                    <a:gd name="connsiteX5" fmla="*/ 6278 w 147207"/>
                    <a:gd name="connsiteY5" fmla="*/ 22428 h 923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207" h="923757">
                      <a:moveTo>
                        <a:pt x="6278" y="22428"/>
                      </a:moveTo>
                      <a:cubicBezTo>
                        <a:pt x="-8115" y="-39379"/>
                        <a:pt x="3738" y="30895"/>
                        <a:pt x="26598" y="179908"/>
                      </a:cubicBezTo>
                      <a:cubicBezTo>
                        <a:pt x="49458" y="328921"/>
                        <a:pt x="128198" y="853855"/>
                        <a:pt x="143438" y="916508"/>
                      </a:cubicBezTo>
                      <a:cubicBezTo>
                        <a:pt x="158678" y="979161"/>
                        <a:pt x="123118" y="616788"/>
                        <a:pt x="118038" y="555828"/>
                      </a:cubicBezTo>
                      <a:cubicBezTo>
                        <a:pt x="112958" y="494868"/>
                        <a:pt x="129891" y="635415"/>
                        <a:pt x="112958" y="550748"/>
                      </a:cubicBezTo>
                      <a:cubicBezTo>
                        <a:pt x="96025" y="466081"/>
                        <a:pt x="20671" y="84235"/>
                        <a:pt x="6278" y="224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: 図形 1115">
                  <a:extLst>
                    <a:ext uri="{FF2B5EF4-FFF2-40B4-BE49-F238E27FC236}">
                      <a16:creationId xmlns:a16="http://schemas.microsoft.com/office/drawing/2014/main" id="{14D9B071-1A21-474B-9C20-1CC7460CB747}"/>
                    </a:ext>
                  </a:extLst>
                </p:cNvPr>
                <p:cNvSpPr/>
                <p:nvPr/>
              </p:nvSpPr>
              <p:spPr>
                <a:xfrm>
                  <a:off x="6181940" y="7689742"/>
                  <a:ext cx="170265" cy="437697"/>
                </a:xfrm>
                <a:custGeom>
                  <a:avLst/>
                  <a:gdLst>
                    <a:gd name="connsiteX0" fmla="*/ 170177 w 170265"/>
                    <a:gd name="connsiteY0" fmla="*/ 2225 h 437697"/>
                    <a:gd name="connsiteX1" fmla="*/ 115143 w 170265"/>
                    <a:gd name="connsiteY1" fmla="*/ 103825 h 437697"/>
                    <a:gd name="connsiteX2" fmla="*/ 125727 w 170265"/>
                    <a:gd name="connsiteY2" fmla="*/ 431908 h 437697"/>
                    <a:gd name="connsiteX3" fmla="*/ 108793 w 170265"/>
                    <a:gd name="connsiteY3" fmla="*/ 302791 h 437697"/>
                    <a:gd name="connsiteX4" fmla="*/ 91860 w 170265"/>
                    <a:gd name="connsiteY4" fmla="*/ 167325 h 437697"/>
                    <a:gd name="connsiteX5" fmla="*/ 5077 w 170265"/>
                    <a:gd name="connsiteY5" fmla="*/ 29741 h 437697"/>
                    <a:gd name="connsiteX6" fmla="*/ 22010 w 170265"/>
                    <a:gd name="connsiteY6" fmla="*/ 78425 h 437697"/>
                    <a:gd name="connsiteX7" fmla="*/ 119377 w 170265"/>
                    <a:gd name="connsiteY7" fmla="*/ 292208 h 437697"/>
                    <a:gd name="connsiteX8" fmla="*/ 100327 w 170265"/>
                    <a:gd name="connsiteY8" fmla="*/ 180025 h 437697"/>
                    <a:gd name="connsiteX9" fmla="*/ 170177 w 170265"/>
                    <a:gd name="connsiteY9" fmla="*/ 2225 h 437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265" h="437697">
                      <a:moveTo>
                        <a:pt x="170177" y="2225"/>
                      </a:moveTo>
                      <a:cubicBezTo>
                        <a:pt x="172646" y="-10475"/>
                        <a:pt x="122551" y="32211"/>
                        <a:pt x="115143" y="103825"/>
                      </a:cubicBezTo>
                      <a:cubicBezTo>
                        <a:pt x="107735" y="175439"/>
                        <a:pt x="126785" y="398747"/>
                        <a:pt x="125727" y="431908"/>
                      </a:cubicBezTo>
                      <a:cubicBezTo>
                        <a:pt x="124669" y="465069"/>
                        <a:pt x="114437" y="346888"/>
                        <a:pt x="108793" y="302791"/>
                      </a:cubicBezTo>
                      <a:cubicBezTo>
                        <a:pt x="103149" y="258694"/>
                        <a:pt x="109146" y="212833"/>
                        <a:pt x="91860" y="167325"/>
                      </a:cubicBezTo>
                      <a:cubicBezTo>
                        <a:pt x="74574" y="121817"/>
                        <a:pt x="16719" y="44557"/>
                        <a:pt x="5077" y="29741"/>
                      </a:cubicBezTo>
                      <a:cubicBezTo>
                        <a:pt x="-6565" y="14925"/>
                        <a:pt x="2960" y="34681"/>
                        <a:pt x="22010" y="78425"/>
                      </a:cubicBezTo>
                      <a:cubicBezTo>
                        <a:pt x="41060" y="122169"/>
                        <a:pt x="106324" y="275275"/>
                        <a:pt x="119377" y="292208"/>
                      </a:cubicBezTo>
                      <a:cubicBezTo>
                        <a:pt x="132430" y="309141"/>
                        <a:pt x="94683" y="222006"/>
                        <a:pt x="100327" y="180025"/>
                      </a:cubicBezTo>
                      <a:cubicBezTo>
                        <a:pt x="105971" y="138045"/>
                        <a:pt x="167708" y="14925"/>
                        <a:pt x="170177" y="22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: 図形 1116">
                  <a:extLst>
                    <a:ext uri="{FF2B5EF4-FFF2-40B4-BE49-F238E27FC236}">
                      <a16:creationId xmlns:a16="http://schemas.microsoft.com/office/drawing/2014/main" id="{ECE421EA-CF8F-42E2-ABB7-2F76649639F9}"/>
                    </a:ext>
                  </a:extLst>
                </p:cNvPr>
                <p:cNvSpPr/>
                <p:nvPr/>
              </p:nvSpPr>
              <p:spPr>
                <a:xfrm>
                  <a:off x="6165850" y="8068962"/>
                  <a:ext cx="456437" cy="441540"/>
                </a:xfrm>
                <a:custGeom>
                  <a:avLst/>
                  <a:gdLst>
                    <a:gd name="connsiteX0" fmla="*/ 0 w 456437"/>
                    <a:gd name="connsiteY0" fmla="*/ 202971 h 441540"/>
                    <a:gd name="connsiteX1" fmla="*/ 135467 w 456437"/>
                    <a:gd name="connsiteY1" fmla="*/ 217788 h 441540"/>
                    <a:gd name="connsiteX2" fmla="*/ 340783 w 456437"/>
                    <a:gd name="connsiteY2" fmla="*/ 435805 h 441540"/>
                    <a:gd name="connsiteX3" fmla="*/ 330200 w 456437"/>
                    <a:gd name="connsiteY3" fmla="*/ 372305 h 441540"/>
                    <a:gd name="connsiteX4" fmla="*/ 330200 w 456437"/>
                    <a:gd name="connsiteY4" fmla="*/ 308805 h 441540"/>
                    <a:gd name="connsiteX5" fmla="*/ 452967 w 456437"/>
                    <a:gd name="connsiteY5" fmla="*/ 143705 h 441540"/>
                    <a:gd name="connsiteX6" fmla="*/ 419100 w 456437"/>
                    <a:gd name="connsiteY6" fmla="*/ 188155 h 441540"/>
                    <a:gd name="connsiteX7" fmla="*/ 381000 w 456437"/>
                    <a:gd name="connsiteY7" fmla="*/ 241071 h 441540"/>
                    <a:gd name="connsiteX8" fmla="*/ 349250 w 456437"/>
                    <a:gd name="connsiteY8" fmla="*/ 346905 h 441540"/>
                    <a:gd name="connsiteX9" fmla="*/ 378883 w 456437"/>
                    <a:gd name="connsiteY9" fmla="*/ 209321 h 441540"/>
                    <a:gd name="connsiteX10" fmla="*/ 306917 w 456437"/>
                    <a:gd name="connsiteY10" fmla="*/ 251655 h 441540"/>
                    <a:gd name="connsiteX11" fmla="*/ 279400 w 456437"/>
                    <a:gd name="connsiteY11" fmla="*/ 202971 h 441540"/>
                    <a:gd name="connsiteX12" fmla="*/ 334433 w 456437"/>
                    <a:gd name="connsiteY12" fmla="*/ 6121 h 441540"/>
                    <a:gd name="connsiteX13" fmla="*/ 289983 w 456437"/>
                    <a:gd name="connsiteY13" fmla="*/ 71738 h 441540"/>
                    <a:gd name="connsiteX14" fmla="*/ 287867 w 456437"/>
                    <a:gd name="connsiteY14" fmla="*/ 289755 h 441540"/>
                    <a:gd name="connsiteX15" fmla="*/ 289983 w 456437"/>
                    <a:gd name="connsiteY15" fmla="*/ 296105 h 441540"/>
                    <a:gd name="connsiteX16" fmla="*/ 254000 w 456437"/>
                    <a:gd name="connsiteY16" fmla="*/ 300338 h 441540"/>
                    <a:gd name="connsiteX17" fmla="*/ 162983 w 456437"/>
                    <a:gd name="connsiteY17" fmla="*/ 217788 h 441540"/>
                    <a:gd name="connsiteX18" fmla="*/ 148167 w 456437"/>
                    <a:gd name="connsiteY18" fmla="*/ 27288 h 441540"/>
                    <a:gd name="connsiteX19" fmla="*/ 135467 w 456437"/>
                    <a:gd name="connsiteY19" fmla="*/ 162755 h 441540"/>
                    <a:gd name="connsiteX20" fmla="*/ 135467 w 456437"/>
                    <a:gd name="connsiteY20" fmla="*/ 183921 h 441540"/>
                    <a:gd name="connsiteX21" fmla="*/ 0 w 456437"/>
                    <a:gd name="connsiteY21" fmla="*/ 202971 h 44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6437" h="441540">
                      <a:moveTo>
                        <a:pt x="0" y="202971"/>
                      </a:moveTo>
                      <a:cubicBezTo>
                        <a:pt x="0" y="208615"/>
                        <a:pt x="78670" y="178982"/>
                        <a:pt x="135467" y="217788"/>
                      </a:cubicBezTo>
                      <a:cubicBezTo>
                        <a:pt x="192264" y="256594"/>
                        <a:pt x="308328" y="410052"/>
                        <a:pt x="340783" y="435805"/>
                      </a:cubicBezTo>
                      <a:cubicBezTo>
                        <a:pt x="373238" y="461558"/>
                        <a:pt x="331964" y="393472"/>
                        <a:pt x="330200" y="372305"/>
                      </a:cubicBezTo>
                      <a:cubicBezTo>
                        <a:pt x="328436" y="351138"/>
                        <a:pt x="309739" y="346905"/>
                        <a:pt x="330200" y="308805"/>
                      </a:cubicBezTo>
                      <a:cubicBezTo>
                        <a:pt x="350661" y="270705"/>
                        <a:pt x="438150" y="163813"/>
                        <a:pt x="452967" y="143705"/>
                      </a:cubicBezTo>
                      <a:cubicBezTo>
                        <a:pt x="467784" y="123597"/>
                        <a:pt x="431094" y="171927"/>
                        <a:pt x="419100" y="188155"/>
                      </a:cubicBezTo>
                      <a:cubicBezTo>
                        <a:pt x="407106" y="204383"/>
                        <a:pt x="392642" y="214613"/>
                        <a:pt x="381000" y="241071"/>
                      </a:cubicBezTo>
                      <a:cubicBezTo>
                        <a:pt x="369358" y="267529"/>
                        <a:pt x="349603" y="352197"/>
                        <a:pt x="349250" y="346905"/>
                      </a:cubicBezTo>
                      <a:cubicBezTo>
                        <a:pt x="348897" y="341613"/>
                        <a:pt x="385938" y="225196"/>
                        <a:pt x="378883" y="209321"/>
                      </a:cubicBezTo>
                      <a:cubicBezTo>
                        <a:pt x="371828" y="193446"/>
                        <a:pt x="323497" y="252713"/>
                        <a:pt x="306917" y="251655"/>
                      </a:cubicBezTo>
                      <a:cubicBezTo>
                        <a:pt x="290337" y="250597"/>
                        <a:pt x="274814" y="243893"/>
                        <a:pt x="279400" y="202971"/>
                      </a:cubicBezTo>
                      <a:cubicBezTo>
                        <a:pt x="283986" y="162049"/>
                        <a:pt x="332669" y="27993"/>
                        <a:pt x="334433" y="6121"/>
                      </a:cubicBezTo>
                      <a:cubicBezTo>
                        <a:pt x="336197" y="-15751"/>
                        <a:pt x="297744" y="24466"/>
                        <a:pt x="289983" y="71738"/>
                      </a:cubicBezTo>
                      <a:cubicBezTo>
                        <a:pt x="282222" y="119010"/>
                        <a:pt x="287867" y="252361"/>
                        <a:pt x="287867" y="289755"/>
                      </a:cubicBezTo>
                      <a:cubicBezTo>
                        <a:pt x="287867" y="327149"/>
                        <a:pt x="295627" y="294341"/>
                        <a:pt x="289983" y="296105"/>
                      </a:cubicBezTo>
                      <a:cubicBezTo>
                        <a:pt x="284339" y="297869"/>
                        <a:pt x="275167" y="313391"/>
                        <a:pt x="254000" y="300338"/>
                      </a:cubicBezTo>
                      <a:cubicBezTo>
                        <a:pt x="232833" y="287285"/>
                        <a:pt x="180622" y="263296"/>
                        <a:pt x="162983" y="217788"/>
                      </a:cubicBezTo>
                      <a:cubicBezTo>
                        <a:pt x="145344" y="172280"/>
                        <a:pt x="152753" y="36460"/>
                        <a:pt x="148167" y="27288"/>
                      </a:cubicBezTo>
                      <a:cubicBezTo>
                        <a:pt x="143581" y="18116"/>
                        <a:pt x="137584" y="136650"/>
                        <a:pt x="135467" y="162755"/>
                      </a:cubicBezTo>
                      <a:cubicBezTo>
                        <a:pt x="133350" y="188860"/>
                        <a:pt x="161573" y="174749"/>
                        <a:pt x="135467" y="183921"/>
                      </a:cubicBezTo>
                      <a:cubicBezTo>
                        <a:pt x="109361" y="193093"/>
                        <a:pt x="0" y="197327"/>
                        <a:pt x="0" y="2029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FA28B596-F6E4-4A46-83F6-E58C5CBA6613}"/>
                    </a:ext>
                  </a:extLst>
                </p:cNvPr>
                <p:cNvSpPr/>
                <p:nvPr/>
              </p:nvSpPr>
              <p:spPr>
                <a:xfrm>
                  <a:off x="6668649" y="8699017"/>
                  <a:ext cx="303658" cy="525504"/>
                </a:xfrm>
                <a:custGeom>
                  <a:avLst/>
                  <a:gdLst>
                    <a:gd name="connsiteX0" fmla="*/ 7318 w 303658"/>
                    <a:gd name="connsiteY0" fmla="*/ 483 h 525504"/>
                    <a:gd name="connsiteX1" fmla="*/ 9434 w 303658"/>
                    <a:gd name="connsiteY1" fmla="*/ 146533 h 525504"/>
                    <a:gd name="connsiteX2" fmla="*/ 96218 w 303658"/>
                    <a:gd name="connsiteY2" fmla="*/ 243900 h 525504"/>
                    <a:gd name="connsiteX3" fmla="*/ 218984 w 303658"/>
                    <a:gd name="connsiteY3" fmla="*/ 381483 h 525504"/>
                    <a:gd name="connsiteX4" fmla="*/ 303651 w 303658"/>
                    <a:gd name="connsiteY4" fmla="*/ 525416 h 525504"/>
                    <a:gd name="connsiteX5" fmla="*/ 214751 w 303658"/>
                    <a:gd name="connsiteY5" fmla="*/ 400533 h 525504"/>
                    <a:gd name="connsiteX6" fmla="*/ 102568 w 303658"/>
                    <a:gd name="connsiteY6" fmla="*/ 254483 h 525504"/>
                    <a:gd name="connsiteX7" fmla="*/ 53884 w 303658"/>
                    <a:gd name="connsiteY7" fmla="*/ 199450 h 525504"/>
                    <a:gd name="connsiteX8" fmla="*/ 7318 w 303658"/>
                    <a:gd name="connsiteY8" fmla="*/ 483 h 52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658" h="525504">
                      <a:moveTo>
                        <a:pt x="7318" y="483"/>
                      </a:moveTo>
                      <a:cubicBezTo>
                        <a:pt x="-90" y="-8336"/>
                        <a:pt x="-5383" y="105964"/>
                        <a:pt x="9434" y="146533"/>
                      </a:cubicBezTo>
                      <a:cubicBezTo>
                        <a:pt x="24251" y="187102"/>
                        <a:pt x="61293" y="204742"/>
                        <a:pt x="96218" y="243900"/>
                      </a:cubicBezTo>
                      <a:cubicBezTo>
                        <a:pt x="131143" y="283058"/>
                        <a:pt x="184412" y="334564"/>
                        <a:pt x="218984" y="381483"/>
                      </a:cubicBezTo>
                      <a:cubicBezTo>
                        <a:pt x="253556" y="428402"/>
                        <a:pt x="304356" y="522241"/>
                        <a:pt x="303651" y="525416"/>
                      </a:cubicBezTo>
                      <a:cubicBezTo>
                        <a:pt x="302946" y="528591"/>
                        <a:pt x="248265" y="445689"/>
                        <a:pt x="214751" y="400533"/>
                      </a:cubicBezTo>
                      <a:cubicBezTo>
                        <a:pt x="181237" y="355378"/>
                        <a:pt x="129379" y="287997"/>
                        <a:pt x="102568" y="254483"/>
                      </a:cubicBezTo>
                      <a:cubicBezTo>
                        <a:pt x="75757" y="220969"/>
                        <a:pt x="70465" y="240725"/>
                        <a:pt x="53884" y="199450"/>
                      </a:cubicBezTo>
                      <a:cubicBezTo>
                        <a:pt x="37303" y="158175"/>
                        <a:pt x="14726" y="9302"/>
                        <a:pt x="7318" y="4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: 図形 1118">
                  <a:extLst>
                    <a:ext uri="{FF2B5EF4-FFF2-40B4-BE49-F238E27FC236}">
                      <a16:creationId xmlns:a16="http://schemas.microsoft.com/office/drawing/2014/main" id="{C883F084-84D5-4B0F-A727-2340F68A7699}"/>
                    </a:ext>
                  </a:extLst>
                </p:cNvPr>
                <p:cNvSpPr/>
                <p:nvPr/>
              </p:nvSpPr>
              <p:spPr>
                <a:xfrm>
                  <a:off x="6343599" y="8489804"/>
                  <a:ext cx="237218" cy="470727"/>
                </a:xfrm>
                <a:custGeom>
                  <a:avLst/>
                  <a:gdLst>
                    <a:gd name="connsiteX0" fmla="*/ 51 w 237218"/>
                    <a:gd name="connsiteY0" fmla="*/ 146 h 470727"/>
                    <a:gd name="connsiteX1" fmla="*/ 65668 w 237218"/>
                    <a:gd name="connsiteY1" fmla="*/ 222396 h 470727"/>
                    <a:gd name="connsiteX2" fmla="*/ 235001 w 237218"/>
                    <a:gd name="connsiteY2" fmla="*/ 465813 h 470727"/>
                    <a:gd name="connsiteX3" fmla="*/ 156684 w 237218"/>
                    <a:gd name="connsiteY3" fmla="*/ 370563 h 470727"/>
                    <a:gd name="connsiteX4" fmla="*/ 74134 w 237218"/>
                    <a:gd name="connsiteY4" fmla="*/ 190646 h 470727"/>
                    <a:gd name="connsiteX5" fmla="*/ 51 w 237218"/>
                    <a:gd name="connsiteY5" fmla="*/ 146 h 47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218" h="470727">
                      <a:moveTo>
                        <a:pt x="51" y="146"/>
                      </a:moveTo>
                      <a:cubicBezTo>
                        <a:pt x="-1360" y="5438"/>
                        <a:pt x="26510" y="144785"/>
                        <a:pt x="65668" y="222396"/>
                      </a:cubicBezTo>
                      <a:cubicBezTo>
                        <a:pt x="104826" y="300007"/>
                        <a:pt x="219832" y="441118"/>
                        <a:pt x="235001" y="465813"/>
                      </a:cubicBezTo>
                      <a:cubicBezTo>
                        <a:pt x="250170" y="490508"/>
                        <a:pt x="183495" y="416424"/>
                        <a:pt x="156684" y="370563"/>
                      </a:cubicBezTo>
                      <a:cubicBezTo>
                        <a:pt x="129873" y="324702"/>
                        <a:pt x="99534" y="247443"/>
                        <a:pt x="74134" y="190646"/>
                      </a:cubicBezTo>
                      <a:cubicBezTo>
                        <a:pt x="48734" y="133849"/>
                        <a:pt x="1462" y="-5146"/>
                        <a:pt x="51" y="1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: 図形 1119">
                  <a:extLst>
                    <a:ext uri="{FF2B5EF4-FFF2-40B4-BE49-F238E27FC236}">
                      <a16:creationId xmlns:a16="http://schemas.microsoft.com/office/drawing/2014/main" id="{A774B6E8-00DD-4B66-AD5C-C701B903205C}"/>
                    </a:ext>
                  </a:extLst>
                </p:cNvPr>
                <p:cNvSpPr/>
                <p:nvPr/>
              </p:nvSpPr>
              <p:spPr>
                <a:xfrm>
                  <a:off x="7058833" y="9687401"/>
                  <a:ext cx="314252" cy="402690"/>
                </a:xfrm>
                <a:custGeom>
                  <a:avLst/>
                  <a:gdLst>
                    <a:gd name="connsiteX0" fmla="*/ 250 w 314252"/>
                    <a:gd name="connsiteY0" fmla="*/ 582 h 402690"/>
                    <a:gd name="connsiteX1" fmla="*/ 300817 w 314252"/>
                    <a:gd name="connsiteY1" fmla="*/ 383699 h 402690"/>
                    <a:gd name="connsiteX2" fmla="*/ 254250 w 314252"/>
                    <a:gd name="connsiteY2" fmla="*/ 335016 h 402690"/>
                    <a:gd name="connsiteX3" fmla="*/ 184400 w 314252"/>
                    <a:gd name="connsiteY3" fmla="*/ 252466 h 402690"/>
                    <a:gd name="connsiteX4" fmla="*/ 247900 w 314252"/>
                    <a:gd name="connsiteY4" fmla="*/ 294799 h 402690"/>
                    <a:gd name="connsiteX5" fmla="*/ 250 w 314252"/>
                    <a:gd name="connsiteY5" fmla="*/ 582 h 40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252" h="402690">
                      <a:moveTo>
                        <a:pt x="250" y="582"/>
                      </a:moveTo>
                      <a:cubicBezTo>
                        <a:pt x="9069" y="15399"/>
                        <a:pt x="258484" y="327960"/>
                        <a:pt x="300817" y="383699"/>
                      </a:cubicBezTo>
                      <a:cubicBezTo>
                        <a:pt x="343150" y="439438"/>
                        <a:pt x="273653" y="356888"/>
                        <a:pt x="254250" y="335016"/>
                      </a:cubicBezTo>
                      <a:cubicBezTo>
                        <a:pt x="234847" y="313144"/>
                        <a:pt x="185458" y="259169"/>
                        <a:pt x="184400" y="252466"/>
                      </a:cubicBezTo>
                      <a:cubicBezTo>
                        <a:pt x="183342" y="245763"/>
                        <a:pt x="277180" y="331488"/>
                        <a:pt x="247900" y="294799"/>
                      </a:cubicBezTo>
                      <a:cubicBezTo>
                        <a:pt x="218620" y="258110"/>
                        <a:pt x="-8569" y="-14235"/>
                        <a:pt x="250" y="5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1" name="フリーフォーム: 図形 1120">
                  <a:extLst>
                    <a:ext uri="{FF2B5EF4-FFF2-40B4-BE49-F238E27FC236}">
                      <a16:creationId xmlns:a16="http://schemas.microsoft.com/office/drawing/2014/main" id="{41E72565-7A93-4DAA-B45C-0B9BA9684F35}"/>
                    </a:ext>
                  </a:extLst>
                </p:cNvPr>
                <p:cNvSpPr/>
                <p:nvPr/>
              </p:nvSpPr>
              <p:spPr>
                <a:xfrm>
                  <a:off x="7092932" y="9635067"/>
                  <a:ext cx="329364" cy="543819"/>
                </a:xfrm>
                <a:custGeom>
                  <a:avLst/>
                  <a:gdLst>
                    <a:gd name="connsiteX0" fmla="*/ 18 w 329364"/>
                    <a:gd name="connsiteY0" fmla="*/ 0 h 543819"/>
                    <a:gd name="connsiteX1" fmla="*/ 239201 w 329364"/>
                    <a:gd name="connsiteY1" fmla="*/ 294216 h 543819"/>
                    <a:gd name="connsiteX2" fmla="*/ 268835 w 329364"/>
                    <a:gd name="connsiteY2" fmla="*/ 359833 h 543819"/>
                    <a:gd name="connsiteX3" fmla="*/ 328101 w 329364"/>
                    <a:gd name="connsiteY3" fmla="*/ 539750 h 543819"/>
                    <a:gd name="connsiteX4" fmla="*/ 302701 w 329364"/>
                    <a:gd name="connsiteY4" fmla="*/ 469900 h 543819"/>
                    <a:gd name="connsiteX5" fmla="*/ 226501 w 329364"/>
                    <a:gd name="connsiteY5" fmla="*/ 294216 h 543819"/>
                    <a:gd name="connsiteX6" fmla="*/ 18 w 329364"/>
                    <a:gd name="connsiteY6" fmla="*/ 0 h 5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64" h="543819">
                      <a:moveTo>
                        <a:pt x="18" y="0"/>
                      </a:moveTo>
                      <a:cubicBezTo>
                        <a:pt x="2135" y="0"/>
                        <a:pt x="194398" y="234244"/>
                        <a:pt x="239201" y="294216"/>
                      </a:cubicBezTo>
                      <a:cubicBezTo>
                        <a:pt x="284004" y="354188"/>
                        <a:pt x="254018" y="318911"/>
                        <a:pt x="268835" y="359833"/>
                      </a:cubicBezTo>
                      <a:cubicBezTo>
                        <a:pt x="283652" y="400755"/>
                        <a:pt x="322457" y="521406"/>
                        <a:pt x="328101" y="539750"/>
                      </a:cubicBezTo>
                      <a:cubicBezTo>
                        <a:pt x="333745" y="558094"/>
                        <a:pt x="319634" y="510822"/>
                        <a:pt x="302701" y="469900"/>
                      </a:cubicBezTo>
                      <a:cubicBezTo>
                        <a:pt x="285768" y="428978"/>
                        <a:pt x="278712" y="372885"/>
                        <a:pt x="226501" y="294216"/>
                      </a:cubicBezTo>
                      <a:cubicBezTo>
                        <a:pt x="174290" y="215547"/>
                        <a:pt x="-2099" y="0"/>
                        <a:pt x="1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: 図形 1121">
                  <a:extLst>
                    <a:ext uri="{FF2B5EF4-FFF2-40B4-BE49-F238E27FC236}">
                      <a16:creationId xmlns:a16="http://schemas.microsoft.com/office/drawing/2014/main" id="{E327938B-A99B-424A-8FF7-2DEBDE02849A}"/>
                    </a:ext>
                  </a:extLst>
                </p:cNvPr>
                <p:cNvSpPr/>
                <p:nvPr/>
              </p:nvSpPr>
              <p:spPr>
                <a:xfrm>
                  <a:off x="7271695" y="10007110"/>
                  <a:ext cx="268754" cy="539704"/>
                </a:xfrm>
                <a:custGeom>
                  <a:avLst/>
                  <a:gdLst>
                    <a:gd name="connsiteX0" fmla="*/ 24455 w 268754"/>
                    <a:gd name="connsiteY0" fmla="*/ 490 h 539704"/>
                    <a:gd name="connsiteX1" fmla="*/ 10168 w 268754"/>
                    <a:gd name="connsiteY1" fmla="*/ 130665 h 539704"/>
                    <a:gd name="connsiteX2" fmla="*/ 27630 w 268754"/>
                    <a:gd name="connsiteY2" fmla="*/ 171940 h 539704"/>
                    <a:gd name="connsiteX3" fmla="*/ 237180 w 268754"/>
                    <a:gd name="connsiteY3" fmla="*/ 503728 h 539704"/>
                    <a:gd name="connsiteX4" fmla="*/ 267343 w 268754"/>
                    <a:gd name="connsiteY4" fmla="*/ 529128 h 539704"/>
                    <a:gd name="connsiteX5" fmla="*/ 232418 w 268754"/>
                    <a:gd name="connsiteY5" fmla="*/ 489440 h 539704"/>
                    <a:gd name="connsiteX6" fmla="*/ 13343 w 268754"/>
                    <a:gd name="connsiteY6" fmla="*/ 183053 h 539704"/>
                    <a:gd name="connsiteX7" fmla="*/ 24455 w 268754"/>
                    <a:gd name="connsiteY7" fmla="*/ 490 h 53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8754" h="539704">
                      <a:moveTo>
                        <a:pt x="24455" y="490"/>
                      </a:moveTo>
                      <a:cubicBezTo>
                        <a:pt x="23926" y="-8241"/>
                        <a:pt x="9639" y="102090"/>
                        <a:pt x="10168" y="130665"/>
                      </a:cubicBezTo>
                      <a:cubicBezTo>
                        <a:pt x="10697" y="159240"/>
                        <a:pt x="-10205" y="109763"/>
                        <a:pt x="27630" y="171940"/>
                      </a:cubicBezTo>
                      <a:cubicBezTo>
                        <a:pt x="65465" y="234117"/>
                        <a:pt x="197228" y="444197"/>
                        <a:pt x="237180" y="503728"/>
                      </a:cubicBezTo>
                      <a:cubicBezTo>
                        <a:pt x="277132" y="563259"/>
                        <a:pt x="268137" y="531509"/>
                        <a:pt x="267343" y="529128"/>
                      </a:cubicBezTo>
                      <a:cubicBezTo>
                        <a:pt x="266549" y="526747"/>
                        <a:pt x="274751" y="547119"/>
                        <a:pt x="232418" y="489440"/>
                      </a:cubicBezTo>
                      <a:cubicBezTo>
                        <a:pt x="190085" y="431761"/>
                        <a:pt x="49062" y="262428"/>
                        <a:pt x="13343" y="183053"/>
                      </a:cubicBezTo>
                      <a:cubicBezTo>
                        <a:pt x="-22376" y="103678"/>
                        <a:pt x="24984" y="9221"/>
                        <a:pt x="24455" y="4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: 図形 1122">
                  <a:extLst>
                    <a:ext uri="{FF2B5EF4-FFF2-40B4-BE49-F238E27FC236}">
                      <a16:creationId xmlns:a16="http://schemas.microsoft.com/office/drawing/2014/main" id="{AB5B9F9A-531D-420F-895E-38E6801A8B90}"/>
                    </a:ext>
                  </a:extLst>
                </p:cNvPr>
                <p:cNvSpPr/>
                <p:nvPr/>
              </p:nvSpPr>
              <p:spPr>
                <a:xfrm>
                  <a:off x="7297517" y="10121841"/>
                  <a:ext cx="352334" cy="516042"/>
                </a:xfrm>
                <a:custGeom>
                  <a:avLst/>
                  <a:gdLst>
                    <a:gd name="connsiteX0" fmla="*/ 221 w 352334"/>
                    <a:gd name="connsiteY0" fmla="*/ 1647 h 516042"/>
                    <a:gd name="connsiteX1" fmla="*/ 192308 w 352334"/>
                    <a:gd name="connsiteY1" fmla="*/ 241359 h 516042"/>
                    <a:gd name="connsiteX2" fmla="*/ 282796 w 352334"/>
                    <a:gd name="connsiteY2" fmla="*/ 390584 h 516042"/>
                    <a:gd name="connsiteX3" fmla="*/ 300258 w 352334"/>
                    <a:gd name="connsiteY3" fmla="*/ 511234 h 516042"/>
                    <a:gd name="connsiteX4" fmla="*/ 300258 w 352334"/>
                    <a:gd name="connsiteY4" fmla="*/ 474722 h 516042"/>
                    <a:gd name="connsiteX5" fmla="*/ 351058 w 352334"/>
                    <a:gd name="connsiteY5" fmla="*/ 315972 h 516042"/>
                    <a:gd name="connsiteX6" fmla="*/ 239933 w 352334"/>
                    <a:gd name="connsiteY6" fmla="*/ 236597 h 516042"/>
                    <a:gd name="connsiteX7" fmla="*/ 155796 w 352334"/>
                    <a:gd name="connsiteY7" fmla="*/ 141347 h 516042"/>
                    <a:gd name="connsiteX8" fmla="*/ 221 w 352334"/>
                    <a:gd name="connsiteY8" fmla="*/ 1647 h 51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334" h="516042">
                      <a:moveTo>
                        <a:pt x="221" y="1647"/>
                      </a:moveTo>
                      <a:cubicBezTo>
                        <a:pt x="6306" y="18315"/>
                        <a:pt x="145212" y="176536"/>
                        <a:pt x="192308" y="241359"/>
                      </a:cubicBezTo>
                      <a:cubicBezTo>
                        <a:pt x="239404" y="306182"/>
                        <a:pt x="264804" y="345605"/>
                        <a:pt x="282796" y="390584"/>
                      </a:cubicBezTo>
                      <a:cubicBezTo>
                        <a:pt x="300788" y="435563"/>
                        <a:pt x="297348" y="497211"/>
                        <a:pt x="300258" y="511234"/>
                      </a:cubicBezTo>
                      <a:cubicBezTo>
                        <a:pt x="303168" y="525257"/>
                        <a:pt x="291791" y="507266"/>
                        <a:pt x="300258" y="474722"/>
                      </a:cubicBezTo>
                      <a:cubicBezTo>
                        <a:pt x="308725" y="442178"/>
                        <a:pt x="361112" y="355659"/>
                        <a:pt x="351058" y="315972"/>
                      </a:cubicBezTo>
                      <a:cubicBezTo>
                        <a:pt x="341004" y="276285"/>
                        <a:pt x="272477" y="265701"/>
                        <a:pt x="239933" y="236597"/>
                      </a:cubicBezTo>
                      <a:cubicBezTo>
                        <a:pt x="207389" y="207493"/>
                        <a:pt x="196542" y="183416"/>
                        <a:pt x="155796" y="141347"/>
                      </a:cubicBezTo>
                      <a:cubicBezTo>
                        <a:pt x="115050" y="99278"/>
                        <a:pt x="-5864" y="-15021"/>
                        <a:pt x="221" y="16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: 図形 1123">
                  <a:extLst>
                    <a:ext uri="{FF2B5EF4-FFF2-40B4-BE49-F238E27FC236}">
                      <a16:creationId xmlns:a16="http://schemas.microsoft.com/office/drawing/2014/main" id="{C2589809-2EB4-4E18-A3CA-48EAD303D36D}"/>
                    </a:ext>
                  </a:extLst>
                </p:cNvPr>
                <p:cNvSpPr/>
                <p:nvPr/>
              </p:nvSpPr>
              <p:spPr>
                <a:xfrm>
                  <a:off x="7453300" y="10005347"/>
                  <a:ext cx="67137" cy="292421"/>
                </a:xfrm>
                <a:custGeom>
                  <a:avLst/>
                  <a:gdLst>
                    <a:gd name="connsiteX0" fmla="*/ 53988 w 67137"/>
                    <a:gd name="connsiteY0" fmla="*/ 666 h 292421"/>
                    <a:gd name="connsiteX1" fmla="*/ 25413 w 67137"/>
                    <a:gd name="connsiteY1" fmla="*/ 192753 h 292421"/>
                    <a:gd name="connsiteX2" fmla="*/ 66688 w 67137"/>
                    <a:gd name="connsiteY2" fmla="*/ 289591 h 292421"/>
                    <a:gd name="connsiteX3" fmla="*/ 44463 w 67137"/>
                    <a:gd name="connsiteY3" fmla="*/ 254666 h 292421"/>
                    <a:gd name="connsiteX4" fmla="*/ 13 w 67137"/>
                    <a:gd name="connsiteY4" fmla="*/ 134016 h 292421"/>
                    <a:gd name="connsiteX5" fmla="*/ 53988 w 67137"/>
                    <a:gd name="connsiteY5" fmla="*/ 666 h 292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137" h="292421">
                      <a:moveTo>
                        <a:pt x="53988" y="666"/>
                      </a:moveTo>
                      <a:cubicBezTo>
                        <a:pt x="58221" y="10455"/>
                        <a:pt x="23296" y="144599"/>
                        <a:pt x="25413" y="192753"/>
                      </a:cubicBezTo>
                      <a:cubicBezTo>
                        <a:pt x="27530" y="240907"/>
                        <a:pt x="63513" y="279272"/>
                        <a:pt x="66688" y="289591"/>
                      </a:cubicBezTo>
                      <a:cubicBezTo>
                        <a:pt x="69863" y="299910"/>
                        <a:pt x="55576" y="280595"/>
                        <a:pt x="44463" y="254666"/>
                      </a:cubicBezTo>
                      <a:cubicBezTo>
                        <a:pt x="33350" y="228737"/>
                        <a:pt x="-781" y="176614"/>
                        <a:pt x="13" y="134016"/>
                      </a:cubicBezTo>
                      <a:cubicBezTo>
                        <a:pt x="807" y="91418"/>
                        <a:pt x="49755" y="-9123"/>
                        <a:pt x="53988" y="6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: 図形 1124">
                  <a:extLst>
                    <a:ext uri="{FF2B5EF4-FFF2-40B4-BE49-F238E27FC236}">
                      <a16:creationId xmlns:a16="http://schemas.microsoft.com/office/drawing/2014/main" id="{11EE4906-878C-425C-BCC9-B7263D0C8C8A}"/>
                    </a:ext>
                  </a:extLst>
                </p:cNvPr>
                <p:cNvSpPr/>
                <p:nvPr/>
              </p:nvSpPr>
              <p:spPr>
                <a:xfrm>
                  <a:off x="7546770" y="10089924"/>
                  <a:ext cx="99715" cy="402726"/>
                </a:xfrm>
                <a:custGeom>
                  <a:avLst/>
                  <a:gdLst>
                    <a:gd name="connsiteX0" fmla="*/ 205 w 99715"/>
                    <a:gd name="connsiteY0" fmla="*/ 226 h 402726"/>
                    <a:gd name="connsiteX1" fmla="*/ 43068 w 99715"/>
                    <a:gd name="connsiteY1" fmla="*/ 160564 h 402726"/>
                    <a:gd name="connsiteX2" fmla="*/ 33543 w 99715"/>
                    <a:gd name="connsiteY2" fmla="*/ 225651 h 402726"/>
                    <a:gd name="connsiteX3" fmla="*/ 30368 w 99715"/>
                    <a:gd name="connsiteY3" fmla="*/ 236764 h 402726"/>
                    <a:gd name="connsiteX4" fmla="*/ 97043 w 99715"/>
                    <a:gd name="connsiteY4" fmla="*/ 400276 h 402726"/>
                    <a:gd name="connsiteX5" fmla="*/ 84343 w 99715"/>
                    <a:gd name="connsiteY5" fmla="*/ 325664 h 402726"/>
                    <a:gd name="connsiteX6" fmla="*/ 63705 w 99715"/>
                    <a:gd name="connsiteY6" fmla="*/ 198664 h 402726"/>
                    <a:gd name="connsiteX7" fmla="*/ 205 w 99715"/>
                    <a:gd name="connsiteY7" fmla="*/ 226 h 40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715" h="402726">
                      <a:moveTo>
                        <a:pt x="205" y="226"/>
                      </a:moveTo>
                      <a:cubicBezTo>
                        <a:pt x="-3234" y="-6124"/>
                        <a:pt x="37512" y="122993"/>
                        <a:pt x="43068" y="160564"/>
                      </a:cubicBezTo>
                      <a:cubicBezTo>
                        <a:pt x="48624" y="198135"/>
                        <a:pt x="35660" y="212951"/>
                        <a:pt x="33543" y="225651"/>
                      </a:cubicBezTo>
                      <a:cubicBezTo>
                        <a:pt x="31426" y="238351"/>
                        <a:pt x="19785" y="207660"/>
                        <a:pt x="30368" y="236764"/>
                      </a:cubicBezTo>
                      <a:cubicBezTo>
                        <a:pt x="40951" y="265868"/>
                        <a:pt x="88047" y="385459"/>
                        <a:pt x="97043" y="400276"/>
                      </a:cubicBezTo>
                      <a:cubicBezTo>
                        <a:pt x="106039" y="415093"/>
                        <a:pt x="89899" y="359266"/>
                        <a:pt x="84343" y="325664"/>
                      </a:cubicBezTo>
                      <a:cubicBezTo>
                        <a:pt x="78787" y="292062"/>
                        <a:pt x="76670" y="251581"/>
                        <a:pt x="63705" y="198664"/>
                      </a:cubicBezTo>
                      <a:cubicBezTo>
                        <a:pt x="50740" y="145747"/>
                        <a:pt x="3644" y="6576"/>
                        <a:pt x="205" y="2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6" name="フリーフォーム: 図形 1125">
                  <a:extLst>
                    <a:ext uri="{FF2B5EF4-FFF2-40B4-BE49-F238E27FC236}">
                      <a16:creationId xmlns:a16="http://schemas.microsoft.com/office/drawing/2014/main" id="{DC42A061-B4D4-4C7F-B09A-42DA2C7A81CD}"/>
                    </a:ext>
                  </a:extLst>
                </p:cNvPr>
                <p:cNvSpPr/>
                <p:nvPr/>
              </p:nvSpPr>
              <p:spPr>
                <a:xfrm>
                  <a:off x="7657698" y="10054453"/>
                  <a:ext cx="123989" cy="361136"/>
                </a:xfrm>
                <a:custGeom>
                  <a:avLst/>
                  <a:gdLst>
                    <a:gd name="connsiteX0" fmla="*/ 402 w 123989"/>
                    <a:gd name="connsiteY0" fmla="*/ 772 h 361136"/>
                    <a:gd name="connsiteX1" fmla="*/ 121052 w 123989"/>
                    <a:gd name="connsiteY1" fmla="*/ 281760 h 361136"/>
                    <a:gd name="connsiteX2" fmla="*/ 89302 w 123989"/>
                    <a:gd name="connsiteY2" fmla="*/ 361135 h 361136"/>
                    <a:gd name="connsiteX3" fmla="*/ 117877 w 123989"/>
                    <a:gd name="connsiteY3" fmla="*/ 283347 h 361136"/>
                    <a:gd name="connsiteX4" fmla="*/ 82952 w 123989"/>
                    <a:gd name="connsiteY4" fmla="*/ 200797 h 361136"/>
                    <a:gd name="connsiteX5" fmla="*/ 402 w 123989"/>
                    <a:gd name="connsiteY5" fmla="*/ 772 h 36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989" h="361136">
                      <a:moveTo>
                        <a:pt x="402" y="772"/>
                      </a:moveTo>
                      <a:cubicBezTo>
                        <a:pt x="6752" y="14266"/>
                        <a:pt x="106235" y="221700"/>
                        <a:pt x="121052" y="281760"/>
                      </a:cubicBezTo>
                      <a:cubicBezTo>
                        <a:pt x="135869" y="341821"/>
                        <a:pt x="89831" y="360871"/>
                        <a:pt x="89302" y="361135"/>
                      </a:cubicBezTo>
                      <a:cubicBezTo>
                        <a:pt x="88773" y="361400"/>
                        <a:pt x="118935" y="310070"/>
                        <a:pt x="117877" y="283347"/>
                      </a:cubicBezTo>
                      <a:cubicBezTo>
                        <a:pt x="116819" y="256624"/>
                        <a:pt x="101208" y="247099"/>
                        <a:pt x="82952" y="200797"/>
                      </a:cubicBezTo>
                      <a:cubicBezTo>
                        <a:pt x="64696" y="154495"/>
                        <a:pt x="-5948" y="-12722"/>
                        <a:pt x="402" y="7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: 図形 1126">
                  <a:extLst>
                    <a:ext uri="{FF2B5EF4-FFF2-40B4-BE49-F238E27FC236}">
                      <a16:creationId xmlns:a16="http://schemas.microsoft.com/office/drawing/2014/main" id="{C334C5F2-4913-416C-A6AE-EB4861430AE8}"/>
                    </a:ext>
                  </a:extLst>
                </p:cNvPr>
                <p:cNvSpPr/>
                <p:nvPr/>
              </p:nvSpPr>
              <p:spPr>
                <a:xfrm>
                  <a:off x="7592965" y="10377427"/>
                  <a:ext cx="225589" cy="296230"/>
                </a:xfrm>
                <a:custGeom>
                  <a:avLst/>
                  <a:gdLst>
                    <a:gd name="connsiteX0" fmla="*/ 225473 w 225589"/>
                    <a:gd name="connsiteY0" fmla="*/ 1648 h 296230"/>
                    <a:gd name="connsiteX1" fmla="*/ 208010 w 225589"/>
                    <a:gd name="connsiteY1" fmla="*/ 82611 h 296230"/>
                    <a:gd name="connsiteX2" fmla="*/ 201660 w 225589"/>
                    <a:gd name="connsiteY2" fmla="*/ 257236 h 296230"/>
                    <a:gd name="connsiteX3" fmla="*/ 48 w 225589"/>
                    <a:gd name="connsiteY3" fmla="*/ 295336 h 296230"/>
                    <a:gd name="connsiteX4" fmla="*/ 182610 w 225589"/>
                    <a:gd name="connsiteY4" fmla="*/ 277873 h 296230"/>
                    <a:gd name="connsiteX5" fmla="*/ 198485 w 225589"/>
                    <a:gd name="connsiteY5" fmla="*/ 209611 h 296230"/>
                    <a:gd name="connsiteX6" fmla="*/ 198485 w 225589"/>
                    <a:gd name="connsiteY6" fmla="*/ 150873 h 296230"/>
                    <a:gd name="connsiteX7" fmla="*/ 225473 w 225589"/>
                    <a:gd name="connsiteY7" fmla="*/ 1648 h 29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589" h="296230">
                      <a:moveTo>
                        <a:pt x="225473" y="1648"/>
                      </a:moveTo>
                      <a:cubicBezTo>
                        <a:pt x="227061" y="-9729"/>
                        <a:pt x="211979" y="40013"/>
                        <a:pt x="208010" y="82611"/>
                      </a:cubicBezTo>
                      <a:cubicBezTo>
                        <a:pt x="204041" y="125209"/>
                        <a:pt x="236320" y="221782"/>
                        <a:pt x="201660" y="257236"/>
                      </a:cubicBezTo>
                      <a:cubicBezTo>
                        <a:pt x="167000" y="292690"/>
                        <a:pt x="3223" y="291896"/>
                        <a:pt x="48" y="295336"/>
                      </a:cubicBezTo>
                      <a:cubicBezTo>
                        <a:pt x="-3127" y="298776"/>
                        <a:pt x="149537" y="292161"/>
                        <a:pt x="182610" y="277873"/>
                      </a:cubicBezTo>
                      <a:cubicBezTo>
                        <a:pt x="215683" y="263586"/>
                        <a:pt x="195839" y="230778"/>
                        <a:pt x="198485" y="209611"/>
                      </a:cubicBezTo>
                      <a:cubicBezTo>
                        <a:pt x="201131" y="188444"/>
                        <a:pt x="193193" y="185798"/>
                        <a:pt x="198485" y="150873"/>
                      </a:cubicBezTo>
                      <a:cubicBezTo>
                        <a:pt x="203777" y="115948"/>
                        <a:pt x="223885" y="13025"/>
                        <a:pt x="225473" y="16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: 図形 1127">
                  <a:extLst>
                    <a:ext uri="{FF2B5EF4-FFF2-40B4-BE49-F238E27FC236}">
                      <a16:creationId xmlns:a16="http://schemas.microsoft.com/office/drawing/2014/main" id="{ECFBB617-1D05-4E12-B389-902C0D9709AC}"/>
                    </a:ext>
                  </a:extLst>
                </p:cNvPr>
                <p:cNvSpPr/>
                <p:nvPr/>
              </p:nvSpPr>
              <p:spPr>
                <a:xfrm>
                  <a:off x="7569080" y="10399677"/>
                  <a:ext cx="251190" cy="262739"/>
                </a:xfrm>
                <a:custGeom>
                  <a:avLst/>
                  <a:gdLst>
                    <a:gd name="connsiteX0" fmla="*/ 250945 w 251190"/>
                    <a:gd name="connsiteY0" fmla="*/ 36 h 262739"/>
                    <a:gd name="connsiteX1" fmla="*/ 195383 w 251190"/>
                    <a:gd name="connsiteY1" fmla="*/ 87348 h 262739"/>
                    <a:gd name="connsiteX2" fmla="*/ 203320 w 251190"/>
                    <a:gd name="connsiteY2" fmla="*/ 215936 h 262739"/>
                    <a:gd name="connsiteX3" fmla="*/ 182683 w 251190"/>
                    <a:gd name="connsiteY3" fmla="*/ 236573 h 262739"/>
                    <a:gd name="connsiteX4" fmla="*/ 120 w 251190"/>
                    <a:gd name="connsiteY4" fmla="*/ 255623 h 262739"/>
                    <a:gd name="connsiteX5" fmla="*/ 212845 w 251190"/>
                    <a:gd name="connsiteY5" fmla="*/ 255623 h 262739"/>
                    <a:gd name="connsiteX6" fmla="*/ 206495 w 251190"/>
                    <a:gd name="connsiteY6" fmla="*/ 169898 h 262739"/>
                    <a:gd name="connsiteX7" fmla="*/ 169983 w 251190"/>
                    <a:gd name="connsiteY7" fmla="*/ 77823 h 262739"/>
                    <a:gd name="connsiteX8" fmla="*/ 250945 w 251190"/>
                    <a:gd name="connsiteY8" fmla="*/ 36 h 26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190" h="262739">
                      <a:moveTo>
                        <a:pt x="250945" y="36"/>
                      </a:moveTo>
                      <a:cubicBezTo>
                        <a:pt x="255178" y="1623"/>
                        <a:pt x="203320" y="51365"/>
                        <a:pt x="195383" y="87348"/>
                      </a:cubicBezTo>
                      <a:cubicBezTo>
                        <a:pt x="187445" y="123331"/>
                        <a:pt x="205437" y="191065"/>
                        <a:pt x="203320" y="215936"/>
                      </a:cubicBezTo>
                      <a:cubicBezTo>
                        <a:pt x="201203" y="240807"/>
                        <a:pt x="216550" y="229959"/>
                        <a:pt x="182683" y="236573"/>
                      </a:cubicBezTo>
                      <a:cubicBezTo>
                        <a:pt x="148816" y="243188"/>
                        <a:pt x="-4907" y="252448"/>
                        <a:pt x="120" y="255623"/>
                      </a:cubicBezTo>
                      <a:cubicBezTo>
                        <a:pt x="5147" y="258798"/>
                        <a:pt x="178449" y="269911"/>
                        <a:pt x="212845" y="255623"/>
                      </a:cubicBezTo>
                      <a:cubicBezTo>
                        <a:pt x="247241" y="241336"/>
                        <a:pt x="213639" y="199531"/>
                        <a:pt x="206495" y="169898"/>
                      </a:cubicBezTo>
                      <a:cubicBezTo>
                        <a:pt x="199351" y="140265"/>
                        <a:pt x="161252" y="106927"/>
                        <a:pt x="169983" y="77823"/>
                      </a:cubicBezTo>
                      <a:cubicBezTo>
                        <a:pt x="178714" y="48719"/>
                        <a:pt x="246712" y="-1551"/>
                        <a:pt x="250945" y="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: 図形 1128">
                  <a:extLst>
                    <a:ext uri="{FF2B5EF4-FFF2-40B4-BE49-F238E27FC236}">
                      <a16:creationId xmlns:a16="http://schemas.microsoft.com/office/drawing/2014/main" id="{C4640A70-42FC-40AC-B2F0-89A1B4858B28}"/>
                    </a:ext>
                  </a:extLst>
                </p:cNvPr>
                <p:cNvSpPr/>
                <p:nvPr/>
              </p:nvSpPr>
              <p:spPr>
                <a:xfrm>
                  <a:off x="7681797" y="10321731"/>
                  <a:ext cx="49683" cy="238272"/>
                </a:xfrm>
                <a:custGeom>
                  <a:avLst/>
                  <a:gdLst>
                    <a:gd name="connsiteX0" fmla="*/ 42978 w 49683"/>
                    <a:gd name="connsiteY0" fmla="*/ 194 h 238272"/>
                    <a:gd name="connsiteX1" fmla="*/ 19166 w 49683"/>
                    <a:gd name="connsiteY1" fmla="*/ 125607 h 238272"/>
                    <a:gd name="connsiteX2" fmla="*/ 49328 w 49683"/>
                    <a:gd name="connsiteY2" fmla="*/ 236732 h 238272"/>
                    <a:gd name="connsiteX3" fmla="*/ 33453 w 49683"/>
                    <a:gd name="connsiteY3" fmla="*/ 184344 h 238272"/>
                    <a:gd name="connsiteX4" fmla="*/ 116 w 49683"/>
                    <a:gd name="connsiteY4" fmla="*/ 98619 h 238272"/>
                    <a:gd name="connsiteX5" fmla="*/ 42978 w 49683"/>
                    <a:gd name="connsiteY5" fmla="*/ 194 h 23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83" h="238272">
                      <a:moveTo>
                        <a:pt x="42978" y="194"/>
                      </a:moveTo>
                      <a:cubicBezTo>
                        <a:pt x="46153" y="4692"/>
                        <a:pt x="18108" y="86184"/>
                        <a:pt x="19166" y="125607"/>
                      </a:cubicBezTo>
                      <a:cubicBezTo>
                        <a:pt x="20224" y="165030"/>
                        <a:pt x="46947" y="226943"/>
                        <a:pt x="49328" y="236732"/>
                      </a:cubicBezTo>
                      <a:cubicBezTo>
                        <a:pt x="51709" y="246521"/>
                        <a:pt x="41655" y="207363"/>
                        <a:pt x="33453" y="184344"/>
                      </a:cubicBezTo>
                      <a:cubicBezTo>
                        <a:pt x="25251" y="161325"/>
                        <a:pt x="-2001" y="126929"/>
                        <a:pt x="116" y="98619"/>
                      </a:cubicBezTo>
                      <a:cubicBezTo>
                        <a:pt x="2233" y="70309"/>
                        <a:pt x="39803" y="-4304"/>
                        <a:pt x="42978" y="1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0" name="フリーフォーム: 図形 1129">
                  <a:extLst>
                    <a:ext uri="{FF2B5EF4-FFF2-40B4-BE49-F238E27FC236}">
                      <a16:creationId xmlns:a16="http://schemas.microsoft.com/office/drawing/2014/main" id="{13A2924E-7348-4860-873A-D7729EE64846}"/>
                    </a:ext>
                  </a:extLst>
                </p:cNvPr>
                <p:cNvSpPr/>
                <p:nvPr/>
              </p:nvSpPr>
              <p:spPr>
                <a:xfrm>
                  <a:off x="7635278" y="10353910"/>
                  <a:ext cx="18102" cy="214139"/>
                </a:xfrm>
                <a:custGeom>
                  <a:avLst/>
                  <a:gdLst>
                    <a:gd name="connsiteX0" fmla="*/ 18060 w 18102"/>
                    <a:gd name="connsiteY0" fmla="*/ 2940 h 214139"/>
                    <a:gd name="connsiteX1" fmla="*/ 597 w 18102"/>
                    <a:gd name="connsiteY1" fmla="*/ 212490 h 214139"/>
                    <a:gd name="connsiteX2" fmla="*/ 5360 w 18102"/>
                    <a:gd name="connsiteY2" fmla="*/ 96603 h 214139"/>
                    <a:gd name="connsiteX3" fmla="*/ 18060 w 18102"/>
                    <a:gd name="connsiteY3" fmla="*/ 2940 h 21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02" h="214139">
                      <a:moveTo>
                        <a:pt x="18060" y="2940"/>
                      </a:moveTo>
                      <a:cubicBezTo>
                        <a:pt x="17266" y="22254"/>
                        <a:pt x="2714" y="196880"/>
                        <a:pt x="597" y="212490"/>
                      </a:cubicBezTo>
                      <a:cubicBezTo>
                        <a:pt x="-1520" y="228100"/>
                        <a:pt x="2450" y="128617"/>
                        <a:pt x="5360" y="96603"/>
                      </a:cubicBezTo>
                      <a:cubicBezTo>
                        <a:pt x="8270" y="64589"/>
                        <a:pt x="18854" y="-16374"/>
                        <a:pt x="18060" y="29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1" name="フリーフォーム: 図形 1130">
                  <a:extLst>
                    <a:ext uri="{FF2B5EF4-FFF2-40B4-BE49-F238E27FC236}">
                      <a16:creationId xmlns:a16="http://schemas.microsoft.com/office/drawing/2014/main" id="{07D9BBE6-A3BE-4C92-90BA-79A546986868}"/>
                    </a:ext>
                  </a:extLst>
                </p:cNvPr>
                <p:cNvSpPr/>
                <p:nvPr/>
              </p:nvSpPr>
              <p:spPr>
                <a:xfrm>
                  <a:off x="7586170" y="10583634"/>
                  <a:ext cx="164153" cy="79628"/>
                </a:xfrm>
                <a:custGeom>
                  <a:avLst/>
                  <a:gdLst>
                    <a:gd name="connsiteX0" fmla="*/ 43355 w 164153"/>
                    <a:gd name="connsiteY0" fmla="*/ 79604 h 79628"/>
                    <a:gd name="connsiteX1" fmla="*/ 493 w 164153"/>
                    <a:gd name="connsiteY1" fmla="*/ 33566 h 79628"/>
                    <a:gd name="connsiteX2" fmla="*/ 76693 w 164153"/>
                    <a:gd name="connsiteY2" fmla="*/ 229 h 79628"/>
                    <a:gd name="connsiteX3" fmla="*/ 138605 w 164153"/>
                    <a:gd name="connsiteY3" fmla="*/ 20866 h 79628"/>
                    <a:gd name="connsiteX4" fmla="*/ 164005 w 164153"/>
                    <a:gd name="connsiteY4" fmla="*/ 58966 h 79628"/>
                    <a:gd name="connsiteX5" fmla="*/ 146543 w 164153"/>
                    <a:gd name="connsiteY5" fmla="*/ 17691 h 79628"/>
                    <a:gd name="connsiteX6" fmla="*/ 97330 w 164153"/>
                    <a:gd name="connsiteY6" fmla="*/ 6579 h 79628"/>
                    <a:gd name="connsiteX7" fmla="*/ 32243 w 164153"/>
                    <a:gd name="connsiteY7" fmla="*/ 27216 h 79628"/>
                    <a:gd name="connsiteX8" fmla="*/ 43355 w 164153"/>
                    <a:gd name="connsiteY8" fmla="*/ 79604 h 7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153" h="79628">
                      <a:moveTo>
                        <a:pt x="43355" y="79604"/>
                      </a:moveTo>
                      <a:cubicBezTo>
                        <a:pt x="38064" y="80662"/>
                        <a:pt x="-5063" y="46795"/>
                        <a:pt x="493" y="33566"/>
                      </a:cubicBezTo>
                      <a:cubicBezTo>
                        <a:pt x="6049" y="20337"/>
                        <a:pt x="53674" y="2346"/>
                        <a:pt x="76693" y="229"/>
                      </a:cubicBezTo>
                      <a:cubicBezTo>
                        <a:pt x="99712" y="-1888"/>
                        <a:pt x="124053" y="11077"/>
                        <a:pt x="138605" y="20866"/>
                      </a:cubicBezTo>
                      <a:cubicBezTo>
                        <a:pt x="153157" y="30655"/>
                        <a:pt x="162682" y="59495"/>
                        <a:pt x="164005" y="58966"/>
                      </a:cubicBezTo>
                      <a:cubicBezTo>
                        <a:pt x="165328" y="58437"/>
                        <a:pt x="157656" y="26422"/>
                        <a:pt x="146543" y="17691"/>
                      </a:cubicBezTo>
                      <a:cubicBezTo>
                        <a:pt x="135430" y="8960"/>
                        <a:pt x="116380" y="4992"/>
                        <a:pt x="97330" y="6579"/>
                      </a:cubicBezTo>
                      <a:cubicBezTo>
                        <a:pt x="78280" y="8166"/>
                        <a:pt x="44414" y="18749"/>
                        <a:pt x="32243" y="27216"/>
                      </a:cubicBezTo>
                      <a:cubicBezTo>
                        <a:pt x="20072" y="35683"/>
                        <a:pt x="48646" y="78546"/>
                        <a:pt x="43355" y="796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2" name="フリーフォーム: 図形 1131">
                  <a:extLst>
                    <a:ext uri="{FF2B5EF4-FFF2-40B4-BE49-F238E27FC236}">
                      <a16:creationId xmlns:a16="http://schemas.microsoft.com/office/drawing/2014/main" id="{681EAB12-186B-4AC7-81A0-15E536CB6879}"/>
                    </a:ext>
                  </a:extLst>
                </p:cNvPr>
                <p:cNvSpPr/>
                <p:nvPr/>
              </p:nvSpPr>
              <p:spPr>
                <a:xfrm>
                  <a:off x="7779511" y="10503955"/>
                  <a:ext cx="551602" cy="75150"/>
                </a:xfrm>
                <a:custGeom>
                  <a:avLst/>
                  <a:gdLst>
                    <a:gd name="connsiteX0" fmla="*/ 827 w 551602"/>
                    <a:gd name="connsiteY0" fmla="*/ 13233 h 75150"/>
                    <a:gd name="connsiteX1" fmla="*/ 227839 w 551602"/>
                    <a:gd name="connsiteY1" fmla="*/ 56095 h 75150"/>
                    <a:gd name="connsiteX2" fmla="*/ 321502 w 551602"/>
                    <a:gd name="connsiteY2" fmla="*/ 75145 h 75150"/>
                    <a:gd name="connsiteX3" fmla="*/ 488189 w 551602"/>
                    <a:gd name="connsiteY3" fmla="*/ 54508 h 75150"/>
                    <a:gd name="connsiteX4" fmla="*/ 550102 w 551602"/>
                    <a:gd name="connsiteY4" fmla="*/ 32283 h 75150"/>
                    <a:gd name="connsiteX5" fmla="*/ 434214 w 551602"/>
                    <a:gd name="connsiteY5" fmla="*/ 44983 h 75150"/>
                    <a:gd name="connsiteX6" fmla="*/ 281814 w 551602"/>
                    <a:gd name="connsiteY6" fmla="*/ 44983 h 75150"/>
                    <a:gd name="connsiteX7" fmla="*/ 204027 w 551602"/>
                    <a:gd name="connsiteY7" fmla="*/ 24345 h 75150"/>
                    <a:gd name="connsiteX8" fmla="*/ 153227 w 551602"/>
                    <a:gd name="connsiteY8" fmla="*/ 533 h 75150"/>
                    <a:gd name="connsiteX9" fmla="*/ 827 w 551602"/>
                    <a:gd name="connsiteY9" fmla="*/ 13233 h 7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1602" h="75150">
                      <a:moveTo>
                        <a:pt x="827" y="13233"/>
                      </a:moveTo>
                      <a:cubicBezTo>
                        <a:pt x="13262" y="22493"/>
                        <a:pt x="174393" y="45776"/>
                        <a:pt x="227839" y="56095"/>
                      </a:cubicBezTo>
                      <a:cubicBezTo>
                        <a:pt x="281285" y="66414"/>
                        <a:pt x="278110" y="75410"/>
                        <a:pt x="321502" y="75145"/>
                      </a:cubicBezTo>
                      <a:cubicBezTo>
                        <a:pt x="364894" y="74881"/>
                        <a:pt x="450089" y="61652"/>
                        <a:pt x="488189" y="54508"/>
                      </a:cubicBezTo>
                      <a:cubicBezTo>
                        <a:pt x="526289" y="47364"/>
                        <a:pt x="559098" y="33870"/>
                        <a:pt x="550102" y="32283"/>
                      </a:cubicBezTo>
                      <a:cubicBezTo>
                        <a:pt x="541106" y="30696"/>
                        <a:pt x="478929" y="42866"/>
                        <a:pt x="434214" y="44983"/>
                      </a:cubicBezTo>
                      <a:cubicBezTo>
                        <a:pt x="389499" y="47100"/>
                        <a:pt x="320178" y="48423"/>
                        <a:pt x="281814" y="44983"/>
                      </a:cubicBezTo>
                      <a:cubicBezTo>
                        <a:pt x="243450" y="41543"/>
                        <a:pt x="225458" y="31753"/>
                        <a:pt x="204027" y="24345"/>
                      </a:cubicBezTo>
                      <a:cubicBezTo>
                        <a:pt x="182596" y="16937"/>
                        <a:pt x="186829" y="2914"/>
                        <a:pt x="153227" y="533"/>
                      </a:cubicBezTo>
                      <a:cubicBezTo>
                        <a:pt x="119625" y="-1848"/>
                        <a:pt x="-11608" y="3973"/>
                        <a:pt x="827" y="132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3" name="フリーフォーム: 図形 1132">
                  <a:extLst>
                    <a:ext uri="{FF2B5EF4-FFF2-40B4-BE49-F238E27FC236}">
                      <a16:creationId xmlns:a16="http://schemas.microsoft.com/office/drawing/2014/main" id="{F75D0BD4-8CD9-494E-80CD-25D4327E6176}"/>
                    </a:ext>
                  </a:extLst>
                </p:cNvPr>
                <p:cNvSpPr/>
                <p:nvPr/>
              </p:nvSpPr>
              <p:spPr>
                <a:xfrm>
                  <a:off x="7828386" y="10282230"/>
                  <a:ext cx="542286" cy="113662"/>
                </a:xfrm>
                <a:custGeom>
                  <a:avLst/>
                  <a:gdLst>
                    <a:gd name="connsiteX0" fmla="*/ 99589 w 542286"/>
                    <a:gd name="connsiteY0" fmla="*/ 69858 h 113662"/>
                    <a:gd name="connsiteX1" fmla="*/ 291677 w 542286"/>
                    <a:gd name="connsiteY1" fmla="*/ 98433 h 113662"/>
                    <a:gd name="connsiteX2" fmla="*/ 358352 w 542286"/>
                    <a:gd name="connsiteY2" fmla="*/ 111133 h 113662"/>
                    <a:gd name="connsiteX3" fmla="*/ 517102 w 542286"/>
                    <a:gd name="connsiteY3" fmla="*/ 109545 h 113662"/>
                    <a:gd name="connsiteX4" fmla="*/ 532977 w 542286"/>
                    <a:gd name="connsiteY4" fmla="*/ 111133 h 113662"/>
                    <a:gd name="connsiteX5" fmla="*/ 426614 w 542286"/>
                    <a:gd name="connsiteY5" fmla="*/ 111133 h 113662"/>
                    <a:gd name="connsiteX6" fmla="*/ 288502 w 542286"/>
                    <a:gd name="connsiteY6" fmla="*/ 77795 h 113662"/>
                    <a:gd name="connsiteX7" fmla="*/ 159914 w 542286"/>
                    <a:gd name="connsiteY7" fmla="*/ 65095 h 113662"/>
                    <a:gd name="connsiteX8" fmla="*/ 1164 w 542286"/>
                    <a:gd name="connsiteY8" fmla="*/ 8 h 113662"/>
                    <a:gd name="connsiteX9" fmla="*/ 99589 w 542286"/>
                    <a:gd name="connsiteY9" fmla="*/ 69858 h 113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2286" h="113662">
                      <a:moveTo>
                        <a:pt x="99589" y="69858"/>
                      </a:moveTo>
                      <a:cubicBezTo>
                        <a:pt x="148008" y="86262"/>
                        <a:pt x="248550" y="91554"/>
                        <a:pt x="291677" y="98433"/>
                      </a:cubicBezTo>
                      <a:cubicBezTo>
                        <a:pt x="334804" y="105312"/>
                        <a:pt x="320781" y="109281"/>
                        <a:pt x="358352" y="111133"/>
                      </a:cubicBezTo>
                      <a:cubicBezTo>
                        <a:pt x="395923" y="112985"/>
                        <a:pt x="487998" y="109545"/>
                        <a:pt x="517102" y="109545"/>
                      </a:cubicBezTo>
                      <a:cubicBezTo>
                        <a:pt x="546206" y="109545"/>
                        <a:pt x="548058" y="110868"/>
                        <a:pt x="532977" y="111133"/>
                      </a:cubicBezTo>
                      <a:cubicBezTo>
                        <a:pt x="517896" y="111398"/>
                        <a:pt x="467360" y="116689"/>
                        <a:pt x="426614" y="111133"/>
                      </a:cubicBezTo>
                      <a:cubicBezTo>
                        <a:pt x="385868" y="105577"/>
                        <a:pt x="332952" y="85468"/>
                        <a:pt x="288502" y="77795"/>
                      </a:cubicBezTo>
                      <a:cubicBezTo>
                        <a:pt x="244052" y="70122"/>
                        <a:pt x="207804" y="78059"/>
                        <a:pt x="159914" y="65095"/>
                      </a:cubicBezTo>
                      <a:cubicBezTo>
                        <a:pt x="112024" y="52131"/>
                        <a:pt x="11483" y="802"/>
                        <a:pt x="1164" y="8"/>
                      </a:cubicBezTo>
                      <a:cubicBezTo>
                        <a:pt x="-9155" y="-786"/>
                        <a:pt x="51170" y="53454"/>
                        <a:pt x="99589" y="698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4" name="フリーフォーム: 図形 1133">
                  <a:extLst>
                    <a:ext uri="{FF2B5EF4-FFF2-40B4-BE49-F238E27FC236}">
                      <a16:creationId xmlns:a16="http://schemas.microsoft.com/office/drawing/2014/main" id="{697CD93B-634D-4B16-902F-E9C58FB7CCC7}"/>
                    </a:ext>
                  </a:extLst>
                </p:cNvPr>
                <p:cNvSpPr/>
                <p:nvPr/>
              </p:nvSpPr>
              <p:spPr>
                <a:xfrm>
                  <a:off x="8042225" y="10392540"/>
                  <a:ext cx="516151" cy="63513"/>
                </a:xfrm>
                <a:custGeom>
                  <a:avLst/>
                  <a:gdLst>
                    <a:gd name="connsiteX0" fmla="*/ 50 w 516151"/>
                    <a:gd name="connsiteY0" fmla="*/ 823 h 63513"/>
                    <a:gd name="connsiteX1" fmla="*/ 288975 w 516151"/>
                    <a:gd name="connsiteY1" fmla="*/ 27810 h 63513"/>
                    <a:gd name="connsiteX2" fmla="*/ 369938 w 516151"/>
                    <a:gd name="connsiteY2" fmla="*/ 51623 h 63513"/>
                    <a:gd name="connsiteX3" fmla="*/ 515988 w 516151"/>
                    <a:gd name="connsiteY3" fmla="*/ 40510 h 63513"/>
                    <a:gd name="connsiteX4" fmla="*/ 396925 w 516151"/>
                    <a:gd name="connsiteY4" fmla="*/ 48448 h 63513"/>
                    <a:gd name="connsiteX5" fmla="*/ 312788 w 516151"/>
                    <a:gd name="connsiteY5" fmla="*/ 61148 h 63513"/>
                    <a:gd name="connsiteX6" fmla="*/ 50 w 516151"/>
                    <a:gd name="connsiteY6" fmla="*/ 823 h 63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51" h="63513">
                      <a:moveTo>
                        <a:pt x="50" y="823"/>
                      </a:moveTo>
                      <a:cubicBezTo>
                        <a:pt x="-3919" y="-4733"/>
                        <a:pt x="227327" y="19343"/>
                        <a:pt x="288975" y="27810"/>
                      </a:cubicBezTo>
                      <a:cubicBezTo>
                        <a:pt x="350623" y="36277"/>
                        <a:pt x="332103" y="49506"/>
                        <a:pt x="369938" y="51623"/>
                      </a:cubicBezTo>
                      <a:cubicBezTo>
                        <a:pt x="407773" y="53740"/>
                        <a:pt x="511490" y="41039"/>
                        <a:pt x="515988" y="40510"/>
                      </a:cubicBezTo>
                      <a:cubicBezTo>
                        <a:pt x="520486" y="39981"/>
                        <a:pt x="430792" y="45008"/>
                        <a:pt x="396925" y="48448"/>
                      </a:cubicBezTo>
                      <a:cubicBezTo>
                        <a:pt x="363058" y="51888"/>
                        <a:pt x="377081" y="69879"/>
                        <a:pt x="312788" y="61148"/>
                      </a:cubicBezTo>
                      <a:cubicBezTo>
                        <a:pt x="248495" y="52417"/>
                        <a:pt x="4019" y="6379"/>
                        <a:pt x="50" y="8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5" name="フリーフォーム: 図形 1134">
                  <a:extLst>
                    <a:ext uri="{FF2B5EF4-FFF2-40B4-BE49-F238E27FC236}">
                      <a16:creationId xmlns:a16="http://schemas.microsoft.com/office/drawing/2014/main" id="{5BC5400A-29AE-4B35-A33F-1307AB3B9E56}"/>
                    </a:ext>
                  </a:extLst>
                </p:cNvPr>
                <p:cNvSpPr/>
                <p:nvPr/>
              </p:nvSpPr>
              <p:spPr>
                <a:xfrm>
                  <a:off x="8237636" y="10415569"/>
                  <a:ext cx="341307" cy="64930"/>
                </a:xfrm>
                <a:custGeom>
                  <a:avLst/>
                  <a:gdLst>
                    <a:gd name="connsiteX0" fmla="*/ 1489 w 341307"/>
                    <a:gd name="connsiteY0" fmla="*/ 19 h 64930"/>
                    <a:gd name="connsiteX1" fmla="*/ 290414 w 341307"/>
                    <a:gd name="connsiteY1" fmla="*/ 57169 h 64930"/>
                    <a:gd name="connsiteX2" fmla="*/ 311052 w 341307"/>
                    <a:gd name="connsiteY2" fmla="*/ 58756 h 64930"/>
                    <a:gd name="connsiteX3" fmla="*/ 341214 w 341307"/>
                    <a:gd name="connsiteY3" fmla="*/ 4781 h 64930"/>
                    <a:gd name="connsiteX4" fmla="*/ 318989 w 341307"/>
                    <a:gd name="connsiteY4" fmla="*/ 36531 h 64930"/>
                    <a:gd name="connsiteX5" fmla="*/ 277714 w 341307"/>
                    <a:gd name="connsiteY5" fmla="*/ 52406 h 64930"/>
                    <a:gd name="connsiteX6" fmla="*/ 182464 w 341307"/>
                    <a:gd name="connsiteY6" fmla="*/ 50819 h 64930"/>
                    <a:gd name="connsiteX7" fmla="*/ 1489 w 341307"/>
                    <a:gd name="connsiteY7" fmla="*/ 19 h 6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1307" h="64930">
                      <a:moveTo>
                        <a:pt x="1489" y="19"/>
                      </a:moveTo>
                      <a:cubicBezTo>
                        <a:pt x="19480" y="1077"/>
                        <a:pt x="238820" y="47380"/>
                        <a:pt x="290414" y="57169"/>
                      </a:cubicBezTo>
                      <a:cubicBezTo>
                        <a:pt x="342008" y="66959"/>
                        <a:pt x="302585" y="67487"/>
                        <a:pt x="311052" y="58756"/>
                      </a:cubicBezTo>
                      <a:cubicBezTo>
                        <a:pt x="319519" y="50025"/>
                        <a:pt x="339891" y="8485"/>
                        <a:pt x="341214" y="4781"/>
                      </a:cubicBezTo>
                      <a:cubicBezTo>
                        <a:pt x="342537" y="1077"/>
                        <a:pt x="329572" y="28594"/>
                        <a:pt x="318989" y="36531"/>
                      </a:cubicBezTo>
                      <a:cubicBezTo>
                        <a:pt x="308406" y="44468"/>
                        <a:pt x="300468" y="50025"/>
                        <a:pt x="277714" y="52406"/>
                      </a:cubicBezTo>
                      <a:cubicBezTo>
                        <a:pt x="254960" y="54787"/>
                        <a:pt x="231412" y="60079"/>
                        <a:pt x="182464" y="50819"/>
                      </a:cubicBezTo>
                      <a:cubicBezTo>
                        <a:pt x="133516" y="41559"/>
                        <a:pt x="-16502" y="-1039"/>
                        <a:pt x="1489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6" name="フリーフォーム: 図形 1135">
                  <a:extLst>
                    <a:ext uri="{FF2B5EF4-FFF2-40B4-BE49-F238E27FC236}">
                      <a16:creationId xmlns:a16="http://schemas.microsoft.com/office/drawing/2014/main" id="{B8F27DE5-9510-41BB-A2FE-85D5CA311E3A}"/>
                    </a:ext>
                  </a:extLst>
                </p:cNvPr>
                <p:cNvSpPr/>
                <p:nvPr/>
              </p:nvSpPr>
              <p:spPr>
                <a:xfrm>
                  <a:off x="8197850" y="10440816"/>
                  <a:ext cx="400522" cy="109709"/>
                </a:xfrm>
                <a:custGeom>
                  <a:avLst/>
                  <a:gdLst>
                    <a:gd name="connsiteX0" fmla="*/ 0 w 400522"/>
                    <a:gd name="connsiteY0" fmla="*/ 109709 h 109709"/>
                    <a:gd name="connsiteX1" fmla="*/ 106363 w 400522"/>
                    <a:gd name="connsiteY1" fmla="*/ 85897 h 109709"/>
                    <a:gd name="connsiteX2" fmla="*/ 127000 w 400522"/>
                    <a:gd name="connsiteY2" fmla="*/ 58909 h 109709"/>
                    <a:gd name="connsiteX3" fmla="*/ 153988 w 400522"/>
                    <a:gd name="connsiteY3" fmla="*/ 82722 h 109709"/>
                    <a:gd name="connsiteX4" fmla="*/ 227013 w 400522"/>
                    <a:gd name="connsiteY4" fmla="*/ 63672 h 109709"/>
                    <a:gd name="connsiteX5" fmla="*/ 384175 w 400522"/>
                    <a:gd name="connsiteY5" fmla="*/ 68434 h 109709"/>
                    <a:gd name="connsiteX6" fmla="*/ 358775 w 400522"/>
                    <a:gd name="connsiteY6" fmla="*/ 68434 h 109709"/>
                    <a:gd name="connsiteX7" fmla="*/ 360363 w 400522"/>
                    <a:gd name="connsiteY7" fmla="*/ 172 h 109709"/>
                    <a:gd name="connsiteX8" fmla="*/ 382588 w 400522"/>
                    <a:gd name="connsiteY8" fmla="*/ 49384 h 109709"/>
                    <a:gd name="connsiteX9" fmla="*/ 392113 w 400522"/>
                    <a:gd name="connsiteY9" fmla="*/ 65259 h 109709"/>
                    <a:gd name="connsiteX10" fmla="*/ 254000 w 400522"/>
                    <a:gd name="connsiteY10" fmla="*/ 76372 h 109709"/>
                    <a:gd name="connsiteX11" fmla="*/ 119063 w 400522"/>
                    <a:gd name="connsiteY11" fmla="*/ 93834 h 109709"/>
                    <a:gd name="connsiteX12" fmla="*/ 0 w 400522"/>
                    <a:gd name="connsiteY12" fmla="*/ 109709 h 109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0522" h="109709">
                      <a:moveTo>
                        <a:pt x="0" y="109709"/>
                      </a:moveTo>
                      <a:cubicBezTo>
                        <a:pt x="42598" y="102036"/>
                        <a:pt x="85196" y="94364"/>
                        <a:pt x="106363" y="85897"/>
                      </a:cubicBezTo>
                      <a:cubicBezTo>
                        <a:pt x="127530" y="77430"/>
                        <a:pt x="119063" y="59438"/>
                        <a:pt x="127000" y="58909"/>
                      </a:cubicBezTo>
                      <a:cubicBezTo>
                        <a:pt x="134938" y="58380"/>
                        <a:pt x="137319" y="81928"/>
                        <a:pt x="153988" y="82722"/>
                      </a:cubicBezTo>
                      <a:cubicBezTo>
                        <a:pt x="170657" y="83516"/>
                        <a:pt x="188649" y="66053"/>
                        <a:pt x="227013" y="63672"/>
                      </a:cubicBezTo>
                      <a:cubicBezTo>
                        <a:pt x="265377" y="61291"/>
                        <a:pt x="362215" y="67640"/>
                        <a:pt x="384175" y="68434"/>
                      </a:cubicBezTo>
                      <a:cubicBezTo>
                        <a:pt x="406135" y="69228"/>
                        <a:pt x="362744" y="79811"/>
                        <a:pt x="358775" y="68434"/>
                      </a:cubicBezTo>
                      <a:cubicBezTo>
                        <a:pt x="354806" y="57057"/>
                        <a:pt x="356394" y="3347"/>
                        <a:pt x="360363" y="172"/>
                      </a:cubicBezTo>
                      <a:cubicBezTo>
                        <a:pt x="364332" y="-3003"/>
                        <a:pt x="377296" y="38536"/>
                        <a:pt x="382588" y="49384"/>
                      </a:cubicBezTo>
                      <a:cubicBezTo>
                        <a:pt x="387880" y="60232"/>
                        <a:pt x="413544" y="60761"/>
                        <a:pt x="392113" y="65259"/>
                      </a:cubicBezTo>
                      <a:cubicBezTo>
                        <a:pt x="370682" y="69757"/>
                        <a:pt x="299508" y="71610"/>
                        <a:pt x="254000" y="76372"/>
                      </a:cubicBezTo>
                      <a:cubicBezTo>
                        <a:pt x="208492" y="81134"/>
                        <a:pt x="119063" y="93834"/>
                        <a:pt x="119063" y="93834"/>
                      </a:cubicBezTo>
                      <a:lnTo>
                        <a:pt x="0" y="109709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フリーフォーム: 図形 1136">
                  <a:extLst>
                    <a:ext uri="{FF2B5EF4-FFF2-40B4-BE49-F238E27FC236}">
                      <a16:creationId xmlns:a16="http://schemas.microsoft.com/office/drawing/2014/main" id="{22D361F4-022F-4A64-A118-CB53DD1FF715}"/>
                    </a:ext>
                  </a:extLst>
                </p:cNvPr>
                <p:cNvSpPr/>
                <p:nvPr/>
              </p:nvSpPr>
              <p:spPr>
                <a:xfrm>
                  <a:off x="7813581" y="10355187"/>
                  <a:ext cx="496828" cy="169304"/>
                </a:xfrm>
                <a:custGeom>
                  <a:avLst/>
                  <a:gdLst>
                    <a:gd name="connsiteX0" fmla="*/ 57244 w 496828"/>
                    <a:gd name="connsiteY0" fmla="*/ 76 h 169304"/>
                    <a:gd name="connsiteX1" fmla="*/ 15969 w 496828"/>
                    <a:gd name="connsiteY1" fmla="*/ 120726 h 169304"/>
                    <a:gd name="connsiteX2" fmla="*/ 123919 w 496828"/>
                    <a:gd name="connsiteY2" fmla="*/ 127076 h 169304"/>
                    <a:gd name="connsiteX3" fmla="*/ 165194 w 496828"/>
                    <a:gd name="connsiteY3" fmla="*/ 144538 h 169304"/>
                    <a:gd name="connsiteX4" fmla="*/ 190594 w 496828"/>
                    <a:gd name="connsiteY4" fmla="*/ 139776 h 169304"/>
                    <a:gd name="connsiteX5" fmla="*/ 247744 w 496828"/>
                    <a:gd name="connsiteY5" fmla="*/ 168351 h 169304"/>
                    <a:gd name="connsiteX6" fmla="*/ 341407 w 496828"/>
                    <a:gd name="connsiteY6" fmla="*/ 160413 h 169304"/>
                    <a:gd name="connsiteX7" fmla="*/ 446182 w 496828"/>
                    <a:gd name="connsiteY7" fmla="*/ 139776 h 169304"/>
                    <a:gd name="connsiteX8" fmla="*/ 492219 w 496828"/>
                    <a:gd name="connsiteY8" fmla="*/ 101676 h 169304"/>
                    <a:gd name="connsiteX9" fmla="*/ 485869 w 496828"/>
                    <a:gd name="connsiteY9" fmla="*/ 136601 h 169304"/>
                    <a:gd name="connsiteX10" fmla="*/ 409669 w 496828"/>
                    <a:gd name="connsiteY10" fmla="*/ 144538 h 169304"/>
                    <a:gd name="connsiteX11" fmla="*/ 244569 w 496828"/>
                    <a:gd name="connsiteY11" fmla="*/ 165176 h 169304"/>
                    <a:gd name="connsiteX12" fmla="*/ 150907 w 496828"/>
                    <a:gd name="connsiteY12" fmla="*/ 142951 h 169304"/>
                    <a:gd name="connsiteX13" fmla="*/ 1682 w 496828"/>
                    <a:gd name="connsiteY13" fmla="*/ 103263 h 169304"/>
                    <a:gd name="connsiteX14" fmla="*/ 57244 w 496828"/>
                    <a:gd name="connsiteY14" fmla="*/ 76 h 169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6828" h="169304">
                      <a:moveTo>
                        <a:pt x="57244" y="76"/>
                      </a:moveTo>
                      <a:cubicBezTo>
                        <a:pt x="59625" y="2986"/>
                        <a:pt x="4856" y="99559"/>
                        <a:pt x="15969" y="120726"/>
                      </a:cubicBezTo>
                      <a:cubicBezTo>
                        <a:pt x="27081" y="141893"/>
                        <a:pt x="99048" y="123107"/>
                        <a:pt x="123919" y="127076"/>
                      </a:cubicBezTo>
                      <a:cubicBezTo>
                        <a:pt x="148790" y="131045"/>
                        <a:pt x="154082" y="142421"/>
                        <a:pt x="165194" y="144538"/>
                      </a:cubicBezTo>
                      <a:cubicBezTo>
                        <a:pt x="176306" y="146655"/>
                        <a:pt x="176836" y="135807"/>
                        <a:pt x="190594" y="139776"/>
                      </a:cubicBezTo>
                      <a:cubicBezTo>
                        <a:pt x="204352" y="143745"/>
                        <a:pt x="222609" y="164912"/>
                        <a:pt x="247744" y="168351"/>
                      </a:cubicBezTo>
                      <a:cubicBezTo>
                        <a:pt x="272880" y="171791"/>
                        <a:pt x="308334" y="165176"/>
                        <a:pt x="341407" y="160413"/>
                      </a:cubicBezTo>
                      <a:cubicBezTo>
                        <a:pt x="374480" y="155651"/>
                        <a:pt x="421047" y="149566"/>
                        <a:pt x="446182" y="139776"/>
                      </a:cubicBezTo>
                      <a:cubicBezTo>
                        <a:pt x="471317" y="129986"/>
                        <a:pt x="485605" y="102205"/>
                        <a:pt x="492219" y="101676"/>
                      </a:cubicBezTo>
                      <a:cubicBezTo>
                        <a:pt x="498833" y="101147"/>
                        <a:pt x="499627" y="129457"/>
                        <a:pt x="485869" y="136601"/>
                      </a:cubicBezTo>
                      <a:cubicBezTo>
                        <a:pt x="472111" y="143745"/>
                        <a:pt x="449886" y="139776"/>
                        <a:pt x="409669" y="144538"/>
                      </a:cubicBezTo>
                      <a:cubicBezTo>
                        <a:pt x="369452" y="149301"/>
                        <a:pt x="287696" y="165441"/>
                        <a:pt x="244569" y="165176"/>
                      </a:cubicBezTo>
                      <a:cubicBezTo>
                        <a:pt x="201442" y="164912"/>
                        <a:pt x="150907" y="142951"/>
                        <a:pt x="150907" y="142951"/>
                      </a:cubicBezTo>
                      <a:cubicBezTo>
                        <a:pt x="110426" y="132632"/>
                        <a:pt x="14647" y="128134"/>
                        <a:pt x="1682" y="103263"/>
                      </a:cubicBezTo>
                      <a:cubicBezTo>
                        <a:pt x="-11283" y="78392"/>
                        <a:pt x="54863" y="-2834"/>
                        <a:pt x="57244" y="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8" name="フリーフォーム: 図形 1137">
                  <a:extLst>
                    <a:ext uri="{FF2B5EF4-FFF2-40B4-BE49-F238E27FC236}">
                      <a16:creationId xmlns:a16="http://schemas.microsoft.com/office/drawing/2014/main" id="{C3281F2F-B557-40A1-AD4D-0759A2065846}"/>
                    </a:ext>
                  </a:extLst>
                </p:cNvPr>
                <p:cNvSpPr/>
                <p:nvPr/>
              </p:nvSpPr>
              <p:spPr>
                <a:xfrm>
                  <a:off x="7775234" y="10240690"/>
                  <a:ext cx="54658" cy="295584"/>
                </a:xfrm>
                <a:custGeom>
                  <a:avLst/>
                  <a:gdLst>
                    <a:gd name="connsiteX0" fmla="*/ 14629 w 54658"/>
                    <a:gd name="connsiteY0" fmla="*/ 273 h 295584"/>
                    <a:gd name="connsiteX1" fmla="*/ 54316 w 54658"/>
                    <a:gd name="connsiteY1" fmla="*/ 165373 h 295584"/>
                    <a:gd name="connsiteX2" fmla="*/ 33679 w 54658"/>
                    <a:gd name="connsiteY2" fmla="*/ 232048 h 295584"/>
                    <a:gd name="connsiteX3" fmla="*/ 30504 w 54658"/>
                    <a:gd name="connsiteY3" fmla="*/ 295548 h 295584"/>
                    <a:gd name="connsiteX4" fmla="*/ 11454 w 54658"/>
                    <a:gd name="connsiteY4" fmla="*/ 239985 h 295584"/>
                    <a:gd name="connsiteX5" fmla="*/ 341 w 54658"/>
                    <a:gd name="connsiteY5" fmla="*/ 162198 h 295584"/>
                    <a:gd name="connsiteX6" fmla="*/ 24154 w 54658"/>
                    <a:gd name="connsiteY6" fmla="*/ 127273 h 295584"/>
                    <a:gd name="connsiteX7" fmla="*/ 14629 w 54658"/>
                    <a:gd name="connsiteY7" fmla="*/ 273 h 29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658" h="295584">
                      <a:moveTo>
                        <a:pt x="14629" y="273"/>
                      </a:moveTo>
                      <a:cubicBezTo>
                        <a:pt x="19656" y="6623"/>
                        <a:pt x="51141" y="126744"/>
                        <a:pt x="54316" y="165373"/>
                      </a:cubicBezTo>
                      <a:cubicBezTo>
                        <a:pt x="57491" y="204002"/>
                        <a:pt x="37648" y="210352"/>
                        <a:pt x="33679" y="232048"/>
                      </a:cubicBezTo>
                      <a:cubicBezTo>
                        <a:pt x="29710" y="253744"/>
                        <a:pt x="34208" y="294225"/>
                        <a:pt x="30504" y="295548"/>
                      </a:cubicBezTo>
                      <a:cubicBezTo>
                        <a:pt x="26800" y="296871"/>
                        <a:pt x="16481" y="262210"/>
                        <a:pt x="11454" y="239985"/>
                      </a:cubicBezTo>
                      <a:cubicBezTo>
                        <a:pt x="6427" y="217760"/>
                        <a:pt x="-1776" y="180983"/>
                        <a:pt x="341" y="162198"/>
                      </a:cubicBezTo>
                      <a:cubicBezTo>
                        <a:pt x="2458" y="143413"/>
                        <a:pt x="20185" y="154525"/>
                        <a:pt x="24154" y="127273"/>
                      </a:cubicBezTo>
                      <a:cubicBezTo>
                        <a:pt x="28123" y="100021"/>
                        <a:pt x="9602" y="-6077"/>
                        <a:pt x="14629" y="2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9" name="フリーフォーム: 図形 1138">
                  <a:extLst>
                    <a:ext uri="{FF2B5EF4-FFF2-40B4-BE49-F238E27FC236}">
                      <a16:creationId xmlns:a16="http://schemas.microsoft.com/office/drawing/2014/main" id="{1707AA68-57FA-4FAD-9CE7-64868D2F07C3}"/>
                    </a:ext>
                  </a:extLst>
                </p:cNvPr>
                <p:cNvSpPr/>
                <p:nvPr/>
              </p:nvSpPr>
              <p:spPr>
                <a:xfrm>
                  <a:off x="8186596" y="10370180"/>
                  <a:ext cx="260151" cy="95742"/>
                </a:xfrm>
                <a:custGeom>
                  <a:avLst/>
                  <a:gdLst>
                    <a:gd name="connsiteX0" fmla="*/ 142 w 260151"/>
                    <a:gd name="connsiteY0" fmla="*/ 958 h 95742"/>
                    <a:gd name="connsiteX1" fmla="*/ 181117 w 260151"/>
                    <a:gd name="connsiteY1" fmla="*/ 32708 h 95742"/>
                    <a:gd name="connsiteX2" fmla="*/ 258904 w 260151"/>
                    <a:gd name="connsiteY2" fmla="*/ 94620 h 95742"/>
                    <a:gd name="connsiteX3" fmla="*/ 212867 w 260151"/>
                    <a:gd name="connsiteY3" fmla="*/ 67633 h 95742"/>
                    <a:gd name="connsiteX4" fmla="*/ 142 w 260151"/>
                    <a:gd name="connsiteY4" fmla="*/ 958 h 9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151" h="95742">
                      <a:moveTo>
                        <a:pt x="142" y="958"/>
                      </a:moveTo>
                      <a:cubicBezTo>
                        <a:pt x="-5150" y="-4863"/>
                        <a:pt x="137990" y="17098"/>
                        <a:pt x="181117" y="32708"/>
                      </a:cubicBezTo>
                      <a:cubicBezTo>
                        <a:pt x="224244" y="48318"/>
                        <a:pt x="253612" y="88799"/>
                        <a:pt x="258904" y="94620"/>
                      </a:cubicBezTo>
                      <a:cubicBezTo>
                        <a:pt x="264196" y="100441"/>
                        <a:pt x="253348" y="82450"/>
                        <a:pt x="212867" y="67633"/>
                      </a:cubicBezTo>
                      <a:cubicBezTo>
                        <a:pt x="172386" y="52816"/>
                        <a:pt x="5434" y="6779"/>
                        <a:pt x="142" y="9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0" name="フリーフォーム: 図形 1139">
                  <a:extLst>
                    <a:ext uri="{FF2B5EF4-FFF2-40B4-BE49-F238E27FC236}">
                      <a16:creationId xmlns:a16="http://schemas.microsoft.com/office/drawing/2014/main" id="{B2A70296-CB79-48B8-8E70-E0D7B6684814}"/>
                    </a:ext>
                  </a:extLst>
                </p:cNvPr>
                <p:cNvSpPr/>
                <p:nvPr/>
              </p:nvSpPr>
              <p:spPr>
                <a:xfrm>
                  <a:off x="3903466" y="10594968"/>
                  <a:ext cx="209254" cy="219656"/>
                </a:xfrm>
                <a:custGeom>
                  <a:avLst/>
                  <a:gdLst>
                    <a:gd name="connsiteX0" fmla="*/ 197 w 209254"/>
                    <a:gd name="connsiteY0" fmla="*/ 7 h 219656"/>
                    <a:gd name="connsiteX1" fmla="*/ 103384 w 209254"/>
                    <a:gd name="connsiteY1" fmla="*/ 96845 h 219656"/>
                    <a:gd name="connsiteX2" fmla="*/ 204984 w 209254"/>
                    <a:gd name="connsiteY2" fmla="*/ 217495 h 219656"/>
                    <a:gd name="connsiteX3" fmla="*/ 184347 w 209254"/>
                    <a:gd name="connsiteY3" fmla="*/ 168282 h 219656"/>
                    <a:gd name="connsiteX4" fmla="*/ 130372 w 209254"/>
                    <a:gd name="connsiteY4" fmla="*/ 92082 h 219656"/>
                    <a:gd name="connsiteX5" fmla="*/ 197 w 209254"/>
                    <a:gd name="connsiteY5" fmla="*/ 7 h 219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9254" h="219656">
                      <a:moveTo>
                        <a:pt x="197" y="7"/>
                      </a:moveTo>
                      <a:cubicBezTo>
                        <a:pt x="-4301" y="801"/>
                        <a:pt x="69253" y="60597"/>
                        <a:pt x="103384" y="96845"/>
                      </a:cubicBezTo>
                      <a:cubicBezTo>
                        <a:pt x="137515" y="133093"/>
                        <a:pt x="191490" y="205589"/>
                        <a:pt x="204984" y="217495"/>
                      </a:cubicBezTo>
                      <a:cubicBezTo>
                        <a:pt x="218478" y="229401"/>
                        <a:pt x="196782" y="189184"/>
                        <a:pt x="184347" y="168282"/>
                      </a:cubicBezTo>
                      <a:cubicBezTo>
                        <a:pt x="171912" y="147380"/>
                        <a:pt x="158418" y="120657"/>
                        <a:pt x="130372" y="92082"/>
                      </a:cubicBezTo>
                      <a:cubicBezTo>
                        <a:pt x="102326" y="63507"/>
                        <a:pt x="4695" y="-787"/>
                        <a:pt x="197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1" name="フリーフォーム: 図形 1140">
                  <a:extLst>
                    <a:ext uri="{FF2B5EF4-FFF2-40B4-BE49-F238E27FC236}">
                      <a16:creationId xmlns:a16="http://schemas.microsoft.com/office/drawing/2014/main" id="{C67D6D3A-157F-49E0-AFE4-58BE871AA0C5}"/>
                    </a:ext>
                  </a:extLst>
                </p:cNvPr>
                <p:cNvSpPr/>
                <p:nvPr/>
              </p:nvSpPr>
              <p:spPr>
                <a:xfrm>
                  <a:off x="4063032" y="10758232"/>
                  <a:ext cx="184401" cy="186563"/>
                </a:xfrm>
                <a:custGeom>
                  <a:avLst/>
                  <a:gdLst>
                    <a:gd name="connsiteX0" fmla="*/ 2556 w 184401"/>
                    <a:gd name="connsiteY0" fmla="*/ 256 h 186563"/>
                    <a:gd name="connsiteX1" fmla="*/ 35893 w 184401"/>
                    <a:gd name="connsiteY1" fmla="*/ 89156 h 186563"/>
                    <a:gd name="connsiteX2" fmla="*/ 181943 w 184401"/>
                    <a:gd name="connsiteY2" fmla="*/ 185993 h 186563"/>
                    <a:gd name="connsiteX3" fmla="*/ 123206 w 184401"/>
                    <a:gd name="connsiteY3" fmla="*/ 127256 h 186563"/>
                    <a:gd name="connsiteX4" fmla="*/ 66056 w 184401"/>
                    <a:gd name="connsiteY4" fmla="*/ 85981 h 186563"/>
                    <a:gd name="connsiteX5" fmla="*/ 85106 w 184401"/>
                    <a:gd name="connsiteY5" fmla="*/ 117731 h 186563"/>
                    <a:gd name="connsiteX6" fmla="*/ 2556 w 184401"/>
                    <a:gd name="connsiteY6" fmla="*/ 256 h 18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401" h="186563">
                      <a:moveTo>
                        <a:pt x="2556" y="256"/>
                      </a:moveTo>
                      <a:cubicBezTo>
                        <a:pt x="-5646" y="-4507"/>
                        <a:pt x="5995" y="58200"/>
                        <a:pt x="35893" y="89156"/>
                      </a:cubicBezTo>
                      <a:cubicBezTo>
                        <a:pt x="65791" y="120112"/>
                        <a:pt x="167391" y="179643"/>
                        <a:pt x="181943" y="185993"/>
                      </a:cubicBezTo>
                      <a:cubicBezTo>
                        <a:pt x="196495" y="192343"/>
                        <a:pt x="142521" y="143925"/>
                        <a:pt x="123206" y="127256"/>
                      </a:cubicBezTo>
                      <a:cubicBezTo>
                        <a:pt x="103891" y="110587"/>
                        <a:pt x="72406" y="87569"/>
                        <a:pt x="66056" y="85981"/>
                      </a:cubicBezTo>
                      <a:cubicBezTo>
                        <a:pt x="59706" y="84394"/>
                        <a:pt x="93573" y="130696"/>
                        <a:pt x="85106" y="117731"/>
                      </a:cubicBezTo>
                      <a:cubicBezTo>
                        <a:pt x="76639" y="104766"/>
                        <a:pt x="10758" y="5019"/>
                        <a:pt x="2556" y="2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2" name="フリーフォーム: 図形 1141">
                  <a:extLst>
                    <a:ext uri="{FF2B5EF4-FFF2-40B4-BE49-F238E27FC236}">
                      <a16:creationId xmlns:a16="http://schemas.microsoft.com/office/drawing/2014/main" id="{A260279D-1A50-4A3F-AF2C-60D244BBBF2B}"/>
                    </a:ext>
                  </a:extLst>
                </p:cNvPr>
                <p:cNvSpPr/>
                <p:nvPr/>
              </p:nvSpPr>
              <p:spPr>
                <a:xfrm>
                  <a:off x="4171941" y="10929387"/>
                  <a:ext cx="212087" cy="121239"/>
                </a:xfrm>
                <a:custGeom>
                  <a:avLst/>
                  <a:gdLst>
                    <a:gd name="connsiteX0" fmla="*/ 9 w 212087"/>
                    <a:gd name="connsiteY0" fmla="*/ 8488 h 121239"/>
                    <a:gd name="connsiteX1" fmla="*/ 123834 w 212087"/>
                    <a:gd name="connsiteY1" fmla="*/ 8488 h 121239"/>
                    <a:gd name="connsiteX2" fmla="*/ 206384 w 212087"/>
                    <a:gd name="connsiteY2" fmla="*/ 116438 h 121239"/>
                    <a:gd name="connsiteX3" fmla="*/ 195272 w 212087"/>
                    <a:gd name="connsiteY3" fmla="*/ 94213 h 121239"/>
                    <a:gd name="connsiteX4" fmla="*/ 117484 w 212087"/>
                    <a:gd name="connsiteY4" fmla="*/ 21188 h 121239"/>
                    <a:gd name="connsiteX5" fmla="*/ 9 w 212087"/>
                    <a:gd name="connsiteY5" fmla="*/ 8488 h 121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2087" h="121239">
                      <a:moveTo>
                        <a:pt x="9" y="8488"/>
                      </a:moveTo>
                      <a:cubicBezTo>
                        <a:pt x="1067" y="6371"/>
                        <a:pt x="89438" y="-9504"/>
                        <a:pt x="123834" y="8488"/>
                      </a:cubicBezTo>
                      <a:cubicBezTo>
                        <a:pt x="158230" y="26480"/>
                        <a:pt x="194478" y="102151"/>
                        <a:pt x="206384" y="116438"/>
                      </a:cubicBezTo>
                      <a:cubicBezTo>
                        <a:pt x="218290" y="130725"/>
                        <a:pt x="210089" y="110088"/>
                        <a:pt x="195272" y="94213"/>
                      </a:cubicBezTo>
                      <a:cubicBezTo>
                        <a:pt x="180455" y="78338"/>
                        <a:pt x="146853" y="34152"/>
                        <a:pt x="117484" y="21188"/>
                      </a:cubicBezTo>
                      <a:cubicBezTo>
                        <a:pt x="88115" y="8224"/>
                        <a:pt x="-1049" y="10605"/>
                        <a:pt x="9" y="84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3" name="フリーフォーム: 図形 1142">
                  <a:extLst>
                    <a:ext uri="{FF2B5EF4-FFF2-40B4-BE49-F238E27FC236}">
                      <a16:creationId xmlns:a16="http://schemas.microsoft.com/office/drawing/2014/main" id="{B89E8936-B78A-483B-A78B-47EBB644D59B}"/>
                    </a:ext>
                  </a:extLst>
                </p:cNvPr>
                <p:cNvSpPr/>
                <p:nvPr/>
              </p:nvSpPr>
              <p:spPr>
                <a:xfrm>
                  <a:off x="4355804" y="11009944"/>
                  <a:ext cx="192568" cy="109221"/>
                </a:xfrm>
                <a:custGeom>
                  <a:avLst/>
                  <a:gdLst>
                    <a:gd name="connsiteX0" fmla="*/ 1884 w 192568"/>
                    <a:gd name="connsiteY0" fmla="*/ 108906 h 109221"/>
                    <a:gd name="connsiteX1" fmla="*/ 32046 w 192568"/>
                    <a:gd name="connsiteY1" fmla="*/ 34294 h 109221"/>
                    <a:gd name="connsiteX2" fmla="*/ 192384 w 192568"/>
                    <a:gd name="connsiteY2" fmla="*/ 45406 h 109221"/>
                    <a:gd name="connsiteX3" fmla="*/ 62209 w 192568"/>
                    <a:gd name="connsiteY3" fmla="*/ 956 h 109221"/>
                    <a:gd name="connsiteX4" fmla="*/ 1884 w 192568"/>
                    <a:gd name="connsiteY4" fmla="*/ 108906 h 109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568" h="109221">
                      <a:moveTo>
                        <a:pt x="1884" y="108906"/>
                      </a:moveTo>
                      <a:cubicBezTo>
                        <a:pt x="-3143" y="114462"/>
                        <a:pt x="296" y="44877"/>
                        <a:pt x="32046" y="34294"/>
                      </a:cubicBezTo>
                      <a:cubicBezTo>
                        <a:pt x="63796" y="23711"/>
                        <a:pt x="187357" y="50962"/>
                        <a:pt x="192384" y="45406"/>
                      </a:cubicBezTo>
                      <a:cubicBezTo>
                        <a:pt x="197411" y="39850"/>
                        <a:pt x="98192" y="-7246"/>
                        <a:pt x="62209" y="956"/>
                      </a:cubicBezTo>
                      <a:cubicBezTo>
                        <a:pt x="26226" y="9158"/>
                        <a:pt x="6911" y="103350"/>
                        <a:pt x="1884" y="1089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4" name="フリーフォーム: 図形 1143">
                  <a:extLst>
                    <a:ext uri="{FF2B5EF4-FFF2-40B4-BE49-F238E27FC236}">
                      <a16:creationId xmlns:a16="http://schemas.microsoft.com/office/drawing/2014/main" id="{59E90580-57C9-4261-95F3-E58425DE3CA6}"/>
                    </a:ext>
                  </a:extLst>
                </p:cNvPr>
                <p:cNvSpPr/>
                <p:nvPr/>
              </p:nvSpPr>
              <p:spPr>
                <a:xfrm>
                  <a:off x="4195763" y="11119942"/>
                  <a:ext cx="416178" cy="62408"/>
                </a:xfrm>
                <a:custGeom>
                  <a:avLst/>
                  <a:gdLst>
                    <a:gd name="connsiteX0" fmla="*/ 0 w 416178"/>
                    <a:gd name="connsiteY0" fmla="*/ 62408 h 62408"/>
                    <a:gd name="connsiteX1" fmla="*/ 263525 w 416178"/>
                    <a:gd name="connsiteY1" fmla="*/ 51296 h 62408"/>
                    <a:gd name="connsiteX2" fmla="*/ 350837 w 416178"/>
                    <a:gd name="connsiteY2" fmla="*/ 25896 h 62408"/>
                    <a:gd name="connsiteX3" fmla="*/ 415925 w 416178"/>
                    <a:gd name="connsiteY3" fmla="*/ 496 h 62408"/>
                    <a:gd name="connsiteX4" fmla="*/ 327025 w 416178"/>
                    <a:gd name="connsiteY4" fmla="*/ 8433 h 62408"/>
                    <a:gd name="connsiteX5" fmla="*/ 0 w 416178"/>
                    <a:gd name="connsiteY5" fmla="*/ 62408 h 6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6178" h="62408">
                      <a:moveTo>
                        <a:pt x="0" y="62408"/>
                      </a:moveTo>
                      <a:cubicBezTo>
                        <a:pt x="102526" y="59894"/>
                        <a:pt x="205052" y="57381"/>
                        <a:pt x="263525" y="51296"/>
                      </a:cubicBezTo>
                      <a:cubicBezTo>
                        <a:pt x="321998" y="45211"/>
                        <a:pt x="325437" y="34363"/>
                        <a:pt x="350837" y="25896"/>
                      </a:cubicBezTo>
                      <a:cubicBezTo>
                        <a:pt x="376237" y="17429"/>
                        <a:pt x="419894" y="3406"/>
                        <a:pt x="415925" y="496"/>
                      </a:cubicBezTo>
                      <a:cubicBezTo>
                        <a:pt x="411956" y="-2415"/>
                        <a:pt x="327025" y="8433"/>
                        <a:pt x="327025" y="8433"/>
                      </a:cubicBezTo>
                      <a:lnTo>
                        <a:pt x="0" y="6240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5" name="フリーフォーム: 図形 1144">
                  <a:extLst>
                    <a:ext uri="{FF2B5EF4-FFF2-40B4-BE49-F238E27FC236}">
                      <a16:creationId xmlns:a16="http://schemas.microsoft.com/office/drawing/2014/main" id="{ABF950D1-6BB5-468F-8857-1B74FEE0971E}"/>
                    </a:ext>
                  </a:extLst>
                </p:cNvPr>
                <p:cNvSpPr/>
                <p:nvPr/>
              </p:nvSpPr>
              <p:spPr>
                <a:xfrm>
                  <a:off x="4456022" y="11031212"/>
                  <a:ext cx="187917" cy="131656"/>
                </a:xfrm>
                <a:custGeom>
                  <a:avLst/>
                  <a:gdLst>
                    <a:gd name="connsiteX0" fmla="*/ 12791 w 187917"/>
                    <a:gd name="connsiteY0" fmla="*/ 326 h 131656"/>
                    <a:gd name="connsiteX1" fmla="*/ 187416 w 187917"/>
                    <a:gd name="connsiteY1" fmla="*/ 71763 h 131656"/>
                    <a:gd name="connsiteX2" fmla="*/ 63591 w 187917"/>
                    <a:gd name="connsiteY2" fmla="*/ 101926 h 131656"/>
                    <a:gd name="connsiteX3" fmla="*/ 91 w 187917"/>
                    <a:gd name="connsiteY3" fmla="*/ 130501 h 131656"/>
                    <a:gd name="connsiteX4" fmla="*/ 49303 w 187917"/>
                    <a:gd name="connsiteY4" fmla="*/ 60651 h 131656"/>
                    <a:gd name="connsiteX5" fmla="*/ 39778 w 187917"/>
                    <a:gd name="connsiteY5" fmla="*/ 89226 h 131656"/>
                    <a:gd name="connsiteX6" fmla="*/ 76291 w 187917"/>
                    <a:gd name="connsiteY6" fmla="*/ 36838 h 131656"/>
                    <a:gd name="connsiteX7" fmla="*/ 163603 w 187917"/>
                    <a:gd name="connsiteY7" fmla="*/ 67001 h 131656"/>
                    <a:gd name="connsiteX8" fmla="*/ 85816 w 187917"/>
                    <a:gd name="connsiteY8" fmla="*/ 51126 h 131656"/>
                    <a:gd name="connsiteX9" fmla="*/ 20728 w 187917"/>
                    <a:gd name="connsiteY9" fmla="*/ 92401 h 131656"/>
                    <a:gd name="connsiteX10" fmla="*/ 128678 w 187917"/>
                    <a:gd name="connsiteY10" fmla="*/ 46363 h 131656"/>
                    <a:gd name="connsiteX11" fmla="*/ 12791 w 187917"/>
                    <a:gd name="connsiteY11" fmla="*/ 326 h 13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7917" h="131656">
                      <a:moveTo>
                        <a:pt x="12791" y="326"/>
                      </a:moveTo>
                      <a:cubicBezTo>
                        <a:pt x="22581" y="4559"/>
                        <a:pt x="178949" y="54830"/>
                        <a:pt x="187416" y="71763"/>
                      </a:cubicBezTo>
                      <a:cubicBezTo>
                        <a:pt x="195883" y="88696"/>
                        <a:pt x="94812" y="92136"/>
                        <a:pt x="63591" y="101926"/>
                      </a:cubicBezTo>
                      <a:cubicBezTo>
                        <a:pt x="32370" y="111716"/>
                        <a:pt x="2472" y="137380"/>
                        <a:pt x="91" y="130501"/>
                      </a:cubicBezTo>
                      <a:cubicBezTo>
                        <a:pt x="-2290" y="123622"/>
                        <a:pt x="42689" y="67530"/>
                        <a:pt x="49303" y="60651"/>
                      </a:cubicBezTo>
                      <a:cubicBezTo>
                        <a:pt x="55917" y="53772"/>
                        <a:pt x="35280" y="93195"/>
                        <a:pt x="39778" y="89226"/>
                      </a:cubicBezTo>
                      <a:cubicBezTo>
                        <a:pt x="44276" y="85257"/>
                        <a:pt x="55653" y="40542"/>
                        <a:pt x="76291" y="36838"/>
                      </a:cubicBezTo>
                      <a:cubicBezTo>
                        <a:pt x="96929" y="33134"/>
                        <a:pt x="162016" y="64620"/>
                        <a:pt x="163603" y="67001"/>
                      </a:cubicBezTo>
                      <a:cubicBezTo>
                        <a:pt x="165190" y="69382"/>
                        <a:pt x="109628" y="46893"/>
                        <a:pt x="85816" y="51126"/>
                      </a:cubicBezTo>
                      <a:cubicBezTo>
                        <a:pt x="62004" y="55359"/>
                        <a:pt x="13584" y="93195"/>
                        <a:pt x="20728" y="92401"/>
                      </a:cubicBezTo>
                      <a:cubicBezTo>
                        <a:pt x="27872" y="91607"/>
                        <a:pt x="128942" y="58534"/>
                        <a:pt x="128678" y="46363"/>
                      </a:cubicBezTo>
                      <a:cubicBezTo>
                        <a:pt x="128414" y="34192"/>
                        <a:pt x="3001" y="-3907"/>
                        <a:pt x="12791" y="3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6" name="フリーフォーム: 図形 1145">
                  <a:extLst>
                    <a:ext uri="{FF2B5EF4-FFF2-40B4-BE49-F238E27FC236}">
                      <a16:creationId xmlns:a16="http://schemas.microsoft.com/office/drawing/2014/main" id="{20773D39-62B3-493E-ADDE-42DF43B5F0F2}"/>
                    </a:ext>
                  </a:extLst>
                </p:cNvPr>
                <p:cNvSpPr/>
                <p:nvPr/>
              </p:nvSpPr>
              <p:spPr>
                <a:xfrm>
                  <a:off x="3790950" y="11015663"/>
                  <a:ext cx="509653" cy="179514"/>
                </a:xfrm>
                <a:custGeom>
                  <a:avLst/>
                  <a:gdLst>
                    <a:gd name="connsiteX0" fmla="*/ 0 w 509653"/>
                    <a:gd name="connsiteY0" fmla="*/ 0 h 179514"/>
                    <a:gd name="connsiteX1" fmla="*/ 179388 w 509653"/>
                    <a:gd name="connsiteY1" fmla="*/ 31750 h 179514"/>
                    <a:gd name="connsiteX2" fmla="*/ 293688 w 509653"/>
                    <a:gd name="connsiteY2" fmla="*/ 93662 h 179514"/>
                    <a:gd name="connsiteX3" fmla="*/ 403225 w 509653"/>
                    <a:gd name="connsiteY3" fmla="*/ 141287 h 179514"/>
                    <a:gd name="connsiteX4" fmla="*/ 415925 w 509653"/>
                    <a:gd name="connsiteY4" fmla="*/ 119062 h 179514"/>
                    <a:gd name="connsiteX5" fmla="*/ 509588 w 509653"/>
                    <a:gd name="connsiteY5" fmla="*/ 179387 h 179514"/>
                    <a:gd name="connsiteX6" fmla="*/ 400050 w 509653"/>
                    <a:gd name="connsiteY6" fmla="*/ 100012 h 179514"/>
                    <a:gd name="connsiteX7" fmla="*/ 306388 w 509653"/>
                    <a:gd name="connsiteY7" fmla="*/ 66675 h 179514"/>
                    <a:gd name="connsiteX8" fmla="*/ 0 w 509653"/>
                    <a:gd name="connsiteY8" fmla="*/ 0 h 17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9653" h="179514">
                      <a:moveTo>
                        <a:pt x="0" y="0"/>
                      </a:moveTo>
                      <a:cubicBezTo>
                        <a:pt x="65220" y="8070"/>
                        <a:pt x="130440" y="16140"/>
                        <a:pt x="179388" y="31750"/>
                      </a:cubicBezTo>
                      <a:cubicBezTo>
                        <a:pt x="228336" y="47360"/>
                        <a:pt x="256382" y="75406"/>
                        <a:pt x="293688" y="93662"/>
                      </a:cubicBezTo>
                      <a:cubicBezTo>
                        <a:pt x="330994" y="111918"/>
                        <a:pt x="382852" y="137054"/>
                        <a:pt x="403225" y="141287"/>
                      </a:cubicBezTo>
                      <a:cubicBezTo>
                        <a:pt x="423598" y="145520"/>
                        <a:pt x="398198" y="112712"/>
                        <a:pt x="415925" y="119062"/>
                      </a:cubicBezTo>
                      <a:cubicBezTo>
                        <a:pt x="433652" y="125412"/>
                        <a:pt x="512234" y="182562"/>
                        <a:pt x="509588" y="179387"/>
                      </a:cubicBezTo>
                      <a:cubicBezTo>
                        <a:pt x="506942" y="176212"/>
                        <a:pt x="433917" y="118797"/>
                        <a:pt x="400050" y="100012"/>
                      </a:cubicBezTo>
                      <a:cubicBezTo>
                        <a:pt x="366183" y="81227"/>
                        <a:pt x="306388" y="66675"/>
                        <a:pt x="306388" y="666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7" name="フリーフォーム: 図形 1146">
                  <a:extLst>
                    <a:ext uri="{FF2B5EF4-FFF2-40B4-BE49-F238E27FC236}">
                      <a16:creationId xmlns:a16="http://schemas.microsoft.com/office/drawing/2014/main" id="{83F753F9-55C0-4416-B77F-26A0E642A0DD}"/>
                    </a:ext>
                  </a:extLst>
                </p:cNvPr>
                <p:cNvSpPr/>
                <p:nvPr/>
              </p:nvSpPr>
              <p:spPr>
                <a:xfrm>
                  <a:off x="4192932" y="10955396"/>
                  <a:ext cx="96496" cy="210577"/>
                </a:xfrm>
                <a:custGeom>
                  <a:avLst/>
                  <a:gdLst>
                    <a:gd name="connsiteX0" fmla="*/ 56806 w 96496"/>
                    <a:gd name="connsiteY0" fmla="*/ 3117 h 210577"/>
                    <a:gd name="connsiteX1" fmla="*/ 1243 w 96496"/>
                    <a:gd name="connsiteY1" fmla="*/ 87254 h 210577"/>
                    <a:gd name="connsiteX2" fmla="*/ 18706 w 96496"/>
                    <a:gd name="connsiteY2" fmla="*/ 207904 h 210577"/>
                    <a:gd name="connsiteX3" fmla="*/ 25056 w 96496"/>
                    <a:gd name="connsiteY3" fmla="*/ 160279 h 210577"/>
                    <a:gd name="connsiteX4" fmla="*/ 96493 w 96496"/>
                    <a:gd name="connsiteY4" fmla="*/ 39629 h 210577"/>
                    <a:gd name="connsiteX5" fmla="*/ 28231 w 96496"/>
                    <a:gd name="connsiteY5" fmla="*/ 161867 h 210577"/>
                    <a:gd name="connsiteX6" fmla="*/ 2831 w 96496"/>
                    <a:gd name="connsiteY6" fmla="*/ 31692 h 210577"/>
                    <a:gd name="connsiteX7" fmla="*/ 56806 w 96496"/>
                    <a:gd name="connsiteY7" fmla="*/ 3117 h 2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496" h="210577">
                      <a:moveTo>
                        <a:pt x="56806" y="3117"/>
                      </a:moveTo>
                      <a:cubicBezTo>
                        <a:pt x="56541" y="12377"/>
                        <a:pt x="7593" y="53123"/>
                        <a:pt x="1243" y="87254"/>
                      </a:cubicBezTo>
                      <a:cubicBezTo>
                        <a:pt x="-5107" y="121385"/>
                        <a:pt x="14737" y="195733"/>
                        <a:pt x="18706" y="207904"/>
                      </a:cubicBezTo>
                      <a:cubicBezTo>
                        <a:pt x="22675" y="220075"/>
                        <a:pt x="12092" y="188325"/>
                        <a:pt x="25056" y="160279"/>
                      </a:cubicBezTo>
                      <a:cubicBezTo>
                        <a:pt x="38020" y="132233"/>
                        <a:pt x="95964" y="39364"/>
                        <a:pt x="96493" y="39629"/>
                      </a:cubicBezTo>
                      <a:cubicBezTo>
                        <a:pt x="97022" y="39894"/>
                        <a:pt x="43841" y="163190"/>
                        <a:pt x="28231" y="161867"/>
                      </a:cubicBezTo>
                      <a:cubicBezTo>
                        <a:pt x="12621" y="160544"/>
                        <a:pt x="-609" y="57621"/>
                        <a:pt x="2831" y="31692"/>
                      </a:cubicBezTo>
                      <a:cubicBezTo>
                        <a:pt x="6271" y="5763"/>
                        <a:pt x="57071" y="-6143"/>
                        <a:pt x="56806" y="3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8" name="フリーフォーム: 図形 1147">
                  <a:extLst>
                    <a:ext uri="{FF2B5EF4-FFF2-40B4-BE49-F238E27FC236}">
                      <a16:creationId xmlns:a16="http://schemas.microsoft.com/office/drawing/2014/main" id="{811F577C-9F05-4C1D-B107-4604ACE8E5B9}"/>
                    </a:ext>
                  </a:extLst>
                </p:cNvPr>
                <p:cNvSpPr/>
                <p:nvPr/>
              </p:nvSpPr>
              <p:spPr>
                <a:xfrm>
                  <a:off x="3849408" y="10970134"/>
                  <a:ext cx="313373" cy="71470"/>
                </a:xfrm>
                <a:custGeom>
                  <a:avLst/>
                  <a:gdLst>
                    <a:gd name="connsiteX0" fmla="*/ 1867 w 313373"/>
                    <a:gd name="connsiteY0" fmla="*/ 1079 h 71470"/>
                    <a:gd name="connsiteX1" fmla="*/ 111405 w 313373"/>
                    <a:gd name="connsiteY1" fmla="*/ 7429 h 71470"/>
                    <a:gd name="connsiteX2" fmla="*/ 235230 w 313373"/>
                    <a:gd name="connsiteY2" fmla="*/ 45529 h 71470"/>
                    <a:gd name="connsiteX3" fmla="*/ 313017 w 313373"/>
                    <a:gd name="connsiteY3" fmla="*/ 70929 h 71470"/>
                    <a:gd name="connsiteX4" fmla="*/ 205067 w 313373"/>
                    <a:gd name="connsiteY4" fmla="*/ 21716 h 71470"/>
                    <a:gd name="connsiteX5" fmla="*/ 1867 w 313373"/>
                    <a:gd name="connsiteY5" fmla="*/ 1079 h 7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71470">
                      <a:moveTo>
                        <a:pt x="1867" y="1079"/>
                      </a:moveTo>
                      <a:cubicBezTo>
                        <a:pt x="-13743" y="-1302"/>
                        <a:pt x="72511" y="21"/>
                        <a:pt x="111405" y="7429"/>
                      </a:cubicBezTo>
                      <a:cubicBezTo>
                        <a:pt x="150299" y="14837"/>
                        <a:pt x="201628" y="34946"/>
                        <a:pt x="235230" y="45529"/>
                      </a:cubicBezTo>
                      <a:cubicBezTo>
                        <a:pt x="268832" y="56112"/>
                        <a:pt x="318044" y="74898"/>
                        <a:pt x="313017" y="70929"/>
                      </a:cubicBezTo>
                      <a:cubicBezTo>
                        <a:pt x="307990" y="66960"/>
                        <a:pt x="250311" y="36268"/>
                        <a:pt x="205067" y="21716"/>
                      </a:cubicBezTo>
                      <a:cubicBezTo>
                        <a:pt x="159823" y="7164"/>
                        <a:pt x="17477" y="3460"/>
                        <a:pt x="1867" y="10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9" name="フリーフォーム: 図形 1148">
                  <a:extLst>
                    <a:ext uri="{FF2B5EF4-FFF2-40B4-BE49-F238E27FC236}">
                      <a16:creationId xmlns:a16="http://schemas.microsoft.com/office/drawing/2014/main" id="{59F8C40B-4990-41DD-B83C-D2F3DFA8403A}"/>
                    </a:ext>
                  </a:extLst>
                </p:cNvPr>
                <p:cNvSpPr/>
                <p:nvPr/>
              </p:nvSpPr>
              <p:spPr>
                <a:xfrm>
                  <a:off x="3553069" y="10686147"/>
                  <a:ext cx="334725" cy="560688"/>
                </a:xfrm>
                <a:custGeom>
                  <a:avLst/>
                  <a:gdLst>
                    <a:gd name="connsiteX0" fmla="*/ 215656 w 334725"/>
                    <a:gd name="connsiteY0" fmla="*/ 2491 h 560688"/>
                    <a:gd name="connsiteX1" fmla="*/ 156919 w 334725"/>
                    <a:gd name="connsiteY1" fmla="*/ 277128 h 560688"/>
                    <a:gd name="connsiteX2" fmla="*/ 137869 w 334725"/>
                    <a:gd name="connsiteY2" fmla="*/ 385078 h 560688"/>
                    <a:gd name="connsiteX3" fmla="*/ 2931 w 334725"/>
                    <a:gd name="connsiteY3" fmla="*/ 556528 h 560688"/>
                    <a:gd name="connsiteX4" fmla="*/ 55319 w 334725"/>
                    <a:gd name="connsiteY4" fmla="*/ 493028 h 560688"/>
                    <a:gd name="connsiteX5" fmla="*/ 174381 w 334725"/>
                    <a:gd name="connsiteY5" fmla="*/ 331103 h 560688"/>
                    <a:gd name="connsiteX6" fmla="*/ 334719 w 334725"/>
                    <a:gd name="connsiteY6" fmla="*/ 259666 h 560688"/>
                    <a:gd name="connsiteX7" fmla="*/ 180731 w 334725"/>
                    <a:gd name="connsiteY7" fmla="*/ 300941 h 560688"/>
                    <a:gd name="connsiteX8" fmla="*/ 204544 w 334725"/>
                    <a:gd name="connsiteY8" fmla="*/ 202516 h 560688"/>
                    <a:gd name="connsiteX9" fmla="*/ 210894 w 334725"/>
                    <a:gd name="connsiteY9" fmla="*/ 113616 h 560688"/>
                    <a:gd name="connsiteX10" fmla="*/ 215656 w 334725"/>
                    <a:gd name="connsiteY10" fmla="*/ 139016 h 560688"/>
                    <a:gd name="connsiteX11" fmla="*/ 215656 w 334725"/>
                    <a:gd name="connsiteY11" fmla="*/ 2491 h 56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4725" h="560688">
                      <a:moveTo>
                        <a:pt x="215656" y="2491"/>
                      </a:moveTo>
                      <a:cubicBezTo>
                        <a:pt x="205866" y="25510"/>
                        <a:pt x="169883" y="213364"/>
                        <a:pt x="156919" y="277128"/>
                      </a:cubicBezTo>
                      <a:cubicBezTo>
                        <a:pt x="143954" y="340893"/>
                        <a:pt x="163534" y="338511"/>
                        <a:pt x="137869" y="385078"/>
                      </a:cubicBezTo>
                      <a:cubicBezTo>
                        <a:pt x="112204" y="431645"/>
                        <a:pt x="16689" y="538536"/>
                        <a:pt x="2931" y="556528"/>
                      </a:cubicBezTo>
                      <a:cubicBezTo>
                        <a:pt x="-10827" y="574520"/>
                        <a:pt x="26744" y="530599"/>
                        <a:pt x="55319" y="493028"/>
                      </a:cubicBezTo>
                      <a:cubicBezTo>
                        <a:pt x="83894" y="455457"/>
                        <a:pt x="127814" y="369997"/>
                        <a:pt x="174381" y="331103"/>
                      </a:cubicBezTo>
                      <a:cubicBezTo>
                        <a:pt x="220948" y="292209"/>
                        <a:pt x="333661" y="264693"/>
                        <a:pt x="334719" y="259666"/>
                      </a:cubicBezTo>
                      <a:cubicBezTo>
                        <a:pt x="335777" y="254639"/>
                        <a:pt x="202427" y="310466"/>
                        <a:pt x="180731" y="300941"/>
                      </a:cubicBezTo>
                      <a:cubicBezTo>
                        <a:pt x="159035" y="291416"/>
                        <a:pt x="199517" y="233737"/>
                        <a:pt x="204544" y="202516"/>
                      </a:cubicBezTo>
                      <a:cubicBezTo>
                        <a:pt x="209571" y="171295"/>
                        <a:pt x="209042" y="124199"/>
                        <a:pt x="210894" y="113616"/>
                      </a:cubicBezTo>
                      <a:cubicBezTo>
                        <a:pt x="212746" y="103033"/>
                        <a:pt x="214333" y="154891"/>
                        <a:pt x="215656" y="139016"/>
                      </a:cubicBezTo>
                      <a:cubicBezTo>
                        <a:pt x="216979" y="123141"/>
                        <a:pt x="225446" y="-20528"/>
                        <a:pt x="215656" y="24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1" name="フリーフォーム: 図形 1150">
                  <a:extLst>
                    <a:ext uri="{FF2B5EF4-FFF2-40B4-BE49-F238E27FC236}">
                      <a16:creationId xmlns:a16="http://schemas.microsoft.com/office/drawing/2014/main" id="{44ADCDE4-F353-4619-8DB3-B9BF43BCF1BF}"/>
                    </a:ext>
                  </a:extLst>
                </p:cNvPr>
                <p:cNvSpPr/>
                <p:nvPr/>
              </p:nvSpPr>
              <p:spPr>
                <a:xfrm>
                  <a:off x="3812108" y="10660063"/>
                  <a:ext cx="258331" cy="258213"/>
                </a:xfrm>
                <a:custGeom>
                  <a:avLst/>
                  <a:gdLst>
                    <a:gd name="connsiteX0" fmla="*/ 67742 w 258331"/>
                    <a:gd name="connsiteY0" fmla="*/ 0 h 258213"/>
                    <a:gd name="connsiteX1" fmla="*/ 26467 w 258331"/>
                    <a:gd name="connsiteY1" fmla="*/ 136525 h 258213"/>
                    <a:gd name="connsiteX2" fmla="*/ 28055 w 258331"/>
                    <a:gd name="connsiteY2" fmla="*/ 257175 h 258213"/>
                    <a:gd name="connsiteX3" fmla="*/ 55042 w 258331"/>
                    <a:gd name="connsiteY3" fmla="*/ 196850 h 258213"/>
                    <a:gd name="connsiteX4" fmla="*/ 120130 w 258331"/>
                    <a:gd name="connsiteY4" fmla="*/ 231775 h 258213"/>
                    <a:gd name="connsiteX5" fmla="*/ 258242 w 258331"/>
                    <a:gd name="connsiteY5" fmla="*/ 153987 h 258213"/>
                    <a:gd name="connsiteX6" fmla="*/ 142355 w 258331"/>
                    <a:gd name="connsiteY6" fmla="*/ 119062 h 258213"/>
                    <a:gd name="connsiteX7" fmla="*/ 212205 w 258331"/>
                    <a:gd name="connsiteY7" fmla="*/ 166687 h 258213"/>
                    <a:gd name="connsiteX8" fmla="*/ 94730 w 258331"/>
                    <a:gd name="connsiteY8" fmla="*/ 225425 h 258213"/>
                    <a:gd name="connsiteX9" fmla="*/ 9005 w 258331"/>
                    <a:gd name="connsiteY9" fmla="*/ 254000 h 258213"/>
                    <a:gd name="connsiteX10" fmla="*/ 7417 w 258331"/>
                    <a:gd name="connsiteY10" fmla="*/ 136525 h 258213"/>
                    <a:gd name="connsiteX11" fmla="*/ 67742 w 258331"/>
                    <a:gd name="connsiteY11" fmla="*/ 0 h 25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8331" h="258213">
                      <a:moveTo>
                        <a:pt x="67742" y="0"/>
                      </a:moveTo>
                      <a:cubicBezTo>
                        <a:pt x="70917" y="0"/>
                        <a:pt x="33081" y="93663"/>
                        <a:pt x="26467" y="136525"/>
                      </a:cubicBezTo>
                      <a:cubicBezTo>
                        <a:pt x="19852" y="179388"/>
                        <a:pt x="23292" y="247121"/>
                        <a:pt x="28055" y="257175"/>
                      </a:cubicBezTo>
                      <a:cubicBezTo>
                        <a:pt x="32817" y="267229"/>
                        <a:pt x="39696" y="201083"/>
                        <a:pt x="55042" y="196850"/>
                      </a:cubicBezTo>
                      <a:cubicBezTo>
                        <a:pt x="70388" y="192617"/>
                        <a:pt x="86264" y="238919"/>
                        <a:pt x="120130" y="231775"/>
                      </a:cubicBezTo>
                      <a:cubicBezTo>
                        <a:pt x="153996" y="224631"/>
                        <a:pt x="254538" y="172772"/>
                        <a:pt x="258242" y="153987"/>
                      </a:cubicBezTo>
                      <a:cubicBezTo>
                        <a:pt x="261946" y="135202"/>
                        <a:pt x="150028" y="116945"/>
                        <a:pt x="142355" y="119062"/>
                      </a:cubicBezTo>
                      <a:cubicBezTo>
                        <a:pt x="134682" y="121179"/>
                        <a:pt x="220143" y="148960"/>
                        <a:pt x="212205" y="166687"/>
                      </a:cubicBezTo>
                      <a:cubicBezTo>
                        <a:pt x="204268" y="184414"/>
                        <a:pt x="128597" y="210873"/>
                        <a:pt x="94730" y="225425"/>
                      </a:cubicBezTo>
                      <a:cubicBezTo>
                        <a:pt x="60863" y="239977"/>
                        <a:pt x="23557" y="268817"/>
                        <a:pt x="9005" y="254000"/>
                      </a:cubicBezTo>
                      <a:cubicBezTo>
                        <a:pt x="-5547" y="239183"/>
                        <a:pt x="273" y="173038"/>
                        <a:pt x="7417" y="136525"/>
                      </a:cubicBezTo>
                      <a:cubicBezTo>
                        <a:pt x="14561" y="100013"/>
                        <a:pt x="64567" y="0"/>
                        <a:pt x="67742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2" name="フリーフォーム: 図形 1151">
                  <a:extLst>
                    <a:ext uri="{FF2B5EF4-FFF2-40B4-BE49-F238E27FC236}">
                      <a16:creationId xmlns:a16="http://schemas.microsoft.com/office/drawing/2014/main" id="{D4746207-F554-463C-B91C-D6544A2C9F60}"/>
                    </a:ext>
                  </a:extLst>
                </p:cNvPr>
                <p:cNvSpPr/>
                <p:nvPr/>
              </p:nvSpPr>
              <p:spPr>
                <a:xfrm>
                  <a:off x="3257602" y="10618705"/>
                  <a:ext cx="444124" cy="640557"/>
                </a:xfrm>
                <a:custGeom>
                  <a:avLst/>
                  <a:gdLst>
                    <a:gd name="connsiteX0" fmla="*/ 420636 w 444124"/>
                    <a:gd name="connsiteY0" fmla="*/ 83 h 640557"/>
                    <a:gd name="connsiteX1" fmla="*/ 441273 w 444124"/>
                    <a:gd name="connsiteY1" fmla="*/ 382670 h 640557"/>
                    <a:gd name="connsiteX2" fmla="*/ 352373 w 444124"/>
                    <a:gd name="connsiteY2" fmla="*/ 539833 h 640557"/>
                    <a:gd name="connsiteX3" fmla="*/ 293636 w 444124"/>
                    <a:gd name="connsiteY3" fmla="*/ 592220 h 640557"/>
                    <a:gd name="connsiteX4" fmla="*/ 168223 w 444124"/>
                    <a:gd name="connsiteY4" fmla="*/ 623970 h 640557"/>
                    <a:gd name="connsiteX5" fmla="*/ 3123 w 444124"/>
                    <a:gd name="connsiteY5" fmla="*/ 638258 h 640557"/>
                    <a:gd name="connsiteX6" fmla="*/ 323798 w 444124"/>
                    <a:gd name="connsiteY6" fmla="*/ 576345 h 640557"/>
                    <a:gd name="connsiteX7" fmla="*/ 404761 w 444124"/>
                    <a:gd name="connsiteY7" fmla="*/ 417595 h 640557"/>
                    <a:gd name="connsiteX8" fmla="*/ 420636 w 444124"/>
                    <a:gd name="connsiteY8" fmla="*/ 83 h 64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124" h="640557">
                      <a:moveTo>
                        <a:pt x="420636" y="83"/>
                      </a:moveTo>
                      <a:cubicBezTo>
                        <a:pt x="426721" y="-5738"/>
                        <a:pt x="452650" y="292712"/>
                        <a:pt x="441273" y="382670"/>
                      </a:cubicBezTo>
                      <a:cubicBezTo>
                        <a:pt x="429896" y="472628"/>
                        <a:pt x="376979" y="504908"/>
                        <a:pt x="352373" y="539833"/>
                      </a:cubicBezTo>
                      <a:cubicBezTo>
                        <a:pt x="327767" y="574758"/>
                        <a:pt x="324328" y="578197"/>
                        <a:pt x="293636" y="592220"/>
                      </a:cubicBezTo>
                      <a:cubicBezTo>
                        <a:pt x="262944" y="606243"/>
                        <a:pt x="216642" y="616297"/>
                        <a:pt x="168223" y="623970"/>
                      </a:cubicBezTo>
                      <a:cubicBezTo>
                        <a:pt x="119804" y="631643"/>
                        <a:pt x="-22806" y="646195"/>
                        <a:pt x="3123" y="638258"/>
                      </a:cubicBezTo>
                      <a:cubicBezTo>
                        <a:pt x="29052" y="630321"/>
                        <a:pt x="256858" y="613122"/>
                        <a:pt x="323798" y="576345"/>
                      </a:cubicBezTo>
                      <a:cubicBezTo>
                        <a:pt x="390738" y="539568"/>
                        <a:pt x="388092" y="507024"/>
                        <a:pt x="404761" y="417595"/>
                      </a:cubicBezTo>
                      <a:cubicBezTo>
                        <a:pt x="421430" y="328166"/>
                        <a:pt x="414551" y="5904"/>
                        <a:pt x="420636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3" name="フリーフォーム: 図形 1152">
                  <a:extLst>
                    <a:ext uri="{FF2B5EF4-FFF2-40B4-BE49-F238E27FC236}">
                      <a16:creationId xmlns:a16="http://schemas.microsoft.com/office/drawing/2014/main" id="{7CBAB31B-018F-458C-864C-E09933F19292}"/>
                    </a:ext>
                  </a:extLst>
                </p:cNvPr>
                <p:cNvSpPr/>
                <p:nvPr/>
              </p:nvSpPr>
              <p:spPr>
                <a:xfrm>
                  <a:off x="2971217" y="10284883"/>
                  <a:ext cx="39231" cy="505715"/>
                </a:xfrm>
                <a:custGeom>
                  <a:avLst/>
                  <a:gdLst>
                    <a:gd name="connsiteX0" fmla="*/ 30216 w 39231"/>
                    <a:gd name="connsiteY0" fmla="*/ 0 h 505715"/>
                    <a:gd name="connsiteX1" fmla="*/ 15400 w 39231"/>
                    <a:gd name="connsiteY1" fmla="*/ 366184 h 505715"/>
                    <a:gd name="connsiteX2" fmla="*/ 583 w 39231"/>
                    <a:gd name="connsiteY2" fmla="*/ 503767 h 505715"/>
                    <a:gd name="connsiteX3" fmla="*/ 36566 w 39231"/>
                    <a:gd name="connsiteY3" fmla="*/ 279400 h 505715"/>
                    <a:gd name="connsiteX4" fmla="*/ 36566 w 39231"/>
                    <a:gd name="connsiteY4" fmla="*/ 192617 h 505715"/>
                    <a:gd name="connsiteX5" fmla="*/ 30216 w 39231"/>
                    <a:gd name="connsiteY5" fmla="*/ 0 h 505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31" h="505715">
                      <a:moveTo>
                        <a:pt x="30216" y="0"/>
                      </a:moveTo>
                      <a:cubicBezTo>
                        <a:pt x="25277" y="141111"/>
                        <a:pt x="20339" y="282223"/>
                        <a:pt x="15400" y="366184"/>
                      </a:cubicBezTo>
                      <a:cubicBezTo>
                        <a:pt x="10461" y="450145"/>
                        <a:pt x="-2945" y="518231"/>
                        <a:pt x="583" y="503767"/>
                      </a:cubicBezTo>
                      <a:cubicBezTo>
                        <a:pt x="4111" y="489303"/>
                        <a:pt x="30569" y="331258"/>
                        <a:pt x="36566" y="279400"/>
                      </a:cubicBezTo>
                      <a:cubicBezTo>
                        <a:pt x="42563" y="227542"/>
                        <a:pt x="36566" y="192617"/>
                        <a:pt x="36566" y="192617"/>
                      </a:cubicBezTo>
                      <a:lnTo>
                        <a:pt x="30216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4" name="フリーフォーム: 図形 1153">
                  <a:extLst>
                    <a:ext uri="{FF2B5EF4-FFF2-40B4-BE49-F238E27FC236}">
                      <a16:creationId xmlns:a16="http://schemas.microsoft.com/office/drawing/2014/main" id="{16E7E9FA-0FA5-48E0-B0FE-97007B17F219}"/>
                    </a:ext>
                  </a:extLst>
                </p:cNvPr>
                <p:cNvSpPr/>
                <p:nvPr/>
              </p:nvSpPr>
              <p:spPr>
                <a:xfrm>
                  <a:off x="2975913" y="10268044"/>
                  <a:ext cx="80362" cy="533306"/>
                </a:xfrm>
                <a:custGeom>
                  <a:avLst/>
                  <a:gdLst>
                    <a:gd name="connsiteX0" fmla="*/ 74204 w 80362"/>
                    <a:gd name="connsiteY0" fmla="*/ 14723 h 533306"/>
                    <a:gd name="connsiteX1" fmla="*/ 57270 w 80362"/>
                    <a:gd name="connsiteY1" fmla="*/ 338573 h 533306"/>
                    <a:gd name="connsiteX2" fmla="*/ 120 w 80362"/>
                    <a:gd name="connsiteY2" fmla="*/ 533306 h 533306"/>
                    <a:gd name="connsiteX3" fmla="*/ 74204 w 80362"/>
                    <a:gd name="connsiteY3" fmla="*/ 336456 h 533306"/>
                    <a:gd name="connsiteX4" fmla="*/ 76320 w 80362"/>
                    <a:gd name="connsiteY4" fmla="*/ 184056 h 533306"/>
                    <a:gd name="connsiteX5" fmla="*/ 76320 w 80362"/>
                    <a:gd name="connsiteY5" fmla="*/ 65523 h 533306"/>
                    <a:gd name="connsiteX6" fmla="*/ 74204 w 80362"/>
                    <a:gd name="connsiteY6" fmla="*/ 14723 h 533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62" h="533306">
                      <a:moveTo>
                        <a:pt x="74204" y="14723"/>
                      </a:moveTo>
                      <a:cubicBezTo>
                        <a:pt x="71029" y="60231"/>
                        <a:pt x="69617" y="252143"/>
                        <a:pt x="57270" y="338573"/>
                      </a:cubicBezTo>
                      <a:cubicBezTo>
                        <a:pt x="44923" y="425003"/>
                        <a:pt x="-2702" y="533659"/>
                        <a:pt x="120" y="533306"/>
                      </a:cubicBezTo>
                      <a:cubicBezTo>
                        <a:pt x="2942" y="532953"/>
                        <a:pt x="61504" y="394664"/>
                        <a:pt x="74204" y="336456"/>
                      </a:cubicBezTo>
                      <a:cubicBezTo>
                        <a:pt x="86904" y="278248"/>
                        <a:pt x="75967" y="229211"/>
                        <a:pt x="76320" y="184056"/>
                      </a:cubicBezTo>
                      <a:cubicBezTo>
                        <a:pt x="76673" y="138901"/>
                        <a:pt x="75614" y="89512"/>
                        <a:pt x="76320" y="65523"/>
                      </a:cubicBezTo>
                      <a:cubicBezTo>
                        <a:pt x="77026" y="41534"/>
                        <a:pt x="77379" y="-30785"/>
                        <a:pt x="74204" y="147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5" name="フリーフォーム: 図形 1154">
                  <a:extLst>
                    <a:ext uri="{FF2B5EF4-FFF2-40B4-BE49-F238E27FC236}">
                      <a16:creationId xmlns:a16="http://schemas.microsoft.com/office/drawing/2014/main" id="{48BB15CE-04EA-484C-9D73-E2F6054A08E0}"/>
                    </a:ext>
                  </a:extLst>
                </p:cNvPr>
                <p:cNvSpPr/>
                <p:nvPr/>
              </p:nvSpPr>
              <p:spPr>
                <a:xfrm>
                  <a:off x="2794655" y="10466854"/>
                  <a:ext cx="223816" cy="574147"/>
                </a:xfrm>
                <a:custGeom>
                  <a:avLst/>
                  <a:gdLst>
                    <a:gd name="connsiteX0" fmla="*/ 223712 w 223816"/>
                    <a:gd name="connsiteY0" fmla="*/ 63 h 574147"/>
                    <a:gd name="connsiteX1" fmla="*/ 109412 w 223816"/>
                    <a:gd name="connsiteY1" fmla="*/ 298513 h 574147"/>
                    <a:gd name="connsiteX2" fmla="*/ 35328 w 223816"/>
                    <a:gd name="connsiteY2" fmla="*/ 520763 h 574147"/>
                    <a:gd name="connsiteX3" fmla="*/ 20512 w 223816"/>
                    <a:gd name="connsiteY3" fmla="*/ 552513 h 574147"/>
                    <a:gd name="connsiteX4" fmla="*/ 1462 w 223816"/>
                    <a:gd name="connsiteY4" fmla="*/ 567329 h 574147"/>
                    <a:gd name="connsiteX5" fmla="*/ 62845 w 223816"/>
                    <a:gd name="connsiteY5" fmla="*/ 438213 h 574147"/>
                    <a:gd name="connsiteX6" fmla="*/ 88245 w 223816"/>
                    <a:gd name="connsiteY6" fmla="*/ 273113 h 574147"/>
                    <a:gd name="connsiteX7" fmla="*/ 223712 w 223816"/>
                    <a:gd name="connsiteY7" fmla="*/ 63 h 574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3816" h="574147">
                      <a:moveTo>
                        <a:pt x="223712" y="63"/>
                      </a:moveTo>
                      <a:cubicBezTo>
                        <a:pt x="227240" y="4296"/>
                        <a:pt x="140809" y="211730"/>
                        <a:pt x="109412" y="298513"/>
                      </a:cubicBezTo>
                      <a:cubicBezTo>
                        <a:pt x="78015" y="385296"/>
                        <a:pt x="50145" y="478430"/>
                        <a:pt x="35328" y="520763"/>
                      </a:cubicBezTo>
                      <a:cubicBezTo>
                        <a:pt x="20511" y="563096"/>
                        <a:pt x="26156" y="544752"/>
                        <a:pt x="20512" y="552513"/>
                      </a:cubicBezTo>
                      <a:cubicBezTo>
                        <a:pt x="14868" y="560274"/>
                        <a:pt x="-5594" y="586379"/>
                        <a:pt x="1462" y="567329"/>
                      </a:cubicBezTo>
                      <a:cubicBezTo>
                        <a:pt x="8517" y="548279"/>
                        <a:pt x="48381" y="487249"/>
                        <a:pt x="62845" y="438213"/>
                      </a:cubicBezTo>
                      <a:cubicBezTo>
                        <a:pt x="77309" y="389177"/>
                        <a:pt x="64256" y="342963"/>
                        <a:pt x="88245" y="273113"/>
                      </a:cubicBezTo>
                      <a:cubicBezTo>
                        <a:pt x="112234" y="203263"/>
                        <a:pt x="220184" y="-4170"/>
                        <a:pt x="223712" y="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6" name="フリーフォーム: 図形 1155">
                  <a:extLst>
                    <a:ext uri="{FF2B5EF4-FFF2-40B4-BE49-F238E27FC236}">
                      <a16:creationId xmlns:a16="http://schemas.microsoft.com/office/drawing/2014/main" id="{87D83922-D185-4EBA-84E2-188F924F0BD2}"/>
                    </a:ext>
                  </a:extLst>
                </p:cNvPr>
                <p:cNvSpPr/>
                <p:nvPr/>
              </p:nvSpPr>
              <p:spPr>
                <a:xfrm>
                  <a:off x="2659026" y="11002851"/>
                  <a:ext cx="188996" cy="56516"/>
                </a:xfrm>
                <a:custGeom>
                  <a:avLst/>
                  <a:gdLst>
                    <a:gd name="connsiteX0" fmla="*/ 188949 w 188996"/>
                    <a:gd name="connsiteY0" fmla="*/ 112 h 56516"/>
                    <a:gd name="connsiteX1" fmla="*/ 96874 w 188996"/>
                    <a:gd name="connsiteY1" fmla="*/ 41387 h 56516"/>
                    <a:gd name="connsiteX2" fmla="*/ 37 w 188996"/>
                    <a:gd name="connsiteY2" fmla="*/ 44562 h 56516"/>
                    <a:gd name="connsiteX3" fmla="*/ 107987 w 188996"/>
                    <a:gd name="connsiteY3" fmla="*/ 55674 h 56516"/>
                    <a:gd name="connsiteX4" fmla="*/ 188949 w 188996"/>
                    <a:gd name="connsiteY4" fmla="*/ 112 h 56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996" h="56516">
                      <a:moveTo>
                        <a:pt x="188949" y="112"/>
                      </a:moveTo>
                      <a:cubicBezTo>
                        <a:pt x="187097" y="-2269"/>
                        <a:pt x="128359" y="33979"/>
                        <a:pt x="96874" y="41387"/>
                      </a:cubicBezTo>
                      <a:cubicBezTo>
                        <a:pt x="65389" y="48795"/>
                        <a:pt x="-1815" y="42181"/>
                        <a:pt x="37" y="44562"/>
                      </a:cubicBezTo>
                      <a:cubicBezTo>
                        <a:pt x="1889" y="46943"/>
                        <a:pt x="77560" y="59907"/>
                        <a:pt x="107987" y="55674"/>
                      </a:cubicBezTo>
                      <a:cubicBezTo>
                        <a:pt x="138414" y="51441"/>
                        <a:pt x="190801" y="2493"/>
                        <a:pt x="188949" y="1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7" name="フリーフォーム: 図形 1156">
                  <a:extLst>
                    <a:ext uri="{FF2B5EF4-FFF2-40B4-BE49-F238E27FC236}">
                      <a16:creationId xmlns:a16="http://schemas.microsoft.com/office/drawing/2014/main" id="{EB01DAFB-3E86-4357-8C8A-E1D006DD5DFB}"/>
                    </a:ext>
                  </a:extLst>
                </p:cNvPr>
                <p:cNvSpPr/>
                <p:nvPr/>
              </p:nvSpPr>
              <p:spPr>
                <a:xfrm>
                  <a:off x="2553882" y="11029696"/>
                  <a:ext cx="251411" cy="138089"/>
                </a:xfrm>
                <a:custGeom>
                  <a:avLst/>
                  <a:gdLst>
                    <a:gd name="connsiteX0" fmla="*/ 406 w 251411"/>
                    <a:gd name="connsiteY0" fmla="*/ 136779 h 138089"/>
                    <a:gd name="connsiteX1" fmla="*/ 132168 w 251411"/>
                    <a:gd name="connsiteY1" fmla="*/ 12954 h 138089"/>
                    <a:gd name="connsiteX2" fmla="*/ 251231 w 251411"/>
                    <a:gd name="connsiteY2" fmla="*/ 3429 h 138089"/>
                    <a:gd name="connsiteX3" fmla="*/ 157568 w 251411"/>
                    <a:gd name="connsiteY3" fmla="*/ 9779 h 138089"/>
                    <a:gd name="connsiteX4" fmla="*/ 92481 w 251411"/>
                    <a:gd name="connsiteY4" fmla="*/ 74867 h 138089"/>
                    <a:gd name="connsiteX5" fmla="*/ 406 w 251411"/>
                    <a:gd name="connsiteY5" fmla="*/ 136779 h 138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411" h="138089">
                      <a:moveTo>
                        <a:pt x="406" y="136779"/>
                      </a:moveTo>
                      <a:cubicBezTo>
                        <a:pt x="7021" y="126460"/>
                        <a:pt x="90364" y="35179"/>
                        <a:pt x="132168" y="12954"/>
                      </a:cubicBezTo>
                      <a:cubicBezTo>
                        <a:pt x="173972" y="-9271"/>
                        <a:pt x="246998" y="3958"/>
                        <a:pt x="251231" y="3429"/>
                      </a:cubicBezTo>
                      <a:cubicBezTo>
                        <a:pt x="255464" y="2900"/>
                        <a:pt x="184026" y="-2127"/>
                        <a:pt x="157568" y="9779"/>
                      </a:cubicBezTo>
                      <a:cubicBezTo>
                        <a:pt x="131110" y="21685"/>
                        <a:pt x="115235" y="56082"/>
                        <a:pt x="92481" y="74867"/>
                      </a:cubicBezTo>
                      <a:cubicBezTo>
                        <a:pt x="69727" y="93652"/>
                        <a:pt x="-6209" y="147098"/>
                        <a:pt x="406" y="1367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8" name="フリーフォーム: 図形 1157">
                  <a:extLst>
                    <a:ext uri="{FF2B5EF4-FFF2-40B4-BE49-F238E27FC236}">
                      <a16:creationId xmlns:a16="http://schemas.microsoft.com/office/drawing/2014/main" id="{37348658-438A-4B14-9ADF-9253F46CDA0A}"/>
                    </a:ext>
                  </a:extLst>
                </p:cNvPr>
                <p:cNvSpPr/>
                <p:nvPr/>
              </p:nvSpPr>
              <p:spPr>
                <a:xfrm>
                  <a:off x="2511292" y="11133436"/>
                  <a:ext cx="125554" cy="121070"/>
                </a:xfrm>
                <a:custGeom>
                  <a:avLst/>
                  <a:gdLst>
                    <a:gd name="connsiteX0" fmla="*/ 73158 w 125554"/>
                    <a:gd name="connsiteY0" fmla="*/ 1289 h 121070"/>
                    <a:gd name="connsiteX1" fmla="*/ 11246 w 125554"/>
                    <a:gd name="connsiteY1" fmla="*/ 93364 h 121070"/>
                    <a:gd name="connsiteX2" fmla="*/ 11246 w 125554"/>
                    <a:gd name="connsiteY2" fmla="*/ 120352 h 121070"/>
                    <a:gd name="connsiteX3" fmla="*/ 125546 w 125554"/>
                    <a:gd name="connsiteY3" fmla="*/ 71139 h 121070"/>
                    <a:gd name="connsiteX4" fmla="*/ 4896 w 125554"/>
                    <a:gd name="connsiteY4" fmla="*/ 112414 h 121070"/>
                    <a:gd name="connsiteX5" fmla="*/ 33471 w 125554"/>
                    <a:gd name="connsiteY5" fmla="*/ 42564 h 121070"/>
                    <a:gd name="connsiteX6" fmla="*/ 73158 w 125554"/>
                    <a:gd name="connsiteY6" fmla="*/ 1289 h 12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554" h="121070">
                      <a:moveTo>
                        <a:pt x="73158" y="1289"/>
                      </a:moveTo>
                      <a:cubicBezTo>
                        <a:pt x="69454" y="9756"/>
                        <a:pt x="21565" y="73520"/>
                        <a:pt x="11246" y="93364"/>
                      </a:cubicBezTo>
                      <a:cubicBezTo>
                        <a:pt x="927" y="113208"/>
                        <a:pt x="-7804" y="124056"/>
                        <a:pt x="11246" y="120352"/>
                      </a:cubicBezTo>
                      <a:cubicBezTo>
                        <a:pt x="30296" y="116648"/>
                        <a:pt x="126604" y="72462"/>
                        <a:pt x="125546" y="71139"/>
                      </a:cubicBezTo>
                      <a:cubicBezTo>
                        <a:pt x="124488" y="69816"/>
                        <a:pt x="20242" y="117177"/>
                        <a:pt x="4896" y="112414"/>
                      </a:cubicBezTo>
                      <a:cubicBezTo>
                        <a:pt x="-10450" y="107651"/>
                        <a:pt x="23417" y="56851"/>
                        <a:pt x="33471" y="42564"/>
                      </a:cubicBezTo>
                      <a:cubicBezTo>
                        <a:pt x="43525" y="28277"/>
                        <a:pt x="76862" y="-7178"/>
                        <a:pt x="73158" y="1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9" name="フリーフォーム: 図形 1158">
                  <a:extLst>
                    <a:ext uri="{FF2B5EF4-FFF2-40B4-BE49-F238E27FC236}">
                      <a16:creationId xmlns:a16="http://schemas.microsoft.com/office/drawing/2014/main" id="{8ABB2BBB-0B07-4A6A-A6DE-7BFA596FF437}"/>
                    </a:ext>
                  </a:extLst>
                </p:cNvPr>
                <p:cNvSpPr/>
                <p:nvPr/>
              </p:nvSpPr>
              <p:spPr>
                <a:xfrm>
                  <a:off x="2563751" y="11012462"/>
                  <a:ext cx="321303" cy="195502"/>
                </a:xfrm>
                <a:custGeom>
                  <a:avLst/>
                  <a:gdLst>
                    <a:gd name="connsiteX0" fmla="*/ 62 w 321303"/>
                    <a:gd name="connsiteY0" fmla="*/ 133376 h 195502"/>
                    <a:gd name="connsiteX1" fmla="*/ 61974 w 321303"/>
                    <a:gd name="connsiteY1" fmla="*/ 195288 h 195502"/>
                    <a:gd name="connsiteX2" fmla="*/ 117537 w 321303"/>
                    <a:gd name="connsiteY2" fmla="*/ 150838 h 195502"/>
                    <a:gd name="connsiteX3" fmla="*/ 182624 w 321303"/>
                    <a:gd name="connsiteY3" fmla="*/ 74638 h 195502"/>
                    <a:gd name="connsiteX4" fmla="*/ 215962 w 321303"/>
                    <a:gd name="connsiteY4" fmla="*/ 68288 h 195502"/>
                    <a:gd name="connsiteX5" fmla="*/ 252474 w 321303"/>
                    <a:gd name="connsiteY5" fmla="*/ 52413 h 195502"/>
                    <a:gd name="connsiteX6" fmla="*/ 320737 w 321303"/>
                    <a:gd name="connsiteY6" fmla="*/ 26 h 195502"/>
                    <a:gd name="connsiteX7" fmla="*/ 211199 w 321303"/>
                    <a:gd name="connsiteY7" fmla="*/ 46063 h 195502"/>
                    <a:gd name="connsiteX8" fmla="*/ 147699 w 321303"/>
                    <a:gd name="connsiteY8" fmla="*/ 96863 h 195502"/>
                    <a:gd name="connsiteX9" fmla="*/ 101662 w 321303"/>
                    <a:gd name="connsiteY9" fmla="*/ 152426 h 195502"/>
                    <a:gd name="connsiteX10" fmla="*/ 50862 w 321303"/>
                    <a:gd name="connsiteY10" fmla="*/ 188938 h 195502"/>
                    <a:gd name="connsiteX11" fmla="*/ 62 w 321303"/>
                    <a:gd name="connsiteY11" fmla="*/ 133376 h 19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1303" h="195502">
                      <a:moveTo>
                        <a:pt x="62" y="133376"/>
                      </a:moveTo>
                      <a:cubicBezTo>
                        <a:pt x="1914" y="134434"/>
                        <a:pt x="42395" y="192378"/>
                        <a:pt x="61974" y="195288"/>
                      </a:cubicBezTo>
                      <a:cubicBezTo>
                        <a:pt x="81553" y="198198"/>
                        <a:pt x="97429" y="170946"/>
                        <a:pt x="117537" y="150838"/>
                      </a:cubicBezTo>
                      <a:cubicBezTo>
                        <a:pt x="137645" y="130730"/>
                        <a:pt x="166220" y="88396"/>
                        <a:pt x="182624" y="74638"/>
                      </a:cubicBezTo>
                      <a:cubicBezTo>
                        <a:pt x="199028" y="60880"/>
                        <a:pt x="204320" y="71992"/>
                        <a:pt x="215962" y="68288"/>
                      </a:cubicBezTo>
                      <a:cubicBezTo>
                        <a:pt x="227604" y="64584"/>
                        <a:pt x="235011" y="63790"/>
                        <a:pt x="252474" y="52413"/>
                      </a:cubicBezTo>
                      <a:cubicBezTo>
                        <a:pt x="269937" y="41036"/>
                        <a:pt x="327616" y="1084"/>
                        <a:pt x="320737" y="26"/>
                      </a:cubicBezTo>
                      <a:cubicBezTo>
                        <a:pt x="313858" y="-1032"/>
                        <a:pt x="240039" y="29923"/>
                        <a:pt x="211199" y="46063"/>
                      </a:cubicBezTo>
                      <a:cubicBezTo>
                        <a:pt x="182359" y="62203"/>
                        <a:pt x="165955" y="79136"/>
                        <a:pt x="147699" y="96863"/>
                      </a:cubicBezTo>
                      <a:cubicBezTo>
                        <a:pt x="129443" y="114590"/>
                        <a:pt x="117801" y="137080"/>
                        <a:pt x="101662" y="152426"/>
                      </a:cubicBezTo>
                      <a:cubicBezTo>
                        <a:pt x="85523" y="167772"/>
                        <a:pt x="63827" y="191055"/>
                        <a:pt x="50862" y="188938"/>
                      </a:cubicBezTo>
                      <a:cubicBezTo>
                        <a:pt x="37897" y="186821"/>
                        <a:pt x="-1790" y="132318"/>
                        <a:pt x="62" y="1333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0" name="フリーフォーム: 図形 1159">
                  <a:extLst>
                    <a:ext uri="{FF2B5EF4-FFF2-40B4-BE49-F238E27FC236}">
                      <a16:creationId xmlns:a16="http://schemas.microsoft.com/office/drawing/2014/main" id="{32BF4B6C-0703-44A4-A221-280992578948}"/>
                    </a:ext>
                  </a:extLst>
                </p:cNvPr>
                <p:cNvSpPr/>
                <p:nvPr/>
              </p:nvSpPr>
              <p:spPr>
                <a:xfrm>
                  <a:off x="2468172" y="10861467"/>
                  <a:ext cx="500457" cy="420867"/>
                </a:xfrm>
                <a:custGeom>
                  <a:avLst/>
                  <a:gdLst>
                    <a:gd name="connsiteX0" fmla="*/ 500453 w 500457"/>
                    <a:gd name="connsiteY0" fmla="*/ 208 h 420867"/>
                    <a:gd name="connsiteX1" fmla="*/ 430603 w 500457"/>
                    <a:gd name="connsiteY1" fmla="*/ 143083 h 420867"/>
                    <a:gd name="connsiteX2" fmla="*/ 375041 w 500457"/>
                    <a:gd name="connsiteY2" fmla="*/ 184358 h 420867"/>
                    <a:gd name="connsiteX3" fmla="*/ 329003 w 500457"/>
                    <a:gd name="connsiteY3" fmla="*/ 225633 h 420867"/>
                    <a:gd name="connsiteX4" fmla="*/ 255978 w 500457"/>
                    <a:gd name="connsiteY4" fmla="*/ 254208 h 420867"/>
                    <a:gd name="connsiteX5" fmla="*/ 202003 w 500457"/>
                    <a:gd name="connsiteY5" fmla="*/ 330408 h 420867"/>
                    <a:gd name="connsiteX6" fmla="*/ 138503 w 500457"/>
                    <a:gd name="connsiteY6" fmla="*/ 374858 h 420867"/>
                    <a:gd name="connsiteX7" fmla="*/ 3566 w 500457"/>
                    <a:gd name="connsiteY7" fmla="*/ 416133 h 420867"/>
                    <a:gd name="connsiteX8" fmla="*/ 297253 w 500457"/>
                    <a:gd name="connsiteY8" fmla="*/ 257383 h 420867"/>
                    <a:gd name="connsiteX9" fmla="*/ 427428 w 500457"/>
                    <a:gd name="connsiteY9" fmla="*/ 178008 h 420867"/>
                    <a:gd name="connsiteX10" fmla="*/ 500453 w 500457"/>
                    <a:gd name="connsiteY10" fmla="*/ 208 h 420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457" h="420867">
                      <a:moveTo>
                        <a:pt x="500453" y="208"/>
                      </a:moveTo>
                      <a:cubicBezTo>
                        <a:pt x="500982" y="-5613"/>
                        <a:pt x="451505" y="112391"/>
                        <a:pt x="430603" y="143083"/>
                      </a:cubicBezTo>
                      <a:cubicBezTo>
                        <a:pt x="409701" y="173775"/>
                        <a:pt x="391974" y="170600"/>
                        <a:pt x="375041" y="184358"/>
                      </a:cubicBezTo>
                      <a:cubicBezTo>
                        <a:pt x="358108" y="198116"/>
                        <a:pt x="348847" y="213991"/>
                        <a:pt x="329003" y="225633"/>
                      </a:cubicBezTo>
                      <a:cubicBezTo>
                        <a:pt x="309159" y="237275"/>
                        <a:pt x="277145" y="236746"/>
                        <a:pt x="255978" y="254208"/>
                      </a:cubicBezTo>
                      <a:cubicBezTo>
                        <a:pt x="234811" y="271670"/>
                        <a:pt x="221582" y="310300"/>
                        <a:pt x="202003" y="330408"/>
                      </a:cubicBezTo>
                      <a:cubicBezTo>
                        <a:pt x="182424" y="350516"/>
                        <a:pt x="171576" y="360571"/>
                        <a:pt x="138503" y="374858"/>
                      </a:cubicBezTo>
                      <a:cubicBezTo>
                        <a:pt x="105430" y="389146"/>
                        <a:pt x="-22892" y="435712"/>
                        <a:pt x="3566" y="416133"/>
                      </a:cubicBezTo>
                      <a:cubicBezTo>
                        <a:pt x="30024" y="396554"/>
                        <a:pt x="226609" y="297070"/>
                        <a:pt x="297253" y="257383"/>
                      </a:cubicBezTo>
                      <a:cubicBezTo>
                        <a:pt x="367897" y="217696"/>
                        <a:pt x="393826" y="218225"/>
                        <a:pt x="427428" y="178008"/>
                      </a:cubicBezTo>
                      <a:cubicBezTo>
                        <a:pt x="461030" y="137791"/>
                        <a:pt x="499924" y="6029"/>
                        <a:pt x="500453" y="2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1" name="フリーフォーム: 図形 1160">
                  <a:extLst>
                    <a:ext uri="{FF2B5EF4-FFF2-40B4-BE49-F238E27FC236}">
                      <a16:creationId xmlns:a16="http://schemas.microsoft.com/office/drawing/2014/main" id="{9606E27A-5318-4085-89B9-CA965C9FFDDA}"/>
                    </a:ext>
                  </a:extLst>
                </p:cNvPr>
                <p:cNvSpPr/>
                <p:nvPr/>
              </p:nvSpPr>
              <p:spPr>
                <a:xfrm>
                  <a:off x="2904034" y="10751338"/>
                  <a:ext cx="170175" cy="337614"/>
                </a:xfrm>
                <a:custGeom>
                  <a:avLst/>
                  <a:gdLst>
                    <a:gd name="connsiteX0" fmla="*/ 169366 w 170175"/>
                    <a:gd name="connsiteY0" fmla="*/ 800 h 337614"/>
                    <a:gd name="connsiteX1" fmla="*/ 104279 w 170175"/>
                    <a:gd name="connsiteY1" fmla="*/ 227812 h 337614"/>
                    <a:gd name="connsiteX2" fmla="*/ 47129 w 170175"/>
                    <a:gd name="connsiteY2" fmla="*/ 294487 h 337614"/>
                    <a:gd name="connsiteX3" fmla="*/ 2679 w 170175"/>
                    <a:gd name="connsiteY3" fmla="*/ 334175 h 337614"/>
                    <a:gd name="connsiteX4" fmla="*/ 128091 w 170175"/>
                    <a:gd name="connsiteY4" fmla="*/ 205587 h 337614"/>
                    <a:gd name="connsiteX5" fmla="*/ 118566 w 170175"/>
                    <a:gd name="connsiteY5" fmla="*/ 256387 h 337614"/>
                    <a:gd name="connsiteX6" fmla="*/ 126504 w 170175"/>
                    <a:gd name="connsiteY6" fmla="*/ 292900 h 337614"/>
                    <a:gd name="connsiteX7" fmla="*/ 145554 w 170175"/>
                    <a:gd name="connsiteY7" fmla="*/ 197650 h 337614"/>
                    <a:gd name="connsiteX8" fmla="*/ 159841 w 170175"/>
                    <a:gd name="connsiteY8" fmla="*/ 277025 h 337614"/>
                    <a:gd name="connsiteX9" fmla="*/ 142379 w 170175"/>
                    <a:gd name="connsiteY9" fmla="*/ 156375 h 337614"/>
                    <a:gd name="connsiteX10" fmla="*/ 169366 w 170175"/>
                    <a:gd name="connsiteY10" fmla="*/ 800 h 337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175" h="337614">
                      <a:moveTo>
                        <a:pt x="169366" y="800"/>
                      </a:moveTo>
                      <a:cubicBezTo>
                        <a:pt x="163016" y="12706"/>
                        <a:pt x="124652" y="178864"/>
                        <a:pt x="104279" y="227812"/>
                      </a:cubicBezTo>
                      <a:cubicBezTo>
                        <a:pt x="83906" y="276760"/>
                        <a:pt x="64062" y="276760"/>
                        <a:pt x="47129" y="294487"/>
                      </a:cubicBezTo>
                      <a:cubicBezTo>
                        <a:pt x="30196" y="312214"/>
                        <a:pt x="-10815" y="348992"/>
                        <a:pt x="2679" y="334175"/>
                      </a:cubicBezTo>
                      <a:cubicBezTo>
                        <a:pt x="16173" y="319358"/>
                        <a:pt x="108777" y="218552"/>
                        <a:pt x="128091" y="205587"/>
                      </a:cubicBezTo>
                      <a:cubicBezTo>
                        <a:pt x="147405" y="192622"/>
                        <a:pt x="118830" y="241835"/>
                        <a:pt x="118566" y="256387"/>
                      </a:cubicBezTo>
                      <a:cubicBezTo>
                        <a:pt x="118302" y="270939"/>
                        <a:pt x="122006" y="302690"/>
                        <a:pt x="126504" y="292900"/>
                      </a:cubicBezTo>
                      <a:cubicBezTo>
                        <a:pt x="131002" y="283111"/>
                        <a:pt x="139998" y="200296"/>
                        <a:pt x="145554" y="197650"/>
                      </a:cubicBezTo>
                      <a:cubicBezTo>
                        <a:pt x="151110" y="195004"/>
                        <a:pt x="160370" y="283904"/>
                        <a:pt x="159841" y="277025"/>
                      </a:cubicBezTo>
                      <a:cubicBezTo>
                        <a:pt x="159312" y="270146"/>
                        <a:pt x="142114" y="199767"/>
                        <a:pt x="142379" y="156375"/>
                      </a:cubicBezTo>
                      <a:cubicBezTo>
                        <a:pt x="142644" y="112983"/>
                        <a:pt x="175716" y="-11106"/>
                        <a:pt x="169366" y="8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2" name="フリーフォーム: 図形 1161">
                  <a:extLst>
                    <a:ext uri="{FF2B5EF4-FFF2-40B4-BE49-F238E27FC236}">
                      <a16:creationId xmlns:a16="http://schemas.microsoft.com/office/drawing/2014/main" id="{99725677-EEAC-4299-A984-44A92084321F}"/>
                    </a:ext>
                  </a:extLst>
                </p:cNvPr>
                <p:cNvSpPr/>
                <p:nvPr/>
              </p:nvSpPr>
              <p:spPr>
                <a:xfrm>
                  <a:off x="2391812" y="11040610"/>
                  <a:ext cx="588173" cy="261740"/>
                </a:xfrm>
                <a:custGeom>
                  <a:avLst/>
                  <a:gdLst>
                    <a:gd name="connsiteX0" fmla="*/ 586338 w 588173"/>
                    <a:gd name="connsiteY0" fmla="*/ 3628 h 261740"/>
                    <a:gd name="connsiteX1" fmla="*/ 446638 w 588173"/>
                    <a:gd name="connsiteY1" fmla="*/ 130628 h 261740"/>
                    <a:gd name="connsiteX2" fmla="*/ 352976 w 588173"/>
                    <a:gd name="connsiteY2" fmla="*/ 192540 h 261740"/>
                    <a:gd name="connsiteX3" fmla="*/ 281538 w 588173"/>
                    <a:gd name="connsiteY3" fmla="*/ 224290 h 261740"/>
                    <a:gd name="connsiteX4" fmla="*/ 214863 w 588173"/>
                    <a:gd name="connsiteY4" fmla="*/ 241753 h 261740"/>
                    <a:gd name="connsiteX5" fmla="*/ 2138 w 588173"/>
                    <a:gd name="connsiteY5" fmla="*/ 259215 h 261740"/>
                    <a:gd name="connsiteX6" fmla="*/ 360913 w 588173"/>
                    <a:gd name="connsiteY6" fmla="*/ 183015 h 261740"/>
                    <a:gd name="connsiteX7" fmla="*/ 432351 w 588173"/>
                    <a:gd name="connsiteY7" fmla="*/ 122690 h 261740"/>
                    <a:gd name="connsiteX8" fmla="*/ 521251 w 588173"/>
                    <a:gd name="connsiteY8" fmla="*/ 41728 h 261740"/>
                    <a:gd name="connsiteX9" fmla="*/ 586338 w 588173"/>
                    <a:gd name="connsiteY9" fmla="*/ 3628 h 261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8173" h="261740">
                      <a:moveTo>
                        <a:pt x="586338" y="3628"/>
                      </a:moveTo>
                      <a:cubicBezTo>
                        <a:pt x="573903" y="18445"/>
                        <a:pt x="485532" y="99143"/>
                        <a:pt x="446638" y="130628"/>
                      </a:cubicBezTo>
                      <a:cubicBezTo>
                        <a:pt x="407744" y="162113"/>
                        <a:pt x="380493" y="176930"/>
                        <a:pt x="352976" y="192540"/>
                      </a:cubicBezTo>
                      <a:cubicBezTo>
                        <a:pt x="325459" y="208150"/>
                        <a:pt x="304557" y="216088"/>
                        <a:pt x="281538" y="224290"/>
                      </a:cubicBezTo>
                      <a:cubicBezTo>
                        <a:pt x="258519" y="232492"/>
                        <a:pt x="261430" y="235932"/>
                        <a:pt x="214863" y="241753"/>
                      </a:cubicBezTo>
                      <a:cubicBezTo>
                        <a:pt x="168296" y="247574"/>
                        <a:pt x="-22204" y="269005"/>
                        <a:pt x="2138" y="259215"/>
                      </a:cubicBezTo>
                      <a:cubicBezTo>
                        <a:pt x="26480" y="249425"/>
                        <a:pt x="289211" y="205769"/>
                        <a:pt x="360913" y="183015"/>
                      </a:cubicBezTo>
                      <a:cubicBezTo>
                        <a:pt x="432615" y="160261"/>
                        <a:pt x="405628" y="146238"/>
                        <a:pt x="432351" y="122690"/>
                      </a:cubicBezTo>
                      <a:cubicBezTo>
                        <a:pt x="459074" y="99142"/>
                        <a:pt x="497703" y="60513"/>
                        <a:pt x="521251" y="41728"/>
                      </a:cubicBezTo>
                      <a:cubicBezTo>
                        <a:pt x="544799" y="22943"/>
                        <a:pt x="598773" y="-11189"/>
                        <a:pt x="586338" y="36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3" name="フリーフォーム: 図形 1162">
                  <a:extLst>
                    <a:ext uri="{FF2B5EF4-FFF2-40B4-BE49-F238E27FC236}">
                      <a16:creationId xmlns:a16="http://schemas.microsoft.com/office/drawing/2014/main" id="{B239A72F-CE68-429A-90C0-E86499745000}"/>
                    </a:ext>
                  </a:extLst>
                </p:cNvPr>
                <p:cNvSpPr/>
                <p:nvPr/>
              </p:nvSpPr>
              <p:spPr>
                <a:xfrm>
                  <a:off x="2628536" y="10779687"/>
                  <a:ext cx="481770" cy="515833"/>
                </a:xfrm>
                <a:custGeom>
                  <a:avLst/>
                  <a:gdLst>
                    <a:gd name="connsiteX0" fmla="*/ 471852 w 481770"/>
                    <a:gd name="connsiteY0" fmla="*/ 1026 h 515833"/>
                    <a:gd name="connsiteX1" fmla="*/ 446452 w 481770"/>
                    <a:gd name="connsiteY1" fmla="*/ 264551 h 515833"/>
                    <a:gd name="connsiteX2" fmla="*/ 343264 w 481770"/>
                    <a:gd name="connsiteY2" fmla="*/ 337576 h 515833"/>
                    <a:gd name="connsiteX3" fmla="*/ 194039 w 481770"/>
                    <a:gd name="connsiteY3" fmla="*/ 437588 h 515833"/>
                    <a:gd name="connsiteX4" fmla="*/ 95614 w 481770"/>
                    <a:gd name="connsiteY4" fmla="*/ 482038 h 515833"/>
                    <a:gd name="connsiteX5" fmla="*/ 21002 w 481770"/>
                    <a:gd name="connsiteY5" fmla="*/ 510613 h 515833"/>
                    <a:gd name="connsiteX6" fmla="*/ 6714 w 481770"/>
                    <a:gd name="connsiteY6" fmla="*/ 512201 h 515833"/>
                    <a:gd name="connsiteX7" fmla="*/ 116252 w 481770"/>
                    <a:gd name="connsiteY7" fmla="*/ 472513 h 515833"/>
                    <a:gd name="connsiteX8" fmla="*/ 413114 w 481770"/>
                    <a:gd name="connsiteY8" fmla="*/ 267726 h 515833"/>
                    <a:gd name="connsiteX9" fmla="*/ 425814 w 481770"/>
                    <a:gd name="connsiteY9" fmla="*/ 237563 h 515833"/>
                    <a:gd name="connsiteX10" fmla="*/ 481377 w 481770"/>
                    <a:gd name="connsiteY10" fmla="*/ 99451 h 515833"/>
                    <a:gd name="connsiteX11" fmla="*/ 451214 w 481770"/>
                    <a:gd name="connsiteY11" fmla="*/ 169301 h 515833"/>
                    <a:gd name="connsiteX12" fmla="*/ 471852 w 481770"/>
                    <a:gd name="connsiteY12" fmla="*/ 1026 h 5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1770" h="515833">
                      <a:moveTo>
                        <a:pt x="471852" y="1026"/>
                      </a:moveTo>
                      <a:cubicBezTo>
                        <a:pt x="471058" y="16901"/>
                        <a:pt x="467883" y="208459"/>
                        <a:pt x="446452" y="264551"/>
                      </a:cubicBezTo>
                      <a:cubicBezTo>
                        <a:pt x="425021" y="320643"/>
                        <a:pt x="343264" y="337576"/>
                        <a:pt x="343264" y="337576"/>
                      </a:cubicBezTo>
                      <a:cubicBezTo>
                        <a:pt x="301195" y="366415"/>
                        <a:pt x="235314" y="413511"/>
                        <a:pt x="194039" y="437588"/>
                      </a:cubicBezTo>
                      <a:cubicBezTo>
                        <a:pt x="152764" y="461665"/>
                        <a:pt x="124453" y="469867"/>
                        <a:pt x="95614" y="482038"/>
                      </a:cubicBezTo>
                      <a:cubicBezTo>
                        <a:pt x="66775" y="494209"/>
                        <a:pt x="35818" y="505586"/>
                        <a:pt x="21002" y="510613"/>
                      </a:cubicBezTo>
                      <a:cubicBezTo>
                        <a:pt x="6186" y="515640"/>
                        <a:pt x="-9161" y="518551"/>
                        <a:pt x="6714" y="512201"/>
                      </a:cubicBezTo>
                      <a:cubicBezTo>
                        <a:pt x="22589" y="505851"/>
                        <a:pt x="48519" y="513259"/>
                        <a:pt x="116252" y="472513"/>
                      </a:cubicBezTo>
                      <a:cubicBezTo>
                        <a:pt x="183985" y="431767"/>
                        <a:pt x="361520" y="306884"/>
                        <a:pt x="413114" y="267726"/>
                      </a:cubicBezTo>
                      <a:cubicBezTo>
                        <a:pt x="464708" y="228568"/>
                        <a:pt x="414437" y="265609"/>
                        <a:pt x="425814" y="237563"/>
                      </a:cubicBezTo>
                      <a:cubicBezTo>
                        <a:pt x="437191" y="209517"/>
                        <a:pt x="477144" y="110828"/>
                        <a:pt x="481377" y="99451"/>
                      </a:cubicBezTo>
                      <a:cubicBezTo>
                        <a:pt x="485610" y="88074"/>
                        <a:pt x="454389" y="180149"/>
                        <a:pt x="451214" y="169301"/>
                      </a:cubicBezTo>
                      <a:cubicBezTo>
                        <a:pt x="448039" y="158453"/>
                        <a:pt x="472646" y="-14849"/>
                        <a:pt x="471852" y="10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4" name="フリーフォーム: 図形 1163">
                  <a:extLst>
                    <a:ext uri="{FF2B5EF4-FFF2-40B4-BE49-F238E27FC236}">
                      <a16:creationId xmlns:a16="http://schemas.microsoft.com/office/drawing/2014/main" id="{24BB8931-F45B-4570-9254-526B96BEE4F5}"/>
                    </a:ext>
                  </a:extLst>
                </p:cNvPr>
                <p:cNvSpPr/>
                <p:nvPr/>
              </p:nvSpPr>
              <p:spPr>
                <a:xfrm>
                  <a:off x="2543225" y="11135988"/>
                  <a:ext cx="571526" cy="319123"/>
                </a:xfrm>
                <a:custGeom>
                  <a:avLst/>
                  <a:gdLst>
                    <a:gd name="connsiteX0" fmla="*/ 571450 w 571526"/>
                    <a:gd name="connsiteY0" fmla="*/ 325 h 319123"/>
                    <a:gd name="connsiteX1" fmla="*/ 312688 w 571526"/>
                    <a:gd name="connsiteY1" fmla="*/ 120975 h 319123"/>
                    <a:gd name="connsiteX2" fmla="*/ 169813 w 571526"/>
                    <a:gd name="connsiteY2" fmla="*/ 267025 h 319123"/>
                    <a:gd name="connsiteX3" fmla="*/ 92025 w 571526"/>
                    <a:gd name="connsiteY3" fmla="*/ 297187 h 319123"/>
                    <a:gd name="connsiteX4" fmla="*/ 1538 w 571526"/>
                    <a:gd name="connsiteY4" fmla="*/ 314650 h 319123"/>
                    <a:gd name="connsiteX5" fmla="*/ 171400 w 571526"/>
                    <a:gd name="connsiteY5" fmla="*/ 211462 h 319123"/>
                    <a:gd name="connsiteX6" fmla="*/ 338088 w 571526"/>
                    <a:gd name="connsiteY6" fmla="*/ 89225 h 319123"/>
                    <a:gd name="connsiteX7" fmla="*/ 571450 w 571526"/>
                    <a:gd name="connsiteY7" fmla="*/ 325 h 31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26" h="319123">
                      <a:moveTo>
                        <a:pt x="571450" y="325"/>
                      </a:moveTo>
                      <a:cubicBezTo>
                        <a:pt x="567217" y="5617"/>
                        <a:pt x="379627" y="76525"/>
                        <a:pt x="312688" y="120975"/>
                      </a:cubicBezTo>
                      <a:cubicBezTo>
                        <a:pt x="245749" y="165425"/>
                        <a:pt x="206590" y="237656"/>
                        <a:pt x="169813" y="267025"/>
                      </a:cubicBezTo>
                      <a:cubicBezTo>
                        <a:pt x="133036" y="296394"/>
                        <a:pt x="120071" y="289250"/>
                        <a:pt x="92025" y="297187"/>
                      </a:cubicBezTo>
                      <a:cubicBezTo>
                        <a:pt x="63979" y="305125"/>
                        <a:pt x="-11691" y="328938"/>
                        <a:pt x="1538" y="314650"/>
                      </a:cubicBezTo>
                      <a:cubicBezTo>
                        <a:pt x="14767" y="300363"/>
                        <a:pt x="115308" y="249033"/>
                        <a:pt x="171400" y="211462"/>
                      </a:cubicBezTo>
                      <a:cubicBezTo>
                        <a:pt x="227492" y="173891"/>
                        <a:pt x="273001" y="122827"/>
                        <a:pt x="338088" y="89225"/>
                      </a:cubicBezTo>
                      <a:cubicBezTo>
                        <a:pt x="403175" y="55623"/>
                        <a:pt x="575683" y="-4967"/>
                        <a:pt x="571450" y="3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5" name="フリーフォーム: 図形 1164">
                  <a:extLst>
                    <a:ext uri="{FF2B5EF4-FFF2-40B4-BE49-F238E27FC236}">
                      <a16:creationId xmlns:a16="http://schemas.microsoft.com/office/drawing/2014/main" id="{2E2ED914-A7DD-48E0-9C8F-9EE496117121}"/>
                    </a:ext>
                  </a:extLst>
                </p:cNvPr>
                <p:cNvSpPr/>
                <p:nvPr/>
              </p:nvSpPr>
              <p:spPr>
                <a:xfrm>
                  <a:off x="2322843" y="11282325"/>
                  <a:ext cx="388958" cy="113329"/>
                </a:xfrm>
                <a:custGeom>
                  <a:avLst/>
                  <a:gdLst>
                    <a:gd name="connsiteX0" fmla="*/ 185407 w 388958"/>
                    <a:gd name="connsiteY0" fmla="*/ 38 h 113329"/>
                    <a:gd name="connsiteX1" fmla="*/ 387020 w 388958"/>
                    <a:gd name="connsiteY1" fmla="*/ 44488 h 113329"/>
                    <a:gd name="connsiteX2" fmla="*/ 279070 w 388958"/>
                    <a:gd name="connsiteY2" fmla="*/ 47663 h 113329"/>
                    <a:gd name="connsiteX3" fmla="*/ 140957 w 388958"/>
                    <a:gd name="connsiteY3" fmla="*/ 71475 h 113329"/>
                    <a:gd name="connsiteX4" fmla="*/ 4432 w 388958"/>
                    <a:gd name="connsiteY4" fmla="*/ 112750 h 113329"/>
                    <a:gd name="connsiteX5" fmla="*/ 313995 w 388958"/>
                    <a:gd name="connsiteY5" fmla="*/ 38138 h 113329"/>
                    <a:gd name="connsiteX6" fmla="*/ 185407 w 388958"/>
                    <a:gd name="connsiteY6" fmla="*/ 38 h 11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8958" h="113329">
                      <a:moveTo>
                        <a:pt x="185407" y="38"/>
                      </a:moveTo>
                      <a:cubicBezTo>
                        <a:pt x="197578" y="1096"/>
                        <a:pt x="371410" y="36551"/>
                        <a:pt x="387020" y="44488"/>
                      </a:cubicBezTo>
                      <a:cubicBezTo>
                        <a:pt x="402631" y="52426"/>
                        <a:pt x="320080" y="43165"/>
                        <a:pt x="279070" y="47663"/>
                      </a:cubicBezTo>
                      <a:cubicBezTo>
                        <a:pt x="238060" y="52161"/>
                        <a:pt x="186730" y="60627"/>
                        <a:pt x="140957" y="71475"/>
                      </a:cubicBezTo>
                      <a:cubicBezTo>
                        <a:pt x="95184" y="82323"/>
                        <a:pt x="-24408" y="118306"/>
                        <a:pt x="4432" y="112750"/>
                      </a:cubicBezTo>
                      <a:cubicBezTo>
                        <a:pt x="33272" y="107194"/>
                        <a:pt x="281980" y="56130"/>
                        <a:pt x="313995" y="38138"/>
                      </a:cubicBezTo>
                      <a:cubicBezTo>
                        <a:pt x="346010" y="20146"/>
                        <a:pt x="173236" y="-1020"/>
                        <a:pt x="185407" y="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6" name="フリーフォーム: 図形 1165">
                  <a:extLst>
                    <a:ext uri="{FF2B5EF4-FFF2-40B4-BE49-F238E27FC236}">
                      <a16:creationId xmlns:a16="http://schemas.microsoft.com/office/drawing/2014/main" id="{04A6E5B9-7069-4E96-A9CC-F45ABEB414CC}"/>
                    </a:ext>
                  </a:extLst>
                </p:cNvPr>
                <p:cNvSpPr/>
                <p:nvPr/>
              </p:nvSpPr>
              <p:spPr>
                <a:xfrm>
                  <a:off x="2327131" y="11266152"/>
                  <a:ext cx="240839" cy="125791"/>
                </a:xfrm>
                <a:custGeom>
                  <a:avLst/>
                  <a:gdLst>
                    <a:gd name="connsiteX0" fmla="*/ 239857 w 240839"/>
                    <a:gd name="connsiteY0" fmla="*/ 336 h 125791"/>
                    <a:gd name="connsiteX1" fmla="*/ 71582 w 240839"/>
                    <a:gd name="connsiteY1" fmla="*/ 60661 h 125791"/>
                    <a:gd name="connsiteX2" fmla="*/ 144 w 240839"/>
                    <a:gd name="connsiteY2" fmla="*/ 125748 h 125791"/>
                    <a:gd name="connsiteX3" fmla="*/ 87457 w 240839"/>
                    <a:gd name="connsiteY3" fmla="*/ 70186 h 125791"/>
                    <a:gd name="connsiteX4" fmla="*/ 139844 w 240839"/>
                    <a:gd name="connsiteY4" fmla="*/ 36848 h 125791"/>
                    <a:gd name="connsiteX5" fmla="*/ 239857 w 240839"/>
                    <a:gd name="connsiteY5" fmla="*/ 336 h 12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0839" h="125791">
                      <a:moveTo>
                        <a:pt x="239857" y="336"/>
                      </a:moveTo>
                      <a:cubicBezTo>
                        <a:pt x="228480" y="4305"/>
                        <a:pt x="111534" y="39759"/>
                        <a:pt x="71582" y="60661"/>
                      </a:cubicBezTo>
                      <a:cubicBezTo>
                        <a:pt x="31630" y="81563"/>
                        <a:pt x="-2502" y="124161"/>
                        <a:pt x="144" y="125748"/>
                      </a:cubicBezTo>
                      <a:cubicBezTo>
                        <a:pt x="2790" y="127336"/>
                        <a:pt x="64174" y="85003"/>
                        <a:pt x="87457" y="70186"/>
                      </a:cubicBezTo>
                      <a:cubicBezTo>
                        <a:pt x="110740" y="55369"/>
                        <a:pt x="119206" y="45050"/>
                        <a:pt x="139844" y="36848"/>
                      </a:cubicBezTo>
                      <a:cubicBezTo>
                        <a:pt x="160481" y="28646"/>
                        <a:pt x="251234" y="-3633"/>
                        <a:pt x="239857" y="3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7" name="フリーフォーム: 図形 1166">
                  <a:extLst>
                    <a:ext uri="{FF2B5EF4-FFF2-40B4-BE49-F238E27FC236}">
                      <a16:creationId xmlns:a16="http://schemas.microsoft.com/office/drawing/2014/main" id="{095B06C7-35B7-4E6D-9DE5-16B384428FB5}"/>
                    </a:ext>
                  </a:extLst>
                </p:cNvPr>
                <p:cNvSpPr/>
                <p:nvPr/>
              </p:nvSpPr>
              <p:spPr>
                <a:xfrm>
                  <a:off x="2505007" y="11271205"/>
                  <a:ext cx="264472" cy="174435"/>
                </a:xfrm>
                <a:custGeom>
                  <a:avLst/>
                  <a:gdLst>
                    <a:gd name="connsiteX0" fmla="*/ 228668 w 264472"/>
                    <a:gd name="connsiteY0" fmla="*/ 45 h 174435"/>
                    <a:gd name="connsiteX1" fmla="*/ 41343 w 264472"/>
                    <a:gd name="connsiteY1" fmla="*/ 107995 h 174435"/>
                    <a:gd name="connsiteX2" fmla="*/ 17531 w 264472"/>
                    <a:gd name="connsiteY2" fmla="*/ 161970 h 174435"/>
                    <a:gd name="connsiteX3" fmla="*/ 66743 w 264472"/>
                    <a:gd name="connsiteY3" fmla="*/ 173083 h 174435"/>
                    <a:gd name="connsiteX4" fmla="*/ 176281 w 264472"/>
                    <a:gd name="connsiteY4" fmla="*/ 139745 h 174435"/>
                    <a:gd name="connsiteX5" fmla="*/ 262006 w 264472"/>
                    <a:gd name="connsiteY5" fmla="*/ 84183 h 174435"/>
                    <a:gd name="connsiteX6" fmla="*/ 77856 w 264472"/>
                    <a:gd name="connsiteY6" fmla="*/ 146095 h 174435"/>
                    <a:gd name="connsiteX7" fmla="*/ 68 w 264472"/>
                    <a:gd name="connsiteY7" fmla="*/ 165145 h 174435"/>
                    <a:gd name="connsiteX8" fmla="*/ 88968 w 264472"/>
                    <a:gd name="connsiteY8" fmla="*/ 95295 h 174435"/>
                    <a:gd name="connsiteX9" fmla="*/ 228668 w 264472"/>
                    <a:gd name="connsiteY9" fmla="*/ 45 h 174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4472" h="174435">
                      <a:moveTo>
                        <a:pt x="228668" y="45"/>
                      </a:moveTo>
                      <a:cubicBezTo>
                        <a:pt x="220731" y="2162"/>
                        <a:pt x="76532" y="81008"/>
                        <a:pt x="41343" y="107995"/>
                      </a:cubicBezTo>
                      <a:cubicBezTo>
                        <a:pt x="6154" y="134982"/>
                        <a:pt x="13298" y="151122"/>
                        <a:pt x="17531" y="161970"/>
                      </a:cubicBezTo>
                      <a:cubicBezTo>
                        <a:pt x="21764" y="172818"/>
                        <a:pt x="40285" y="176787"/>
                        <a:pt x="66743" y="173083"/>
                      </a:cubicBezTo>
                      <a:cubicBezTo>
                        <a:pt x="93201" y="169379"/>
                        <a:pt x="143737" y="154562"/>
                        <a:pt x="176281" y="139745"/>
                      </a:cubicBezTo>
                      <a:cubicBezTo>
                        <a:pt x="208825" y="124928"/>
                        <a:pt x="278410" y="83125"/>
                        <a:pt x="262006" y="84183"/>
                      </a:cubicBezTo>
                      <a:cubicBezTo>
                        <a:pt x="245602" y="85241"/>
                        <a:pt x="121512" y="132601"/>
                        <a:pt x="77856" y="146095"/>
                      </a:cubicBezTo>
                      <a:cubicBezTo>
                        <a:pt x="34200" y="159589"/>
                        <a:pt x="-1784" y="173612"/>
                        <a:pt x="68" y="165145"/>
                      </a:cubicBezTo>
                      <a:cubicBezTo>
                        <a:pt x="1920" y="156678"/>
                        <a:pt x="49810" y="120960"/>
                        <a:pt x="88968" y="95295"/>
                      </a:cubicBezTo>
                      <a:cubicBezTo>
                        <a:pt x="128126" y="69630"/>
                        <a:pt x="236605" y="-2072"/>
                        <a:pt x="228668" y="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8" name="フリーフォーム: 図形 1167">
                  <a:extLst>
                    <a:ext uri="{FF2B5EF4-FFF2-40B4-BE49-F238E27FC236}">
                      <a16:creationId xmlns:a16="http://schemas.microsoft.com/office/drawing/2014/main" id="{D4511256-9AAE-4317-ADEA-836ACF1BAB2B}"/>
                    </a:ext>
                  </a:extLst>
                </p:cNvPr>
                <p:cNvSpPr/>
                <p:nvPr/>
              </p:nvSpPr>
              <p:spPr>
                <a:xfrm>
                  <a:off x="2404747" y="11298236"/>
                  <a:ext cx="302238" cy="140819"/>
                </a:xfrm>
                <a:custGeom>
                  <a:avLst/>
                  <a:gdLst>
                    <a:gd name="connsiteX0" fmla="*/ 116203 w 302238"/>
                    <a:gd name="connsiteY0" fmla="*/ 39689 h 140819"/>
                    <a:gd name="connsiteX1" fmla="*/ 3491 w 302238"/>
                    <a:gd name="connsiteY1" fmla="*/ 92077 h 140819"/>
                    <a:gd name="connsiteX2" fmla="*/ 35241 w 302238"/>
                    <a:gd name="connsiteY2" fmla="*/ 138114 h 140819"/>
                    <a:gd name="connsiteX3" fmla="*/ 101916 w 302238"/>
                    <a:gd name="connsiteY3" fmla="*/ 120652 h 140819"/>
                    <a:gd name="connsiteX4" fmla="*/ 301941 w 302238"/>
                    <a:gd name="connsiteY4" fmla="*/ 2 h 140819"/>
                    <a:gd name="connsiteX5" fmla="*/ 52703 w 302238"/>
                    <a:gd name="connsiteY5" fmla="*/ 123827 h 140819"/>
                    <a:gd name="connsiteX6" fmla="*/ 32066 w 302238"/>
                    <a:gd name="connsiteY6" fmla="*/ 122239 h 140819"/>
                    <a:gd name="connsiteX7" fmla="*/ 20953 w 302238"/>
                    <a:gd name="connsiteY7" fmla="*/ 100014 h 140819"/>
                    <a:gd name="connsiteX8" fmla="*/ 116203 w 302238"/>
                    <a:gd name="connsiteY8" fmla="*/ 39689 h 14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238" h="140819">
                      <a:moveTo>
                        <a:pt x="116203" y="39689"/>
                      </a:moveTo>
                      <a:cubicBezTo>
                        <a:pt x="113293" y="38366"/>
                        <a:pt x="16985" y="75673"/>
                        <a:pt x="3491" y="92077"/>
                      </a:cubicBezTo>
                      <a:cubicBezTo>
                        <a:pt x="-10003" y="108481"/>
                        <a:pt x="18837" y="133351"/>
                        <a:pt x="35241" y="138114"/>
                      </a:cubicBezTo>
                      <a:cubicBezTo>
                        <a:pt x="51645" y="142877"/>
                        <a:pt x="57466" y="143671"/>
                        <a:pt x="101916" y="120652"/>
                      </a:cubicBezTo>
                      <a:cubicBezTo>
                        <a:pt x="146366" y="97633"/>
                        <a:pt x="310143" y="-527"/>
                        <a:pt x="301941" y="2"/>
                      </a:cubicBezTo>
                      <a:cubicBezTo>
                        <a:pt x="293739" y="531"/>
                        <a:pt x="97682" y="103454"/>
                        <a:pt x="52703" y="123827"/>
                      </a:cubicBezTo>
                      <a:cubicBezTo>
                        <a:pt x="7724" y="144200"/>
                        <a:pt x="37358" y="126208"/>
                        <a:pt x="32066" y="122239"/>
                      </a:cubicBezTo>
                      <a:cubicBezTo>
                        <a:pt x="26774" y="118270"/>
                        <a:pt x="1639" y="114301"/>
                        <a:pt x="20953" y="100014"/>
                      </a:cubicBezTo>
                      <a:cubicBezTo>
                        <a:pt x="40267" y="85727"/>
                        <a:pt x="119113" y="41012"/>
                        <a:pt x="116203" y="39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9" name="フリーフォーム: 図形 1168">
                  <a:extLst>
                    <a:ext uri="{FF2B5EF4-FFF2-40B4-BE49-F238E27FC236}">
                      <a16:creationId xmlns:a16="http://schemas.microsoft.com/office/drawing/2014/main" id="{473E9DEF-1F28-44F7-8186-A942EFE78697}"/>
                    </a:ext>
                  </a:extLst>
                </p:cNvPr>
                <p:cNvSpPr/>
                <p:nvPr/>
              </p:nvSpPr>
              <p:spPr>
                <a:xfrm>
                  <a:off x="2503369" y="11323630"/>
                  <a:ext cx="208287" cy="101640"/>
                </a:xfrm>
                <a:custGeom>
                  <a:avLst/>
                  <a:gdLst>
                    <a:gd name="connsiteX0" fmla="*/ 208081 w 208287"/>
                    <a:gd name="connsiteY0" fmla="*/ 8 h 101640"/>
                    <a:gd name="connsiteX1" fmla="*/ 130294 w 208287"/>
                    <a:gd name="connsiteY1" fmla="*/ 71445 h 101640"/>
                    <a:gd name="connsiteX2" fmla="*/ 119 w 208287"/>
                    <a:gd name="connsiteY2" fmla="*/ 101608 h 101640"/>
                    <a:gd name="connsiteX3" fmla="*/ 108069 w 208287"/>
                    <a:gd name="connsiteY3" fmla="*/ 66683 h 101640"/>
                    <a:gd name="connsiteX4" fmla="*/ 208081 w 208287"/>
                    <a:gd name="connsiteY4" fmla="*/ 8 h 10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287" h="101640">
                      <a:moveTo>
                        <a:pt x="208081" y="8"/>
                      </a:moveTo>
                      <a:cubicBezTo>
                        <a:pt x="211785" y="802"/>
                        <a:pt x="164954" y="54512"/>
                        <a:pt x="130294" y="71445"/>
                      </a:cubicBezTo>
                      <a:cubicBezTo>
                        <a:pt x="95634" y="88378"/>
                        <a:pt x="3823" y="102402"/>
                        <a:pt x="119" y="101608"/>
                      </a:cubicBezTo>
                      <a:cubicBezTo>
                        <a:pt x="-3585" y="100814"/>
                        <a:pt x="79494" y="80441"/>
                        <a:pt x="108069" y="66683"/>
                      </a:cubicBezTo>
                      <a:cubicBezTo>
                        <a:pt x="136644" y="52925"/>
                        <a:pt x="204377" y="-786"/>
                        <a:pt x="208081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0" name="フリーフォーム: 図形 1169">
                  <a:extLst>
                    <a:ext uri="{FF2B5EF4-FFF2-40B4-BE49-F238E27FC236}">
                      <a16:creationId xmlns:a16="http://schemas.microsoft.com/office/drawing/2014/main" id="{2E7DAECF-BEF7-4907-AE58-8A501F6E22F0}"/>
                    </a:ext>
                  </a:extLst>
                </p:cNvPr>
                <p:cNvSpPr/>
                <p:nvPr/>
              </p:nvSpPr>
              <p:spPr>
                <a:xfrm>
                  <a:off x="2836472" y="11048971"/>
                  <a:ext cx="430656" cy="236591"/>
                </a:xfrm>
                <a:custGeom>
                  <a:avLst/>
                  <a:gdLst>
                    <a:gd name="connsiteX0" fmla="*/ 430603 w 430656"/>
                    <a:gd name="connsiteY0" fmla="*/ 29 h 236591"/>
                    <a:gd name="connsiteX1" fmla="*/ 300428 w 430656"/>
                    <a:gd name="connsiteY1" fmla="*/ 125442 h 236591"/>
                    <a:gd name="connsiteX2" fmla="*/ 211528 w 430656"/>
                    <a:gd name="connsiteY2" fmla="*/ 185767 h 236591"/>
                    <a:gd name="connsiteX3" fmla="*/ 391 w 430656"/>
                    <a:gd name="connsiteY3" fmla="*/ 236567 h 236591"/>
                    <a:gd name="connsiteX4" fmla="*/ 162316 w 430656"/>
                    <a:gd name="connsiteY4" fmla="*/ 179417 h 236591"/>
                    <a:gd name="connsiteX5" fmla="*/ 284553 w 430656"/>
                    <a:gd name="connsiteY5" fmla="*/ 114329 h 236591"/>
                    <a:gd name="connsiteX6" fmla="*/ 430603 w 430656"/>
                    <a:gd name="connsiteY6" fmla="*/ 29 h 236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656" h="236591">
                      <a:moveTo>
                        <a:pt x="430603" y="29"/>
                      </a:moveTo>
                      <a:cubicBezTo>
                        <a:pt x="433249" y="1881"/>
                        <a:pt x="336940" y="94486"/>
                        <a:pt x="300428" y="125442"/>
                      </a:cubicBezTo>
                      <a:cubicBezTo>
                        <a:pt x="263916" y="156398"/>
                        <a:pt x="261534" y="167246"/>
                        <a:pt x="211528" y="185767"/>
                      </a:cubicBezTo>
                      <a:cubicBezTo>
                        <a:pt x="161522" y="204288"/>
                        <a:pt x="8593" y="237625"/>
                        <a:pt x="391" y="236567"/>
                      </a:cubicBezTo>
                      <a:cubicBezTo>
                        <a:pt x="-7811" y="235509"/>
                        <a:pt x="114956" y="199790"/>
                        <a:pt x="162316" y="179417"/>
                      </a:cubicBezTo>
                      <a:cubicBezTo>
                        <a:pt x="209676" y="159044"/>
                        <a:pt x="239574" y="143698"/>
                        <a:pt x="284553" y="114329"/>
                      </a:cubicBezTo>
                      <a:cubicBezTo>
                        <a:pt x="329532" y="84960"/>
                        <a:pt x="427957" y="-1823"/>
                        <a:pt x="430603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1" name="フリーフォーム: 図形 1170">
                  <a:extLst>
                    <a:ext uri="{FF2B5EF4-FFF2-40B4-BE49-F238E27FC236}">
                      <a16:creationId xmlns:a16="http://schemas.microsoft.com/office/drawing/2014/main" id="{07988017-5A30-45DD-9EFB-457C9929EC48}"/>
                    </a:ext>
                  </a:extLst>
                </p:cNvPr>
                <p:cNvSpPr/>
                <p:nvPr/>
              </p:nvSpPr>
              <p:spPr>
                <a:xfrm>
                  <a:off x="2817601" y="11214084"/>
                  <a:ext cx="783022" cy="203390"/>
                </a:xfrm>
                <a:custGeom>
                  <a:avLst/>
                  <a:gdLst>
                    <a:gd name="connsiteX0" fmla="*/ 212 w 783022"/>
                    <a:gd name="connsiteY0" fmla="*/ 203216 h 203390"/>
                    <a:gd name="connsiteX1" fmla="*/ 298662 w 783022"/>
                    <a:gd name="connsiteY1" fmla="*/ 176229 h 203390"/>
                    <a:gd name="connsiteX2" fmla="*/ 333587 w 783022"/>
                    <a:gd name="connsiteY2" fmla="*/ 87329 h 203390"/>
                    <a:gd name="connsiteX3" fmla="*/ 339937 w 783022"/>
                    <a:gd name="connsiteY3" fmla="*/ 127016 h 203390"/>
                    <a:gd name="connsiteX4" fmla="*/ 449474 w 783022"/>
                    <a:gd name="connsiteY4" fmla="*/ 76216 h 203390"/>
                    <a:gd name="connsiteX5" fmla="*/ 538374 w 783022"/>
                    <a:gd name="connsiteY5" fmla="*/ 3191 h 203390"/>
                    <a:gd name="connsiteX6" fmla="*/ 493924 w 783022"/>
                    <a:gd name="connsiteY6" fmla="*/ 76216 h 203390"/>
                    <a:gd name="connsiteX7" fmla="*/ 782849 w 783022"/>
                    <a:gd name="connsiteY7" fmla="*/ 16 h 203390"/>
                    <a:gd name="connsiteX8" fmla="*/ 532024 w 783022"/>
                    <a:gd name="connsiteY8" fmla="*/ 84154 h 203390"/>
                    <a:gd name="connsiteX9" fmla="*/ 255799 w 783022"/>
                    <a:gd name="connsiteY9" fmla="*/ 166704 h 203390"/>
                    <a:gd name="connsiteX10" fmla="*/ 212 w 783022"/>
                    <a:gd name="connsiteY10" fmla="*/ 203216 h 203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3022" h="203390">
                      <a:moveTo>
                        <a:pt x="212" y="203216"/>
                      </a:moveTo>
                      <a:cubicBezTo>
                        <a:pt x="7356" y="204804"/>
                        <a:pt x="243100" y="195543"/>
                        <a:pt x="298662" y="176229"/>
                      </a:cubicBezTo>
                      <a:cubicBezTo>
                        <a:pt x="354225" y="156914"/>
                        <a:pt x="326708" y="95531"/>
                        <a:pt x="333587" y="87329"/>
                      </a:cubicBezTo>
                      <a:cubicBezTo>
                        <a:pt x="340466" y="79127"/>
                        <a:pt x="320623" y="128868"/>
                        <a:pt x="339937" y="127016"/>
                      </a:cubicBezTo>
                      <a:cubicBezTo>
                        <a:pt x="359251" y="125164"/>
                        <a:pt x="416401" y="96853"/>
                        <a:pt x="449474" y="76216"/>
                      </a:cubicBezTo>
                      <a:cubicBezTo>
                        <a:pt x="482547" y="55578"/>
                        <a:pt x="530966" y="3191"/>
                        <a:pt x="538374" y="3191"/>
                      </a:cubicBezTo>
                      <a:cubicBezTo>
                        <a:pt x="545782" y="3191"/>
                        <a:pt x="453178" y="76745"/>
                        <a:pt x="493924" y="76216"/>
                      </a:cubicBezTo>
                      <a:cubicBezTo>
                        <a:pt x="534670" y="75687"/>
                        <a:pt x="776499" y="-1307"/>
                        <a:pt x="782849" y="16"/>
                      </a:cubicBezTo>
                      <a:cubicBezTo>
                        <a:pt x="789199" y="1339"/>
                        <a:pt x="619866" y="56373"/>
                        <a:pt x="532024" y="84154"/>
                      </a:cubicBezTo>
                      <a:cubicBezTo>
                        <a:pt x="444182" y="111935"/>
                        <a:pt x="343641" y="149241"/>
                        <a:pt x="255799" y="166704"/>
                      </a:cubicBezTo>
                      <a:cubicBezTo>
                        <a:pt x="167957" y="184166"/>
                        <a:pt x="-6932" y="201628"/>
                        <a:pt x="212" y="2032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2" name="フリーフォーム: 図形 1171">
                  <a:extLst>
                    <a:ext uri="{FF2B5EF4-FFF2-40B4-BE49-F238E27FC236}">
                      <a16:creationId xmlns:a16="http://schemas.microsoft.com/office/drawing/2014/main" id="{1F19F74A-BFAE-4945-A8DF-CD9F33D88835}"/>
                    </a:ext>
                  </a:extLst>
                </p:cNvPr>
                <p:cNvSpPr/>
                <p:nvPr/>
              </p:nvSpPr>
              <p:spPr>
                <a:xfrm>
                  <a:off x="2740025" y="11277584"/>
                  <a:ext cx="252615" cy="98100"/>
                </a:xfrm>
                <a:custGeom>
                  <a:avLst/>
                  <a:gdLst>
                    <a:gd name="connsiteX0" fmla="*/ 252413 w 252615"/>
                    <a:gd name="connsiteY0" fmla="*/ 16 h 98100"/>
                    <a:gd name="connsiteX1" fmla="*/ 96838 w 252615"/>
                    <a:gd name="connsiteY1" fmla="*/ 23829 h 98100"/>
                    <a:gd name="connsiteX2" fmla="*/ 0 w 252615"/>
                    <a:gd name="connsiteY2" fmla="*/ 96854 h 98100"/>
                    <a:gd name="connsiteX3" fmla="*/ 96838 w 252615"/>
                    <a:gd name="connsiteY3" fmla="*/ 71454 h 98100"/>
                    <a:gd name="connsiteX4" fmla="*/ 138113 w 252615"/>
                    <a:gd name="connsiteY4" fmla="*/ 92091 h 98100"/>
                    <a:gd name="connsiteX5" fmla="*/ 198438 w 252615"/>
                    <a:gd name="connsiteY5" fmla="*/ 53991 h 98100"/>
                    <a:gd name="connsiteX6" fmla="*/ 142875 w 252615"/>
                    <a:gd name="connsiteY6" fmla="*/ 65104 h 98100"/>
                    <a:gd name="connsiteX7" fmla="*/ 58738 w 252615"/>
                    <a:gd name="connsiteY7" fmla="*/ 68279 h 98100"/>
                    <a:gd name="connsiteX8" fmla="*/ 68263 w 252615"/>
                    <a:gd name="connsiteY8" fmla="*/ 50816 h 98100"/>
                    <a:gd name="connsiteX9" fmla="*/ 128588 w 252615"/>
                    <a:gd name="connsiteY9" fmla="*/ 20654 h 98100"/>
                    <a:gd name="connsiteX10" fmla="*/ 252413 w 252615"/>
                    <a:gd name="connsiteY10" fmla="*/ 16 h 9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615" h="98100">
                      <a:moveTo>
                        <a:pt x="252413" y="16"/>
                      </a:moveTo>
                      <a:cubicBezTo>
                        <a:pt x="247121" y="545"/>
                        <a:pt x="138907" y="7689"/>
                        <a:pt x="96838" y="23829"/>
                      </a:cubicBezTo>
                      <a:cubicBezTo>
                        <a:pt x="54769" y="39969"/>
                        <a:pt x="0" y="88917"/>
                        <a:pt x="0" y="96854"/>
                      </a:cubicBezTo>
                      <a:cubicBezTo>
                        <a:pt x="0" y="104791"/>
                        <a:pt x="73819" y="72248"/>
                        <a:pt x="96838" y="71454"/>
                      </a:cubicBezTo>
                      <a:cubicBezTo>
                        <a:pt x="119857" y="70660"/>
                        <a:pt x="121180" y="95001"/>
                        <a:pt x="138113" y="92091"/>
                      </a:cubicBezTo>
                      <a:cubicBezTo>
                        <a:pt x="155046" y="89181"/>
                        <a:pt x="197644" y="58489"/>
                        <a:pt x="198438" y="53991"/>
                      </a:cubicBezTo>
                      <a:cubicBezTo>
                        <a:pt x="199232" y="49493"/>
                        <a:pt x="166158" y="62723"/>
                        <a:pt x="142875" y="65104"/>
                      </a:cubicBezTo>
                      <a:cubicBezTo>
                        <a:pt x="119592" y="67485"/>
                        <a:pt x="71173" y="70660"/>
                        <a:pt x="58738" y="68279"/>
                      </a:cubicBezTo>
                      <a:cubicBezTo>
                        <a:pt x="46303" y="65898"/>
                        <a:pt x="56621" y="58754"/>
                        <a:pt x="68263" y="50816"/>
                      </a:cubicBezTo>
                      <a:cubicBezTo>
                        <a:pt x="79905" y="42879"/>
                        <a:pt x="99219" y="29385"/>
                        <a:pt x="128588" y="20654"/>
                      </a:cubicBezTo>
                      <a:cubicBezTo>
                        <a:pt x="157957" y="11923"/>
                        <a:pt x="257705" y="-513"/>
                        <a:pt x="252413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3" name="フリーフォーム: 図形 1172">
                  <a:extLst>
                    <a:ext uri="{FF2B5EF4-FFF2-40B4-BE49-F238E27FC236}">
                      <a16:creationId xmlns:a16="http://schemas.microsoft.com/office/drawing/2014/main" id="{49C7D97E-5602-4AAE-971A-22B13C27699D}"/>
                    </a:ext>
                  </a:extLst>
                </p:cNvPr>
                <p:cNvSpPr/>
                <p:nvPr/>
              </p:nvSpPr>
              <p:spPr>
                <a:xfrm>
                  <a:off x="2817728" y="11267317"/>
                  <a:ext cx="247814" cy="125047"/>
                </a:xfrm>
                <a:custGeom>
                  <a:avLst/>
                  <a:gdLst>
                    <a:gd name="connsiteX0" fmla="*/ 247735 w 247814"/>
                    <a:gd name="connsiteY0" fmla="*/ 758 h 125047"/>
                    <a:gd name="connsiteX1" fmla="*/ 136610 w 247814"/>
                    <a:gd name="connsiteY1" fmla="*/ 21396 h 125047"/>
                    <a:gd name="connsiteX2" fmla="*/ 122322 w 247814"/>
                    <a:gd name="connsiteY2" fmla="*/ 26158 h 125047"/>
                    <a:gd name="connsiteX3" fmla="*/ 95335 w 247814"/>
                    <a:gd name="connsiteY3" fmla="*/ 64258 h 125047"/>
                    <a:gd name="connsiteX4" fmla="*/ 60410 w 247814"/>
                    <a:gd name="connsiteY4" fmla="*/ 89658 h 125047"/>
                    <a:gd name="connsiteX5" fmla="*/ 1672 w 247814"/>
                    <a:gd name="connsiteY5" fmla="*/ 124583 h 125047"/>
                    <a:gd name="connsiteX6" fmla="*/ 131847 w 247814"/>
                    <a:gd name="connsiteY6" fmla="*/ 62671 h 125047"/>
                    <a:gd name="connsiteX7" fmla="*/ 117560 w 247814"/>
                    <a:gd name="connsiteY7" fmla="*/ 51558 h 125047"/>
                    <a:gd name="connsiteX8" fmla="*/ 247735 w 247814"/>
                    <a:gd name="connsiteY8" fmla="*/ 758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814" h="125047">
                      <a:moveTo>
                        <a:pt x="247735" y="758"/>
                      </a:moveTo>
                      <a:cubicBezTo>
                        <a:pt x="250910" y="-4269"/>
                        <a:pt x="157512" y="17163"/>
                        <a:pt x="136610" y="21396"/>
                      </a:cubicBezTo>
                      <a:cubicBezTo>
                        <a:pt x="115708" y="25629"/>
                        <a:pt x="129201" y="19014"/>
                        <a:pt x="122322" y="26158"/>
                      </a:cubicBezTo>
                      <a:cubicBezTo>
                        <a:pt x="115443" y="33302"/>
                        <a:pt x="105654" y="53675"/>
                        <a:pt x="95335" y="64258"/>
                      </a:cubicBezTo>
                      <a:cubicBezTo>
                        <a:pt x="85016" y="74841"/>
                        <a:pt x="76020" y="79604"/>
                        <a:pt x="60410" y="89658"/>
                      </a:cubicBezTo>
                      <a:cubicBezTo>
                        <a:pt x="44800" y="99712"/>
                        <a:pt x="-10234" y="129081"/>
                        <a:pt x="1672" y="124583"/>
                      </a:cubicBezTo>
                      <a:cubicBezTo>
                        <a:pt x="13578" y="120085"/>
                        <a:pt x="112532" y="74842"/>
                        <a:pt x="131847" y="62671"/>
                      </a:cubicBezTo>
                      <a:cubicBezTo>
                        <a:pt x="151162" y="50500"/>
                        <a:pt x="99833" y="62406"/>
                        <a:pt x="117560" y="51558"/>
                      </a:cubicBezTo>
                      <a:cubicBezTo>
                        <a:pt x="135287" y="40710"/>
                        <a:pt x="244560" y="5785"/>
                        <a:pt x="247735" y="7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4" name="フリーフォーム: 図形 1173">
                  <a:extLst>
                    <a:ext uri="{FF2B5EF4-FFF2-40B4-BE49-F238E27FC236}">
                      <a16:creationId xmlns:a16="http://schemas.microsoft.com/office/drawing/2014/main" id="{50702A92-9DAA-4525-B630-3D1DE898C9C3}"/>
                    </a:ext>
                  </a:extLst>
                </p:cNvPr>
                <p:cNvSpPr/>
                <p:nvPr/>
              </p:nvSpPr>
              <p:spPr>
                <a:xfrm>
                  <a:off x="3085758" y="10676138"/>
                  <a:ext cx="224540" cy="382810"/>
                </a:xfrm>
                <a:custGeom>
                  <a:avLst/>
                  <a:gdLst>
                    <a:gd name="connsiteX0" fmla="*/ 81305 w 224540"/>
                    <a:gd name="connsiteY0" fmla="*/ 1387 h 382810"/>
                    <a:gd name="connsiteX1" fmla="*/ 146392 w 224540"/>
                    <a:gd name="connsiteY1" fmla="*/ 244275 h 382810"/>
                    <a:gd name="connsiteX2" fmla="*/ 92417 w 224540"/>
                    <a:gd name="connsiteY2" fmla="*/ 274437 h 382810"/>
                    <a:gd name="connsiteX3" fmla="*/ 342 w 224540"/>
                    <a:gd name="connsiteY3" fmla="*/ 382387 h 382810"/>
                    <a:gd name="connsiteX4" fmla="*/ 63842 w 224540"/>
                    <a:gd name="connsiteY4" fmla="*/ 312537 h 382810"/>
                    <a:gd name="connsiteX5" fmla="*/ 133692 w 224540"/>
                    <a:gd name="connsiteY5" fmla="*/ 326825 h 382810"/>
                    <a:gd name="connsiteX6" fmla="*/ 149567 w 224540"/>
                    <a:gd name="connsiteY6" fmla="*/ 245862 h 382810"/>
                    <a:gd name="connsiteX7" fmla="*/ 179730 w 224540"/>
                    <a:gd name="connsiteY7" fmla="*/ 317300 h 382810"/>
                    <a:gd name="connsiteX8" fmla="*/ 187667 w 224540"/>
                    <a:gd name="connsiteY8" fmla="*/ 237925 h 382810"/>
                    <a:gd name="connsiteX9" fmla="*/ 221005 w 224540"/>
                    <a:gd name="connsiteY9" fmla="*/ 125212 h 382810"/>
                    <a:gd name="connsiteX10" fmla="*/ 92417 w 224540"/>
                    <a:gd name="connsiteY10" fmla="*/ 152200 h 382810"/>
                    <a:gd name="connsiteX11" fmla="*/ 82892 w 224540"/>
                    <a:gd name="connsiteY11" fmla="*/ 153787 h 382810"/>
                    <a:gd name="connsiteX12" fmla="*/ 167030 w 224540"/>
                    <a:gd name="connsiteY12" fmla="*/ 144262 h 382810"/>
                    <a:gd name="connsiteX13" fmla="*/ 81305 w 224540"/>
                    <a:gd name="connsiteY13" fmla="*/ 1387 h 382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4540" h="382810">
                      <a:moveTo>
                        <a:pt x="81305" y="1387"/>
                      </a:moveTo>
                      <a:cubicBezTo>
                        <a:pt x="77865" y="18056"/>
                        <a:pt x="144540" y="198767"/>
                        <a:pt x="146392" y="244275"/>
                      </a:cubicBezTo>
                      <a:cubicBezTo>
                        <a:pt x="148244" y="289783"/>
                        <a:pt x="116759" y="251418"/>
                        <a:pt x="92417" y="274437"/>
                      </a:cubicBezTo>
                      <a:cubicBezTo>
                        <a:pt x="68075" y="297456"/>
                        <a:pt x="5104" y="376037"/>
                        <a:pt x="342" y="382387"/>
                      </a:cubicBezTo>
                      <a:cubicBezTo>
                        <a:pt x="-4420" y="388737"/>
                        <a:pt x="41617" y="321797"/>
                        <a:pt x="63842" y="312537"/>
                      </a:cubicBezTo>
                      <a:cubicBezTo>
                        <a:pt x="86067" y="303277"/>
                        <a:pt x="119405" y="337938"/>
                        <a:pt x="133692" y="326825"/>
                      </a:cubicBezTo>
                      <a:cubicBezTo>
                        <a:pt x="147980" y="315713"/>
                        <a:pt x="141894" y="247449"/>
                        <a:pt x="149567" y="245862"/>
                      </a:cubicBezTo>
                      <a:cubicBezTo>
                        <a:pt x="157240" y="244275"/>
                        <a:pt x="173380" y="318623"/>
                        <a:pt x="179730" y="317300"/>
                      </a:cubicBezTo>
                      <a:cubicBezTo>
                        <a:pt x="186080" y="315977"/>
                        <a:pt x="180788" y="269940"/>
                        <a:pt x="187667" y="237925"/>
                      </a:cubicBezTo>
                      <a:cubicBezTo>
                        <a:pt x="194546" y="205910"/>
                        <a:pt x="236880" y="139500"/>
                        <a:pt x="221005" y="125212"/>
                      </a:cubicBezTo>
                      <a:cubicBezTo>
                        <a:pt x="205130" y="110925"/>
                        <a:pt x="115436" y="147438"/>
                        <a:pt x="92417" y="152200"/>
                      </a:cubicBezTo>
                      <a:cubicBezTo>
                        <a:pt x="69398" y="156963"/>
                        <a:pt x="82892" y="153787"/>
                        <a:pt x="82892" y="153787"/>
                      </a:cubicBezTo>
                      <a:cubicBezTo>
                        <a:pt x="95328" y="152464"/>
                        <a:pt x="165972" y="165164"/>
                        <a:pt x="167030" y="144262"/>
                      </a:cubicBezTo>
                      <a:cubicBezTo>
                        <a:pt x="168088" y="123360"/>
                        <a:pt x="84745" y="-15282"/>
                        <a:pt x="81305" y="1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5" name="フリーフォーム: 図形 1174">
                  <a:extLst>
                    <a:ext uri="{FF2B5EF4-FFF2-40B4-BE49-F238E27FC236}">
                      <a16:creationId xmlns:a16="http://schemas.microsoft.com/office/drawing/2014/main" id="{2C4252CB-BBDE-4DAF-A751-5974B3B11A00}"/>
                    </a:ext>
                  </a:extLst>
                </p:cNvPr>
                <p:cNvSpPr/>
                <p:nvPr/>
              </p:nvSpPr>
              <p:spPr>
                <a:xfrm>
                  <a:off x="2913047" y="11177331"/>
                  <a:ext cx="593972" cy="213146"/>
                </a:xfrm>
                <a:custGeom>
                  <a:avLst/>
                  <a:gdLst>
                    <a:gd name="connsiteX0" fmla="*/ 16 w 593972"/>
                    <a:gd name="connsiteY0" fmla="*/ 212982 h 213146"/>
                    <a:gd name="connsiteX1" fmla="*/ 192103 w 593972"/>
                    <a:gd name="connsiteY1" fmla="*/ 120907 h 213146"/>
                    <a:gd name="connsiteX2" fmla="*/ 209566 w 593972"/>
                    <a:gd name="connsiteY2" fmla="*/ 51057 h 213146"/>
                    <a:gd name="connsiteX3" fmla="*/ 254016 w 593972"/>
                    <a:gd name="connsiteY3" fmla="*/ 73282 h 213146"/>
                    <a:gd name="connsiteX4" fmla="*/ 417528 w 593972"/>
                    <a:gd name="connsiteY4" fmla="*/ 32007 h 213146"/>
                    <a:gd name="connsiteX5" fmla="*/ 593741 w 593972"/>
                    <a:gd name="connsiteY5" fmla="*/ 257 h 213146"/>
                    <a:gd name="connsiteX6" fmla="*/ 379428 w 593972"/>
                    <a:gd name="connsiteY6" fmla="*/ 49469 h 213146"/>
                    <a:gd name="connsiteX7" fmla="*/ 203216 w 593972"/>
                    <a:gd name="connsiteY7" fmla="*/ 97094 h 213146"/>
                    <a:gd name="connsiteX8" fmla="*/ 16 w 593972"/>
                    <a:gd name="connsiteY8" fmla="*/ 212982 h 21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972" h="213146">
                      <a:moveTo>
                        <a:pt x="16" y="212982"/>
                      </a:moveTo>
                      <a:cubicBezTo>
                        <a:pt x="-1836" y="216951"/>
                        <a:pt x="157178" y="147894"/>
                        <a:pt x="192103" y="120907"/>
                      </a:cubicBezTo>
                      <a:cubicBezTo>
                        <a:pt x="227028" y="93919"/>
                        <a:pt x="199247" y="58994"/>
                        <a:pt x="209566" y="51057"/>
                      </a:cubicBezTo>
                      <a:cubicBezTo>
                        <a:pt x="219885" y="43120"/>
                        <a:pt x="219356" y="76457"/>
                        <a:pt x="254016" y="73282"/>
                      </a:cubicBezTo>
                      <a:cubicBezTo>
                        <a:pt x="288676" y="70107"/>
                        <a:pt x="360907" y="44178"/>
                        <a:pt x="417528" y="32007"/>
                      </a:cubicBezTo>
                      <a:cubicBezTo>
                        <a:pt x="474149" y="19836"/>
                        <a:pt x="600091" y="-2653"/>
                        <a:pt x="593741" y="257"/>
                      </a:cubicBezTo>
                      <a:cubicBezTo>
                        <a:pt x="587391" y="3167"/>
                        <a:pt x="444516" y="33329"/>
                        <a:pt x="379428" y="49469"/>
                      </a:cubicBezTo>
                      <a:cubicBezTo>
                        <a:pt x="314341" y="65608"/>
                        <a:pt x="263541" y="68254"/>
                        <a:pt x="203216" y="97094"/>
                      </a:cubicBezTo>
                      <a:cubicBezTo>
                        <a:pt x="142891" y="125934"/>
                        <a:pt x="1868" y="209013"/>
                        <a:pt x="16" y="2129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6" name="フリーフォーム: 図形 1175">
                  <a:extLst>
                    <a:ext uri="{FF2B5EF4-FFF2-40B4-BE49-F238E27FC236}">
                      <a16:creationId xmlns:a16="http://schemas.microsoft.com/office/drawing/2014/main" id="{666D8194-85A6-40BC-9BBE-D179B395FB8B}"/>
                    </a:ext>
                  </a:extLst>
                </p:cNvPr>
                <p:cNvSpPr/>
                <p:nvPr/>
              </p:nvSpPr>
              <p:spPr>
                <a:xfrm>
                  <a:off x="3174218" y="10840957"/>
                  <a:ext cx="445292" cy="370300"/>
                </a:xfrm>
                <a:custGeom>
                  <a:avLst/>
                  <a:gdLst>
                    <a:gd name="connsiteX0" fmla="*/ 445282 w 445292"/>
                    <a:gd name="connsiteY0" fmla="*/ 81 h 370300"/>
                    <a:gd name="connsiteX1" fmla="*/ 388132 w 445292"/>
                    <a:gd name="connsiteY1" fmla="*/ 150893 h 370300"/>
                    <a:gd name="connsiteX2" fmla="*/ 246845 w 445292"/>
                    <a:gd name="connsiteY2" fmla="*/ 188993 h 370300"/>
                    <a:gd name="connsiteX3" fmla="*/ 3957 w 445292"/>
                    <a:gd name="connsiteY3" fmla="*/ 246143 h 370300"/>
                    <a:gd name="connsiteX4" fmla="*/ 97620 w 445292"/>
                    <a:gd name="connsiteY4" fmla="*/ 246143 h 370300"/>
                    <a:gd name="connsiteX5" fmla="*/ 116670 w 445292"/>
                    <a:gd name="connsiteY5" fmla="*/ 306468 h 370300"/>
                    <a:gd name="connsiteX6" fmla="*/ 124607 w 445292"/>
                    <a:gd name="connsiteY6" fmla="*/ 369968 h 370300"/>
                    <a:gd name="connsiteX7" fmla="*/ 142070 w 445292"/>
                    <a:gd name="connsiteY7" fmla="*/ 277893 h 370300"/>
                    <a:gd name="connsiteX8" fmla="*/ 264307 w 445292"/>
                    <a:gd name="connsiteY8" fmla="*/ 222331 h 370300"/>
                    <a:gd name="connsiteX9" fmla="*/ 391307 w 445292"/>
                    <a:gd name="connsiteY9" fmla="*/ 173118 h 370300"/>
                    <a:gd name="connsiteX10" fmla="*/ 445282 w 445292"/>
                    <a:gd name="connsiteY10" fmla="*/ 81 h 370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5292" h="370300">
                      <a:moveTo>
                        <a:pt x="445282" y="81"/>
                      </a:moveTo>
                      <a:cubicBezTo>
                        <a:pt x="444753" y="-3623"/>
                        <a:pt x="421205" y="119408"/>
                        <a:pt x="388132" y="150893"/>
                      </a:cubicBezTo>
                      <a:cubicBezTo>
                        <a:pt x="355059" y="182378"/>
                        <a:pt x="310874" y="173118"/>
                        <a:pt x="246845" y="188993"/>
                      </a:cubicBezTo>
                      <a:cubicBezTo>
                        <a:pt x="182816" y="204868"/>
                        <a:pt x="28828" y="236618"/>
                        <a:pt x="3957" y="246143"/>
                      </a:cubicBezTo>
                      <a:cubicBezTo>
                        <a:pt x="-20914" y="255668"/>
                        <a:pt x="78835" y="236089"/>
                        <a:pt x="97620" y="246143"/>
                      </a:cubicBezTo>
                      <a:cubicBezTo>
                        <a:pt x="116405" y="256197"/>
                        <a:pt x="112172" y="285831"/>
                        <a:pt x="116670" y="306468"/>
                      </a:cubicBezTo>
                      <a:cubicBezTo>
                        <a:pt x="121168" y="327105"/>
                        <a:pt x="120374" y="374730"/>
                        <a:pt x="124607" y="369968"/>
                      </a:cubicBezTo>
                      <a:cubicBezTo>
                        <a:pt x="128840" y="365206"/>
                        <a:pt x="118787" y="302499"/>
                        <a:pt x="142070" y="277893"/>
                      </a:cubicBezTo>
                      <a:cubicBezTo>
                        <a:pt x="165353" y="253287"/>
                        <a:pt x="222767" y="239794"/>
                        <a:pt x="264307" y="222331"/>
                      </a:cubicBezTo>
                      <a:cubicBezTo>
                        <a:pt x="305846" y="204869"/>
                        <a:pt x="356647" y="211747"/>
                        <a:pt x="391307" y="173118"/>
                      </a:cubicBezTo>
                      <a:cubicBezTo>
                        <a:pt x="425967" y="134489"/>
                        <a:pt x="445811" y="3785"/>
                        <a:pt x="445282" y="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7" name="フリーフォーム: 図形 1176">
                  <a:extLst>
                    <a:ext uri="{FF2B5EF4-FFF2-40B4-BE49-F238E27FC236}">
                      <a16:creationId xmlns:a16="http://schemas.microsoft.com/office/drawing/2014/main" id="{A44AACEE-0359-43FF-887F-2DD0C40093D0}"/>
                    </a:ext>
                  </a:extLst>
                </p:cNvPr>
                <p:cNvSpPr/>
                <p:nvPr/>
              </p:nvSpPr>
              <p:spPr>
                <a:xfrm>
                  <a:off x="3139802" y="10796555"/>
                  <a:ext cx="201921" cy="230443"/>
                </a:xfrm>
                <a:custGeom>
                  <a:avLst/>
                  <a:gdLst>
                    <a:gd name="connsiteX0" fmla="*/ 201886 w 201921"/>
                    <a:gd name="connsiteY0" fmla="*/ 33 h 230443"/>
                    <a:gd name="connsiteX1" fmla="*/ 168548 w 201921"/>
                    <a:gd name="connsiteY1" fmla="*/ 161958 h 230443"/>
                    <a:gd name="connsiteX2" fmla="*/ 119336 w 201921"/>
                    <a:gd name="connsiteY2" fmla="*/ 227045 h 230443"/>
                    <a:gd name="connsiteX3" fmla="*/ 273 w 201921"/>
                    <a:gd name="connsiteY3" fmla="*/ 220695 h 230443"/>
                    <a:gd name="connsiteX4" fmla="*/ 155848 w 201921"/>
                    <a:gd name="connsiteY4" fmla="*/ 215933 h 230443"/>
                    <a:gd name="connsiteX5" fmla="*/ 174898 w 201921"/>
                    <a:gd name="connsiteY5" fmla="*/ 176245 h 230443"/>
                    <a:gd name="connsiteX6" fmla="*/ 201886 w 201921"/>
                    <a:gd name="connsiteY6" fmla="*/ 33 h 23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921" h="230443">
                      <a:moveTo>
                        <a:pt x="201886" y="33"/>
                      </a:moveTo>
                      <a:cubicBezTo>
                        <a:pt x="200828" y="-2348"/>
                        <a:pt x="182306" y="124123"/>
                        <a:pt x="168548" y="161958"/>
                      </a:cubicBezTo>
                      <a:cubicBezTo>
                        <a:pt x="154790" y="199793"/>
                        <a:pt x="147382" y="217256"/>
                        <a:pt x="119336" y="227045"/>
                      </a:cubicBezTo>
                      <a:cubicBezTo>
                        <a:pt x="91290" y="236834"/>
                        <a:pt x="-5812" y="222547"/>
                        <a:pt x="273" y="220695"/>
                      </a:cubicBezTo>
                      <a:cubicBezTo>
                        <a:pt x="6358" y="218843"/>
                        <a:pt x="126744" y="223341"/>
                        <a:pt x="155848" y="215933"/>
                      </a:cubicBezTo>
                      <a:cubicBezTo>
                        <a:pt x="184952" y="208525"/>
                        <a:pt x="169871" y="206672"/>
                        <a:pt x="174898" y="176245"/>
                      </a:cubicBezTo>
                      <a:cubicBezTo>
                        <a:pt x="179925" y="145818"/>
                        <a:pt x="202944" y="2414"/>
                        <a:pt x="201886" y="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8" name="フリーフォーム: 図形 1177">
                  <a:extLst>
                    <a:ext uri="{FF2B5EF4-FFF2-40B4-BE49-F238E27FC236}">
                      <a16:creationId xmlns:a16="http://schemas.microsoft.com/office/drawing/2014/main" id="{202E82B6-533B-4191-8A06-D10424583F0A}"/>
                    </a:ext>
                  </a:extLst>
                </p:cNvPr>
                <p:cNvSpPr/>
                <p:nvPr/>
              </p:nvSpPr>
              <p:spPr>
                <a:xfrm>
                  <a:off x="3360406" y="10892903"/>
                  <a:ext cx="204573" cy="87850"/>
                </a:xfrm>
                <a:custGeom>
                  <a:avLst/>
                  <a:gdLst>
                    <a:gd name="connsiteX0" fmla="*/ 332 w 204573"/>
                    <a:gd name="connsiteY0" fmla="*/ 73547 h 87850"/>
                    <a:gd name="connsiteX1" fmla="*/ 93994 w 204573"/>
                    <a:gd name="connsiteY1" fmla="*/ 13222 h 87850"/>
                    <a:gd name="connsiteX2" fmla="*/ 203532 w 204573"/>
                    <a:gd name="connsiteY2" fmla="*/ 87835 h 87850"/>
                    <a:gd name="connsiteX3" fmla="*/ 147969 w 204573"/>
                    <a:gd name="connsiteY3" fmla="*/ 19572 h 87850"/>
                    <a:gd name="connsiteX4" fmla="*/ 127332 w 204573"/>
                    <a:gd name="connsiteY4" fmla="*/ 2110 h 87850"/>
                    <a:gd name="connsiteX5" fmla="*/ 332 w 204573"/>
                    <a:gd name="connsiteY5" fmla="*/ 73547 h 8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573" h="87850">
                      <a:moveTo>
                        <a:pt x="332" y="73547"/>
                      </a:moveTo>
                      <a:cubicBezTo>
                        <a:pt x="-5224" y="75399"/>
                        <a:pt x="60127" y="10841"/>
                        <a:pt x="93994" y="13222"/>
                      </a:cubicBezTo>
                      <a:cubicBezTo>
                        <a:pt x="127861" y="15603"/>
                        <a:pt x="194536" y="86777"/>
                        <a:pt x="203532" y="87835"/>
                      </a:cubicBezTo>
                      <a:cubicBezTo>
                        <a:pt x="212528" y="88893"/>
                        <a:pt x="160669" y="33859"/>
                        <a:pt x="147969" y="19572"/>
                      </a:cubicBezTo>
                      <a:cubicBezTo>
                        <a:pt x="135269" y="5284"/>
                        <a:pt x="149292" y="-4505"/>
                        <a:pt x="127332" y="2110"/>
                      </a:cubicBezTo>
                      <a:cubicBezTo>
                        <a:pt x="105372" y="8725"/>
                        <a:pt x="5888" y="71695"/>
                        <a:pt x="332" y="735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9" name="フリーフォーム: 図形 1178">
                  <a:extLst>
                    <a:ext uri="{FF2B5EF4-FFF2-40B4-BE49-F238E27FC236}">
                      <a16:creationId xmlns:a16="http://schemas.microsoft.com/office/drawing/2014/main" id="{AF0CC0C9-3AC8-4D7D-97E2-B43DB2764BB7}"/>
                    </a:ext>
                  </a:extLst>
                </p:cNvPr>
                <p:cNvSpPr/>
                <p:nvPr/>
              </p:nvSpPr>
              <p:spPr>
                <a:xfrm>
                  <a:off x="3239643" y="10389984"/>
                  <a:ext cx="116859" cy="329347"/>
                </a:xfrm>
                <a:custGeom>
                  <a:avLst/>
                  <a:gdLst>
                    <a:gd name="connsiteX0" fmla="*/ 27432 w 116859"/>
                    <a:gd name="connsiteY0" fmla="*/ 6554 h 329347"/>
                    <a:gd name="connsiteX1" fmla="*/ 63945 w 116859"/>
                    <a:gd name="connsiteY1" fmla="*/ 70054 h 329347"/>
                    <a:gd name="connsiteX2" fmla="*/ 73470 w 116859"/>
                    <a:gd name="connsiteY2" fmla="*/ 295479 h 329347"/>
                    <a:gd name="connsiteX3" fmla="*/ 445 w 116859"/>
                    <a:gd name="connsiteY3" fmla="*/ 327229 h 329347"/>
                    <a:gd name="connsiteX4" fmla="*/ 113157 w 116859"/>
                    <a:gd name="connsiteY4" fmla="*/ 284366 h 329347"/>
                    <a:gd name="connsiteX5" fmla="*/ 86170 w 116859"/>
                    <a:gd name="connsiteY5" fmla="*/ 203404 h 329347"/>
                    <a:gd name="connsiteX6" fmla="*/ 27432 w 116859"/>
                    <a:gd name="connsiteY6" fmla="*/ 6554 h 329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859" h="329347">
                      <a:moveTo>
                        <a:pt x="27432" y="6554"/>
                      </a:moveTo>
                      <a:cubicBezTo>
                        <a:pt x="23728" y="-15671"/>
                        <a:pt x="56272" y="21900"/>
                        <a:pt x="63945" y="70054"/>
                      </a:cubicBezTo>
                      <a:cubicBezTo>
                        <a:pt x="71618" y="118208"/>
                        <a:pt x="84053" y="252617"/>
                        <a:pt x="73470" y="295479"/>
                      </a:cubicBezTo>
                      <a:cubicBezTo>
                        <a:pt x="62887" y="338341"/>
                        <a:pt x="-6170" y="329081"/>
                        <a:pt x="445" y="327229"/>
                      </a:cubicBezTo>
                      <a:cubicBezTo>
                        <a:pt x="7059" y="325377"/>
                        <a:pt x="98870" y="305003"/>
                        <a:pt x="113157" y="284366"/>
                      </a:cubicBezTo>
                      <a:cubicBezTo>
                        <a:pt x="127444" y="263729"/>
                        <a:pt x="96489" y="251558"/>
                        <a:pt x="86170" y="203404"/>
                      </a:cubicBezTo>
                      <a:cubicBezTo>
                        <a:pt x="75851" y="155250"/>
                        <a:pt x="31136" y="28779"/>
                        <a:pt x="27432" y="65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0" name="フリーフォーム: 図形 1179">
                  <a:extLst>
                    <a:ext uri="{FF2B5EF4-FFF2-40B4-BE49-F238E27FC236}">
                      <a16:creationId xmlns:a16="http://schemas.microsoft.com/office/drawing/2014/main" id="{498ABD4A-700A-4324-B2FC-A5C874CAD1DA}"/>
                    </a:ext>
                  </a:extLst>
                </p:cNvPr>
                <p:cNvSpPr/>
                <p:nvPr/>
              </p:nvSpPr>
              <p:spPr>
                <a:xfrm>
                  <a:off x="3416300" y="10361307"/>
                  <a:ext cx="207658" cy="443940"/>
                </a:xfrm>
                <a:custGeom>
                  <a:avLst/>
                  <a:gdLst>
                    <a:gd name="connsiteX0" fmla="*/ 20638 w 207658"/>
                    <a:gd name="connsiteY0" fmla="*/ 306 h 443940"/>
                    <a:gd name="connsiteX1" fmla="*/ 179388 w 207658"/>
                    <a:gd name="connsiteY1" fmla="*/ 319393 h 443940"/>
                    <a:gd name="connsiteX2" fmla="*/ 93663 w 207658"/>
                    <a:gd name="connsiteY2" fmla="*/ 317806 h 443940"/>
                    <a:gd name="connsiteX3" fmla="*/ 0 w 207658"/>
                    <a:gd name="connsiteY3" fmla="*/ 317806 h 443940"/>
                    <a:gd name="connsiteX4" fmla="*/ 100013 w 207658"/>
                    <a:gd name="connsiteY4" fmla="*/ 319393 h 443940"/>
                    <a:gd name="connsiteX5" fmla="*/ 204788 w 207658"/>
                    <a:gd name="connsiteY5" fmla="*/ 443218 h 443940"/>
                    <a:gd name="connsiteX6" fmla="*/ 176213 w 207658"/>
                    <a:gd name="connsiteY6" fmla="*/ 365431 h 443940"/>
                    <a:gd name="connsiteX7" fmla="*/ 155575 w 207658"/>
                    <a:gd name="connsiteY7" fmla="*/ 262243 h 443940"/>
                    <a:gd name="connsiteX8" fmla="*/ 20638 w 207658"/>
                    <a:gd name="connsiteY8" fmla="*/ 306 h 44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658" h="443940">
                      <a:moveTo>
                        <a:pt x="20638" y="306"/>
                      </a:moveTo>
                      <a:cubicBezTo>
                        <a:pt x="24607" y="9831"/>
                        <a:pt x="167217" y="266476"/>
                        <a:pt x="179388" y="319393"/>
                      </a:cubicBezTo>
                      <a:cubicBezTo>
                        <a:pt x="191559" y="372310"/>
                        <a:pt x="93663" y="317806"/>
                        <a:pt x="93663" y="317806"/>
                      </a:cubicBezTo>
                      <a:lnTo>
                        <a:pt x="0" y="317806"/>
                      </a:lnTo>
                      <a:cubicBezTo>
                        <a:pt x="1058" y="318071"/>
                        <a:pt x="65882" y="298491"/>
                        <a:pt x="100013" y="319393"/>
                      </a:cubicBezTo>
                      <a:cubicBezTo>
                        <a:pt x="134144" y="340295"/>
                        <a:pt x="192088" y="435545"/>
                        <a:pt x="204788" y="443218"/>
                      </a:cubicBezTo>
                      <a:cubicBezTo>
                        <a:pt x="217488" y="450891"/>
                        <a:pt x="184415" y="395593"/>
                        <a:pt x="176213" y="365431"/>
                      </a:cubicBezTo>
                      <a:cubicBezTo>
                        <a:pt x="168011" y="335269"/>
                        <a:pt x="178594" y="318335"/>
                        <a:pt x="155575" y="262243"/>
                      </a:cubicBezTo>
                      <a:cubicBezTo>
                        <a:pt x="132556" y="206151"/>
                        <a:pt x="16669" y="-9219"/>
                        <a:pt x="20638" y="3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1" name="フリーフォーム: 図形 1180">
                  <a:extLst>
                    <a:ext uri="{FF2B5EF4-FFF2-40B4-BE49-F238E27FC236}">
                      <a16:creationId xmlns:a16="http://schemas.microsoft.com/office/drawing/2014/main" id="{FBFE7E4A-2063-4E7C-8107-C02F080A2BE5}"/>
                    </a:ext>
                  </a:extLst>
                </p:cNvPr>
                <p:cNvSpPr/>
                <p:nvPr/>
              </p:nvSpPr>
              <p:spPr>
                <a:xfrm>
                  <a:off x="3428041" y="10328901"/>
                  <a:ext cx="183638" cy="358074"/>
                </a:xfrm>
                <a:custGeom>
                  <a:avLst/>
                  <a:gdLst>
                    <a:gd name="connsiteX0" fmla="*/ 2547 w 183638"/>
                    <a:gd name="connsiteY0" fmla="*/ 2549 h 358074"/>
                    <a:gd name="connsiteX1" fmla="*/ 175584 w 183638"/>
                    <a:gd name="connsiteY1" fmla="*/ 343862 h 358074"/>
                    <a:gd name="connsiteX2" fmla="*/ 147009 w 183638"/>
                    <a:gd name="connsiteY2" fmla="*/ 283537 h 358074"/>
                    <a:gd name="connsiteX3" fmla="*/ 75572 w 183638"/>
                    <a:gd name="connsiteY3" fmla="*/ 191462 h 358074"/>
                    <a:gd name="connsiteX4" fmla="*/ 2547 w 183638"/>
                    <a:gd name="connsiteY4" fmla="*/ 2549 h 35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638" h="358074">
                      <a:moveTo>
                        <a:pt x="2547" y="2549"/>
                      </a:moveTo>
                      <a:cubicBezTo>
                        <a:pt x="19216" y="27949"/>
                        <a:pt x="151507" y="297031"/>
                        <a:pt x="175584" y="343862"/>
                      </a:cubicBezTo>
                      <a:cubicBezTo>
                        <a:pt x="199661" y="390693"/>
                        <a:pt x="163678" y="308937"/>
                        <a:pt x="147009" y="283537"/>
                      </a:cubicBezTo>
                      <a:cubicBezTo>
                        <a:pt x="130340" y="258137"/>
                        <a:pt x="95416" y="234060"/>
                        <a:pt x="75572" y="191462"/>
                      </a:cubicBezTo>
                      <a:cubicBezTo>
                        <a:pt x="55728" y="148864"/>
                        <a:pt x="-14122" y="-22851"/>
                        <a:pt x="2547" y="25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2" name="フリーフォーム: 図形 1181">
                  <a:extLst>
                    <a:ext uri="{FF2B5EF4-FFF2-40B4-BE49-F238E27FC236}">
                      <a16:creationId xmlns:a16="http://schemas.microsoft.com/office/drawing/2014/main" id="{F86D531F-63F8-4DA2-94A9-23B16D1C51E7}"/>
                    </a:ext>
                  </a:extLst>
                </p:cNvPr>
                <p:cNvSpPr/>
                <p:nvPr/>
              </p:nvSpPr>
              <p:spPr>
                <a:xfrm>
                  <a:off x="3190366" y="10083345"/>
                  <a:ext cx="190120" cy="373522"/>
                </a:xfrm>
                <a:custGeom>
                  <a:avLst/>
                  <a:gdLst>
                    <a:gd name="connsiteX0" fmla="*/ 40197 w 190120"/>
                    <a:gd name="connsiteY0" fmla="*/ 455 h 373522"/>
                    <a:gd name="connsiteX1" fmla="*/ 92584 w 190120"/>
                    <a:gd name="connsiteY1" fmla="*/ 149680 h 373522"/>
                    <a:gd name="connsiteX2" fmla="*/ 17972 w 190120"/>
                    <a:gd name="connsiteY2" fmla="*/ 187780 h 373522"/>
                    <a:gd name="connsiteX3" fmla="*/ 509 w 190120"/>
                    <a:gd name="connsiteY3" fmla="*/ 195718 h 373522"/>
                    <a:gd name="connsiteX4" fmla="*/ 30672 w 190120"/>
                    <a:gd name="connsiteY4" fmla="*/ 192543 h 373522"/>
                    <a:gd name="connsiteX5" fmla="*/ 138622 w 190120"/>
                    <a:gd name="connsiteY5" fmla="*/ 287793 h 373522"/>
                    <a:gd name="connsiteX6" fmla="*/ 184659 w 190120"/>
                    <a:gd name="connsiteY6" fmla="*/ 310018 h 373522"/>
                    <a:gd name="connsiteX7" fmla="*/ 184659 w 190120"/>
                    <a:gd name="connsiteY7" fmla="*/ 373518 h 373522"/>
                    <a:gd name="connsiteX8" fmla="*/ 143384 w 190120"/>
                    <a:gd name="connsiteY8" fmla="*/ 306843 h 373522"/>
                    <a:gd name="connsiteX9" fmla="*/ 76709 w 190120"/>
                    <a:gd name="connsiteY9" fmla="*/ 203655 h 373522"/>
                    <a:gd name="connsiteX10" fmla="*/ 40197 w 190120"/>
                    <a:gd name="connsiteY10" fmla="*/ 455 h 3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120" h="373522">
                      <a:moveTo>
                        <a:pt x="40197" y="455"/>
                      </a:moveTo>
                      <a:cubicBezTo>
                        <a:pt x="42843" y="-8541"/>
                        <a:pt x="96288" y="118459"/>
                        <a:pt x="92584" y="149680"/>
                      </a:cubicBezTo>
                      <a:cubicBezTo>
                        <a:pt x="88880" y="180901"/>
                        <a:pt x="33318" y="180107"/>
                        <a:pt x="17972" y="187780"/>
                      </a:cubicBezTo>
                      <a:cubicBezTo>
                        <a:pt x="2626" y="195453"/>
                        <a:pt x="-1608" y="194924"/>
                        <a:pt x="509" y="195718"/>
                      </a:cubicBezTo>
                      <a:cubicBezTo>
                        <a:pt x="2626" y="196512"/>
                        <a:pt x="7653" y="177197"/>
                        <a:pt x="30672" y="192543"/>
                      </a:cubicBezTo>
                      <a:cubicBezTo>
                        <a:pt x="53691" y="207889"/>
                        <a:pt x="112957" y="268214"/>
                        <a:pt x="138622" y="287793"/>
                      </a:cubicBezTo>
                      <a:cubicBezTo>
                        <a:pt x="164287" y="307372"/>
                        <a:pt x="176986" y="295731"/>
                        <a:pt x="184659" y="310018"/>
                      </a:cubicBezTo>
                      <a:cubicBezTo>
                        <a:pt x="192332" y="324306"/>
                        <a:pt x="191538" y="374047"/>
                        <a:pt x="184659" y="373518"/>
                      </a:cubicBezTo>
                      <a:cubicBezTo>
                        <a:pt x="177780" y="372989"/>
                        <a:pt x="161376" y="335154"/>
                        <a:pt x="143384" y="306843"/>
                      </a:cubicBezTo>
                      <a:cubicBezTo>
                        <a:pt x="125392" y="278532"/>
                        <a:pt x="90732" y="252338"/>
                        <a:pt x="76709" y="203655"/>
                      </a:cubicBezTo>
                      <a:cubicBezTo>
                        <a:pt x="62686" y="154972"/>
                        <a:pt x="37551" y="9451"/>
                        <a:pt x="40197" y="4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3" name="フリーフォーム: 図形 1182">
                  <a:extLst>
                    <a:ext uri="{FF2B5EF4-FFF2-40B4-BE49-F238E27FC236}">
                      <a16:creationId xmlns:a16="http://schemas.microsoft.com/office/drawing/2014/main" id="{9BC75334-1407-4925-9DA6-C99681C60569}"/>
                    </a:ext>
                  </a:extLst>
                </p:cNvPr>
                <p:cNvSpPr/>
                <p:nvPr/>
              </p:nvSpPr>
              <p:spPr>
                <a:xfrm>
                  <a:off x="3033011" y="9852169"/>
                  <a:ext cx="272164" cy="434191"/>
                </a:xfrm>
                <a:custGeom>
                  <a:avLst/>
                  <a:gdLst>
                    <a:gd name="connsiteX0" fmla="*/ 272164 w 272164"/>
                    <a:gd name="connsiteY0" fmla="*/ 80819 h 434191"/>
                    <a:gd name="connsiteX1" fmla="*/ 78489 w 272164"/>
                    <a:gd name="connsiteY1" fmla="*/ 407844 h 434191"/>
                    <a:gd name="connsiteX2" fmla="*/ 65789 w 272164"/>
                    <a:gd name="connsiteY2" fmla="*/ 368156 h 434191"/>
                    <a:gd name="connsiteX3" fmla="*/ 702 w 272164"/>
                    <a:gd name="connsiteY3" fmla="*/ 1444 h 434191"/>
                    <a:gd name="connsiteX4" fmla="*/ 34039 w 272164"/>
                    <a:gd name="connsiteY4" fmla="*/ 244331 h 434191"/>
                    <a:gd name="connsiteX5" fmla="*/ 76902 w 272164"/>
                    <a:gd name="connsiteY5" fmla="*/ 344344 h 434191"/>
                    <a:gd name="connsiteX6" fmla="*/ 272164 w 272164"/>
                    <a:gd name="connsiteY6" fmla="*/ 80819 h 434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164" h="434191">
                      <a:moveTo>
                        <a:pt x="272164" y="80819"/>
                      </a:moveTo>
                      <a:cubicBezTo>
                        <a:pt x="272429" y="91402"/>
                        <a:pt x="112885" y="359955"/>
                        <a:pt x="78489" y="407844"/>
                      </a:cubicBezTo>
                      <a:cubicBezTo>
                        <a:pt x="44093" y="455734"/>
                        <a:pt x="78753" y="435889"/>
                        <a:pt x="65789" y="368156"/>
                      </a:cubicBezTo>
                      <a:cubicBezTo>
                        <a:pt x="52824" y="300423"/>
                        <a:pt x="5994" y="22081"/>
                        <a:pt x="702" y="1444"/>
                      </a:cubicBezTo>
                      <a:cubicBezTo>
                        <a:pt x="-4590" y="-19193"/>
                        <a:pt x="21339" y="187181"/>
                        <a:pt x="34039" y="244331"/>
                      </a:cubicBezTo>
                      <a:cubicBezTo>
                        <a:pt x="46739" y="301481"/>
                        <a:pt x="41448" y="365511"/>
                        <a:pt x="76902" y="344344"/>
                      </a:cubicBezTo>
                      <a:cubicBezTo>
                        <a:pt x="112356" y="323177"/>
                        <a:pt x="271899" y="70236"/>
                        <a:pt x="272164" y="808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4" name="フリーフォーム: 図形 1183">
                  <a:extLst>
                    <a:ext uri="{FF2B5EF4-FFF2-40B4-BE49-F238E27FC236}">
                      <a16:creationId xmlns:a16="http://schemas.microsoft.com/office/drawing/2014/main" id="{82C028E3-4CD0-4953-BC4C-1B0810AB3BD4}"/>
                    </a:ext>
                  </a:extLst>
                </p:cNvPr>
                <p:cNvSpPr/>
                <p:nvPr/>
              </p:nvSpPr>
              <p:spPr>
                <a:xfrm>
                  <a:off x="3085682" y="9132415"/>
                  <a:ext cx="206714" cy="483356"/>
                </a:xfrm>
                <a:custGeom>
                  <a:avLst/>
                  <a:gdLst>
                    <a:gd name="connsiteX0" fmla="*/ 11001 w 206714"/>
                    <a:gd name="connsiteY0" fmla="*/ 26402 h 483356"/>
                    <a:gd name="connsiteX1" fmla="*/ 203618 w 206714"/>
                    <a:gd name="connsiteY1" fmla="*/ 479368 h 483356"/>
                    <a:gd name="connsiteX2" fmla="*/ 123185 w 206714"/>
                    <a:gd name="connsiteY2" fmla="*/ 238068 h 483356"/>
                    <a:gd name="connsiteX3" fmla="*/ 34285 w 206714"/>
                    <a:gd name="connsiteY3" fmla="*/ 70852 h 483356"/>
                    <a:gd name="connsiteX4" fmla="*/ 11001 w 206714"/>
                    <a:gd name="connsiteY4" fmla="*/ 26402 h 4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714" h="483356">
                      <a:moveTo>
                        <a:pt x="11001" y="26402"/>
                      </a:moveTo>
                      <a:cubicBezTo>
                        <a:pt x="39223" y="94488"/>
                        <a:pt x="184921" y="444090"/>
                        <a:pt x="203618" y="479368"/>
                      </a:cubicBezTo>
                      <a:cubicBezTo>
                        <a:pt x="222315" y="514646"/>
                        <a:pt x="151407" y="306154"/>
                        <a:pt x="123185" y="238068"/>
                      </a:cubicBezTo>
                      <a:cubicBezTo>
                        <a:pt x="94963" y="169982"/>
                        <a:pt x="52982" y="101896"/>
                        <a:pt x="34285" y="70852"/>
                      </a:cubicBezTo>
                      <a:cubicBezTo>
                        <a:pt x="15588" y="39808"/>
                        <a:pt x="-17221" y="-41684"/>
                        <a:pt x="11001" y="2640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5" name="フリーフォーム: 図形 1184">
                  <a:extLst>
                    <a:ext uri="{FF2B5EF4-FFF2-40B4-BE49-F238E27FC236}">
                      <a16:creationId xmlns:a16="http://schemas.microsoft.com/office/drawing/2014/main" id="{2A2BEFEB-0F26-407D-828B-3000E486022A}"/>
                    </a:ext>
                  </a:extLst>
                </p:cNvPr>
                <p:cNvSpPr/>
                <p:nvPr/>
              </p:nvSpPr>
              <p:spPr>
                <a:xfrm>
                  <a:off x="3327368" y="9191787"/>
                  <a:ext cx="237454" cy="704302"/>
                </a:xfrm>
                <a:custGeom>
                  <a:avLst/>
                  <a:gdLst>
                    <a:gd name="connsiteX0" fmla="*/ 224399 w 237454"/>
                    <a:gd name="connsiteY0" fmla="*/ 3013 h 704302"/>
                    <a:gd name="connsiteX1" fmla="*/ 141849 w 237454"/>
                    <a:gd name="connsiteY1" fmla="*/ 381896 h 704302"/>
                    <a:gd name="connsiteX2" fmla="*/ 69882 w 237454"/>
                    <a:gd name="connsiteY2" fmla="*/ 439046 h 704302"/>
                    <a:gd name="connsiteX3" fmla="*/ 32 w 237454"/>
                    <a:gd name="connsiteY3" fmla="*/ 703630 h 704302"/>
                    <a:gd name="connsiteX4" fmla="*/ 63532 w 237454"/>
                    <a:gd name="connsiteY4" fmla="*/ 511013 h 704302"/>
                    <a:gd name="connsiteX5" fmla="*/ 237099 w 237454"/>
                    <a:gd name="connsiteY5" fmla="*/ 386130 h 704302"/>
                    <a:gd name="connsiteX6" fmla="*/ 110099 w 237454"/>
                    <a:gd name="connsiteY6" fmla="*/ 451746 h 704302"/>
                    <a:gd name="connsiteX7" fmla="*/ 158782 w 237454"/>
                    <a:gd name="connsiteY7" fmla="*/ 214680 h 704302"/>
                    <a:gd name="connsiteX8" fmla="*/ 224399 w 237454"/>
                    <a:gd name="connsiteY8" fmla="*/ 3013 h 7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454" h="704302">
                      <a:moveTo>
                        <a:pt x="224399" y="3013"/>
                      </a:moveTo>
                      <a:cubicBezTo>
                        <a:pt x="221577" y="30882"/>
                        <a:pt x="167602" y="309224"/>
                        <a:pt x="141849" y="381896"/>
                      </a:cubicBezTo>
                      <a:cubicBezTo>
                        <a:pt x="116096" y="454568"/>
                        <a:pt x="93518" y="385424"/>
                        <a:pt x="69882" y="439046"/>
                      </a:cubicBezTo>
                      <a:cubicBezTo>
                        <a:pt x="46246" y="492668"/>
                        <a:pt x="1090" y="691636"/>
                        <a:pt x="32" y="703630"/>
                      </a:cubicBezTo>
                      <a:cubicBezTo>
                        <a:pt x="-1026" y="715624"/>
                        <a:pt x="24021" y="563930"/>
                        <a:pt x="63532" y="511013"/>
                      </a:cubicBezTo>
                      <a:cubicBezTo>
                        <a:pt x="103043" y="458096"/>
                        <a:pt x="229338" y="396008"/>
                        <a:pt x="237099" y="386130"/>
                      </a:cubicBezTo>
                      <a:cubicBezTo>
                        <a:pt x="244860" y="376252"/>
                        <a:pt x="123152" y="480321"/>
                        <a:pt x="110099" y="451746"/>
                      </a:cubicBezTo>
                      <a:cubicBezTo>
                        <a:pt x="97046" y="423171"/>
                        <a:pt x="139732" y="281355"/>
                        <a:pt x="158782" y="214680"/>
                      </a:cubicBezTo>
                      <a:cubicBezTo>
                        <a:pt x="177832" y="148005"/>
                        <a:pt x="227221" y="-24856"/>
                        <a:pt x="224399" y="30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5" name="グループ化 274">
                <a:extLst>
                  <a:ext uri="{FF2B5EF4-FFF2-40B4-BE49-F238E27FC236}">
                    <a16:creationId xmlns:a16="http://schemas.microsoft.com/office/drawing/2014/main" id="{D514CF42-5657-4F96-B193-A6A2C058ACC1}"/>
                  </a:ext>
                </a:extLst>
              </p:cNvPr>
              <p:cNvGrpSpPr/>
              <p:nvPr/>
            </p:nvGrpSpPr>
            <p:grpSpPr>
              <a:xfrm>
                <a:off x="3527897" y="9207587"/>
                <a:ext cx="760097" cy="1399170"/>
                <a:chOff x="3527897" y="9207587"/>
                <a:chExt cx="760097" cy="1399170"/>
              </a:xfrm>
            </p:grpSpPr>
            <p:sp>
              <p:nvSpPr>
                <p:cNvPr id="276" name="フリーフォーム: 図形 275">
                  <a:extLst>
                    <a:ext uri="{FF2B5EF4-FFF2-40B4-BE49-F238E27FC236}">
                      <a16:creationId xmlns:a16="http://schemas.microsoft.com/office/drawing/2014/main" id="{0F23D9C5-F24A-4D1C-BF24-F9CF3D03501B}"/>
                    </a:ext>
                  </a:extLst>
                </p:cNvPr>
                <p:cNvSpPr/>
                <p:nvPr/>
              </p:nvSpPr>
              <p:spPr>
                <a:xfrm>
                  <a:off x="3527897" y="9367027"/>
                  <a:ext cx="396409" cy="714685"/>
                </a:xfrm>
                <a:custGeom>
                  <a:avLst/>
                  <a:gdLst>
                    <a:gd name="connsiteX0" fmla="*/ 93720 w 396409"/>
                    <a:gd name="connsiteY0" fmla="*/ 5573 h 714685"/>
                    <a:gd name="connsiteX1" fmla="*/ 248236 w 396409"/>
                    <a:gd name="connsiteY1" fmla="*/ 196073 h 714685"/>
                    <a:gd name="connsiteX2" fmla="*/ 269403 w 396409"/>
                    <a:gd name="connsiteY2" fmla="*/ 325190 h 714685"/>
                    <a:gd name="connsiteX3" fmla="*/ 205903 w 396409"/>
                    <a:gd name="connsiteY3" fmla="*/ 411973 h 714685"/>
                    <a:gd name="connsiteX4" fmla="*/ 78903 w 396409"/>
                    <a:gd name="connsiteY4" fmla="*/ 553790 h 714685"/>
                    <a:gd name="connsiteX5" fmla="*/ 68320 w 396409"/>
                    <a:gd name="connsiteY5" fmla="*/ 714656 h 714685"/>
                    <a:gd name="connsiteX6" fmla="*/ 586 w 396409"/>
                    <a:gd name="connsiteY6" fmla="*/ 541090 h 714685"/>
                    <a:gd name="connsiteX7" fmla="*/ 49270 w 396409"/>
                    <a:gd name="connsiteY7" fmla="*/ 678673 h 714685"/>
                    <a:gd name="connsiteX8" fmla="*/ 258820 w 396409"/>
                    <a:gd name="connsiteY8" fmla="*/ 437373 h 714685"/>
                    <a:gd name="connsiteX9" fmla="*/ 313853 w 396409"/>
                    <a:gd name="connsiteY9" fmla="*/ 242640 h 714685"/>
                    <a:gd name="connsiteX10" fmla="*/ 210136 w 396409"/>
                    <a:gd name="connsiteY10" fmla="*/ 71190 h 714685"/>
                    <a:gd name="connsiteX11" fmla="*/ 396403 w 396409"/>
                    <a:gd name="connsiteY11" fmla="*/ 166440 h 714685"/>
                    <a:gd name="connsiteX12" fmla="*/ 216486 w 396409"/>
                    <a:gd name="connsiteY12" fmla="*/ 64840 h 714685"/>
                    <a:gd name="connsiteX13" fmla="*/ 93720 w 396409"/>
                    <a:gd name="connsiteY13" fmla="*/ 5573 h 7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6409" h="714685">
                      <a:moveTo>
                        <a:pt x="93720" y="5573"/>
                      </a:moveTo>
                      <a:cubicBezTo>
                        <a:pt x="99012" y="27445"/>
                        <a:pt x="218956" y="142804"/>
                        <a:pt x="248236" y="196073"/>
                      </a:cubicBezTo>
                      <a:cubicBezTo>
                        <a:pt x="277516" y="249342"/>
                        <a:pt x="276459" y="289207"/>
                        <a:pt x="269403" y="325190"/>
                      </a:cubicBezTo>
                      <a:cubicBezTo>
                        <a:pt x="262348" y="361173"/>
                        <a:pt x="237653" y="373873"/>
                        <a:pt x="205903" y="411973"/>
                      </a:cubicBezTo>
                      <a:cubicBezTo>
                        <a:pt x="174153" y="450073"/>
                        <a:pt x="101833" y="503343"/>
                        <a:pt x="78903" y="553790"/>
                      </a:cubicBezTo>
                      <a:cubicBezTo>
                        <a:pt x="55973" y="604237"/>
                        <a:pt x="81373" y="716773"/>
                        <a:pt x="68320" y="714656"/>
                      </a:cubicBezTo>
                      <a:cubicBezTo>
                        <a:pt x="55267" y="712539"/>
                        <a:pt x="3761" y="547087"/>
                        <a:pt x="586" y="541090"/>
                      </a:cubicBezTo>
                      <a:cubicBezTo>
                        <a:pt x="-2589" y="535093"/>
                        <a:pt x="6231" y="695959"/>
                        <a:pt x="49270" y="678673"/>
                      </a:cubicBezTo>
                      <a:cubicBezTo>
                        <a:pt x="92309" y="661387"/>
                        <a:pt x="214723" y="510045"/>
                        <a:pt x="258820" y="437373"/>
                      </a:cubicBezTo>
                      <a:cubicBezTo>
                        <a:pt x="302917" y="364701"/>
                        <a:pt x="321967" y="303671"/>
                        <a:pt x="313853" y="242640"/>
                      </a:cubicBezTo>
                      <a:cubicBezTo>
                        <a:pt x="305739" y="181610"/>
                        <a:pt x="196378" y="83890"/>
                        <a:pt x="210136" y="71190"/>
                      </a:cubicBezTo>
                      <a:cubicBezTo>
                        <a:pt x="223894" y="58490"/>
                        <a:pt x="395345" y="167498"/>
                        <a:pt x="396403" y="166440"/>
                      </a:cubicBezTo>
                      <a:cubicBezTo>
                        <a:pt x="397461" y="165382"/>
                        <a:pt x="265522" y="98707"/>
                        <a:pt x="216486" y="64840"/>
                      </a:cubicBezTo>
                      <a:cubicBezTo>
                        <a:pt x="167450" y="30973"/>
                        <a:pt x="88428" y="-16299"/>
                        <a:pt x="93720" y="55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フリーフォーム: 図形 276">
                  <a:extLst>
                    <a:ext uri="{FF2B5EF4-FFF2-40B4-BE49-F238E27FC236}">
                      <a16:creationId xmlns:a16="http://schemas.microsoft.com/office/drawing/2014/main" id="{2F460081-CF72-4E42-BE86-41CCCC5BEB88}"/>
                    </a:ext>
                  </a:extLst>
                </p:cNvPr>
                <p:cNvSpPr/>
                <p:nvPr/>
              </p:nvSpPr>
              <p:spPr>
                <a:xfrm>
                  <a:off x="3867133" y="9710510"/>
                  <a:ext cx="146067" cy="524244"/>
                </a:xfrm>
                <a:custGeom>
                  <a:avLst/>
                  <a:gdLst>
                    <a:gd name="connsiteX0" fmla="*/ 6367 w 146067"/>
                    <a:gd name="connsiteY0" fmla="*/ 2873 h 524244"/>
                    <a:gd name="connsiteX1" fmla="*/ 44467 w 146067"/>
                    <a:gd name="connsiteY1" fmla="*/ 214540 h 524244"/>
                    <a:gd name="connsiteX2" fmla="*/ 146067 w 146067"/>
                    <a:gd name="connsiteY2" fmla="*/ 453723 h 524244"/>
                    <a:gd name="connsiteX3" fmla="*/ 44467 w 146067"/>
                    <a:gd name="connsiteY3" fmla="*/ 129873 h 524244"/>
                    <a:gd name="connsiteX4" fmla="*/ 95267 w 146067"/>
                    <a:gd name="connsiteY4" fmla="*/ 415623 h 524244"/>
                    <a:gd name="connsiteX5" fmla="*/ 17 w 146067"/>
                    <a:gd name="connsiteY5" fmla="*/ 523573 h 524244"/>
                    <a:gd name="connsiteX6" fmla="*/ 86800 w 146067"/>
                    <a:gd name="connsiteY6" fmla="*/ 373290 h 524244"/>
                    <a:gd name="connsiteX7" fmla="*/ 6367 w 146067"/>
                    <a:gd name="connsiteY7" fmla="*/ 2873 h 524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067" h="524244">
                      <a:moveTo>
                        <a:pt x="6367" y="2873"/>
                      </a:moveTo>
                      <a:cubicBezTo>
                        <a:pt x="-688" y="-23585"/>
                        <a:pt x="21184" y="139398"/>
                        <a:pt x="44467" y="214540"/>
                      </a:cubicBezTo>
                      <a:cubicBezTo>
                        <a:pt x="67750" y="289682"/>
                        <a:pt x="146067" y="467834"/>
                        <a:pt x="146067" y="453723"/>
                      </a:cubicBezTo>
                      <a:cubicBezTo>
                        <a:pt x="146067" y="439612"/>
                        <a:pt x="52934" y="136223"/>
                        <a:pt x="44467" y="129873"/>
                      </a:cubicBezTo>
                      <a:cubicBezTo>
                        <a:pt x="36000" y="123523"/>
                        <a:pt x="102675" y="350007"/>
                        <a:pt x="95267" y="415623"/>
                      </a:cubicBezTo>
                      <a:cubicBezTo>
                        <a:pt x="87859" y="481239"/>
                        <a:pt x="1428" y="530629"/>
                        <a:pt x="17" y="523573"/>
                      </a:cubicBezTo>
                      <a:cubicBezTo>
                        <a:pt x="-1394" y="516518"/>
                        <a:pt x="83978" y="453370"/>
                        <a:pt x="86800" y="373290"/>
                      </a:cubicBezTo>
                      <a:cubicBezTo>
                        <a:pt x="89622" y="293210"/>
                        <a:pt x="13422" y="29331"/>
                        <a:pt x="6367" y="28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フリーフォーム: 図形 277">
                  <a:extLst>
                    <a:ext uri="{FF2B5EF4-FFF2-40B4-BE49-F238E27FC236}">
                      <a16:creationId xmlns:a16="http://schemas.microsoft.com/office/drawing/2014/main" id="{953FA6B5-7E02-4BBE-9B39-710DAF3848F7}"/>
                    </a:ext>
                  </a:extLst>
                </p:cNvPr>
                <p:cNvSpPr/>
                <p:nvPr/>
              </p:nvSpPr>
              <p:spPr>
                <a:xfrm>
                  <a:off x="3603894" y="9935556"/>
                  <a:ext cx="231054" cy="310442"/>
                </a:xfrm>
                <a:custGeom>
                  <a:avLst/>
                  <a:gdLst>
                    <a:gd name="connsiteX0" fmla="*/ 9256 w 231054"/>
                    <a:gd name="connsiteY0" fmla="*/ 77 h 310442"/>
                    <a:gd name="connsiteX1" fmla="*/ 57939 w 231054"/>
                    <a:gd name="connsiteY1" fmla="*/ 154594 h 310442"/>
                    <a:gd name="connsiteX2" fmla="*/ 229389 w 231054"/>
                    <a:gd name="connsiteY2" fmla="*/ 309111 h 310442"/>
                    <a:gd name="connsiteX3" fmla="*/ 138373 w 231054"/>
                    <a:gd name="connsiteY3" fmla="*/ 224444 h 310442"/>
                    <a:gd name="connsiteX4" fmla="*/ 28306 w 231054"/>
                    <a:gd name="connsiteY4" fmla="*/ 137661 h 310442"/>
                    <a:gd name="connsiteX5" fmla="*/ 2906 w 231054"/>
                    <a:gd name="connsiteY5" fmla="*/ 133427 h 310442"/>
                    <a:gd name="connsiteX6" fmla="*/ 9256 w 231054"/>
                    <a:gd name="connsiteY6" fmla="*/ 77 h 310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54" h="310442">
                      <a:moveTo>
                        <a:pt x="9256" y="77"/>
                      </a:moveTo>
                      <a:cubicBezTo>
                        <a:pt x="18428" y="3605"/>
                        <a:pt x="21250" y="103088"/>
                        <a:pt x="57939" y="154594"/>
                      </a:cubicBezTo>
                      <a:cubicBezTo>
                        <a:pt x="94628" y="206100"/>
                        <a:pt x="215983" y="297469"/>
                        <a:pt x="229389" y="309111"/>
                      </a:cubicBezTo>
                      <a:cubicBezTo>
                        <a:pt x="242795" y="320753"/>
                        <a:pt x="171887" y="253019"/>
                        <a:pt x="138373" y="224444"/>
                      </a:cubicBezTo>
                      <a:cubicBezTo>
                        <a:pt x="104859" y="195869"/>
                        <a:pt x="50884" y="152831"/>
                        <a:pt x="28306" y="137661"/>
                      </a:cubicBezTo>
                      <a:cubicBezTo>
                        <a:pt x="5728" y="122491"/>
                        <a:pt x="8550" y="151772"/>
                        <a:pt x="2906" y="133427"/>
                      </a:cubicBezTo>
                      <a:cubicBezTo>
                        <a:pt x="-2739" y="115083"/>
                        <a:pt x="84" y="-3451"/>
                        <a:pt x="9256" y="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フリーフォーム: 図形 278">
                  <a:extLst>
                    <a:ext uri="{FF2B5EF4-FFF2-40B4-BE49-F238E27FC236}">
                      <a16:creationId xmlns:a16="http://schemas.microsoft.com/office/drawing/2014/main" id="{2B56BAC9-AE4E-4259-A523-7273B15F878F}"/>
                    </a:ext>
                  </a:extLst>
                </p:cNvPr>
                <p:cNvSpPr/>
                <p:nvPr/>
              </p:nvSpPr>
              <p:spPr>
                <a:xfrm>
                  <a:off x="3576736" y="10122017"/>
                  <a:ext cx="313310" cy="433873"/>
                </a:xfrm>
                <a:custGeom>
                  <a:avLst/>
                  <a:gdLst>
                    <a:gd name="connsiteX0" fmla="*/ 17364 w 313310"/>
                    <a:gd name="connsiteY0" fmla="*/ 2000 h 433873"/>
                    <a:gd name="connsiteX1" fmla="*/ 17364 w 313310"/>
                    <a:gd name="connsiteY1" fmla="*/ 101483 h 433873"/>
                    <a:gd name="connsiteX2" fmla="*/ 114731 w 313310"/>
                    <a:gd name="connsiteY2" fmla="*/ 262350 h 433873"/>
                    <a:gd name="connsiteX3" fmla="*/ 309464 w 313310"/>
                    <a:gd name="connsiteY3" fmla="*/ 429566 h 433873"/>
                    <a:gd name="connsiteX4" fmla="*/ 233264 w 313310"/>
                    <a:gd name="connsiteY4" fmla="*/ 370300 h 433873"/>
                    <a:gd name="connsiteX5" fmla="*/ 99914 w 313310"/>
                    <a:gd name="connsiteY5" fmla="*/ 217900 h 433873"/>
                    <a:gd name="connsiteX6" fmla="*/ 140131 w 313310"/>
                    <a:gd name="connsiteY6" fmla="*/ 306800 h 433873"/>
                    <a:gd name="connsiteX7" fmla="*/ 6781 w 313310"/>
                    <a:gd name="connsiteY7" fmla="*/ 190383 h 433873"/>
                    <a:gd name="connsiteX8" fmla="*/ 17364 w 313310"/>
                    <a:gd name="connsiteY8" fmla="*/ 2000 h 433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310" h="433873">
                      <a:moveTo>
                        <a:pt x="17364" y="2000"/>
                      </a:moveTo>
                      <a:cubicBezTo>
                        <a:pt x="19128" y="-12817"/>
                        <a:pt x="1136" y="58091"/>
                        <a:pt x="17364" y="101483"/>
                      </a:cubicBezTo>
                      <a:cubicBezTo>
                        <a:pt x="33592" y="144875"/>
                        <a:pt x="66048" y="207670"/>
                        <a:pt x="114731" y="262350"/>
                      </a:cubicBezTo>
                      <a:cubicBezTo>
                        <a:pt x="163414" y="317031"/>
                        <a:pt x="289709" y="411574"/>
                        <a:pt x="309464" y="429566"/>
                      </a:cubicBezTo>
                      <a:cubicBezTo>
                        <a:pt x="329219" y="447558"/>
                        <a:pt x="268189" y="405578"/>
                        <a:pt x="233264" y="370300"/>
                      </a:cubicBezTo>
                      <a:cubicBezTo>
                        <a:pt x="198339" y="335022"/>
                        <a:pt x="115436" y="228483"/>
                        <a:pt x="99914" y="217900"/>
                      </a:cubicBezTo>
                      <a:cubicBezTo>
                        <a:pt x="84392" y="207317"/>
                        <a:pt x="155653" y="311386"/>
                        <a:pt x="140131" y="306800"/>
                      </a:cubicBezTo>
                      <a:cubicBezTo>
                        <a:pt x="124609" y="302214"/>
                        <a:pt x="26184" y="242947"/>
                        <a:pt x="6781" y="190383"/>
                      </a:cubicBezTo>
                      <a:cubicBezTo>
                        <a:pt x="-12622" y="137819"/>
                        <a:pt x="15600" y="16817"/>
                        <a:pt x="17364" y="20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: 図形 279">
                  <a:extLst>
                    <a:ext uri="{FF2B5EF4-FFF2-40B4-BE49-F238E27FC236}">
                      <a16:creationId xmlns:a16="http://schemas.microsoft.com/office/drawing/2014/main" id="{0DA17E11-B589-4484-992F-D5C27CB8EC48}"/>
                    </a:ext>
                  </a:extLst>
                </p:cNvPr>
                <p:cNvSpPr/>
                <p:nvPr/>
              </p:nvSpPr>
              <p:spPr>
                <a:xfrm>
                  <a:off x="3746699" y="9855181"/>
                  <a:ext cx="211398" cy="395856"/>
                </a:xfrm>
                <a:custGeom>
                  <a:avLst/>
                  <a:gdLst>
                    <a:gd name="connsiteX0" fmla="*/ 6151 w 211398"/>
                    <a:gd name="connsiteY0" fmla="*/ 19 h 395856"/>
                    <a:gd name="connsiteX1" fmla="*/ 27318 w 211398"/>
                    <a:gd name="connsiteY1" fmla="*/ 262486 h 395856"/>
                    <a:gd name="connsiteX2" fmla="*/ 27318 w 211398"/>
                    <a:gd name="connsiteY2" fmla="*/ 207452 h 395856"/>
                    <a:gd name="connsiteX3" fmla="*/ 105634 w 211398"/>
                    <a:gd name="connsiteY3" fmla="*/ 251902 h 395856"/>
                    <a:gd name="connsiteX4" fmla="*/ 209351 w 211398"/>
                    <a:gd name="connsiteY4" fmla="*/ 395836 h 395856"/>
                    <a:gd name="connsiteX5" fmla="*/ 175484 w 211398"/>
                    <a:gd name="connsiteY5" fmla="*/ 241319 h 395856"/>
                    <a:gd name="connsiteX6" fmla="*/ 186068 w 211398"/>
                    <a:gd name="connsiteY6" fmla="*/ 222269 h 395856"/>
                    <a:gd name="connsiteX7" fmla="*/ 18851 w 211398"/>
                    <a:gd name="connsiteY7" fmla="*/ 277302 h 395856"/>
                    <a:gd name="connsiteX8" fmla="*/ 6151 w 211398"/>
                    <a:gd name="connsiteY8" fmla="*/ 19 h 39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398" h="395856">
                      <a:moveTo>
                        <a:pt x="6151" y="19"/>
                      </a:moveTo>
                      <a:cubicBezTo>
                        <a:pt x="7562" y="-2450"/>
                        <a:pt x="23790" y="227914"/>
                        <a:pt x="27318" y="262486"/>
                      </a:cubicBezTo>
                      <a:cubicBezTo>
                        <a:pt x="30846" y="297058"/>
                        <a:pt x="14266" y="209216"/>
                        <a:pt x="27318" y="207452"/>
                      </a:cubicBezTo>
                      <a:cubicBezTo>
                        <a:pt x="40370" y="205688"/>
                        <a:pt x="75295" y="220505"/>
                        <a:pt x="105634" y="251902"/>
                      </a:cubicBezTo>
                      <a:cubicBezTo>
                        <a:pt x="135973" y="283299"/>
                        <a:pt x="197709" y="397600"/>
                        <a:pt x="209351" y="395836"/>
                      </a:cubicBezTo>
                      <a:cubicBezTo>
                        <a:pt x="220993" y="394072"/>
                        <a:pt x="179364" y="270247"/>
                        <a:pt x="175484" y="241319"/>
                      </a:cubicBezTo>
                      <a:cubicBezTo>
                        <a:pt x="171604" y="212391"/>
                        <a:pt x="212173" y="216272"/>
                        <a:pt x="186068" y="222269"/>
                      </a:cubicBezTo>
                      <a:cubicBezTo>
                        <a:pt x="159963" y="228266"/>
                        <a:pt x="50601" y="312580"/>
                        <a:pt x="18851" y="277302"/>
                      </a:cubicBezTo>
                      <a:cubicBezTo>
                        <a:pt x="-12899" y="242024"/>
                        <a:pt x="4740" y="2488"/>
                        <a:pt x="6151" y="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フリーフォーム: 図形 280">
                  <a:extLst>
                    <a:ext uri="{FF2B5EF4-FFF2-40B4-BE49-F238E27FC236}">
                      <a16:creationId xmlns:a16="http://schemas.microsoft.com/office/drawing/2014/main" id="{382EADBD-F3F2-428F-AD87-514CE45627D0}"/>
                    </a:ext>
                  </a:extLst>
                </p:cNvPr>
                <p:cNvSpPr/>
                <p:nvPr/>
              </p:nvSpPr>
              <p:spPr>
                <a:xfrm>
                  <a:off x="3646562" y="9789081"/>
                  <a:ext cx="415403" cy="329856"/>
                </a:xfrm>
                <a:custGeom>
                  <a:avLst/>
                  <a:gdLst>
                    <a:gd name="connsiteX0" fmla="*/ 108405 w 415403"/>
                    <a:gd name="connsiteY0" fmla="*/ 6852 h 329856"/>
                    <a:gd name="connsiteX1" fmla="*/ 256571 w 415403"/>
                    <a:gd name="connsiteY1" fmla="*/ 72469 h 329856"/>
                    <a:gd name="connsiteX2" fmla="*/ 121105 w 415403"/>
                    <a:gd name="connsiteY2" fmla="*/ 95752 h 329856"/>
                    <a:gd name="connsiteX3" fmla="*/ 265038 w 415403"/>
                    <a:gd name="connsiteY3" fmla="*/ 125386 h 329856"/>
                    <a:gd name="connsiteX4" fmla="*/ 455 w 415403"/>
                    <a:gd name="connsiteY4" fmla="*/ 197352 h 329856"/>
                    <a:gd name="connsiteX5" fmla="*/ 341238 w 415403"/>
                    <a:gd name="connsiteY5" fmla="*/ 216402 h 329856"/>
                    <a:gd name="connsiteX6" fmla="*/ 15271 w 415403"/>
                    <a:gd name="connsiteY6" fmla="*/ 252386 h 329856"/>
                    <a:gd name="connsiteX7" fmla="*/ 383571 w 415403"/>
                    <a:gd name="connsiteY7" fmla="*/ 260852 h 329856"/>
                    <a:gd name="connsiteX8" fmla="*/ 89355 w 415403"/>
                    <a:gd name="connsiteY8" fmla="*/ 326469 h 329856"/>
                    <a:gd name="connsiteX9" fmla="*/ 415321 w 415403"/>
                    <a:gd name="connsiteY9" fmla="*/ 313769 h 329856"/>
                    <a:gd name="connsiteX10" fmla="*/ 121105 w 415403"/>
                    <a:gd name="connsiteY10" fmla="*/ 256619 h 329856"/>
                    <a:gd name="connsiteX11" fmla="*/ 108405 w 415403"/>
                    <a:gd name="connsiteY11" fmla="*/ 6852 h 3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5403" h="329856">
                      <a:moveTo>
                        <a:pt x="108405" y="6852"/>
                      </a:moveTo>
                      <a:cubicBezTo>
                        <a:pt x="130983" y="-23840"/>
                        <a:pt x="254454" y="57652"/>
                        <a:pt x="256571" y="72469"/>
                      </a:cubicBezTo>
                      <a:cubicBezTo>
                        <a:pt x="258688" y="87286"/>
                        <a:pt x="119694" y="86932"/>
                        <a:pt x="121105" y="95752"/>
                      </a:cubicBezTo>
                      <a:cubicBezTo>
                        <a:pt x="122516" y="104572"/>
                        <a:pt x="285146" y="108453"/>
                        <a:pt x="265038" y="125386"/>
                      </a:cubicBezTo>
                      <a:cubicBezTo>
                        <a:pt x="244930" y="142319"/>
                        <a:pt x="-12245" y="182183"/>
                        <a:pt x="455" y="197352"/>
                      </a:cubicBezTo>
                      <a:cubicBezTo>
                        <a:pt x="13155" y="212521"/>
                        <a:pt x="338769" y="207230"/>
                        <a:pt x="341238" y="216402"/>
                      </a:cubicBezTo>
                      <a:cubicBezTo>
                        <a:pt x="343707" y="225574"/>
                        <a:pt x="8215" y="244978"/>
                        <a:pt x="15271" y="252386"/>
                      </a:cubicBezTo>
                      <a:cubicBezTo>
                        <a:pt x="22326" y="259794"/>
                        <a:pt x="371224" y="248505"/>
                        <a:pt x="383571" y="260852"/>
                      </a:cubicBezTo>
                      <a:cubicBezTo>
                        <a:pt x="395918" y="273199"/>
                        <a:pt x="84063" y="317650"/>
                        <a:pt x="89355" y="326469"/>
                      </a:cubicBezTo>
                      <a:cubicBezTo>
                        <a:pt x="94647" y="335288"/>
                        <a:pt x="410029" y="325411"/>
                        <a:pt x="415321" y="313769"/>
                      </a:cubicBezTo>
                      <a:cubicBezTo>
                        <a:pt x="420613" y="302127"/>
                        <a:pt x="168730" y="307066"/>
                        <a:pt x="121105" y="256619"/>
                      </a:cubicBezTo>
                      <a:cubicBezTo>
                        <a:pt x="73480" y="206172"/>
                        <a:pt x="85827" y="37544"/>
                        <a:pt x="108405" y="68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リーフォーム: 図形 281">
                  <a:extLst>
                    <a:ext uri="{FF2B5EF4-FFF2-40B4-BE49-F238E27FC236}">
                      <a16:creationId xmlns:a16="http://schemas.microsoft.com/office/drawing/2014/main" id="{89DE112A-3E14-4976-87DC-2075663E50AF}"/>
                    </a:ext>
                  </a:extLst>
                </p:cNvPr>
                <p:cNvSpPr/>
                <p:nvPr/>
              </p:nvSpPr>
              <p:spPr>
                <a:xfrm>
                  <a:off x="3785238" y="9636844"/>
                  <a:ext cx="502756" cy="443784"/>
                </a:xfrm>
                <a:custGeom>
                  <a:avLst/>
                  <a:gdLst>
                    <a:gd name="connsiteX0" fmla="*/ 117895 w 502756"/>
                    <a:gd name="connsiteY0" fmla="*/ 53256 h 443784"/>
                    <a:gd name="connsiteX1" fmla="*/ 62862 w 502756"/>
                    <a:gd name="connsiteY1" fmla="*/ 165439 h 443784"/>
                    <a:gd name="connsiteX2" fmla="*/ 187745 w 502756"/>
                    <a:gd name="connsiteY2" fmla="*/ 61723 h 443784"/>
                    <a:gd name="connsiteX3" fmla="*/ 306279 w 502756"/>
                    <a:gd name="connsiteY3" fmla="*/ 4573 h 443784"/>
                    <a:gd name="connsiteX4" fmla="*/ 481962 w 502756"/>
                    <a:gd name="connsiteY4" fmla="*/ 6689 h 443784"/>
                    <a:gd name="connsiteX5" fmla="*/ 346495 w 502756"/>
                    <a:gd name="connsiteY5" fmla="*/ 32089 h 443784"/>
                    <a:gd name="connsiteX6" fmla="*/ 490429 w 502756"/>
                    <a:gd name="connsiteY6" fmla="*/ 4573 h 443784"/>
                    <a:gd name="connsiteX7" fmla="*/ 488312 w 502756"/>
                    <a:gd name="connsiteY7" fmla="*/ 74423 h 443784"/>
                    <a:gd name="connsiteX8" fmla="*/ 431162 w 502756"/>
                    <a:gd name="connsiteY8" fmla="*/ 154856 h 443784"/>
                    <a:gd name="connsiteX9" fmla="*/ 289345 w 502756"/>
                    <a:gd name="connsiteY9" fmla="*/ 159089 h 443784"/>
                    <a:gd name="connsiteX10" fmla="*/ 177162 w 502756"/>
                    <a:gd name="connsiteY10" fmla="*/ 161206 h 443784"/>
                    <a:gd name="connsiteX11" fmla="*/ 291462 w 502756"/>
                    <a:gd name="connsiteY11" fmla="*/ 212006 h 443784"/>
                    <a:gd name="connsiteX12" fmla="*/ 344379 w 502756"/>
                    <a:gd name="connsiteY12" fmla="*/ 336889 h 443784"/>
                    <a:gd name="connsiteX13" fmla="*/ 335912 w 502756"/>
                    <a:gd name="connsiteY13" fmla="*/ 400389 h 443784"/>
                    <a:gd name="connsiteX14" fmla="*/ 329562 w 502756"/>
                    <a:gd name="connsiteY14" fmla="*/ 421556 h 443784"/>
                    <a:gd name="connsiteX15" fmla="*/ 329562 w 502756"/>
                    <a:gd name="connsiteY15" fmla="*/ 442723 h 443784"/>
                    <a:gd name="connsiteX16" fmla="*/ 213145 w 502756"/>
                    <a:gd name="connsiteY16" fmla="*/ 415206 h 443784"/>
                    <a:gd name="connsiteX17" fmla="*/ 88262 w 502756"/>
                    <a:gd name="connsiteY17" fmla="*/ 209889 h 443784"/>
                    <a:gd name="connsiteX18" fmla="*/ 170812 w 502756"/>
                    <a:gd name="connsiteY18" fmla="*/ 322073 h 443784"/>
                    <a:gd name="connsiteX19" fmla="*/ 308395 w 502756"/>
                    <a:gd name="connsiteY19" fmla="*/ 394039 h 443784"/>
                    <a:gd name="connsiteX20" fmla="*/ 287229 w 502756"/>
                    <a:gd name="connsiteY20" fmla="*/ 281856 h 443784"/>
                    <a:gd name="connsiteX21" fmla="*/ 130595 w 502756"/>
                    <a:gd name="connsiteY21" fmla="*/ 167556 h 443784"/>
                    <a:gd name="connsiteX22" fmla="*/ 403645 w 502756"/>
                    <a:gd name="connsiteY22" fmla="*/ 120989 h 443784"/>
                    <a:gd name="connsiteX23" fmla="*/ 454445 w 502756"/>
                    <a:gd name="connsiteY23" fmla="*/ 87123 h 443784"/>
                    <a:gd name="connsiteX24" fmla="*/ 431162 w 502756"/>
                    <a:gd name="connsiteY24" fmla="*/ 23623 h 443784"/>
                    <a:gd name="connsiteX25" fmla="*/ 208912 w 502756"/>
                    <a:gd name="connsiteY25" fmla="*/ 89239 h 443784"/>
                    <a:gd name="connsiteX26" fmla="*/ 1479 w 502756"/>
                    <a:gd name="connsiteY26" fmla="*/ 212006 h 443784"/>
                    <a:gd name="connsiteX27" fmla="*/ 117895 w 502756"/>
                    <a:gd name="connsiteY27" fmla="*/ 53256 h 443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02756" h="443784">
                      <a:moveTo>
                        <a:pt x="117895" y="53256"/>
                      </a:moveTo>
                      <a:cubicBezTo>
                        <a:pt x="128125" y="45495"/>
                        <a:pt x="51220" y="164028"/>
                        <a:pt x="62862" y="165439"/>
                      </a:cubicBezTo>
                      <a:cubicBezTo>
                        <a:pt x="74504" y="166850"/>
                        <a:pt x="147176" y="88534"/>
                        <a:pt x="187745" y="61723"/>
                      </a:cubicBezTo>
                      <a:cubicBezTo>
                        <a:pt x="228315" y="34912"/>
                        <a:pt x="257243" y="13745"/>
                        <a:pt x="306279" y="4573"/>
                      </a:cubicBezTo>
                      <a:cubicBezTo>
                        <a:pt x="355315" y="-4599"/>
                        <a:pt x="475259" y="2103"/>
                        <a:pt x="481962" y="6689"/>
                      </a:cubicBezTo>
                      <a:cubicBezTo>
                        <a:pt x="488665" y="11275"/>
                        <a:pt x="345084" y="32442"/>
                        <a:pt x="346495" y="32089"/>
                      </a:cubicBezTo>
                      <a:cubicBezTo>
                        <a:pt x="347906" y="31736"/>
                        <a:pt x="466793" y="-2483"/>
                        <a:pt x="490429" y="4573"/>
                      </a:cubicBezTo>
                      <a:cubicBezTo>
                        <a:pt x="514065" y="11629"/>
                        <a:pt x="498190" y="49376"/>
                        <a:pt x="488312" y="74423"/>
                      </a:cubicBezTo>
                      <a:cubicBezTo>
                        <a:pt x="478434" y="99470"/>
                        <a:pt x="464323" y="140745"/>
                        <a:pt x="431162" y="154856"/>
                      </a:cubicBezTo>
                      <a:cubicBezTo>
                        <a:pt x="398001" y="168967"/>
                        <a:pt x="331678" y="158031"/>
                        <a:pt x="289345" y="159089"/>
                      </a:cubicBezTo>
                      <a:cubicBezTo>
                        <a:pt x="247012" y="160147"/>
                        <a:pt x="176809" y="152387"/>
                        <a:pt x="177162" y="161206"/>
                      </a:cubicBezTo>
                      <a:cubicBezTo>
                        <a:pt x="177515" y="170025"/>
                        <a:pt x="263593" y="182726"/>
                        <a:pt x="291462" y="212006"/>
                      </a:cubicBezTo>
                      <a:cubicBezTo>
                        <a:pt x="319331" y="241286"/>
                        <a:pt x="336971" y="305492"/>
                        <a:pt x="344379" y="336889"/>
                      </a:cubicBezTo>
                      <a:cubicBezTo>
                        <a:pt x="351787" y="368286"/>
                        <a:pt x="338382" y="386278"/>
                        <a:pt x="335912" y="400389"/>
                      </a:cubicBezTo>
                      <a:cubicBezTo>
                        <a:pt x="333442" y="414500"/>
                        <a:pt x="330620" y="414500"/>
                        <a:pt x="329562" y="421556"/>
                      </a:cubicBezTo>
                      <a:cubicBezTo>
                        <a:pt x="328504" y="428612"/>
                        <a:pt x="348965" y="443781"/>
                        <a:pt x="329562" y="442723"/>
                      </a:cubicBezTo>
                      <a:cubicBezTo>
                        <a:pt x="310159" y="441665"/>
                        <a:pt x="253362" y="454012"/>
                        <a:pt x="213145" y="415206"/>
                      </a:cubicBezTo>
                      <a:cubicBezTo>
                        <a:pt x="172928" y="376400"/>
                        <a:pt x="95317" y="225411"/>
                        <a:pt x="88262" y="209889"/>
                      </a:cubicBezTo>
                      <a:cubicBezTo>
                        <a:pt x="81207" y="194367"/>
                        <a:pt x="134123" y="291381"/>
                        <a:pt x="170812" y="322073"/>
                      </a:cubicBezTo>
                      <a:cubicBezTo>
                        <a:pt x="207501" y="352765"/>
                        <a:pt x="288992" y="400742"/>
                        <a:pt x="308395" y="394039"/>
                      </a:cubicBezTo>
                      <a:cubicBezTo>
                        <a:pt x="327798" y="387336"/>
                        <a:pt x="316862" y="319603"/>
                        <a:pt x="287229" y="281856"/>
                      </a:cubicBezTo>
                      <a:cubicBezTo>
                        <a:pt x="257596" y="244109"/>
                        <a:pt x="111192" y="194367"/>
                        <a:pt x="130595" y="167556"/>
                      </a:cubicBezTo>
                      <a:cubicBezTo>
                        <a:pt x="149998" y="140745"/>
                        <a:pt x="349670" y="134394"/>
                        <a:pt x="403645" y="120989"/>
                      </a:cubicBezTo>
                      <a:cubicBezTo>
                        <a:pt x="457620" y="107584"/>
                        <a:pt x="449859" y="103351"/>
                        <a:pt x="454445" y="87123"/>
                      </a:cubicBezTo>
                      <a:cubicBezTo>
                        <a:pt x="459031" y="70895"/>
                        <a:pt x="472084" y="23270"/>
                        <a:pt x="431162" y="23623"/>
                      </a:cubicBezTo>
                      <a:cubicBezTo>
                        <a:pt x="390240" y="23976"/>
                        <a:pt x="280526" y="57842"/>
                        <a:pt x="208912" y="89239"/>
                      </a:cubicBezTo>
                      <a:cubicBezTo>
                        <a:pt x="137298" y="120636"/>
                        <a:pt x="17707" y="217298"/>
                        <a:pt x="1479" y="212006"/>
                      </a:cubicBezTo>
                      <a:cubicBezTo>
                        <a:pt x="-14749" y="206714"/>
                        <a:pt x="107665" y="61017"/>
                        <a:pt x="117895" y="532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フリーフォーム: 図形 282">
                  <a:extLst>
                    <a:ext uri="{FF2B5EF4-FFF2-40B4-BE49-F238E27FC236}">
                      <a16:creationId xmlns:a16="http://schemas.microsoft.com/office/drawing/2014/main" id="{04281930-51DC-49D3-843E-1950E14BA3DD}"/>
                    </a:ext>
                  </a:extLst>
                </p:cNvPr>
                <p:cNvSpPr/>
                <p:nvPr/>
              </p:nvSpPr>
              <p:spPr>
                <a:xfrm>
                  <a:off x="3649067" y="10238260"/>
                  <a:ext cx="294614" cy="112603"/>
                </a:xfrm>
                <a:custGeom>
                  <a:avLst/>
                  <a:gdLst>
                    <a:gd name="connsiteX0" fmla="*/ 66 w 294614"/>
                    <a:gd name="connsiteY0" fmla="*/ 57 h 112603"/>
                    <a:gd name="connsiteX1" fmla="*/ 165166 w 294614"/>
                    <a:gd name="connsiteY1" fmla="*/ 42390 h 112603"/>
                    <a:gd name="connsiteX2" fmla="*/ 294283 w 294614"/>
                    <a:gd name="connsiteY2" fmla="*/ 112240 h 112603"/>
                    <a:gd name="connsiteX3" fmla="*/ 127066 w 294614"/>
                    <a:gd name="connsiteY3" fmla="*/ 69907 h 112603"/>
                    <a:gd name="connsiteX4" fmla="*/ 67800 w 294614"/>
                    <a:gd name="connsiteY4" fmla="*/ 72023 h 112603"/>
                    <a:gd name="connsiteX5" fmla="*/ 144000 w 294614"/>
                    <a:gd name="connsiteY5" fmla="*/ 50857 h 112603"/>
                    <a:gd name="connsiteX6" fmla="*/ 66 w 294614"/>
                    <a:gd name="connsiteY6" fmla="*/ 57 h 11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614" h="112603">
                      <a:moveTo>
                        <a:pt x="66" y="57"/>
                      </a:moveTo>
                      <a:cubicBezTo>
                        <a:pt x="3594" y="-1354"/>
                        <a:pt x="116130" y="23693"/>
                        <a:pt x="165166" y="42390"/>
                      </a:cubicBezTo>
                      <a:cubicBezTo>
                        <a:pt x="214202" y="61087"/>
                        <a:pt x="300633" y="107654"/>
                        <a:pt x="294283" y="112240"/>
                      </a:cubicBezTo>
                      <a:cubicBezTo>
                        <a:pt x="287933" y="116826"/>
                        <a:pt x="164813" y="76610"/>
                        <a:pt x="127066" y="69907"/>
                      </a:cubicBezTo>
                      <a:cubicBezTo>
                        <a:pt x="89319" y="63204"/>
                        <a:pt x="64978" y="75198"/>
                        <a:pt x="67800" y="72023"/>
                      </a:cubicBezTo>
                      <a:cubicBezTo>
                        <a:pt x="70622" y="68848"/>
                        <a:pt x="153525" y="60735"/>
                        <a:pt x="144000" y="50857"/>
                      </a:cubicBezTo>
                      <a:cubicBezTo>
                        <a:pt x="134475" y="40979"/>
                        <a:pt x="-3462" y="1468"/>
                        <a:pt x="66" y="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フリーフォーム: 図形 283">
                  <a:extLst>
                    <a:ext uri="{FF2B5EF4-FFF2-40B4-BE49-F238E27FC236}">
                      <a16:creationId xmlns:a16="http://schemas.microsoft.com/office/drawing/2014/main" id="{82E218A3-4333-4F94-829D-1911FFC8D593}"/>
                    </a:ext>
                  </a:extLst>
                </p:cNvPr>
                <p:cNvSpPr/>
                <p:nvPr/>
              </p:nvSpPr>
              <p:spPr>
                <a:xfrm>
                  <a:off x="3838653" y="10088030"/>
                  <a:ext cx="265222" cy="457241"/>
                </a:xfrm>
                <a:custGeom>
                  <a:avLst/>
                  <a:gdLst>
                    <a:gd name="connsiteX0" fmla="*/ 130097 w 265222"/>
                    <a:gd name="connsiteY0" fmla="*/ 3 h 457241"/>
                    <a:gd name="connsiteX1" fmla="*/ 157614 w 265222"/>
                    <a:gd name="connsiteY1" fmla="*/ 167220 h 457241"/>
                    <a:gd name="connsiteX2" fmla="*/ 240164 w 265222"/>
                    <a:gd name="connsiteY2" fmla="*/ 279403 h 457241"/>
                    <a:gd name="connsiteX3" fmla="*/ 261330 w 265222"/>
                    <a:gd name="connsiteY3" fmla="*/ 268820 h 457241"/>
                    <a:gd name="connsiteX4" fmla="*/ 172430 w 265222"/>
                    <a:gd name="connsiteY4" fmla="*/ 311153 h 457241"/>
                    <a:gd name="connsiteX5" fmla="*/ 980 w 265222"/>
                    <a:gd name="connsiteY5" fmla="*/ 457203 h 457241"/>
                    <a:gd name="connsiteX6" fmla="*/ 257097 w 265222"/>
                    <a:gd name="connsiteY6" fmla="*/ 296337 h 457241"/>
                    <a:gd name="connsiteX7" fmla="*/ 140680 w 265222"/>
                    <a:gd name="connsiteY7" fmla="*/ 162987 h 457241"/>
                    <a:gd name="connsiteX8" fmla="*/ 130097 w 265222"/>
                    <a:gd name="connsiteY8" fmla="*/ 3 h 45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222" h="457241">
                      <a:moveTo>
                        <a:pt x="130097" y="3"/>
                      </a:moveTo>
                      <a:cubicBezTo>
                        <a:pt x="132919" y="708"/>
                        <a:pt x="139270" y="120653"/>
                        <a:pt x="157614" y="167220"/>
                      </a:cubicBezTo>
                      <a:cubicBezTo>
                        <a:pt x="175959" y="213787"/>
                        <a:pt x="222878" y="262470"/>
                        <a:pt x="240164" y="279403"/>
                      </a:cubicBezTo>
                      <a:cubicBezTo>
                        <a:pt x="257450" y="296336"/>
                        <a:pt x="272619" y="263528"/>
                        <a:pt x="261330" y="268820"/>
                      </a:cubicBezTo>
                      <a:cubicBezTo>
                        <a:pt x="250041" y="274112"/>
                        <a:pt x="215822" y="279756"/>
                        <a:pt x="172430" y="311153"/>
                      </a:cubicBezTo>
                      <a:cubicBezTo>
                        <a:pt x="129038" y="342550"/>
                        <a:pt x="-13131" y="459672"/>
                        <a:pt x="980" y="457203"/>
                      </a:cubicBezTo>
                      <a:cubicBezTo>
                        <a:pt x="15091" y="454734"/>
                        <a:pt x="233814" y="345373"/>
                        <a:pt x="257097" y="296337"/>
                      </a:cubicBezTo>
                      <a:cubicBezTo>
                        <a:pt x="280380" y="247301"/>
                        <a:pt x="161141" y="207437"/>
                        <a:pt x="140680" y="162987"/>
                      </a:cubicBezTo>
                      <a:cubicBezTo>
                        <a:pt x="120219" y="118537"/>
                        <a:pt x="127275" y="-702"/>
                        <a:pt x="130097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5" name="フリーフォーム: 図形 284">
                  <a:extLst>
                    <a:ext uri="{FF2B5EF4-FFF2-40B4-BE49-F238E27FC236}">
                      <a16:creationId xmlns:a16="http://schemas.microsoft.com/office/drawing/2014/main" id="{C608308D-1477-4CA3-88BC-A261F93F895B}"/>
                    </a:ext>
                  </a:extLst>
                </p:cNvPr>
                <p:cNvSpPr/>
                <p:nvPr/>
              </p:nvSpPr>
              <p:spPr>
                <a:xfrm>
                  <a:off x="3974489" y="10085756"/>
                  <a:ext cx="197917" cy="521001"/>
                </a:xfrm>
                <a:custGeom>
                  <a:avLst/>
                  <a:gdLst>
                    <a:gd name="connsiteX0" fmla="*/ 6961 w 197917"/>
                    <a:gd name="connsiteY0" fmla="*/ 161 h 521001"/>
                    <a:gd name="connsiteX1" fmla="*/ 45061 w 197917"/>
                    <a:gd name="connsiteY1" fmla="*/ 125044 h 521001"/>
                    <a:gd name="connsiteX2" fmla="*/ 110678 w 197917"/>
                    <a:gd name="connsiteY2" fmla="*/ 237227 h 521001"/>
                    <a:gd name="connsiteX3" fmla="*/ 153011 w 197917"/>
                    <a:gd name="connsiteY3" fmla="*/ 277444 h 521001"/>
                    <a:gd name="connsiteX4" fmla="*/ 169944 w 197917"/>
                    <a:gd name="connsiteY4" fmla="*/ 283794 h 521001"/>
                    <a:gd name="connsiteX5" fmla="*/ 131844 w 197917"/>
                    <a:gd name="connsiteY5" fmla="*/ 315544 h 521001"/>
                    <a:gd name="connsiteX6" fmla="*/ 197461 w 197917"/>
                    <a:gd name="connsiteY6" fmla="*/ 321894 h 521001"/>
                    <a:gd name="connsiteX7" fmla="*/ 161478 w 197917"/>
                    <a:gd name="connsiteY7" fmla="*/ 383277 h 521001"/>
                    <a:gd name="connsiteX8" fmla="*/ 172061 w 197917"/>
                    <a:gd name="connsiteY8" fmla="*/ 520861 h 521001"/>
                    <a:gd name="connsiteX9" fmla="*/ 155128 w 197917"/>
                    <a:gd name="connsiteY9" fmla="*/ 355761 h 521001"/>
                    <a:gd name="connsiteX10" fmla="*/ 45061 w 197917"/>
                    <a:gd name="connsiteY10" fmla="*/ 165261 h 521001"/>
                    <a:gd name="connsiteX11" fmla="*/ 4844 w 197917"/>
                    <a:gd name="connsiteY11" fmla="*/ 99644 h 521001"/>
                    <a:gd name="connsiteX12" fmla="*/ 6961 w 197917"/>
                    <a:gd name="connsiteY12" fmla="*/ 161 h 52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7917" h="521001">
                      <a:moveTo>
                        <a:pt x="6961" y="161"/>
                      </a:moveTo>
                      <a:cubicBezTo>
                        <a:pt x="13664" y="4394"/>
                        <a:pt x="27775" y="85533"/>
                        <a:pt x="45061" y="125044"/>
                      </a:cubicBezTo>
                      <a:cubicBezTo>
                        <a:pt x="62347" y="164555"/>
                        <a:pt x="92686" y="211827"/>
                        <a:pt x="110678" y="237227"/>
                      </a:cubicBezTo>
                      <a:cubicBezTo>
                        <a:pt x="128670" y="262627"/>
                        <a:pt x="143133" y="269683"/>
                        <a:pt x="153011" y="277444"/>
                      </a:cubicBezTo>
                      <a:cubicBezTo>
                        <a:pt x="162889" y="285205"/>
                        <a:pt x="173472" y="277444"/>
                        <a:pt x="169944" y="283794"/>
                      </a:cubicBezTo>
                      <a:cubicBezTo>
                        <a:pt x="166416" y="290144"/>
                        <a:pt x="127258" y="309194"/>
                        <a:pt x="131844" y="315544"/>
                      </a:cubicBezTo>
                      <a:cubicBezTo>
                        <a:pt x="136430" y="321894"/>
                        <a:pt x="192522" y="310605"/>
                        <a:pt x="197461" y="321894"/>
                      </a:cubicBezTo>
                      <a:cubicBezTo>
                        <a:pt x="202400" y="333183"/>
                        <a:pt x="165711" y="350116"/>
                        <a:pt x="161478" y="383277"/>
                      </a:cubicBezTo>
                      <a:cubicBezTo>
                        <a:pt x="157245" y="416438"/>
                        <a:pt x="173119" y="525447"/>
                        <a:pt x="172061" y="520861"/>
                      </a:cubicBezTo>
                      <a:cubicBezTo>
                        <a:pt x="171003" y="516275"/>
                        <a:pt x="176295" y="415028"/>
                        <a:pt x="155128" y="355761"/>
                      </a:cubicBezTo>
                      <a:cubicBezTo>
                        <a:pt x="133961" y="296494"/>
                        <a:pt x="70108" y="207947"/>
                        <a:pt x="45061" y="165261"/>
                      </a:cubicBezTo>
                      <a:cubicBezTo>
                        <a:pt x="20014" y="122575"/>
                        <a:pt x="13311" y="122927"/>
                        <a:pt x="4844" y="99644"/>
                      </a:cubicBezTo>
                      <a:cubicBezTo>
                        <a:pt x="-3623" y="76361"/>
                        <a:pt x="258" y="-4072"/>
                        <a:pt x="6961" y="1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フリーフォーム: 図形 285">
                  <a:extLst>
                    <a:ext uri="{FF2B5EF4-FFF2-40B4-BE49-F238E27FC236}">
                      <a16:creationId xmlns:a16="http://schemas.microsoft.com/office/drawing/2014/main" id="{711116EB-B1D7-4197-8856-6BD3650C19D9}"/>
                    </a:ext>
                  </a:extLst>
                </p:cNvPr>
                <p:cNvSpPr/>
                <p:nvPr/>
              </p:nvSpPr>
              <p:spPr>
                <a:xfrm>
                  <a:off x="3876766" y="10430809"/>
                  <a:ext cx="286144" cy="168291"/>
                </a:xfrm>
                <a:custGeom>
                  <a:avLst/>
                  <a:gdLst>
                    <a:gd name="connsiteX0" fmla="*/ 967 w 286144"/>
                    <a:gd name="connsiteY0" fmla="*/ 127124 h 168291"/>
                    <a:gd name="connsiteX1" fmla="*/ 151251 w 286144"/>
                    <a:gd name="connsiteY1" fmla="*/ 12824 h 168291"/>
                    <a:gd name="connsiteX2" fmla="*/ 204167 w 286144"/>
                    <a:gd name="connsiteY2" fmla="*/ 29758 h 168291"/>
                    <a:gd name="connsiteX3" fmla="*/ 282484 w 286144"/>
                    <a:gd name="connsiteY3" fmla="*/ 137708 h 168291"/>
                    <a:gd name="connsiteX4" fmla="*/ 252851 w 286144"/>
                    <a:gd name="connsiteY4" fmla="*/ 152524 h 168291"/>
                    <a:gd name="connsiteX5" fmla="*/ 77167 w 286144"/>
                    <a:gd name="connsiteY5" fmla="*/ 167341 h 168291"/>
                    <a:gd name="connsiteX6" fmla="*/ 206284 w 286144"/>
                    <a:gd name="connsiteY6" fmla="*/ 158874 h 168291"/>
                    <a:gd name="connsiteX7" fmla="*/ 254967 w 286144"/>
                    <a:gd name="connsiteY7" fmla="*/ 95374 h 168291"/>
                    <a:gd name="connsiteX8" fmla="*/ 231684 w 286144"/>
                    <a:gd name="connsiteY8" fmla="*/ 124 h 168291"/>
                    <a:gd name="connsiteX9" fmla="*/ 967 w 286144"/>
                    <a:gd name="connsiteY9" fmla="*/ 127124 h 16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6144" h="168291">
                      <a:moveTo>
                        <a:pt x="967" y="127124"/>
                      </a:moveTo>
                      <a:cubicBezTo>
                        <a:pt x="-12439" y="129241"/>
                        <a:pt x="117384" y="29052"/>
                        <a:pt x="151251" y="12824"/>
                      </a:cubicBezTo>
                      <a:cubicBezTo>
                        <a:pt x="185118" y="-3404"/>
                        <a:pt x="182295" y="8944"/>
                        <a:pt x="204167" y="29758"/>
                      </a:cubicBezTo>
                      <a:cubicBezTo>
                        <a:pt x="226039" y="50572"/>
                        <a:pt x="274370" y="117247"/>
                        <a:pt x="282484" y="137708"/>
                      </a:cubicBezTo>
                      <a:cubicBezTo>
                        <a:pt x="290598" y="158169"/>
                        <a:pt x="287071" y="147585"/>
                        <a:pt x="252851" y="152524"/>
                      </a:cubicBezTo>
                      <a:cubicBezTo>
                        <a:pt x="218632" y="157463"/>
                        <a:pt x="84928" y="166283"/>
                        <a:pt x="77167" y="167341"/>
                      </a:cubicBezTo>
                      <a:cubicBezTo>
                        <a:pt x="69406" y="168399"/>
                        <a:pt x="176651" y="170869"/>
                        <a:pt x="206284" y="158874"/>
                      </a:cubicBezTo>
                      <a:cubicBezTo>
                        <a:pt x="235917" y="146880"/>
                        <a:pt x="250734" y="121832"/>
                        <a:pt x="254967" y="95374"/>
                      </a:cubicBezTo>
                      <a:cubicBezTo>
                        <a:pt x="259200" y="68916"/>
                        <a:pt x="271901" y="-3404"/>
                        <a:pt x="231684" y="124"/>
                      </a:cubicBezTo>
                      <a:cubicBezTo>
                        <a:pt x="191467" y="3652"/>
                        <a:pt x="14373" y="125007"/>
                        <a:pt x="967" y="1271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7" name="フリーフォーム: 図形 286">
                  <a:extLst>
                    <a:ext uri="{FF2B5EF4-FFF2-40B4-BE49-F238E27FC236}">
                      <a16:creationId xmlns:a16="http://schemas.microsoft.com/office/drawing/2014/main" id="{3C62D3FA-677B-4E42-8677-F52A12D282ED}"/>
                    </a:ext>
                  </a:extLst>
                </p:cNvPr>
                <p:cNvSpPr/>
                <p:nvPr/>
              </p:nvSpPr>
              <p:spPr>
                <a:xfrm>
                  <a:off x="3544603" y="9207587"/>
                  <a:ext cx="214782" cy="781960"/>
                </a:xfrm>
                <a:custGeom>
                  <a:avLst/>
                  <a:gdLst>
                    <a:gd name="connsiteX0" fmla="*/ 68547 w 214782"/>
                    <a:gd name="connsiteY0" fmla="*/ 18963 h 781960"/>
                    <a:gd name="connsiteX1" fmla="*/ 11397 w 214782"/>
                    <a:gd name="connsiteY1" fmla="*/ 662430 h 781960"/>
                    <a:gd name="connsiteX2" fmla="*/ 32564 w 214782"/>
                    <a:gd name="connsiteY2" fmla="*/ 645496 h 781960"/>
                    <a:gd name="connsiteX3" fmla="*/ 74897 w 214782"/>
                    <a:gd name="connsiteY3" fmla="*/ 780963 h 781960"/>
                    <a:gd name="connsiteX4" fmla="*/ 814 w 214782"/>
                    <a:gd name="connsiteY4" fmla="*/ 698413 h 781960"/>
                    <a:gd name="connsiteX5" fmla="*/ 38914 w 214782"/>
                    <a:gd name="connsiteY5" fmla="*/ 541780 h 781960"/>
                    <a:gd name="connsiteX6" fmla="*/ 93947 w 214782"/>
                    <a:gd name="connsiteY6" fmla="*/ 158663 h 781960"/>
                    <a:gd name="connsiteX7" fmla="*/ 212480 w 214782"/>
                    <a:gd name="connsiteY7" fmla="*/ 319530 h 781960"/>
                    <a:gd name="connsiteX8" fmla="*/ 165914 w 214782"/>
                    <a:gd name="connsiteY8" fmla="*/ 226396 h 781960"/>
                    <a:gd name="connsiteX9" fmla="*/ 87597 w 214782"/>
                    <a:gd name="connsiteY9" fmla="*/ 173480 h 781960"/>
                    <a:gd name="connsiteX10" fmla="*/ 68547 w 214782"/>
                    <a:gd name="connsiteY10" fmla="*/ 18963 h 78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782" h="781960">
                      <a:moveTo>
                        <a:pt x="68547" y="18963"/>
                      </a:moveTo>
                      <a:cubicBezTo>
                        <a:pt x="55847" y="100455"/>
                        <a:pt x="17394" y="558008"/>
                        <a:pt x="11397" y="662430"/>
                      </a:cubicBezTo>
                      <a:cubicBezTo>
                        <a:pt x="5400" y="766852"/>
                        <a:pt x="21981" y="625741"/>
                        <a:pt x="32564" y="645496"/>
                      </a:cubicBezTo>
                      <a:cubicBezTo>
                        <a:pt x="43147" y="665251"/>
                        <a:pt x="80189" y="772144"/>
                        <a:pt x="74897" y="780963"/>
                      </a:cubicBezTo>
                      <a:cubicBezTo>
                        <a:pt x="69605" y="789782"/>
                        <a:pt x="6811" y="738277"/>
                        <a:pt x="814" y="698413"/>
                      </a:cubicBezTo>
                      <a:cubicBezTo>
                        <a:pt x="-5183" y="658549"/>
                        <a:pt x="23392" y="631738"/>
                        <a:pt x="38914" y="541780"/>
                      </a:cubicBezTo>
                      <a:cubicBezTo>
                        <a:pt x="54436" y="451822"/>
                        <a:pt x="65019" y="195705"/>
                        <a:pt x="93947" y="158663"/>
                      </a:cubicBezTo>
                      <a:cubicBezTo>
                        <a:pt x="122875" y="121621"/>
                        <a:pt x="200486" y="308241"/>
                        <a:pt x="212480" y="319530"/>
                      </a:cubicBezTo>
                      <a:cubicBezTo>
                        <a:pt x="224474" y="330819"/>
                        <a:pt x="186728" y="250738"/>
                        <a:pt x="165914" y="226396"/>
                      </a:cubicBezTo>
                      <a:cubicBezTo>
                        <a:pt x="145100" y="202054"/>
                        <a:pt x="104178" y="203819"/>
                        <a:pt x="87597" y="173480"/>
                      </a:cubicBezTo>
                      <a:cubicBezTo>
                        <a:pt x="71016" y="143141"/>
                        <a:pt x="81247" y="-62529"/>
                        <a:pt x="68547" y="189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88" name="グループ化 287">
                <a:extLst>
                  <a:ext uri="{FF2B5EF4-FFF2-40B4-BE49-F238E27FC236}">
                    <a16:creationId xmlns:a16="http://schemas.microsoft.com/office/drawing/2014/main" id="{D4139F08-BC54-4987-A632-9C52694EA654}"/>
                  </a:ext>
                </a:extLst>
              </p:cNvPr>
              <p:cNvGrpSpPr/>
              <p:nvPr/>
            </p:nvGrpSpPr>
            <p:grpSpPr>
              <a:xfrm>
                <a:off x="598445" y="8936772"/>
                <a:ext cx="912878" cy="1705850"/>
                <a:chOff x="598445" y="8936772"/>
                <a:chExt cx="912878" cy="1705850"/>
              </a:xfrm>
            </p:grpSpPr>
            <p:sp>
              <p:nvSpPr>
                <p:cNvPr id="289" name="フリーフォーム: 図形 288">
                  <a:extLst>
                    <a:ext uri="{FF2B5EF4-FFF2-40B4-BE49-F238E27FC236}">
                      <a16:creationId xmlns:a16="http://schemas.microsoft.com/office/drawing/2014/main" id="{CDA5B5C3-B4C3-40F9-933B-1ED6CBDE7DC0}"/>
                    </a:ext>
                  </a:extLst>
                </p:cNvPr>
                <p:cNvSpPr/>
                <p:nvPr/>
              </p:nvSpPr>
              <p:spPr>
                <a:xfrm>
                  <a:off x="982663" y="9098946"/>
                  <a:ext cx="310776" cy="512127"/>
                </a:xfrm>
                <a:custGeom>
                  <a:avLst/>
                  <a:gdLst>
                    <a:gd name="connsiteX0" fmla="*/ 63500 w 310776"/>
                    <a:gd name="connsiteY0" fmla="*/ 472092 h 512127"/>
                    <a:gd name="connsiteX1" fmla="*/ 79375 w 310776"/>
                    <a:gd name="connsiteY1" fmla="*/ 172054 h 512127"/>
                    <a:gd name="connsiteX2" fmla="*/ 307975 w 310776"/>
                    <a:gd name="connsiteY2" fmla="*/ 5367 h 512127"/>
                    <a:gd name="connsiteX3" fmla="*/ 198437 w 310776"/>
                    <a:gd name="connsiteY3" fmla="*/ 48229 h 512127"/>
                    <a:gd name="connsiteX4" fmla="*/ 76200 w 310776"/>
                    <a:gd name="connsiteY4" fmla="*/ 121254 h 512127"/>
                    <a:gd name="connsiteX5" fmla="*/ 33337 w 310776"/>
                    <a:gd name="connsiteY5" fmla="*/ 200629 h 512127"/>
                    <a:gd name="connsiteX6" fmla="*/ 0 w 310776"/>
                    <a:gd name="connsiteY6" fmla="*/ 324454 h 512127"/>
                    <a:gd name="connsiteX7" fmla="*/ 33337 w 310776"/>
                    <a:gd name="connsiteY7" fmla="*/ 218092 h 512127"/>
                    <a:gd name="connsiteX8" fmla="*/ 6350 w 310776"/>
                    <a:gd name="connsiteY8" fmla="*/ 402242 h 512127"/>
                    <a:gd name="connsiteX9" fmla="*/ 25400 w 310776"/>
                    <a:gd name="connsiteY9" fmla="*/ 508604 h 512127"/>
                    <a:gd name="connsiteX10" fmla="*/ 44450 w 310776"/>
                    <a:gd name="connsiteY10" fmla="*/ 275242 h 512127"/>
                    <a:gd name="connsiteX11" fmla="*/ 192087 w 310776"/>
                    <a:gd name="connsiteY11" fmla="*/ 54579 h 512127"/>
                    <a:gd name="connsiteX12" fmla="*/ 90487 w 310776"/>
                    <a:gd name="connsiteY12" fmla="*/ 162529 h 512127"/>
                    <a:gd name="connsiteX13" fmla="*/ 63500 w 310776"/>
                    <a:gd name="connsiteY13" fmla="*/ 472092 h 51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0776" h="512127">
                      <a:moveTo>
                        <a:pt x="63500" y="472092"/>
                      </a:moveTo>
                      <a:cubicBezTo>
                        <a:pt x="61648" y="473679"/>
                        <a:pt x="38629" y="249841"/>
                        <a:pt x="79375" y="172054"/>
                      </a:cubicBezTo>
                      <a:cubicBezTo>
                        <a:pt x="120121" y="94267"/>
                        <a:pt x="288131" y="26004"/>
                        <a:pt x="307975" y="5367"/>
                      </a:cubicBezTo>
                      <a:cubicBezTo>
                        <a:pt x="327819" y="-15270"/>
                        <a:pt x="237066" y="28915"/>
                        <a:pt x="198437" y="48229"/>
                      </a:cubicBezTo>
                      <a:cubicBezTo>
                        <a:pt x="159808" y="67543"/>
                        <a:pt x="103717" y="95854"/>
                        <a:pt x="76200" y="121254"/>
                      </a:cubicBezTo>
                      <a:cubicBezTo>
                        <a:pt x="48683" y="146654"/>
                        <a:pt x="46037" y="166762"/>
                        <a:pt x="33337" y="200629"/>
                      </a:cubicBezTo>
                      <a:cubicBezTo>
                        <a:pt x="20637" y="234496"/>
                        <a:pt x="0" y="321544"/>
                        <a:pt x="0" y="324454"/>
                      </a:cubicBezTo>
                      <a:cubicBezTo>
                        <a:pt x="0" y="327364"/>
                        <a:pt x="32279" y="205127"/>
                        <a:pt x="33337" y="218092"/>
                      </a:cubicBezTo>
                      <a:cubicBezTo>
                        <a:pt x="34395" y="231057"/>
                        <a:pt x="7673" y="353823"/>
                        <a:pt x="6350" y="402242"/>
                      </a:cubicBezTo>
                      <a:cubicBezTo>
                        <a:pt x="5027" y="450661"/>
                        <a:pt x="19050" y="529771"/>
                        <a:pt x="25400" y="508604"/>
                      </a:cubicBezTo>
                      <a:cubicBezTo>
                        <a:pt x="31750" y="487437"/>
                        <a:pt x="16669" y="350913"/>
                        <a:pt x="44450" y="275242"/>
                      </a:cubicBezTo>
                      <a:cubicBezTo>
                        <a:pt x="72231" y="199571"/>
                        <a:pt x="184414" y="73365"/>
                        <a:pt x="192087" y="54579"/>
                      </a:cubicBezTo>
                      <a:cubicBezTo>
                        <a:pt x="199760" y="35793"/>
                        <a:pt x="114829" y="94002"/>
                        <a:pt x="90487" y="162529"/>
                      </a:cubicBezTo>
                      <a:cubicBezTo>
                        <a:pt x="66145" y="231056"/>
                        <a:pt x="65352" y="470505"/>
                        <a:pt x="63500" y="4720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: 図形 289">
                  <a:extLst>
                    <a:ext uri="{FF2B5EF4-FFF2-40B4-BE49-F238E27FC236}">
                      <a16:creationId xmlns:a16="http://schemas.microsoft.com/office/drawing/2014/main" id="{D3D0F534-E5C4-4239-91C9-9FE032924F11}"/>
                    </a:ext>
                  </a:extLst>
                </p:cNvPr>
                <p:cNvSpPr/>
                <p:nvPr/>
              </p:nvSpPr>
              <p:spPr>
                <a:xfrm>
                  <a:off x="1239095" y="9082274"/>
                  <a:ext cx="210332" cy="229696"/>
                </a:xfrm>
                <a:custGeom>
                  <a:avLst/>
                  <a:gdLst>
                    <a:gd name="connsiteX0" fmla="*/ 743 w 210332"/>
                    <a:gd name="connsiteY0" fmla="*/ 1401 h 229696"/>
                    <a:gd name="connsiteX1" fmla="*/ 91230 w 210332"/>
                    <a:gd name="connsiteY1" fmla="*/ 64901 h 229696"/>
                    <a:gd name="connsiteX2" fmla="*/ 146793 w 210332"/>
                    <a:gd name="connsiteY2" fmla="*/ 179201 h 229696"/>
                    <a:gd name="connsiteX3" fmla="*/ 176955 w 210332"/>
                    <a:gd name="connsiteY3" fmla="*/ 226826 h 229696"/>
                    <a:gd name="connsiteX4" fmla="*/ 169018 w 210332"/>
                    <a:gd name="connsiteY4" fmla="*/ 101414 h 229696"/>
                    <a:gd name="connsiteX5" fmla="*/ 172193 w 210332"/>
                    <a:gd name="connsiteY5" fmla="*/ 44264 h 229696"/>
                    <a:gd name="connsiteX6" fmla="*/ 210293 w 210332"/>
                    <a:gd name="connsiteY6" fmla="*/ 204601 h 229696"/>
                    <a:gd name="connsiteX7" fmla="*/ 164255 w 210332"/>
                    <a:gd name="connsiteY7" fmla="*/ 42676 h 229696"/>
                    <a:gd name="connsiteX8" fmla="*/ 135680 w 210332"/>
                    <a:gd name="connsiteY8" fmla="*/ 77601 h 229696"/>
                    <a:gd name="connsiteX9" fmla="*/ 170605 w 210332"/>
                    <a:gd name="connsiteY9" fmla="*/ 190314 h 229696"/>
                    <a:gd name="connsiteX10" fmla="*/ 145205 w 210332"/>
                    <a:gd name="connsiteY10" fmla="*/ 123639 h 229696"/>
                    <a:gd name="connsiteX11" fmla="*/ 743 w 210332"/>
                    <a:gd name="connsiteY11" fmla="*/ 1401 h 2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0332" h="229696">
                      <a:moveTo>
                        <a:pt x="743" y="1401"/>
                      </a:moveTo>
                      <a:cubicBezTo>
                        <a:pt x="-8253" y="-8389"/>
                        <a:pt x="66888" y="35268"/>
                        <a:pt x="91230" y="64901"/>
                      </a:cubicBezTo>
                      <a:cubicBezTo>
                        <a:pt x="115572" y="94534"/>
                        <a:pt x="132506" y="152214"/>
                        <a:pt x="146793" y="179201"/>
                      </a:cubicBezTo>
                      <a:cubicBezTo>
                        <a:pt x="161081" y="206189"/>
                        <a:pt x="173251" y="239790"/>
                        <a:pt x="176955" y="226826"/>
                      </a:cubicBezTo>
                      <a:cubicBezTo>
                        <a:pt x="180659" y="213862"/>
                        <a:pt x="169812" y="131841"/>
                        <a:pt x="169018" y="101414"/>
                      </a:cubicBezTo>
                      <a:cubicBezTo>
                        <a:pt x="168224" y="70987"/>
                        <a:pt x="165314" y="27066"/>
                        <a:pt x="172193" y="44264"/>
                      </a:cubicBezTo>
                      <a:cubicBezTo>
                        <a:pt x="179072" y="61462"/>
                        <a:pt x="211616" y="204866"/>
                        <a:pt x="210293" y="204601"/>
                      </a:cubicBezTo>
                      <a:cubicBezTo>
                        <a:pt x="208970" y="204336"/>
                        <a:pt x="176690" y="63843"/>
                        <a:pt x="164255" y="42676"/>
                      </a:cubicBezTo>
                      <a:cubicBezTo>
                        <a:pt x="151820" y="21509"/>
                        <a:pt x="134622" y="52995"/>
                        <a:pt x="135680" y="77601"/>
                      </a:cubicBezTo>
                      <a:cubicBezTo>
                        <a:pt x="136738" y="102207"/>
                        <a:pt x="169018" y="182641"/>
                        <a:pt x="170605" y="190314"/>
                      </a:cubicBezTo>
                      <a:cubicBezTo>
                        <a:pt x="172192" y="197987"/>
                        <a:pt x="168753" y="153802"/>
                        <a:pt x="145205" y="123639"/>
                      </a:cubicBezTo>
                      <a:cubicBezTo>
                        <a:pt x="121657" y="93477"/>
                        <a:pt x="9739" y="11191"/>
                        <a:pt x="743" y="1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フリーフォーム: 図形 290">
                  <a:extLst>
                    <a:ext uri="{FF2B5EF4-FFF2-40B4-BE49-F238E27FC236}">
                      <a16:creationId xmlns:a16="http://schemas.microsoft.com/office/drawing/2014/main" id="{0F5C88EB-0FEE-43AF-AF3D-B77A05AAA459}"/>
                    </a:ext>
                  </a:extLst>
                </p:cNvPr>
                <p:cNvSpPr/>
                <p:nvPr/>
              </p:nvSpPr>
              <p:spPr>
                <a:xfrm>
                  <a:off x="1107889" y="8936772"/>
                  <a:ext cx="403434" cy="429229"/>
                </a:xfrm>
                <a:custGeom>
                  <a:avLst/>
                  <a:gdLst>
                    <a:gd name="connsiteX0" fmla="*/ 186 w 403434"/>
                    <a:gd name="connsiteY0" fmla="*/ 16728 h 429229"/>
                    <a:gd name="connsiteX1" fmla="*/ 192274 w 403434"/>
                    <a:gd name="connsiteY1" fmla="*/ 26253 h 429229"/>
                    <a:gd name="connsiteX2" fmla="*/ 268474 w 403434"/>
                    <a:gd name="connsiteY2" fmla="*/ 81816 h 429229"/>
                    <a:gd name="connsiteX3" fmla="*/ 289111 w 403434"/>
                    <a:gd name="connsiteY3" fmla="*/ 165953 h 429229"/>
                    <a:gd name="connsiteX4" fmla="*/ 351024 w 403434"/>
                    <a:gd name="connsiteY4" fmla="*/ 365978 h 429229"/>
                    <a:gd name="connsiteX5" fmla="*/ 403411 w 403434"/>
                    <a:gd name="connsiteY5" fmla="*/ 427891 h 429229"/>
                    <a:gd name="connsiteX6" fmla="*/ 344674 w 403434"/>
                    <a:gd name="connsiteY6" fmla="*/ 319941 h 429229"/>
                    <a:gd name="connsiteX7" fmla="*/ 260536 w 403434"/>
                    <a:gd name="connsiteY7" fmla="*/ 31016 h 429229"/>
                    <a:gd name="connsiteX8" fmla="*/ 133536 w 403434"/>
                    <a:gd name="connsiteY8" fmla="*/ 7203 h 429229"/>
                    <a:gd name="connsiteX9" fmla="*/ 155761 w 403434"/>
                    <a:gd name="connsiteY9" fmla="*/ 23078 h 429229"/>
                    <a:gd name="connsiteX10" fmla="*/ 186 w 403434"/>
                    <a:gd name="connsiteY10" fmla="*/ 16728 h 4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3434" h="429229">
                      <a:moveTo>
                        <a:pt x="186" y="16728"/>
                      </a:moveTo>
                      <a:cubicBezTo>
                        <a:pt x="6271" y="17257"/>
                        <a:pt x="147559" y="15405"/>
                        <a:pt x="192274" y="26253"/>
                      </a:cubicBezTo>
                      <a:cubicBezTo>
                        <a:pt x="236989" y="37101"/>
                        <a:pt x="252335" y="58533"/>
                        <a:pt x="268474" y="81816"/>
                      </a:cubicBezTo>
                      <a:cubicBezTo>
                        <a:pt x="284613" y="105099"/>
                        <a:pt x="275353" y="118593"/>
                        <a:pt x="289111" y="165953"/>
                      </a:cubicBezTo>
                      <a:cubicBezTo>
                        <a:pt x="302869" y="213313"/>
                        <a:pt x="331974" y="322322"/>
                        <a:pt x="351024" y="365978"/>
                      </a:cubicBezTo>
                      <a:cubicBezTo>
                        <a:pt x="370074" y="409634"/>
                        <a:pt x="404469" y="435564"/>
                        <a:pt x="403411" y="427891"/>
                      </a:cubicBezTo>
                      <a:cubicBezTo>
                        <a:pt x="402353" y="420218"/>
                        <a:pt x="368486" y="386087"/>
                        <a:pt x="344674" y="319941"/>
                      </a:cubicBezTo>
                      <a:cubicBezTo>
                        <a:pt x="320862" y="253795"/>
                        <a:pt x="295726" y="83139"/>
                        <a:pt x="260536" y="31016"/>
                      </a:cubicBezTo>
                      <a:cubicBezTo>
                        <a:pt x="225346" y="-21107"/>
                        <a:pt x="150999" y="8526"/>
                        <a:pt x="133536" y="7203"/>
                      </a:cubicBezTo>
                      <a:cubicBezTo>
                        <a:pt x="116073" y="5880"/>
                        <a:pt x="172959" y="22813"/>
                        <a:pt x="155761" y="23078"/>
                      </a:cubicBezTo>
                      <a:cubicBezTo>
                        <a:pt x="138563" y="23343"/>
                        <a:pt x="-5899" y="16199"/>
                        <a:pt x="186" y="167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2" name="フリーフォーム: 図形 291">
                  <a:extLst>
                    <a:ext uri="{FF2B5EF4-FFF2-40B4-BE49-F238E27FC236}">
                      <a16:creationId xmlns:a16="http://schemas.microsoft.com/office/drawing/2014/main" id="{31FA97FF-923A-4131-92E6-CBDAB0CB8131}"/>
                    </a:ext>
                  </a:extLst>
                </p:cNvPr>
                <p:cNvSpPr/>
                <p:nvPr/>
              </p:nvSpPr>
              <p:spPr>
                <a:xfrm>
                  <a:off x="1060414" y="8967569"/>
                  <a:ext cx="315346" cy="97489"/>
                </a:xfrm>
                <a:custGeom>
                  <a:avLst/>
                  <a:gdLst>
                    <a:gd name="connsiteX0" fmla="*/ 314361 w 315346"/>
                    <a:gd name="connsiteY0" fmla="*/ 82769 h 97489"/>
                    <a:gd name="connsiteX1" fmla="*/ 239749 w 315346"/>
                    <a:gd name="connsiteY1" fmla="*/ 55781 h 97489"/>
                    <a:gd name="connsiteX2" fmla="*/ 225461 w 315346"/>
                    <a:gd name="connsiteY2" fmla="*/ 19269 h 97489"/>
                    <a:gd name="connsiteX3" fmla="*/ 112749 w 315346"/>
                    <a:gd name="connsiteY3" fmla="*/ 219 h 97489"/>
                    <a:gd name="connsiteX4" fmla="*/ 76236 w 315346"/>
                    <a:gd name="connsiteY4" fmla="*/ 11331 h 97489"/>
                    <a:gd name="connsiteX5" fmla="*/ 36 w 315346"/>
                    <a:gd name="connsiteY5" fmla="*/ 46256 h 97489"/>
                    <a:gd name="connsiteX6" fmla="*/ 66711 w 315346"/>
                    <a:gd name="connsiteY6" fmla="*/ 54194 h 97489"/>
                    <a:gd name="connsiteX7" fmla="*/ 109574 w 315346"/>
                    <a:gd name="connsiteY7" fmla="*/ 89119 h 97489"/>
                    <a:gd name="connsiteX8" fmla="*/ 66711 w 315346"/>
                    <a:gd name="connsiteY8" fmla="*/ 43081 h 97489"/>
                    <a:gd name="connsiteX9" fmla="*/ 142911 w 315346"/>
                    <a:gd name="connsiteY9" fmla="*/ 17681 h 97489"/>
                    <a:gd name="connsiteX10" fmla="*/ 82586 w 315346"/>
                    <a:gd name="connsiteY10" fmla="*/ 65306 h 97489"/>
                    <a:gd name="connsiteX11" fmla="*/ 131799 w 315346"/>
                    <a:gd name="connsiteY11" fmla="*/ 66894 h 97489"/>
                    <a:gd name="connsiteX12" fmla="*/ 150849 w 315346"/>
                    <a:gd name="connsiteY12" fmla="*/ 90706 h 97489"/>
                    <a:gd name="connsiteX13" fmla="*/ 190536 w 315346"/>
                    <a:gd name="connsiteY13" fmla="*/ 46256 h 97489"/>
                    <a:gd name="connsiteX14" fmla="*/ 192124 w 315346"/>
                    <a:gd name="connsiteY14" fmla="*/ 44669 h 97489"/>
                    <a:gd name="connsiteX15" fmla="*/ 193711 w 315346"/>
                    <a:gd name="connsiteY15" fmla="*/ 68481 h 97489"/>
                    <a:gd name="connsiteX16" fmla="*/ 220699 w 315346"/>
                    <a:gd name="connsiteY16" fmla="*/ 57369 h 97489"/>
                    <a:gd name="connsiteX17" fmla="*/ 179424 w 315346"/>
                    <a:gd name="connsiteY17" fmla="*/ 97056 h 97489"/>
                    <a:gd name="connsiteX18" fmla="*/ 314361 w 315346"/>
                    <a:gd name="connsiteY18" fmla="*/ 82769 h 97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5346" h="97489">
                      <a:moveTo>
                        <a:pt x="314361" y="82769"/>
                      </a:moveTo>
                      <a:cubicBezTo>
                        <a:pt x="324415" y="75890"/>
                        <a:pt x="254566" y="66364"/>
                        <a:pt x="239749" y="55781"/>
                      </a:cubicBezTo>
                      <a:cubicBezTo>
                        <a:pt x="224932" y="45198"/>
                        <a:pt x="246628" y="28529"/>
                        <a:pt x="225461" y="19269"/>
                      </a:cubicBezTo>
                      <a:cubicBezTo>
                        <a:pt x="204294" y="10009"/>
                        <a:pt x="137620" y="1542"/>
                        <a:pt x="112749" y="219"/>
                      </a:cubicBezTo>
                      <a:cubicBezTo>
                        <a:pt x="87878" y="-1104"/>
                        <a:pt x="95022" y="3658"/>
                        <a:pt x="76236" y="11331"/>
                      </a:cubicBezTo>
                      <a:cubicBezTo>
                        <a:pt x="57450" y="19004"/>
                        <a:pt x="1623" y="39112"/>
                        <a:pt x="36" y="46256"/>
                      </a:cubicBezTo>
                      <a:cubicBezTo>
                        <a:pt x="-1552" y="53400"/>
                        <a:pt x="48455" y="47050"/>
                        <a:pt x="66711" y="54194"/>
                      </a:cubicBezTo>
                      <a:cubicBezTo>
                        <a:pt x="84967" y="61338"/>
                        <a:pt x="109574" y="90971"/>
                        <a:pt x="109574" y="89119"/>
                      </a:cubicBezTo>
                      <a:cubicBezTo>
                        <a:pt x="109574" y="87267"/>
                        <a:pt x="61155" y="54987"/>
                        <a:pt x="66711" y="43081"/>
                      </a:cubicBezTo>
                      <a:cubicBezTo>
                        <a:pt x="72267" y="31175"/>
                        <a:pt x="140265" y="13977"/>
                        <a:pt x="142911" y="17681"/>
                      </a:cubicBezTo>
                      <a:cubicBezTo>
                        <a:pt x="145557" y="21385"/>
                        <a:pt x="84438" y="57104"/>
                        <a:pt x="82586" y="65306"/>
                      </a:cubicBezTo>
                      <a:cubicBezTo>
                        <a:pt x="80734" y="73508"/>
                        <a:pt x="120422" y="62661"/>
                        <a:pt x="131799" y="66894"/>
                      </a:cubicBezTo>
                      <a:cubicBezTo>
                        <a:pt x="143176" y="71127"/>
                        <a:pt x="141059" y="94146"/>
                        <a:pt x="150849" y="90706"/>
                      </a:cubicBezTo>
                      <a:cubicBezTo>
                        <a:pt x="160638" y="87266"/>
                        <a:pt x="183657" y="53929"/>
                        <a:pt x="190536" y="46256"/>
                      </a:cubicBezTo>
                      <a:cubicBezTo>
                        <a:pt x="197415" y="38583"/>
                        <a:pt x="191595" y="40965"/>
                        <a:pt x="192124" y="44669"/>
                      </a:cubicBezTo>
                      <a:cubicBezTo>
                        <a:pt x="192653" y="48373"/>
                        <a:pt x="188949" y="66364"/>
                        <a:pt x="193711" y="68481"/>
                      </a:cubicBezTo>
                      <a:cubicBezTo>
                        <a:pt x="198473" y="70598"/>
                        <a:pt x="223080" y="52607"/>
                        <a:pt x="220699" y="57369"/>
                      </a:cubicBezTo>
                      <a:cubicBezTo>
                        <a:pt x="218318" y="62131"/>
                        <a:pt x="164078" y="94410"/>
                        <a:pt x="179424" y="97056"/>
                      </a:cubicBezTo>
                      <a:cubicBezTo>
                        <a:pt x="194770" y="99702"/>
                        <a:pt x="304307" y="89648"/>
                        <a:pt x="314361" y="827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フリーフォーム: 図形 292">
                  <a:extLst>
                    <a:ext uri="{FF2B5EF4-FFF2-40B4-BE49-F238E27FC236}">
                      <a16:creationId xmlns:a16="http://schemas.microsoft.com/office/drawing/2014/main" id="{35B87748-0B81-45EA-A9BE-5967ED68357C}"/>
                    </a:ext>
                  </a:extLst>
                </p:cNvPr>
                <p:cNvSpPr/>
                <p:nvPr/>
              </p:nvSpPr>
              <p:spPr>
                <a:xfrm>
                  <a:off x="929928" y="8938464"/>
                  <a:ext cx="342815" cy="313334"/>
                </a:xfrm>
                <a:custGeom>
                  <a:avLst/>
                  <a:gdLst>
                    <a:gd name="connsiteX0" fmla="*/ 341660 w 342815"/>
                    <a:gd name="connsiteY0" fmla="*/ 5511 h 313334"/>
                    <a:gd name="connsiteX1" fmla="*/ 197197 w 342815"/>
                    <a:gd name="connsiteY1" fmla="*/ 5511 h 313334"/>
                    <a:gd name="connsiteX2" fmla="*/ 122585 w 342815"/>
                    <a:gd name="connsiteY2" fmla="*/ 72186 h 313334"/>
                    <a:gd name="connsiteX3" fmla="*/ 1935 w 342815"/>
                    <a:gd name="connsiteY3" fmla="*/ 310311 h 313334"/>
                    <a:gd name="connsiteX4" fmla="*/ 51147 w 342815"/>
                    <a:gd name="connsiteY4" fmla="*/ 197599 h 313334"/>
                    <a:gd name="connsiteX5" fmla="*/ 90835 w 342815"/>
                    <a:gd name="connsiteY5" fmla="*/ 65836 h 313334"/>
                    <a:gd name="connsiteX6" fmla="*/ 44797 w 342815"/>
                    <a:gd name="connsiteY6" fmla="*/ 172199 h 313334"/>
                    <a:gd name="connsiteX7" fmla="*/ 111472 w 342815"/>
                    <a:gd name="connsiteY7" fmla="*/ 19799 h 313334"/>
                    <a:gd name="connsiteX8" fmla="*/ 341660 w 342815"/>
                    <a:gd name="connsiteY8" fmla="*/ 5511 h 3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815" h="313334">
                      <a:moveTo>
                        <a:pt x="341660" y="5511"/>
                      </a:moveTo>
                      <a:cubicBezTo>
                        <a:pt x="355947" y="3130"/>
                        <a:pt x="233709" y="-5601"/>
                        <a:pt x="197197" y="5511"/>
                      </a:cubicBezTo>
                      <a:cubicBezTo>
                        <a:pt x="160685" y="16623"/>
                        <a:pt x="155129" y="21386"/>
                        <a:pt x="122585" y="72186"/>
                      </a:cubicBezTo>
                      <a:cubicBezTo>
                        <a:pt x="90041" y="122986"/>
                        <a:pt x="13841" y="289409"/>
                        <a:pt x="1935" y="310311"/>
                      </a:cubicBezTo>
                      <a:cubicBezTo>
                        <a:pt x="-9971" y="331213"/>
                        <a:pt x="36330" y="238345"/>
                        <a:pt x="51147" y="197599"/>
                      </a:cubicBezTo>
                      <a:cubicBezTo>
                        <a:pt x="65964" y="156853"/>
                        <a:pt x="91893" y="70069"/>
                        <a:pt x="90835" y="65836"/>
                      </a:cubicBezTo>
                      <a:cubicBezTo>
                        <a:pt x="89777" y="61603"/>
                        <a:pt x="41358" y="179872"/>
                        <a:pt x="44797" y="172199"/>
                      </a:cubicBezTo>
                      <a:cubicBezTo>
                        <a:pt x="48236" y="164526"/>
                        <a:pt x="63847" y="50491"/>
                        <a:pt x="111472" y="19799"/>
                      </a:cubicBezTo>
                      <a:cubicBezTo>
                        <a:pt x="159097" y="-10893"/>
                        <a:pt x="327373" y="7892"/>
                        <a:pt x="341660" y="55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4" name="フリーフォーム: 図形 293">
                  <a:extLst>
                    <a:ext uri="{FF2B5EF4-FFF2-40B4-BE49-F238E27FC236}">
                      <a16:creationId xmlns:a16="http://schemas.microsoft.com/office/drawing/2014/main" id="{31B39595-8258-495A-AE5E-F1E4A6305E10}"/>
                    </a:ext>
                  </a:extLst>
                </p:cNvPr>
                <p:cNvSpPr/>
                <p:nvPr/>
              </p:nvSpPr>
              <p:spPr>
                <a:xfrm>
                  <a:off x="955141" y="9047117"/>
                  <a:ext cx="261031" cy="376283"/>
                </a:xfrm>
                <a:custGeom>
                  <a:avLst/>
                  <a:gdLst>
                    <a:gd name="connsiteX0" fmla="*/ 260884 w 261031"/>
                    <a:gd name="connsiteY0" fmla="*/ 46 h 376283"/>
                    <a:gd name="connsiteX1" fmla="*/ 132297 w 261031"/>
                    <a:gd name="connsiteY1" fmla="*/ 95296 h 376283"/>
                    <a:gd name="connsiteX2" fmla="*/ 60859 w 261031"/>
                    <a:gd name="connsiteY2" fmla="*/ 149271 h 376283"/>
                    <a:gd name="connsiteX3" fmla="*/ 195797 w 261031"/>
                    <a:gd name="connsiteY3" fmla="*/ 128633 h 376283"/>
                    <a:gd name="connsiteX4" fmla="*/ 44984 w 261031"/>
                    <a:gd name="connsiteY4" fmla="*/ 193721 h 376283"/>
                    <a:gd name="connsiteX5" fmla="*/ 534 w 261031"/>
                    <a:gd name="connsiteY5" fmla="*/ 376283 h 376283"/>
                    <a:gd name="connsiteX6" fmla="*/ 67209 w 261031"/>
                    <a:gd name="connsiteY6" fmla="*/ 195308 h 376283"/>
                    <a:gd name="connsiteX7" fmla="*/ 105309 w 261031"/>
                    <a:gd name="connsiteY7" fmla="*/ 84183 h 376283"/>
                    <a:gd name="connsiteX8" fmla="*/ 260884 w 261031"/>
                    <a:gd name="connsiteY8" fmla="*/ 46 h 376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1031" h="376283">
                      <a:moveTo>
                        <a:pt x="260884" y="46"/>
                      </a:moveTo>
                      <a:cubicBezTo>
                        <a:pt x="265382" y="1898"/>
                        <a:pt x="165634" y="70425"/>
                        <a:pt x="132297" y="95296"/>
                      </a:cubicBezTo>
                      <a:cubicBezTo>
                        <a:pt x="98960" y="120167"/>
                        <a:pt x="50276" y="143715"/>
                        <a:pt x="60859" y="149271"/>
                      </a:cubicBezTo>
                      <a:cubicBezTo>
                        <a:pt x="71442" y="154827"/>
                        <a:pt x="198443" y="121225"/>
                        <a:pt x="195797" y="128633"/>
                      </a:cubicBezTo>
                      <a:cubicBezTo>
                        <a:pt x="193151" y="136041"/>
                        <a:pt x="77528" y="152446"/>
                        <a:pt x="44984" y="193721"/>
                      </a:cubicBezTo>
                      <a:cubicBezTo>
                        <a:pt x="12440" y="234996"/>
                        <a:pt x="-3170" y="376019"/>
                        <a:pt x="534" y="376283"/>
                      </a:cubicBezTo>
                      <a:cubicBezTo>
                        <a:pt x="4238" y="376547"/>
                        <a:pt x="49747" y="243991"/>
                        <a:pt x="67209" y="195308"/>
                      </a:cubicBezTo>
                      <a:cubicBezTo>
                        <a:pt x="84671" y="146625"/>
                        <a:pt x="76205" y="115668"/>
                        <a:pt x="105309" y="84183"/>
                      </a:cubicBezTo>
                      <a:cubicBezTo>
                        <a:pt x="134413" y="52698"/>
                        <a:pt x="256386" y="-1806"/>
                        <a:pt x="260884" y="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フリーフォーム: 図形 294">
                  <a:extLst>
                    <a:ext uri="{FF2B5EF4-FFF2-40B4-BE49-F238E27FC236}">
                      <a16:creationId xmlns:a16="http://schemas.microsoft.com/office/drawing/2014/main" id="{45ADCDDC-677D-4132-BF19-F04AE5B9D421}"/>
                    </a:ext>
                  </a:extLst>
                </p:cNvPr>
                <p:cNvSpPr/>
                <p:nvPr/>
              </p:nvSpPr>
              <p:spPr>
                <a:xfrm>
                  <a:off x="958838" y="9031212"/>
                  <a:ext cx="167963" cy="139861"/>
                </a:xfrm>
                <a:custGeom>
                  <a:avLst/>
                  <a:gdLst>
                    <a:gd name="connsiteX0" fmla="*/ 88912 w 167963"/>
                    <a:gd name="connsiteY0" fmla="*/ 76 h 139861"/>
                    <a:gd name="connsiteX1" fmla="*/ 166700 w 167963"/>
                    <a:gd name="connsiteY1" fmla="*/ 25476 h 139861"/>
                    <a:gd name="connsiteX2" fmla="*/ 127012 w 167963"/>
                    <a:gd name="connsiteY2" fmla="*/ 63576 h 139861"/>
                    <a:gd name="connsiteX3" fmla="*/ 12 w 167963"/>
                    <a:gd name="connsiteY3" fmla="*/ 139776 h 139861"/>
                    <a:gd name="connsiteX4" fmla="*/ 134950 w 167963"/>
                    <a:gd name="connsiteY4" fmla="*/ 47701 h 139861"/>
                    <a:gd name="connsiteX5" fmla="*/ 38112 w 167963"/>
                    <a:gd name="connsiteY5" fmla="*/ 61988 h 139861"/>
                    <a:gd name="connsiteX6" fmla="*/ 109550 w 167963"/>
                    <a:gd name="connsiteY6" fmla="*/ 74688 h 139861"/>
                    <a:gd name="connsiteX7" fmla="*/ 141300 w 167963"/>
                    <a:gd name="connsiteY7" fmla="*/ 42938 h 139861"/>
                    <a:gd name="connsiteX8" fmla="*/ 150825 w 167963"/>
                    <a:gd name="connsiteY8" fmla="*/ 33413 h 139861"/>
                    <a:gd name="connsiteX9" fmla="*/ 88912 w 167963"/>
                    <a:gd name="connsiteY9" fmla="*/ 76 h 139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963" h="139861">
                      <a:moveTo>
                        <a:pt x="88912" y="76"/>
                      </a:moveTo>
                      <a:cubicBezTo>
                        <a:pt x="91558" y="-1247"/>
                        <a:pt x="160350" y="14893"/>
                        <a:pt x="166700" y="25476"/>
                      </a:cubicBezTo>
                      <a:cubicBezTo>
                        <a:pt x="173050" y="36059"/>
                        <a:pt x="154793" y="44526"/>
                        <a:pt x="127012" y="63576"/>
                      </a:cubicBezTo>
                      <a:cubicBezTo>
                        <a:pt x="99231" y="82626"/>
                        <a:pt x="-1311" y="142422"/>
                        <a:pt x="12" y="139776"/>
                      </a:cubicBezTo>
                      <a:cubicBezTo>
                        <a:pt x="1335" y="137130"/>
                        <a:pt x="128600" y="60666"/>
                        <a:pt x="134950" y="47701"/>
                      </a:cubicBezTo>
                      <a:cubicBezTo>
                        <a:pt x="141300" y="34736"/>
                        <a:pt x="42345" y="57490"/>
                        <a:pt x="38112" y="61988"/>
                      </a:cubicBezTo>
                      <a:cubicBezTo>
                        <a:pt x="33879" y="66486"/>
                        <a:pt x="92352" y="77863"/>
                        <a:pt x="109550" y="74688"/>
                      </a:cubicBezTo>
                      <a:cubicBezTo>
                        <a:pt x="126748" y="71513"/>
                        <a:pt x="134421" y="49817"/>
                        <a:pt x="141300" y="42938"/>
                      </a:cubicBezTo>
                      <a:cubicBezTo>
                        <a:pt x="148179" y="36059"/>
                        <a:pt x="154000" y="37382"/>
                        <a:pt x="150825" y="33413"/>
                      </a:cubicBezTo>
                      <a:cubicBezTo>
                        <a:pt x="147650" y="29444"/>
                        <a:pt x="86266" y="1399"/>
                        <a:pt x="88912" y="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フリーフォーム: 図形 295">
                  <a:extLst>
                    <a:ext uri="{FF2B5EF4-FFF2-40B4-BE49-F238E27FC236}">
                      <a16:creationId xmlns:a16="http://schemas.microsoft.com/office/drawing/2014/main" id="{D44356CB-63DE-4E8A-AA25-98E8752D68CA}"/>
                    </a:ext>
                  </a:extLst>
                </p:cNvPr>
                <p:cNvSpPr/>
                <p:nvPr/>
              </p:nvSpPr>
              <p:spPr>
                <a:xfrm>
                  <a:off x="895279" y="9027694"/>
                  <a:ext cx="98522" cy="475089"/>
                </a:xfrm>
                <a:custGeom>
                  <a:avLst/>
                  <a:gdLst>
                    <a:gd name="connsiteX0" fmla="*/ 98496 w 98522"/>
                    <a:gd name="connsiteY0" fmla="*/ 419 h 475089"/>
                    <a:gd name="connsiteX1" fmla="*/ 39759 w 98522"/>
                    <a:gd name="connsiteY1" fmla="*/ 157581 h 475089"/>
                    <a:gd name="connsiteX2" fmla="*/ 30234 w 98522"/>
                    <a:gd name="connsiteY2" fmla="*/ 262356 h 475089"/>
                    <a:gd name="connsiteX3" fmla="*/ 71 w 98522"/>
                    <a:gd name="connsiteY3" fmla="*/ 475081 h 475089"/>
                    <a:gd name="connsiteX4" fmla="*/ 39759 w 98522"/>
                    <a:gd name="connsiteY4" fmla="*/ 254419 h 475089"/>
                    <a:gd name="connsiteX5" fmla="*/ 58809 w 98522"/>
                    <a:gd name="connsiteY5" fmla="*/ 403644 h 475089"/>
                    <a:gd name="connsiteX6" fmla="*/ 47696 w 98522"/>
                    <a:gd name="connsiteY6" fmla="*/ 208381 h 475089"/>
                    <a:gd name="connsiteX7" fmla="*/ 98496 w 98522"/>
                    <a:gd name="connsiteY7" fmla="*/ 419 h 47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8522" h="475089">
                      <a:moveTo>
                        <a:pt x="98496" y="419"/>
                      </a:moveTo>
                      <a:cubicBezTo>
                        <a:pt x="97173" y="-8048"/>
                        <a:pt x="51136" y="113925"/>
                        <a:pt x="39759" y="157581"/>
                      </a:cubicBezTo>
                      <a:cubicBezTo>
                        <a:pt x="28382" y="201237"/>
                        <a:pt x="36849" y="209439"/>
                        <a:pt x="30234" y="262356"/>
                      </a:cubicBezTo>
                      <a:cubicBezTo>
                        <a:pt x="23619" y="315273"/>
                        <a:pt x="-1516" y="476404"/>
                        <a:pt x="71" y="475081"/>
                      </a:cubicBezTo>
                      <a:cubicBezTo>
                        <a:pt x="1658" y="473758"/>
                        <a:pt x="29969" y="266325"/>
                        <a:pt x="39759" y="254419"/>
                      </a:cubicBezTo>
                      <a:cubicBezTo>
                        <a:pt x="49549" y="242513"/>
                        <a:pt x="57486" y="411317"/>
                        <a:pt x="58809" y="403644"/>
                      </a:cubicBezTo>
                      <a:cubicBezTo>
                        <a:pt x="60132" y="395971"/>
                        <a:pt x="44521" y="269500"/>
                        <a:pt x="47696" y="208381"/>
                      </a:cubicBezTo>
                      <a:cubicBezTo>
                        <a:pt x="50871" y="147262"/>
                        <a:pt x="99819" y="8886"/>
                        <a:pt x="98496" y="4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フリーフォーム: 図形 296">
                  <a:extLst>
                    <a:ext uri="{FF2B5EF4-FFF2-40B4-BE49-F238E27FC236}">
                      <a16:creationId xmlns:a16="http://schemas.microsoft.com/office/drawing/2014/main" id="{AB3E88AA-8840-4B49-96A2-0A467F33CC64}"/>
                    </a:ext>
                  </a:extLst>
                </p:cNvPr>
                <p:cNvSpPr/>
                <p:nvPr/>
              </p:nvSpPr>
              <p:spPr>
                <a:xfrm>
                  <a:off x="1009388" y="9402763"/>
                  <a:ext cx="175574" cy="368567"/>
                </a:xfrm>
                <a:custGeom>
                  <a:avLst/>
                  <a:gdLst>
                    <a:gd name="connsiteX0" fmla="*/ 24075 w 175574"/>
                    <a:gd name="connsiteY0" fmla="*/ 0 h 368567"/>
                    <a:gd name="connsiteX1" fmla="*/ 44712 w 175574"/>
                    <a:gd name="connsiteY1" fmla="*/ 139700 h 368567"/>
                    <a:gd name="connsiteX2" fmla="*/ 173300 w 175574"/>
                    <a:gd name="connsiteY2" fmla="*/ 344487 h 368567"/>
                    <a:gd name="connsiteX3" fmla="*/ 120912 w 175574"/>
                    <a:gd name="connsiteY3" fmla="*/ 269875 h 368567"/>
                    <a:gd name="connsiteX4" fmla="*/ 44712 w 175574"/>
                    <a:gd name="connsiteY4" fmla="*/ 188912 h 368567"/>
                    <a:gd name="connsiteX5" fmla="*/ 168537 w 175574"/>
                    <a:gd name="connsiteY5" fmla="*/ 368300 h 368567"/>
                    <a:gd name="connsiteX6" fmla="*/ 9787 w 175574"/>
                    <a:gd name="connsiteY6" fmla="*/ 141287 h 368567"/>
                    <a:gd name="connsiteX7" fmla="*/ 24075 w 175574"/>
                    <a:gd name="connsiteY7" fmla="*/ 0 h 368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574" h="368567">
                      <a:moveTo>
                        <a:pt x="24075" y="0"/>
                      </a:moveTo>
                      <a:cubicBezTo>
                        <a:pt x="29896" y="-264"/>
                        <a:pt x="19841" y="82286"/>
                        <a:pt x="44712" y="139700"/>
                      </a:cubicBezTo>
                      <a:cubicBezTo>
                        <a:pt x="69583" y="197114"/>
                        <a:pt x="160600" y="322791"/>
                        <a:pt x="173300" y="344487"/>
                      </a:cubicBezTo>
                      <a:cubicBezTo>
                        <a:pt x="186000" y="366183"/>
                        <a:pt x="142343" y="295804"/>
                        <a:pt x="120912" y="269875"/>
                      </a:cubicBezTo>
                      <a:cubicBezTo>
                        <a:pt x="99481" y="243946"/>
                        <a:pt x="36775" y="172508"/>
                        <a:pt x="44712" y="188912"/>
                      </a:cubicBezTo>
                      <a:cubicBezTo>
                        <a:pt x="52650" y="205316"/>
                        <a:pt x="174358" y="376237"/>
                        <a:pt x="168537" y="368300"/>
                      </a:cubicBezTo>
                      <a:cubicBezTo>
                        <a:pt x="162716" y="360363"/>
                        <a:pt x="36245" y="197908"/>
                        <a:pt x="9787" y="141287"/>
                      </a:cubicBezTo>
                      <a:cubicBezTo>
                        <a:pt x="-16671" y="84666"/>
                        <a:pt x="18254" y="264"/>
                        <a:pt x="2407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フリーフォーム: 図形 297">
                  <a:extLst>
                    <a:ext uri="{FF2B5EF4-FFF2-40B4-BE49-F238E27FC236}">
                      <a16:creationId xmlns:a16="http://schemas.microsoft.com/office/drawing/2014/main" id="{1F5EA95A-A645-4B09-8BB1-F4CD31A757B0}"/>
                    </a:ext>
                  </a:extLst>
                </p:cNvPr>
                <p:cNvSpPr/>
                <p:nvPr/>
              </p:nvSpPr>
              <p:spPr>
                <a:xfrm>
                  <a:off x="844038" y="9413742"/>
                  <a:ext cx="64215" cy="297052"/>
                </a:xfrm>
                <a:custGeom>
                  <a:avLst/>
                  <a:gdLst>
                    <a:gd name="connsiteX0" fmla="*/ 64012 w 64215"/>
                    <a:gd name="connsiteY0" fmla="*/ 133 h 297052"/>
                    <a:gd name="connsiteX1" fmla="*/ 32262 w 64215"/>
                    <a:gd name="connsiteY1" fmla="*/ 119196 h 297052"/>
                    <a:gd name="connsiteX2" fmla="*/ 512 w 64215"/>
                    <a:gd name="connsiteY2" fmla="*/ 296996 h 297052"/>
                    <a:gd name="connsiteX3" fmla="*/ 16387 w 64215"/>
                    <a:gd name="connsiteY3" fmla="*/ 100146 h 297052"/>
                    <a:gd name="connsiteX4" fmla="*/ 64012 w 64215"/>
                    <a:gd name="connsiteY4" fmla="*/ 133 h 297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15" h="297052">
                      <a:moveTo>
                        <a:pt x="64012" y="133"/>
                      </a:moveTo>
                      <a:cubicBezTo>
                        <a:pt x="66658" y="3308"/>
                        <a:pt x="42845" y="69719"/>
                        <a:pt x="32262" y="119196"/>
                      </a:cubicBezTo>
                      <a:cubicBezTo>
                        <a:pt x="21679" y="168673"/>
                        <a:pt x="3158" y="300171"/>
                        <a:pt x="512" y="296996"/>
                      </a:cubicBezTo>
                      <a:cubicBezTo>
                        <a:pt x="-2134" y="293821"/>
                        <a:pt x="5804" y="149094"/>
                        <a:pt x="16387" y="100146"/>
                      </a:cubicBezTo>
                      <a:cubicBezTo>
                        <a:pt x="26970" y="51198"/>
                        <a:pt x="61366" y="-3042"/>
                        <a:pt x="64012" y="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フリーフォーム: 図形 298">
                  <a:extLst>
                    <a:ext uri="{FF2B5EF4-FFF2-40B4-BE49-F238E27FC236}">
                      <a16:creationId xmlns:a16="http://schemas.microsoft.com/office/drawing/2014/main" id="{5A53AA6F-F71A-4851-A458-40457712D8BB}"/>
                    </a:ext>
                  </a:extLst>
                </p:cNvPr>
                <p:cNvSpPr/>
                <p:nvPr/>
              </p:nvSpPr>
              <p:spPr>
                <a:xfrm>
                  <a:off x="896912" y="9339261"/>
                  <a:ext cx="70792" cy="403315"/>
                </a:xfrm>
                <a:custGeom>
                  <a:avLst/>
                  <a:gdLst>
                    <a:gd name="connsiteX0" fmla="*/ 68288 w 70792"/>
                    <a:gd name="connsiteY0" fmla="*/ 2 h 403315"/>
                    <a:gd name="connsiteX1" fmla="*/ 39713 w 70792"/>
                    <a:gd name="connsiteY1" fmla="*/ 131764 h 403315"/>
                    <a:gd name="connsiteX2" fmla="*/ 63526 w 70792"/>
                    <a:gd name="connsiteY2" fmla="*/ 152402 h 403315"/>
                    <a:gd name="connsiteX3" fmla="*/ 63526 w 70792"/>
                    <a:gd name="connsiteY3" fmla="*/ 269877 h 403315"/>
                    <a:gd name="connsiteX4" fmla="*/ 66701 w 70792"/>
                    <a:gd name="connsiteY4" fmla="*/ 368302 h 403315"/>
                    <a:gd name="connsiteX5" fmla="*/ 26 w 70792"/>
                    <a:gd name="connsiteY5" fmla="*/ 244477 h 403315"/>
                    <a:gd name="connsiteX6" fmla="*/ 58763 w 70792"/>
                    <a:gd name="connsiteY6" fmla="*/ 342902 h 403315"/>
                    <a:gd name="connsiteX7" fmla="*/ 63526 w 70792"/>
                    <a:gd name="connsiteY7" fmla="*/ 396877 h 403315"/>
                    <a:gd name="connsiteX8" fmla="*/ 63526 w 70792"/>
                    <a:gd name="connsiteY8" fmla="*/ 193677 h 403315"/>
                    <a:gd name="connsiteX9" fmla="*/ 25426 w 70792"/>
                    <a:gd name="connsiteY9" fmla="*/ 128589 h 403315"/>
                    <a:gd name="connsiteX10" fmla="*/ 68288 w 70792"/>
                    <a:gd name="connsiteY10" fmla="*/ 2 h 403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792" h="403315">
                      <a:moveTo>
                        <a:pt x="68288" y="2"/>
                      </a:moveTo>
                      <a:cubicBezTo>
                        <a:pt x="70669" y="531"/>
                        <a:pt x="40507" y="106364"/>
                        <a:pt x="39713" y="131764"/>
                      </a:cubicBezTo>
                      <a:cubicBezTo>
                        <a:pt x="38919" y="157164"/>
                        <a:pt x="59557" y="129383"/>
                        <a:pt x="63526" y="152402"/>
                      </a:cubicBezTo>
                      <a:cubicBezTo>
                        <a:pt x="67495" y="175421"/>
                        <a:pt x="62997" y="233894"/>
                        <a:pt x="63526" y="269877"/>
                      </a:cubicBezTo>
                      <a:cubicBezTo>
                        <a:pt x="64055" y="305860"/>
                        <a:pt x="77284" y="372535"/>
                        <a:pt x="66701" y="368302"/>
                      </a:cubicBezTo>
                      <a:cubicBezTo>
                        <a:pt x="56118" y="364069"/>
                        <a:pt x="1349" y="248710"/>
                        <a:pt x="26" y="244477"/>
                      </a:cubicBezTo>
                      <a:cubicBezTo>
                        <a:pt x="-1297" y="240244"/>
                        <a:pt x="48180" y="317502"/>
                        <a:pt x="58763" y="342902"/>
                      </a:cubicBezTo>
                      <a:cubicBezTo>
                        <a:pt x="69346" y="368302"/>
                        <a:pt x="62732" y="421748"/>
                        <a:pt x="63526" y="396877"/>
                      </a:cubicBezTo>
                      <a:cubicBezTo>
                        <a:pt x="64320" y="372006"/>
                        <a:pt x="69876" y="238392"/>
                        <a:pt x="63526" y="193677"/>
                      </a:cubicBezTo>
                      <a:cubicBezTo>
                        <a:pt x="57176" y="148962"/>
                        <a:pt x="25955" y="154518"/>
                        <a:pt x="25426" y="128589"/>
                      </a:cubicBezTo>
                      <a:cubicBezTo>
                        <a:pt x="24897" y="102660"/>
                        <a:pt x="65907" y="-527"/>
                        <a:pt x="68288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0" name="フリーフォーム: 図形 299">
                  <a:extLst>
                    <a:ext uri="{FF2B5EF4-FFF2-40B4-BE49-F238E27FC236}">
                      <a16:creationId xmlns:a16="http://schemas.microsoft.com/office/drawing/2014/main" id="{830BFCEC-1201-42AB-9B20-B5446F4394C5}"/>
                    </a:ext>
                  </a:extLst>
                </p:cNvPr>
                <p:cNvSpPr/>
                <p:nvPr/>
              </p:nvSpPr>
              <p:spPr>
                <a:xfrm>
                  <a:off x="876258" y="9355133"/>
                  <a:ext cx="87374" cy="455127"/>
                </a:xfrm>
                <a:custGeom>
                  <a:avLst/>
                  <a:gdLst>
                    <a:gd name="connsiteX0" fmla="*/ 87355 w 87374"/>
                    <a:gd name="connsiteY0" fmla="*/ 5 h 455127"/>
                    <a:gd name="connsiteX1" fmla="*/ 33380 w 87374"/>
                    <a:gd name="connsiteY1" fmla="*/ 180980 h 455127"/>
                    <a:gd name="connsiteX2" fmla="*/ 28617 w 87374"/>
                    <a:gd name="connsiteY2" fmla="*/ 254005 h 455127"/>
                    <a:gd name="connsiteX3" fmla="*/ 47667 w 87374"/>
                    <a:gd name="connsiteY3" fmla="*/ 450855 h 455127"/>
                    <a:gd name="connsiteX4" fmla="*/ 36555 w 87374"/>
                    <a:gd name="connsiteY4" fmla="*/ 377830 h 455127"/>
                    <a:gd name="connsiteX5" fmla="*/ 42 w 87374"/>
                    <a:gd name="connsiteY5" fmla="*/ 242892 h 455127"/>
                    <a:gd name="connsiteX6" fmla="*/ 44492 w 87374"/>
                    <a:gd name="connsiteY6" fmla="*/ 146055 h 455127"/>
                    <a:gd name="connsiteX7" fmla="*/ 39730 w 87374"/>
                    <a:gd name="connsiteY7" fmla="*/ 187330 h 455127"/>
                    <a:gd name="connsiteX8" fmla="*/ 87355 w 87374"/>
                    <a:gd name="connsiteY8" fmla="*/ 5 h 45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374" h="455127">
                      <a:moveTo>
                        <a:pt x="87355" y="5"/>
                      </a:moveTo>
                      <a:cubicBezTo>
                        <a:pt x="86297" y="-1053"/>
                        <a:pt x="43170" y="138647"/>
                        <a:pt x="33380" y="180980"/>
                      </a:cubicBezTo>
                      <a:cubicBezTo>
                        <a:pt x="23590" y="223313"/>
                        <a:pt x="26236" y="209026"/>
                        <a:pt x="28617" y="254005"/>
                      </a:cubicBezTo>
                      <a:cubicBezTo>
                        <a:pt x="30998" y="298984"/>
                        <a:pt x="46344" y="430218"/>
                        <a:pt x="47667" y="450855"/>
                      </a:cubicBezTo>
                      <a:cubicBezTo>
                        <a:pt x="48990" y="471493"/>
                        <a:pt x="44492" y="412490"/>
                        <a:pt x="36555" y="377830"/>
                      </a:cubicBezTo>
                      <a:cubicBezTo>
                        <a:pt x="28618" y="343170"/>
                        <a:pt x="-1281" y="281521"/>
                        <a:pt x="42" y="242892"/>
                      </a:cubicBezTo>
                      <a:cubicBezTo>
                        <a:pt x="1365" y="204263"/>
                        <a:pt x="37877" y="155315"/>
                        <a:pt x="44492" y="146055"/>
                      </a:cubicBezTo>
                      <a:cubicBezTo>
                        <a:pt x="51107" y="136795"/>
                        <a:pt x="34174" y="208232"/>
                        <a:pt x="39730" y="187330"/>
                      </a:cubicBezTo>
                      <a:cubicBezTo>
                        <a:pt x="45286" y="166428"/>
                        <a:pt x="88413" y="1063"/>
                        <a:pt x="87355" y="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フリーフォーム: 図形 300">
                  <a:extLst>
                    <a:ext uri="{FF2B5EF4-FFF2-40B4-BE49-F238E27FC236}">
                      <a16:creationId xmlns:a16="http://schemas.microsoft.com/office/drawing/2014/main" id="{519B570A-B8D1-47EF-BFA5-9DA12AE9DF11}"/>
                    </a:ext>
                  </a:extLst>
                </p:cNvPr>
                <p:cNvSpPr/>
                <p:nvPr/>
              </p:nvSpPr>
              <p:spPr>
                <a:xfrm>
                  <a:off x="984174" y="9527957"/>
                  <a:ext cx="187403" cy="334031"/>
                </a:xfrm>
                <a:custGeom>
                  <a:avLst/>
                  <a:gdLst>
                    <a:gd name="connsiteX0" fmla="*/ 50876 w 187403"/>
                    <a:gd name="connsiteY0" fmla="*/ 218 h 334031"/>
                    <a:gd name="connsiteX1" fmla="*/ 1664 w 187403"/>
                    <a:gd name="connsiteY1" fmla="*/ 160556 h 334031"/>
                    <a:gd name="connsiteX2" fmla="*/ 22301 w 187403"/>
                    <a:gd name="connsiteY2" fmla="*/ 211356 h 334031"/>
                    <a:gd name="connsiteX3" fmla="*/ 123901 w 187403"/>
                    <a:gd name="connsiteY3" fmla="*/ 333593 h 334031"/>
                    <a:gd name="connsiteX4" fmla="*/ 50876 w 187403"/>
                    <a:gd name="connsiteY4" fmla="*/ 249456 h 334031"/>
                    <a:gd name="connsiteX5" fmla="*/ 27064 w 187403"/>
                    <a:gd name="connsiteY5" fmla="*/ 176431 h 334031"/>
                    <a:gd name="connsiteX6" fmla="*/ 68339 w 187403"/>
                    <a:gd name="connsiteY6" fmla="*/ 255806 h 334031"/>
                    <a:gd name="connsiteX7" fmla="*/ 117551 w 187403"/>
                    <a:gd name="connsiteY7" fmla="*/ 289143 h 334031"/>
                    <a:gd name="connsiteX8" fmla="*/ 28651 w 187403"/>
                    <a:gd name="connsiteY8" fmla="*/ 238343 h 334031"/>
                    <a:gd name="connsiteX9" fmla="*/ 55639 w 187403"/>
                    <a:gd name="connsiteY9" fmla="*/ 81181 h 334031"/>
                    <a:gd name="connsiteX10" fmla="*/ 187401 w 187403"/>
                    <a:gd name="connsiteY10" fmla="*/ 224056 h 334031"/>
                    <a:gd name="connsiteX11" fmla="*/ 58814 w 187403"/>
                    <a:gd name="connsiteY11" fmla="*/ 68481 h 334031"/>
                    <a:gd name="connsiteX12" fmla="*/ 14364 w 187403"/>
                    <a:gd name="connsiteY12" fmla="*/ 124043 h 334031"/>
                    <a:gd name="connsiteX13" fmla="*/ 50876 w 187403"/>
                    <a:gd name="connsiteY13" fmla="*/ 218 h 334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7403" h="334031">
                      <a:moveTo>
                        <a:pt x="50876" y="218"/>
                      </a:moveTo>
                      <a:cubicBezTo>
                        <a:pt x="48759" y="6304"/>
                        <a:pt x="6426" y="125366"/>
                        <a:pt x="1664" y="160556"/>
                      </a:cubicBezTo>
                      <a:cubicBezTo>
                        <a:pt x="-3098" y="195746"/>
                        <a:pt x="1928" y="182517"/>
                        <a:pt x="22301" y="211356"/>
                      </a:cubicBezTo>
                      <a:cubicBezTo>
                        <a:pt x="42674" y="240196"/>
                        <a:pt x="119139" y="327243"/>
                        <a:pt x="123901" y="333593"/>
                      </a:cubicBezTo>
                      <a:cubicBezTo>
                        <a:pt x="128663" y="339943"/>
                        <a:pt x="67015" y="275650"/>
                        <a:pt x="50876" y="249456"/>
                      </a:cubicBezTo>
                      <a:cubicBezTo>
                        <a:pt x="34737" y="223262"/>
                        <a:pt x="24154" y="175373"/>
                        <a:pt x="27064" y="176431"/>
                      </a:cubicBezTo>
                      <a:cubicBezTo>
                        <a:pt x="29974" y="177489"/>
                        <a:pt x="53258" y="237021"/>
                        <a:pt x="68339" y="255806"/>
                      </a:cubicBezTo>
                      <a:cubicBezTo>
                        <a:pt x="83420" y="274591"/>
                        <a:pt x="124166" y="292054"/>
                        <a:pt x="117551" y="289143"/>
                      </a:cubicBezTo>
                      <a:cubicBezTo>
                        <a:pt x="110936" y="286233"/>
                        <a:pt x="38970" y="273003"/>
                        <a:pt x="28651" y="238343"/>
                      </a:cubicBezTo>
                      <a:cubicBezTo>
                        <a:pt x="18332" y="203683"/>
                        <a:pt x="29181" y="83562"/>
                        <a:pt x="55639" y="81181"/>
                      </a:cubicBezTo>
                      <a:cubicBezTo>
                        <a:pt x="82097" y="78800"/>
                        <a:pt x="186872" y="226173"/>
                        <a:pt x="187401" y="224056"/>
                      </a:cubicBezTo>
                      <a:cubicBezTo>
                        <a:pt x="187930" y="221939"/>
                        <a:pt x="87653" y="85150"/>
                        <a:pt x="58814" y="68481"/>
                      </a:cubicBezTo>
                      <a:cubicBezTo>
                        <a:pt x="29975" y="51812"/>
                        <a:pt x="14629" y="130922"/>
                        <a:pt x="14364" y="124043"/>
                      </a:cubicBezTo>
                      <a:cubicBezTo>
                        <a:pt x="14099" y="117164"/>
                        <a:pt x="52993" y="-5868"/>
                        <a:pt x="50876" y="2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2" name="フリーフォーム: 図形 301">
                  <a:extLst>
                    <a:ext uri="{FF2B5EF4-FFF2-40B4-BE49-F238E27FC236}">
                      <a16:creationId xmlns:a16="http://schemas.microsoft.com/office/drawing/2014/main" id="{47C0D3B5-F5C5-494D-827D-AF889DB09048}"/>
                    </a:ext>
                  </a:extLst>
                </p:cNvPr>
                <p:cNvSpPr/>
                <p:nvPr/>
              </p:nvSpPr>
              <p:spPr>
                <a:xfrm>
                  <a:off x="739567" y="9575839"/>
                  <a:ext cx="147849" cy="433381"/>
                </a:xfrm>
                <a:custGeom>
                  <a:avLst/>
                  <a:gdLst>
                    <a:gd name="connsiteX0" fmla="*/ 147846 w 147849"/>
                    <a:gd name="connsiteY0" fmla="*/ 33299 h 433381"/>
                    <a:gd name="connsiteX1" fmla="*/ 66883 w 147849"/>
                    <a:gd name="connsiteY1" fmla="*/ 265074 h 433381"/>
                    <a:gd name="connsiteX2" fmla="*/ 14496 w 147849"/>
                    <a:gd name="connsiteY2" fmla="*/ 423824 h 433381"/>
                    <a:gd name="connsiteX3" fmla="*/ 71646 w 147849"/>
                    <a:gd name="connsiteY3" fmla="*/ 203161 h 433381"/>
                    <a:gd name="connsiteX4" fmla="*/ 208 w 147849"/>
                    <a:gd name="connsiteY4" fmla="*/ 433349 h 433381"/>
                    <a:gd name="connsiteX5" fmla="*/ 49421 w 147849"/>
                    <a:gd name="connsiteY5" fmla="*/ 220624 h 433381"/>
                    <a:gd name="connsiteX6" fmla="*/ 36721 w 147849"/>
                    <a:gd name="connsiteY6" fmla="*/ 309524 h 433381"/>
                    <a:gd name="connsiteX7" fmla="*/ 93871 w 147849"/>
                    <a:gd name="connsiteY7" fmla="*/ 1549 h 433381"/>
                    <a:gd name="connsiteX8" fmla="*/ 70058 w 147849"/>
                    <a:gd name="connsiteY8" fmla="*/ 184111 h 433381"/>
                    <a:gd name="connsiteX9" fmla="*/ 147846 w 147849"/>
                    <a:gd name="connsiteY9" fmla="*/ 33299 h 433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849" h="433381">
                      <a:moveTo>
                        <a:pt x="147846" y="33299"/>
                      </a:moveTo>
                      <a:cubicBezTo>
                        <a:pt x="147317" y="46793"/>
                        <a:pt x="89108" y="199987"/>
                        <a:pt x="66883" y="265074"/>
                      </a:cubicBezTo>
                      <a:cubicBezTo>
                        <a:pt x="44658" y="330161"/>
                        <a:pt x="13702" y="434143"/>
                        <a:pt x="14496" y="423824"/>
                      </a:cubicBezTo>
                      <a:cubicBezTo>
                        <a:pt x="15290" y="413505"/>
                        <a:pt x="74027" y="201574"/>
                        <a:pt x="71646" y="203161"/>
                      </a:cubicBezTo>
                      <a:cubicBezTo>
                        <a:pt x="69265" y="204748"/>
                        <a:pt x="3912" y="430439"/>
                        <a:pt x="208" y="433349"/>
                      </a:cubicBezTo>
                      <a:cubicBezTo>
                        <a:pt x="-3496" y="436260"/>
                        <a:pt x="43336" y="241261"/>
                        <a:pt x="49421" y="220624"/>
                      </a:cubicBezTo>
                      <a:cubicBezTo>
                        <a:pt x="55506" y="199987"/>
                        <a:pt x="29313" y="346036"/>
                        <a:pt x="36721" y="309524"/>
                      </a:cubicBezTo>
                      <a:cubicBezTo>
                        <a:pt x="44129" y="273012"/>
                        <a:pt x="88315" y="22451"/>
                        <a:pt x="93871" y="1549"/>
                      </a:cubicBezTo>
                      <a:cubicBezTo>
                        <a:pt x="99427" y="-19353"/>
                        <a:pt x="60798" y="178026"/>
                        <a:pt x="70058" y="184111"/>
                      </a:cubicBezTo>
                      <a:cubicBezTo>
                        <a:pt x="79318" y="190196"/>
                        <a:pt x="148375" y="19805"/>
                        <a:pt x="147846" y="332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フリーフォーム: 図形 302">
                  <a:extLst>
                    <a:ext uri="{FF2B5EF4-FFF2-40B4-BE49-F238E27FC236}">
                      <a16:creationId xmlns:a16="http://schemas.microsoft.com/office/drawing/2014/main" id="{81BB6088-273E-480D-AA25-639A538F5A0F}"/>
                    </a:ext>
                  </a:extLst>
                </p:cNvPr>
                <p:cNvSpPr/>
                <p:nvPr/>
              </p:nvSpPr>
              <p:spPr>
                <a:xfrm>
                  <a:off x="698809" y="9902688"/>
                  <a:ext cx="60437" cy="452326"/>
                </a:xfrm>
                <a:custGeom>
                  <a:avLst/>
                  <a:gdLst>
                    <a:gd name="connsiteX0" fmla="*/ 60016 w 60437"/>
                    <a:gd name="connsiteY0" fmla="*/ 137 h 452326"/>
                    <a:gd name="connsiteX1" fmla="*/ 2866 w 60437"/>
                    <a:gd name="connsiteY1" fmla="*/ 160475 h 452326"/>
                    <a:gd name="connsiteX2" fmla="*/ 12391 w 60437"/>
                    <a:gd name="connsiteY2" fmla="*/ 270012 h 452326"/>
                    <a:gd name="connsiteX3" fmla="*/ 45729 w 60437"/>
                    <a:gd name="connsiteY3" fmla="*/ 450987 h 452326"/>
                    <a:gd name="connsiteX4" fmla="*/ 25091 w 60437"/>
                    <a:gd name="connsiteY4" fmla="*/ 343037 h 452326"/>
                    <a:gd name="connsiteX5" fmla="*/ 12391 w 60437"/>
                    <a:gd name="connsiteY5" fmla="*/ 171587 h 452326"/>
                    <a:gd name="connsiteX6" fmla="*/ 28266 w 60437"/>
                    <a:gd name="connsiteY6" fmla="*/ 189050 h 452326"/>
                    <a:gd name="connsiteX7" fmla="*/ 60016 w 60437"/>
                    <a:gd name="connsiteY7" fmla="*/ 137 h 45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37" h="452326">
                      <a:moveTo>
                        <a:pt x="60016" y="137"/>
                      </a:moveTo>
                      <a:cubicBezTo>
                        <a:pt x="55783" y="-4625"/>
                        <a:pt x="10804" y="115496"/>
                        <a:pt x="2866" y="160475"/>
                      </a:cubicBezTo>
                      <a:cubicBezTo>
                        <a:pt x="-5072" y="205454"/>
                        <a:pt x="5247" y="221593"/>
                        <a:pt x="12391" y="270012"/>
                      </a:cubicBezTo>
                      <a:cubicBezTo>
                        <a:pt x="19535" y="318431"/>
                        <a:pt x="43612" y="438816"/>
                        <a:pt x="45729" y="450987"/>
                      </a:cubicBezTo>
                      <a:cubicBezTo>
                        <a:pt x="47846" y="463158"/>
                        <a:pt x="30647" y="389604"/>
                        <a:pt x="25091" y="343037"/>
                      </a:cubicBezTo>
                      <a:cubicBezTo>
                        <a:pt x="19535" y="296470"/>
                        <a:pt x="11862" y="197251"/>
                        <a:pt x="12391" y="171587"/>
                      </a:cubicBezTo>
                      <a:cubicBezTo>
                        <a:pt x="12920" y="145923"/>
                        <a:pt x="21122" y="217096"/>
                        <a:pt x="28266" y="189050"/>
                      </a:cubicBezTo>
                      <a:cubicBezTo>
                        <a:pt x="35410" y="161004"/>
                        <a:pt x="64249" y="4899"/>
                        <a:pt x="60016" y="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フリーフォーム: 図形 303">
                  <a:extLst>
                    <a:ext uri="{FF2B5EF4-FFF2-40B4-BE49-F238E27FC236}">
                      <a16:creationId xmlns:a16="http://schemas.microsoft.com/office/drawing/2014/main" id="{220E470D-FD48-4311-9275-D40E19657C85}"/>
                    </a:ext>
                  </a:extLst>
                </p:cNvPr>
                <p:cNvSpPr/>
                <p:nvPr/>
              </p:nvSpPr>
              <p:spPr>
                <a:xfrm>
                  <a:off x="828675" y="10350345"/>
                  <a:ext cx="533403" cy="292277"/>
                </a:xfrm>
                <a:custGeom>
                  <a:avLst/>
                  <a:gdLst>
                    <a:gd name="connsiteX0" fmla="*/ 533400 w 533403"/>
                    <a:gd name="connsiteY0" fmla="*/ 155 h 292277"/>
                    <a:gd name="connsiteX1" fmla="*/ 447675 w 533403"/>
                    <a:gd name="connsiteY1" fmla="*/ 185893 h 292277"/>
                    <a:gd name="connsiteX2" fmla="*/ 392113 w 533403"/>
                    <a:gd name="connsiteY2" fmla="*/ 222405 h 292277"/>
                    <a:gd name="connsiteX3" fmla="*/ 287338 w 533403"/>
                    <a:gd name="connsiteY3" fmla="*/ 250980 h 292277"/>
                    <a:gd name="connsiteX4" fmla="*/ 0 w 533403"/>
                    <a:gd name="connsiteY4" fmla="*/ 255743 h 292277"/>
                    <a:gd name="connsiteX5" fmla="*/ 419100 w 533403"/>
                    <a:gd name="connsiteY5" fmla="*/ 250980 h 292277"/>
                    <a:gd name="connsiteX6" fmla="*/ 42863 w 533403"/>
                    <a:gd name="connsiteY6" fmla="*/ 292255 h 292277"/>
                    <a:gd name="connsiteX7" fmla="*/ 401638 w 533403"/>
                    <a:gd name="connsiteY7" fmla="*/ 244630 h 292277"/>
                    <a:gd name="connsiteX8" fmla="*/ 444500 w 533403"/>
                    <a:gd name="connsiteY8" fmla="*/ 155730 h 292277"/>
                    <a:gd name="connsiteX9" fmla="*/ 533400 w 533403"/>
                    <a:gd name="connsiteY9" fmla="*/ 155 h 29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3403" h="292277">
                      <a:moveTo>
                        <a:pt x="533400" y="155"/>
                      </a:moveTo>
                      <a:cubicBezTo>
                        <a:pt x="533929" y="5182"/>
                        <a:pt x="471223" y="148851"/>
                        <a:pt x="447675" y="185893"/>
                      </a:cubicBezTo>
                      <a:cubicBezTo>
                        <a:pt x="424127" y="222935"/>
                        <a:pt x="418836" y="211557"/>
                        <a:pt x="392113" y="222405"/>
                      </a:cubicBezTo>
                      <a:cubicBezTo>
                        <a:pt x="365390" y="233253"/>
                        <a:pt x="352690" y="245424"/>
                        <a:pt x="287338" y="250980"/>
                      </a:cubicBezTo>
                      <a:cubicBezTo>
                        <a:pt x="221986" y="256536"/>
                        <a:pt x="0" y="255743"/>
                        <a:pt x="0" y="255743"/>
                      </a:cubicBezTo>
                      <a:cubicBezTo>
                        <a:pt x="21960" y="255743"/>
                        <a:pt x="411956" y="244895"/>
                        <a:pt x="419100" y="250980"/>
                      </a:cubicBezTo>
                      <a:cubicBezTo>
                        <a:pt x="426244" y="257065"/>
                        <a:pt x="45773" y="293313"/>
                        <a:pt x="42863" y="292255"/>
                      </a:cubicBezTo>
                      <a:cubicBezTo>
                        <a:pt x="39953" y="291197"/>
                        <a:pt x="334699" y="267384"/>
                        <a:pt x="401638" y="244630"/>
                      </a:cubicBezTo>
                      <a:cubicBezTo>
                        <a:pt x="468577" y="221876"/>
                        <a:pt x="422275" y="197799"/>
                        <a:pt x="444500" y="155730"/>
                      </a:cubicBezTo>
                      <a:cubicBezTo>
                        <a:pt x="466725" y="113661"/>
                        <a:pt x="532871" y="-4872"/>
                        <a:pt x="533400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フリーフォーム: 図形 304">
                  <a:extLst>
                    <a:ext uri="{FF2B5EF4-FFF2-40B4-BE49-F238E27FC236}">
                      <a16:creationId xmlns:a16="http://schemas.microsoft.com/office/drawing/2014/main" id="{20CBE5C3-7F6C-47C1-A359-32CFD4AA3E8D}"/>
                    </a:ext>
                  </a:extLst>
                </p:cNvPr>
                <p:cNvSpPr/>
                <p:nvPr/>
              </p:nvSpPr>
              <p:spPr>
                <a:xfrm>
                  <a:off x="831837" y="9823241"/>
                  <a:ext cx="331215" cy="304373"/>
                </a:xfrm>
                <a:custGeom>
                  <a:avLst/>
                  <a:gdLst>
                    <a:gd name="connsiteX0" fmla="*/ 34938 w 331215"/>
                    <a:gd name="connsiteY0" fmla="*/ 209 h 304373"/>
                    <a:gd name="connsiteX1" fmla="*/ 244488 w 331215"/>
                    <a:gd name="connsiteY1" fmla="*/ 38309 h 304373"/>
                    <a:gd name="connsiteX2" fmla="*/ 330213 w 331215"/>
                    <a:gd name="connsiteY2" fmla="*/ 106572 h 304373"/>
                    <a:gd name="connsiteX3" fmla="*/ 198451 w 331215"/>
                    <a:gd name="connsiteY3" fmla="*/ 95459 h 304373"/>
                    <a:gd name="connsiteX4" fmla="*/ 196863 w 331215"/>
                    <a:gd name="connsiteY4" fmla="*/ 152609 h 304373"/>
                    <a:gd name="connsiteX5" fmla="*/ 163526 w 331215"/>
                    <a:gd name="connsiteY5" fmla="*/ 100222 h 304373"/>
                    <a:gd name="connsiteX6" fmla="*/ 104788 w 331215"/>
                    <a:gd name="connsiteY6" fmla="*/ 185947 h 304373"/>
                    <a:gd name="connsiteX7" fmla="*/ 112726 w 331215"/>
                    <a:gd name="connsiteY7" fmla="*/ 301834 h 304373"/>
                    <a:gd name="connsiteX8" fmla="*/ 80976 w 331215"/>
                    <a:gd name="connsiteY8" fmla="*/ 252622 h 304373"/>
                    <a:gd name="connsiteX9" fmla="*/ 13 w 331215"/>
                    <a:gd name="connsiteY9" fmla="*/ 101809 h 304373"/>
                    <a:gd name="connsiteX10" fmla="*/ 74626 w 331215"/>
                    <a:gd name="connsiteY10" fmla="*/ 144672 h 304373"/>
                    <a:gd name="connsiteX11" fmla="*/ 93676 w 331215"/>
                    <a:gd name="connsiteY11" fmla="*/ 66884 h 304373"/>
                    <a:gd name="connsiteX12" fmla="*/ 115901 w 331215"/>
                    <a:gd name="connsiteY12" fmla="*/ 81172 h 304373"/>
                    <a:gd name="connsiteX13" fmla="*/ 150826 w 331215"/>
                    <a:gd name="connsiteY13" fmla="*/ 52597 h 304373"/>
                    <a:gd name="connsiteX14" fmla="*/ 328626 w 331215"/>
                    <a:gd name="connsiteY14" fmla="*/ 85934 h 304373"/>
                    <a:gd name="connsiteX15" fmla="*/ 239726 w 331215"/>
                    <a:gd name="connsiteY15" fmla="*/ 54184 h 304373"/>
                    <a:gd name="connsiteX16" fmla="*/ 34938 w 331215"/>
                    <a:gd name="connsiteY16" fmla="*/ 209 h 30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1215" h="304373">
                      <a:moveTo>
                        <a:pt x="34938" y="209"/>
                      </a:moveTo>
                      <a:cubicBezTo>
                        <a:pt x="35732" y="-2437"/>
                        <a:pt x="195275" y="20582"/>
                        <a:pt x="244488" y="38309"/>
                      </a:cubicBezTo>
                      <a:cubicBezTo>
                        <a:pt x="293701" y="56036"/>
                        <a:pt x="337886" y="97047"/>
                        <a:pt x="330213" y="106572"/>
                      </a:cubicBezTo>
                      <a:cubicBezTo>
                        <a:pt x="322540" y="116097"/>
                        <a:pt x="220676" y="87786"/>
                        <a:pt x="198451" y="95459"/>
                      </a:cubicBezTo>
                      <a:cubicBezTo>
                        <a:pt x="176226" y="103132"/>
                        <a:pt x="202684" y="151815"/>
                        <a:pt x="196863" y="152609"/>
                      </a:cubicBezTo>
                      <a:cubicBezTo>
                        <a:pt x="191042" y="153403"/>
                        <a:pt x="178872" y="94666"/>
                        <a:pt x="163526" y="100222"/>
                      </a:cubicBezTo>
                      <a:cubicBezTo>
                        <a:pt x="148180" y="105778"/>
                        <a:pt x="113255" y="152345"/>
                        <a:pt x="104788" y="185947"/>
                      </a:cubicBezTo>
                      <a:cubicBezTo>
                        <a:pt x="96321" y="219549"/>
                        <a:pt x="116695" y="290722"/>
                        <a:pt x="112726" y="301834"/>
                      </a:cubicBezTo>
                      <a:cubicBezTo>
                        <a:pt x="108757" y="312946"/>
                        <a:pt x="99762" y="285960"/>
                        <a:pt x="80976" y="252622"/>
                      </a:cubicBezTo>
                      <a:cubicBezTo>
                        <a:pt x="62190" y="219284"/>
                        <a:pt x="1071" y="119800"/>
                        <a:pt x="13" y="101809"/>
                      </a:cubicBezTo>
                      <a:cubicBezTo>
                        <a:pt x="-1045" y="83818"/>
                        <a:pt x="59016" y="150493"/>
                        <a:pt x="74626" y="144672"/>
                      </a:cubicBezTo>
                      <a:cubicBezTo>
                        <a:pt x="90236" y="138851"/>
                        <a:pt x="86797" y="77467"/>
                        <a:pt x="93676" y="66884"/>
                      </a:cubicBezTo>
                      <a:cubicBezTo>
                        <a:pt x="100555" y="56301"/>
                        <a:pt x="106376" y="83553"/>
                        <a:pt x="115901" y="81172"/>
                      </a:cubicBezTo>
                      <a:cubicBezTo>
                        <a:pt x="125426" y="78791"/>
                        <a:pt x="115372" y="51803"/>
                        <a:pt x="150826" y="52597"/>
                      </a:cubicBezTo>
                      <a:cubicBezTo>
                        <a:pt x="186280" y="53391"/>
                        <a:pt x="313809" y="85670"/>
                        <a:pt x="328626" y="85934"/>
                      </a:cubicBezTo>
                      <a:cubicBezTo>
                        <a:pt x="343443" y="86199"/>
                        <a:pt x="292113" y="65296"/>
                        <a:pt x="239726" y="54184"/>
                      </a:cubicBezTo>
                      <a:cubicBezTo>
                        <a:pt x="187339" y="43072"/>
                        <a:pt x="34144" y="2855"/>
                        <a:pt x="34938" y="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6" name="フリーフォーム: 図形 305">
                  <a:extLst>
                    <a:ext uri="{FF2B5EF4-FFF2-40B4-BE49-F238E27FC236}">
                      <a16:creationId xmlns:a16="http://schemas.microsoft.com/office/drawing/2014/main" id="{F563BFE9-9AD0-4399-B099-8B35518A3B3C}"/>
                    </a:ext>
                  </a:extLst>
                </p:cNvPr>
                <p:cNvSpPr/>
                <p:nvPr/>
              </p:nvSpPr>
              <p:spPr>
                <a:xfrm>
                  <a:off x="598445" y="9674166"/>
                  <a:ext cx="613615" cy="415985"/>
                </a:xfrm>
                <a:custGeom>
                  <a:avLst/>
                  <a:gdLst>
                    <a:gd name="connsiteX0" fmla="*/ 276268 w 613615"/>
                    <a:gd name="connsiteY0" fmla="*/ 4822 h 415985"/>
                    <a:gd name="connsiteX1" fmla="*/ 276268 w 613615"/>
                    <a:gd name="connsiteY1" fmla="*/ 73084 h 415985"/>
                    <a:gd name="connsiteX2" fmla="*/ 287380 w 613615"/>
                    <a:gd name="connsiteY2" fmla="*/ 204847 h 415985"/>
                    <a:gd name="connsiteX3" fmla="*/ 244518 w 613615"/>
                    <a:gd name="connsiteY3" fmla="*/ 242947 h 415985"/>
                    <a:gd name="connsiteX4" fmla="*/ 43 w 613615"/>
                    <a:gd name="connsiteY4" fmla="*/ 415984 h 415985"/>
                    <a:gd name="connsiteX5" fmla="*/ 265155 w 613615"/>
                    <a:gd name="connsiteY5" fmla="*/ 239772 h 415985"/>
                    <a:gd name="connsiteX6" fmla="*/ 298493 w 613615"/>
                    <a:gd name="connsiteY6" fmla="*/ 266759 h 415985"/>
                    <a:gd name="connsiteX7" fmla="*/ 241343 w 613615"/>
                    <a:gd name="connsiteY7" fmla="*/ 209609 h 415985"/>
                    <a:gd name="connsiteX8" fmla="*/ 214355 w 613615"/>
                    <a:gd name="connsiteY8" fmla="*/ 227072 h 415985"/>
                    <a:gd name="connsiteX9" fmla="*/ 333418 w 613615"/>
                    <a:gd name="connsiteY9" fmla="*/ 188972 h 415985"/>
                    <a:gd name="connsiteX10" fmla="*/ 395330 w 613615"/>
                    <a:gd name="connsiteY10" fmla="*/ 176272 h 415985"/>
                    <a:gd name="connsiteX11" fmla="*/ 463593 w 613615"/>
                    <a:gd name="connsiteY11" fmla="*/ 160397 h 415985"/>
                    <a:gd name="connsiteX12" fmla="*/ 336593 w 613615"/>
                    <a:gd name="connsiteY12" fmla="*/ 27047 h 415985"/>
                    <a:gd name="connsiteX13" fmla="*/ 361993 w 613615"/>
                    <a:gd name="connsiteY13" fmla="*/ 115947 h 415985"/>
                    <a:gd name="connsiteX14" fmla="*/ 377868 w 613615"/>
                    <a:gd name="connsiteY14" fmla="*/ 161984 h 415985"/>
                    <a:gd name="connsiteX15" fmla="*/ 514393 w 613615"/>
                    <a:gd name="connsiteY15" fmla="*/ 131822 h 415985"/>
                    <a:gd name="connsiteX16" fmla="*/ 515980 w 613615"/>
                    <a:gd name="connsiteY16" fmla="*/ 141347 h 415985"/>
                    <a:gd name="connsiteX17" fmla="*/ 569955 w 613615"/>
                    <a:gd name="connsiteY17" fmla="*/ 147697 h 415985"/>
                    <a:gd name="connsiteX18" fmla="*/ 611230 w 613615"/>
                    <a:gd name="connsiteY18" fmla="*/ 150872 h 415985"/>
                    <a:gd name="connsiteX19" fmla="*/ 496930 w 613615"/>
                    <a:gd name="connsiteY19" fmla="*/ 166747 h 415985"/>
                    <a:gd name="connsiteX20" fmla="*/ 327068 w 613615"/>
                    <a:gd name="connsiteY20" fmla="*/ 174684 h 415985"/>
                    <a:gd name="connsiteX21" fmla="*/ 288968 w 613615"/>
                    <a:gd name="connsiteY21" fmla="*/ 203259 h 415985"/>
                    <a:gd name="connsiteX22" fmla="*/ 276268 w 613615"/>
                    <a:gd name="connsiteY22" fmla="*/ 4822 h 41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3615" h="415985">
                      <a:moveTo>
                        <a:pt x="276268" y="4822"/>
                      </a:moveTo>
                      <a:cubicBezTo>
                        <a:pt x="274151" y="-16874"/>
                        <a:pt x="274416" y="39747"/>
                        <a:pt x="276268" y="73084"/>
                      </a:cubicBezTo>
                      <a:cubicBezTo>
                        <a:pt x="278120" y="106421"/>
                        <a:pt x="292672" y="176537"/>
                        <a:pt x="287380" y="204847"/>
                      </a:cubicBezTo>
                      <a:cubicBezTo>
                        <a:pt x="282088" y="233157"/>
                        <a:pt x="292408" y="207758"/>
                        <a:pt x="244518" y="242947"/>
                      </a:cubicBezTo>
                      <a:cubicBezTo>
                        <a:pt x="196628" y="278137"/>
                        <a:pt x="-3396" y="416513"/>
                        <a:pt x="43" y="415984"/>
                      </a:cubicBezTo>
                      <a:cubicBezTo>
                        <a:pt x="3482" y="415455"/>
                        <a:pt x="215413" y="264643"/>
                        <a:pt x="265155" y="239772"/>
                      </a:cubicBezTo>
                      <a:cubicBezTo>
                        <a:pt x="314897" y="214901"/>
                        <a:pt x="302462" y="271786"/>
                        <a:pt x="298493" y="266759"/>
                      </a:cubicBezTo>
                      <a:cubicBezTo>
                        <a:pt x="294524" y="261732"/>
                        <a:pt x="255366" y="216223"/>
                        <a:pt x="241343" y="209609"/>
                      </a:cubicBezTo>
                      <a:cubicBezTo>
                        <a:pt x="227320" y="202995"/>
                        <a:pt x="199009" y="230512"/>
                        <a:pt x="214355" y="227072"/>
                      </a:cubicBezTo>
                      <a:cubicBezTo>
                        <a:pt x="229701" y="223633"/>
                        <a:pt x="333418" y="188972"/>
                        <a:pt x="333418" y="188972"/>
                      </a:cubicBezTo>
                      <a:cubicBezTo>
                        <a:pt x="363581" y="180505"/>
                        <a:pt x="373634" y="181034"/>
                        <a:pt x="395330" y="176272"/>
                      </a:cubicBezTo>
                      <a:cubicBezTo>
                        <a:pt x="417026" y="171510"/>
                        <a:pt x="473383" y="185268"/>
                        <a:pt x="463593" y="160397"/>
                      </a:cubicBezTo>
                      <a:cubicBezTo>
                        <a:pt x="453803" y="135526"/>
                        <a:pt x="353526" y="34455"/>
                        <a:pt x="336593" y="27047"/>
                      </a:cubicBezTo>
                      <a:cubicBezTo>
                        <a:pt x="319660" y="19639"/>
                        <a:pt x="355114" y="93458"/>
                        <a:pt x="361993" y="115947"/>
                      </a:cubicBezTo>
                      <a:cubicBezTo>
                        <a:pt x="368872" y="138437"/>
                        <a:pt x="352468" y="159338"/>
                        <a:pt x="377868" y="161984"/>
                      </a:cubicBezTo>
                      <a:cubicBezTo>
                        <a:pt x="403268" y="164630"/>
                        <a:pt x="491374" y="135262"/>
                        <a:pt x="514393" y="131822"/>
                      </a:cubicBezTo>
                      <a:cubicBezTo>
                        <a:pt x="537412" y="128382"/>
                        <a:pt x="506720" y="138701"/>
                        <a:pt x="515980" y="141347"/>
                      </a:cubicBezTo>
                      <a:cubicBezTo>
                        <a:pt x="525240" y="143993"/>
                        <a:pt x="554080" y="146110"/>
                        <a:pt x="569955" y="147697"/>
                      </a:cubicBezTo>
                      <a:cubicBezTo>
                        <a:pt x="585830" y="149285"/>
                        <a:pt x="623401" y="147697"/>
                        <a:pt x="611230" y="150872"/>
                      </a:cubicBezTo>
                      <a:cubicBezTo>
                        <a:pt x="599059" y="154047"/>
                        <a:pt x="544290" y="162778"/>
                        <a:pt x="496930" y="166747"/>
                      </a:cubicBezTo>
                      <a:cubicBezTo>
                        <a:pt x="449570" y="170716"/>
                        <a:pt x="361728" y="168599"/>
                        <a:pt x="327068" y="174684"/>
                      </a:cubicBezTo>
                      <a:cubicBezTo>
                        <a:pt x="292408" y="180769"/>
                        <a:pt x="297170" y="227865"/>
                        <a:pt x="288968" y="203259"/>
                      </a:cubicBezTo>
                      <a:cubicBezTo>
                        <a:pt x="280766" y="178653"/>
                        <a:pt x="278385" y="26518"/>
                        <a:pt x="276268" y="48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フリーフォーム: 図形 306">
                  <a:extLst>
                    <a:ext uri="{FF2B5EF4-FFF2-40B4-BE49-F238E27FC236}">
                      <a16:creationId xmlns:a16="http://schemas.microsoft.com/office/drawing/2014/main" id="{45752290-178B-4E5D-B30A-3FDAF62B38B8}"/>
                    </a:ext>
                  </a:extLst>
                </p:cNvPr>
                <p:cNvSpPr/>
                <p:nvPr/>
              </p:nvSpPr>
              <p:spPr>
                <a:xfrm>
                  <a:off x="752069" y="9948782"/>
                  <a:ext cx="111560" cy="548115"/>
                </a:xfrm>
                <a:custGeom>
                  <a:avLst/>
                  <a:gdLst>
                    <a:gd name="connsiteX0" fmla="*/ 106769 w 111560"/>
                    <a:gd name="connsiteY0" fmla="*/ 81 h 548115"/>
                    <a:gd name="connsiteX1" fmla="*/ 21044 w 111560"/>
                    <a:gd name="connsiteY1" fmla="*/ 74693 h 548115"/>
                    <a:gd name="connsiteX2" fmla="*/ 108356 w 111560"/>
                    <a:gd name="connsiteY2" fmla="*/ 74693 h 548115"/>
                    <a:gd name="connsiteX3" fmla="*/ 22631 w 111560"/>
                    <a:gd name="connsiteY3" fmla="*/ 101681 h 548115"/>
                    <a:gd name="connsiteX4" fmla="*/ 28981 w 111560"/>
                    <a:gd name="connsiteY4" fmla="*/ 125493 h 548115"/>
                    <a:gd name="connsiteX5" fmla="*/ 75019 w 111560"/>
                    <a:gd name="connsiteY5" fmla="*/ 114381 h 548115"/>
                    <a:gd name="connsiteX6" fmla="*/ 27394 w 111560"/>
                    <a:gd name="connsiteY6" fmla="*/ 192168 h 548115"/>
                    <a:gd name="connsiteX7" fmla="*/ 25806 w 111560"/>
                    <a:gd name="connsiteY7" fmla="*/ 217568 h 548115"/>
                    <a:gd name="connsiteX8" fmla="*/ 44856 w 111560"/>
                    <a:gd name="connsiteY8" fmla="*/ 376318 h 548115"/>
                    <a:gd name="connsiteX9" fmla="*/ 111531 w 111560"/>
                    <a:gd name="connsiteY9" fmla="*/ 547768 h 548115"/>
                    <a:gd name="connsiteX10" fmla="*/ 52794 w 111560"/>
                    <a:gd name="connsiteY10" fmla="*/ 414418 h 548115"/>
                    <a:gd name="connsiteX11" fmla="*/ 8344 w 111560"/>
                    <a:gd name="connsiteY11" fmla="*/ 201693 h 548115"/>
                    <a:gd name="connsiteX12" fmla="*/ 27394 w 111560"/>
                    <a:gd name="connsiteY12" fmla="*/ 144543 h 548115"/>
                    <a:gd name="connsiteX13" fmla="*/ 1994 w 111560"/>
                    <a:gd name="connsiteY13" fmla="*/ 61993 h 548115"/>
                    <a:gd name="connsiteX14" fmla="*/ 106769 w 111560"/>
                    <a:gd name="connsiteY14" fmla="*/ 81 h 54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560" h="548115">
                      <a:moveTo>
                        <a:pt x="106769" y="81"/>
                      </a:moveTo>
                      <a:cubicBezTo>
                        <a:pt x="109944" y="2198"/>
                        <a:pt x="20780" y="62258"/>
                        <a:pt x="21044" y="74693"/>
                      </a:cubicBezTo>
                      <a:cubicBezTo>
                        <a:pt x="21308" y="87128"/>
                        <a:pt x="108092" y="70195"/>
                        <a:pt x="108356" y="74693"/>
                      </a:cubicBezTo>
                      <a:cubicBezTo>
                        <a:pt x="108621" y="79191"/>
                        <a:pt x="35860" y="93214"/>
                        <a:pt x="22631" y="101681"/>
                      </a:cubicBezTo>
                      <a:cubicBezTo>
                        <a:pt x="9402" y="110148"/>
                        <a:pt x="20250" y="123376"/>
                        <a:pt x="28981" y="125493"/>
                      </a:cubicBezTo>
                      <a:cubicBezTo>
                        <a:pt x="37712" y="127610"/>
                        <a:pt x="75283" y="103269"/>
                        <a:pt x="75019" y="114381"/>
                      </a:cubicBezTo>
                      <a:cubicBezTo>
                        <a:pt x="74755" y="125493"/>
                        <a:pt x="35596" y="174970"/>
                        <a:pt x="27394" y="192168"/>
                      </a:cubicBezTo>
                      <a:cubicBezTo>
                        <a:pt x="19192" y="209366"/>
                        <a:pt x="22896" y="186876"/>
                        <a:pt x="25806" y="217568"/>
                      </a:cubicBezTo>
                      <a:cubicBezTo>
                        <a:pt x="28716" y="248260"/>
                        <a:pt x="30568" y="321285"/>
                        <a:pt x="44856" y="376318"/>
                      </a:cubicBezTo>
                      <a:cubicBezTo>
                        <a:pt x="59143" y="431351"/>
                        <a:pt x="110208" y="541418"/>
                        <a:pt x="111531" y="547768"/>
                      </a:cubicBezTo>
                      <a:cubicBezTo>
                        <a:pt x="112854" y="554118"/>
                        <a:pt x="69992" y="472097"/>
                        <a:pt x="52794" y="414418"/>
                      </a:cubicBezTo>
                      <a:cubicBezTo>
                        <a:pt x="35596" y="356739"/>
                        <a:pt x="12577" y="246672"/>
                        <a:pt x="8344" y="201693"/>
                      </a:cubicBezTo>
                      <a:cubicBezTo>
                        <a:pt x="4111" y="156714"/>
                        <a:pt x="28452" y="167826"/>
                        <a:pt x="27394" y="144543"/>
                      </a:cubicBezTo>
                      <a:cubicBezTo>
                        <a:pt x="26336" y="121260"/>
                        <a:pt x="-8589" y="86335"/>
                        <a:pt x="1994" y="61993"/>
                      </a:cubicBezTo>
                      <a:cubicBezTo>
                        <a:pt x="12577" y="37651"/>
                        <a:pt x="103594" y="-2036"/>
                        <a:pt x="106769" y="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フリーフォーム: 図形 307">
                  <a:extLst>
                    <a:ext uri="{FF2B5EF4-FFF2-40B4-BE49-F238E27FC236}">
                      <a16:creationId xmlns:a16="http://schemas.microsoft.com/office/drawing/2014/main" id="{EFB62D9E-9124-4BEC-9314-D8A9AF54659F}"/>
                    </a:ext>
                  </a:extLst>
                </p:cNvPr>
                <p:cNvSpPr/>
                <p:nvPr/>
              </p:nvSpPr>
              <p:spPr>
                <a:xfrm>
                  <a:off x="690457" y="10177315"/>
                  <a:ext cx="259561" cy="437068"/>
                </a:xfrm>
                <a:custGeom>
                  <a:avLst/>
                  <a:gdLst>
                    <a:gd name="connsiteX0" fmla="*/ 30268 w 259561"/>
                    <a:gd name="connsiteY0" fmla="*/ 3323 h 437068"/>
                    <a:gd name="connsiteX1" fmla="*/ 81068 w 259561"/>
                    <a:gd name="connsiteY1" fmla="*/ 219223 h 437068"/>
                    <a:gd name="connsiteX2" fmla="*/ 216006 w 259561"/>
                    <a:gd name="connsiteY2" fmla="*/ 382735 h 437068"/>
                    <a:gd name="connsiteX3" fmla="*/ 258868 w 259561"/>
                    <a:gd name="connsiteY3" fmla="*/ 435123 h 437068"/>
                    <a:gd name="connsiteX4" fmla="*/ 189018 w 259561"/>
                    <a:gd name="connsiteY4" fmla="*/ 362098 h 437068"/>
                    <a:gd name="connsiteX5" fmla="*/ 82656 w 259561"/>
                    <a:gd name="connsiteY5" fmla="*/ 279548 h 437068"/>
                    <a:gd name="connsiteX6" fmla="*/ 211243 w 259561"/>
                    <a:gd name="connsiteY6" fmla="*/ 436710 h 437068"/>
                    <a:gd name="connsiteX7" fmla="*/ 79481 w 259561"/>
                    <a:gd name="connsiteY7" fmla="*/ 227160 h 437068"/>
                    <a:gd name="connsiteX8" fmla="*/ 1693 w 259561"/>
                    <a:gd name="connsiteY8" fmla="*/ 95398 h 437068"/>
                    <a:gd name="connsiteX9" fmla="*/ 30268 w 259561"/>
                    <a:gd name="connsiteY9" fmla="*/ 3323 h 43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561" h="437068">
                      <a:moveTo>
                        <a:pt x="30268" y="3323"/>
                      </a:moveTo>
                      <a:cubicBezTo>
                        <a:pt x="43497" y="23961"/>
                        <a:pt x="50112" y="155988"/>
                        <a:pt x="81068" y="219223"/>
                      </a:cubicBezTo>
                      <a:cubicBezTo>
                        <a:pt x="112024" y="282458"/>
                        <a:pt x="186373" y="346752"/>
                        <a:pt x="216006" y="382735"/>
                      </a:cubicBezTo>
                      <a:cubicBezTo>
                        <a:pt x="245639" y="418718"/>
                        <a:pt x="263366" y="438562"/>
                        <a:pt x="258868" y="435123"/>
                      </a:cubicBezTo>
                      <a:cubicBezTo>
                        <a:pt x="254370" y="431684"/>
                        <a:pt x="218387" y="388027"/>
                        <a:pt x="189018" y="362098"/>
                      </a:cubicBezTo>
                      <a:cubicBezTo>
                        <a:pt x="159649" y="336169"/>
                        <a:pt x="78952" y="267113"/>
                        <a:pt x="82656" y="279548"/>
                      </a:cubicBezTo>
                      <a:cubicBezTo>
                        <a:pt x="86360" y="291983"/>
                        <a:pt x="211772" y="445441"/>
                        <a:pt x="211243" y="436710"/>
                      </a:cubicBezTo>
                      <a:cubicBezTo>
                        <a:pt x="210714" y="427979"/>
                        <a:pt x="114406" y="284045"/>
                        <a:pt x="79481" y="227160"/>
                      </a:cubicBezTo>
                      <a:cubicBezTo>
                        <a:pt x="44556" y="170275"/>
                        <a:pt x="9895" y="127148"/>
                        <a:pt x="1693" y="95398"/>
                      </a:cubicBezTo>
                      <a:cubicBezTo>
                        <a:pt x="-6509" y="63648"/>
                        <a:pt x="17039" y="-17315"/>
                        <a:pt x="30268" y="33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フリーフォーム: 図形 308">
                  <a:extLst>
                    <a:ext uri="{FF2B5EF4-FFF2-40B4-BE49-F238E27FC236}">
                      <a16:creationId xmlns:a16="http://schemas.microsoft.com/office/drawing/2014/main" id="{4F3A3EEB-CC6A-43C6-B665-9B802DF98E7E}"/>
                    </a:ext>
                  </a:extLst>
                </p:cNvPr>
                <p:cNvSpPr/>
                <p:nvPr/>
              </p:nvSpPr>
              <p:spPr>
                <a:xfrm>
                  <a:off x="898117" y="10314228"/>
                  <a:ext cx="440790" cy="262521"/>
                </a:xfrm>
                <a:custGeom>
                  <a:avLst/>
                  <a:gdLst>
                    <a:gd name="connsiteX0" fmla="*/ 438558 w 440790"/>
                    <a:gd name="connsiteY0" fmla="*/ 7697 h 262521"/>
                    <a:gd name="connsiteX1" fmla="*/ 260758 w 440790"/>
                    <a:gd name="connsiteY1" fmla="*/ 215660 h 262521"/>
                    <a:gd name="connsiteX2" fmla="*/ 200433 w 440790"/>
                    <a:gd name="connsiteY2" fmla="*/ 245822 h 262521"/>
                    <a:gd name="connsiteX3" fmla="*/ 87721 w 440790"/>
                    <a:gd name="connsiteY3" fmla="*/ 206135 h 262521"/>
                    <a:gd name="connsiteX4" fmla="*/ 3583 w 440790"/>
                    <a:gd name="connsiteY4" fmla="*/ 142635 h 262521"/>
                    <a:gd name="connsiteX5" fmla="*/ 209958 w 440790"/>
                    <a:gd name="connsiteY5" fmla="*/ 260110 h 262521"/>
                    <a:gd name="connsiteX6" fmla="*/ 186146 w 440790"/>
                    <a:gd name="connsiteY6" fmla="*/ 217247 h 262521"/>
                    <a:gd name="connsiteX7" fmla="*/ 313146 w 440790"/>
                    <a:gd name="connsiteY7" fmla="*/ 161685 h 262521"/>
                    <a:gd name="connsiteX8" fmla="*/ 357596 w 440790"/>
                    <a:gd name="connsiteY8" fmla="*/ 55322 h 262521"/>
                    <a:gd name="connsiteX9" fmla="*/ 438558 w 440790"/>
                    <a:gd name="connsiteY9" fmla="*/ 7697 h 262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0790" h="262521">
                      <a:moveTo>
                        <a:pt x="438558" y="7697"/>
                      </a:moveTo>
                      <a:cubicBezTo>
                        <a:pt x="422418" y="34420"/>
                        <a:pt x="300445" y="175973"/>
                        <a:pt x="260758" y="215660"/>
                      </a:cubicBezTo>
                      <a:cubicBezTo>
                        <a:pt x="221071" y="255347"/>
                        <a:pt x="229272" y="247409"/>
                        <a:pt x="200433" y="245822"/>
                      </a:cubicBezTo>
                      <a:cubicBezTo>
                        <a:pt x="171594" y="244235"/>
                        <a:pt x="120529" y="223333"/>
                        <a:pt x="87721" y="206135"/>
                      </a:cubicBezTo>
                      <a:cubicBezTo>
                        <a:pt x="54913" y="188937"/>
                        <a:pt x="-16790" y="133639"/>
                        <a:pt x="3583" y="142635"/>
                      </a:cubicBezTo>
                      <a:cubicBezTo>
                        <a:pt x="23956" y="151631"/>
                        <a:pt x="179531" y="247675"/>
                        <a:pt x="209958" y="260110"/>
                      </a:cubicBezTo>
                      <a:cubicBezTo>
                        <a:pt x="240385" y="272545"/>
                        <a:pt x="168948" y="233651"/>
                        <a:pt x="186146" y="217247"/>
                      </a:cubicBezTo>
                      <a:cubicBezTo>
                        <a:pt x="203344" y="200843"/>
                        <a:pt x="284571" y="188673"/>
                        <a:pt x="313146" y="161685"/>
                      </a:cubicBezTo>
                      <a:cubicBezTo>
                        <a:pt x="341721" y="134698"/>
                        <a:pt x="336429" y="80193"/>
                        <a:pt x="357596" y="55322"/>
                      </a:cubicBezTo>
                      <a:cubicBezTo>
                        <a:pt x="378763" y="30451"/>
                        <a:pt x="454698" y="-19026"/>
                        <a:pt x="438558" y="76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0" name="フリーフォーム: 図形 309">
                  <a:extLst>
                    <a:ext uri="{FF2B5EF4-FFF2-40B4-BE49-F238E27FC236}">
                      <a16:creationId xmlns:a16="http://schemas.microsoft.com/office/drawing/2014/main" id="{76C94269-67CF-4827-BC9A-F543C5D17E5E}"/>
                    </a:ext>
                  </a:extLst>
                </p:cNvPr>
                <p:cNvSpPr/>
                <p:nvPr/>
              </p:nvSpPr>
              <p:spPr>
                <a:xfrm>
                  <a:off x="810423" y="9996456"/>
                  <a:ext cx="123184" cy="276271"/>
                </a:xfrm>
                <a:custGeom>
                  <a:avLst/>
                  <a:gdLst>
                    <a:gd name="connsiteX0" fmla="*/ 123027 w 123184"/>
                    <a:gd name="connsiteY0" fmla="*/ 32 h 276271"/>
                    <a:gd name="connsiteX1" fmla="*/ 24602 w 123184"/>
                    <a:gd name="connsiteY1" fmla="*/ 165132 h 276271"/>
                    <a:gd name="connsiteX2" fmla="*/ 3965 w 123184"/>
                    <a:gd name="connsiteY2" fmla="*/ 239744 h 276271"/>
                    <a:gd name="connsiteX3" fmla="*/ 40477 w 123184"/>
                    <a:gd name="connsiteY3" fmla="*/ 139732 h 276271"/>
                    <a:gd name="connsiteX4" fmla="*/ 64290 w 123184"/>
                    <a:gd name="connsiteY4" fmla="*/ 20669 h 276271"/>
                    <a:gd name="connsiteX5" fmla="*/ 8727 w 123184"/>
                    <a:gd name="connsiteY5" fmla="*/ 173069 h 276271"/>
                    <a:gd name="connsiteX6" fmla="*/ 3965 w 123184"/>
                    <a:gd name="connsiteY6" fmla="*/ 276257 h 276271"/>
                    <a:gd name="connsiteX7" fmla="*/ 46827 w 123184"/>
                    <a:gd name="connsiteY7" fmla="*/ 179419 h 276271"/>
                    <a:gd name="connsiteX8" fmla="*/ 123027 w 123184"/>
                    <a:gd name="connsiteY8" fmla="*/ 32 h 276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184" h="276271">
                      <a:moveTo>
                        <a:pt x="123027" y="32"/>
                      </a:moveTo>
                      <a:cubicBezTo>
                        <a:pt x="119323" y="-2349"/>
                        <a:pt x="44446" y="125180"/>
                        <a:pt x="24602" y="165132"/>
                      </a:cubicBezTo>
                      <a:cubicBezTo>
                        <a:pt x="4758" y="205084"/>
                        <a:pt x="1319" y="243977"/>
                        <a:pt x="3965" y="239744"/>
                      </a:cubicBezTo>
                      <a:cubicBezTo>
                        <a:pt x="6611" y="235511"/>
                        <a:pt x="30423" y="176244"/>
                        <a:pt x="40477" y="139732"/>
                      </a:cubicBezTo>
                      <a:cubicBezTo>
                        <a:pt x="50531" y="103220"/>
                        <a:pt x="69582" y="15113"/>
                        <a:pt x="64290" y="20669"/>
                      </a:cubicBezTo>
                      <a:cubicBezTo>
                        <a:pt x="58998" y="26225"/>
                        <a:pt x="18781" y="130471"/>
                        <a:pt x="8727" y="173069"/>
                      </a:cubicBezTo>
                      <a:cubicBezTo>
                        <a:pt x="-1327" y="215667"/>
                        <a:pt x="-2385" y="275199"/>
                        <a:pt x="3965" y="276257"/>
                      </a:cubicBezTo>
                      <a:cubicBezTo>
                        <a:pt x="10315" y="277315"/>
                        <a:pt x="29629" y="221223"/>
                        <a:pt x="46827" y="179419"/>
                      </a:cubicBezTo>
                      <a:cubicBezTo>
                        <a:pt x="64025" y="137615"/>
                        <a:pt x="126731" y="2413"/>
                        <a:pt x="123027" y="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1" name="フリーフォーム: 図形 310">
                  <a:extLst>
                    <a:ext uri="{FF2B5EF4-FFF2-40B4-BE49-F238E27FC236}">
                      <a16:creationId xmlns:a16="http://schemas.microsoft.com/office/drawing/2014/main" id="{C8ABDD95-00EE-40E8-B92B-5AF40075D9D3}"/>
                    </a:ext>
                  </a:extLst>
                </p:cNvPr>
                <p:cNvSpPr/>
                <p:nvPr/>
              </p:nvSpPr>
              <p:spPr>
                <a:xfrm>
                  <a:off x="943510" y="9923313"/>
                  <a:ext cx="255342" cy="204417"/>
                </a:xfrm>
                <a:custGeom>
                  <a:avLst/>
                  <a:gdLst>
                    <a:gd name="connsiteX0" fmla="*/ 255053 w 255342"/>
                    <a:gd name="connsiteY0" fmla="*/ 27137 h 204417"/>
                    <a:gd name="connsiteX1" fmla="*/ 78840 w 255342"/>
                    <a:gd name="connsiteY1" fmla="*/ 36662 h 204417"/>
                    <a:gd name="connsiteX2" fmla="*/ 1053 w 255342"/>
                    <a:gd name="connsiteY2" fmla="*/ 195412 h 204417"/>
                    <a:gd name="connsiteX3" fmla="*/ 34390 w 255342"/>
                    <a:gd name="connsiteY3" fmla="*/ 168425 h 204417"/>
                    <a:gd name="connsiteX4" fmla="*/ 42328 w 255342"/>
                    <a:gd name="connsiteY4" fmla="*/ 203350 h 204417"/>
                    <a:gd name="connsiteX5" fmla="*/ 191553 w 255342"/>
                    <a:gd name="connsiteY5" fmla="*/ 190650 h 204417"/>
                    <a:gd name="connsiteX6" fmla="*/ 29628 w 255342"/>
                    <a:gd name="connsiteY6" fmla="*/ 143025 h 204417"/>
                    <a:gd name="connsiteX7" fmla="*/ 236003 w 255342"/>
                    <a:gd name="connsiteY7" fmla="*/ 130325 h 204417"/>
                    <a:gd name="connsiteX8" fmla="*/ 109003 w 255342"/>
                    <a:gd name="connsiteY8" fmla="*/ 95400 h 204417"/>
                    <a:gd name="connsiteX9" fmla="*/ 185203 w 255342"/>
                    <a:gd name="connsiteY9" fmla="*/ 95400 h 204417"/>
                    <a:gd name="connsiteX10" fmla="*/ 43915 w 255342"/>
                    <a:gd name="connsiteY10" fmla="*/ 71587 h 204417"/>
                    <a:gd name="connsiteX11" fmla="*/ 118528 w 255342"/>
                    <a:gd name="connsiteY11" fmla="*/ 1737 h 204417"/>
                    <a:gd name="connsiteX12" fmla="*/ 255053 w 255342"/>
                    <a:gd name="connsiteY12" fmla="*/ 27137 h 204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5342" h="204417">
                      <a:moveTo>
                        <a:pt x="255053" y="27137"/>
                      </a:moveTo>
                      <a:cubicBezTo>
                        <a:pt x="248438" y="32958"/>
                        <a:pt x="121173" y="8616"/>
                        <a:pt x="78840" y="36662"/>
                      </a:cubicBezTo>
                      <a:cubicBezTo>
                        <a:pt x="36507" y="64708"/>
                        <a:pt x="8461" y="173452"/>
                        <a:pt x="1053" y="195412"/>
                      </a:cubicBezTo>
                      <a:cubicBezTo>
                        <a:pt x="-6355" y="217372"/>
                        <a:pt x="27511" y="167102"/>
                        <a:pt x="34390" y="168425"/>
                      </a:cubicBezTo>
                      <a:cubicBezTo>
                        <a:pt x="41269" y="169748"/>
                        <a:pt x="16134" y="199646"/>
                        <a:pt x="42328" y="203350"/>
                      </a:cubicBezTo>
                      <a:cubicBezTo>
                        <a:pt x="68522" y="207054"/>
                        <a:pt x="193670" y="200704"/>
                        <a:pt x="191553" y="190650"/>
                      </a:cubicBezTo>
                      <a:cubicBezTo>
                        <a:pt x="189436" y="180596"/>
                        <a:pt x="22220" y="153079"/>
                        <a:pt x="29628" y="143025"/>
                      </a:cubicBezTo>
                      <a:cubicBezTo>
                        <a:pt x="37036" y="132971"/>
                        <a:pt x="222774" y="138262"/>
                        <a:pt x="236003" y="130325"/>
                      </a:cubicBezTo>
                      <a:cubicBezTo>
                        <a:pt x="249232" y="122388"/>
                        <a:pt x="117470" y="101221"/>
                        <a:pt x="109003" y="95400"/>
                      </a:cubicBezTo>
                      <a:cubicBezTo>
                        <a:pt x="100536" y="89579"/>
                        <a:pt x="196051" y="99369"/>
                        <a:pt x="185203" y="95400"/>
                      </a:cubicBezTo>
                      <a:cubicBezTo>
                        <a:pt x="174355" y="91431"/>
                        <a:pt x="55027" y="87197"/>
                        <a:pt x="43915" y="71587"/>
                      </a:cubicBezTo>
                      <a:cubicBezTo>
                        <a:pt x="32803" y="55977"/>
                        <a:pt x="83867" y="10733"/>
                        <a:pt x="118528" y="1737"/>
                      </a:cubicBezTo>
                      <a:cubicBezTo>
                        <a:pt x="153188" y="-7259"/>
                        <a:pt x="261668" y="21316"/>
                        <a:pt x="255053" y="27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2" name="フリーフォーム: 図形 311">
                  <a:extLst>
                    <a:ext uri="{FF2B5EF4-FFF2-40B4-BE49-F238E27FC236}">
                      <a16:creationId xmlns:a16="http://schemas.microsoft.com/office/drawing/2014/main" id="{917CE165-0746-47A7-A342-4C70CB37A400}"/>
                    </a:ext>
                  </a:extLst>
                </p:cNvPr>
                <p:cNvSpPr/>
                <p:nvPr/>
              </p:nvSpPr>
              <p:spPr>
                <a:xfrm>
                  <a:off x="818125" y="10190149"/>
                  <a:ext cx="230811" cy="405901"/>
                </a:xfrm>
                <a:custGeom>
                  <a:avLst/>
                  <a:gdLst>
                    <a:gd name="connsiteX0" fmla="*/ 105800 w 230811"/>
                    <a:gd name="connsiteY0" fmla="*/ 14 h 405901"/>
                    <a:gd name="connsiteX1" fmla="*/ 51825 w 230811"/>
                    <a:gd name="connsiteY1" fmla="*/ 112726 h 405901"/>
                    <a:gd name="connsiteX2" fmla="*/ 58175 w 230811"/>
                    <a:gd name="connsiteY2" fmla="*/ 206389 h 405901"/>
                    <a:gd name="connsiteX3" fmla="*/ 170888 w 230811"/>
                    <a:gd name="connsiteY3" fmla="*/ 388951 h 405901"/>
                    <a:gd name="connsiteX4" fmla="*/ 229625 w 230811"/>
                    <a:gd name="connsiteY4" fmla="*/ 390539 h 405901"/>
                    <a:gd name="connsiteX5" fmla="*/ 120088 w 230811"/>
                    <a:gd name="connsiteY5" fmla="*/ 323864 h 405901"/>
                    <a:gd name="connsiteX6" fmla="*/ 4200 w 230811"/>
                    <a:gd name="connsiteY6" fmla="*/ 160351 h 405901"/>
                    <a:gd name="connsiteX7" fmla="*/ 26425 w 230811"/>
                    <a:gd name="connsiteY7" fmla="*/ 141301 h 405901"/>
                    <a:gd name="connsiteX8" fmla="*/ 35950 w 230811"/>
                    <a:gd name="connsiteY8" fmla="*/ 104789 h 405901"/>
                    <a:gd name="connsiteX9" fmla="*/ 105800 w 230811"/>
                    <a:gd name="connsiteY9" fmla="*/ 14 h 40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811" h="405901">
                      <a:moveTo>
                        <a:pt x="105800" y="14"/>
                      </a:moveTo>
                      <a:cubicBezTo>
                        <a:pt x="108446" y="1337"/>
                        <a:pt x="59762" y="78330"/>
                        <a:pt x="51825" y="112726"/>
                      </a:cubicBezTo>
                      <a:cubicBezTo>
                        <a:pt x="43888" y="147122"/>
                        <a:pt x="38331" y="160352"/>
                        <a:pt x="58175" y="206389"/>
                      </a:cubicBezTo>
                      <a:cubicBezTo>
                        <a:pt x="78019" y="252426"/>
                        <a:pt x="142313" y="358259"/>
                        <a:pt x="170888" y="388951"/>
                      </a:cubicBezTo>
                      <a:cubicBezTo>
                        <a:pt x="199463" y="419643"/>
                        <a:pt x="238092" y="401387"/>
                        <a:pt x="229625" y="390539"/>
                      </a:cubicBezTo>
                      <a:cubicBezTo>
                        <a:pt x="221158" y="379691"/>
                        <a:pt x="157659" y="362229"/>
                        <a:pt x="120088" y="323864"/>
                      </a:cubicBezTo>
                      <a:cubicBezTo>
                        <a:pt x="82517" y="285499"/>
                        <a:pt x="19810" y="190778"/>
                        <a:pt x="4200" y="160351"/>
                      </a:cubicBezTo>
                      <a:cubicBezTo>
                        <a:pt x="-11411" y="129924"/>
                        <a:pt x="21133" y="150561"/>
                        <a:pt x="26425" y="141301"/>
                      </a:cubicBezTo>
                      <a:cubicBezTo>
                        <a:pt x="31717" y="132041"/>
                        <a:pt x="23779" y="123310"/>
                        <a:pt x="35950" y="104789"/>
                      </a:cubicBezTo>
                      <a:cubicBezTo>
                        <a:pt x="48121" y="86268"/>
                        <a:pt x="103154" y="-1309"/>
                        <a:pt x="105800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3" name="フリーフォーム: 図形 312">
                  <a:extLst>
                    <a:ext uri="{FF2B5EF4-FFF2-40B4-BE49-F238E27FC236}">
                      <a16:creationId xmlns:a16="http://schemas.microsoft.com/office/drawing/2014/main" id="{9DFC4862-7A07-4FB9-A721-AC2773138460}"/>
                    </a:ext>
                  </a:extLst>
                </p:cNvPr>
                <p:cNvSpPr/>
                <p:nvPr/>
              </p:nvSpPr>
              <p:spPr>
                <a:xfrm>
                  <a:off x="1036625" y="9966846"/>
                  <a:ext cx="236742" cy="275819"/>
                </a:xfrm>
                <a:custGeom>
                  <a:avLst/>
                  <a:gdLst>
                    <a:gd name="connsiteX0" fmla="*/ 13 w 236742"/>
                    <a:gd name="connsiteY0" fmla="*/ 1067 h 275819"/>
                    <a:gd name="connsiteX1" fmla="*/ 155588 w 236742"/>
                    <a:gd name="connsiteY1" fmla="*/ 43929 h 275819"/>
                    <a:gd name="connsiteX2" fmla="*/ 120663 w 236742"/>
                    <a:gd name="connsiteY2" fmla="*/ 132829 h 275819"/>
                    <a:gd name="connsiteX3" fmla="*/ 146063 w 236742"/>
                    <a:gd name="connsiteY3" fmla="*/ 186804 h 275819"/>
                    <a:gd name="connsiteX4" fmla="*/ 215913 w 236742"/>
                    <a:gd name="connsiteY4" fmla="*/ 275704 h 275819"/>
                    <a:gd name="connsiteX5" fmla="*/ 150825 w 236742"/>
                    <a:gd name="connsiteY5" fmla="*/ 202679 h 275819"/>
                    <a:gd name="connsiteX6" fmla="*/ 195275 w 236742"/>
                    <a:gd name="connsiteY6" fmla="*/ 82029 h 275819"/>
                    <a:gd name="connsiteX7" fmla="*/ 192100 w 236742"/>
                    <a:gd name="connsiteY7" fmla="*/ 85204 h 275819"/>
                    <a:gd name="connsiteX8" fmla="*/ 209563 w 236742"/>
                    <a:gd name="connsiteY8" fmla="*/ 164579 h 275819"/>
                    <a:gd name="connsiteX9" fmla="*/ 204800 w 236742"/>
                    <a:gd name="connsiteY9" fmla="*/ 215379 h 275819"/>
                    <a:gd name="connsiteX10" fmla="*/ 184163 w 236742"/>
                    <a:gd name="connsiteY10" fmla="*/ 220142 h 275819"/>
                    <a:gd name="connsiteX11" fmla="*/ 236550 w 236742"/>
                    <a:gd name="connsiteY11" fmla="*/ 240779 h 275819"/>
                    <a:gd name="connsiteX12" fmla="*/ 161938 w 236742"/>
                    <a:gd name="connsiteY12" fmla="*/ 255067 h 275819"/>
                    <a:gd name="connsiteX13" fmla="*/ 157175 w 236742"/>
                    <a:gd name="connsiteY13" fmla="*/ 158229 h 275819"/>
                    <a:gd name="connsiteX14" fmla="*/ 165113 w 236742"/>
                    <a:gd name="connsiteY14" fmla="*/ 85204 h 275819"/>
                    <a:gd name="connsiteX15" fmla="*/ 13 w 236742"/>
                    <a:gd name="connsiteY15" fmla="*/ 1067 h 27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36742" h="275819">
                      <a:moveTo>
                        <a:pt x="13" y="1067"/>
                      </a:moveTo>
                      <a:cubicBezTo>
                        <a:pt x="-1574" y="-5812"/>
                        <a:pt x="135480" y="21969"/>
                        <a:pt x="155588" y="43929"/>
                      </a:cubicBezTo>
                      <a:cubicBezTo>
                        <a:pt x="175696" y="65889"/>
                        <a:pt x="122251" y="109016"/>
                        <a:pt x="120663" y="132829"/>
                      </a:cubicBezTo>
                      <a:cubicBezTo>
                        <a:pt x="119075" y="156642"/>
                        <a:pt x="130188" y="162992"/>
                        <a:pt x="146063" y="186804"/>
                      </a:cubicBezTo>
                      <a:cubicBezTo>
                        <a:pt x="161938" y="210617"/>
                        <a:pt x="215119" y="273058"/>
                        <a:pt x="215913" y="275704"/>
                      </a:cubicBezTo>
                      <a:cubicBezTo>
                        <a:pt x="216707" y="278350"/>
                        <a:pt x="154265" y="234958"/>
                        <a:pt x="150825" y="202679"/>
                      </a:cubicBezTo>
                      <a:cubicBezTo>
                        <a:pt x="147385" y="170400"/>
                        <a:pt x="188396" y="101608"/>
                        <a:pt x="195275" y="82029"/>
                      </a:cubicBezTo>
                      <a:cubicBezTo>
                        <a:pt x="202154" y="62450"/>
                        <a:pt x="189719" y="71446"/>
                        <a:pt x="192100" y="85204"/>
                      </a:cubicBezTo>
                      <a:cubicBezTo>
                        <a:pt x="194481" y="98962"/>
                        <a:pt x="207446" y="142883"/>
                        <a:pt x="209563" y="164579"/>
                      </a:cubicBezTo>
                      <a:cubicBezTo>
                        <a:pt x="211680" y="186275"/>
                        <a:pt x="209033" y="206119"/>
                        <a:pt x="204800" y="215379"/>
                      </a:cubicBezTo>
                      <a:cubicBezTo>
                        <a:pt x="200567" y="224639"/>
                        <a:pt x="178871" y="215909"/>
                        <a:pt x="184163" y="220142"/>
                      </a:cubicBezTo>
                      <a:cubicBezTo>
                        <a:pt x="189455" y="224375"/>
                        <a:pt x="240254" y="234958"/>
                        <a:pt x="236550" y="240779"/>
                      </a:cubicBezTo>
                      <a:cubicBezTo>
                        <a:pt x="232846" y="246600"/>
                        <a:pt x="175167" y="268825"/>
                        <a:pt x="161938" y="255067"/>
                      </a:cubicBezTo>
                      <a:cubicBezTo>
                        <a:pt x="148709" y="241309"/>
                        <a:pt x="156646" y="186539"/>
                        <a:pt x="157175" y="158229"/>
                      </a:cubicBezTo>
                      <a:cubicBezTo>
                        <a:pt x="157704" y="129919"/>
                        <a:pt x="192100" y="111133"/>
                        <a:pt x="165113" y="85204"/>
                      </a:cubicBezTo>
                      <a:cubicBezTo>
                        <a:pt x="138126" y="59275"/>
                        <a:pt x="1600" y="7946"/>
                        <a:pt x="13" y="10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4" name="フリーフォーム: 図形 313">
                  <a:extLst>
                    <a:ext uri="{FF2B5EF4-FFF2-40B4-BE49-F238E27FC236}">
                      <a16:creationId xmlns:a16="http://schemas.microsoft.com/office/drawing/2014/main" id="{773071D6-16F3-46FE-BD49-C4E851C149F3}"/>
                    </a:ext>
                  </a:extLst>
                </p:cNvPr>
                <p:cNvSpPr/>
                <p:nvPr/>
              </p:nvSpPr>
              <p:spPr>
                <a:xfrm>
                  <a:off x="896768" y="10129790"/>
                  <a:ext cx="302622" cy="92358"/>
                </a:xfrm>
                <a:custGeom>
                  <a:avLst/>
                  <a:gdLst>
                    <a:gd name="connsiteX0" fmla="*/ 62082 w 302622"/>
                    <a:gd name="connsiteY0" fmla="*/ 48 h 92358"/>
                    <a:gd name="connsiteX1" fmla="*/ 287507 w 302622"/>
                    <a:gd name="connsiteY1" fmla="*/ 73073 h 92358"/>
                    <a:gd name="connsiteX2" fmla="*/ 76370 w 302622"/>
                    <a:gd name="connsiteY2" fmla="*/ 60373 h 92358"/>
                    <a:gd name="connsiteX3" fmla="*/ 11282 w 302622"/>
                    <a:gd name="connsiteY3" fmla="*/ 42910 h 92358"/>
                    <a:gd name="connsiteX4" fmla="*/ 287507 w 302622"/>
                    <a:gd name="connsiteY4" fmla="*/ 88948 h 92358"/>
                    <a:gd name="connsiteX5" fmla="*/ 268457 w 302622"/>
                    <a:gd name="connsiteY5" fmla="*/ 88948 h 92358"/>
                    <a:gd name="connsiteX6" fmla="*/ 119232 w 302622"/>
                    <a:gd name="connsiteY6" fmla="*/ 88948 h 92358"/>
                    <a:gd name="connsiteX7" fmla="*/ 171620 w 302622"/>
                    <a:gd name="connsiteY7" fmla="*/ 61960 h 92358"/>
                    <a:gd name="connsiteX8" fmla="*/ 62082 w 302622"/>
                    <a:gd name="connsiteY8" fmla="*/ 48 h 9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622" h="92358">
                      <a:moveTo>
                        <a:pt x="62082" y="48"/>
                      </a:moveTo>
                      <a:cubicBezTo>
                        <a:pt x="81396" y="1900"/>
                        <a:pt x="285126" y="63019"/>
                        <a:pt x="287507" y="73073"/>
                      </a:cubicBezTo>
                      <a:cubicBezTo>
                        <a:pt x="289888" y="83127"/>
                        <a:pt x="122407" y="65400"/>
                        <a:pt x="76370" y="60373"/>
                      </a:cubicBezTo>
                      <a:cubicBezTo>
                        <a:pt x="30333" y="55346"/>
                        <a:pt x="-23907" y="38148"/>
                        <a:pt x="11282" y="42910"/>
                      </a:cubicBezTo>
                      <a:cubicBezTo>
                        <a:pt x="46471" y="47672"/>
                        <a:pt x="244644" y="81275"/>
                        <a:pt x="287507" y="88948"/>
                      </a:cubicBezTo>
                      <a:cubicBezTo>
                        <a:pt x="330370" y="96621"/>
                        <a:pt x="268457" y="88948"/>
                        <a:pt x="268457" y="88948"/>
                      </a:cubicBezTo>
                      <a:cubicBezTo>
                        <a:pt x="240411" y="88948"/>
                        <a:pt x="135372" y="93446"/>
                        <a:pt x="119232" y="88948"/>
                      </a:cubicBezTo>
                      <a:cubicBezTo>
                        <a:pt x="103093" y="84450"/>
                        <a:pt x="176118" y="74131"/>
                        <a:pt x="171620" y="61960"/>
                      </a:cubicBezTo>
                      <a:cubicBezTo>
                        <a:pt x="167122" y="49789"/>
                        <a:pt x="42768" y="-1804"/>
                        <a:pt x="62082" y="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5" name="フリーフォーム: 図形 314">
                  <a:extLst>
                    <a:ext uri="{FF2B5EF4-FFF2-40B4-BE49-F238E27FC236}">
                      <a16:creationId xmlns:a16="http://schemas.microsoft.com/office/drawing/2014/main" id="{175072B8-B395-4AE4-96E0-BADD75A4D166}"/>
                    </a:ext>
                  </a:extLst>
                </p:cNvPr>
                <p:cNvSpPr/>
                <p:nvPr/>
              </p:nvSpPr>
              <p:spPr>
                <a:xfrm>
                  <a:off x="897937" y="10163175"/>
                  <a:ext cx="153183" cy="338483"/>
                </a:xfrm>
                <a:custGeom>
                  <a:avLst/>
                  <a:gdLst>
                    <a:gd name="connsiteX0" fmla="*/ 14876 w 153183"/>
                    <a:gd name="connsiteY0" fmla="*/ 0 h 338483"/>
                    <a:gd name="connsiteX1" fmla="*/ 152988 w 153183"/>
                    <a:gd name="connsiteY1" fmla="*/ 80963 h 338483"/>
                    <a:gd name="connsiteX2" fmla="*/ 45038 w 153183"/>
                    <a:gd name="connsiteY2" fmla="*/ 131763 h 338483"/>
                    <a:gd name="connsiteX3" fmla="*/ 37101 w 153183"/>
                    <a:gd name="connsiteY3" fmla="*/ 165100 h 338483"/>
                    <a:gd name="connsiteX4" fmla="*/ 46626 w 153183"/>
                    <a:gd name="connsiteY4" fmla="*/ 233363 h 338483"/>
                    <a:gd name="connsiteX5" fmla="*/ 54563 w 153183"/>
                    <a:gd name="connsiteY5" fmla="*/ 338138 h 338483"/>
                    <a:gd name="connsiteX6" fmla="*/ 27576 w 153183"/>
                    <a:gd name="connsiteY6" fmla="*/ 263525 h 338483"/>
                    <a:gd name="connsiteX7" fmla="*/ 588 w 153183"/>
                    <a:gd name="connsiteY7" fmla="*/ 166688 h 338483"/>
                    <a:gd name="connsiteX8" fmla="*/ 54563 w 153183"/>
                    <a:gd name="connsiteY8" fmla="*/ 104775 h 338483"/>
                    <a:gd name="connsiteX9" fmla="*/ 89488 w 153183"/>
                    <a:gd name="connsiteY9" fmla="*/ 112713 h 338483"/>
                    <a:gd name="connsiteX10" fmla="*/ 127588 w 153183"/>
                    <a:gd name="connsiteY10" fmla="*/ 79375 h 338483"/>
                    <a:gd name="connsiteX11" fmla="*/ 14876 w 153183"/>
                    <a:gd name="connsiteY11" fmla="*/ 0 h 33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3183" h="338483">
                      <a:moveTo>
                        <a:pt x="14876" y="0"/>
                      </a:moveTo>
                      <a:cubicBezTo>
                        <a:pt x="19109" y="265"/>
                        <a:pt x="147961" y="59003"/>
                        <a:pt x="152988" y="80963"/>
                      </a:cubicBezTo>
                      <a:cubicBezTo>
                        <a:pt x="158015" y="102924"/>
                        <a:pt x="64352" y="117740"/>
                        <a:pt x="45038" y="131763"/>
                      </a:cubicBezTo>
                      <a:cubicBezTo>
                        <a:pt x="25724" y="145786"/>
                        <a:pt x="36836" y="148167"/>
                        <a:pt x="37101" y="165100"/>
                      </a:cubicBezTo>
                      <a:cubicBezTo>
                        <a:pt x="37366" y="182033"/>
                        <a:pt x="43716" y="204524"/>
                        <a:pt x="46626" y="233363"/>
                      </a:cubicBezTo>
                      <a:cubicBezTo>
                        <a:pt x="49536" y="262202"/>
                        <a:pt x="57738" y="333111"/>
                        <a:pt x="54563" y="338138"/>
                      </a:cubicBezTo>
                      <a:cubicBezTo>
                        <a:pt x="51388" y="343165"/>
                        <a:pt x="36572" y="292100"/>
                        <a:pt x="27576" y="263525"/>
                      </a:cubicBezTo>
                      <a:cubicBezTo>
                        <a:pt x="18580" y="234950"/>
                        <a:pt x="-3910" y="193146"/>
                        <a:pt x="588" y="166688"/>
                      </a:cubicBezTo>
                      <a:cubicBezTo>
                        <a:pt x="5086" y="140230"/>
                        <a:pt x="39746" y="113771"/>
                        <a:pt x="54563" y="104775"/>
                      </a:cubicBezTo>
                      <a:cubicBezTo>
                        <a:pt x="69380" y="95779"/>
                        <a:pt x="77317" y="116946"/>
                        <a:pt x="89488" y="112713"/>
                      </a:cubicBezTo>
                      <a:cubicBezTo>
                        <a:pt x="101659" y="108480"/>
                        <a:pt x="139230" y="93927"/>
                        <a:pt x="127588" y="79375"/>
                      </a:cubicBezTo>
                      <a:cubicBezTo>
                        <a:pt x="115946" y="64823"/>
                        <a:pt x="10643" y="-265"/>
                        <a:pt x="1487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6" name="フリーフォーム: 図形 315">
                  <a:extLst>
                    <a:ext uri="{FF2B5EF4-FFF2-40B4-BE49-F238E27FC236}">
                      <a16:creationId xmlns:a16="http://schemas.microsoft.com/office/drawing/2014/main" id="{F927DA4E-518A-4DC6-9EC9-E07C49FCD81C}"/>
                    </a:ext>
                  </a:extLst>
                </p:cNvPr>
                <p:cNvSpPr/>
                <p:nvPr/>
              </p:nvSpPr>
              <p:spPr>
                <a:xfrm>
                  <a:off x="982943" y="10230391"/>
                  <a:ext cx="256126" cy="141035"/>
                </a:xfrm>
                <a:custGeom>
                  <a:avLst/>
                  <a:gdLst>
                    <a:gd name="connsiteX0" fmla="*/ 253720 w 256126"/>
                    <a:gd name="connsiteY0" fmla="*/ 4222 h 141035"/>
                    <a:gd name="connsiteX1" fmla="*/ 134657 w 256126"/>
                    <a:gd name="connsiteY1" fmla="*/ 37559 h 141035"/>
                    <a:gd name="connsiteX2" fmla="*/ 2895 w 256126"/>
                    <a:gd name="connsiteY2" fmla="*/ 66134 h 141035"/>
                    <a:gd name="connsiteX3" fmla="*/ 53695 w 256126"/>
                    <a:gd name="connsiteY3" fmla="*/ 97884 h 141035"/>
                    <a:gd name="connsiteX4" fmla="*/ 169582 w 256126"/>
                    <a:gd name="connsiteY4" fmla="*/ 75659 h 141035"/>
                    <a:gd name="connsiteX5" fmla="*/ 202920 w 256126"/>
                    <a:gd name="connsiteY5" fmla="*/ 64547 h 141035"/>
                    <a:gd name="connsiteX6" fmla="*/ 215620 w 256126"/>
                    <a:gd name="connsiteY6" fmla="*/ 77247 h 141035"/>
                    <a:gd name="connsiteX7" fmla="*/ 21945 w 256126"/>
                    <a:gd name="connsiteY7" fmla="*/ 140747 h 141035"/>
                    <a:gd name="connsiteX8" fmla="*/ 253720 w 256126"/>
                    <a:gd name="connsiteY8" fmla="*/ 4222 h 14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6126" h="141035">
                      <a:moveTo>
                        <a:pt x="253720" y="4222"/>
                      </a:moveTo>
                      <a:cubicBezTo>
                        <a:pt x="272505" y="-12976"/>
                        <a:pt x="176461" y="27240"/>
                        <a:pt x="134657" y="37559"/>
                      </a:cubicBezTo>
                      <a:cubicBezTo>
                        <a:pt x="92853" y="47878"/>
                        <a:pt x="16389" y="56080"/>
                        <a:pt x="2895" y="66134"/>
                      </a:cubicBezTo>
                      <a:cubicBezTo>
                        <a:pt x="-10599" y="76188"/>
                        <a:pt x="25914" y="96297"/>
                        <a:pt x="53695" y="97884"/>
                      </a:cubicBezTo>
                      <a:cubicBezTo>
                        <a:pt x="81476" y="99471"/>
                        <a:pt x="144711" y="81215"/>
                        <a:pt x="169582" y="75659"/>
                      </a:cubicBezTo>
                      <a:cubicBezTo>
                        <a:pt x="194453" y="70103"/>
                        <a:pt x="195247" y="64282"/>
                        <a:pt x="202920" y="64547"/>
                      </a:cubicBezTo>
                      <a:cubicBezTo>
                        <a:pt x="210593" y="64812"/>
                        <a:pt x="245782" y="64547"/>
                        <a:pt x="215620" y="77247"/>
                      </a:cubicBezTo>
                      <a:cubicBezTo>
                        <a:pt x="185457" y="89947"/>
                        <a:pt x="16124" y="145509"/>
                        <a:pt x="21945" y="140747"/>
                      </a:cubicBezTo>
                      <a:cubicBezTo>
                        <a:pt x="27766" y="135985"/>
                        <a:pt x="234935" y="21420"/>
                        <a:pt x="253720" y="42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フリーフォーム: 図形 316">
                  <a:extLst>
                    <a:ext uri="{FF2B5EF4-FFF2-40B4-BE49-F238E27FC236}">
                      <a16:creationId xmlns:a16="http://schemas.microsoft.com/office/drawing/2014/main" id="{DF6C19A0-173C-4527-A313-B28E5C1CF4A6}"/>
                    </a:ext>
                  </a:extLst>
                </p:cNvPr>
                <p:cNvSpPr/>
                <p:nvPr/>
              </p:nvSpPr>
              <p:spPr>
                <a:xfrm>
                  <a:off x="968323" y="10263188"/>
                  <a:ext cx="293060" cy="240543"/>
                </a:xfrm>
                <a:custGeom>
                  <a:avLst/>
                  <a:gdLst>
                    <a:gd name="connsiteX0" fmla="*/ 292152 w 293060"/>
                    <a:gd name="connsiteY0" fmla="*/ 0 h 240543"/>
                    <a:gd name="connsiteX1" fmla="*/ 260402 w 293060"/>
                    <a:gd name="connsiteY1" fmla="*/ 80962 h 240543"/>
                    <a:gd name="connsiteX2" fmla="*/ 182615 w 293060"/>
                    <a:gd name="connsiteY2" fmla="*/ 114300 h 240543"/>
                    <a:gd name="connsiteX3" fmla="*/ 52 w 293060"/>
                    <a:gd name="connsiteY3" fmla="*/ 176212 h 240543"/>
                    <a:gd name="connsiteX4" fmla="*/ 201665 w 293060"/>
                    <a:gd name="connsiteY4" fmla="*/ 123825 h 240543"/>
                    <a:gd name="connsiteX5" fmla="*/ 227065 w 293060"/>
                    <a:gd name="connsiteY5" fmla="*/ 153987 h 240543"/>
                    <a:gd name="connsiteX6" fmla="*/ 134990 w 293060"/>
                    <a:gd name="connsiteY6" fmla="*/ 219075 h 240543"/>
                    <a:gd name="connsiteX7" fmla="*/ 65140 w 293060"/>
                    <a:gd name="connsiteY7" fmla="*/ 238125 h 240543"/>
                    <a:gd name="connsiteX8" fmla="*/ 249290 w 293060"/>
                    <a:gd name="connsiteY8" fmla="*/ 171450 h 240543"/>
                    <a:gd name="connsiteX9" fmla="*/ 273102 w 293060"/>
                    <a:gd name="connsiteY9" fmla="*/ 133350 h 240543"/>
                    <a:gd name="connsiteX10" fmla="*/ 11165 w 293060"/>
                    <a:gd name="connsiteY10" fmla="*/ 161925 h 240543"/>
                    <a:gd name="connsiteX11" fmla="*/ 136577 w 293060"/>
                    <a:gd name="connsiteY11" fmla="*/ 114300 h 240543"/>
                    <a:gd name="connsiteX12" fmla="*/ 228652 w 293060"/>
                    <a:gd name="connsiteY12" fmla="*/ 80962 h 240543"/>
                    <a:gd name="connsiteX13" fmla="*/ 292152 w 293060"/>
                    <a:gd name="connsiteY13" fmla="*/ 0 h 24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3060" h="240543">
                      <a:moveTo>
                        <a:pt x="292152" y="0"/>
                      </a:moveTo>
                      <a:cubicBezTo>
                        <a:pt x="297444" y="0"/>
                        <a:pt x="278658" y="61912"/>
                        <a:pt x="260402" y="80962"/>
                      </a:cubicBezTo>
                      <a:cubicBezTo>
                        <a:pt x="242146" y="100012"/>
                        <a:pt x="226007" y="98425"/>
                        <a:pt x="182615" y="114300"/>
                      </a:cubicBezTo>
                      <a:cubicBezTo>
                        <a:pt x="139223" y="130175"/>
                        <a:pt x="-3123" y="174625"/>
                        <a:pt x="52" y="176212"/>
                      </a:cubicBezTo>
                      <a:cubicBezTo>
                        <a:pt x="3227" y="177799"/>
                        <a:pt x="163829" y="127529"/>
                        <a:pt x="201665" y="123825"/>
                      </a:cubicBezTo>
                      <a:cubicBezTo>
                        <a:pt x="239500" y="120121"/>
                        <a:pt x="238177" y="138112"/>
                        <a:pt x="227065" y="153987"/>
                      </a:cubicBezTo>
                      <a:cubicBezTo>
                        <a:pt x="215952" y="169862"/>
                        <a:pt x="161977" y="205052"/>
                        <a:pt x="134990" y="219075"/>
                      </a:cubicBezTo>
                      <a:cubicBezTo>
                        <a:pt x="108003" y="233098"/>
                        <a:pt x="46090" y="246062"/>
                        <a:pt x="65140" y="238125"/>
                      </a:cubicBezTo>
                      <a:cubicBezTo>
                        <a:pt x="84190" y="230188"/>
                        <a:pt x="214630" y="188913"/>
                        <a:pt x="249290" y="171450"/>
                      </a:cubicBezTo>
                      <a:cubicBezTo>
                        <a:pt x="283950" y="153988"/>
                        <a:pt x="312789" y="134937"/>
                        <a:pt x="273102" y="133350"/>
                      </a:cubicBezTo>
                      <a:cubicBezTo>
                        <a:pt x="233415" y="131763"/>
                        <a:pt x="33919" y="165100"/>
                        <a:pt x="11165" y="161925"/>
                      </a:cubicBezTo>
                      <a:cubicBezTo>
                        <a:pt x="-11589" y="158750"/>
                        <a:pt x="136577" y="114300"/>
                        <a:pt x="136577" y="114300"/>
                      </a:cubicBezTo>
                      <a:cubicBezTo>
                        <a:pt x="172825" y="100806"/>
                        <a:pt x="207221" y="94191"/>
                        <a:pt x="228652" y="80962"/>
                      </a:cubicBezTo>
                      <a:cubicBezTo>
                        <a:pt x="250083" y="67733"/>
                        <a:pt x="286860" y="0"/>
                        <a:pt x="292152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FF06B523-A028-4F0B-A2CE-6847B0CC8391}"/>
                </a:ext>
              </a:extLst>
            </p:cNvPr>
            <p:cNvSpPr/>
            <p:nvPr/>
          </p:nvSpPr>
          <p:spPr>
            <a:xfrm>
              <a:off x="5346767" y="4749022"/>
              <a:ext cx="1051718" cy="661903"/>
            </a:xfrm>
            <a:custGeom>
              <a:avLst/>
              <a:gdLst>
                <a:gd name="connsiteX0" fmla="*/ 98358 w 1051718"/>
                <a:gd name="connsiteY0" fmla="*/ 778 h 661903"/>
                <a:gd name="connsiteX1" fmla="*/ 279333 w 1051718"/>
                <a:gd name="connsiteY1" fmla="*/ 330978 h 661903"/>
                <a:gd name="connsiteX2" fmla="*/ 495233 w 1051718"/>
                <a:gd name="connsiteY2" fmla="*/ 499253 h 661903"/>
                <a:gd name="connsiteX3" fmla="*/ 434908 w 1051718"/>
                <a:gd name="connsiteY3" fmla="*/ 470678 h 661903"/>
                <a:gd name="connsiteX4" fmla="*/ 685733 w 1051718"/>
                <a:gd name="connsiteY4" fmla="*/ 540528 h 661903"/>
                <a:gd name="connsiteX5" fmla="*/ 923858 w 1051718"/>
                <a:gd name="connsiteY5" fmla="*/ 540528 h 661903"/>
                <a:gd name="connsiteX6" fmla="*/ 838133 w 1051718"/>
                <a:gd name="connsiteY6" fmla="*/ 531003 h 661903"/>
                <a:gd name="connsiteX7" fmla="*/ 1050858 w 1051718"/>
                <a:gd name="connsiteY7" fmla="*/ 496078 h 661903"/>
                <a:gd name="connsiteX8" fmla="*/ 907983 w 1051718"/>
                <a:gd name="connsiteY8" fmla="*/ 559578 h 661903"/>
                <a:gd name="connsiteX9" fmla="*/ 780983 w 1051718"/>
                <a:gd name="connsiteY9" fmla="*/ 642128 h 661903"/>
                <a:gd name="connsiteX10" fmla="*/ 536508 w 1051718"/>
                <a:gd name="connsiteY10" fmla="*/ 604028 h 661903"/>
                <a:gd name="connsiteX11" fmla="*/ 3108 w 1051718"/>
                <a:gd name="connsiteY11" fmla="*/ 67453 h 661903"/>
                <a:gd name="connsiteX12" fmla="*/ 307908 w 1051718"/>
                <a:gd name="connsiteY12" fmla="*/ 432578 h 661903"/>
                <a:gd name="connsiteX13" fmla="*/ 98358 w 1051718"/>
                <a:gd name="connsiteY13" fmla="*/ 778 h 66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1718" h="661903">
                  <a:moveTo>
                    <a:pt x="98358" y="778"/>
                  </a:moveTo>
                  <a:cubicBezTo>
                    <a:pt x="93596" y="-16155"/>
                    <a:pt x="213187" y="247899"/>
                    <a:pt x="279333" y="330978"/>
                  </a:cubicBezTo>
                  <a:cubicBezTo>
                    <a:pt x="345479" y="414057"/>
                    <a:pt x="469304" y="475970"/>
                    <a:pt x="495233" y="499253"/>
                  </a:cubicBezTo>
                  <a:cubicBezTo>
                    <a:pt x="521162" y="522536"/>
                    <a:pt x="403158" y="463799"/>
                    <a:pt x="434908" y="470678"/>
                  </a:cubicBezTo>
                  <a:cubicBezTo>
                    <a:pt x="466658" y="477557"/>
                    <a:pt x="604241" y="528886"/>
                    <a:pt x="685733" y="540528"/>
                  </a:cubicBezTo>
                  <a:cubicBezTo>
                    <a:pt x="767225" y="552170"/>
                    <a:pt x="898458" y="542116"/>
                    <a:pt x="923858" y="540528"/>
                  </a:cubicBezTo>
                  <a:cubicBezTo>
                    <a:pt x="949258" y="538941"/>
                    <a:pt x="816966" y="538411"/>
                    <a:pt x="838133" y="531003"/>
                  </a:cubicBezTo>
                  <a:cubicBezTo>
                    <a:pt x="859300" y="523595"/>
                    <a:pt x="1039216" y="491316"/>
                    <a:pt x="1050858" y="496078"/>
                  </a:cubicBezTo>
                  <a:cubicBezTo>
                    <a:pt x="1062500" y="500840"/>
                    <a:pt x="952962" y="535236"/>
                    <a:pt x="907983" y="559578"/>
                  </a:cubicBezTo>
                  <a:cubicBezTo>
                    <a:pt x="863004" y="583920"/>
                    <a:pt x="842895" y="634720"/>
                    <a:pt x="780983" y="642128"/>
                  </a:cubicBezTo>
                  <a:cubicBezTo>
                    <a:pt x="719071" y="649536"/>
                    <a:pt x="666154" y="699807"/>
                    <a:pt x="536508" y="604028"/>
                  </a:cubicBezTo>
                  <a:cubicBezTo>
                    <a:pt x="406862" y="508249"/>
                    <a:pt x="41208" y="96028"/>
                    <a:pt x="3108" y="67453"/>
                  </a:cubicBezTo>
                  <a:cubicBezTo>
                    <a:pt x="-34992" y="38878"/>
                    <a:pt x="289387" y="439457"/>
                    <a:pt x="307908" y="432578"/>
                  </a:cubicBezTo>
                  <a:cubicBezTo>
                    <a:pt x="326429" y="425699"/>
                    <a:pt x="103120" y="17711"/>
                    <a:pt x="98358" y="77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FE4CA8E-9732-496A-8568-92DFBA25D786}"/>
                </a:ext>
              </a:extLst>
            </p:cNvPr>
            <p:cNvSpPr/>
            <p:nvPr/>
          </p:nvSpPr>
          <p:spPr>
            <a:xfrm>
              <a:off x="5865966" y="4376966"/>
              <a:ext cx="499730" cy="170605"/>
            </a:xfrm>
            <a:custGeom>
              <a:avLst/>
              <a:gdLst>
                <a:gd name="connsiteX0" fmla="*/ 36359 w 499730"/>
                <a:gd name="connsiteY0" fmla="*/ 33109 h 170605"/>
                <a:gd name="connsiteX1" fmla="*/ 230034 w 499730"/>
                <a:gd name="connsiteY1" fmla="*/ 102959 h 170605"/>
                <a:gd name="connsiteX2" fmla="*/ 496734 w 499730"/>
                <a:gd name="connsiteY2" fmla="*/ 1359 h 170605"/>
                <a:gd name="connsiteX3" fmla="*/ 369734 w 499730"/>
                <a:gd name="connsiteY3" fmla="*/ 52159 h 170605"/>
                <a:gd name="connsiteX4" fmla="*/ 309409 w 499730"/>
                <a:gd name="connsiteY4" fmla="*/ 160109 h 170605"/>
                <a:gd name="connsiteX5" fmla="*/ 188759 w 499730"/>
                <a:gd name="connsiteY5" fmla="*/ 166459 h 170605"/>
                <a:gd name="connsiteX6" fmla="*/ 4609 w 499730"/>
                <a:gd name="connsiteY6" fmla="*/ 163284 h 170605"/>
                <a:gd name="connsiteX7" fmla="*/ 395134 w 499730"/>
                <a:gd name="connsiteY7" fmla="*/ 106134 h 170605"/>
                <a:gd name="connsiteX8" fmla="*/ 36359 w 499730"/>
                <a:gd name="connsiteY8" fmla="*/ 33109 h 17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730" h="170605">
                  <a:moveTo>
                    <a:pt x="36359" y="33109"/>
                  </a:moveTo>
                  <a:cubicBezTo>
                    <a:pt x="8842" y="32580"/>
                    <a:pt x="153305" y="108251"/>
                    <a:pt x="230034" y="102959"/>
                  </a:cubicBezTo>
                  <a:cubicBezTo>
                    <a:pt x="306763" y="97667"/>
                    <a:pt x="473451" y="9826"/>
                    <a:pt x="496734" y="1359"/>
                  </a:cubicBezTo>
                  <a:cubicBezTo>
                    <a:pt x="520017" y="-7108"/>
                    <a:pt x="400955" y="25701"/>
                    <a:pt x="369734" y="52159"/>
                  </a:cubicBezTo>
                  <a:cubicBezTo>
                    <a:pt x="338513" y="78617"/>
                    <a:pt x="339572" y="141059"/>
                    <a:pt x="309409" y="160109"/>
                  </a:cubicBezTo>
                  <a:cubicBezTo>
                    <a:pt x="279247" y="179159"/>
                    <a:pt x="188759" y="166459"/>
                    <a:pt x="188759" y="166459"/>
                  </a:cubicBezTo>
                  <a:cubicBezTo>
                    <a:pt x="137959" y="166988"/>
                    <a:pt x="-29787" y="173338"/>
                    <a:pt x="4609" y="163284"/>
                  </a:cubicBezTo>
                  <a:cubicBezTo>
                    <a:pt x="39005" y="153230"/>
                    <a:pt x="386138" y="124655"/>
                    <a:pt x="395134" y="106134"/>
                  </a:cubicBezTo>
                  <a:cubicBezTo>
                    <a:pt x="404130" y="87613"/>
                    <a:pt x="63876" y="33638"/>
                    <a:pt x="36359" y="33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5B1B2998-06AD-4983-BE69-5EFD58A09521}"/>
                </a:ext>
              </a:extLst>
            </p:cNvPr>
            <p:cNvSpPr/>
            <p:nvPr/>
          </p:nvSpPr>
          <p:spPr>
            <a:xfrm>
              <a:off x="5556250" y="4349438"/>
              <a:ext cx="831258" cy="496174"/>
            </a:xfrm>
            <a:custGeom>
              <a:avLst/>
              <a:gdLst>
                <a:gd name="connsiteX0" fmla="*/ 810683 w 831258"/>
                <a:gd name="connsiteY0" fmla="*/ 6662 h 496174"/>
                <a:gd name="connsiteX1" fmla="*/ 810683 w 831258"/>
                <a:gd name="connsiteY1" fmla="*/ 379195 h 496174"/>
                <a:gd name="connsiteX2" fmla="*/ 802217 w 831258"/>
                <a:gd name="connsiteY2" fmla="*/ 275479 h 496174"/>
                <a:gd name="connsiteX3" fmla="*/ 802217 w 831258"/>
                <a:gd name="connsiteY3" fmla="*/ 457512 h 496174"/>
                <a:gd name="connsiteX4" fmla="*/ 757767 w 831258"/>
                <a:gd name="connsiteY4" fmla="*/ 455395 h 496174"/>
                <a:gd name="connsiteX5" fmla="*/ 0 w 831258"/>
                <a:gd name="connsiteY5" fmla="*/ 472329 h 496174"/>
                <a:gd name="connsiteX6" fmla="*/ 768350 w 831258"/>
                <a:gd name="connsiteY6" fmla="*/ 495612 h 496174"/>
                <a:gd name="connsiteX7" fmla="*/ 785283 w 831258"/>
                <a:gd name="connsiteY7" fmla="*/ 446929 h 496174"/>
                <a:gd name="connsiteX8" fmla="*/ 768350 w 831258"/>
                <a:gd name="connsiteY8" fmla="*/ 159062 h 496174"/>
                <a:gd name="connsiteX9" fmla="*/ 810683 w 831258"/>
                <a:gd name="connsiteY9" fmla="*/ 6662 h 49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258" h="496174">
                  <a:moveTo>
                    <a:pt x="810683" y="6662"/>
                  </a:moveTo>
                  <a:cubicBezTo>
                    <a:pt x="817739" y="43351"/>
                    <a:pt x="812094" y="334392"/>
                    <a:pt x="810683" y="379195"/>
                  </a:cubicBezTo>
                  <a:cubicBezTo>
                    <a:pt x="809272" y="423998"/>
                    <a:pt x="803628" y="262426"/>
                    <a:pt x="802217" y="275479"/>
                  </a:cubicBezTo>
                  <a:cubicBezTo>
                    <a:pt x="800806" y="288532"/>
                    <a:pt x="809625" y="427526"/>
                    <a:pt x="802217" y="457512"/>
                  </a:cubicBezTo>
                  <a:cubicBezTo>
                    <a:pt x="794809" y="487498"/>
                    <a:pt x="757767" y="455395"/>
                    <a:pt x="757767" y="455395"/>
                  </a:cubicBezTo>
                  <a:lnTo>
                    <a:pt x="0" y="472329"/>
                  </a:lnTo>
                  <a:cubicBezTo>
                    <a:pt x="1764" y="479032"/>
                    <a:pt x="637470" y="499845"/>
                    <a:pt x="768350" y="495612"/>
                  </a:cubicBezTo>
                  <a:cubicBezTo>
                    <a:pt x="899230" y="491379"/>
                    <a:pt x="785283" y="503021"/>
                    <a:pt x="785283" y="446929"/>
                  </a:cubicBezTo>
                  <a:cubicBezTo>
                    <a:pt x="785283" y="390837"/>
                    <a:pt x="763411" y="224326"/>
                    <a:pt x="768350" y="159062"/>
                  </a:cubicBezTo>
                  <a:cubicBezTo>
                    <a:pt x="773289" y="93798"/>
                    <a:pt x="803627" y="-30027"/>
                    <a:pt x="810683" y="66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44B9D8AF-2E8D-4CAE-B6F1-9EA7F46AC7F4}"/>
                </a:ext>
              </a:extLst>
            </p:cNvPr>
            <p:cNvSpPr/>
            <p:nvPr/>
          </p:nvSpPr>
          <p:spPr>
            <a:xfrm>
              <a:off x="5636585" y="3484845"/>
              <a:ext cx="692645" cy="606236"/>
            </a:xfrm>
            <a:custGeom>
              <a:avLst/>
              <a:gdLst>
                <a:gd name="connsiteX0" fmla="*/ 423432 w 692645"/>
                <a:gd name="connsiteY0" fmla="*/ 18238 h 606236"/>
                <a:gd name="connsiteX1" fmla="*/ 622398 w 692645"/>
                <a:gd name="connsiteY1" fmla="*/ 208738 h 606236"/>
                <a:gd name="connsiteX2" fmla="*/ 690132 w 692645"/>
                <a:gd name="connsiteY2" fmla="*/ 587622 h 606236"/>
                <a:gd name="connsiteX3" fmla="*/ 660498 w 692645"/>
                <a:gd name="connsiteY3" fmla="*/ 507188 h 606236"/>
                <a:gd name="connsiteX4" fmla="*/ 499632 w 692645"/>
                <a:gd name="connsiteY4" fmla="*/ 153705 h 606236"/>
                <a:gd name="connsiteX5" fmla="*/ 575832 w 692645"/>
                <a:gd name="connsiteY5" fmla="*/ 212972 h 606236"/>
                <a:gd name="connsiteX6" fmla="*/ 476348 w 692645"/>
                <a:gd name="connsiteY6" fmla="*/ 105022 h 606236"/>
                <a:gd name="connsiteX7" fmla="*/ 332415 w 692645"/>
                <a:gd name="connsiteY7" fmla="*/ 28822 h 606236"/>
                <a:gd name="connsiteX8" fmla="*/ 98 w 692645"/>
                <a:gd name="connsiteY8" fmla="*/ 22472 h 606236"/>
                <a:gd name="connsiteX9" fmla="*/ 298548 w 692645"/>
                <a:gd name="connsiteY9" fmla="*/ 7655 h 606236"/>
                <a:gd name="connsiteX10" fmla="*/ 423432 w 692645"/>
                <a:gd name="connsiteY10" fmla="*/ 18238 h 6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645" h="606236">
                  <a:moveTo>
                    <a:pt x="423432" y="18238"/>
                  </a:moveTo>
                  <a:cubicBezTo>
                    <a:pt x="477407" y="51752"/>
                    <a:pt x="577948" y="113841"/>
                    <a:pt x="622398" y="208738"/>
                  </a:cubicBezTo>
                  <a:cubicBezTo>
                    <a:pt x="666848" y="303635"/>
                    <a:pt x="683782" y="537880"/>
                    <a:pt x="690132" y="587622"/>
                  </a:cubicBezTo>
                  <a:cubicBezTo>
                    <a:pt x="696482" y="637364"/>
                    <a:pt x="692248" y="579507"/>
                    <a:pt x="660498" y="507188"/>
                  </a:cubicBezTo>
                  <a:cubicBezTo>
                    <a:pt x="628748" y="434869"/>
                    <a:pt x="513743" y="202741"/>
                    <a:pt x="499632" y="153705"/>
                  </a:cubicBezTo>
                  <a:cubicBezTo>
                    <a:pt x="485521" y="104669"/>
                    <a:pt x="579713" y="221086"/>
                    <a:pt x="575832" y="212972"/>
                  </a:cubicBezTo>
                  <a:cubicBezTo>
                    <a:pt x="571951" y="204858"/>
                    <a:pt x="516918" y="135714"/>
                    <a:pt x="476348" y="105022"/>
                  </a:cubicBezTo>
                  <a:cubicBezTo>
                    <a:pt x="435779" y="74330"/>
                    <a:pt x="411790" y="42580"/>
                    <a:pt x="332415" y="28822"/>
                  </a:cubicBezTo>
                  <a:cubicBezTo>
                    <a:pt x="253040" y="15064"/>
                    <a:pt x="5742" y="26000"/>
                    <a:pt x="98" y="22472"/>
                  </a:cubicBezTo>
                  <a:cubicBezTo>
                    <a:pt x="-5547" y="18944"/>
                    <a:pt x="232579" y="7655"/>
                    <a:pt x="298548" y="7655"/>
                  </a:cubicBezTo>
                  <a:cubicBezTo>
                    <a:pt x="364517" y="7655"/>
                    <a:pt x="369457" y="-15276"/>
                    <a:pt x="423432" y="1823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32A9F50E-B633-4329-BD1C-F25E13B14414}"/>
                </a:ext>
              </a:extLst>
            </p:cNvPr>
            <p:cNvSpPr/>
            <p:nvPr/>
          </p:nvSpPr>
          <p:spPr>
            <a:xfrm>
              <a:off x="5422298" y="4860448"/>
              <a:ext cx="675710" cy="377241"/>
            </a:xfrm>
            <a:custGeom>
              <a:avLst/>
              <a:gdLst>
                <a:gd name="connsiteX0" fmla="*/ 240315 w 675710"/>
                <a:gd name="connsiteY0" fmla="*/ 135415 h 377241"/>
                <a:gd name="connsiteX1" fmla="*/ 438752 w 675710"/>
                <a:gd name="connsiteY1" fmla="*/ 243365 h 377241"/>
                <a:gd name="connsiteX2" fmla="*/ 530827 w 675710"/>
                <a:gd name="connsiteY2" fmla="*/ 303690 h 377241"/>
                <a:gd name="connsiteX3" fmla="*/ 661002 w 675710"/>
                <a:gd name="connsiteY3" fmla="*/ 219552 h 377241"/>
                <a:gd name="connsiteX4" fmla="*/ 651477 w 675710"/>
                <a:gd name="connsiteY4" fmla="*/ 275115 h 377241"/>
                <a:gd name="connsiteX5" fmla="*/ 675290 w 675710"/>
                <a:gd name="connsiteY5" fmla="*/ 376715 h 377241"/>
                <a:gd name="connsiteX6" fmla="*/ 627665 w 675710"/>
                <a:gd name="connsiteY6" fmla="*/ 316390 h 377241"/>
                <a:gd name="connsiteX7" fmla="*/ 543527 w 675710"/>
                <a:gd name="connsiteY7" fmla="*/ 349727 h 377241"/>
                <a:gd name="connsiteX8" fmla="*/ 308577 w 675710"/>
                <a:gd name="connsiteY8" fmla="*/ 216377 h 377241"/>
                <a:gd name="connsiteX9" fmla="*/ 2190 w 675710"/>
                <a:gd name="connsiteY9" fmla="*/ 477 h 377241"/>
                <a:gd name="connsiteX10" fmla="*/ 475265 w 675710"/>
                <a:gd name="connsiteY10" fmla="*/ 279877 h 377241"/>
                <a:gd name="connsiteX11" fmla="*/ 240315 w 675710"/>
                <a:gd name="connsiteY11" fmla="*/ 135415 h 37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710" h="377241">
                  <a:moveTo>
                    <a:pt x="240315" y="135415"/>
                  </a:moveTo>
                  <a:cubicBezTo>
                    <a:pt x="234230" y="129330"/>
                    <a:pt x="390333" y="215319"/>
                    <a:pt x="438752" y="243365"/>
                  </a:cubicBezTo>
                  <a:cubicBezTo>
                    <a:pt x="487171" y="271411"/>
                    <a:pt x="493785" y="307659"/>
                    <a:pt x="530827" y="303690"/>
                  </a:cubicBezTo>
                  <a:cubicBezTo>
                    <a:pt x="567869" y="299721"/>
                    <a:pt x="640894" y="224314"/>
                    <a:pt x="661002" y="219552"/>
                  </a:cubicBezTo>
                  <a:cubicBezTo>
                    <a:pt x="681110" y="214790"/>
                    <a:pt x="649096" y="248921"/>
                    <a:pt x="651477" y="275115"/>
                  </a:cubicBezTo>
                  <a:cubicBezTo>
                    <a:pt x="653858" y="301309"/>
                    <a:pt x="679259" y="369836"/>
                    <a:pt x="675290" y="376715"/>
                  </a:cubicBezTo>
                  <a:cubicBezTo>
                    <a:pt x="671321" y="383594"/>
                    <a:pt x="649626" y="320888"/>
                    <a:pt x="627665" y="316390"/>
                  </a:cubicBezTo>
                  <a:cubicBezTo>
                    <a:pt x="605705" y="311892"/>
                    <a:pt x="596708" y="366396"/>
                    <a:pt x="543527" y="349727"/>
                  </a:cubicBezTo>
                  <a:cubicBezTo>
                    <a:pt x="490346" y="333058"/>
                    <a:pt x="398800" y="274585"/>
                    <a:pt x="308577" y="216377"/>
                  </a:cubicBezTo>
                  <a:cubicBezTo>
                    <a:pt x="218354" y="158169"/>
                    <a:pt x="-25591" y="-10106"/>
                    <a:pt x="2190" y="477"/>
                  </a:cubicBezTo>
                  <a:cubicBezTo>
                    <a:pt x="29971" y="11060"/>
                    <a:pt x="436107" y="254742"/>
                    <a:pt x="475265" y="279877"/>
                  </a:cubicBezTo>
                  <a:cubicBezTo>
                    <a:pt x="514423" y="305012"/>
                    <a:pt x="246400" y="141500"/>
                    <a:pt x="240315" y="13541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0838596C-8D87-43D7-ACE1-5B1EDC8075D0}"/>
                </a:ext>
              </a:extLst>
            </p:cNvPr>
            <p:cNvSpPr/>
            <p:nvPr/>
          </p:nvSpPr>
          <p:spPr>
            <a:xfrm>
              <a:off x="6490847" y="4484455"/>
              <a:ext cx="105451" cy="221143"/>
            </a:xfrm>
            <a:custGeom>
              <a:avLst/>
              <a:gdLst>
                <a:gd name="connsiteX0" fmla="*/ 441 w 105451"/>
                <a:gd name="connsiteY0" fmla="*/ 233 h 221143"/>
                <a:gd name="connsiteX1" fmla="*/ 63941 w 105451"/>
                <a:gd name="connsiteY1" fmla="*/ 128820 h 221143"/>
                <a:gd name="connsiteX2" fmla="*/ 102041 w 105451"/>
                <a:gd name="connsiteY2" fmla="*/ 58970 h 221143"/>
                <a:gd name="connsiteX3" fmla="*/ 102041 w 105451"/>
                <a:gd name="connsiteY3" fmla="*/ 181208 h 221143"/>
                <a:gd name="connsiteX4" fmla="*/ 102041 w 105451"/>
                <a:gd name="connsiteY4" fmla="*/ 214545 h 221143"/>
                <a:gd name="connsiteX5" fmla="*/ 56003 w 105451"/>
                <a:gd name="connsiteY5" fmla="*/ 65320 h 221143"/>
                <a:gd name="connsiteX6" fmla="*/ 100453 w 105451"/>
                <a:gd name="connsiteY6" fmla="*/ 195495 h 221143"/>
                <a:gd name="connsiteX7" fmla="*/ 38541 w 105451"/>
                <a:gd name="connsiteY7" fmla="*/ 166920 h 221143"/>
                <a:gd name="connsiteX8" fmla="*/ 441 w 105451"/>
                <a:gd name="connsiteY8" fmla="*/ 233 h 22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51" h="221143">
                  <a:moveTo>
                    <a:pt x="441" y="233"/>
                  </a:moveTo>
                  <a:cubicBezTo>
                    <a:pt x="4674" y="-6117"/>
                    <a:pt x="47008" y="119031"/>
                    <a:pt x="63941" y="128820"/>
                  </a:cubicBezTo>
                  <a:cubicBezTo>
                    <a:pt x="80874" y="138609"/>
                    <a:pt x="95691" y="50239"/>
                    <a:pt x="102041" y="58970"/>
                  </a:cubicBezTo>
                  <a:cubicBezTo>
                    <a:pt x="108391" y="67701"/>
                    <a:pt x="102041" y="181208"/>
                    <a:pt x="102041" y="181208"/>
                  </a:cubicBezTo>
                  <a:cubicBezTo>
                    <a:pt x="102041" y="207137"/>
                    <a:pt x="109714" y="233860"/>
                    <a:pt x="102041" y="214545"/>
                  </a:cubicBezTo>
                  <a:cubicBezTo>
                    <a:pt x="94368" y="195230"/>
                    <a:pt x="56268" y="68495"/>
                    <a:pt x="56003" y="65320"/>
                  </a:cubicBezTo>
                  <a:cubicBezTo>
                    <a:pt x="55738" y="62145"/>
                    <a:pt x="103363" y="178562"/>
                    <a:pt x="100453" y="195495"/>
                  </a:cubicBezTo>
                  <a:cubicBezTo>
                    <a:pt x="97543" y="212428"/>
                    <a:pt x="53622" y="195759"/>
                    <a:pt x="38541" y="166920"/>
                  </a:cubicBezTo>
                  <a:cubicBezTo>
                    <a:pt x="23460" y="138081"/>
                    <a:pt x="-3792" y="6583"/>
                    <a:pt x="441" y="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1A9E04CA-1AAB-4907-BAC1-773FBF9FF24E}"/>
                </a:ext>
              </a:extLst>
            </p:cNvPr>
            <p:cNvSpPr/>
            <p:nvPr/>
          </p:nvSpPr>
          <p:spPr>
            <a:xfrm>
              <a:off x="5319171" y="4173037"/>
              <a:ext cx="302909" cy="607261"/>
            </a:xfrm>
            <a:custGeom>
              <a:avLst/>
              <a:gdLst>
                <a:gd name="connsiteX0" fmla="*/ 12 w 302909"/>
                <a:gd name="connsiteY0" fmla="*/ 434946 h 607261"/>
                <a:gd name="connsiteX1" fmla="*/ 268829 w 302909"/>
                <a:gd name="connsiteY1" fmla="*/ 536546 h 607261"/>
                <a:gd name="connsiteX2" fmla="*/ 82562 w 302909"/>
                <a:gd name="connsiteY2" fmla="*/ 489980 h 607261"/>
                <a:gd name="connsiteX3" fmla="*/ 182046 w 302909"/>
                <a:gd name="connsiteY3" fmla="*/ 481513 h 607261"/>
                <a:gd name="connsiteX4" fmla="*/ 177812 w 302909"/>
                <a:gd name="connsiteY4" fmla="*/ 415896 h 607261"/>
                <a:gd name="connsiteX5" fmla="*/ 302696 w 302909"/>
                <a:gd name="connsiteY5" fmla="*/ 5263 h 607261"/>
                <a:gd name="connsiteX6" fmla="*/ 209562 w 302909"/>
                <a:gd name="connsiteY6" fmla="*/ 210580 h 607261"/>
                <a:gd name="connsiteX7" fmla="*/ 281529 w 302909"/>
                <a:gd name="connsiteY7" fmla="*/ 602163 h 607261"/>
                <a:gd name="connsiteX8" fmla="*/ 12 w 302909"/>
                <a:gd name="connsiteY8" fmla="*/ 434946 h 60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909" h="607261">
                  <a:moveTo>
                    <a:pt x="12" y="434946"/>
                  </a:moveTo>
                  <a:cubicBezTo>
                    <a:pt x="-2105" y="424010"/>
                    <a:pt x="255071" y="527374"/>
                    <a:pt x="268829" y="536546"/>
                  </a:cubicBezTo>
                  <a:cubicBezTo>
                    <a:pt x="282587" y="545718"/>
                    <a:pt x="97026" y="499152"/>
                    <a:pt x="82562" y="489980"/>
                  </a:cubicBezTo>
                  <a:cubicBezTo>
                    <a:pt x="68098" y="480808"/>
                    <a:pt x="166171" y="493860"/>
                    <a:pt x="182046" y="481513"/>
                  </a:cubicBezTo>
                  <a:cubicBezTo>
                    <a:pt x="197921" y="469166"/>
                    <a:pt x="157704" y="495271"/>
                    <a:pt x="177812" y="415896"/>
                  </a:cubicBezTo>
                  <a:cubicBezTo>
                    <a:pt x="197920" y="336521"/>
                    <a:pt x="297404" y="39482"/>
                    <a:pt x="302696" y="5263"/>
                  </a:cubicBezTo>
                  <a:cubicBezTo>
                    <a:pt x="307988" y="-28956"/>
                    <a:pt x="213090" y="111097"/>
                    <a:pt x="209562" y="210580"/>
                  </a:cubicBezTo>
                  <a:cubicBezTo>
                    <a:pt x="206034" y="310063"/>
                    <a:pt x="312221" y="563358"/>
                    <a:pt x="281529" y="602163"/>
                  </a:cubicBezTo>
                  <a:cubicBezTo>
                    <a:pt x="250837" y="640968"/>
                    <a:pt x="2129" y="445882"/>
                    <a:pt x="12" y="434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08A611E-8874-4BD0-97DB-2448C0F43E1B}"/>
                </a:ext>
              </a:extLst>
            </p:cNvPr>
            <p:cNvSpPr/>
            <p:nvPr/>
          </p:nvSpPr>
          <p:spPr>
            <a:xfrm>
              <a:off x="5444935" y="3578779"/>
              <a:ext cx="804843" cy="417820"/>
            </a:xfrm>
            <a:custGeom>
              <a:avLst/>
              <a:gdLst>
                <a:gd name="connsiteX0" fmla="*/ 147298 w 804843"/>
                <a:gd name="connsiteY0" fmla="*/ 11088 h 417820"/>
                <a:gd name="connsiteX1" fmla="*/ 612965 w 804843"/>
                <a:gd name="connsiteY1" fmla="*/ 146554 h 417820"/>
                <a:gd name="connsiteX2" fmla="*/ 388598 w 804843"/>
                <a:gd name="connsiteY2" fmla="*/ 49188 h 417820"/>
                <a:gd name="connsiteX3" fmla="*/ 511365 w 804843"/>
                <a:gd name="connsiteY3" fmla="*/ 129621 h 417820"/>
                <a:gd name="connsiteX4" fmla="*/ 799232 w 804843"/>
                <a:gd name="connsiteY4" fmla="*/ 413254 h 417820"/>
                <a:gd name="connsiteX5" fmla="*/ 689165 w 804843"/>
                <a:gd name="connsiteY5" fmla="*/ 303188 h 417820"/>
                <a:gd name="connsiteX6" fmla="*/ 532532 w 804843"/>
                <a:gd name="connsiteY6" fmla="*/ 282021 h 417820"/>
                <a:gd name="connsiteX7" fmla="*/ 20298 w 804843"/>
                <a:gd name="connsiteY7" fmla="*/ 328588 h 417820"/>
                <a:gd name="connsiteX8" fmla="*/ 553698 w 804843"/>
                <a:gd name="connsiteY8" fmla="*/ 294721 h 417820"/>
                <a:gd name="connsiteX9" fmla="*/ 113432 w 804843"/>
                <a:gd name="connsiteY9" fmla="*/ 265088 h 417820"/>
                <a:gd name="connsiteX10" fmla="*/ 28765 w 804843"/>
                <a:gd name="connsiteY10" fmla="*/ 252388 h 417820"/>
                <a:gd name="connsiteX11" fmla="*/ 528298 w 804843"/>
                <a:gd name="connsiteY11" fmla="*/ 243921 h 417820"/>
                <a:gd name="connsiteX12" fmla="*/ 109198 w 804843"/>
                <a:gd name="connsiteY12" fmla="*/ 133854 h 417820"/>
                <a:gd name="connsiteX13" fmla="*/ 397065 w 804843"/>
                <a:gd name="connsiteY13" fmla="*/ 116921 h 417820"/>
                <a:gd name="connsiteX14" fmla="*/ 481732 w 804843"/>
                <a:gd name="connsiteY14" fmla="*/ 19554 h 417820"/>
                <a:gd name="connsiteX15" fmla="*/ 147298 w 804843"/>
                <a:gd name="connsiteY15" fmla="*/ 11088 h 41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4843" h="417820">
                  <a:moveTo>
                    <a:pt x="147298" y="11088"/>
                  </a:moveTo>
                  <a:cubicBezTo>
                    <a:pt x="169170" y="32255"/>
                    <a:pt x="572748" y="140204"/>
                    <a:pt x="612965" y="146554"/>
                  </a:cubicBezTo>
                  <a:cubicBezTo>
                    <a:pt x="653182" y="152904"/>
                    <a:pt x="405531" y="52010"/>
                    <a:pt x="388598" y="49188"/>
                  </a:cubicBezTo>
                  <a:cubicBezTo>
                    <a:pt x="371665" y="46366"/>
                    <a:pt x="442926" y="68943"/>
                    <a:pt x="511365" y="129621"/>
                  </a:cubicBezTo>
                  <a:cubicBezTo>
                    <a:pt x="579804" y="190299"/>
                    <a:pt x="769599" y="384326"/>
                    <a:pt x="799232" y="413254"/>
                  </a:cubicBezTo>
                  <a:cubicBezTo>
                    <a:pt x="828865" y="442182"/>
                    <a:pt x="733615" y="325060"/>
                    <a:pt x="689165" y="303188"/>
                  </a:cubicBezTo>
                  <a:cubicBezTo>
                    <a:pt x="644715" y="281316"/>
                    <a:pt x="644010" y="277788"/>
                    <a:pt x="532532" y="282021"/>
                  </a:cubicBezTo>
                  <a:cubicBezTo>
                    <a:pt x="421054" y="286254"/>
                    <a:pt x="16770" y="326471"/>
                    <a:pt x="20298" y="328588"/>
                  </a:cubicBezTo>
                  <a:cubicBezTo>
                    <a:pt x="23826" y="330705"/>
                    <a:pt x="538176" y="305304"/>
                    <a:pt x="553698" y="294721"/>
                  </a:cubicBezTo>
                  <a:cubicBezTo>
                    <a:pt x="569220" y="284138"/>
                    <a:pt x="200921" y="272143"/>
                    <a:pt x="113432" y="265088"/>
                  </a:cubicBezTo>
                  <a:cubicBezTo>
                    <a:pt x="25943" y="258033"/>
                    <a:pt x="-40379" y="255916"/>
                    <a:pt x="28765" y="252388"/>
                  </a:cubicBezTo>
                  <a:cubicBezTo>
                    <a:pt x="97909" y="248860"/>
                    <a:pt x="514893" y="263677"/>
                    <a:pt x="528298" y="243921"/>
                  </a:cubicBezTo>
                  <a:cubicBezTo>
                    <a:pt x="541703" y="224165"/>
                    <a:pt x="131070" y="155021"/>
                    <a:pt x="109198" y="133854"/>
                  </a:cubicBezTo>
                  <a:cubicBezTo>
                    <a:pt x="87326" y="112687"/>
                    <a:pt x="334976" y="135971"/>
                    <a:pt x="397065" y="116921"/>
                  </a:cubicBezTo>
                  <a:cubicBezTo>
                    <a:pt x="459154" y="97871"/>
                    <a:pt x="519126" y="36487"/>
                    <a:pt x="481732" y="19554"/>
                  </a:cubicBezTo>
                  <a:cubicBezTo>
                    <a:pt x="444338" y="2621"/>
                    <a:pt x="125426" y="-10079"/>
                    <a:pt x="147298" y="1108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CCFE87DF-81B8-4817-9343-60BA233D0684}"/>
              </a:ext>
            </a:extLst>
          </p:cNvPr>
          <p:cNvSpPr/>
          <p:nvPr/>
        </p:nvSpPr>
        <p:spPr>
          <a:xfrm>
            <a:off x="4099485" y="7092298"/>
            <a:ext cx="1065108" cy="1693057"/>
          </a:xfrm>
          <a:custGeom>
            <a:avLst/>
            <a:gdLst>
              <a:gd name="connsiteX0" fmla="*/ 203275 w 1065108"/>
              <a:gd name="connsiteY0" fmla="*/ 4462 h 1693057"/>
              <a:gd name="connsiteX1" fmla="*/ 1036395 w 1065108"/>
              <a:gd name="connsiteY1" fmla="*/ 146702 h 1693057"/>
              <a:gd name="connsiteX2" fmla="*/ 863675 w 1065108"/>
              <a:gd name="connsiteY2" fmla="*/ 141622 h 1693057"/>
              <a:gd name="connsiteX3" fmla="*/ 772235 w 1065108"/>
              <a:gd name="connsiteY3" fmla="*/ 329582 h 1693057"/>
              <a:gd name="connsiteX4" fmla="*/ 772235 w 1065108"/>
              <a:gd name="connsiteY4" fmla="*/ 883302 h 1693057"/>
              <a:gd name="connsiteX5" fmla="*/ 721435 w 1065108"/>
              <a:gd name="connsiteY5" fmla="*/ 741062 h 1693057"/>
              <a:gd name="connsiteX6" fmla="*/ 975435 w 1065108"/>
              <a:gd name="connsiteY6" fmla="*/ 1660542 h 1693057"/>
              <a:gd name="connsiteX7" fmla="*/ 924635 w 1065108"/>
              <a:gd name="connsiteY7" fmla="*/ 1497982 h 1693057"/>
              <a:gd name="connsiteX8" fmla="*/ 848435 w 1065108"/>
              <a:gd name="connsiteY8" fmla="*/ 1614822 h 1693057"/>
              <a:gd name="connsiteX9" fmla="*/ 823035 w 1065108"/>
              <a:gd name="connsiteY9" fmla="*/ 1665622 h 1693057"/>
              <a:gd name="connsiteX10" fmla="*/ 558875 w 1065108"/>
              <a:gd name="connsiteY10" fmla="*/ 1553862 h 1693057"/>
              <a:gd name="connsiteX11" fmla="*/ 335355 w 1065108"/>
              <a:gd name="connsiteY11" fmla="*/ 954422 h 1693057"/>
              <a:gd name="connsiteX12" fmla="*/ 213435 w 1065108"/>
              <a:gd name="connsiteY12" fmla="*/ 476902 h 1693057"/>
              <a:gd name="connsiteX13" fmla="*/ 10235 w 1065108"/>
              <a:gd name="connsiteY13" fmla="*/ 426102 h 1693057"/>
              <a:gd name="connsiteX14" fmla="*/ 76275 w 1065108"/>
              <a:gd name="connsiteY14" fmla="*/ 329582 h 1693057"/>
              <a:gd name="connsiteX15" fmla="*/ 467435 w 1065108"/>
              <a:gd name="connsiteY15" fmla="*/ 339742 h 1693057"/>
              <a:gd name="connsiteX16" fmla="*/ 30555 w 1065108"/>
              <a:gd name="connsiteY16" fmla="*/ 339742 h 1693057"/>
              <a:gd name="connsiteX17" fmla="*/ 203275 w 1065108"/>
              <a:gd name="connsiteY17" fmla="*/ 4462 h 169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5108" h="1693057">
                <a:moveTo>
                  <a:pt x="203275" y="4462"/>
                </a:moveTo>
                <a:cubicBezTo>
                  <a:pt x="370915" y="-27711"/>
                  <a:pt x="926328" y="123842"/>
                  <a:pt x="1036395" y="146702"/>
                </a:cubicBezTo>
                <a:cubicBezTo>
                  <a:pt x="1146462" y="169562"/>
                  <a:pt x="907702" y="111142"/>
                  <a:pt x="863675" y="141622"/>
                </a:cubicBezTo>
                <a:cubicBezTo>
                  <a:pt x="819648" y="172102"/>
                  <a:pt x="787475" y="205969"/>
                  <a:pt x="772235" y="329582"/>
                </a:cubicBezTo>
                <a:cubicBezTo>
                  <a:pt x="756995" y="453195"/>
                  <a:pt x="780702" y="814722"/>
                  <a:pt x="772235" y="883302"/>
                </a:cubicBezTo>
                <a:cubicBezTo>
                  <a:pt x="763768" y="951882"/>
                  <a:pt x="687568" y="611522"/>
                  <a:pt x="721435" y="741062"/>
                </a:cubicBezTo>
                <a:cubicBezTo>
                  <a:pt x="755302" y="870602"/>
                  <a:pt x="941568" y="1534389"/>
                  <a:pt x="975435" y="1660542"/>
                </a:cubicBezTo>
                <a:cubicBezTo>
                  <a:pt x="1009302" y="1786695"/>
                  <a:pt x="945802" y="1505602"/>
                  <a:pt x="924635" y="1497982"/>
                </a:cubicBezTo>
                <a:cubicBezTo>
                  <a:pt x="903468" y="1490362"/>
                  <a:pt x="865368" y="1586882"/>
                  <a:pt x="848435" y="1614822"/>
                </a:cubicBezTo>
                <a:cubicBezTo>
                  <a:pt x="831502" y="1642762"/>
                  <a:pt x="871295" y="1675782"/>
                  <a:pt x="823035" y="1665622"/>
                </a:cubicBezTo>
                <a:cubicBezTo>
                  <a:pt x="774775" y="1655462"/>
                  <a:pt x="640155" y="1672395"/>
                  <a:pt x="558875" y="1553862"/>
                </a:cubicBezTo>
                <a:cubicBezTo>
                  <a:pt x="477595" y="1435329"/>
                  <a:pt x="392928" y="1133915"/>
                  <a:pt x="335355" y="954422"/>
                </a:cubicBezTo>
                <a:cubicBezTo>
                  <a:pt x="277782" y="774929"/>
                  <a:pt x="267622" y="564955"/>
                  <a:pt x="213435" y="476902"/>
                </a:cubicBezTo>
                <a:cubicBezTo>
                  <a:pt x="159248" y="388849"/>
                  <a:pt x="33095" y="450655"/>
                  <a:pt x="10235" y="426102"/>
                </a:cubicBezTo>
                <a:cubicBezTo>
                  <a:pt x="-12625" y="401549"/>
                  <a:pt x="75" y="343975"/>
                  <a:pt x="76275" y="329582"/>
                </a:cubicBezTo>
                <a:cubicBezTo>
                  <a:pt x="152475" y="315189"/>
                  <a:pt x="475055" y="338049"/>
                  <a:pt x="467435" y="339742"/>
                </a:cubicBezTo>
                <a:cubicBezTo>
                  <a:pt x="459815" y="341435"/>
                  <a:pt x="75428" y="397315"/>
                  <a:pt x="30555" y="339742"/>
                </a:cubicBezTo>
                <a:cubicBezTo>
                  <a:pt x="-14318" y="282169"/>
                  <a:pt x="35635" y="36635"/>
                  <a:pt x="203275" y="4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D6D20B10-E1E4-465F-BE60-8F93971AE400}"/>
              </a:ext>
            </a:extLst>
          </p:cNvPr>
          <p:cNvSpPr/>
          <p:nvPr/>
        </p:nvSpPr>
        <p:spPr>
          <a:xfrm>
            <a:off x="4122194" y="5659265"/>
            <a:ext cx="468982" cy="1456873"/>
          </a:xfrm>
          <a:custGeom>
            <a:avLst/>
            <a:gdLst>
              <a:gd name="connsiteX0" fmla="*/ 452981 w 468982"/>
              <a:gd name="connsiteY0" fmla="*/ 4935 h 1456873"/>
              <a:gd name="connsiteX1" fmla="*/ 402181 w 468982"/>
              <a:gd name="connsiteY1" fmla="*/ 265285 h 1456873"/>
              <a:gd name="connsiteX2" fmla="*/ 100556 w 468982"/>
              <a:gd name="connsiteY2" fmla="*/ 1398760 h 1456873"/>
              <a:gd name="connsiteX3" fmla="*/ 116431 w 468982"/>
              <a:gd name="connsiteY3" fmla="*/ 1217785 h 1456873"/>
              <a:gd name="connsiteX4" fmla="*/ 2131 w 468982"/>
              <a:gd name="connsiteY4" fmla="*/ 573260 h 1456873"/>
              <a:gd name="connsiteX5" fmla="*/ 52931 w 468982"/>
              <a:gd name="connsiteY5" fmla="*/ 735185 h 1456873"/>
              <a:gd name="connsiteX6" fmla="*/ 186281 w 468982"/>
              <a:gd name="connsiteY6" fmla="*/ 401810 h 1456873"/>
              <a:gd name="connsiteX7" fmla="*/ 452981 w 468982"/>
              <a:gd name="connsiteY7" fmla="*/ 4935 h 145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982" h="1456873">
                <a:moveTo>
                  <a:pt x="452981" y="4935"/>
                </a:moveTo>
                <a:cubicBezTo>
                  <a:pt x="488964" y="-17819"/>
                  <a:pt x="460919" y="32981"/>
                  <a:pt x="402181" y="265285"/>
                </a:cubicBezTo>
                <a:cubicBezTo>
                  <a:pt x="343443" y="497589"/>
                  <a:pt x="148181" y="1240010"/>
                  <a:pt x="100556" y="1398760"/>
                </a:cubicBezTo>
                <a:cubicBezTo>
                  <a:pt x="52931" y="1557510"/>
                  <a:pt x="132835" y="1355368"/>
                  <a:pt x="116431" y="1217785"/>
                </a:cubicBezTo>
                <a:cubicBezTo>
                  <a:pt x="100027" y="1080202"/>
                  <a:pt x="12714" y="653693"/>
                  <a:pt x="2131" y="573260"/>
                </a:cubicBezTo>
                <a:cubicBezTo>
                  <a:pt x="-8452" y="492827"/>
                  <a:pt x="22239" y="763760"/>
                  <a:pt x="52931" y="735185"/>
                </a:cubicBezTo>
                <a:cubicBezTo>
                  <a:pt x="83623" y="706610"/>
                  <a:pt x="113785" y="520872"/>
                  <a:pt x="186281" y="401810"/>
                </a:cubicBezTo>
                <a:cubicBezTo>
                  <a:pt x="258777" y="282748"/>
                  <a:pt x="416998" y="27689"/>
                  <a:pt x="452981" y="4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4FBCB551-4E87-4FCC-93DA-EB6D37712B18}"/>
              </a:ext>
            </a:extLst>
          </p:cNvPr>
          <p:cNvSpPr/>
          <p:nvPr/>
        </p:nvSpPr>
        <p:spPr>
          <a:xfrm>
            <a:off x="4196829" y="8149092"/>
            <a:ext cx="1586629" cy="1059970"/>
          </a:xfrm>
          <a:custGeom>
            <a:avLst/>
            <a:gdLst>
              <a:gd name="connsiteX0" fmla="*/ 1585904 w 1586629"/>
              <a:gd name="connsiteY0" fmla="*/ 75 h 1059970"/>
              <a:gd name="connsiteX1" fmla="*/ 1116004 w 1586629"/>
              <a:gd name="connsiteY1" fmla="*/ 440341 h 1059970"/>
              <a:gd name="connsiteX2" fmla="*/ 506404 w 1586629"/>
              <a:gd name="connsiteY2" fmla="*/ 800175 h 1059970"/>
              <a:gd name="connsiteX3" fmla="*/ 2638 w 1586629"/>
              <a:gd name="connsiteY3" fmla="*/ 1058408 h 1059970"/>
              <a:gd name="connsiteX4" fmla="*/ 726538 w 1586629"/>
              <a:gd name="connsiteY4" fmla="*/ 774775 h 1059970"/>
              <a:gd name="connsiteX5" fmla="*/ 83071 w 1586629"/>
              <a:gd name="connsiteY5" fmla="*/ 1058408 h 1059970"/>
              <a:gd name="connsiteX6" fmla="*/ 984771 w 1586629"/>
              <a:gd name="connsiteY6" fmla="*/ 618141 h 1059970"/>
              <a:gd name="connsiteX7" fmla="*/ 1149871 w 1586629"/>
              <a:gd name="connsiteY7" fmla="*/ 508075 h 1059970"/>
              <a:gd name="connsiteX8" fmla="*/ 1221838 w 1586629"/>
              <a:gd name="connsiteY8" fmla="*/ 474208 h 1059970"/>
              <a:gd name="connsiteX9" fmla="*/ 1585904 w 1586629"/>
              <a:gd name="connsiteY9" fmla="*/ 75 h 105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6629" h="1059970">
                <a:moveTo>
                  <a:pt x="1585904" y="75"/>
                </a:moveTo>
                <a:cubicBezTo>
                  <a:pt x="1568265" y="-5570"/>
                  <a:pt x="1295921" y="306991"/>
                  <a:pt x="1116004" y="440341"/>
                </a:cubicBezTo>
                <a:cubicBezTo>
                  <a:pt x="936087" y="573691"/>
                  <a:pt x="691965" y="697164"/>
                  <a:pt x="506404" y="800175"/>
                </a:cubicBezTo>
                <a:cubicBezTo>
                  <a:pt x="320843" y="903186"/>
                  <a:pt x="-34051" y="1062641"/>
                  <a:pt x="2638" y="1058408"/>
                </a:cubicBezTo>
                <a:cubicBezTo>
                  <a:pt x="39327" y="1054175"/>
                  <a:pt x="713133" y="774775"/>
                  <a:pt x="726538" y="774775"/>
                </a:cubicBezTo>
                <a:cubicBezTo>
                  <a:pt x="739943" y="774775"/>
                  <a:pt x="40032" y="1084514"/>
                  <a:pt x="83071" y="1058408"/>
                </a:cubicBezTo>
                <a:cubicBezTo>
                  <a:pt x="126110" y="1032302"/>
                  <a:pt x="806971" y="709863"/>
                  <a:pt x="984771" y="618141"/>
                </a:cubicBezTo>
                <a:cubicBezTo>
                  <a:pt x="1162571" y="526419"/>
                  <a:pt x="1110360" y="532064"/>
                  <a:pt x="1149871" y="508075"/>
                </a:cubicBezTo>
                <a:cubicBezTo>
                  <a:pt x="1189382" y="484086"/>
                  <a:pt x="1149166" y="558169"/>
                  <a:pt x="1221838" y="474208"/>
                </a:cubicBezTo>
                <a:cubicBezTo>
                  <a:pt x="1294510" y="390247"/>
                  <a:pt x="1603543" y="5720"/>
                  <a:pt x="158590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D9ECF207-A520-424D-9F8D-C24EB6897253}"/>
              </a:ext>
            </a:extLst>
          </p:cNvPr>
          <p:cNvSpPr/>
          <p:nvPr/>
        </p:nvSpPr>
        <p:spPr>
          <a:xfrm>
            <a:off x="2366885" y="7747360"/>
            <a:ext cx="730967" cy="1414861"/>
          </a:xfrm>
          <a:custGeom>
            <a:avLst/>
            <a:gdLst>
              <a:gd name="connsiteX0" fmla="*/ 710748 w 730967"/>
              <a:gd name="connsiteY0" fmla="*/ 63140 h 1414861"/>
              <a:gd name="connsiteX1" fmla="*/ 477915 w 730967"/>
              <a:gd name="connsiteY1" fmla="*/ 308673 h 1414861"/>
              <a:gd name="connsiteX2" fmla="*/ 486382 w 730967"/>
              <a:gd name="connsiteY2" fmla="*/ 1180740 h 1414861"/>
              <a:gd name="connsiteX3" fmla="*/ 486382 w 730967"/>
              <a:gd name="connsiteY3" fmla="*/ 1409340 h 1414861"/>
              <a:gd name="connsiteX4" fmla="*/ 452515 w 730967"/>
              <a:gd name="connsiteY4" fmla="*/ 1307740 h 1414861"/>
              <a:gd name="connsiteX5" fmla="*/ 380548 w 730967"/>
              <a:gd name="connsiteY5" fmla="*/ 918273 h 1414861"/>
              <a:gd name="connsiteX6" fmla="*/ 321282 w 730967"/>
              <a:gd name="connsiteY6" fmla="*/ 626173 h 1414861"/>
              <a:gd name="connsiteX7" fmla="*/ 75748 w 730967"/>
              <a:gd name="connsiteY7" fmla="*/ 228240 h 1414861"/>
              <a:gd name="connsiteX8" fmla="*/ 8015 w 730967"/>
              <a:gd name="connsiteY8" fmla="*/ 139340 h 1414861"/>
              <a:gd name="connsiteX9" fmla="*/ 232382 w 730967"/>
              <a:gd name="connsiteY9" fmla="*/ 291740 h 1414861"/>
              <a:gd name="connsiteX10" fmla="*/ 659948 w 730967"/>
              <a:gd name="connsiteY10" fmla="*/ 16573 h 1414861"/>
              <a:gd name="connsiteX11" fmla="*/ 710748 w 730967"/>
              <a:gd name="connsiteY11" fmla="*/ 63140 h 141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967" h="1414861">
                <a:moveTo>
                  <a:pt x="710748" y="63140"/>
                </a:moveTo>
                <a:cubicBezTo>
                  <a:pt x="680409" y="111823"/>
                  <a:pt x="515309" y="122406"/>
                  <a:pt x="477915" y="308673"/>
                </a:cubicBezTo>
                <a:cubicBezTo>
                  <a:pt x="440521" y="494940"/>
                  <a:pt x="484971" y="997296"/>
                  <a:pt x="486382" y="1180740"/>
                </a:cubicBezTo>
                <a:cubicBezTo>
                  <a:pt x="487793" y="1364184"/>
                  <a:pt x="492026" y="1388173"/>
                  <a:pt x="486382" y="1409340"/>
                </a:cubicBezTo>
                <a:cubicBezTo>
                  <a:pt x="480738" y="1430507"/>
                  <a:pt x="470154" y="1389585"/>
                  <a:pt x="452515" y="1307740"/>
                </a:cubicBezTo>
                <a:cubicBezTo>
                  <a:pt x="434876" y="1225895"/>
                  <a:pt x="402420" y="1031868"/>
                  <a:pt x="380548" y="918273"/>
                </a:cubicBezTo>
                <a:cubicBezTo>
                  <a:pt x="358676" y="804679"/>
                  <a:pt x="372082" y="741178"/>
                  <a:pt x="321282" y="626173"/>
                </a:cubicBezTo>
                <a:cubicBezTo>
                  <a:pt x="270482" y="511168"/>
                  <a:pt x="127959" y="309379"/>
                  <a:pt x="75748" y="228240"/>
                </a:cubicBezTo>
                <a:cubicBezTo>
                  <a:pt x="23537" y="147101"/>
                  <a:pt x="-18091" y="128757"/>
                  <a:pt x="8015" y="139340"/>
                </a:cubicBezTo>
                <a:cubicBezTo>
                  <a:pt x="34121" y="149923"/>
                  <a:pt x="123727" y="312201"/>
                  <a:pt x="232382" y="291740"/>
                </a:cubicBezTo>
                <a:cubicBezTo>
                  <a:pt x="341037" y="271279"/>
                  <a:pt x="573165" y="56084"/>
                  <a:pt x="659948" y="16573"/>
                </a:cubicBezTo>
                <a:cubicBezTo>
                  <a:pt x="746731" y="-22938"/>
                  <a:pt x="741087" y="14457"/>
                  <a:pt x="710748" y="63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7BBC8791-1E18-4D51-8228-44435F1A2BDA}"/>
              </a:ext>
            </a:extLst>
          </p:cNvPr>
          <p:cNvSpPr/>
          <p:nvPr/>
        </p:nvSpPr>
        <p:spPr>
          <a:xfrm>
            <a:off x="1172731" y="9295049"/>
            <a:ext cx="1515774" cy="1299869"/>
          </a:xfrm>
          <a:custGeom>
            <a:avLst/>
            <a:gdLst>
              <a:gd name="connsiteX0" fmla="*/ 51549 w 1515774"/>
              <a:gd name="connsiteY0" fmla="*/ 11511 h 1299869"/>
              <a:gd name="connsiteX1" fmla="*/ 71869 w 1515774"/>
              <a:gd name="connsiteY1" fmla="*/ 57231 h 1299869"/>
              <a:gd name="connsiteX2" fmla="*/ 498589 w 1515774"/>
              <a:gd name="connsiteY2" fmla="*/ 976711 h 1299869"/>
              <a:gd name="connsiteX3" fmla="*/ 549389 w 1515774"/>
              <a:gd name="connsiteY3" fmla="*/ 991951 h 1299869"/>
              <a:gd name="connsiteX4" fmla="*/ 991349 w 1515774"/>
              <a:gd name="connsiteY4" fmla="*/ 1179911 h 1299869"/>
              <a:gd name="connsiteX5" fmla="*/ 1509509 w 1515774"/>
              <a:gd name="connsiteY5" fmla="*/ 956391 h 1299869"/>
              <a:gd name="connsiteX6" fmla="*/ 1255509 w 1515774"/>
              <a:gd name="connsiteY6" fmla="*/ 1164671 h 1299869"/>
              <a:gd name="connsiteX7" fmla="*/ 915149 w 1515774"/>
              <a:gd name="connsiteY7" fmla="*/ 1240871 h 1299869"/>
              <a:gd name="connsiteX8" fmla="*/ 656069 w 1515774"/>
              <a:gd name="connsiteY8" fmla="*/ 1240871 h 1299869"/>
              <a:gd name="connsiteX9" fmla="*/ 5829 w 1515774"/>
              <a:gd name="connsiteY9" fmla="*/ 483951 h 1299869"/>
              <a:gd name="connsiteX10" fmla="*/ 320789 w 1515774"/>
              <a:gd name="connsiteY10" fmla="*/ 722711 h 1299869"/>
              <a:gd name="connsiteX11" fmla="*/ 46469 w 1515774"/>
              <a:gd name="connsiteY11" fmla="*/ 311231 h 1299869"/>
              <a:gd name="connsiteX12" fmla="*/ 51549 w 1515774"/>
              <a:gd name="connsiteY12" fmla="*/ 11511 h 129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5774" h="1299869">
                <a:moveTo>
                  <a:pt x="51549" y="11511"/>
                </a:moveTo>
                <a:cubicBezTo>
                  <a:pt x="55782" y="-30822"/>
                  <a:pt x="71869" y="57231"/>
                  <a:pt x="71869" y="57231"/>
                </a:cubicBezTo>
                <a:cubicBezTo>
                  <a:pt x="146376" y="218098"/>
                  <a:pt x="419002" y="820924"/>
                  <a:pt x="498589" y="976711"/>
                </a:cubicBezTo>
                <a:cubicBezTo>
                  <a:pt x="578176" y="1132498"/>
                  <a:pt x="467262" y="958084"/>
                  <a:pt x="549389" y="991951"/>
                </a:cubicBezTo>
                <a:cubicBezTo>
                  <a:pt x="631516" y="1025818"/>
                  <a:pt x="831329" y="1185838"/>
                  <a:pt x="991349" y="1179911"/>
                </a:cubicBezTo>
                <a:cubicBezTo>
                  <a:pt x="1151369" y="1173984"/>
                  <a:pt x="1465482" y="958931"/>
                  <a:pt x="1509509" y="956391"/>
                </a:cubicBezTo>
                <a:cubicBezTo>
                  <a:pt x="1553536" y="953851"/>
                  <a:pt x="1354569" y="1117258"/>
                  <a:pt x="1255509" y="1164671"/>
                </a:cubicBezTo>
                <a:cubicBezTo>
                  <a:pt x="1156449" y="1212084"/>
                  <a:pt x="1015056" y="1228171"/>
                  <a:pt x="915149" y="1240871"/>
                </a:cubicBezTo>
                <a:cubicBezTo>
                  <a:pt x="815242" y="1253571"/>
                  <a:pt x="807622" y="1367024"/>
                  <a:pt x="656069" y="1240871"/>
                </a:cubicBezTo>
                <a:cubicBezTo>
                  <a:pt x="504516" y="1114718"/>
                  <a:pt x="61709" y="570311"/>
                  <a:pt x="5829" y="483951"/>
                </a:cubicBezTo>
                <a:cubicBezTo>
                  <a:pt x="-50051" y="397591"/>
                  <a:pt x="314016" y="751498"/>
                  <a:pt x="320789" y="722711"/>
                </a:cubicBezTo>
                <a:cubicBezTo>
                  <a:pt x="327562" y="693924"/>
                  <a:pt x="91342" y="427224"/>
                  <a:pt x="46469" y="311231"/>
                </a:cubicBezTo>
                <a:cubicBezTo>
                  <a:pt x="1596" y="195238"/>
                  <a:pt x="47316" y="53844"/>
                  <a:pt x="51549" y="1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21B1F524-6C38-4F48-A4C2-F393AD906FA6}"/>
              </a:ext>
            </a:extLst>
          </p:cNvPr>
          <p:cNvSpPr/>
          <p:nvPr/>
        </p:nvSpPr>
        <p:spPr>
          <a:xfrm>
            <a:off x="1693951" y="7851123"/>
            <a:ext cx="369303" cy="2566358"/>
          </a:xfrm>
          <a:custGeom>
            <a:avLst/>
            <a:gdLst>
              <a:gd name="connsiteX0" fmla="*/ 2769 w 369303"/>
              <a:gd name="connsiteY0" fmla="*/ 22877 h 2566358"/>
              <a:gd name="connsiteX1" fmla="*/ 272009 w 369303"/>
              <a:gd name="connsiteY1" fmla="*/ 297197 h 2566358"/>
              <a:gd name="connsiteX2" fmla="*/ 236449 w 369303"/>
              <a:gd name="connsiteY2" fmla="*/ 1150637 h 2566358"/>
              <a:gd name="connsiteX3" fmla="*/ 368529 w 369303"/>
              <a:gd name="connsiteY3" fmla="*/ 2075197 h 2566358"/>
              <a:gd name="connsiteX4" fmla="*/ 165329 w 369303"/>
              <a:gd name="connsiteY4" fmla="*/ 1607837 h 2566358"/>
              <a:gd name="connsiteX5" fmla="*/ 343129 w 369303"/>
              <a:gd name="connsiteY5" fmla="*/ 2562877 h 2566358"/>
              <a:gd name="connsiteX6" fmla="*/ 190729 w 369303"/>
              <a:gd name="connsiteY6" fmla="*/ 1887237 h 2566358"/>
              <a:gd name="connsiteX7" fmla="*/ 134849 w 369303"/>
              <a:gd name="connsiteY7" fmla="*/ 815357 h 2566358"/>
              <a:gd name="connsiteX8" fmla="*/ 2769 w 369303"/>
              <a:gd name="connsiteY8" fmla="*/ 22877 h 256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303" h="2566358">
                <a:moveTo>
                  <a:pt x="2769" y="22877"/>
                </a:moveTo>
                <a:cubicBezTo>
                  <a:pt x="25629" y="-63483"/>
                  <a:pt x="233062" y="109237"/>
                  <a:pt x="272009" y="297197"/>
                </a:cubicBezTo>
                <a:cubicBezTo>
                  <a:pt x="310956" y="485157"/>
                  <a:pt x="220362" y="854304"/>
                  <a:pt x="236449" y="1150637"/>
                </a:cubicBezTo>
                <a:cubicBezTo>
                  <a:pt x="252536" y="1446970"/>
                  <a:pt x="380382" y="1998997"/>
                  <a:pt x="368529" y="2075197"/>
                </a:cubicBezTo>
                <a:cubicBezTo>
                  <a:pt x="356676" y="2151397"/>
                  <a:pt x="169562" y="1526557"/>
                  <a:pt x="165329" y="1607837"/>
                </a:cubicBezTo>
                <a:cubicBezTo>
                  <a:pt x="161096" y="1689117"/>
                  <a:pt x="338896" y="2516310"/>
                  <a:pt x="343129" y="2562877"/>
                </a:cubicBezTo>
                <a:cubicBezTo>
                  <a:pt x="347362" y="2609444"/>
                  <a:pt x="225442" y="2178490"/>
                  <a:pt x="190729" y="1887237"/>
                </a:cubicBezTo>
                <a:cubicBezTo>
                  <a:pt x="156016" y="1595984"/>
                  <a:pt x="164482" y="1121004"/>
                  <a:pt x="134849" y="815357"/>
                </a:cubicBezTo>
                <a:cubicBezTo>
                  <a:pt x="105216" y="509710"/>
                  <a:pt x="-20091" y="109237"/>
                  <a:pt x="2769" y="2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9A7D0F20-A551-418B-A608-AD0473F5CCE1}"/>
              </a:ext>
            </a:extLst>
          </p:cNvPr>
          <p:cNvSpPr/>
          <p:nvPr/>
        </p:nvSpPr>
        <p:spPr>
          <a:xfrm>
            <a:off x="2531611" y="8457208"/>
            <a:ext cx="257853" cy="1761817"/>
          </a:xfrm>
          <a:custGeom>
            <a:avLst/>
            <a:gdLst>
              <a:gd name="connsiteX0" fmla="*/ 176029 w 257853"/>
              <a:gd name="connsiteY0" fmla="*/ 992 h 1761817"/>
              <a:gd name="connsiteX1" fmla="*/ 13469 w 257853"/>
              <a:gd name="connsiteY1" fmla="*/ 844272 h 1761817"/>
              <a:gd name="connsiteX2" fmla="*/ 13469 w 257853"/>
              <a:gd name="connsiteY2" fmla="*/ 1636752 h 1761817"/>
              <a:gd name="connsiteX3" fmla="*/ 49029 w 257853"/>
              <a:gd name="connsiteY3" fmla="*/ 1245592 h 1761817"/>
              <a:gd name="connsiteX4" fmla="*/ 165869 w 257853"/>
              <a:gd name="connsiteY4" fmla="*/ 1758672 h 1761817"/>
              <a:gd name="connsiteX5" fmla="*/ 257309 w 257853"/>
              <a:gd name="connsiteY5" fmla="*/ 950952 h 1761817"/>
              <a:gd name="connsiteX6" fmla="*/ 201429 w 257853"/>
              <a:gd name="connsiteY6" fmla="*/ 1265912 h 1761817"/>
              <a:gd name="connsiteX7" fmla="*/ 150629 w 257853"/>
              <a:gd name="connsiteY7" fmla="*/ 686792 h 1761817"/>
              <a:gd name="connsiteX8" fmla="*/ 176029 w 257853"/>
              <a:gd name="connsiteY8" fmla="*/ 992 h 176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53" h="1761817">
                <a:moveTo>
                  <a:pt x="176029" y="992"/>
                </a:moveTo>
                <a:cubicBezTo>
                  <a:pt x="153169" y="27239"/>
                  <a:pt x="40562" y="571645"/>
                  <a:pt x="13469" y="844272"/>
                </a:cubicBezTo>
                <a:cubicBezTo>
                  <a:pt x="-13624" y="1116899"/>
                  <a:pt x="7542" y="1569865"/>
                  <a:pt x="13469" y="1636752"/>
                </a:cubicBezTo>
                <a:cubicBezTo>
                  <a:pt x="19396" y="1703639"/>
                  <a:pt x="23629" y="1225272"/>
                  <a:pt x="49029" y="1245592"/>
                </a:cubicBezTo>
                <a:cubicBezTo>
                  <a:pt x="74429" y="1265912"/>
                  <a:pt x="131156" y="1807779"/>
                  <a:pt x="165869" y="1758672"/>
                </a:cubicBezTo>
                <a:cubicBezTo>
                  <a:pt x="200582" y="1709565"/>
                  <a:pt x="251382" y="1033079"/>
                  <a:pt x="257309" y="950952"/>
                </a:cubicBezTo>
                <a:cubicBezTo>
                  <a:pt x="263236" y="868825"/>
                  <a:pt x="219209" y="1309939"/>
                  <a:pt x="201429" y="1265912"/>
                </a:cubicBezTo>
                <a:cubicBezTo>
                  <a:pt x="183649" y="1221885"/>
                  <a:pt x="151476" y="897612"/>
                  <a:pt x="150629" y="686792"/>
                </a:cubicBezTo>
                <a:cubicBezTo>
                  <a:pt x="149782" y="475972"/>
                  <a:pt x="198889" y="-25255"/>
                  <a:pt x="176029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C9307BCF-BDC7-4172-A410-025BBEA30034}"/>
              </a:ext>
            </a:extLst>
          </p:cNvPr>
          <p:cNvSpPr/>
          <p:nvPr/>
        </p:nvSpPr>
        <p:spPr>
          <a:xfrm>
            <a:off x="1867593" y="6368855"/>
            <a:ext cx="669921" cy="1561562"/>
          </a:xfrm>
          <a:custGeom>
            <a:avLst/>
            <a:gdLst>
              <a:gd name="connsiteX0" fmla="*/ 652087 w 669921"/>
              <a:gd name="connsiteY0" fmla="*/ 362145 h 1561562"/>
              <a:gd name="connsiteX1" fmla="*/ 276167 w 669921"/>
              <a:gd name="connsiteY1" fmla="*/ 870145 h 1561562"/>
              <a:gd name="connsiteX2" fmla="*/ 103447 w 669921"/>
              <a:gd name="connsiteY2" fmla="*/ 1469585 h 1561562"/>
              <a:gd name="connsiteX3" fmla="*/ 194887 w 669921"/>
              <a:gd name="connsiteY3" fmla="*/ 788865 h 1561562"/>
              <a:gd name="connsiteX4" fmla="*/ 1847 w 669921"/>
              <a:gd name="connsiteY4" fmla="*/ 1561025 h 1561562"/>
              <a:gd name="connsiteX5" fmla="*/ 123767 w 669921"/>
              <a:gd name="connsiteY5" fmla="*/ 895545 h 1561562"/>
              <a:gd name="connsiteX6" fmla="*/ 530167 w 669921"/>
              <a:gd name="connsiteY6" fmla="*/ 26865 h 1561562"/>
              <a:gd name="connsiteX7" fmla="*/ 530167 w 669921"/>
              <a:gd name="connsiteY7" fmla="*/ 235145 h 1561562"/>
              <a:gd name="connsiteX8" fmla="*/ 601287 w 669921"/>
              <a:gd name="connsiteY8" fmla="*/ 377385 h 1561562"/>
              <a:gd name="connsiteX9" fmla="*/ 652087 w 669921"/>
              <a:gd name="connsiteY9" fmla="*/ 362145 h 156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921" h="1561562">
                <a:moveTo>
                  <a:pt x="652087" y="362145"/>
                </a:moveTo>
                <a:cubicBezTo>
                  <a:pt x="597900" y="444272"/>
                  <a:pt x="367607" y="685572"/>
                  <a:pt x="276167" y="870145"/>
                </a:cubicBezTo>
                <a:cubicBezTo>
                  <a:pt x="184727" y="1054718"/>
                  <a:pt x="116994" y="1483132"/>
                  <a:pt x="103447" y="1469585"/>
                </a:cubicBezTo>
                <a:cubicBezTo>
                  <a:pt x="89900" y="1456038"/>
                  <a:pt x="211820" y="773625"/>
                  <a:pt x="194887" y="788865"/>
                </a:cubicBezTo>
                <a:cubicBezTo>
                  <a:pt x="177954" y="804105"/>
                  <a:pt x="13700" y="1543245"/>
                  <a:pt x="1847" y="1561025"/>
                </a:cubicBezTo>
                <a:cubicBezTo>
                  <a:pt x="-10006" y="1578805"/>
                  <a:pt x="35714" y="1151238"/>
                  <a:pt x="123767" y="895545"/>
                </a:cubicBezTo>
                <a:cubicBezTo>
                  <a:pt x="211820" y="639852"/>
                  <a:pt x="462434" y="136932"/>
                  <a:pt x="530167" y="26865"/>
                </a:cubicBezTo>
                <a:cubicBezTo>
                  <a:pt x="597900" y="-83202"/>
                  <a:pt x="518314" y="176725"/>
                  <a:pt x="530167" y="235145"/>
                </a:cubicBezTo>
                <a:cubicBezTo>
                  <a:pt x="542020" y="293565"/>
                  <a:pt x="580967" y="351985"/>
                  <a:pt x="601287" y="377385"/>
                </a:cubicBezTo>
                <a:cubicBezTo>
                  <a:pt x="621607" y="402785"/>
                  <a:pt x="706274" y="280018"/>
                  <a:pt x="652087" y="362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F54D34E0-69E5-4682-9BAF-4F3EE9F0DD4C}"/>
              </a:ext>
            </a:extLst>
          </p:cNvPr>
          <p:cNvSpPr/>
          <p:nvPr/>
        </p:nvSpPr>
        <p:spPr>
          <a:xfrm>
            <a:off x="3268133" y="6234268"/>
            <a:ext cx="266073" cy="1876840"/>
          </a:xfrm>
          <a:custGeom>
            <a:avLst/>
            <a:gdLst>
              <a:gd name="connsiteX0" fmla="*/ 101600 w 266073"/>
              <a:gd name="connsiteY0" fmla="*/ 14132 h 1876840"/>
              <a:gd name="connsiteX1" fmla="*/ 262467 w 266073"/>
              <a:gd name="connsiteY1" fmla="*/ 894665 h 1876840"/>
              <a:gd name="connsiteX2" fmla="*/ 203200 w 266073"/>
              <a:gd name="connsiteY2" fmla="*/ 1876799 h 1876840"/>
              <a:gd name="connsiteX3" fmla="*/ 84667 w 266073"/>
              <a:gd name="connsiteY3" fmla="*/ 936999 h 1876840"/>
              <a:gd name="connsiteX4" fmla="*/ 0 w 266073"/>
              <a:gd name="connsiteY4" fmla="*/ 1622799 h 1876840"/>
              <a:gd name="connsiteX5" fmla="*/ 101600 w 266073"/>
              <a:gd name="connsiteY5" fmla="*/ 14132 h 187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73" h="1876840">
                <a:moveTo>
                  <a:pt x="101600" y="14132"/>
                </a:moveTo>
                <a:cubicBezTo>
                  <a:pt x="145344" y="-107224"/>
                  <a:pt x="245534" y="584221"/>
                  <a:pt x="262467" y="894665"/>
                </a:cubicBezTo>
                <a:cubicBezTo>
                  <a:pt x="279400" y="1205109"/>
                  <a:pt x="232833" y="1869743"/>
                  <a:pt x="203200" y="1876799"/>
                </a:cubicBezTo>
                <a:cubicBezTo>
                  <a:pt x="173567" y="1883855"/>
                  <a:pt x="118534" y="979332"/>
                  <a:pt x="84667" y="936999"/>
                </a:cubicBezTo>
                <a:cubicBezTo>
                  <a:pt x="50800" y="894666"/>
                  <a:pt x="0" y="1769555"/>
                  <a:pt x="0" y="1622799"/>
                </a:cubicBezTo>
                <a:cubicBezTo>
                  <a:pt x="0" y="1476043"/>
                  <a:pt x="57856" y="135488"/>
                  <a:pt x="101600" y="1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AD842E15-7EF4-4319-B678-A5C570D81D39}"/>
              </a:ext>
            </a:extLst>
          </p:cNvPr>
          <p:cNvSpPr/>
          <p:nvPr/>
        </p:nvSpPr>
        <p:spPr>
          <a:xfrm>
            <a:off x="3298007" y="4864100"/>
            <a:ext cx="822441" cy="1894916"/>
          </a:xfrm>
          <a:custGeom>
            <a:avLst/>
            <a:gdLst>
              <a:gd name="connsiteX0" fmla="*/ 816793 w 822441"/>
              <a:gd name="connsiteY0" fmla="*/ 8155 h 2063091"/>
              <a:gd name="connsiteX1" fmla="*/ 3993 w 822441"/>
              <a:gd name="connsiteY1" fmla="*/ 668555 h 2063091"/>
              <a:gd name="connsiteX2" fmla="*/ 496753 w 822441"/>
              <a:gd name="connsiteY2" fmla="*/ 434875 h 2063091"/>
              <a:gd name="connsiteX3" fmla="*/ 293553 w 822441"/>
              <a:gd name="connsiteY3" fmla="*/ 632995 h 2063091"/>
              <a:gd name="connsiteX4" fmla="*/ 232593 w 822441"/>
              <a:gd name="connsiteY4" fmla="*/ 1085115 h 2063091"/>
              <a:gd name="connsiteX5" fmla="*/ 34473 w 822441"/>
              <a:gd name="connsiteY5" fmla="*/ 2060475 h 2063091"/>
              <a:gd name="connsiteX6" fmla="*/ 100513 w 822441"/>
              <a:gd name="connsiteY6" fmla="*/ 1354355 h 2063091"/>
              <a:gd name="connsiteX7" fmla="*/ 100513 w 822441"/>
              <a:gd name="connsiteY7" fmla="*/ 820955 h 2063091"/>
              <a:gd name="connsiteX8" fmla="*/ 166553 w 822441"/>
              <a:gd name="connsiteY8" fmla="*/ 2024915 h 2063091"/>
              <a:gd name="connsiteX9" fmla="*/ 354513 w 822441"/>
              <a:gd name="connsiteY9" fmla="*/ 1207035 h 2063091"/>
              <a:gd name="connsiteX10" fmla="*/ 816793 w 822441"/>
              <a:gd name="connsiteY10" fmla="*/ 8155 h 20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441" h="2063091">
                <a:moveTo>
                  <a:pt x="816793" y="8155"/>
                </a:moveTo>
                <a:cubicBezTo>
                  <a:pt x="758373" y="-81592"/>
                  <a:pt x="57333" y="597435"/>
                  <a:pt x="3993" y="668555"/>
                </a:cubicBezTo>
                <a:cubicBezTo>
                  <a:pt x="-49347" y="739675"/>
                  <a:pt x="448493" y="440802"/>
                  <a:pt x="496753" y="434875"/>
                </a:cubicBezTo>
                <a:cubicBezTo>
                  <a:pt x="545013" y="428948"/>
                  <a:pt x="337580" y="524622"/>
                  <a:pt x="293553" y="632995"/>
                </a:cubicBezTo>
                <a:cubicBezTo>
                  <a:pt x="249526" y="741368"/>
                  <a:pt x="275773" y="847202"/>
                  <a:pt x="232593" y="1085115"/>
                </a:cubicBezTo>
                <a:cubicBezTo>
                  <a:pt x="189413" y="1323028"/>
                  <a:pt x="56486" y="2015602"/>
                  <a:pt x="34473" y="2060475"/>
                </a:cubicBezTo>
                <a:cubicBezTo>
                  <a:pt x="12460" y="2105348"/>
                  <a:pt x="89506" y="1560942"/>
                  <a:pt x="100513" y="1354355"/>
                </a:cubicBezTo>
                <a:cubicBezTo>
                  <a:pt x="111520" y="1147768"/>
                  <a:pt x="89506" y="709195"/>
                  <a:pt x="100513" y="820955"/>
                </a:cubicBezTo>
                <a:cubicBezTo>
                  <a:pt x="111520" y="932715"/>
                  <a:pt x="124220" y="1960568"/>
                  <a:pt x="166553" y="2024915"/>
                </a:cubicBezTo>
                <a:cubicBezTo>
                  <a:pt x="208886" y="2089262"/>
                  <a:pt x="245293" y="1544855"/>
                  <a:pt x="354513" y="1207035"/>
                </a:cubicBezTo>
                <a:cubicBezTo>
                  <a:pt x="463733" y="869215"/>
                  <a:pt x="875213" y="97902"/>
                  <a:pt x="816793" y="8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88D41EB1-45BE-458E-BB62-843DFBC4A9C0}"/>
              </a:ext>
            </a:extLst>
          </p:cNvPr>
          <p:cNvSpPr/>
          <p:nvPr/>
        </p:nvSpPr>
        <p:spPr>
          <a:xfrm>
            <a:off x="5390188" y="4848054"/>
            <a:ext cx="696367" cy="1009829"/>
          </a:xfrm>
          <a:custGeom>
            <a:avLst/>
            <a:gdLst>
              <a:gd name="connsiteX0" fmla="*/ 254962 w 696367"/>
              <a:gd name="connsiteY0" fmla="*/ 301796 h 1009829"/>
              <a:gd name="connsiteX1" fmla="*/ 686762 w 696367"/>
              <a:gd name="connsiteY1" fmla="*/ 657396 h 1009829"/>
              <a:gd name="connsiteX2" fmla="*/ 547062 w 696367"/>
              <a:gd name="connsiteY2" fmla="*/ 590721 h 1009829"/>
              <a:gd name="connsiteX3" fmla="*/ 458162 w 696367"/>
              <a:gd name="connsiteY3" fmla="*/ 749471 h 1009829"/>
              <a:gd name="connsiteX4" fmla="*/ 426412 w 696367"/>
              <a:gd name="connsiteY4" fmla="*/ 946321 h 1009829"/>
              <a:gd name="connsiteX5" fmla="*/ 410537 w 696367"/>
              <a:gd name="connsiteY5" fmla="*/ 609771 h 1009829"/>
              <a:gd name="connsiteX6" fmla="*/ 207337 w 696367"/>
              <a:gd name="connsiteY6" fmla="*/ 1009821 h 1009829"/>
              <a:gd name="connsiteX7" fmla="*/ 315287 w 696367"/>
              <a:gd name="connsiteY7" fmla="*/ 597071 h 1009829"/>
              <a:gd name="connsiteX8" fmla="*/ 324812 w 696367"/>
              <a:gd name="connsiteY8" fmla="*/ 517696 h 1009829"/>
              <a:gd name="connsiteX9" fmla="*/ 223212 w 696367"/>
              <a:gd name="connsiteY9" fmla="*/ 365296 h 1009829"/>
              <a:gd name="connsiteX10" fmla="*/ 962 w 696367"/>
              <a:gd name="connsiteY10" fmla="*/ 6521 h 1009829"/>
              <a:gd name="connsiteX11" fmla="*/ 147012 w 696367"/>
              <a:gd name="connsiteY11" fmla="*/ 146221 h 1009829"/>
              <a:gd name="connsiteX12" fmla="*/ 254962 w 696367"/>
              <a:gd name="connsiteY12" fmla="*/ 301796 h 100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6367" h="1009829">
                <a:moveTo>
                  <a:pt x="254962" y="301796"/>
                </a:moveTo>
                <a:cubicBezTo>
                  <a:pt x="344920" y="386992"/>
                  <a:pt x="638079" y="609242"/>
                  <a:pt x="686762" y="657396"/>
                </a:cubicBezTo>
                <a:cubicBezTo>
                  <a:pt x="735445" y="705550"/>
                  <a:pt x="585162" y="575375"/>
                  <a:pt x="547062" y="590721"/>
                </a:cubicBezTo>
                <a:cubicBezTo>
                  <a:pt x="508962" y="606067"/>
                  <a:pt x="478270" y="690204"/>
                  <a:pt x="458162" y="749471"/>
                </a:cubicBezTo>
                <a:cubicBezTo>
                  <a:pt x="438054" y="808738"/>
                  <a:pt x="434350" y="969604"/>
                  <a:pt x="426412" y="946321"/>
                </a:cubicBezTo>
                <a:cubicBezTo>
                  <a:pt x="418475" y="923038"/>
                  <a:pt x="447049" y="599188"/>
                  <a:pt x="410537" y="609771"/>
                </a:cubicBezTo>
                <a:cubicBezTo>
                  <a:pt x="374025" y="620354"/>
                  <a:pt x="223212" y="1011938"/>
                  <a:pt x="207337" y="1009821"/>
                </a:cubicBezTo>
                <a:cubicBezTo>
                  <a:pt x="191462" y="1007704"/>
                  <a:pt x="295708" y="679092"/>
                  <a:pt x="315287" y="597071"/>
                </a:cubicBezTo>
                <a:cubicBezTo>
                  <a:pt x="334866" y="515050"/>
                  <a:pt x="340158" y="556325"/>
                  <a:pt x="324812" y="517696"/>
                </a:cubicBezTo>
                <a:cubicBezTo>
                  <a:pt x="309466" y="479067"/>
                  <a:pt x="277187" y="450492"/>
                  <a:pt x="223212" y="365296"/>
                </a:cubicBezTo>
                <a:cubicBezTo>
                  <a:pt x="169237" y="280100"/>
                  <a:pt x="13662" y="43033"/>
                  <a:pt x="962" y="6521"/>
                </a:cubicBezTo>
                <a:cubicBezTo>
                  <a:pt x="-11738" y="-29992"/>
                  <a:pt x="104679" y="96480"/>
                  <a:pt x="147012" y="146221"/>
                </a:cubicBezTo>
                <a:cubicBezTo>
                  <a:pt x="189345" y="195962"/>
                  <a:pt x="165004" y="216600"/>
                  <a:pt x="254962" y="30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A8A2EC9E-289C-4500-86A6-A52AF91E6E9B}"/>
              </a:ext>
            </a:extLst>
          </p:cNvPr>
          <p:cNvSpPr/>
          <p:nvPr/>
        </p:nvSpPr>
        <p:spPr>
          <a:xfrm>
            <a:off x="5400100" y="6503269"/>
            <a:ext cx="804868" cy="451782"/>
          </a:xfrm>
          <a:custGeom>
            <a:avLst/>
            <a:gdLst>
              <a:gd name="connsiteX0" fmla="*/ 6925 w 804868"/>
              <a:gd name="connsiteY0" fmla="*/ 37231 h 451782"/>
              <a:gd name="connsiteX1" fmla="*/ 800675 w 804868"/>
              <a:gd name="connsiteY1" fmla="*/ 2306 h 451782"/>
              <a:gd name="connsiteX2" fmla="*/ 330775 w 804868"/>
              <a:gd name="connsiteY2" fmla="*/ 97556 h 451782"/>
              <a:gd name="connsiteX3" fmla="*/ 562550 w 804868"/>
              <a:gd name="connsiteY3" fmla="*/ 91206 h 451782"/>
              <a:gd name="connsiteX4" fmla="*/ 486350 w 804868"/>
              <a:gd name="connsiteY4" fmla="*/ 173756 h 451782"/>
              <a:gd name="connsiteX5" fmla="*/ 619700 w 804868"/>
              <a:gd name="connsiteY5" fmla="*/ 449981 h 451782"/>
              <a:gd name="connsiteX6" fmla="*/ 556200 w 804868"/>
              <a:gd name="connsiteY6" fmla="*/ 284881 h 451782"/>
              <a:gd name="connsiteX7" fmla="*/ 422850 w 804868"/>
              <a:gd name="connsiteY7" fmla="*/ 122956 h 451782"/>
              <a:gd name="connsiteX8" fmla="*/ 6925 w 804868"/>
              <a:gd name="connsiteY8" fmla="*/ 37231 h 45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868" h="451782">
                <a:moveTo>
                  <a:pt x="6925" y="37231"/>
                </a:moveTo>
                <a:cubicBezTo>
                  <a:pt x="69896" y="17123"/>
                  <a:pt x="746700" y="-7748"/>
                  <a:pt x="800675" y="2306"/>
                </a:cubicBezTo>
                <a:cubicBezTo>
                  <a:pt x="854650" y="12360"/>
                  <a:pt x="370462" y="82739"/>
                  <a:pt x="330775" y="97556"/>
                </a:cubicBezTo>
                <a:cubicBezTo>
                  <a:pt x="291088" y="112373"/>
                  <a:pt x="536621" y="78506"/>
                  <a:pt x="562550" y="91206"/>
                </a:cubicBezTo>
                <a:cubicBezTo>
                  <a:pt x="588479" y="103906"/>
                  <a:pt x="476825" y="113960"/>
                  <a:pt x="486350" y="173756"/>
                </a:cubicBezTo>
                <a:cubicBezTo>
                  <a:pt x="495875" y="233552"/>
                  <a:pt x="608058" y="431460"/>
                  <a:pt x="619700" y="449981"/>
                </a:cubicBezTo>
                <a:cubicBezTo>
                  <a:pt x="631342" y="468502"/>
                  <a:pt x="589008" y="339385"/>
                  <a:pt x="556200" y="284881"/>
                </a:cubicBezTo>
                <a:cubicBezTo>
                  <a:pt x="523392" y="230377"/>
                  <a:pt x="517042" y="164231"/>
                  <a:pt x="422850" y="122956"/>
                </a:cubicBezTo>
                <a:cubicBezTo>
                  <a:pt x="328658" y="81681"/>
                  <a:pt x="-56046" y="57339"/>
                  <a:pt x="6925" y="37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BA62152F-F174-4F42-A8B5-E8FE159381FC}"/>
              </a:ext>
            </a:extLst>
          </p:cNvPr>
          <p:cNvSpPr/>
          <p:nvPr/>
        </p:nvSpPr>
        <p:spPr>
          <a:xfrm>
            <a:off x="5882449" y="5603688"/>
            <a:ext cx="729550" cy="1000381"/>
          </a:xfrm>
          <a:custGeom>
            <a:avLst/>
            <a:gdLst>
              <a:gd name="connsiteX0" fmla="*/ 159576 w 729550"/>
              <a:gd name="connsiteY0" fmla="*/ 6537 h 1000381"/>
              <a:gd name="connsiteX1" fmla="*/ 248476 w 729550"/>
              <a:gd name="connsiteY1" fmla="*/ 120837 h 1000381"/>
              <a:gd name="connsiteX2" fmla="*/ 556451 w 729550"/>
              <a:gd name="connsiteY2" fmla="*/ 489137 h 1000381"/>
              <a:gd name="connsiteX3" fmla="*/ 543751 w 729550"/>
              <a:gd name="connsiteY3" fmla="*/ 416112 h 1000381"/>
              <a:gd name="connsiteX4" fmla="*/ 727901 w 729550"/>
              <a:gd name="connsiteY4" fmla="*/ 981262 h 1000381"/>
              <a:gd name="connsiteX5" fmla="*/ 619951 w 729550"/>
              <a:gd name="connsiteY5" fmla="*/ 838387 h 1000381"/>
              <a:gd name="connsiteX6" fmla="*/ 381826 w 729550"/>
              <a:gd name="connsiteY6" fmla="*/ 549462 h 1000381"/>
              <a:gd name="connsiteX7" fmla="*/ 826 w 729550"/>
              <a:gd name="connsiteY7" fmla="*/ 206562 h 1000381"/>
              <a:gd name="connsiteX8" fmla="*/ 277051 w 729550"/>
              <a:gd name="connsiteY8" fmla="*/ 358962 h 1000381"/>
              <a:gd name="connsiteX9" fmla="*/ 159576 w 729550"/>
              <a:gd name="connsiteY9" fmla="*/ 6537 h 100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9550" h="1000381">
                <a:moveTo>
                  <a:pt x="159576" y="6537"/>
                </a:moveTo>
                <a:cubicBezTo>
                  <a:pt x="154813" y="-33151"/>
                  <a:pt x="248476" y="120837"/>
                  <a:pt x="248476" y="120837"/>
                </a:cubicBezTo>
                <a:cubicBezTo>
                  <a:pt x="314622" y="201270"/>
                  <a:pt x="507239" y="439925"/>
                  <a:pt x="556451" y="489137"/>
                </a:cubicBezTo>
                <a:cubicBezTo>
                  <a:pt x="605663" y="538349"/>
                  <a:pt x="515176" y="334091"/>
                  <a:pt x="543751" y="416112"/>
                </a:cubicBezTo>
                <a:cubicBezTo>
                  <a:pt x="572326" y="498133"/>
                  <a:pt x="715201" y="910883"/>
                  <a:pt x="727901" y="981262"/>
                </a:cubicBezTo>
                <a:cubicBezTo>
                  <a:pt x="740601" y="1051641"/>
                  <a:pt x="677630" y="910354"/>
                  <a:pt x="619951" y="838387"/>
                </a:cubicBezTo>
                <a:cubicBezTo>
                  <a:pt x="562272" y="766420"/>
                  <a:pt x="485013" y="654766"/>
                  <a:pt x="381826" y="549462"/>
                </a:cubicBezTo>
                <a:cubicBezTo>
                  <a:pt x="278639" y="444158"/>
                  <a:pt x="18288" y="238312"/>
                  <a:pt x="826" y="206562"/>
                </a:cubicBezTo>
                <a:cubicBezTo>
                  <a:pt x="-16636" y="174812"/>
                  <a:pt x="247947" y="388595"/>
                  <a:pt x="277051" y="358962"/>
                </a:cubicBezTo>
                <a:cubicBezTo>
                  <a:pt x="306155" y="329329"/>
                  <a:pt x="164339" y="46225"/>
                  <a:pt x="159576" y="6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0BC4BD80-6844-47B2-B16F-E3B25F7D72B2}"/>
              </a:ext>
            </a:extLst>
          </p:cNvPr>
          <p:cNvSpPr/>
          <p:nvPr/>
        </p:nvSpPr>
        <p:spPr>
          <a:xfrm>
            <a:off x="5641186" y="6446916"/>
            <a:ext cx="756203" cy="265505"/>
          </a:xfrm>
          <a:custGeom>
            <a:avLst/>
            <a:gdLst>
              <a:gd name="connsiteX0" fmla="*/ 2694 w 756203"/>
              <a:gd name="connsiteY0" fmla="*/ 9764 h 265505"/>
              <a:gd name="connsiteX1" fmla="*/ 139854 w 756203"/>
              <a:gd name="connsiteY1" fmla="*/ 25004 h 265505"/>
              <a:gd name="connsiteX2" fmla="*/ 754534 w 756203"/>
              <a:gd name="connsiteY2" fmla="*/ 96124 h 265505"/>
              <a:gd name="connsiteX3" fmla="*/ 322734 w 756203"/>
              <a:gd name="connsiteY3" fmla="*/ 152004 h 265505"/>
              <a:gd name="connsiteX4" fmla="*/ 358294 w 756203"/>
              <a:gd name="connsiteY4" fmla="*/ 258684 h 265505"/>
              <a:gd name="connsiteX5" fmla="*/ 556414 w 756203"/>
              <a:gd name="connsiteY5" fmla="*/ 248524 h 265505"/>
              <a:gd name="connsiteX6" fmla="*/ 292254 w 756203"/>
              <a:gd name="connsiteY6" fmla="*/ 197724 h 265505"/>
              <a:gd name="connsiteX7" fmla="*/ 2694 w 756203"/>
              <a:gd name="connsiteY7" fmla="*/ 9764 h 26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6203" h="265505">
                <a:moveTo>
                  <a:pt x="2694" y="9764"/>
                </a:moveTo>
                <a:cubicBezTo>
                  <a:pt x="-22706" y="-19023"/>
                  <a:pt x="139854" y="25004"/>
                  <a:pt x="139854" y="25004"/>
                </a:cubicBezTo>
                <a:cubicBezTo>
                  <a:pt x="265161" y="39397"/>
                  <a:pt x="724054" y="74957"/>
                  <a:pt x="754534" y="96124"/>
                </a:cubicBezTo>
                <a:cubicBezTo>
                  <a:pt x="785014" y="117291"/>
                  <a:pt x="388774" y="124911"/>
                  <a:pt x="322734" y="152004"/>
                </a:cubicBezTo>
                <a:cubicBezTo>
                  <a:pt x="256694" y="179097"/>
                  <a:pt x="319347" y="242597"/>
                  <a:pt x="358294" y="258684"/>
                </a:cubicBezTo>
                <a:cubicBezTo>
                  <a:pt x="397241" y="274771"/>
                  <a:pt x="567421" y="258684"/>
                  <a:pt x="556414" y="248524"/>
                </a:cubicBezTo>
                <a:cubicBezTo>
                  <a:pt x="545407" y="238364"/>
                  <a:pt x="382001" y="235824"/>
                  <a:pt x="292254" y="197724"/>
                </a:cubicBezTo>
                <a:cubicBezTo>
                  <a:pt x="202507" y="159624"/>
                  <a:pt x="28094" y="38551"/>
                  <a:pt x="2694" y="9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891BEAF0-442A-4E3D-A762-51559A0D6222}"/>
              </a:ext>
            </a:extLst>
          </p:cNvPr>
          <p:cNvSpPr/>
          <p:nvPr/>
        </p:nvSpPr>
        <p:spPr>
          <a:xfrm>
            <a:off x="5637220" y="5562072"/>
            <a:ext cx="394036" cy="887303"/>
          </a:xfrm>
          <a:custGeom>
            <a:avLst/>
            <a:gdLst>
              <a:gd name="connsiteX0" fmla="*/ 387660 w 394036"/>
              <a:gd name="connsiteY0" fmla="*/ 528 h 887303"/>
              <a:gd name="connsiteX1" fmla="*/ 1580 w 394036"/>
              <a:gd name="connsiteY1" fmla="*/ 874288 h 887303"/>
              <a:gd name="connsiteX2" fmla="*/ 250500 w 394036"/>
              <a:gd name="connsiteY2" fmla="*/ 539008 h 887303"/>
              <a:gd name="connsiteX3" fmla="*/ 240340 w 394036"/>
              <a:gd name="connsiteY3" fmla="*/ 742208 h 887303"/>
              <a:gd name="connsiteX4" fmla="*/ 387660 w 394036"/>
              <a:gd name="connsiteY4" fmla="*/ 528 h 88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036" h="887303">
                <a:moveTo>
                  <a:pt x="387660" y="528"/>
                </a:moveTo>
                <a:cubicBezTo>
                  <a:pt x="347867" y="22541"/>
                  <a:pt x="24440" y="784541"/>
                  <a:pt x="1580" y="874288"/>
                </a:cubicBezTo>
                <a:cubicBezTo>
                  <a:pt x="-21280" y="964035"/>
                  <a:pt x="210707" y="561021"/>
                  <a:pt x="250500" y="539008"/>
                </a:cubicBezTo>
                <a:cubicBezTo>
                  <a:pt x="290293" y="516995"/>
                  <a:pt x="211553" y="832801"/>
                  <a:pt x="240340" y="742208"/>
                </a:cubicBezTo>
                <a:cubicBezTo>
                  <a:pt x="269127" y="651615"/>
                  <a:pt x="427453" y="-21485"/>
                  <a:pt x="387660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8E793575-AB69-4A2D-9A69-94955F437F62}"/>
              </a:ext>
            </a:extLst>
          </p:cNvPr>
          <p:cNvSpPr/>
          <p:nvPr/>
        </p:nvSpPr>
        <p:spPr>
          <a:xfrm>
            <a:off x="5816153" y="6552946"/>
            <a:ext cx="704646" cy="254898"/>
          </a:xfrm>
          <a:custGeom>
            <a:avLst/>
            <a:gdLst>
              <a:gd name="connsiteX0" fmla="*/ 447 w 704646"/>
              <a:gd name="connsiteY0" fmla="*/ 51054 h 254898"/>
              <a:gd name="connsiteX1" fmla="*/ 95697 w 704646"/>
              <a:gd name="connsiteY1" fmla="*/ 252137 h 254898"/>
              <a:gd name="connsiteX2" fmla="*/ 95697 w 704646"/>
              <a:gd name="connsiteY2" fmla="*/ 159004 h 254898"/>
              <a:gd name="connsiteX3" fmla="*/ 512680 w 704646"/>
              <a:gd name="connsiteY3" fmla="*/ 32004 h 254898"/>
              <a:gd name="connsiteX4" fmla="*/ 694714 w 704646"/>
              <a:gd name="connsiteY4" fmla="*/ 254 h 254898"/>
              <a:gd name="connsiteX5" fmla="*/ 231164 w 704646"/>
              <a:gd name="connsiteY5" fmla="*/ 42587 h 254898"/>
              <a:gd name="connsiteX6" fmla="*/ 121097 w 704646"/>
              <a:gd name="connsiteY6" fmla="*/ 139954 h 254898"/>
              <a:gd name="connsiteX7" fmla="*/ 131680 w 704646"/>
              <a:gd name="connsiteY7" fmla="*/ 139954 h 254898"/>
              <a:gd name="connsiteX8" fmla="*/ 140147 w 704646"/>
              <a:gd name="connsiteY8" fmla="*/ 84921 h 254898"/>
              <a:gd name="connsiteX9" fmla="*/ 447 w 704646"/>
              <a:gd name="connsiteY9" fmla="*/ 51054 h 25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646" h="254898">
                <a:moveTo>
                  <a:pt x="447" y="51054"/>
                </a:moveTo>
                <a:cubicBezTo>
                  <a:pt x="-6961" y="78923"/>
                  <a:pt x="79822" y="234145"/>
                  <a:pt x="95697" y="252137"/>
                </a:cubicBezTo>
                <a:cubicBezTo>
                  <a:pt x="111572" y="270129"/>
                  <a:pt x="26200" y="195693"/>
                  <a:pt x="95697" y="159004"/>
                </a:cubicBezTo>
                <a:cubicBezTo>
                  <a:pt x="165194" y="122315"/>
                  <a:pt x="412844" y="58462"/>
                  <a:pt x="512680" y="32004"/>
                </a:cubicBezTo>
                <a:cubicBezTo>
                  <a:pt x="612516" y="5546"/>
                  <a:pt x="741633" y="-1510"/>
                  <a:pt x="694714" y="254"/>
                </a:cubicBezTo>
                <a:cubicBezTo>
                  <a:pt x="647795" y="2018"/>
                  <a:pt x="326767" y="19304"/>
                  <a:pt x="231164" y="42587"/>
                </a:cubicBezTo>
                <a:cubicBezTo>
                  <a:pt x="135561" y="65870"/>
                  <a:pt x="137678" y="123726"/>
                  <a:pt x="121097" y="139954"/>
                </a:cubicBezTo>
                <a:cubicBezTo>
                  <a:pt x="104516" y="156182"/>
                  <a:pt x="128505" y="149126"/>
                  <a:pt x="131680" y="139954"/>
                </a:cubicBezTo>
                <a:cubicBezTo>
                  <a:pt x="134855" y="130782"/>
                  <a:pt x="160961" y="100090"/>
                  <a:pt x="140147" y="84921"/>
                </a:cubicBezTo>
                <a:cubicBezTo>
                  <a:pt x="119333" y="69752"/>
                  <a:pt x="7855" y="23185"/>
                  <a:pt x="447" y="5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D1C3AE2-62FE-4536-B094-01809EECBB71}"/>
              </a:ext>
            </a:extLst>
          </p:cNvPr>
          <p:cNvSpPr/>
          <p:nvPr/>
        </p:nvSpPr>
        <p:spPr>
          <a:xfrm>
            <a:off x="5872416" y="6711341"/>
            <a:ext cx="551699" cy="913371"/>
          </a:xfrm>
          <a:custGeom>
            <a:avLst/>
            <a:gdLst>
              <a:gd name="connsiteX0" fmla="*/ 9801 w 551699"/>
              <a:gd name="connsiteY0" fmla="*/ 15426 h 913371"/>
              <a:gd name="connsiteX1" fmla="*/ 37317 w 551699"/>
              <a:gd name="connsiteY1" fmla="*/ 76809 h 913371"/>
              <a:gd name="connsiteX2" fmla="*/ 371751 w 551699"/>
              <a:gd name="connsiteY2" fmla="*/ 612326 h 913371"/>
              <a:gd name="connsiteX3" fmla="*/ 215117 w 551699"/>
              <a:gd name="connsiteY3" fmla="*/ 430292 h 913371"/>
              <a:gd name="connsiteX4" fmla="*/ 100817 w 551699"/>
              <a:gd name="connsiteY4" fmla="*/ 210159 h 913371"/>
              <a:gd name="connsiteX5" fmla="*/ 416201 w 551699"/>
              <a:gd name="connsiteY5" fmla="*/ 728742 h 913371"/>
              <a:gd name="connsiteX6" fmla="*/ 551667 w 551699"/>
              <a:gd name="connsiteY6" fmla="*/ 912892 h 913371"/>
              <a:gd name="connsiteX7" fmla="*/ 424667 w 551699"/>
              <a:gd name="connsiteY7" fmla="*/ 760492 h 913371"/>
              <a:gd name="connsiteX8" fmla="*/ 52134 w 551699"/>
              <a:gd name="connsiteY8" fmla="*/ 193226 h 913371"/>
              <a:gd name="connsiteX9" fmla="*/ 9801 w 551699"/>
              <a:gd name="connsiteY9" fmla="*/ 15426 h 91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1699" h="913371">
                <a:moveTo>
                  <a:pt x="9801" y="15426"/>
                </a:moveTo>
                <a:cubicBezTo>
                  <a:pt x="7332" y="-3977"/>
                  <a:pt x="-23008" y="-22674"/>
                  <a:pt x="37317" y="76809"/>
                </a:cubicBezTo>
                <a:cubicBezTo>
                  <a:pt x="97642" y="176292"/>
                  <a:pt x="342118" y="553412"/>
                  <a:pt x="371751" y="612326"/>
                </a:cubicBezTo>
                <a:cubicBezTo>
                  <a:pt x="401384" y="671240"/>
                  <a:pt x="260273" y="497320"/>
                  <a:pt x="215117" y="430292"/>
                </a:cubicBezTo>
                <a:cubicBezTo>
                  <a:pt x="169961" y="363264"/>
                  <a:pt x="67303" y="160417"/>
                  <a:pt x="100817" y="210159"/>
                </a:cubicBezTo>
                <a:cubicBezTo>
                  <a:pt x="134331" y="259901"/>
                  <a:pt x="341059" y="611620"/>
                  <a:pt x="416201" y="728742"/>
                </a:cubicBezTo>
                <a:cubicBezTo>
                  <a:pt x="491343" y="845864"/>
                  <a:pt x="550256" y="907600"/>
                  <a:pt x="551667" y="912892"/>
                </a:cubicBezTo>
                <a:cubicBezTo>
                  <a:pt x="553078" y="918184"/>
                  <a:pt x="507922" y="880436"/>
                  <a:pt x="424667" y="760492"/>
                </a:cubicBezTo>
                <a:cubicBezTo>
                  <a:pt x="341412" y="640548"/>
                  <a:pt x="120573" y="321637"/>
                  <a:pt x="52134" y="193226"/>
                </a:cubicBezTo>
                <a:cubicBezTo>
                  <a:pt x="-16305" y="64815"/>
                  <a:pt x="12270" y="34829"/>
                  <a:pt x="9801" y="1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5E1FD237-F3CE-49B4-BB16-1D9529B16F9A}"/>
              </a:ext>
            </a:extLst>
          </p:cNvPr>
          <p:cNvSpPr/>
          <p:nvPr/>
        </p:nvSpPr>
        <p:spPr>
          <a:xfrm>
            <a:off x="6260756" y="7312780"/>
            <a:ext cx="517958" cy="961191"/>
          </a:xfrm>
          <a:custGeom>
            <a:avLst/>
            <a:gdLst>
              <a:gd name="connsiteX0" fmla="*/ 2461 w 517958"/>
              <a:gd name="connsiteY0" fmla="*/ 2420 h 961191"/>
              <a:gd name="connsiteX1" fmla="*/ 336894 w 517958"/>
              <a:gd name="connsiteY1" fmla="*/ 546403 h 961191"/>
              <a:gd name="connsiteX2" fmla="*/ 504111 w 517958"/>
              <a:gd name="connsiteY2" fmla="*/ 935870 h 961191"/>
              <a:gd name="connsiteX3" fmla="*/ 457544 w 517958"/>
              <a:gd name="connsiteY3" fmla="*/ 838503 h 961191"/>
              <a:gd name="connsiteX4" fmla="*/ 55377 w 517958"/>
              <a:gd name="connsiteY4" fmla="*/ 154820 h 961191"/>
              <a:gd name="connsiteX5" fmla="*/ 178144 w 517958"/>
              <a:gd name="connsiteY5" fmla="*/ 338970 h 961191"/>
              <a:gd name="connsiteX6" fmla="*/ 2461 w 517958"/>
              <a:gd name="connsiteY6" fmla="*/ 2420 h 96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958" h="961191">
                <a:moveTo>
                  <a:pt x="2461" y="2420"/>
                </a:moveTo>
                <a:cubicBezTo>
                  <a:pt x="28919" y="36992"/>
                  <a:pt x="253286" y="390828"/>
                  <a:pt x="336894" y="546403"/>
                </a:cubicBezTo>
                <a:cubicBezTo>
                  <a:pt x="420502" y="701978"/>
                  <a:pt x="484003" y="887187"/>
                  <a:pt x="504111" y="935870"/>
                </a:cubicBezTo>
                <a:cubicBezTo>
                  <a:pt x="524219" y="984553"/>
                  <a:pt x="532333" y="968678"/>
                  <a:pt x="457544" y="838503"/>
                </a:cubicBezTo>
                <a:cubicBezTo>
                  <a:pt x="382755" y="708328"/>
                  <a:pt x="101944" y="238075"/>
                  <a:pt x="55377" y="154820"/>
                </a:cubicBezTo>
                <a:cubicBezTo>
                  <a:pt x="8810" y="71565"/>
                  <a:pt x="184847" y="363311"/>
                  <a:pt x="178144" y="338970"/>
                </a:cubicBezTo>
                <a:cubicBezTo>
                  <a:pt x="171441" y="314629"/>
                  <a:pt x="-23997" y="-32152"/>
                  <a:pt x="2461" y="2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357D2439-6B34-4176-84BC-75246376DCDD}"/>
              </a:ext>
            </a:extLst>
          </p:cNvPr>
          <p:cNvSpPr/>
          <p:nvPr/>
        </p:nvSpPr>
        <p:spPr>
          <a:xfrm>
            <a:off x="6546194" y="7817368"/>
            <a:ext cx="660821" cy="1106909"/>
          </a:xfrm>
          <a:custGeom>
            <a:avLst/>
            <a:gdLst>
              <a:gd name="connsiteX0" fmla="*/ 150939 w 660821"/>
              <a:gd name="connsiteY0" fmla="*/ 274649 h 1106909"/>
              <a:gd name="connsiteX1" fmla="*/ 271589 w 660821"/>
              <a:gd name="connsiteY1" fmla="*/ 577332 h 1106909"/>
              <a:gd name="connsiteX2" fmla="*/ 652589 w 660821"/>
              <a:gd name="connsiteY2" fmla="*/ 1091682 h 1106909"/>
              <a:gd name="connsiteX3" fmla="*/ 510773 w 660821"/>
              <a:gd name="connsiteY3" fmla="*/ 937165 h 1106909"/>
              <a:gd name="connsiteX4" fmla="*/ 248306 w 660821"/>
              <a:gd name="connsiteY4" fmla="*/ 590032 h 1106909"/>
              <a:gd name="connsiteX5" fmla="*/ 491723 w 660821"/>
              <a:gd name="connsiteY5" fmla="*/ 971032 h 1106909"/>
              <a:gd name="connsiteX6" fmla="*/ 254656 w 660821"/>
              <a:gd name="connsiteY6" fmla="*/ 719149 h 1106909"/>
              <a:gd name="connsiteX7" fmla="*/ 153056 w 660821"/>
              <a:gd name="connsiteY7" fmla="*/ 560399 h 1106909"/>
              <a:gd name="connsiteX8" fmla="*/ 9123 w 660821"/>
              <a:gd name="connsiteY8" fmla="*/ 35465 h 1106909"/>
              <a:gd name="connsiteX9" fmla="*/ 32406 w 660821"/>
              <a:gd name="connsiteY9" fmla="*/ 92615 h 1106909"/>
              <a:gd name="connsiteX10" fmla="*/ 176339 w 660821"/>
              <a:gd name="connsiteY10" fmla="*/ 456682 h 1106909"/>
              <a:gd name="connsiteX11" fmla="*/ 150939 w 660821"/>
              <a:gd name="connsiteY11" fmla="*/ 274649 h 110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821" h="1106909">
                <a:moveTo>
                  <a:pt x="150939" y="274649"/>
                </a:moveTo>
                <a:cubicBezTo>
                  <a:pt x="166814" y="294757"/>
                  <a:pt x="187981" y="441160"/>
                  <a:pt x="271589" y="577332"/>
                </a:cubicBezTo>
                <a:cubicBezTo>
                  <a:pt x="355197" y="713504"/>
                  <a:pt x="612725" y="1031710"/>
                  <a:pt x="652589" y="1091682"/>
                </a:cubicBezTo>
                <a:cubicBezTo>
                  <a:pt x="692453" y="1151654"/>
                  <a:pt x="578153" y="1020773"/>
                  <a:pt x="510773" y="937165"/>
                </a:cubicBezTo>
                <a:cubicBezTo>
                  <a:pt x="443393" y="853557"/>
                  <a:pt x="251481" y="584387"/>
                  <a:pt x="248306" y="590032"/>
                </a:cubicBezTo>
                <a:cubicBezTo>
                  <a:pt x="245131" y="595677"/>
                  <a:pt x="490665" y="949513"/>
                  <a:pt x="491723" y="971032"/>
                </a:cubicBezTo>
                <a:cubicBezTo>
                  <a:pt x="492781" y="992551"/>
                  <a:pt x="311101" y="787588"/>
                  <a:pt x="254656" y="719149"/>
                </a:cubicBezTo>
                <a:cubicBezTo>
                  <a:pt x="198211" y="650710"/>
                  <a:pt x="193978" y="674346"/>
                  <a:pt x="153056" y="560399"/>
                </a:cubicBezTo>
                <a:cubicBezTo>
                  <a:pt x="112134" y="446452"/>
                  <a:pt x="29231" y="113429"/>
                  <a:pt x="9123" y="35465"/>
                </a:cubicBezTo>
                <a:cubicBezTo>
                  <a:pt x="-10985" y="-42499"/>
                  <a:pt x="4537" y="22412"/>
                  <a:pt x="32406" y="92615"/>
                </a:cubicBezTo>
                <a:cubicBezTo>
                  <a:pt x="60275" y="162818"/>
                  <a:pt x="158700" y="422110"/>
                  <a:pt x="176339" y="456682"/>
                </a:cubicBezTo>
                <a:cubicBezTo>
                  <a:pt x="193978" y="491254"/>
                  <a:pt x="135064" y="254541"/>
                  <a:pt x="150939" y="274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7D516FE0-359B-4326-8E5F-8E7F0D0252AD}"/>
              </a:ext>
            </a:extLst>
          </p:cNvPr>
          <p:cNvSpPr/>
          <p:nvPr/>
        </p:nvSpPr>
        <p:spPr>
          <a:xfrm>
            <a:off x="7176259" y="8889308"/>
            <a:ext cx="674334" cy="955592"/>
          </a:xfrm>
          <a:custGeom>
            <a:avLst/>
            <a:gdLst>
              <a:gd name="connsiteX0" fmla="*/ 24641 w 674334"/>
              <a:gd name="connsiteY0" fmla="*/ 34559 h 955592"/>
              <a:gd name="connsiteX1" fmla="*/ 122008 w 674334"/>
              <a:gd name="connsiteY1" fmla="*/ 131925 h 955592"/>
              <a:gd name="connsiteX2" fmla="*/ 663874 w 674334"/>
              <a:gd name="connsiteY2" fmla="*/ 936259 h 955592"/>
              <a:gd name="connsiteX3" fmla="*/ 460674 w 674334"/>
              <a:gd name="connsiteY3" fmla="*/ 678025 h 955592"/>
              <a:gd name="connsiteX4" fmla="*/ 227841 w 674334"/>
              <a:gd name="connsiteY4" fmla="*/ 368992 h 955592"/>
              <a:gd name="connsiteX5" fmla="*/ 469141 w 674334"/>
              <a:gd name="connsiteY5" fmla="*/ 483292 h 955592"/>
              <a:gd name="connsiteX6" fmla="*/ 24641 w 674334"/>
              <a:gd name="connsiteY6" fmla="*/ 34559 h 95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334" h="955592">
                <a:moveTo>
                  <a:pt x="24641" y="34559"/>
                </a:moveTo>
                <a:cubicBezTo>
                  <a:pt x="-33214" y="-24002"/>
                  <a:pt x="15469" y="-18358"/>
                  <a:pt x="122008" y="131925"/>
                </a:cubicBezTo>
                <a:cubicBezTo>
                  <a:pt x="228547" y="282208"/>
                  <a:pt x="607430" y="845242"/>
                  <a:pt x="663874" y="936259"/>
                </a:cubicBezTo>
                <a:cubicBezTo>
                  <a:pt x="720318" y="1027276"/>
                  <a:pt x="533346" y="772570"/>
                  <a:pt x="460674" y="678025"/>
                </a:cubicBezTo>
                <a:cubicBezTo>
                  <a:pt x="388002" y="583481"/>
                  <a:pt x="226430" y="401447"/>
                  <a:pt x="227841" y="368992"/>
                </a:cubicBezTo>
                <a:cubicBezTo>
                  <a:pt x="229252" y="336537"/>
                  <a:pt x="504419" y="545381"/>
                  <a:pt x="469141" y="483292"/>
                </a:cubicBezTo>
                <a:cubicBezTo>
                  <a:pt x="433863" y="421203"/>
                  <a:pt x="82496" y="93120"/>
                  <a:pt x="24641" y="3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6BCF3846-4452-4893-983C-D412A6E42EE7}"/>
              </a:ext>
            </a:extLst>
          </p:cNvPr>
          <p:cNvSpPr/>
          <p:nvPr/>
        </p:nvSpPr>
        <p:spPr>
          <a:xfrm>
            <a:off x="3259481" y="7162357"/>
            <a:ext cx="239399" cy="2812204"/>
          </a:xfrm>
          <a:custGeom>
            <a:avLst/>
            <a:gdLst>
              <a:gd name="connsiteX0" fmla="*/ 239369 w 239399"/>
              <a:gd name="connsiteY0" fmla="*/ 698943 h 2812204"/>
              <a:gd name="connsiteX1" fmla="*/ 93319 w 239399"/>
              <a:gd name="connsiteY1" fmla="*/ 1714943 h 2812204"/>
              <a:gd name="connsiteX2" fmla="*/ 118719 w 239399"/>
              <a:gd name="connsiteY2" fmla="*/ 2394393 h 2812204"/>
              <a:gd name="connsiteX3" fmla="*/ 4419 w 239399"/>
              <a:gd name="connsiteY3" fmla="*/ 1289493 h 2812204"/>
              <a:gd name="connsiteX4" fmla="*/ 23469 w 239399"/>
              <a:gd name="connsiteY4" fmla="*/ 2788093 h 2812204"/>
              <a:gd name="connsiteX5" fmla="*/ 23469 w 239399"/>
              <a:gd name="connsiteY5" fmla="*/ 2057843 h 2812204"/>
              <a:gd name="connsiteX6" fmla="*/ 67919 w 239399"/>
              <a:gd name="connsiteY6" fmla="*/ 51243 h 2812204"/>
              <a:gd name="connsiteX7" fmla="*/ 74269 w 239399"/>
              <a:gd name="connsiteY7" fmla="*/ 641793 h 2812204"/>
              <a:gd name="connsiteX8" fmla="*/ 106019 w 239399"/>
              <a:gd name="connsiteY8" fmla="*/ 1137093 h 2812204"/>
              <a:gd name="connsiteX9" fmla="*/ 239369 w 239399"/>
              <a:gd name="connsiteY9" fmla="*/ 698943 h 281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399" h="2812204">
                <a:moveTo>
                  <a:pt x="239369" y="698943"/>
                </a:moveTo>
                <a:cubicBezTo>
                  <a:pt x="237252" y="795251"/>
                  <a:pt x="113427" y="1432368"/>
                  <a:pt x="93319" y="1714943"/>
                </a:cubicBezTo>
                <a:cubicBezTo>
                  <a:pt x="73211" y="1997518"/>
                  <a:pt x="133536" y="2465301"/>
                  <a:pt x="118719" y="2394393"/>
                </a:cubicBezTo>
                <a:cubicBezTo>
                  <a:pt x="103902" y="2323485"/>
                  <a:pt x="20294" y="1223876"/>
                  <a:pt x="4419" y="1289493"/>
                </a:cubicBezTo>
                <a:cubicBezTo>
                  <a:pt x="-11456" y="1355110"/>
                  <a:pt x="20294" y="2660035"/>
                  <a:pt x="23469" y="2788093"/>
                </a:cubicBezTo>
                <a:cubicBezTo>
                  <a:pt x="26644" y="2916151"/>
                  <a:pt x="16061" y="2513985"/>
                  <a:pt x="23469" y="2057843"/>
                </a:cubicBezTo>
                <a:cubicBezTo>
                  <a:pt x="30877" y="1601701"/>
                  <a:pt x="59452" y="287251"/>
                  <a:pt x="67919" y="51243"/>
                </a:cubicBezTo>
                <a:cubicBezTo>
                  <a:pt x="76386" y="-184765"/>
                  <a:pt x="67919" y="460818"/>
                  <a:pt x="74269" y="641793"/>
                </a:cubicBezTo>
                <a:cubicBezTo>
                  <a:pt x="80619" y="822768"/>
                  <a:pt x="78502" y="1126510"/>
                  <a:pt x="106019" y="1137093"/>
                </a:cubicBezTo>
                <a:cubicBezTo>
                  <a:pt x="133536" y="1147676"/>
                  <a:pt x="241486" y="602635"/>
                  <a:pt x="239369" y="698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47B969B9-ABEA-4269-80B2-30EA41FC1727}"/>
              </a:ext>
            </a:extLst>
          </p:cNvPr>
          <p:cNvSpPr/>
          <p:nvPr/>
        </p:nvSpPr>
        <p:spPr>
          <a:xfrm>
            <a:off x="4955707" y="7246380"/>
            <a:ext cx="873186" cy="582336"/>
          </a:xfrm>
          <a:custGeom>
            <a:avLst/>
            <a:gdLst>
              <a:gd name="connsiteX0" fmla="*/ 31160 w 873186"/>
              <a:gd name="connsiteY0" fmla="*/ 1087 h 582336"/>
              <a:gd name="connsiteX1" fmla="*/ 661926 w 873186"/>
              <a:gd name="connsiteY1" fmla="*/ 238153 h 582336"/>
              <a:gd name="connsiteX2" fmla="*/ 454493 w 873186"/>
              <a:gd name="connsiteY2" fmla="*/ 174653 h 582336"/>
              <a:gd name="connsiteX3" fmla="*/ 700026 w 873186"/>
              <a:gd name="connsiteY3" fmla="*/ 305887 h 582336"/>
              <a:gd name="connsiteX4" fmla="*/ 869360 w 873186"/>
              <a:gd name="connsiteY4" fmla="*/ 581053 h 582336"/>
              <a:gd name="connsiteX5" fmla="*/ 771993 w 873186"/>
              <a:gd name="connsiteY5" fmla="*/ 399020 h 582336"/>
              <a:gd name="connsiteX6" fmla="*/ 285160 w 873186"/>
              <a:gd name="connsiteY6" fmla="*/ 170420 h 582336"/>
              <a:gd name="connsiteX7" fmla="*/ 5760 w 873186"/>
              <a:gd name="connsiteY7" fmla="*/ 157720 h 582336"/>
              <a:gd name="connsiteX8" fmla="*/ 534926 w 873186"/>
              <a:gd name="connsiteY8" fmla="*/ 149253 h 582336"/>
              <a:gd name="connsiteX9" fmla="*/ 31160 w 873186"/>
              <a:gd name="connsiteY9" fmla="*/ 1087 h 5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186" h="582336">
                <a:moveTo>
                  <a:pt x="31160" y="1087"/>
                </a:moveTo>
                <a:cubicBezTo>
                  <a:pt x="52327" y="15904"/>
                  <a:pt x="591371" y="209225"/>
                  <a:pt x="661926" y="238153"/>
                </a:cubicBezTo>
                <a:cubicBezTo>
                  <a:pt x="732482" y="267081"/>
                  <a:pt x="448143" y="163364"/>
                  <a:pt x="454493" y="174653"/>
                </a:cubicBezTo>
                <a:cubicBezTo>
                  <a:pt x="460843" y="185942"/>
                  <a:pt x="630882" y="238154"/>
                  <a:pt x="700026" y="305887"/>
                </a:cubicBezTo>
                <a:cubicBezTo>
                  <a:pt x="769170" y="373620"/>
                  <a:pt x="857366" y="565531"/>
                  <a:pt x="869360" y="581053"/>
                </a:cubicBezTo>
                <a:cubicBezTo>
                  <a:pt x="881354" y="596575"/>
                  <a:pt x="869360" y="467459"/>
                  <a:pt x="771993" y="399020"/>
                </a:cubicBezTo>
                <a:cubicBezTo>
                  <a:pt x="674626" y="330581"/>
                  <a:pt x="412866" y="210637"/>
                  <a:pt x="285160" y="170420"/>
                </a:cubicBezTo>
                <a:cubicBezTo>
                  <a:pt x="157454" y="130203"/>
                  <a:pt x="-35868" y="161248"/>
                  <a:pt x="5760" y="157720"/>
                </a:cubicBezTo>
                <a:cubicBezTo>
                  <a:pt x="47388" y="154192"/>
                  <a:pt x="526459" y="171125"/>
                  <a:pt x="534926" y="149253"/>
                </a:cubicBezTo>
                <a:cubicBezTo>
                  <a:pt x="543393" y="127381"/>
                  <a:pt x="9993" y="-13730"/>
                  <a:pt x="31160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433650A4-680A-44E5-A041-2747C1CB1C4D}"/>
              </a:ext>
            </a:extLst>
          </p:cNvPr>
          <p:cNvSpPr/>
          <p:nvPr/>
        </p:nvSpPr>
        <p:spPr>
          <a:xfrm>
            <a:off x="4567460" y="7975180"/>
            <a:ext cx="661368" cy="859920"/>
          </a:xfrm>
          <a:custGeom>
            <a:avLst/>
            <a:gdLst>
              <a:gd name="connsiteX0" fmla="*/ 372840 w 661368"/>
              <a:gd name="connsiteY0" fmla="*/ 420 h 859920"/>
              <a:gd name="connsiteX1" fmla="*/ 504073 w 661368"/>
              <a:gd name="connsiteY1" fmla="*/ 512653 h 859920"/>
              <a:gd name="connsiteX2" fmla="*/ 660707 w 661368"/>
              <a:gd name="connsiteY2" fmla="*/ 584620 h 859920"/>
              <a:gd name="connsiteX3" fmla="*/ 440573 w 661368"/>
              <a:gd name="connsiteY3" fmla="*/ 694687 h 859920"/>
              <a:gd name="connsiteX4" fmla="*/ 307 w 661368"/>
              <a:gd name="connsiteY4" fmla="*/ 859787 h 859920"/>
              <a:gd name="connsiteX5" fmla="*/ 512540 w 661368"/>
              <a:gd name="connsiteY5" fmla="*/ 724320 h 859920"/>
              <a:gd name="connsiteX6" fmla="*/ 305107 w 661368"/>
              <a:gd name="connsiteY6" fmla="*/ 821687 h 859920"/>
              <a:gd name="connsiteX7" fmla="*/ 635307 w 661368"/>
              <a:gd name="connsiteY7" fmla="*/ 601553 h 859920"/>
              <a:gd name="connsiteX8" fmla="*/ 402473 w 661368"/>
              <a:gd name="connsiteY8" fmla="*/ 427987 h 859920"/>
              <a:gd name="connsiteX9" fmla="*/ 372840 w 661368"/>
              <a:gd name="connsiteY9" fmla="*/ 420 h 85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8" h="859920">
                <a:moveTo>
                  <a:pt x="372840" y="420"/>
                </a:moveTo>
                <a:cubicBezTo>
                  <a:pt x="389773" y="14531"/>
                  <a:pt x="456095" y="415286"/>
                  <a:pt x="504073" y="512653"/>
                </a:cubicBezTo>
                <a:cubicBezTo>
                  <a:pt x="552051" y="610020"/>
                  <a:pt x="671290" y="554281"/>
                  <a:pt x="660707" y="584620"/>
                </a:cubicBezTo>
                <a:cubicBezTo>
                  <a:pt x="650124" y="614959"/>
                  <a:pt x="550640" y="648826"/>
                  <a:pt x="440573" y="694687"/>
                </a:cubicBezTo>
                <a:cubicBezTo>
                  <a:pt x="330506" y="740548"/>
                  <a:pt x="-11688" y="854848"/>
                  <a:pt x="307" y="859787"/>
                </a:cubicBezTo>
                <a:cubicBezTo>
                  <a:pt x="12301" y="864726"/>
                  <a:pt x="461740" y="730670"/>
                  <a:pt x="512540" y="724320"/>
                </a:cubicBezTo>
                <a:cubicBezTo>
                  <a:pt x="563340" y="717970"/>
                  <a:pt x="284646" y="842148"/>
                  <a:pt x="305107" y="821687"/>
                </a:cubicBezTo>
                <a:cubicBezTo>
                  <a:pt x="325568" y="801226"/>
                  <a:pt x="619079" y="667170"/>
                  <a:pt x="635307" y="601553"/>
                </a:cubicBezTo>
                <a:cubicBezTo>
                  <a:pt x="651535" y="535936"/>
                  <a:pt x="445512" y="524648"/>
                  <a:pt x="402473" y="427987"/>
                </a:cubicBezTo>
                <a:cubicBezTo>
                  <a:pt x="359434" y="331326"/>
                  <a:pt x="355907" y="-13691"/>
                  <a:pt x="372840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F25AB86F-D86E-43FD-8C6E-5BCD1322E8D8}"/>
              </a:ext>
            </a:extLst>
          </p:cNvPr>
          <p:cNvSpPr/>
          <p:nvPr/>
        </p:nvSpPr>
        <p:spPr>
          <a:xfrm>
            <a:off x="5971756" y="5363062"/>
            <a:ext cx="615333" cy="1196749"/>
          </a:xfrm>
          <a:custGeom>
            <a:avLst/>
            <a:gdLst>
              <a:gd name="connsiteX0" fmla="*/ 22644 w 615333"/>
              <a:gd name="connsiteY0" fmla="*/ 40788 h 1196749"/>
              <a:gd name="connsiteX1" fmla="*/ 390944 w 615333"/>
              <a:gd name="connsiteY1" fmla="*/ 548788 h 1196749"/>
              <a:gd name="connsiteX2" fmla="*/ 606844 w 615333"/>
              <a:gd name="connsiteY2" fmla="*/ 1196488 h 1196749"/>
              <a:gd name="connsiteX3" fmla="*/ 486194 w 615333"/>
              <a:gd name="connsiteY3" fmla="*/ 631338 h 1196749"/>
              <a:gd name="connsiteX4" fmla="*/ 606844 w 615333"/>
              <a:gd name="connsiteY4" fmla="*/ 923438 h 1196749"/>
              <a:gd name="connsiteX5" fmla="*/ 200444 w 615333"/>
              <a:gd name="connsiteY5" fmla="*/ 396388 h 1196749"/>
              <a:gd name="connsiteX6" fmla="*/ 213144 w 615333"/>
              <a:gd name="connsiteY6" fmla="*/ 434488 h 1196749"/>
              <a:gd name="connsiteX7" fmla="*/ 60744 w 615333"/>
              <a:gd name="connsiteY7" fmla="*/ 78888 h 1196749"/>
              <a:gd name="connsiteX8" fmla="*/ 22644 w 615333"/>
              <a:gd name="connsiteY8" fmla="*/ 40788 h 119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333" h="1196749">
                <a:moveTo>
                  <a:pt x="22644" y="40788"/>
                </a:moveTo>
                <a:cubicBezTo>
                  <a:pt x="77677" y="119105"/>
                  <a:pt x="293577" y="356171"/>
                  <a:pt x="390944" y="548788"/>
                </a:cubicBezTo>
                <a:cubicBezTo>
                  <a:pt x="488311" y="741405"/>
                  <a:pt x="590969" y="1182730"/>
                  <a:pt x="606844" y="1196488"/>
                </a:cubicBezTo>
                <a:cubicBezTo>
                  <a:pt x="622719" y="1210246"/>
                  <a:pt x="486194" y="676846"/>
                  <a:pt x="486194" y="631338"/>
                </a:cubicBezTo>
                <a:cubicBezTo>
                  <a:pt x="486194" y="585830"/>
                  <a:pt x="654469" y="962596"/>
                  <a:pt x="606844" y="923438"/>
                </a:cubicBezTo>
                <a:cubicBezTo>
                  <a:pt x="559219" y="884280"/>
                  <a:pt x="266061" y="477880"/>
                  <a:pt x="200444" y="396388"/>
                </a:cubicBezTo>
                <a:cubicBezTo>
                  <a:pt x="134827" y="314896"/>
                  <a:pt x="236427" y="487405"/>
                  <a:pt x="213144" y="434488"/>
                </a:cubicBezTo>
                <a:cubicBezTo>
                  <a:pt x="189861" y="381571"/>
                  <a:pt x="95669" y="148738"/>
                  <a:pt x="60744" y="78888"/>
                </a:cubicBezTo>
                <a:cubicBezTo>
                  <a:pt x="25819" y="9038"/>
                  <a:pt x="-32389" y="-37529"/>
                  <a:pt x="22644" y="40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EA2B7F10-8153-4B3C-8D46-30B68D8F8F6E}"/>
              </a:ext>
            </a:extLst>
          </p:cNvPr>
          <p:cNvSpPr/>
          <p:nvPr/>
        </p:nvSpPr>
        <p:spPr>
          <a:xfrm>
            <a:off x="6514407" y="6454160"/>
            <a:ext cx="1176606" cy="2200903"/>
          </a:xfrm>
          <a:custGeom>
            <a:avLst/>
            <a:gdLst>
              <a:gd name="connsiteX0" fmla="*/ 216593 w 1176606"/>
              <a:gd name="connsiteY0" fmla="*/ 450407 h 2200903"/>
              <a:gd name="connsiteX1" fmla="*/ 258926 w 1176606"/>
              <a:gd name="connsiteY1" fmla="*/ 509673 h 2200903"/>
              <a:gd name="connsiteX2" fmla="*/ 474826 w 1176606"/>
              <a:gd name="connsiteY2" fmla="*/ 962640 h 2200903"/>
              <a:gd name="connsiteX3" fmla="*/ 821960 w 1176606"/>
              <a:gd name="connsiteY3" fmla="*/ 1525673 h 2200903"/>
              <a:gd name="connsiteX4" fmla="*/ 673793 w 1176606"/>
              <a:gd name="connsiteY4" fmla="*/ 1339407 h 2200903"/>
              <a:gd name="connsiteX5" fmla="*/ 275860 w 1176606"/>
              <a:gd name="connsiteY5" fmla="*/ 662073 h 2200903"/>
              <a:gd name="connsiteX6" fmla="*/ 601826 w 1176606"/>
              <a:gd name="connsiteY6" fmla="*/ 1246273 h 2200903"/>
              <a:gd name="connsiteX7" fmla="*/ 1152160 w 1176606"/>
              <a:gd name="connsiteY7" fmla="*/ 2177607 h 2200903"/>
              <a:gd name="connsiteX8" fmla="*/ 1050560 w 1176606"/>
              <a:gd name="connsiteY8" fmla="*/ 1881273 h 2200903"/>
              <a:gd name="connsiteX9" fmla="*/ 783860 w 1176606"/>
              <a:gd name="connsiteY9" fmla="*/ 1457940 h 2200903"/>
              <a:gd name="connsiteX10" fmla="*/ 199660 w 1176606"/>
              <a:gd name="connsiteY10" fmla="*/ 679007 h 2200903"/>
              <a:gd name="connsiteX11" fmla="*/ 693 w 1176606"/>
              <a:gd name="connsiteY11" fmla="*/ 10140 h 2200903"/>
              <a:gd name="connsiteX12" fmla="*/ 136160 w 1176606"/>
              <a:gd name="connsiteY12" fmla="*/ 285307 h 2200903"/>
              <a:gd name="connsiteX13" fmla="*/ 216593 w 1176606"/>
              <a:gd name="connsiteY13" fmla="*/ 450407 h 220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6606" h="2200903">
                <a:moveTo>
                  <a:pt x="216593" y="450407"/>
                </a:moveTo>
                <a:cubicBezTo>
                  <a:pt x="237054" y="487801"/>
                  <a:pt x="215887" y="424301"/>
                  <a:pt x="258926" y="509673"/>
                </a:cubicBezTo>
                <a:cubicBezTo>
                  <a:pt x="301965" y="595045"/>
                  <a:pt x="380987" y="793307"/>
                  <a:pt x="474826" y="962640"/>
                </a:cubicBezTo>
                <a:cubicBezTo>
                  <a:pt x="568665" y="1131973"/>
                  <a:pt x="788799" y="1462879"/>
                  <a:pt x="821960" y="1525673"/>
                </a:cubicBezTo>
                <a:cubicBezTo>
                  <a:pt x="855121" y="1588467"/>
                  <a:pt x="764810" y="1483340"/>
                  <a:pt x="673793" y="1339407"/>
                </a:cubicBezTo>
                <a:cubicBezTo>
                  <a:pt x="582776" y="1195474"/>
                  <a:pt x="287854" y="677595"/>
                  <a:pt x="275860" y="662073"/>
                </a:cubicBezTo>
                <a:cubicBezTo>
                  <a:pt x="263866" y="646551"/>
                  <a:pt x="455776" y="993684"/>
                  <a:pt x="601826" y="1246273"/>
                </a:cubicBezTo>
                <a:cubicBezTo>
                  <a:pt x="747876" y="1498862"/>
                  <a:pt x="1077371" y="2071774"/>
                  <a:pt x="1152160" y="2177607"/>
                </a:cubicBezTo>
                <a:cubicBezTo>
                  <a:pt x="1226949" y="2283440"/>
                  <a:pt x="1111943" y="2001217"/>
                  <a:pt x="1050560" y="1881273"/>
                </a:cubicBezTo>
                <a:cubicBezTo>
                  <a:pt x="989177" y="1761329"/>
                  <a:pt x="925677" y="1658318"/>
                  <a:pt x="783860" y="1457940"/>
                </a:cubicBezTo>
                <a:cubicBezTo>
                  <a:pt x="642043" y="1257562"/>
                  <a:pt x="330188" y="920307"/>
                  <a:pt x="199660" y="679007"/>
                </a:cubicBezTo>
                <a:cubicBezTo>
                  <a:pt x="69132" y="437707"/>
                  <a:pt x="11276" y="75757"/>
                  <a:pt x="693" y="10140"/>
                </a:cubicBezTo>
                <a:cubicBezTo>
                  <a:pt x="-9890" y="-55477"/>
                  <a:pt x="103705" y="216163"/>
                  <a:pt x="136160" y="285307"/>
                </a:cubicBezTo>
                <a:cubicBezTo>
                  <a:pt x="168615" y="354451"/>
                  <a:pt x="196132" y="413013"/>
                  <a:pt x="216593" y="450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BA3C141-9414-4612-8B7A-8FF1F3A436AB}"/>
              </a:ext>
            </a:extLst>
          </p:cNvPr>
          <p:cNvSpPr/>
          <p:nvPr/>
        </p:nvSpPr>
        <p:spPr>
          <a:xfrm>
            <a:off x="5095276" y="5282779"/>
            <a:ext cx="717211" cy="478317"/>
          </a:xfrm>
          <a:custGeom>
            <a:avLst/>
            <a:gdLst>
              <a:gd name="connsiteX0" fmla="*/ 581624 w 717211"/>
              <a:gd name="connsiteY0" fmla="*/ 4654 h 478317"/>
              <a:gd name="connsiteX1" fmla="*/ 5891 w 717211"/>
              <a:gd name="connsiteY1" fmla="*/ 385654 h 478317"/>
              <a:gd name="connsiteX2" fmla="*/ 272591 w 717211"/>
              <a:gd name="connsiteY2" fmla="*/ 250188 h 478317"/>
              <a:gd name="connsiteX3" fmla="*/ 99024 w 717211"/>
              <a:gd name="connsiteY3" fmla="*/ 423754 h 478317"/>
              <a:gd name="connsiteX4" fmla="*/ 556224 w 717211"/>
              <a:gd name="connsiteY4" fmla="*/ 436454 h 478317"/>
              <a:gd name="connsiteX5" fmla="*/ 666291 w 717211"/>
              <a:gd name="connsiteY5" fmla="*/ 178221 h 478317"/>
              <a:gd name="connsiteX6" fmla="*/ 717091 w 717211"/>
              <a:gd name="connsiteY6" fmla="*/ 457621 h 478317"/>
              <a:gd name="connsiteX7" fmla="*/ 653591 w 717211"/>
              <a:gd name="connsiteY7" fmla="*/ 457621 h 478317"/>
              <a:gd name="connsiteX8" fmla="*/ 99024 w 717211"/>
              <a:gd name="connsiteY8" fmla="*/ 457621 h 478317"/>
              <a:gd name="connsiteX9" fmla="*/ 293757 w 717211"/>
              <a:gd name="connsiteY9" fmla="*/ 351788 h 478317"/>
              <a:gd name="connsiteX10" fmla="*/ 441924 w 717211"/>
              <a:gd name="connsiteY10" fmla="*/ 245954 h 478317"/>
              <a:gd name="connsiteX11" fmla="*/ 221791 w 717211"/>
              <a:gd name="connsiteY11" fmla="*/ 364488 h 478317"/>
              <a:gd name="connsiteX12" fmla="*/ 551991 w 717211"/>
              <a:gd name="connsiteY12" fmla="*/ 313688 h 478317"/>
              <a:gd name="connsiteX13" fmla="*/ 259891 w 717211"/>
              <a:gd name="connsiteY13" fmla="*/ 440688 h 478317"/>
              <a:gd name="connsiteX14" fmla="*/ 475791 w 717211"/>
              <a:gd name="connsiteY14" fmla="*/ 190921 h 478317"/>
              <a:gd name="connsiteX15" fmla="*/ 581624 w 717211"/>
              <a:gd name="connsiteY15" fmla="*/ 4654 h 47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7211" h="478317">
                <a:moveTo>
                  <a:pt x="581624" y="4654"/>
                </a:moveTo>
                <a:cubicBezTo>
                  <a:pt x="503307" y="37109"/>
                  <a:pt x="57396" y="344732"/>
                  <a:pt x="5891" y="385654"/>
                </a:cubicBezTo>
                <a:cubicBezTo>
                  <a:pt x="-45614" y="426576"/>
                  <a:pt x="257069" y="243838"/>
                  <a:pt x="272591" y="250188"/>
                </a:cubicBezTo>
                <a:cubicBezTo>
                  <a:pt x="288113" y="256538"/>
                  <a:pt x="51752" y="392710"/>
                  <a:pt x="99024" y="423754"/>
                </a:cubicBezTo>
                <a:cubicBezTo>
                  <a:pt x="146296" y="454798"/>
                  <a:pt x="461680" y="477376"/>
                  <a:pt x="556224" y="436454"/>
                </a:cubicBezTo>
                <a:cubicBezTo>
                  <a:pt x="650768" y="395532"/>
                  <a:pt x="639480" y="174693"/>
                  <a:pt x="666291" y="178221"/>
                </a:cubicBezTo>
                <a:cubicBezTo>
                  <a:pt x="693102" y="181749"/>
                  <a:pt x="719208" y="411054"/>
                  <a:pt x="717091" y="457621"/>
                </a:cubicBezTo>
                <a:cubicBezTo>
                  <a:pt x="714974" y="504188"/>
                  <a:pt x="653591" y="457621"/>
                  <a:pt x="653591" y="457621"/>
                </a:cubicBezTo>
                <a:cubicBezTo>
                  <a:pt x="550580" y="457621"/>
                  <a:pt x="158996" y="475260"/>
                  <a:pt x="99024" y="457621"/>
                </a:cubicBezTo>
                <a:cubicBezTo>
                  <a:pt x="39052" y="439982"/>
                  <a:pt x="236607" y="387066"/>
                  <a:pt x="293757" y="351788"/>
                </a:cubicBezTo>
                <a:cubicBezTo>
                  <a:pt x="350907" y="316510"/>
                  <a:pt x="453918" y="243837"/>
                  <a:pt x="441924" y="245954"/>
                </a:cubicBezTo>
                <a:cubicBezTo>
                  <a:pt x="429930" y="248071"/>
                  <a:pt x="203447" y="353199"/>
                  <a:pt x="221791" y="364488"/>
                </a:cubicBezTo>
                <a:cubicBezTo>
                  <a:pt x="240135" y="375777"/>
                  <a:pt x="545641" y="300988"/>
                  <a:pt x="551991" y="313688"/>
                </a:cubicBezTo>
                <a:cubicBezTo>
                  <a:pt x="558341" y="326388"/>
                  <a:pt x="272591" y="461149"/>
                  <a:pt x="259891" y="440688"/>
                </a:cubicBezTo>
                <a:cubicBezTo>
                  <a:pt x="247191" y="420227"/>
                  <a:pt x="420758" y="264299"/>
                  <a:pt x="475791" y="190921"/>
                </a:cubicBezTo>
                <a:cubicBezTo>
                  <a:pt x="530824" y="117543"/>
                  <a:pt x="659941" y="-27801"/>
                  <a:pt x="581624" y="4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85F55D9E-BFE9-473F-97B7-822D266D8810}"/>
              </a:ext>
            </a:extLst>
          </p:cNvPr>
          <p:cNvSpPr/>
          <p:nvPr/>
        </p:nvSpPr>
        <p:spPr>
          <a:xfrm>
            <a:off x="4026967" y="6578486"/>
            <a:ext cx="1231165" cy="583210"/>
          </a:xfrm>
          <a:custGeom>
            <a:avLst/>
            <a:gdLst>
              <a:gd name="connsiteX0" fmla="*/ 176733 w 1231165"/>
              <a:gd name="connsiteY0" fmla="*/ 431914 h 583210"/>
              <a:gd name="connsiteX1" fmla="*/ 1175800 w 1231165"/>
              <a:gd name="connsiteY1" fmla="*/ 194847 h 583210"/>
              <a:gd name="connsiteX2" fmla="*/ 879466 w 1231165"/>
              <a:gd name="connsiteY2" fmla="*/ 338781 h 583210"/>
              <a:gd name="connsiteX3" fmla="*/ 502700 w 1231165"/>
              <a:gd name="connsiteY3" fmla="*/ 478481 h 583210"/>
              <a:gd name="connsiteX4" fmla="*/ 125933 w 1231165"/>
              <a:gd name="connsiteY4" fmla="*/ 575847 h 583210"/>
              <a:gd name="connsiteX5" fmla="*/ 976833 w 1231165"/>
              <a:gd name="connsiteY5" fmla="*/ 275281 h 583210"/>
              <a:gd name="connsiteX6" fmla="*/ 3166 w 1231165"/>
              <a:gd name="connsiteY6" fmla="*/ 580081 h 583210"/>
              <a:gd name="connsiteX7" fmla="*/ 684733 w 1231165"/>
              <a:gd name="connsiteY7" fmla="*/ 300681 h 583210"/>
              <a:gd name="connsiteX8" fmla="*/ 1230833 w 1231165"/>
              <a:gd name="connsiteY8" fmla="*/ 114 h 583210"/>
              <a:gd name="connsiteX9" fmla="*/ 608533 w 1231165"/>
              <a:gd name="connsiteY9" fmla="*/ 266814 h 583210"/>
              <a:gd name="connsiteX10" fmla="*/ 176733 w 1231165"/>
              <a:gd name="connsiteY10" fmla="*/ 431914 h 58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1165" h="583210">
                <a:moveTo>
                  <a:pt x="176733" y="431914"/>
                </a:moveTo>
                <a:cubicBezTo>
                  <a:pt x="271277" y="419920"/>
                  <a:pt x="1058678" y="210369"/>
                  <a:pt x="1175800" y="194847"/>
                </a:cubicBezTo>
                <a:cubicBezTo>
                  <a:pt x="1292922" y="179325"/>
                  <a:pt x="991649" y="291509"/>
                  <a:pt x="879466" y="338781"/>
                </a:cubicBezTo>
                <a:cubicBezTo>
                  <a:pt x="767283" y="386053"/>
                  <a:pt x="628289" y="438970"/>
                  <a:pt x="502700" y="478481"/>
                </a:cubicBezTo>
                <a:cubicBezTo>
                  <a:pt x="377111" y="517992"/>
                  <a:pt x="46911" y="609714"/>
                  <a:pt x="125933" y="575847"/>
                </a:cubicBezTo>
                <a:cubicBezTo>
                  <a:pt x="204955" y="541980"/>
                  <a:pt x="997294" y="274575"/>
                  <a:pt x="976833" y="275281"/>
                </a:cubicBezTo>
                <a:cubicBezTo>
                  <a:pt x="956372" y="275987"/>
                  <a:pt x="51849" y="575848"/>
                  <a:pt x="3166" y="580081"/>
                </a:cubicBezTo>
                <a:cubicBezTo>
                  <a:pt x="-45517" y="584314"/>
                  <a:pt x="480122" y="397342"/>
                  <a:pt x="684733" y="300681"/>
                </a:cubicBezTo>
                <a:cubicBezTo>
                  <a:pt x="889344" y="204020"/>
                  <a:pt x="1243533" y="5758"/>
                  <a:pt x="1230833" y="114"/>
                </a:cubicBezTo>
                <a:cubicBezTo>
                  <a:pt x="1218133" y="-5530"/>
                  <a:pt x="784216" y="199081"/>
                  <a:pt x="608533" y="266814"/>
                </a:cubicBezTo>
                <a:cubicBezTo>
                  <a:pt x="432850" y="334547"/>
                  <a:pt x="82189" y="443908"/>
                  <a:pt x="176733" y="431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D4240F9A-D839-462D-8D79-8383FBAEBAEF}"/>
              </a:ext>
            </a:extLst>
          </p:cNvPr>
          <p:cNvSpPr/>
          <p:nvPr/>
        </p:nvSpPr>
        <p:spPr>
          <a:xfrm>
            <a:off x="4530538" y="4886060"/>
            <a:ext cx="707495" cy="1562927"/>
          </a:xfrm>
          <a:custGeom>
            <a:avLst/>
            <a:gdLst>
              <a:gd name="connsiteX0" fmla="*/ 593912 w 707495"/>
              <a:gd name="connsiteY0" fmla="*/ 393965 h 1562927"/>
              <a:gd name="connsiteX1" fmla="*/ 549462 w 707495"/>
              <a:gd name="connsiteY1" fmla="*/ 1028965 h 1562927"/>
              <a:gd name="connsiteX2" fmla="*/ 536762 w 707495"/>
              <a:gd name="connsiteY2" fmla="*/ 914665 h 1562927"/>
              <a:gd name="connsiteX3" fmla="*/ 371662 w 707495"/>
              <a:gd name="connsiteY3" fmla="*/ 1127390 h 1562927"/>
              <a:gd name="connsiteX4" fmla="*/ 155762 w 707495"/>
              <a:gd name="connsiteY4" fmla="*/ 1400440 h 1562927"/>
              <a:gd name="connsiteX5" fmla="*/ 200212 w 707495"/>
              <a:gd name="connsiteY5" fmla="*/ 813065 h 1562927"/>
              <a:gd name="connsiteX6" fmla="*/ 143062 w 707495"/>
              <a:gd name="connsiteY6" fmla="*/ 1184540 h 1562927"/>
              <a:gd name="connsiteX7" fmla="*/ 120837 w 707495"/>
              <a:gd name="connsiteY7" fmla="*/ 1362340 h 1562927"/>
              <a:gd name="connsiteX8" fmla="*/ 187 w 707495"/>
              <a:gd name="connsiteY8" fmla="*/ 1562365 h 1562927"/>
              <a:gd name="connsiteX9" fmla="*/ 98612 w 707495"/>
              <a:gd name="connsiteY9" fmla="*/ 1416315 h 1562927"/>
              <a:gd name="connsiteX10" fmla="*/ 301812 w 707495"/>
              <a:gd name="connsiteY10" fmla="*/ 1238515 h 1562927"/>
              <a:gd name="connsiteX11" fmla="*/ 438337 w 707495"/>
              <a:gd name="connsiteY11" fmla="*/ 892440 h 1562927"/>
              <a:gd name="connsiteX12" fmla="*/ 698687 w 707495"/>
              <a:gd name="connsiteY12" fmla="*/ 47890 h 1562927"/>
              <a:gd name="connsiteX13" fmla="*/ 638362 w 707495"/>
              <a:gd name="connsiteY13" fmla="*/ 216165 h 1562927"/>
              <a:gd name="connsiteX14" fmla="*/ 558987 w 707495"/>
              <a:gd name="connsiteY14" fmla="*/ 1143265 h 1562927"/>
              <a:gd name="connsiteX15" fmla="*/ 593912 w 707495"/>
              <a:gd name="connsiteY15" fmla="*/ 393965 h 15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7495" h="1562927">
                <a:moveTo>
                  <a:pt x="593912" y="393965"/>
                </a:moveTo>
                <a:cubicBezTo>
                  <a:pt x="592325" y="374915"/>
                  <a:pt x="558987" y="942182"/>
                  <a:pt x="549462" y="1028965"/>
                </a:cubicBezTo>
                <a:cubicBezTo>
                  <a:pt x="539937" y="1115748"/>
                  <a:pt x="566395" y="898261"/>
                  <a:pt x="536762" y="914665"/>
                </a:cubicBezTo>
                <a:cubicBezTo>
                  <a:pt x="507129" y="931069"/>
                  <a:pt x="371662" y="1127390"/>
                  <a:pt x="371662" y="1127390"/>
                </a:cubicBezTo>
                <a:cubicBezTo>
                  <a:pt x="308162" y="1208352"/>
                  <a:pt x="184337" y="1452827"/>
                  <a:pt x="155762" y="1400440"/>
                </a:cubicBezTo>
                <a:cubicBezTo>
                  <a:pt x="127187" y="1348053"/>
                  <a:pt x="202329" y="849048"/>
                  <a:pt x="200212" y="813065"/>
                </a:cubicBezTo>
                <a:cubicBezTo>
                  <a:pt x="198095" y="777082"/>
                  <a:pt x="156291" y="1092994"/>
                  <a:pt x="143062" y="1184540"/>
                </a:cubicBezTo>
                <a:cubicBezTo>
                  <a:pt x="129833" y="1276086"/>
                  <a:pt x="144649" y="1299369"/>
                  <a:pt x="120837" y="1362340"/>
                </a:cubicBezTo>
                <a:cubicBezTo>
                  <a:pt x="97025" y="1425311"/>
                  <a:pt x="3891" y="1553369"/>
                  <a:pt x="187" y="1562365"/>
                </a:cubicBezTo>
                <a:cubicBezTo>
                  <a:pt x="-3517" y="1571361"/>
                  <a:pt x="48341" y="1470290"/>
                  <a:pt x="98612" y="1416315"/>
                </a:cubicBezTo>
                <a:cubicBezTo>
                  <a:pt x="148883" y="1362340"/>
                  <a:pt x="245191" y="1325828"/>
                  <a:pt x="301812" y="1238515"/>
                </a:cubicBezTo>
                <a:cubicBezTo>
                  <a:pt x="358433" y="1151203"/>
                  <a:pt x="372191" y="1090877"/>
                  <a:pt x="438337" y="892440"/>
                </a:cubicBezTo>
                <a:cubicBezTo>
                  <a:pt x="504483" y="694003"/>
                  <a:pt x="665350" y="160602"/>
                  <a:pt x="698687" y="47890"/>
                </a:cubicBezTo>
                <a:cubicBezTo>
                  <a:pt x="732024" y="-64822"/>
                  <a:pt x="661645" y="33602"/>
                  <a:pt x="638362" y="216165"/>
                </a:cubicBezTo>
                <a:cubicBezTo>
                  <a:pt x="615079" y="398728"/>
                  <a:pt x="570099" y="1110457"/>
                  <a:pt x="558987" y="1143265"/>
                </a:cubicBezTo>
                <a:cubicBezTo>
                  <a:pt x="547874" y="1176073"/>
                  <a:pt x="595499" y="413015"/>
                  <a:pt x="593912" y="39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F249FA06-C27B-473B-85E4-FEE8086A6F38}"/>
              </a:ext>
            </a:extLst>
          </p:cNvPr>
          <p:cNvSpPr/>
          <p:nvPr/>
        </p:nvSpPr>
        <p:spPr>
          <a:xfrm>
            <a:off x="3732957" y="6886011"/>
            <a:ext cx="236562" cy="3173252"/>
          </a:xfrm>
          <a:custGeom>
            <a:avLst/>
            <a:gdLst>
              <a:gd name="connsiteX0" fmla="*/ 159593 w 236562"/>
              <a:gd name="connsiteY0" fmla="*/ 124389 h 3173252"/>
              <a:gd name="connsiteX1" fmla="*/ 19893 w 236562"/>
              <a:gd name="connsiteY1" fmla="*/ 2232589 h 3173252"/>
              <a:gd name="connsiteX2" fmla="*/ 89743 w 236562"/>
              <a:gd name="connsiteY2" fmla="*/ 1661089 h 3173252"/>
              <a:gd name="connsiteX3" fmla="*/ 51643 w 236562"/>
              <a:gd name="connsiteY3" fmla="*/ 2492939 h 3173252"/>
              <a:gd name="connsiteX4" fmla="*/ 843 w 236562"/>
              <a:gd name="connsiteY4" fmla="*/ 3172389 h 3173252"/>
              <a:gd name="connsiteX5" fmla="*/ 96093 w 236562"/>
              <a:gd name="connsiteY5" fmla="*/ 2607239 h 3173252"/>
              <a:gd name="connsiteX6" fmla="*/ 204043 w 236562"/>
              <a:gd name="connsiteY6" fmla="*/ 1464239 h 3173252"/>
              <a:gd name="connsiteX7" fmla="*/ 172293 w 236562"/>
              <a:gd name="connsiteY7" fmla="*/ 1508689 h 3173252"/>
              <a:gd name="connsiteX8" fmla="*/ 115143 w 236562"/>
              <a:gd name="connsiteY8" fmla="*/ 1330889 h 3173252"/>
              <a:gd name="connsiteX9" fmla="*/ 235793 w 236562"/>
              <a:gd name="connsiteY9" fmla="*/ 359339 h 3173252"/>
              <a:gd name="connsiteX10" fmla="*/ 159593 w 236562"/>
              <a:gd name="connsiteY10" fmla="*/ 124389 h 317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562" h="3173252">
                <a:moveTo>
                  <a:pt x="159593" y="124389"/>
                </a:moveTo>
                <a:cubicBezTo>
                  <a:pt x="123610" y="436597"/>
                  <a:pt x="31535" y="1976472"/>
                  <a:pt x="19893" y="2232589"/>
                </a:cubicBezTo>
                <a:cubicBezTo>
                  <a:pt x="8251" y="2488706"/>
                  <a:pt x="84451" y="1617697"/>
                  <a:pt x="89743" y="1661089"/>
                </a:cubicBezTo>
                <a:cubicBezTo>
                  <a:pt x="95035" y="1704481"/>
                  <a:pt x="66460" y="2241056"/>
                  <a:pt x="51643" y="2492939"/>
                </a:cubicBezTo>
                <a:cubicBezTo>
                  <a:pt x="36826" y="2744822"/>
                  <a:pt x="-6565" y="3153339"/>
                  <a:pt x="843" y="3172389"/>
                </a:cubicBezTo>
                <a:cubicBezTo>
                  <a:pt x="8251" y="3191439"/>
                  <a:pt x="62226" y="2891931"/>
                  <a:pt x="96093" y="2607239"/>
                </a:cubicBezTo>
                <a:cubicBezTo>
                  <a:pt x="129960" y="2322547"/>
                  <a:pt x="191343" y="1647330"/>
                  <a:pt x="204043" y="1464239"/>
                </a:cubicBezTo>
                <a:cubicBezTo>
                  <a:pt x="216743" y="1281148"/>
                  <a:pt x="187110" y="1530914"/>
                  <a:pt x="172293" y="1508689"/>
                </a:cubicBezTo>
                <a:cubicBezTo>
                  <a:pt x="157476" y="1486464"/>
                  <a:pt x="104560" y="1522447"/>
                  <a:pt x="115143" y="1330889"/>
                </a:cubicBezTo>
                <a:cubicBezTo>
                  <a:pt x="125726" y="1139331"/>
                  <a:pt x="228385" y="556189"/>
                  <a:pt x="235793" y="359339"/>
                </a:cubicBezTo>
                <a:cubicBezTo>
                  <a:pt x="243201" y="162489"/>
                  <a:pt x="195576" y="-187819"/>
                  <a:pt x="159593" y="124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ADE47064-889A-4F5A-BCB5-025C961B90AA}"/>
              </a:ext>
            </a:extLst>
          </p:cNvPr>
          <p:cNvSpPr/>
          <p:nvPr/>
        </p:nvSpPr>
        <p:spPr>
          <a:xfrm>
            <a:off x="5854688" y="3151488"/>
            <a:ext cx="493196" cy="519842"/>
          </a:xfrm>
          <a:custGeom>
            <a:avLst/>
            <a:gdLst>
              <a:gd name="connsiteX0" fmla="*/ 100025 w 493196"/>
              <a:gd name="connsiteY0" fmla="*/ 1287 h 519842"/>
              <a:gd name="connsiteX1" fmla="*/ 398475 w 493196"/>
              <a:gd name="connsiteY1" fmla="*/ 255287 h 519842"/>
              <a:gd name="connsiteX2" fmla="*/ 246075 w 493196"/>
              <a:gd name="connsiteY2" fmla="*/ 90187 h 519842"/>
              <a:gd name="connsiteX3" fmla="*/ 382600 w 493196"/>
              <a:gd name="connsiteY3" fmla="*/ 277512 h 519842"/>
              <a:gd name="connsiteX4" fmla="*/ 492137 w 493196"/>
              <a:gd name="connsiteY4" fmla="*/ 517225 h 519842"/>
              <a:gd name="connsiteX5" fmla="*/ 431812 w 493196"/>
              <a:gd name="connsiteY5" fmla="*/ 396575 h 519842"/>
              <a:gd name="connsiteX6" fmla="*/ 328625 w 493196"/>
              <a:gd name="connsiteY6" fmla="*/ 263225 h 519842"/>
              <a:gd name="connsiteX7" fmla="*/ 12 w 493196"/>
              <a:gd name="connsiteY7" fmla="*/ 193375 h 519842"/>
              <a:gd name="connsiteX8" fmla="*/ 315925 w 493196"/>
              <a:gd name="connsiteY8" fmla="*/ 202900 h 519842"/>
              <a:gd name="connsiteX9" fmla="*/ 276237 w 493196"/>
              <a:gd name="connsiteY9" fmla="*/ 191787 h 519842"/>
              <a:gd name="connsiteX10" fmla="*/ 223850 w 493196"/>
              <a:gd name="connsiteY10" fmla="*/ 134637 h 519842"/>
              <a:gd name="connsiteX11" fmla="*/ 307987 w 493196"/>
              <a:gd name="connsiteY11" fmla="*/ 155275 h 519842"/>
              <a:gd name="connsiteX12" fmla="*/ 100025 w 493196"/>
              <a:gd name="connsiteY12" fmla="*/ 1287 h 51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196" h="519842">
                <a:moveTo>
                  <a:pt x="100025" y="1287"/>
                </a:moveTo>
                <a:cubicBezTo>
                  <a:pt x="115106" y="17956"/>
                  <a:pt x="374133" y="240470"/>
                  <a:pt x="398475" y="255287"/>
                </a:cubicBezTo>
                <a:cubicBezTo>
                  <a:pt x="422817" y="270104"/>
                  <a:pt x="248721" y="86483"/>
                  <a:pt x="246075" y="90187"/>
                </a:cubicBezTo>
                <a:cubicBezTo>
                  <a:pt x="243429" y="93891"/>
                  <a:pt x="341590" y="206339"/>
                  <a:pt x="382600" y="277512"/>
                </a:cubicBezTo>
                <a:cubicBezTo>
                  <a:pt x="423610" y="348685"/>
                  <a:pt x="483935" y="497381"/>
                  <a:pt x="492137" y="517225"/>
                </a:cubicBezTo>
                <a:cubicBezTo>
                  <a:pt x="500339" y="537069"/>
                  <a:pt x="459064" y="438908"/>
                  <a:pt x="431812" y="396575"/>
                </a:cubicBezTo>
                <a:cubicBezTo>
                  <a:pt x="404560" y="354242"/>
                  <a:pt x="400592" y="297092"/>
                  <a:pt x="328625" y="263225"/>
                </a:cubicBezTo>
                <a:cubicBezTo>
                  <a:pt x="256658" y="229358"/>
                  <a:pt x="2129" y="203429"/>
                  <a:pt x="12" y="193375"/>
                </a:cubicBezTo>
                <a:cubicBezTo>
                  <a:pt x="-2105" y="183321"/>
                  <a:pt x="269888" y="203165"/>
                  <a:pt x="315925" y="202900"/>
                </a:cubicBezTo>
                <a:cubicBezTo>
                  <a:pt x="361962" y="202635"/>
                  <a:pt x="291583" y="203164"/>
                  <a:pt x="276237" y="191787"/>
                </a:cubicBezTo>
                <a:cubicBezTo>
                  <a:pt x="260891" y="180410"/>
                  <a:pt x="218558" y="140722"/>
                  <a:pt x="223850" y="134637"/>
                </a:cubicBezTo>
                <a:cubicBezTo>
                  <a:pt x="229142" y="128552"/>
                  <a:pt x="326243" y="175648"/>
                  <a:pt x="307987" y="155275"/>
                </a:cubicBezTo>
                <a:cubicBezTo>
                  <a:pt x="289731" y="134902"/>
                  <a:pt x="84944" y="-15382"/>
                  <a:pt x="100025" y="1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A71D148F-0672-4BDB-BB1D-08CF84C5F4E6}"/>
              </a:ext>
            </a:extLst>
          </p:cNvPr>
          <p:cNvSpPr/>
          <p:nvPr/>
        </p:nvSpPr>
        <p:spPr>
          <a:xfrm>
            <a:off x="5748246" y="4002919"/>
            <a:ext cx="519314" cy="386639"/>
          </a:xfrm>
          <a:custGeom>
            <a:avLst/>
            <a:gdLst>
              <a:gd name="connsiteX0" fmla="*/ 63592 w 519314"/>
              <a:gd name="connsiteY0" fmla="*/ 2344 h 386639"/>
              <a:gd name="connsiteX1" fmla="*/ 479517 w 519314"/>
              <a:gd name="connsiteY1" fmla="*/ 186494 h 386639"/>
              <a:gd name="connsiteX2" fmla="*/ 411254 w 519314"/>
              <a:gd name="connsiteY2" fmla="*/ 149981 h 386639"/>
              <a:gd name="connsiteX3" fmla="*/ 200117 w 519314"/>
              <a:gd name="connsiteY3" fmla="*/ 99181 h 386639"/>
              <a:gd name="connsiteX4" fmla="*/ 422367 w 519314"/>
              <a:gd name="connsiteY4" fmla="*/ 170619 h 386639"/>
              <a:gd name="connsiteX5" fmla="*/ 519204 w 519314"/>
              <a:gd name="connsiteY5" fmla="*/ 286506 h 386639"/>
              <a:gd name="connsiteX6" fmla="*/ 438242 w 519314"/>
              <a:gd name="connsiteY6" fmla="*/ 218244 h 386639"/>
              <a:gd name="connsiteX7" fmla="*/ 290604 w 519314"/>
              <a:gd name="connsiteY7" fmla="*/ 200781 h 386639"/>
              <a:gd name="connsiteX8" fmla="*/ 449354 w 519314"/>
              <a:gd name="connsiteY8" fmla="*/ 243644 h 386639"/>
              <a:gd name="connsiteX9" fmla="*/ 516029 w 519314"/>
              <a:gd name="connsiteY9" fmla="*/ 302381 h 386639"/>
              <a:gd name="connsiteX10" fmla="*/ 417604 w 519314"/>
              <a:gd name="connsiteY10" fmla="*/ 361119 h 386639"/>
              <a:gd name="connsiteX11" fmla="*/ 458879 w 519314"/>
              <a:gd name="connsiteY11" fmla="*/ 346831 h 386639"/>
              <a:gd name="connsiteX12" fmla="*/ 403317 w 519314"/>
              <a:gd name="connsiteY12" fmla="*/ 342069 h 386639"/>
              <a:gd name="connsiteX13" fmla="*/ 373154 w 519314"/>
              <a:gd name="connsiteY13" fmla="*/ 342069 h 386639"/>
              <a:gd name="connsiteX14" fmla="*/ 31842 w 519314"/>
              <a:gd name="connsiteY14" fmla="*/ 134106 h 386639"/>
              <a:gd name="connsiteX15" fmla="*/ 212817 w 519314"/>
              <a:gd name="connsiteY15" fmla="*/ 276981 h 386639"/>
              <a:gd name="connsiteX16" fmla="*/ 349342 w 519314"/>
              <a:gd name="connsiteY16" fmla="*/ 386519 h 386639"/>
              <a:gd name="connsiteX17" fmla="*/ 163604 w 519314"/>
              <a:gd name="connsiteY17" fmla="*/ 256344 h 386639"/>
              <a:gd name="connsiteX18" fmla="*/ 92 w 519314"/>
              <a:gd name="connsiteY18" fmla="*/ 48381 h 386639"/>
              <a:gd name="connsiteX19" fmla="*/ 185829 w 519314"/>
              <a:gd name="connsiteY19" fmla="*/ 130931 h 386639"/>
              <a:gd name="connsiteX20" fmla="*/ 412842 w 519314"/>
              <a:gd name="connsiteY20" fmla="*/ 208719 h 386639"/>
              <a:gd name="connsiteX21" fmla="*/ 349342 w 519314"/>
              <a:gd name="connsiteY21" fmla="*/ 189669 h 386639"/>
              <a:gd name="connsiteX22" fmla="*/ 319179 w 519314"/>
              <a:gd name="connsiteY22" fmla="*/ 137281 h 386639"/>
              <a:gd name="connsiteX23" fmla="*/ 209642 w 519314"/>
              <a:gd name="connsiteY23" fmla="*/ 81719 h 386639"/>
              <a:gd name="connsiteX24" fmla="*/ 300129 w 519314"/>
              <a:gd name="connsiteY24" fmla="*/ 81719 h 386639"/>
              <a:gd name="connsiteX25" fmla="*/ 63592 w 519314"/>
              <a:gd name="connsiteY25" fmla="*/ 2344 h 3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9314" h="386639">
                <a:moveTo>
                  <a:pt x="63592" y="2344"/>
                </a:moveTo>
                <a:cubicBezTo>
                  <a:pt x="93490" y="19807"/>
                  <a:pt x="421573" y="161888"/>
                  <a:pt x="479517" y="186494"/>
                </a:cubicBezTo>
                <a:cubicBezTo>
                  <a:pt x="537461" y="211100"/>
                  <a:pt x="457821" y="164533"/>
                  <a:pt x="411254" y="149981"/>
                </a:cubicBezTo>
                <a:cubicBezTo>
                  <a:pt x="364687" y="135429"/>
                  <a:pt x="198265" y="95741"/>
                  <a:pt x="200117" y="99181"/>
                </a:cubicBezTo>
                <a:cubicBezTo>
                  <a:pt x="201969" y="102621"/>
                  <a:pt x="369186" y="139398"/>
                  <a:pt x="422367" y="170619"/>
                </a:cubicBezTo>
                <a:cubicBezTo>
                  <a:pt x="475548" y="201840"/>
                  <a:pt x="516558" y="278569"/>
                  <a:pt x="519204" y="286506"/>
                </a:cubicBezTo>
                <a:cubicBezTo>
                  <a:pt x="521850" y="294443"/>
                  <a:pt x="476342" y="232531"/>
                  <a:pt x="438242" y="218244"/>
                </a:cubicBezTo>
                <a:cubicBezTo>
                  <a:pt x="400142" y="203957"/>
                  <a:pt x="288752" y="196548"/>
                  <a:pt x="290604" y="200781"/>
                </a:cubicBezTo>
                <a:cubicBezTo>
                  <a:pt x="292456" y="205014"/>
                  <a:pt x="411783" y="226711"/>
                  <a:pt x="449354" y="243644"/>
                </a:cubicBezTo>
                <a:cubicBezTo>
                  <a:pt x="486925" y="260577"/>
                  <a:pt x="521321" y="282802"/>
                  <a:pt x="516029" y="302381"/>
                </a:cubicBezTo>
                <a:cubicBezTo>
                  <a:pt x="510737" y="321960"/>
                  <a:pt x="427129" y="353711"/>
                  <a:pt x="417604" y="361119"/>
                </a:cubicBezTo>
                <a:cubicBezTo>
                  <a:pt x="408079" y="368527"/>
                  <a:pt x="461260" y="350006"/>
                  <a:pt x="458879" y="346831"/>
                </a:cubicBezTo>
                <a:cubicBezTo>
                  <a:pt x="456498" y="343656"/>
                  <a:pt x="417604" y="342863"/>
                  <a:pt x="403317" y="342069"/>
                </a:cubicBezTo>
                <a:cubicBezTo>
                  <a:pt x="389030" y="341275"/>
                  <a:pt x="435067" y="376730"/>
                  <a:pt x="373154" y="342069"/>
                </a:cubicBezTo>
                <a:cubicBezTo>
                  <a:pt x="311241" y="307408"/>
                  <a:pt x="58565" y="144954"/>
                  <a:pt x="31842" y="134106"/>
                </a:cubicBezTo>
                <a:cubicBezTo>
                  <a:pt x="5119" y="123258"/>
                  <a:pt x="212817" y="276981"/>
                  <a:pt x="212817" y="276981"/>
                </a:cubicBezTo>
                <a:cubicBezTo>
                  <a:pt x="265734" y="319050"/>
                  <a:pt x="357544" y="389958"/>
                  <a:pt x="349342" y="386519"/>
                </a:cubicBezTo>
                <a:cubicBezTo>
                  <a:pt x="341140" y="383080"/>
                  <a:pt x="221812" y="312700"/>
                  <a:pt x="163604" y="256344"/>
                </a:cubicBezTo>
                <a:cubicBezTo>
                  <a:pt x="105396" y="199988"/>
                  <a:pt x="-3612" y="69283"/>
                  <a:pt x="92" y="48381"/>
                </a:cubicBezTo>
                <a:cubicBezTo>
                  <a:pt x="3796" y="27479"/>
                  <a:pt x="117037" y="104208"/>
                  <a:pt x="185829" y="130931"/>
                </a:cubicBezTo>
                <a:cubicBezTo>
                  <a:pt x="254621" y="157654"/>
                  <a:pt x="385590" y="198929"/>
                  <a:pt x="412842" y="208719"/>
                </a:cubicBezTo>
                <a:cubicBezTo>
                  <a:pt x="440094" y="218509"/>
                  <a:pt x="364952" y="201575"/>
                  <a:pt x="349342" y="189669"/>
                </a:cubicBezTo>
                <a:cubicBezTo>
                  <a:pt x="333732" y="177763"/>
                  <a:pt x="342462" y="155273"/>
                  <a:pt x="319179" y="137281"/>
                </a:cubicBezTo>
                <a:cubicBezTo>
                  <a:pt x="295896" y="119289"/>
                  <a:pt x="212817" y="90979"/>
                  <a:pt x="209642" y="81719"/>
                </a:cubicBezTo>
                <a:cubicBezTo>
                  <a:pt x="206467" y="72459"/>
                  <a:pt x="319443" y="93096"/>
                  <a:pt x="300129" y="81719"/>
                </a:cubicBezTo>
                <a:cubicBezTo>
                  <a:pt x="280815" y="70342"/>
                  <a:pt x="33694" y="-15119"/>
                  <a:pt x="63592" y="234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D126ED89-692D-4227-87B8-679066A5F1BB}"/>
              </a:ext>
            </a:extLst>
          </p:cNvPr>
          <p:cNvSpPr/>
          <p:nvPr/>
        </p:nvSpPr>
        <p:spPr>
          <a:xfrm>
            <a:off x="6540497" y="4221137"/>
            <a:ext cx="199911" cy="306133"/>
          </a:xfrm>
          <a:custGeom>
            <a:avLst/>
            <a:gdLst>
              <a:gd name="connsiteX0" fmla="*/ 14291 w 199911"/>
              <a:gd name="connsiteY0" fmla="*/ 244501 h 306133"/>
              <a:gd name="connsiteX1" fmla="*/ 3 w 199911"/>
              <a:gd name="connsiteY1" fmla="*/ 55588 h 306133"/>
              <a:gd name="connsiteX2" fmla="*/ 15878 w 199911"/>
              <a:gd name="connsiteY2" fmla="*/ 109563 h 306133"/>
              <a:gd name="connsiteX3" fmla="*/ 44453 w 199911"/>
              <a:gd name="connsiteY3" fmla="*/ 17488 h 306133"/>
              <a:gd name="connsiteX4" fmla="*/ 138116 w 199911"/>
              <a:gd name="connsiteY4" fmla="*/ 6376 h 306133"/>
              <a:gd name="connsiteX5" fmla="*/ 52391 w 199911"/>
              <a:gd name="connsiteY5" fmla="*/ 3201 h 306133"/>
              <a:gd name="connsiteX6" fmla="*/ 153991 w 199911"/>
              <a:gd name="connsiteY6" fmla="*/ 15901 h 306133"/>
              <a:gd name="connsiteX7" fmla="*/ 188916 w 199911"/>
              <a:gd name="connsiteY7" fmla="*/ 61938 h 306133"/>
              <a:gd name="connsiteX8" fmla="*/ 193678 w 199911"/>
              <a:gd name="connsiteY8" fmla="*/ 88926 h 306133"/>
              <a:gd name="connsiteX9" fmla="*/ 107953 w 199911"/>
              <a:gd name="connsiteY9" fmla="*/ 268313 h 306133"/>
              <a:gd name="connsiteX10" fmla="*/ 177803 w 199911"/>
              <a:gd name="connsiteY10" fmla="*/ 190526 h 306133"/>
              <a:gd name="connsiteX11" fmla="*/ 30166 w 199911"/>
              <a:gd name="connsiteY11" fmla="*/ 303238 h 306133"/>
              <a:gd name="connsiteX12" fmla="*/ 147641 w 199911"/>
              <a:gd name="connsiteY12" fmla="*/ 47651 h 306133"/>
              <a:gd name="connsiteX13" fmla="*/ 12703 w 199911"/>
              <a:gd name="connsiteY13" fmla="*/ 303238 h 306133"/>
              <a:gd name="connsiteX14" fmla="*/ 7941 w 199911"/>
              <a:gd name="connsiteY14" fmla="*/ 12726 h 306133"/>
              <a:gd name="connsiteX15" fmla="*/ 7941 w 199911"/>
              <a:gd name="connsiteY15" fmla="*/ 69876 h 306133"/>
              <a:gd name="connsiteX16" fmla="*/ 14291 w 199911"/>
              <a:gd name="connsiteY16" fmla="*/ 244501 h 30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911" h="306133">
                <a:moveTo>
                  <a:pt x="14291" y="244501"/>
                </a:moveTo>
                <a:cubicBezTo>
                  <a:pt x="12968" y="242120"/>
                  <a:pt x="-261" y="78078"/>
                  <a:pt x="3" y="55588"/>
                </a:cubicBezTo>
                <a:cubicBezTo>
                  <a:pt x="267" y="33098"/>
                  <a:pt x="8470" y="115913"/>
                  <a:pt x="15878" y="109563"/>
                </a:cubicBezTo>
                <a:cubicBezTo>
                  <a:pt x="23286" y="103213"/>
                  <a:pt x="24080" y="34686"/>
                  <a:pt x="44453" y="17488"/>
                </a:cubicBezTo>
                <a:cubicBezTo>
                  <a:pt x="64826" y="290"/>
                  <a:pt x="136793" y="8757"/>
                  <a:pt x="138116" y="6376"/>
                </a:cubicBezTo>
                <a:cubicBezTo>
                  <a:pt x="139439" y="3995"/>
                  <a:pt x="49745" y="1613"/>
                  <a:pt x="52391" y="3201"/>
                </a:cubicBezTo>
                <a:cubicBezTo>
                  <a:pt x="55037" y="4788"/>
                  <a:pt x="131237" y="6112"/>
                  <a:pt x="153991" y="15901"/>
                </a:cubicBezTo>
                <a:cubicBezTo>
                  <a:pt x="176745" y="25690"/>
                  <a:pt x="182302" y="49767"/>
                  <a:pt x="188916" y="61938"/>
                </a:cubicBezTo>
                <a:cubicBezTo>
                  <a:pt x="195531" y="74109"/>
                  <a:pt x="207172" y="54530"/>
                  <a:pt x="193678" y="88926"/>
                </a:cubicBezTo>
                <a:cubicBezTo>
                  <a:pt x="180184" y="123322"/>
                  <a:pt x="110599" y="251380"/>
                  <a:pt x="107953" y="268313"/>
                </a:cubicBezTo>
                <a:cubicBezTo>
                  <a:pt x="105307" y="285246"/>
                  <a:pt x="190767" y="184705"/>
                  <a:pt x="177803" y="190526"/>
                </a:cubicBezTo>
                <a:cubicBezTo>
                  <a:pt x="164839" y="196347"/>
                  <a:pt x="35193" y="327050"/>
                  <a:pt x="30166" y="303238"/>
                </a:cubicBezTo>
                <a:cubicBezTo>
                  <a:pt x="25139" y="279426"/>
                  <a:pt x="150551" y="47651"/>
                  <a:pt x="147641" y="47651"/>
                </a:cubicBezTo>
                <a:cubicBezTo>
                  <a:pt x="144731" y="47651"/>
                  <a:pt x="35986" y="309059"/>
                  <a:pt x="12703" y="303238"/>
                </a:cubicBezTo>
                <a:cubicBezTo>
                  <a:pt x="-10580" y="297417"/>
                  <a:pt x="8735" y="51620"/>
                  <a:pt x="7941" y="12726"/>
                </a:cubicBezTo>
                <a:cubicBezTo>
                  <a:pt x="7147" y="-26168"/>
                  <a:pt x="6089" y="33099"/>
                  <a:pt x="7941" y="69876"/>
                </a:cubicBezTo>
                <a:cubicBezTo>
                  <a:pt x="9793" y="106653"/>
                  <a:pt x="15614" y="246882"/>
                  <a:pt x="14291" y="24450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57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タートの準備をする女性陸上選手[11069005532]の写真素材・イラスト素材｜アマナイメージズ" hidden="1">
            <a:extLst>
              <a:ext uri="{FF2B5EF4-FFF2-40B4-BE49-F238E27FC236}">
                <a16:creationId xmlns:a16="http://schemas.microsoft.com/office/drawing/2014/main" id="{A0A9FD05-F289-4AED-844F-72A6AA32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96"/>
            <a:ext cx="8537734" cy="127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" name="グループ化 1229">
            <a:extLst>
              <a:ext uri="{FF2B5EF4-FFF2-40B4-BE49-F238E27FC236}">
                <a16:creationId xmlns:a16="http://schemas.microsoft.com/office/drawing/2014/main" id="{3C589865-DB7A-4AEB-BEC3-1D08E14331E7}"/>
              </a:ext>
            </a:extLst>
          </p:cNvPr>
          <p:cNvGrpSpPr/>
          <p:nvPr/>
        </p:nvGrpSpPr>
        <p:grpSpPr>
          <a:xfrm>
            <a:off x="598445" y="8936772"/>
            <a:ext cx="912878" cy="1705850"/>
            <a:chOff x="598445" y="8936772"/>
            <a:chExt cx="912878" cy="1705850"/>
          </a:xfrm>
        </p:grpSpPr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9C3C6BE1-244E-40E5-BCD0-567AFDFA5C2C}"/>
                </a:ext>
              </a:extLst>
            </p:cNvPr>
            <p:cNvSpPr/>
            <p:nvPr/>
          </p:nvSpPr>
          <p:spPr>
            <a:xfrm>
              <a:off x="982663" y="9098946"/>
              <a:ext cx="310776" cy="512127"/>
            </a:xfrm>
            <a:custGeom>
              <a:avLst/>
              <a:gdLst>
                <a:gd name="connsiteX0" fmla="*/ 63500 w 310776"/>
                <a:gd name="connsiteY0" fmla="*/ 472092 h 512127"/>
                <a:gd name="connsiteX1" fmla="*/ 79375 w 310776"/>
                <a:gd name="connsiteY1" fmla="*/ 172054 h 512127"/>
                <a:gd name="connsiteX2" fmla="*/ 307975 w 310776"/>
                <a:gd name="connsiteY2" fmla="*/ 5367 h 512127"/>
                <a:gd name="connsiteX3" fmla="*/ 198437 w 310776"/>
                <a:gd name="connsiteY3" fmla="*/ 48229 h 512127"/>
                <a:gd name="connsiteX4" fmla="*/ 76200 w 310776"/>
                <a:gd name="connsiteY4" fmla="*/ 121254 h 512127"/>
                <a:gd name="connsiteX5" fmla="*/ 33337 w 310776"/>
                <a:gd name="connsiteY5" fmla="*/ 200629 h 512127"/>
                <a:gd name="connsiteX6" fmla="*/ 0 w 310776"/>
                <a:gd name="connsiteY6" fmla="*/ 324454 h 512127"/>
                <a:gd name="connsiteX7" fmla="*/ 33337 w 310776"/>
                <a:gd name="connsiteY7" fmla="*/ 218092 h 512127"/>
                <a:gd name="connsiteX8" fmla="*/ 6350 w 310776"/>
                <a:gd name="connsiteY8" fmla="*/ 402242 h 512127"/>
                <a:gd name="connsiteX9" fmla="*/ 25400 w 310776"/>
                <a:gd name="connsiteY9" fmla="*/ 508604 h 512127"/>
                <a:gd name="connsiteX10" fmla="*/ 44450 w 310776"/>
                <a:gd name="connsiteY10" fmla="*/ 275242 h 512127"/>
                <a:gd name="connsiteX11" fmla="*/ 192087 w 310776"/>
                <a:gd name="connsiteY11" fmla="*/ 54579 h 512127"/>
                <a:gd name="connsiteX12" fmla="*/ 90487 w 310776"/>
                <a:gd name="connsiteY12" fmla="*/ 162529 h 512127"/>
                <a:gd name="connsiteX13" fmla="*/ 63500 w 310776"/>
                <a:gd name="connsiteY13" fmla="*/ 472092 h 51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776" h="512127">
                  <a:moveTo>
                    <a:pt x="63500" y="472092"/>
                  </a:moveTo>
                  <a:cubicBezTo>
                    <a:pt x="61648" y="473679"/>
                    <a:pt x="38629" y="249841"/>
                    <a:pt x="79375" y="172054"/>
                  </a:cubicBezTo>
                  <a:cubicBezTo>
                    <a:pt x="120121" y="94267"/>
                    <a:pt x="288131" y="26004"/>
                    <a:pt x="307975" y="5367"/>
                  </a:cubicBezTo>
                  <a:cubicBezTo>
                    <a:pt x="327819" y="-15270"/>
                    <a:pt x="237066" y="28915"/>
                    <a:pt x="198437" y="48229"/>
                  </a:cubicBezTo>
                  <a:cubicBezTo>
                    <a:pt x="159808" y="67543"/>
                    <a:pt x="103717" y="95854"/>
                    <a:pt x="76200" y="121254"/>
                  </a:cubicBezTo>
                  <a:cubicBezTo>
                    <a:pt x="48683" y="146654"/>
                    <a:pt x="46037" y="166762"/>
                    <a:pt x="33337" y="200629"/>
                  </a:cubicBezTo>
                  <a:cubicBezTo>
                    <a:pt x="20637" y="234496"/>
                    <a:pt x="0" y="321544"/>
                    <a:pt x="0" y="324454"/>
                  </a:cubicBezTo>
                  <a:cubicBezTo>
                    <a:pt x="0" y="327364"/>
                    <a:pt x="32279" y="205127"/>
                    <a:pt x="33337" y="218092"/>
                  </a:cubicBezTo>
                  <a:cubicBezTo>
                    <a:pt x="34395" y="231057"/>
                    <a:pt x="7673" y="353823"/>
                    <a:pt x="6350" y="402242"/>
                  </a:cubicBezTo>
                  <a:cubicBezTo>
                    <a:pt x="5027" y="450661"/>
                    <a:pt x="19050" y="529771"/>
                    <a:pt x="25400" y="508604"/>
                  </a:cubicBezTo>
                  <a:cubicBezTo>
                    <a:pt x="31750" y="487437"/>
                    <a:pt x="16669" y="350913"/>
                    <a:pt x="44450" y="275242"/>
                  </a:cubicBezTo>
                  <a:cubicBezTo>
                    <a:pt x="72231" y="199571"/>
                    <a:pt x="184414" y="73365"/>
                    <a:pt x="192087" y="54579"/>
                  </a:cubicBezTo>
                  <a:cubicBezTo>
                    <a:pt x="199760" y="35793"/>
                    <a:pt x="114829" y="94002"/>
                    <a:pt x="90487" y="162529"/>
                  </a:cubicBezTo>
                  <a:cubicBezTo>
                    <a:pt x="66145" y="231056"/>
                    <a:pt x="65352" y="470505"/>
                    <a:pt x="63500" y="472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A18B5CDE-9BF5-4FFA-A806-58AB4D734C7E}"/>
                </a:ext>
              </a:extLst>
            </p:cNvPr>
            <p:cNvSpPr/>
            <p:nvPr/>
          </p:nvSpPr>
          <p:spPr>
            <a:xfrm>
              <a:off x="1239095" y="9082274"/>
              <a:ext cx="210332" cy="229696"/>
            </a:xfrm>
            <a:custGeom>
              <a:avLst/>
              <a:gdLst>
                <a:gd name="connsiteX0" fmla="*/ 743 w 210332"/>
                <a:gd name="connsiteY0" fmla="*/ 1401 h 229696"/>
                <a:gd name="connsiteX1" fmla="*/ 91230 w 210332"/>
                <a:gd name="connsiteY1" fmla="*/ 64901 h 229696"/>
                <a:gd name="connsiteX2" fmla="*/ 146793 w 210332"/>
                <a:gd name="connsiteY2" fmla="*/ 179201 h 229696"/>
                <a:gd name="connsiteX3" fmla="*/ 176955 w 210332"/>
                <a:gd name="connsiteY3" fmla="*/ 226826 h 229696"/>
                <a:gd name="connsiteX4" fmla="*/ 169018 w 210332"/>
                <a:gd name="connsiteY4" fmla="*/ 101414 h 229696"/>
                <a:gd name="connsiteX5" fmla="*/ 172193 w 210332"/>
                <a:gd name="connsiteY5" fmla="*/ 44264 h 229696"/>
                <a:gd name="connsiteX6" fmla="*/ 210293 w 210332"/>
                <a:gd name="connsiteY6" fmla="*/ 204601 h 229696"/>
                <a:gd name="connsiteX7" fmla="*/ 164255 w 210332"/>
                <a:gd name="connsiteY7" fmla="*/ 42676 h 229696"/>
                <a:gd name="connsiteX8" fmla="*/ 135680 w 210332"/>
                <a:gd name="connsiteY8" fmla="*/ 77601 h 229696"/>
                <a:gd name="connsiteX9" fmla="*/ 170605 w 210332"/>
                <a:gd name="connsiteY9" fmla="*/ 190314 h 229696"/>
                <a:gd name="connsiteX10" fmla="*/ 145205 w 210332"/>
                <a:gd name="connsiteY10" fmla="*/ 123639 h 229696"/>
                <a:gd name="connsiteX11" fmla="*/ 743 w 210332"/>
                <a:gd name="connsiteY11" fmla="*/ 1401 h 22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332" h="229696">
                  <a:moveTo>
                    <a:pt x="743" y="1401"/>
                  </a:moveTo>
                  <a:cubicBezTo>
                    <a:pt x="-8253" y="-8389"/>
                    <a:pt x="66888" y="35268"/>
                    <a:pt x="91230" y="64901"/>
                  </a:cubicBezTo>
                  <a:cubicBezTo>
                    <a:pt x="115572" y="94534"/>
                    <a:pt x="132506" y="152214"/>
                    <a:pt x="146793" y="179201"/>
                  </a:cubicBezTo>
                  <a:cubicBezTo>
                    <a:pt x="161081" y="206189"/>
                    <a:pt x="173251" y="239790"/>
                    <a:pt x="176955" y="226826"/>
                  </a:cubicBezTo>
                  <a:cubicBezTo>
                    <a:pt x="180659" y="213862"/>
                    <a:pt x="169812" y="131841"/>
                    <a:pt x="169018" y="101414"/>
                  </a:cubicBezTo>
                  <a:cubicBezTo>
                    <a:pt x="168224" y="70987"/>
                    <a:pt x="165314" y="27066"/>
                    <a:pt x="172193" y="44264"/>
                  </a:cubicBezTo>
                  <a:cubicBezTo>
                    <a:pt x="179072" y="61462"/>
                    <a:pt x="211616" y="204866"/>
                    <a:pt x="210293" y="204601"/>
                  </a:cubicBezTo>
                  <a:cubicBezTo>
                    <a:pt x="208970" y="204336"/>
                    <a:pt x="176690" y="63843"/>
                    <a:pt x="164255" y="42676"/>
                  </a:cubicBezTo>
                  <a:cubicBezTo>
                    <a:pt x="151820" y="21509"/>
                    <a:pt x="134622" y="52995"/>
                    <a:pt x="135680" y="77601"/>
                  </a:cubicBezTo>
                  <a:cubicBezTo>
                    <a:pt x="136738" y="102207"/>
                    <a:pt x="169018" y="182641"/>
                    <a:pt x="170605" y="190314"/>
                  </a:cubicBezTo>
                  <a:cubicBezTo>
                    <a:pt x="172192" y="197987"/>
                    <a:pt x="168753" y="153802"/>
                    <a:pt x="145205" y="123639"/>
                  </a:cubicBezTo>
                  <a:cubicBezTo>
                    <a:pt x="121657" y="93477"/>
                    <a:pt x="9739" y="11191"/>
                    <a:pt x="743" y="1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F0D81FDA-19C6-47C8-BC60-C0D92AA1A37D}"/>
                </a:ext>
              </a:extLst>
            </p:cNvPr>
            <p:cNvSpPr/>
            <p:nvPr/>
          </p:nvSpPr>
          <p:spPr>
            <a:xfrm>
              <a:off x="1107889" y="8936772"/>
              <a:ext cx="403434" cy="429229"/>
            </a:xfrm>
            <a:custGeom>
              <a:avLst/>
              <a:gdLst>
                <a:gd name="connsiteX0" fmla="*/ 186 w 403434"/>
                <a:gd name="connsiteY0" fmla="*/ 16728 h 429229"/>
                <a:gd name="connsiteX1" fmla="*/ 192274 w 403434"/>
                <a:gd name="connsiteY1" fmla="*/ 26253 h 429229"/>
                <a:gd name="connsiteX2" fmla="*/ 268474 w 403434"/>
                <a:gd name="connsiteY2" fmla="*/ 81816 h 429229"/>
                <a:gd name="connsiteX3" fmla="*/ 289111 w 403434"/>
                <a:gd name="connsiteY3" fmla="*/ 165953 h 429229"/>
                <a:gd name="connsiteX4" fmla="*/ 351024 w 403434"/>
                <a:gd name="connsiteY4" fmla="*/ 365978 h 429229"/>
                <a:gd name="connsiteX5" fmla="*/ 403411 w 403434"/>
                <a:gd name="connsiteY5" fmla="*/ 427891 h 429229"/>
                <a:gd name="connsiteX6" fmla="*/ 344674 w 403434"/>
                <a:gd name="connsiteY6" fmla="*/ 319941 h 429229"/>
                <a:gd name="connsiteX7" fmla="*/ 260536 w 403434"/>
                <a:gd name="connsiteY7" fmla="*/ 31016 h 429229"/>
                <a:gd name="connsiteX8" fmla="*/ 133536 w 403434"/>
                <a:gd name="connsiteY8" fmla="*/ 7203 h 429229"/>
                <a:gd name="connsiteX9" fmla="*/ 155761 w 403434"/>
                <a:gd name="connsiteY9" fmla="*/ 23078 h 429229"/>
                <a:gd name="connsiteX10" fmla="*/ 186 w 403434"/>
                <a:gd name="connsiteY10" fmla="*/ 16728 h 4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434" h="429229">
                  <a:moveTo>
                    <a:pt x="186" y="16728"/>
                  </a:moveTo>
                  <a:cubicBezTo>
                    <a:pt x="6271" y="17257"/>
                    <a:pt x="147559" y="15405"/>
                    <a:pt x="192274" y="26253"/>
                  </a:cubicBezTo>
                  <a:cubicBezTo>
                    <a:pt x="236989" y="37101"/>
                    <a:pt x="252335" y="58533"/>
                    <a:pt x="268474" y="81816"/>
                  </a:cubicBezTo>
                  <a:cubicBezTo>
                    <a:pt x="284613" y="105099"/>
                    <a:pt x="275353" y="118593"/>
                    <a:pt x="289111" y="165953"/>
                  </a:cubicBezTo>
                  <a:cubicBezTo>
                    <a:pt x="302869" y="213313"/>
                    <a:pt x="331974" y="322322"/>
                    <a:pt x="351024" y="365978"/>
                  </a:cubicBezTo>
                  <a:cubicBezTo>
                    <a:pt x="370074" y="409634"/>
                    <a:pt x="404469" y="435564"/>
                    <a:pt x="403411" y="427891"/>
                  </a:cubicBezTo>
                  <a:cubicBezTo>
                    <a:pt x="402353" y="420218"/>
                    <a:pt x="368486" y="386087"/>
                    <a:pt x="344674" y="319941"/>
                  </a:cubicBezTo>
                  <a:cubicBezTo>
                    <a:pt x="320862" y="253795"/>
                    <a:pt x="295726" y="83139"/>
                    <a:pt x="260536" y="31016"/>
                  </a:cubicBezTo>
                  <a:cubicBezTo>
                    <a:pt x="225346" y="-21107"/>
                    <a:pt x="150999" y="8526"/>
                    <a:pt x="133536" y="7203"/>
                  </a:cubicBezTo>
                  <a:cubicBezTo>
                    <a:pt x="116073" y="5880"/>
                    <a:pt x="172959" y="22813"/>
                    <a:pt x="155761" y="23078"/>
                  </a:cubicBezTo>
                  <a:cubicBezTo>
                    <a:pt x="138563" y="23343"/>
                    <a:pt x="-5899" y="16199"/>
                    <a:pt x="186" y="16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976F8656-2CDF-40A1-AB20-F110F12177C5}"/>
                </a:ext>
              </a:extLst>
            </p:cNvPr>
            <p:cNvSpPr/>
            <p:nvPr/>
          </p:nvSpPr>
          <p:spPr>
            <a:xfrm>
              <a:off x="1060414" y="8967569"/>
              <a:ext cx="315346" cy="97489"/>
            </a:xfrm>
            <a:custGeom>
              <a:avLst/>
              <a:gdLst>
                <a:gd name="connsiteX0" fmla="*/ 314361 w 315346"/>
                <a:gd name="connsiteY0" fmla="*/ 82769 h 97489"/>
                <a:gd name="connsiteX1" fmla="*/ 239749 w 315346"/>
                <a:gd name="connsiteY1" fmla="*/ 55781 h 97489"/>
                <a:gd name="connsiteX2" fmla="*/ 225461 w 315346"/>
                <a:gd name="connsiteY2" fmla="*/ 19269 h 97489"/>
                <a:gd name="connsiteX3" fmla="*/ 112749 w 315346"/>
                <a:gd name="connsiteY3" fmla="*/ 219 h 97489"/>
                <a:gd name="connsiteX4" fmla="*/ 76236 w 315346"/>
                <a:gd name="connsiteY4" fmla="*/ 11331 h 97489"/>
                <a:gd name="connsiteX5" fmla="*/ 36 w 315346"/>
                <a:gd name="connsiteY5" fmla="*/ 46256 h 97489"/>
                <a:gd name="connsiteX6" fmla="*/ 66711 w 315346"/>
                <a:gd name="connsiteY6" fmla="*/ 54194 h 97489"/>
                <a:gd name="connsiteX7" fmla="*/ 109574 w 315346"/>
                <a:gd name="connsiteY7" fmla="*/ 89119 h 97489"/>
                <a:gd name="connsiteX8" fmla="*/ 66711 w 315346"/>
                <a:gd name="connsiteY8" fmla="*/ 43081 h 97489"/>
                <a:gd name="connsiteX9" fmla="*/ 142911 w 315346"/>
                <a:gd name="connsiteY9" fmla="*/ 17681 h 97489"/>
                <a:gd name="connsiteX10" fmla="*/ 82586 w 315346"/>
                <a:gd name="connsiteY10" fmla="*/ 65306 h 97489"/>
                <a:gd name="connsiteX11" fmla="*/ 131799 w 315346"/>
                <a:gd name="connsiteY11" fmla="*/ 66894 h 97489"/>
                <a:gd name="connsiteX12" fmla="*/ 150849 w 315346"/>
                <a:gd name="connsiteY12" fmla="*/ 90706 h 97489"/>
                <a:gd name="connsiteX13" fmla="*/ 190536 w 315346"/>
                <a:gd name="connsiteY13" fmla="*/ 46256 h 97489"/>
                <a:gd name="connsiteX14" fmla="*/ 192124 w 315346"/>
                <a:gd name="connsiteY14" fmla="*/ 44669 h 97489"/>
                <a:gd name="connsiteX15" fmla="*/ 193711 w 315346"/>
                <a:gd name="connsiteY15" fmla="*/ 68481 h 97489"/>
                <a:gd name="connsiteX16" fmla="*/ 220699 w 315346"/>
                <a:gd name="connsiteY16" fmla="*/ 57369 h 97489"/>
                <a:gd name="connsiteX17" fmla="*/ 179424 w 315346"/>
                <a:gd name="connsiteY17" fmla="*/ 97056 h 97489"/>
                <a:gd name="connsiteX18" fmla="*/ 314361 w 315346"/>
                <a:gd name="connsiteY18" fmla="*/ 82769 h 9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5346" h="97489">
                  <a:moveTo>
                    <a:pt x="314361" y="82769"/>
                  </a:moveTo>
                  <a:cubicBezTo>
                    <a:pt x="324415" y="75890"/>
                    <a:pt x="254566" y="66364"/>
                    <a:pt x="239749" y="55781"/>
                  </a:cubicBezTo>
                  <a:cubicBezTo>
                    <a:pt x="224932" y="45198"/>
                    <a:pt x="246628" y="28529"/>
                    <a:pt x="225461" y="19269"/>
                  </a:cubicBezTo>
                  <a:cubicBezTo>
                    <a:pt x="204294" y="10009"/>
                    <a:pt x="137620" y="1542"/>
                    <a:pt x="112749" y="219"/>
                  </a:cubicBezTo>
                  <a:cubicBezTo>
                    <a:pt x="87878" y="-1104"/>
                    <a:pt x="95022" y="3658"/>
                    <a:pt x="76236" y="11331"/>
                  </a:cubicBezTo>
                  <a:cubicBezTo>
                    <a:pt x="57450" y="19004"/>
                    <a:pt x="1623" y="39112"/>
                    <a:pt x="36" y="46256"/>
                  </a:cubicBezTo>
                  <a:cubicBezTo>
                    <a:pt x="-1552" y="53400"/>
                    <a:pt x="48455" y="47050"/>
                    <a:pt x="66711" y="54194"/>
                  </a:cubicBezTo>
                  <a:cubicBezTo>
                    <a:pt x="84967" y="61338"/>
                    <a:pt x="109574" y="90971"/>
                    <a:pt x="109574" y="89119"/>
                  </a:cubicBezTo>
                  <a:cubicBezTo>
                    <a:pt x="109574" y="87267"/>
                    <a:pt x="61155" y="54987"/>
                    <a:pt x="66711" y="43081"/>
                  </a:cubicBezTo>
                  <a:cubicBezTo>
                    <a:pt x="72267" y="31175"/>
                    <a:pt x="140265" y="13977"/>
                    <a:pt x="142911" y="17681"/>
                  </a:cubicBezTo>
                  <a:cubicBezTo>
                    <a:pt x="145557" y="21385"/>
                    <a:pt x="84438" y="57104"/>
                    <a:pt x="82586" y="65306"/>
                  </a:cubicBezTo>
                  <a:cubicBezTo>
                    <a:pt x="80734" y="73508"/>
                    <a:pt x="120422" y="62661"/>
                    <a:pt x="131799" y="66894"/>
                  </a:cubicBezTo>
                  <a:cubicBezTo>
                    <a:pt x="143176" y="71127"/>
                    <a:pt x="141059" y="94146"/>
                    <a:pt x="150849" y="90706"/>
                  </a:cubicBezTo>
                  <a:cubicBezTo>
                    <a:pt x="160638" y="87266"/>
                    <a:pt x="183657" y="53929"/>
                    <a:pt x="190536" y="46256"/>
                  </a:cubicBezTo>
                  <a:cubicBezTo>
                    <a:pt x="197415" y="38583"/>
                    <a:pt x="191595" y="40965"/>
                    <a:pt x="192124" y="44669"/>
                  </a:cubicBezTo>
                  <a:cubicBezTo>
                    <a:pt x="192653" y="48373"/>
                    <a:pt x="188949" y="66364"/>
                    <a:pt x="193711" y="68481"/>
                  </a:cubicBezTo>
                  <a:cubicBezTo>
                    <a:pt x="198473" y="70598"/>
                    <a:pt x="223080" y="52607"/>
                    <a:pt x="220699" y="57369"/>
                  </a:cubicBezTo>
                  <a:cubicBezTo>
                    <a:pt x="218318" y="62131"/>
                    <a:pt x="164078" y="94410"/>
                    <a:pt x="179424" y="97056"/>
                  </a:cubicBezTo>
                  <a:cubicBezTo>
                    <a:pt x="194770" y="99702"/>
                    <a:pt x="304307" y="89648"/>
                    <a:pt x="314361" y="82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5904C458-5BC9-4C24-8932-C1D5835CD079}"/>
                </a:ext>
              </a:extLst>
            </p:cNvPr>
            <p:cNvSpPr/>
            <p:nvPr/>
          </p:nvSpPr>
          <p:spPr>
            <a:xfrm>
              <a:off x="929928" y="8938464"/>
              <a:ext cx="342815" cy="313334"/>
            </a:xfrm>
            <a:custGeom>
              <a:avLst/>
              <a:gdLst>
                <a:gd name="connsiteX0" fmla="*/ 341660 w 342815"/>
                <a:gd name="connsiteY0" fmla="*/ 5511 h 313334"/>
                <a:gd name="connsiteX1" fmla="*/ 197197 w 342815"/>
                <a:gd name="connsiteY1" fmla="*/ 5511 h 313334"/>
                <a:gd name="connsiteX2" fmla="*/ 122585 w 342815"/>
                <a:gd name="connsiteY2" fmla="*/ 72186 h 313334"/>
                <a:gd name="connsiteX3" fmla="*/ 1935 w 342815"/>
                <a:gd name="connsiteY3" fmla="*/ 310311 h 313334"/>
                <a:gd name="connsiteX4" fmla="*/ 51147 w 342815"/>
                <a:gd name="connsiteY4" fmla="*/ 197599 h 313334"/>
                <a:gd name="connsiteX5" fmla="*/ 90835 w 342815"/>
                <a:gd name="connsiteY5" fmla="*/ 65836 h 313334"/>
                <a:gd name="connsiteX6" fmla="*/ 44797 w 342815"/>
                <a:gd name="connsiteY6" fmla="*/ 172199 h 313334"/>
                <a:gd name="connsiteX7" fmla="*/ 111472 w 342815"/>
                <a:gd name="connsiteY7" fmla="*/ 19799 h 313334"/>
                <a:gd name="connsiteX8" fmla="*/ 341660 w 342815"/>
                <a:gd name="connsiteY8" fmla="*/ 5511 h 3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15" h="313334">
                  <a:moveTo>
                    <a:pt x="341660" y="5511"/>
                  </a:moveTo>
                  <a:cubicBezTo>
                    <a:pt x="355947" y="3130"/>
                    <a:pt x="233709" y="-5601"/>
                    <a:pt x="197197" y="5511"/>
                  </a:cubicBezTo>
                  <a:cubicBezTo>
                    <a:pt x="160685" y="16623"/>
                    <a:pt x="155129" y="21386"/>
                    <a:pt x="122585" y="72186"/>
                  </a:cubicBezTo>
                  <a:cubicBezTo>
                    <a:pt x="90041" y="122986"/>
                    <a:pt x="13841" y="289409"/>
                    <a:pt x="1935" y="310311"/>
                  </a:cubicBezTo>
                  <a:cubicBezTo>
                    <a:pt x="-9971" y="331213"/>
                    <a:pt x="36330" y="238345"/>
                    <a:pt x="51147" y="197599"/>
                  </a:cubicBezTo>
                  <a:cubicBezTo>
                    <a:pt x="65964" y="156853"/>
                    <a:pt x="91893" y="70069"/>
                    <a:pt x="90835" y="65836"/>
                  </a:cubicBezTo>
                  <a:cubicBezTo>
                    <a:pt x="89777" y="61603"/>
                    <a:pt x="41358" y="179872"/>
                    <a:pt x="44797" y="172199"/>
                  </a:cubicBezTo>
                  <a:cubicBezTo>
                    <a:pt x="48236" y="164526"/>
                    <a:pt x="63847" y="50491"/>
                    <a:pt x="111472" y="19799"/>
                  </a:cubicBezTo>
                  <a:cubicBezTo>
                    <a:pt x="159097" y="-10893"/>
                    <a:pt x="327373" y="7892"/>
                    <a:pt x="341660" y="5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291577E-608B-466A-B383-3C9A371EC46F}"/>
                </a:ext>
              </a:extLst>
            </p:cNvPr>
            <p:cNvSpPr/>
            <p:nvPr/>
          </p:nvSpPr>
          <p:spPr>
            <a:xfrm>
              <a:off x="955141" y="9047117"/>
              <a:ext cx="261031" cy="376283"/>
            </a:xfrm>
            <a:custGeom>
              <a:avLst/>
              <a:gdLst>
                <a:gd name="connsiteX0" fmla="*/ 260884 w 261031"/>
                <a:gd name="connsiteY0" fmla="*/ 46 h 376283"/>
                <a:gd name="connsiteX1" fmla="*/ 132297 w 261031"/>
                <a:gd name="connsiteY1" fmla="*/ 95296 h 376283"/>
                <a:gd name="connsiteX2" fmla="*/ 60859 w 261031"/>
                <a:gd name="connsiteY2" fmla="*/ 149271 h 376283"/>
                <a:gd name="connsiteX3" fmla="*/ 195797 w 261031"/>
                <a:gd name="connsiteY3" fmla="*/ 128633 h 376283"/>
                <a:gd name="connsiteX4" fmla="*/ 44984 w 261031"/>
                <a:gd name="connsiteY4" fmla="*/ 193721 h 376283"/>
                <a:gd name="connsiteX5" fmla="*/ 534 w 261031"/>
                <a:gd name="connsiteY5" fmla="*/ 376283 h 376283"/>
                <a:gd name="connsiteX6" fmla="*/ 67209 w 261031"/>
                <a:gd name="connsiteY6" fmla="*/ 195308 h 376283"/>
                <a:gd name="connsiteX7" fmla="*/ 105309 w 261031"/>
                <a:gd name="connsiteY7" fmla="*/ 84183 h 376283"/>
                <a:gd name="connsiteX8" fmla="*/ 260884 w 261031"/>
                <a:gd name="connsiteY8" fmla="*/ 46 h 37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31" h="376283">
                  <a:moveTo>
                    <a:pt x="260884" y="46"/>
                  </a:moveTo>
                  <a:cubicBezTo>
                    <a:pt x="265382" y="1898"/>
                    <a:pt x="165634" y="70425"/>
                    <a:pt x="132297" y="95296"/>
                  </a:cubicBezTo>
                  <a:cubicBezTo>
                    <a:pt x="98960" y="120167"/>
                    <a:pt x="50276" y="143715"/>
                    <a:pt x="60859" y="149271"/>
                  </a:cubicBezTo>
                  <a:cubicBezTo>
                    <a:pt x="71442" y="154827"/>
                    <a:pt x="198443" y="121225"/>
                    <a:pt x="195797" y="128633"/>
                  </a:cubicBezTo>
                  <a:cubicBezTo>
                    <a:pt x="193151" y="136041"/>
                    <a:pt x="77528" y="152446"/>
                    <a:pt x="44984" y="193721"/>
                  </a:cubicBezTo>
                  <a:cubicBezTo>
                    <a:pt x="12440" y="234996"/>
                    <a:pt x="-3170" y="376019"/>
                    <a:pt x="534" y="376283"/>
                  </a:cubicBezTo>
                  <a:cubicBezTo>
                    <a:pt x="4238" y="376547"/>
                    <a:pt x="49747" y="243991"/>
                    <a:pt x="67209" y="195308"/>
                  </a:cubicBezTo>
                  <a:cubicBezTo>
                    <a:pt x="84671" y="146625"/>
                    <a:pt x="76205" y="115668"/>
                    <a:pt x="105309" y="84183"/>
                  </a:cubicBezTo>
                  <a:cubicBezTo>
                    <a:pt x="134413" y="52698"/>
                    <a:pt x="256386" y="-1806"/>
                    <a:pt x="260884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C9C792FC-DD65-4DB8-81F3-08D40FC3FFA5}"/>
                </a:ext>
              </a:extLst>
            </p:cNvPr>
            <p:cNvSpPr/>
            <p:nvPr/>
          </p:nvSpPr>
          <p:spPr>
            <a:xfrm>
              <a:off x="958838" y="9031212"/>
              <a:ext cx="167963" cy="139861"/>
            </a:xfrm>
            <a:custGeom>
              <a:avLst/>
              <a:gdLst>
                <a:gd name="connsiteX0" fmla="*/ 88912 w 167963"/>
                <a:gd name="connsiteY0" fmla="*/ 76 h 139861"/>
                <a:gd name="connsiteX1" fmla="*/ 166700 w 167963"/>
                <a:gd name="connsiteY1" fmla="*/ 25476 h 139861"/>
                <a:gd name="connsiteX2" fmla="*/ 127012 w 167963"/>
                <a:gd name="connsiteY2" fmla="*/ 63576 h 139861"/>
                <a:gd name="connsiteX3" fmla="*/ 12 w 167963"/>
                <a:gd name="connsiteY3" fmla="*/ 139776 h 139861"/>
                <a:gd name="connsiteX4" fmla="*/ 134950 w 167963"/>
                <a:gd name="connsiteY4" fmla="*/ 47701 h 139861"/>
                <a:gd name="connsiteX5" fmla="*/ 38112 w 167963"/>
                <a:gd name="connsiteY5" fmla="*/ 61988 h 139861"/>
                <a:gd name="connsiteX6" fmla="*/ 109550 w 167963"/>
                <a:gd name="connsiteY6" fmla="*/ 74688 h 139861"/>
                <a:gd name="connsiteX7" fmla="*/ 141300 w 167963"/>
                <a:gd name="connsiteY7" fmla="*/ 42938 h 139861"/>
                <a:gd name="connsiteX8" fmla="*/ 150825 w 167963"/>
                <a:gd name="connsiteY8" fmla="*/ 33413 h 139861"/>
                <a:gd name="connsiteX9" fmla="*/ 88912 w 167963"/>
                <a:gd name="connsiteY9" fmla="*/ 76 h 13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963" h="139861">
                  <a:moveTo>
                    <a:pt x="88912" y="76"/>
                  </a:moveTo>
                  <a:cubicBezTo>
                    <a:pt x="91558" y="-1247"/>
                    <a:pt x="160350" y="14893"/>
                    <a:pt x="166700" y="25476"/>
                  </a:cubicBezTo>
                  <a:cubicBezTo>
                    <a:pt x="173050" y="36059"/>
                    <a:pt x="154793" y="44526"/>
                    <a:pt x="127012" y="63576"/>
                  </a:cubicBezTo>
                  <a:cubicBezTo>
                    <a:pt x="99231" y="82626"/>
                    <a:pt x="-1311" y="142422"/>
                    <a:pt x="12" y="139776"/>
                  </a:cubicBezTo>
                  <a:cubicBezTo>
                    <a:pt x="1335" y="137130"/>
                    <a:pt x="128600" y="60666"/>
                    <a:pt x="134950" y="47701"/>
                  </a:cubicBezTo>
                  <a:cubicBezTo>
                    <a:pt x="141300" y="34736"/>
                    <a:pt x="42345" y="57490"/>
                    <a:pt x="38112" y="61988"/>
                  </a:cubicBezTo>
                  <a:cubicBezTo>
                    <a:pt x="33879" y="66486"/>
                    <a:pt x="92352" y="77863"/>
                    <a:pt x="109550" y="74688"/>
                  </a:cubicBezTo>
                  <a:cubicBezTo>
                    <a:pt x="126748" y="71513"/>
                    <a:pt x="134421" y="49817"/>
                    <a:pt x="141300" y="42938"/>
                  </a:cubicBezTo>
                  <a:cubicBezTo>
                    <a:pt x="148179" y="36059"/>
                    <a:pt x="154000" y="37382"/>
                    <a:pt x="150825" y="33413"/>
                  </a:cubicBezTo>
                  <a:cubicBezTo>
                    <a:pt x="147650" y="29444"/>
                    <a:pt x="86266" y="1399"/>
                    <a:pt x="88912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9BA578A3-4EE6-49AB-B34C-5A23D354BEC8}"/>
                </a:ext>
              </a:extLst>
            </p:cNvPr>
            <p:cNvSpPr/>
            <p:nvPr/>
          </p:nvSpPr>
          <p:spPr>
            <a:xfrm>
              <a:off x="895279" y="9027694"/>
              <a:ext cx="98522" cy="475089"/>
            </a:xfrm>
            <a:custGeom>
              <a:avLst/>
              <a:gdLst>
                <a:gd name="connsiteX0" fmla="*/ 98496 w 98522"/>
                <a:gd name="connsiteY0" fmla="*/ 419 h 475089"/>
                <a:gd name="connsiteX1" fmla="*/ 39759 w 98522"/>
                <a:gd name="connsiteY1" fmla="*/ 157581 h 475089"/>
                <a:gd name="connsiteX2" fmla="*/ 30234 w 98522"/>
                <a:gd name="connsiteY2" fmla="*/ 262356 h 475089"/>
                <a:gd name="connsiteX3" fmla="*/ 71 w 98522"/>
                <a:gd name="connsiteY3" fmla="*/ 475081 h 475089"/>
                <a:gd name="connsiteX4" fmla="*/ 39759 w 98522"/>
                <a:gd name="connsiteY4" fmla="*/ 254419 h 475089"/>
                <a:gd name="connsiteX5" fmla="*/ 58809 w 98522"/>
                <a:gd name="connsiteY5" fmla="*/ 403644 h 475089"/>
                <a:gd name="connsiteX6" fmla="*/ 47696 w 98522"/>
                <a:gd name="connsiteY6" fmla="*/ 208381 h 475089"/>
                <a:gd name="connsiteX7" fmla="*/ 98496 w 98522"/>
                <a:gd name="connsiteY7" fmla="*/ 419 h 4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22" h="475089">
                  <a:moveTo>
                    <a:pt x="98496" y="419"/>
                  </a:moveTo>
                  <a:cubicBezTo>
                    <a:pt x="97173" y="-8048"/>
                    <a:pt x="51136" y="113925"/>
                    <a:pt x="39759" y="157581"/>
                  </a:cubicBezTo>
                  <a:cubicBezTo>
                    <a:pt x="28382" y="201237"/>
                    <a:pt x="36849" y="209439"/>
                    <a:pt x="30234" y="262356"/>
                  </a:cubicBezTo>
                  <a:cubicBezTo>
                    <a:pt x="23619" y="315273"/>
                    <a:pt x="-1516" y="476404"/>
                    <a:pt x="71" y="475081"/>
                  </a:cubicBezTo>
                  <a:cubicBezTo>
                    <a:pt x="1658" y="473758"/>
                    <a:pt x="29969" y="266325"/>
                    <a:pt x="39759" y="254419"/>
                  </a:cubicBezTo>
                  <a:cubicBezTo>
                    <a:pt x="49549" y="242513"/>
                    <a:pt x="57486" y="411317"/>
                    <a:pt x="58809" y="403644"/>
                  </a:cubicBezTo>
                  <a:cubicBezTo>
                    <a:pt x="60132" y="395971"/>
                    <a:pt x="44521" y="269500"/>
                    <a:pt x="47696" y="208381"/>
                  </a:cubicBezTo>
                  <a:cubicBezTo>
                    <a:pt x="50871" y="147262"/>
                    <a:pt x="99819" y="8886"/>
                    <a:pt x="98496" y="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E7F7EE96-C71B-4B49-A260-6014B41623E0}"/>
                </a:ext>
              </a:extLst>
            </p:cNvPr>
            <p:cNvSpPr/>
            <p:nvPr/>
          </p:nvSpPr>
          <p:spPr>
            <a:xfrm>
              <a:off x="1009388" y="9402763"/>
              <a:ext cx="175574" cy="368567"/>
            </a:xfrm>
            <a:custGeom>
              <a:avLst/>
              <a:gdLst>
                <a:gd name="connsiteX0" fmla="*/ 24075 w 175574"/>
                <a:gd name="connsiteY0" fmla="*/ 0 h 368567"/>
                <a:gd name="connsiteX1" fmla="*/ 44712 w 175574"/>
                <a:gd name="connsiteY1" fmla="*/ 139700 h 368567"/>
                <a:gd name="connsiteX2" fmla="*/ 173300 w 175574"/>
                <a:gd name="connsiteY2" fmla="*/ 344487 h 368567"/>
                <a:gd name="connsiteX3" fmla="*/ 120912 w 175574"/>
                <a:gd name="connsiteY3" fmla="*/ 269875 h 368567"/>
                <a:gd name="connsiteX4" fmla="*/ 44712 w 175574"/>
                <a:gd name="connsiteY4" fmla="*/ 188912 h 368567"/>
                <a:gd name="connsiteX5" fmla="*/ 168537 w 175574"/>
                <a:gd name="connsiteY5" fmla="*/ 368300 h 368567"/>
                <a:gd name="connsiteX6" fmla="*/ 9787 w 175574"/>
                <a:gd name="connsiteY6" fmla="*/ 141287 h 368567"/>
                <a:gd name="connsiteX7" fmla="*/ 24075 w 175574"/>
                <a:gd name="connsiteY7" fmla="*/ 0 h 36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574" h="368567">
                  <a:moveTo>
                    <a:pt x="24075" y="0"/>
                  </a:moveTo>
                  <a:cubicBezTo>
                    <a:pt x="29896" y="-264"/>
                    <a:pt x="19841" y="82286"/>
                    <a:pt x="44712" y="139700"/>
                  </a:cubicBezTo>
                  <a:cubicBezTo>
                    <a:pt x="69583" y="197114"/>
                    <a:pt x="160600" y="322791"/>
                    <a:pt x="173300" y="344487"/>
                  </a:cubicBezTo>
                  <a:cubicBezTo>
                    <a:pt x="186000" y="366183"/>
                    <a:pt x="142343" y="295804"/>
                    <a:pt x="120912" y="269875"/>
                  </a:cubicBezTo>
                  <a:cubicBezTo>
                    <a:pt x="99481" y="243946"/>
                    <a:pt x="36775" y="172508"/>
                    <a:pt x="44712" y="188912"/>
                  </a:cubicBezTo>
                  <a:cubicBezTo>
                    <a:pt x="52650" y="205316"/>
                    <a:pt x="174358" y="376237"/>
                    <a:pt x="168537" y="368300"/>
                  </a:cubicBezTo>
                  <a:cubicBezTo>
                    <a:pt x="162716" y="360363"/>
                    <a:pt x="36245" y="197908"/>
                    <a:pt x="9787" y="141287"/>
                  </a:cubicBezTo>
                  <a:cubicBezTo>
                    <a:pt x="-16671" y="84666"/>
                    <a:pt x="18254" y="264"/>
                    <a:pt x="2407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0C0C42C6-3B08-43EF-B776-C6C7721B15B2}"/>
                </a:ext>
              </a:extLst>
            </p:cNvPr>
            <p:cNvSpPr/>
            <p:nvPr/>
          </p:nvSpPr>
          <p:spPr>
            <a:xfrm>
              <a:off x="844038" y="9413742"/>
              <a:ext cx="64215" cy="297052"/>
            </a:xfrm>
            <a:custGeom>
              <a:avLst/>
              <a:gdLst>
                <a:gd name="connsiteX0" fmla="*/ 64012 w 64215"/>
                <a:gd name="connsiteY0" fmla="*/ 133 h 297052"/>
                <a:gd name="connsiteX1" fmla="*/ 32262 w 64215"/>
                <a:gd name="connsiteY1" fmla="*/ 119196 h 297052"/>
                <a:gd name="connsiteX2" fmla="*/ 512 w 64215"/>
                <a:gd name="connsiteY2" fmla="*/ 296996 h 297052"/>
                <a:gd name="connsiteX3" fmla="*/ 16387 w 64215"/>
                <a:gd name="connsiteY3" fmla="*/ 100146 h 297052"/>
                <a:gd name="connsiteX4" fmla="*/ 64012 w 64215"/>
                <a:gd name="connsiteY4" fmla="*/ 133 h 2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15" h="297052">
                  <a:moveTo>
                    <a:pt x="64012" y="133"/>
                  </a:moveTo>
                  <a:cubicBezTo>
                    <a:pt x="66658" y="3308"/>
                    <a:pt x="42845" y="69719"/>
                    <a:pt x="32262" y="119196"/>
                  </a:cubicBezTo>
                  <a:cubicBezTo>
                    <a:pt x="21679" y="168673"/>
                    <a:pt x="3158" y="300171"/>
                    <a:pt x="512" y="296996"/>
                  </a:cubicBezTo>
                  <a:cubicBezTo>
                    <a:pt x="-2134" y="293821"/>
                    <a:pt x="5804" y="149094"/>
                    <a:pt x="16387" y="100146"/>
                  </a:cubicBezTo>
                  <a:cubicBezTo>
                    <a:pt x="26970" y="51198"/>
                    <a:pt x="61366" y="-3042"/>
                    <a:pt x="64012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AC66DE37-ADDD-481A-8845-6FE6A841B7D5}"/>
                </a:ext>
              </a:extLst>
            </p:cNvPr>
            <p:cNvSpPr/>
            <p:nvPr/>
          </p:nvSpPr>
          <p:spPr>
            <a:xfrm>
              <a:off x="896912" y="9339261"/>
              <a:ext cx="70792" cy="403315"/>
            </a:xfrm>
            <a:custGeom>
              <a:avLst/>
              <a:gdLst>
                <a:gd name="connsiteX0" fmla="*/ 68288 w 70792"/>
                <a:gd name="connsiteY0" fmla="*/ 2 h 403315"/>
                <a:gd name="connsiteX1" fmla="*/ 39713 w 70792"/>
                <a:gd name="connsiteY1" fmla="*/ 131764 h 403315"/>
                <a:gd name="connsiteX2" fmla="*/ 63526 w 70792"/>
                <a:gd name="connsiteY2" fmla="*/ 152402 h 403315"/>
                <a:gd name="connsiteX3" fmla="*/ 63526 w 70792"/>
                <a:gd name="connsiteY3" fmla="*/ 269877 h 403315"/>
                <a:gd name="connsiteX4" fmla="*/ 66701 w 70792"/>
                <a:gd name="connsiteY4" fmla="*/ 368302 h 403315"/>
                <a:gd name="connsiteX5" fmla="*/ 26 w 70792"/>
                <a:gd name="connsiteY5" fmla="*/ 244477 h 403315"/>
                <a:gd name="connsiteX6" fmla="*/ 58763 w 70792"/>
                <a:gd name="connsiteY6" fmla="*/ 342902 h 403315"/>
                <a:gd name="connsiteX7" fmla="*/ 63526 w 70792"/>
                <a:gd name="connsiteY7" fmla="*/ 396877 h 403315"/>
                <a:gd name="connsiteX8" fmla="*/ 63526 w 70792"/>
                <a:gd name="connsiteY8" fmla="*/ 193677 h 403315"/>
                <a:gd name="connsiteX9" fmla="*/ 25426 w 70792"/>
                <a:gd name="connsiteY9" fmla="*/ 128589 h 403315"/>
                <a:gd name="connsiteX10" fmla="*/ 68288 w 70792"/>
                <a:gd name="connsiteY10" fmla="*/ 2 h 40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2" h="403315">
                  <a:moveTo>
                    <a:pt x="68288" y="2"/>
                  </a:moveTo>
                  <a:cubicBezTo>
                    <a:pt x="70669" y="531"/>
                    <a:pt x="40507" y="106364"/>
                    <a:pt x="39713" y="131764"/>
                  </a:cubicBezTo>
                  <a:cubicBezTo>
                    <a:pt x="38919" y="157164"/>
                    <a:pt x="59557" y="129383"/>
                    <a:pt x="63526" y="152402"/>
                  </a:cubicBezTo>
                  <a:cubicBezTo>
                    <a:pt x="67495" y="175421"/>
                    <a:pt x="62997" y="233894"/>
                    <a:pt x="63526" y="269877"/>
                  </a:cubicBezTo>
                  <a:cubicBezTo>
                    <a:pt x="64055" y="305860"/>
                    <a:pt x="77284" y="372535"/>
                    <a:pt x="66701" y="368302"/>
                  </a:cubicBezTo>
                  <a:cubicBezTo>
                    <a:pt x="56118" y="364069"/>
                    <a:pt x="1349" y="248710"/>
                    <a:pt x="26" y="244477"/>
                  </a:cubicBezTo>
                  <a:cubicBezTo>
                    <a:pt x="-1297" y="240244"/>
                    <a:pt x="48180" y="317502"/>
                    <a:pt x="58763" y="342902"/>
                  </a:cubicBezTo>
                  <a:cubicBezTo>
                    <a:pt x="69346" y="368302"/>
                    <a:pt x="62732" y="421748"/>
                    <a:pt x="63526" y="396877"/>
                  </a:cubicBezTo>
                  <a:cubicBezTo>
                    <a:pt x="64320" y="372006"/>
                    <a:pt x="69876" y="238392"/>
                    <a:pt x="63526" y="193677"/>
                  </a:cubicBezTo>
                  <a:cubicBezTo>
                    <a:pt x="57176" y="148962"/>
                    <a:pt x="25955" y="154518"/>
                    <a:pt x="25426" y="128589"/>
                  </a:cubicBezTo>
                  <a:cubicBezTo>
                    <a:pt x="24897" y="102660"/>
                    <a:pt x="65907" y="-527"/>
                    <a:pt x="6828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FD88CCD1-C728-4BE6-AD0A-CF04FD79132D}"/>
                </a:ext>
              </a:extLst>
            </p:cNvPr>
            <p:cNvSpPr/>
            <p:nvPr/>
          </p:nvSpPr>
          <p:spPr>
            <a:xfrm>
              <a:off x="876258" y="9355133"/>
              <a:ext cx="87374" cy="455127"/>
            </a:xfrm>
            <a:custGeom>
              <a:avLst/>
              <a:gdLst>
                <a:gd name="connsiteX0" fmla="*/ 87355 w 87374"/>
                <a:gd name="connsiteY0" fmla="*/ 5 h 455127"/>
                <a:gd name="connsiteX1" fmla="*/ 33380 w 87374"/>
                <a:gd name="connsiteY1" fmla="*/ 180980 h 455127"/>
                <a:gd name="connsiteX2" fmla="*/ 28617 w 87374"/>
                <a:gd name="connsiteY2" fmla="*/ 254005 h 455127"/>
                <a:gd name="connsiteX3" fmla="*/ 47667 w 87374"/>
                <a:gd name="connsiteY3" fmla="*/ 450855 h 455127"/>
                <a:gd name="connsiteX4" fmla="*/ 36555 w 87374"/>
                <a:gd name="connsiteY4" fmla="*/ 377830 h 455127"/>
                <a:gd name="connsiteX5" fmla="*/ 42 w 87374"/>
                <a:gd name="connsiteY5" fmla="*/ 242892 h 455127"/>
                <a:gd name="connsiteX6" fmla="*/ 44492 w 87374"/>
                <a:gd name="connsiteY6" fmla="*/ 146055 h 455127"/>
                <a:gd name="connsiteX7" fmla="*/ 39730 w 87374"/>
                <a:gd name="connsiteY7" fmla="*/ 187330 h 455127"/>
                <a:gd name="connsiteX8" fmla="*/ 87355 w 87374"/>
                <a:gd name="connsiteY8" fmla="*/ 5 h 4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74" h="455127">
                  <a:moveTo>
                    <a:pt x="87355" y="5"/>
                  </a:moveTo>
                  <a:cubicBezTo>
                    <a:pt x="86297" y="-1053"/>
                    <a:pt x="43170" y="138647"/>
                    <a:pt x="33380" y="180980"/>
                  </a:cubicBezTo>
                  <a:cubicBezTo>
                    <a:pt x="23590" y="223313"/>
                    <a:pt x="26236" y="209026"/>
                    <a:pt x="28617" y="254005"/>
                  </a:cubicBezTo>
                  <a:cubicBezTo>
                    <a:pt x="30998" y="298984"/>
                    <a:pt x="46344" y="430218"/>
                    <a:pt x="47667" y="450855"/>
                  </a:cubicBezTo>
                  <a:cubicBezTo>
                    <a:pt x="48990" y="471493"/>
                    <a:pt x="44492" y="412490"/>
                    <a:pt x="36555" y="377830"/>
                  </a:cubicBezTo>
                  <a:cubicBezTo>
                    <a:pt x="28618" y="343170"/>
                    <a:pt x="-1281" y="281521"/>
                    <a:pt x="42" y="242892"/>
                  </a:cubicBezTo>
                  <a:cubicBezTo>
                    <a:pt x="1365" y="204263"/>
                    <a:pt x="37877" y="155315"/>
                    <a:pt x="44492" y="146055"/>
                  </a:cubicBezTo>
                  <a:cubicBezTo>
                    <a:pt x="51107" y="136795"/>
                    <a:pt x="34174" y="208232"/>
                    <a:pt x="39730" y="187330"/>
                  </a:cubicBezTo>
                  <a:cubicBezTo>
                    <a:pt x="45286" y="166428"/>
                    <a:pt x="88413" y="1063"/>
                    <a:pt x="8735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B08F84C3-C61D-4DF0-895E-4FAA71283106}"/>
                </a:ext>
              </a:extLst>
            </p:cNvPr>
            <p:cNvSpPr/>
            <p:nvPr/>
          </p:nvSpPr>
          <p:spPr>
            <a:xfrm>
              <a:off x="984174" y="9527957"/>
              <a:ext cx="187403" cy="334031"/>
            </a:xfrm>
            <a:custGeom>
              <a:avLst/>
              <a:gdLst>
                <a:gd name="connsiteX0" fmla="*/ 50876 w 187403"/>
                <a:gd name="connsiteY0" fmla="*/ 218 h 334031"/>
                <a:gd name="connsiteX1" fmla="*/ 1664 w 187403"/>
                <a:gd name="connsiteY1" fmla="*/ 160556 h 334031"/>
                <a:gd name="connsiteX2" fmla="*/ 22301 w 187403"/>
                <a:gd name="connsiteY2" fmla="*/ 211356 h 334031"/>
                <a:gd name="connsiteX3" fmla="*/ 123901 w 187403"/>
                <a:gd name="connsiteY3" fmla="*/ 333593 h 334031"/>
                <a:gd name="connsiteX4" fmla="*/ 50876 w 187403"/>
                <a:gd name="connsiteY4" fmla="*/ 249456 h 334031"/>
                <a:gd name="connsiteX5" fmla="*/ 27064 w 187403"/>
                <a:gd name="connsiteY5" fmla="*/ 176431 h 334031"/>
                <a:gd name="connsiteX6" fmla="*/ 68339 w 187403"/>
                <a:gd name="connsiteY6" fmla="*/ 255806 h 334031"/>
                <a:gd name="connsiteX7" fmla="*/ 117551 w 187403"/>
                <a:gd name="connsiteY7" fmla="*/ 289143 h 334031"/>
                <a:gd name="connsiteX8" fmla="*/ 28651 w 187403"/>
                <a:gd name="connsiteY8" fmla="*/ 238343 h 334031"/>
                <a:gd name="connsiteX9" fmla="*/ 55639 w 187403"/>
                <a:gd name="connsiteY9" fmla="*/ 81181 h 334031"/>
                <a:gd name="connsiteX10" fmla="*/ 187401 w 187403"/>
                <a:gd name="connsiteY10" fmla="*/ 224056 h 334031"/>
                <a:gd name="connsiteX11" fmla="*/ 58814 w 187403"/>
                <a:gd name="connsiteY11" fmla="*/ 68481 h 334031"/>
                <a:gd name="connsiteX12" fmla="*/ 14364 w 187403"/>
                <a:gd name="connsiteY12" fmla="*/ 124043 h 334031"/>
                <a:gd name="connsiteX13" fmla="*/ 50876 w 187403"/>
                <a:gd name="connsiteY13" fmla="*/ 218 h 33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403" h="334031">
                  <a:moveTo>
                    <a:pt x="50876" y="218"/>
                  </a:moveTo>
                  <a:cubicBezTo>
                    <a:pt x="48759" y="6304"/>
                    <a:pt x="6426" y="125366"/>
                    <a:pt x="1664" y="160556"/>
                  </a:cubicBezTo>
                  <a:cubicBezTo>
                    <a:pt x="-3098" y="195746"/>
                    <a:pt x="1928" y="182517"/>
                    <a:pt x="22301" y="211356"/>
                  </a:cubicBezTo>
                  <a:cubicBezTo>
                    <a:pt x="42674" y="240196"/>
                    <a:pt x="119139" y="327243"/>
                    <a:pt x="123901" y="333593"/>
                  </a:cubicBezTo>
                  <a:cubicBezTo>
                    <a:pt x="128663" y="339943"/>
                    <a:pt x="67015" y="275650"/>
                    <a:pt x="50876" y="249456"/>
                  </a:cubicBezTo>
                  <a:cubicBezTo>
                    <a:pt x="34737" y="223262"/>
                    <a:pt x="24154" y="175373"/>
                    <a:pt x="27064" y="176431"/>
                  </a:cubicBezTo>
                  <a:cubicBezTo>
                    <a:pt x="29974" y="177489"/>
                    <a:pt x="53258" y="237021"/>
                    <a:pt x="68339" y="255806"/>
                  </a:cubicBezTo>
                  <a:cubicBezTo>
                    <a:pt x="83420" y="274591"/>
                    <a:pt x="124166" y="292054"/>
                    <a:pt x="117551" y="289143"/>
                  </a:cubicBezTo>
                  <a:cubicBezTo>
                    <a:pt x="110936" y="286233"/>
                    <a:pt x="38970" y="273003"/>
                    <a:pt x="28651" y="238343"/>
                  </a:cubicBezTo>
                  <a:cubicBezTo>
                    <a:pt x="18332" y="203683"/>
                    <a:pt x="29181" y="83562"/>
                    <a:pt x="55639" y="81181"/>
                  </a:cubicBezTo>
                  <a:cubicBezTo>
                    <a:pt x="82097" y="78800"/>
                    <a:pt x="186872" y="226173"/>
                    <a:pt x="187401" y="224056"/>
                  </a:cubicBezTo>
                  <a:cubicBezTo>
                    <a:pt x="187930" y="221939"/>
                    <a:pt x="87653" y="85150"/>
                    <a:pt x="58814" y="68481"/>
                  </a:cubicBezTo>
                  <a:cubicBezTo>
                    <a:pt x="29975" y="51812"/>
                    <a:pt x="14629" y="130922"/>
                    <a:pt x="14364" y="124043"/>
                  </a:cubicBezTo>
                  <a:cubicBezTo>
                    <a:pt x="14099" y="117164"/>
                    <a:pt x="52993" y="-5868"/>
                    <a:pt x="50876" y="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31128245-0CF5-4CFA-8562-AA4C79082B44}"/>
                </a:ext>
              </a:extLst>
            </p:cNvPr>
            <p:cNvSpPr/>
            <p:nvPr/>
          </p:nvSpPr>
          <p:spPr>
            <a:xfrm>
              <a:off x="739567" y="9575839"/>
              <a:ext cx="147849" cy="433381"/>
            </a:xfrm>
            <a:custGeom>
              <a:avLst/>
              <a:gdLst>
                <a:gd name="connsiteX0" fmla="*/ 147846 w 147849"/>
                <a:gd name="connsiteY0" fmla="*/ 33299 h 433381"/>
                <a:gd name="connsiteX1" fmla="*/ 66883 w 147849"/>
                <a:gd name="connsiteY1" fmla="*/ 265074 h 433381"/>
                <a:gd name="connsiteX2" fmla="*/ 14496 w 147849"/>
                <a:gd name="connsiteY2" fmla="*/ 423824 h 433381"/>
                <a:gd name="connsiteX3" fmla="*/ 71646 w 147849"/>
                <a:gd name="connsiteY3" fmla="*/ 203161 h 433381"/>
                <a:gd name="connsiteX4" fmla="*/ 208 w 147849"/>
                <a:gd name="connsiteY4" fmla="*/ 433349 h 433381"/>
                <a:gd name="connsiteX5" fmla="*/ 49421 w 147849"/>
                <a:gd name="connsiteY5" fmla="*/ 220624 h 433381"/>
                <a:gd name="connsiteX6" fmla="*/ 36721 w 147849"/>
                <a:gd name="connsiteY6" fmla="*/ 309524 h 433381"/>
                <a:gd name="connsiteX7" fmla="*/ 93871 w 147849"/>
                <a:gd name="connsiteY7" fmla="*/ 1549 h 433381"/>
                <a:gd name="connsiteX8" fmla="*/ 70058 w 147849"/>
                <a:gd name="connsiteY8" fmla="*/ 184111 h 433381"/>
                <a:gd name="connsiteX9" fmla="*/ 147846 w 147849"/>
                <a:gd name="connsiteY9" fmla="*/ 33299 h 43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849" h="433381">
                  <a:moveTo>
                    <a:pt x="147846" y="33299"/>
                  </a:moveTo>
                  <a:cubicBezTo>
                    <a:pt x="147317" y="46793"/>
                    <a:pt x="89108" y="199987"/>
                    <a:pt x="66883" y="265074"/>
                  </a:cubicBezTo>
                  <a:cubicBezTo>
                    <a:pt x="44658" y="330161"/>
                    <a:pt x="13702" y="434143"/>
                    <a:pt x="14496" y="423824"/>
                  </a:cubicBezTo>
                  <a:cubicBezTo>
                    <a:pt x="15290" y="413505"/>
                    <a:pt x="74027" y="201574"/>
                    <a:pt x="71646" y="203161"/>
                  </a:cubicBezTo>
                  <a:cubicBezTo>
                    <a:pt x="69265" y="204748"/>
                    <a:pt x="3912" y="430439"/>
                    <a:pt x="208" y="433349"/>
                  </a:cubicBezTo>
                  <a:cubicBezTo>
                    <a:pt x="-3496" y="436260"/>
                    <a:pt x="43336" y="241261"/>
                    <a:pt x="49421" y="220624"/>
                  </a:cubicBezTo>
                  <a:cubicBezTo>
                    <a:pt x="55506" y="199987"/>
                    <a:pt x="29313" y="346036"/>
                    <a:pt x="36721" y="309524"/>
                  </a:cubicBezTo>
                  <a:cubicBezTo>
                    <a:pt x="44129" y="273012"/>
                    <a:pt x="88315" y="22451"/>
                    <a:pt x="93871" y="1549"/>
                  </a:cubicBezTo>
                  <a:cubicBezTo>
                    <a:pt x="99427" y="-19353"/>
                    <a:pt x="60798" y="178026"/>
                    <a:pt x="70058" y="184111"/>
                  </a:cubicBezTo>
                  <a:cubicBezTo>
                    <a:pt x="79318" y="190196"/>
                    <a:pt x="148375" y="19805"/>
                    <a:pt x="147846" y="33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41162BF5-A9AD-4C49-9E34-E336BC73FD33}"/>
                </a:ext>
              </a:extLst>
            </p:cNvPr>
            <p:cNvSpPr/>
            <p:nvPr/>
          </p:nvSpPr>
          <p:spPr>
            <a:xfrm>
              <a:off x="698809" y="9902688"/>
              <a:ext cx="60437" cy="452326"/>
            </a:xfrm>
            <a:custGeom>
              <a:avLst/>
              <a:gdLst>
                <a:gd name="connsiteX0" fmla="*/ 60016 w 60437"/>
                <a:gd name="connsiteY0" fmla="*/ 137 h 452326"/>
                <a:gd name="connsiteX1" fmla="*/ 2866 w 60437"/>
                <a:gd name="connsiteY1" fmla="*/ 160475 h 452326"/>
                <a:gd name="connsiteX2" fmla="*/ 12391 w 60437"/>
                <a:gd name="connsiteY2" fmla="*/ 270012 h 452326"/>
                <a:gd name="connsiteX3" fmla="*/ 45729 w 60437"/>
                <a:gd name="connsiteY3" fmla="*/ 450987 h 452326"/>
                <a:gd name="connsiteX4" fmla="*/ 25091 w 60437"/>
                <a:gd name="connsiteY4" fmla="*/ 343037 h 452326"/>
                <a:gd name="connsiteX5" fmla="*/ 12391 w 60437"/>
                <a:gd name="connsiteY5" fmla="*/ 171587 h 452326"/>
                <a:gd name="connsiteX6" fmla="*/ 28266 w 60437"/>
                <a:gd name="connsiteY6" fmla="*/ 189050 h 452326"/>
                <a:gd name="connsiteX7" fmla="*/ 60016 w 60437"/>
                <a:gd name="connsiteY7" fmla="*/ 137 h 45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37" h="452326">
                  <a:moveTo>
                    <a:pt x="60016" y="137"/>
                  </a:moveTo>
                  <a:cubicBezTo>
                    <a:pt x="55783" y="-4625"/>
                    <a:pt x="10804" y="115496"/>
                    <a:pt x="2866" y="160475"/>
                  </a:cubicBezTo>
                  <a:cubicBezTo>
                    <a:pt x="-5072" y="205454"/>
                    <a:pt x="5247" y="221593"/>
                    <a:pt x="12391" y="270012"/>
                  </a:cubicBezTo>
                  <a:cubicBezTo>
                    <a:pt x="19535" y="318431"/>
                    <a:pt x="43612" y="438816"/>
                    <a:pt x="45729" y="450987"/>
                  </a:cubicBezTo>
                  <a:cubicBezTo>
                    <a:pt x="47846" y="463158"/>
                    <a:pt x="30647" y="389604"/>
                    <a:pt x="25091" y="343037"/>
                  </a:cubicBezTo>
                  <a:cubicBezTo>
                    <a:pt x="19535" y="296470"/>
                    <a:pt x="11862" y="197251"/>
                    <a:pt x="12391" y="171587"/>
                  </a:cubicBezTo>
                  <a:cubicBezTo>
                    <a:pt x="12920" y="145923"/>
                    <a:pt x="21122" y="217096"/>
                    <a:pt x="28266" y="189050"/>
                  </a:cubicBezTo>
                  <a:cubicBezTo>
                    <a:pt x="35410" y="161004"/>
                    <a:pt x="64249" y="4899"/>
                    <a:pt x="60016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7FFBFF46-450F-4D7B-BABB-843ABCC45013}"/>
                </a:ext>
              </a:extLst>
            </p:cNvPr>
            <p:cNvSpPr/>
            <p:nvPr/>
          </p:nvSpPr>
          <p:spPr>
            <a:xfrm>
              <a:off x="828675" y="10350345"/>
              <a:ext cx="533403" cy="292277"/>
            </a:xfrm>
            <a:custGeom>
              <a:avLst/>
              <a:gdLst>
                <a:gd name="connsiteX0" fmla="*/ 533400 w 533403"/>
                <a:gd name="connsiteY0" fmla="*/ 155 h 292277"/>
                <a:gd name="connsiteX1" fmla="*/ 447675 w 533403"/>
                <a:gd name="connsiteY1" fmla="*/ 185893 h 292277"/>
                <a:gd name="connsiteX2" fmla="*/ 392113 w 533403"/>
                <a:gd name="connsiteY2" fmla="*/ 222405 h 292277"/>
                <a:gd name="connsiteX3" fmla="*/ 287338 w 533403"/>
                <a:gd name="connsiteY3" fmla="*/ 250980 h 292277"/>
                <a:gd name="connsiteX4" fmla="*/ 0 w 533403"/>
                <a:gd name="connsiteY4" fmla="*/ 255743 h 292277"/>
                <a:gd name="connsiteX5" fmla="*/ 419100 w 533403"/>
                <a:gd name="connsiteY5" fmla="*/ 250980 h 292277"/>
                <a:gd name="connsiteX6" fmla="*/ 42863 w 533403"/>
                <a:gd name="connsiteY6" fmla="*/ 292255 h 292277"/>
                <a:gd name="connsiteX7" fmla="*/ 401638 w 533403"/>
                <a:gd name="connsiteY7" fmla="*/ 244630 h 292277"/>
                <a:gd name="connsiteX8" fmla="*/ 444500 w 533403"/>
                <a:gd name="connsiteY8" fmla="*/ 155730 h 292277"/>
                <a:gd name="connsiteX9" fmla="*/ 533400 w 533403"/>
                <a:gd name="connsiteY9" fmla="*/ 155 h 29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3" h="292277">
                  <a:moveTo>
                    <a:pt x="533400" y="155"/>
                  </a:moveTo>
                  <a:cubicBezTo>
                    <a:pt x="533929" y="5182"/>
                    <a:pt x="471223" y="148851"/>
                    <a:pt x="447675" y="185893"/>
                  </a:cubicBezTo>
                  <a:cubicBezTo>
                    <a:pt x="424127" y="222935"/>
                    <a:pt x="418836" y="211557"/>
                    <a:pt x="392113" y="222405"/>
                  </a:cubicBezTo>
                  <a:cubicBezTo>
                    <a:pt x="365390" y="233253"/>
                    <a:pt x="352690" y="245424"/>
                    <a:pt x="287338" y="250980"/>
                  </a:cubicBezTo>
                  <a:cubicBezTo>
                    <a:pt x="221986" y="256536"/>
                    <a:pt x="0" y="255743"/>
                    <a:pt x="0" y="255743"/>
                  </a:cubicBezTo>
                  <a:cubicBezTo>
                    <a:pt x="21960" y="255743"/>
                    <a:pt x="411956" y="244895"/>
                    <a:pt x="419100" y="250980"/>
                  </a:cubicBezTo>
                  <a:cubicBezTo>
                    <a:pt x="426244" y="257065"/>
                    <a:pt x="45773" y="293313"/>
                    <a:pt x="42863" y="292255"/>
                  </a:cubicBezTo>
                  <a:cubicBezTo>
                    <a:pt x="39953" y="291197"/>
                    <a:pt x="334699" y="267384"/>
                    <a:pt x="401638" y="244630"/>
                  </a:cubicBezTo>
                  <a:cubicBezTo>
                    <a:pt x="468577" y="221876"/>
                    <a:pt x="422275" y="197799"/>
                    <a:pt x="444500" y="155730"/>
                  </a:cubicBezTo>
                  <a:cubicBezTo>
                    <a:pt x="466725" y="113661"/>
                    <a:pt x="532871" y="-4872"/>
                    <a:pt x="533400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A50F6530-95BC-4DD7-863C-5F661C622A79}"/>
                </a:ext>
              </a:extLst>
            </p:cNvPr>
            <p:cNvSpPr/>
            <p:nvPr/>
          </p:nvSpPr>
          <p:spPr>
            <a:xfrm>
              <a:off x="831837" y="9823241"/>
              <a:ext cx="331215" cy="304373"/>
            </a:xfrm>
            <a:custGeom>
              <a:avLst/>
              <a:gdLst>
                <a:gd name="connsiteX0" fmla="*/ 34938 w 331215"/>
                <a:gd name="connsiteY0" fmla="*/ 209 h 304373"/>
                <a:gd name="connsiteX1" fmla="*/ 244488 w 331215"/>
                <a:gd name="connsiteY1" fmla="*/ 38309 h 304373"/>
                <a:gd name="connsiteX2" fmla="*/ 330213 w 331215"/>
                <a:gd name="connsiteY2" fmla="*/ 106572 h 304373"/>
                <a:gd name="connsiteX3" fmla="*/ 198451 w 331215"/>
                <a:gd name="connsiteY3" fmla="*/ 95459 h 304373"/>
                <a:gd name="connsiteX4" fmla="*/ 196863 w 331215"/>
                <a:gd name="connsiteY4" fmla="*/ 152609 h 304373"/>
                <a:gd name="connsiteX5" fmla="*/ 163526 w 331215"/>
                <a:gd name="connsiteY5" fmla="*/ 100222 h 304373"/>
                <a:gd name="connsiteX6" fmla="*/ 104788 w 331215"/>
                <a:gd name="connsiteY6" fmla="*/ 185947 h 304373"/>
                <a:gd name="connsiteX7" fmla="*/ 112726 w 331215"/>
                <a:gd name="connsiteY7" fmla="*/ 301834 h 304373"/>
                <a:gd name="connsiteX8" fmla="*/ 80976 w 331215"/>
                <a:gd name="connsiteY8" fmla="*/ 252622 h 304373"/>
                <a:gd name="connsiteX9" fmla="*/ 13 w 331215"/>
                <a:gd name="connsiteY9" fmla="*/ 101809 h 304373"/>
                <a:gd name="connsiteX10" fmla="*/ 74626 w 331215"/>
                <a:gd name="connsiteY10" fmla="*/ 144672 h 304373"/>
                <a:gd name="connsiteX11" fmla="*/ 93676 w 331215"/>
                <a:gd name="connsiteY11" fmla="*/ 66884 h 304373"/>
                <a:gd name="connsiteX12" fmla="*/ 115901 w 331215"/>
                <a:gd name="connsiteY12" fmla="*/ 81172 h 304373"/>
                <a:gd name="connsiteX13" fmla="*/ 150826 w 331215"/>
                <a:gd name="connsiteY13" fmla="*/ 52597 h 304373"/>
                <a:gd name="connsiteX14" fmla="*/ 328626 w 331215"/>
                <a:gd name="connsiteY14" fmla="*/ 85934 h 304373"/>
                <a:gd name="connsiteX15" fmla="*/ 239726 w 331215"/>
                <a:gd name="connsiteY15" fmla="*/ 54184 h 304373"/>
                <a:gd name="connsiteX16" fmla="*/ 34938 w 331215"/>
                <a:gd name="connsiteY16" fmla="*/ 209 h 3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1215" h="304373">
                  <a:moveTo>
                    <a:pt x="34938" y="209"/>
                  </a:moveTo>
                  <a:cubicBezTo>
                    <a:pt x="35732" y="-2437"/>
                    <a:pt x="195275" y="20582"/>
                    <a:pt x="244488" y="38309"/>
                  </a:cubicBezTo>
                  <a:cubicBezTo>
                    <a:pt x="293701" y="56036"/>
                    <a:pt x="337886" y="97047"/>
                    <a:pt x="330213" y="106572"/>
                  </a:cubicBezTo>
                  <a:cubicBezTo>
                    <a:pt x="322540" y="116097"/>
                    <a:pt x="220676" y="87786"/>
                    <a:pt x="198451" y="95459"/>
                  </a:cubicBezTo>
                  <a:cubicBezTo>
                    <a:pt x="176226" y="103132"/>
                    <a:pt x="202684" y="151815"/>
                    <a:pt x="196863" y="152609"/>
                  </a:cubicBezTo>
                  <a:cubicBezTo>
                    <a:pt x="191042" y="153403"/>
                    <a:pt x="178872" y="94666"/>
                    <a:pt x="163526" y="100222"/>
                  </a:cubicBezTo>
                  <a:cubicBezTo>
                    <a:pt x="148180" y="105778"/>
                    <a:pt x="113255" y="152345"/>
                    <a:pt x="104788" y="185947"/>
                  </a:cubicBezTo>
                  <a:cubicBezTo>
                    <a:pt x="96321" y="219549"/>
                    <a:pt x="116695" y="290722"/>
                    <a:pt x="112726" y="301834"/>
                  </a:cubicBezTo>
                  <a:cubicBezTo>
                    <a:pt x="108757" y="312946"/>
                    <a:pt x="99762" y="285960"/>
                    <a:pt x="80976" y="252622"/>
                  </a:cubicBezTo>
                  <a:cubicBezTo>
                    <a:pt x="62190" y="219284"/>
                    <a:pt x="1071" y="119800"/>
                    <a:pt x="13" y="101809"/>
                  </a:cubicBezTo>
                  <a:cubicBezTo>
                    <a:pt x="-1045" y="83818"/>
                    <a:pt x="59016" y="150493"/>
                    <a:pt x="74626" y="144672"/>
                  </a:cubicBezTo>
                  <a:cubicBezTo>
                    <a:pt x="90236" y="138851"/>
                    <a:pt x="86797" y="77467"/>
                    <a:pt x="93676" y="66884"/>
                  </a:cubicBezTo>
                  <a:cubicBezTo>
                    <a:pt x="100555" y="56301"/>
                    <a:pt x="106376" y="83553"/>
                    <a:pt x="115901" y="81172"/>
                  </a:cubicBezTo>
                  <a:cubicBezTo>
                    <a:pt x="125426" y="78791"/>
                    <a:pt x="115372" y="51803"/>
                    <a:pt x="150826" y="52597"/>
                  </a:cubicBezTo>
                  <a:cubicBezTo>
                    <a:pt x="186280" y="53391"/>
                    <a:pt x="313809" y="85670"/>
                    <a:pt x="328626" y="85934"/>
                  </a:cubicBezTo>
                  <a:cubicBezTo>
                    <a:pt x="343443" y="86199"/>
                    <a:pt x="292113" y="65296"/>
                    <a:pt x="239726" y="54184"/>
                  </a:cubicBezTo>
                  <a:cubicBezTo>
                    <a:pt x="187339" y="43072"/>
                    <a:pt x="34144" y="2855"/>
                    <a:pt x="34938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594481C5-29DB-4944-BF2E-6D943045F968}"/>
                </a:ext>
              </a:extLst>
            </p:cNvPr>
            <p:cNvSpPr/>
            <p:nvPr/>
          </p:nvSpPr>
          <p:spPr>
            <a:xfrm>
              <a:off x="598445" y="9674166"/>
              <a:ext cx="613615" cy="415985"/>
            </a:xfrm>
            <a:custGeom>
              <a:avLst/>
              <a:gdLst>
                <a:gd name="connsiteX0" fmla="*/ 276268 w 613615"/>
                <a:gd name="connsiteY0" fmla="*/ 4822 h 415985"/>
                <a:gd name="connsiteX1" fmla="*/ 276268 w 613615"/>
                <a:gd name="connsiteY1" fmla="*/ 73084 h 415985"/>
                <a:gd name="connsiteX2" fmla="*/ 287380 w 613615"/>
                <a:gd name="connsiteY2" fmla="*/ 204847 h 415985"/>
                <a:gd name="connsiteX3" fmla="*/ 244518 w 613615"/>
                <a:gd name="connsiteY3" fmla="*/ 242947 h 415985"/>
                <a:gd name="connsiteX4" fmla="*/ 43 w 613615"/>
                <a:gd name="connsiteY4" fmla="*/ 415984 h 415985"/>
                <a:gd name="connsiteX5" fmla="*/ 265155 w 613615"/>
                <a:gd name="connsiteY5" fmla="*/ 239772 h 415985"/>
                <a:gd name="connsiteX6" fmla="*/ 298493 w 613615"/>
                <a:gd name="connsiteY6" fmla="*/ 266759 h 415985"/>
                <a:gd name="connsiteX7" fmla="*/ 241343 w 613615"/>
                <a:gd name="connsiteY7" fmla="*/ 209609 h 415985"/>
                <a:gd name="connsiteX8" fmla="*/ 214355 w 613615"/>
                <a:gd name="connsiteY8" fmla="*/ 227072 h 415985"/>
                <a:gd name="connsiteX9" fmla="*/ 333418 w 613615"/>
                <a:gd name="connsiteY9" fmla="*/ 188972 h 415985"/>
                <a:gd name="connsiteX10" fmla="*/ 395330 w 613615"/>
                <a:gd name="connsiteY10" fmla="*/ 176272 h 415985"/>
                <a:gd name="connsiteX11" fmla="*/ 463593 w 613615"/>
                <a:gd name="connsiteY11" fmla="*/ 160397 h 415985"/>
                <a:gd name="connsiteX12" fmla="*/ 336593 w 613615"/>
                <a:gd name="connsiteY12" fmla="*/ 27047 h 415985"/>
                <a:gd name="connsiteX13" fmla="*/ 361993 w 613615"/>
                <a:gd name="connsiteY13" fmla="*/ 115947 h 415985"/>
                <a:gd name="connsiteX14" fmla="*/ 377868 w 613615"/>
                <a:gd name="connsiteY14" fmla="*/ 161984 h 415985"/>
                <a:gd name="connsiteX15" fmla="*/ 514393 w 613615"/>
                <a:gd name="connsiteY15" fmla="*/ 131822 h 415985"/>
                <a:gd name="connsiteX16" fmla="*/ 515980 w 613615"/>
                <a:gd name="connsiteY16" fmla="*/ 141347 h 415985"/>
                <a:gd name="connsiteX17" fmla="*/ 569955 w 613615"/>
                <a:gd name="connsiteY17" fmla="*/ 147697 h 415985"/>
                <a:gd name="connsiteX18" fmla="*/ 611230 w 613615"/>
                <a:gd name="connsiteY18" fmla="*/ 150872 h 415985"/>
                <a:gd name="connsiteX19" fmla="*/ 496930 w 613615"/>
                <a:gd name="connsiteY19" fmla="*/ 166747 h 415985"/>
                <a:gd name="connsiteX20" fmla="*/ 327068 w 613615"/>
                <a:gd name="connsiteY20" fmla="*/ 174684 h 415985"/>
                <a:gd name="connsiteX21" fmla="*/ 288968 w 613615"/>
                <a:gd name="connsiteY21" fmla="*/ 203259 h 415985"/>
                <a:gd name="connsiteX22" fmla="*/ 276268 w 613615"/>
                <a:gd name="connsiteY22" fmla="*/ 4822 h 41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3615" h="415985">
                  <a:moveTo>
                    <a:pt x="276268" y="4822"/>
                  </a:moveTo>
                  <a:cubicBezTo>
                    <a:pt x="274151" y="-16874"/>
                    <a:pt x="274416" y="39747"/>
                    <a:pt x="276268" y="73084"/>
                  </a:cubicBezTo>
                  <a:cubicBezTo>
                    <a:pt x="278120" y="106421"/>
                    <a:pt x="292672" y="176537"/>
                    <a:pt x="287380" y="204847"/>
                  </a:cubicBezTo>
                  <a:cubicBezTo>
                    <a:pt x="282088" y="233157"/>
                    <a:pt x="292408" y="207758"/>
                    <a:pt x="244518" y="242947"/>
                  </a:cubicBezTo>
                  <a:cubicBezTo>
                    <a:pt x="196628" y="278137"/>
                    <a:pt x="-3396" y="416513"/>
                    <a:pt x="43" y="415984"/>
                  </a:cubicBezTo>
                  <a:cubicBezTo>
                    <a:pt x="3482" y="415455"/>
                    <a:pt x="215413" y="264643"/>
                    <a:pt x="265155" y="239772"/>
                  </a:cubicBezTo>
                  <a:cubicBezTo>
                    <a:pt x="314897" y="214901"/>
                    <a:pt x="302462" y="271786"/>
                    <a:pt x="298493" y="266759"/>
                  </a:cubicBezTo>
                  <a:cubicBezTo>
                    <a:pt x="294524" y="261732"/>
                    <a:pt x="255366" y="216223"/>
                    <a:pt x="241343" y="209609"/>
                  </a:cubicBezTo>
                  <a:cubicBezTo>
                    <a:pt x="227320" y="202995"/>
                    <a:pt x="199009" y="230512"/>
                    <a:pt x="214355" y="227072"/>
                  </a:cubicBezTo>
                  <a:cubicBezTo>
                    <a:pt x="229701" y="223633"/>
                    <a:pt x="333418" y="188972"/>
                    <a:pt x="333418" y="188972"/>
                  </a:cubicBezTo>
                  <a:cubicBezTo>
                    <a:pt x="363581" y="180505"/>
                    <a:pt x="373634" y="181034"/>
                    <a:pt x="395330" y="176272"/>
                  </a:cubicBezTo>
                  <a:cubicBezTo>
                    <a:pt x="417026" y="171510"/>
                    <a:pt x="473383" y="185268"/>
                    <a:pt x="463593" y="160397"/>
                  </a:cubicBezTo>
                  <a:cubicBezTo>
                    <a:pt x="453803" y="135526"/>
                    <a:pt x="353526" y="34455"/>
                    <a:pt x="336593" y="27047"/>
                  </a:cubicBezTo>
                  <a:cubicBezTo>
                    <a:pt x="319660" y="19639"/>
                    <a:pt x="355114" y="93458"/>
                    <a:pt x="361993" y="115947"/>
                  </a:cubicBezTo>
                  <a:cubicBezTo>
                    <a:pt x="368872" y="138437"/>
                    <a:pt x="352468" y="159338"/>
                    <a:pt x="377868" y="161984"/>
                  </a:cubicBezTo>
                  <a:cubicBezTo>
                    <a:pt x="403268" y="164630"/>
                    <a:pt x="491374" y="135262"/>
                    <a:pt x="514393" y="131822"/>
                  </a:cubicBezTo>
                  <a:cubicBezTo>
                    <a:pt x="537412" y="128382"/>
                    <a:pt x="506720" y="138701"/>
                    <a:pt x="515980" y="141347"/>
                  </a:cubicBezTo>
                  <a:cubicBezTo>
                    <a:pt x="525240" y="143993"/>
                    <a:pt x="554080" y="146110"/>
                    <a:pt x="569955" y="147697"/>
                  </a:cubicBezTo>
                  <a:cubicBezTo>
                    <a:pt x="585830" y="149285"/>
                    <a:pt x="623401" y="147697"/>
                    <a:pt x="611230" y="150872"/>
                  </a:cubicBezTo>
                  <a:cubicBezTo>
                    <a:pt x="599059" y="154047"/>
                    <a:pt x="544290" y="162778"/>
                    <a:pt x="496930" y="166747"/>
                  </a:cubicBezTo>
                  <a:cubicBezTo>
                    <a:pt x="449570" y="170716"/>
                    <a:pt x="361728" y="168599"/>
                    <a:pt x="327068" y="174684"/>
                  </a:cubicBezTo>
                  <a:cubicBezTo>
                    <a:pt x="292408" y="180769"/>
                    <a:pt x="297170" y="227865"/>
                    <a:pt x="288968" y="203259"/>
                  </a:cubicBezTo>
                  <a:cubicBezTo>
                    <a:pt x="280766" y="178653"/>
                    <a:pt x="278385" y="26518"/>
                    <a:pt x="276268" y="4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470D09F3-77FD-439F-B78F-4F94FE5CB1D4}"/>
                </a:ext>
              </a:extLst>
            </p:cNvPr>
            <p:cNvSpPr/>
            <p:nvPr/>
          </p:nvSpPr>
          <p:spPr>
            <a:xfrm>
              <a:off x="752069" y="9948782"/>
              <a:ext cx="111560" cy="548115"/>
            </a:xfrm>
            <a:custGeom>
              <a:avLst/>
              <a:gdLst>
                <a:gd name="connsiteX0" fmla="*/ 106769 w 111560"/>
                <a:gd name="connsiteY0" fmla="*/ 81 h 548115"/>
                <a:gd name="connsiteX1" fmla="*/ 21044 w 111560"/>
                <a:gd name="connsiteY1" fmla="*/ 74693 h 548115"/>
                <a:gd name="connsiteX2" fmla="*/ 108356 w 111560"/>
                <a:gd name="connsiteY2" fmla="*/ 74693 h 548115"/>
                <a:gd name="connsiteX3" fmla="*/ 22631 w 111560"/>
                <a:gd name="connsiteY3" fmla="*/ 101681 h 548115"/>
                <a:gd name="connsiteX4" fmla="*/ 28981 w 111560"/>
                <a:gd name="connsiteY4" fmla="*/ 125493 h 548115"/>
                <a:gd name="connsiteX5" fmla="*/ 75019 w 111560"/>
                <a:gd name="connsiteY5" fmla="*/ 114381 h 548115"/>
                <a:gd name="connsiteX6" fmla="*/ 27394 w 111560"/>
                <a:gd name="connsiteY6" fmla="*/ 192168 h 548115"/>
                <a:gd name="connsiteX7" fmla="*/ 25806 w 111560"/>
                <a:gd name="connsiteY7" fmla="*/ 217568 h 548115"/>
                <a:gd name="connsiteX8" fmla="*/ 44856 w 111560"/>
                <a:gd name="connsiteY8" fmla="*/ 376318 h 548115"/>
                <a:gd name="connsiteX9" fmla="*/ 111531 w 111560"/>
                <a:gd name="connsiteY9" fmla="*/ 547768 h 548115"/>
                <a:gd name="connsiteX10" fmla="*/ 52794 w 111560"/>
                <a:gd name="connsiteY10" fmla="*/ 414418 h 548115"/>
                <a:gd name="connsiteX11" fmla="*/ 8344 w 111560"/>
                <a:gd name="connsiteY11" fmla="*/ 201693 h 548115"/>
                <a:gd name="connsiteX12" fmla="*/ 27394 w 111560"/>
                <a:gd name="connsiteY12" fmla="*/ 144543 h 548115"/>
                <a:gd name="connsiteX13" fmla="*/ 1994 w 111560"/>
                <a:gd name="connsiteY13" fmla="*/ 61993 h 548115"/>
                <a:gd name="connsiteX14" fmla="*/ 106769 w 111560"/>
                <a:gd name="connsiteY14" fmla="*/ 81 h 54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560" h="548115">
                  <a:moveTo>
                    <a:pt x="106769" y="81"/>
                  </a:moveTo>
                  <a:cubicBezTo>
                    <a:pt x="109944" y="2198"/>
                    <a:pt x="20780" y="62258"/>
                    <a:pt x="21044" y="74693"/>
                  </a:cubicBezTo>
                  <a:cubicBezTo>
                    <a:pt x="21308" y="87128"/>
                    <a:pt x="108092" y="70195"/>
                    <a:pt x="108356" y="74693"/>
                  </a:cubicBezTo>
                  <a:cubicBezTo>
                    <a:pt x="108621" y="79191"/>
                    <a:pt x="35860" y="93214"/>
                    <a:pt x="22631" y="101681"/>
                  </a:cubicBezTo>
                  <a:cubicBezTo>
                    <a:pt x="9402" y="110148"/>
                    <a:pt x="20250" y="123376"/>
                    <a:pt x="28981" y="125493"/>
                  </a:cubicBezTo>
                  <a:cubicBezTo>
                    <a:pt x="37712" y="127610"/>
                    <a:pt x="75283" y="103269"/>
                    <a:pt x="75019" y="114381"/>
                  </a:cubicBezTo>
                  <a:cubicBezTo>
                    <a:pt x="74755" y="125493"/>
                    <a:pt x="35596" y="174970"/>
                    <a:pt x="27394" y="192168"/>
                  </a:cubicBezTo>
                  <a:cubicBezTo>
                    <a:pt x="19192" y="209366"/>
                    <a:pt x="22896" y="186876"/>
                    <a:pt x="25806" y="217568"/>
                  </a:cubicBezTo>
                  <a:cubicBezTo>
                    <a:pt x="28716" y="248260"/>
                    <a:pt x="30568" y="321285"/>
                    <a:pt x="44856" y="376318"/>
                  </a:cubicBezTo>
                  <a:cubicBezTo>
                    <a:pt x="59143" y="431351"/>
                    <a:pt x="110208" y="541418"/>
                    <a:pt x="111531" y="547768"/>
                  </a:cubicBezTo>
                  <a:cubicBezTo>
                    <a:pt x="112854" y="554118"/>
                    <a:pt x="69992" y="472097"/>
                    <a:pt x="52794" y="414418"/>
                  </a:cubicBezTo>
                  <a:cubicBezTo>
                    <a:pt x="35596" y="356739"/>
                    <a:pt x="12577" y="246672"/>
                    <a:pt x="8344" y="201693"/>
                  </a:cubicBezTo>
                  <a:cubicBezTo>
                    <a:pt x="4111" y="156714"/>
                    <a:pt x="28452" y="167826"/>
                    <a:pt x="27394" y="144543"/>
                  </a:cubicBezTo>
                  <a:cubicBezTo>
                    <a:pt x="26336" y="121260"/>
                    <a:pt x="-8589" y="86335"/>
                    <a:pt x="1994" y="61993"/>
                  </a:cubicBezTo>
                  <a:cubicBezTo>
                    <a:pt x="12577" y="37651"/>
                    <a:pt x="103594" y="-2036"/>
                    <a:pt x="106769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B0E51099-E26E-4757-996B-2C0C591F3C32}"/>
                </a:ext>
              </a:extLst>
            </p:cNvPr>
            <p:cNvSpPr/>
            <p:nvPr/>
          </p:nvSpPr>
          <p:spPr>
            <a:xfrm>
              <a:off x="690457" y="10177315"/>
              <a:ext cx="259561" cy="437068"/>
            </a:xfrm>
            <a:custGeom>
              <a:avLst/>
              <a:gdLst>
                <a:gd name="connsiteX0" fmla="*/ 30268 w 259561"/>
                <a:gd name="connsiteY0" fmla="*/ 3323 h 437068"/>
                <a:gd name="connsiteX1" fmla="*/ 81068 w 259561"/>
                <a:gd name="connsiteY1" fmla="*/ 219223 h 437068"/>
                <a:gd name="connsiteX2" fmla="*/ 216006 w 259561"/>
                <a:gd name="connsiteY2" fmla="*/ 382735 h 437068"/>
                <a:gd name="connsiteX3" fmla="*/ 258868 w 259561"/>
                <a:gd name="connsiteY3" fmla="*/ 435123 h 437068"/>
                <a:gd name="connsiteX4" fmla="*/ 189018 w 259561"/>
                <a:gd name="connsiteY4" fmla="*/ 362098 h 437068"/>
                <a:gd name="connsiteX5" fmla="*/ 82656 w 259561"/>
                <a:gd name="connsiteY5" fmla="*/ 279548 h 437068"/>
                <a:gd name="connsiteX6" fmla="*/ 211243 w 259561"/>
                <a:gd name="connsiteY6" fmla="*/ 436710 h 437068"/>
                <a:gd name="connsiteX7" fmla="*/ 79481 w 259561"/>
                <a:gd name="connsiteY7" fmla="*/ 227160 h 437068"/>
                <a:gd name="connsiteX8" fmla="*/ 1693 w 259561"/>
                <a:gd name="connsiteY8" fmla="*/ 95398 h 437068"/>
                <a:gd name="connsiteX9" fmla="*/ 30268 w 259561"/>
                <a:gd name="connsiteY9" fmla="*/ 3323 h 43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561" h="437068">
                  <a:moveTo>
                    <a:pt x="30268" y="3323"/>
                  </a:moveTo>
                  <a:cubicBezTo>
                    <a:pt x="43497" y="23961"/>
                    <a:pt x="50112" y="155988"/>
                    <a:pt x="81068" y="219223"/>
                  </a:cubicBezTo>
                  <a:cubicBezTo>
                    <a:pt x="112024" y="282458"/>
                    <a:pt x="186373" y="346752"/>
                    <a:pt x="216006" y="382735"/>
                  </a:cubicBezTo>
                  <a:cubicBezTo>
                    <a:pt x="245639" y="418718"/>
                    <a:pt x="263366" y="438562"/>
                    <a:pt x="258868" y="435123"/>
                  </a:cubicBezTo>
                  <a:cubicBezTo>
                    <a:pt x="254370" y="431684"/>
                    <a:pt x="218387" y="388027"/>
                    <a:pt x="189018" y="362098"/>
                  </a:cubicBezTo>
                  <a:cubicBezTo>
                    <a:pt x="159649" y="336169"/>
                    <a:pt x="78952" y="267113"/>
                    <a:pt x="82656" y="279548"/>
                  </a:cubicBezTo>
                  <a:cubicBezTo>
                    <a:pt x="86360" y="291983"/>
                    <a:pt x="211772" y="445441"/>
                    <a:pt x="211243" y="436710"/>
                  </a:cubicBezTo>
                  <a:cubicBezTo>
                    <a:pt x="210714" y="427979"/>
                    <a:pt x="114406" y="284045"/>
                    <a:pt x="79481" y="227160"/>
                  </a:cubicBezTo>
                  <a:cubicBezTo>
                    <a:pt x="44556" y="170275"/>
                    <a:pt x="9895" y="127148"/>
                    <a:pt x="1693" y="95398"/>
                  </a:cubicBezTo>
                  <a:cubicBezTo>
                    <a:pt x="-6509" y="63648"/>
                    <a:pt x="17039" y="-17315"/>
                    <a:pt x="30268" y="3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639882EC-C779-460A-8756-322D86CBF1E7}"/>
                </a:ext>
              </a:extLst>
            </p:cNvPr>
            <p:cNvSpPr/>
            <p:nvPr/>
          </p:nvSpPr>
          <p:spPr>
            <a:xfrm>
              <a:off x="898117" y="10314228"/>
              <a:ext cx="440790" cy="262521"/>
            </a:xfrm>
            <a:custGeom>
              <a:avLst/>
              <a:gdLst>
                <a:gd name="connsiteX0" fmla="*/ 438558 w 440790"/>
                <a:gd name="connsiteY0" fmla="*/ 7697 h 262521"/>
                <a:gd name="connsiteX1" fmla="*/ 260758 w 440790"/>
                <a:gd name="connsiteY1" fmla="*/ 215660 h 262521"/>
                <a:gd name="connsiteX2" fmla="*/ 200433 w 440790"/>
                <a:gd name="connsiteY2" fmla="*/ 245822 h 262521"/>
                <a:gd name="connsiteX3" fmla="*/ 87721 w 440790"/>
                <a:gd name="connsiteY3" fmla="*/ 206135 h 262521"/>
                <a:gd name="connsiteX4" fmla="*/ 3583 w 440790"/>
                <a:gd name="connsiteY4" fmla="*/ 142635 h 262521"/>
                <a:gd name="connsiteX5" fmla="*/ 209958 w 440790"/>
                <a:gd name="connsiteY5" fmla="*/ 260110 h 262521"/>
                <a:gd name="connsiteX6" fmla="*/ 186146 w 440790"/>
                <a:gd name="connsiteY6" fmla="*/ 217247 h 262521"/>
                <a:gd name="connsiteX7" fmla="*/ 313146 w 440790"/>
                <a:gd name="connsiteY7" fmla="*/ 161685 h 262521"/>
                <a:gd name="connsiteX8" fmla="*/ 357596 w 440790"/>
                <a:gd name="connsiteY8" fmla="*/ 55322 h 262521"/>
                <a:gd name="connsiteX9" fmla="*/ 438558 w 440790"/>
                <a:gd name="connsiteY9" fmla="*/ 7697 h 26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790" h="262521">
                  <a:moveTo>
                    <a:pt x="438558" y="7697"/>
                  </a:moveTo>
                  <a:cubicBezTo>
                    <a:pt x="422418" y="34420"/>
                    <a:pt x="300445" y="175973"/>
                    <a:pt x="260758" y="215660"/>
                  </a:cubicBezTo>
                  <a:cubicBezTo>
                    <a:pt x="221071" y="255347"/>
                    <a:pt x="229272" y="247409"/>
                    <a:pt x="200433" y="245822"/>
                  </a:cubicBezTo>
                  <a:cubicBezTo>
                    <a:pt x="171594" y="244235"/>
                    <a:pt x="120529" y="223333"/>
                    <a:pt x="87721" y="206135"/>
                  </a:cubicBezTo>
                  <a:cubicBezTo>
                    <a:pt x="54913" y="188937"/>
                    <a:pt x="-16790" y="133639"/>
                    <a:pt x="3583" y="142635"/>
                  </a:cubicBezTo>
                  <a:cubicBezTo>
                    <a:pt x="23956" y="151631"/>
                    <a:pt x="179531" y="247675"/>
                    <a:pt x="209958" y="260110"/>
                  </a:cubicBezTo>
                  <a:cubicBezTo>
                    <a:pt x="240385" y="272545"/>
                    <a:pt x="168948" y="233651"/>
                    <a:pt x="186146" y="217247"/>
                  </a:cubicBezTo>
                  <a:cubicBezTo>
                    <a:pt x="203344" y="200843"/>
                    <a:pt x="284571" y="188673"/>
                    <a:pt x="313146" y="161685"/>
                  </a:cubicBezTo>
                  <a:cubicBezTo>
                    <a:pt x="341721" y="134698"/>
                    <a:pt x="336429" y="80193"/>
                    <a:pt x="357596" y="55322"/>
                  </a:cubicBezTo>
                  <a:cubicBezTo>
                    <a:pt x="378763" y="30451"/>
                    <a:pt x="454698" y="-19026"/>
                    <a:pt x="438558" y="7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270DD1B4-27CF-4ECB-B62A-C685D73C1B7E}"/>
                </a:ext>
              </a:extLst>
            </p:cNvPr>
            <p:cNvSpPr/>
            <p:nvPr/>
          </p:nvSpPr>
          <p:spPr>
            <a:xfrm>
              <a:off x="810423" y="9996456"/>
              <a:ext cx="123184" cy="276271"/>
            </a:xfrm>
            <a:custGeom>
              <a:avLst/>
              <a:gdLst>
                <a:gd name="connsiteX0" fmla="*/ 123027 w 123184"/>
                <a:gd name="connsiteY0" fmla="*/ 32 h 276271"/>
                <a:gd name="connsiteX1" fmla="*/ 24602 w 123184"/>
                <a:gd name="connsiteY1" fmla="*/ 165132 h 276271"/>
                <a:gd name="connsiteX2" fmla="*/ 3965 w 123184"/>
                <a:gd name="connsiteY2" fmla="*/ 239744 h 276271"/>
                <a:gd name="connsiteX3" fmla="*/ 40477 w 123184"/>
                <a:gd name="connsiteY3" fmla="*/ 139732 h 276271"/>
                <a:gd name="connsiteX4" fmla="*/ 64290 w 123184"/>
                <a:gd name="connsiteY4" fmla="*/ 20669 h 276271"/>
                <a:gd name="connsiteX5" fmla="*/ 8727 w 123184"/>
                <a:gd name="connsiteY5" fmla="*/ 173069 h 276271"/>
                <a:gd name="connsiteX6" fmla="*/ 3965 w 123184"/>
                <a:gd name="connsiteY6" fmla="*/ 276257 h 276271"/>
                <a:gd name="connsiteX7" fmla="*/ 46827 w 123184"/>
                <a:gd name="connsiteY7" fmla="*/ 179419 h 276271"/>
                <a:gd name="connsiteX8" fmla="*/ 123027 w 123184"/>
                <a:gd name="connsiteY8" fmla="*/ 32 h 27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84" h="276271">
                  <a:moveTo>
                    <a:pt x="123027" y="32"/>
                  </a:moveTo>
                  <a:cubicBezTo>
                    <a:pt x="119323" y="-2349"/>
                    <a:pt x="44446" y="125180"/>
                    <a:pt x="24602" y="165132"/>
                  </a:cubicBezTo>
                  <a:cubicBezTo>
                    <a:pt x="4758" y="205084"/>
                    <a:pt x="1319" y="243977"/>
                    <a:pt x="3965" y="239744"/>
                  </a:cubicBezTo>
                  <a:cubicBezTo>
                    <a:pt x="6611" y="235511"/>
                    <a:pt x="30423" y="176244"/>
                    <a:pt x="40477" y="139732"/>
                  </a:cubicBezTo>
                  <a:cubicBezTo>
                    <a:pt x="50531" y="103220"/>
                    <a:pt x="69582" y="15113"/>
                    <a:pt x="64290" y="20669"/>
                  </a:cubicBezTo>
                  <a:cubicBezTo>
                    <a:pt x="58998" y="26225"/>
                    <a:pt x="18781" y="130471"/>
                    <a:pt x="8727" y="173069"/>
                  </a:cubicBezTo>
                  <a:cubicBezTo>
                    <a:pt x="-1327" y="215667"/>
                    <a:pt x="-2385" y="275199"/>
                    <a:pt x="3965" y="276257"/>
                  </a:cubicBezTo>
                  <a:cubicBezTo>
                    <a:pt x="10315" y="277315"/>
                    <a:pt x="29629" y="221223"/>
                    <a:pt x="46827" y="179419"/>
                  </a:cubicBezTo>
                  <a:cubicBezTo>
                    <a:pt x="64025" y="137615"/>
                    <a:pt x="126731" y="2413"/>
                    <a:pt x="123027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CFFB50E0-1846-46A1-A075-9FD0DA1BF983}"/>
                </a:ext>
              </a:extLst>
            </p:cNvPr>
            <p:cNvSpPr/>
            <p:nvPr/>
          </p:nvSpPr>
          <p:spPr>
            <a:xfrm>
              <a:off x="943510" y="9923313"/>
              <a:ext cx="255342" cy="204417"/>
            </a:xfrm>
            <a:custGeom>
              <a:avLst/>
              <a:gdLst>
                <a:gd name="connsiteX0" fmla="*/ 255053 w 255342"/>
                <a:gd name="connsiteY0" fmla="*/ 27137 h 204417"/>
                <a:gd name="connsiteX1" fmla="*/ 78840 w 255342"/>
                <a:gd name="connsiteY1" fmla="*/ 36662 h 204417"/>
                <a:gd name="connsiteX2" fmla="*/ 1053 w 255342"/>
                <a:gd name="connsiteY2" fmla="*/ 195412 h 204417"/>
                <a:gd name="connsiteX3" fmla="*/ 34390 w 255342"/>
                <a:gd name="connsiteY3" fmla="*/ 168425 h 204417"/>
                <a:gd name="connsiteX4" fmla="*/ 42328 w 255342"/>
                <a:gd name="connsiteY4" fmla="*/ 203350 h 204417"/>
                <a:gd name="connsiteX5" fmla="*/ 191553 w 255342"/>
                <a:gd name="connsiteY5" fmla="*/ 190650 h 204417"/>
                <a:gd name="connsiteX6" fmla="*/ 29628 w 255342"/>
                <a:gd name="connsiteY6" fmla="*/ 143025 h 204417"/>
                <a:gd name="connsiteX7" fmla="*/ 236003 w 255342"/>
                <a:gd name="connsiteY7" fmla="*/ 130325 h 204417"/>
                <a:gd name="connsiteX8" fmla="*/ 109003 w 255342"/>
                <a:gd name="connsiteY8" fmla="*/ 95400 h 204417"/>
                <a:gd name="connsiteX9" fmla="*/ 185203 w 255342"/>
                <a:gd name="connsiteY9" fmla="*/ 95400 h 204417"/>
                <a:gd name="connsiteX10" fmla="*/ 43915 w 255342"/>
                <a:gd name="connsiteY10" fmla="*/ 71587 h 204417"/>
                <a:gd name="connsiteX11" fmla="*/ 118528 w 255342"/>
                <a:gd name="connsiteY11" fmla="*/ 1737 h 204417"/>
                <a:gd name="connsiteX12" fmla="*/ 255053 w 255342"/>
                <a:gd name="connsiteY12" fmla="*/ 27137 h 20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342" h="204417">
                  <a:moveTo>
                    <a:pt x="255053" y="27137"/>
                  </a:moveTo>
                  <a:cubicBezTo>
                    <a:pt x="248438" y="32958"/>
                    <a:pt x="121173" y="8616"/>
                    <a:pt x="78840" y="36662"/>
                  </a:cubicBezTo>
                  <a:cubicBezTo>
                    <a:pt x="36507" y="64708"/>
                    <a:pt x="8461" y="173452"/>
                    <a:pt x="1053" y="195412"/>
                  </a:cubicBezTo>
                  <a:cubicBezTo>
                    <a:pt x="-6355" y="217372"/>
                    <a:pt x="27511" y="167102"/>
                    <a:pt x="34390" y="168425"/>
                  </a:cubicBezTo>
                  <a:cubicBezTo>
                    <a:pt x="41269" y="169748"/>
                    <a:pt x="16134" y="199646"/>
                    <a:pt x="42328" y="203350"/>
                  </a:cubicBezTo>
                  <a:cubicBezTo>
                    <a:pt x="68522" y="207054"/>
                    <a:pt x="193670" y="200704"/>
                    <a:pt x="191553" y="190650"/>
                  </a:cubicBezTo>
                  <a:cubicBezTo>
                    <a:pt x="189436" y="180596"/>
                    <a:pt x="22220" y="153079"/>
                    <a:pt x="29628" y="143025"/>
                  </a:cubicBezTo>
                  <a:cubicBezTo>
                    <a:pt x="37036" y="132971"/>
                    <a:pt x="222774" y="138262"/>
                    <a:pt x="236003" y="130325"/>
                  </a:cubicBezTo>
                  <a:cubicBezTo>
                    <a:pt x="249232" y="122388"/>
                    <a:pt x="117470" y="101221"/>
                    <a:pt x="109003" y="95400"/>
                  </a:cubicBezTo>
                  <a:cubicBezTo>
                    <a:pt x="100536" y="89579"/>
                    <a:pt x="196051" y="99369"/>
                    <a:pt x="185203" y="95400"/>
                  </a:cubicBezTo>
                  <a:cubicBezTo>
                    <a:pt x="174355" y="91431"/>
                    <a:pt x="55027" y="87197"/>
                    <a:pt x="43915" y="71587"/>
                  </a:cubicBezTo>
                  <a:cubicBezTo>
                    <a:pt x="32803" y="55977"/>
                    <a:pt x="83867" y="10733"/>
                    <a:pt x="118528" y="1737"/>
                  </a:cubicBezTo>
                  <a:cubicBezTo>
                    <a:pt x="153188" y="-7259"/>
                    <a:pt x="261668" y="21316"/>
                    <a:pt x="255053" y="27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7BD6F2CF-22FF-439E-82B5-05E8294D3389}"/>
                </a:ext>
              </a:extLst>
            </p:cNvPr>
            <p:cNvSpPr/>
            <p:nvPr/>
          </p:nvSpPr>
          <p:spPr>
            <a:xfrm>
              <a:off x="818125" y="10190149"/>
              <a:ext cx="230811" cy="405901"/>
            </a:xfrm>
            <a:custGeom>
              <a:avLst/>
              <a:gdLst>
                <a:gd name="connsiteX0" fmla="*/ 105800 w 230811"/>
                <a:gd name="connsiteY0" fmla="*/ 14 h 405901"/>
                <a:gd name="connsiteX1" fmla="*/ 51825 w 230811"/>
                <a:gd name="connsiteY1" fmla="*/ 112726 h 405901"/>
                <a:gd name="connsiteX2" fmla="*/ 58175 w 230811"/>
                <a:gd name="connsiteY2" fmla="*/ 206389 h 405901"/>
                <a:gd name="connsiteX3" fmla="*/ 170888 w 230811"/>
                <a:gd name="connsiteY3" fmla="*/ 388951 h 405901"/>
                <a:gd name="connsiteX4" fmla="*/ 229625 w 230811"/>
                <a:gd name="connsiteY4" fmla="*/ 390539 h 405901"/>
                <a:gd name="connsiteX5" fmla="*/ 120088 w 230811"/>
                <a:gd name="connsiteY5" fmla="*/ 323864 h 405901"/>
                <a:gd name="connsiteX6" fmla="*/ 4200 w 230811"/>
                <a:gd name="connsiteY6" fmla="*/ 160351 h 405901"/>
                <a:gd name="connsiteX7" fmla="*/ 26425 w 230811"/>
                <a:gd name="connsiteY7" fmla="*/ 141301 h 405901"/>
                <a:gd name="connsiteX8" fmla="*/ 35950 w 230811"/>
                <a:gd name="connsiteY8" fmla="*/ 104789 h 405901"/>
                <a:gd name="connsiteX9" fmla="*/ 105800 w 230811"/>
                <a:gd name="connsiteY9" fmla="*/ 14 h 40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811" h="405901">
                  <a:moveTo>
                    <a:pt x="105800" y="14"/>
                  </a:moveTo>
                  <a:cubicBezTo>
                    <a:pt x="108446" y="1337"/>
                    <a:pt x="59762" y="78330"/>
                    <a:pt x="51825" y="112726"/>
                  </a:cubicBezTo>
                  <a:cubicBezTo>
                    <a:pt x="43888" y="147122"/>
                    <a:pt x="38331" y="160352"/>
                    <a:pt x="58175" y="206389"/>
                  </a:cubicBezTo>
                  <a:cubicBezTo>
                    <a:pt x="78019" y="252426"/>
                    <a:pt x="142313" y="358259"/>
                    <a:pt x="170888" y="388951"/>
                  </a:cubicBezTo>
                  <a:cubicBezTo>
                    <a:pt x="199463" y="419643"/>
                    <a:pt x="238092" y="401387"/>
                    <a:pt x="229625" y="390539"/>
                  </a:cubicBezTo>
                  <a:cubicBezTo>
                    <a:pt x="221158" y="379691"/>
                    <a:pt x="157659" y="362229"/>
                    <a:pt x="120088" y="323864"/>
                  </a:cubicBezTo>
                  <a:cubicBezTo>
                    <a:pt x="82517" y="285499"/>
                    <a:pt x="19810" y="190778"/>
                    <a:pt x="4200" y="160351"/>
                  </a:cubicBezTo>
                  <a:cubicBezTo>
                    <a:pt x="-11411" y="129924"/>
                    <a:pt x="21133" y="150561"/>
                    <a:pt x="26425" y="141301"/>
                  </a:cubicBezTo>
                  <a:cubicBezTo>
                    <a:pt x="31717" y="132041"/>
                    <a:pt x="23779" y="123310"/>
                    <a:pt x="35950" y="104789"/>
                  </a:cubicBezTo>
                  <a:cubicBezTo>
                    <a:pt x="48121" y="86268"/>
                    <a:pt x="103154" y="-1309"/>
                    <a:pt x="10580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7B6F729C-C878-43AC-9B07-65358EA21E5D}"/>
                </a:ext>
              </a:extLst>
            </p:cNvPr>
            <p:cNvSpPr/>
            <p:nvPr/>
          </p:nvSpPr>
          <p:spPr>
            <a:xfrm>
              <a:off x="1036625" y="9966846"/>
              <a:ext cx="236742" cy="275819"/>
            </a:xfrm>
            <a:custGeom>
              <a:avLst/>
              <a:gdLst>
                <a:gd name="connsiteX0" fmla="*/ 13 w 236742"/>
                <a:gd name="connsiteY0" fmla="*/ 1067 h 275819"/>
                <a:gd name="connsiteX1" fmla="*/ 155588 w 236742"/>
                <a:gd name="connsiteY1" fmla="*/ 43929 h 275819"/>
                <a:gd name="connsiteX2" fmla="*/ 120663 w 236742"/>
                <a:gd name="connsiteY2" fmla="*/ 132829 h 275819"/>
                <a:gd name="connsiteX3" fmla="*/ 146063 w 236742"/>
                <a:gd name="connsiteY3" fmla="*/ 186804 h 275819"/>
                <a:gd name="connsiteX4" fmla="*/ 215913 w 236742"/>
                <a:gd name="connsiteY4" fmla="*/ 275704 h 275819"/>
                <a:gd name="connsiteX5" fmla="*/ 150825 w 236742"/>
                <a:gd name="connsiteY5" fmla="*/ 202679 h 275819"/>
                <a:gd name="connsiteX6" fmla="*/ 195275 w 236742"/>
                <a:gd name="connsiteY6" fmla="*/ 82029 h 275819"/>
                <a:gd name="connsiteX7" fmla="*/ 192100 w 236742"/>
                <a:gd name="connsiteY7" fmla="*/ 85204 h 275819"/>
                <a:gd name="connsiteX8" fmla="*/ 209563 w 236742"/>
                <a:gd name="connsiteY8" fmla="*/ 164579 h 275819"/>
                <a:gd name="connsiteX9" fmla="*/ 204800 w 236742"/>
                <a:gd name="connsiteY9" fmla="*/ 215379 h 275819"/>
                <a:gd name="connsiteX10" fmla="*/ 184163 w 236742"/>
                <a:gd name="connsiteY10" fmla="*/ 220142 h 275819"/>
                <a:gd name="connsiteX11" fmla="*/ 236550 w 236742"/>
                <a:gd name="connsiteY11" fmla="*/ 240779 h 275819"/>
                <a:gd name="connsiteX12" fmla="*/ 161938 w 236742"/>
                <a:gd name="connsiteY12" fmla="*/ 255067 h 275819"/>
                <a:gd name="connsiteX13" fmla="*/ 157175 w 236742"/>
                <a:gd name="connsiteY13" fmla="*/ 158229 h 275819"/>
                <a:gd name="connsiteX14" fmla="*/ 165113 w 236742"/>
                <a:gd name="connsiteY14" fmla="*/ 85204 h 275819"/>
                <a:gd name="connsiteX15" fmla="*/ 13 w 236742"/>
                <a:gd name="connsiteY15" fmla="*/ 1067 h 2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6742" h="275819">
                  <a:moveTo>
                    <a:pt x="13" y="1067"/>
                  </a:moveTo>
                  <a:cubicBezTo>
                    <a:pt x="-1574" y="-5812"/>
                    <a:pt x="135480" y="21969"/>
                    <a:pt x="155588" y="43929"/>
                  </a:cubicBezTo>
                  <a:cubicBezTo>
                    <a:pt x="175696" y="65889"/>
                    <a:pt x="122251" y="109016"/>
                    <a:pt x="120663" y="132829"/>
                  </a:cubicBezTo>
                  <a:cubicBezTo>
                    <a:pt x="119075" y="156642"/>
                    <a:pt x="130188" y="162992"/>
                    <a:pt x="146063" y="186804"/>
                  </a:cubicBezTo>
                  <a:cubicBezTo>
                    <a:pt x="161938" y="210617"/>
                    <a:pt x="215119" y="273058"/>
                    <a:pt x="215913" y="275704"/>
                  </a:cubicBezTo>
                  <a:cubicBezTo>
                    <a:pt x="216707" y="278350"/>
                    <a:pt x="154265" y="234958"/>
                    <a:pt x="150825" y="202679"/>
                  </a:cubicBezTo>
                  <a:cubicBezTo>
                    <a:pt x="147385" y="170400"/>
                    <a:pt x="188396" y="101608"/>
                    <a:pt x="195275" y="82029"/>
                  </a:cubicBezTo>
                  <a:cubicBezTo>
                    <a:pt x="202154" y="62450"/>
                    <a:pt x="189719" y="71446"/>
                    <a:pt x="192100" y="85204"/>
                  </a:cubicBezTo>
                  <a:cubicBezTo>
                    <a:pt x="194481" y="98962"/>
                    <a:pt x="207446" y="142883"/>
                    <a:pt x="209563" y="164579"/>
                  </a:cubicBezTo>
                  <a:cubicBezTo>
                    <a:pt x="211680" y="186275"/>
                    <a:pt x="209033" y="206119"/>
                    <a:pt x="204800" y="215379"/>
                  </a:cubicBezTo>
                  <a:cubicBezTo>
                    <a:pt x="200567" y="224639"/>
                    <a:pt x="178871" y="215909"/>
                    <a:pt x="184163" y="220142"/>
                  </a:cubicBezTo>
                  <a:cubicBezTo>
                    <a:pt x="189455" y="224375"/>
                    <a:pt x="240254" y="234958"/>
                    <a:pt x="236550" y="240779"/>
                  </a:cubicBezTo>
                  <a:cubicBezTo>
                    <a:pt x="232846" y="246600"/>
                    <a:pt x="175167" y="268825"/>
                    <a:pt x="161938" y="255067"/>
                  </a:cubicBezTo>
                  <a:cubicBezTo>
                    <a:pt x="148709" y="241309"/>
                    <a:pt x="156646" y="186539"/>
                    <a:pt x="157175" y="158229"/>
                  </a:cubicBezTo>
                  <a:cubicBezTo>
                    <a:pt x="157704" y="129919"/>
                    <a:pt x="192100" y="111133"/>
                    <a:pt x="165113" y="85204"/>
                  </a:cubicBezTo>
                  <a:cubicBezTo>
                    <a:pt x="138126" y="59275"/>
                    <a:pt x="1600" y="7946"/>
                    <a:pt x="13" y="1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ED19B9DC-1682-45F3-BE90-F6B86BDD434D}"/>
                </a:ext>
              </a:extLst>
            </p:cNvPr>
            <p:cNvSpPr/>
            <p:nvPr/>
          </p:nvSpPr>
          <p:spPr>
            <a:xfrm>
              <a:off x="896768" y="10129790"/>
              <a:ext cx="302622" cy="92358"/>
            </a:xfrm>
            <a:custGeom>
              <a:avLst/>
              <a:gdLst>
                <a:gd name="connsiteX0" fmla="*/ 62082 w 302622"/>
                <a:gd name="connsiteY0" fmla="*/ 48 h 92358"/>
                <a:gd name="connsiteX1" fmla="*/ 287507 w 302622"/>
                <a:gd name="connsiteY1" fmla="*/ 73073 h 92358"/>
                <a:gd name="connsiteX2" fmla="*/ 76370 w 302622"/>
                <a:gd name="connsiteY2" fmla="*/ 60373 h 92358"/>
                <a:gd name="connsiteX3" fmla="*/ 11282 w 302622"/>
                <a:gd name="connsiteY3" fmla="*/ 42910 h 92358"/>
                <a:gd name="connsiteX4" fmla="*/ 287507 w 302622"/>
                <a:gd name="connsiteY4" fmla="*/ 88948 h 92358"/>
                <a:gd name="connsiteX5" fmla="*/ 268457 w 302622"/>
                <a:gd name="connsiteY5" fmla="*/ 88948 h 92358"/>
                <a:gd name="connsiteX6" fmla="*/ 119232 w 302622"/>
                <a:gd name="connsiteY6" fmla="*/ 88948 h 92358"/>
                <a:gd name="connsiteX7" fmla="*/ 171620 w 302622"/>
                <a:gd name="connsiteY7" fmla="*/ 61960 h 92358"/>
                <a:gd name="connsiteX8" fmla="*/ 62082 w 302622"/>
                <a:gd name="connsiteY8" fmla="*/ 48 h 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22" h="92358">
                  <a:moveTo>
                    <a:pt x="62082" y="48"/>
                  </a:moveTo>
                  <a:cubicBezTo>
                    <a:pt x="81396" y="1900"/>
                    <a:pt x="285126" y="63019"/>
                    <a:pt x="287507" y="73073"/>
                  </a:cubicBezTo>
                  <a:cubicBezTo>
                    <a:pt x="289888" y="83127"/>
                    <a:pt x="122407" y="65400"/>
                    <a:pt x="76370" y="60373"/>
                  </a:cubicBezTo>
                  <a:cubicBezTo>
                    <a:pt x="30333" y="55346"/>
                    <a:pt x="-23907" y="38148"/>
                    <a:pt x="11282" y="42910"/>
                  </a:cubicBezTo>
                  <a:cubicBezTo>
                    <a:pt x="46471" y="47672"/>
                    <a:pt x="244644" y="81275"/>
                    <a:pt x="287507" y="88948"/>
                  </a:cubicBezTo>
                  <a:cubicBezTo>
                    <a:pt x="330370" y="96621"/>
                    <a:pt x="268457" y="88948"/>
                    <a:pt x="268457" y="88948"/>
                  </a:cubicBezTo>
                  <a:cubicBezTo>
                    <a:pt x="240411" y="88948"/>
                    <a:pt x="135372" y="93446"/>
                    <a:pt x="119232" y="88948"/>
                  </a:cubicBezTo>
                  <a:cubicBezTo>
                    <a:pt x="103093" y="84450"/>
                    <a:pt x="176118" y="74131"/>
                    <a:pt x="171620" y="61960"/>
                  </a:cubicBezTo>
                  <a:cubicBezTo>
                    <a:pt x="167122" y="49789"/>
                    <a:pt x="42768" y="-1804"/>
                    <a:pt x="62082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FF415354-9CFB-4203-91B5-4B3E87DA1542}"/>
                </a:ext>
              </a:extLst>
            </p:cNvPr>
            <p:cNvSpPr/>
            <p:nvPr/>
          </p:nvSpPr>
          <p:spPr>
            <a:xfrm>
              <a:off x="897937" y="10163175"/>
              <a:ext cx="153183" cy="338483"/>
            </a:xfrm>
            <a:custGeom>
              <a:avLst/>
              <a:gdLst>
                <a:gd name="connsiteX0" fmla="*/ 14876 w 153183"/>
                <a:gd name="connsiteY0" fmla="*/ 0 h 338483"/>
                <a:gd name="connsiteX1" fmla="*/ 152988 w 153183"/>
                <a:gd name="connsiteY1" fmla="*/ 80963 h 338483"/>
                <a:gd name="connsiteX2" fmla="*/ 45038 w 153183"/>
                <a:gd name="connsiteY2" fmla="*/ 131763 h 338483"/>
                <a:gd name="connsiteX3" fmla="*/ 37101 w 153183"/>
                <a:gd name="connsiteY3" fmla="*/ 165100 h 338483"/>
                <a:gd name="connsiteX4" fmla="*/ 46626 w 153183"/>
                <a:gd name="connsiteY4" fmla="*/ 233363 h 338483"/>
                <a:gd name="connsiteX5" fmla="*/ 54563 w 153183"/>
                <a:gd name="connsiteY5" fmla="*/ 338138 h 338483"/>
                <a:gd name="connsiteX6" fmla="*/ 27576 w 153183"/>
                <a:gd name="connsiteY6" fmla="*/ 263525 h 338483"/>
                <a:gd name="connsiteX7" fmla="*/ 588 w 153183"/>
                <a:gd name="connsiteY7" fmla="*/ 166688 h 338483"/>
                <a:gd name="connsiteX8" fmla="*/ 54563 w 153183"/>
                <a:gd name="connsiteY8" fmla="*/ 104775 h 338483"/>
                <a:gd name="connsiteX9" fmla="*/ 89488 w 153183"/>
                <a:gd name="connsiteY9" fmla="*/ 112713 h 338483"/>
                <a:gd name="connsiteX10" fmla="*/ 127588 w 153183"/>
                <a:gd name="connsiteY10" fmla="*/ 79375 h 338483"/>
                <a:gd name="connsiteX11" fmla="*/ 14876 w 153183"/>
                <a:gd name="connsiteY11" fmla="*/ 0 h 33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183" h="338483">
                  <a:moveTo>
                    <a:pt x="14876" y="0"/>
                  </a:moveTo>
                  <a:cubicBezTo>
                    <a:pt x="19109" y="265"/>
                    <a:pt x="147961" y="59003"/>
                    <a:pt x="152988" y="80963"/>
                  </a:cubicBezTo>
                  <a:cubicBezTo>
                    <a:pt x="158015" y="102924"/>
                    <a:pt x="64352" y="117740"/>
                    <a:pt x="45038" y="131763"/>
                  </a:cubicBezTo>
                  <a:cubicBezTo>
                    <a:pt x="25724" y="145786"/>
                    <a:pt x="36836" y="148167"/>
                    <a:pt x="37101" y="165100"/>
                  </a:cubicBezTo>
                  <a:cubicBezTo>
                    <a:pt x="37366" y="182033"/>
                    <a:pt x="43716" y="204524"/>
                    <a:pt x="46626" y="233363"/>
                  </a:cubicBezTo>
                  <a:cubicBezTo>
                    <a:pt x="49536" y="262202"/>
                    <a:pt x="57738" y="333111"/>
                    <a:pt x="54563" y="338138"/>
                  </a:cubicBezTo>
                  <a:cubicBezTo>
                    <a:pt x="51388" y="343165"/>
                    <a:pt x="36572" y="292100"/>
                    <a:pt x="27576" y="263525"/>
                  </a:cubicBezTo>
                  <a:cubicBezTo>
                    <a:pt x="18580" y="234950"/>
                    <a:pt x="-3910" y="193146"/>
                    <a:pt x="588" y="166688"/>
                  </a:cubicBezTo>
                  <a:cubicBezTo>
                    <a:pt x="5086" y="140230"/>
                    <a:pt x="39746" y="113771"/>
                    <a:pt x="54563" y="104775"/>
                  </a:cubicBezTo>
                  <a:cubicBezTo>
                    <a:pt x="69380" y="95779"/>
                    <a:pt x="77317" y="116946"/>
                    <a:pt x="89488" y="112713"/>
                  </a:cubicBezTo>
                  <a:cubicBezTo>
                    <a:pt x="101659" y="108480"/>
                    <a:pt x="139230" y="93927"/>
                    <a:pt x="127588" y="79375"/>
                  </a:cubicBezTo>
                  <a:cubicBezTo>
                    <a:pt x="115946" y="64823"/>
                    <a:pt x="10643" y="-265"/>
                    <a:pt x="148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4CD83DC3-3D64-4DE7-A881-9C98616719A2}"/>
                </a:ext>
              </a:extLst>
            </p:cNvPr>
            <p:cNvSpPr/>
            <p:nvPr/>
          </p:nvSpPr>
          <p:spPr>
            <a:xfrm>
              <a:off x="982943" y="10230391"/>
              <a:ext cx="256126" cy="141035"/>
            </a:xfrm>
            <a:custGeom>
              <a:avLst/>
              <a:gdLst>
                <a:gd name="connsiteX0" fmla="*/ 253720 w 256126"/>
                <a:gd name="connsiteY0" fmla="*/ 4222 h 141035"/>
                <a:gd name="connsiteX1" fmla="*/ 134657 w 256126"/>
                <a:gd name="connsiteY1" fmla="*/ 37559 h 141035"/>
                <a:gd name="connsiteX2" fmla="*/ 2895 w 256126"/>
                <a:gd name="connsiteY2" fmla="*/ 66134 h 141035"/>
                <a:gd name="connsiteX3" fmla="*/ 53695 w 256126"/>
                <a:gd name="connsiteY3" fmla="*/ 97884 h 141035"/>
                <a:gd name="connsiteX4" fmla="*/ 169582 w 256126"/>
                <a:gd name="connsiteY4" fmla="*/ 75659 h 141035"/>
                <a:gd name="connsiteX5" fmla="*/ 202920 w 256126"/>
                <a:gd name="connsiteY5" fmla="*/ 64547 h 141035"/>
                <a:gd name="connsiteX6" fmla="*/ 215620 w 256126"/>
                <a:gd name="connsiteY6" fmla="*/ 77247 h 141035"/>
                <a:gd name="connsiteX7" fmla="*/ 21945 w 256126"/>
                <a:gd name="connsiteY7" fmla="*/ 140747 h 141035"/>
                <a:gd name="connsiteX8" fmla="*/ 253720 w 256126"/>
                <a:gd name="connsiteY8" fmla="*/ 4222 h 14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26" h="141035">
                  <a:moveTo>
                    <a:pt x="253720" y="4222"/>
                  </a:moveTo>
                  <a:cubicBezTo>
                    <a:pt x="272505" y="-12976"/>
                    <a:pt x="176461" y="27240"/>
                    <a:pt x="134657" y="37559"/>
                  </a:cubicBezTo>
                  <a:cubicBezTo>
                    <a:pt x="92853" y="47878"/>
                    <a:pt x="16389" y="56080"/>
                    <a:pt x="2895" y="66134"/>
                  </a:cubicBezTo>
                  <a:cubicBezTo>
                    <a:pt x="-10599" y="76188"/>
                    <a:pt x="25914" y="96297"/>
                    <a:pt x="53695" y="97884"/>
                  </a:cubicBezTo>
                  <a:cubicBezTo>
                    <a:pt x="81476" y="99471"/>
                    <a:pt x="144711" y="81215"/>
                    <a:pt x="169582" y="75659"/>
                  </a:cubicBezTo>
                  <a:cubicBezTo>
                    <a:pt x="194453" y="70103"/>
                    <a:pt x="195247" y="64282"/>
                    <a:pt x="202920" y="64547"/>
                  </a:cubicBezTo>
                  <a:cubicBezTo>
                    <a:pt x="210593" y="64812"/>
                    <a:pt x="245782" y="64547"/>
                    <a:pt x="215620" y="77247"/>
                  </a:cubicBezTo>
                  <a:cubicBezTo>
                    <a:pt x="185457" y="89947"/>
                    <a:pt x="16124" y="145509"/>
                    <a:pt x="21945" y="140747"/>
                  </a:cubicBezTo>
                  <a:cubicBezTo>
                    <a:pt x="27766" y="135985"/>
                    <a:pt x="234935" y="21420"/>
                    <a:pt x="253720" y="4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31F8A32B-A2C7-49CF-8812-9BF2EAE371E1}"/>
                </a:ext>
              </a:extLst>
            </p:cNvPr>
            <p:cNvSpPr/>
            <p:nvPr/>
          </p:nvSpPr>
          <p:spPr>
            <a:xfrm>
              <a:off x="968323" y="10263188"/>
              <a:ext cx="293060" cy="240543"/>
            </a:xfrm>
            <a:custGeom>
              <a:avLst/>
              <a:gdLst>
                <a:gd name="connsiteX0" fmla="*/ 292152 w 293060"/>
                <a:gd name="connsiteY0" fmla="*/ 0 h 240543"/>
                <a:gd name="connsiteX1" fmla="*/ 260402 w 293060"/>
                <a:gd name="connsiteY1" fmla="*/ 80962 h 240543"/>
                <a:gd name="connsiteX2" fmla="*/ 182615 w 293060"/>
                <a:gd name="connsiteY2" fmla="*/ 114300 h 240543"/>
                <a:gd name="connsiteX3" fmla="*/ 52 w 293060"/>
                <a:gd name="connsiteY3" fmla="*/ 176212 h 240543"/>
                <a:gd name="connsiteX4" fmla="*/ 201665 w 293060"/>
                <a:gd name="connsiteY4" fmla="*/ 123825 h 240543"/>
                <a:gd name="connsiteX5" fmla="*/ 227065 w 293060"/>
                <a:gd name="connsiteY5" fmla="*/ 153987 h 240543"/>
                <a:gd name="connsiteX6" fmla="*/ 134990 w 293060"/>
                <a:gd name="connsiteY6" fmla="*/ 219075 h 240543"/>
                <a:gd name="connsiteX7" fmla="*/ 65140 w 293060"/>
                <a:gd name="connsiteY7" fmla="*/ 238125 h 240543"/>
                <a:gd name="connsiteX8" fmla="*/ 249290 w 293060"/>
                <a:gd name="connsiteY8" fmla="*/ 171450 h 240543"/>
                <a:gd name="connsiteX9" fmla="*/ 273102 w 293060"/>
                <a:gd name="connsiteY9" fmla="*/ 133350 h 240543"/>
                <a:gd name="connsiteX10" fmla="*/ 11165 w 293060"/>
                <a:gd name="connsiteY10" fmla="*/ 161925 h 240543"/>
                <a:gd name="connsiteX11" fmla="*/ 136577 w 293060"/>
                <a:gd name="connsiteY11" fmla="*/ 114300 h 240543"/>
                <a:gd name="connsiteX12" fmla="*/ 228652 w 293060"/>
                <a:gd name="connsiteY12" fmla="*/ 80962 h 240543"/>
                <a:gd name="connsiteX13" fmla="*/ 292152 w 293060"/>
                <a:gd name="connsiteY13" fmla="*/ 0 h 24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060" h="240543">
                  <a:moveTo>
                    <a:pt x="292152" y="0"/>
                  </a:moveTo>
                  <a:cubicBezTo>
                    <a:pt x="297444" y="0"/>
                    <a:pt x="278658" y="61912"/>
                    <a:pt x="260402" y="80962"/>
                  </a:cubicBezTo>
                  <a:cubicBezTo>
                    <a:pt x="242146" y="100012"/>
                    <a:pt x="226007" y="98425"/>
                    <a:pt x="182615" y="114300"/>
                  </a:cubicBezTo>
                  <a:cubicBezTo>
                    <a:pt x="139223" y="130175"/>
                    <a:pt x="-3123" y="174625"/>
                    <a:pt x="52" y="176212"/>
                  </a:cubicBezTo>
                  <a:cubicBezTo>
                    <a:pt x="3227" y="177799"/>
                    <a:pt x="163829" y="127529"/>
                    <a:pt x="201665" y="123825"/>
                  </a:cubicBezTo>
                  <a:cubicBezTo>
                    <a:pt x="239500" y="120121"/>
                    <a:pt x="238177" y="138112"/>
                    <a:pt x="227065" y="153987"/>
                  </a:cubicBezTo>
                  <a:cubicBezTo>
                    <a:pt x="215952" y="169862"/>
                    <a:pt x="161977" y="205052"/>
                    <a:pt x="134990" y="219075"/>
                  </a:cubicBezTo>
                  <a:cubicBezTo>
                    <a:pt x="108003" y="233098"/>
                    <a:pt x="46090" y="246062"/>
                    <a:pt x="65140" y="238125"/>
                  </a:cubicBezTo>
                  <a:cubicBezTo>
                    <a:pt x="84190" y="230188"/>
                    <a:pt x="214630" y="188913"/>
                    <a:pt x="249290" y="171450"/>
                  </a:cubicBezTo>
                  <a:cubicBezTo>
                    <a:pt x="283950" y="153988"/>
                    <a:pt x="312789" y="134937"/>
                    <a:pt x="273102" y="133350"/>
                  </a:cubicBezTo>
                  <a:cubicBezTo>
                    <a:pt x="233415" y="131763"/>
                    <a:pt x="33919" y="165100"/>
                    <a:pt x="11165" y="161925"/>
                  </a:cubicBezTo>
                  <a:cubicBezTo>
                    <a:pt x="-11589" y="158750"/>
                    <a:pt x="136577" y="114300"/>
                    <a:pt x="136577" y="114300"/>
                  </a:cubicBezTo>
                  <a:cubicBezTo>
                    <a:pt x="172825" y="100806"/>
                    <a:pt x="207221" y="94191"/>
                    <a:pt x="228652" y="80962"/>
                  </a:cubicBezTo>
                  <a:cubicBezTo>
                    <a:pt x="250083" y="67733"/>
                    <a:pt x="286860" y="0"/>
                    <a:pt x="29215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1483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6565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150</Words>
  <Application>Microsoft Office PowerPoint</Application>
  <PresentationFormat>A3 297x420 mm</PresentationFormat>
  <Paragraphs>22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BIZ UD明朝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36</cp:revision>
  <dcterms:created xsi:type="dcterms:W3CDTF">2022-02-22T13:48:51Z</dcterms:created>
  <dcterms:modified xsi:type="dcterms:W3CDTF">2022-02-23T01:12:07Z</dcterms:modified>
</cp:coreProperties>
</file>